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40"/>
  </p:notesMasterIdLst>
  <p:sldIdLst>
    <p:sldId id="256" r:id="rId2"/>
    <p:sldId id="261" r:id="rId3"/>
    <p:sldId id="258" r:id="rId4"/>
    <p:sldId id="259" r:id="rId5"/>
    <p:sldId id="262" r:id="rId6"/>
    <p:sldId id="336" r:id="rId7"/>
    <p:sldId id="337" r:id="rId8"/>
    <p:sldId id="338" r:id="rId9"/>
    <p:sldId id="339" r:id="rId10"/>
    <p:sldId id="264" r:id="rId11"/>
    <p:sldId id="340" r:id="rId12"/>
    <p:sldId id="341" r:id="rId13"/>
    <p:sldId id="342" r:id="rId14"/>
    <p:sldId id="343" r:id="rId15"/>
    <p:sldId id="301" r:id="rId16"/>
    <p:sldId id="344" r:id="rId17"/>
    <p:sldId id="346" r:id="rId18"/>
    <p:sldId id="347" r:id="rId19"/>
    <p:sldId id="348" r:id="rId20"/>
    <p:sldId id="349" r:id="rId21"/>
    <p:sldId id="350" r:id="rId22"/>
    <p:sldId id="351" r:id="rId23"/>
    <p:sldId id="266" r:id="rId24"/>
    <p:sldId id="267" r:id="rId25"/>
    <p:sldId id="268" r:id="rId26"/>
    <p:sldId id="269" r:id="rId27"/>
    <p:sldId id="353" r:id="rId28"/>
    <p:sldId id="345" r:id="rId29"/>
    <p:sldId id="354" r:id="rId30"/>
    <p:sldId id="359" r:id="rId31"/>
    <p:sldId id="355" r:id="rId32"/>
    <p:sldId id="356" r:id="rId33"/>
    <p:sldId id="358" r:id="rId34"/>
    <p:sldId id="357" r:id="rId35"/>
    <p:sldId id="360" r:id="rId36"/>
    <p:sldId id="282" r:id="rId37"/>
    <p:sldId id="361" r:id="rId38"/>
    <p:sldId id="316" r:id="rId39"/>
  </p:sldIdLst>
  <p:sldSz cx="9144000" cy="5143500" type="screen16x9"/>
  <p:notesSz cx="6858000" cy="9144000"/>
  <p:embeddedFontLst>
    <p:embeddedFont>
      <p:font typeface="Berkshire Swash" panose="02000505000000020003" pitchFamily="2" charset="0"/>
      <p:regular r:id="rId41"/>
    </p:embeddedFont>
    <p:embeddedFont>
      <p:font typeface="Open Sans" panose="020B0606030504020204" pitchFamily="34" charset="0"/>
      <p:regular r:id="rId42"/>
      <p:bold r:id="rId43"/>
      <p:italic r:id="rId44"/>
      <p:boldItalic r:id="rId45"/>
    </p:embeddedFont>
    <p:embeddedFont>
      <p:font typeface="Open Sans Light" panose="020B0306030504020204" pitchFamily="34" charset="0"/>
      <p:regular r:id="rId46"/>
      <p:italic r:id="rId47"/>
    </p:embeddedFont>
    <p:embeddedFont>
      <p:font typeface="Open Sans SemiBold" panose="020B0706030804020204" pitchFamily="34" charset="0"/>
      <p:bold r:id="rId48"/>
      <p:boldItalic r:id="rId49"/>
    </p:embeddedFont>
    <p:embeddedFont>
      <p:font typeface="Verdana Pro Cond Semibold" panose="020B0706030504040204" pitchFamily="34" charset="0"/>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CCB2"/>
    <a:srgbClr val="513625"/>
    <a:srgbClr val="756458"/>
    <a:srgbClr val="E5D0C3"/>
    <a:srgbClr val="827166"/>
    <a:srgbClr val="F4ECE7"/>
    <a:srgbClr val="DDB892"/>
    <a:srgbClr val="EDE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02D97C-CEA8-4BF3-9B94-F59196CC35AF}">
  <a:tblStyle styleId="{1602D97C-CEA8-4BF3-9B94-F59196CC35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5"/>
        <p:cNvGrpSpPr/>
        <p:nvPr/>
      </p:nvGrpSpPr>
      <p:grpSpPr>
        <a:xfrm>
          <a:off x="0" y="0"/>
          <a:ext cx="0" cy="0"/>
          <a:chOff x="0" y="0"/>
          <a:chExt cx="0" cy="0"/>
        </a:xfrm>
      </p:grpSpPr>
      <p:sp>
        <p:nvSpPr>
          <p:cNvPr id="20956" name="Google Shape;209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7" name="Google Shape;209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3"/>
        <p:cNvGrpSpPr/>
        <p:nvPr/>
      </p:nvGrpSpPr>
      <p:grpSpPr>
        <a:xfrm>
          <a:off x="0" y="0"/>
          <a:ext cx="0" cy="0"/>
          <a:chOff x="0" y="0"/>
          <a:chExt cx="0" cy="0"/>
        </a:xfrm>
      </p:grpSpPr>
      <p:sp>
        <p:nvSpPr>
          <p:cNvPr id="21764" name="Google Shape;21764;g893074c141_1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5" name="Google Shape;21765;g893074c141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5">
          <a:extLst>
            <a:ext uri="{FF2B5EF4-FFF2-40B4-BE49-F238E27FC236}">
              <a16:creationId xmlns:a16="http://schemas.microsoft.com/office/drawing/2014/main" id="{E63D91D5-60FF-FC93-2A1C-2FF532772AAA}"/>
            </a:ext>
          </a:extLst>
        </p:cNvPr>
        <p:cNvGrpSpPr/>
        <p:nvPr/>
      </p:nvGrpSpPr>
      <p:grpSpPr>
        <a:xfrm>
          <a:off x="0" y="0"/>
          <a:ext cx="0" cy="0"/>
          <a:chOff x="0" y="0"/>
          <a:chExt cx="0" cy="0"/>
        </a:xfrm>
      </p:grpSpPr>
      <p:sp>
        <p:nvSpPr>
          <p:cNvPr id="24026" name="Google Shape;24026;gb19aff446b_0_2263:notes">
            <a:extLst>
              <a:ext uri="{FF2B5EF4-FFF2-40B4-BE49-F238E27FC236}">
                <a16:creationId xmlns:a16="http://schemas.microsoft.com/office/drawing/2014/main" id="{9ABC1AAF-351B-2FC3-3228-1F8154C1DC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7" name="Google Shape;24027;gb19aff446b_0_2263:notes">
            <a:extLst>
              <a:ext uri="{FF2B5EF4-FFF2-40B4-BE49-F238E27FC236}">
                <a16:creationId xmlns:a16="http://schemas.microsoft.com/office/drawing/2014/main" id="{B817088D-91CD-762F-4C13-21653E01AF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631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0">
          <a:extLst>
            <a:ext uri="{FF2B5EF4-FFF2-40B4-BE49-F238E27FC236}">
              <a16:creationId xmlns:a16="http://schemas.microsoft.com/office/drawing/2014/main" id="{DA826A47-6690-806F-9511-3CCD388C6058}"/>
            </a:ext>
          </a:extLst>
        </p:cNvPr>
        <p:cNvGrpSpPr/>
        <p:nvPr/>
      </p:nvGrpSpPr>
      <p:grpSpPr>
        <a:xfrm>
          <a:off x="0" y="0"/>
          <a:ext cx="0" cy="0"/>
          <a:chOff x="0" y="0"/>
          <a:chExt cx="0" cy="0"/>
        </a:xfrm>
      </p:grpSpPr>
      <p:sp>
        <p:nvSpPr>
          <p:cNvPr id="23621" name="Google Shape;23621;gb19aff446b_0_1324:notes">
            <a:extLst>
              <a:ext uri="{FF2B5EF4-FFF2-40B4-BE49-F238E27FC236}">
                <a16:creationId xmlns:a16="http://schemas.microsoft.com/office/drawing/2014/main" id="{58F98F18-CF0F-6E2F-0B4C-1089F98B11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2" name="Google Shape;23622;gb19aff446b_0_1324:notes">
            <a:extLst>
              <a:ext uri="{FF2B5EF4-FFF2-40B4-BE49-F238E27FC236}">
                <a16:creationId xmlns:a16="http://schemas.microsoft.com/office/drawing/2014/main" id="{3C98C172-A584-B033-E825-1A4BF1B6C0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945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0">
          <a:extLst>
            <a:ext uri="{FF2B5EF4-FFF2-40B4-BE49-F238E27FC236}">
              <a16:creationId xmlns:a16="http://schemas.microsoft.com/office/drawing/2014/main" id="{6B61B828-CBA1-68EC-916F-6941B73C3769}"/>
            </a:ext>
          </a:extLst>
        </p:cNvPr>
        <p:cNvGrpSpPr/>
        <p:nvPr/>
      </p:nvGrpSpPr>
      <p:grpSpPr>
        <a:xfrm>
          <a:off x="0" y="0"/>
          <a:ext cx="0" cy="0"/>
          <a:chOff x="0" y="0"/>
          <a:chExt cx="0" cy="0"/>
        </a:xfrm>
      </p:grpSpPr>
      <p:sp>
        <p:nvSpPr>
          <p:cNvPr id="23621" name="Google Shape;23621;gb19aff446b_0_1324:notes">
            <a:extLst>
              <a:ext uri="{FF2B5EF4-FFF2-40B4-BE49-F238E27FC236}">
                <a16:creationId xmlns:a16="http://schemas.microsoft.com/office/drawing/2014/main" id="{C2EDB052-CA3B-170F-C1E1-5E94D9EE9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2" name="Google Shape;23622;gb19aff446b_0_1324:notes">
            <a:extLst>
              <a:ext uri="{FF2B5EF4-FFF2-40B4-BE49-F238E27FC236}">
                <a16:creationId xmlns:a16="http://schemas.microsoft.com/office/drawing/2014/main" id="{A1C8DB32-CEC8-1B6E-4D07-8C7C2416C6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42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5">
          <a:extLst>
            <a:ext uri="{FF2B5EF4-FFF2-40B4-BE49-F238E27FC236}">
              <a16:creationId xmlns:a16="http://schemas.microsoft.com/office/drawing/2014/main" id="{6E640E09-A65D-361F-ACED-F23E669ECDC5}"/>
            </a:ext>
          </a:extLst>
        </p:cNvPr>
        <p:cNvGrpSpPr/>
        <p:nvPr/>
      </p:nvGrpSpPr>
      <p:grpSpPr>
        <a:xfrm>
          <a:off x="0" y="0"/>
          <a:ext cx="0" cy="0"/>
          <a:chOff x="0" y="0"/>
          <a:chExt cx="0" cy="0"/>
        </a:xfrm>
      </p:grpSpPr>
      <p:sp>
        <p:nvSpPr>
          <p:cNvPr id="24026" name="Google Shape;24026;gb19aff446b_0_2263:notes">
            <a:extLst>
              <a:ext uri="{FF2B5EF4-FFF2-40B4-BE49-F238E27FC236}">
                <a16:creationId xmlns:a16="http://schemas.microsoft.com/office/drawing/2014/main" id="{3AF06F39-1FC1-3E36-DD2A-4CB30F95A2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7" name="Google Shape;24027;gb19aff446b_0_2263:notes">
            <a:extLst>
              <a:ext uri="{FF2B5EF4-FFF2-40B4-BE49-F238E27FC236}">
                <a16:creationId xmlns:a16="http://schemas.microsoft.com/office/drawing/2014/main" id="{8F76808D-2A96-D125-6C24-7A29A16DB3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428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9"/>
        <p:cNvGrpSpPr/>
        <p:nvPr/>
      </p:nvGrpSpPr>
      <p:grpSpPr>
        <a:xfrm>
          <a:off x="0" y="0"/>
          <a:ext cx="0" cy="0"/>
          <a:chOff x="0" y="0"/>
          <a:chExt cx="0" cy="0"/>
        </a:xfrm>
      </p:grpSpPr>
      <p:sp>
        <p:nvSpPr>
          <p:cNvPr id="24180" name="Google Shape;24180;gb19aff446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1" name="Google Shape;24181;gb19aff446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523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6">
          <a:extLst>
            <a:ext uri="{FF2B5EF4-FFF2-40B4-BE49-F238E27FC236}">
              <a16:creationId xmlns:a16="http://schemas.microsoft.com/office/drawing/2014/main" id="{21F9A14A-E57C-33B4-40D5-7DCCCD6D826F}"/>
            </a:ext>
          </a:extLst>
        </p:cNvPr>
        <p:cNvGrpSpPr/>
        <p:nvPr/>
      </p:nvGrpSpPr>
      <p:grpSpPr>
        <a:xfrm>
          <a:off x="0" y="0"/>
          <a:ext cx="0" cy="0"/>
          <a:chOff x="0" y="0"/>
          <a:chExt cx="0" cy="0"/>
        </a:xfrm>
      </p:grpSpPr>
      <p:sp>
        <p:nvSpPr>
          <p:cNvPr id="23747" name="Google Shape;23747;gb14a08d752_0_5226:notes">
            <a:extLst>
              <a:ext uri="{FF2B5EF4-FFF2-40B4-BE49-F238E27FC236}">
                <a16:creationId xmlns:a16="http://schemas.microsoft.com/office/drawing/2014/main" id="{097AB446-7602-A09D-74F0-80F5918EBA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8" name="Google Shape;23748;gb14a08d752_0_5226:notes">
            <a:extLst>
              <a:ext uri="{FF2B5EF4-FFF2-40B4-BE49-F238E27FC236}">
                <a16:creationId xmlns:a16="http://schemas.microsoft.com/office/drawing/2014/main" id="{ACA157D2-6034-A203-E015-FC80E2DB86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770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a:extLst>
            <a:ext uri="{FF2B5EF4-FFF2-40B4-BE49-F238E27FC236}">
              <a16:creationId xmlns:a16="http://schemas.microsoft.com/office/drawing/2014/main" id="{C2813F31-1165-3177-D29A-710938DF973C}"/>
            </a:ext>
          </a:extLst>
        </p:cNvPr>
        <p:cNvGrpSpPr/>
        <p:nvPr/>
      </p:nvGrpSpPr>
      <p:grpSpPr>
        <a:xfrm>
          <a:off x="0" y="0"/>
          <a:ext cx="0" cy="0"/>
          <a:chOff x="0" y="0"/>
          <a:chExt cx="0" cy="0"/>
        </a:xfrm>
      </p:grpSpPr>
      <p:sp>
        <p:nvSpPr>
          <p:cNvPr id="21781" name="Google Shape;21781;gb0fed11599_0_0:notes">
            <a:extLst>
              <a:ext uri="{FF2B5EF4-FFF2-40B4-BE49-F238E27FC236}">
                <a16:creationId xmlns:a16="http://schemas.microsoft.com/office/drawing/2014/main" id="{B44C934C-01DD-8FC7-58CE-3326E2FB80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a:extLst>
              <a:ext uri="{FF2B5EF4-FFF2-40B4-BE49-F238E27FC236}">
                <a16:creationId xmlns:a16="http://schemas.microsoft.com/office/drawing/2014/main" id="{3925907C-D3B8-A190-0E0D-F69EF13ACE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655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a:extLst>
            <a:ext uri="{FF2B5EF4-FFF2-40B4-BE49-F238E27FC236}">
              <a16:creationId xmlns:a16="http://schemas.microsoft.com/office/drawing/2014/main" id="{66CACD2E-E0DD-A98C-0C3A-BAEE0DA31C16}"/>
            </a:ext>
          </a:extLst>
        </p:cNvPr>
        <p:cNvGrpSpPr/>
        <p:nvPr/>
      </p:nvGrpSpPr>
      <p:grpSpPr>
        <a:xfrm>
          <a:off x="0" y="0"/>
          <a:ext cx="0" cy="0"/>
          <a:chOff x="0" y="0"/>
          <a:chExt cx="0" cy="0"/>
        </a:xfrm>
      </p:grpSpPr>
      <p:sp>
        <p:nvSpPr>
          <p:cNvPr id="21781" name="Google Shape;21781;gb0fed11599_0_0:notes">
            <a:extLst>
              <a:ext uri="{FF2B5EF4-FFF2-40B4-BE49-F238E27FC236}">
                <a16:creationId xmlns:a16="http://schemas.microsoft.com/office/drawing/2014/main" id="{A8FCD967-40ED-DE94-22E9-9AE3871BEC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a:extLst>
              <a:ext uri="{FF2B5EF4-FFF2-40B4-BE49-F238E27FC236}">
                <a16:creationId xmlns:a16="http://schemas.microsoft.com/office/drawing/2014/main" id="{AF043F37-398B-BC98-3802-5D9B1B85DA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317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a:extLst>
            <a:ext uri="{FF2B5EF4-FFF2-40B4-BE49-F238E27FC236}">
              <a16:creationId xmlns:a16="http://schemas.microsoft.com/office/drawing/2014/main" id="{4B67F824-16EF-4400-7164-9EE20AAE3F6E}"/>
            </a:ext>
          </a:extLst>
        </p:cNvPr>
        <p:cNvGrpSpPr/>
        <p:nvPr/>
      </p:nvGrpSpPr>
      <p:grpSpPr>
        <a:xfrm>
          <a:off x="0" y="0"/>
          <a:ext cx="0" cy="0"/>
          <a:chOff x="0" y="0"/>
          <a:chExt cx="0" cy="0"/>
        </a:xfrm>
      </p:grpSpPr>
      <p:sp>
        <p:nvSpPr>
          <p:cNvPr id="21781" name="Google Shape;21781;gb0fed11599_0_0:notes">
            <a:extLst>
              <a:ext uri="{FF2B5EF4-FFF2-40B4-BE49-F238E27FC236}">
                <a16:creationId xmlns:a16="http://schemas.microsoft.com/office/drawing/2014/main" id="{651942CD-8328-3D7A-398D-BC0933F53B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a:extLst>
              <a:ext uri="{FF2B5EF4-FFF2-40B4-BE49-F238E27FC236}">
                <a16:creationId xmlns:a16="http://schemas.microsoft.com/office/drawing/2014/main" id="{117E2C34-A965-1F7B-0501-E28D26AC5F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58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4"/>
        <p:cNvGrpSpPr/>
        <p:nvPr/>
      </p:nvGrpSpPr>
      <p:grpSpPr>
        <a:xfrm>
          <a:off x="0" y="0"/>
          <a:ext cx="0" cy="0"/>
          <a:chOff x="0" y="0"/>
          <a:chExt cx="0" cy="0"/>
        </a:xfrm>
      </p:grpSpPr>
      <p:sp>
        <p:nvSpPr>
          <p:cNvPr id="21475" name="Google Shape;21475;g893074c141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6" name="Google Shape;21476;g893074c141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a:extLst>
            <a:ext uri="{FF2B5EF4-FFF2-40B4-BE49-F238E27FC236}">
              <a16:creationId xmlns:a16="http://schemas.microsoft.com/office/drawing/2014/main" id="{2B2FB4A3-153F-612C-81C7-8810906EEFA6}"/>
            </a:ext>
          </a:extLst>
        </p:cNvPr>
        <p:cNvGrpSpPr/>
        <p:nvPr/>
      </p:nvGrpSpPr>
      <p:grpSpPr>
        <a:xfrm>
          <a:off x="0" y="0"/>
          <a:ext cx="0" cy="0"/>
          <a:chOff x="0" y="0"/>
          <a:chExt cx="0" cy="0"/>
        </a:xfrm>
      </p:grpSpPr>
      <p:sp>
        <p:nvSpPr>
          <p:cNvPr id="21781" name="Google Shape;21781;gb0fed11599_0_0:notes">
            <a:extLst>
              <a:ext uri="{FF2B5EF4-FFF2-40B4-BE49-F238E27FC236}">
                <a16:creationId xmlns:a16="http://schemas.microsoft.com/office/drawing/2014/main" id="{C8D35C47-3263-3AE4-765C-C61C1EC2E2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a:extLst>
              <a:ext uri="{FF2B5EF4-FFF2-40B4-BE49-F238E27FC236}">
                <a16:creationId xmlns:a16="http://schemas.microsoft.com/office/drawing/2014/main" id="{931A21A1-8BC0-AA8D-12BE-2EE2D2A1FE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79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0">
          <a:extLst>
            <a:ext uri="{FF2B5EF4-FFF2-40B4-BE49-F238E27FC236}">
              <a16:creationId xmlns:a16="http://schemas.microsoft.com/office/drawing/2014/main" id="{58D516D5-ED0F-5825-1F7E-D9C097B9102B}"/>
            </a:ext>
          </a:extLst>
        </p:cNvPr>
        <p:cNvGrpSpPr/>
        <p:nvPr/>
      </p:nvGrpSpPr>
      <p:grpSpPr>
        <a:xfrm>
          <a:off x="0" y="0"/>
          <a:ext cx="0" cy="0"/>
          <a:chOff x="0" y="0"/>
          <a:chExt cx="0" cy="0"/>
        </a:xfrm>
      </p:grpSpPr>
      <p:sp>
        <p:nvSpPr>
          <p:cNvPr id="21481" name="Google Shape;21481;g893074c141_1_303:notes">
            <a:extLst>
              <a:ext uri="{FF2B5EF4-FFF2-40B4-BE49-F238E27FC236}">
                <a16:creationId xmlns:a16="http://schemas.microsoft.com/office/drawing/2014/main" id="{8EF101CD-CB6B-3513-BD1E-D0A9995BA1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2" name="Google Shape;21482;g893074c141_1_303:notes">
            <a:extLst>
              <a:ext uri="{FF2B5EF4-FFF2-40B4-BE49-F238E27FC236}">
                <a16:creationId xmlns:a16="http://schemas.microsoft.com/office/drawing/2014/main" id="{8E8845AE-79DE-269A-27CE-BE51A3120B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442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3"/>
        <p:cNvGrpSpPr/>
        <p:nvPr/>
      </p:nvGrpSpPr>
      <p:grpSpPr>
        <a:xfrm>
          <a:off x="0" y="0"/>
          <a:ext cx="0" cy="0"/>
          <a:chOff x="0" y="0"/>
          <a:chExt cx="0" cy="0"/>
        </a:xfrm>
      </p:grpSpPr>
      <p:sp>
        <p:nvSpPr>
          <p:cNvPr id="21814" name="Google Shape;21814;g893074c141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5" name="Google Shape;21815;g893074c141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9"/>
        <p:cNvGrpSpPr/>
        <p:nvPr/>
      </p:nvGrpSpPr>
      <p:grpSpPr>
        <a:xfrm>
          <a:off x="0" y="0"/>
          <a:ext cx="0" cy="0"/>
          <a:chOff x="0" y="0"/>
          <a:chExt cx="0" cy="0"/>
        </a:xfrm>
      </p:grpSpPr>
      <p:sp>
        <p:nvSpPr>
          <p:cNvPr id="22100" name="Google Shape;22100;g893074c141_1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1" name="Google Shape;22101;g893074c141_1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9"/>
        <p:cNvGrpSpPr/>
        <p:nvPr/>
      </p:nvGrpSpPr>
      <p:grpSpPr>
        <a:xfrm>
          <a:off x="0" y="0"/>
          <a:ext cx="0" cy="0"/>
          <a:chOff x="0" y="0"/>
          <a:chExt cx="0" cy="0"/>
        </a:xfrm>
      </p:grpSpPr>
      <p:sp>
        <p:nvSpPr>
          <p:cNvPr id="22600" name="Google Shape;22600;ga8301039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1" name="Google Shape;22601;ga8301039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8"/>
        <p:cNvGrpSpPr/>
        <p:nvPr/>
      </p:nvGrpSpPr>
      <p:grpSpPr>
        <a:xfrm>
          <a:off x="0" y="0"/>
          <a:ext cx="0" cy="0"/>
          <a:chOff x="0" y="0"/>
          <a:chExt cx="0" cy="0"/>
        </a:xfrm>
      </p:grpSpPr>
      <p:sp>
        <p:nvSpPr>
          <p:cNvPr id="23589" name="Google Shape;23589;gb14a08d7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0" name="Google Shape;23590;gb14a08d7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0">
          <a:extLst>
            <a:ext uri="{FF2B5EF4-FFF2-40B4-BE49-F238E27FC236}">
              <a16:creationId xmlns:a16="http://schemas.microsoft.com/office/drawing/2014/main" id="{C16F8EFB-7A9C-D380-6B1F-D594FB7D1293}"/>
            </a:ext>
          </a:extLst>
        </p:cNvPr>
        <p:cNvGrpSpPr/>
        <p:nvPr/>
      </p:nvGrpSpPr>
      <p:grpSpPr>
        <a:xfrm>
          <a:off x="0" y="0"/>
          <a:ext cx="0" cy="0"/>
          <a:chOff x="0" y="0"/>
          <a:chExt cx="0" cy="0"/>
        </a:xfrm>
      </p:grpSpPr>
      <p:sp>
        <p:nvSpPr>
          <p:cNvPr id="23621" name="Google Shape;23621;gb19aff446b_0_1324:notes">
            <a:extLst>
              <a:ext uri="{FF2B5EF4-FFF2-40B4-BE49-F238E27FC236}">
                <a16:creationId xmlns:a16="http://schemas.microsoft.com/office/drawing/2014/main" id="{09BEB6F7-E5AD-C4BD-CFFD-6043E9EBD4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2" name="Google Shape;23622;gb19aff446b_0_1324:notes">
            <a:extLst>
              <a:ext uri="{FF2B5EF4-FFF2-40B4-BE49-F238E27FC236}">
                <a16:creationId xmlns:a16="http://schemas.microsoft.com/office/drawing/2014/main" id="{FA33DD77-F19E-840A-4C3F-CD848AEADA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455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a:extLst>
            <a:ext uri="{FF2B5EF4-FFF2-40B4-BE49-F238E27FC236}">
              <a16:creationId xmlns:a16="http://schemas.microsoft.com/office/drawing/2014/main" id="{48D013E6-29B4-FC7E-0C10-536AF0770F21}"/>
            </a:ext>
          </a:extLst>
        </p:cNvPr>
        <p:cNvGrpSpPr/>
        <p:nvPr/>
      </p:nvGrpSpPr>
      <p:grpSpPr>
        <a:xfrm>
          <a:off x="0" y="0"/>
          <a:ext cx="0" cy="0"/>
          <a:chOff x="0" y="0"/>
          <a:chExt cx="0" cy="0"/>
        </a:xfrm>
      </p:grpSpPr>
      <p:sp>
        <p:nvSpPr>
          <p:cNvPr id="21781" name="Google Shape;21781;gb0fed11599_0_0:notes">
            <a:extLst>
              <a:ext uri="{FF2B5EF4-FFF2-40B4-BE49-F238E27FC236}">
                <a16:creationId xmlns:a16="http://schemas.microsoft.com/office/drawing/2014/main" id="{647FD488-6BE1-ED78-B4D0-E65486474A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a:extLst>
              <a:ext uri="{FF2B5EF4-FFF2-40B4-BE49-F238E27FC236}">
                <a16:creationId xmlns:a16="http://schemas.microsoft.com/office/drawing/2014/main" id="{557B96A7-441F-A0A6-9645-E249B3DAF9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527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a:extLst>
            <a:ext uri="{FF2B5EF4-FFF2-40B4-BE49-F238E27FC236}">
              <a16:creationId xmlns:a16="http://schemas.microsoft.com/office/drawing/2014/main" id="{49A7B94D-EE24-34F1-1E87-7FFA9326BCE8}"/>
            </a:ext>
          </a:extLst>
        </p:cNvPr>
        <p:cNvGrpSpPr/>
        <p:nvPr/>
      </p:nvGrpSpPr>
      <p:grpSpPr>
        <a:xfrm>
          <a:off x="0" y="0"/>
          <a:ext cx="0" cy="0"/>
          <a:chOff x="0" y="0"/>
          <a:chExt cx="0" cy="0"/>
        </a:xfrm>
      </p:grpSpPr>
      <p:sp>
        <p:nvSpPr>
          <p:cNvPr id="21781" name="Google Shape;21781;gb0fed11599_0_0:notes">
            <a:extLst>
              <a:ext uri="{FF2B5EF4-FFF2-40B4-BE49-F238E27FC236}">
                <a16:creationId xmlns:a16="http://schemas.microsoft.com/office/drawing/2014/main" id="{749ED970-8A6C-E56F-A2D8-8008E02097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a:extLst>
              <a:ext uri="{FF2B5EF4-FFF2-40B4-BE49-F238E27FC236}">
                <a16:creationId xmlns:a16="http://schemas.microsoft.com/office/drawing/2014/main" id="{ABFADE97-7FB2-D095-B721-3EDB5BA6F8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150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6">
          <a:extLst>
            <a:ext uri="{FF2B5EF4-FFF2-40B4-BE49-F238E27FC236}">
              <a16:creationId xmlns:a16="http://schemas.microsoft.com/office/drawing/2014/main" id="{F8473015-2BB5-FE17-E796-4D2B15CA72CB}"/>
            </a:ext>
          </a:extLst>
        </p:cNvPr>
        <p:cNvGrpSpPr/>
        <p:nvPr/>
      </p:nvGrpSpPr>
      <p:grpSpPr>
        <a:xfrm>
          <a:off x="0" y="0"/>
          <a:ext cx="0" cy="0"/>
          <a:chOff x="0" y="0"/>
          <a:chExt cx="0" cy="0"/>
        </a:xfrm>
      </p:grpSpPr>
      <p:sp>
        <p:nvSpPr>
          <p:cNvPr id="23597" name="Google Shape;23597;g893074c141_1_319:notes">
            <a:extLst>
              <a:ext uri="{FF2B5EF4-FFF2-40B4-BE49-F238E27FC236}">
                <a16:creationId xmlns:a16="http://schemas.microsoft.com/office/drawing/2014/main" id="{D8A85FB7-A7F9-2B39-0F9E-09C3FAEC7E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8" name="Google Shape;23598;g893074c141_1_319:notes">
            <a:extLst>
              <a:ext uri="{FF2B5EF4-FFF2-40B4-BE49-F238E27FC236}">
                <a16:creationId xmlns:a16="http://schemas.microsoft.com/office/drawing/2014/main" id="{95C82DDB-E6FB-E2E6-6E6E-629D8EAE36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710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7"/>
        <p:cNvGrpSpPr/>
        <p:nvPr/>
      </p:nvGrpSpPr>
      <p:grpSpPr>
        <a:xfrm>
          <a:off x="0" y="0"/>
          <a:ext cx="0" cy="0"/>
          <a:chOff x="0" y="0"/>
          <a:chExt cx="0" cy="0"/>
        </a:xfrm>
      </p:grpSpPr>
      <p:sp>
        <p:nvSpPr>
          <p:cNvPr id="21438" name="Google Shape;21438;ga8fadb2ea5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9" name="Google Shape;21439;ga8fadb2ea5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6">
          <a:extLst>
            <a:ext uri="{FF2B5EF4-FFF2-40B4-BE49-F238E27FC236}">
              <a16:creationId xmlns:a16="http://schemas.microsoft.com/office/drawing/2014/main" id="{7F73F782-F91A-77EE-1BE7-635BC848EA39}"/>
            </a:ext>
          </a:extLst>
        </p:cNvPr>
        <p:cNvGrpSpPr/>
        <p:nvPr/>
      </p:nvGrpSpPr>
      <p:grpSpPr>
        <a:xfrm>
          <a:off x="0" y="0"/>
          <a:ext cx="0" cy="0"/>
          <a:chOff x="0" y="0"/>
          <a:chExt cx="0" cy="0"/>
        </a:xfrm>
      </p:grpSpPr>
      <p:sp>
        <p:nvSpPr>
          <p:cNvPr id="23597" name="Google Shape;23597;g893074c141_1_319:notes">
            <a:extLst>
              <a:ext uri="{FF2B5EF4-FFF2-40B4-BE49-F238E27FC236}">
                <a16:creationId xmlns:a16="http://schemas.microsoft.com/office/drawing/2014/main" id="{6604660D-D55B-32A8-FAA0-20306E5244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8" name="Google Shape;23598;g893074c141_1_319:notes">
            <a:extLst>
              <a:ext uri="{FF2B5EF4-FFF2-40B4-BE49-F238E27FC236}">
                <a16:creationId xmlns:a16="http://schemas.microsoft.com/office/drawing/2014/main" id="{E4F41751-49B9-393C-4A32-3E69AB4AB1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228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6">
          <a:extLst>
            <a:ext uri="{FF2B5EF4-FFF2-40B4-BE49-F238E27FC236}">
              <a16:creationId xmlns:a16="http://schemas.microsoft.com/office/drawing/2014/main" id="{0B1739E7-2A60-8734-AC73-64EC3D6AB820}"/>
            </a:ext>
          </a:extLst>
        </p:cNvPr>
        <p:cNvGrpSpPr/>
        <p:nvPr/>
      </p:nvGrpSpPr>
      <p:grpSpPr>
        <a:xfrm>
          <a:off x="0" y="0"/>
          <a:ext cx="0" cy="0"/>
          <a:chOff x="0" y="0"/>
          <a:chExt cx="0" cy="0"/>
        </a:xfrm>
      </p:grpSpPr>
      <p:sp>
        <p:nvSpPr>
          <p:cNvPr id="23597" name="Google Shape;23597;g893074c141_1_319:notes">
            <a:extLst>
              <a:ext uri="{FF2B5EF4-FFF2-40B4-BE49-F238E27FC236}">
                <a16:creationId xmlns:a16="http://schemas.microsoft.com/office/drawing/2014/main" id="{734ECE29-5007-5D4B-C1AE-D4A4B60C8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8" name="Google Shape;23598;g893074c141_1_319:notes">
            <a:extLst>
              <a:ext uri="{FF2B5EF4-FFF2-40B4-BE49-F238E27FC236}">
                <a16:creationId xmlns:a16="http://schemas.microsoft.com/office/drawing/2014/main" id="{4A4CD024-CC09-8F1C-B79F-37914811BA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042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6">
          <a:extLst>
            <a:ext uri="{FF2B5EF4-FFF2-40B4-BE49-F238E27FC236}">
              <a16:creationId xmlns:a16="http://schemas.microsoft.com/office/drawing/2014/main" id="{E5A561CE-F59B-7DA7-2900-00D26BB731B0}"/>
            </a:ext>
          </a:extLst>
        </p:cNvPr>
        <p:cNvGrpSpPr/>
        <p:nvPr/>
      </p:nvGrpSpPr>
      <p:grpSpPr>
        <a:xfrm>
          <a:off x="0" y="0"/>
          <a:ext cx="0" cy="0"/>
          <a:chOff x="0" y="0"/>
          <a:chExt cx="0" cy="0"/>
        </a:xfrm>
      </p:grpSpPr>
      <p:sp>
        <p:nvSpPr>
          <p:cNvPr id="23597" name="Google Shape;23597;g893074c141_1_319:notes">
            <a:extLst>
              <a:ext uri="{FF2B5EF4-FFF2-40B4-BE49-F238E27FC236}">
                <a16:creationId xmlns:a16="http://schemas.microsoft.com/office/drawing/2014/main" id="{B34025F1-5C85-CD85-9221-A7C1332D02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8" name="Google Shape;23598;g893074c141_1_319:notes">
            <a:extLst>
              <a:ext uri="{FF2B5EF4-FFF2-40B4-BE49-F238E27FC236}">
                <a16:creationId xmlns:a16="http://schemas.microsoft.com/office/drawing/2014/main" id="{37D831F1-8D1C-18A6-A1BF-240B0FC4E7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912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6">
          <a:extLst>
            <a:ext uri="{FF2B5EF4-FFF2-40B4-BE49-F238E27FC236}">
              <a16:creationId xmlns:a16="http://schemas.microsoft.com/office/drawing/2014/main" id="{52D91CE6-2721-A254-B25B-10A63472DD19}"/>
            </a:ext>
          </a:extLst>
        </p:cNvPr>
        <p:cNvGrpSpPr/>
        <p:nvPr/>
      </p:nvGrpSpPr>
      <p:grpSpPr>
        <a:xfrm>
          <a:off x="0" y="0"/>
          <a:ext cx="0" cy="0"/>
          <a:chOff x="0" y="0"/>
          <a:chExt cx="0" cy="0"/>
        </a:xfrm>
      </p:grpSpPr>
      <p:sp>
        <p:nvSpPr>
          <p:cNvPr id="23597" name="Google Shape;23597;g893074c141_1_319:notes">
            <a:extLst>
              <a:ext uri="{FF2B5EF4-FFF2-40B4-BE49-F238E27FC236}">
                <a16:creationId xmlns:a16="http://schemas.microsoft.com/office/drawing/2014/main" id="{9E023C3E-67E1-5718-1481-844F5E59F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8" name="Google Shape;23598;g893074c141_1_319:notes">
            <a:extLst>
              <a:ext uri="{FF2B5EF4-FFF2-40B4-BE49-F238E27FC236}">
                <a16:creationId xmlns:a16="http://schemas.microsoft.com/office/drawing/2014/main" id="{A40E9F4A-D75E-209F-DD0E-76006B801B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661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9">
          <a:extLst>
            <a:ext uri="{FF2B5EF4-FFF2-40B4-BE49-F238E27FC236}">
              <a16:creationId xmlns:a16="http://schemas.microsoft.com/office/drawing/2014/main" id="{3DE425C4-81CA-AD6B-BAC0-3355689C23BE}"/>
            </a:ext>
          </a:extLst>
        </p:cNvPr>
        <p:cNvGrpSpPr/>
        <p:nvPr/>
      </p:nvGrpSpPr>
      <p:grpSpPr>
        <a:xfrm>
          <a:off x="0" y="0"/>
          <a:ext cx="0" cy="0"/>
          <a:chOff x="0" y="0"/>
          <a:chExt cx="0" cy="0"/>
        </a:xfrm>
      </p:grpSpPr>
      <p:sp>
        <p:nvSpPr>
          <p:cNvPr id="23770" name="Google Shape;23770;g893074c141_1_383:notes">
            <a:extLst>
              <a:ext uri="{FF2B5EF4-FFF2-40B4-BE49-F238E27FC236}">
                <a16:creationId xmlns:a16="http://schemas.microsoft.com/office/drawing/2014/main" id="{6BCD6F1F-0F5C-3596-71F7-294971CD1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1" name="Google Shape;23771;g893074c141_1_383:notes">
            <a:extLst>
              <a:ext uri="{FF2B5EF4-FFF2-40B4-BE49-F238E27FC236}">
                <a16:creationId xmlns:a16="http://schemas.microsoft.com/office/drawing/2014/main" id="{A7AEB8BD-B94E-243B-96B8-D846084785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606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9"/>
        <p:cNvGrpSpPr/>
        <p:nvPr/>
      </p:nvGrpSpPr>
      <p:grpSpPr>
        <a:xfrm>
          <a:off x="0" y="0"/>
          <a:ext cx="0" cy="0"/>
          <a:chOff x="0" y="0"/>
          <a:chExt cx="0" cy="0"/>
        </a:xfrm>
      </p:grpSpPr>
      <p:sp>
        <p:nvSpPr>
          <p:cNvPr id="23770" name="Google Shape;23770;g893074c141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1" name="Google Shape;23771;g893074c141_1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0">
          <a:extLst>
            <a:ext uri="{FF2B5EF4-FFF2-40B4-BE49-F238E27FC236}">
              <a16:creationId xmlns:a16="http://schemas.microsoft.com/office/drawing/2014/main" id="{DE081C2C-5A11-2B66-452C-45D6D89A7051}"/>
            </a:ext>
          </a:extLst>
        </p:cNvPr>
        <p:cNvGrpSpPr/>
        <p:nvPr/>
      </p:nvGrpSpPr>
      <p:grpSpPr>
        <a:xfrm>
          <a:off x="0" y="0"/>
          <a:ext cx="0" cy="0"/>
          <a:chOff x="0" y="0"/>
          <a:chExt cx="0" cy="0"/>
        </a:xfrm>
      </p:grpSpPr>
      <p:sp>
        <p:nvSpPr>
          <p:cNvPr id="23621" name="Google Shape;23621;gb19aff446b_0_1324:notes">
            <a:extLst>
              <a:ext uri="{FF2B5EF4-FFF2-40B4-BE49-F238E27FC236}">
                <a16:creationId xmlns:a16="http://schemas.microsoft.com/office/drawing/2014/main" id="{B662319C-92BF-8D9E-419B-8C608C5369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2" name="Google Shape;23622;gb19aff446b_0_1324:notes">
            <a:extLst>
              <a:ext uri="{FF2B5EF4-FFF2-40B4-BE49-F238E27FC236}">
                <a16:creationId xmlns:a16="http://schemas.microsoft.com/office/drawing/2014/main" id="{F077E212-6471-145C-8877-0F03A73A99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294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7"/>
        <p:cNvGrpSpPr/>
        <p:nvPr/>
      </p:nvGrpSpPr>
      <p:grpSpPr>
        <a:xfrm>
          <a:off x="0" y="0"/>
          <a:ext cx="0" cy="0"/>
          <a:chOff x="0" y="0"/>
          <a:chExt cx="0" cy="0"/>
        </a:xfrm>
      </p:grpSpPr>
      <p:sp>
        <p:nvSpPr>
          <p:cNvPr id="25828" name="Google Shape;25828;g893074c141_1_3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9" name="Google Shape;25829;g893074c141_1_3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2"/>
        <p:cNvGrpSpPr/>
        <p:nvPr/>
      </p:nvGrpSpPr>
      <p:grpSpPr>
        <a:xfrm>
          <a:off x="0" y="0"/>
          <a:ext cx="0" cy="0"/>
          <a:chOff x="0" y="0"/>
          <a:chExt cx="0" cy="0"/>
        </a:xfrm>
      </p:grpSpPr>
      <p:sp>
        <p:nvSpPr>
          <p:cNvPr id="21463" name="Google Shape;21463;g893074c141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4" name="Google Shape;21464;g893074c141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0"/>
        <p:cNvGrpSpPr/>
        <p:nvPr/>
      </p:nvGrpSpPr>
      <p:grpSpPr>
        <a:xfrm>
          <a:off x="0" y="0"/>
          <a:ext cx="0" cy="0"/>
          <a:chOff x="0" y="0"/>
          <a:chExt cx="0" cy="0"/>
        </a:xfrm>
      </p:grpSpPr>
      <p:sp>
        <p:nvSpPr>
          <p:cNvPr id="21481" name="Google Shape;21481;g893074c141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2" name="Google Shape;21482;g893074c141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0">
          <a:extLst>
            <a:ext uri="{FF2B5EF4-FFF2-40B4-BE49-F238E27FC236}">
              <a16:creationId xmlns:a16="http://schemas.microsoft.com/office/drawing/2014/main" id="{BF15D95B-FE1E-CBA7-B4C1-9B6EABA0A038}"/>
            </a:ext>
          </a:extLst>
        </p:cNvPr>
        <p:cNvGrpSpPr/>
        <p:nvPr/>
      </p:nvGrpSpPr>
      <p:grpSpPr>
        <a:xfrm>
          <a:off x="0" y="0"/>
          <a:ext cx="0" cy="0"/>
          <a:chOff x="0" y="0"/>
          <a:chExt cx="0" cy="0"/>
        </a:xfrm>
      </p:grpSpPr>
      <p:sp>
        <p:nvSpPr>
          <p:cNvPr id="21481" name="Google Shape;21481;g893074c141_1_303:notes">
            <a:extLst>
              <a:ext uri="{FF2B5EF4-FFF2-40B4-BE49-F238E27FC236}">
                <a16:creationId xmlns:a16="http://schemas.microsoft.com/office/drawing/2014/main" id="{AC964A10-744D-675C-B1D5-57DC017B14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2" name="Google Shape;21482;g893074c141_1_303:notes">
            <a:extLst>
              <a:ext uri="{FF2B5EF4-FFF2-40B4-BE49-F238E27FC236}">
                <a16:creationId xmlns:a16="http://schemas.microsoft.com/office/drawing/2014/main" id="{D883F9FD-1EB6-8B9C-98B2-A62D826FC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052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0">
          <a:extLst>
            <a:ext uri="{FF2B5EF4-FFF2-40B4-BE49-F238E27FC236}">
              <a16:creationId xmlns:a16="http://schemas.microsoft.com/office/drawing/2014/main" id="{EE526D0B-651D-3A95-BB26-FDCCA6BD0E1B}"/>
            </a:ext>
          </a:extLst>
        </p:cNvPr>
        <p:cNvGrpSpPr/>
        <p:nvPr/>
      </p:nvGrpSpPr>
      <p:grpSpPr>
        <a:xfrm>
          <a:off x="0" y="0"/>
          <a:ext cx="0" cy="0"/>
          <a:chOff x="0" y="0"/>
          <a:chExt cx="0" cy="0"/>
        </a:xfrm>
      </p:grpSpPr>
      <p:sp>
        <p:nvSpPr>
          <p:cNvPr id="21481" name="Google Shape;21481;g893074c141_1_303:notes">
            <a:extLst>
              <a:ext uri="{FF2B5EF4-FFF2-40B4-BE49-F238E27FC236}">
                <a16:creationId xmlns:a16="http://schemas.microsoft.com/office/drawing/2014/main" id="{9D4CF8CA-D6FC-E476-DEB1-02F57D2870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2" name="Google Shape;21482;g893074c141_1_303:notes">
            <a:extLst>
              <a:ext uri="{FF2B5EF4-FFF2-40B4-BE49-F238E27FC236}">
                <a16:creationId xmlns:a16="http://schemas.microsoft.com/office/drawing/2014/main" id="{08E73AEA-832B-A6CE-BB04-8B96D6AF50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735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0">
          <a:extLst>
            <a:ext uri="{FF2B5EF4-FFF2-40B4-BE49-F238E27FC236}">
              <a16:creationId xmlns:a16="http://schemas.microsoft.com/office/drawing/2014/main" id="{622E3020-BCB2-6F76-CFA5-4EAAA0D7E650}"/>
            </a:ext>
          </a:extLst>
        </p:cNvPr>
        <p:cNvGrpSpPr/>
        <p:nvPr/>
      </p:nvGrpSpPr>
      <p:grpSpPr>
        <a:xfrm>
          <a:off x="0" y="0"/>
          <a:ext cx="0" cy="0"/>
          <a:chOff x="0" y="0"/>
          <a:chExt cx="0" cy="0"/>
        </a:xfrm>
      </p:grpSpPr>
      <p:sp>
        <p:nvSpPr>
          <p:cNvPr id="23621" name="Google Shape;23621;gb19aff446b_0_1324:notes">
            <a:extLst>
              <a:ext uri="{FF2B5EF4-FFF2-40B4-BE49-F238E27FC236}">
                <a16:creationId xmlns:a16="http://schemas.microsoft.com/office/drawing/2014/main" id="{E9C3C0C5-4B3D-9941-E57B-D27BD2F735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2" name="Google Shape;23622;gb19aff446b_0_1324:notes">
            <a:extLst>
              <a:ext uri="{FF2B5EF4-FFF2-40B4-BE49-F238E27FC236}">
                <a16:creationId xmlns:a16="http://schemas.microsoft.com/office/drawing/2014/main" id="{EFCA4A96-CAE1-46A7-EF3A-FB77C88D83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41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6">
          <a:extLst>
            <a:ext uri="{FF2B5EF4-FFF2-40B4-BE49-F238E27FC236}">
              <a16:creationId xmlns:a16="http://schemas.microsoft.com/office/drawing/2014/main" id="{262640D6-9A0E-E655-B420-0E24E8042161}"/>
            </a:ext>
          </a:extLst>
        </p:cNvPr>
        <p:cNvGrpSpPr/>
        <p:nvPr/>
      </p:nvGrpSpPr>
      <p:grpSpPr>
        <a:xfrm>
          <a:off x="0" y="0"/>
          <a:ext cx="0" cy="0"/>
          <a:chOff x="0" y="0"/>
          <a:chExt cx="0" cy="0"/>
        </a:xfrm>
      </p:grpSpPr>
      <p:sp>
        <p:nvSpPr>
          <p:cNvPr id="23597" name="Google Shape;23597;g893074c141_1_319:notes">
            <a:extLst>
              <a:ext uri="{FF2B5EF4-FFF2-40B4-BE49-F238E27FC236}">
                <a16:creationId xmlns:a16="http://schemas.microsoft.com/office/drawing/2014/main" id="{0B7D46F9-84B1-498E-CD16-3AE2D5D0C1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8" name="Google Shape;23598;g893074c141_1_319:notes">
            <a:extLst>
              <a:ext uri="{FF2B5EF4-FFF2-40B4-BE49-F238E27FC236}">
                <a16:creationId xmlns:a16="http://schemas.microsoft.com/office/drawing/2014/main" id="{4786CA68-F867-7CE7-6B39-91A3E1591F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31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373260" y="1005125"/>
            <a:ext cx="2796900" cy="23178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Font typeface="Berkshire Swash"/>
              <a:buNone/>
              <a:defRPr sz="7000">
                <a:latin typeface="Berkshire Swash"/>
                <a:ea typeface="Berkshire Swash"/>
                <a:cs typeface="Berkshire Swash"/>
                <a:sym typeface="Berkshire Swash"/>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373125" y="3224750"/>
            <a:ext cx="27969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 name="Google Shape;11;p2"/>
          <p:cNvSpPr/>
          <p:nvPr/>
        </p:nvSpPr>
        <p:spPr>
          <a:xfrm>
            <a:off x="-199475" y="-188050"/>
            <a:ext cx="3673877" cy="1332473"/>
          </a:xfrm>
          <a:custGeom>
            <a:avLst/>
            <a:gdLst/>
            <a:ahLst/>
            <a:cxnLst/>
            <a:rect l="l" t="t" r="r" b="b"/>
            <a:pathLst>
              <a:path w="12333" h="4473" extrusionOk="0">
                <a:moveTo>
                  <a:pt x="17" y="0"/>
                </a:moveTo>
                <a:lnTo>
                  <a:pt x="33" y="4041"/>
                </a:lnTo>
                <a:cubicBezTo>
                  <a:pt x="0" y="4090"/>
                  <a:pt x="602" y="4280"/>
                  <a:pt x="652" y="4297"/>
                </a:cubicBezTo>
                <a:cubicBezTo>
                  <a:pt x="775" y="4335"/>
                  <a:pt x="897" y="4355"/>
                  <a:pt x="1019" y="4355"/>
                </a:cubicBezTo>
                <a:cubicBezTo>
                  <a:pt x="1221" y="4355"/>
                  <a:pt x="1420" y="4301"/>
                  <a:pt x="1612" y="4193"/>
                </a:cubicBezTo>
                <a:cubicBezTo>
                  <a:pt x="2198" y="3868"/>
                  <a:pt x="2577" y="3282"/>
                  <a:pt x="3159" y="2940"/>
                </a:cubicBezTo>
                <a:cubicBezTo>
                  <a:pt x="3576" y="2709"/>
                  <a:pt x="4037" y="2592"/>
                  <a:pt x="4498" y="2592"/>
                </a:cubicBezTo>
                <a:cubicBezTo>
                  <a:pt x="4893" y="2592"/>
                  <a:pt x="5287" y="2678"/>
                  <a:pt x="5653" y="2854"/>
                </a:cubicBezTo>
                <a:cubicBezTo>
                  <a:pt x="6131" y="3093"/>
                  <a:pt x="6494" y="3455"/>
                  <a:pt x="6906" y="3781"/>
                </a:cubicBezTo>
                <a:cubicBezTo>
                  <a:pt x="7302" y="4107"/>
                  <a:pt x="7817" y="4433"/>
                  <a:pt x="8333" y="4470"/>
                </a:cubicBezTo>
                <a:cubicBezTo>
                  <a:pt x="8363" y="4472"/>
                  <a:pt x="8393" y="4472"/>
                  <a:pt x="8423" y="4472"/>
                </a:cubicBezTo>
                <a:cubicBezTo>
                  <a:pt x="9185" y="4472"/>
                  <a:pt x="9795" y="3880"/>
                  <a:pt x="10291" y="3352"/>
                </a:cubicBezTo>
                <a:cubicBezTo>
                  <a:pt x="10786" y="2783"/>
                  <a:pt x="11252" y="2186"/>
                  <a:pt x="11648" y="1547"/>
                </a:cubicBezTo>
                <a:cubicBezTo>
                  <a:pt x="11837" y="1221"/>
                  <a:pt x="12006" y="879"/>
                  <a:pt x="12147" y="536"/>
                </a:cubicBezTo>
                <a:cubicBezTo>
                  <a:pt x="12212" y="380"/>
                  <a:pt x="12332" y="0"/>
                  <a:pt x="1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5400000">
            <a:off x="-264599" y="3502895"/>
            <a:ext cx="1803243" cy="1536829"/>
            <a:chOff x="3796300" y="2184925"/>
            <a:chExt cx="427775" cy="364575"/>
          </a:xfrm>
        </p:grpSpPr>
        <p:sp>
          <p:nvSpPr>
            <p:cNvPr id="13" name="Google Shape;13;p2"/>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2"/>
          <p:cNvSpPr/>
          <p:nvPr/>
        </p:nvSpPr>
        <p:spPr>
          <a:xfrm rot="5400000" flipH="1">
            <a:off x="6662939" y="4629379"/>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rot="5400000" flipH="1">
            <a:off x="8334414" y="40194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rot="-3532039" flipH="1">
            <a:off x="465609" y="1200297"/>
            <a:ext cx="342801" cy="37614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7340777" y="3783865"/>
            <a:ext cx="1803223" cy="1389052"/>
          </a:xfrm>
          <a:custGeom>
            <a:avLst/>
            <a:gdLst/>
            <a:ahLst/>
            <a:cxnLst/>
            <a:rect l="l" t="t" r="r" b="b"/>
            <a:pathLst>
              <a:path w="8573" h="6604" extrusionOk="0">
                <a:moveTo>
                  <a:pt x="5789" y="1"/>
                </a:moveTo>
                <a:cubicBezTo>
                  <a:pt x="3331" y="1"/>
                  <a:pt x="117" y="1067"/>
                  <a:pt x="1" y="6604"/>
                </a:cubicBezTo>
                <a:lnTo>
                  <a:pt x="8572" y="6604"/>
                </a:lnTo>
                <a:lnTo>
                  <a:pt x="8572" y="419"/>
                </a:lnTo>
                <a:cubicBezTo>
                  <a:pt x="8572" y="419"/>
                  <a:pt x="7329" y="1"/>
                  <a:pt x="5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2">
  <p:cSld name="ONE_COLUMN_TEXT_1">
    <p:spTree>
      <p:nvGrpSpPr>
        <p:cNvPr id="1" name="Shape 6691"/>
        <p:cNvGrpSpPr/>
        <p:nvPr/>
      </p:nvGrpSpPr>
      <p:grpSpPr>
        <a:xfrm>
          <a:off x="0" y="0"/>
          <a:ext cx="0" cy="0"/>
          <a:chOff x="0" y="0"/>
          <a:chExt cx="0" cy="0"/>
        </a:xfrm>
      </p:grpSpPr>
      <p:sp>
        <p:nvSpPr>
          <p:cNvPr id="6692" name="Google Shape;6692;p17"/>
          <p:cNvSpPr txBox="1">
            <a:spLocks noGrp="1"/>
          </p:cNvSpPr>
          <p:nvPr>
            <p:ph type="body" idx="1"/>
          </p:nvPr>
        </p:nvSpPr>
        <p:spPr>
          <a:xfrm>
            <a:off x="4768875" y="2099625"/>
            <a:ext cx="3015600" cy="2117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93" name="Google Shape;6693;p17"/>
          <p:cNvSpPr txBox="1">
            <a:spLocks noGrp="1"/>
          </p:cNvSpPr>
          <p:nvPr>
            <p:ph type="title"/>
          </p:nvPr>
        </p:nvSpPr>
        <p:spPr>
          <a:xfrm>
            <a:off x="4791101" y="746283"/>
            <a:ext cx="3015600" cy="936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694" name="Google Shape;6694;p17"/>
          <p:cNvGrpSpPr/>
          <p:nvPr/>
        </p:nvGrpSpPr>
        <p:grpSpPr>
          <a:xfrm rot="10800000" flipH="1">
            <a:off x="-827627" y="4447074"/>
            <a:ext cx="2192535" cy="1200546"/>
            <a:chOff x="2608082" y="2199486"/>
            <a:chExt cx="520125" cy="284800"/>
          </a:xfrm>
        </p:grpSpPr>
        <p:sp>
          <p:nvSpPr>
            <p:cNvPr id="6695" name="Google Shape;6695;p17"/>
            <p:cNvSpPr/>
            <p:nvPr/>
          </p:nvSpPr>
          <p:spPr>
            <a:xfrm>
              <a:off x="2871732" y="2283286"/>
              <a:ext cx="6925" cy="4650"/>
            </a:xfrm>
            <a:custGeom>
              <a:avLst/>
              <a:gdLst/>
              <a:ahLst/>
              <a:cxnLst/>
              <a:rect l="l" t="t" r="r" b="b"/>
              <a:pathLst>
                <a:path w="277" h="186" extrusionOk="0">
                  <a:moveTo>
                    <a:pt x="174" y="0"/>
                  </a:moveTo>
                  <a:cubicBezTo>
                    <a:pt x="141" y="0"/>
                    <a:pt x="104" y="17"/>
                    <a:pt x="87" y="33"/>
                  </a:cubicBezTo>
                  <a:cubicBezTo>
                    <a:pt x="54" y="49"/>
                    <a:pt x="38" y="66"/>
                    <a:pt x="17" y="103"/>
                  </a:cubicBezTo>
                  <a:cubicBezTo>
                    <a:pt x="1" y="153"/>
                    <a:pt x="38" y="186"/>
                    <a:pt x="104" y="186"/>
                  </a:cubicBezTo>
                  <a:lnTo>
                    <a:pt x="157" y="186"/>
                  </a:lnTo>
                  <a:cubicBezTo>
                    <a:pt x="174" y="169"/>
                    <a:pt x="174" y="169"/>
                    <a:pt x="190" y="169"/>
                  </a:cubicBezTo>
                  <a:cubicBezTo>
                    <a:pt x="223" y="153"/>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7"/>
            <p:cNvSpPr/>
            <p:nvPr/>
          </p:nvSpPr>
          <p:spPr>
            <a:xfrm>
              <a:off x="2858432" y="2282761"/>
              <a:ext cx="6525" cy="5075"/>
            </a:xfrm>
            <a:custGeom>
              <a:avLst/>
              <a:gdLst/>
              <a:ahLst/>
              <a:cxnLst/>
              <a:rect l="l" t="t" r="r" b="b"/>
              <a:pathLst>
                <a:path w="261" h="203" extrusionOk="0">
                  <a:moveTo>
                    <a:pt x="137" y="0"/>
                  </a:moveTo>
                  <a:cubicBezTo>
                    <a:pt x="104" y="21"/>
                    <a:pt x="71" y="38"/>
                    <a:pt x="54" y="54"/>
                  </a:cubicBezTo>
                  <a:cubicBezTo>
                    <a:pt x="1" y="103"/>
                    <a:pt x="1" y="157"/>
                    <a:pt x="34" y="190"/>
                  </a:cubicBezTo>
                  <a:cubicBezTo>
                    <a:pt x="52" y="198"/>
                    <a:pt x="66" y="202"/>
                    <a:pt x="79" y="202"/>
                  </a:cubicBezTo>
                  <a:cubicBezTo>
                    <a:pt x="92" y="202"/>
                    <a:pt x="104" y="198"/>
                    <a:pt x="120" y="190"/>
                  </a:cubicBezTo>
                  <a:lnTo>
                    <a:pt x="158" y="190"/>
                  </a:lnTo>
                  <a:cubicBezTo>
                    <a:pt x="174" y="174"/>
                    <a:pt x="191" y="174"/>
                    <a:pt x="207" y="157"/>
                  </a:cubicBezTo>
                  <a:cubicBezTo>
                    <a:pt x="261" y="103"/>
                    <a:pt x="261" y="38"/>
                    <a:pt x="224" y="21"/>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7"/>
            <p:cNvSpPr/>
            <p:nvPr/>
          </p:nvSpPr>
          <p:spPr>
            <a:xfrm>
              <a:off x="2853707" y="2271211"/>
              <a:ext cx="6500" cy="5175"/>
            </a:xfrm>
            <a:custGeom>
              <a:avLst/>
              <a:gdLst/>
              <a:ahLst/>
              <a:cxnLst/>
              <a:rect l="l" t="t" r="r" b="b"/>
              <a:pathLst>
                <a:path w="260" h="207" extrusionOk="0">
                  <a:moveTo>
                    <a:pt x="173" y="1"/>
                  </a:moveTo>
                  <a:cubicBezTo>
                    <a:pt x="140" y="1"/>
                    <a:pt x="120" y="17"/>
                    <a:pt x="87" y="34"/>
                  </a:cubicBezTo>
                  <a:cubicBezTo>
                    <a:pt x="54" y="50"/>
                    <a:pt x="37" y="87"/>
                    <a:pt x="17" y="104"/>
                  </a:cubicBezTo>
                  <a:cubicBezTo>
                    <a:pt x="0" y="153"/>
                    <a:pt x="37" y="207"/>
                    <a:pt x="103" y="207"/>
                  </a:cubicBezTo>
                  <a:cubicBezTo>
                    <a:pt x="120" y="207"/>
                    <a:pt x="140" y="190"/>
                    <a:pt x="157" y="190"/>
                  </a:cubicBezTo>
                  <a:cubicBezTo>
                    <a:pt x="173" y="190"/>
                    <a:pt x="190" y="174"/>
                    <a:pt x="190" y="174"/>
                  </a:cubicBezTo>
                  <a:cubicBezTo>
                    <a:pt x="223" y="153"/>
                    <a:pt x="243" y="137"/>
                    <a:pt x="260" y="104"/>
                  </a:cubicBezTo>
                  <a:cubicBezTo>
                    <a:pt x="260" y="71"/>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7"/>
            <p:cNvSpPr/>
            <p:nvPr/>
          </p:nvSpPr>
          <p:spPr>
            <a:xfrm>
              <a:off x="2871332" y="2294811"/>
              <a:ext cx="6500" cy="4925"/>
            </a:xfrm>
            <a:custGeom>
              <a:avLst/>
              <a:gdLst/>
              <a:ahLst/>
              <a:cxnLst/>
              <a:rect l="l" t="t" r="r" b="b"/>
              <a:pathLst>
                <a:path w="260" h="197" extrusionOk="0">
                  <a:moveTo>
                    <a:pt x="172" y="0"/>
                  </a:moveTo>
                  <a:cubicBezTo>
                    <a:pt x="152" y="0"/>
                    <a:pt x="128" y="6"/>
                    <a:pt x="103" y="17"/>
                  </a:cubicBezTo>
                  <a:cubicBezTo>
                    <a:pt x="33" y="54"/>
                    <a:pt x="0" y="104"/>
                    <a:pt x="17" y="157"/>
                  </a:cubicBezTo>
                  <a:cubicBezTo>
                    <a:pt x="29" y="182"/>
                    <a:pt x="61" y="197"/>
                    <a:pt x="105" y="197"/>
                  </a:cubicBezTo>
                  <a:cubicBezTo>
                    <a:pt x="121" y="197"/>
                    <a:pt x="138" y="195"/>
                    <a:pt x="157" y="190"/>
                  </a:cubicBezTo>
                  <a:cubicBezTo>
                    <a:pt x="223" y="157"/>
                    <a:pt x="260" y="104"/>
                    <a:pt x="239" y="54"/>
                  </a:cubicBezTo>
                  <a:cubicBezTo>
                    <a:pt x="239" y="19"/>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7"/>
            <p:cNvSpPr/>
            <p:nvPr/>
          </p:nvSpPr>
          <p:spPr>
            <a:xfrm>
              <a:off x="2866182" y="2317836"/>
              <a:ext cx="6500" cy="4950"/>
            </a:xfrm>
            <a:custGeom>
              <a:avLst/>
              <a:gdLst/>
              <a:ahLst/>
              <a:cxnLst/>
              <a:rect l="l" t="t" r="r" b="b"/>
              <a:pathLst>
                <a:path w="260" h="198" extrusionOk="0">
                  <a:moveTo>
                    <a:pt x="168" y="0"/>
                  </a:moveTo>
                  <a:cubicBezTo>
                    <a:pt x="159" y="0"/>
                    <a:pt x="149" y="2"/>
                    <a:pt x="136" y="7"/>
                  </a:cubicBezTo>
                  <a:cubicBezTo>
                    <a:pt x="103" y="7"/>
                    <a:pt x="70" y="24"/>
                    <a:pt x="54" y="40"/>
                  </a:cubicBezTo>
                  <a:cubicBezTo>
                    <a:pt x="0" y="94"/>
                    <a:pt x="0" y="164"/>
                    <a:pt x="33" y="181"/>
                  </a:cubicBezTo>
                  <a:cubicBezTo>
                    <a:pt x="70" y="197"/>
                    <a:pt x="87" y="197"/>
                    <a:pt x="120" y="197"/>
                  </a:cubicBezTo>
                  <a:cubicBezTo>
                    <a:pt x="136" y="197"/>
                    <a:pt x="136" y="197"/>
                    <a:pt x="157" y="181"/>
                  </a:cubicBezTo>
                  <a:cubicBezTo>
                    <a:pt x="173" y="181"/>
                    <a:pt x="190" y="164"/>
                    <a:pt x="206" y="143"/>
                  </a:cubicBezTo>
                  <a:cubicBezTo>
                    <a:pt x="260" y="94"/>
                    <a:pt x="260" y="40"/>
                    <a:pt x="223" y="7"/>
                  </a:cubicBezTo>
                  <a:cubicBezTo>
                    <a:pt x="201" y="7"/>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7"/>
            <p:cNvSpPr/>
            <p:nvPr/>
          </p:nvSpPr>
          <p:spPr>
            <a:xfrm>
              <a:off x="2876057" y="2235961"/>
              <a:ext cx="6425" cy="4775"/>
            </a:xfrm>
            <a:custGeom>
              <a:avLst/>
              <a:gdLst/>
              <a:ahLst/>
              <a:cxnLst/>
              <a:rect l="l" t="t" r="r" b="b"/>
              <a:pathLst>
                <a:path w="257" h="191" extrusionOk="0">
                  <a:moveTo>
                    <a:pt x="153" y="1"/>
                  </a:moveTo>
                  <a:cubicBezTo>
                    <a:pt x="120" y="1"/>
                    <a:pt x="87" y="17"/>
                    <a:pt x="71" y="38"/>
                  </a:cubicBezTo>
                  <a:cubicBezTo>
                    <a:pt x="34" y="54"/>
                    <a:pt x="17" y="71"/>
                    <a:pt x="1" y="104"/>
                  </a:cubicBezTo>
                  <a:cubicBezTo>
                    <a:pt x="1" y="120"/>
                    <a:pt x="1" y="157"/>
                    <a:pt x="17" y="174"/>
                  </a:cubicBezTo>
                  <a:cubicBezTo>
                    <a:pt x="34" y="190"/>
                    <a:pt x="50" y="190"/>
                    <a:pt x="87" y="190"/>
                  </a:cubicBezTo>
                  <a:lnTo>
                    <a:pt x="137" y="190"/>
                  </a:lnTo>
                  <a:cubicBezTo>
                    <a:pt x="153" y="174"/>
                    <a:pt x="153" y="174"/>
                    <a:pt x="174" y="174"/>
                  </a:cubicBezTo>
                  <a:cubicBezTo>
                    <a:pt x="207" y="157"/>
                    <a:pt x="224" y="120"/>
                    <a:pt x="224" y="104"/>
                  </a:cubicBezTo>
                  <a:cubicBezTo>
                    <a:pt x="257" y="38"/>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7"/>
            <p:cNvSpPr/>
            <p:nvPr/>
          </p:nvSpPr>
          <p:spPr>
            <a:xfrm>
              <a:off x="2861432" y="2306461"/>
              <a:ext cx="6925" cy="4675"/>
            </a:xfrm>
            <a:custGeom>
              <a:avLst/>
              <a:gdLst/>
              <a:ahLst/>
              <a:cxnLst/>
              <a:rect l="l" t="t" r="r" b="b"/>
              <a:pathLst>
                <a:path w="277" h="187" extrusionOk="0">
                  <a:moveTo>
                    <a:pt x="174" y="1"/>
                  </a:moveTo>
                  <a:cubicBezTo>
                    <a:pt x="157" y="1"/>
                    <a:pt x="120" y="1"/>
                    <a:pt x="87" y="34"/>
                  </a:cubicBezTo>
                  <a:cubicBezTo>
                    <a:pt x="54" y="50"/>
                    <a:pt x="38" y="67"/>
                    <a:pt x="38" y="104"/>
                  </a:cubicBezTo>
                  <a:cubicBezTo>
                    <a:pt x="0" y="153"/>
                    <a:pt x="38" y="186"/>
                    <a:pt x="104" y="186"/>
                  </a:cubicBezTo>
                  <a:cubicBezTo>
                    <a:pt x="120" y="186"/>
                    <a:pt x="141" y="186"/>
                    <a:pt x="174" y="170"/>
                  </a:cubicBezTo>
                  <a:lnTo>
                    <a:pt x="190" y="170"/>
                  </a:lnTo>
                  <a:cubicBezTo>
                    <a:pt x="223" y="137"/>
                    <a:pt x="244" y="120"/>
                    <a:pt x="260" y="83"/>
                  </a:cubicBezTo>
                  <a:cubicBezTo>
                    <a:pt x="277" y="3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7"/>
            <p:cNvSpPr/>
            <p:nvPr/>
          </p:nvSpPr>
          <p:spPr>
            <a:xfrm>
              <a:off x="2851132" y="2213711"/>
              <a:ext cx="6925" cy="5175"/>
            </a:xfrm>
            <a:custGeom>
              <a:avLst/>
              <a:gdLst/>
              <a:ahLst/>
              <a:cxnLst/>
              <a:rect l="l" t="t" r="r" b="b"/>
              <a:pathLst>
                <a:path w="277" h="207" extrusionOk="0">
                  <a:moveTo>
                    <a:pt x="173" y="0"/>
                  </a:moveTo>
                  <a:cubicBezTo>
                    <a:pt x="157" y="0"/>
                    <a:pt x="120" y="17"/>
                    <a:pt x="87" y="33"/>
                  </a:cubicBezTo>
                  <a:cubicBezTo>
                    <a:pt x="54" y="50"/>
                    <a:pt x="37" y="83"/>
                    <a:pt x="37" y="103"/>
                  </a:cubicBezTo>
                  <a:cubicBezTo>
                    <a:pt x="0" y="153"/>
                    <a:pt x="37" y="206"/>
                    <a:pt x="103" y="206"/>
                  </a:cubicBezTo>
                  <a:cubicBezTo>
                    <a:pt x="120" y="206"/>
                    <a:pt x="140" y="206"/>
                    <a:pt x="173" y="186"/>
                  </a:cubicBezTo>
                  <a:lnTo>
                    <a:pt x="190" y="169"/>
                  </a:lnTo>
                  <a:cubicBezTo>
                    <a:pt x="223" y="153"/>
                    <a:pt x="243" y="136"/>
                    <a:pt x="260" y="103"/>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7"/>
            <p:cNvSpPr/>
            <p:nvPr/>
          </p:nvSpPr>
          <p:spPr>
            <a:xfrm>
              <a:off x="2845557" y="2248436"/>
              <a:ext cx="6925" cy="5075"/>
            </a:xfrm>
            <a:custGeom>
              <a:avLst/>
              <a:gdLst/>
              <a:ahLst/>
              <a:cxnLst/>
              <a:rect l="l" t="t" r="r" b="b"/>
              <a:pathLst>
                <a:path w="277" h="203" extrusionOk="0">
                  <a:moveTo>
                    <a:pt x="137" y="0"/>
                  </a:moveTo>
                  <a:cubicBezTo>
                    <a:pt x="104" y="17"/>
                    <a:pt x="87" y="33"/>
                    <a:pt x="54" y="54"/>
                  </a:cubicBezTo>
                  <a:cubicBezTo>
                    <a:pt x="1" y="104"/>
                    <a:pt x="1" y="157"/>
                    <a:pt x="54" y="190"/>
                  </a:cubicBezTo>
                  <a:cubicBezTo>
                    <a:pt x="62" y="198"/>
                    <a:pt x="75" y="203"/>
                    <a:pt x="89" y="203"/>
                  </a:cubicBezTo>
                  <a:cubicBezTo>
                    <a:pt x="104" y="203"/>
                    <a:pt x="120" y="198"/>
                    <a:pt x="137" y="190"/>
                  </a:cubicBezTo>
                  <a:lnTo>
                    <a:pt x="157" y="190"/>
                  </a:lnTo>
                  <a:cubicBezTo>
                    <a:pt x="190" y="174"/>
                    <a:pt x="207" y="157"/>
                    <a:pt x="223" y="157"/>
                  </a:cubicBezTo>
                  <a:cubicBezTo>
                    <a:pt x="260" y="104"/>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7"/>
            <p:cNvSpPr/>
            <p:nvPr/>
          </p:nvSpPr>
          <p:spPr>
            <a:xfrm>
              <a:off x="2850707" y="2225486"/>
              <a:ext cx="6925" cy="4950"/>
            </a:xfrm>
            <a:custGeom>
              <a:avLst/>
              <a:gdLst/>
              <a:ahLst/>
              <a:cxnLst/>
              <a:rect l="l" t="t" r="r" b="b"/>
              <a:pathLst>
                <a:path w="277" h="198" extrusionOk="0">
                  <a:moveTo>
                    <a:pt x="164" y="1"/>
                  </a:moveTo>
                  <a:cubicBezTo>
                    <a:pt x="149" y="1"/>
                    <a:pt x="134" y="3"/>
                    <a:pt x="120" y="7"/>
                  </a:cubicBezTo>
                  <a:cubicBezTo>
                    <a:pt x="54" y="44"/>
                    <a:pt x="1" y="94"/>
                    <a:pt x="17" y="147"/>
                  </a:cubicBezTo>
                  <a:cubicBezTo>
                    <a:pt x="28" y="179"/>
                    <a:pt x="61" y="198"/>
                    <a:pt x="97" y="198"/>
                  </a:cubicBezTo>
                  <a:cubicBezTo>
                    <a:pt x="117" y="198"/>
                    <a:pt x="138" y="192"/>
                    <a:pt x="157" y="180"/>
                  </a:cubicBezTo>
                  <a:cubicBezTo>
                    <a:pt x="223" y="164"/>
                    <a:pt x="277" y="94"/>
                    <a:pt x="260" y="44"/>
                  </a:cubicBezTo>
                  <a:cubicBezTo>
                    <a:pt x="245" y="17"/>
                    <a:pt x="20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7"/>
            <p:cNvSpPr/>
            <p:nvPr/>
          </p:nvSpPr>
          <p:spPr>
            <a:xfrm>
              <a:off x="2846382" y="2307136"/>
              <a:ext cx="6525" cy="4925"/>
            </a:xfrm>
            <a:custGeom>
              <a:avLst/>
              <a:gdLst/>
              <a:ahLst/>
              <a:cxnLst/>
              <a:rect l="l" t="t" r="r" b="b"/>
              <a:pathLst>
                <a:path w="261" h="197" extrusionOk="0">
                  <a:moveTo>
                    <a:pt x="149" y="0"/>
                  </a:moveTo>
                  <a:cubicBezTo>
                    <a:pt x="133" y="0"/>
                    <a:pt x="118" y="2"/>
                    <a:pt x="104" y="7"/>
                  </a:cubicBezTo>
                  <a:cubicBezTo>
                    <a:pt x="38" y="40"/>
                    <a:pt x="1" y="110"/>
                    <a:pt x="1" y="143"/>
                  </a:cubicBezTo>
                  <a:cubicBezTo>
                    <a:pt x="14" y="178"/>
                    <a:pt x="47" y="197"/>
                    <a:pt x="87" y="197"/>
                  </a:cubicBezTo>
                  <a:cubicBezTo>
                    <a:pt x="109" y="197"/>
                    <a:pt x="133" y="191"/>
                    <a:pt x="157" y="180"/>
                  </a:cubicBezTo>
                  <a:cubicBezTo>
                    <a:pt x="207" y="159"/>
                    <a:pt x="260" y="93"/>
                    <a:pt x="244" y="40"/>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7"/>
            <p:cNvSpPr/>
            <p:nvPr/>
          </p:nvSpPr>
          <p:spPr>
            <a:xfrm>
              <a:off x="2848557" y="2259561"/>
              <a:ext cx="6925" cy="4775"/>
            </a:xfrm>
            <a:custGeom>
              <a:avLst/>
              <a:gdLst/>
              <a:ahLst/>
              <a:cxnLst/>
              <a:rect l="l" t="t" r="r" b="b"/>
              <a:pathLst>
                <a:path w="277" h="191" extrusionOk="0">
                  <a:moveTo>
                    <a:pt x="173" y="1"/>
                  </a:moveTo>
                  <a:cubicBezTo>
                    <a:pt x="157" y="1"/>
                    <a:pt x="120" y="1"/>
                    <a:pt x="87" y="21"/>
                  </a:cubicBezTo>
                  <a:cubicBezTo>
                    <a:pt x="54" y="54"/>
                    <a:pt x="37" y="71"/>
                    <a:pt x="37" y="87"/>
                  </a:cubicBezTo>
                  <a:cubicBezTo>
                    <a:pt x="0" y="157"/>
                    <a:pt x="37" y="190"/>
                    <a:pt x="103" y="190"/>
                  </a:cubicBezTo>
                  <a:cubicBezTo>
                    <a:pt x="120" y="190"/>
                    <a:pt x="140" y="190"/>
                    <a:pt x="173" y="174"/>
                  </a:cubicBezTo>
                  <a:cubicBezTo>
                    <a:pt x="173" y="174"/>
                    <a:pt x="190" y="174"/>
                    <a:pt x="190" y="157"/>
                  </a:cubicBezTo>
                  <a:cubicBezTo>
                    <a:pt x="223" y="141"/>
                    <a:pt x="243" y="124"/>
                    <a:pt x="260" y="87"/>
                  </a:cubicBezTo>
                  <a:cubicBezTo>
                    <a:pt x="276" y="38"/>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7"/>
            <p:cNvSpPr/>
            <p:nvPr/>
          </p:nvSpPr>
          <p:spPr>
            <a:xfrm>
              <a:off x="2842982" y="2281936"/>
              <a:ext cx="6525" cy="4775"/>
            </a:xfrm>
            <a:custGeom>
              <a:avLst/>
              <a:gdLst/>
              <a:ahLst/>
              <a:cxnLst/>
              <a:rect l="l" t="t" r="r" b="b"/>
              <a:pathLst>
                <a:path w="261" h="191" extrusionOk="0">
                  <a:moveTo>
                    <a:pt x="174" y="0"/>
                  </a:moveTo>
                  <a:cubicBezTo>
                    <a:pt x="137" y="0"/>
                    <a:pt x="104" y="0"/>
                    <a:pt x="87" y="17"/>
                  </a:cubicBezTo>
                  <a:cubicBezTo>
                    <a:pt x="54" y="33"/>
                    <a:pt x="33" y="71"/>
                    <a:pt x="17" y="87"/>
                  </a:cubicBezTo>
                  <a:cubicBezTo>
                    <a:pt x="0" y="157"/>
                    <a:pt x="33" y="190"/>
                    <a:pt x="104" y="190"/>
                  </a:cubicBezTo>
                  <a:cubicBezTo>
                    <a:pt x="120" y="190"/>
                    <a:pt x="137" y="190"/>
                    <a:pt x="157" y="174"/>
                  </a:cubicBezTo>
                  <a:cubicBezTo>
                    <a:pt x="174" y="174"/>
                    <a:pt x="174" y="174"/>
                    <a:pt x="190" y="157"/>
                  </a:cubicBezTo>
                  <a:cubicBezTo>
                    <a:pt x="223" y="136"/>
                    <a:pt x="240" y="120"/>
                    <a:pt x="240" y="87"/>
                  </a:cubicBezTo>
                  <a:cubicBezTo>
                    <a:pt x="260" y="71"/>
                    <a:pt x="260"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7"/>
            <p:cNvSpPr/>
            <p:nvPr/>
          </p:nvSpPr>
          <p:spPr>
            <a:xfrm>
              <a:off x="2842557" y="2293061"/>
              <a:ext cx="6425" cy="4775"/>
            </a:xfrm>
            <a:custGeom>
              <a:avLst/>
              <a:gdLst/>
              <a:ahLst/>
              <a:cxnLst/>
              <a:rect l="l" t="t" r="r" b="b"/>
              <a:pathLst>
                <a:path w="257" h="191" extrusionOk="0">
                  <a:moveTo>
                    <a:pt x="154" y="1"/>
                  </a:moveTo>
                  <a:cubicBezTo>
                    <a:pt x="104" y="1"/>
                    <a:pt x="34" y="54"/>
                    <a:pt x="17" y="104"/>
                  </a:cubicBezTo>
                  <a:cubicBezTo>
                    <a:pt x="1" y="157"/>
                    <a:pt x="34" y="190"/>
                    <a:pt x="88" y="190"/>
                  </a:cubicBezTo>
                  <a:lnTo>
                    <a:pt x="154" y="190"/>
                  </a:lnTo>
                  <a:cubicBezTo>
                    <a:pt x="154" y="174"/>
                    <a:pt x="174" y="174"/>
                    <a:pt x="174" y="174"/>
                  </a:cubicBezTo>
                  <a:cubicBezTo>
                    <a:pt x="207" y="157"/>
                    <a:pt x="224" y="124"/>
                    <a:pt x="240" y="104"/>
                  </a:cubicBezTo>
                  <a:cubicBezTo>
                    <a:pt x="257" y="71"/>
                    <a:pt x="240" y="54"/>
                    <a:pt x="240" y="38"/>
                  </a:cubicBezTo>
                  <a:cubicBezTo>
                    <a:pt x="224" y="21"/>
                    <a:pt x="19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7"/>
            <p:cNvSpPr/>
            <p:nvPr/>
          </p:nvSpPr>
          <p:spPr>
            <a:xfrm>
              <a:off x="2863607" y="2351086"/>
              <a:ext cx="6000" cy="5200"/>
            </a:xfrm>
            <a:custGeom>
              <a:avLst/>
              <a:gdLst/>
              <a:ahLst/>
              <a:cxnLst/>
              <a:rect l="l" t="t" r="r" b="b"/>
              <a:pathLst>
                <a:path w="240" h="208" extrusionOk="0">
                  <a:moveTo>
                    <a:pt x="157" y="1"/>
                  </a:moveTo>
                  <a:cubicBezTo>
                    <a:pt x="136" y="1"/>
                    <a:pt x="103" y="17"/>
                    <a:pt x="70" y="34"/>
                  </a:cubicBezTo>
                  <a:cubicBezTo>
                    <a:pt x="33" y="50"/>
                    <a:pt x="17" y="71"/>
                    <a:pt x="17" y="104"/>
                  </a:cubicBezTo>
                  <a:cubicBezTo>
                    <a:pt x="0" y="153"/>
                    <a:pt x="33" y="207"/>
                    <a:pt x="87" y="207"/>
                  </a:cubicBezTo>
                  <a:cubicBezTo>
                    <a:pt x="103" y="207"/>
                    <a:pt x="136" y="191"/>
                    <a:pt x="157" y="191"/>
                  </a:cubicBezTo>
                  <a:lnTo>
                    <a:pt x="173" y="174"/>
                  </a:lnTo>
                  <a:cubicBezTo>
                    <a:pt x="206" y="153"/>
                    <a:pt x="223" y="120"/>
                    <a:pt x="239" y="104"/>
                  </a:cubicBezTo>
                  <a:cubicBezTo>
                    <a:pt x="239" y="71"/>
                    <a:pt x="239" y="50"/>
                    <a:pt x="223" y="3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7"/>
            <p:cNvSpPr/>
            <p:nvPr/>
          </p:nvSpPr>
          <p:spPr>
            <a:xfrm>
              <a:off x="2852057" y="2202461"/>
              <a:ext cx="5575" cy="1775"/>
            </a:xfrm>
            <a:custGeom>
              <a:avLst/>
              <a:gdLst/>
              <a:ahLst/>
              <a:cxnLst/>
              <a:rect l="l" t="t" r="r" b="b"/>
              <a:pathLst>
                <a:path w="223" h="71" extrusionOk="0">
                  <a:moveTo>
                    <a:pt x="0" y="1"/>
                  </a:moveTo>
                  <a:cubicBezTo>
                    <a:pt x="0" y="17"/>
                    <a:pt x="17" y="54"/>
                    <a:pt x="33" y="54"/>
                  </a:cubicBezTo>
                  <a:cubicBezTo>
                    <a:pt x="50" y="71"/>
                    <a:pt x="83" y="71"/>
                    <a:pt x="120" y="71"/>
                  </a:cubicBezTo>
                  <a:cubicBezTo>
                    <a:pt x="120" y="71"/>
                    <a:pt x="136" y="71"/>
                    <a:pt x="136" y="54"/>
                  </a:cubicBezTo>
                  <a:cubicBezTo>
                    <a:pt x="169" y="54"/>
                    <a:pt x="186" y="38"/>
                    <a:pt x="206" y="17"/>
                  </a:cubicBezTo>
                  <a:cubicBezTo>
                    <a:pt x="206" y="17"/>
                    <a:pt x="206"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7"/>
            <p:cNvSpPr/>
            <p:nvPr/>
          </p:nvSpPr>
          <p:spPr>
            <a:xfrm>
              <a:off x="2885032" y="2271636"/>
              <a:ext cx="6525" cy="4750"/>
            </a:xfrm>
            <a:custGeom>
              <a:avLst/>
              <a:gdLst/>
              <a:ahLst/>
              <a:cxnLst/>
              <a:rect l="l" t="t" r="r" b="b"/>
              <a:pathLst>
                <a:path w="261" h="190" extrusionOk="0">
                  <a:moveTo>
                    <a:pt x="157" y="0"/>
                  </a:moveTo>
                  <a:cubicBezTo>
                    <a:pt x="124" y="0"/>
                    <a:pt x="87" y="17"/>
                    <a:pt x="71" y="33"/>
                  </a:cubicBezTo>
                  <a:cubicBezTo>
                    <a:pt x="38" y="54"/>
                    <a:pt x="21" y="70"/>
                    <a:pt x="1" y="103"/>
                  </a:cubicBezTo>
                  <a:cubicBezTo>
                    <a:pt x="1" y="120"/>
                    <a:pt x="1" y="157"/>
                    <a:pt x="21" y="173"/>
                  </a:cubicBezTo>
                  <a:cubicBezTo>
                    <a:pt x="21" y="190"/>
                    <a:pt x="54" y="190"/>
                    <a:pt x="87" y="190"/>
                  </a:cubicBezTo>
                  <a:lnTo>
                    <a:pt x="141" y="190"/>
                  </a:lnTo>
                  <a:cubicBezTo>
                    <a:pt x="157" y="173"/>
                    <a:pt x="157" y="173"/>
                    <a:pt x="174" y="173"/>
                  </a:cubicBezTo>
                  <a:cubicBezTo>
                    <a:pt x="207" y="157"/>
                    <a:pt x="227" y="120"/>
                    <a:pt x="227"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7"/>
            <p:cNvSpPr/>
            <p:nvPr/>
          </p:nvSpPr>
          <p:spPr>
            <a:xfrm>
              <a:off x="2879882" y="2202061"/>
              <a:ext cx="6525" cy="4350"/>
            </a:xfrm>
            <a:custGeom>
              <a:avLst/>
              <a:gdLst/>
              <a:ahLst/>
              <a:cxnLst/>
              <a:rect l="l" t="t" r="r" b="b"/>
              <a:pathLst>
                <a:path w="261" h="174" extrusionOk="0">
                  <a:moveTo>
                    <a:pt x="87" y="0"/>
                  </a:moveTo>
                  <a:cubicBezTo>
                    <a:pt x="54" y="17"/>
                    <a:pt x="38" y="33"/>
                    <a:pt x="21" y="70"/>
                  </a:cubicBezTo>
                  <a:cubicBezTo>
                    <a:pt x="0" y="120"/>
                    <a:pt x="38" y="173"/>
                    <a:pt x="104" y="173"/>
                  </a:cubicBezTo>
                  <a:cubicBezTo>
                    <a:pt x="124" y="173"/>
                    <a:pt x="141" y="157"/>
                    <a:pt x="141" y="157"/>
                  </a:cubicBezTo>
                  <a:lnTo>
                    <a:pt x="157" y="157"/>
                  </a:lnTo>
                  <a:cubicBezTo>
                    <a:pt x="174" y="157"/>
                    <a:pt x="190" y="136"/>
                    <a:pt x="190" y="136"/>
                  </a:cubicBezTo>
                  <a:cubicBezTo>
                    <a:pt x="227" y="120"/>
                    <a:pt x="244" y="87"/>
                    <a:pt x="260" y="70"/>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7"/>
            <p:cNvSpPr/>
            <p:nvPr/>
          </p:nvSpPr>
          <p:spPr>
            <a:xfrm>
              <a:off x="2837832" y="2213461"/>
              <a:ext cx="6925" cy="4900"/>
            </a:xfrm>
            <a:custGeom>
              <a:avLst/>
              <a:gdLst/>
              <a:ahLst/>
              <a:cxnLst/>
              <a:rect l="l" t="t" r="r" b="b"/>
              <a:pathLst>
                <a:path w="277" h="196" extrusionOk="0">
                  <a:moveTo>
                    <a:pt x="172" y="1"/>
                  </a:moveTo>
                  <a:cubicBezTo>
                    <a:pt x="161" y="1"/>
                    <a:pt x="149" y="3"/>
                    <a:pt x="136" y="10"/>
                  </a:cubicBezTo>
                  <a:cubicBezTo>
                    <a:pt x="103" y="10"/>
                    <a:pt x="87" y="27"/>
                    <a:pt x="54" y="60"/>
                  </a:cubicBezTo>
                  <a:cubicBezTo>
                    <a:pt x="0" y="93"/>
                    <a:pt x="0" y="163"/>
                    <a:pt x="54" y="179"/>
                  </a:cubicBezTo>
                  <a:cubicBezTo>
                    <a:pt x="70" y="196"/>
                    <a:pt x="103" y="196"/>
                    <a:pt x="136" y="196"/>
                  </a:cubicBezTo>
                  <a:cubicBezTo>
                    <a:pt x="136" y="196"/>
                    <a:pt x="157" y="196"/>
                    <a:pt x="157" y="179"/>
                  </a:cubicBezTo>
                  <a:cubicBezTo>
                    <a:pt x="190" y="179"/>
                    <a:pt x="206" y="163"/>
                    <a:pt x="223" y="146"/>
                  </a:cubicBezTo>
                  <a:cubicBezTo>
                    <a:pt x="260" y="93"/>
                    <a:pt x="277" y="43"/>
                    <a:pt x="223" y="10"/>
                  </a:cubicBezTo>
                  <a:cubicBezTo>
                    <a:pt x="212"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7"/>
            <p:cNvSpPr/>
            <p:nvPr/>
          </p:nvSpPr>
          <p:spPr>
            <a:xfrm>
              <a:off x="2805657" y="2213186"/>
              <a:ext cx="6850" cy="4775"/>
            </a:xfrm>
            <a:custGeom>
              <a:avLst/>
              <a:gdLst/>
              <a:ahLst/>
              <a:cxnLst/>
              <a:rect l="l" t="t" r="r" b="b"/>
              <a:pathLst>
                <a:path w="274" h="191" extrusionOk="0">
                  <a:moveTo>
                    <a:pt x="170" y="0"/>
                  </a:moveTo>
                  <a:cubicBezTo>
                    <a:pt x="137" y="0"/>
                    <a:pt x="121" y="0"/>
                    <a:pt x="83" y="21"/>
                  </a:cubicBezTo>
                  <a:cubicBezTo>
                    <a:pt x="50" y="38"/>
                    <a:pt x="34" y="71"/>
                    <a:pt x="17" y="87"/>
                  </a:cubicBezTo>
                  <a:cubicBezTo>
                    <a:pt x="1" y="157"/>
                    <a:pt x="34" y="190"/>
                    <a:pt x="104" y="190"/>
                  </a:cubicBezTo>
                  <a:cubicBezTo>
                    <a:pt x="121" y="190"/>
                    <a:pt x="137" y="190"/>
                    <a:pt x="154" y="174"/>
                  </a:cubicBezTo>
                  <a:cubicBezTo>
                    <a:pt x="207" y="157"/>
                    <a:pt x="240" y="124"/>
                    <a:pt x="257" y="87"/>
                  </a:cubicBezTo>
                  <a:cubicBezTo>
                    <a:pt x="273" y="38"/>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7"/>
            <p:cNvSpPr/>
            <p:nvPr/>
          </p:nvSpPr>
          <p:spPr>
            <a:xfrm>
              <a:off x="2817632" y="2202886"/>
              <a:ext cx="6500" cy="4250"/>
            </a:xfrm>
            <a:custGeom>
              <a:avLst/>
              <a:gdLst/>
              <a:ahLst/>
              <a:cxnLst/>
              <a:rect l="l" t="t" r="r" b="b"/>
              <a:pathLst>
                <a:path w="260" h="170" extrusionOk="0">
                  <a:moveTo>
                    <a:pt x="87" y="0"/>
                  </a:moveTo>
                  <a:cubicBezTo>
                    <a:pt x="70" y="0"/>
                    <a:pt x="70" y="21"/>
                    <a:pt x="54" y="21"/>
                  </a:cubicBezTo>
                  <a:cubicBezTo>
                    <a:pt x="0" y="70"/>
                    <a:pt x="0" y="124"/>
                    <a:pt x="54" y="157"/>
                  </a:cubicBezTo>
                  <a:cubicBezTo>
                    <a:pt x="62" y="165"/>
                    <a:pt x="74" y="169"/>
                    <a:pt x="89" y="169"/>
                  </a:cubicBezTo>
                  <a:cubicBezTo>
                    <a:pt x="104" y="169"/>
                    <a:pt x="122" y="165"/>
                    <a:pt x="140" y="157"/>
                  </a:cubicBezTo>
                  <a:lnTo>
                    <a:pt x="157" y="157"/>
                  </a:lnTo>
                  <a:cubicBezTo>
                    <a:pt x="190" y="140"/>
                    <a:pt x="206" y="140"/>
                    <a:pt x="223" y="124"/>
                  </a:cubicBezTo>
                  <a:cubicBezTo>
                    <a:pt x="243" y="87"/>
                    <a:pt x="260" y="70"/>
                    <a:pt x="260" y="37"/>
                  </a:cubicBezTo>
                  <a:cubicBezTo>
                    <a:pt x="260" y="21"/>
                    <a:pt x="260"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7"/>
            <p:cNvSpPr/>
            <p:nvPr/>
          </p:nvSpPr>
          <p:spPr>
            <a:xfrm>
              <a:off x="2831432" y="2248411"/>
              <a:ext cx="6425" cy="4800"/>
            </a:xfrm>
            <a:custGeom>
              <a:avLst/>
              <a:gdLst/>
              <a:ahLst/>
              <a:cxnLst/>
              <a:rect l="l" t="t" r="r" b="b"/>
              <a:pathLst>
                <a:path w="257" h="192" extrusionOk="0">
                  <a:moveTo>
                    <a:pt x="171" y="1"/>
                  </a:moveTo>
                  <a:cubicBezTo>
                    <a:pt x="150" y="1"/>
                    <a:pt x="127" y="6"/>
                    <a:pt x="104" y="18"/>
                  </a:cubicBezTo>
                  <a:cubicBezTo>
                    <a:pt x="34" y="34"/>
                    <a:pt x="1" y="105"/>
                    <a:pt x="17" y="138"/>
                  </a:cubicBezTo>
                  <a:cubicBezTo>
                    <a:pt x="28" y="172"/>
                    <a:pt x="53" y="192"/>
                    <a:pt x="88" y="192"/>
                  </a:cubicBezTo>
                  <a:cubicBezTo>
                    <a:pt x="107" y="192"/>
                    <a:pt x="129" y="186"/>
                    <a:pt x="153" y="175"/>
                  </a:cubicBezTo>
                  <a:cubicBezTo>
                    <a:pt x="223" y="158"/>
                    <a:pt x="256" y="88"/>
                    <a:pt x="240" y="55"/>
                  </a:cubicBezTo>
                  <a:cubicBezTo>
                    <a:pt x="240" y="20"/>
                    <a:pt x="21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7"/>
            <p:cNvSpPr/>
            <p:nvPr/>
          </p:nvSpPr>
          <p:spPr>
            <a:xfrm>
              <a:off x="2882457" y="2315836"/>
              <a:ext cx="6525" cy="4950"/>
            </a:xfrm>
            <a:custGeom>
              <a:avLst/>
              <a:gdLst/>
              <a:ahLst/>
              <a:cxnLst/>
              <a:rect l="l" t="t" r="r" b="b"/>
              <a:pathLst>
                <a:path w="261" h="198" extrusionOk="0">
                  <a:moveTo>
                    <a:pt x="174" y="1"/>
                  </a:moveTo>
                  <a:cubicBezTo>
                    <a:pt x="141" y="1"/>
                    <a:pt x="104" y="17"/>
                    <a:pt x="71" y="38"/>
                  </a:cubicBezTo>
                  <a:cubicBezTo>
                    <a:pt x="54" y="54"/>
                    <a:pt x="21" y="71"/>
                    <a:pt x="21" y="104"/>
                  </a:cubicBezTo>
                  <a:cubicBezTo>
                    <a:pt x="1" y="141"/>
                    <a:pt x="21" y="191"/>
                    <a:pt x="71" y="191"/>
                  </a:cubicBezTo>
                  <a:cubicBezTo>
                    <a:pt x="71" y="191"/>
                    <a:pt x="78" y="198"/>
                    <a:pt x="83" y="198"/>
                  </a:cubicBezTo>
                  <a:cubicBezTo>
                    <a:pt x="85" y="198"/>
                    <a:pt x="87" y="196"/>
                    <a:pt x="87" y="191"/>
                  </a:cubicBezTo>
                  <a:lnTo>
                    <a:pt x="157" y="191"/>
                  </a:lnTo>
                  <a:cubicBezTo>
                    <a:pt x="190" y="174"/>
                    <a:pt x="207" y="158"/>
                    <a:pt x="227" y="120"/>
                  </a:cubicBezTo>
                  <a:cubicBezTo>
                    <a:pt x="244" y="120"/>
                    <a:pt x="244" y="104"/>
                    <a:pt x="244" y="104"/>
                  </a:cubicBezTo>
                  <a:cubicBezTo>
                    <a:pt x="260" y="5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7"/>
            <p:cNvSpPr/>
            <p:nvPr/>
          </p:nvSpPr>
          <p:spPr>
            <a:xfrm>
              <a:off x="2885557" y="2212336"/>
              <a:ext cx="6400" cy="5100"/>
            </a:xfrm>
            <a:custGeom>
              <a:avLst/>
              <a:gdLst/>
              <a:ahLst/>
              <a:cxnLst/>
              <a:rect l="l" t="t" r="r" b="b"/>
              <a:pathLst>
                <a:path w="256" h="204" extrusionOk="0">
                  <a:moveTo>
                    <a:pt x="167" y="1"/>
                  </a:moveTo>
                  <a:cubicBezTo>
                    <a:pt x="148" y="1"/>
                    <a:pt x="126" y="6"/>
                    <a:pt x="103" y="18"/>
                  </a:cubicBezTo>
                  <a:cubicBezTo>
                    <a:pt x="66" y="34"/>
                    <a:pt x="33" y="55"/>
                    <a:pt x="17" y="88"/>
                  </a:cubicBezTo>
                  <a:cubicBezTo>
                    <a:pt x="17" y="105"/>
                    <a:pt x="0" y="138"/>
                    <a:pt x="17" y="158"/>
                  </a:cubicBezTo>
                  <a:cubicBezTo>
                    <a:pt x="17" y="175"/>
                    <a:pt x="33" y="191"/>
                    <a:pt x="50" y="191"/>
                  </a:cubicBezTo>
                  <a:cubicBezTo>
                    <a:pt x="66" y="199"/>
                    <a:pt x="84" y="203"/>
                    <a:pt x="101" y="203"/>
                  </a:cubicBezTo>
                  <a:cubicBezTo>
                    <a:pt x="119" y="203"/>
                    <a:pt x="136" y="199"/>
                    <a:pt x="153" y="191"/>
                  </a:cubicBezTo>
                  <a:cubicBezTo>
                    <a:pt x="223" y="158"/>
                    <a:pt x="256" y="105"/>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7"/>
            <p:cNvSpPr/>
            <p:nvPr/>
          </p:nvSpPr>
          <p:spPr>
            <a:xfrm>
              <a:off x="2872157" y="2268611"/>
              <a:ext cx="6500" cy="5100"/>
            </a:xfrm>
            <a:custGeom>
              <a:avLst/>
              <a:gdLst/>
              <a:ahLst/>
              <a:cxnLst/>
              <a:rect l="l" t="t" r="r" b="b"/>
              <a:pathLst>
                <a:path w="260" h="204" extrusionOk="0">
                  <a:moveTo>
                    <a:pt x="165" y="1"/>
                  </a:moveTo>
                  <a:cubicBezTo>
                    <a:pt x="126" y="1"/>
                    <a:pt x="86" y="19"/>
                    <a:pt x="54" y="51"/>
                  </a:cubicBezTo>
                  <a:cubicBezTo>
                    <a:pt x="21" y="72"/>
                    <a:pt x="21" y="105"/>
                    <a:pt x="21" y="121"/>
                  </a:cubicBezTo>
                  <a:cubicBezTo>
                    <a:pt x="0" y="154"/>
                    <a:pt x="21" y="175"/>
                    <a:pt x="37" y="191"/>
                  </a:cubicBezTo>
                  <a:cubicBezTo>
                    <a:pt x="54" y="199"/>
                    <a:pt x="66" y="204"/>
                    <a:pt x="79" y="204"/>
                  </a:cubicBezTo>
                  <a:cubicBezTo>
                    <a:pt x="92" y="204"/>
                    <a:pt x="105" y="199"/>
                    <a:pt x="124" y="191"/>
                  </a:cubicBezTo>
                  <a:lnTo>
                    <a:pt x="157" y="191"/>
                  </a:lnTo>
                  <a:cubicBezTo>
                    <a:pt x="173" y="175"/>
                    <a:pt x="190" y="175"/>
                    <a:pt x="206" y="154"/>
                  </a:cubicBezTo>
                  <a:cubicBezTo>
                    <a:pt x="260" y="105"/>
                    <a:pt x="260" y="51"/>
                    <a:pt x="227" y="18"/>
                  </a:cubicBezTo>
                  <a:cubicBezTo>
                    <a:pt x="208" y="6"/>
                    <a:pt x="187"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7"/>
            <p:cNvSpPr/>
            <p:nvPr/>
          </p:nvSpPr>
          <p:spPr>
            <a:xfrm>
              <a:off x="2877807" y="2248011"/>
              <a:ext cx="6425" cy="4775"/>
            </a:xfrm>
            <a:custGeom>
              <a:avLst/>
              <a:gdLst/>
              <a:ahLst/>
              <a:cxnLst/>
              <a:rect l="l" t="t" r="r" b="b"/>
              <a:pathLst>
                <a:path w="257" h="191" extrusionOk="0">
                  <a:moveTo>
                    <a:pt x="137" y="1"/>
                  </a:moveTo>
                  <a:cubicBezTo>
                    <a:pt x="104" y="1"/>
                    <a:pt x="67" y="17"/>
                    <a:pt x="50" y="50"/>
                  </a:cubicBezTo>
                  <a:cubicBezTo>
                    <a:pt x="1" y="88"/>
                    <a:pt x="1" y="154"/>
                    <a:pt x="50" y="191"/>
                  </a:cubicBezTo>
                  <a:lnTo>
                    <a:pt x="121" y="191"/>
                  </a:lnTo>
                  <a:cubicBezTo>
                    <a:pt x="137" y="191"/>
                    <a:pt x="154" y="191"/>
                    <a:pt x="154" y="174"/>
                  </a:cubicBezTo>
                  <a:cubicBezTo>
                    <a:pt x="170" y="174"/>
                    <a:pt x="187" y="154"/>
                    <a:pt x="207" y="137"/>
                  </a:cubicBezTo>
                  <a:cubicBezTo>
                    <a:pt x="240" y="121"/>
                    <a:pt x="240" y="88"/>
                    <a:pt x="257" y="71"/>
                  </a:cubicBezTo>
                  <a:cubicBezTo>
                    <a:pt x="257" y="50"/>
                    <a:pt x="240" y="17"/>
                    <a:pt x="224" y="17"/>
                  </a:cubicBezTo>
                  <a:cubicBezTo>
                    <a:pt x="207" y="1"/>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7"/>
            <p:cNvSpPr/>
            <p:nvPr/>
          </p:nvSpPr>
          <p:spPr>
            <a:xfrm>
              <a:off x="2885032" y="2225236"/>
              <a:ext cx="6525" cy="4925"/>
            </a:xfrm>
            <a:custGeom>
              <a:avLst/>
              <a:gdLst/>
              <a:ahLst/>
              <a:cxnLst/>
              <a:rect l="l" t="t" r="r" b="b"/>
              <a:pathLst>
                <a:path w="261" h="197" extrusionOk="0">
                  <a:moveTo>
                    <a:pt x="174" y="1"/>
                  </a:moveTo>
                  <a:cubicBezTo>
                    <a:pt x="157" y="1"/>
                    <a:pt x="124" y="1"/>
                    <a:pt x="104" y="17"/>
                  </a:cubicBezTo>
                  <a:cubicBezTo>
                    <a:pt x="54" y="34"/>
                    <a:pt x="1" y="104"/>
                    <a:pt x="21" y="157"/>
                  </a:cubicBezTo>
                  <a:cubicBezTo>
                    <a:pt x="33" y="182"/>
                    <a:pt x="72" y="197"/>
                    <a:pt x="113" y="197"/>
                  </a:cubicBezTo>
                  <a:cubicBezTo>
                    <a:pt x="128" y="197"/>
                    <a:pt x="143" y="195"/>
                    <a:pt x="157" y="190"/>
                  </a:cubicBezTo>
                  <a:cubicBezTo>
                    <a:pt x="174" y="174"/>
                    <a:pt x="190" y="174"/>
                    <a:pt x="207" y="157"/>
                  </a:cubicBezTo>
                  <a:cubicBezTo>
                    <a:pt x="244" y="120"/>
                    <a:pt x="260" y="87"/>
                    <a:pt x="260" y="54"/>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7"/>
            <p:cNvSpPr/>
            <p:nvPr/>
          </p:nvSpPr>
          <p:spPr>
            <a:xfrm>
              <a:off x="2878232" y="2303386"/>
              <a:ext cx="6425" cy="5000"/>
            </a:xfrm>
            <a:custGeom>
              <a:avLst/>
              <a:gdLst/>
              <a:ahLst/>
              <a:cxnLst/>
              <a:rect l="l" t="t" r="r" b="b"/>
              <a:pathLst>
                <a:path w="257" h="200" extrusionOk="0">
                  <a:moveTo>
                    <a:pt x="170" y="1"/>
                  </a:moveTo>
                  <a:cubicBezTo>
                    <a:pt x="150" y="1"/>
                    <a:pt x="128" y="7"/>
                    <a:pt x="104" y="21"/>
                  </a:cubicBezTo>
                  <a:cubicBezTo>
                    <a:pt x="33" y="54"/>
                    <a:pt x="0" y="103"/>
                    <a:pt x="17" y="157"/>
                  </a:cubicBezTo>
                  <a:cubicBezTo>
                    <a:pt x="17" y="188"/>
                    <a:pt x="45" y="199"/>
                    <a:pt x="83" y="199"/>
                  </a:cubicBezTo>
                  <a:cubicBezTo>
                    <a:pt x="104" y="199"/>
                    <a:pt x="129" y="196"/>
                    <a:pt x="153" y="190"/>
                  </a:cubicBezTo>
                  <a:cubicBezTo>
                    <a:pt x="223" y="157"/>
                    <a:pt x="256" y="103"/>
                    <a:pt x="240" y="54"/>
                  </a:cubicBezTo>
                  <a:cubicBezTo>
                    <a:pt x="229" y="20"/>
                    <a:pt x="204"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7"/>
            <p:cNvSpPr/>
            <p:nvPr/>
          </p:nvSpPr>
          <p:spPr>
            <a:xfrm>
              <a:off x="2882982" y="2258336"/>
              <a:ext cx="6400" cy="4750"/>
            </a:xfrm>
            <a:custGeom>
              <a:avLst/>
              <a:gdLst/>
              <a:ahLst/>
              <a:cxnLst/>
              <a:rect l="l" t="t" r="r" b="b"/>
              <a:pathLst>
                <a:path w="256" h="190" extrusionOk="0">
                  <a:moveTo>
                    <a:pt x="169" y="0"/>
                  </a:moveTo>
                  <a:cubicBezTo>
                    <a:pt x="136" y="0"/>
                    <a:pt x="103" y="0"/>
                    <a:pt x="66" y="17"/>
                  </a:cubicBezTo>
                  <a:cubicBezTo>
                    <a:pt x="50" y="33"/>
                    <a:pt x="17" y="70"/>
                    <a:pt x="17" y="87"/>
                  </a:cubicBezTo>
                  <a:cubicBezTo>
                    <a:pt x="0" y="153"/>
                    <a:pt x="33" y="190"/>
                    <a:pt x="83" y="190"/>
                  </a:cubicBezTo>
                  <a:cubicBezTo>
                    <a:pt x="103" y="190"/>
                    <a:pt x="136" y="190"/>
                    <a:pt x="153" y="173"/>
                  </a:cubicBezTo>
                  <a:cubicBezTo>
                    <a:pt x="153" y="173"/>
                    <a:pt x="169" y="173"/>
                    <a:pt x="186" y="153"/>
                  </a:cubicBezTo>
                  <a:cubicBezTo>
                    <a:pt x="206" y="136"/>
                    <a:pt x="223" y="120"/>
                    <a:pt x="239" y="87"/>
                  </a:cubicBezTo>
                  <a:cubicBezTo>
                    <a:pt x="256" y="70"/>
                    <a:pt x="239" y="33"/>
                    <a:pt x="239" y="1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7"/>
            <p:cNvSpPr/>
            <p:nvPr/>
          </p:nvSpPr>
          <p:spPr>
            <a:xfrm>
              <a:off x="2813807" y="2340786"/>
              <a:ext cx="6425" cy="5175"/>
            </a:xfrm>
            <a:custGeom>
              <a:avLst/>
              <a:gdLst/>
              <a:ahLst/>
              <a:cxnLst/>
              <a:rect l="l" t="t" r="r" b="b"/>
              <a:pathLst>
                <a:path w="257" h="207" extrusionOk="0">
                  <a:moveTo>
                    <a:pt x="153" y="1"/>
                  </a:moveTo>
                  <a:cubicBezTo>
                    <a:pt x="120" y="1"/>
                    <a:pt x="104" y="17"/>
                    <a:pt x="67" y="34"/>
                  </a:cubicBezTo>
                  <a:cubicBezTo>
                    <a:pt x="34" y="50"/>
                    <a:pt x="17" y="71"/>
                    <a:pt x="1" y="104"/>
                  </a:cubicBezTo>
                  <a:cubicBezTo>
                    <a:pt x="1" y="120"/>
                    <a:pt x="1" y="153"/>
                    <a:pt x="17" y="174"/>
                  </a:cubicBezTo>
                  <a:cubicBezTo>
                    <a:pt x="34" y="190"/>
                    <a:pt x="50" y="207"/>
                    <a:pt x="87" y="207"/>
                  </a:cubicBezTo>
                  <a:cubicBezTo>
                    <a:pt x="104" y="207"/>
                    <a:pt x="120" y="190"/>
                    <a:pt x="153" y="190"/>
                  </a:cubicBezTo>
                  <a:lnTo>
                    <a:pt x="170" y="174"/>
                  </a:lnTo>
                  <a:cubicBezTo>
                    <a:pt x="207" y="153"/>
                    <a:pt x="223" y="120"/>
                    <a:pt x="240"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7"/>
            <p:cNvSpPr/>
            <p:nvPr/>
          </p:nvSpPr>
          <p:spPr>
            <a:xfrm>
              <a:off x="2795357" y="2283386"/>
              <a:ext cx="6000" cy="5075"/>
            </a:xfrm>
            <a:custGeom>
              <a:avLst/>
              <a:gdLst/>
              <a:ahLst/>
              <a:cxnLst/>
              <a:rect l="l" t="t" r="r" b="b"/>
              <a:pathLst>
                <a:path w="240" h="203" extrusionOk="0">
                  <a:moveTo>
                    <a:pt x="178" y="0"/>
                  </a:moveTo>
                  <a:cubicBezTo>
                    <a:pt x="166" y="0"/>
                    <a:pt x="153" y="4"/>
                    <a:pt x="137" y="13"/>
                  </a:cubicBezTo>
                  <a:cubicBezTo>
                    <a:pt x="104" y="13"/>
                    <a:pt x="67" y="29"/>
                    <a:pt x="50" y="45"/>
                  </a:cubicBezTo>
                  <a:cubicBezTo>
                    <a:pt x="1" y="99"/>
                    <a:pt x="1" y="165"/>
                    <a:pt x="34" y="182"/>
                  </a:cubicBezTo>
                  <a:cubicBezTo>
                    <a:pt x="50" y="202"/>
                    <a:pt x="83" y="202"/>
                    <a:pt x="120" y="202"/>
                  </a:cubicBezTo>
                  <a:cubicBezTo>
                    <a:pt x="137" y="202"/>
                    <a:pt x="137" y="182"/>
                    <a:pt x="153" y="182"/>
                  </a:cubicBezTo>
                  <a:cubicBezTo>
                    <a:pt x="170" y="182"/>
                    <a:pt x="186" y="165"/>
                    <a:pt x="207" y="149"/>
                  </a:cubicBezTo>
                  <a:cubicBezTo>
                    <a:pt x="223" y="132"/>
                    <a:pt x="240" y="99"/>
                    <a:pt x="240" y="78"/>
                  </a:cubicBezTo>
                  <a:cubicBezTo>
                    <a:pt x="240" y="45"/>
                    <a:pt x="240" y="29"/>
                    <a:pt x="223" y="13"/>
                  </a:cubicBezTo>
                  <a:cubicBezTo>
                    <a:pt x="205" y="4"/>
                    <a:pt x="191"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7"/>
            <p:cNvSpPr/>
            <p:nvPr/>
          </p:nvSpPr>
          <p:spPr>
            <a:xfrm>
              <a:off x="2807732" y="2272586"/>
              <a:ext cx="6525" cy="5100"/>
            </a:xfrm>
            <a:custGeom>
              <a:avLst/>
              <a:gdLst/>
              <a:ahLst/>
              <a:cxnLst/>
              <a:rect l="l" t="t" r="r" b="b"/>
              <a:pathLst>
                <a:path w="261" h="204" extrusionOk="0">
                  <a:moveTo>
                    <a:pt x="163" y="0"/>
                  </a:moveTo>
                  <a:cubicBezTo>
                    <a:pt x="144" y="0"/>
                    <a:pt x="122" y="5"/>
                    <a:pt x="103" y="16"/>
                  </a:cubicBezTo>
                  <a:cubicBezTo>
                    <a:pt x="54" y="32"/>
                    <a:pt x="21" y="65"/>
                    <a:pt x="0" y="119"/>
                  </a:cubicBezTo>
                  <a:lnTo>
                    <a:pt x="0" y="152"/>
                  </a:lnTo>
                  <a:cubicBezTo>
                    <a:pt x="14" y="184"/>
                    <a:pt x="46" y="204"/>
                    <a:pt x="86" y="204"/>
                  </a:cubicBezTo>
                  <a:cubicBezTo>
                    <a:pt x="108" y="204"/>
                    <a:pt x="132" y="198"/>
                    <a:pt x="157" y="185"/>
                  </a:cubicBezTo>
                  <a:cubicBezTo>
                    <a:pt x="207" y="168"/>
                    <a:pt x="260" y="98"/>
                    <a:pt x="244" y="49"/>
                  </a:cubicBezTo>
                  <a:cubicBezTo>
                    <a:pt x="244" y="32"/>
                    <a:pt x="227" y="32"/>
                    <a:pt x="207" y="16"/>
                  </a:cubicBezTo>
                  <a:cubicBezTo>
                    <a:pt x="198"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7"/>
            <p:cNvSpPr/>
            <p:nvPr/>
          </p:nvSpPr>
          <p:spPr>
            <a:xfrm>
              <a:off x="2802582" y="2260911"/>
              <a:ext cx="6525" cy="4775"/>
            </a:xfrm>
            <a:custGeom>
              <a:avLst/>
              <a:gdLst/>
              <a:ahLst/>
              <a:cxnLst/>
              <a:rect l="l" t="t" r="r" b="b"/>
              <a:pathLst>
                <a:path w="261" h="191" extrusionOk="0">
                  <a:moveTo>
                    <a:pt x="103" y="0"/>
                  </a:moveTo>
                  <a:cubicBezTo>
                    <a:pt x="37" y="33"/>
                    <a:pt x="0" y="103"/>
                    <a:pt x="21" y="136"/>
                  </a:cubicBezTo>
                  <a:cubicBezTo>
                    <a:pt x="32" y="171"/>
                    <a:pt x="56" y="190"/>
                    <a:pt x="92" y="190"/>
                  </a:cubicBezTo>
                  <a:cubicBezTo>
                    <a:pt x="111" y="190"/>
                    <a:pt x="133" y="185"/>
                    <a:pt x="157" y="174"/>
                  </a:cubicBezTo>
                  <a:cubicBezTo>
                    <a:pt x="173" y="174"/>
                    <a:pt x="190" y="153"/>
                    <a:pt x="206" y="136"/>
                  </a:cubicBezTo>
                  <a:cubicBezTo>
                    <a:pt x="244" y="120"/>
                    <a:pt x="260" y="70"/>
                    <a:pt x="244" y="33"/>
                  </a:cubicBezTo>
                  <a:cubicBezTo>
                    <a:pt x="244" y="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7"/>
            <p:cNvSpPr/>
            <p:nvPr/>
          </p:nvSpPr>
          <p:spPr>
            <a:xfrm>
              <a:off x="2800007" y="2293586"/>
              <a:ext cx="6500" cy="5175"/>
            </a:xfrm>
            <a:custGeom>
              <a:avLst/>
              <a:gdLst/>
              <a:ahLst/>
              <a:cxnLst/>
              <a:rect l="l" t="t" r="r" b="b"/>
              <a:pathLst>
                <a:path w="260" h="207" extrusionOk="0">
                  <a:moveTo>
                    <a:pt x="173" y="0"/>
                  </a:moveTo>
                  <a:cubicBezTo>
                    <a:pt x="157" y="0"/>
                    <a:pt x="124" y="17"/>
                    <a:pt x="87" y="33"/>
                  </a:cubicBezTo>
                  <a:cubicBezTo>
                    <a:pt x="54" y="50"/>
                    <a:pt x="37" y="83"/>
                    <a:pt x="37" y="103"/>
                  </a:cubicBezTo>
                  <a:cubicBezTo>
                    <a:pt x="0" y="153"/>
                    <a:pt x="37" y="206"/>
                    <a:pt x="103" y="206"/>
                  </a:cubicBezTo>
                  <a:cubicBezTo>
                    <a:pt x="124" y="206"/>
                    <a:pt x="140" y="186"/>
                    <a:pt x="173" y="186"/>
                  </a:cubicBezTo>
                  <a:lnTo>
                    <a:pt x="190" y="169"/>
                  </a:lnTo>
                  <a:cubicBezTo>
                    <a:pt x="227" y="153"/>
                    <a:pt x="243" y="136"/>
                    <a:pt x="260" y="103"/>
                  </a:cubicBezTo>
                  <a:cubicBezTo>
                    <a:pt x="260" y="66"/>
                    <a:pt x="260" y="50"/>
                    <a:pt x="243"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7"/>
            <p:cNvSpPr/>
            <p:nvPr/>
          </p:nvSpPr>
          <p:spPr>
            <a:xfrm>
              <a:off x="2793207" y="2271636"/>
              <a:ext cx="6400" cy="4750"/>
            </a:xfrm>
            <a:custGeom>
              <a:avLst/>
              <a:gdLst/>
              <a:ahLst/>
              <a:cxnLst/>
              <a:rect l="l" t="t" r="r" b="b"/>
              <a:pathLst>
                <a:path w="256" h="190" extrusionOk="0">
                  <a:moveTo>
                    <a:pt x="169" y="0"/>
                  </a:moveTo>
                  <a:cubicBezTo>
                    <a:pt x="136" y="0"/>
                    <a:pt x="103" y="0"/>
                    <a:pt x="66" y="17"/>
                  </a:cubicBezTo>
                  <a:cubicBezTo>
                    <a:pt x="50" y="33"/>
                    <a:pt x="33" y="70"/>
                    <a:pt x="17" y="87"/>
                  </a:cubicBezTo>
                  <a:cubicBezTo>
                    <a:pt x="0" y="120"/>
                    <a:pt x="17" y="136"/>
                    <a:pt x="17" y="157"/>
                  </a:cubicBezTo>
                  <a:cubicBezTo>
                    <a:pt x="33" y="190"/>
                    <a:pt x="66" y="190"/>
                    <a:pt x="87" y="190"/>
                  </a:cubicBezTo>
                  <a:cubicBezTo>
                    <a:pt x="120" y="190"/>
                    <a:pt x="136" y="190"/>
                    <a:pt x="153" y="173"/>
                  </a:cubicBezTo>
                  <a:cubicBezTo>
                    <a:pt x="169" y="173"/>
                    <a:pt x="169" y="173"/>
                    <a:pt x="190" y="157"/>
                  </a:cubicBezTo>
                  <a:cubicBezTo>
                    <a:pt x="206" y="136"/>
                    <a:pt x="239" y="120"/>
                    <a:pt x="239" y="87"/>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7"/>
            <p:cNvSpPr/>
            <p:nvPr/>
          </p:nvSpPr>
          <p:spPr>
            <a:xfrm>
              <a:off x="2784132" y="2250036"/>
              <a:ext cx="6525" cy="4925"/>
            </a:xfrm>
            <a:custGeom>
              <a:avLst/>
              <a:gdLst/>
              <a:ahLst/>
              <a:cxnLst/>
              <a:rect l="l" t="t" r="r" b="b"/>
              <a:pathLst>
                <a:path w="261" h="197" extrusionOk="0">
                  <a:moveTo>
                    <a:pt x="179" y="0"/>
                  </a:moveTo>
                  <a:cubicBezTo>
                    <a:pt x="137" y="0"/>
                    <a:pt x="90" y="15"/>
                    <a:pt x="54" y="40"/>
                  </a:cubicBezTo>
                  <a:cubicBezTo>
                    <a:pt x="0" y="93"/>
                    <a:pt x="0" y="159"/>
                    <a:pt x="37" y="176"/>
                  </a:cubicBezTo>
                  <a:cubicBezTo>
                    <a:pt x="54" y="196"/>
                    <a:pt x="87" y="196"/>
                    <a:pt x="120" y="196"/>
                  </a:cubicBezTo>
                  <a:cubicBezTo>
                    <a:pt x="140" y="176"/>
                    <a:pt x="140" y="176"/>
                    <a:pt x="157" y="176"/>
                  </a:cubicBezTo>
                  <a:cubicBezTo>
                    <a:pt x="173" y="176"/>
                    <a:pt x="190" y="159"/>
                    <a:pt x="206" y="143"/>
                  </a:cubicBezTo>
                  <a:cubicBezTo>
                    <a:pt x="260" y="93"/>
                    <a:pt x="260" y="40"/>
                    <a:pt x="223" y="7"/>
                  </a:cubicBezTo>
                  <a:cubicBezTo>
                    <a:pt x="210" y="2"/>
                    <a:pt x="19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7"/>
            <p:cNvSpPr/>
            <p:nvPr/>
          </p:nvSpPr>
          <p:spPr>
            <a:xfrm>
              <a:off x="2789682" y="2259161"/>
              <a:ext cx="6525" cy="4750"/>
            </a:xfrm>
            <a:custGeom>
              <a:avLst/>
              <a:gdLst/>
              <a:ahLst/>
              <a:cxnLst/>
              <a:rect l="l" t="t" r="r" b="b"/>
              <a:pathLst>
                <a:path w="261" h="190" extrusionOk="0">
                  <a:moveTo>
                    <a:pt x="174" y="0"/>
                  </a:moveTo>
                  <a:cubicBezTo>
                    <a:pt x="141" y="0"/>
                    <a:pt x="104" y="17"/>
                    <a:pt x="71" y="37"/>
                  </a:cubicBezTo>
                  <a:cubicBezTo>
                    <a:pt x="55" y="54"/>
                    <a:pt x="22" y="70"/>
                    <a:pt x="22" y="103"/>
                  </a:cubicBezTo>
                  <a:cubicBezTo>
                    <a:pt x="1" y="157"/>
                    <a:pt x="38" y="190"/>
                    <a:pt x="87" y="190"/>
                  </a:cubicBezTo>
                  <a:lnTo>
                    <a:pt x="158" y="190"/>
                  </a:lnTo>
                  <a:cubicBezTo>
                    <a:pt x="158" y="173"/>
                    <a:pt x="174" y="173"/>
                    <a:pt x="191" y="173"/>
                  </a:cubicBezTo>
                  <a:cubicBezTo>
                    <a:pt x="207" y="157"/>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7"/>
            <p:cNvSpPr/>
            <p:nvPr/>
          </p:nvSpPr>
          <p:spPr>
            <a:xfrm>
              <a:off x="2781957" y="2294411"/>
              <a:ext cx="6525" cy="4750"/>
            </a:xfrm>
            <a:custGeom>
              <a:avLst/>
              <a:gdLst/>
              <a:ahLst/>
              <a:cxnLst/>
              <a:rect l="l" t="t" r="r" b="b"/>
              <a:pathLst>
                <a:path w="261" h="190" extrusionOk="0">
                  <a:moveTo>
                    <a:pt x="174" y="0"/>
                  </a:moveTo>
                  <a:cubicBezTo>
                    <a:pt x="141" y="0"/>
                    <a:pt x="104" y="0"/>
                    <a:pt x="71" y="17"/>
                  </a:cubicBezTo>
                  <a:cubicBezTo>
                    <a:pt x="54" y="33"/>
                    <a:pt x="21" y="70"/>
                    <a:pt x="21" y="87"/>
                  </a:cubicBezTo>
                  <a:cubicBezTo>
                    <a:pt x="1" y="120"/>
                    <a:pt x="1" y="136"/>
                    <a:pt x="21" y="153"/>
                  </a:cubicBezTo>
                  <a:cubicBezTo>
                    <a:pt x="38" y="173"/>
                    <a:pt x="54" y="190"/>
                    <a:pt x="87" y="190"/>
                  </a:cubicBezTo>
                  <a:cubicBezTo>
                    <a:pt x="104" y="190"/>
                    <a:pt x="141" y="190"/>
                    <a:pt x="157" y="173"/>
                  </a:cubicBezTo>
                  <a:cubicBezTo>
                    <a:pt x="157" y="173"/>
                    <a:pt x="174" y="173"/>
                    <a:pt x="190" y="153"/>
                  </a:cubicBezTo>
                  <a:cubicBezTo>
                    <a:pt x="207" y="136"/>
                    <a:pt x="227" y="120"/>
                    <a:pt x="244" y="87"/>
                  </a:cubicBezTo>
                  <a:cubicBezTo>
                    <a:pt x="260" y="33"/>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7"/>
            <p:cNvSpPr/>
            <p:nvPr/>
          </p:nvSpPr>
          <p:spPr>
            <a:xfrm>
              <a:off x="2809082" y="2282336"/>
              <a:ext cx="6400" cy="5200"/>
            </a:xfrm>
            <a:custGeom>
              <a:avLst/>
              <a:gdLst/>
              <a:ahLst/>
              <a:cxnLst/>
              <a:rect l="l" t="t" r="r" b="b"/>
              <a:pathLst>
                <a:path w="256" h="208" extrusionOk="0">
                  <a:moveTo>
                    <a:pt x="153" y="1"/>
                  </a:moveTo>
                  <a:cubicBezTo>
                    <a:pt x="136" y="17"/>
                    <a:pt x="120" y="17"/>
                    <a:pt x="103" y="17"/>
                  </a:cubicBezTo>
                  <a:cubicBezTo>
                    <a:pt x="33" y="55"/>
                    <a:pt x="0" y="104"/>
                    <a:pt x="17" y="158"/>
                  </a:cubicBezTo>
                  <a:cubicBezTo>
                    <a:pt x="27" y="190"/>
                    <a:pt x="53" y="208"/>
                    <a:pt x="88" y="208"/>
                  </a:cubicBezTo>
                  <a:cubicBezTo>
                    <a:pt x="107" y="208"/>
                    <a:pt x="129" y="202"/>
                    <a:pt x="153" y="191"/>
                  </a:cubicBezTo>
                  <a:cubicBezTo>
                    <a:pt x="173" y="191"/>
                    <a:pt x="190" y="174"/>
                    <a:pt x="206" y="158"/>
                  </a:cubicBezTo>
                  <a:cubicBezTo>
                    <a:pt x="239" y="141"/>
                    <a:pt x="256" y="87"/>
                    <a:pt x="239" y="55"/>
                  </a:cubicBezTo>
                  <a:cubicBezTo>
                    <a:pt x="239" y="17"/>
                    <a:pt x="206"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7"/>
            <p:cNvSpPr/>
            <p:nvPr/>
          </p:nvSpPr>
          <p:spPr>
            <a:xfrm>
              <a:off x="2809907" y="2328661"/>
              <a:ext cx="6825" cy="4825"/>
            </a:xfrm>
            <a:custGeom>
              <a:avLst/>
              <a:gdLst/>
              <a:ahLst/>
              <a:cxnLst/>
              <a:rect l="l" t="t" r="r" b="b"/>
              <a:pathLst>
                <a:path w="273" h="193" extrusionOk="0">
                  <a:moveTo>
                    <a:pt x="198" y="0"/>
                  </a:moveTo>
                  <a:cubicBezTo>
                    <a:pt x="190" y="0"/>
                    <a:pt x="182" y="1"/>
                    <a:pt x="173" y="3"/>
                  </a:cubicBezTo>
                  <a:cubicBezTo>
                    <a:pt x="140" y="3"/>
                    <a:pt x="103" y="3"/>
                    <a:pt x="87" y="20"/>
                  </a:cubicBezTo>
                  <a:cubicBezTo>
                    <a:pt x="54" y="40"/>
                    <a:pt x="37" y="73"/>
                    <a:pt x="16" y="90"/>
                  </a:cubicBezTo>
                  <a:cubicBezTo>
                    <a:pt x="0" y="143"/>
                    <a:pt x="37" y="193"/>
                    <a:pt x="103" y="193"/>
                  </a:cubicBezTo>
                  <a:cubicBezTo>
                    <a:pt x="120" y="193"/>
                    <a:pt x="140" y="193"/>
                    <a:pt x="157" y="176"/>
                  </a:cubicBezTo>
                  <a:cubicBezTo>
                    <a:pt x="173" y="176"/>
                    <a:pt x="173" y="176"/>
                    <a:pt x="190" y="160"/>
                  </a:cubicBezTo>
                  <a:cubicBezTo>
                    <a:pt x="223" y="143"/>
                    <a:pt x="243" y="123"/>
                    <a:pt x="243"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7"/>
            <p:cNvSpPr/>
            <p:nvPr/>
          </p:nvSpPr>
          <p:spPr>
            <a:xfrm>
              <a:off x="2804332" y="2319286"/>
              <a:ext cx="6925" cy="4950"/>
            </a:xfrm>
            <a:custGeom>
              <a:avLst/>
              <a:gdLst/>
              <a:ahLst/>
              <a:cxnLst/>
              <a:rect l="l" t="t" r="r" b="b"/>
              <a:pathLst>
                <a:path w="277" h="198" extrusionOk="0">
                  <a:moveTo>
                    <a:pt x="165" y="1"/>
                  </a:moveTo>
                  <a:cubicBezTo>
                    <a:pt x="127" y="1"/>
                    <a:pt x="86" y="20"/>
                    <a:pt x="54" y="53"/>
                  </a:cubicBezTo>
                  <a:cubicBezTo>
                    <a:pt x="0" y="106"/>
                    <a:pt x="0" y="156"/>
                    <a:pt x="54" y="189"/>
                  </a:cubicBezTo>
                  <a:cubicBezTo>
                    <a:pt x="65" y="189"/>
                    <a:pt x="83" y="198"/>
                    <a:pt x="104" y="198"/>
                  </a:cubicBezTo>
                  <a:cubicBezTo>
                    <a:pt x="114" y="198"/>
                    <a:pt x="125" y="195"/>
                    <a:pt x="136" y="189"/>
                  </a:cubicBezTo>
                  <a:lnTo>
                    <a:pt x="157" y="189"/>
                  </a:lnTo>
                  <a:cubicBezTo>
                    <a:pt x="190" y="172"/>
                    <a:pt x="207" y="156"/>
                    <a:pt x="223" y="139"/>
                  </a:cubicBezTo>
                  <a:cubicBezTo>
                    <a:pt x="260" y="106"/>
                    <a:pt x="277" y="36"/>
                    <a:pt x="223" y="20"/>
                  </a:cubicBezTo>
                  <a:cubicBezTo>
                    <a:pt x="206" y="6"/>
                    <a:pt x="186"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7"/>
            <p:cNvSpPr/>
            <p:nvPr/>
          </p:nvSpPr>
          <p:spPr>
            <a:xfrm>
              <a:off x="2812482" y="2294811"/>
              <a:ext cx="6500" cy="4925"/>
            </a:xfrm>
            <a:custGeom>
              <a:avLst/>
              <a:gdLst/>
              <a:ahLst/>
              <a:cxnLst/>
              <a:rect l="l" t="t" r="r" b="b"/>
              <a:pathLst>
                <a:path w="260" h="197" extrusionOk="0">
                  <a:moveTo>
                    <a:pt x="173" y="1"/>
                  </a:moveTo>
                  <a:cubicBezTo>
                    <a:pt x="157" y="1"/>
                    <a:pt x="120" y="1"/>
                    <a:pt x="103" y="17"/>
                  </a:cubicBezTo>
                  <a:cubicBezTo>
                    <a:pt x="54" y="34"/>
                    <a:pt x="0" y="104"/>
                    <a:pt x="17" y="157"/>
                  </a:cubicBezTo>
                  <a:cubicBezTo>
                    <a:pt x="32" y="182"/>
                    <a:pt x="62" y="197"/>
                    <a:pt x="105" y="197"/>
                  </a:cubicBezTo>
                  <a:cubicBezTo>
                    <a:pt x="121" y="197"/>
                    <a:pt x="138" y="195"/>
                    <a:pt x="157" y="190"/>
                  </a:cubicBezTo>
                  <a:cubicBezTo>
                    <a:pt x="173" y="174"/>
                    <a:pt x="190" y="157"/>
                    <a:pt x="206" y="157"/>
                  </a:cubicBezTo>
                  <a:cubicBezTo>
                    <a:pt x="243" y="120"/>
                    <a:pt x="260" y="87"/>
                    <a:pt x="260" y="54"/>
                  </a:cubicBezTo>
                  <a:cubicBezTo>
                    <a:pt x="24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7"/>
            <p:cNvSpPr/>
            <p:nvPr/>
          </p:nvSpPr>
          <p:spPr>
            <a:xfrm>
              <a:off x="2812882" y="2235561"/>
              <a:ext cx="6925" cy="4750"/>
            </a:xfrm>
            <a:custGeom>
              <a:avLst/>
              <a:gdLst/>
              <a:ahLst/>
              <a:cxnLst/>
              <a:rect l="l" t="t" r="r" b="b"/>
              <a:pathLst>
                <a:path w="277" h="190" extrusionOk="0">
                  <a:moveTo>
                    <a:pt x="174" y="0"/>
                  </a:moveTo>
                  <a:cubicBezTo>
                    <a:pt x="141" y="0"/>
                    <a:pt x="104" y="0"/>
                    <a:pt x="87" y="33"/>
                  </a:cubicBezTo>
                  <a:cubicBezTo>
                    <a:pt x="54" y="54"/>
                    <a:pt x="38" y="70"/>
                    <a:pt x="21" y="103"/>
                  </a:cubicBezTo>
                  <a:cubicBezTo>
                    <a:pt x="1" y="157"/>
                    <a:pt x="38" y="190"/>
                    <a:pt x="104" y="190"/>
                  </a:cubicBezTo>
                  <a:lnTo>
                    <a:pt x="157" y="190"/>
                  </a:lnTo>
                  <a:cubicBezTo>
                    <a:pt x="174" y="173"/>
                    <a:pt x="174" y="173"/>
                    <a:pt x="190" y="173"/>
                  </a:cubicBezTo>
                  <a:cubicBezTo>
                    <a:pt x="227" y="157"/>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7"/>
            <p:cNvSpPr/>
            <p:nvPr/>
          </p:nvSpPr>
          <p:spPr>
            <a:xfrm>
              <a:off x="2815457" y="2249711"/>
              <a:ext cx="6525" cy="5225"/>
            </a:xfrm>
            <a:custGeom>
              <a:avLst/>
              <a:gdLst/>
              <a:ahLst/>
              <a:cxnLst/>
              <a:rect l="l" t="t" r="r" b="b"/>
              <a:pathLst>
                <a:path w="261" h="209" extrusionOk="0">
                  <a:moveTo>
                    <a:pt x="163" y="1"/>
                  </a:moveTo>
                  <a:cubicBezTo>
                    <a:pt x="144" y="1"/>
                    <a:pt x="123" y="6"/>
                    <a:pt x="104" y="20"/>
                  </a:cubicBezTo>
                  <a:cubicBezTo>
                    <a:pt x="38" y="53"/>
                    <a:pt x="1" y="106"/>
                    <a:pt x="1" y="156"/>
                  </a:cubicBezTo>
                  <a:cubicBezTo>
                    <a:pt x="14" y="190"/>
                    <a:pt x="45" y="209"/>
                    <a:pt x="84" y="209"/>
                  </a:cubicBezTo>
                  <a:cubicBezTo>
                    <a:pt x="106" y="209"/>
                    <a:pt x="132" y="202"/>
                    <a:pt x="157" y="189"/>
                  </a:cubicBezTo>
                  <a:cubicBezTo>
                    <a:pt x="207" y="156"/>
                    <a:pt x="260" y="106"/>
                    <a:pt x="244" y="53"/>
                  </a:cubicBezTo>
                  <a:cubicBezTo>
                    <a:pt x="233" y="21"/>
                    <a:pt x="200"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7"/>
            <p:cNvSpPr/>
            <p:nvPr/>
          </p:nvSpPr>
          <p:spPr>
            <a:xfrm>
              <a:off x="2807307" y="2223786"/>
              <a:ext cx="6525" cy="4875"/>
            </a:xfrm>
            <a:custGeom>
              <a:avLst/>
              <a:gdLst/>
              <a:ahLst/>
              <a:cxnLst/>
              <a:rect l="l" t="t" r="r" b="b"/>
              <a:pathLst>
                <a:path w="261" h="195" extrusionOk="0">
                  <a:moveTo>
                    <a:pt x="156" y="0"/>
                  </a:moveTo>
                  <a:cubicBezTo>
                    <a:pt x="145" y="0"/>
                    <a:pt x="133" y="2"/>
                    <a:pt x="120" y="9"/>
                  </a:cubicBezTo>
                  <a:cubicBezTo>
                    <a:pt x="104" y="9"/>
                    <a:pt x="71" y="26"/>
                    <a:pt x="38" y="59"/>
                  </a:cubicBezTo>
                  <a:cubicBezTo>
                    <a:pt x="17" y="75"/>
                    <a:pt x="1" y="92"/>
                    <a:pt x="1" y="129"/>
                  </a:cubicBezTo>
                  <a:cubicBezTo>
                    <a:pt x="1" y="145"/>
                    <a:pt x="17" y="178"/>
                    <a:pt x="38" y="178"/>
                  </a:cubicBezTo>
                  <a:cubicBezTo>
                    <a:pt x="55" y="195"/>
                    <a:pt x="88" y="195"/>
                    <a:pt x="120" y="195"/>
                  </a:cubicBezTo>
                  <a:cubicBezTo>
                    <a:pt x="120" y="195"/>
                    <a:pt x="141" y="195"/>
                    <a:pt x="158" y="178"/>
                  </a:cubicBezTo>
                  <a:cubicBezTo>
                    <a:pt x="174" y="178"/>
                    <a:pt x="191" y="162"/>
                    <a:pt x="207" y="145"/>
                  </a:cubicBezTo>
                  <a:cubicBezTo>
                    <a:pt x="261" y="92"/>
                    <a:pt x="261" y="42"/>
                    <a:pt x="207" y="9"/>
                  </a:cubicBezTo>
                  <a:cubicBezTo>
                    <a:pt x="196" y="9"/>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7"/>
            <p:cNvSpPr/>
            <p:nvPr/>
          </p:nvSpPr>
          <p:spPr>
            <a:xfrm>
              <a:off x="2803082" y="2248011"/>
              <a:ext cx="6425" cy="4950"/>
            </a:xfrm>
            <a:custGeom>
              <a:avLst/>
              <a:gdLst/>
              <a:ahLst/>
              <a:cxnLst/>
              <a:rect l="l" t="t" r="r" b="b"/>
              <a:pathLst>
                <a:path w="257" h="198" extrusionOk="0">
                  <a:moveTo>
                    <a:pt x="161" y="0"/>
                  </a:moveTo>
                  <a:cubicBezTo>
                    <a:pt x="142" y="0"/>
                    <a:pt x="121" y="6"/>
                    <a:pt x="104" y="17"/>
                  </a:cubicBezTo>
                  <a:cubicBezTo>
                    <a:pt x="67" y="34"/>
                    <a:pt x="34" y="50"/>
                    <a:pt x="17" y="88"/>
                  </a:cubicBezTo>
                  <a:cubicBezTo>
                    <a:pt x="1" y="104"/>
                    <a:pt x="1" y="121"/>
                    <a:pt x="1" y="154"/>
                  </a:cubicBezTo>
                  <a:cubicBezTo>
                    <a:pt x="17" y="174"/>
                    <a:pt x="34" y="174"/>
                    <a:pt x="50" y="191"/>
                  </a:cubicBezTo>
                  <a:cubicBezTo>
                    <a:pt x="56" y="196"/>
                    <a:pt x="64" y="198"/>
                    <a:pt x="73" y="198"/>
                  </a:cubicBezTo>
                  <a:cubicBezTo>
                    <a:pt x="93" y="198"/>
                    <a:pt x="120" y="191"/>
                    <a:pt x="153" y="191"/>
                  </a:cubicBezTo>
                  <a:cubicBezTo>
                    <a:pt x="207" y="154"/>
                    <a:pt x="257" y="88"/>
                    <a:pt x="240" y="50"/>
                  </a:cubicBezTo>
                  <a:cubicBezTo>
                    <a:pt x="229" y="19"/>
                    <a:pt x="19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7"/>
            <p:cNvSpPr/>
            <p:nvPr/>
          </p:nvSpPr>
          <p:spPr>
            <a:xfrm>
              <a:off x="2861832" y="2246261"/>
              <a:ext cx="6950" cy="5200"/>
            </a:xfrm>
            <a:custGeom>
              <a:avLst/>
              <a:gdLst/>
              <a:ahLst/>
              <a:cxnLst/>
              <a:rect l="l" t="t" r="r" b="b"/>
              <a:pathLst>
                <a:path w="278" h="208" extrusionOk="0">
                  <a:moveTo>
                    <a:pt x="174" y="1"/>
                  </a:moveTo>
                  <a:cubicBezTo>
                    <a:pt x="141" y="17"/>
                    <a:pt x="104" y="17"/>
                    <a:pt x="88" y="38"/>
                  </a:cubicBezTo>
                  <a:cubicBezTo>
                    <a:pt x="55" y="54"/>
                    <a:pt x="38" y="87"/>
                    <a:pt x="22" y="104"/>
                  </a:cubicBezTo>
                  <a:cubicBezTo>
                    <a:pt x="1" y="158"/>
                    <a:pt x="38" y="191"/>
                    <a:pt x="71" y="207"/>
                  </a:cubicBezTo>
                  <a:lnTo>
                    <a:pt x="104" y="207"/>
                  </a:lnTo>
                  <a:cubicBezTo>
                    <a:pt x="125" y="207"/>
                    <a:pt x="141" y="207"/>
                    <a:pt x="158" y="191"/>
                  </a:cubicBezTo>
                  <a:cubicBezTo>
                    <a:pt x="191" y="174"/>
                    <a:pt x="228" y="158"/>
                    <a:pt x="244" y="141"/>
                  </a:cubicBezTo>
                  <a:cubicBezTo>
                    <a:pt x="244" y="120"/>
                    <a:pt x="244" y="120"/>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7"/>
            <p:cNvSpPr/>
            <p:nvPr/>
          </p:nvSpPr>
          <p:spPr>
            <a:xfrm>
              <a:off x="2857607" y="2234111"/>
              <a:ext cx="6850" cy="4925"/>
            </a:xfrm>
            <a:custGeom>
              <a:avLst/>
              <a:gdLst/>
              <a:ahLst/>
              <a:cxnLst/>
              <a:rect l="l" t="t" r="r" b="b"/>
              <a:pathLst>
                <a:path w="274" h="197" extrusionOk="0">
                  <a:moveTo>
                    <a:pt x="165" y="0"/>
                  </a:moveTo>
                  <a:cubicBezTo>
                    <a:pt x="149" y="0"/>
                    <a:pt x="134" y="3"/>
                    <a:pt x="120" y="9"/>
                  </a:cubicBezTo>
                  <a:cubicBezTo>
                    <a:pt x="50" y="42"/>
                    <a:pt x="1" y="112"/>
                    <a:pt x="17" y="145"/>
                  </a:cubicBezTo>
                  <a:cubicBezTo>
                    <a:pt x="28" y="177"/>
                    <a:pt x="61" y="197"/>
                    <a:pt x="97" y="197"/>
                  </a:cubicBezTo>
                  <a:cubicBezTo>
                    <a:pt x="116" y="197"/>
                    <a:pt x="136" y="191"/>
                    <a:pt x="153" y="178"/>
                  </a:cubicBezTo>
                  <a:cubicBezTo>
                    <a:pt x="224" y="161"/>
                    <a:pt x="273" y="91"/>
                    <a:pt x="257" y="42"/>
                  </a:cubicBezTo>
                  <a:cubicBezTo>
                    <a:pt x="245" y="18"/>
                    <a:pt x="20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7"/>
            <p:cNvSpPr/>
            <p:nvPr/>
          </p:nvSpPr>
          <p:spPr>
            <a:xfrm>
              <a:off x="2841232" y="2236886"/>
              <a:ext cx="6525" cy="5175"/>
            </a:xfrm>
            <a:custGeom>
              <a:avLst/>
              <a:gdLst/>
              <a:ahLst/>
              <a:cxnLst/>
              <a:rect l="l" t="t" r="r" b="b"/>
              <a:pathLst>
                <a:path w="261" h="207" extrusionOk="0">
                  <a:moveTo>
                    <a:pt x="174" y="1"/>
                  </a:moveTo>
                  <a:cubicBezTo>
                    <a:pt x="141" y="1"/>
                    <a:pt x="103" y="17"/>
                    <a:pt x="87" y="34"/>
                  </a:cubicBezTo>
                  <a:cubicBezTo>
                    <a:pt x="54" y="50"/>
                    <a:pt x="37" y="83"/>
                    <a:pt x="21" y="104"/>
                  </a:cubicBezTo>
                  <a:cubicBezTo>
                    <a:pt x="0" y="153"/>
                    <a:pt x="37" y="207"/>
                    <a:pt x="103" y="207"/>
                  </a:cubicBezTo>
                  <a:cubicBezTo>
                    <a:pt x="124" y="207"/>
                    <a:pt x="141" y="186"/>
                    <a:pt x="157" y="186"/>
                  </a:cubicBezTo>
                  <a:cubicBezTo>
                    <a:pt x="174" y="186"/>
                    <a:pt x="174" y="170"/>
                    <a:pt x="190" y="170"/>
                  </a:cubicBezTo>
                  <a:cubicBezTo>
                    <a:pt x="227" y="153"/>
                    <a:pt x="244" y="120"/>
                    <a:pt x="244" y="104"/>
                  </a:cubicBezTo>
                  <a:cubicBezTo>
                    <a:pt x="260" y="50"/>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7"/>
            <p:cNvSpPr/>
            <p:nvPr/>
          </p:nvSpPr>
          <p:spPr>
            <a:xfrm>
              <a:off x="2838232" y="2271436"/>
              <a:ext cx="6525" cy="4950"/>
            </a:xfrm>
            <a:custGeom>
              <a:avLst/>
              <a:gdLst/>
              <a:ahLst/>
              <a:cxnLst/>
              <a:rect l="l" t="t" r="r" b="b"/>
              <a:pathLst>
                <a:path w="261" h="198" extrusionOk="0">
                  <a:moveTo>
                    <a:pt x="170" y="1"/>
                  </a:moveTo>
                  <a:cubicBezTo>
                    <a:pt x="161" y="1"/>
                    <a:pt x="152" y="3"/>
                    <a:pt x="141" y="8"/>
                  </a:cubicBezTo>
                  <a:cubicBezTo>
                    <a:pt x="104" y="8"/>
                    <a:pt x="71" y="25"/>
                    <a:pt x="54" y="62"/>
                  </a:cubicBezTo>
                  <a:cubicBezTo>
                    <a:pt x="1" y="95"/>
                    <a:pt x="1" y="165"/>
                    <a:pt x="38" y="181"/>
                  </a:cubicBezTo>
                  <a:cubicBezTo>
                    <a:pt x="71" y="198"/>
                    <a:pt x="87" y="198"/>
                    <a:pt x="120" y="198"/>
                  </a:cubicBezTo>
                  <a:cubicBezTo>
                    <a:pt x="141" y="198"/>
                    <a:pt x="141" y="198"/>
                    <a:pt x="157" y="181"/>
                  </a:cubicBezTo>
                  <a:cubicBezTo>
                    <a:pt x="174" y="181"/>
                    <a:pt x="190" y="165"/>
                    <a:pt x="207" y="144"/>
                  </a:cubicBezTo>
                  <a:cubicBezTo>
                    <a:pt x="244" y="128"/>
                    <a:pt x="244" y="95"/>
                    <a:pt x="244" y="78"/>
                  </a:cubicBezTo>
                  <a:cubicBezTo>
                    <a:pt x="261" y="41"/>
                    <a:pt x="244" y="25"/>
                    <a:pt x="223" y="8"/>
                  </a:cubicBezTo>
                  <a:cubicBezTo>
                    <a:pt x="201" y="8"/>
                    <a:pt x="18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7"/>
            <p:cNvSpPr/>
            <p:nvPr/>
          </p:nvSpPr>
          <p:spPr>
            <a:xfrm>
              <a:off x="2864432" y="2202061"/>
              <a:ext cx="6500" cy="5175"/>
            </a:xfrm>
            <a:custGeom>
              <a:avLst/>
              <a:gdLst/>
              <a:ahLst/>
              <a:cxnLst/>
              <a:rect l="l" t="t" r="r" b="b"/>
              <a:pathLst>
                <a:path w="260" h="207" extrusionOk="0">
                  <a:moveTo>
                    <a:pt x="157" y="0"/>
                  </a:moveTo>
                  <a:cubicBezTo>
                    <a:pt x="140" y="0"/>
                    <a:pt x="103" y="17"/>
                    <a:pt x="70" y="33"/>
                  </a:cubicBezTo>
                  <a:cubicBezTo>
                    <a:pt x="37" y="54"/>
                    <a:pt x="21" y="87"/>
                    <a:pt x="21" y="103"/>
                  </a:cubicBezTo>
                  <a:cubicBezTo>
                    <a:pt x="0" y="136"/>
                    <a:pt x="0" y="157"/>
                    <a:pt x="21" y="173"/>
                  </a:cubicBezTo>
                  <a:cubicBezTo>
                    <a:pt x="37" y="190"/>
                    <a:pt x="54" y="206"/>
                    <a:pt x="87" y="206"/>
                  </a:cubicBezTo>
                  <a:cubicBezTo>
                    <a:pt x="103" y="206"/>
                    <a:pt x="140" y="206"/>
                    <a:pt x="157" y="190"/>
                  </a:cubicBezTo>
                  <a:cubicBezTo>
                    <a:pt x="157" y="190"/>
                    <a:pt x="173" y="190"/>
                    <a:pt x="173" y="173"/>
                  </a:cubicBezTo>
                  <a:cubicBezTo>
                    <a:pt x="206" y="157"/>
                    <a:pt x="227" y="136"/>
                    <a:pt x="243"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7"/>
            <p:cNvSpPr/>
            <p:nvPr/>
          </p:nvSpPr>
          <p:spPr>
            <a:xfrm>
              <a:off x="2866582" y="2214361"/>
              <a:ext cx="6525" cy="4925"/>
            </a:xfrm>
            <a:custGeom>
              <a:avLst/>
              <a:gdLst/>
              <a:ahLst/>
              <a:cxnLst/>
              <a:rect l="l" t="t" r="r" b="b"/>
              <a:pathLst>
                <a:path w="261" h="197" extrusionOk="0">
                  <a:moveTo>
                    <a:pt x="183" y="1"/>
                  </a:moveTo>
                  <a:cubicBezTo>
                    <a:pt x="140" y="1"/>
                    <a:pt x="91" y="19"/>
                    <a:pt x="54" y="57"/>
                  </a:cubicBezTo>
                  <a:cubicBezTo>
                    <a:pt x="1" y="94"/>
                    <a:pt x="1" y="160"/>
                    <a:pt x="38" y="180"/>
                  </a:cubicBezTo>
                  <a:cubicBezTo>
                    <a:pt x="71" y="197"/>
                    <a:pt x="87" y="197"/>
                    <a:pt x="120" y="197"/>
                  </a:cubicBezTo>
                  <a:cubicBezTo>
                    <a:pt x="141" y="197"/>
                    <a:pt x="157" y="197"/>
                    <a:pt x="157" y="180"/>
                  </a:cubicBezTo>
                  <a:cubicBezTo>
                    <a:pt x="174" y="180"/>
                    <a:pt x="190" y="160"/>
                    <a:pt x="207" y="143"/>
                  </a:cubicBezTo>
                  <a:cubicBezTo>
                    <a:pt x="260" y="110"/>
                    <a:pt x="260" y="40"/>
                    <a:pt x="223" y="7"/>
                  </a:cubicBezTo>
                  <a:cubicBezTo>
                    <a:pt x="211" y="3"/>
                    <a:pt x="19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7"/>
            <p:cNvSpPr/>
            <p:nvPr/>
          </p:nvSpPr>
          <p:spPr>
            <a:xfrm>
              <a:off x="2864432" y="2258736"/>
              <a:ext cx="6500" cy="4775"/>
            </a:xfrm>
            <a:custGeom>
              <a:avLst/>
              <a:gdLst/>
              <a:ahLst/>
              <a:cxnLst/>
              <a:rect l="l" t="t" r="r" b="b"/>
              <a:pathLst>
                <a:path w="260" h="191" extrusionOk="0">
                  <a:moveTo>
                    <a:pt x="173" y="1"/>
                  </a:moveTo>
                  <a:cubicBezTo>
                    <a:pt x="140" y="1"/>
                    <a:pt x="103" y="17"/>
                    <a:pt x="70" y="34"/>
                  </a:cubicBezTo>
                  <a:cubicBezTo>
                    <a:pt x="54" y="54"/>
                    <a:pt x="37" y="71"/>
                    <a:pt x="21" y="104"/>
                  </a:cubicBezTo>
                  <a:cubicBezTo>
                    <a:pt x="0" y="120"/>
                    <a:pt x="21" y="157"/>
                    <a:pt x="21" y="174"/>
                  </a:cubicBezTo>
                  <a:cubicBezTo>
                    <a:pt x="37" y="190"/>
                    <a:pt x="70" y="190"/>
                    <a:pt x="103" y="190"/>
                  </a:cubicBezTo>
                  <a:lnTo>
                    <a:pt x="157" y="190"/>
                  </a:lnTo>
                  <a:cubicBezTo>
                    <a:pt x="173" y="174"/>
                    <a:pt x="173" y="174"/>
                    <a:pt x="190" y="174"/>
                  </a:cubicBezTo>
                  <a:cubicBezTo>
                    <a:pt x="206" y="157"/>
                    <a:pt x="243" y="120"/>
                    <a:pt x="243" y="104"/>
                  </a:cubicBezTo>
                  <a:cubicBezTo>
                    <a:pt x="260" y="3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7"/>
            <p:cNvSpPr/>
            <p:nvPr/>
          </p:nvSpPr>
          <p:spPr>
            <a:xfrm>
              <a:off x="2827932" y="2293061"/>
              <a:ext cx="6100" cy="5075"/>
            </a:xfrm>
            <a:custGeom>
              <a:avLst/>
              <a:gdLst/>
              <a:ahLst/>
              <a:cxnLst/>
              <a:rect l="l" t="t" r="r" b="b"/>
              <a:pathLst>
                <a:path w="244" h="203" extrusionOk="0">
                  <a:moveTo>
                    <a:pt x="120" y="1"/>
                  </a:moveTo>
                  <a:cubicBezTo>
                    <a:pt x="87" y="21"/>
                    <a:pt x="54" y="38"/>
                    <a:pt x="38" y="54"/>
                  </a:cubicBezTo>
                  <a:cubicBezTo>
                    <a:pt x="17" y="71"/>
                    <a:pt x="1" y="104"/>
                    <a:pt x="1" y="124"/>
                  </a:cubicBezTo>
                  <a:cubicBezTo>
                    <a:pt x="1" y="157"/>
                    <a:pt x="1" y="174"/>
                    <a:pt x="17" y="190"/>
                  </a:cubicBezTo>
                  <a:cubicBezTo>
                    <a:pt x="36" y="199"/>
                    <a:pt x="49" y="203"/>
                    <a:pt x="62" y="203"/>
                  </a:cubicBezTo>
                  <a:cubicBezTo>
                    <a:pt x="75" y="203"/>
                    <a:pt x="87" y="199"/>
                    <a:pt x="104" y="190"/>
                  </a:cubicBezTo>
                  <a:lnTo>
                    <a:pt x="141" y="190"/>
                  </a:lnTo>
                  <a:cubicBezTo>
                    <a:pt x="157" y="174"/>
                    <a:pt x="174" y="174"/>
                    <a:pt x="190" y="157"/>
                  </a:cubicBezTo>
                  <a:cubicBezTo>
                    <a:pt x="244" y="104"/>
                    <a:pt x="244" y="38"/>
                    <a:pt x="207" y="21"/>
                  </a:cubicBezTo>
                  <a:cubicBezTo>
                    <a:pt x="174" y="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7"/>
            <p:cNvSpPr/>
            <p:nvPr/>
          </p:nvSpPr>
          <p:spPr>
            <a:xfrm>
              <a:off x="2823707" y="2317436"/>
              <a:ext cx="6000" cy="4825"/>
            </a:xfrm>
            <a:custGeom>
              <a:avLst/>
              <a:gdLst/>
              <a:ahLst/>
              <a:cxnLst/>
              <a:rect l="l" t="t" r="r" b="b"/>
              <a:pathLst>
                <a:path w="240" h="193" extrusionOk="0">
                  <a:moveTo>
                    <a:pt x="138" y="0"/>
                  </a:moveTo>
                  <a:cubicBezTo>
                    <a:pt x="120" y="0"/>
                    <a:pt x="102" y="3"/>
                    <a:pt x="83" y="7"/>
                  </a:cubicBezTo>
                  <a:cubicBezTo>
                    <a:pt x="50" y="23"/>
                    <a:pt x="17" y="56"/>
                    <a:pt x="0" y="77"/>
                  </a:cubicBezTo>
                  <a:lnTo>
                    <a:pt x="0" y="143"/>
                  </a:lnTo>
                  <a:cubicBezTo>
                    <a:pt x="0" y="159"/>
                    <a:pt x="17" y="180"/>
                    <a:pt x="33" y="180"/>
                  </a:cubicBezTo>
                  <a:cubicBezTo>
                    <a:pt x="50" y="188"/>
                    <a:pt x="67" y="192"/>
                    <a:pt x="85" y="192"/>
                  </a:cubicBezTo>
                  <a:cubicBezTo>
                    <a:pt x="103" y="192"/>
                    <a:pt x="120" y="188"/>
                    <a:pt x="137" y="180"/>
                  </a:cubicBezTo>
                  <a:cubicBezTo>
                    <a:pt x="207" y="143"/>
                    <a:pt x="240" y="94"/>
                    <a:pt x="223" y="40"/>
                  </a:cubicBezTo>
                  <a:cubicBezTo>
                    <a:pt x="223" y="16"/>
                    <a:pt x="186"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7"/>
            <p:cNvSpPr/>
            <p:nvPr/>
          </p:nvSpPr>
          <p:spPr>
            <a:xfrm>
              <a:off x="2835657" y="2319286"/>
              <a:ext cx="6525" cy="4800"/>
            </a:xfrm>
            <a:custGeom>
              <a:avLst/>
              <a:gdLst/>
              <a:ahLst/>
              <a:cxnLst/>
              <a:rect l="l" t="t" r="r" b="b"/>
              <a:pathLst>
                <a:path w="261" h="192" extrusionOk="0">
                  <a:moveTo>
                    <a:pt x="175" y="1"/>
                  </a:moveTo>
                  <a:cubicBezTo>
                    <a:pt x="153" y="1"/>
                    <a:pt x="129" y="6"/>
                    <a:pt x="104" y="20"/>
                  </a:cubicBezTo>
                  <a:cubicBezTo>
                    <a:pt x="38" y="36"/>
                    <a:pt x="1" y="106"/>
                    <a:pt x="17" y="139"/>
                  </a:cubicBezTo>
                  <a:cubicBezTo>
                    <a:pt x="31" y="171"/>
                    <a:pt x="56" y="191"/>
                    <a:pt x="91" y="191"/>
                  </a:cubicBezTo>
                  <a:cubicBezTo>
                    <a:pt x="111" y="191"/>
                    <a:pt x="133" y="185"/>
                    <a:pt x="157" y="172"/>
                  </a:cubicBezTo>
                  <a:cubicBezTo>
                    <a:pt x="223" y="156"/>
                    <a:pt x="260" y="85"/>
                    <a:pt x="244" y="53"/>
                  </a:cubicBezTo>
                  <a:cubicBezTo>
                    <a:pt x="244" y="20"/>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7"/>
            <p:cNvSpPr/>
            <p:nvPr/>
          </p:nvSpPr>
          <p:spPr>
            <a:xfrm>
              <a:off x="2872157" y="2223486"/>
              <a:ext cx="6500" cy="5175"/>
            </a:xfrm>
            <a:custGeom>
              <a:avLst/>
              <a:gdLst/>
              <a:ahLst/>
              <a:cxnLst/>
              <a:rect l="l" t="t" r="r" b="b"/>
              <a:pathLst>
                <a:path w="260" h="207" extrusionOk="0">
                  <a:moveTo>
                    <a:pt x="173" y="1"/>
                  </a:moveTo>
                  <a:cubicBezTo>
                    <a:pt x="140" y="1"/>
                    <a:pt x="103" y="21"/>
                    <a:pt x="87" y="38"/>
                  </a:cubicBezTo>
                  <a:cubicBezTo>
                    <a:pt x="54" y="54"/>
                    <a:pt x="37" y="87"/>
                    <a:pt x="21" y="104"/>
                  </a:cubicBezTo>
                  <a:cubicBezTo>
                    <a:pt x="0" y="157"/>
                    <a:pt x="37" y="207"/>
                    <a:pt x="103" y="207"/>
                  </a:cubicBezTo>
                  <a:cubicBezTo>
                    <a:pt x="124" y="207"/>
                    <a:pt x="140" y="207"/>
                    <a:pt x="157" y="190"/>
                  </a:cubicBezTo>
                  <a:cubicBezTo>
                    <a:pt x="173" y="190"/>
                    <a:pt x="173" y="174"/>
                    <a:pt x="190" y="174"/>
                  </a:cubicBezTo>
                  <a:cubicBezTo>
                    <a:pt x="206" y="157"/>
                    <a:pt x="243" y="141"/>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7"/>
            <p:cNvSpPr/>
            <p:nvPr/>
          </p:nvSpPr>
          <p:spPr>
            <a:xfrm>
              <a:off x="2818032" y="2305961"/>
              <a:ext cx="6100" cy="5175"/>
            </a:xfrm>
            <a:custGeom>
              <a:avLst/>
              <a:gdLst/>
              <a:ahLst/>
              <a:cxnLst/>
              <a:rect l="l" t="t" r="r" b="b"/>
              <a:pathLst>
                <a:path w="244" h="207" extrusionOk="0">
                  <a:moveTo>
                    <a:pt x="157" y="0"/>
                  </a:moveTo>
                  <a:cubicBezTo>
                    <a:pt x="141" y="0"/>
                    <a:pt x="104" y="21"/>
                    <a:pt x="87" y="37"/>
                  </a:cubicBezTo>
                  <a:cubicBezTo>
                    <a:pt x="54" y="54"/>
                    <a:pt x="21" y="70"/>
                    <a:pt x="21" y="103"/>
                  </a:cubicBezTo>
                  <a:cubicBezTo>
                    <a:pt x="1" y="157"/>
                    <a:pt x="38" y="206"/>
                    <a:pt x="87" y="206"/>
                  </a:cubicBezTo>
                  <a:cubicBezTo>
                    <a:pt x="104" y="206"/>
                    <a:pt x="124" y="206"/>
                    <a:pt x="141" y="190"/>
                  </a:cubicBezTo>
                  <a:lnTo>
                    <a:pt x="157" y="190"/>
                  </a:lnTo>
                  <a:lnTo>
                    <a:pt x="174" y="173"/>
                  </a:lnTo>
                  <a:cubicBezTo>
                    <a:pt x="207" y="157"/>
                    <a:pt x="227" y="140"/>
                    <a:pt x="244" y="103"/>
                  </a:cubicBezTo>
                  <a:cubicBezTo>
                    <a:pt x="244" y="87"/>
                    <a:pt x="244" y="54"/>
                    <a:pt x="227" y="37"/>
                  </a:cubicBezTo>
                  <a:cubicBezTo>
                    <a:pt x="227"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7"/>
            <p:cNvSpPr/>
            <p:nvPr/>
          </p:nvSpPr>
          <p:spPr>
            <a:xfrm>
              <a:off x="2810307" y="2373711"/>
              <a:ext cx="6100" cy="4925"/>
            </a:xfrm>
            <a:custGeom>
              <a:avLst/>
              <a:gdLst/>
              <a:ahLst/>
              <a:cxnLst/>
              <a:rect l="l" t="t" r="r" b="b"/>
              <a:pathLst>
                <a:path w="244" h="197" extrusionOk="0">
                  <a:moveTo>
                    <a:pt x="163" y="1"/>
                  </a:moveTo>
                  <a:cubicBezTo>
                    <a:pt x="121" y="1"/>
                    <a:pt x="74" y="16"/>
                    <a:pt x="38" y="40"/>
                  </a:cubicBezTo>
                  <a:cubicBezTo>
                    <a:pt x="21" y="73"/>
                    <a:pt x="0" y="94"/>
                    <a:pt x="0" y="127"/>
                  </a:cubicBezTo>
                  <a:cubicBezTo>
                    <a:pt x="0" y="143"/>
                    <a:pt x="0" y="160"/>
                    <a:pt x="38" y="176"/>
                  </a:cubicBezTo>
                  <a:cubicBezTo>
                    <a:pt x="54" y="197"/>
                    <a:pt x="87" y="197"/>
                    <a:pt x="104" y="197"/>
                  </a:cubicBezTo>
                  <a:cubicBezTo>
                    <a:pt x="124" y="197"/>
                    <a:pt x="141" y="176"/>
                    <a:pt x="141" y="176"/>
                  </a:cubicBezTo>
                  <a:cubicBezTo>
                    <a:pt x="157" y="176"/>
                    <a:pt x="174" y="160"/>
                    <a:pt x="190" y="143"/>
                  </a:cubicBezTo>
                  <a:cubicBezTo>
                    <a:pt x="244" y="94"/>
                    <a:pt x="244" y="40"/>
                    <a:pt x="207" y="7"/>
                  </a:cubicBezTo>
                  <a:cubicBezTo>
                    <a:pt x="193" y="3"/>
                    <a:pt x="179"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7"/>
            <p:cNvSpPr/>
            <p:nvPr/>
          </p:nvSpPr>
          <p:spPr>
            <a:xfrm>
              <a:off x="2833507" y="2304711"/>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53"/>
                    <a:pt x="37" y="207"/>
                    <a:pt x="87" y="207"/>
                  </a:cubicBezTo>
                  <a:cubicBezTo>
                    <a:pt x="103" y="207"/>
                    <a:pt x="140" y="207"/>
                    <a:pt x="157" y="190"/>
                  </a:cubicBezTo>
                  <a:cubicBezTo>
                    <a:pt x="157" y="190"/>
                    <a:pt x="173" y="190"/>
                    <a:pt x="190" y="174"/>
                  </a:cubicBezTo>
                  <a:cubicBezTo>
                    <a:pt x="206" y="153"/>
                    <a:pt x="227" y="137"/>
                    <a:pt x="243" y="104"/>
                  </a:cubicBez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7"/>
            <p:cNvSpPr/>
            <p:nvPr/>
          </p:nvSpPr>
          <p:spPr>
            <a:xfrm>
              <a:off x="2858432" y="2340786"/>
              <a:ext cx="6525" cy="5075"/>
            </a:xfrm>
            <a:custGeom>
              <a:avLst/>
              <a:gdLst/>
              <a:ahLst/>
              <a:cxnLst/>
              <a:rect l="l" t="t" r="r" b="b"/>
              <a:pathLst>
                <a:path w="261" h="203" extrusionOk="0">
                  <a:moveTo>
                    <a:pt x="137" y="1"/>
                  </a:moveTo>
                  <a:cubicBezTo>
                    <a:pt x="120" y="17"/>
                    <a:pt x="87" y="34"/>
                    <a:pt x="54" y="50"/>
                  </a:cubicBezTo>
                  <a:cubicBezTo>
                    <a:pt x="17" y="104"/>
                    <a:pt x="1" y="153"/>
                    <a:pt x="54" y="190"/>
                  </a:cubicBezTo>
                  <a:cubicBezTo>
                    <a:pt x="63" y="198"/>
                    <a:pt x="75" y="203"/>
                    <a:pt x="90" y="203"/>
                  </a:cubicBezTo>
                  <a:cubicBezTo>
                    <a:pt x="104" y="203"/>
                    <a:pt x="120" y="198"/>
                    <a:pt x="137" y="190"/>
                  </a:cubicBezTo>
                  <a:lnTo>
                    <a:pt x="158" y="190"/>
                  </a:lnTo>
                  <a:cubicBezTo>
                    <a:pt x="191" y="174"/>
                    <a:pt x="207" y="174"/>
                    <a:pt x="224" y="153"/>
                  </a:cubicBezTo>
                  <a:cubicBezTo>
                    <a:pt x="240" y="120"/>
                    <a:pt x="261" y="104"/>
                    <a:pt x="261" y="71"/>
                  </a:cubicBezTo>
                  <a:cubicBezTo>
                    <a:pt x="261" y="50"/>
                    <a:pt x="240" y="34"/>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7"/>
            <p:cNvSpPr/>
            <p:nvPr/>
          </p:nvSpPr>
          <p:spPr>
            <a:xfrm>
              <a:off x="2862782" y="2362461"/>
              <a:ext cx="6400" cy="4950"/>
            </a:xfrm>
            <a:custGeom>
              <a:avLst/>
              <a:gdLst/>
              <a:ahLst/>
              <a:cxnLst/>
              <a:rect l="l" t="t" r="r" b="b"/>
              <a:pathLst>
                <a:path w="256" h="198" extrusionOk="0">
                  <a:moveTo>
                    <a:pt x="196" y="1"/>
                  </a:moveTo>
                  <a:cubicBezTo>
                    <a:pt x="189" y="1"/>
                    <a:pt x="180" y="3"/>
                    <a:pt x="169" y="8"/>
                  </a:cubicBezTo>
                  <a:cubicBezTo>
                    <a:pt x="103" y="8"/>
                    <a:pt x="33" y="45"/>
                    <a:pt x="17" y="94"/>
                  </a:cubicBezTo>
                  <a:cubicBezTo>
                    <a:pt x="0" y="148"/>
                    <a:pt x="33" y="197"/>
                    <a:pt x="103" y="197"/>
                  </a:cubicBezTo>
                  <a:cubicBezTo>
                    <a:pt x="120" y="197"/>
                    <a:pt x="136" y="197"/>
                    <a:pt x="153" y="181"/>
                  </a:cubicBezTo>
                  <a:cubicBezTo>
                    <a:pt x="169" y="181"/>
                    <a:pt x="169" y="181"/>
                    <a:pt x="190" y="164"/>
                  </a:cubicBezTo>
                  <a:cubicBezTo>
                    <a:pt x="223" y="148"/>
                    <a:pt x="239" y="131"/>
                    <a:pt x="239" y="94"/>
                  </a:cubicBezTo>
                  <a:cubicBezTo>
                    <a:pt x="256" y="78"/>
                    <a:pt x="256" y="45"/>
                    <a:pt x="239" y="28"/>
                  </a:cubicBezTo>
                  <a:cubicBezTo>
                    <a:pt x="227" y="14"/>
                    <a:pt x="216"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7"/>
            <p:cNvSpPr/>
            <p:nvPr/>
          </p:nvSpPr>
          <p:spPr>
            <a:xfrm>
              <a:off x="2910807" y="2306561"/>
              <a:ext cx="6525" cy="5075"/>
            </a:xfrm>
            <a:custGeom>
              <a:avLst/>
              <a:gdLst/>
              <a:ahLst/>
              <a:cxnLst/>
              <a:rect l="l" t="t" r="r" b="b"/>
              <a:pathLst>
                <a:path w="261" h="203" extrusionOk="0">
                  <a:moveTo>
                    <a:pt x="161" y="1"/>
                  </a:moveTo>
                  <a:cubicBezTo>
                    <a:pt x="139" y="1"/>
                    <a:pt x="114" y="5"/>
                    <a:pt x="87" y="13"/>
                  </a:cubicBezTo>
                  <a:cubicBezTo>
                    <a:pt x="54" y="30"/>
                    <a:pt x="21" y="63"/>
                    <a:pt x="0" y="100"/>
                  </a:cubicBezTo>
                  <a:lnTo>
                    <a:pt x="0" y="149"/>
                  </a:lnTo>
                  <a:cubicBezTo>
                    <a:pt x="13" y="183"/>
                    <a:pt x="45" y="202"/>
                    <a:pt x="79" y="202"/>
                  </a:cubicBezTo>
                  <a:cubicBezTo>
                    <a:pt x="100" y="202"/>
                    <a:pt x="121" y="196"/>
                    <a:pt x="141" y="182"/>
                  </a:cubicBezTo>
                  <a:cubicBezTo>
                    <a:pt x="206" y="149"/>
                    <a:pt x="260" y="100"/>
                    <a:pt x="244" y="46"/>
                  </a:cubicBezTo>
                  <a:cubicBezTo>
                    <a:pt x="227" y="30"/>
                    <a:pt x="227" y="30"/>
                    <a:pt x="206" y="13"/>
                  </a:cubicBezTo>
                  <a:cubicBezTo>
                    <a:pt x="198" y="5"/>
                    <a:pt x="18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7"/>
            <p:cNvSpPr/>
            <p:nvPr/>
          </p:nvSpPr>
          <p:spPr>
            <a:xfrm>
              <a:off x="2912132" y="2316261"/>
              <a:ext cx="6425" cy="5225"/>
            </a:xfrm>
            <a:custGeom>
              <a:avLst/>
              <a:gdLst/>
              <a:ahLst/>
              <a:cxnLst/>
              <a:rect l="l" t="t" r="r" b="b"/>
              <a:pathLst>
                <a:path w="257" h="209" extrusionOk="0">
                  <a:moveTo>
                    <a:pt x="153" y="0"/>
                  </a:moveTo>
                  <a:cubicBezTo>
                    <a:pt x="137" y="0"/>
                    <a:pt x="120" y="21"/>
                    <a:pt x="104" y="21"/>
                  </a:cubicBezTo>
                  <a:cubicBezTo>
                    <a:pt x="34" y="54"/>
                    <a:pt x="1" y="103"/>
                    <a:pt x="17" y="157"/>
                  </a:cubicBezTo>
                  <a:cubicBezTo>
                    <a:pt x="17" y="189"/>
                    <a:pt x="47" y="209"/>
                    <a:pt x="85" y="209"/>
                  </a:cubicBezTo>
                  <a:cubicBezTo>
                    <a:pt x="106" y="209"/>
                    <a:pt x="130" y="203"/>
                    <a:pt x="153" y="190"/>
                  </a:cubicBezTo>
                  <a:cubicBezTo>
                    <a:pt x="174" y="190"/>
                    <a:pt x="191" y="174"/>
                    <a:pt x="207" y="157"/>
                  </a:cubicBezTo>
                  <a:cubicBezTo>
                    <a:pt x="240" y="124"/>
                    <a:pt x="257" y="87"/>
                    <a:pt x="240" y="54"/>
                  </a:cubicBezTo>
                  <a:cubicBezTo>
                    <a:pt x="240" y="21"/>
                    <a:pt x="207"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7"/>
            <p:cNvSpPr/>
            <p:nvPr/>
          </p:nvSpPr>
          <p:spPr>
            <a:xfrm>
              <a:off x="2916882" y="2374711"/>
              <a:ext cx="6425" cy="5175"/>
            </a:xfrm>
            <a:custGeom>
              <a:avLst/>
              <a:gdLst/>
              <a:ahLst/>
              <a:cxnLst/>
              <a:rect l="l" t="t" r="r" b="b"/>
              <a:pathLst>
                <a:path w="257" h="207" extrusionOk="0">
                  <a:moveTo>
                    <a:pt x="153" y="0"/>
                  </a:moveTo>
                  <a:cubicBezTo>
                    <a:pt x="120" y="0"/>
                    <a:pt x="87" y="17"/>
                    <a:pt x="67" y="33"/>
                  </a:cubicBezTo>
                  <a:cubicBezTo>
                    <a:pt x="34" y="54"/>
                    <a:pt x="17" y="70"/>
                    <a:pt x="1" y="103"/>
                  </a:cubicBezTo>
                  <a:cubicBezTo>
                    <a:pt x="1" y="120"/>
                    <a:pt x="1" y="157"/>
                    <a:pt x="17" y="173"/>
                  </a:cubicBezTo>
                  <a:cubicBezTo>
                    <a:pt x="34" y="190"/>
                    <a:pt x="50" y="206"/>
                    <a:pt x="87" y="206"/>
                  </a:cubicBezTo>
                  <a:cubicBezTo>
                    <a:pt x="104" y="206"/>
                    <a:pt x="120" y="190"/>
                    <a:pt x="137" y="190"/>
                  </a:cubicBezTo>
                  <a:cubicBezTo>
                    <a:pt x="153" y="173"/>
                    <a:pt x="153" y="173"/>
                    <a:pt x="170" y="173"/>
                  </a:cubicBezTo>
                  <a:cubicBezTo>
                    <a:pt x="207" y="157"/>
                    <a:pt x="223" y="120"/>
                    <a:pt x="223" y="103"/>
                  </a:cubicBezTo>
                  <a:cubicBezTo>
                    <a:pt x="256" y="54"/>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7"/>
            <p:cNvSpPr/>
            <p:nvPr/>
          </p:nvSpPr>
          <p:spPr>
            <a:xfrm>
              <a:off x="2920707" y="2339961"/>
              <a:ext cx="6500" cy="5175"/>
            </a:xfrm>
            <a:custGeom>
              <a:avLst/>
              <a:gdLst/>
              <a:ahLst/>
              <a:cxnLst/>
              <a:rect l="l" t="t" r="r" b="b"/>
              <a:pathLst>
                <a:path w="260" h="207" extrusionOk="0">
                  <a:moveTo>
                    <a:pt x="173" y="1"/>
                  </a:moveTo>
                  <a:cubicBezTo>
                    <a:pt x="157" y="1"/>
                    <a:pt x="120" y="17"/>
                    <a:pt x="103" y="34"/>
                  </a:cubicBezTo>
                  <a:cubicBezTo>
                    <a:pt x="70" y="50"/>
                    <a:pt x="37" y="67"/>
                    <a:pt x="17" y="104"/>
                  </a:cubicBezTo>
                  <a:cubicBezTo>
                    <a:pt x="0" y="153"/>
                    <a:pt x="37" y="207"/>
                    <a:pt x="103" y="207"/>
                  </a:cubicBezTo>
                  <a:cubicBezTo>
                    <a:pt x="120" y="207"/>
                    <a:pt x="140" y="207"/>
                    <a:pt x="140" y="186"/>
                  </a:cubicBezTo>
                  <a:lnTo>
                    <a:pt x="173" y="186"/>
                  </a:lnTo>
                  <a:lnTo>
                    <a:pt x="190" y="170"/>
                  </a:ln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7"/>
            <p:cNvSpPr/>
            <p:nvPr/>
          </p:nvSpPr>
          <p:spPr>
            <a:xfrm>
              <a:off x="2925857" y="2363986"/>
              <a:ext cx="6525" cy="4925"/>
            </a:xfrm>
            <a:custGeom>
              <a:avLst/>
              <a:gdLst/>
              <a:ahLst/>
              <a:cxnLst/>
              <a:rect l="l" t="t" r="r" b="b"/>
              <a:pathLst>
                <a:path w="261" h="197" extrusionOk="0">
                  <a:moveTo>
                    <a:pt x="173" y="0"/>
                  </a:moveTo>
                  <a:cubicBezTo>
                    <a:pt x="157" y="0"/>
                    <a:pt x="120" y="0"/>
                    <a:pt x="103" y="17"/>
                  </a:cubicBezTo>
                  <a:cubicBezTo>
                    <a:pt x="54" y="33"/>
                    <a:pt x="0" y="103"/>
                    <a:pt x="17" y="153"/>
                  </a:cubicBezTo>
                  <a:cubicBezTo>
                    <a:pt x="32" y="180"/>
                    <a:pt x="72" y="196"/>
                    <a:pt x="113" y="196"/>
                  </a:cubicBezTo>
                  <a:cubicBezTo>
                    <a:pt x="128" y="196"/>
                    <a:pt x="143" y="194"/>
                    <a:pt x="157" y="190"/>
                  </a:cubicBezTo>
                  <a:cubicBezTo>
                    <a:pt x="173" y="173"/>
                    <a:pt x="190" y="173"/>
                    <a:pt x="206" y="153"/>
                  </a:cubicBezTo>
                  <a:cubicBezTo>
                    <a:pt x="244" y="120"/>
                    <a:pt x="260" y="87"/>
                    <a:pt x="260" y="50"/>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7"/>
            <p:cNvSpPr/>
            <p:nvPr/>
          </p:nvSpPr>
          <p:spPr>
            <a:xfrm>
              <a:off x="2930582" y="2327086"/>
              <a:ext cx="6525" cy="5050"/>
            </a:xfrm>
            <a:custGeom>
              <a:avLst/>
              <a:gdLst/>
              <a:ahLst/>
              <a:cxnLst/>
              <a:rect l="l" t="t" r="r" b="b"/>
              <a:pathLst>
                <a:path w="261" h="202" extrusionOk="0">
                  <a:moveTo>
                    <a:pt x="137" y="0"/>
                  </a:moveTo>
                  <a:cubicBezTo>
                    <a:pt x="104" y="17"/>
                    <a:pt x="71" y="33"/>
                    <a:pt x="55" y="50"/>
                  </a:cubicBezTo>
                  <a:cubicBezTo>
                    <a:pt x="17" y="66"/>
                    <a:pt x="17" y="103"/>
                    <a:pt x="1" y="120"/>
                  </a:cubicBezTo>
                  <a:cubicBezTo>
                    <a:pt x="1" y="153"/>
                    <a:pt x="17" y="169"/>
                    <a:pt x="34" y="186"/>
                  </a:cubicBezTo>
                  <a:cubicBezTo>
                    <a:pt x="44" y="196"/>
                    <a:pt x="58" y="201"/>
                    <a:pt x="73" y="201"/>
                  </a:cubicBezTo>
                  <a:cubicBezTo>
                    <a:pt x="88" y="201"/>
                    <a:pt x="104" y="196"/>
                    <a:pt x="120" y="186"/>
                  </a:cubicBezTo>
                  <a:lnTo>
                    <a:pt x="158" y="186"/>
                  </a:lnTo>
                  <a:cubicBezTo>
                    <a:pt x="174" y="169"/>
                    <a:pt x="191" y="153"/>
                    <a:pt x="207" y="153"/>
                  </a:cubicBezTo>
                  <a:cubicBezTo>
                    <a:pt x="261" y="103"/>
                    <a:pt x="261" y="33"/>
                    <a:pt x="224" y="17"/>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7"/>
            <p:cNvSpPr/>
            <p:nvPr/>
          </p:nvSpPr>
          <p:spPr>
            <a:xfrm>
              <a:off x="2926257" y="2351086"/>
              <a:ext cx="6525" cy="5075"/>
            </a:xfrm>
            <a:custGeom>
              <a:avLst/>
              <a:gdLst/>
              <a:ahLst/>
              <a:cxnLst/>
              <a:rect l="l" t="t" r="r" b="b"/>
              <a:pathLst>
                <a:path w="261" h="203" extrusionOk="0">
                  <a:moveTo>
                    <a:pt x="171" y="0"/>
                  </a:moveTo>
                  <a:cubicBezTo>
                    <a:pt x="151" y="0"/>
                    <a:pt x="129" y="6"/>
                    <a:pt x="104" y="17"/>
                  </a:cubicBezTo>
                  <a:cubicBezTo>
                    <a:pt x="71" y="34"/>
                    <a:pt x="38" y="71"/>
                    <a:pt x="21" y="87"/>
                  </a:cubicBezTo>
                  <a:cubicBezTo>
                    <a:pt x="21" y="104"/>
                    <a:pt x="1" y="137"/>
                    <a:pt x="21" y="153"/>
                  </a:cubicBezTo>
                  <a:cubicBezTo>
                    <a:pt x="21" y="174"/>
                    <a:pt x="38" y="191"/>
                    <a:pt x="54" y="191"/>
                  </a:cubicBezTo>
                  <a:cubicBezTo>
                    <a:pt x="71" y="199"/>
                    <a:pt x="88" y="203"/>
                    <a:pt x="106" y="203"/>
                  </a:cubicBezTo>
                  <a:cubicBezTo>
                    <a:pt x="123" y="203"/>
                    <a:pt x="141" y="199"/>
                    <a:pt x="157" y="191"/>
                  </a:cubicBezTo>
                  <a:cubicBezTo>
                    <a:pt x="228" y="153"/>
                    <a:pt x="261" y="104"/>
                    <a:pt x="244" y="50"/>
                  </a:cubicBezTo>
                  <a:cubicBezTo>
                    <a:pt x="233" y="18"/>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7"/>
            <p:cNvSpPr/>
            <p:nvPr/>
          </p:nvSpPr>
          <p:spPr>
            <a:xfrm>
              <a:off x="2869157" y="2328736"/>
              <a:ext cx="6925" cy="5175"/>
            </a:xfrm>
            <a:custGeom>
              <a:avLst/>
              <a:gdLst/>
              <a:ahLst/>
              <a:cxnLst/>
              <a:rect l="l" t="t" r="r" b="b"/>
              <a:pathLst>
                <a:path w="277" h="207" extrusionOk="0">
                  <a:moveTo>
                    <a:pt x="174" y="0"/>
                  </a:moveTo>
                  <a:cubicBezTo>
                    <a:pt x="141" y="0"/>
                    <a:pt x="104" y="17"/>
                    <a:pt x="87" y="37"/>
                  </a:cubicBezTo>
                  <a:cubicBezTo>
                    <a:pt x="54" y="54"/>
                    <a:pt x="38" y="87"/>
                    <a:pt x="17" y="103"/>
                  </a:cubicBezTo>
                  <a:cubicBezTo>
                    <a:pt x="1" y="157"/>
                    <a:pt x="38" y="206"/>
                    <a:pt x="104" y="206"/>
                  </a:cubicBezTo>
                  <a:cubicBezTo>
                    <a:pt x="120" y="206"/>
                    <a:pt x="141" y="190"/>
                    <a:pt x="157" y="190"/>
                  </a:cubicBezTo>
                  <a:cubicBezTo>
                    <a:pt x="174" y="190"/>
                    <a:pt x="174" y="173"/>
                    <a:pt x="190" y="173"/>
                  </a:cubicBezTo>
                  <a:cubicBezTo>
                    <a:pt x="223" y="157"/>
                    <a:pt x="244" y="120"/>
                    <a:pt x="244"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7"/>
            <p:cNvSpPr/>
            <p:nvPr/>
          </p:nvSpPr>
          <p:spPr>
            <a:xfrm>
              <a:off x="2866582" y="2376436"/>
              <a:ext cx="6525" cy="5025"/>
            </a:xfrm>
            <a:custGeom>
              <a:avLst/>
              <a:gdLst/>
              <a:ahLst/>
              <a:cxnLst/>
              <a:rect l="l" t="t" r="r" b="b"/>
              <a:pathLst>
                <a:path w="261" h="201" extrusionOk="0">
                  <a:moveTo>
                    <a:pt x="175" y="0"/>
                  </a:moveTo>
                  <a:cubicBezTo>
                    <a:pt x="153" y="0"/>
                    <a:pt x="129" y="6"/>
                    <a:pt x="104" y="18"/>
                  </a:cubicBezTo>
                  <a:cubicBezTo>
                    <a:pt x="38" y="51"/>
                    <a:pt x="1" y="104"/>
                    <a:pt x="17" y="154"/>
                  </a:cubicBezTo>
                  <a:cubicBezTo>
                    <a:pt x="30" y="188"/>
                    <a:pt x="56" y="200"/>
                    <a:pt x="90" y="200"/>
                  </a:cubicBezTo>
                  <a:cubicBezTo>
                    <a:pt x="110" y="200"/>
                    <a:pt x="132" y="197"/>
                    <a:pt x="157" y="191"/>
                  </a:cubicBezTo>
                  <a:cubicBezTo>
                    <a:pt x="223" y="154"/>
                    <a:pt x="260" y="104"/>
                    <a:pt x="244" y="51"/>
                  </a:cubicBezTo>
                  <a:cubicBezTo>
                    <a:pt x="244" y="19"/>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7"/>
            <p:cNvSpPr/>
            <p:nvPr/>
          </p:nvSpPr>
          <p:spPr>
            <a:xfrm>
              <a:off x="2903082" y="2327486"/>
              <a:ext cx="6500" cy="5175"/>
            </a:xfrm>
            <a:custGeom>
              <a:avLst/>
              <a:gdLst/>
              <a:ahLst/>
              <a:cxnLst/>
              <a:rect l="l" t="t" r="r" b="b"/>
              <a:pathLst>
                <a:path w="260" h="207" extrusionOk="0">
                  <a:moveTo>
                    <a:pt x="173" y="1"/>
                  </a:moveTo>
                  <a:cubicBezTo>
                    <a:pt x="140" y="1"/>
                    <a:pt x="103" y="17"/>
                    <a:pt x="87" y="34"/>
                  </a:cubicBezTo>
                  <a:cubicBezTo>
                    <a:pt x="54" y="50"/>
                    <a:pt x="37" y="67"/>
                    <a:pt x="21" y="104"/>
                  </a:cubicBezTo>
                  <a:cubicBezTo>
                    <a:pt x="0" y="153"/>
                    <a:pt x="37" y="207"/>
                    <a:pt x="103" y="207"/>
                  </a:cubicBezTo>
                  <a:cubicBezTo>
                    <a:pt x="124" y="207"/>
                    <a:pt x="140" y="190"/>
                    <a:pt x="157" y="190"/>
                  </a:cubicBezTo>
                  <a:cubicBezTo>
                    <a:pt x="173" y="190"/>
                    <a:pt x="190" y="170"/>
                    <a:pt x="190" y="170"/>
                  </a:cubicBezTo>
                  <a:cubicBezTo>
                    <a:pt x="227" y="153"/>
                    <a:pt x="243" y="120"/>
                    <a:pt x="260" y="104"/>
                  </a:cubicBezTo>
                  <a:cubicBezTo>
                    <a:pt x="260" y="67"/>
                    <a:pt x="260" y="50"/>
                    <a:pt x="243" y="34"/>
                  </a:cubicBezTo>
                  <a:cubicBezTo>
                    <a:pt x="227"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7"/>
            <p:cNvSpPr/>
            <p:nvPr/>
          </p:nvSpPr>
          <p:spPr>
            <a:xfrm>
              <a:off x="2874307" y="2340786"/>
              <a:ext cx="6525" cy="4775"/>
            </a:xfrm>
            <a:custGeom>
              <a:avLst/>
              <a:gdLst/>
              <a:ahLst/>
              <a:cxnLst/>
              <a:rect l="l" t="t" r="r" b="b"/>
              <a:pathLst>
                <a:path w="261" h="191" extrusionOk="0">
                  <a:moveTo>
                    <a:pt x="174" y="1"/>
                  </a:moveTo>
                  <a:cubicBezTo>
                    <a:pt x="141" y="1"/>
                    <a:pt x="104" y="1"/>
                    <a:pt x="71" y="34"/>
                  </a:cubicBezTo>
                  <a:cubicBezTo>
                    <a:pt x="54" y="50"/>
                    <a:pt x="38" y="71"/>
                    <a:pt x="17" y="104"/>
                  </a:cubicBezTo>
                  <a:cubicBezTo>
                    <a:pt x="1" y="153"/>
                    <a:pt x="38" y="190"/>
                    <a:pt x="87" y="190"/>
                  </a:cubicBezTo>
                  <a:lnTo>
                    <a:pt x="157" y="190"/>
                  </a:lnTo>
                  <a:cubicBezTo>
                    <a:pt x="174" y="174"/>
                    <a:pt x="174" y="174"/>
                    <a:pt x="190" y="174"/>
                  </a:cubicBezTo>
                  <a:cubicBezTo>
                    <a:pt x="207" y="153"/>
                    <a:pt x="244" y="120"/>
                    <a:pt x="244" y="104"/>
                  </a:cubicBezTo>
                  <a:cubicBezTo>
                    <a:pt x="261" y="71"/>
                    <a:pt x="261"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7"/>
            <p:cNvSpPr/>
            <p:nvPr/>
          </p:nvSpPr>
          <p:spPr>
            <a:xfrm>
              <a:off x="2900507" y="2270811"/>
              <a:ext cx="6500" cy="4750"/>
            </a:xfrm>
            <a:custGeom>
              <a:avLst/>
              <a:gdLst/>
              <a:ahLst/>
              <a:cxnLst/>
              <a:rect l="l" t="t" r="r" b="b"/>
              <a:pathLst>
                <a:path w="260" h="190" extrusionOk="0">
                  <a:moveTo>
                    <a:pt x="173" y="0"/>
                  </a:moveTo>
                  <a:cubicBezTo>
                    <a:pt x="140" y="0"/>
                    <a:pt x="103" y="0"/>
                    <a:pt x="87" y="17"/>
                  </a:cubicBezTo>
                  <a:cubicBezTo>
                    <a:pt x="54" y="33"/>
                    <a:pt x="37" y="66"/>
                    <a:pt x="21" y="103"/>
                  </a:cubicBezTo>
                  <a:cubicBezTo>
                    <a:pt x="0" y="153"/>
                    <a:pt x="37" y="190"/>
                    <a:pt x="87" y="190"/>
                  </a:cubicBezTo>
                  <a:lnTo>
                    <a:pt x="140" y="190"/>
                  </a:lnTo>
                  <a:cubicBezTo>
                    <a:pt x="140" y="190"/>
                    <a:pt x="157" y="190"/>
                    <a:pt x="157" y="169"/>
                  </a:cubicBezTo>
                  <a:cubicBezTo>
                    <a:pt x="173" y="169"/>
                    <a:pt x="173" y="169"/>
                    <a:pt x="190" y="153"/>
                  </a:cubicBezTo>
                  <a:cubicBezTo>
                    <a:pt x="206" y="136"/>
                    <a:pt x="243" y="120"/>
                    <a:pt x="243" y="87"/>
                  </a:cubicBezTo>
                  <a:cubicBezTo>
                    <a:pt x="260" y="66"/>
                    <a:pt x="260" y="33"/>
                    <a:pt x="243" y="17"/>
                  </a:cubicBezTo>
                  <a:cubicBezTo>
                    <a:pt x="227" y="0"/>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7"/>
            <p:cNvSpPr/>
            <p:nvPr/>
          </p:nvSpPr>
          <p:spPr>
            <a:xfrm>
              <a:off x="2892357" y="2293061"/>
              <a:ext cx="6925" cy="4775"/>
            </a:xfrm>
            <a:custGeom>
              <a:avLst/>
              <a:gdLst/>
              <a:ahLst/>
              <a:cxnLst/>
              <a:rect l="l" t="t" r="r" b="b"/>
              <a:pathLst>
                <a:path w="277" h="191" extrusionOk="0">
                  <a:moveTo>
                    <a:pt x="173" y="1"/>
                  </a:moveTo>
                  <a:cubicBezTo>
                    <a:pt x="157" y="1"/>
                    <a:pt x="120" y="1"/>
                    <a:pt x="87" y="38"/>
                  </a:cubicBezTo>
                  <a:cubicBezTo>
                    <a:pt x="54" y="54"/>
                    <a:pt x="37" y="71"/>
                    <a:pt x="37" y="104"/>
                  </a:cubicBezTo>
                  <a:cubicBezTo>
                    <a:pt x="0" y="157"/>
                    <a:pt x="37" y="190"/>
                    <a:pt x="103" y="190"/>
                  </a:cubicBezTo>
                  <a:lnTo>
                    <a:pt x="173" y="190"/>
                  </a:lnTo>
                  <a:cubicBezTo>
                    <a:pt x="173" y="174"/>
                    <a:pt x="190" y="174"/>
                    <a:pt x="190" y="174"/>
                  </a:cubicBezTo>
                  <a:cubicBezTo>
                    <a:pt x="223" y="157"/>
                    <a:pt x="244" y="124"/>
                    <a:pt x="260" y="104"/>
                  </a:cubicBezTo>
                  <a:cubicBezTo>
                    <a:pt x="277" y="38"/>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7"/>
            <p:cNvSpPr/>
            <p:nvPr/>
          </p:nvSpPr>
          <p:spPr>
            <a:xfrm>
              <a:off x="2886782" y="2283661"/>
              <a:ext cx="6925" cy="5100"/>
            </a:xfrm>
            <a:custGeom>
              <a:avLst/>
              <a:gdLst/>
              <a:ahLst/>
              <a:cxnLst/>
              <a:rect l="l" t="t" r="r" b="b"/>
              <a:pathLst>
                <a:path w="277" h="204" extrusionOk="0">
                  <a:moveTo>
                    <a:pt x="173" y="1"/>
                  </a:moveTo>
                  <a:cubicBezTo>
                    <a:pt x="136" y="1"/>
                    <a:pt x="92" y="19"/>
                    <a:pt x="71" y="51"/>
                  </a:cubicBezTo>
                  <a:cubicBezTo>
                    <a:pt x="17" y="105"/>
                    <a:pt x="1" y="154"/>
                    <a:pt x="54" y="191"/>
                  </a:cubicBezTo>
                  <a:cubicBezTo>
                    <a:pt x="63" y="199"/>
                    <a:pt x="75" y="204"/>
                    <a:pt x="89" y="204"/>
                  </a:cubicBezTo>
                  <a:cubicBezTo>
                    <a:pt x="104" y="204"/>
                    <a:pt x="120" y="199"/>
                    <a:pt x="137" y="191"/>
                  </a:cubicBezTo>
                  <a:lnTo>
                    <a:pt x="174" y="191"/>
                  </a:lnTo>
                  <a:cubicBezTo>
                    <a:pt x="190" y="171"/>
                    <a:pt x="207" y="171"/>
                    <a:pt x="223" y="154"/>
                  </a:cubicBezTo>
                  <a:cubicBezTo>
                    <a:pt x="277" y="105"/>
                    <a:pt x="277" y="51"/>
                    <a:pt x="223" y="18"/>
                  </a:cubicBezTo>
                  <a:cubicBezTo>
                    <a:pt x="212" y="6"/>
                    <a:pt x="19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7"/>
            <p:cNvSpPr/>
            <p:nvPr/>
          </p:nvSpPr>
          <p:spPr>
            <a:xfrm>
              <a:off x="2912957" y="2362236"/>
              <a:ext cx="6525" cy="5175"/>
            </a:xfrm>
            <a:custGeom>
              <a:avLst/>
              <a:gdLst/>
              <a:ahLst/>
              <a:cxnLst/>
              <a:rect l="l" t="t" r="r" b="b"/>
              <a:pathLst>
                <a:path w="261" h="207" extrusionOk="0">
                  <a:moveTo>
                    <a:pt x="174" y="0"/>
                  </a:moveTo>
                  <a:cubicBezTo>
                    <a:pt x="141" y="0"/>
                    <a:pt x="104" y="17"/>
                    <a:pt x="87" y="37"/>
                  </a:cubicBezTo>
                  <a:cubicBezTo>
                    <a:pt x="55" y="54"/>
                    <a:pt x="38" y="87"/>
                    <a:pt x="17" y="103"/>
                  </a:cubicBezTo>
                  <a:cubicBezTo>
                    <a:pt x="1" y="157"/>
                    <a:pt x="38" y="206"/>
                    <a:pt x="104" y="206"/>
                  </a:cubicBezTo>
                  <a:cubicBezTo>
                    <a:pt x="120" y="206"/>
                    <a:pt x="141" y="206"/>
                    <a:pt x="158" y="190"/>
                  </a:cubicBezTo>
                  <a:cubicBezTo>
                    <a:pt x="174" y="190"/>
                    <a:pt x="174" y="190"/>
                    <a:pt x="191" y="173"/>
                  </a:cubicBezTo>
                  <a:cubicBezTo>
                    <a:pt x="207" y="157"/>
                    <a:pt x="244" y="140"/>
                    <a:pt x="244" y="103"/>
                  </a:cubicBezTo>
                  <a:cubicBezTo>
                    <a:pt x="261" y="54"/>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7"/>
            <p:cNvSpPr/>
            <p:nvPr/>
          </p:nvSpPr>
          <p:spPr>
            <a:xfrm>
              <a:off x="2974407" y="2328711"/>
              <a:ext cx="6500" cy="4950"/>
            </a:xfrm>
            <a:custGeom>
              <a:avLst/>
              <a:gdLst/>
              <a:ahLst/>
              <a:cxnLst/>
              <a:rect l="l" t="t" r="r" b="b"/>
              <a:pathLst>
                <a:path w="260" h="198" extrusionOk="0">
                  <a:moveTo>
                    <a:pt x="168" y="1"/>
                  </a:moveTo>
                  <a:cubicBezTo>
                    <a:pt x="150" y="1"/>
                    <a:pt x="128" y="6"/>
                    <a:pt x="103" y="18"/>
                  </a:cubicBezTo>
                  <a:cubicBezTo>
                    <a:pt x="33" y="38"/>
                    <a:pt x="0" y="104"/>
                    <a:pt x="17" y="158"/>
                  </a:cubicBezTo>
                  <a:cubicBezTo>
                    <a:pt x="17" y="182"/>
                    <a:pt x="54" y="197"/>
                    <a:pt x="102" y="197"/>
                  </a:cubicBezTo>
                  <a:cubicBezTo>
                    <a:pt x="119" y="197"/>
                    <a:pt x="138" y="195"/>
                    <a:pt x="157" y="191"/>
                  </a:cubicBezTo>
                  <a:cubicBezTo>
                    <a:pt x="223" y="158"/>
                    <a:pt x="260" y="104"/>
                    <a:pt x="239" y="55"/>
                  </a:cubicBezTo>
                  <a:cubicBezTo>
                    <a:pt x="229" y="20"/>
                    <a:pt x="204"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7"/>
            <p:cNvSpPr/>
            <p:nvPr/>
          </p:nvSpPr>
          <p:spPr>
            <a:xfrm>
              <a:off x="2968832" y="2351611"/>
              <a:ext cx="6925" cy="5075"/>
            </a:xfrm>
            <a:custGeom>
              <a:avLst/>
              <a:gdLst/>
              <a:ahLst/>
              <a:cxnLst/>
              <a:rect l="l" t="t" r="r" b="b"/>
              <a:pathLst>
                <a:path w="277" h="203" extrusionOk="0">
                  <a:moveTo>
                    <a:pt x="190" y="0"/>
                  </a:moveTo>
                  <a:cubicBezTo>
                    <a:pt x="177" y="0"/>
                    <a:pt x="163" y="5"/>
                    <a:pt x="153" y="13"/>
                  </a:cubicBezTo>
                  <a:cubicBezTo>
                    <a:pt x="120" y="13"/>
                    <a:pt x="87" y="29"/>
                    <a:pt x="71" y="50"/>
                  </a:cubicBezTo>
                  <a:cubicBezTo>
                    <a:pt x="17" y="99"/>
                    <a:pt x="1" y="170"/>
                    <a:pt x="50" y="186"/>
                  </a:cubicBezTo>
                  <a:cubicBezTo>
                    <a:pt x="71" y="203"/>
                    <a:pt x="104" y="203"/>
                    <a:pt x="137" y="203"/>
                  </a:cubicBezTo>
                  <a:cubicBezTo>
                    <a:pt x="137" y="203"/>
                    <a:pt x="153" y="186"/>
                    <a:pt x="174" y="186"/>
                  </a:cubicBezTo>
                  <a:cubicBezTo>
                    <a:pt x="190" y="186"/>
                    <a:pt x="207" y="170"/>
                    <a:pt x="223" y="153"/>
                  </a:cubicBezTo>
                  <a:cubicBezTo>
                    <a:pt x="277" y="99"/>
                    <a:pt x="277" y="50"/>
                    <a:pt x="223" y="13"/>
                  </a:cubicBezTo>
                  <a:cubicBezTo>
                    <a:pt x="215" y="5"/>
                    <a:pt x="203"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7"/>
            <p:cNvSpPr/>
            <p:nvPr/>
          </p:nvSpPr>
          <p:spPr>
            <a:xfrm>
              <a:off x="2959357" y="2328736"/>
              <a:ext cx="6500" cy="5175"/>
            </a:xfrm>
            <a:custGeom>
              <a:avLst/>
              <a:gdLst/>
              <a:ahLst/>
              <a:cxnLst/>
              <a:rect l="l" t="t" r="r" b="b"/>
              <a:pathLst>
                <a:path w="260" h="207" extrusionOk="0">
                  <a:moveTo>
                    <a:pt x="173" y="0"/>
                  </a:moveTo>
                  <a:cubicBezTo>
                    <a:pt x="140" y="0"/>
                    <a:pt x="103" y="17"/>
                    <a:pt x="70" y="37"/>
                  </a:cubicBezTo>
                  <a:cubicBezTo>
                    <a:pt x="54" y="54"/>
                    <a:pt x="37" y="70"/>
                    <a:pt x="17" y="103"/>
                  </a:cubicBezTo>
                  <a:cubicBezTo>
                    <a:pt x="0" y="157"/>
                    <a:pt x="37" y="206"/>
                    <a:pt x="87" y="206"/>
                  </a:cubicBezTo>
                  <a:cubicBezTo>
                    <a:pt x="120" y="190"/>
                    <a:pt x="140" y="190"/>
                    <a:pt x="157" y="190"/>
                  </a:cubicBezTo>
                  <a:cubicBezTo>
                    <a:pt x="173" y="173"/>
                    <a:pt x="173" y="173"/>
                    <a:pt x="190" y="173"/>
                  </a:cubicBezTo>
                  <a:cubicBezTo>
                    <a:pt x="206" y="157"/>
                    <a:pt x="243" y="120"/>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7"/>
            <p:cNvSpPr/>
            <p:nvPr/>
          </p:nvSpPr>
          <p:spPr>
            <a:xfrm>
              <a:off x="2964507" y="2340386"/>
              <a:ext cx="6925" cy="4750"/>
            </a:xfrm>
            <a:custGeom>
              <a:avLst/>
              <a:gdLst/>
              <a:ahLst/>
              <a:cxnLst/>
              <a:rect l="l" t="t" r="r" b="b"/>
              <a:pathLst>
                <a:path w="277" h="190" extrusionOk="0">
                  <a:moveTo>
                    <a:pt x="174" y="0"/>
                  </a:moveTo>
                  <a:cubicBezTo>
                    <a:pt x="141" y="0"/>
                    <a:pt x="120" y="0"/>
                    <a:pt x="87" y="17"/>
                  </a:cubicBezTo>
                  <a:cubicBezTo>
                    <a:pt x="54" y="33"/>
                    <a:pt x="37" y="66"/>
                    <a:pt x="17" y="87"/>
                  </a:cubicBezTo>
                  <a:cubicBezTo>
                    <a:pt x="0" y="153"/>
                    <a:pt x="37" y="190"/>
                    <a:pt x="103" y="190"/>
                  </a:cubicBezTo>
                  <a:cubicBezTo>
                    <a:pt x="120" y="190"/>
                    <a:pt x="141" y="190"/>
                    <a:pt x="157" y="169"/>
                  </a:cubicBezTo>
                  <a:cubicBezTo>
                    <a:pt x="174" y="169"/>
                    <a:pt x="190" y="169"/>
                    <a:pt x="190" y="153"/>
                  </a:cubicBezTo>
                  <a:cubicBezTo>
                    <a:pt x="223" y="136"/>
                    <a:pt x="244" y="120"/>
                    <a:pt x="260"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7"/>
            <p:cNvSpPr/>
            <p:nvPr/>
          </p:nvSpPr>
          <p:spPr>
            <a:xfrm>
              <a:off x="2980882" y="2281936"/>
              <a:ext cx="6025" cy="4775"/>
            </a:xfrm>
            <a:custGeom>
              <a:avLst/>
              <a:gdLst/>
              <a:ahLst/>
              <a:cxnLst/>
              <a:rect l="l" t="t" r="r" b="b"/>
              <a:pathLst>
                <a:path w="241" h="191" extrusionOk="0">
                  <a:moveTo>
                    <a:pt x="137" y="0"/>
                  </a:moveTo>
                  <a:cubicBezTo>
                    <a:pt x="104" y="0"/>
                    <a:pt x="67" y="17"/>
                    <a:pt x="50" y="54"/>
                  </a:cubicBezTo>
                  <a:cubicBezTo>
                    <a:pt x="1" y="87"/>
                    <a:pt x="1" y="157"/>
                    <a:pt x="34" y="174"/>
                  </a:cubicBezTo>
                  <a:cubicBezTo>
                    <a:pt x="67" y="190"/>
                    <a:pt x="83" y="190"/>
                    <a:pt x="120" y="190"/>
                  </a:cubicBezTo>
                  <a:cubicBezTo>
                    <a:pt x="137" y="190"/>
                    <a:pt x="137" y="190"/>
                    <a:pt x="153" y="174"/>
                  </a:cubicBezTo>
                  <a:cubicBezTo>
                    <a:pt x="170" y="174"/>
                    <a:pt x="186" y="157"/>
                    <a:pt x="207" y="136"/>
                  </a:cubicBezTo>
                  <a:cubicBezTo>
                    <a:pt x="224" y="120"/>
                    <a:pt x="240" y="87"/>
                    <a:pt x="240" y="71"/>
                  </a:cubicBezTo>
                  <a:cubicBezTo>
                    <a:pt x="240" y="33"/>
                    <a:pt x="240" y="17"/>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7"/>
            <p:cNvSpPr/>
            <p:nvPr/>
          </p:nvSpPr>
          <p:spPr>
            <a:xfrm>
              <a:off x="2974807" y="2317186"/>
              <a:ext cx="6525" cy="4775"/>
            </a:xfrm>
            <a:custGeom>
              <a:avLst/>
              <a:gdLst/>
              <a:ahLst/>
              <a:cxnLst/>
              <a:rect l="l" t="t" r="r" b="b"/>
              <a:pathLst>
                <a:path w="261" h="191" extrusionOk="0">
                  <a:moveTo>
                    <a:pt x="174" y="0"/>
                  </a:moveTo>
                  <a:cubicBezTo>
                    <a:pt x="141" y="0"/>
                    <a:pt x="104" y="0"/>
                    <a:pt x="71" y="17"/>
                  </a:cubicBezTo>
                  <a:cubicBezTo>
                    <a:pt x="54" y="50"/>
                    <a:pt x="17" y="66"/>
                    <a:pt x="17" y="104"/>
                  </a:cubicBezTo>
                  <a:cubicBezTo>
                    <a:pt x="1" y="153"/>
                    <a:pt x="38" y="190"/>
                    <a:pt x="87" y="190"/>
                  </a:cubicBezTo>
                  <a:cubicBezTo>
                    <a:pt x="120" y="190"/>
                    <a:pt x="141" y="190"/>
                    <a:pt x="157" y="169"/>
                  </a:cubicBezTo>
                  <a:lnTo>
                    <a:pt x="190" y="169"/>
                  </a:lnTo>
                  <a:cubicBezTo>
                    <a:pt x="207" y="137"/>
                    <a:pt x="244" y="120"/>
                    <a:pt x="244" y="87"/>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7"/>
            <p:cNvSpPr/>
            <p:nvPr/>
          </p:nvSpPr>
          <p:spPr>
            <a:xfrm>
              <a:off x="2975232" y="2302536"/>
              <a:ext cx="6500" cy="5100"/>
            </a:xfrm>
            <a:custGeom>
              <a:avLst/>
              <a:gdLst/>
              <a:ahLst/>
              <a:cxnLst/>
              <a:rect l="l" t="t" r="r" b="b"/>
              <a:pathLst>
                <a:path w="260" h="204" extrusionOk="0">
                  <a:moveTo>
                    <a:pt x="157" y="1"/>
                  </a:moveTo>
                  <a:cubicBezTo>
                    <a:pt x="119" y="1"/>
                    <a:pt x="75" y="20"/>
                    <a:pt x="54" y="55"/>
                  </a:cubicBezTo>
                  <a:cubicBezTo>
                    <a:pt x="21" y="71"/>
                    <a:pt x="0" y="104"/>
                    <a:pt x="0" y="121"/>
                  </a:cubicBezTo>
                  <a:cubicBezTo>
                    <a:pt x="0" y="158"/>
                    <a:pt x="21" y="174"/>
                    <a:pt x="37" y="191"/>
                  </a:cubicBezTo>
                  <a:cubicBezTo>
                    <a:pt x="45" y="199"/>
                    <a:pt x="58" y="203"/>
                    <a:pt x="73" y="203"/>
                  </a:cubicBezTo>
                  <a:cubicBezTo>
                    <a:pt x="88" y="203"/>
                    <a:pt x="105" y="199"/>
                    <a:pt x="124" y="191"/>
                  </a:cubicBezTo>
                  <a:lnTo>
                    <a:pt x="157" y="191"/>
                  </a:lnTo>
                  <a:cubicBezTo>
                    <a:pt x="173" y="174"/>
                    <a:pt x="190" y="174"/>
                    <a:pt x="206" y="158"/>
                  </a:cubicBezTo>
                  <a:cubicBezTo>
                    <a:pt x="260" y="104"/>
                    <a:pt x="260" y="34"/>
                    <a:pt x="206" y="17"/>
                  </a:cubicBezTo>
                  <a:cubicBezTo>
                    <a:pt x="195" y="6"/>
                    <a:pt x="17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7"/>
            <p:cNvSpPr/>
            <p:nvPr/>
          </p:nvSpPr>
          <p:spPr>
            <a:xfrm>
              <a:off x="2941307" y="2363561"/>
              <a:ext cx="6525" cy="4950"/>
            </a:xfrm>
            <a:custGeom>
              <a:avLst/>
              <a:gdLst/>
              <a:ahLst/>
              <a:cxnLst/>
              <a:rect l="l" t="t" r="r" b="b"/>
              <a:pathLst>
                <a:path w="261" h="198" extrusionOk="0">
                  <a:moveTo>
                    <a:pt x="141" y="1"/>
                  </a:moveTo>
                  <a:cubicBezTo>
                    <a:pt x="104" y="17"/>
                    <a:pt x="71" y="34"/>
                    <a:pt x="54" y="50"/>
                  </a:cubicBezTo>
                  <a:cubicBezTo>
                    <a:pt x="1" y="104"/>
                    <a:pt x="1" y="153"/>
                    <a:pt x="38" y="190"/>
                  </a:cubicBezTo>
                  <a:cubicBezTo>
                    <a:pt x="60" y="190"/>
                    <a:pt x="74" y="198"/>
                    <a:pt x="92" y="198"/>
                  </a:cubicBezTo>
                  <a:cubicBezTo>
                    <a:pt x="100" y="198"/>
                    <a:pt x="109" y="196"/>
                    <a:pt x="120" y="190"/>
                  </a:cubicBezTo>
                  <a:lnTo>
                    <a:pt x="157" y="190"/>
                  </a:lnTo>
                  <a:cubicBezTo>
                    <a:pt x="174" y="170"/>
                    <a:pt x="190" y="153"/>
                    <a:pt x="207" y="153"/>
                  </a:cubicBezTo>
                  <a:cubicBezTo>
                    <a:pt x="244" y="120"/>
                    <a:pt x="244" y="104"/>
                    <a:pt x="260" y="67"/>
                  </a:cubicBezTo>
                  <a:cubicBezTo>
                    <a:pt x="260" y="50"/>
                    <a:pt x="244" y="17"/>
                    <a:pt x="223" y="17"/>
                  </a:cubicBezTo>
                  <a:cubicBezTo>
                    <a:pt x="190"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7"/>
            <p:cNvSpPr/>
            <p:nvPr/>
          </p:nvSpPr>
          <p:spPr>
            <a:xfrm>
              <a:off x="2936157" y="2338636"/>
              <a:ext cx="6925" cy="5175"/>
            </a:xfrm>
            <a:custGeom>
              <a:avLst/>
              <a:gdLst/>
              <a:ahLst/>
              <a:cxnLst/>
              <a:rect l="l" t="t" r="r" b="b"/>
              <a:pathLst>
                <a:path w="277" h="207" extrusionOk="0">
                  <a:moveTo>
                    <a:pt x="174" y="0"/>
                  </a:moveTo>
                  <a:cubicBezTo>
                    <a:pt x="157" y="0"/>
                    <a:pt x="120" y="17"/>
                    <a:pt x="87" y="33"/>
                  </a:cubicBezTo>
                  <a:cubicBezTo>
                    <a:pt x="54" y="54"/>
                    <a:pt x="38" y="87"/>
                    <a:pt x="38" y="103"/>
                  </a:cubicBezTo>
                  <a:cubicBezTo>
                    <a:pt x="1" y="157"/>
                    <a:pt x="38" y="206"/>
                    <a:pt x="104" y="206"/>
                  </a:cubicBezTo>
                  <a:cubicBezTo>
                    <a:pt x="120" y="206"/>
                    <a:pt x="141" y="190"/>
                    <a:pt x="174" y="190"/>
                  </a:cubicBezTo>
                  <a:lnTo>
                    <a:pt x="190" y="173"/>
                  </a:lnTo>
                  <a:cubicBezTo>
                    <a:pt x="223" y="157"/>
                    <a:pt x="244" y="136"/>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7"/>
            <p:cNvSpPr/>
            <p:nvPr/>
          </p:nvSpPr>
          <p:spPr>
            <a:xfrm>
              <a:off x="2936157" y="2397886"/>
              <a:ext cx="6100" cy="5200"/>
            </a:xfrm>
            <a:custGeom>
              <a:avLst/>
              <a:gdLst/>
              <a:ahLst/>
              <a:cxnLst/>
              <a:rect l="l" t="t" r="r" b="b"/>
              <a:pathLst>
                <a:path w="244" h="208" extrusionOk="0">
                  <a:moveTo>
                    <a:pt x="157" y="1"/>
                  </a:moveTo>
                  <a:cubicBezTo>
                    <a:pt x="141" y="1"/>
                    <a:pt x="120" y="17"/>
                    <a:pt x="104" y="17"/>
                  </a:cubicBezTo>
                  <a:cubicBezTo>
                    <a:pt x="38" y="54"/>
                    <a:pt x="1" y="104"/>
                    <a:pt x="1" y="157"/>
                  </a:cubicBezTo>
                  <a:cubicBezTo>
                    <a:pt x="11" y="189"/>
                    <a:pt x="44" y="207"/>
                    <a:pt x="85" y="207"/>
                  </a:cubicBezTo>
                  <a:cubicBezTo>
                    <a:pt x="108" y="207"/>
                    <a:pt x="132" y="202"/>
                    <a:pt x="157" y="190"/>
                  </a:cubicBezTo>
                  <a:cubicBezTo>
                    <a:pt x="174" y="190"/>
                    <a:pt x="190" y="174"/>
                    <a:pt x="190" y="157"/>
                  </a:cubicBezTo>
                  <a:cubicBezTo>
                    <a:pt x="223" y="120"/>
                    <a:pt x="244" y="87"/>
                    <a:pt x="244" y="5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7"/>
            <p:cNvSpPr/>
            <p:nvPr/>
          </p:nvSpPr>
          <p:spPr>
            <a:xfrm>
              <a:off x="2946457" y="2374711"/>
              <a:ext cx="6525" cy="5175"/>
            </a:xfrm>
            <a:custGeom>
              <a:avLst/>
              <a:gdLst/>
              <a:ahLst/>
              <a:cxnLst/>
              <a:rect l="l" t="t" r="r" b="b"/>
              <a:pathLst>
                <a:path w="261" h="207" extrusionOk="0">
                  <a:moveTo>
                    <a:pt x="158" y="0"/>
                  </a:moveTo>
                  <a:cubicBezTo>
                    <a:pt x="120" y="0"/>
                    <a:pt x="87" y="17"/>
                    <a:pt x="71" y="33"/>
                  </a:cubicBezTo>
                  <a:cubicBezTo>
                    <a:pt x="38" y="54"/>
                    <a:pt x="17" y="87"/>
                    <a:pt x="1" y="103"/>
                  </a:cubicBezTo>
                  <a:cubicBezTo>
                    <a:pt x="1" y="136"/>
                    <a:pt x="1" y="157"/>
                    <a:pt x="17" y="173"/>
                  </a:cubicBezTo>
                  <a:cubicBezTo>
                    <a:pt x="17" y="190"/>
                    <a:pt x="54" y="206"/>
                    <a:pt x="87" y="206"/>
                  </a:cubicBezTo>
                  <a:cubicBezTo>
                    <a:pt x="104" y="206"/>
                    <a:pt x="120" y="206"/>
                    <a:pt x="141" y="190"/>
                  </a:cubicBezTo>
                  <a:cubicBezTo>
                    <a:pt x="158" y="190"/>
                    <a:pt x="158" y="173"/>
                    <a:pt x="174" y="173"/>
                  </a:cubicBezTo>
                  <a:cubicBezTo>
                    <a:pt x="207" y="157"/>
                    <a:pt x="223" y="136"/>
                    <a:pt x="223" y="103"/>
                  </a:cubicBezTo>
                  <a:cubicBezTo>
                    <a:pt x="261" y="54"/>
                    <a:pt x="223"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7"/>
            <p:cNvSpPr/>
            <p:nvPr/>
          </p:nvSpPr>
          <p:spPr>
            <a:xfrm>
              <a:off x="2954607" y="2351486"/>
              <a:ext cx="6925" cy="5025"/>
            </a:xfrm>
            <a:custGeom>
              <a:avLst/>
              <a:gdLst/>
              <a:ahLst/>
              <a:cxnLst/>
              <a:rect l="l" t="t" r="r" b="b"/>
              <a:pathLst>
                <a:path w="277" h="201" extrusionOk="0">
                  <a:moveTo>
                    <a:pt x="180" y="1"/>
                  </a:moveTo>
                  <a:cubicBezTo>
                    <a:pt x="161" y="1"/>
                    <a:pt x="141" y="6"/>
                    <a:pt x="124" y="18"/>
                  </a:cubicBezTo>
                  <a:cubicBezTo>
                    <a:pt x="54" y="55"/>
                    <a:pt x="1" y="104"/>
                    <a:pt x="21" y="158"/>
                  </a:cubicBezTo>
                  <a:cubicBezTo>
                    <a:pt x="32" y="189"/>
                    <a:pt x="62" y="201"/>
                    <a:pt x="96" y="201"/>
                  </a:cubicBezTo>
                  <a:cubicBezTo>
                    <a:pt x="116" y="201"/>
                    <a:pt x="138" y="197"/>
                    <a:pt x="157" y="191"/>
                  </a:cubicBezTo>
                  <a:cubicBezTo>
                    <a:pt x="227" y="158"/>
                    <a:pt x="277" y="104"/>
                    <a:pt x="260"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7"/>
            <p:cNvSpPr/>
            <p:nvPr/>
          </p:nvSpPr>
          <p:spPr>
            <a:xfrm>
              <a:off x="2954207" y="2363986"/>
              <a:ext cx="6500" cy="4750"/>
            </a:xfrm>
            <a:custGeom>
              <a:avLst/>
              <a:gdLst/>
              <a:ahLst/>
              <a:cxnLst/>
              <a:rect l="l" t="t" r="r" b="b"/>
              <a:pathLst>
                <a:path w="260" h="190" extrusionOk="0">
                  <a:moveTo>
                    <a:pt x="173" y="0"/>
                  </a:moveTo>
                  <a:cubicBezTo>
                    <a:pt x="140" y="0"/>
                    <a:pt x="103" y="0"/>
                    <a:pt x="87" y="33"/>
                  </a:cubicBezTo>
                  <a:cubicBezTo>
                    <a:pt x="54" y="50"/>
                    <a:pt x="37" y="70"/>
                    <a:pt x="17" y="103"/>
                  </a:cubicBezTo>
                  <a:cubicBezTo>
                    <a:pt x="0" y="120"/>
                    <a:pt x="17" y="153"/>
                    <a:pt x="37" y="173"/>
                  </a:cubicBezTo>
                  <a:cubicBezTo>
                    <a:pt x="54" y="190"/>
                    <a:pt x="70" y="190"/>
                    <a:pt x="103" y="190"/>
                  </a:cubicBezTo>
                  <a:cubicBezTo>
                    <a:pt x="120" y="190"/>
                    <a:pt x="140" y="190"/>
                    <a:pt x="157" y="173"/>
                  </a:cubicBezTo>
                  <a:cubicBezTo>
                    <a:pt x="190" y="153"/>
                    <a:pt x="243" y="136"/>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7"/>
            <p:cNvSpPr/>
            <p:nvPr/>
          </p:nvSpPr>
          <p:spPr>
            <a:xfrm>
              <a:off x="2949457" y="2385761"/>
              <a:ext cx="6825" cy="4825"/>
            </a:xfrm>
            <a:custGeom>
              <a:avLst/>
              <a:gdLst/>
              <a:ahLst/>
              <a:cxnLst/>
              <a:rect l="l" t="t" r="r" b="b"/>
              <a:pathLst>
                <a:path w="273" h="193" extrusionOk="0">
                  <a:moveTo>
                    <a:pt x="198" y="0"/>
                  </a:moveTo>
                  <a:cubicBezTo>
                    <a:pt x="191" y="0"/>
                    <a:pt x="182" y="1"/>
                    <a:pt x="174" y="3"/>
                  </a:cubicBezTo>
                  <a:cubicBezTo>
                    <a:pt x="141" y="3"/>
                    <a:pt x="103" y="3"/>
                    <a:pt x="87" y="24"/>
                  </a:cubicBezTo>
                  <a:cubicBezTo>
                    <a:pt x="54" y="40"/>
                    <a:pt x="38" y="73"/>
                    <a:pt x="21" y="90"/>
                  </a:cubicBezTo>
                  <a:cubicBezTo>
                    <a:pt x="0" y="143"/>
                    <a:pt x="38" y="193"/>
                    <a:pt x="103" y="193"/>
                  </a:cubicBezTo>
                  <a:cubicBezTo>
                    <a:pt x="124" y="193"/>
                    <a:pt x="141" y="193"/>
                    <a:pt x="157" y="176"/>
                  </a:cubicBezTo>
                  <a:cubicBezTo>
                    <a:pt x="207" y="160"/>
                    <a:pt x="244" y="127"/>
                    <a:pt x="244"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7"/>
            <p:cNvSpPr/>
            <p:nvPr/>
          </p:nvSpPr>
          <p:spPr>
            <a:xfrm>
              <a:off x="2856282" y="2294811"/>
              <a:ext cx="6925" cy="5175"/>
            </a:xfrm>
            <a:custGeom>
              <a:avLst/>
              <a:gdLst/>
              <a:ahLst/>
              <a:cxnLst/>
              <a:rect l="l" t="t" r="r" b="b"/>
              <a:pathLst>
                <a:path w="277" h="207" extrusionOk="0">
                  <a:moveTo>
                    <a:pt x="173" y="1"/>
                  </a:moveTo>
                  <a:cubicBezTo>
                    <a:pt x="140" y="1"/>
                    <a:pt x="103" y="17"/>
                    <a:pt x="87" y="34"/>
                  </a:cubicBezTo>
                  <a:cubicBezTo>
                    <a:pt x="54" y="54"/>
                    <a:pt x="37" y="71"/>
                    <a:pt x="17" y="104"/>
                  </a:cubicBezTo>
                  <a:cubicBezTo>
                    <a:pt x="0" y="157"/>
                    <a:pt x="37" y="207"/>
                    <a:pt x="103" y="207"/>
                  </a:cubicBezTo>
                  <a:cubicBezTo>
                    <a:pt x="120" y="207"/>
                    <a:pt x="140" y="190"/>
                    <a:pt x="157" y="190"/>
                  </a:cubicBezTo>
                  <a:cubicBezTo>
                    <a:pt x="173" y="190"/>
                    <a:pt x="173" y="174"/>
                    <a:pt x="190" y="174"/>
                  </a:cubicBezTo>
                  <a:cubicBezTo>
                    <a:pt x="223" y="157"/>
                    <a:pt x="244" y="120"/>
                    <a:pt x="244" y="104"/>
                  </a:cubicBezTo>
                  <a:cubicBezTo>
                    <a:pt x="277" y="54"/>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7"/>
            <p:cNvSpPr/>
            <p:nvPr/>
          </p:nvSpPr>
          <p:spPr>
            <a:xfrm>
              <a:off x="2740332" y="2307286"/>
              <a:ext cx="6500" cy="4775"/>
            </a:xfrm>
            <a:custGeom>
              <a:avLst/>
              <a:gdLst/>
              <a:ahLst/>
              <a:cxnLst/>
              <a:rect l="l" t="t" r="r" b="b"/>
              <a:pathLst>
                <a:path w="260" h="191" extrusionOk="0">
                  <a:moveTo>
                    <a:pt x="157" y="1"/>
                  </a:moveTo>
                  <a:cubicBezTo>
                    <a:pt x="140" y="1"/>
                    <a:pt x="103" y="1"/>
                    <a:pt x="70" y="17"/>
                  </a:cubicBezTo>
                  <a:cubicBezTo>
                    <a:pt x="37" y="34"/>
                    <a:pt x="17" y="71"/>
                    <a:pt x="17" y="87"/>
                  </a:cubicBezTo>
                  <a:cubicBezTo>
                    <a:pt x="0" y="120"/>
                    <a:pt x="0" y="137"/>
                    <a:pt x="17" y="153"/>
                  </a:cubicBezTo>
                  <a:cubicBezTo>
                    <a:pt x="37" y="174"/>
                    <a:pt x="54" y="190"/>
                    <a:pt x="87" y="190"/>
                  </a:cubicBezTo>
                  <a:cubicBezTo>
                    <a:pt x="103" y="190"/>
                    <a:pt x="120" y="190"/>
                    <a:pt x="157" y="174"/>
                  </a:cubicBezTo>
                  <a:cubicBezTo>
                    <a:pt x="157" y="174"/>
                    <a:pt x="173" y="174"/>
                    <a:pt x="173" y="153"/>
                  </a:cubicBezTo>
                  <a:cubicBezTo>
                    <a:pt x="206" y="137"/>
                    <a:pt x="223" y="120"/>
                    <a:pt x="243" y="87"/>
                  </a:cubicBezTo>
                  <a:cubicBezTo>
                    <a:pt x="260" y="34"/>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7"/>
            <p:cNvSpPr/>
            <p:nvPr/>
          </p:nvSpPr>
          <p:spPr>
            <a:xfrm>
              <a:off x="2766082" y="2294811"/>
              <a:ext cx="6950" cy="5175"/>
            </a:xfrm>
            <a:custGeom>
              <a:avLst/>
              <a:gdLst/>
              <a:ahLst/>
              <a:cxnLst/>
              <a:rect l="l" t="t" r="r" b="b"/>
              <a:pathLst>
                <a:path w="278" h="207" extrusionOk="0">
                  <a:moveTo>
                    <a:pt x="174" y="1"/>
                  </a:moveTo>
                  <a:cubicBezTo>
                    <a:pt x="141" y="1"/>
                    <a:pt x="104" y="17"/>
                    <a:pt x="87" y="34"/>
                  </a:cubicBezTo>
                  <a:cubicBezTo>
                    <a:pt x="54" y="54"/>
                    <a:pt x="38" y="87"/>
                    <a:pt x="17" y="104"/>
                  </a:cubicBezTo>
                  <a:cubicBezTo>
                    <a:pt x="1" y="157"/>
                    <a:pt x="38" y="207"/>
                    <a:pt x="104" y="207"/>
                  </a:cubicBezTo>
                  <a:cubicBezTo>
                    <a:pt x="120" y="207"/>
                    <a:pt x="141" y="207"/>
                    <a:pt x="157" y="190"/>
                  </a:cubicBezTo>
                  <a:cubicBezTo>
                    <a:pt x="174" y="190"/>
                    <a:pt x="190" y="174"/>
                    <a:pt x="190" y="174"/>
                  </a:cubicBezTo>
                  <a:cubicBezTo>
                    <a:pt x="223" y="157"/>
                    <a:pt x="244" y="137"/>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7"/>
            <p:cNvSpPr/>
            <p:nvPr/>
          </p:nvSpPr>
          <p:spPr>
            <a:xfrm>
              <a:off x="2759707" y="2328736"/>
              <a:ext cx="6400" cy="4750"/>
            </a:xfrm>
            <a:custGeom>
              <a:avLst/>
              <a:gdLst/>
              <a:ahLst/>
              <a:cxnLst/>
              <a:rect l="l" t="t" r="r" b="b"/>
              <a:pathLst>
                <a:path w="256" h="190" extrusionOk="0">
                  <a:moveTo>
                    <a:pt x="169" y="0"/>
                  </a:moveTo>
                  <a:cubicBezTo>
                    <a:pt x="120" y="0"/>
                    <a:pt x="50" y="37"/>
                    <a:pt x="17" y="87"/>
                  </a:cubicBezTo>
                  <a:cubicBezTo>
                    <a:pt x="0" y="157"/>
                    <a:pt x="33" y="190"/>
                    <a:pt x="103" y="190"/>
                  </a:cubicBezTo>
                  <a:cubicBezTo>
                    <a:pt x="120" y="190"/>
                    <a:pt x="136" y="190"/>
                    <a:pt x="153" y="173"/>
                  </a:cubicBezTo>
                  <a:cubicBezTo>
                    <a:pt x="169" y="173"/>
                    <a:pt x="190" y="173"/>
                    <a:pt x="190" y="157"/>
                  </a:cubicBezTo>
                  <a:cubicBezTo>
                    <a:pt x="223" y="140"/>
                    <a:pt x="239" y="120"/>
                    <a:pt x="256" y="87"/>
                  </a:cubicBezTo>
                  <a:cubicBezTo>
                    <a:pt x="256" y="70"/>
                    <a:pt x="256" y="37"/>
                    <a:pt x="239" y="17"/>
                  </a:cubicBezTo>
                  <a:cubicBezTo>
                    <a:pt x="223" y="0"/>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7"/>
            <p:cNvSpPr/>
            <p:nvPr/>
          </p:nvSpPr>
          <p:spPr>
            <a:xfrm>
              <a:off x="2982957" y="2235136"/>
              <a:ext cx="6525" cy="5175"/>
            </a:xfrm>
            <a:custGeom>
              <a:avLst/>
              <a:gdLst/>
              <a:ahLst/>
              <a:cxnLst/>
              <a:rect l="l" t="t" r="r" b="b"/>
              <a:pathLst>
                <a:path w="261" h="207" extrusionOk="0">
                  <a:moveTo>
                    <a:pt x="174" y="1"/>
                  </a:moveTo>
                  <a:cubicBezTo>
                    <a:pt x="141" y="1"/>
                    <a:pt x="124" y="17"/>
                    <a:pt x="87" y="17"/>
                  </a:cubicBezTo>
                  <a:cubicBezTo>
                    <a:pt x="54" y="50"/>
                    <a:pt x="37" y="71"/>
                    <a:pt x="21" y="104"/>
                  </a:cubicBezTo>
                  <a:cubicBezTo>
                    <a:pt x="0" y="153"/>
                    <a:pt x="37" y="207"/>
                    <a:pt x="103" y="207"/>
                  </a:cubicBezTo>
                  <a:cubicBezTo>
                    <a:pt x="124" y="207"/>
                    <a:pt x="124" y="190"/>
                    <a:pt x="141" y="190"/>
                  </a:cubicBezTo>
                  <a:lnTo>
                    <a:pt x="157" y="190"/>
                  </a:lnTo>
                  <a:cubicBezTo>
                    <a:pt x="174" y="190"/>
                    <a:pt x="174" y="174"/>
                    <a:pt x="190" y="174"/>
                  </a:cubicBezTo>
                  <a:cubicBezTo>
                    <a:pt x="227" y="153"/>
                    <a:pt x="244" y="120"/>
                    <a:pt x="244" y="104"/>
                  </a:cubicBezTo>
                  <a:cubicBezTo>
                    <a:pt x="260" y="71"/>
                    <a:pt x="260" y="50"/>
                    <a:pt x="244" y="34"/>
                  </a:cubicBezTo>
                  <a:cubicBezTo>
                    <a:pt x="227" y="17"/>
                    <a:pt x="206"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7"/>
            <p:cNvSpPr/>
            <p:nvPr/>
          </p:nvSpPr>
          <p:spPr>
            <a:xfrm>
              <a:off x="2755357" y="2306886"/>
              <a:ext cx="6525" cy="5175"/>
            </a:xfrm>
            <a:custGeom>
              <a:avLst/>
              <a:gdLst/>
              <a:ahLst/>
              <a:cxnLst/>
              <a:rect l="l" t="t" r="r" b="b"/>
              <a:pathLst>
                <a:path w="261" h="207" extrusionOk="0">
                  <a:moveTo>
                    <a:pt x="158" y="0"/>
                  </a:moveTo>
                  <a:cubicBezTo>
                    <a:pt x="121" y="17"/>
                    <a:pt x="88" y="33"/>
                    <a:pt x="71" y="50"/>
                  </a:cubicBezTo>
                  <a:cubicBezTo>
                    <a:pt x="17" y="103"/>
                    <a:pt x="1" y="153"/>
                    <a:pt x="55" y="190"/>
                  </a:cubicBezTo>
                  <a:cubicBezTo>
                    <a:pt x="71" y="206"/>
                    <a:pt x="104" y="206"/>
                    <a:pt x="137" y="206"/>
                  </a:cubicBezTo>
                  <a:cubicBezTo>
                    <a:pt x="137" y="190"/>
                    <a:pt x="158" y="190"/>
                    <a:pt x="174" y="190"/>
                  </a:cubicBezTo>
                  <a:cubicBezTo>
                    <a:pt x="191" y="169"/>
                    <a:pt x="207" y="169"/>
                    <a:pt x="224" y="153"/>
                  </a:cubicBezTo>
                  <a:cubicBezTo>
                    <a:pt x="240" y="120"/>
                    <a:pt x="261" y="103"/>
                    <a:pt x="261" y="66"/>
                  </a:cubicBezTo>
                  <a:cubicBezTo>
                    <a:pt x="261" y="50"/>
                    <a:pt x="261" y="33"/>
                    <a:pt x="224" y="17"/>
                  </a:cubicBezTo>
                  <a:cubicBezTo>
                    <a:pt x="207" y="0"/>
                    <a:pt x="174"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7"/>
            <p:cNvSpPr/>
            <p:nvPr/>
          </p:nvSpPr>
          <p:spPr>
            <a:xfrm>
              <a:off x="2743832" y="2318011"/>
              <a:ext cx="6400" cy="4775"/>
            </a:xfrm>
            <a:custGeom>
              <a:avLst/>
              <a:gdLst/>
              <a:ahLst/>
              <a:cxnLst/>
              <a:rect l="l" t="t" r="r" b="b"/>
              <a:pathLst>
                <a:path w="256" h="191" extrusionOk="0">
                  <a:moveTo>
                    <a:pt x="153" y="0"/>
                  </a:moveTo>
                  <a:cubicBezTo>
                    <a:pt x="136" y="0"/>
                    <a:pt x="103" y="0"/>
                    <a:pt x="66" y="17"/>
                  </a:cubicBezTo>
                  <a:cubicBezTo>
                    <a:pt x="33" y="54"/>
                    <a:pt x="17" y="71"/>
                    <a:pt x="17" y="104"/>
                  </a:cubicBezTo>
                  <a:cubicBezTo>
                    <a:pt x="0" y="157"/>
                    <a:pt x="33" y="190"/>
                    <a:pt x="83" y="190"/>
                  </a:cubicBezTo>
                  <a:cubicBezTo>
                    <a:pt x="103" y="190"/>
                    <a:pt x="136" y="190"/>
                    <a:pt x="153" y="174"/>
                  </a:cubicBezTo>
                  <a:cubicBezTo>
                    <a:pt x="186" y="157"/>
                    <a:pt x="223" y="136"/>
                    <a:pt x="239" y="87"/>
                  </a:cubicBezTo>
                  <a:cubicBezTo>
                    <a:pt x="256" y="33"/>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7"/>
            <p:cNvSpPr/>
            <p:nvPr/>
          </p:nvSpPr>
          <p:spPr>
            <a:xfrm>
              <a:off x="2779382" y="2341611"/>
              <a:ext cx="6525" cy="5175"/>
            </a:xfrm>
            <a:custGeom>
              <a:avLst/>
              <a:gdLst/>
              <a:ahLst/>
              <a:cxnLst/>
              <a:rect l="l" t="t" r="r" b="b"/>
              <a:pathLst>
                <a:path w="261" h="207" extrusionOk="0">
                  <a:moveTo>
                    <a:pt x="157" y="1"/>
                  </a:moveTo>
                  <a:cubicBezTo>
                    <a:pt x="124" y="1"/>
                    <a:pt x="87" y="17"/>
                    <a:pt x="71" y="38"/>
                  </a:cubicBezTo>
                  <a:cubicBezTo>
                    <a:pt x="38" y="54"/>
                    <a:pt x="21" y="87"/>
                    <a:pt x="1" y="104"/>
                  </a:cubicBezTo>
                  <a:lnTo>
                    <a:pt x="1" y="157"/>
                  </a:lnTo>
                  <a:cubicBezTo>
                    <a:pt x="38" y="174"/>
                    <a:pt x="54" y="190"/>
                    <a:pt x="87" y="207"/>
                  </a:cubicBezTo>
                  <a:cubicBezTo>
                    <a:pt x="104" y="207"/>
                    <a:pt x="124" y="207"/>
                    <a:pt x="141" y="190"/>
                  </a:cubicBezTo>
                  <a:cubicBezTo>
                    <a:pt x="157" y="190"/>
                    <a:pt x="174" y="190"/>
                    <a:pt x="174" y="174"/>
                  </a:cubicBezTo>
                  <a:cubicBezTo>
                    <a:pt x="207" y="157"/>
                    <a:pt x="227" y="141"/>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7"/>
            <p:cNvSpPr/>
            <p:nvPr/>
          </p:nvSpPr>
          <p:spPr>
            <a:xfrm>
              <a:off x="2771232" y="2306886"/>
              <a:ext cx="6525" cy="4750"/>
            </a:xfrm>
            <a:custGeom>
              <a:avLst/>
              <a:gdLst/>
              <a:ahLst/>
              <a:cxnLst/>
              <a:rect l="l" t="t" r="r" b="b"/>
              <a:pathLst>
                <a:path w="261" h="190" extrusionOk="0">
                  <a:moveTo>
                    <a:pt x="174" y="0"/>
                  </a:moveTo>
                  <a:cubicBezTo>
                    <a:pt x="141" y="0"/>
                    <a:pt x="104" y="17"/>
                    <a:pt x="87" y="33"/>
                  </a:cubicBezTo>
                  <a:cubicBezTo>
                    <a:pt x="55" y="50"/>
                    <a:pt x="38" y="66"/>
                    <a:pt x="17" y="103"/>
                  </a:cubicBezTo>
                  <a:cubicBezTo>
                    <a:pt x="1" y="153"/>
                    <a:pt x="38" y="190"/>
                    <a:pt x="104" y="190"/>
                  </a:cubicBezTo>
                  <a:lnTo>
                    <a:pt x="158" y="190"/>
                  </a:lnTo>
                  <a:cubicBezTo>
                    <a:pt x="174" y="169"/>
                    <a:pt x="174" y="169"/>
                    <a:pt x="191" y="169"/>
                  </a:cubicBezTo>
                  <a:cubicBezTo>
                    <a:pt x="224" y="153"/>
                    <a:pt x="244" y="120"/>
                    <a:pt x="244" y="103"/>
                  </a:cubicBezTo>
                  <a:cubicBezTo>
                    <a:pt x="261" y="66"/>
                    <a:pt x="261" y="50"/>
                    <a:pt x="244"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7"/>
            <p:cNvSpPr/>
            <p:nvPr/>
          </p:nvSpPr>
          <p:spPr>
            <a:xfrm>
              <a:off x="2802582" y="2363561"/>
              <a:ext cx="6525" cy="5175"/>
            </a:xfrm>
            <a:custGeom>
              <a:avLst/>
              <a:gdLst/>
              <a:ahLst/>
              <a:cxnLst/>
              <a:rect l="l" t="t" r="r" b="b"/>
              <a:pathLst>
                <a:path w="261" h="207" extrusionOk="0">
                  <a:moveTo>
                    <a:pt x="157" y="1"/>
                  </a:moveTo>
                  <a:cubicBezTo>
                    <a:pt x="124" y="1"/>
                    <a:pt x="87" y="17"/>
                    <a:pt x="70" y="34"/>
                  </a:cubicBezTo>
                  <a:cubicBezTo>
                    <a:pt x="37" y="50"/>
                    <a:pt x="21" y="67"/>
                    <a:pt x="0" y="104"/>
                  </a:cubicBezTo>
                  <a:cubicBezTo>
                    <a:pt x="0" y="120"/>
                    <a:pt x="0" y="153"/>
                    <a:pt x="21" y="170"/>
                  </a:cubicBezTo>
                  <a:cubicBezTo>
                    <a:pt x="37" y="190"/>
                    <a:pt x="54" y="207"/>
                    <a:pt x="87" y="207"/>
                  </a:cubicBezTo>
                  <a:cubicBezTo>
                    <a:pt x="103" y="207"/>
                    <a:pt x="124" y="190"/>
                    <a:pt x="140" y="190"/>
                  </a:cubicBezTo>
                  <a:cubicBezTo>
                    <a:pt x="157" y="190"/>
                    <a:pt x="157" y="170"/>
                    <a:pt x="173" y="170"/>
                  </a:cubicBezTo>
                  <a:cubicBezTo>
                    <a:pt x="206" y="153"/>
                    <a:pt x="227" y="120"/>
                    <a:pt x="227"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7"/>
            <p:cNvSpPr/>
            <p:nvPr/>
          </p:nvSpPr>
          <p:spPr>
            <a:xfrm>
              <a:off x="2792257" y="2225236"/>
              <a:ext cx="6525" cy="5200"/>
            </a:xfrm>
            <a:custGeom>
              <a:avLst/>
              <a:gdLst/>
              <a:ahLst/>
              <a:cxnLst/>
              <a:rect l="l" t="t" r="r" b="b"/>
              <a:pathLst>
                <a:path w="261" h="208" extrusionOk="0">
                  <a:moveTo>
                    <a:pt x="158" y="1"/>
                  </a:moveTo>
                  <a:cubicBezTo>
                    <a:pt x="141" y="1"/>
                    <a:pt x="125" y="17"/>
                    <a:pt x="104" y="17"/>
                  </a:cubicBezTo>
                  <a:cubicBezTo>
                    <a:pt x="38" y="54"/>
                    <a:pt x="1" y="104"/>
                    <a:pt x="1" y="157"/>
                  </a:cubicBezTo>
                  <a:cubicBezTo>
                    <a:pt x="14" y="189"/>
                    <a:pt x="47" y="208"/>
                    <a:pt x="87" y="208"/>
                  </a:cubicBezTo>
                  <a:cubicBezTo>
                    <a:pt x="109" y="208"/>
                    <a:pt x="133" y="202"/>
                    <a:pt x="158" y="190"/>
                  </a:cubicBezTo>
                  <a:cubicBezTo>
                    <a:pt x="174" y="190"/>
                    <a:pt x="191" y="174"/>
                    <a:pt x="207" y="157"/>
                  </a:cubicBezTo>
                  <a:cubicBezTo>
                    <a:pt x="244" y="120"/>
                    <a:pt x="261" y="87"/>
                    <a:pt x="244" y="54"/>
                  </a:cubicBezTo>
                  <a:cubicBezTo>
                    <a:pt x="228" y="17"/>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7"/>
            <p:cNvSpPr/>
            <p:nvPr/>
          </p:nvSpPr>
          <p:spPr>
            <a:xfrm>
              <a:off x="2787632" y="2203486"/>
              <a:ext cx="6000" cy="4775"/>
            </a:xfrm>
            <a:custGeom>
              <a:avLst/>
              <a:gdLst/>
              <a:ahLst/>
              <a:cxnLst/>
              <a:rect l="l" t="t" r="r" b="b"/>
              <a:pathLst>
                <a:path w="240" h="191" extrusionOk="0">
                  <a:moveTo>
                    <a:pt x="151" y="1"/>
                  </a:moveTo>
                  <a:cubicBezTo>
                    <a:pt x="131" y="1"/>
                    <a:pt x="110" y="5"/>
                    <a:pt x="83" y="13"/>
                  </a:cubicBezTo>
                  <a:cubicBezTo>
                    <a:pt x="50" y="30"/>
                    <a:pt x="17" y="63"/>
                    <a:pt x="0" y="100"/>
                  </a:cubicBezTo>
                  <a:lnTo>
                    <a:pt x="0" y="149"/>
                  </a:lnTo>
                  <a:cubicBezTo>
                    <a:pt x="12" y="173"/>
                    <a:pt x="42" y="191"/>
                    <a:pt x="83" y="191"/>
                  </a:cubicBezTo>
                  <a:cubicBezTo>
                    <a:pt x="99" y="191"/>
                    <a:pt x="117" y="188"/>
                    <a:pt x="137" y="182"/>
                  </a:cubicBezTo>
                  <a:cubicBezTo>
                    <a:pt x="207" y="149"/>
                    <a:pt x="240" y="79"/>
                    <a:pt x="223" y="46"/>
                  </a:cubicBezTo>
                  <a:cubicBezTo>
                    <a:pt x="223" y="30"/>
                    <a:pt x="223" y="13"/>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7"/>
            <p:cNvSpPr/>
            <p:nvPr/>
          </p:nvSpPr>
          <p:spPr>
            <a:xfrm>
              <a:off x="2788457" y="2213186"/>
              <a:ext cx="6425" cy="4925"/>
            </a:xfrm>
            <a:custGeom>
              <a:avLst/>
              <a:gdLst/>
              <a:ahLst/>
              <a:cxnLst/>
              <a:rect l="l" t="t" r="r" b="b"/>
              <a:pathLst>
                <a:path w="257" h="197" extrusionOk="0">
                  <a:moveTo>
                    <a:pt x="174" y="0"/>
                  </a:moveTo>
                  <a:cubicBezTo>
                    <a:pt x="153" y="0"/>
                    <a:pt x="136" y="0"/>
                    <a:pt x="120" y="21"/>
                  </a:cubicBezTo>
                  <a:cubicBezTo>
                    <a:pt x="50" y="38"/>
                    <a:pt x="0" y="104"/>
                    <a:pt x="17" y="157"/>
                  </a:cubicBezTo>
                  <a:cubicBezTo>
                    <a:pt x="29" y="181"/>
                    <a:pt x="70" y="197"/>
                    <a:pt x="110" y="197"/>
                  </a:cubicBezTo>
                  <a:cubicBezTo>
                    <a:pt x="125" y="197"/>
                    <a:pt x="140" y="195"/>
                    <a:pt x="153" y="190"/>
                  </a:cubicBezTo>
                  <a:cubicBezTo>
                    <a:pt x="190" y="174"/>
                    <a:pt x="190" y="157"/>
                    <a:pt x="207" y="157"/>
                  </a:cubicBezTo>
                  <a:cubicBezTo>
                    <a:pt x="240" y="124"/>
                    <a:pt x="256" y="87"/>
                    <a:pt x="256" y="54"/>
                  </a:cubicBezTo>
                  <a:cubicBezTo>
                    <a:pt x="240" y="21"/>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7"/>
            <p:cNvSpPr/>
            <p:nvPr/>
          </p:nvSpPr>
          <p:spPr>
            <a:xfrm>
              <a:off x="2779907" y="2224411"/>
              <a:ext cx="6400" cy="4775"/>
            </a:xfrm>
            <a:custGeom>
              <a:avLst/>
              <a:gdLst/>
              <a:ahLst/>
              <a:cxnLst/>
              <a:rect l="l" t="t" r="r" b="b"/>
              <a:pathLst>
                <a:path w="256" h="191" extrusionOk="0">
                  <a:moveTo>
                    <a:pt x="169" y="1"/>
                  </a:moveTo>
                  <a:cubicBezTo>
                    <a:pt x="136" y="1"/>
                    <a:pt x="103" y="1"/>
                    <a:pt x="66" y="17"/>
                  </a:cubicBezTo>
                  <a:cubicBezTo>
                    <a:pt x="50" y="50"/>
                    <a:pt x="33" y="67"/>
                    <a:pt x="17" y="104"/>
                  </a:cubicBezTo>
                  <a:cubicBezTo>
                    <a:pt x="0" y="153"/>
                    <a:pt x="33" y="190"/>
                    <a:pt x="103" y="190"/>
                  </a:cubicBezTo>
                  <a:cubicBezTo>
                    <a:pt x="120" y="190"/>
                    <a:pt x="136" y="190"/>
                    <a:pt x="153" y="170"/>
                  </a:cubicBezTo>
                  <a:lnTo>
                    <a:pt x="186" y="170"/>
                  </a:lnTo>
                  <a:cubicBezTo>
                    <a:pt x="206" y="137"/>
                    <a:pt x="239" y="120"/>
                    <a:pt x="239" y="87"/>
                  </a:cubicBezTo>
                  <a:cubicBezTo>
                    <a:pt x="256" y="67"/>
                    <a:pt x="256" y="34"/>
                    <a:pt x="239" y="17"/>
                  </a:cubicBezTo>
                  <a:cubicBezTo>
                    <a:pt x="223"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7"/>
            <p:cNvSpPr/>
            <p:nvPr/>
          </p:nvSpPr>
          <p:spPr>
            <a:xfrm>
              <a:off x="2781957" y="2237711"/>
              <a:ext cx="6525" cy="5175"/>
            </a:xfrm>
            <a:custGeom>
              <a:avLst/>
              <a:gdLst/>
              <a:ahLst/>
              <a:cxnLst/>
              <a:rect l="l" t="t" r="r" b="b"/>
              <a:pathLst>
                <a:path w="261" h="207" extrusionOk="0">
                  <a:moveTo>
                    <a:pt x="157" y="1"/>
                  </a:moveTo>
                  <a:cubicBezTo>
                    <a:pt x="124" y="1"/>
                    <a:pt x="87" y="17"/>
                    <a:pt x="71" y="34"/>
                  </a:cubicBezTo>
                  <a:cubicBezTo>
                    <a:pt x="38" y="50"/>
                    <a:pt x="21" y="71"/>
                    <a:pt x="1" y="104"/>
                  </a:cubicBezTo>
                  <a:cubicBezTo>
                    <a:pt x="1" y="120"/>
                    <a:pt x="1" y="153"/>
                    <a:pt x="21" y="174"/>
                  </a:cubicBezTo>
                  <a:cubicBezTo>
                    <a:pt x="38" y="190"/>
                    <a:pt x="54" y="207"/>
                    <a:pt x="87" y="207"/>
                  </a:cubicBezTo>
                  <a:cubicBezTo>
                    <a:pt x="104" y="207"/>
                    <a:pt x="124" y="190"/>
                    <a:pt x="141" y="190"/>
                  </a:cubicBezTo>
                  <a:cubicBezTo>
                    <a:pt x="157" y="190"/>
                    <a:pt x="174" y="174"/>
                    <a:pt x="174" y="174"/>
                  </a:cubicBezTo>
                  <a:cubicBezTo>
                    <a:pt x="207" y="153"/>
                    <a:pt x="227" y="120"/>
                    <a:pt x="244"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7"/>
            <p:cNvSpPr/>
            <p:nvPr/>
          </p:nvSpPr>
          <p:spPr>
            <a:xfrm>
              <a:off x="2775157" y="2269636"/>
              <a:ext cx="6425" cy="5025"/>
            </a:xfrm>
            <a:custGeom>
              <a:avLst/>
              <a:gdLst/>
              <a:ahLst/>
              <a:cxnLst/>
              <a:rect l="l" t="t" r="r" b="b"/>
              <a:pathLst>
                <a:path w="257" h="201" extrusionOk="0">
                  <a:moveTo>
                    <a:pt x="172" y="0"/>
                  </a:moveTo>
                  <a:cubicBezTo>
                    <a:pt x="151" y="0"/>
                    <a:pt x="127" y="4"/>
                    <a:pt x="104" y="10"/>
                  </a:cubicBezTo>
                  <a:cubicBezTo>
                    <a:pt x="34" y="47"/>
                    <a:pt x="1" y="97"/>
                    <a:pt x="17" y="150"/>
                  </a:cubicBezTo>
                  <a:cubicBezTo>
                    <a:pt x="28" y="182"/>
                    <a:pt x="54" y="200"/>
                    <a:pt x="89" y="200"/>
                  </a:cubicBezTo>
                  <a:cubicBezTo>
                    <a:pt x="108" y="200"/>
                    <a:pt x="130" y="195"/>
                    <a:pt x="153" y="183"/>
                  </a:cubicBezTo>
                  <a:cubicBezTo>
                    <a:pt x="223" y="150"/>
                    <a:pt x="256" y="97"/>
                    <a:pt x="240" y="47"/>
                  </a:cubicBezTo>
                  <a:cubicBezTo>
                    <a:pt x="240" y="13"/>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7"/>
            <p:cNvSpPr/>
            <p:nvPr/>
          </p:nvSpPr>
          <p:spPr>
            <a:xfrm>
              <a:off x="2843382" y="2340786"/>
              <a:ext cx="6525" cy="5175"/>
            </a:xfrm>
            <a:custGeom>
              <a:avLst/>
              <a:gdLst/>
              <a:ahLst/>
              <a:cxnLst/>
              <a:rect l="l" t="t" r="r" b="b"/>
              <a:pathLst>
                <a:path w="261" h="207" extrusionOk="0">
                  <a:moveTo>
                    <a:pt x="158" y="1"/>
                  </a:moveTo>
                  <a:cubicBezTo>
                    <a:pt x="121" y="1"/>
                    <a:pt x="88" y="17"/>
                    <a:pt x="71" y="34"/>
                  </a:cubicBezTo>
                  <a:cubicBezTo>
                    <a:pt x="38" y="50"/>
                    <a:pt x="17" y="87"/>
                    <a:pt x="1" y="104"/>
                  </a:cubicBezTo>
                  <a:cubicBezTo>
                    <a:pt x="1" y="137"/>
                    <a:pt x="1" y="153"/>
                    <a:pt x="17" y="174"/>
                  </a:cubicBezTo>
                  <a:cubicBezTo>
                    <a:pt x="38" y="190"/>
                    <a:pt x="55" y="207"/>
                    <a:pt x="88" y="207"/>
                  </a:cubicBezTo>
                  <a:cubicBezTo>
                    <a:pt x="104" y="207"/>
                    <a:pt x="121" y="207"/>
                    <a:pt x="141" y="190"/>
                  </a:cubicBezTo>
                  <a:cubicBezTo>
                    <a:pt x="158" y="190"/>
                    <a:pt x="174" y="190"/>
                    <a:pt x="174" y="174"/>
                  </a:cubicBezTo>
                  <a:cubicBezTo>
                    <a:pt x="207" y="153"/>
                    <a:pt x="224" y="137"/>
                    <a:pt x="244" y="104"/>
                  </a:cubicBezTo>
                  <a:cubicBezTo>
                    <a:pt x="261" y="50"/>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7"/>
            <p:cNvSpPr/>
            <p:nvPr/>
          </p:nvSpPr>
          <p:spPr>
            <a:xfrm>
              <a:off x="2846382" y="2351911"/>
              <a:ext cx="6925" cy="4775"/>
            </a:xfrm>
            <a:custGeom>
              <a:avLst/>
              <a:gdLst/>
              <a:ahLst/>
              <a:cxnLst/>
              <a:rect l="l" t="t" r="r" b="b"/>
              <a:pathLst>
                <a:path w="277" h="191" extrusionOk="0">
                  <a:moveTo>
                    <a:pt x="174" y="1"/>
                  </a:moveTo>
                  <a:cubicBezTo>
                    <a:pt x="141" y="1"/>
                    <a:pt x="124" y="1"/>
                    <a:pt x="87" y="17"/>
                  </a:cubicBezTo>
                  <a:cubicBezTo>
                    <a:pt x="54" y="38"/>
                    <a:pt x="38" y="71"/>
                    <a:pt x="21" y="87"/>
                  </a:cubicBezTo>
                  <a:cubicBezTo>
                    <a:pt x="1" y="158"/>
                    <a:pt x="38" y="191"/>
                    <a:pt x="104" y="191"/>
                  </a:cubicBezTo>
                  <a:cubicBezTo>
                    <a:pt x="124" y="191"/>
                    <a:pt x="141" y="191"/>
                    <a:pt x="174" y="174"/>
                  </a:cubicBezTo>
                  <a:cubicBezTo>
                    <a:pt x="207" y="158"/>
                    <a:pt x="244" y="120"/>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7"/>
            <p:cNvSpPr/>
            <p:nvPr/>
          </p:nvSpPr>
          <p:spPr>
            <a:xfrm>
              <a:off x="2833082" y="2363986"/>
              <a:ext cx="6525" cy="5175"/>
            </a:xfrm>
            <a:custGeom>
              <a:avLst/>
              <a:gdLst/>
              <a:ahLst/>
              <a:cxnLst/>
              <a:rect l="l" t="t" r="r" b="b"/>
              <a:pathLst>
                <a:path w="261" h="207" extrusionOk="0">
                  <a:moveTo>
                    <a:pt x="157" y="0"/>
                  </a:moveTo>
                  <a:cubicBezTo>
                    <a:pt x="141" y="17"/>
                    <a:pt x="120" y="17"/>
                    <a:pt x="104" y="17"/>
                  </a:cubicBezTo>
                  <a:cubicBezTo>
                    <a:pt x="38" y="50"/>
                    <a:pt x="1" y="103"/>
                    <a:pt x="17" y="153"/>
                  </a:cubicBezTo>
                  <a:cubicBezTo>
                    <a:pt x="17" y="188"/>
                    <a:pt x="47" y="207"/>
                    <a:pt x="87" y="207"/>
                  </a:cubicBezTo>
                  <a:cubicBezTo>
                    <a:pt x="108" y="207"/>
                    <a:pt x="133" y="201"/>
                    <a:pt x="157" y="190"/>
                  </a:cubicBezTo>
                  <a:cubicBezTo>
                    <a:pt x="174" y="190"/>
                    <a:pt x="190" y="173"/>
                    <a:pt x="207" y="153"/>
                  </a:cubicBezTo>
                  <a:cubicBezTo>
                    <a:pt x="244" y="120"/>
                    <a:pt x="260" y="87"/>
                    <a:pt x="244" y="50"/>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7"/>
            <p:cNvSpPr/>
            <p:nvPr/>
          </p:nvSpPr>
          <p:spPr>
            <a:xfrm>
              <a:off x="2838232" y="2329661"/>
              <a:ext cx="6525" cy="5050"/>
            </a:xfrm>
            <a:custGeom>
              <a:avLst/>
              <a:gdLst/>
              <a:ahLst/>
              <a:cxnLst/>
              <a:rect l="l" t="t" r="r" b="b"/>
              <a:pathLst>
                <a:path w="261" h="202" extrusionOk="0">
                  <a:moveTo>
                    <a:pt x="141" y="0"/>
                  </a:moveTo>
                  <a:cubicBezTo>
                    <a:pt x="104" y="17"/>
                    <a:pt x="87" y="33"/>
                    <a:pt x="54" y="50"/>
                  </a:cubicBezTo>
                  <a:cubicBezTo>
                    <a:pt x="1" y="103"/>
                    <a:pt x="1" y="153"/>
                    <a:pt x="54" y="186"/>
                  </a:cubicBezTo>
                  <a:cubicBezTo>
                    <a:pt x="63" y="196"/>
                    <a:pt x="75" y="201"/>
                    <a:pt x="87" y="201"/>
                  </a:cubicBezTo>
                  <a:cubicBezTo>
                    <a:pt x="100" y="201"/>
                    <a:pt x="112" y="196"/>
                    <a:pt x="120" y="186"/>
                  </a:cubicBezTo>
                  <a:lnTo>
                    <a:pt x="157" y="186"/>
                  </a:lnTo>
                  <a:cubicBezTo>
                    <a:pt x="174" y="169"/>
                    <a:pt x="207" y="169"/>
                    <a:pt x="207" y="153"/>
                  </a:cubicBezTo>
                  <a:cubicBezTo>
                    <a:pt x="244" y="120"/>
                    <a:pt x="261" y="103"/>
                    <a:pt x="261" y="66"/>
                  </a:cubicBezTo>
                  <a:cubicBezTo>
                    <a:pt x="261" y="50"/>
                    <a:pt x="244" y="33"/>
                    <a:pt x="223"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7"/>
            <p:cNvSpPr/>
            <p:nvPr/>
          </p:nvSpPr>
          <p:spPr>
            <a:xfrm>
              <a:off x="2797432" y="2236886"/>
              <a:ext cx="6500" cy="4675"/>
            </a:xfrm>
            <a:custGeom>
              <a:avLst/>
              <a:gdLst/>
              <a:ahLst/>
              <a:cxnLst/>
              <a:rect l="l" t="t" r="r" b="b"/>
              <a:pathLst>
                <a:path w="260" h="187" extrusionOk="0">
                  <a:moveTo>
                    <a:pt x="173" y="1"/>
                  </a:moveTo>
                  <a:cubicBezTo>
                    <a:pt x="140" y="1"/>
                    <a:pt x="124" y="1"/>
                    <a:pt x="87" y="17"/>
                  </a:cubicBezTo>
                  <a:cubicBezTo>
                    <a:pt x="54" y="34"/>
                    <a:pt x="37" y="67"/>
                    <a:pt x="21" y="104"/>
                  </a:cubicBezTo>
                  <a:cubicBezTo>
                    <a:pt x="0" y="153"/>
                    <a:pt x="37" y="186"/>
                    <a:pt x="103" y="186"/>
                  </a:cubicBezTo>
                  <a:lnTo>
                    <a:pt x="157" y="186"/>
                  </a:lnTo>
                  <a:cubicBezTo>
                    <a:pt x="173" y="170"/>
                    <a:pt x="173" y="170"/>
                    <a:pt x="190" y="170"/>
                  </a:cubicBezTo>
                  <a:cubicBezTo>
                    <a:pt x="227" y="137"/>
                    <a:pt x="243" y="120"/>
                    <a:pt x="243" y="104"/>
                  </a:cubicBezTo>
                  <a:cubicBezTo>
                    <a:pt x="260" y="67"/>
                    <a:pt x="260" y="50"/>
                    <a:pt x="243" y="17"/>
                  </a:cubicBezTo>
                  <a:cubicBezTo>
                    <a:pt x="227"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7"/>
            <p:cNvSpPr/>
            <p:nvPr/>
          </p:nvSpPr>
          <p:spPr>
            <a:xfrm>
              <a:off x="2851532" y="2330061"/>
              <a:ext cx="6100" cy="4775"/>
            </a:xfrm>
            <a:custGeom>
              <a:avLst/>
              <a:gdLst/>
              <a:ahLst/>
              <a:cxnLst/>
              <a:rect l="l" t="t" r="r" b="b"/>
              <a:pathLst>
                <a:path w="244" h="191" extrusionOk="0">
                  <a:moveTo>
                    <a:pt x="157" y="1"/>
                  </a:moveTo>
                  <a:cubicBezTo>
                    <a:pt x="124" y="1"/>
                    <a:pt x="87" y="17"/>
                    <a:pt x="71" y="34"/>
                  </a:cubicBezTo>
                  <a:cubicBezTo>
                    <a:pt x="38" y="50"/>
                    <a:pt x="21" y="67"/>
                    <a:pt x="1" y="104"/>
                  </a:cubicBezTo>
                  <a:cubicBezTo>
                    <a:pt x="1" y="137"/>
                    <a:pt x="1" y="153"/>
                    <a:pt x="21" y="170"/>
                  </a:cubicBezTo>
                  <a:cubicBezTo>
                    <a:pt x="38" y="190"/>
                    <a:pt x="54" y="190"/>
                    <a:pt x="87" y="190"/>
                  </a:cubicBezTo>
                  <a:lnTo>
                    <a:pt x="141" y="190"/>
                  </a:lnTo>
                  <a:cubicBezTo>
                    <a:pt x="190" y="170"/>
                    <a:pt x="227" y="137"/>
                    <a:pt x="244" y="104"/>
                  </a:cubicBezTo>
                  <a:lnTo>
                    <a:pt x="244" y="87"/>
                  </a:lnTo>
                  <a:cubicBezTo>
                    <a:pt x="244" y="34"/>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7"/>
            <p:cNvSpPr/>
            <p:nvPr/>
          </p:nvSpPr>
          <p:spPr>
            <a:xfrm>
              <a:off x="2852057" y="2317586"/>
              <a:ext cx="6400" cy="5200"/>
            </a:xfrm>
            <a:custGeom>
              <a:avLst/>
              <a:gdLst/>
              <a:ahLst/>
              <a:cxnLst/>
              <a:rect l="l" t="t" r="r" b="b"/>
              <a:pathLst>
                <a:path w="256" h="208" extrusionOk="0">
                  <a:moveTo>
                    <a:pt x="160" y="0"/>
                  </a:moveTo>
                  <a:cubicBezTo>
                    <a:pt x="141" y="0"/>
                    <a:pt x="121" y="6"/>
                    <a:pt x="103" y="17"/>
                  </a:cubicBezTo>
                  <a:cubicBezTo>
                    <a:pt x="33" y="50"/>
                    <a:pt x="0" y="104"/>
                    <a:pt x="0" y="153"/>
                  </a:cubicBezTo>
                  <a:cubicBezTo>
                    <a:pt x="11" y="188"/>
                    <a:pt x="43" y="208"/>
                    <a:pt x="83" y="208"/>
                  </a:cubicBezTo>
                  <a:cubicBezTo>
                    <a:pt x="104" y="208"/>
                    <a:pt x="128" y="202"/>
                    <a:pt x="153" y="191"/>
                  </a:cubicBezTo>
                  <a:cubicBezTo>
                    <a:pt x="206" y="153"/>
                    <a:pt x="256" y="104"/>
                    <a:pt x="239" y="50"/>
                  </a:cubicBezTo>
                  <a:cubicBezTo>
                    <a:pt x="229" y="18"/>
                    <a:pt x="19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7"/>
            <p:cNvSpPr/>
            <p:nvPr/>
          </p:nvSpPr>
          <p:spPr>
            <a:xfrm>
              <a:off x="2829282" y="2351911"/>
              <a:ext cx="6400" cy="4925"/>
            </a:xfrm>
            <a:custGeom>
              <a:avLst/>
              <a:gdLst/>
              <a:ahLst/>
              <a:cxnLst/>
              <a:rect l="l" t="t" r="r" b="b"/>
              <a:pathLst>
                <a:path w="256" h="197" extrusionOk="0">
                  <a:moveTo>
                    <a:pt x="169" y="1"/>
                  </a:moveTo>
                  <a:cubicBezTo>
                    <a:pt x="153" y="1"/>
                    <a:pt x="136" y="1"/>
                    <a:pt x="120" y="17"/>
                  </a:cubicBezTo>
                  <a:cubicBezTo>
                    <a:pt x="50" y="38"/>
                    <a:pt x="0" y="104"/>
                    <a:pt x="17" y="158"/>
                  </a:cubicBezTo>
                  <a:cubicBezTo>
                    <a:pt x="29" y="182"/>
                    <a:pt x="69" y="197"/>
                    <a:pt x="116" y="197"/>
                  </a:cubicBezTo>
                  <a:cubicBezTo>
                    <a:pt x="134" y="197"/>
                    <a:pt x="151" y="195"/>
                    <a:pt x="169" y="191"/>
                  </a:cubicBezTo>
                  <a:cubicBezTo>
                    <a:pt x="190" y="174"/>
                    <a:pt x="206" y="174"/>
                    <a:pt x="206" y="158"/>
                  </a:cubicBezTo>
                  <a:cubicBezTo>
                    <a:pt x="239" y="120"/>
                    <a:pt x="256" y="87"/>
                    <a:pt x="256" y="54"/>
                  </a:cubicBezTo>
                  <a:cubicBezTo>
                    <a:pt x="239" y="17"/>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7"/>
            <p:cNvSpPr/>
            <p:nvPr/>
          </p:nvSpPr>
          <p:spPr>
            <a:xfrm>
              <a:off x="2815457" y="2352836"/>
              <a:ext cx="6525" cy="4900"/>
            </a:xfrm>
            <a:custGeom>
              <a:avLst/>
              <a:gdLst/>
              <a:ahLst/>
              <a:cxnLst/>
              <a:rect l="l" t="t" r="r" b="b"/>
              <a:pathLst>
                <a:path w="261" h="196" extrusionOk="0">
                  <a:moveTo>
                    <a:pt x="141" y="1"/>
                  </a:moveTo>
                  <a:cubicBezTo>
                    <a:pt x="104" y="17"/>
                    <a:pt x="87" y="34"/>
                    <a:pt x="54" y="50"/>
                  </a:cubicBezTo>
                  <a:cubicBezTo>
                    <a:pt x="1" y="104"/>
                    <a:pt x="1" y="154"/>
                    <a:pt x="54" y="187"/>
                  </a:cubicBezTo>
                  <a:cubicBezTo>
                    <a:pt x="65" y="187"/>
                    <a:pt x="84" y="196"/>
                    <a:pt x="106" y="196"/>
                  </a:cubicBezTo>
                  <a:cubicBezTo>
                    <a:pt x="117" y="196"/>
                    <a:pt x="128" y="193"/>
                    <a:pt x="141" y="187"/>
                  </a:cubicBezTo>
                  <a:lnTo>
                    <a:pt x="157" y="187"/>
                  </a:lnTo>
                  <a:cubicBezTo>
                    <a:pt x="190" y="170"/>
                    <a:pt x="207" y="154"/>
                    <a:pt x="227" y="154"/>
                  </a:cubicBezTo>
                  <a:cubicBezTo>
                    <a:pt x="244" y="121"/>
                    <a:pt x="260" y="104"/>
                    <a:pt x="260" y="67"/>
                  </a:cubicBezTo>
                  <a:cubicBezTo>
                    <a:pt x="260" y="50"/>
                    <a:pt x="244" y="34"/>
                    <a:pt x="227"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7"/>
            <p:cNvSpPr/>
            <p:nvPr/>
          </p:nvSpPr>
          <p:spPr>
            <a:xfrm>
              <a:off x="2820607" y="2363161"/>
              <a:ext cx="6525" cy="4650"/>
            </a:xfrm>
            <a:custGeom>
              <a:avLst/>
              <a:gdLst/>
              <a:ahLst/>
              <a:cxnLst/>
              <a:rect l="l" t="t" r="r" b="b"/>
              <a:pathLst>
                <a:path w="261" h="186" extrusionOk="0">
                  <a:moveTo>
                    <a:pt x="174" y="0"/>
                  </a:moveTo>
                  <a:cubicBezTo>
                    <a:pt x="141" y="0"/>
                    <a:pt x="104" y="0"/>
                    <a:pt x="87" y="33"/>
                  </a:cubicBezTo>
                  <a:cubicBezTo>
                    <a:pt x="54" y="50"/>
                    <a:pt x="38" y="66"/>
                    <a:pt x="21" y="103"/>
                  </a:cubicBezTo>
                  <a:cubicBezTo>
                    <a:pt x="1" y="153"/>
                    <a:pt x="38" y="186"/>
                    <a:pt x="104" y="186"/>
                  </a:cubicBezTo>
                  <a:lnTo>
                    <a:pt x="157" y="186"/>
                  </a:lnTo>
                  <a:cubicBezTo>
                    <a:pt x="174" y="169"/>
                    <a:pt x="174" y="169"/>
                    <a:pt x="190" y="169"/>
                  </a:cubicBezTo>
                  <a:cubicBezTo>
                    <a:pt x="207" y="153"/>
                    <a:pt x="244" y="120"/>
                    <a:pt x="244" y="103"/>
                  </a:cubicBezTo>
                  <a:cubicBezTo>
                    <a:pt x="261" y="66"/>
                    <a:pt x="261" y="50"/>
                    <a:pt x="244" y="17"/>
                  </a:cubicBezTo>
                  <a:cubicBezTo>
                    <a:pt x="228"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7"/>
            <p:cNvSpPr/>
            <p:nvPr/>
          </p:nvSpPr>
          <p:spPr>
            <a:xfrm>
              <a:off x="2811657" y="2387986"/>
              <a:ext cx="4750" cy="4775"/>
            </a:xfrm>
            <a:custGeom>
              <a:avLst/>
              <a:gdLst/>
              <a:ahLst/>
              <a:cxnLst/>
              <a:rect l="l" t="t" r="r" b="b"/>
              <a:pathLst>
                <a:path w="190" h="191" extrusionOk="0">
                  <a:moveTo>
                    <a:pt x="87" y="1"/>
                  </a:moveTo>
                  <a:cubicBezTo>
                    <a:pt x="50" y="1"/>
                    <a:pt x="17" y="17"/>
                    <a:pt x="0" y="38"/>
                  </a:cubicBezTo>
                  <a:cubicBezTo>
                    <a:pt x="17" y="87"/>
                    <a:pt x="33" y="141"/>
                    <a:pt x="50" y="191"/>
                  </a:cubicBezTo>
                  <a:lnTo>
                    <a:pt x="70" y="191"/>
                  </a:lnTo>
                  <a:cubicBezTo>
                    <a:pt x="87" y="191"/>
                    <a:pt x="103" y="174"/>
                    <a:pt x="103" y="174"/>
                  </a:cubicBezTo>
                  <a:cubicBezTo>
                    <a:pt x="136" y="158"/>
                    <a:pt x="153" y="120"/>
                    <a:pt x="173" y="104"/>
                  </a:cubicBezTo>
                  <a:cubicBezTo>
                    <a:pt x="190" y="54"/>
                    <a:pt x="15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7"/>
            <p:cNvSpPr/>
            <p:nvPr/>
          </p:nvSpPr>
          <p:spPr>
            <a:xfrm>
              <a:off x="2828357" y="2342161"/>
              <a:ext cx="6100" cy="4800"/>
            </a:xfrm>
            <a:custGeom>
              <a:avLst/>
              <a:gdLst/>
              <a:ahLst/>
              <a:cxnLst/>
              <a:rect l="l" t="t" r="r" b="b"/>
              <a:pathLst>
                <a:path w="244" h="192" extrusionOk="0">
                  <a:moveTo>
                    <a:pt x="154" y="0"/>
                  </a:moveTo>
                  <a:cubicBezTo>
                    <a:pt x="135" y="0"/>
                    <a:pt x="113" y="5"/>
                    <a:pt x="87" y="16"/>
                  </a:cubicBezTo>
                  <a:cubicBezTo>
                    <a:pt x="54" y="32"/>
                    <a:pt x="21" y="65"/>
                    <a:pt x="0" y="98"/>
                  </a:cubicBezTo>
                  <a:lnTo>
                    <a:pt x="0" y="152"/>
                  </a:lnTo>
                  <a:cubicBezTo>
                    <a:pt x="15" y="176"/>
                    <a:pt x="46" y="191"/>
                    <a:pt x="88" y="191"/>
                  </a:cubicBezTo>
                  <a:cubicBezTo>
                    <a:pt x="104" y="191"/>
                    <a:pt x="121" y="189"/>
                    <a:pt x="140" y="185"/>
                  </a:cubicBezTo>
                  <a:cubicBezTo>
                    <a:pt x="206" y="152"/>
                    <a:pt x="243" y="98"/>
                    <a:pt x="227" y="49"/>
                  </a:cubicBezTo>
                  <a:cubicBezTo>
                    <a:pt x="227" y="32"/>
                    <a:pt x="227" y="16"/>
                    <a:pt x="206" y="16"/>
                  </a:cubicBezTo>
                  <a:cubicBezTo>
                    <a:pt x="190" y="5"/>
                    <a:pt x="17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7"/>
            <p:cNvSpPr/>
            <p:nvPr/>
          </p:nvSpPr>
          <p:spPr>
            <a:xfrm>
              <a:off x="2822782" y="2330061"/>
              <a:ext cx="6525" cy="5025"/>
            </a:xfrm>
            <a:custGeom>
              <a:avLst/>
              <a:gdLst/>
              <a:ahLst/>
              <a:cxnLst/>
              <a:rect l="l" t="t" r="r" b="b"/>
              <a:pathLst>
                <a:path w="261" h="201" extrusionOk="0">
                  <a:moveTo>
                    <a:pt x="174" y="1"/>
                  </a:moveTo>
                  <a:cubicBezTo>
                    <a:pt x="157" y="1"/>
                    <a:pt x="141" y="1"/>
                    <a:pt x="120" y="17"/>
                  </a:cubicBezTo>
                  <a:cubicBezTo>
                    <a:pt x="54" y="50"/>
                    <a:pt x="0" y="104"/>
                    <a:pt x="17" y="153"/>
                  </a:cubicBezTo>
                  <a:cubicBezTo>
                    <a:pt x="30" y="188"/>
                    <a:pt x="62" y="200"/>
                    <a:pt x="102" y="200"/>
                  </a:cubicBezTo>
                  <a:cubicBezTo>
                    <a:pt x="124" y="200"/>
                    <a:pt x="149" y="196"/>
                    <a:pt x="174" y="190"/>
                  </a:cubicBezTo>
                  <a:cubicBezTo>
                    <a:pt x="190" y="170"/>
                    <a:pt x="207" y="170"/>
                    <a:pt x="207" y="153"/>
                  </a:cubicBezTo>
                  <a:cubicBezTo>
                    <a:pt x="244" y="120"/>
                    <a:pt x="260" y="87"/>
                    <a:pt x="260" y="50"/>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7"/>
            <p:cNvSpPr/>
            <p:nvPr/>
          </p:nvSpPr>
          <p:spPr>
            <a:xfrm>
              <a:off x="2749382" y="2328736"/>
              <a:ext cx="1275" cy="425"/>
            </a:xfrm>
            <a:custGeom>
              <a:avLst/>
              <a:gdLst/>
              <a:ahLst/>
              <a:cxnLst/>
              <a:rect l="l" t="t" r="r" b="b"/>
              <a:pathLst>
                <a:path w="51" h="17" extrusionOk="0">
                  <a:moveTo>
                    <a:pt x="1" y="0"/>
                  </a:moveTo>
                  <a:cubicBezTo>
                    <a:pt x="12" y="0"/>
                    <a:pt x="23" y="7"/>
                    <a:pt x="33" y="12"/>
                  </a:cubicBezTo>
                  <a:lnTo>
                    <a:pt x="33" y="12"/>
                  </a:lnTo>
                  <a:cubicBezTo>
                    <a:pt x="31" y="0"/>
                    <a:pt x="16" y="0"/>
                    <a:pt x="1" y="0"/>
                  </a:cubicBezTo>
                  <a:close/>
                  <a:moveTo>
                    <a:pt x="33" y="12"/>
                  </a:moveTo>
                  <a:cubicBezTo>
                    <a:pt x="34" y="14"/>
                    <a:pt x="34" y="15"/>
                    <a:pt x="34" y="17"/>
                  </a:cubicBezTo>
                  <a:lnTo>
                    <a:pt x="50" y="17"/>
                  </a:lnTo>
                  <a:cubicBezTo>
                    <a:pt x="45" y="17"/>
                    <a:pt x="39" y="15"/>
                    <a:pt x="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7"/>
            <p:cNvSpPr/>
            <p:nvPr/>
          </p:nvSpPr>
          <p:spPr>
            <a:xfrm>
              <a:off x="2760532" y="2317186"/>
              <a:ext cx="6500" cy="5175"/>
            </a:xfrm>
            <a:custGeom>
              <a:avLst/>
              <a:gdLst/>
              <a:ahLst/>
              <a:cxnLst/>
              <a:rect l="l" t="t" r="r" b="b"/>
              <a:pathLst>
                <a:path w="260" h="207" extrusionOk="0">
                  <a:moveTo>
                    <a:pt x="173" y="0"/>
                  </a:moveTo>
                  <a:cubicBezTo>
                    <a:pt x="136" y="0"/>
                    <a:pt x="103" y="17"/>
                    <a:pt x="70" y="33"/>
                  </a:cubicBezTo>
                  <a:cubicBezTo>
                    <a:pt x="54" y="50"/>
                    <a:pt x="17" y="87"/>
                    <a:pt x="17" y="104"/>
                  </a:cubicBezTo>
                  <a:cubicBezTo>
                    <a:pt x="0" y="153"/>
                    <a:pt x="33" y="207"/>
                    <a:pt x="87" y="207"/>
                  </a:cubicBezTo>
                  <a:cubicBezTo>
                    <a:pt x="120" y="207"/>
                    <a:pt x="136" y="190"/>
                    <a:pt x="157" y="190"/>
                  </a:cubicBezTo>
                  <a:cubicBezTo>
                    <a:pt x="173" y="190"/>
                    <a:pt x="173" y="169"/>
                    <a:pt x="190" y="169"/>
                  </a:cubicBezTo>
                  <a:cubicBezTo>
                    <a:pt x="206" y="153"/>
                    <a:pt x="239" y="137"/>
                    <a:pt x="239" y="104"/>
                  </a:cubicBezTo>
                  <a:cubicBezTo>
                    <a:pt x="260" y="66"/>
                    <a:pt x="260" y="50"/>
                    <a:pt x="239" y="33"/>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7"/>
            <p:cNvSpPr/>
            <p:nvPr/>
          </p:nvSpPr>
          <p:spPr>
            <a:xfrm>
              <a:off x="2714957" y="2226361"/>
              <a:ext cx="6125" cy="4875"/>
            </a:xfrm>
            <a:custGeom>
              <a:avLst/>
              <a:gdLst/>
              <a:ahLst/>
              <a:cxnLst/>
              <a:rect l="l" t="t" r="r" b="b"/>
              <a:pathLst>
                <a:path w="245" h="195" extrusionOk="0">
                  <a:moveTo>
                    <a:pt x="170" y="0"/>
                  </a:moveTo>
                  <a:cubicBezTo>
                    <a:pt x="161" y="0"/>
                    <a:pt x="152" y="3"/>
                    <a:pt x="141" y="9"/>
                  </a:cubicBezTo>
                  <a:cubicBezTo>
                    <a:pt x="104" y="9"/>
                    <a:pt x="71" y="26"/>
                    <a:pt x="54" y="59"/>
                  </a:cubicBezTo>
                  <a:cubicBezTo>
                    <a:pt x="1" y="92"/>
                    <a:pt x="1" y="162"/>
                    <a:pt x="38" y="178"/>
                  </a:cubicBezTo>
                  <a:cubicBezTo>
                    <a:pt x="71" y="195"/>
                    <a:pt x="87" y="195"/>
                    <a:pt x="124" y="195"/>
                  </a:cubicBezTo>
                  <a:cubicBezTo>
                    <a:pt x="141" y="195"/>
                    <a:pt x="141" y="195"/>
                    <a:pt x="157" y="178"/>
                  </a:cubicBezTo>
                  <a:cubicBezTo>
                    <a:pt x="174" y="178"/>
                    <a:pt x="190" y="162"/>
                    <a:pt x="207" y="145"/>
                  </a:cubicBezTo>
                  <a:cubicBezTo>
                    <a:pt x="228" y="129"/>
                    <a:pt x="244" y="92"/>
                    <a:pt x="244" y="75"/>
                  </a:cubicBezTo>
                  <a:cubicBezTo>
                    <a:pt x="244" y="42"/>
                    <a:pt x="244" y="26"/>
                    <a:pt x="228" y="9"/>
                  </a:cubicBezTo>
                  <a:cubicBezTo>
                    <a:pt x="203" y="9"/>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7"/>
            <p:cNvSpPr/>
            <p:nvPr/>
          </p:nvSpPr>
          <p:spPr>
            <a:xfrm>
              <a:off x="2714957" y="2272036"/>
              <a:ext cx="6525" cy="5175"/>
            </a:xfrm>
            <a:custGeom>
              <a:avLst/>
              <a:gdLst/>
              <a:ahLst/>
              <a:cxnLst/>
              <a:rect l="l" t="t" r="r" b="b"/>
              <a:pathLst>
                <a:path w="261" h="207" extrusionOk="0">
                  <a:moveTo>
                    <a:pt x="174" y="1"/>
                  </a:moveTo>
                  <a:cubicBezTo>
                    <a:pt x="141" y="17"/>
                    <a:pt x="104" y="17"/>
                    <a:pt x="87" y="38"/>
                  </a:cubicBezTo>
                  <a:cubicBezTo>
                    <a:pt x="54" y="54"/>
                    <a:pt x="38" y="87"/>
                    <a:pt x="21" y="104"/>
                  </a:cubicBezTo>
                  <a:cubicBezTo>
                    <a:pt x="1" y="157"/>
                    <a:pt x="38" y="207"/>
                    <a:pt x="87" y="207"/>
                  </a:cubicBezTo>
                  <a:lnTo>
                    <a:pt x="141" y="207"/>
                  </a:lnTo>
                  <a:cubicBezTo>
                    <a:pt x="141" y="190"/>
                    <a:pt x="157" y="190"/>
                    <a:pt x="157" y="190"/>
                  </a:cubicBezTo>
                  <a:cubicBezTo>
                    <a:pt x="174" y="190"/>
                    <a:pt x="174" y="190"/>
                    <a:pt x="190" y="174"/>
                  </a:cubicBezTo>
                  <a:cubicBezTo>
                    <a:pt x="207" y="157"/>
                    <a:pt x="244" y="141"/>
                    <a:pt x="244" y="104"/>
                  </a:cubicBezTo>
                  <a:cubicBezTo>
                    <a:pt x="261" y="87"/>
                    <a:pt x="261" y="54"/>
                    <a:pt x="244" y="38"/>
                  </a:cubicBezTo>
                  <a:cubicBezTo>
                    <a:pt x="228" y="17"/>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7"/>
            <p:cNvSpPr/>
            <p:nvPr/>
          </p:nvSpPr>
          <p:spPr>
            <a:xfrm>
              <a:off x="2727857" y="2226586"/>
              <a:ext cx="6500" cy="5175"/>
            </a:xfrm>
            <a:custGeom>
              <a:avLst/>
              <a:gdLst/>
              <a:ahLst/>
              <a:cxnLst/>
              <a:rect l="l" t="t" r="r" b="b"/>
              <a:pathLst>
                <a:path w="260" h="207" extrusionOk="0">
                  <a:moveTo>
                    <a:pt x="173" y="0"/>
                  </a:moveTo>
                  <a:cubicBezTo>
                    <a:pt x="140" y="0"/>
                    <a:pt x="103" y="17"/>
                    <a:pt x="70" y="33"/>
                  </a:cubicBezTo>
                  <a:cubicBezTo>
                    <a:pt x="54" y="50"/>
                    <a:pt x="37" y="83"/>
                    <a:pt x="21" y="103"/>
                  </a:cubicBezTo>
                  <a:cubicBezTo>
                    <a:pt x="0" y="136"/>
                    <a:pt x="21" y="169"/>
                    <a:pt x="37" y="186"/>
                  </a:cubicBezTo>
                  <a:cubicBezTo>
                    <a:pt x="54" y="207"/>
                    <a:pt x="70" y="207"/>
                    <a:pt x="87" y="207"/>
                  </a:cubicBezTo>
                  <a:cubicBezTo>
                    <a:pt x="124" y="207"/>
                    <a:pt x="140" y="207"/>
                    <a:pt x="157" y="186"/>
                  </a:cubicBezTo>
                  <a:cubicBezTo>
                    <a:pt x="190" y="169"/>
                    <a:pt x="227"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7"/>
            <p:cNvSpPr/>
            <p:nvPr/>
          </p:nvSpPr>
          <p:spPr>
            <a:xfrm>
              <a:off x="3023782" y="2269886"/>
              <a:ext cx="6500" cy="4950"/>
            </a:xfrm>
            <a:custGeom>
              <a:avLst/>
              <a:gdLst/>
              <a:ahLst/>
              <a:cxnLst/>
              <a:rect l="l" t="t" r="r" b="b"/>
              <a:pathLst>
                <a:path w="260" h="198" extrusionOk="0">
                  <a:moveTo>
                    <a:pt x="140" y="0"/>
                  </a:moveTo>
                  <a:cubicBezTo>
                    <a:pt x="103" y="0"/>
                    <a:pt x="70" y="21"/>
                    <a:pt x="54" y="54"/>
                  </a:cubicBezTo>
                  <a:cubicBezTo>
                    <a:pt x="0" y="103"/>
                    <a:pt x="0" y="157"/>
                    <a:pt x="37" y="190"/>
                  </a:cubicBezTo>
                  <a:cubicBezTo>
                    <a:pt x="59" y="190"/>
                    <a:pt x="74" y="197"/>
                    <a:pt x="91" y="197"/>
                  </a:cubicBezTo>
                  <a:cubicBezTo>
                    <a:pt x="99" y="197"/>
                    <a:pt x="109" y="195"/>
                    <a:pt x="120" y="190"/>
                  </a:cubicBezTo>
                  <a:lnTo>
                    <a:pt x="157" y="190"/>
                  </a:lnTo>
                  <a:cubicBezTo>
                    <a:pt x="173" y="173"/>
                    <a:pt x="190" y="157"/>
                    <a:pt x="206" y="140"/>
                  </a:cubicBezTo>
                  <a:cubicBezTo>
                    <a:pt x="243" y="124"/>
                    <a:pt x="243" y="103"/>
                    <a:pt x="243" y="70"/>
                  </a:cubicBezTo>
                  <a:cubicBezTo>
                    <a:pt x="260" y="54"/>
                    <a:pt x="243" y="21"/>
                    <a:pt x="223" y="21"/>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7"/>
            <p:cNvSpPr/>
            <p:nvPr/>
          </p:nvSpPr>
          <p:spPr>
            <a:xfrm>
              <a:off x="2961507" y="2316761"/>
              <a:ext cx="6525" cy="5050"/>
            </a:xfrm>
            <a:custGeom>
              <a:avLst/>
              <a:gdLst/>
              <a:ahLst/>
              <a:cxnLst/>
              <a:rect l="l" t="t" r="r" b="b"/>
              <a:pathLst>
                <a:path w="261" h="202" extrusionOk="0">
                  <a:moveTo>
                    <a:pt x="137" y="1"/>
                  </a:moveTo>
                  <a:cubicBezTo>
                    <a:pt x="104" y="17"/>
                    <a:pt x="71" y="34"/>
                    <a:pt x="54" y="50"/>
                  </a:cubicBezTo>
                  <a:cubicBezTo>
                    <a:pt x="1" y="104"/>
                    <a:pt x="1" y="154"/>
                    <a:pt x="34" y="186"/>
                  </a:cubicBezTo>
                  <a:cubicBezTo>
                    <a:pt x="44" y="197"/>
                    <a:pt x="57" y="202"/>
                    <a:pt x="72" y="202"/>
                  </a:cubicBezTo>
                  <a:cubicBezTo>
                    <a:pt x="87" y="202"/>
                    <a:pt x="104" y="197"/>
                    <a:pt x="120" y="186"/>
                  </a:cubicBezTo>
                  <a:lnTo>
                    <a:pt x="157" y="186"/>
                  </a:lnTo>
                  <a:cubicBezTo>
                    <a:pt x="174" y="170"/>
                    <a:pt x="190" y="154"/>
                    <a:pt x="207" y="154"/>
                  </a:cubicBezTo>
                  <a:cubicBezTo>
                    <a:pt x="261" y="104"/>
                    <a:pt x="261" y="34"/>
                    <a:pt x="207" y="17"/>
                  </a:cubicBezTo>
                  <a:cubicBezTo>
                    <a:pt x="190" y="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7"/>
            <p:cNvSpPr/>
            <p:nvPr/>
          </p:nvSpPr>
          <p:spPr>
            <a:xfrm>
              <a:off x="2905232" y="2341111"/>
              <a:ext cx="6475" cy="4850"/>
            </a:xfrm>
            <a:custGeom>
              <a:avLst/>
              <a:gdLst/>
              <a:ahLst/>
              <a:cxnLst/>
              <a:rect l="l" t="t" r="r" b="b"/>
              <a:pathLst>
                <a:path w="259" h="194" extrusionOk="0">
                  <a:moveTo>
                    <a:pt x="182" y="1"/>
                  </a:moveTo>
                  <a:cubicBezTo>
                    <a:pt x="174" y="1"/>
                    <a:pt x="166" y="2"/>
                    <a:pt x="157" y="4"/>
                  </a:cubicBezTo>
                  <a:cubicBezTo>
                    <a:pt x="141" y="4"/>
                    <a:pt x="104" y="4"/>
                    <a:pt x="71" y="21"/>
                  </a:cubicBezTo>
                  <a:cubicBezTo>
                    <a:pt x="38" y="37"/>
                    <a:pt x="17" y="74"/>
                    <a:pt x="17" y="91"/>
                  </a:cubicBezTo>
                  <a:cubicBezTo>
                    <a:pt x="1" y="124"/>
                    <a:pt x="1" y="140"/>
                    <a:pt x="17" y="161"/>
                  </a:cubicBezTo>
                  <a:cubicBezTo>
                    <a:pt x="38" y="177"/>
                    <a:pt x="54" y="194"/>
                    <a:pt x="87" y="194"/>
                  </a:cubicBezTo>
                  <a:cubicBezTo>
                    <a:pt x="104" y="194"/>
                    <a:pt x="141" y="194"/>
                    <a:pt x="157" y="177"/>
                  </a:cubicBezTo>
                  <a:cubicBezTo>
                    <a:pt x="157" y="177"/>
                    <a:pt x="174" y="177"/>
                    <a:pt x="174" y="161"/>
                  </a:cubicBezTo>
                  <a:cubicBezTo>
                    <a:pt x="207" y="140"/>
                    <a:pt x="223" y="124"/>
                    <a:pt x="244" y="91"/>
                  </a:cubicBezTo>
                  <a:cubicBezTo>
                    <a:pt x="258" y="44"/>
                    <a:pt x="23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7"/>
            <p:cNvSpPr/>
            <p:nvPr/>
          </p:nvSpPr>
          <p:spPr>
            <a:xfrm>
              <a:off x="2692707" y="2305111"/>
              <a:ext cx="6400" cy="4950"/>
            </a:xfrm>
            <a:custGeom>
              <a:avLst/>
              <a:gdLst/>
              <a:ahLst/>
              <a:cxnLst/>
              <a:rect l="l" t="t" r="r" b="b"/>
              <a:pathLst>
                <a:path w="256" h="198" extrusionOk="0">
                  <a:moveTo>
                    <a:pt x="167" y="1"/>
                  </a:moveTo>
                  <a:cubicBezTo>
                    <a:pt x="148" y="1"/>
                    <a:pt x="126" y="6"/>
                    <a:pt x="103" y="18"/>
                  </a:cubicBezTo>
                  <a:cubicBezTo>
                    <a:pt x="33" y="34"/>
                    <a:pt x="0" y="104"/>
                    <a:pt x="17" y="158"/>
                  </a:cubicBezTo>
                  <a:cubicBezTo>
                    <a:pt x="17" y="182"/>
                    <a:pt x="54" y="197"/>
                    <a:pt x="100" y="197"/>
                  </a:cubicBezTo>
                  <a:cubicBezTo>
                    <a:pt x="117" y="197"/>
                    <a:pt x="135" y="195"/>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7"/>
            <p:cNvSpPr/>
            <p:nvPr/>
          </p:nvSpPr>
          <p:spPr>
            <a:xfrm>
              <a:off x="2769582" y="2234711"/>
              <a:ext cx="6025" cy="5200"/>
            </a:xfrm>
            <a:custGeom>
              <a:avLst/>
              <a:gdLst/>
              <a:ahLst/>
              <a:cxnLst/>
              <a:rect l="l" t="t" r="r" b="b"/>
              <a:pathLst>
                <a:path w="241" h="208" extrusionOk="0">
                  <a:moveTo>
                    <a:pt x="146" y="0"/>
                  </a:moveTo>
                  <a:cubicBezTo>
                    <a:pt x="106" y="0"/>
                    <a:pt x="66" y="19"/>
                    <a:pt x="34" y="51"/>
                  </a:cubicBezTo>
                  <a:cubicBezTo>
                    <a:pt x="17" y="88"/>
                    <a:pt x="1" y="104"/>
                    <a:pt x="1" y="137"/>
                  </a:cubicBezTo>
                  <a:cubicBezTo>
                    <a:pt x="1" y="154"/>
                    <a:pt x="1" y="170"/>
                    <a:pt x="34" y="191"/>
                  </a:cubicBezTo>
                  <a:cubicBezTo>
                    <a:pt x="50" y="207"/>
                    <a:pt x="67" y="207"/>
                    <a:pt x="104" y="207"/>
                  </a:cubicBezTo>
                  <a:cubicBezTo>
                    <a:pt x="121" y="191"/>
                    <a:pt x="137" y="191"/>
                    <a:pt x="137" y="191"/>
                  </a:cubicBezTo>
                  <a:cubicBezTo>
                    <a:pt x="153" y="170"/>
                    <a:pt x="170" y="170"/>
                    <a:pt x="186" y="154"/>
                  </a:cubicBezTo>
                  <a:cubicBezTo>
                    <a:pt x="240" y="104"/>
                    <a:pt x="240" y="51"/>
                    <a:pt x="207" y="18"/>
                  </a:cubicBezTo>
                  <a:cubicBezTo>
                    <a:pt x="188" y="6"/>
                    <a:pt x="167"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7"/>
            <p:cNvSpPr/>
            <p:nvPr/>
          </p:nvSpPr>
          <p:spPr>
            <a:xfrm>
              <a:off x="2670757" y="2296561"/>
              <a:ext cx="6500" cy="4775"/>
            </a:xfrm>
            <a:custGeom>
              <a:avLst/>
              <a:gdLst/>
              <a:ahLst/>
              <a:cxnLst/>
              <a:rect l="l" t="t" r="r" b="b"/>
              <a:pathLst>
                <a:path w="260" h="191" extrusionOk="0">
                  <a:moveTo>
                    <a:pt x="173" y="1"/>
                  </a:moveTo>
                  <a:cubicBezTo>
                    <a:pt x="140" y="1"/>
                    <a:pt x="103" y="17"/>
                    <a:pt x="87" y="34"/>
                  </a:cubicBezTo>
                  <a:cubicBezTo>
                    <a:pt x="54" y="50"/>
                    <a:pt x="37" y="67"/>
                    <a:pt x="17" y="104"/>
                  </a:cubicBezTo>
                  <a:cubicBezTo>
                    <a:pt x="0" y="153"/>
                    <a:pt x="37" y="191"/>
                    <a:pt x="103" y="191"/>
                  </a:cubicBezTo>
                  <a:lnTo>
                    <a:pt x="157" y="191"/>
                  </a:lnTo>
                  <a:cubicBezTo>
                    <a:pt x="173" y="170"/>
                    <a:pt x="173" y="170"/>
                    <a:pt x="190" y="170"/>
                  </a:cubicBezTo>
                  <a:cubicBezTo>
                    <a:pt x="206" y="153"/>
                    <a:pt x="243" y="120"/>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7"/>
            <p:cNvSpPr/>
            <p:nvPr/>
          </p:nvSpPr>
          <p:spPr>
            <a:xfrm>
              <a:off x="2652707" y="2273061"/>
              <a:ext cx="6100" cy="5075"/>
            </a:xfrm>
            <a:custGeom>
              <a:avLst/>
              <a:gdLst/>
              <a:ahLst/>
              <a:cxnLst/>
              <a:rect l="l" t="t" r="r" b="b"/>
              <a:pathLst>
                <a:path w="244" h="203" extrusionOk="0">
                  <a:moveTo>
                    <a:pt x="182" y="1"/>
                  </a:moveTo>
                  <a:cubicBezTo>
                    <a:pt x="170" y="1"/>
                    <a:pt x="157" y="5"/>
                    <a:pt x="141" y="13"/>
                  </a:cubicBezTo>
                  <a:cubicBezTo>
                    <a:pt x="104" y="13"/>
                    <a:pt x="71" y="30"/>
                    <a:pt x="54" y="46"/>
                  </a:cubicBezTo>
                  <a:cubicBezTo>
                    <a:pt x="1" y="100"/>
                    <a:pt x="1" y="166"/>
                    <a:pt x="38" y="182"/>
                  </a:cubicBezTo>
                  <a:cubicBezTo>
                    <a:pt x="71" y="203"/>
                    <a:pt x="87" y="203"/>
                    <a:pt x="120" y="203"/>
                  </a:cubicBezTo>
                  <a:cubicBezTo>
                    <a:pt x="141" y="182"/>
                    <a:pt x="141" y="182"/>
                    <a:pt x="157" y="182"/>
                  </a:cubicBezTo>
                  <a:cubicBezTo>
                    <a:pt x="174" y="182"/>
                    <a:pt x="190" y="166"/>
                    <a:pt x="207" y="149"/>
                  </a:cubicBezTo>
                  <a:cubicBezTo>
                    <a:pt x="223" y="133"/>
                    <a:pt x="244" y="100"/>
                    <a:pt x="244" y="79"/>
                  </a:cubicBezTo>
                  <a:cubicBezTo>
                    <a:pt x="244" y="46"/>
                    <a:pt x="244" y="30"/>
                    <a:pt x="223" y="13"/>
                  </a:cubicBezTo>
                  <a:cubicBezTo>
                    <a:pt x="207" y="5"/>
                    <a:pt x="19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7"/>
            <p:cNvSpPr/>
            <p:nvPr/>
          </p:nvSpPr>
          <p:spPr>
            <a:xfrm>
              <a:off x="2656632" y="2294811"/>
              <a:ext cx="6400" cy="4775"/>
            </a:xfrm>
            <a:custGeom>
              <a:avLst/>
              <a:gdLst/>
              <a:ahLst/>
              <a:cxnLst/>
              <a:rect l="l" t="t" r="r" b="b"/>
              <a:pathLst>
                <a:path w="256" h="191" extrusionOk="0">
                  <a:moveTo>
                    <a:pt x="169" y="1"/>
                  </a:moveTo>
                  <a:cubicBezTo>
                    <a:pt x="120" y="1"/>
                    <a:pt x="50" y="34"/>
                    <a:pt x="33" y="104"/>
                  </a:cubicBezTo>
                  <a:cubicBezTo>
                    <a:pt x="0" y="157"/>
                    <a:pt x="33" y="190"/>
                    <a:pt x="103" y="190"/>
                  </a:cubicBezTo>
                  <a:cubicBezTo>
                    <a:pt x="120" y="190"/>
                    <a:pt x="153" y="190"/>
                    <a:pt x="169" y="174"/>
                  </a:cubicBezTo>
                  <a:cubicBezTo>
                    <a:pt x="169" y="174"/>
                    <a:pt x="190" y="174"/>
                    <a:pt x="190" y="157"/>
                  </a:cubicBezTo>
                  <a:cubicBezTo>
                    <a:pt x="223" y="137"/>
                    <a:pt x="239" y="120"/>
                    <a:pt x="256" y="87"/>
                  </a:cubicBezTo>
                  <a:cubicBezTo>
                    <a:pt x="256" y="71"/>
                    <a:pt x="256" y="34"/>
                    <a:pt x="239" y="17"/>
                  </a:cubicBezTo>
                  <a:cubicBezTo>
                    <a:pt x="239"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7"/>
            <p:cNvSpPr/>
            <p:nvPr/>
          </p:nvSpPr>
          <p:spPr>
            <a:xfrm>
              <a:off x="2685807" y="2296561"/>
              <a:ext cx="6500" cy="4925"/>
            </a:xfrm>
            <a:custGeom>
              <a:avLst/>
              <a:gdLst/>
              <a:ahLst/>
              <a:cxnLst/>
              <a:rect l="l" t="t" r="r" b="b"/>
              <a:pathLst>
                <a:path w="260" h="197" extrusionOk="0">
                  <a:moveTo>
                    <a:pt x="169" y="0"/>
                  </a:moveTo>
                  <a:cubicBezTo>
                    <a:pt x="150" y="0"/>
                    <a:pt x="128" y="6"/>
                    <a:pt x="103" y="17"/>
                  </a:cubicBezTo>
                  <a:cubicBezTo>
                    <a:pt x="33" y="34"/>
                    <a:pt x="0" y="104"/>
                    <a:pt x="17" y="153"/>
                  </a:cubicBezTo>
                  <a:cubicBezTo>
                    <a:pt x="17" y="181"/>
                    <a:pt x="55" y="197"/>
                    <a:pt x="103" y="197"/>
                  </a:cubicBezTo>
                  <a:cubicBezTo>
                    <a:pt x="120" y="197"/>
                    <a:pt x="138" y="195"/>
                    <a:pt x="157" y="191"/>
                  </a:cubicBezTo>
                  <a:cubicBezTo>
                    <a:pt x="223" y="153"/>
                    <a:pt x="260" y="87"/>
                    <a:pt x="239" y="50"/>
                  </a:cubicBezTo>
                  <a:cubicBezTo>
                    <a:pt x="229" y="18"/>
                    <a:pt x="204"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7"/>
            <p:cNvSpPr/>
            <p:nvPr/>
          </p:nvSpPr>
          <p:spPr>
            <a:xfrm>
              <a:off x="2686632" y="2270336"/>
              <a:ext cx="6500" cy="4950"/>
            </a:xfrm>
            <a:custGeom>
              <a:avLst/>
              <a:gdLst/>
              <a:ahLst/>
              <a:cxnLst/>
              <a:rect l="l" t="t" r="r" b="b"/>
              <a:pathLst>
                <a:path w="260" h="198" extrusionOk="0">
                  <a:moveTo>
                    <a:pt x="166" y="0"/>
                  </a:moveTo>
                  <a:cubicBezTo>
                    <a:pt x="126" y="0"/>
                    <a:pt x="86" y="20"/>
                    <a:pt x="54" y="52"/>
                  </a:cubicBezTo>
                  <a:cubicBezTo>
                    <a:pt x="21" y="69"/>
                    <a:pt x="21" y="106"/>
                    <a:pt x="0" y="122"/>
                  </a:cubicBezTo>
                  <a:cubicBezTo>
                    <a:pt x="0" y="155"/>
                    <a:pt x="21" y="172"/>
                    <a:pt x="37" y="188"/>
                  </a:cubicBezTo>
                  <a:cubicBezTo>
                    <a:pt x="48" y="188"/>
                    <a:pt x="66" y="197"/>
                    <a:pt x="88" y="197"/>
                  </a:cubicBezTo>
                  <a:cubicBezTo>
                    <a:pt x="99" y="197"/>
                    <a:pt x="111" y="195"/>
                    <a:pt x="124" y="188"/>
                  </a:cubicBezTo>
                  <a:lnTo>
                    <a:pt x="157" y="188"/>
                  </a:lnTo>
                  <a:cubicBezTo>
                    <a:pt x="173" y="172"/>
                    <a:pt x="190" y="155"/>
                    <a:pt x="206" y="155"/>
                  </a:cubicBezTo>
                  <a:cubicBezTo>
                    <a:pt x="260" y="106"/>
                    <a:pt x="260" y="36"/>
                    <a:pt x="227" y="19"/>
                  </a:cubicBezTo>
                  <a:cubicBezTo>
                    <a:pt x="208" y="6"/>
                    <a:pt x="187"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7"/>
            <p:cNvSpPr/>
            <p:nvPr/>
          </p:nvSpPr>
          <p:spPr>
            <a:xfrm>
              <a:off x="2686207" y="2284911"/>
              <a:ext cx="6525" cy="4775"/>
            </a:xfrm>
            <a:custGeom>
              <a:avLst/>
              <a:gdLst/>
              <a:ahLst/>
              <a:cxnLst/>
              <a:rect l="l" t="t" r="r" b="b"/>
              <a:pathLst>
                <a:path w="261" h="191" extrusionOk="0">
                  <a:moveTo>
                    <a:pt x="174" y="1"/>
                  </a:moveTo>
                  <a:cubicBezTo>
                    <a:pt x="141" y="1"/>
                    <a:pt x="104" y="1"/>
                    <a:pt x="87" y="17"/>
                  </a:cubicBezTo>
                  <a:cubicBezTo>
                    <a:pt x="54" y="38"/>
                    <a:pt x="38" y="71"/>
                    <a:pt x="17" y="88"/>
                  </a:cubicBezTo>
                  <a:cubicBezTo>
                    <a:pt x="1" y="158"/>
                    <a:pt x="38" y="191"/>
                    <a:pt x="104" y="191"/>
                  </a:cubicBezTo>
                  <a:cubicBezTo>
                    <a:pt x="120" y="191"/>
                    <a:pt x="141" y="191"/>
                    <a:pt x="157" y="174"/>
                  </a:cubicBezTo>
                  <a:cubicBezTo>
                    <a:pt x="174" y="174"/>
                    <a:pt x="174" y="174"/>
                    <a:pt x="190" y="158"/>
                  </a:cubicBezTo>
                  <a:cubicBezTo>
                    <a:pt x="207" y="141"/>
                    <a:pt x="244" y="121"/>
                    <a:pt x="244" y="88"/>
                  </a:cubicBezTo>
                  <a:cubicBezTo>
                    <a:pt x="260" y="38"/>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7"/>
            <p:cNvSpPr/>
            <p:nvPr/>
          </p:nvSpPr>
          <p:spPr>
            <a:xfrm>
              <a:off x="2672907" y="2284511"/>
              <a:ext cx="6525" cy="4950"/>
            </a:xfrm>
            <a:custGeom>
              <a:avLst/>
              <a:gdLst/>
              <a:ahLst/>
              <a:cxnLst/>
              <a:rect l="l" t="t" r="r" b="b"/>
              <a:pathLst>
                <a:path w="261" h="198" extrusionOk="0">
                  <a:moveTo>
                    <a:pt x="137" y="0"/>
                  </a:moveTo>
                  <a:cubicBezTo>
                    <a:pt x="104" y="17"/>
                    <a:pt x="71" y="33"/>
                    <a:pt x="54" y="54"/>
                  </a:cubicBezTo>
                  <a:cubicBezTo>
                    <a:pt x="1" y="104"/>
                    <a:pt x="1" y="157"/>
                    <a:pt x="34" y="190"/>
                  </a:cubicBezTo>
                  <a:cubicBezTo>
                    <a:pt x="47" y="190"/>
                    <a:pt x="67" y="197"/>
                    <a:pt x="88" y="197"/>
                  </a:cubicBezTo>
                  <a:cubicBezTo>
                    <a:pt x="98" y="197"/>
                    <a:pt x="109" y="196"/>
                    <a:pt x="120" y="190"/>
                  </a:cubicBezTo>
                  <a:lnTo>
                    <a:pt x="157" y="190"/>
                  </a:lnTo>
                  <a:cubicBezTo>
                    <a:pt x="174" y="174"/>
                    <a:pt x="190" y="157"/>
                    <a:pt x="207" y="137"/>
                  </a:cubicBezTo>
                  <a:cubicBezTo>
                    <a:pt x="260" y="104"/>
                    <a:pt x="260" y="33"/>
                    <a:pt x="223" y="17"/>
                  </a:cubicBezTo>
                  <a:cubicBezTo>
                    <a:pt x="190"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7"/>
            <p:cNvSpPr/>
            <p:nvPr/>
          </p:nvSpPr>
          <p:spPr>
            <a:xfrm>
              <a:off x="2882057" y="2375536"/>
              <a:ext cx="6925" cy="5175"/>
            </a:xfrm>
            <a:custGeom>
              <a:avLst/>
              <a:gdLst/>
              <a:ahLst/>
              <a:cxnLst/>
              <a:rect l="l" t="t" r="r" b="b"/>
              <a:pathLst>
                <a:path w="277" h="207" extrusionOk="0">
                  <a:moveTo>
                    <a:pt x="173" y="0"/>
                  </a:moveTo>
                  <a:cubicBezTo>
                    <a:pt x="140" y="0"/>
                    <a:pt x="103" y="21"/>
                    <a:pt x="87" y="37"/>
                  </a:cubicBezTo>
                  <a:cubicBezTo>
                    <a:pt x="54" y="54"/>
                    <a:pt x="37" y="87"/>
                    <a:pt x="17" y="103"/>
                  </a:cubicBezTo>
                  <a:cubicBezTo>
                    <a:pt x="0" y="157"/>
                    <a:pt x="37" y="206"/>
                    <a:pt x="103" y="206"/>
                  </a:cubicBezTo>
                  <a:cubicBezTo>
                    <a:pt x="120" y="206"/>
                    <a:pt x="140" y="206"/>
                    <a:pt x="157" y="190"/>
                  </a:cubicBezTo>
                  <a:cubicBezTo>
                    <a:pt x="173" y="190"/>
                    <a:pt x="173" y="173"/>
                    <a:pt x="190" y="173"/>
                  </a:cubicBezTo>
                  <a:cubicBezTo>
                    <a:pt x="223" y="157"/>
                    <a:pt x="243" y="140"/>
                    <a:pt x="243" y="103"/>
                  </a:cubicBezTo>
                  <a:cubicBezTo>
                    <a:pt x="276" y="54"/>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7"/>
            <p:cNvSpPr/>
            <p:nvPr/>
          </p:nvSpPr>
          <p:spPr>
            <a:xfrm>
              <a:off x="2992857" y="2222261"/>
              <a:ext cx="6500" cy="4950"/>
            </a:xfrm>
            <a:custGeom>
              <a:avLst/>
              <a:gdLst/>
              <a:ahLst/>
              <a:cxnLst/>
              <a:rect l="l" t="t" r="r" b="b"/>
              <a:pathLst>
                <a:path w="260" h="198" extrusionOk="0">
                  <a:moveTo>
                    <a:pt x="120" y="0"/>
                  </a:moveTo>
                  <a:cubicBezTo>
                    <a:pt x="103" y="0"/>
                    <a:pt x="70" y="17"/>
                    <a:pt x="37" y="50"/>
                  </a:cubicBezTo>
                  <a:cubicBezTo>
                    <a:pt x="17" y="70"/>
                    <a:pt x="0" y="103"/>
                    <a:pt x="0" y="120"/>
                  </a:cubicBezTo>
                  <a:cubicBezTo>
                    <a:pt x="0" y="153"/>
                    <a:pt x="17" y="173"/>
                    <a:pt x="37" y="190"/>
                  </a:cubicBezTo>
                  <a:cubicBezTo>
                    <a:pt x="48" y="190"/>
                    <a:pt x="67" y="197"/>
                    <a:pt x="87" y="197"/>
                  </a:cubicBezTo>
                  <a:cubicBezTo>
                    <a:pt x="98" y="197"/>
                    <a:pt x="109" y="195"/>
                    <a:pt x="120" y="190"/>
                  </a:cubicBezTo>
                  <a:lnTo>
                    <a:pt x="157" y="190"/>
                  </a:lnTo>
                  <a:cubicBezTo>
                    <a:pt x="173" y="173"/>
                    <a:pt x="190" y="153"/>
                    <a:pt x="206" y="136"/>
                  </a:cubicBezTo>
                  <a:cubicBezTo>
                    <a:pt x="260" y="103"/>
                    <a:pt x="260" y="33"/>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7"/>
            <p:cNvSpPr/>
            <p:nvPr/>
          </p:nvSpPr>
          <p:spPr>
            <a:xfrm>
              <a:off x="2991207" y="2211536"/>
              <a:ext cx="6825" cy="4775"/>
            </a:xfrm>
            <a:custGeom>
              <a:avLst/>
              <a:gdLst/>
              <a:ahLst/>
              <a:cxnLst/>
              <a:rect l="l" t="t" r="r" b="b"/>
              <a:pathLst>
                <a:path w="273" h="191" extrusionOk="0">
                  <a:moveTo>
                    <a:pt x="169" y="0"/>
                  </a:moveTo>
                  <a:cubicBezTo>
                    <a:pt x="136" y="0"/>
                    <a:pt x="120" y="0"/>
                    <a:pt x="83" y="33"/>
                  </a:cubicBezTo>
                  <a:cubicBezTo>
                    <a:pt x="50" y="50"/>
                    <a:pt x="33" y="66"/>
                    <a:pt x="33" y="104"/>
                  </a:cubicBezTo>
                  <a:cubicBezTo>
                    <a:pt x="0" y="153"/>
                    <a:pt x="33" y="190"/>
                    <a:pt x="103" y="190"/>
                  </a:cubicBezTo>
                  <a:cubicBezTo>
                    <a:pt x="120" y="190"/>
                    <a:pt x="136" y="190"/>
                    <a:pt x="169" y="170"/>
                  </a:cubicBezTo>
                  <a:cubicBezTo>
                    <a:pt x="206" y="153"/>
                    <a:pt x="239" y="137"/>
                    <a:pt x="256" y="87"/>
                  </a:cubicBezTo>
                  <a:cubicBezTo>
                    <a:pt x="272" y="33"/>
                    <a:pt x="239"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7"/>
            <p:cNvSpPr/>
            <p:nvPr/>
          </p:nvSpPr>
          <p:spPr>
            <a:xfrm>
              <a:off x="2802157" y="2307286"/>
              <a:ext cx="6525" cy="4775"/>
            </a:xfrm>
            <a:custGeom>
              <a:avLst/>
              <a:gdLst/>
              <a:ahLst/>
              <a:cxnLst/>
              <a:rect l="l" t="t" r="r" b="b"/>
              <a:pathLst>
                <a:path w="261" h="191" extrusionOk="0">
                  <a:moveTo>
                    <a:pt x="174" y="1"/>
                  </a:moveTo>
                  <a:cubicBezTo>
                    <a:pt x="141" y="1"/>
                    <a:pt x="104" y="1"/>
                    <a:pt x="71" y="17"/>
                  </a:cubicBezTo>
                  <a:cubicBezTo>
                    <a:pt x="54" y="34"/>
                    <a:pt x="17" y="71"/>
                    <a:pt x="17" y="87"/>
                  </a:cubicBezTo>
                  <a:cubicBezTo>
                    <a:pt x="1" y="120"/>
                    <a:pt x="1" y="137"/>
                    <a:pt x="17" y="153"/>
                  </a:cubicBezTo>
                  <a:cubicBezTo>
                    <a:pt x="38" y="190"/>
                    <a:pt x="71" y="190"/>
                    <a:pt x="87" y="190"/>
                  </a:cubicBezTo>
                  <a:cubicBezTo>
                    <a:pt x="120" y="190"/>
                    <a:pt x="141" y="190"/>
                    <a:pt x="157" y="174"/>
                  </a:cubicBezTo>
                  <a:cubicBezTo>
                    <a:pt x="174" y="174"/>
                    <a:pt x="174" y="174"/>
                    <a:pt x="190" y="153"/>
                  </a:cubicBezTo>
                  <a:cubicBezTo>
                    <a:pt x="207" y="137"/>
                    <a:pt x="244" y="120"/>
                    <a:pt x="244" y="87"/>
                  </a:cubicBezTo>
                  <a:cubicBezTo>
                    <a:pt x="261" y="3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7"/>
            <p:cNvSpPr/>
            <p:nvPr/>
          </p:nvSpPr>
          <p:spPr>
            <a:xfrm>
              <a:off x="2988107" y="2200811"/>
              <a:ext cx="6525" cy="4675"/>
            </a:xfrm>
            <a:custGeom>
              <a:avLst/>
              <a:gdLst/>
              <a:ahLst/>
              <a:cxnLst/>
              <a:rect l="l" t="t" r="r" b="b"/>
              <a:pathLst>
                <a:path w="261" h="187" extrusionOk="0">
                  <a:moveTo>
                    <a:pt x="104" y="1"/>
                  </a:moveTo>
                  <a:cubicBezTo>
                    <a:pt x="104" y="1"/>
                    <a:pt x="87" y="17"/>
                    <a:pt x="71" y="17"/>
                  </a:cubicBezTo>
                  <a:cubicBezTo>
                    <a:pt x="38" y="34"/>
                    <a:pt x="21" y="67"/>
                    <a:pt x="0" y="83"/>
                  </a:cubicBezTo>
                  <a:cubicBezTo>
                    <a:pt x="0" y="120"/>
                    <a:pt x="0" y="137"/>
                    <a:pt x="21" y="153"/>
                  </a:cubicBezTo>
                  <a:cubicBezTo>
                    <a:pt x="38" y="186"/>
                    <a:pt x="54" y="186"/>
                    <a:pt x="87" y="186"/>
                  </a:cubicBezTo>
                  <a:cubicBezTo>
                    <a:pt x="104" y="186"/>
                    <a:pt x="124" y="186"/>
                    <a:pt x="141" y="170"/>
                  </a:cubicBezTo>
                  <a:cubicBezTo>
                    <a:pt x="157" y="170"/>
                    <a:pt x="174" y="170"/>
                    <a:pt x="174" y="153"/>
                  </a:cubicBezTo>
                  <a:cubicBezTo>
                    <a:pt x="207" y="137"/>
                    <a:pt x="227" y="120"/>
                    <a:pt x="244" y="83"/>
                  </a:cubicBezTo>
                  <a:cubicBezTo>
                    <a:pt x="260" y="50"/>
                    <a:pt x="244"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7"/>
            <p:cNvSpPr/>
            <p:nvPr/>
          </p:nvSpPr>
          <p:spPr>
            <a:xfrm>
              <a:off x="2967482" y="2292661"/>
              <a:ext cx="6525" cy="4750"/>
            </a:xfrm>
            <a:custGeom>
              <a:avLst/>
              <a:gdLst/>
              <a:ahLst/>
              <a:cxnLst/>
              <a:rect l="l" t="t" r="r" b="b"/>
              <a:pathLst>
                <a:path w="261" h="190" extrusionOk="0">
                  <a:moveTo>
                    <a:pt x="174" y="0"/>
                  </a:moveTo>
                  <a:cubicBezTo>
                    <a:pt x="141" y="0"/>
                    <a:pt x="104" y="0"/>
                    <a:pt x="71" y="37"/>
                  </a:cubicBezTo>
                  <a:cubicBezTo>
                    <a:pt x="55" y="54"/>
                    <a:pt x="22" y="70"/>
                    <a:pt x="22" y="103"/>
                  </a:cubicBezTo>
                  <a:cubicBezTo>
                    <a:pt x="1" y="120"/>
                    <a:pt x="1" y="157"/>
                    <a:pt x="22" y="173"/>
                  </a:cubicBezTo>
                  <a:cubicBezTo>
                    <a:pt x="38" y="190"/>
                    <a:pt x="71" y="190"/>
                    <a:pt x="88" y="190"/>
                  </a:cubicBezTo>
                  <a:lnTo>
                    <a:pt x="158" y="190"/>
                  </a:lnTo>
                  <a:cubicBezTo>
                    <a:pt x="158" y="173"/>
                    <a:pt x="174" y="173"/>
                    <a:pt x="191" y="173"/>
                  </a:cubicBezTo>
                  <a:cubicBezTo>
                    <a:pt x="207" y="140"/>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7"/>
            <p:cNvSpPr/>
            <p:nvPr/>
          </p:nvSpPr>
          <p:spPr>
            <a:xfrm>
              <a:off x="2978732" y="2269886"/>
              <a:ext cx="6400" cy="4750"/>
            </a:xfrm>
            <a:custGeom>
              <a:avLst/>
              <a:gdLst/>
              <a:ahLst/>
              <a:cxnLst/>
              <a:rect l="l" t="t" r="r" b="b"/>
              <a:pathLst>
                <a:path w="256" h="190" extrusionOk="0">
                  <a:moveTo>
                    <a:pt x="169" y="0"/>
                  </a:moveTo>
                  <a:cubicBezTo>
                    <a:pt x="136" y="0"/>
                    <a:pt x="103" y="0"/>
                    <a:pt x="66" y="37"/>
                  </a:cubicBezTo>
                  <a:cubicBezTo>
                    <a:pt x="50" y="54"/>
                    <a:pt x="33" y="70"/>
                    <a:pt x="17" y="103"/>
                  </a:cubicBezTo>
                  <a:cubicBezTo>
                    <a:pt x="0" y="124"/>
                    <a:pt x="17" y="157"/>
                    <a:pt x="17" y="173"/>
                  </a:cubicBezTo>
                  <a:cubicBezTo>
                    <a:pt x="33" y="190"/>
                    <a:pt x="66" y="190"/>
                    <a:pt x="103" y="190"/>
                  </a:cubicBezTo>
                  <a:lnTo>
                    <a:pt x="153" y="190"/>
                  </a:lnTo>
                  <a:cubicBezTo>
                    <a:pt x="169" y="173"/>
                    <a:pt x="169" y="173"/>
                    <a:pt x="190" y="173"/>
                  </a:cubicBezTo>
                  <a:cubicBezTo>
                    <a:pt x="206" y="157"/>
                    <a:pt x="239" y="124"/>
                    <a:pt x="239" y="103"/>
                  </a:cubicBezTo>
                  <a:cubicBezTo>
                    <a:pt x="256" y="37"/>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7"/>
            <p:cNvSpPr/>
            <p:nvPr/>
          </p:nvSpPr>
          <p:spPr>
            <a:xfrm>
              <a:off x="3008307" y="2210611"/>
              <a:ext cx="6525" cy="5175"/>
            </a:xfrm>
            <a:custGeom>
              <a:avLst/>
              <a:gdLst/>
              <a:ahLst/>
              <a:cxnLst/>
              <a:rect l="l" t="t" r="r" b="b"/>
              <a:pathLst>
                <a:path w="261" h="207" extrusionOk="0">
                  <a:moveTo>
                    <a:pt x="157" y="0"/>
                  </a:moveTo>
                  <a:cubicBezTo>
                    <a:pt x="141" y="0"/>
                    <a:pt x="104" y="21"/>
                    <a:pt x="71" y="37"/>
                  </a:cubicBezTo>
                  <a:cubicBezTo>
                    <a:pt x="54" y="54"/>
                    <a:pt x="17" y="87"/>
                    <a:pt x="17" y="103"/>
                  </a:cubicBezTo>
                  <a:cubicBezTo>
                    <a:pt x="1" y="157"/>
                    <a:pt x="38" y="207"/>
                    <a:pt x="87" y="207"/>
                  </a:cubicBezTo>
                  <a:cubicBezTo>
                    <a:pt x="104" y="207"/>
                    <a:pt x="141" y="207"/>
                    <a:pt x="157" y="190"/>
                  </a:cubicBezTo>
                  <a:lnTo>
                    <a:pt x="174" y="174"/>
                  </a:lnTo>
                  <a:cubicBezTo>
                    <a:pt x="207" y="157"/>
                    <a:pt x="223" y="141"/>
                    <a:pt x="244" y="103"/>
                  </a:cubicBezTo>
                  <a:cubicBezTo>
                    <a:pt x="260" y="70"/>
                    <a:pt x="244" y="54"/>
                    <a:pt x="244" y="37"/>
                  </a:cubicBezTo>
                  <a:cubicBezTo>
                    <a:pt x="223"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7"/>
            <p:cNvSpPr/>
            <p:nvPr/>
          </p:nvSpPr>
          <p:spPr>
            <a:xfrm>
              <a:off x="2748457" y="2296161"/>
              <a:ext cx="6525" cy="4650"/>
            </a:xfrm>
            <a:custGeom>
              <a:avLst/>
              <a:gdLst/>
              <a:ahLst/>
              <a:cxnLst/>
              <a:rect l="l" t="t" r="r" b="b"/>
              <a:pathLst>
                <a:path w="261" h="186" extrusionOk="0">
                  <a:moveTo>
                    <a:pt x="157" y="0"/>
                  </a:moveTo>
                  <a:cubicBezTo>
                    <a:pt x="124" y="0"/>
                    <a:pt x="104" y="17"/>
                    <a:pt x="71" y="33"/>
                  </a:cubicBezTo>
                  <a:cubicBezTo>
                    <a:pt x="38" y="50"/>
                    <a:pt x="21" y="66"/>
                    <a:pt x="21" y="103"/>
                  </a:cubicBezTo>
                  <a:cubicBezTo>
                    <a:pt x="1" y="136"/>
                    <a:pt x="1" y="153"/>
                    <a:pt x="38" y="169"/>
                  </a:cubicBezTo>
                  <a:cubicBezTo>
                    <a:pt x="38" y="186"/>
                    <a:pt x="71" y="186"/>
                    <a:pt x="87" y="186"/>
                  </a:cubicBezTo>
                  <a:lnTo>
                    <a:pt x="157" y="186"/>
                  </a:lnTo>
                  <a:cubicBezTo>
                    <a:pt x="190" y="169"/>
                    <a:pt x="228" y="136"/>
                    <a:pt x="244" y="103"/>
                  </a:cubicBezTo>
                  <a:lnTo>
                    <a:pt x="244" y="83"/>
                  </a:lnTo>
                  <a:cubicBezTo>
                    <a:pt x="260" y="33"/>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7"/>
            <p:cNvSpPr/>
            <p:nvPr/>
          </p:nvSpPr>
          <p:spPr>
            <a:xfrm>
              <a:off x="2885032" y="2327911"/>
              <a:ext cx="6525" cy="5175"/>
            </a:xfrm>
            <a:custGeom>
              <a:avLst/>
              <a:gdLst/>
              <a:ahLst/>
              <a:cxnLst/>
              <a:rect l="l" t="t" r="r" b="b"/>
              <a:pathLst>
                <a:path w="261" h="207" extrusionOk="0">
                  <a:moveTo>
                    <a:pt x="157" y="0"/>
                  </a:moveTo>
                  <a:cubicBezTo>
                    <a:pt x="141" y="17"/>
                    <a:pt x="104" y="17"/>
                    <a:pt x="71" y="33"/>
                  </a:cubicBezTo>
                  <a:cubicBezTo>
                    <a:pt x="38" y="50"/>
                    <a:pt x="21" y="87"/>
                    <a:pt x="21" y="103"/>
                  </a:cubicBezTo>
                  <a:cubicBezTo>
                    <a:pt x="1" y="136"/>
                    <a:pt x="1" y="153"/>
                    <a:pt x="21" y="173"/>
                  </a:cubicBezTo>
                  <a:cubicBezTo>
                    <a:pt x="38" y="190"/>
                    <a:pt x="54" y="206"/>
                    <a:pt x="87" y="206"/>
                  </a:cubicBezTo>
                  <a:cubicBezTo>
                    <a:pt x="104" y="206"/>
                    <a:pt x="124" y="206"/>
                    <a:pt x="157" y="190"/>
                  </a:cubicBezTo>
                  <a:cubicBezTo>
                    <a:pt x="157" y="190"/>
                    <a:pt x="174" y="190"/>
                    <a:pt x="174" y="173"/>
                  </a:cubicBezTo>
                  <a:cubicBezTo>
                    <a:pt x="207" y="153"/>
                    <a:pt x="227" y="136"/>
                    <a:pt x="244" y="103"/>
                  </a:cubicBezTo>
                  <a:cubicBezTo>
                    <a:pt x="260" y="50"/>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7"/>
            <p:cNvSpPr/>
            <p:nvPr/>
          </p:nvSpPr>
          <p:spPr>
            <a:xfrm>
              <a:off x="2878632" y="2352161"/>
              <a:ext cx="6950" cy="4925"/>
            </a:xfrm>
            <a:custGeom>
              <a:avLst/>
              <a:gdLst/>
              <a:ahLst/>
              <a:cxnLst/>
              <a:rect l="l" t="t" r="r" b="b"/>
              <a:pathLst>
                <a:path w="278" h="197" extrusionOk="0">
                  <a:moveTo>
                    <a:pt x="172" y="0"/>
                  </a:moveTo>
                  <a:cubicBezTo>
                    <a:pt x="161" y="0"/>
                    <a:pt x="149" y="2"/>
                    <a:pt x="137" y="7"/>
                  </a:cubicBezTo>
                  <a:cubicBezTo>
                    <a:pt x="121" y="7"/>
                    <a:pt x="88" y="28"/>
                    <a:pt x="50" y="61"/>
                  </a:cubicBezTo>
                  <a:cubicBezTo>
                    <a:pt x="17" y="94"/>
                    <a:pt x="1" y="164"/>
                    <a:pt x="50" y="181"/>
                  </a:cubicBezTo>
                  <a:cubicBezTo>
                    <a:pt x="71" y="197"/>
                    <a:pt x="104" y="197"/>
                    <a:pt x="137" y="197"/>
                  </a:cubicBezTo>
                  <a:cubicBezTo>
                    <a:pt x="137" y="197"/>
                    <a:pt x="154" y="197"/>
                    <a:pt x="154" y="181"/>
                  </a:cubicBezTo>
                  <a:cubicBezTo>
                    <a:pt x="191" y="181"/>
                    <a:pt x="207" y="164"/>
                    <a:pt x="224" y="148"/>
                  </a:cubicBezTo>
                  <a:cubicBezTo>
                    <a:pt x="257" y="110"/>
                    <a:pt x="277" y="44"/>
                    <a:pt x="224" y="7"/>
                  </a:cubicBezTo>
                  <a:cubicBezTo>
                    <a:pt x="213" y="7"/>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7"/>
            <p:cNvSpPr/>
            <p:nvPr/>
          </p:nvSpPr>
          <p:spPr>
            <a:xfrm>
              <a:off x="2663007" y="2260911"/>
              <a:ext cx="6950" cy="5175"/>
            </a:xfrm>
            <a:custGeom>
              <a:avLst/>
              <a:gdLst/>
              <a:ahLst/>
              <a:cxnLst/>
              <a:rect l="l" t="t" r="r" b="b"/>
              <a:pathLst>
                <a:path w="278" h="207" extrusionOk="0">
                  <a:moveTo>
                    <a:pt x="174" y="0"/>
                  </a:moveTo>
                  <a:cubicBezTo>
                    <a:pt x="158" y="0"/>
                    <a:pt x="120" y="17"/>
                    <a:pt x="87" y="33"/>
                  </a:cubicBezTo>
                  <a:cubicBezTo>
                    <a:pt x="54" y="50"/>
                    <a:pt x="38" y="87"/>
                    <a:pt x="38" y="103"/>
                  </a:cubicBezTo>
                  <a:cubicBezTo>
                    <a:pt x="1" y="153"/>
                    <a:pt x="38" y="206"/>
                    <a:pt x="104" y="206"/>
                  </a:cubicBezTo>
                  <a:cubicBezTo>
                    <a:pt x="120" y="206"/>
                    <a:pt x="141" y="206"/>
                    <a:pt x="174" y="190"/>
                  </a:cubicBezTo>
                  <a:cubicBezTo>
                    <a:pt x="174" y="190"/>
                    <a:pt x="191" y="190"/>
                    <a:pt x="191" y="174"/>
                  </a:cubicBezTo>
                  <a:cubicBezTo>
                    <a:pt x="224" y="153"/>
                    <a:pt x="244" y="136"/>
                    <a:pt x="261"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7"/>
            <p:cNvSpPr/>
            <p:nvPr/>
          </p:nvSpPr>
          <p:spPr>
            <a:xfrm>
              <a:off x="2938732" y="2259161"/>
              <a:ext cx="6925" cy="5175"/>
            </a:xfrm>
            <a:custGeom>
              <a:avLst/>
              <a:gdLst/>
              <a:ahLst/>
              <a:cxnLst/>
              <a:rect l="l" t="t" r="r" b="b"/>
              <a:pathLst>
                <a:path w="277" h="207" extrusionOk="0">
                  <a:moveTo>
                    <a:pt x="174" y="0"/>
                  </a:moveTo>
                  <a:cubicBezTo>
                    <a:pt x="141" y="17"/>
                    <a:pt x="120" y="17"/>
                    <a:pt x="87" y="37"/>
                  </a:cubicBezTo>
                  <a:cubicBezTo>
                    <a:pt x="54" y="54"/>
                    <a:pt x="38" y="87"/>
                    <a:pt x="17" y="103"/>
                  </a:cubicBezTo>
                  <a:cubicBezTo>
                    <a:pt x="1" y="157"/>
                    <a:pt x="38" y="206"/>
                    <a:pt x="104" y="206"/>
                  </a:cubicBezTo>
                  <a:cubicBezTo>
                    <a:pt x="120" y="206"/>
                    <a:pt x="141" y="206"/>
                    <a:pt x="157" y="190"/>
                  </a:cubicBezTo>
                  <a:cubicBezTo>
                    <a:pt x="174" y="190"/>
                    <a:pt x="190" y="190"/>
                    <a:pt x="190" y="173"/>
                  </a:cubicBezTo>
                  <a:cubicBezTo>
                    <a:pt x="223" y="157"/>
                    <a:pt x="244" y="140"/>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7"/>
            <p:cNvSpPr/>
            <p:nvPr/>
          </p:nvSpPr>
          <p:spPr>
            <a:xfrm>
              <a:off x="2954207" y="2247611"/>
              <a:ext cx="6925" cy="5175"/>
            </a:xfrm>
            <a:custGeom>
              <a:avLst/>
              <a:gdLst/>
              <a:ahLst/>
              <a:cxnLst/>
              <a:rect l="l" t="t" r="r" b="b"/>
              <a:pathLst>
                <a:path w="277" h="207" extrusionOk="0">
                  <a:moveTo>
                    <a:pt x="173" y="0"/>
                  </a:moveTo>
                  <a:cubicBezTo>
                    <a:pt x="140" y="0"/>
                    <a:pt x="120" y="17"/>
                    <a:pt x="87" y="33"/>
                  </a:cubicBezTo>
                  <a:cubicBezTo>
                    <a:pt x="54" y="50"/>
                    <a:pt x="37" y="66"/>
                    <a:pt x="17" y="104"/>
                  </a:cubicBezTo>
                  <a:cubicBezTo>
                    <a:pt x="0" y="153"/>
                    <a:pt x="37" y="207"/>
                    <a:pt x="103" y="207"/>
                  </a:cubicBezTo>
                  <a:cubicBezTo>
                    <a:pt x="120" y="207"/>
                    <a:pt x="140" y="190"/>
                    <a:pt x="157" y="190"/>
                  </a:cubicBezTo>
                  <a:cubicBezTo>
                    <a:pt x="173" y="190"/>
                    <a:pt x="190" y="170"/>
                    <a:pt x="190" y="170"/>
                  </a:cubicBezTo>
                  <a:cubicBezTo>
                    <a:pt x="223" y="153"/>
                    <a:pt x="243" y="120"/>
                    <a:pt x="260" y="104"/>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7"/>
            <p:cNvSpPr/>
            <p:nvPr/>
          </p:nvSpPr>
          <p:spPr>
            <a:xfrm>
              <a:off x="2835657" y="2225661"/>
              <a:ext cx="6925" cy="4750"/>
            </a:xfrm>
            <a:custGeom>
              <a:avLst/>
              <a:gdLst/>
              <a:ahLst/>
              <a:cxnLst/>
              <a:rect l="l" t="t" r="r" b="b"/>
              <a:pathLst>
                <a:path w="277" h="190" extrusionOk="0">
                  <a:moveTo>
                    <a:pt x="174" y="0"/>
                  </a:moveTo>
                  <a:cubicBezTo>
                    <a:pt x="157" y="0"/>
                    <a:pt x="120" y="0"/>
                    <a:pt x="87" y="17"/>
                  </a:cubicBezTo>
                  <a:cubicBezTo>
                    <a:pt x="54" y="37"/>
                    <a:pt x="38" y="70"/>
                    <a:pt x="38" y="87"/>
                  </a:cubicBezTo>
                  <a:cubicBezTo>
                    <a:pt x="1" y="157"/>
                    <a:pt x="38" y="190"/>
                    <a:pt x="104" y="190"/>
                  </a:cubicBezTo>
                  <a:cubicBezTo>
                    <a:pt x="120" y="190"/>
                    <a:pt x="141" y="190"/>
                    <a:pt x="174" y="173"/>
                  </a:cubicBezTo>
                  <a:cubicBezTo>
                    <a:pt x="174" y="173"/>
                    <a:pt x="190" y="173"/>
                    <a:pt x="190" y="157"/>
                  </a:cubicBezTo>
                  <a:cubicBezTo>
                    <a:pt x="223" y="140"/>
                    <a:pt x="244" y="120"/>
                    <a:pt x="260" y="87"/>
                  </a:cubicBezTo>
                  <a:cubicBezTo>
                    <a:pt x="277" y="37"/>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7"/>
            <p:cNvSpPr/>
            <p:nvPr/>
          </p:nvSpPr>
          <p:spPr>
            <a:xfrm>
              <a:off x="2896257" y="2305461"/>
              <a:ext cx="6375" cy="4850"/>
            </a:xfrm>
            <a:custGeom>
              <a:avLst/>
              <a:gdLst/>
              <a:ahLst/>
              <a:cxnLst/>
              <a:rect l="l" t="t" r="r" b="b"/>
              <a:pathLst>
                <a:path w="255" h="194" extrusionOk="0">
                  <a:moveTo>
                    <a:pt x="189" y="1"/>
                  </a:moveTo>
                  <a:cubicBezTo>
                    <a:pt x="183" y="1"/>
                    <a:pt x="177" y="1"/>
                    <a:pt x="170" y="4"/>
                  </a:cubicBezTo>
                  <a:cubicBezTo>
                    <a:pt x="137" y="4"/>
                    <a:pt x="104" y="4"/>
                    <a:pt x="67" y="20"/>
                  </a:cubicBezTo>
                  <a:cubicBezTo>
                    <a:pt x="50" y="41"/>
                    <a:pt x="17" y="74"/>
                    <a:pt x="17" y="90"/>
                  </a:cubicBezTo>
                  <a:cubicBezTo>
                    <a:pt x="1" y="123"/>
                    <a:pt x="1" y="144"/>
                    <a:pt x="17" y="160"/>
                  </a:cubicBezTo>
                  <a:cubicBezTo>
                    <a:pt x="34" y="177"/>
                    <a:pt x="50" y="193"/>
                    <a:pt x="88" y="193"/>
                  </a:cubicBezTo>
                  <a:cubicBezTo>
                    <a:pt x="104" y="193"/>
                    <a:pt x="137" y="193"/>
                    <a:pt x="154" y="177"/>
                  </a:cubicBezTo>
                  <a:cubicBezTo>
                    <a:pt x="154" y="177"/>
                    <a:pt x="170" y="177"/>
                    <a:pt x="191" y="160"/>
                  </a:cubicBezTo>
                  <a:cubicBezTo>
                    <a:pt x="207" y="144"/>
                    <a:pt x="224" y="123"/>
                    <a:pt x="240" y="90"/>
                  </a:cubicBezTo>
                  <a:cubicBezTo>
                    <a:pt x="255" y="47"/>
                    <a:pt x="231"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7"/>
            <p:cNvSpPr/>
            <p:nvPr/>
          </p:nvSpPr>
          <p:spPr>
            <a:xfrm>
              <a:off x="2657457" y="2283286"/>
              <a:ext cx="6500" cy="5175"/>
            </a:xfrm>
            <a:custGeom>
              <a:avLst/>
              <a:gdLst/>
              <a:ahLst/>
              <a:cxnLst/>
              <a:rect l="l" t="t" r="r" b="b"/>
              <a:pathLst>
                <a:path w="260" h="207" extrusionOk="0">
                  <a:moveTo>
                    <a:pt x="173" y="0"/>
                  </a:moveTo>
                  <a:cubicBezTo>
                    <a:pt x="136" y="0"/>
                    <a:pt x="103" y="17"/>
                    <a:pt x="87" y="33"/>
                  </a:cubicBezTo>
                  <a:cubicBezTo>
                    <a:pt x="54" y="49"/>
                    <a:pt x="33" y="82"/>
                    <a:pt x="17" y="103"/>
                  </a:cubicBezTo>
                  <a:cubicBezTo>
                    <a:pt x="0" y="153"/>
                    <a:pt x="33" y="206"/>
                    <a:pt x="103" y="206"/>
                  </a:cubicBezTo>
                  <a:cubicBezTo>
                    <a:pt x="120" y="206"/>
                    <a:pt x="136" y="206"/>
                    <a:pt x="157" y="186"/>
                  </a:cubicBezTo>
                  <a:cubicBezTo>
                    <a:pt x="173" y="186"/>
                    <a:pt x="173" y="186"/>
                    <a:pt x="190" y="169"/>
                  </a:cubicBezTo>
                  <a:cubicBezTo>
                    <a:pt x="223" y="153"/>
                    <a:pt x="239" y="136"/>
                    <a:pt x="239" y="103"/>
                  </a:cubicBezTo>
                  <a:cubicBezTo>
                    <a:pt x="260" y="82"/>
                    <a:pt x="260" y="49"/>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7"/>
            <p:cNvSpPr/>
            <p:nvPr/>
          </p:nvSpPr>
          <p:spPr>
            <a:xfrm>
              <a:off x="3091182" y="2234636"/>
              <a:ext cx="6400" cy="4850"/>
            </a:xfrm>
            <a:custGeom>
              <a:avLst/>
              <a:gdLst/>
              <a:ahLst/>
              <a:cxnLst/>
              <a:rect l="l" t="t" r="r" b="b"/>
              <a:pathLst>
                <a:path w="256" h="194" extrusionOk="0">
                  <a:moveTo>
                    <a:pt x="183" y="1"/>
                  </a:moveTo>
                  <a:cubicBezTo>
                    <a:pt x="175" y="1"/>
                    <a:pt x="166" y="2"/>
                    <a:pt x="157" y="4"/>
                  </a:cubicBezTo>
                  <a:cubicBezTo>
                    <a:pt x="124" y="4"/>
                    <a:pt x="87" y="4"/>
                    <a:pt x="70" y="21"/>
                  </a:cubicBezTo>
                  <a:cubicBezTo>
                    <a:pt x="38" y="37"/>
                    <a:pt x="21" y="70"/>
                    <a:pt x="0" y="91"/>
                  </a:cubicBezTo>
                  <a:cubicBezTo>
                    <a:pt x="0" y="124"/>
                    <a:pt x="0" y="140"/>
                    <a:pt x="21" y="157"/>
                  </a:cubicBezTo>
                  <a:cubicBezTo>
                    <a:pt x="38" y="173"/>
                    <a:pt x="54" y="194"/>
                    <a:pt x="87" y="194"/>
                  </a:cubicBezTo>
                  <a:cubicBezTo>
                    <a:pt x="103" y="194"/>
                    <a:pt x="124" y="194"/>
                    <a:pt x="141" y="173"/>
                  </a:cubicBezTo>
                  <a:cubicBezTo>
                    <a:pt x="157" y="173"/>
                    <a:pt x="157" y="173"/>
                    <a:pt x="174" y="157"/>
                  </a:cubicBezTo>
                  <a:cubicBezTo>
                    <a:pt x="207" y="140"/>
                    <a:pt x="227" y="124"/>
                    <a:pt x="227" y="91"/>
                  </a:cubicBezTo>
                  <a:cubicBezTo>
                    <a:pt x="256" y="44"/>
                    <a:pt x="235"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7"/>
            <p:cNvSpPr/>
            <p:nvPr/>
          </p:nvSpPr>
          <p:spPr>
            <a:xfrm>
              <a:off x="3093757" y="2200611"/>
              <a:ext cx="6925" cy="4925"/>
            </a:xfrm>
            <a:custGeom>
              <a:avLst/>
              <a:gdLst/>
              <a:ahLst/>
              <a:cxnLst/>
              <a:rect l="l" t="t" r="r" b="b"/>
              <a:pathLst>
                <a:path w="277" h="197" extrusionOk="0">
                  <a:moveTo>
                    <a:pt x="161" y="0"/>
                  </a:moveTo>
                  <a:cubicBezTo>
                    <a:pt x="142" y="0"/>
                    <a:pt x="123" y="3"/>
                    <a:pt x="104" y="9"/>
                  </a:cubicBezTo>
                  <a:cubicBezTo>
                    <a:pt x="54" y="42"/>
                    <a:pt x="0" y="112"/>
                    <a:pt x="21" y="145"/>
                  </a:cubicBezTo>
                  <a:cubicBezTo>
                    <a:pt x="32" y="177"/>
                    <a:pt x="63" y="197"/>
                    <a:pt x="99" y="197"/>
                  </a:cubicBezTo>
                  <a:cubicBezTo>
                    <a:pt x="118" y="197"/>
                    <a:pt x="138" y="191"/>
                    <a:pt x="157" y="178"/>
                  </a:cubicBezTo>
                  <a:cubicBezTo>
                    <a:pt x="227" y="161"/>
                    <a:pt x="277" y="91"/>
                    <a:pt x="260" y="42"/>
                  </a:cubicBezTo>
                  <a:cubicBezTo>
                    <a:pt x="248" y="18"/>
                    <a:pt x="208"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7"/>
            <p:cNvSpPr/>
            <p:nvPr/>
          </p:nvSpPr>
          <p:spPr>
            <a:xfrm>
              <a:off x="3077057" y="2245436"/>
              <a:ext cx="6425" cy="4925"/>
            </a:xfrm>
            <a:custGeom>
              <a:avLst/>
              <a:gdLst/>
              <a:ahLst/>
              <a:cxnLst/>
              <a:rect l="l" t="t" r="r" b="b"/>
              <a:pathLst>
                <a:path w="257" h="197" extrusionOk="0">
                  <a:moveTo>
                    <a:pt x="174" y="1"/>
                  </a:moveTo>
                  <a:cubicBezTo>
                    <a:pt x="153" y="1"/>
                    <a:pt x="137" y="1"/>
                    <a:pt x="104" y="17"/>
                  </a:cubicBezTo>
                  <a:cubicBezTo>
                    <a:pt x="50" y="34"/>
                    <a:pt x="1" y="104"/>
                    <a:pt x="17" y="153"/>
                  </a:cubicBezTo>
                  <a:cubicBezTo>
                    <a:pt x="29" y="181"/>
                    <a:pt x="70" y="197"/>
                    <a:pt x="111" y="197"/>
                  </a:cubicBezTo>
                  <a:cubicBezTo>
                    <a:pt x="126" y="197"/>
                    <a:pt x="140" y="195"/>
                    <a:pt x="153" y="191"/>
                  </a:cubicBezTo>
                  <a:cubicBezTo>
                    <a:pt x="174" y="174"/>
                    <a:pt x="190" y="174"/>
                    <a:pt x="207" y="153"/>
                  </a:cubicBezTo>
                  <a:cubicBezTo>
                    <a:pt x="240" y="120"/>
                    <a:pt x="256" y="87"/>
                    <a:pt x="256" y="50"/>
                  </a:cubicBezTo>
                  <a:cubicBezTo>
                    <a:pt x="240"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7"/>
            <p:cNvSpPr/>
            <p:nvPr/>
          </p:nvSpPr>
          <p:spPr>
            <a:xfrm>
              <a:off x="3099432" y="2211286"/>
              <a:ext cx="6825" cy="5000"/>
            </a:xfrm>
            <a:custGeom>
              <a:avLst/>
              <a:gdLst/>
              <a:ahLst/>
              <a:cxnLst/>
              <a:rect l="l" t="t" r="r" b="b"/>
              <a:pathLst>
                <a:path w="273" h="200" extrusionOk="0">
                  <a:moveTo>
                    <a:pt x="179" y="1"/>
                  </a:moveTo>
                  <a:cubicBezTo>
                    <a:pt x="159" y="1"/>
                    <a:pt x="138" y="4"/>
                    <a:pt x="120" y="10"/>
                  </a:cubicBezTo>
                  <a:cubicBezTo>
                    <a:pt x="50" y="43"/>
                    <a:pt x="0" y="97"/>
                    <a:pt x="17" y="147"/>
                  </a:cubicBezTo>
                  <a:cubicBezTo>
                    <a:pt x="27" y="180"/>
                    <a:pt x="59" y="200"/>
                    <a:pt x="94" y="200"/>
                  </a:cubicBezTo>
                  <a:cubicBezTo>
                    <a:pt x="114" y="200"/>
                    <a:pt x="135" y="193"/>
                    <a:pt x="153" y="180"/>
                  </a:cubicBezTo>
                  <a:cubicBezTo>
                    <a:pt x="223" y="147"/>
                    <a:pt x="272" y="97"/>
                    <a:pt x="256" y="43"/>
                  </a:cubicBezTo>
                  <a:cubicBezTo>
                    <a:pt x="245" y="12"/>
                    <a:pt x="21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7"/>
            <p:cNvSpPr/>
            <p:nvPr/>
          </p:nvSpPr>
          <p:spPr>
            <a:xfrm>
              <a:off x="3083457" y="2212761"/>
              <a:ext cx="6500" cy="4925"/>
            </a:xfrm>
            <a:custGeom>
              <a:avLst/>
              <a:gdLst/>
              <a:ahLst/>
              <a:cxnLst/>
              <a:rect l="l" t="t" r="r" b="b"/>
              <a:pathLst>
                <a:path w="260" h="197" extrusionOk="0">
                  <a:moveTo>
                    <a:pt x="170" y="0"/>
                  </a:moveTo>
                  <a:cubicBezTo>
                    <a:pt x="150" y="0"/>
                    <a:pt x="128" y="6"/>
                    <a:pt x="103" y="17"/>
                  </a:cubicBezTo>
                  <a:cubicBezTo>
                    <a:pt x="37" y="38"/>
                    <a:pt x="0" y="104"/>
                    <a:pt x="21" y="141"/>
                  </a:cubicBezTo>
                  <a:cubicBezTo>
                    <a:pt x="21" y="178"/>
                    <a:pt x="58" y="197"/>
                    <a:pt x="106" y="197"/>
                  </a:cubicBezTo>
                  <a:cubicBezTo>
                    <a:pt x="122" y="197"/>
                    <a:pt x="139" y="195"/>
                    <a:pt x="157" y="191"/>
                  </a:cubicBezTo>
                  <a:cubicBezTo>
                    <a:pt x="227" y="158"/>
                    <a:pt x="260" y="88"/>
                    <a:pt x="243" y="55"/>
                  </a:cubicBezTo>
                  <a:cubicBezTo>
                    <a:pt x="233" y="20"/>
                    <a:pt x="206"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7"/>
            <p:cNvSpPr/>
            <p:nvPr/>
          </p:nvSpPr>
          <p:spPr>
            <a:xfrm>
              <a:off x="3080882" y="2257761"/>
              <a:ext cx="6100" cy="4900"/>
            </a:xfrm>
            <a:custGeom>
              <a:avLst/>
              <a:gdLst/>
              <a:ahLst/>
              <a:cxnLst/>
              <a:rect l="l" t="t" r="r" b="b"/>
              <a:pathLst>
                <a:path w="244" h="196" extrusionOk="0">
                  <a:moveTo>
                    <a:pt x="184" y="0"/>
                  </a:moveTo>
                  <a:cubicBezTo>
                    <a:pt x="175" y="0"/>
                    <a:pt x="166" y="2"/>
                    <a:pt x="157" y="7"/>
                  </a:cubicBezTo>
                  <a:lnTo>
                    <a:pt x="103" y="7"/>
                  </a:lnTo>
                  <a:cubicBezTo>
                    <a:pt x="37" y="40"/>
                    <a:pt x="0" y="93"/>
                    <a:pt x="0" y="143"/>
                  </a:cubicBezTo>
                  <a:cubicBezTo>
                    <a:pt x="13" y="177"/>
                    <a:pt x="44" y="196"/>
                    <a:pt x="83" y="196"/>
                  </a:cubicBezTo>
                  <a:cubicBezTo>
                    <a:pt x="106" y="196"/>
                    <a:pt x="131" y="189"/>
                    <a:pt x="157" y="176"/>
                  </a:cubicBezTo>
                  <a:cubicBezTo>
                    <a:pt x="173" y="176"/>
                    <a:pt x="190" y="159"/>
                    <a:pt x="206" y="143"/>
                  </a:cubicBezTo>
                  <a:cubicBezTo>
                    <a:pt x="227" y="126"/>
                    <a:pt x="243" y="73"/>
                    <a:pt x="243" y="40"/>
                  </a:cubicBezTo>
                  <a:cubicBezTo>
                    <a:pt x="231" y="16"/>
                    <a:pt x="208"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7"/>
            <p:cNvSpPr/>
            <p:nvPr/>
          </p:nvSpPr>
          <p:spPr>
            <a:xfrm>
              <a:off x="3098907" y="2223486"/>
              <a:ext cx="6525" cy="4775"/>
            </a:xfrm>
            <a:custGeom>
              <a:avLst/>
              <a:gdLst/>
              <a:ahLst/>
              <a:cxnLst/>
              <a:rect l="l" t="t" r="r" b="b"/>
              <a:pathLst>
                <a:path w="261" h="191" extrusionOk="0">
                  <a:moveTo>
                    <a:pt x="174" y="1"/>
                  </a:moveTo>
                  <a:cubicBezTo>
                    <a:pt x="141" y="1"/>
                    <a:pt x="104" y="21"/>
                    <a:pt x="87" y="38"/>
                  </a:cubicBezTo>
                  <a:cubicBezTo>
                    <a:pt x="54" y="54"/>
                    <a:pt x="38" y="71"/>
                    <a:pt x="21" y="104"/>
                  </a:cubicBezTo>
                  <a:cubicBezTo>
                    <a:pt x="1" y="141"/>
                    <a:pt x="21" y="157"/>
                    <a:pt x="38" y="174"/>
                  </a:cubicBezTo>
                  <a:cubicBezTo>
                    <a:pt x="54" y="190"/>
                    <a:pt x="71" y="190"/>
                    <a:pt x="104" y="190"/>
                  </a:cubicBezTo>
                  <a:lnTo>
                    <a:pt x="157" y="190"/>
                  </a:lnTo>
                  <a:cubicBezTo>
                    <a:pt x="207" y="174"/>
                    <a:pt x="244" y="141"/>
                    <a:pt x="244" y="104"/>
                  </a:cubicBezTo>
                  <a:lnTo>
                    <a:pt x="244" y="87"/>
                  </a:ln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7"/>
            <p:cNvSpPr/>
            <p:nvPr/>
          </p:nvSpPr>
          <p:spPr>
            <a:xfrm>
              <a:off x="2900082" y="2479536"/>
              <a:ext cx="5600" cy="3000"/>
            </a:xfrm>
            <a:custGeom>
              <a:avLst/>
              <a:gdLst/>
              <a:ahLst/>
              <a:cxnLst/>
              <a:rect l="l" t="t" r="r" b="b"/>
              <a:pathLst>
                <a:path w="224" h="120" extrusionOk="0">
                  <a:moveTo>
                    <a:pt x="104" y="0"/>
                  </a:moveTo>
                  <a:cubicBezTo>
                    <a:pt x="87" y="17"/>
                    <a:pt x="54" y="33"/>
                    <a:pt x="17" y="49"/>
                  </a:cubicBezTo>
                  <a:cubicBezTo>
                    <a:pt x="17" y="66"/>
                    <a:pt x="1" y="66"/>
                    <a:pt x="1" y="87"/>
                  </a:cubicBezTo>
                  <a:cubicBezTo>
                    <a:pt x="71" y="103"/>
                    <a:pt x="141" y="120"/>
                    <a:pt x="207" y="120"/>
                  </a:cubicBezTo>
                  <a:cubicBezTo>
                    <a:pt x="207" y="120"/>
                    <a:pt x="223" y="87"/>
                    <a:pt x="223" y="66"/>
                  </a:cubicBezTo>
                  <a:cubicBezTo>
                    <a:pt x="223" y="49"/>
                    <a:pt x="207" y="33"/>
                    <a:pt x="190" y="17"/>
                  </a:cubicBezTo>
                  <a:cubicBezTo>
                    <a:pt x="174"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7"/>
            <p:cNvSpPr/>
            <p:nvPr/>
          </p:nvSpPr>
          <p:spPr>
            <a:xfrm>
              <a:off x="2678882" y="2204211"/>
              <a:ext cx="6125" cy="4775"/>
            </a:xfrm>
            <a:custGeom>
              <a:avLst/>
              <a:gdLst/>
              <a:ahLst/>
              <a:cxnLst/>
              <a:rect l="l" t="t" r="r" b="b"/>
              <a:pathLst>
                <a:path w="245" h="191" extrusionOk="0">
                  <a:moveTo>
                    <a:pt x="228" y="1"/>
                  </a:moveTo>
                  <a:cubicBezTo>
                    <a:pt x="174" y="1"/>
                    <a:pt x="141" y="17"/>
                    <a:pt x="87" y="17"/>
                  </a:cubicBezTo>
                  <a:lnTo>
                    <a:pt x="71" y="17"/>
                  </a:lnTo>
                  <a:cubicBezTo>
                    <a:pt x="38" y="34"/>
                    <a:pt x="21" y="50"/>
                    <a:pt x="21" y="87"/>
                  </a:cubicBezTo>
                  <a:cubicBezTo>
                    <a:pt x="1" y="120"/>
                    <a:pt x="1" y="137"/>
                    <a:pt x="21" y="153"/>
                  </a:cubicBezTo>
                  <a:cubicBezTo>
                    <a:pt x="38" y="174"/>
                    <a:pt x="54" y="190"/>
                    <a:pt x="87" y="190"/>
                  </a:cubicBezTo>
                  <a:cubicBezTo>
                    <a:pt x="104" y="190"/>
                    <a:pt x="124" y="174"/>
                    <a:pt x="157" y="174"/>
                  </a:cubicBezTo>
                  <a:lnTo>
                    <a:pt x="174" y="153"/>
                  </a:lnTo>
                  <a:cubicBezTo>
                    <a:pt x="207" y="137"/>
                    <a:pt x="228" y="104"/>
                    <a:pt x="244" y="87"/>
                  </a:cubicBezTo>
                  <a:cubicBezTo>
                    <a:pt x="244" y="50"/>
                    <a:pt x="244" y="1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7"/>
            <p:cNvSpPr/>
            <p:nvPr/>
          </p:nvSpPr>
          <p:spPr>
            <a:xfrm>
              <a:off x="3102007" y="2267811"/>
              <a:ext cx="5175" cy="3425"/>
            </a:xfrm>
            <a:custGeom>
              <a:avLst/>
              <a:gdLst/>
              <a:ahLst/>
              <a:cxnLst/>
              <a:rect l="l" t="t" r="r" b="b"/>
              <a:pathLst>
                <a:path w="207" h="137" extrusionOk="0">
                  <a:moveTo>
                    <a:pt x="153" y="1"/>
                  </a:moveTo>
                  <a:cubicBezTo>
                    <a:pt x="120" y="1"/>
                    <a:pt x="83" y="17"/>
                    <a:pt x="66" y="34"/>
                  </a:cubicBezTo>
                  <a:cubicBezTo>
                    <a:pt x="33" y="50"/>
                    <a:pt x="17" y="67"/>
                    <a:pt x="0" y="104"/>
                  </a:cubicBezTo>
                  <a:lnTo>
                    <a:pt x="0" y="137"/>
                  </a:lnTo>
                  <a:cubicBezTo>
                    <a:pt x="66" y="104"/>
                    <a:pt x="136" y="67"/>
                    <a:pt x="206" y="17"/>
                  </a:cubicBezTo>
                  <a:cubicBezTo>
                    <a:pt x="206" y="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7"/>
            <p:cNvSpPr/>
            <p:nvPr/>
          </p:nvSpPr>
          <p:spPr>
            <a:xfrm>
              <a:off x="3094282" y="2245436"/>
              <a:ext cx="6825" cy="4775"/>
            </a:xfrm>
            <a:custGeom>
              <a:avLst/>
              <a:gdLst/>
              <a:ahLst/>
              <a:cxnLst/>
              <a:rect l="l" t="t" r="r" b="b"/>
              <a:pathLst>
                <a:path w="273" h="191" extrusionOk="0">
                  <a:moveTo>
                    <a:pt x="169" y="1"/>
                  </a:moveTo>
                  <a:cubicBezTo>
                    <a:pt x="136" y="1"/>
                    <a:pt x="103" y="1"/>
                    <a:pt x="83" y="17"/>
                  </a:cubicBezTo>
                  <a:cubicBezTo>
                    <a:pt x="50" y="34"/>
                    <a:pt x="33" y="71"/>
                    <a:pt x="17" y="87"/>
                  </a:cubicBezTo>
                  <a:cubicBezTo>
                    <a:pt x="0" y="153"/>
                    <a:pt x="33" y="191"/>
                    <a:pt x="103" y="191"/>
                  </a:cubicBezTo>
                  <a:cubicBezTo>
                    <a:pt x="120" y="191"/>
                    <a:pt x="136" y="191"/>
                    <a:pt x="153" y="174"/>
                  </a:cubicBezTo>
                  <a:cubicBezTo>
                    <a:pt x="206" y="153"/>
                    <a:pt x="239" y="120"/>
                    <a:pt x="256" y="87"/>
                  </a:cubicBezTo>
                  <a:cubicBezTo>
                    <a:pt x="272" y="34"/>
                    <a:pt x="23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7"/>
            <p:cNvSpPr/>
            <p:nvPr/>
          </p:nvSpPr>
          <p:spPr>
            <a:xfrm>
              <a:off x="3086032" y="2269061"/>
              <a:ext cx="6500" cy="4750"/>
            </a:xfrm>
            <a:custGeom>
              <a:avLst/>
              <a:gdLst/>
              <a:ahLst/>
              <a:cxnLst/>
              <a:rect l="l" t="t" r="r" b="b"/>
              <a:pathLst>
                <a:path w="260" h="190" extrusionOk="0">
                  <a:moveTo>
                    <a:pt x="173" y="0"/>
                  </a:moveTo>
                  <a:cubicBezTo>
                    <a:pt x="140" y="0"/>
                    <a:pt x="124" y="17"/>
                    <a:pt x="87" y="17"/>
                  </a:cubicBezTo>
                  <a:cubicBezTo>
                    <a:pt x="54" y="33"/>
                    <a:pt x="37" y="70"/>
                    <a:pt x="21" y="103"/>
                  </a:cubicBezTo>
                  <a:cubicBezTo>
                    <a:pt x="0" y="157"/>
                    <a:pt x="37" y="190"/>
                    <a:pt x="103" y="190"/>
                  </a:cubicBezTo>
                  <a:lnTo>
                    <a:pt x="157" y="190"/>
                  </a:lnTo>
                  <a:cubicBezTo>
                    <a:pt x="173" y="173"/>
                    <a:pt x="173" y="173"/>
                    <a:pt x="190" y="173"/>
                  </a:cubicBezTo>
                  <a:cubicBezTo>
                    <a:pt x="206" y="157"/>
                    <a:pt x="244" y="120"/>
                    <a:pt x="244" y="103"/>
                  </a:cubicBezTo>
                  <a:cubicBezTo>
                    <a:pt x="260" y="70"/>
                    <a:pt x="260" y="54"/>
                    <a:pt x="244"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7"/>
            <p:cNvSpPr/>
            <p:nvPr/>
          </p:nvSpPr>
          <p:spPr>
            <a:xfrm>
              <a:off x="3095932" y="2256161"/>
              <a:ext cx="6500" cy="4775"/>
            </a:xfrm>
            <a:custGeom>
              <a:avLst/>
              <a:gdLst/>
              <a:ahLst/>
              <a:cxnLst/>
              <a:rect l="l" t="t" r="r" b="b"/>
              <a:pathLst>
                <a:path w="260" h="191" extrusionOk="0">
                  <a:moveTo>
                    <a:pt x="120" y="1"/>
                  </a:moveTo>
                  <a:cubicBezTo>
                    <a:pt x="87" y="1"/>
                    <a:pt x="70" y="17"/>
                    <a:pt x="37" y="54"/>
                  </a:cubicBezTo>
                  <a:cubicBezTo>
                    <a:pt x="17" y="71"/>
                    <a:pt x="0" y="104"/>
                    <a:pt x="0" y="120"/>
                  </a:cubicBezTo>
                  <a:cubicBezTo>
                    <a:pt x="0" y="137"/>
                    <a:pt x="17" y="174"/>
                    <a:pt x="37" y="174"/>
                  </a:cubicBezTo>
                  <a:cubicBezTo>
                    <a:pt x="54" y="190"/>
                    <a:pt x="87" y="190"/>
                    <a:pt x="120" y="190"/>
                  </a:cubicBezTo>
                  <a:cubicBezTo>
                    <a:pt x="120" y="190"/>
                    <a:pt x="140" y="190"/>
                    <a:pt x="140" y="174"/>
                  </a:cubicBezTo>
                  <a:cubicBezTo>
                    <a:pt x="173" y="174"/>
                    <a:pt x="190" y="157"/>
                    <a:pt x="206" y="137"/>
                  </a:cubicBezTo>
                  <a:cubicBezTo>
                    <a:pt x="243" y="104"/>
                    <a:pt x="260" y="34"/>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7"/>
            <p:cNvSpPr/>
            <p:nvPr/>
          </p:nvSpPr>
          <p:spPr>
            <a:xfrm>
              <a:off x="3075707" y="2235661"/>
              <a:ext cx="6525" cy="4825"/>
            </a:xfrm>
            <a:custGeom>
              <a:avLst/>
              <a:gdLst/>
              <a:ahLst/>
              <a:cxnLst/>
              <a:rect l="l" t="t" r="r" b="b"/>
              <a:pathLst>
                <a:path w="261" h="193" extrusionOk="0">
                  <a:moveTo>
                    <a:pt x="172" y="0"/>
                  </a:moveTo>
                  <a:cubicBezTo>
                    <a:pt x="152" y="0"/>
                    <a:pt x="131" y="4"/>
                    <a:pt x="104" y="13"/>
                  </a:cubicBezTo>
                  <a:cubicBezTo>
                    <a:pt x="55" y="29"/>
                    <a:pt x="22" y="66"/>
                    <a:pt x="22" y="99"/>
                  </a:cubicBezTo>
                  <a:cubicBezTo>
                    <a:pt x="22" y="116"/>
                    <a:pt x="1" y="132"/>
                    <a:pt x="22" y="153"/>
                  </a:cubicBezTo>
                  <a:cubicBezTo>
                    <a:pt x="34" y="177"/>
                    <a:pt x="63" y="192"/>
                    <a:pt x="106" y="192"/>
                  </a:cubicBezTo>
                  <a:cubicBezTo>
                    <a:pt x="122" y="192"/>
                    <a:pt x="139" y="190"/>
                    <a:pt x="158" y="186"/>
                  </a:cubicBezTo>
                  <a:cubicBezTo>
                    <a:pt x="228" y="153"/>
                    <a:pt x="261" y="99"/>
                    <a:pt x="244" y="50"/>
                  </a:cubicBezTo>
                  <a:cubicBezTo>
                    <a:pt x="244" y="29"/>
                    <a:pt x="244" y="13"/>
                    <a:pt x="228" y="13"/>
                  </a:cubicBezTo>
                  <a:cubicBezTo>
                    <a:pt x="209" y="4"/>
                    <a:pt x="192"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7"/>
            <p:cNvSpPr/>
            <p:nvPr/>
          </p:nvSpPr>
          <p:spPr>
            <a:xfrm>
              <a:off x="3086032" y="2223086"/>
              <a:ext cx="6500" cy="5075"/>
            </a:xfrm>
            <a:custGeom>
              <a:avLst/>
              <a:gdLst/>
              <a:ahLst/>
              <a:cxnLst/>
              <a:rect l="l" t="t" r="r" b="b"/>
              <a:pathLst>
                <a:path w="260" h="203" extrusionOk="0">
                  <a:moveTo>
                    <a:pt x="140" y="0"/>
                  </a:moveTo>
                  <a:cubicBezTo>
                    <a:pt x="103" y="17"/>
                    <a:pt x="70" y="37"/>
                    <a:pt x="54" y="54"/>
                  </a:cubicBezTo>
                  <a:cubicBezTo>
                    <a:pt x="0" y="103"/>
                    <a:pt x="0" y="157"/>
                    <a:pt x="37" y="190"/>
                  </a:cubicBezTo>
                  <a:cubicBezTo>
                    <a:pt x="54" y="198"/>
                    <a:pt x="66" y="202"/>
                    <a:pt x="79" y="202"/>
                  </a:cubicBezTo>
                  <a:cubicBezTo>
                    <a:pt x="92" y="202"/>
                    <a:pt x="105" y="198"/>
                    <a:pt x="124" y="190"/>
                  </a:cubicBezTo>
                  <a:lnTo>
                    <a:pt x="157" y="190"/>
                  </a:lnTo>
                  <a:cubicBezTo>
                    <a:pt x="173" y="173"/>
                    <a:pt x="190" y="173"/>
                    <a:pt x="206" y="157"/>
                  </a:cubicBezTo>
                  <a:cubicBezTo>
                    <a:pt x="244" y="120"/>
                    <a:pt x="244" y="103"/>
                    <a:pt x="260" y="70"/>
                  </a:cubicBezTo>
                  <a:cubicBezTo>
                    <a:pt x="260" y="54"/>
                    <a:pt x="244" y="37"/>
                    <a:pt x="227" y="17"/>
                  </a:cubicBezTo>
                  <a:cubicBezTo>
                    <a:pt x="206"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7"/>
            <p:cNvSpPr/>
            <p:nvPr/>
          </p:nvSpPr>
          <p:spPr>
            <a:xfrm>
              <a:off x="3008732" y="2328311"/>
              <a:ext cx="6100" cy="5200"/>
            </a:xfrm>
            <a:custGeom>
              <a:avLst/>
              <a:gdLst/>
              <a:ahLst/>
              <a:cxnLst/>
              <a:rect l="l" t="t" r="r" b="b"/>
              <a:pathLst>
                <a:path w="244" h="208" extrusionOk="0">
                  <a:moveTo>
                    <a:pt x="157" y="1"/>
                  </a:moveTo>
                  <a:cubicBezTo>
                    <a:pt x="140" y="1"/>
                    <a:pt x="124" y="17"/>
                    <a:pt x="103" y="17"/>
                  </a:cubicBezTo>
                  <a:cubicBezTo>
                    <a:pt x="37" y="54"/>
                    <a:pt x="0" y="104"/>
                    <a:pt x="0" y="157"/>
                  </a:cubicBezTo>
                  <a:cubicBezTo>
                    <a:pt x="13" y="189"/>
                    <a:pt x="46" y="208"/>
                    <a:pt x="86" y="208"/>
                  </a:cubicBezTo>
                  <a:cubicBezTo>
                    <a:pt x="108" y="208"/>
                    <a:pt x="132" y="202"/>
                    <a:pt x="157" y="190"/>
                  </a:cubicBezTo>
                  <a:cubicBezTo>
                    <a:pt x="173" y="190"/>
                    <a:pt x="190" y="174"/>
                    <a:pt x="190" y="157"/>
                  </a:cubicBezTo>
                  <a:cubicBezTo>
                    <a:pt x="227" y="120"/>
                    <a:pt x="243" y="87"/>
                    <a:pt x="243" y="54"/>
                  </a:cubicBezTo>
                  <a:cubicBezTo>
                    <a:pt x="227"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7"/>
            <p:cNvSpPr/>
            <p:nvPr/>
          </p:nvSpPr>
          <p:spPr>
            <a:xfrm>
              <a:off x="3009232" y="2315686"/>
              <a:ext cx="6000" cy="4925"/>
            </a:xfrm>
            <a:custGeom>
              <a:avLst/>
              <a:gdLst/>
              <a:ahLst/>
              <a:cxnLst/>
              <a:rect l="l" t="t" r="r" b="b"/>
              <a:pathLst>
                <a:path w="240" h="197" extrusionOk="0">
                  <a:moveTo>
                    <a:pt x="137" y="0"/>
                  </a:moveTo>
                  <a:cubicBezTo>
                    <a:pt x="120" y="0"/>
                    <a:pt x="102" y="3"/>
                    <a:pt x="83" y="7"/>
                  </a:cubicBezTo>
                  <a:cubicBezTo>
                    <a:pt x="50" y="23"/>
                    <a:pt x="17" y="60"/>
                    <a:pt x="17" y="93"/>
                  </a:cubicBezTo>
                  <a:cubicBezTo>
                    <a:pt x="1" y="110"/>
                    <a:pt x="1" y="126"/>
                    <a:pt x="1" y="147"/>
                  </a:cubicBezTo>
                  <a:cubicBezTo>
                    <a:pt x="1" y="164"/>
                    <a:pt x="17" y="180"/>
                    <a:pt x="34" y="197"/>
                  </a:cubicBezTo>
                  <a:cubicBezTo>
                    <a:pt x="67" y="197"/>
                    <a:pt x="104" y="197"/>
                    <a:pt x="137" y="180"/>
                  </a:cubicBezTo>
                  <a:cubicBezTo>
                    <a:pt x="207" y="164"/>
                    <a:pt x="240" y="93"/>
                    <a:pt x="240" y="44"/>
                  </a:cubicBezTo>
                  <a:cubicBezTo>
                    <a:pt x="228" y="17"/>
                    <a:pt x="186"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7"/>
            <p:cNvSpPr/>
            <p:nvPr/>
          </p:nvSpPr>
          <p:spPr>
            <a:xfrm>
              <a:off x="3050457" y="2256986"/>
              <a:ext cx="6000" cy="5175"/>
            </a:xfrm>
            <a:custGeom>
              <a:avLst/>
              <a:gdLst/>
              <a:ahLst/>
              <a:cxnLst/>
              <a:rect l="l" t="t" r="r" b="b"/>
              <a:pathLst>
                <a:path w="240" h="207" extrusionOk="0">
                  <a:moveTo>
                    <a:pt x="153" y="1"/>
                  </a:moveTo>
                  <a:cubicBezTo>
                    <a:pt x="120" y="1"/>
                    <a:pt x="83" y="21"/>
                    <a:pt x="67" y="38"/>
                  </a:cubicBezTo>
                  <a:cubicBezTo>
                    <a:pt x="34" y="54"/>
                    <a:pt x="17" y="71"/>
                    <a:pt x="1" y="104"/>
                  </a:cubicBezTo>
                  <a:cubicBezTo>
                    <a:pt x="1" y="141"/>
                    <a:pt x="1" y="157"/>
                    <a:pt x="17" y="174"/>
                  </a:cubicBezTo>
                  <a:cubicBezTo>
                    <a:pt x="17" y="190"/>
                    <a:pt x="50" y="207"/>
                    <a:pt x="83" y="207"/>
                  </a:cubicBezTo>
                  <a:cubicBezTo>
                    <a:pt x="104" y="207"/>
                    <a:pt x="120" y="190"/>
                    <a:pt x="137" y="190"/>
                  </a:cubicBezTo>
                  <a:cubicBezTo>
                    <a:pt x="153" y="190"/>
                    <a:pt x="153" y="174"/>
                    <a:pt x="170" y="174"/>
                  </a:cubicBezTo>
                  <a:cubicBezTo>
                    <a:pt x="207" y="157"/>
                    <a:pt x="223" y="124"/>
                    <a:pt x="223" y="104"/>
                  </a:cubicBezTo>
                  <a:cubicBezTo>
                    <a:pt x="240" y="54"/>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7"/>
            <p:cNvSpPr/>
            <p:nvPr/>
          </p:nvSpPr>
          <p:spPr>
            <a:xfrm>
              <a:off x="2899257" y="2421486"/>
              <a:ext cx="6425" cy="5075"/>
            </a:xfrm>
            <a:custGeom>
              <a:avLst/>
              <a:gdLst/>
              <a:ahLst/>
              <a:cxnLst/>
              <a:rect l="l" t="t" r="r" b="b"/>
              <a:pathLst>
                <a:path w="257" h="203" extrusionOk="0">
                  <a:moveTo>
                    <a:pt x="137" y="1"/>
                  </a:moveTo>
                  <a:cubicBezTo>
                    <a:pt x="104" y="17"/>
                    <a:pt x="71" y="38"/>
                    <a:pt x="50" y="54"/>
                  </a:cubicBezTo>
                  <a:cubicBezTo>
                    <a:pt x="1" y="104"/>
                    <a:pt x="1" y="157"/>
                    <a:pt x="34" y="190"/>
                  </a:cubicBezTo>
                  <a:cubicBezTo>
                    <a:pt x="52" y="199"/>
                    <a:pt x="65" y="203"/>
                    <a:pt x="78" y="203"/>
                  </a:cubicBezTo>
                  <a:cubicBezTo>
                    <a:pt x="91" y="203"/>
                    <a:pt x="104" y="199"/>
                    <a:pt x="120" y="190"/>
                  </a:cubicBezTo>
                  <a:lnTo>
                    <a:pt x="153" y="190"/>
                  </a:lnTo>
                  <a:cubicBezTo>
                    <a:pt x="174" y="174"/>
                    <a:pt x="190" y="174"/>
                    <a:pt x="207" y="157"/>
                  </a:cubicBezTo>
                  <a:cubicBezTo>
                    <a:pt x="256" y="104"/>
                    <a:pt x="256" y="54"/>
                    <a:pt x="223" y="17"/>
                  </a:cubicBezTo>
                  <a:cubicBezTo>
                    <a:pt x="190"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7"/>
            <p:cNvSpPr/>
            <p:nvPr/>
          </p:nvSpPr>
          <p:spPr>
            <a:xfrm>
              <a:off x="2933157" y="2431811"/>
              <a:ext cx="6950" cy="4750"/>
            </a:xfrm>
            <a:custGeom>
              <a:avLst/>
              <a:gdLst/>
              <a:ahLst/>
              <a:cxnLst/>
              <a:rect l="l" t="t" r="r" b="b"/>
              <a:pathLst>
                <a:path w="278" h="190" extrusionOk="0">
                  <a:moveTo>
                    <a:pt x="174" y="0"/>
                  </a:moveTo>
                  <a:cubicBezTo>
                    <a:pt x="158" y="0"/>
                    <a:pt x="121" y="17"/>
                    <a:pt x="88" y="37"/>
                  </a:cubicBezTo>
                  <a:cubicBezTo>
                    <a:pt x="55" y="54"/>
                    <a:pt x="34" y="70"/>
                    <a:pt x="34" y="103"/>
                  </a:cubicBezTo>
                  <a:cubicBezTo>
                    <a:pt x="1" y="157"/>
                    <a:pt x="34" y="190"/>
                    <a:pt x="104" y="190"/>
                  </a:cubicBezTo>
                  <a:lnTo>
                    <a:pt x="174" y="190"/>
                  </a:lnTo>
                  <a:cubicBezTo>
                    <a:pt x="174" y="173"/>
                    <a:pt x="191" y="173"/>
                    <a:pt x="191" y="173"/>
                  </a:cubicBezTo>
                  <a:cubicBezTo>
                    <a:pt x="224" y="157"/>
                    <a:pt x="240" y="120"/>
                    <a:pt x="261"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7"/>
            <p:cNvSpPr/>
            <p:nvPr/>
          </p:nvSpPr>
          <p:spPr>
            <a:xfrm>
              <a:off x="2645382" y="2262136"/>
              <a:ext cx="6525" cy="5175"/>
            </a:xfrm>
            <a:custGeom>
              <a:avLst/>
              <a:gdLst/>
              <a:ahLst/>
              <a:cxnLst/>
              <a:rect l="l" t="t" r="r" b="b"/>
              <a:pathLst>
                <a:path w="261" h="207" extrusionOk="0">
                  <a:moveTo>
                    <a:pt x="158" y="1"/>
                  </a:moveTo>
                  <a:cubicBezTo>
                    <a:pt x="141" y="1"/>
                    <a:pt x="104" y="21"/>
                    <a:pt x="71" y="38"/>
                  </a:cubicBezTo>
                  <a:cubicBezTo>
                    <a:pt x="54" y="54"/>
                    <a:pt x="21" y="71"/>
                    <a:pt x="21" y="104"/>
                  </a:cubicBezTo>
                  <a:cubicBezTo>
                    <a:pt x="1" y="141"/>
                    <a:pt x="1" y="157"/>
                    <a:pt x="38" y="190"/>
                  </a:cubicBezTo>
                  <a:cubicBezTo>
                    <a:pt x="54" y="190"/>
                    <a:pt x="71" y="207"/>
                    <a:pt x="87" y="207"/>
                  </a:cubicBezTo>
                  <a:cubicBezTo>
                    <a:pt x="104" y="207"/>
                    <a:pt x="141" y="190"/>
                    <a:pt x="158" y="190"/>
                  </a:cubicBezTo>
                  <a:cubicBezTo>
                    <a:pt x="191" y="174"/>
                    <a:pt x="228" y="141"/>
                    <a:pt x="244" y="104"/>
                  </a:cubicBezTo>
                  <a:lnTo>
                    <a:pt x="244" y="87"/>
                  </a:lnTo>
                  <a:cubicBezTo>
                    <a:pt x="261" y="38"/>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7"/>
            <p:cNvSpPr/>
            <p:nvPr/>
          </p:nvSpPr>
          <p:spPr>
            <a:xfrm>
              <a:off x="3063357" y="2246261"/>
              <a:ext cx="6400" cy="5075"/>
            </a:xfrm>
            <a:custGeom>
              <a:avLst/>
              <a:gdLst/>
              <a:ahLst/>
              <a:cxnLst/>
              <a:rect l="l" t="t" r="r" b="b"/>
              <a:pathLst>
                <a:path w="256" h="203" extrusionOk="0">
                  <a:moveTo>
                    <a:pt x="136" y="1"/>
                  </a:moveTo>
                  <a:cubicBezTo>
                    <a:pt x="103" y="17"/>
                    <a:pt x="66" y="38"/>
                    <a:pt x="50" y="54"/>
                  </a:cubicBezTo>
                  <a:cubicBezTo>
                    <a:pt x="0" y="104"/>
                    <a:pt x="0" y="158"/>
                    <a:pt x="50" y="191"/>
                  </a:cubicBezTo>
                  <a:cubicBezTo>
                    <a:pt x="58" y="199"/>
                    <a:pt x="71" y="203"/>
                    <a:pt x="85" y="203"/>
                  </a:cubicBezTo>
                  <a:cubicBezTo>
                    <a:pt x="98" y="203"/>
                    <a:pt x="112" y="199"/>
                    <a:pt x="120" y="191"/>
                  </a:cubicBezTo>
                  <a:lnTo>
                    <a:pt x="153" y="191"/>
                  </a:lnTo>
                  <a:cubicBezTo>
                    <a:pt x="169" y="174"/>
                    <a:pt x="186" y="158"/>
                    <a:pt x="206" y="158"/>
                  </a:cubicBezTo>
                  <a:cubicBezTo>
                    <a:pt x="239" y="120"/>
                    <a:pt x="256" y="104"/>
                    <a:pt x="256" y="71"/>
                  </a:cubicBezTo>
                  <a:cubicBezTo>
                    <a:pt x="256" y="54"/>
                    <a:pt x="239" y="38"/>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7"/>
            <p:cNvSpPr/>
            <p:nvPr/>
          </p:nvSpPr>
          <p:spPr>
            <a:xfrm>
              <a:off x="2681057" y="2216061"/>
              <a:ext cx="6525" cy="4875"/>
            </a:xfrm>
            <a:custGeom>
              <a:avLst/>
              <a:gdLst/>
              <a:ahLst/>
              <a:cxnLst/>
              <a:rect l="l" t="t" r="r" b="b"/>
              <a:pathLst>
                <a:path w="261" h="195" extrusionOk="0">
                  <a:moveTo>
                    <a:pt x="178" y="1"/>
                  </a:moveTo>
                  <a:cubicBezTo>
                    <a:pt x="136" y="1"/>
                    <a:pt x="90" y="18"/>
                    <a:pt x="54" y="42"/>
                  </a:cubicBezTo>
                  <a:cubicBezTo>
                    <a:pt x="0" y="92"/>
                    <a:pt x="0" y="162"/>
                    <a:pt x="37" y="178"/>
                  </a:cubicBezTo>
                  <a:cubicBezTo>
                    <a:pt x="70" y="195"/>
                    <a:pt x="87" y="195"/>
                    <a:pt x="120" y="195"/>
                  </a:cubicBezTo>
                  <a:cubicBezTo>
                    <a:pt x="141" y="195"/>
                    <a:pt x="141" y="178"/>
                    <a:pt x="157" y="178"/>
                  </a:cubicBezTo>
                  <a:cubicBezTo>
                    <a:pt x="174" y="178"/>
                    <a:pt x="190" y="162"/>
                    <a:pt x="207" y="145"/>
                  </a:cubicBezTo>
                  <a:cubicBezTo>
                    <a:pt x="260" y="92"/>
                    <a:pt x="260" y="42"/>
                    <a:pt x="223" y="9"/>
                  </a:cubicBezTo>
                  <a:cubicBezTo>
                    <a:pt x="209" y="3"/>
                    <a:pt x="194"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7"/>
            <p:cNvSpPr/>
            <p:nvPr/>
          </p:nvSpPr>
          <p:spPr>
            <a:xfrm>
              <a:off x="2608082" y="2272961"/>
              <a:ext cx="6000" cy="4675"/>
            </a:xfrm>
            <a:custGeom>
              <a:avLst/>
              <a:gdLst/>
              <a:ahLst/>
              <a:cxnLst/>
              <a:rect l="l" t="t" r="r" b="b"/>
              <a:pathLst>
                <a:path w="240" h="187" extrusionOk="0">
                  <a:moveTo>
                    <a:pt x="153" y="1"/>
                  </a:moveTo>
                  <a:cubicBezTo>
                    <a:pt x="120" y="1"/>
                    <a:pt x="87" y="17"/>
                    <a:pt x="50" y="34"/>
                  </a:cubicBezTo>
                  <a:cubicBezTo>
                    <a:pt x="33" y="50"/>
                    <a:pt x="17" y="67"/>
                    <a:pt x="0" y="104"/>
                  </a:cubicBezTo>
                  <a:cubicBezTo>
                    <a:pt x="33" y="137"/>
                    <a:pt x="87" y="170"/>
                    <a:pt x="120" y="186"/>
                  </a:cubicBezTo>
                  <a:lnTo>
                    <a:pt x="136" y="186"/>
                  </a:lnTo>
                  <a:cubicBezTo>
                    <a:pt x="153" y="186"/>
                    <a:pt x="153" y="186"/>
                    <a:pt x="174" y="170"/>
                  </a:cubicBezTo>
                  <a:cubicBezTo>
                    <a:pt x="190" y="153"/>
                    <a:pt x="223" y="137"/>
                    <a:pt x="223" y="104"/>
                  </a:cubicBezTo>
                  <a:cubicBezTo>
                    <a:pt x="239" y="50"/>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7"/>
            <p:cNvSpPr/>
            <p:nvPr/>
          </p:nvSpPr>
          <p:spPr>
            <a:xfrm>
              <a:off x="3068507" y="2256586"/>
              <a:ext cx="6400" cy="4750"/>
            </a:xfrm>
            <a:custGeom>
              <a:avLst/>
              <a:gdLst/>
              <a:ahLst/>
              <a:cxnLst/>
              <a:rect l="l" t="t" r="r" b="b"/>
              <a:pathLst>
                <a:path w="256" h="190" extrusionOk="0">
                  <a:moveTo>
                    <a:pt x="169" y="0"/>
                  </a:moveTo>
                  <a:cubicBezTo>
                    <a:pt x="136" y="0"/>
                    <a:pt x="103" y="17"/>
                    <a:pt x="66" y="37"/>
                  </a:cubicBezTo>
                  <a:cubicBezTo>
                    <a:pt x="50" y="54"/>
                    <a:pt x="17" y="70"/>
                    <a:pt x="17" y="103"/>
                  </a:cubicBezTo>
                  <a:cubicBezTo>
                    <a:pt x="0" y="157"/>
                    <a:pt x="33" y="190"/>
                    <a:pt x="83" y="190"/>
                  </a:cubicBezTo>
                  <a:lnTo>
                    <a:pt x="153" y="190"/>
                  </a:lnTo>
                  <a:cubicBezTo>
                    <a:pt x="169" y="173"/>
                    <a:pt x="169" y="173"/>
                    <a:pt x="186" y="173"/>
                  </a:cubicBezTo>
                  <a:cubicBezTo>
                    <a:pt x="207" y="157"/>
                    <a:pt x="239" y="120"/>
                    <a:pt x="239" y="103"/>
                  </a:cubicBezTo>
                  <a:cubicBezTo>
                    <a:pt x="256" y="70"/>
                    <a:pt x="256" y="54"/>
                    <a:pt x="239" y="3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7"/>
            <p:cNvSpPr/>
            <p:nvPr/>
          </p:nvSpPr>
          <p:spPr>
            <a:xfrm>
              <a:off x="2609832" y="2263061"/>
              <a:ext cx="425" cy="850"/>
            </a:xfrm>
            <a:custGeom>
              <a:avLst/>
              <a:gdLst/>
              <a:ahLst/>
              <a:cxnLst/>
              <a:rect l="l" t="t" r="r" b="b"/>
              <a:pathLst>
                <a:path w="17" h="34" extrusionOk="0">
                  <a:moveTo>
                    <a:pt x="0" y="34"/>
                  </a:moveTo>
                  <a:cubicBezTo>
                    <a:pt x="0" y="34"/>
                    <a:pt x="17" y="17"/>
                    <a:pt x="17" y="1"/>
                  </a:cubicBezTo>
                  <a:lnTo>
                    <a:pt x="17" y="1"/>
                  </a:lnTo>
                  <a:cubicBezTo>
                    <a:pt x="17" y="17"/>
                    <a:pt x="0" y="34"/>
                    <a:pt x="0"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7"/>
            <p:cNvSpPr/>
            <p:nvPr/>
          </p:nvSpPr>
          <p:spPr>
            <a:xfrm>
              <a:off x="2665582" y="2215361"/>
              <a:ext cx="6950" cy="5175"/>
            </a:xfrm>
            <a:custGeom>
              <a:avLst/>
              <a:gdLst/>
              <a:ahLst/>
              <a:cxnLst/>
              <a:rect l="l" t="t" r="r" b="b"/>
              <a:pathLst>
                <a:path w="278" h="207" extrusionOk="0">
                  <a:moveTo>
                    <a:pt x="174" y="0"/>
                  </a:moveTo>
                  <a:cubicBezTo>
                    <a:pt x="158" y="0"/>
                    <a:pt x="121" y="17"/>
                    <a:pt x="88" y="37"/>
                  </a:cubicBezTo>
                  <a:cubicBezTo>
                    <a:pt x="55" y="54"/>
                    <a:pt x="38" y="70"/>
                    <a:pt x="38" y="103"/>
                  </a:cubicBezTo>
                  <a:cubicBezTo>
                    <a:pt x="1" y="157"/>
                    <a:pt x="38" y="206"/>
                    <a:pt x="104" y="206"/>
                  </a:cubicBezTo>
                  <a:cubicBezTo>
                    <a:pt x="121" y="206"/>
                    <a:pt x="141" y="190"/>
                    <a:pt x="174" y="190"/>
                  </a:cubicBezTo>
                  <a:lnTo>
                    <a:pt x="191" y="173"/>
                  </a:lnTo>
                  <a:cubicBezTo>
                    <a:pt x="224" y="157"/>
                    <a:pt x="244" y="120"/>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7"/>
            <p:cNvSpPr/>
            <p:nvPr/>
          </p:nvSpPr>
          <p:spPr>
            <a:xfrm>
              <a:off x="3071082" y="2210911"/>
              <a:ext cx="6425" cy="4875"/>
            </a:xfrm>
            <a:custGeom>
              <a:avLst/>
              <a:gdLst/>
              <a:ahLst/>
              <a:cxnLst/>
              <a:rect l="l" t="t" r="r" b="b"/>
              <a:pathLst>
                <a:path w="257" h="195" extrusionOk="0">
                  <a:moveTo>
                    <a:pt x="155" y="1"/>
                  </a:moveTo>
                  <a:cubicBezTo>
                    <a:pt x="139" y="1"/>
                    <a:pt x="122" y="3"/>
                    <a:pt x="104" y="9"/>
                  </a:cubicBezTo>
                  <a:cubicBezTo>
                    <a:pt x="66" y="25"/>
                    <a:pt x="33" y="58"/>
                    <a:pt x="17" y="75"/>
                  </a:cubicBezTo>
                  <a:cubicBezTo>
                    <a:pt x="17" y="112"/>
                    <a:pt x="0" y="129"/>
                    <a:pt x="17" y="145"/>
                  </a:cubicBezTo>
                  <a:cubicBezTo>
                    <a:pt x="17" y="162"/>
                    <a:pt x="33" y="178"/>
                    <a:pt x="50" y="195"/>
                  </a:cubicBezTo>
                  <a:cubicBezTo>
                    <a:pt x="83" y="195"/>
                    <a:pt x="120" y="195"/>
                    <a:pt x="153" y="178"/>
                  </a:cubicBezTo>
                  <a:cubicBezTo>
                    <a:pt x="223" y="162"/>
                    <a:pt x="256" y="91"/>
                    <a:pt x="240" y="42"/>
                  </a:cubicBezTo>
                  <a:cubicBezTo>
                    <a:pt x="228" y="18"/>
                    <a:pt x="196"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7"/>
            <p:cNvSpPr/>
            <p:nvPr/>
          </p:nvSpPr>
          <p:spPr>
            <a:xfrm>
              <a:off x="3070557" y="2223486"/>
              <a:ext cx="6525" cy="5025"/>
            </a:xfrm>
            <a:custGeom>
              <a:avLst/>
              <a:gdLst/>
              <a:ahLst/>
              <a:cxnLst/>
              <a:rect l="l" t="t" r="r" b="b"/>
              <a:pathLst>
                <a:path w="261" h="201" extrusionOk="0">
                  <a:moveTo>
                    <a:pt x="174" y="1"/>
                  </a:moveTo>
                  <a:cubicBezTo>
                    <a:pt x="157" y="1"/>
                    <a:pt x="141" y="21"/>
                    <a:pt x="104" y="21"/>
                  </a:cubicBezTo>
                  <a:cubicBezTo>
                    <a:pt x="54" y="54"/>
                    <a:pt x="1" y="104"/>
                    <a:pt x="21" y="157"/>
                  </a:cubicBezTo>
                  <a:cubicBezTo>
                    <a:pt x="32" y="189"/>
                    <a:pt x="62" y="200"/>
                    <a:pt x="97" y="200"/>
                  </a:cubicBezTo>
                  <a:cubicBezTo>
                    <a:pt x="117" y="200"/>
                    <a:pt x="138" y="196"/>
                    <a:pt x="157" y="190"/>
                  </a:cubicBezTo>
                  <a:cubicBezTo>
                    <a:pt x="174" y="174"/>
                    <a:pt x="190" y="174"/>
                    <a:pt x="207" y="157"/>
                  </a:cubicBezTo>
                  <a:cubicBezTo>
                    <a:pt x="244" y="124"/>
                    <a:pt x="261" y="87"/>
                    <a:pt x="261" y="54"/>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7"/>
            <p:cNvSpPr/>
            <p:nvPr/>
          </p:nvSpPr>
          <p:spPr>
            <a:xfrm>
              <a:off x="2988632" y="2246261"/>
              <a:ext cx="6400" cy="5075"/>
            </a:xfrm>
            <a:custGeom>
              <a:avLst/>
              <a:gdLst/>
              <a:ahLst/>
              <a:cxnLst/>
              <a:rect l="l" t="t" r="r" b="b"/>
              <a:pathLst>
                <a:path w="256" h="203" extrusionOk="0">
                  <a:moveTo>
                    <a:pt x="159" y="0"/>
                  </a:moveTo>
                  <a:cubicBezTo>
                    <a:pt x="140" y="0"/>
                    <a:pt x="120" y="6"/>
                    <a:pt x="103" y="17"/>
                  </a:cubicBezTo>
                  <a:cubicBezTo>
                    <a:pt x="66" y="38"/>
                    <a:pt x="33" y="54"/>
                    <a:pt x="17" y="87"/>
                  </a:cubicBezTo>
                  <a:cubicBezTo>
                    <a:pt x="0" y="104"/>
                    <a:pt x="0" y="141"/>
                    <a:pt x="0" y="158"/>
                  </a:cubicBezTo>
                  <a:cubicBezTo>
                    <a:pt x="17" y="174"/>
                    <a:pt x="33" y="191"/>
                    <a:pt x="50" y="191"/>
                  </a:cubicBezTo>
                  <a:cubicBezTo>
                    <a:pt x="58" y="199"/>
                    <a:pt x="75" y="203"/>
                    <a:pt x="95" y="203"/>
                  </a:cubicBezTo>
                  <a:cubicBezTo>
                    <a:pt x="115" y="203"/>
                    <a:pt x="136" y="199"/>
                    <a:pt x="153" y="191"/>
                  </a:cubicBezTo>
                  <a:cubicBezTo>
                    <a:pt x="206" y="158"/>
                    <a:pt x="256" y="104"/>
                    <a:pt x="239" y="54"/>
                  </a:cubicBezTo>
                  <a:cubicBezTo>
                    <a:pt x="228" y="20"/>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7"/>
            <p:cNvSpPr/>
            <p:nvPr/>
          </p:nvSpPr>
          <p:spPr>
            <a:xfrm>
              <a:off x="2918132" y="2283661"/>
              <a:ext cx="6925" cy="5025"/>
            </a:xfrm>
            <a:custGeom>
              <a:avLst/>
              <a:gdLst/>
              <a:ahLst/>
              <a:cxnLst/>
              <a:rect l="l" t="t" r="r" b="b"/>
              <a:pathLst>
                <a:path w="277" h="201" extrusionOk="0">
                  <a:moveTo>
                    <a:pt x="175" y="1"/>
                  </a:moveTo>
                  <a:cubicBezTo>
                    <a:pt x="153" y="1"/>
                    <a:pt x="128" y="6"/>
                    <a:pt x="103" y="18"/>
                  </a:cubicBezTo>
                  <a:cubicBezTo>
                    <a:pt x="54" y="51"/>
                    <a:pt x="0" y="105"/>
                    <a:pt x="17" y="154"/>
                  </a:cubicBezTo>
                  <a:cubicBezTo>
                    <a:pt x="30" y="189"/>
                    <a:pt x="62" y="201"/>
                    <a:pt x="97" y="201"/>
                  </a:cubicBezTo>
                  <a:cubicBezTo>
                    <a:pt x="117" y="201"/>
                    <a:pt x="138" y="197"/>
                    <a:pt x="157" y="191"/>
                  </a:cubicBezTo>
                  <a:cubicBezTo>
                    <a:pt x="223" y="154"/>
                    <a:pt x="276" y="105"/>
                    <a:pt x="260" y="51"/>
                  </a:cubicBezTo>
                  <a:cubicBezTo>
                    <a:pt x="249" y="19"/>
                    <a:pt x="216"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7"/>
            <p:cNvSpPr/>
            <p:nvPr/>
          </p:nvSpPr>
          <p:spPr>
            <a:xfrm>
              <a:off x="2908232" y="2202236"/>
              <a:ext cx="6500" cy="5000"/>
            </a:xfrm>
            <a:custGeom>
              <a:avLst/>
              <a:gdLst/>
              <a:ahLst/>
              <a:cxnLst/>
              <a:rect l="l" t="t" r="r" b="b"/>
              <a:pathLst>
                <a:path w="260" h="200" extrusionOk="0">
                  <a:moveTo>
                    <a:pt x="176" y="0"/>
                  </a:moveTo>
                  <a:cubicBezTo>
                    <a:pt x="153" y="0"/>
                    <a:pt x="128" y="4"/>
                    <a:pt x="103" y="10"/>
                  </a:cubicBezTo>
                  <a:cubicBezTo>
                    <a:pt x="54" y="47"/>
                    <a:pt x="0" y="96"/>
                    <a:pt x="21" y="150"/>
                  </a:cubicBezTo>
                  <a:cubicBezTo>
                    <a:pt x="32" y="182"/>
                    <a:pt x="63" y="200"/>
                    <a:pt x="98" y="200"/>
                  </a:cubicBezTo>
                  <a:cubicBezTo>
                    <a:pt x="117" y="200"/>
                    <a:pt x="138" y="195"/>
                    <a:pt x="157" y="183"/>
                  </a:cubicBezTo>
                  <a:cubicBezTo>
                    <a:pt x="227" y="150"/>
                    <a:pt x="260" y="96"/>
                    <a:pt x="260" y="47"/>
                  </a:cubicBezTo>
                  <a:cubicBezTo>
                    <a:pt x="249" y="12"/>
                    <a:pt x="217"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7"/>
            <p:cNvSpPr/>
            <p:nvPr/>
          </p:nvSpPr>
          <p:spPr>
            <a:xfrm>
              <a:off x="2897907" y="2214361"/>
              <a:ext cx="6525" cy="4950"/>
            </a:xfrm>
            <a:custGeom>
              <a:avLst/>
              <a:gdLst/>
              <a:ahLst/>
              <a:cxnLst/>
              <a:rect l="l" t="t" r="r" b="b"/>
              <a:pathLst>
                <a:path w="261" h="198" extrusionOk="0">
                  <a:moveTo>
                    <a:pt x="156" y="1"/>
                  </a:moveTo>
                  <a:cubicBezTo>
                    <a:pt x="140" y="1"/>
                    <a:pt x="123" y="3"/>
                    <a:pt x="104" y="7"/>
                  </a:cubicBezTo>
                  <a:cubicBezTo>
                    <a:pt x="38" y="40"/>
                    <a:pt x="1" y="110"/>
                    <a:pt x="22" y="143"/>
                  </a:cubicBezTo>
                  <a:cubicBezTo>
                    <a:pt x="22" y="178"/>
                    <a:pt x="50" y="197"/>
                    <a:pt x="88" y="197"/>
                  </a:cubicBezTo>
                  <a:cubicBezTo>
                    <a:pt x="109" y="197"/>
                    <a:pt x="133" y="192"/>
                    <a:pt x="158" y="180"/>
                  </a:cubicBezTo>
                  <a:cubicBezTo>
                    <a:pt x="228" y="160"/>
                    <a:pt x="261" y="94"/>
                    <a:pt x="244" y="40"/>
                  </a:cubicBezTo>
                  <a:cubicBezTo>
                    <a:pt x="232" y="16"/>
                    <a:pt x="20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7"/>
            <p:cNvSpPr/>
            <p:nvPr/>
          </p:nvSpPr>
          <p:spPr>
            <a:xfrm>
              <a:off x="2905657" y="2235961"/>
              <a:ext cx="6500" cy="5175"/>
            </a:xfrm>
            <a:custGeom>
              <a:avLst/>
              <a:gdLst/>
              <a:ahLst/>
              <a:cxnLst/>
              <a:rect l="l" t="t" r="r" b="b"/>
              <a:pathLst>
                <a:path w="260" h="207" extrusionOk="0">
                  <a:moveTo>
                    <a:pt x="157" y="1"/>
                  </a:moveTo>
                  <a:cubicBezTo>
                    <a:pt x="124" y="1"/>
                    <a:pt x="87" y="17"/>
                    <a:pt x="70" y="38"/>
                  </a:cubicBezTo>
                  <a:cubicBezTo>
                    <a:pt x="37" y="54"/>
                    <a:pt x="21" y="87"/>
                    <a:pt x="0" y="104"/>
                  </a:cubicBezTo>
                  <a:cubicBezTo>
                    <a:pt x="0" y="141"/>
                    <a:pt x="0" y="157"/>
                    <a:pt x="21" y="174"/>
                  </a:cubicBezTo>
                  <a:cubicBezTo>
                    <a:pt x="21" y="190"/>
                    <a:pt x="54" y="207"/>
                    <a:pt x="87" y="207"/>
                  </a:cubicBezTo>
                  <a:cubicBezTo>
                    <a:pt x="103" y="207"/>
                    <a:pt x="124" y="190"/>
                    <a:pt x="140" y="190"/>
                  </a:cubicBezTo>
                  <a:cubicBezTo>
                    <a:pt x="157" y="190"/>
                    <a:pt x="157" y="174"/>
                    <a:pt x="173" y="174"/>
                  </a:cubicBezTo>
                  <a:cubicBezTo>
                    <a:pt x="206" y="157"/>
                    <a:pt x="227" y="120"/>
                    <a:pt x="227"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7"/>
            <p:cNvSpPr/>
            <p:nvPr/>
          </p:nvSpPr>
          <p:spPr>
            <a:xfrm>
              <a:off x="2890182" y="2237236"/>
              <a:ext cx="6525" cy="4825"/>
            </a:xfrm>
            <a:custGeom>
              <a:avLst/>
              <a:gdLst/>
              <a:ahLst/>
              <a:cxnLst/>
              <a:rect l="l" t="t" r="r" b="b"/>
              <a:pathLst>
                <a:path w="261" h="193" extrusionOk="0">
                  <a:moveTo>
                    <a:pt x="163" y="1"/>
                  </a:moveTo>
                  <a:cubicBezTo>
                    <a:pt x="145" y="1"/>
                    <a:pt x="126" y="6"/>
                    <a:pt x="104" y="20"/>
                  </a:cubicBezTo>
                  <a:cubicBezTo>
                    <a:pt x="54" y="36"/>
                    <a:pt x="21" y="69"/>
                    <a:pt x="21" y="106"/>
                  </a:cubicBezTo>
                  <a:cubicBezTo>
                    <a:pt x="1" y="123"/>
                    <a:pt x="1" y="139"/>
                    <a:pt x="21" y="139"/>
                  </a:cubicBezTo>
                  <a:cubicBezTo>
                    <a:pt x="21" y="173"/>
                    <a:pt x="48" y="192"/>
                    <a:pt x="85" y="192"/>
                  </a:cubicBezTo>
                  <a:cubicBezTo>
                    <a:pt x="107" y="192"/>
                    <a:pt x="132" y="186"/>
                    <a:pt x="157" y="172"/>
                  </a:cubicBezTo>
                  <a:cubicBezTo>
                    <a:pt x="228" y="156"/>
                    <a:pt x="260" y="90"/>
                    <a:pt x="244" y="53"/>
                  </a:cubicBezTo>
                  <a:cubicBezTo>
                    <a:pt x="244" y="36"/>
                    <a:pt x="228" y="20"/>
                    <a:pt x="228" y="20"/>
                  </a:cubicBezTo>
                  <a:cubicBezTo>
                    <a:pt x="206" y="10"/>
                    <a:pt x="186"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7"/>
            <p:cNvSpPr/>
            <p:nvPr/>
          </p:nvSpPr>
          <p:spPr>
            <a:xfrm>
              <a:off x="2891532" y="2247211"/>
              <a:ext cx="6400" cy="4725"/>
            </a:xfrm>
            <a:custGeom>
              <a:avLst/>
              <a:gdLst/>
              <a:ahLst/>
              <a:cxnLst/>
              <a:rect l="l" t="t" r="r" b="b"/>
              <a:pathLst>
                <a:path w="256" h="189" extrusionOk="0">
                  <a:moveTo>
                    <a:pt x="153" y="0"/>
                  </a:moveTo>
                  <a:cubicBezTo>
                    <a:pt x="153" y="0"/>
                    <a:pt x="120" y="0"/>
                    <a:pt x="103" y="16"/>
                  </a:cubicBezTo>
                  <a:cubicBezTo>
                    <a:pt x="50" y="33"/>
                    <a:pt x="0" y="103"/>
                    <a:pt x="17" y="136"/>
                  </a:cubicBezTo>
                  <a:cubicBezTo>
                    <a:pt x="28" y="168"/>
                    <a:pt x="61" y="188"/>
                    <a:pt x="96" y="188"/>
                  </a:cubicBezTo>
                  <a:cubicBezTo>
                    <a:pt x="115" y="188"/>
                    <a:pt x="135" y="182"/>
                    <a:pt x="153" y="169"/>
                  </a:cubicBezTo>
                  <a:cubicBezTo>
                    <a:pt x="174" y="169"/>
                    <a:pt x="190" y="153"/>
                    <a:pt x="206" y="153"/>
                  </a:cubicBezTo>
                  <a:cubicBezTo>
                    <a:pt x="239" y="120"/>
                    <a:pt x="256" y="82"/>
                    <a:pt x="256" y="49"/>
                  </a:cubicBezTo>
                  <a:cubicBezTo>
                    <a:pt x="239" y="16"/>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7"/>
            <p:cNvSpPr/>
            <p:nvPr/>
          </p:nvSpPr>
          <p:spPr>
            <a:xfrm>
              <a:off x="2773807" y="2330486"/>
              <a:ext cx="6525" cy="4750"/>
            </a:xfrm>
            <a:custGeom>
              <a:avLst/>
              <a:gdLst/>
              <a:ahLst/>
              <a:cxnLst/>
              <a:rect l="l" t="t" r="r" b="b"/>
              <a:pathLst>
                <a:path w="261" h="190" extrusionOk="0">
                  <a:moveTo>
                    <a:pt x="174" y="0"/>
                  </a:moveTo>
                  <a:cubicBezTo>
                    <a:pt x="141" y="0"/>
                    <a:pt x="104" y="0"/>
                    <a:pt x="71" y="33"/>
                  </a:cubicBezTo>
                  <a:cubicBezTo>
                    <a:pt x="55" y="50"/>
                    <a:pt x="17" y="70"/>
                    <a:pt x="17" y="103"/>
                  </a:cubicBezTo>
                  <a:cubicBezTo>
                    <a:pt x="1" y="153"/>
                    <a:pt x="38" y="190"/>
                    <a:pt x="88" y="190"/>
                  </a:cubicBezTo>
                  <a:cubicBezTo>
                    <a:pt x="121" y="190"/>
                    <a:pt x="141" y="190"/>
                    <a:pt x="158" y="173"/>
                  </a:cubicBezTo>
                  <a:lnTo>
                    <a:pt x="191" y="173"/>
                  </a:lnTo>
                  <a:cubicBezTo>
                    <a:pt x="207" y="136"/>
                    <a:pt x="244" y="120"/>
                    <a:pt x="244" y="87"/>
                  </a:cubicBezTo>
                  <a:cubicBezTo>
                    <a:pt x="261" y="33"/>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7"/>
            <p:cNvSpPr/>
            <p:nvPr/>
          </p:nvSpPr>
          <p:spPr>
            <a:xfrm>
              <a:off x="2894932" y="2259161"/>
              <a:ext cx="6525" cy="5200"/>
            </a:xfrm>
            <a:custGeom>
              <a:avLst/>
              <a:gdLst/>
              <a:ahLst/>
              <a:cxnLst/>
              <a:rect l="l" t="t" r="r" b="b"/>
              <a:pathLst>
                <a:path w="261" h="208" extrusionOk="0">
                  <a:moveTo>
                    <a:pt x="174" y="0"/>
                  </a:moveTo>
                  <a:cubicBezTo>
                    <a:pt x="157" y="0"/>
                    <a:pt x="141" y="17"/>
                    <a:pt x="120" y="17"/>
                  </a:cubicBezTo>
                  <a:cubicBezTo>
                    <a:pt x="54" y="54"/>
                    <a:pt x="0" y="103"/>
                    <a:pt x="17" y="157"/>
                  </a:cubicBezTo>
                  <a:cubicBezTo>
                    <a:pt x="30" y="189"/>
                    <a:pt x="62" y="207"/>
                    <a:pt x="102" y="207"/>
                  </a:cubicBezTo>
                  <a:cubicBezTo>
                    <a:pt x="124" y="207"/>
                    <a:pt x="149" y="202"/>
                    <a:pt x="174" y="190"/>
                  </a:cubicBezTo>
                  <a:cubicBezTo>
                    <a:pt x="190" y="173"/>
                    <a:pt x="207" y="173"/>
                    <a:pt x="207" y="157"/>
                  </a:cubicBezTo>
                  <a:cubicBezTo>
                    <a:pt x="244" y="120"/>
                    <a:pt x="260" y="87"/>
                    <a:pt x="260" y="54"/>
                  </a:cubicBezTo>
                  <a:cubicBezTo>
                    <a:pt x="24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7"/>
            <p:cNvSpPr/>
            <p:nvPr/>
          </p:nvSpPr>
          <p:spPr>
            <a:xfrm>
              <a:off x="2906157" y="2281911"/>
              <a:ext cx="6425" cy="4800"/>
            </a:xfrm>
            <a:custGeom>
              <a:avLst/>
              <a:gdLst/>
              <a:ahLst/>
              <a:cxnLst/>
              <a:rect l="l" t="t" r="r" b="b"/>
              <a:pathLst>
                <a:path w="257" h="192" extrusionOk="0">
                  <a:moveTo>
                    <a:pt x="154" y="1"/>
                  </a:moveTo>
                  <a:cubicBezTo>
                    <a:pt x="132" y="1"/>
                    <a:pt x="108" y="6"/>
                    <a:pt x="83" y="18"/>
                  </a:cubicBezTo>
                  <a:cubicBezTo>
                    <a:pt x="50" y="18"/>
                    <a:pt x="34" y="55"/>
                    <a:pt x="17" y="88"/>
                  </a:cubicBezTo>
                  <a:cubicBezTo>
                    <a:pt x="1" y="104"/>
                    <a:pt x="1" y="121"/>
                    <a:pt x="1" y="137"/>
                  </a:cubicBezTo>
                  <a:cubicBezTo>
                    <a:pt x="1" y="175"/>
                    <a:pt x="17" y="175"/>
                    <a:pt x="50" y="191"/>
                  </a:cubicBezTo>
                  <a:cubicBezTo>
                    <a:pt x="67" y="191"/>
                    <a:pt x="104" y="191"/>
                    <a:pt x="137" y="175"/>
                  </a:cubicBezTo>
                  <a:cubicBezTo>
                    <a:pt x="207" y="158"/>
                    <a:pt x="256" y="88"/>
                    <a:pt x="240" y="55"/>
                  </a:cubicBezTo>
                  <a:cubicBezTo>
                    <a:pt x="229" y="20"/>
                    <a:pt x="196"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7"/>
            <p:cNvSpPr/>
            <p:nvPr/>
          </p:nvSpPr>
          <p:spPr>
            <a:xfrm>
              <a:off x="2905657" y="2294661"/>
              <a:ext cx="6500" cy="4925"/>
            </a:xfrm>
            <a:custGeom>
              <a:avLst/>
              <a:gdLst/>
              <a:ahLst/>
              <a:cxnLst/>
              <a:rect l="l" t="t" r="r" b="b"/>
              <a:pathLst>
                <a:path w="260" h="197" extrusionOk="0">
                  <a:moveTo>
                    <a:pt x="193" y="0"/>
                  </a:moveTo>
                  <a:cubicBezTo>
                    <a:pt x="182" y="0"/>
                    <a:pt x="170" y="2"/>
                    <a:pt x="157" y="7"/>
                  </a:cubicBezTo>
                  <a:lnTo>
                    <a:pt x="103" y="7"/>
                  </a:lnTo>
                  <a:cubicBezTo>
                    <a:pt x="37" y="40"/>
                    <a:pt x="0" y="93"/>
                    <a:pt x="21" y="143"/>
                  </a:cubicBezTo>
                  <a:cubicBezTo>
                    <a:pt x="21" y="178"/>
                    <a:pt x="49" y="197"/>
                    <a:pt x="88" y="197"/>
                  </a:cubicBezTo>
                  <a:cubicBezTo>
                    <a:pt x="108" y="197"/>
                    <a:pt x="132" y="191"/>
                    <a:pt x="157" y="180"/>
                  </a:cubicBezTo>
                  <a:cubicBezTo>
                    <a:pt x="173" y="180"/>
                    <a:pt x="190" y="163"/>
                    <a:pt x="206" y="143"/>
                  </a:cubicBezTo>
                  <a:cubicBezTo>
                    <a:pt x="243" y="126"/>
                    <a:pt x="260" y="77"/>
                    <a:pt x="243" y="40"/>
                  </a:cubicBezTo>
                  <a:cubicBezTo>
                    <a:pt x="243" y="16"/>
                    <a:pt x="22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7"/>
            <p:cNvSpPr/>
            <p:nvPr/>
          </p:nvSpPr>
          <p:spPr>
            <a:xfrm>
              <a:off x="2915957" y="2269461"/>
              <a:ext cx="6525" cy="4775"/>
            </a:xfrm>
            <a:custGeom>
              <a:avLst/>
              <a:gdLst/>
              <a:ahLst/>
              <a:cxnLst/>
              <a:rect l="l" t="t" r="r" b="b"/>
              <a:pathLst>
                <a:path w="261" h="191" extrusionOk="0">
                  <a:moveTo>
                    <a:pt x="174" y="1"/>
                  </a:moveTo>
                  <a:cubicBezTo>
                    <a:pt x="141" y="1"/>
                    <a:pt x="104" y="1"/>
                    <a:pt x="87" y="17"/>
                  </a:cubicBezTo>
                  <a:cubicBezTo>
                    <a:pt x="54" y="54"/>
                    <a:pt x="38" y="71"/>
                    <a:pt x="21" y="104"/>
                  </a:cubicBezTo>
                  <a:cubicBezTo>
                    <a:pt x="0" y="157"/>
                    <a:pt x="38" y="190"/>
                    <a:pt x="104" y="190"/>
                  </a:cubicBezTo>
                  <a:cubicBezTo>
                    <a:pt x="124" y="190"/>
                    <a:pt x="141" y="190"/>
                    <a:pt x="157" y="174"/>
                  </a:cubicBezTo>
                  <a:lnTo>
                    <a:pt x="190" y="174"/>
                  </a:lnTo>
                  <a:cubicBezTo>
                    <a:pt x="207" y="141"/>
                    <a:pt x="244" y="120"/>
                    <a:pt x="244" y="87"/>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7"/>
            <p:cNvSpPr/>
            <p:nvPr/>
          </p:nvSpPr>
          <p:spPr>
            <a:xfrm>
              <a:off x="2908732" y="2246686"/>
              <a:ext cx="6825" cy="5175"/>
            </a:xfrm>
            <a:custGeom>
              <a:avLst/>
              <a:gdLst/>
              <a:ahLst/>
              <a:cxnLst/>
              <a:rect l="l" t="t" r="r" b="b"/>
              <a:pathLst>
                <a:path w="273" h="207" extrusionOk="0">
                  <a:moveTo>
                    <a:pt x="170" y="0"/>
                  </a:moveTo>
                  <a:cubicBezTo>
                    <a:pt x="137" y="0"/>
                    <a:pt x="104" y="21"/>
                    <a:pt x="83" y="37"/>
                  </a:cubicBezTo>
                  <a:cubicBezTo>
                    <a:pt x="50" y="54"/>
                    <a:pt x="34" y="87"/>
                    <a:pt x="17" y="103"/>
                  </a:cubicBezTo>
                  <a:cubicBezTo>
                    <a:pt x="1" y="157"/>
                    <a:pt x="34" y="207"/>
                    <a:pt x="104" y="207"/>
                  </a:cubicBezTo>
                  <a:cubicBezTo>
                    <a:pt x="120" y="207"/>
                    <a:pt x="137" y="207"/>
                    <a:pt x="153" y="190"/>
                  </a:cubicBezTo>
                  <a:cubicBezTo>
                    <a:pt x="207" y="174"/>
                    <a:pt x="240" y="141"/>
                    <a:pt x="240" y="103"/>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7"/>
            <p:cNvSpPr/>
            <p:nvPr/>
          </p:nvSpPr>
          <p:spPr>
            <a:xfrm>
              <a:off x="2910382" y="2257736"/>
              <a:ext cx="6525" cy="4950"/>
            </a:xfrm>
            <a:custGeom>
              <a:avLst/>
              <a:gdLst/>
              <a:ahLst/>
              <a:cxnLst/>
              <a:rect l="l" t="t" r="r" b="b"/>
              <a:pathLst>
                <a:path w="261" h="198" extrusionOk="0">
                  <a:moveTo>
                    <a:pt x="156" y="0"/>
                  </a:moveTo>
                  <a:cubicBezTo>
                    <a:pt x="145" y="0"/>
                    <a:pt x="133" y="2"/>
                    <a:pt x="120" y="8"/>
                  </a:cubicBezTo>
                  <a:cubicBezTo>
                    <a:pt x="87" y="8"/>
                    <a:pt x="71" y="24"/>
                    <a:pt x="38" y="41"/>
                  </a:cubicBezTo>
                  <a:cubicBezTo>
                    <a:pt x="17" y="74"/>
                    <a:pt x="1" y="94"/>
                    <a:pt x="1" y="127"/>
                  </a:cubicBezTo>
                  <a:cubicBezTo>
                    <a:pt x="1" y="144"/>
                    <a:pt x="1" y="160"/>
                    <a:pt x="38" y="177"/>
                  </a:cubicBezTo>
                  <a:cubicBezTo>
                    <a:pt x="54" y="197"/>
                    <a:pt x="87" y="197"/>
                    <a:pt x="120" y="197"/>
                  </a:cubicBezTo>
                  <a:lnTo>
                    <a:pt x="141" y="177"/>
                  </a:lnTo>
                  <a:cubicBezTo>
                    <a:pt x="158" y="177"/>
                    <a:pt x="190" y="160"/>
                    <a:pt x="207" y="144"/>
                  </a:cubicBezTo>
                  <a:cubicBezTo>
                    <a:pt x="244" y="94"/>
                    <a:pt x="261" y="41"/>
                    <a:pt x="207" y="8"/>
                  </a:cubicBezTo>
                  <a:cubicBezTo>
                    <a:pt x="196" y="8"/>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7"/>
            <p:cNvSpPr/>
            <p:nvPr/>
          </p:nvSpPr>
          <p:spPr>
            <a:xfrm>
              <a:off x="2913907" y="2212761"/>
              <a:ext cx="6825" cy="4950"/>
            </a:xfrm>
            <a:custGeom>
              <a:avLst/>
              <a:gdLst/>
              <a:ahLst/>
              <a:cxnLst/>
              <a:rect l="l" t="t" r="r" b="b"/>
              <a:pathLst>
                <a:path w="273" h="198" extrusionOk="0">
                  <a:moveTo>
                    <a:pt x="171" y="0"/>
                  </a:moveTo>
                  <a:cubicBezTo>
                    <a:pt x="150" y="0"/>
                    <a:pt x="126" y="6"/>
                    <a:pt x="103" y="17"/>
                  </a:cubicBezTo>
                  <a:cubicBezTo>
                    <a:pt x="49" y="55"/>
                    <a:pt x="0" y="104"/>
                    <a:pt x="17" y="158"/>
                  </a:cubicBezTo>
                  <a:cubicBezTo>
                    <a:pt x="29" y="182"/>
                    <a:pt x="69" y="197"/>
                    <a:pt x="110" y="197"/>
                  </a:cubicBezTo>
                  <a:cubicBezTo>
                    <a:pt x="125" y="197"/>
                    <a:pt x="139" y="195"/>
                    <a:pt x="153" y="191"/>
                  </a:cubicBezTo>
                  <a:cubicBezTo>
                    <a:pt x="223" y="158"/>
                    <a:pt x="272" y="104"/>
                    <a:pt x="256" y="55"/>
                  </a:cubicBezTo>
                  <a:cubicBezTo>
                    <a:pt x="245" y="20"/>
                    <a:pt x="211"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7"/>
            <p:cNvSpPr/>
            <p:nvPr/>
          </p:nvSpPr>
          <p:spPr>
            <a:xfrm>
              <a:off x="2913382" y="2225236"/>
              <a:ext cx="6525" cy="4775"/>
            </a:xfrm>
            <a:custGeom>
              <a:avLst/>
              <a:gdLst/>
              <a:ahLst/>
              <a:cxnLst/>
              <a:rect l="l" t="t" r="r" b="b"/>
              <a:pathLst>
                <a:path w="261" h="191" extrusionOk="0">
                  <a:moveTo>
                    <a:pt x="174" y="1"/>
                  </a:moveTo>
                  <a:cubicBezTo>
                    <a:pt x="141" y="1"/>
                    <a:pt x="103" y="1"/>
                    <a:pt x="87" y="17"/>
                  </a:cubicBezTo>
                  <a:cubicBezTo>
                    <a:pt x="54" y="54"/>
                    <a:pt x="38" y="71"/>
                    <a:pt x="21" y="87"/>
                  </a:cubicBezTo>
                  <a:cubicBezTo>
                    <a:pt x="0" y="120"/>
                    <a:pt x="21" y="157"/>
                    <a:pt x="38" y="174"/>
                  </a:cubicBezTo>
                  <a:cubicBezTo>
                    <a:pt x="54" y="190"/>
                    <a:pt x="70" y="190"/>
                    <a:pt x="103" y="190"/>
                  </a:cubicBezTo>
                  <a:cubicBezTo>
                    <a:pt x="124" y="190"/>
                    <a:pt x="141" y="190"/>
                    <a:pt x="157" y="174"/>
                  </a:cubicBezTo>
                  <a:cubicBezTo>
                    <a:pt x="190" y="157"/>
                    <a:pt x="227" y="137"/>
                    <a:pt x="244" y="87"/>
                  </a:cubicBezTo>
                  <a:cubicBezTo>
                    <a:pt x="260" y="3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7"/>
            <p:cNvSpPr/>
            <p:nvPr/>
          </p:nvSpPr>
          <p:spPr>
            <a:xfrm>
              <a:off x="2900507" y="2224836"/>
              <a:ext cx="6500" cy="4950"/>
            </a:xfrm>
            <a:custGeom>
              <a:avLst/>
              <a:gdLst/>
              <a:ahLst/>
              <a:cxnLst/>
              <a:rect l="l" t="t" r="r" b="b"/>
              <a:pathLst>
                <a:path w="260" h="198" extrusionOk="0">
                  <a:moveTo>
                    <a:pt x="140" y="0"/>
                  </a:moveTo>
                  <a:cubicBezTo>
                    <a:pt x="103" y="17"/>
                    <a:pt x="70" y="33"/>
                    <a:pt x="54" y="50"/>
                  </a:cubicBezTo>
                  <a:cubicBezTo>
                    <a:pt x="0" y="103"/>
                    <a:pt x="0" y="153"/>
                    <a:pt x="37" y="190"/>
                  </a:cubicBezTo>
                  <a:cubicBezTo>
                    <a:pt x="59" y="190"/>
                    <a:pt x="74" y="197"/>
                    <a:pt x="92" y="197"/>
                  </a:cubicBezTo>
                  <a:cubicBezTo>
                    <a:pt x="101" y="197"/>
                    <a:pt x="111" y="195"/>
                    <a:pt x="124" y="190"/>
                  </a:cubicBezTo>
                  <a:lnTo>
                    <a:pt x="157" y="190"/>
                  </a:lnTo>
                  <a:cubicBezTo>
                    <a:pt x="173" y="173"/>
                    <a:pt x="190" y="153"/>
                    <a:pt x="206" y="136"/>
                  </a:cubicBezTo>
                  <a:cubicBezTo>
                    <a:pt x="243" y="120"/>
                    <a:pt x="243" y="103"/>
                    <a:pt x="243" y="70"/>
                  </a:cubicBezTo>
                  <a:cubicBezTo>
                    <a:pt x="260" y="50"/>
                    <a:pt x="243" y="17"/>
                    <a:pt x="227" y="17"/>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7"/>
            <p:cNvSpPr/>
            <p:nvPr/>
          </p:nvSpPr>
          <p:spPr>
            <a:xfrm>
              <a:off x="2789282" y="2318836"/>
              <a:ext cx="6525" cy="4775"/>
            </a:xfrm>
            <a:custGeom>
              <a:avLst/>
              <a:gdLst/>
              <a:ahLst/>
              <a:cxnLst/>
              <a:rect l="l" t="t" r="r" b="b"/>
              <a:pathLst>
                <a:path w="261" h="191" extrusionOk="0">
                  <a:moveTo>
                    <a:pt x="174" y="0"/>
                  </a:moveTo>
                  <a:cubicBezTo>
                    <a:pt x="141" y="0"/>
                    <a:pt x="103" y="0"/>
                    <a:pt x="71" y="21"/>
                  </a:cubicBezTo>
                  <a:cubicBezTo>
                    <a:pt x="54" y="38"/>
                    <a:pt x="17" y="71"/>
                    <a:pt x="17" y="87"/>
                  </a:cubicBezTo>
                  <a:cubicBezTo>
                    <a:pt x="0" y="141"/>
                    <a:pt x="38" y="190"/>
                    <a:pt x="87" y="190"/>
                  </a:cubicBezTo>
                  <a:cubicBezTo>
                    <a:pt x="103" y="190"/>
                    <a:pt x="141" y="190"/>
                    <a:pt x="157" y="174"/>
                  </a:cubicBezTo>
                  <a:cubicBezTo>
                    <a:pt x="157" y="174"/>
                    <a:pt x="174" y="174"/>
                    <a:pt x="190" y="157"/>
                  </a:cubicBezTo>
                  <a:cubicBezTo>
                    <a:pt x="207" y="141"/>
                    <a:pt x="223" y="124"/>
                    <a:pt x="244" y="87"/>
                  </a:cubicBezTo>
                  <a:cubicBezTo>
                    <a:pt x="260" y="38"/>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7"/>
            <p:cNvSpPr/>
            <p:nvPr/>
          </p:nvSpPr>
          <p:spPr>
            <a:xfrm>
              <a:off x="2789682" y="2304286"/>
              <a:ext cx="6525" cy="4975"/>
            </a:xfrm>
            <a:custGeom>
              <a:avLst/>
              <a:gdLst/>
              <a:ahLst/>
              <a:cxnLst/>
              <a:rect l="l" t="t" r="r" b="b"/>
              <a:pathLst>
                <a:path w="261" h="199" extrusionOk="0">
                  <a:moveTo>
                    <a:pt x="157" y="0"/>
                  </a:moveTo>
                  <a:cubicBezTo>
                    <a:pt x="119" y="0"/>
                    <a:pt x="76" y="19"/>
                    <a:pt x="55" y="51"/>
                  </a:cubicBezTo>
                  <a:cubicBezTo>
                    <a:pt x="22" y="67"/>
                    <a:pt x="1" y="104"/>
                    <a:pt x="1" y="121"/>
                  </a:cubicBezTo>
                  <a:cubicBezTo>
                    <a:pt x="1" y="154"/>
                    <a:pt x="22" y="170"/>
                    <a:pt x="38" y="191"/>
                  </a:cubicBezTo>
                  <a:cubicBezTo>
                    <a:pt x="49" y="191"/>
                    <a:pt x="67" y="198"/>
                    <a:pt x="89" y="198"/>
                  </a:cubicBezTo>
                  <a:cubicBezTo>
                    <a:pt x="100" y="198"/>
                    <a:pt x="112" y="196"/>
                    <a:pt x="125" y="191"/>
                  </a:cubicBezTo>
                  <a:lnTo>
                    <a:pt x="158" y="191"/>
                  </a:lnTo>
                  <a:cubicBezTo>
                    <a:pt x="174" y="170"/>
                    <a:pt x="191" y="154"/>
                    <a:pt x="207" y="137"/>
                  </a:cubicBezTo>
                  <a:cubicBezTo>
                    <a:pt x="261" y="104"/>
                    <a:pt x="261" y="34"/>
                    <a:pt x="207" y="18"/>
                  </a:cubicBezTo>
                  <a:cubicBezTo>
                    <a:pt x="195" y="6"/>
                    <a:pt x="17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7"/>
            <p:cNvSpPr/>
            <p:nvPr/>
          </p:nvSpPr>
          <p:spPr>
            <a:xfrm>
              <a:off x="2818032" y="2260311"/>
              <a:ext cx="6100" cy="4950"/>
            </a:xfrm>
            <a:custGeom>
              <a:avLst/>
              <a:gdLst/>
              <a:ahLst/>
              <a:cxnLst/>
              <a:rect l="l" t="t" r="r" b="b"/>
              <a:pathLst>
                <a:path w="244" h="198" extrusionOk="0">
                  <a:moveTo>
                    <a:pt x="162" y="1"/>
                  </a:moveTo>
                  <a:cubicBezTo>
                    <a:pt x="154" y="1"/>
                    <a:pt x="146" y="2"/>
                    <a:pt x="141" y="8"/>
                  </a:cubicBezTo>
                  <a:cubicBezTo>
                    <a:pt x="104" y="8"/>
                    <a:pt x="71" y="24"/>
                    <a:pt x="54" y="41"/>
                  </a:cubicBezTo>
                  <a:cubicBezTo>
                    <a:pt x="1" y="94"/>
                    <a:pt x="1" y="160"/>
                    <a:pt x="38" y="177"/>
                  </a:cubicBezTo>
                  <a:cubicBezTo>
                    <a:pt x="54" y="198"/>
                    <a:pt x="87" y="198"/>
                    <a:pt x="124" y="198"/>
                  </a:cubicBezTo>
                  <a:cubicBezTo>
                    <a:pt x="141" y="198"/>
                    <a:pt x="141" y="177"/>
                    <a:pt x="157" y="177"/>
                  </a:cubicBezTo>
                  <a:cubicBezTo>
                    <a:pt x="174" y="177"/>
                    <a:pt x="190" y="160"/>
                    <a:pt x="207" y="144"/>
                  </a:cubicBezTo>
                  <a:cubicBezTo>
                    <a:pt x="227" y="127"/>
                    <a:pt x="244" y="94"/>
                    <a:pt x="244" y="74"/>
                  </a:cubicBezTo>
                  <a:cubicBezTo>
                    <a:pt x="244" y="41"/>
                    <a:pt x="244" y="24"/>
                    <a:pt x="207" y="8"/>
                  </a:cubicBezTo>
                  <a:cubicBezTo>
                    <a:pt x="196" y="8"/>
                    <a:pt x="17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7"/>
            <p:cNvSpPr/>
            <p:nvPr/>
          </p:nvSpPr>
          <p:spPr>
            <a:xfrm>
              <a:off x="2788857" y="2330461"/>
              <a:ext cx="6525" cy="4800"/>
            </a:xfrm>
            <a:custGeom>
              <a:avLst/>
              <a:gdLst/>
              <a:ahLst/>
              <a:cxnLst/>
              <a:rect l="l" t="t" r="r" b="b"/>
              <a:pathLst>
                <a:path w="261" h="192" extrusionOk="0">
                  <a:moveTo>
                    <a:pt x="170" y="1"/>
                  </a:moveTo>
                  <a:cubicBezTo>
                    <a:pt x="151" y="1"/>
                    <a:pt x="129" y="6"/>
                    <a:pt x="104" y="18"/>
                  </a:cubicBezTo>
                  <a:cubicBezTo>
                    <a:pt x="34" y="34"/>
                    <a:pt x="1" y="104"/>
                    <a:pt x="1" y="137"/>
                  </a:cubicBezTo>
                  <a:cubicBezTo>
                    <a:pt x="12" y="172"/>
                    <a:pt x="45" y="191"/>
                    <a:pt x="87" y="191"/>
                  </a:cubicBezTo>
                  <a:cubicBezTo>
                    <a:pt x="109" y="191"/>
                    <a:pt x="133" y="186"/>
                    <a:pt x="158" y="174"/>
                  </a:cubicBezTo>
                  <a:cubicBezTo>
                    <a:pt x="207" y="154"/>
                    <a:pt x="261" y="88"/>
                    <a:pt x="240" y="51"/>
                  </a:cubicBezTo>
                  <a:cubicBezTo>
                    <a:pt x="229"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7"/>
            <p:cNvSpPr/>
            <p:nvPr/>
          </p:nvSpPr>
          <p:spPr>
            <a:xfrm>
              <a:off x="2821957" y="2223486"/>
              <a:ext cx="6400" cy="5175"/>
            </a:xfrm>
            <a:custGeom>
              <a:avLst/>
              <a:gdLst/>
              <a:ahLst/>
              <a:cxnLst/>
              <a:rect l="l" t="t" r="r" b="b"/>
              <a:pathLst>
                <a:path w="256" h="207" extrusionOk="0">
                  <a:moveTo>
                    <a:pt x="174" y="1"/>
                  </a:moveTo>
                  <a:cubicBezTo>
                    <a:pt x="103" y="1"/>
                    <a:pt x="33" y="54"/>
                    <a:pt x="17" y="104"/>
                  </a:cubicBezTo>
                  <a:cubicBezTo>
                    <a:pt x="0" y="157"/>
                    <a:pt x="33" y="207"/>
                    <a:pt x="103" y="207"/>
                  </a:cubicBezTo>
                  <a:cubicBezTo>
                    <a:pt x="120" y="207"/>
                    <a:pt x="136" y="207"/>
                    <a:pt x="153" y="190"/>
                  </a:cubicBezTo>
                  <a:cubicBezTo>
                    <a:pt x="174" y="190"/>
                    <a:pt x="174" y="190"/>
                    <a:pt x="190" y="174"/>
                  </a:cubicBezTo>
                  <a:cubicBezTo>
                    <a:pt x="223" y="157"/>
                    <a:pt x="240" y="141"/>
                    <a:pt x="240" y="104"/>
                  </a:cubicBezTo>
                  <a:cubicBezTo>
                    <a:pt x="256" y="87"/>
                    <a:pt x="256" y="54"/>
                    <a:pt x="240" y="38"/>
                  </a:cubicBezTo>
                  <a:cubicBezTo>
                    <a:pt x="223"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7"/>
            <p:cNvSpPr/>
            <p:nvPr/>
          </p:nvSpPr>
          <p:spPr>
            <a:xfrm>
              <a:off x="2800007" y="2351511"/>
              <a:ext cx="6500" cy="4775"/>
            </a:xfrm>
            <a:custGeom>
              <a:avLst/>
              <a:gdLst/>
              <a:ahLst/>
              <a:cxnLst/>
              <a:rect l="l" t="t" r="r" b="b"/>
              <a:pathLst>
                <a:path w="260" h="191" extrusionOk="0">
                  <a:moveTo>
                    <a:pt x="157" y="0"/>
                  </a:moveTo>
                  <a:cubicBezTo>
                    <a:pt x="140" y="0"/>
                    <a:pt x="103" y="0"/>
                    <a:pt x="70" y="17"/>
                  </a:cubicBezTo>
                  <a:cubicBezTo>
                    <a:pt x="37" y="33"/>
                    <a:pt x="21" y="70"/>
                    <a:pt x="21" y="87"/>
                  </a:cubicBezTo>
                  <a:cubicBezTo>
                    <a:pt x="0" y="136"/>
                    <a:pt x="21" y="174"/>
                    <a:pt x="54" y="190"/>
                  </a:cubicBezTo>
                  <a:lnTo>
                    <a:pt x="87" y="190"/>
                  </a:lnTo>
                  <a:cubicBezTo>
                    <a:pt x="103" y="190"/>
                    <a:pt x="124" y="190"/>
                    <a:pt x="157" y="174"/>
                  </a:cubicBezTo>
                  <a:cubicBezTo>
                    <a:pt x="173" y="174"/>
                    <a:pt x="206" y="136"/>
                    <a:pt x="227" y="120"/>
                  </a:cubicBezTo>
                  <a:cubicBezTo>
                    <a:pt x="227" y="103"/>
                    <a:pt x="243" y="103"/>
                    <a:pt x="243" y="87"/>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7"/>
            <p:cNvSpPr/>
            <p:nvPr/>
          </p:nvSpPr>
          <p:spPr>
            <a:xfrm>
              <a:off x="2795782" y="2339036"/>
              <a:ext cx="6400" cy="4925"/>
            </a:xfrm>
            <a:custGeom>
              <a:avLst/>
              <a:gdLst/>
              <a:ahLst/>
              <a:cxnLst/>
              <a:rect l="l" t="t" r="r" b="b"/>
              <a:pathLst>
                <a:path w="256" h="197" extrusionOk="0">
                  <a:moveTo>
                    <a:pt x="159" y="0"/>
                  </a:moveTo>
                  <a:cubicBezTo>
                    <a:pt x="140" y="0"/>
                    <a:pt x="120" y="6"/>
                    <a:pt x="103" y="17"/>
                  </a:cubicBezTo>
                  <a:cubicBezTo>
                    <a:pt x="33" y="38"/>
                    <a:pt x="0" y="104"/>
                    <a:pt x="0" y="157"/>
                  </a:cubicBezTo>
                  <a:cubicBezTo>
                    <a:pt x="12" y="181"/>
                    <a:pt x="53" y="197"/>
                    <a:pt x="100" y="197"/>
                  </a:cubicBezTo>
                  <a:cubicBezTo>
                    <a:pt x="117" y="197"/>
                    <a:pt x="135" y="195"/>
                    <a:pt x="153" y="190"/>
                  </a:cubicBezTo>
                  <a:cubicBezTo>
                    <a:pt x="206" y="157"/>
                    <a:pt x="256" y="87"/>
                    <a:pt x="239" y="54"/>
                  </a:cubicBezTo>
                  <a:cubicBezTo>
                    <a:pt x="229" y="19"/>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7"/>
            <p:cNvSpPr/>
            <p:nvPr/>
          </p:nvSpPr>
          <p:spPr>
            <a:xfrm>
              <a:off x="2822782" y="2271636"/>
              <a:ext cx="6525" cy="4750"/>
            </a:xfrm>
            <a:custGeom>
              <a:avLst/>
              <a:gdLst/>
              <a:ahLst/>
              <a:cxnLst/>
              <a:rect l="l" t="t" r="r" b="b"/>
              <a:pathLst>
                <a:path w="261" h="190" extrusionOk="0">
                  <a:moveTo>
                    <a:pt x="174" y="0"/>
                  </a:moveTo>
                  <a:cubicBezTo>
                    <a:pt x="141" y="0"/>
                    <a:pt x="103" y="17"/>
                    <a:pt x="70" y="33"/>
                  </a:cubicBezTo>
                  <a:cubicBezTo>
                    <a:pt x="54" y="54"/>
                    <a:pt x="17" y="70"/>
                    <a:pt x="17" y="103"/>
                  </a:cubicBezTo>
                  <a:cubicBezTo>
                    <a:pt x="0" y="120"/>
                    <a:pt x="0" y="157"/>
                    <a:pt x="17" y="173"/>
                  </a:cubicBezTo>
                  <a:cubicBezTo>
                    <a:pt x="37" y="190"/>
                    <a:pt x="70" y="190"/>
                    <a:pt x="87" y="190"/>
                  </a:cubicBezTo>
                  <a:lnTo>
                    <a:pt x="157" y="190"/>
                  </a:lnTo>
                  <a:cubicBezTo>
                    <a:pt x="174" y="173"/>
                    <a:pt x="174" y="173"/>
                    <a:pt x="190" y="173"/>
                  </a:cubicBezTo>
                  <a:cubicBezTo>
                    <a:pt x="207" y="157"/>
                    <a:pt x="244" y="120"/>
                    <a:pt x="244" y="103"/>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7"/>
            <p:cNvSpPr/>
            <p:nvPr/>
          </p:nvSpPr>
          <p:spPr>
            <a:xfrm>
              <a:off x="2775582" y="2318411"/>
              <a:ext cx="6925" cy="4775"/>
            </a:xfrm>
            <a:custGeom>
              <a:avLst/>
              <a:gdLst/>
              <a:ahLst/>
              <a:cxnLst/>
              <a:rect l="l" t="t" r="r" b="b"/>
              <a:pathLst>
                <a:path w="277" h="191" extrusionOk="0">
                  <a:moveTo>
                    <a:pt x="153" y="1"/>
                  </a:moveTo>
                  <a:cubicBezTo>
                    <a:pt x="120" y="1"/>
                    <a:pt x="87" y="17"/>
                    <a:pt x="70" y="55"/>
                  </a:cubicBezTo>
                  <a:cubicBezTo>
                    <a:pt x="17" y="88"/>
                    <a:pt x="0" y="158"/>
                    <a:pt x="50" y="191"/>
                  </a:cubicBezTo>
                  <a:lnTo>
                    <a:pt x="136" y="191"/>
                  </a:lnTo>
                  <a:cubicBezTo>
                    <a:pt x="136" y="191"/>
                    <a:pt x="153" y="191"/>
                    <a:pt x="173" y="174"/>
                  </a:cubicBezTo>
                  <a:cubicBezTo>
                    <a:pt x="190" y="174"/>
                    <a:pt x="206" y="158"/>
                    <a:pt x="223" y="141"/>
                  </a:cubicBezTo>
                  <a:cubicBezTo>
                    <a:pt x="276" y="104"/>
                    <a:pt x="276" y="38"/>
                    <a:pt x="223" y="17"/>
                  </a:cubicBezTo>
                  <a:cubicBezTo>
                    <a:pt x="206" y="1"/>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7"/>
            <p:cNvSpPr/>
            <p:nvPr/>
          </p:nvSpPr>
          <p:spPr>
            <a:xfrm>
              <a:off x="2826282" y="2282336"/>
              <a:ext cx="6425" cy="5200"/>
            </a:xfrm>
            <a:custGeom>
              <a:avLst/>
              <a:gdLst/>
              <a:ahLst/>
              <a:cxnLst/>
              <a:rect l="l" t="t" r="r" b="b"/>
              <a:pathLst>
                <a:path w="257" h="208" extrusionOk="0">
                  <a:moveTo>
                    <a:pt x="170" y="1"/>
                  </a:moveTo>
                  <a:cubicBezTo>
                    <a:pt x="137" y="1"/>
                    <a:pt x="104" y="17"/>
                    <a:pt x="67" y="38"/>
                  </a:cubicBezTo>
                  <a:cubicBezTo>
                    <a:pt x="50" y="55"/>
                    <a:pt x="34" y="71"/>
                    <a:pt x="17" y="104"/>
                  </a:cubicBezTo>
                  <a:cubicBezTo>
                    <a:pt x="1" y="158"/>
                    <a:pt x="34" y="207"/>
                    <a:pt x="83" y="207"/>
                  </a:cubicBezTo>
                  <a:cubicBezTo>
                    <a:pt x="120" y="207"/>
                    <a:pt x="137" y="191"/>
                    <a:pt x="153" y="191"/>
                  </a:cubicBezTo>
                  <a:cubicBezTo>
                    <a:pt x="186" y="174"/>
                    <a:pt x="223" y="141"/>
                    <a:pt x="240" y="104"/>
                  </a:cubicBezTo>
                  <a:cubicBezTo>
                    <a:pt x="256" y="55"/>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7"/>
            <p:cNvSpPr/>
            <p:nvPr/>
          </p:nvSpPr>
          <p:spPr>
            <a:xfrm>
              <a:off x="2779382" y="2281936"/>
              <a:ext cx="6525" cy="5175"/>
            </a:xfrm>
            <a:custGeom>
              <a:avLst/>
              <a:gdLst/>
              <a:ahLst/>
              <a:cxnLst/>
              <a:rect l="l" t="t" r="r" b="b"/>
              <a:pathLst>
                <a:path w="261" h="207" extrusionOk="0">
                  <a:moveTo>
                    <a:pt x="174" y="0"/>
                  </a:moveTo>
                  <a:cubicBezTo>
                    <a:pt x="141" y="0"/>
                    <a:pt x="104" y="17"/>
                    <a:pt x="71" y="33"/>
                  </a:cubicBezTo>
                  <a:cubicBezTo>
                    <a:pt x="54" y="54"/>
                    <a:pt x="38" y="71"/>
                    <a:pt x="21" y="103"/>
                  </a:cubicBezTo>
                  <a:cubicBezTo>
                    <a:pt x="1" y="157"/>
                    <a:pt x="21" y="190"/>
                    <a:pt x="71" y="190"/>
                  </a:cubicBezTo>
                  <a:cubicBezTo>
                    <a:pt x="71" y="207"/>
                    <a:pt x="87" y="207"/>
                    <a:pt x="104" y="207"/>
                  </a:cubicBezTo>
                  <a:cubicBezTo>
                    <a:pt x="124" y="207"/>
                    <a:pt x="141" y="190"/>
                    <a:pt x="157" y="190"/>
                  </a:cubicBezTo>
                  <a:cubicBezTo>
                    <a:pt x="190" y="174"/>
                    <a:pt x="207" y="157"/>
                    <a:pt x="227" y="120"/>
                  </a:cubicBezTo>
                  <a:cubicBezTo>
                    <a:pt x="244" y="120"/>
                    <a:pt x="244" y="103"/>
                    <a:pt x="244" y="103"/>
                  </a:cubicBezTo>
                  <a:cubicBezTo>
                    <a:pt x="260" y="54"/>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7"/>
            <p:cNvSpPr/>
            <p:nvPr/>
          </p:nvSpPr>
          <p:spPr>
            <a:xfrm>
              <a:off x="2830932" y="2260486"/>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37"/>
                    <a:pt x="21" y="170"/>
                    <a:pt x="37" y="191"/>
                  </a:cubicBezTo>
                  <a:cubicBezTo>
                    <a:pt x="54" y="191"/>
                    <a:pt x="70" y="207"/>
                    <a:pt x="87" y="207"/>
                  </a:cubicBezTo>
                  <a:cubicBezTo>
                    <a:pt x="103" y="207"/>
                    <a:pt x="140" y="207"/>
                    <a:pt x="157" y="191"/>
                  </a:cubicBezTo>
                  <a:cubicBezTo>
                    <a:pt x="190" y="170"/>
                    <a:pt x="227" y="137"/>
                    <a:pt x="243" y="104"/>
                  </a:cubicBezTo>
                  <a:lnTo>
                    <a:pt x="243" y="87"/>
                  </a:ln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7"/>
            <p:cNvSpPr/>
            <p:nvPr/>
          </p:nvSpPr>
          <p:spPr>
            <a:xfrm>
              <a:off x="2822357" y="2212361"/>
              <a:ext cx="6525" cy="5175"/>
            </a:xfrm>
            <a:custGeom>
              <a:avLst/>
              <a:gdLst/>
              <a:ahLst/>
              <a:cxnLst/>
              <a:rect l="l" t="t" r="r" b="b"/>
              <a:pathLst>
                <a:path w="261" h="207" extrusionOk="0">
                  <a:moveTo>
                    <a:pt x="174" y="0"/>
                  </a:moveTo>
                  <a:cubicBezTo>
                    <a:pt x="158" y="0"/>
                    <a:pt x="120" y="17"/>
                    <a:pt x="87" y="33"/>
                  </a:cubicBezTo>
                  <a:cubicBezTo>
                    <a:pt x="54" y="54"/>
                    <a:pt x="34" y="71"/>
                    <a:pt x="34" y="104"/>
                  </a:cubicBezTo>
                  <a:cubicBezTo>
                    <a:pt x="1" y="157"/>
                    <a:pt x="34" y="207"/>
                    <a:pt x="104" y="207"/>
                  </a:cubicBezTo>
                  <a:cubicBezTo>
                    <a:pt x="120" y="207"/>
                    <a:pt x="158" y="190"/>
                    <a:pt x="174" y="190"/>
                  </a:cubicBezTo>
                  <a:lnTo>
                    <a:pt x="191" y="174"/>
                  </a:lnTo>
                  <a:cubicBezTo>
                    <a:pt x="224" y="157"/>
                    <a:pt x="240" y="120"/>
                    <a:pt x="261" y="104"/>
                  </a:cubicBezTo>
                  <a:cubicBezTo>
                    <a:pt x="261" y="71"/>
                    <a:pt x="261" y="54"/>
                    <a:pt x="240" y="33"/>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7"/>
            <p:cNvSpPr/>
            <p:nvPr/>
          </p:nvSpPr>
          <p:spPr>
            <a:xfrm>
              <a:off x="2825757" y="2237711"/>
              <a:ext cx="6525" cy="4925"/>
            </a:xfrm>
            <a:custGeom>
              <a:avLst/>
              <a:gdLst/>
              <a:ahLst/>
              <a:cxnLst/>
              <a:rect l="l" t="t" r="r" b="b"/>
              <a:pathLst>
                <a:path w="261" h="197" extrusionOk="0">
                  <a:moveTo>
                    <a:pt x="175" y="0"/>
                  </a:moveTo>
                  <a:cubicBezTo>
                    <a:pt x="154" y="0"/>
                    <a:pt x="129" y="6"/>
                    <a:pt x="104" y="17"/>
                  </a:cubicBezTo>
                  <a:cubicBezTo>
                    <a:pt x="38" y="34"/>
                    <a:pt x="1" y="104"/>
                    <a:pt x="22" y="153"/>
                  </a:cubicBezTo>
                  <a:cubicBezTo>
                    <a:pt x="34" y="181"/>
                    <a:pt x="64" y="197"/>
                    <a:pt x="107" y="197"/>
                  </a:cubicBezTo>
                  <a:cubicBezTo>
                    <a:pt x="122" y="197"/>
                    <a:pt x="139" y="195"/>
                    <a:pt x="158" y="190"/>
                  </a:cubicBezTo>
                  <a:cubicBezTo>
                    <a:pt x="228" y="153"/>
                    <a:pt x="261" y="104"/>
                    <a:pt x="244" y="50"/>
                  </a:cubicBezTo>
                  <a:cubicBezTo>
                    <a:pt x="244" y="18"/>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7"/>
            <p:cNvSpPr/>
            <p:nvPr/>
          </p:nvSpPr>
          <p:spPr>
            <a:xfrm>
              <a:off x="2920707" y="2294086"/>
              <a:ext cx="6500" cy="5075"/>
            </a:xfrm>
            <a:custGeom>
              <a:avLst/>
              <a:gdLst/>
              <a:ahLst/>
              <a:cxnLst/>
              <a:rect l="l" t="t" r="r" b="b"/>
              <a:pathLst>
                <a:path w="260" h="203" extrusionOk="0">
                  <a:moveTo>
                    <a:pt x="188" y="1"/>
                  </a:moveTo>
                  <a:cubicBezTo>
                    <a:pt x="173" y="1"/>
                    <a:pt x="157" y="5"/>
                    <a:pt x="140" y="13"/>
                  </a:cubicBezTo>
                  <a:cubicBezTo>
                    <a:pt x="120" y="13"/>
                    <a:pt x="87" y="30"/>
                    <a:pt x="54" y="46"/>
                  </a:cubicBezTo>
                  <a:cubicBezTo>
                    <a:pt x="17" y="100"/>
                    <a:pt x="0" y="166"/>
                    <a:pt x="54" y="186"/>
                  </a:cubicBezTo>
                  <a:cubicBezTo>
                    <a:pt x="70" y="203"/>
                    <a:pt x="103" y="203"/>
                    <a:pt x="140" y="203"/>
                  </a:cubicBezTo>
                  <a:cubicBezTo>
                    <a:pt x="140" y="203"/>
                    <a:pt x="157" y="186"/>
                    <a:pt x="173" y="186"/>
                  </a:cubicBezTo>
                  <a:cubicBezTo>
                    <a:pt x="190" y="186"/>
                    <a:pt x="206" y="166"/>
                    <a:pt x="223" y="149"/>
                  </a:cubicBezTo>
                  <a:cubicBezTo>
                    <a:pt x="243" y="133"/>
                    <a:pt x="260" y="100"/>
                    <a:pt x="260" y="83"/>
                  </a:cubicBezTo>
                  <a:cubicBezTo>
                    <a:pt x="260" y="46"/>
                    <a:pt x="243" y="30"/>
                    <a:pt x="223" y="13"/>
                  </a:cubicBezTo>
                  <a:cubicBezTo>
                    <a:pt x="215" y="5"/>
                    <a:pt x="2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7"/>
            <p:cNvSpPr/>
            <p:nvPr/>
          </p:nvSpPr>
          <p:spPr>
            <a:xfrm>
              <a:off x="2967482" y="2235961"/>
              <a:ext cx="6525" cy="5175"/>
            </a:xfrm>
            <a:custGeom>
              <a:avLst/>
              <a:gdLst/>
              <a:ahLst/>
              <a:cxnLst/>
              <a:rect l="l" t="t" r="r" b="b"/>
              <a:pathLst>
                <a:path w="261" h="207" extrusionOk="0">
                  <a:moveTo>
                    <a:pt x="158" y="1"/>
                  </a:moveTo>
                  <a:cubicBezTo>
                    <a:pt x="125" y="1"/>
                    <a:pt x="104" y="17"/>
                    <a:pt x="71" y="38"/>
                  </a:cubicBezTo>
                  <a:cubicBezTo>
                    <a:pt x="38" y="54"/>
                    <a:pt x="22" y="87"/>
                    <a:pt x="1" y="104"/>
                  </a:cubicBezTo>
                  <a:cubicBezTo>
                    <a:pt x="1" y="141"/>
                    <a:pt x="1" y="157"/>
                    <a:pt x="22" y="174"/>
                  </a:cubicBezTo>
                  <a:cubicBezTo>
                    <a:pt x="38" y="190"/>
                    <a:pt x="55" y="207"/>
                    <a:pt x="88" y="207"/>
                  </a:cubicBezTo>
                  <a:cubicBezTo>
                    <a:pt x="104" y="207"/>
                    <a:pt x="125" y="207"/>
                    <a:pt x="141" y="190"/>
                  </a:cubicBezTo>
                  <a:cubicBezTo>
                    <a:pt x="158" y="190"/>
                    <a:pt x="174" y="174"/>
                    <a:pt x="174" y="174"/>
                  </a:cubicBezTo>
                  <a:cubicBezTo>
                    <a:pt x="207" y="157"/>
                    <a:pt x="228" y="141"/>
                    <a:pt x="244" y="104"/>
                  </a:cubicBezTo>
                  <a:cubicBezTo>
                    <a:pt x="261" y="54"/>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7"/>
            <p:cNvSpPr/>
            <p:nvPr/>
          </p:nvSpPr>
          <p:spPr>
            <a:xfrm>
              <a:off x="2974407" y="2211536"/>
              <a:ext cx="6000" cy="5000"/>
            </a:xfrm>
            <a:custGeom>
              <a:avLst/>
              <a:gdLst/>
              <a:ahLst/>
              <a:cxnLst/>
              <a:rect l="l" t="t" r="r" b="b"/>
              <a:pathLst>
                <a:path w="240" h="200" extrusionOk="0">
                  <a:moveTo>
                    <a:pt x="157" y="0"/>
                  </a:moveTo>
                  <a:cubicBezTo>
                    <a:pt x="136" y="0"/>
                    <a:pt x="120" y="0"/>
                    <a:pt x="103" y="17"/>
                  </a:cubicBezTo>
                  <a:cubicBezTo>
                    <a:pt x="33" y="50"/>
                    <a:pt x="0" y="104"/>
                    <a:pt x="0" y="153"/>
                  </a:cubicBezTo>
                  <a:cubicBezTo>
                    <a:pt x="11" y="188"/>
                    <a:pt x="44" y="200"/>
                    <a:pt x="84" y="200"/>
                  </a:cubicBezTo>
                  <a:cubicBezTo>
                    <a:pt x="107" y="200"/>
                    <a:pt x="132" y="196"/>
                    <a:pt x="157" y="190"/>
                  </a:cubicBezTo>
                  <a:cubicBezTo>
                    <a:pt x="173" y="170"/>
                    <a:pt x="190" y="170"/>
                    <a:pt x="190" y="153"/>
                  </a:cubicBezTo>
                  <a:cubicBezTo>
                    <a:pt x="223" y="120"/>
                    <a:pt x="239" y="87"/>
                    <a:pt x="239" y="50"/>
                  </a:cubicBez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7"/>
            <p:cNvSpPr/>
            <p:nvPr/>
          </p:nvSpPr>
          <p:spPr>
            <a:xfrm>
              <a:off x="2965482" y="2222661"/>
              <a:ext cx="6375" cy="4850"/>
            </a:xfrm>
            <a:custGeom>
              <a:avLst/>
              <a:gdLst/>
              <a:ahLst/>
              <a:cxnLst/>
              <a:rect l="l" t="t" r="r" b="b"/>
              <a:pathLst>
                <a:path w="255" h="194" extrusionOk="0">
                  <a:moveTo>
                    <a:pt x="168" y="1"/>
                  </a:moveTo>
                  <a:cubicBezTo>
                    <a:pt x="135" y="1"/>
                    <a:pt x="102" y="17"/>
                    <a:pt x="81" y="34"/>
                  </a:cubicBezTo>
                  <a:cubicBezTo>
                    <a:pt x="48" y="54"/>
                    <a:pt x="31" y="71"/>
                    <a:pt x="15" y="104"/>
                  </a:cubicBezTo>
                  <a:cubicBezTo>
                    <a:pt x="1" y="150"/>
                    <a:pt x="24" y="194"/>
                    <a:pt x="76" y="194"/>
                  </a:cubicBezTo>
                  <a:cubicBezTo>
                    <a:pt x="84" y="194"/>
                    <a:pt x="92" y="193"/>
                    <a:pt x="102" y="190"/>
                  </a:cubicBezTo>
                  <a:lnTo>
                    <a:pt x="151" y="190"/>
                  </a:lnTo>
                  <a:cubicBezTo>
                    <a:pt x="168" y="174"/>
                    <a:pt x="168" y="174"/>
                    <a:pt x="184" y="174"/>
                  </a:cubicBezTo>
                  <a:cubicBezTo>
                    <a:pt x="221" y="157"/>
                    <a:pt x="238" y="120"/>
                    <a:pt x="238" y="104"/>
                  </a:cubicBezTo>
                  <a:cubicBezTo>
                    <a:pt x="254" y="71"/>
                    <a:pt x="254" y="54"/>
                    <a:pt x="238" y="34"/>
                  </a:cubicBezTo>
                  <a:cubicBezTo>
                    <a:pt x="221" y="17"/>
                    <a:pt x="20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7"/>
            <p:cNvSpPr/>
            <p:nvPr/>
          </p:nvSpPr>
          <p:spPr>
            <a:xfrm>
              <a:off x="2975232" y="2257511"/>
              <a:ext cx="6500" cy="5175"/>
            </a:xfrm>
            <a:custGeom>
              <a:avLst/>
              <a:gdLst/>
              <a:ahLst/>
              <a:cxnLst/>
              <a:rect l="l" t="t" r="r" b="b"/>
              <a:pathLst>
                <a:path w="260" h="207" extrusionOk="0">
                  <a:moveTo>
                    <a:pt x="173" y="0"/>
                  </a:moveTo>
                  <a:cubicBezTo>
                    <a:pt x="140" y="0"/>
                    <a:pt x="103" y="17"/>
                    <a:pt x="70" y="33"/>
                  </a:cubicBezTo>
                  <a:cubicBezTo>
                    <a:pt x="54" y="50"/>
                    <a:pt x="21" y="66"/>
                    <a:pt x="21" y="103"/>
                  </a:cubicBezTo>
                  <a:cubicBezTo>
                    <a:pt x="0" y="153"/>
                    <a:pt x="37" y="206"/>
                    <a:pt x="87" y="206"/>
                  </a:cubicBezTo>
                  <a:cubicBezTo>
                    <a:pt x="103" y="206"/>
                    <a:pt x="140" y="186"/>
                    <a:pt x="157" y="186"/>
                  </a:cubicBezTo>
                  <a:cubicBezTo>
                    <a:pt x="157" y="186"/>
                    <a:pt x="173" y="169"/>
                    <a:pt x="190" y="169"/>
                  </a:cubicBezTo>
                  <a:cubicBezTo>
                    <a:pt x="206" y="153"/>
                    <a:pt x="227" y="120"/>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7"/>
            <p:cNvSpPr/>
            <p:nvPr/>
          </p:nvSpPr>
          <p:spPr>
            <a:xfrm>
              <a:off x="2969657" y="2248286"/>
              <a:ext cx="6525" cy="4925"/>
            </a:xfrm>
            <a:custGeom>
              <a:avLst/>
              <a:gdLst/>
              <a:ahLst/>
              <a:cxnLst/>
              <a:rect l="l" t="t" r="r" b="b"/>
              <a:pathLst>
                <a:path w="261" h="197" extrusionOk="0">
                  <a:moveTo>
                    <a:pt x="183" y="0"/>
                  </a:moveTo>
                  <a:cubicBezTo>
                    <a:pt x="140" y="0"/>
                    <a:pt x="91" y="20"/>
                    <a:pt x="54" y="60"/>
                  </a:cubicBezTo>
                  <a:cubicBezTo>
                    <a:pt x="1" y="93"/>
                    <a:pt x="1" y="163"/>
                    <a:pt x="38" y="180"/>
                  </a:cubicBezTo>
                  <a:cubicBezTo>
                    <a:pt x="71" y="196"/>
                    <a:pt x="87" y="196"/>
                    <a:pt x="120" y="196"/>
                  </a:cubicBezTo>
                  <a:cubicBezTo>
                    <a:pt x="141" y="196"/>
                    <a:pt x="141" y="196"/>
                    <a:pt x="157" y="180"/>
                  </a:cubicBezTo>
                  <a:cubicBezTo>
                    <a:pt x="174" y="180"/>
                    <a:pt x="190" y="163"/>
                    <a:pt x="207" y="143"/>
                  </a:cubicBezTo>
                  <a:cubicBezTo>
                    <a:pt x="260" y="93"/>
                    <a:pt x="260" y="39"/>
                    <a:pt x="223" y="6"/>
                  </a:cubicBezTo>
                  <a:cubicBezTo>
                    <a:pt x="211" y="2"/>
                    <a:pt x="198"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7"/>
            <p:cNvSpPr/>
            <p:nvPr/>
          </p:nvSpPr>
          <p:spPr>
            <a:xfrm>
              <a:off x="2964907" y="2280186"/>
              <a:ext cx="6525" cy="5175"/>
            </a:xfrm>
            <a:custGeom>
              <a:avLst/>
              <a:gdLst/>
              <a:ahLst/>
              <a:cxnLst/>
              <a:rect l="l" t="t" r="r" b="b"/>
              <a:pathLst>
                <a:path w="261" h="207" extrusionOk="0">
                  <a:moveTo>
                    <a:pt x="174" y="0"/>
                  </a:moveTo>
                  <a:cubicBezTo>
                    <a:pt x="141" y="0"/>
                    <a:pt x="104" y="21"/>
                    <a:pt x="87" y="37"/>
                  </a:cubicBezTo>
                  <a:cubicBezTo>
                    <a:pt x="54" y="54"/>
                    <a:pt x="38" y="87"/>
                    <a:pt x="21" y="103"/>
                  </a:cubicBezTo>
                  <a:cubicBezTo>
                    <a:pt x="1" y="157"/>
                    <a:pt x="21" y="190"/>
                    <a:pt x="71" y="206"/>
                  </a:cubicBezTo>
                  <a:lnTo>
                    <a:pt x="104" y="206"/>
                  </a:lnTo>
                  <a:cubicBezTo>
                    <a:pt x="125" y="206"/>
                    <a:pt x="141" y="206"/>
                    <a:pt x="158" y="190"/>
                  </a:cubicBezTo>
                  <a:cubicBezTo>
                    <a:pt x="191" y="173"/>
                    <a:pt x="228" y="157"/>
                    <a:pt x="244" y="141"/>
                  </a:cubicBezTo>
                  <a:lnTo>
                    <a:pt x="244" y="103"/>
                  </a:lnTo>
                  <a:cubicBezTo>
                    <a:pt x="261" y="54"/>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7"/>
            <p:cNvSpPr/>
            <p:nvPr/>
          </p:nvSpPr>
          <p:spPr>
            <a:xfrm>
              <a:off x="2960682" y="2268061"/>
              <a:ext cx="6425" cy="4925"/>
            </a:xfrm>
            <a:custGeom>
              <a:avLst/>
              <a:gdLst/>
              <a:ahLst/>
              <a:cxnLst/>
              <a:rect l="l" t="t" r="r" b="b"/>
              <a:pathLst>
                <a:path w="257" h="197" extrusionOk="0">
                  <a:moveTo>
                    <a:pt x="157" y="1"/>
                  </a:moveTo>
                  <a:cubicBezTo>
                    <a:pt x="140" y="1"/>
                    <a:pt x="122" y="3"/>
                    <a:pt x="104" y="7"/>
                  </a:cubicBezTo>
                  <a:cubicBezTo>
                    <a:pt x="50" y="40"/>
                    <a:pt x="1" y="94"/>
                    <a:pt x="17" y="143"/>
                  </a:cubicBezTo>
                  <a:cubicBezTo>
                    <a:pt x="28" y="177"/>
                    <a:pt x="53" y="196"/>
                    <a:pt x="87" y="196"/>
                  </a:cubicBezTo>
                  <a:cubicBezTo>
                    <a:pt x="107" y="196"/>
                    <a:pt x="129" y="190"/>
                    <a:pt x="153" y="176"/>
                  </a:cubicBezTo>
                  <a:cubicBezTo>
                    <a:pt x="223" y="160"/>
                    <a:pt x="256" y="94"/>
                    <a:pt x="256" y="40"/>
                  </a:cubicBezTo>
                  <a:cubicBezTo>
                    <a:pt x="244" y="16"/>
                    <a:pt x="20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7"/>
            <p:cNvSpPr/>
            <p:nvPr/>
          </p:nvSpPr>
          <p:spPr>
            <a:xfrm>
              <a:off x="2973157" y="2201736"/>
              <a:ext cx="6000" cy="4900"/>
            </a:xfrm>
            <a:custGeom>
              <a:avLst/>
              <a:gdLst/>
              <a:ahLst/>
              <a:cxnLst/>
              <a:rect l="l" t="t" r="r" b="b"/>
              <a:pathLst>
                <a:path w="240" h="196" extrusionOk="0">
                  <a:moveTo>
                    <a:pt x="151" y="1"/>
                  </a:moveTo>
                  <a:cubicBezTo>
                    <a:pt x="132" y="1"/>
                    <a:pt x="110" y="5"/>
                    <a:pt x="83" y="13"/>
                  </a:cubicBezTo>
                  <a:cubicBezTo>
                    <a:pt x="50" y="30"/>
                    <a:pt x="17" y="67"/>
                    <a:pt x="1" y="100"/>
                  </a:cubicBezTo>
                  <a:lnTo>
                    <a:pt x="1" y="149"/>
                  </a:lnTo>
                  <a:cubicBezTo>
                    <a:pt x="11" y="184"/>
                    <a:pt x="36" y="196"/>
                    <a:pt x="70" y="196"/>
                  </a:cubicBezTo>
                  <a:cubicBezTo>
                    <a:pt x="89" y="196"/>
                    <a:pt x="112" y="192"/>
                    <a:pt x="137" y="186"/>
                  </a:cubicBezTo>
                  <a:cubicBezTo>
                    <a:pt x="207" y="149"/>
                    <a:pt x="240" y="100"/>
                    <a:pt x="223" y="46"/>
                  </a:cubicBezTo>
                  <a:cubicBezTo>
                    <a:pt x="223" y="30"/>
                    <a:pt x="223" y="30"/>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7"/>
            <p:cNvSpPr/>
            <p:nvPr/>
          </p:nvSpPr>
          <p:spPr>
            <a:xfrm>
              <a:off x="2956782" y="2305136"/>
              <a:ext cx="6500" cy="5175"/>
            </a:xfrm>
            <a:custGeom>
              <a:avLst/>
              <a:gdLst/>
              <a:ahLst/>
              <a:cxnLst/>
              <a:rect l="l" t="t" r="r" b="b"/>
              <a:pathLst>
                <a:path w="260" h="207" extrusionOk="0">
                  <a:moveTo>
                    <a:pt x="173" y="0"/>
                  </a:moveTo>
                  <a:cubicBezTo>
                    <a:pt x="140" y="0"/>
                    <a:pt x="103" y="17"/>
                    <a:pt x="87" y="33"/>
                  </a:cubicBezTo>
                  <a:cubicBezTo>
                    <a:pt x="54" y="54"/>
                    <a:pt x="37" y="70"/>
                    <a:pt x="17" y="103"/>
                  </a:cubicBezTo>
                  <a:cubicBezTo>
                    <a:pt x="0" y="157"/>
                    <a:pt x="37" y="206"/>
                    <a:pt x="103" y="206"/>
                  </a:cubicBezTo>
                  <a:cubicBezTo>
                    <a:pt x="120" y="206"/>
                    <a:pt x="140" y="190"/>
                    <a:pt x="157" y="190"/>
                  </a:cubicBezTo>
                  <a:cubicBezTo>
                    <a:pt x="173" y="190"/>
                    <a:pt x="173" y="173"/>
                    <a:pt x="190" y="173"/>
                  </a:cubicBezTo>
                  <a:cubicBezTo>
                    <a:pt x="223" y="157"/>
                    <a:pt x="243" y="120"/>
                    <a:pt x="243" y="103"/>
                  </a:cubicBezTo>
                  <a:cubicBezTo>
                    <a:pt x="260" y="70"/>
                    <a:pt x="260" y="54"/>
                    <a:pt x="243"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7"/>
            <p:cNvSpPr/>
            <p:nvPr/>
          </p:nvSpPr>
          <p:spPr>
            <a:xfrm>
              <a:off x="2938732" y="2353086"/>
              <a:ext cx="6525" cy="4925"/>
            </a:xfrm>
            <a:custGeom>
              <a:avLst/>
              <a:gdLst/>
              <a:ahLst/>
              <a:cxnLst/>
              <a:rect l="l" t="t" r="r" b="b"/>
              <a:pathLst>
                <a:path w="261" h="197" extrusionOk="0">
                  <a:moveTo>
                    <a:pt x="155" y="1"/>
                  </a:moveTo>
                  <a:cubicBezTo>
                    <a:pt x="140" y="1"/>
                    <a:pt x="122" y="3"/>
                    <a:pt x="104" y="7"/>
                  </a:cubicBezTo>
                  <a:cubicBezTo>
                    <a:pt x="38" y="40"/>
                    <a:pt x="1" y="111"/>
                    <a:pt x="17" y="144"/>
                  </a:cubicBezTo>
                  <a:cubicBezTo>
                    <a:pt x="17" y="177"/>
                    <a:pt x="45" y="197"/>
                    <a:pt x="84" y="197"/>
                  </a:cubicBezTo>
                  <a:cubicBezTo>
                    <a:pt x="106" y="197"/>
                    <a:pt x="132" y="190"/>
                    <a:pt x="157" y="177"/>
                  </a:cubicBezTo>
                  <a:cubicBezTo>
                    <a:pt x="223" y="160"/>
                    <a:pt x="260" y="94"/>
                    <a:pt x="244" y="40"/>
                  </a:cubicBezTo>
                  <a:cubicBezTo>
                    <a:pt x="229" y="16"/>
                    <a:pt x="19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7"/>
            <p:cNvSpPr/>
            <p:nvPr/>
          </p:nvSpPr>
          <p:spPr>
            <a:xfrm>
              <a:off x="2945232" y="2327086"/>
              <a:ext cx="6400" cy="4650"/>
            </a:xfrm>
            <a:custGeom>
              <a:avLst/>
              <a:gdLst/>
              <a:ahLst/>
              <a:cxnLst/>
              <a:rect l="l" t="t" r="r" b="b"/>
              <a:pathLst>
                <a:path w="256" h="186" extrusionOk="0">
                  <a:moveTo>
                    <a:pt x="169" y="0"/>
                  </a:moveTo>
                  <a:cubicBezTo>
                    <a:pt x="120" y="0"/>
                    <a:pt x="50" y="33"/>
                    <a:pt x="33" y="103"/>
                  </a:cubicBezTo>
                  <a:cubicBezTo>
                    <a:pt x="0" y="153"/>
                    <a:pt x="33" y="186"/>
                    <a:pt x="103" y="186"/>
                  </a:cubicBezTo>
                  <a:lnTo>
                    <a:pt x="169" y="186"/>
                  </a:lnTo>
                  <a:cubicBezTo>
                    <a:pt x="169" y="169"/>
                    <a:pt x="190" y="169"/>
                    <a:pt x="190" y="169"/>
                  </a:cubicBezTo>
                  <a:cubicBezTo>
                    <a:pt x="223" y="153"/>
                    <a:pt x="240" y="120"/>
                    <a:pt x="256" y="103"/>
                  </a:cubicBezTo>
                  <a:cubicBezTo>
                    <a:pt x="256" y="66"/>
                    <a:pt x="256" y="50"/>
                    <a:pt x="240" y="17"/>
                  </a:cubicBezTo>
                  <a:cubicBezTo>
                    <a:pt x="223" y="0"/>
                    <a:pt x="207"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7"/>
            <p:cNvSpPr/>
            <p:nvPr/>
          </p:nvSpPr>
          <p:spPr>
            <a:xfrm>
              <a:off x="2946057" y="2315836"/>
              <a:ext cx="6525" cy="4775"/>
            </a:xfrm>
            <a:custGeom>
              <a:avLst/>
              <a:gdLst/>
              <a:ahLst/>
              <a:cxnLst/>
              <a:rect l="l" t="t" r="r" b="b"/>
              <a:pathLst>
                <a:path w="261" h="191" extrusionOk="0">
                  <a:moveTo>
                    <a:pt x="174" y="1"/>
                  </a:moveTo>
                  <a:cubicBezTo>
                    <a:pt x="136" y="1"/>
                    <a:pt x="103" y="1"/>
                    <a:pt x="70" y="17"/>
                  </a:cubicBezTo>
                  <a:cubicBezTo>
                    <a:pt x="54" y="38"/>
                    <a:pt x="33" y="71"/>
                    <a:pt x="17" y="87"/>
                  </a:cubicBezTo>
                  <a:cubicBezTo>
                    <a:pt x="0" y="141"/>
                    <a:pt x="33" y="191"/>
                    <a:pt x="87" y="191"/>
                  </a:cubicBezTo>
                  <a:cubicBezTo>
                    <a:pt x="120" y="191"/>
                    <a:pt x="136" y="191"/>
                    <a:pt x="157" y="174"/>
                  </a:cubicBezTo>
                  <a:cubicBezTo>
                    <a:pt x="174" y="174"/>
                    <a:pt x="174" y="174"/>
                    <a:pt x="190" y="158"/>
                  </a:cubicBezTo>
                  <a:cubicBezTo>
                    <a:pt x="207" y="141"/>
                    <a:pt x="239" y="120"/>
                    <a:pt x="239" y="87"/>
                  </a:cubicBezTo>
                  <a:cubicBezTo>
                    <a:pt x="260" y="71"/>
                    <a:pt x="260" y="38"/>
                    <a:pt x="239"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7"/>
            <p:cNvSpPr/>
            <p:nvPr/>
          </p:nvSpPr>
          <p:spPr>
            <a:xfrm>
              <a:off x="2951607" y="2293586"/>
              <a:ext cx="6950" cy="4650"/>
            </a:xfrm>
            <a:custGeom>
              <a:avLst/>
              <a:gdLst/>
              <a:ahLst/>
              <a:cxnLst/>
              <a:rect l="l" t="t" r="r" b="b"/>
              <a:pathLst>
                <a:path w="278" h="186" extrusionOk="0">
                  <a:moveTo>
                    <a:pt x="174" y="0"/>
                  </a:moveTo>
                  <a:cubicBezTo>
                    <a:pt x="141" y="0"/>
                    <a:pt x="121" y="0"/>
                    <a:pt x="88" y="17"/>
                  </a:cubicBezTo>
                  <a:cubicBezTo>
                    <a:pt x="55" y="33"/>
                    <a:pt x="38" y="66"/>
                    <a:pt x="17" y="83"/>
                  </a:cubicBezTo>
                  <a:cubicBezTo>
                    <a:pt x="1" y="153"/>
                    <a:pt x="38" y="186"/>
                    <a:pt x="104" y="186"/>
                  </a:cubicBezTo>
                  <a:cubicBezTo>
                    <a:pt x="121" y="186"/>
                    <a:pt x="141" y="186"/>
                    <a:pt x="158" y="169"/>
                  </a:cubicBezTo>
                  <a:cubicBezTo>
                    <a:pt x="174" y="169"/>
                    <a:pt x="191" y="169"/>
                    <a:pt x="191" y="153"/>
                  </a:cubicBezTo>
                  <a:cubicBezTo>
                    <a:pt x="224" y="136"/>
                    <a:pt x="244" y="120"/>
                    <a:pt x="261" y="8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7"/>
            <p:cNvSpPr/>
            <p:nvPr/>
          </p:nvSpPr>
          <p:spPr>
            <a:xfrm>
              <a:off x="2949032" y="2341036"/>
              <a:ext cx="6525" cy="4950"/>
            </a:xfrm>
            <a:custGeom>
              <a:avLst/>
              <a:gdLst/>
              <a:ahLst/>
              <a:cxnLst/>
              <a:rect l="l" t="t" r="r" b="b"/>
              <a:pathLst>
                <a:path w="261" h="198" extrusionOk="0">
                  <a:moveTo>
                    <a:pt x="159" y="1"/>
                  </a:moveTo>
                  <a:cubicBezTo>
                    <a:pt x="142" y="1"/>
                    <a:pt x="123" y="3"/>
                    <a:pt x="104" y="7"/>
                  </a:cubicBezTo>
                  <a:cubicBezTo>
                    <a:pt x="55" y="40"/>
                    <a:pt x="1" y="94"/>
                    <a:pt x="17" y="143"/>
                  </a:cubicBezTo>
                  <a:cubicBezTo>
                    <a:pt x="31" y="178"/>
                    <a:pt x="64" y="197"/>
                    <a:pt x="99" y="197"/>
                  </a:cubicBezTo>
                  <a:cubicBezTo>
                    <a:pt x="119" y="197"/>
                    <a:pt x="139" y="192"/>
                    <a:pt x="158" y="180"/>
                  </a:cubicBezTo>
                  <a:cubicBezTo>
                    <a:pt x="224" y="164"/>
                    <a:pt x="261" y="94"/>
                    <a:pt x="261" y="40"/>
                  </a:cubicBezTo>
                  <a:cubicBezTo>
                    <a:pt x="249" y="16"/>
                    <a:pt x="20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7"/>
            <p:cNvSpPr/>
            <p:nvPr/>
          </p:nvSpPr>
          <p:spPr>
            <a:xfrm>
              <a:off x="2977807" y="2224011"/>
              <a:ext cx="6500" cy="4725"/>
            </a:xfrm>
            <a:custGeom>
              <a:avLst/>
              <a:gdLst/>
              <a:ahLst/>
              <a:cxnLst/>
              <a:rect l="l" t="t" r="r" b="b"/>
              <a:pathLst>
                <a:path w="260" h="189" extrusionOk="0">
                  <a:moveTo>
                    <a:pt x="103" y="0"/>
                  </a:moveTo>
                  <a:cubicBezTo>
                    <a:pt x="37" y="33"/>
                    <a:pt x="0" y="103"/>
                    <a:pt x="21" y="136"/>
                  </a:cubicBezTo>
                  <a:cubicBezTo>
                    <a:pt x="21" y="168"/>
                    <a:pt x="48" y="188"/>
                    <a:pt x="87" y="188"/>
                  </a:cubicBezTo>
                  <a:cubicBezTo>
                    <a:pt x="108" y="188"/>
                    <a:pt x="132" y="182"/>
                    <a:pt x="157" y="169"/>
                  </a:cubicBezTo>
                  <a:cubicBezTo>
                    <a:pt x="173" y="169"/>
                    <a:pt x="190" y="153"/>
                    <a:pt x="206" y="136"/>
                  </a:cubicBezTo>
                  <a:cubicBezTo>
                    <a:pt x="243" y="120"/>
                    <a:pt x="260" y="66"/>
                    <a:pt x="243" y="33"/>
                  </a:cubicBezTo>
                  <a:cubicBezTo>
                    <a:pt x="243" y="17"/>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7"/>
            <p:cNvSpPr/>
            <p:nvPr/>
          </p:nvSpPr>
          <p:spPr>
            <a:xfrm>
              <a:off x="2925857" y="2305536"/>
              <a:ext cx="6525" cy="4775"/>
            </a:xfrm>
            <a:custGeom>
              <a:avLst/>
              <a:gdLst/>
              <a:ahLst/>
              <a:cxnLst/>
              <a:rect l="l" t="t" r="r" b="b"/>
              <a:pathLst>
                <a:path w="261" h="191" extrusionOk="0">
                  <a:moveTo>
                    <a:pt x="157" y="1"/>
                  </a:moveTo>
                  <a:cubicBezTo>
                    <a:pt x="140" y="1"/>
                    <a:pt x="103" y="1"/>
                    <a:pt x="70" y="38"/>
                  </a:cubicBezTo>
                  <a:cubicBezTo>
                    <a:pt x="37" y="54"/>
                    <a:pt x="17" y="71"/>
                    <a:pt x="17" y="104"/>
                  </a:cubicBezTo>
                  <a:cubicBezTo>
                    <a:pt x="0" y="120"/>
                    <a:pt x="0" y="157"/>
                    <a:pt x="17" y="174"/>
                  </a:cubicBezTo>
                  <a:cubicBezTo>
                    <a:pt x="37" y="190"/>
                    <a:pt x="54" y="190"/>
                    <a:pt x="87" y="190"/>
                  </a:cubicBezTo>
                  <a:cubicBezTo>
                    <a:pt x="103" y="190"/>
                    <a:pt x="140" y="190"/>
                    <a:pt x="157" y="174"/>
                  </a:cubicBezTo>
                  <a:lnTo>
                    <a:pt x="173" y="174"/>
                  </a:lnTo>
                  <a:cubicBezTo>
                    <a:pt x="206" y="141"/>
                    <a:pt x="223" y="120"/>
                    <a:pt x="244" y="87"/>
                  </a:cubicBezTo>
                  <a:cubicBezTo>
                    <a:pt x="260" y="38"/>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7"/>
            <p:cNvSpPr/>
            <p:nvPr/>
          </p:nvSpPr>
          <p:spPr>
            <a:xfrm>
              <a:off x="2933982" y="2294411"/>
              <a:ext cx="6525" cy="5175"/>
            </a:xfrm>
            <a:custGeom>
              <a:avLst/>
              <a:gdLst/>
              <a:ahLst/>
              <a:cxnLst/>
              <a:rect l="l" t="t" r="r" b="b"/>
              <a:pathLst>
                <a:path w="261" h="207" extrusionOk="0">
                  <a:moveTo>
                    <a:pt x="158" y="0"/>
                  </a:moveTo>
                  <a:cubicBezTo>
                    <a:pt x="141" y="0"/>
                    <a:pt x="104" y="17"/>
                    <a:pt x="71" y="33"/>
                  </a:cubicBezTo>
                  <a:cubicBezTo>
                    <a:pt x="38" y="50"/>
                    <a:pt x="22" y="87"/>
                    <a:pt x="22" y="103"/>
                  </a:cubicBezTo>
                  <a:cubicBezTo>
                    <a:pt x="1" y="136"/>
                    <a:pt x="1" y="173"/>
                    <a:pt x="38" y="190"/>
                  </a:cubicBezTo>
                  <a:cubicBezTo>
                    <a:pt x="38" y="190"/>
                    <a:pt x="71" y="206"/>
                    <a:pt x="88" y="206"/>
                  </a:cubicBezTo>
                  <a:cubicBezTo>
                    <a:pt x="104" y="206"/>
                    <a:pt x="125" y="190"/>
                    <a:pt x="158" y="190"/>
                  </a:cubicBezTo>
                  <a:cubicBezTo>
                    <a:pt x="191" y="173"/>
                    <a:pt x="228" y="136"/>
                    <a:pt x="244" y="103"/>
                  </a:cubicBezTo>
                  <a:lnTo>
                    <a:pt x="244" y="87"/>
                  </a:ln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7"/>
            <p:cNvSpPr/>
            <p:nvPr/>
          </p:nvSpPr>
          <p:spPr>
            <a:xfrm>
              <a:off x="2929357" y="2316261"/>
              <a:ext cx="6425" cy="4750"/>
            </a:xfrm>
            <a:custGeom>
              <a:avLst/>
              <a:gdLst/>
              <a:ahLst/>
              <a:cxnLst/>
              <a:rect l="l" t="t" r="r" b="b"/>
              <a:pathLst>
                <a:path w="257" h="190" extrusionOk="0">
                  <a:moveTo>
                    <a:pt x="153" y="0"/>
                  </a:moveTo>
                  <a:cubicBezTo>
                    <a:pt x="137" y="0"/>
                    <a:pt x="104" y="21"/>
                    <a:pt x="66" y="37"/>
                  </a:cubicBezTo>
                  <a:cubicBezTo>
                    <a:pt x="50" y="54"/>
                    <a:pt x="17" y="70"/>
                    <a:pt x="17" y="103"/>
                  </a:cubicBezTo>
                  <a:cubicBezTo>
                    <a:pt x="0" y="157"/>
                    <a:pt x="33" y="190"/>
                    <a:pt x="83" y="190"/>
                  </a:cubicBezTo>
                  <a:lnTo>
                    <a:pt x="153" y="190"/>
                  </a:lnTo>
                  <a:cubicBezTo>
                    <a:pt x="186" y="174"/>
                    <a:pt x="223" y="141"/>
                    <a:pt x="240" y="103"/>
                  </a:cubicBezTo>
                  <a:cubicBezTo>
                    <a:pt x="256" y="37"/>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7"/>
            <p:cNvSpPr/>
            <p:nvPr/>
          </p:nvSpPr>
          <p:spPr>
            <a:xfrm>
              <a:off x="2915532" y="2328736"/>
              <a:ext cx="6525" cy="4775"/>
            </a:xfrm>
            <a:custGeom>
              <a:avLst/>
              <a:gdLst/>
              <a:ahLst/>
              <a:cxnLst/>
              <a:rect l="l" t="t" r="r" b="b"/>
              <a:pathLst>
                <a:path w="261" h="191" extrusionOk="0">
                  <a:moveTo>
                    <a:pt x="158" y="0"/>
                  </a:moveTo>
                  <a:cubicBezTo>
                    <a:pt x="141" y="0"/>
                    <a:pt x="121" y="0"/>
                    <a:pt x="104" y="17"/>
                  </a:cubicBezTo>
                  <a:cubicBezTo>
                    <a:pt x="38" y="37"/>
                    <a:pt x="1" y="103"/>
                    <a:pt x="17" y="140"/>
                  </a:cubicBezTo>
                  <a:cubicBezTo>
                    <a:pt x="31" y="172"/>
                    <a:pt x="56" y="191"/>
                    <a:pt x="91" y="191"/>
                  </a:cubicBezTo>
                  <a:cubicBezTo>
                    <a:pt x="111" y="191"/>
                    <a:pt x="133" y="185"/>
                    <a:pt x="158" y="173"/>
                  </a:cubicBezTo>
                  <a:cubicBezTo>
                    <a:pt x="174" y="173"/>
                    <a:pt x="191" y="157"/>
                    <a:pt x="207" y="157"/>
                  </a:cubicBezTo>
                  <a:cubicBezTo>
                    <a:pt x="244" y="120"/>
                    <a:pt x="261" y="87"/>
                    <a:pt x="244" y="54"/>
                  </a:cubicBezTo>
                  <a:cubicBezTo>
                    <a:pt x="244" y="17"/>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7"/>
            <p:cNvSpPr/>
            <p:nvPr/>
          </p:nvSpPr>
          <p:spPr>
            <a:xfrm>
              <a:off x="2934507" y="2282186"/>
              <a:ext cx="6425" cy="4950"/>
            </a:xfrm>
            <a:custGeom>
              <a:avLst/>
              <a:gdLst/>
              <a:ahLst/>
              <a:cxnLst/>
              <a:rect l="l" t="t" r="r" b="b"/>
              <a:pathLst>
                <a:path w="257" h="198" extrusionOk="0">
                  <a:moveTo>
                    <a:pt x="153" y="1"/>
                  </a:moveTo>
                  <a:cubicBezTo>
                    <a:pt x="138" y="1"/>
                    <a:pt x="121" y="3"/>
                    <a:pt x="104" y="7"/>
                  </a:cubicBezTo>
                  <a:cubicBezTo>
                    <a:pt x="34" y="44"/>
                    <a:pt x="1" y="110"/>
                    <a:pt x="17" y="147"/>
                  </a:cubicBezTo>
                  <a:cubicBezTo>
                    <a:pt x="17" y="179"/>
                    <a:pt x="45" y="197"/>
                    <a:pt x="83" y="197"/>
                  </a:cubicBezTo>
                  <a:cubicBezTo>
                    <a:pt x="104" y="197"/>
                    <a:pt x="128" y="192"/>
                    <a:pt x="153" y="180"/>
                  </a:cubicBezTo>
                  <a:cubicBezTo>
                    <a:pt x="223" y="164"/>
                    <a:pt x="256" y="93"/>
                    <a:pt x="240" y="44"/>
                  </a:cubicBezTo>
                  <a:cubicBezTo>
                    <a:pt x="228" y="17"/>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7"/>
            <p:cNvSpPr/>
            <p:nvPr/>
          </p:nvSpPr>
          <p:spPr>
            <a:xfrm>
              <a:off x="2941307" y="2305236"/>
              <a:ext cx="6100" cy="5075"/>
            </a:xfrm>
            <a:custGeom>
              <a:avLst/>
              <a:gdLst/>
              <a:ahLst/>
              <a:cxnLst/>
              <a:rect l="l" t="t" r="r" b="b"/>
              <a:pathLst>
                <a:path w="244" h="203" extrusionOk="0">
                  <a:moveTo>
                    <a:pt x="174" y="0"/>
                  </a:moveTo>
                  <a:cubicBezTo>
                    <a:pt x="161" y="0"/>
                    <a:pt x="149" y="4"/>
                    <a:pt x="141" y="13"/>
                  </a:cubicBezTo>
                  <a:cubicBezTo>
                    <a:pt x="104" y="13"/>
                    <a:pt x="71" y="29"/>
                    <a:pt x="54" y="50"/>
                  </a:cubicBezTo>
                  <a:cubicBezTo>
                    <a:pt x="1" y="99"/>
                    <a:pt x="1" y="169"/>
                    <a:pt x="38" y="186"/>
                  </a:cubicBezTo>
                  <a:cubicBezTo>
                    <a:pt x="54" y="202"/>
                    <a:pt x="87" y="202"/>
                    <a:pt x="120" y="202"/>
                  </a:cubicBezTo>
                  <a:cubicBezTo>
                    <a:pt x="141" y="202"/>
                    <a:pt x="141" y="186"/>
                    <a:pt x="157" y="186"/>
                  </a:cubicBezTo>
                  <a:cubicBezTo>
                    <a:pt x="174" y="186"/>
                    <a:pt x="190" y="169"/>
                    <a:pt x="207" y="153"/>
                  </a:cubicBezTo>
                  <a:cubicBezTo>
                    <a:pt x="223" y="132"/>
                    <a:pt x="244" y="99"/>
                    <a:pt x="244" y="83"/>
                  </a:cubicBezTo>
                  <a:cubicBezTo>
                    <a:pt x="244" y="50"/>
                    <a:pt x="244" y="29"/>
                    <a:pt x="207" y="13"/>
                  </a:cubicBezTo>
                  <a:cubicBezTo>
                    <a:pt x="199" y="4"/>
                    <a:pt x="186"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7"/>
            <p:cNvSpPr/>
            <p:nvPr/>
          </p:nvSpPr>
          <p:spPr>
            <a:xfrm>
              <a:off x="2925032" y="2257511"/>
              <a:ext cx="6400" cy="5175"/>
            </a:xfrm>
            <a:custGeom>
              <a:avLst/>
              <a:gdLst/>
              <a:ahLst/>
              <a:cxnLst/>
              <a:rect l="l" t="t" r="r" b="b"/>
              <a:pathLst>
                <a:path w="256" h="207" extrusionOk="0">
                  <a:moveTo>
                    <a:pt x="173" y="0"/>
                  </a:moveTo>
                  <a:cubicBezTo>
                    <a:pt x="103" y="0"/>
                    <a:pt x="33" y="50"/>
                    <a:pt x="17" y="103"/>
                  </a:cubicBezTo>
                  <a:cubicBezTo>
                    <a:pt x="0" y="153"/>
                    <a:pt x="33" y="206"/>
                    <a:pt x="87" y="206"/>
                  </a:cubicBezTo>
                  <a:cubicBezTo>
                    <a:pt x="120" y="206"/>
                    <a:pt x="136" y="206"/>
                    <a:pt x="153" y="186"/>
                  </a:cubicBezTo>
                  <a:cubicBezTo>
                    <a:pt x="173" y="186"/>
                    <a:pt x="173" y="169"/>
                    <a:pt x="190" y="169"/>
                  </a:cubicBezTo>
                  <a:cubicBezTo>
                    <a:pt x="206" y="153"/>
                    <a:pt x="239" y="136"/>
                    <a:pt x="239" y="103"/>
                  </a:cubicBezTo>
                  <a:cubicBezTo>
                    <a:pt x="256" y="66"/>
                    <a:pt x="256" y="50"/>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7"/>
            <p:cNvSpPr/>
            <p:nvPr/>
          </p:nvSpPr>
          <p:spPr>
            <a:xfrm>
              <a:off x="2928832" y="2271611"/>
              <a:ext cx="6525" cy="4950"/>
            </a:xfrm>
            <a:custGeom>
              <a:avLst/>
              <a:gdLst/>
              <a:ahLst/>
              <a:cxnLst/>
              <a:rect l="l" t="t" r="r" b="b"/>
              <a:pathLst>
                <a:path w="261" h="198" extrusionOk="0">
                  <a:moveTo>
                    <a:pt x="170" y="1"/>
                  </a:moveTo>
                  <a:cubicBezTo>
                    <a:pt x="151" y="1"/>
                    <a:pt x="128" y="6"/>
                    <a:pt x="104" y="18"/>
                  </a:cubicBezTo>
                  <a:cubicBezTo>
                    <a:pt x="38" y="34"/>
                    <a:pt x="1" y="104"/>
                    <a:pt x="21" y="158"/>
                  </a:cubicBezTo>
                  <a:cubicBezTo>
                    <a:pt x="21" y="182"/>
                    <a:pt x="57" y="197"/>
                    <a:pt x="103" y="197"/>
                  </a:cubicBezTo>
                  <a:cubicBezTo>
                    <a:pt x="120" y="197"/>
                    <a:pt x="139" y="195"/>
                    <a:pt x="158" y="191"/>
                  </a:cubicBezTo>
                  <a:cubicBezTo>
                    <a:pt x="228" y="158"/>
                    <a:pt x="261" y="88"/>
                    <a:pt x="244" y="55"/>
                  </a:cubicBezTo>
                  <a:cubicBezTo>
                    <a:pt x="233" y="20"/>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7"/>
            <p:cNvSpPr/>
            <p:nvPr/>
          </p:nvSpPr>
          <p:spPr>
            <a:xfrm>
              <a:off x="2955132" y="2233236"/>
              <a:ext cx="6000" cy="4925"/>
            </a:xfrm>
            <a:custGeom>
              <a:avLst/>
              <a:gdLst/>
              <a:ahLst/>
              <a:cxnLst/>
              <a:rect l="l" t="t" r="r" b="b"/>
              <a:pathLst>
                <a:path w="240" h="197" extrusionOk="0">
                  <a:moveTo>
                    <a:pt x="161" y="0"/>
                  </a:moveTo>
                  <a:cubicBezTo>
                    <a:pt x="117" y="0"/>
                    <a:pt x="70" y="16"/>
                    <a:pt x="33" y="44"/>
                  </a:cubicBezTo>
                  <a:cubicBezTo>
                    <a:pt x="17" y="77"/>
                    <a:pt x="0" y="93"/>
                    <a:pt x="0" y="126"/>
                  </a:cubicBezTo>
                  <a:cubicBezTo>
                    <a:pt x="0" y="147"/>
                    <a:pt x="0" y="180"/>
                    <a:pt x="33" y="180"/>
                  </a:cubicBezTo>
                  <a:cubicBezTo>
                    <a:pt x="50" y="196"/>
                    <a:pt x="83" y="196"/>
                    <a:pt x="103" y="196"/>
                  </a:cubicBezTo>
                  <a:cubicBezTo>
                    <a:pt x="120" y="196"/>
                    <a:pt x="136" y="180"/>
                    <a:pt x="136" y="180"/>
                  </a:cubicBezTo>
                  <a:cubicBezTo>
                    <a:pt x="153" y="180"/>
                    <a:pt x="169" y="163"/>
                    <a:pt x="186" y="147"/>
                  </a:cubicBezTo>
                  <a:cubicBezTo>
                    <a:pt x="239" y="93"/>
                    <a:pt x="239" y="44"/>
                    <a:pt x="206" y="7"/>
                  </a:cubicBezTo>
                  <a:cubicBezTo>
                    <a:pt x="192" y="2"/>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7"/>
            <p:cNvSpPr/>
            <p:nvPr/>
          </p:nvSpPr>
          <p:spPr>
            <a:xfrm>
              <a:off x="2953782" y="2259411"/>
              <a:ext cx="6525" cy="4950"/>
            </a:xfrm>
            <a:custGeom>
              <a:avLst/>
              <a:gdLst/>
              <a:ahLst/>
              <a:cxnLst/>
              <a:rect l="l" t="t" r="r" b="b"/>
              <a:pathLst>
                <a:path w="261" h="198" extrusionOk="0">
                  <a:moveTo>
                    <a:pt x="157" y="0"/>
                  </a:moveTo>
                  <a:cubicBezTo>
                    <a:pt x="140" y="0"/>
                    <a:pt x="122" y="2"/>
                    <a:pt x="104" y="7"/>
                  </a:cubicBezTo>
                  <a:cubicBezTo>
                    <a:pt x="54" y="44"/>
                    <a:pt x="1" y="93"/>
                    <a:pt x="17" y="147"/>
                  </a:cubicBezTo>
                  <a:cubicBezTo>
                    <a:pt x="28" y="179"/>
                    <a:pt x="61" y="197"/>
                    <a:pt x="97" y="197"/>
                  </a:cubicBezTo>
                  <a:cubicBezTo>
                    <a:pt x="117" y="197"/>
                    <a:pt x="138" y="192"/>
                    <a:pt x="157" y="180"/>
                  </a:cubicBezTo>
                  <a:cubicBezTo>
                    <a:pt x="223" y="163"/>
                    <a:pt x="260" y="93"/>
                    <a:pt x="260" y="44"/>
                  </a:cubicBezTo>
                  <a:cubicBezTo>
                    <a:pt x="245" y="17"/>
                    <a:pt x="205"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7"/>
            <p:cNvSpPr/>
            <p:nvPr/>
          </p:nvSpPr>
          <p:spPr>
            <a:xfrm>
              <a:off x="2960282" y="2212361"/>
              <a:ext cx="6400" cy="5075"/>
            </a:xfrm>
            <a:custGeom>
              <a:avLst/>
              <a:gdLst/>
              <a:ahLst/>
              <a:cxnLst/>
              <a:rect l="l" t="t" r="r" b="b"/>
              <a:pathLst>
                <a:path w="256" h="203" extrusionOk="0">
                  <a:moveTo>
                    <a:pt x="136" y="0"/>
                  </a:moveTo>
                  <a:cubicBezTo>
                    <a:pt x="103" y="17"/>
                    <a:pt x="83" y="33"/>
                    <a:pt x="50" y="54"/>
                  </a:cubicBezTo>
                  <a:cubicBezTo>
                    <a:pt x="0" y="104"/>
                    <a:pt x="0" y="157"/>
                    <a:pt x="50" y="190"/>
                  </a:cubicBezTo>
                  <a:cubicBezTo>
                    <a:pt x="58" y="198"/>
                    <a:pt x="71" y="202"/>
                    <a:pt x="87" y="202"/>
                  </a:cubicBezTo>
                  <a:cubicBezTo>
                    <a:pt x="102" y="202"/>
                    <a:pt x="120" y="198"/>
                    <a:pt x="136" y="190"/>
                  </a:cubicBezTo>
                  <a:lnTo>
                    <a:pt x="153" y="190"/>
                  </a:lnTo>
                  <a:cubicBezTo>
                    <a:pt x="186" y="174"/>
                    <a:pt x="206" y="174"/>
                    <a:pt x="223" y="157"/>
                  </a:cubicBezTo>
                  <a:cubicBezTo>
                    <a:pt x="239" y="120"/>
                    <a:pt x="256" y="104"/>
                    <a:pt x="256" y="71"/>
                  </a:cubicBezTo>
                  <a:cubicBezTo>
                    <a:pt x="256" y="54"/>
                    <a:pt x="239" y="33"/>
                    <a:pt x="223" y="17"/>
                  </a:cubicBezTo>
                  <a:cubicBezTo>
                    <a:pt x="206" y="0"/>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7"/>
            <p:cNvSpPr/>
            <p:nvPr/>
          </p:nvSpPr>
          <p:spPr>
            <a:xfrm>
              <a:off x="2948632" y="2282336"/>
              <a:ext cx="6525" cy="4950"/>
            </a:xfrm>
            <a:custGeom>
              <a:avLst/>
              <a:gdLst/>
              <a:ahLst/>
              <a:cxnLst/>
              <a:rect l="l" t="t" r="r" b="b"/>
              <a:pathLst>
                <a:path w="261" h="198" extrusionOk="0">
                  <a:moveTo>
                    <a:pt x="136" y="1"/>
                  </a:moveTo>
                  <a:cubicBezTo>
                    <a:pt x="104" y="17"/>
                    <a:pt x="71" y="38"/>
                    <a:pt x="54" y="55"/>
                  </a:cubicBezTo>
                  <a:cubicBezTo>
                    <a:pt x="0" y="104"/>
                    <a:pt x="0" y="158"/>
                    <a:pt x="54" y="191"/>
                  </a:cubicBezTo>
                  <a:cubicBezTo>
                    <a:pt x="65" y="191"/>
                    <a:pt x="76" y="198"/>
                    <a:pt x="92" y="198"/>
                  </a:cubicBezTo>
                  <a:cubicBezTo>
                    <a:pt x="100" y="198"/>
                    <a:pt x="109" y="196"/>
                    <a:pt x="120" y="191"/>
                  </a:cubicBezTo>
                  <a:lnTo>
                    <a:pt x="157" y="191"/>
                  </a:lnTo>
                  <a:cubicBezTo>
                    <a:pt x="174" y="174"/>
                    <a:pt x="190" y="158"/>
                    <a:pt x="207" y="141"/>
                  </a:cubicBezTo>
                  <a:cubicBezTo>
                    <a:pt x="260" y="104"/>
                    <a:pt x="260" y="38"/>
                    <a:pt x="223" y="17"/>
                  </a:cubicBezTo>
                  <a:cubicBezTo>
                    <a:pt x="207" y="1"/>
                    <a:pt x="174"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7"/>
            <p:cNvSpPr/>
            <p:nvPr/>
          </p:nvSpPr>
          <p:spPr>
            <a:xfrm>
              <a:off x="2944307" y="2270811"/>
              <a:ext cx="6525" cy="5175"/>
            </a:xfrm>
            <a:custGeom>
              <a:avLst/>
              <a:gdLst/>
              <a:ahLst/>
              <a:cxnLst/>
              <a:rect l="l" t="t" r="r" b="b"/>
              <a:pathLst>
                <a:path w="261" h="207" extrusionOk="0">
                  <a:moveTo>
                    <a:pt x="173" y="0"/>
                  </a:moveTo>
                  <a:cubicBezTo>
                    <a:pt x="140" y="0"/>
                    <a:pt x="103" y="17"/>
                    <a:pt x="70" y="33"/>
                  </a:cubicBezTo>
                  <a:cubicBezTo>
                    <a:pt x="54" y="50"/>
                    <a:pt x="21" y="66"/>
                    <a:pt x="21" y="103"/>
                  </a:cubicBezTo>
                  <a:cubicBezTo>
                    <a:pt x="0" y="153"/>
                    <a:pt x="37" y="206"/>
                    <a:pt x="87" y="206"/>
                  </a:cubicBezTo>
                  <a:cubicBezTo>
                    <a:pt x="124" y="206"/>
                    <a:pt x="140" y="190"/>
                    <a:pt x="157" y="190"/>
                  </a:cubicBezTo>
                  <a:cubicBezTo>
                    <a:pt x="173" y="190"/>
                    <a:pt x="173" y="169"/>
                    <a:pt x="190" y="169"/>
                  </a:cubicBezTo>
                  <a:cubicBezTo>
                    <a:pt x="206" y="153"/>
                    <a:pt x="244" y="120"/>
                    <a:pt x="244"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7"/>
            <p:cNvSpPr/>
            <p:nvPr/>
          </p:nvSpPr>
          <p:spPr>
            <a:xfrm>
              <a:off x="2947382" y="2223086"/>
              <a:ext cx="6425" cy="5175"/>
            </a:xfrm>
            <a:custGeom>
              <a:avLst/>
              <a:gdLst/>
              <a:ahLst/>
              <a:cxnLst/>
              <a:rect l="l" t="t" r="r" b="b"/>
              <a:pathLst>
                <a:path w="257" h="207" extrusionOk="0">
                  <a:moveTo>
                    <a:pt x="154" y="0"/>
                  </a:moveTo>
                  <a:cubicBezTo>
                    <a:pt x="121" y="0"/>
                    <a:pt x="83" y="17"/>
                    <a:pt x="67" y="37"/>
                  </a:cubicBezTo>
                  <a:cubicBezTo>
                    <a:pt x="34" y="54"/>
                    <a:pt x="17" y="87"/>
                    <a:pt x="1" y="103"/>
                  </a:cubicBezTo>
                  <a:cubicBezTo>
                    <a:pt x="1" y="140"/>
                    <a:pt x="1" y="157"/>
                    <a:pt x="17" y="173"/>
                  </a:cubicBezTo>
                  <a:cubicBezTo>
                    <a:pt x="34" y="190"/>
                    <a:pt x="50" y="206"/>
                    <a:pt x="83" y="206"/>
                  </a:cubicBezTo>
                  <a:cubicBezTo>
                    <a:pt x="104" y="206"/>
                    <a:pt x="121" y="190"/>
                    <a:pt x="137" y="190"/>
                  </a:cubicBezTo>
                  <a:cubicBezTo>
                    <a:pt x="154" y="190"/>
                    <a:pt x="170" y="173"/>
                    <a:pt x="170" y="173"/>
                  </a:cubicBezTo>
                  <a:cubicBezTo>
                    <a:pt x="207" y="157"/>
                    <a:pt x="224" y="140"/>
                    <a:pt x="240" y="103"/>
                  </a:cubicBezTo>
                  <a:cubicBezTo>
                    <a:pt x="257" y="54"/>
                    <a:pt x="224"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7"/>
            <p:cNvSpPr/>
            <p:nvPr/>
          </p:nvSpPr>
          <p:spPr>
            <a:xfrm>
              <a:off x="2701257" y="2285361"/>
              <a:ext cx="6925" cy="4925"/>
            </a:xfrm>
            <a:custGeom>
              <a:avLst/>
              <a:gdLst/>
              <a:ahLst/>
              <a:cxnLst/>
              <a:rect l="l" t="t" r="r" b="b"/>
              <a:pathLst>
                <a:path w="277" h="197" extrusionOk="0">
                  <a:moveTo>
                    <a:pt x="170" y="0"/>
                  </a:moveTo>
                  <a:cubicBezTo>
                    <a:pt x="132" y="0"/>
                    <a:pt x="85" y="19"/>
                    <a:pt x="54" y="53"/>
                  </a:cubicBezTo>
                  <a:cubicBezTo>
                    <a:pt x="17" y="103"/>
                    <a:pt x="0" y="156"/>
                    <a:pt x="54" y="189"/>
                  </a:cubicBezTo>
                  <a:cubicBezTo>
                    <a:pt x="65" y="189"/>
                    <a:pt x="83" y="196"/>
                    <a:pt x="104" y="196"/>
                  </a:cubicBezTo>
                  <a:cubicBezTo>
                    <a:pt x="115" y="196"/>
                    <a:pt x="126" y="195"/>
                    <a:pt x="137" y="189"/>
                  </a:cubicBezTo>
                  <a:lnTo>
                    <a:pt x="174" y="189"/>
                  </a:lnTo>
                  <a:cubicBezTo>
                    <a:pt x="190" y="173"/>
                    <a:pt x="207" y="156"/>
                    <a:pt x="223" y="156"/>
                  </a:cubicBezTo>
                  <a:cubicBezTo>
                    <a:pt x="277" y="103"/>
                    <a:pt x="277" y="37"/>
                    <a:pt x="223" y="20"/>
                  </a:cubicBezTo>
                  <a:cubicBezTo>
                    <a:pt x="211" y="6"/>
                    <a:pt x="192"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7"/>
            <p:cNvSpPr/>
            <p:nvPr/>
          </p:nvSpPr>
          <p:spPr>
            <a:xfrm>
              <a:off x="2636432" y="2225236"/>
              <a:ext cx="6400" cy="5175"/>
            </a:xfrm>
            <a:custGeom>
              <a:avLst/>
              <a:gdLst/>
              <a:ahLst/>
              <a:cxnLst/>
              <a:rect l="l" t="t" r="r" b="b"/>
              <a:pathLst>
                <a:path w="256" h="207" extrusionOk="0">
                  <a:moveTo>
                    <a:pt x="173" y="1"/>
                  </a:moveTo>
                  <a:cubicBezTo>
                    <a:pt x="103" y="1"/>
                    <a:pt x="33" y="54"/>
                    <a:pt x="17" y="104"/>
                  </a:cubicBezTo>
                  <a:cubicBezTo>
                    <a:pt x="0" y="157"/>
                    <a:pt x="33" y="207"/>
                    <a:pt x="103" y="207"/>
                  </a:cubicBezTo>
                  <a:cubicBezTo>
                    <a:pt x="120" y="207"/>
                    <a:pt x="136" y="190"/>
                    <a:pt x="153" y="190"/>
                  </a:cubicBezTo>
                  <a:cubicBezTo>
                    <a:pt x="173" y="190"/>
                    <a:pt x="173" y="174"/>
                    <a:pt x="190" y="174"/>
                  </a:cubicBezTo>
                  <a:cubicBezTo>
                    <a:pt x="223" y="157"/>
                    <a:pt x="239" y="120"/>
                    <a:pt x="239" y="104"/>
                  </a:cubicBezTo>
                  <a:cubicBezTo>
                    <a:pt x="256" y="71"/>
                    <a:pt x="256" y="54"/>
                    <a:pt x="239"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7"/>
            <p:cNvSpPr/>
            <p:nvPr/>
          </p:nvSpPr>
          <p:spPr>
            <a:xfrm>
              <a:off x="2640232" y="2239411"/>
              <a:ext cx="6525" cy="4775"/>
            </a:xfrm>
            <a:custGeom>
              <a:avLst/>
              <a:gdLst/>
              <a:ahLst/>
              <a:cxnLst/>
              <a:rect l="l" t="t" r="r" b="b"/>
              <a:pathLst>
                <a:path w="261" h="191" extrusionOk="0">
                  <a:moveTo>
                    <a:pt x="171" y="0"/>
                  </a:moveTo>
                  <a:cubicBezTo>
                    <a:pt x="151" y="0"/>
                    <a:pt x="128" y="6"/>
                    <a:pt x="104" y="19"/>
                  </a:cubicBezTo>
                  <a:cubicBezTo>
                    <a:pt x="38" y="36"/>
                    <a:pt x="1" y="106"/>
                    <a:pt x="21" y="139"/>
                  </a:cubicBezTo>
                  <a:cubicBezTo>
                    <a:pt x="32" y="171"/>
                    <a:pt x="57" y="191"/>
                    <a:pt x="91" y="191"/>
                  </a:cubicBezTo>
                  <a:cubicBezTo>
                    <a:pt x="111" y="191"/>
                    <a:pt x="133" y="185"/>
                    <a:pt x="157" y="172"/>
                  </a:cubicBezTo>
                  <a:cubicBezTo>
                    <a:pt x="227" y="155"/>
                    <a:pt x="260" y="85"/>
                    <a:pt x="244" y="52"/>
                  </a:cubicBezTo>
                  <a:cubicBezTo>
                    <a:pt x="233" y="20"/>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7"/>
            <p:cNvSpPr/>
            <p:nvPr/>
          </p:nvSpPr>
          <p:spPr>
            <a:xfrm>
              <a:off x="2645907" y="2250036"/>
              <a:ext cx="6425" cy="4900"/>
            </a:xfrm>
            <a:custGeom>
              <a:avLst/>
              <a:gdLst/>
              <a:ahLst/>
              <a:cxnLst/>
              <a:rect l="l" t="t" r="r" b="b"/>
              <a:pathLst>
                <a:path w="257" h="196" extrusionOk="0">
                  <a:moveTo>
                    <a:pt x="156" y="0"/>
                  </a:moveTo>
                  <a:cubicBezTo>
                    <a:pt x="139" y="0"/>
                    <a:pt x="121" y="2"/>
                    <a:pt x="104" y="7"/>
                  </a:cubicBezTo>
                  <a:cubicBezTo>
                    <a:pt x="33" y="40"/>
                    <a:pt x="0" y="93"/>
                    <a:pt x="17" y="143"/>
                  </a:cubicBezTo>
                  <a:cubicBezTo>
                    <a:pt x="27" y="177"/>
                    <a:pt x="51" y="196"/>
                    <a:pt x="85" y="196"/>
                  </a:cubicBezTo>
                  <a:cubicBezTo>
                    <a:pt x="104" y="196"/>
                    <a:pt x="127" y="189"/>
                    <a:pt x="153" y="176"/>
                  </a:cubicBezTo>
                  <a:cubicBezTo>
                    <a:pt x="223" y="159"/>
                    <a:pt x="256" y="93"/>
                    <a:pt x="240" y="40"/>
                  </a:cubicBezTo>
                  <a:cubicBezTo>
                    <a:pt x="240" y="15"/>
                    <a:pt x="202"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7"/>
            <p:cNvSpPr/>
            <p:nvPr/>
          </p:nvSpPr>
          <p:spPr>
            <a:xfrm>
              <a:off x="2632107" y="2261836"/>
              <a:ext cx="6500" cy="5075"/>
            </a:xfrm>
            <a:custGeom>
              <a:avLst/>
              <a:gdLst/>
              <a:ahLst/>
              <a:cxnLst/>
              <a:rect l="l" t="t" r="r" b="b"/>
              <a:pathLst>
                <a:path w="260" h="203" extrusionOk="0">
                  <a:moveTo>
                    <a:pt x="190" y="0"/>
                  </a:moveTo>
                  <a:cubicBezTo>
                    <a:pt x="177" y="0"/>
                    <a:pt x="165" y="5"/>
                    <a:pt x="157" y="13"/>
                  </a:cubicBezTo>
                  <a:cubicBezTo>
                    <a:pt x="120" y="13"/>
                    <a:pt x="87" y="33"/>
                    <a:pt x="70" y="50"/>
                  </a:cubicBezTo>
                  <a:cubicBezTo>
                    <a:pt x="16" y="99"/>
                    <a:pt x="0" y="169"/>
                    <a:pt x="54" y="186"/>
                  </a:cubicBezTo>
                  <a:cubicBezTo>
                    <a:pt x="70" y="202"/>
                    <a:pt x="103" y="202"/>
                    <a:pt x="140" y="202"/>
                  </a:cubicBezTo>
                  <a:cubicBezTo>
                    <a:pt x="140" y="186"/>
                    <a:pt x="157" y="186"/>
                    <a:pt x="173" y="186"/>
                  </a:cubicBezTo>
                  <a:cubicBezTo>
                    <a:pt x="190" y="169"/>
                    <a:pt x="206" y="169"/>
                    <a:pt x="223" y="153"/>
                  </a:cubicBezTo>
                  <a:cubicBezTo>
                    <a:pt x="243" y="137"/>
                    <a:pt x="260" y="99"/>
                    <a:pt x="260" y="83"/>
                  </a:cubicBezTo>
                  <a:cubicBezTo>
                    <a:pt x="260" y="50"/>
                    <a:pt x="260" y="33"/>
                    <a:pt x="223" y="13"/>
                  </a:cubicBezTo>
                  <a:cubicBezTo>
                    <a:pt x="214" y="5"/>
                    <a:pt x="20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7"/>
            <p:cNvSpPr/>
            <p:nvPr/>
          </p:nvSpPr>
          <p:spPr>
            <a:xfrm>
              <a:off x="2650132" y="2226986"/>
              <a:ext cx="6925" cy="5200"/>
            </a:xfrm>
            <a:custGeom>
              <a:avLst/>
              <a:gdLst/>
              <a:ahLst/>
              <a:cxnLst/>
              <a:rect l="l" t="t" r="r" b="b"/>
              <a:pathLst>
                <a:path w="277" h="208" extrusionOk="0">
                  <a:moveTo>
                    <a:pt x="174" y="1"/>
                  </a:moveTo>
                  <a:cubicBezTo>
                    <a:pt x="157" y="1"/>
                    <a:pt x="120" y="17"/>
                    <a:pt x="87" y="34"/>
                  </a:cubicBezTo>
                  <a:cubicBezTo>
                    <a:pt x="54" y="50"/>
                    <a:pt x="38" y="87"/>
                    <a:pt x="38" y="104"/>
                  </a:cubicBezTo>
                  <a:cubicBezTo>
                    <a:pt x="1" y="153"/>
                    <a:pt x="38" y="207"/>
                    <a:pt x="104" y="207"/>
                  </a:cubicBezTo>
                  <a:cubicBezTo>
                    <a:pt x="120" y="207"/>
                    <a:pt x="141" y="207"/>
                    <a:pt x="174" y="191"/>
                  </a:cubicBezTo>
                  <a:lnTo>
                    <a:pt x="190" y="170"/>
                  </a:lnTo>
                  <a:cubicBezTo>
                    <a:pt x="223" y="153"/>
                    <a:pt x="244" y="137"/>
                    <a:pt x="260"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7"/>
            <p:cNvSpPr/>
            <p:nvPr/>
          </p:nvSpPr>
          <p:spPr>
            <a:xfrm>
              <a:off x="2627357" y="2237311"/>
              <a:ext cx="6925" cy="4750"/>
            </a:xfrm>
            <a:custGeom>
              <a:avLst/>
              <a:gdLst/>
              <a:ahLst/>
              <a:cxnLst/>
              <a:rect l="l" t="t" r="r" b="b"/>
              <a:pathLst>
                <a:path w="277" h="190" extrusionOk="0">
                  <a:moveTo>
                    <a:pt x="174" y="0"/>
                  </a:moveTo>
                  <a:cubicBezTo>
                    <a:pt x="141" y="0"/>
                    <a:pt x="103" y="0"/>
                    <a:pt x="87" y="17"/>
                  </a:cubicBezTo>
                  <a:cubicBezTo>
                    <a:pt x="54" y="33"/>
                    <a:pt x="37" y="66"/>
                    <a:pt x="21" y="87"/>
                  </a:cubicBezTo>
                  <a:cubicBezTo>
                    <a:pt x="0" y="153"/>
                    <a:pt x="37" y="190"/>
                    <a:pt x="103" y="190"/>
                  </a:cubicBezTo>
                  <a:cubicBezTo>
                    <a:pt x="124" y="190"/>
                    <a:pt x="141" y="190"/>
                    <a:pt x="157" y="169"/>
                  </a:cubicBezTo>
                  <a:cubicBezTo>
                    <a:pt x="174" y="169"/>
                    <a:pt x="174" y="169"/>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7"/>
            <p:cNvSpPr/>
            <p:nvPr/>
          </p:nvSpPr>
          <p:spPr>
            <a:xfrm>
              <a:off x="2629507" y="2251411"/>
              <a:ext cx="6950" cy="4950"/>
            </a:xfrm>
            <a:custGeom>
              <a:avLst/>
              <a:gdLst/>
              <a:ahLst/>
              <a:cxnLst/>
              <a:rect l="l" t="t" r="r" b="b"/>
              <a:pathLst>
                <a:path w="278" h="198" extrusionOk="0">
                  <a:moveTo>
                    <a:pt x="180" y="1"/>
                  </a:moveTo>
                  <a:cubicBezTo>
                    <a:pt x="160" y="1"/>
                    <a:pt x="139" y="6"/>
                    <a:pt x="120" y="18"/>
                  </a:cubicBezTo>
                  <a:cubicBezTo>
                    <a:pt x="55" y="38"/>
                    <a:pt x="1" y="104"/>
                    <a:pt x="17" y="158"/>
                  </a:cubicBezTo>
                  <a:cubicBezTo>
                    <a:pt x="33" y="182"/>
                    <a:pt x="72" y="197"/>
                    <a:pt x="119" y="197"/>
                  </a:cubicBezTo>
                  <a:cubicBezTo>
                    <a:pt x="137" y="197"/>
                    <a:pt x="155" y="195"/>
                    <a:pt x="174" y="191"/>
                  </a:cubicBezTo>
                  <a:cubicBezTo>
                    <a:pt x="224" y="158"/>
                    <a:pt x="277" y="104"/>
                    <a:pt x="261"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7"/>
            <p:cNvSpPr/>
            <p:nvPr/>
          </p:nvSpPr>
          <p:spPr>
            <a:xfrm>
              <a:off x="2665182" y="2227161"/>
              <a:ext cx="6925" cy="5025"/>
            </a:xfrm>
            <a:custGeom>
              <a:avLst/>
              <a:gdLst/>
              <a:ahLst/>
              <a:cxnLst/>
              <a:rect l="l" t="t" r="r" b="b"/>
              <a:pathLst>
                <a:path w="277" h="201" extrusionOk="0">
                  <a:moveTo>
                    <a:pt x="177" y="1"/>
                  </a:moveTo>
                  <a:cubicBezTo>
                    <a:pt x="154" y="1"/>
                    <a:pt x="129" y="4"/>
                    <a:pt x="104" y="10"/>
                  </a:cubicBezTo>
                  <a:cubicBezTo>
                    <a:pt x="54" y="43"/>
                    <a:pt x="0" y="97"/>
                    <a:pt x="17" y="146"/>
                  </a:cubicBezTo>
                  <a:cubicBezTo>
                    <a:pt x="28" y="181"/>
                    <a:pt x="61" y="201"/>
                    <a:pt x="98" y="201"/>
                  </a:cubicBezTo>
                  <a:cubicBezTo>
                    <a:pt x="118" y="201"/>
                    <a:pt x="138" y="195"/>
                    <a:pt x="157" y="184"/>
                  </a:cubicBezTo>
                  <a:cubicBezTo>
                    <a:pt x="223" y="146"/>
                    <a:pt x="277" y="97"/>
                    <a:pt x="260" y="43"/>
                  </a:cubicBezTo>
                  <a:cubicBezTo>
                    <a:pt x="247" y="12"/>
                    <a:pt x="21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7"/>
            <p:cNvSpPr/>
            <p:nvPr/>
          </p:nvSpPr>
          <p:spPr>
            <a:xfrm>
              <a:off x="2652307" y="2215036"/>
              <a:ext cx="6925" cy="5075"/>
            </a:xfrm>
            <a:custGeom>
              <a:avLst/>
              <a:gdLst/>
              <a:ahLst/>
              <a:cxnLst/>
              <a:rect l="l" t="t" r="r" b="b"/>
              <a:pathLst>
                <a:path w="277" h="203" extrusionOk="0">
                  <a:moveTo>
                    <a:pt x="187" y="1"/>
                  </a:moveTo>
                  <a:cubicBezTo>
                    <a:pt x="172" y="1"/>
                    <a:pt x="155" y="5"/>
                    <a:pt x="136" y="13"/>
                  </a:cubicBezTo>
                  <a:cubicBezTo>
                    <a:pt x="103" y="13"/>
                    <a:pt x="87" y="30"/>
                    <a:pt x="54" y="50"/>
                  </a:cubicBezTo>
                  <a:cubicBezTo>
                    <a:pt x="0" y="100"/>
                    <a:pt x="0" y="170"/>
                    <a:pt x="54" y="186"/>
                  </a:cubicBezTo>
                  <a:cubicBezTo>
                    <a:pt x="70" y="203"/>
                    <a:pt x="103" y="203"/>
                    <a:pt x="136" y="203"/>
                  </a:cubicBezTo>
                  <a:lnTo>
                    <a:pt x="157" y="186"/>
                  </a:lnTo>
                  <a:cubicBezTo>
                    <a:pt x="190" y="186"/>
                    <a:pt x="206" y="170"/>
                    <a:pt x="223" y="153"/>
                  </a:cubicBezTo>
                  <a:cubicBezTo>
                    <a:pt x="260" y="100"/>
                    <a:pt x="276" y="50"/>
                    <a:pt x="223" y="13"/>
                  </a:cubicBezTo>
                  <a:cubicBezTo>
                    <a:pt x="214" y="5"/>
                    <a:pt x="20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7"/>
            <p:cNvSpPr/>
            <p:nvPr/>
          </p:nvSpPr>
          <p:spPr>
            <a:xfrm>
              <a:off x="2672082" y="2235811"/>
              <a:ext cx="6425" cy="4925"/>
            </a:xfrm>
            <a:custGeom>
              <a:avLst/>
              <a:gdLst/>
              <a:ahLst/>
              <a:cxnLst/>
              <a:rect l="l" t="t" r="r" b="b"/>
              <a:pathLst>
                <a:path w="257" h="197" extrusionOk="0">
                  <a:moveTo>
                    <a:pt x="156" y="0"/>
                  </a:moveTo>
                  <a:cubicBezTo>
                    <a:pt x="139" y="0"/>
                    <a:pt x="121" y="2"/>
                    <a:pt x="104" y="7"/>
                  </a:cubicBezTo>
                  <a:cubicBezTo>
                    <a:pt x="50" y="44"/>
                    <a:pt x="1" y="93"/>
                    <a:pt x="17" y="147"/>
                  </a:cubicBezTo>
                  <a:cubicBezTo>
                    <a:pt x="28" y="179"/>
                    <a:pt x="61" y="197"/>
                    <a:pt x="96" y="197"/>
                  </a:cubicBezTo>
                  <a:cubicBezTo>
                    <a:pt x="116" y="197"/>
                    <a:pt x="136" y="191"/>
                    <a:pt x="153" y="180"/>
                  </a:cubicBezTo>
                  <a:cubicBezTo>
                    <a:pt x="223" y="147"/>
                    <a:pt x="256" y="93"/>
                    <a:pt x="256" y="44"/>
                  </a:cubicBezTo>
                  <a:cubicBezTo>
                    <a:pt x="244" y="16"/>
                    <a:pt x="20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7"/>
            <p:cNvSpPr/>
            <p:nvPr/>
          </p:nvSpPr>
          <p:spPr>
            <a:xfrm>
              <a:off x="2676307" y="2248011"/>
              <a:ext cx="6925" cy="5200"/>
            </a:xfrm>
            <a:custGeom>
              <a:avLst/>
              <a:gdLst/>
              <a:ahLst/>
              <a:cxnLst/>
              <a:rect l="l" t="t" r="r" b="b"/>
              <a:pathLst>
                <a:path w="277" h="208" extrusionOk="0">
                  <a:moveTo>
                    <a:pt x="174" y="1"/>
                  </a:moveTo>
                  <a:cubicBezTo>
                    <a:pt x="141" y="1"/>
                    <a:pt x="104" y="17"/>
                    <a:pt x="87" y="34"/>
                  </a:cubicBezTo>
                  <a:cubicBezTo>
                    <a:pt x="54" y="50"/>
                    <a:pt x="38" y="88"/>
                    <a:pt x="21" y="104"/>
                  </a:cubicBezTo>
                  <a:cubicBezTo>
                    <a:pt x="1" y="154"/>
                    <a:pt x="38" y="191"/>
                    <a:pt x="71" y="207"/>
                  </a:cubicBezTo>
                  <a:lnTo>
                    <a:pt x="104" y="207"/>
                  </a:lnTo>
                  <a:cubicBezTo>
                    <a:pt x="124" y="207"/>
                    <a:pt x="141" y="191"/>
                    <a:pt x="157" y="191"/>
                  </a:cubicBezTo>
                  <a:cubicBezTo>
                    <a:pt x="190" y="174"/>
                    <a:pt x="227" y="154"/>
                    <a:pt x="244" y="121"/>
                  </a:cubicBezTo>
                  <a:lnTo>
                    <a:pt x="244" y="104"/>
                  </a:ln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7"/>
            <p:cNvSpPr/>
            <p:nvPr/>
          </p:nvSpPr>
          <p:spPr>
            <a:xfrm>
              <a:off x="2668182" y="2272961"/>
              <a:ext cx="6500" cy="5175"/>
            </a:xfrm>
            <a:custGeom>
              <a:avLst/>
              <a:gdLst/>
              <a:ahLst/>
              <a:cxnLst/>
              <a:rect l="l" t="t" r="r" b="b"/>
              <a:pathLst>
                <a:path w="260" h="207" extrusionOk="0">
                  <a:moveTo>
                    <a:pt x="173" y="1"/>
                  </a:moveTo>
                  <a:cubicBezTo>
                    <a:pt x="140" y="1"/>
                    <a:pt x="103" y="17"/>
                    <a:pt x="87" y="34"/>
                  </a:cubicBezTo>
                  <a:cubicBezTo>
                    <a:pt x="54" y="50"/>
                    <a:pt x="37" y="67"/>
                    <a:pt x="17" y="104"/>
                  </a:cubicBezTo>
                  <a:cubicBezTo>
                    <a:pt x="0" y="153"/>
                    <a:pt x="37" y="207"/>
                    <a:pt x="103" y="207"/>
                  </a:cubicBezTo>
                  <a:cubicBezTo>
                    <a:pt x="120" y="207"/>
                    <a:pt x="140" y="186"/>
                    <a:pt x="157" y="186"/>
                  </a:cubicBezTo>
                  <a:cubicBezTo>
                    <a:pt x="173" y="186"/>
                    <a:pt x="190" y="170"/>
                    <a:pt x="190" y="170"/>
                  </a:cubicBez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7"/>
            <p:cNvSpPr/>
            <p:nvPr/>
          </p:nvSpPr>
          <p:spPr>
            <a:xfrm>
              <a:off x="2622207" y="2274311"/>
              <a:ext cx="6500" cy="5100"/>
            </a:xfrm>
            <a:custGeom>
              <a:avLst/>
              <a:gdLst/>
              <a:ahLst/>
              <a:cxnLst/>
              <a:rect l="l" t="t" r="r" b="b"/>
              <a:pathLst>
                <a:path w="260" h="204" extrusionOk="0">
                  <a:moveTo>
                    <a:pt x="163" y="0"/>
                  </a:moveTo>
                  <a:cubicBezTo>
                    <a:pt x="143" y="0"/>
                    <a:pt x="122" y="4"/>
                    <a:pt x="103" y="13"/>
                  </a:cubicBezTo>
                  <a:cubicBezTo>
                    <a:pt x="54" y="29"/>
                    <a:pt x="21" y="66"/>
                    <a:pt x="0" y="99"/>
                  </a:cubicBezTo>
                  <a:lnTo>
                    <a:pt x="0" y="153"/>
                  </a:lnTo>
                  <a:cubicBezTo>
                    <a:pt x="14" y="185"/>
                    <a:pt x="46" y="203"/>
                    <a:pt x="86" y="203"/>
                  </a:cubicBezTo>
                  <a:cubicBezTo>
                    <a:pt x="108" y="203"/>
                    <a:pt x="132" y="198"/>
                    <a:pt x="157" y="186"/>
                  </a:cubicBezTo>
                  <a:cubicBezTo>
                    <a:pt x="206" y="153"/>
                    <a:pt x="260" y="99"/>
                    <a:pt x="243" y="50"/>
                  </a:cubicBezTo>
                  <a:cubicBezTo>
                    <a:pt x="243" y="29"/>
                    <a:pt x="227" y="29"/>
                    <a:pt x="206" y="13"/>
                  </a:cubicBezTo>
                  <a:cubicBezTo>
                    <a:pt x="198" y="4"/>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7"/>
            <p:cNvSpPr/>
            <p:nvPr/>
          </p:nvSpPr>
          <p:spPr>
            <a:xfrm>
              <a:off x="2655757" y="2238536"/>
              <a:ext cx="6450" cy="4850"/>
            </a:xfrm>
            <a:custGeom>
              <a:avLst/>
              <a:gdLst/>
              <a:ahLst/>
              <a:cxnLst/>
              <a:rect l="l" t="t" r="r" b="b"/>
              <a:pathLst>
                <a:path w="258" h="194" extrusionOk="0">
                  <a:moveTo>
                    <a:pt x="171" y="1"/>
                  </a:moveTo>
                  <a:cubicBezTo>
                    <a:pt x="138" y="1"/>
                    <a:pt x="101" y="17"/>
                    <a:pt x="68" y="38"/>
                  </a:cubicBezTo>
                  <a:cubicBezTo>
                    <a:pt x="52" y="54"/>
                    <a:pt x="35" y="71"/>
                    <a:pt x="19" y="104"/>
                  </a:cubicBezTo>
                  <a:cubicBezTo>
                    <a:pt x="1" y="150"/>
                    <a:pt x="26" y="194"/>
                    <a:pt x="66" y="194"/>
                  </a:cubicBezTo>
                  <a:cubicBezTo>
                    <a:pt x="72" y="194"/>
                    <a:pt x="78" y="193"/>
                    <a:pt x="85" y="190"/>
                  </a:cubicBezTo>
                  <a:lnTo>
                    <a:pt x="155" y="190"/>
                  </a:lnTo>
                  <a:cubicBezTo>
                    <a:pt x="171" y="174"/>
                    <a:pt x="171" y="174"/>
                    <a:pt x="188" y="174"/>
                  </a:cubicBezTo>
                  <a:cubicBezTo>
                    <a:pt x="204" y="157"/>
                    <a:pt x="241" y="120"/>
                    <a:pt x="241" y="104"/>
                  </a:cubicBezTo>
                  <a:cubicBezTo>
                    <a:pt x="258" y="54"/>
                    <a:pt x="225"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7"/>
            <p:cNvSpPr/>
            <p:nvPr/>
          </p:nvSpPr>
          <p:spPr>
            <a:xfrm>
              <a:off x="2660032" y="2250186"/>
              <a:ext cx="6925" cy="4775"/>
            </a:xfrm>
            <a:custGeom>
              <a:avLst/>
              <a:gdLst/>
              <a:ahLst/>
              <a:cxnLst/>
              <a:rect l="l" t="t" r="r" b="b"/>
              <a:pathLst>
                <a:path w="277" h="191" extrusionOk="0">
                  <a:moveTo>
                    <a:pt x="136" y="1"/>
                  </a:moveTo>
                  <a:cubicBezTo>
                    <a:pt x="103" y="1"/>
                    <a:pt x="87" y="17"/>
                    <a:pt x="54" y="50"/>
                  </a:cubicBezTo>
                  <a:cubicBezTo>
                    <a:pt x="0" y="87"/>
                    <a:pt x="0" y="153"/>
                    <a:pt x="54" y="190"/>
                  </a:cubicBezTo>
                  <a:lnTo>
                    <a:pt x="120" y="190"/>
                  </a:lnTo>
                  <a:cubicBezTo>
                    <a:pt x="136" y="190"/>
                    <a:pt x="157" y="190"/>
                    <a:pt x="157" y="170"/>
                  </a:cubicBezTo>
                  <a:cubicBezTo>
                    <a:pt x="173" y="170"/>
                    <a:pt x="206" y="153"/>
                    <a:pt x="206" y="137"/>
                  </a:cubicBezTo>
                  <a:cubicBezTo>
                    <a:pt x="260" y="104"/>
                    <a:pt x="277"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7"/>
            <p:cNvSpPr/>
            <p:nvPr/>
          </p:nvSpPr>
          <p:spPr>
            <a:xfrm>
              <a:off x="2686632" y="2225236"/>
              <a:ext cx="6500" cy="5175"/>
            </a:xfrm>
            <a:custGeom>
              <a:avLst/>
              <a:gdLst/>
              <a:ahLst/>
              <a:cxnLst/>
              <a:rect l="l" t="t" r="r" b="b"/>
              <a:pathLst>
                <a:path w="260" h="207" extrusionOk="0">
                  <a:moveTo>
                    <a:pt x="173" y="1"/>
                  </a:moveTo>
                  <a:cubicBezTo>
                    <a:pt x="140" y="1"/>
                    <a:pt x="103" y="17"/>
                    <a:pt x="70" y="34"/>
                  </a:cubicBezTo>
                  <a:cubicBezTo>
                    <a:pt x="54" y="54"/>
                    <a:pt x="37" y="71"/>
                    <a:pt x="21" y="104"/>
                  </a:cubicBezTo>
                  <a:cubicBezTo>
                    <a:pt x="0" y="157"/>
                    <a:pt x="37" y="207"/>
                    <a:pt x="87" y="207"/>
                  </a:cubicBezTo>
                  <a:cubicBezTo>
                    <a:pt x="124" y="207"/>
                    <a:pt x="140" y="190"/>
                    <a:pt x="157" y="190"/>
                  </a:cubicBezTo>
                  <a:cubicBezTo>
                    <a:pt x="173" y="190"/>
                    <a:pt x="173" y="174"/>
                    <a:pt x="190" y="174"/>
                  </a:cubicBezTo>
                  <a:cubicBezTo>
                    <a:pt x="206" y="157"/>
                    <a:pt x="243" y="120"/>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7"/>
            <p:cNvSpPr/>
            <p:nvPr/>
          </p:nvSpPr>
          <p:spPr>
            <a:xfrm>
              <a:off x="2617057" y="2262136"/>
              <a:ext cx="6500" cy="5250"/>
            </a:xfrm>
            <a:custGeom>
              <a:avLst/>
              <a:gdLst/>
              <a:ahLst/>
              <a:cxnLst/>
              <a:rect l="l" t="t" r="r" b="b"/>
              <a:pathLst>
                <a:path w="260" h="210" extrusionOk="0">
                  <a:moveTo>
                    <a:pt x="157" y="1"/>
                  </a:moveTo>
                  <a:cubicBezTo>
                    <a:pt x="140" y="1"/>
                    <a:pt x="124" y="21"/>
                    <a:pt x="103" y="21"/>
                  </a:cubicBezTo>
                  <a:cubicBezTo>
                    <a:pt x="37" y="54"/>
                    <a:pt x="0" y="104"/>
                    <a:pt x="21" y="157"/>
                  </a:cubicBezTo>
                  <a:cubicBezTo>
                    <a:pt x="21" y="190"/>
                    <a:pt x="48" y="209"/>
                    <a:pt x="87" y="209"/>
                  </a:cubicBezTo>
                  <a:cubicBezTo>
                    <a:pt x="108" y="209"/>
                    <a:pt x="132" y="204"/>
                    <a:pt x="157" y="190"/>
                  </a:cubicBezTo>
                  <a:cubicBezTo>
                    <a:pt x="173" y="190"/>
                    <a:pt x="190" y="174"/>
                    <a:pt x="206" y="157"/>
                  </a:cubicBezTo>
                  <a:cubicBezTo>
                    <a:pt x="243" y="125"/>
                    <a:pt x="260" y="87"/>
                    <a:pt x="243" y="54"/>
                  </a:cubicBezTo>
                  <a:cubicBezTo>
                    <a:pt x="243" y="21"/>
                    <a:pt x="20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7"/>
            <p:cNvSpPr/>
            <p:nvPr/>
          </p:nvSpPr>
          <p:spPr>
            <a:xfrm>
              <a:off x="2858857" y="2444686"/>
              <a:ext cx="6100" cy="5175"/>
            </a:xfrm>
            <a:custGeom>
              <a:avLst/>
              <a:gdLst/>
              <a:ahLst/>
              <a:cxnLst/>
              <a:rect l="l" t="t" r="r" b="b"/>
              <a:pathLst>
                <a:path w="244" h="207" extrusionOk="0">
                  <a:moveTo>
                    <a:pt x="157" y="0"/>
                  </a:moveTo>
                  <a:cubicBezTo>
                    <a:pt x="141" y="0"/>
                    <a:pt x="103" y="17"/>
                    <a:pt x="87" y="38"/>
                  </a:cubicBezTo>
                  <a:cubicBezTo>
                    <a:pt x="54" y="54"/>
                    <a:pt x="17" y="71"/>
                    <a:pt x="17" y="104"/>
                  </a:cubicBezTo>
                  <a:cubicBezTo>
                    <a:pt x="0" y="157"/>
                    <a:pt x="37" y="207"/>
                    <a:pt x="87" y="207"/>
                  </a:cubicBezTo>
                  <a:lnTo>
                    <a:pt x="141" y="207"/>
                  </a:lnTo>
                  <a:cubicBezTo>
                    <a:pt x="141" y="190"/>
                    <a:pt x="141" y="190"/>
                    <a:pt x="157" y="190"/>
                  </a:cubicBezTo>
                  <a:cubicBezTo>
                    <a:pt x="157" y="190"/>
                    <a:pt x="174" y="190"/>
                    <a:pt x="174" y="174"/>
                  </a:cubicBezTo>
                  <a:cubicBezTo>
                    <a:pt x="207" y="157"/>
                    <a:pt x="223" y="141"/>
                    <a:pt x="244" y="104"/>
                  </a:cubicBezTo>
                  <a:lnTo>
                    <a:pt x="244" y="38"/>
                  </a:ln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7"/>
            <p:cNvSpPr/>
            <p:nvPr/>
          </p:nvSpPr>
          <p:spPr>
            <a:xfrm>
              <a:off x="2853282" y="2433561"/>
              <a:ext cx="6525" cy="4925"/>
            </a:xfrm>
            <a:custGeom>
              <a:avLst/>
              <a:gdLst/>
              <a:ahLst/>
              <a:cxnLst/>
              <a:rect l="l" t="t" r="r" b="b"/>
              <a:pathLst>
                <a:path w="261" h="197" extrusionOk="0">
                  <a:moveTo>
                    <a:pt x="174" y="0"/>
                  </a:moveTo>
                  <a:cubicBezTo>
                    <a:pt x="157" y="0"/>
                    <a:pt x="120" y="0"/>
                    <a:pt x="104" y="17"/>
                  </a:cubicBezTo>
                  <a:cubicBezTo>
                    <a:pt x="54" y="33"/>
                    <a:pt x="1" y="103"/>
                    <a:pt x="17" y="153"/>
                  </a:cubicBezTo>
                  <a:cubicBezTo>
                    <a:pt x="29" y="180"/>
                    <a:pt x="71" y="196"/>
                    <a:pt x="113" y="196"/>
                  </a:cubicBezTo>
                  <a:cubicBezTo>
                    <a:pt x="128" y="196"/>
                    <a:pt x="143" y="194"/>
                    <a:pt x="157" y="190"/>
                  </a:cubicBezTo>
                  <a:cubicBezTo>
                    <a:pt x="174" y="173"/>
                    <a:pt x="190" y="173"/>
                    <a:pt x="207" y="153"/>
                  </a:cubicBezTo>
                  <a:cubicBezTo>
                    <a:pt x="240" y="120"/>
                    <a:pt x="260" y="87"/>
                    <a:pt x="260" y="50"/>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7"/>
            <p:cNvSpPr/>
            <p:nvPr/>
          </p:nvSpPr>
          <p:spPr>
            <a:xfrm>
              <a:off x="2864432" y="2456161"/>
              <a:ext cx="6100" cy="4925"/>
            </a:xfrm>
            <a:custGeom>
              <a:avLst/>
              <a:gdLst/>
              <a:ahLst/>
              <a:cxnLst/>
              <a:rect l="l" t="t" r="r" b="b"/>
              <a:pathLst>
                <a:path w="244" h="197" extrusionOk="0">
                  <a:moveTo>
                    <a:pt x="142" y="1"/>
                  </a:moveTo>
                  <a:cubicBezTo>
                    <a:pt x="124" y="1"/>
                    <a:pt x="105" y="3"/>
                    <a:pt x="87" y="7"/>
                  </a:cubicBezTo>
                  <a:cubicBezTo>
                    <a:pt x="54" y="24"/>
                    <a:pt x="21" y="57"/>
                    <a:pt x="21" y="73"/>
                  </a:cubicBezTo>
                  <a:cubicBezTo>
                    <a:pt x="0" y="110"/>
                    <a:pt x="0" y="127"/>
                    <a:pt x="0" y="143"/>
                  </a:cubicBezTo>
                  <a:cubicBezTo>
                    <a:pt x="0" y="160"/>
                    <a:pt x="21" y="176"/>
                    <a:pt x="37" y="197"/>
                  </a:cubicBezTo>
                  <a:cubicBezTo>
                    <a:pt x="70" y="197"/>
                    <a:pt x="103" y="197"/>
                    <a:pt x="140" y="176"/>
                  </a:cubicBezTo>
                  <a:cubicBezTo>
                    <a:pt x="206" y="160"/>
                    <a:pt x="243" y="94"/>
                    <a:pt x="227" y="40"/>
                  </a:cubicBezTo>
                  <a:cubicBezTo>
                    <a:pt x="227" y="16"/>
                    <a:pt x="189"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7"/>
            <p:cNvSpPr/>
            <p:nvPr/>
          </p:nvSpPr>
          <p:spPr>
            <a:xfrm>
              <a:off x="2876482" y="2457986"/>
              <a:ext cx="6525" cy="4925"/>
            </a:xfrm>
            <a:custGeom>
              <a:avLst/>
              <a:gdLst/>
              <a:ahLst/>
              <a:cxnLst/>
              <a:rect l="l" t="t" r="r" b="b"/>
              <a:pathLst>
                <a:path w="261" h="197" extrusionOk="0">
                  <a:moveTo>
                    <a:pt x="176" y="1"/>
                  </a:moveTo>
                  <a:cubicBezTo>
                    <a:pt x="154" y="1"/>
                    <a:pt x="129" y="7"/>
                    <a:pt x="103" y="21"/>
                  </a:cubicBezTo>
                  <a:cubicBezTo>
                    <a:pt x="33" y="37"/>
                    <a:pt x="0" y="103"/>
                    <a:pt x="17" y="157"/>
                  </a:cubicBezTo>
                  <a:cubicBezTo>
                    <a:pt x="29" y="181"/>
                    <a:pt x="61" y="196"/>
                    <a:pt x="105" y="196"/>
                  </a:cubicBezTo>
                  <a:cubicBezTo>
                    <a:pt x="121" y="196"/>
                    <a:pt x="138" y="194"/>
                    <a:pt x="157" y="190"/>
                  </a:cubicBezTo>
                  <a:cubicBezTo>
                    <a:pt x="223" y="157"/>
                    <a:pt x="260" y="87"/>
                    <a:pt x="240" y="54"/>
                  </a:cubicBezTo>
                  <a:cubicBezTo>
                    <a:pt x="240" y="20"/>
                    <a:pt x="213"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7"/>
            <p:cNvSpPr/>
            <p:nvPr/>
          </p:nvSpPr>
          <p:spPr>
            <a:xfrm>
              <a:off x="2868757" y="2431811"/>
              <a:ext cx="6000" cy="5075"/>
            </a:xfrm>
            <a:custGeom>
              <a:avLst/>
              <a:gdLst/>
              <a:ahLst/>
              <a:cxnLst/>
              <a:rect l="l" t="t" r="r" b="b"/>
              <a:pathLst>
                <a:path w="240" h="203" extrusionOk="0">
                  <a:moveTo>
                    <a:pt x="120" y="0"/>
                  </a:moveTo>
                  <a:cubicBezTo>
                    <a:pt x="87" y="17"/>
                    <a:pt x="54" y="37"/>
                    <a:pt x="33" y="54"/>
                  </a:cubicBezTo>
                  <a:cubicBezTo>
                    <a:pt x="17" y="70"/>
                    <a:pt x="0" y="103"/>
                    <a:pt x="0" y="140"/>
                  </a:cubicBezTo>
                  <a:cubicBezTo>
                    <a:pt x="0" y="157"/>
                    <a:pt x="0" y="173"/>
                    <a:pt x="17" y="190"/>
                  </a:cubicBezTo>
                  <a:cubicBezTo>
                    <a:pt x="35" y="198"/>
                    <a:pt x="49" y="202"/>
                    <a:pt x="62" y="202"/>
                  </a:cubicBezTo>
                  <a:cubicBezTo>
                    <a:pt x="74" y="202"/>
                    <a:pt x="87" y="198"/>
                    <a:pt x="103" y="190"/>
                  </a:cubicBezTo>
                  <a:lnTo>
                    <a:pt x="136" y="190"/>
                  </a:lnTo>
                  <a:cubicBezTo>
                    <a:pt x="157" y="173"/>
                    <a:pt x="173" y="173"/>
                    <a:pt x="190" y="157"/>
                  </a:cubicBezTo>
                  <a:cubicBezTo>
                    <a:pt x="239" y="103"/>
                    <a:pt x="239" y="54"/>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7"/>
            <p:cNvSpPr/>
            <p:nvPr/>
          </p:nvSpPr>
          <p:spPr>
            <a:xfrm>
              <a:off x="2874307" y="2443436"/>
              <a:ext cx="6525" cy="5200"/>
            </a:xfrm>
            <a:custGeom>
              <a:avLst/>
              <a:gdLst/>
              <a:ahLst/>
              <a:cxnLst/>
              <a:rect l="l" t="t" r="r" b="b"/>
              <a:pathLst>
                <a:path w="261" h="208" extrusionOk="0">
                  <a:moveTo>
                    <a:pt x="174" y="1"/>
                  </a:moveTo>
                  <a:cubicBezTo>
                    <a:pt x="141" y="17"/>
                    <a:pt x="104" y="17"/>
                    <a:pt x="71" y="34"/>
                  </a:cubicBezTo>
                  <a:cubicBezTo>
                    <a:pt x="54" y="50"/>
                    <a:pt x="17" y="88"/>
                    <a:pt x="17" y="104"/>
                  </a:cubicBezTo>
                  <a:cubicBezTo>
                    <a:pt x="1" y="154"/>
                    <a:pt x="38" y="207"/>
                    <a:pt x="87" y="207"/>
                  </a:cubicBezTo>
                  <a:cubicBezTo>
                    <a:pt x="104" y="207"/>
                    <a:pt x="141" y="207"/>
                    <a:pt x="157" y="191"/>
                  </a:cubicBezTo>
                  <a:cubicBezTo>
                    <a:pt x="157" y="191"/>
                    <a:pt x="174" y="191"/>
                    <a:pt x="190" y="170"/>
                  </a:cubicBezTo>
                  <a:cubicBezTo>
                    <a:pt x="207" y="154"/>
                    <a:pt x="223" y="137"/>
                    <a:pt x="244" y="104"/>
                  </a:cubicBezTo>
                  <a:cubicBezTo>
                    <a:pt x="261" y="50"/>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7"/>
            <p:cNvSpPr/>
            <p:nvPr/>
          </p:nvSpPr>
          <p:spPr>
            <a:xfrm>
              <a:off x="2849882" y="2421336"/>
              <a:ext cx="6425" cy="4950"/>
            </a:xfrm>
            <a:custGeom>
              <a:avLst/>
              <a:gdLst/>
              <a:ahLst/>
              <a:cxnLst/>
              <a:rect l="l" t="t" r="r" b="b"/>
              <a:pathLst>
                <a:path w="257" h="198" extrusionOk="0">
                  <a:moveTo>
                    <a:pt x="191" y="0"/>
                  </a:moveTo>
                  <a:cubicBezTo>
                    <a:pt x="180" y="0"/>
                    <a:pt x="167" y="2"/>
                    <a:pt x="153" y="7"/>
                  </a:cubicBezTo>
                  <a:lnTo>
                    <a:pt x="104" y="7"/>
                  </a:lnTo>
                  <a:cubicBezTo>
                    <a:pt x="34" y="44"/>
                    <a:pt x="1" y="93"/>
                    <a:pt x="17" y="147"/>
                  </a:cubicBezTo>
                  <a:cubicBezTo>
                    <a:pt x="28" y="179"/>
                    <a:pt x="54" y="197"/>
                    <a:pt x="89" y="197"/>
                  </a:cubicBezTo>
                  <a:cubicBezTo>
                    <a:pt x="108" y="197"/>
                    <a:pt x="130" y="192"/>
                    <a:pt x="153" y="180"/>
                  </a:cubicBezTo>
                  <a:cubicBezTo>
                    <a:pt x="170" y="180"/>
                    <a:pt x="190" y="163"/>
                    <a:pt x="207" y="147"/>
                  </a:cubicBezTo>
                  <a:cubicBezTo>
                    <a:pt x="240" y="126"/>
                    <a:pt x="256" y="77"/>
                    <a:pt x="240" y="44"/>
                  </a:cubicBezTo>
                  <a:cubicBezTo>
                    <a:pt x="240" y="17"/>
                    <a:pt x="222"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7"/>
            <p:cNvSpPr/>
            <p:nvPr/>
          </p:nvSpPr>
          <p:spPr>
            <a:xfrm>
              <a:off x="2848557" y="2411286"/>
              <a:ext cx="6500" cy="5100"/>
            </a:xfrm>
            <a:custGeom>
              <a:avLst/>
              <a:gdLst/>
              <a:ahLst/>
              <a:cxnLst/>
              <a:rect l="l" t="t" r="r" b="b"/>
              <a:pathLst>
                <a:path w="260" h="204" extrusionOk="0">
                  <a:moveTo>
                    <a:pt x="164" y="1"/>
                  </a:moveTo>
                  <a:cubicBezTo>
                    <a:pt x="143" y="1"/>
                    <a:pt x="122" y="5"/>
                    <a:pt x="103" y="13"/>
                  </a:cubicBezTo>
                  <a:cubicBezTo>
                    <a:pt x="54" y="34"/>
                    <a:pt x="17" y="83"/>
                    <a:pt x="0" y="116"/>
                  </a:cubicBezTo>
                  <a:lnTo>
                    <a:pt x="0" y="153"/>
                  </a:lnTo>
                  <a:cubicBezTo>
                    <a:pt x="11" y="185"/>
                    <a:pt x="44" y="203"/>
                    <a:pt x="85" y="203"/>
                  </a:cubicBezTo>
                  <a:cubicBezTo>
                    <a:pt x="107" y="203"/>
                    <a:pt x="132" y="198"/>
                    <a:pt x="157" y="186"/>
                  </a:cubicBezTo>
                  <a:cubicBezTo>
                    <a:pt x="206" y="170"/>
                    <a:pt x="260" y="100"/>
                    <a:pt x="243" y="50"/>
                  </a:cubicBezTo>
                  <a:cubicBezTo>
                    <a:pt x="243" y="50"/>
                    <a:pt x="223" y="34"/>
                    <a:pt x="223" y="13"/>
                  </a:cubicBezTo>
                  <a:cubicBezTo>
                    <a:pt x="206" y="5"/>
                    <a:pt x="186"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7"/>
            <p:cNvSpPr/>
            <p:nvPr/>
          </p:nvSpPr>
          <p:spPr>
            <a:xfrm>
              <a:off x="2623957" y="2284111"/>
              <a:ext cx="6000" cy="4750"/>
            </a:xfrm>
            <a:custGeom>
              <a:avLst/>
              <a:gdLst/>
              <a:ahLst/>
              <a:cxnLst/>
              <a:rect l="l" t="t" r="r" b="b"/>
              <a:pathLst>
                <a:path w="240" h="190" extrusionOk="0">
                  <a:moveTo>
                    <a:pt x="136" y="0"/>
                  </a:moveTo>
                  <a:cubicBezTo>
                    <a:pt x="120" y="0"/>
                    <a:pt x="103" y="16"/>
                    <a:pt x="87" y="16"/>
                  </a:cubicBezTo>
                  <a:cubicBezTo>
                    <a:pt x="54" y="33"/>
                    <a:pt x="17" y="70"/>
                    <a:pt x="0" y="103"/>
                  </a:cubicBezTo>
                  <a:cubicBezTo>
                    <a:pt x="54" y="120"/>
                    <a:pt x="103" y="153"/>
                    <a:pt x="136" y="190"/>
                  </a:cubicBezTo>
                  <a:cubicBezTo>
                    <a:pt x="157" y="173"/>
                    <a:pt x="173" y="173"/>
                    <a:pt x="190" y="153"/>
                  </a:cubicBezTo>
                  <a:cubicBezTo>
                    <a:pt x="223" y="120"/>
                    <a:pt x="239" y="87"/>
                    <a:pt x="223" y="49"/>
                  </a:cubicBezTo>
                  <a:cubicBezTo>
                    <a:pt x="223" y="16"/>
                    <a:pt x="190"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7"/>
            <p:cNvSpPr/>
            <p:nvPr/>
          </p:nvSpPr>
          <p:spPr>
            <a:xfrm>
              <a:off x="2617557" y="2249561"/>
              <a:ext cx="6425" cy="4875"/>
            </a:xfrm>
            <a:custGeom>
              <a:avLst/>
              <a:gdLst/>
              <a:ahLst/>
              <a:cxnLst/>
              <a:rect l="l" t="t" r="r" b="b"/>
              <a:pathLst>
                <a:path w="257" h="195" extrusionOk="0">
                  <a:moveTo>
                    <a:pt x="148" y="1"/>
                  </a:moveTo>
                  <a:cubicBezTo>
                    <a:pt x="133" y="1"/>
                    <a:pt x="117" y="3"/>
                    <a:pt x="104" y="9"/>
                  </a:cubicBezTo>
                  <a:cubicBezTo>
                    <a:pt x="50" y="26"/>
                    <a:pt x="34" y="59"/>
                    <a:pt x="17" y="92"/>
                  </a:cubicBezTo>
                  <a:cubicBezTo>
                    <a:pt x="1" y="112"/>
                    <a:pt x="1" y="129"/>
                    <a:pt x="1" y="145"/>
                  </a:cubicBezTo>
                  <a:cubicBezTo>
                    <a:pt x="17" y="162"/>
                    <a:pt x="17" y="178"/>
                    <a:pt x="50" y="195"/>
                  </a:cubicBezTo>
                  <a:cubicBezTo>
                    <a:pt x="67" y="195"/>
                    <a:pt x="104" y="195"/>
                    <a:pt x="137" y="178"/>
                  </a:cubicBezTo>
                  <a:cubicBezTo>
                    <a:pt x="207" y="162"/>
                    <a:pt x="256" y="92"/>
                    <a:pt x="240" y="42"/>
                  </a:cubicBezTo>
                  <a:cubicBezTo>
                    <a:pt x="228" y="18"/>
                    <a:pt x="188"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7"/>
            <p:cNvSpPr/>
            <p:nvPr/>
          </p:nvSpPr>
          <p:spPr>
            <a:xfrm>
              <a:off x="2824107" y="2420661"/>
              <a:ext cx="2625" cy="3425"/>
            </a:xfrm>
            <a:custGeom>
              <a:avLst/>
              <a:gdLst/>
              <a:ahLst/>
              <a:cxnLst/>
              <a:rect l="l" t="t" r="r" b="b"/>
              <a:pathLst>
                <a:path w="105" h="137" extrusionOk="0">
                  <a:moveTo>
                    <a:pt x="1" y="1"/>
                  </a:moveTo>
                  <a:cubicBezTo>
                    <a:pt x="17" y="50"/>
                    <a:pt x="34" y="104"/>
                    <a:pt x="50" y="137"/>
                  </a:cubicBezTo>
                  <a:lnTo>
                    <a:pt x="67" y="137"/>
                  </a:lnTo>
                  <a:lnTo>
                    <a:pt x="67" y="120"/>
                  </a:lnTo>
                  <a:cubicBezTo>
                    <a:pt x="88" y="120"/>
                    <a:pt x="88" y="104"/>
                    <a:pt x="88" y="104"/>
                  </a:cubicBezTo>
                  <a:cubicBezTo>
                    <a:pt x="104" y="50"/>
                    <a:pt x="6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7"/>
            <p:cNvSpPr/>
            <p:nvPr/>
          </p:nvSpPr>
          <p:spPr>
            <a:xfrm>
              <a:off x="2843382" y="2399636"/>
              <a:ext cx="6525" cy="4750"/>
            </a:xfrm>
            <a:custGeom>
              <a:avLst/>
              <a:gdLst/>
              <a:ahLst/>
              <a:cxnLst/>
              <a:rect l="l" t="t" r="r" b="b"/>
              <a:pathLst>
                <a:path w="261" h="190" extrusionOk="0">
                  <a:moveTo>
                    <a:pt x="104" y="1"/>
                  </a:moveTo>
                  <a:cubicBezTo>
                    <a:pt x="38" y="34"/>
                    <a:pt x="1" y="104"/>
                    <a:pt x="17" y="137"/>
                  </a:cubicBezTo>
                  <a:cubicBezTo>
                    <a:pt x="30" y="171"/>
                    <a:pt x="55" y="190"/>
                    <a:pt x="89" y="190"/>
                  </a:cubicBezTo>
                  <a:cubicBezTo>
                    <a:pt x="109" y="190"/>
                    <a:pt x="132" y="183"/>
                    <a:pt x="158" y="170"/>
                  </a:cubicBezTo>
                  <a:cubicBezTo>
                    <a:pt x="174" y="170"/>
                    <a:pt x="191" y="153"/>
                    <a:pt x="207" y="153"/>
                  </a:cubicBezTo>
                  <a:cubicBezTo>
                    <a:pt x="244" y="120"/>
                    <a:pt x="261" y="67"/>
                    <a:pt x="244" y="50"/>
                  </a:cubicBezTo>
                  <a:cubicBezTo>
                    <a:pt x="244" y="17"/>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7"/>
            <p:cNvSpPr/>
            <p:nvPr/>
          </p:nvSpPr>
          <p:spPr>
            <a:xfrm>
              <a:off x="2840807" y="2432211"/>
              <a:ext cx="6525" cy="5175"/>
            </a:xfrm>
            <a:custGeom>
              <a:avLst/>
              <a:gdLst/>
              <a:ahLst/>
              <a:cxnLst/>
              <a:rect l="l" t="t" r="r" b="b"/>
              <a:pathLst>
                <a:path w="261" h="207" extrusionOk="0">
                  <a:moveTo>
                    <a:pt x="174" y="1"/>
                  </a:moveTo>
                  <a:cubicBezTo>
                    <a:pt x="158" y="1"/>
                    <a:pt x="120" y="21"/>
                    <a:pt x="87" y="38"/>
                  </a:cubicBezTo>
                  <a:cubicBezTo>
                    <a:pt x="54" y="54"/>
                    <a:pt x="38" y="87"/>
                    <a:pt x="38" y="104"/>
                  </a:cubicBezTo>
                  <a:cubicBezTo>
                    <a:pt x="1" y="157"/>
                    <a:pt x="38" y="207"/>
                    <a:pt x="104" y="207"/>
                  </a:cubicBezTo>
                  <a:cubicBezTo>
                    <a:pt x="120" y="207"/>
                    <a:pt x="141" y="207"/>
                    <a:pt x="174" y="190"/>
                  </a:cubicBezTo>
                  <a:cubicBezTo>
                    <a:pt x="174" y="190"/>
                    <a:pt x="191" y="190"/>
                    <a:pt x="191" y="174"/>
                  </a:cubicBezTo>
                  <a:cubicBezTo>
                    <a:pt x="224" y="157"/>
                    <a:pt x="244" y="141"/>
                    <a:pt x="261" y="104"/>
                  </a:cubicBezTo>
                  <a:cubicBezTo>
                    <a:pt x="261" y="87"/>
                    <a:pt x="261" y="54"/>
                    <a:pt x="244" y="38"/>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7"/>
            <p:cNvSpPr/>
            <p:nvPr/>
          </p:nvSpPr>
          <p:spPr>
            <a:xfrm>
              <a:off x="2773007" y="2203386"/>
              <a:ext cx="6000" cy="3850"/>
            </a:xfrm>
            <a:custGeom>
              <a:avLst/>
              <a:gdLst/>
              <a:ahLst/>
              <a:cxnLst/>
              <a:rect l="l" t="t" r="r" b="b"/>
              <a:pathLst>
                <a:path w="240" h="154" extrusionOk="0">
                  <a:moveTo>
                    <a:pt x="33" y="1"/>
                  </a:moveTo>
                  <a:cubicBezTo>
                    <a:pt x="33" y="17"/>
                    <a:pt x="16" y="34"/>
                    <a:pt x="0" y="50"/>
                  </a:cubicBezTo>
                  <a:cubicBezTo>
                    <a:pt x="0" y="67"/>
                    <a:pt x="0" y="104"/>
                    <a:pt x="16" y="120"/>
                  </a:cubicBezTo>
                  <a:cubicBezTo>
                    <a:pt x="33" y="137"/>
                    <a:pt x="49" y="153"/>
                    <a:pt x="87" y="153"/>
                  </a:cubicBezTo>
                  <a:cubicBezTo>
                    <a:pt x="103" y="153"/>
                    <a:pt x="120" y="137"/>
                    <a:pt x="153" y="137"/>
                  </a:cubicBezTo>
                  <a:lnTo>
                    <a:pt x="173" y="120"/>
                  </a:lnTo>
                  <a:cubicBezTo>
                    <a:pt x="206" y="104"/>
                    <a:pt x="223" y="67"/>
                    <a:pt x="239" y="50"/>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7"/>
            <p:cNvSpPr/>
            <p:nvPr/>
          </p:nvSpPr>
          <p:spPr>
            <a:xfrm>
              <a:off x="2940482" y="2201236"/>
              <a:ext cx="6000" cy="2350"/>
            </a:xfrm>
            <a:custGeom>
              <a:avLst/>
              <a:gdLst/>
              <a:ahLst/>
              <a:cxnLst/>
              <a:rect l="l" t="t" r="r" b="b"/>
              <a:pathLst>
                <a:path w="240" h="94" extrusionOk="0">
                  <a:moveTo>
                    <a:pt x="1" y="0"/>
                  </a:moveTo>
                  <a:lnTo>
                    <a:pt x="1" y="50"/>
                  </a:lnTo>
                  <a:cubicBezTo>
                    <a:pt x="13" y="77"/>
                    <a:pt x="54" y="93"/>
                    <a:pt x="101" y="93"/>
                  </a:cubicBezTo>
                  <a:cubicBezTo>
                    <a:pt x="118" y="93"/>
                    <a:pt x="136" y="91"/>
                    <a:pt x="153" y="87"/>
                  </a:cubicBezTo>
                  <a:cubicBezTo>
                    <a:pt x="190" y="66"/>
                    <a:pt x="223" y="33"/>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7"/>
            <p:cNvSpPr/>
            <p:nvPr/>
          </p:nvSpPr>
          <p:spPr>
            <a:xfrm>
              <a:off x="3037582" y="2200311"/>
              <a:ext cx="6000" cy="2350"/>
            </a:xfrm>
            <a:custGeom>
              <a:avLst/>
              <a:gdLst/>
              <a:ahLst/>
              <a:cxnLst/>
              <a:rect l="l" t="t" r="r" b="b"/>
              <a:pathLst>
                <a:path w="240" h="94" extrusionOk="0">
                  <a:moveTo>
                    <a:pt x="0" y="0"/>
                  </a:moveTo>
                  <a:lnTo>
                    <a:pt x="0" y="21"/>
                  </a:lnTo>
                  <a:cubicBezTo>
                    <a:pt x="0" y="54"/>
                    <a:pt x="17" y="70"/>
                    <a:pt x="33" y="87"/>
                  </a:cubicBezTo>
                  <a:cubicBezTo>
                    <a:pt x="44" y="87"/>
                    <a:pt x="63" y="94"/>
                    <a:pt x="85" y="94"/>
                  </a:cubicBezTo>
                  <a:cubicBezTo>
                    <a:pt x="96" y="94"/>
                    <a:pt x="108" y="92"/>
                    <a:pt x="120" y="87"/>
                  </a:cubicBezTo>
                  <a:lnTo>
                    <a:pt x="137" y="87"/>
                  </a:lnTo>
                  <a:cubicBezTo>
                    <a:pt x="170" y="70"/>
                    <a:pt x="186" y="54"/>
                    <a:pt x="207" y="37"/>
                  </a:cubicBezTo>
                  <a:cubicBezTo>
                    <a:pt x="223" y="37"/>
                    <a:pt x="223" y="21"/>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7"/>
            <p:cNvSpPr/>
            <p:nvPr/>
          </p:nvSpPr>
          <p:spPr>
            <a:xfrm>
              <a:off x="3061607" y="2234311"/>
              <a:ext cx="6400" cy="5175"/>
            </a:xfrm>
            <a:custGeom>
              <a:avLst/>
              <a:gdLst/>
              <a:ahLst/>
              <a:cxnLst/>
              <a:rect l="l" t="t" r="r" b="b"/>
              <a:pathLst>
                <a:path w="256" h="207" extrusionOk="0">
                  <a:moveTo>
                    <a:pt x="153" y="1"/>
                  </a:moveTo>
                  <a:cubicBezTo>
                    <a:pt x="120" y="1"/>
                    <a:pt x="87" y="17"/>
                    <a:pt x="70" y="34"/>
                  </a:cubicBezTo>
                  <a:cubicBezTo>
                    <a:pt x="33" y="50"/>
                    <a:pt x="17" y="67"/>
                    <a:pt x="0" y="104"/>
                  </a:cubicBezTo>
                  <a:cubicBezTo>
                    <a:pt x="0" y="137"/>
                    <a:pt x="0" y="153"/>
                    <a:pt x="17" y="170"/>
                  </a:cubicBezTo>
                  <a:cubicBezTo>
                    <a:pt x="33" y="186"/>
                    <a:pt x="50" y="207"/>
                    <a:pt x="87" y="207"/>
                  </a:cubicBezTo>
                  <a:cubicBezTo>
                    <a:pt x="103" y="207"/>
                    <a:pt x="120" y="186"/>
                    <a:pt x="136" y="186"/>
                  </a:cubicBezTo>
                  <a:cubicBezTo>
                    <a:pt x="153" y="186"/>
                    <a:pt x="173" y="170"/>
                    <a:pt x="173" y="170"/>
                  </a:cubicBezTo>
                  <a:cubicBezTo>
                    <a:pt x="206" y="153"/>
                    <a:pt x="223" y="120"/>
                    <a:pt x="239"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7"/>
            <p:cNvSpPr/>
            <p:nvPr/>
          </p:nvSpPr>
          <p:spPr>
            <a:xfrm>
              <a:off x="2755357" y="2248836"/>
              <a:ext cx="6525" cy="5200"/>
            </a:xfrm>
            <a:custGeom>
              <a:avLst/>
              <a:gdLst/>
              <a:ahLst/>
              <a:cxnLst/>
              <a:rect l="l" t="t" r="r" b="b"/>
              <a:pathLst>
                <a:path w="261" h="208" extrusionOk="0">
                  <a:moveTo>
                    <a:pt x="137" y="1"/>
                  </a:moveTo>
                  <a:cubicBezTo>
                    <a:pt x="104" y="17"/>
                    <a:pt x="71" y="38"/>
                    <a:pt x="55" y="55"/>
                  </a:cubicBezTo>
                  <a:cubicBezTo>
                    <a:pt x="1" y="104"/>
                    <a:pt x="1" y="158"/>
                    <a:pt x="55" y="191"/>
                  </a:cubicBezTo>
                  <a:cubicBezTo>
                    <a:pt x="71" y="207"/>
                    <a:pt x="88" y="207"/>
                    <a:pt x="121" y="207"/>
                  </a:cubicBezTo>
                  <a:cubicBezTo>
                    <a:pt x="137" y="191"/>
                    <a:pt x="158" y="191"/>
                    <a:pt x="158" y="191"/>
                  </a:cubicBezTo>
                  <a:cubicBezTo>
                    <a:pt x="174" y="174"/>
                    <a:pt x="191" y="174"/>
                    <a:pt x="207" y="158"/>
                  </a:cubicBezTo>
                  <a:cubicBezTo>
                    <a:pt x="261" y="104"/>
                    <a:pt x="261" y="55"/>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7"/>
            <p:cNvSpPr/>
            <p:nvPr/>
          </p:nvSpPr>
          <p:spPr>
            <a:xfrm>
              <a:off x="2759282" y="2212761"/>
              <a:ext cx="6425" cy="4775"/>
            </a:xfrm>
            <a:custGeom>
              <a:avLst/>
              <a:gdLst/>
              <a:ahLst/>
              <a:cxnLst/>
              <a:rect l="l" t="t" r="r" b="b"/>
              <a:pathLst>
                <a:path w="257" h="191" extrusionOk="0">
                  <a:moveTo>
                    <a:pt x="153" y="1"/>
                  </a:moveTo>
                  <a:cubicBezTo>
                    <a:pt x="137" y="1"/>
                    <a:pt x="104" y="1"/>
                    <a:pt x="67" y="17"/>
                  </a:cubicBezTo>
                  <a:cubicBezTo>
                    <a:pt x="34" y="38"/>
                    <a:pt x="17" y="71"/>
                    <a:pt x="17" y="88"/>
                  </a:cubicBezTo>
                  <a:cubicBezTo>
                    <a:pt x="1" y="141"/>
                    <a:pt x="17" y="174"/>
                    <a:pt x="50" y="191"/>
                  </a:cubicBezTo>
                  <a:lnTo>
                    <a:pt x="83" y="191"/>
                  </a:lnTo>
                  <a:cubicBezTo>
                    <a:pt x="104" y="191"/>
                    <a:pt x="120" y="191"/>
                    <a:pt x="153" y="174"/>
                  </a:cubicBezTo>
                  <a:cubicBezTo>
                    <a:pt x="170" y="174"/>
                    <a:pt x="207" y="141"/>
                    <a:pt x="223" y="121"/>
                  </a:cubicBezTo>
                  <a:cubicBezTo>
                    <a:pt x="223" y="104"/>
                    <a:pt x="240" y="104"/>
                    <a:pt x="240" y="88"/>
                  </a:cubicBezTo>
                  <a:cubicBezTo>
                    <a:pt x="256" y="38"/>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7"/>
            <p:cNvSpPr/>
            <p:nvPr/>
          </p:nvSpPr>
          <p:spPr>
            <a:xfrm>
              <a:off x="3058207" y="2267136"/>
              <a:ext cx="6000" cy="4925"/>
            </a:xfrm>
            <a:custGeom>
              <a:avLst/>
              <a:gdLst/>
              <a:ahLst/>
              <a:cxnLst/>
              <a:rect l="l" t="t" r="r" b="b"/>
              <a:pathLst>
                <a:path w="240" h="197" extrusionOk="0">
                  <a:moveTo>
                    <a:pt x="161" y="1"/>
                  </a:moveTo>
                  <a:cubicBezTo>
                    <a:pt x="117" y="1"/>
                    <a:pt x="70" y="17"/>
                    <a:pt x="33" y="44"/>
                  </a:cubicBezTo>
                  <a:cubicBezTo>
                    <a:pt x="17" y="77"/>
                    <a:pt x="0" y="94"/>
                    <a:pt x="0" y="131"/>
                  </a:cubicBezTo>
                  <a:cubicBezTo>
                    <a:pt x="0" y="147"/>
                    <a:pt x="0" y="164"/>
                    <a:pt x="17" y="180"/>
                  </a:cubicBezTo>
                  <a:cubicBezTo>
                    <a:pt x="50" y="197"/>
                    <a:pt x="66" y="197"/>
                    <a:pt x="103" y="197"/>
                  </a:cubicBezTo>
                  <a:cubicBezTo>
                    <a:pt x="120" y="197"/>
                    <a:pt x="120" y="180"/>
                    <a:pt x="136" y="180"/>
                  </a:cubicBezTo>
                  <a:cubicBezTo>
                    <a:pt x="153" y="180"/>
                    <a:pt x="169" y="164"/>
                    <a:pt x="186" y="147"/>
                  </a:cubicBezTo>
                  <a:cubicBezTo>
                    <a:pt x="239" y="94"/>
                    <a:pt x="239" y="44"/>
                    <a:pt x="206" y="7"/>
                  </a:cubicBezTo>
                  <a:cubicBezTo>
                    <a:pt x="192" y="3"/>
                    <a:pt x="17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7"/>
            <p:cNvSpPr/>
            <p:nvPr/>
          </p:nvSpPr>
          <p:spPr>
            <a:xfrm>
              <a:off x="2923682" y="2201636"/>
              <a:ext cx="6925" cy="4775"/>
            </a:xfrm>
            <a:custGeom>
              <a:avLst/>
              <a:gdLst/>
              <a:ahLst/>
              <a:cxnLst/>
              <a:rect l="l" t="t" r="r" b="b"/>
              <a:pathLst>
                <a:path w="277" h="191" extrusionOk="0">
                  <a:moveTo>
                    <a:pt x="157" y="1"/>
                  </a:moveTo>
                  <a:cubicBezTo>
                    <a:pt x="124" y="1"/>
                    <a:pt x="104" y="1"/>
                    <a:pt x="87" y="17"/>
                  </a:cubicBezTo>
                  <a:cubicBezTo>
                    <a:pt x="54" y="34"/>
                    <a:pt x="38" y="71"/>
                    <a:pt x="21" y="87"/>
                  </a:cubicBezTo>
                  <a:cubicBezTo>
                    <a:pt x="1" y="153"/>
                    <a:pt x="38" y="190"/>
                    <a:pt x="104" y="190"/>
                  </a:cubicBezTo>
                  <a:cubicBezTo>
                    <a:pt x="124" y="190"/>
                    <a:pt x="141" y="190"/>
                    <a:pt x="157" y="174"/>
                  </a:cubicBezTo>
                  <a:cubicBezTo>
                    <a:pt x="174" y="174"/>
                    <a:pt x="190" y="174"/>
                    <a:pt x="190" y="153"/>
                  </a:cubicBezTo>
                  <a:cubicBezTo>
                    <a:pt x="227" y="137"/>
                    <a:pt x="244" y="120"/>
                    <a:pt x="260" y="87"/>
                  </a:cubicBezTo>
                  <a:cubicBezTo>
                    <a:pt x="277" y="50"/>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7"/>
            <p:cNvSpPr/>
            <p:nvPr/>
          </p:nvSpPr>
          <p:spPr>
            <a:xfrm>
              <a:off x="2879057" y="2468286"/>
              <a:ext cx="6525" cy="5075"/>
            </a:xfrm>
            <a:custGeom>
              <a:avLst/>
              <a:gdLst/>
              <a:ahLst/>
              <a:cxnLst/>
              <a:rect l="l" t="t" r="r" b="b"/>
              <a:pathLst>
                <a:path w="261" h="203" extrusionOk="0">
                  <a:moveTo>
                    <a:pt x="137" y="1"/>
                  </a:moveTo>
                  <a:cubicBezTo>
                    <a:pt x="104" y="21"/>
                    <a:pt x="87" y="38"/>
                    <a:pt x="54" y="54"/>
                  </a:cubicBezTo>
                  <a:cubicBezTo>
                    <a:pt x="0" y="104"/>
                    <a:pt x="0" y="157"/>
                    <a:pt x="54" y="190"/>
                  </a:cubicBezTo>
                  <a:cubicBezTo>
                    <a:pt x="62" y="199"/>
                    <a:pt x="75" y="203"/>
                    <a:pt x="87" y="203"/>
                  </a:cubicBezTo>
                  <a:cubicBezTo>
                    <a:pt x="99" y="203"/>
                    <a:pt x="112" y="199"/>
                    <a:pt x="120" y="190"/>
                  </a:cubicBezTo>
                  <a:lnTo>
                    <a:pt x="157" y="190"/>
                  </a:lnTo>
                  <a:cubicBezTo>
                    <a:pt x="174" y="174"/>
                    <a:pt x="207" y="174"/>
                    <a:pt x="207" y="157"/>
                  </a:cubicBezTo>
                  <a:cubicBezTo>
                    <a:pt x="240" y="124"/>
                    <a:pt x="260" y="104"/>
                    <a:pt x="260" y="71"/>
                  </a:cubicBezTo>
                  <a:cubicBezTo>
                    <a:pt x="260" y="54"/>
                    <a:pt x="240" y="38"/>
                    <a:pt x="223" y="21"/>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7"/>
            <p:cNvSpPr/>
            <p:nvPr/>
          </p:nvSpPr>
          <p:spPr>
            <a:xfrm>
              <a:off x="3049957" y="2200811"/>
              <a:ext cx="6500" cy="4675"/>
            </a:xfrm>
            <a:custGeom>
              <a:avLst/>
              <a:gdLst/>
              <a:ahLst/>
              <a:cxnLst/>
              <a:rect l="l" t="t" r="r" b="b"/>
              <a:pathLst>
                <a:path w="260" h="187" extrusionOk="0">
                  <a:moveTo>
                    <a:pt x="157" y="1"/>
                  </a:moveTo>
                  <a:cubicBezTo>
                    <a:pt x="140" y="1"/>
                    <a:pt x="103" y="1"/>
                    <a:pt x="70" y="17"/>
                  </a:cubicBezTo>
                  <a:cubicBezTo>
                    <a:pt x="54" y="34"/>
                    <a:pt x="21" y="67"/>
                    <a:pt x="21" y="83"/>
                  </a:cubicBezTo>
                  <a:cubicBezTo>
                    <a:pt x="0" y="120"/>
                    <a:pt x="0" y="137"/>
                    <a:pt x="21" y="170"/>
                  </a:cubicBezTo>
                  <a:cubicBezTo>
                    <a:pt x="37" y="186"/>
                    <a:pt x="54" y="186"/>
                    <a:pt x="87" y="186"/>
                  </a:cubicBezTo>
                  <a:cubicBezTo>
                    <a:pt x="103" y="186"/>
                    <a:pt x="140" y="186"/>
                    <a:pt x="157" y="170"/>
                  </a:cubicBezTo>
                  <a:cubicBezTo>
                    <a:pt x="157" y="170"/>
                    <a:pt x="173" y="170"/>
                    <a:pt x="173" y="153"/>
                  </a:cubicBezTo>
                  <a:cubicBezTo>
                    <a:pt x="206" y="137"/>
                    <a:pt x="227" y="120"/>
                    <a:pt x="243" y="83"/>
                  </a:cubicBezTo>
                  <a:cubicBezTo>
                    <a:pt x="260" y="3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7"/>
            <p:cNvSpPr/>
            <p:nvPr/>
          </p:nvSpPr>
          <p:spPr>
            <a:xfrm>
              <a:off x="3047382" y="2245036"/>
              <a:ext cx="6925" cy="4775"/>
            </a:xfrm>
            <a:custGeom>
              <a:avLst/>
              <a:gdLst/>
              <a:ahLst/>
              <a:cxnLst/>
              <a:rect l="l" t="t" r="r" b="b"/>
              <a:pathLst>
                <a:path w="277" h="191" extrusionOk="0">
                  <a:moveTo>
                    <a:pt x="173" y="0"/>
                  </a:moveTo>
                  <a:cubicBezTo>
                    <a:pt x="140" y="0"/>
                    <a:pt x="124" y="0"/>
                    <a:pt x="87" y="17"/>
                  </a:cubicBezTo>
                  <a:cubicBezTo>
                    <a:pt x="54" y="50"/>
                    <a:pt x="37" y="66"/>
                    <a:pt x="21" y="103"/>
                  </a:cubicBezTo>
                  <a:cubicBezTo>
                    <a:pt x="0" y="136"/>
                    <a:pt x="37" y="169"/>
                    <a:pt x="70" y="190"/>
                  </a:cubicBezTo>
                  <a:lnTo>
                    <a:pt x="103" y="190"/>
                  </a:lnTo>
                  <a:cubicBezTo>
                    <a:pt x="124" y="190"/>
                    <a:pt x="140" y="190"/>
                    <a:pt x="157" y="169"/>
                  </a:cubicBezTo>
                  <a:cubicBezTo>
                    <a:pt x="190" y="169"/>
                    <a:pt x="227" y="136"/>
                    <a:pt x="243" y="120"/>
                  </a:cubicBezTo>
                  <a:cubicBezTo>
                    <a:pt x="243" y="103"/>
                    <a:pt x="243" y="103"/>
                    <a:pt x="260" y="87"/>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7"/>
            <p:cNvSpPr/>
            <p:nvPr/>
          </p:nvSpPr>
          <p:spPr>
            <a:xfrm>
              <a:off x="3043982" y="2281211"/>
              <a:ext cx="6500" cy="5075"/>
            </a:xfrm>
            <a:custGeom>
              <a:avLst/>
              <a:gdLst/>
              <a:ahLst/>
              <a:cxnLst/>
              <a:rect l="l" t="t" r="r" b="b"/>
              <a:pathLst>
                <a:path w="260" h="203" extrusionOk="0">
                  <a:moveTo>
                    <a:pt x="181" y="1"/>
                  </a:moveTo>
                  <a:cubicBezTo>
                    <a:pt x="168" y="1"/>
                    <a:pt x="155" y="5"/>
                    <a:pt x="136" y="13"/>
                  </a:cubicBezTo>
                  <a:cubicBezTo>
                    <a:pt x="103" y="13"/>
                    <a:pt x="70" y="29"/>
                    <a:pt x="54" y="46"/>
                  </a:cubicBezTo>
                  <a:cubicBezTo>
                    <a:pt x="0" y="100"/>
                    <a:pt x="0" y="165"/>
                    <a:pt x="33" y="186"/>
                  </a:cubicBezTo>
                  <a:cubicBezTo>
                    <a:pt x="70" y="203"/>
                    <a:pt x="87" y="203"/>
                    <a:pt x="120" y="203"/>
                  </a:cubicBezTo>
                  <a:cubicBezTo>
                    <a:pt x="136" y="203"/>
                    <a:pt x="136" y="186"/>
                    <a:pt x="157" y="186"/>
                  </a:cubicBezTo>
                  <a:cubicBezTo>
                    <a:pt x="173" y="186"/>
                    <a:pt x="190" y="165"/>
                    <a:pt x="206" y="149"/>
                  </a:cubicBezTo>
                  <a:cubicBezTo>
                    <a:pt x="260" y="100"/>
                    <a:pt x="260" y="46"/>
                    <a:pt x="223" y="13"/>
                  </a:cubicBezTo>
                  <a:cubicBezTo>
                    <a:pt x="206" y="5"/>
                    <a:pt x="19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7"/>
            <p:cNvSpPr/>
            <p:nvPr/>
          </p:nvSpPr>
          <p:spPr>
            <a:xfrm>
              <a:off x="3057257" y="2281511"/>
              <a:ext cx="6950" cy="5200"/>
            </a:xfrm>
            <a:custGeom>
              <a:avLst/>
              <a:gdLst/>
              <a:ahLst/>
              <a:cxnLst/>
              <a:rect l="l" t="t" r="r" b="b"/>
              <a:pathLst>
                <a:path w="278" h="208" extrusionOk="0">
                  <a:moveTo>
                    <a:pt x="174" y="1"/>
                  </a:moveTo>
                  <a:cubicBezTo>
                    <a:pt x="141" y="1"/>
                    <a:pt x="104" y="17"/>
                    <a:pt x="88" y="34"/>
                  </a:cubicBezTo>
                  <a:cubicBezTo>
                    <a:pt x="55" y="50"/>
                    <a:pt x="38" y="71"/>
                    <a:pt x="17" y="104"/>
                  </a:cubicBezTo>
                  <a:cubicBezTo>
                    <a:pt x="1" y="153"/>
                    <a:pt x="38" y="207"/>
                    <a:pt x="104" y="207"/>
                  </a:cubicBezTo>
                  <a:cubicBezTo>
                    <a:pt x="121" y="207"/>
                    <a:pt x="141" y="191"/>
                    <a:pt x="158" y="191"/>
                  </a:cubicBezTo>
                  <a:cubicBezTo>
                    <a:pt x="174" y="191"/>
                    <a:pt x="174" y="174"/>
                    <a:pt x="191" y="174"/>
                  </a:cubicBezTo>
                  <a:cubicBezTo>
                    <a:pt x="224" y="153"/>
                    <a:pt x="244" y="120"/>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7"/>
            <p:cNvSpPr/>
            <p:nvPr/>
          </p:nvSpPr>
          <p:spPr>
            <a:xfrm>
              <a:off x="3052107" y="2212761"/>
              <a:ext cx="6525" cy="4950"/>
            </a:xfrm>
            <a:custGeom>
              <a:avLst/>
              <a:gdLst/>
              <a:ahLst/>
              <a:cxnLst/>
              <a:rect l="l" t="t" r="r" b="b"/>
              <a:pathLst>
                <a:path w="261" h="198" extrusionOk="0">
                  <a:moveTo>
                    <a:pt x="166" y="0"/>
                  </a:moveTo>
                  <a:cubicBezTo>
                    <a:pt x="128" y="0"/>
                    <a:pt x="87" y="20"/>
                    <a:pt x="54" y="55"/>
                  </a:cubicBezTo>
                  <a:cubicBezTo>
                    <a:pt x="1" y="104"/>
                    <a:pt x="1" y="158"/>
                    <a:pt x="54" y="191"/>
                  </a:cubicBezTo>
                  <a:cubicBezTo>
                    <a:pt x="65" y="191"/>
                    <a:pt x="84" y="198"/>
                    <a:pt x="100" y="198"/>
                  </a:cubicBezTo>
                  <a:cubicBezTo>
                    <a:pt x="108" y="198"/>
                    <a:pt x="115" y="196"/>
                    <a:pt x="120" y="191"/>
                  </a:cubicBezTo>
                  <a:lnTo>
                    <a:pt x="157" y="191"/>
                  </a:lnTo>
                  <a:cubicBezTo>
                    <a:pt x="174" y="174"/>
                    <a:pt x="190" y="158"/>
                    <a:pt x="207" y="141"/>
                  </a:cubicBezTo>
                  <a:cubicBezTo>
                    <a:pt x="261" y="104"/>
                    <a:pt x="261" y="38"/>
                    <a:pt x="223" y="17"/>
                  </a:cubicBezTo>
                  <a:cubicBezTo>
                    <a:pt x="206" y="6"/>
                    <a:pt x="18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7"/>
            <p:cNvSpPr/>
            <p:nvPr/>
          </p:nvSpPr>
          <p:spPr>
            <a:xfrm>
              <a:off x="3057682" y="2222261"/>
              <a:ext cx="6925" cy="4750"/>
            </a:xfrm>
            <a:custGeom>
              <a:avLst/>
              <a:gdLst/>
              <a:ahLst/>
              <a:cxnLst/>
              <a:rect l="l" t="t" r="r" b="b"/>
              <a:pathLst>
                <a:path w="277" h="190" extrusionOk="0">
                  <a:moveTo>
                    <a:pt x="174" y="0"/>
                  </a:moveTo>
                  <a:cubicBezTo>
                    <a:pt x="141" y="0"/>
                    <a:pt x="104" y="0"/>
                    <a:pt x="87" y="17"/>
                  </a:cubicBezTo>
                  <a:cubicBezTo>
                    <a:pt x="54" y="33"/>
                    <a:pt x="38" y="70"/>
                    <a:pt x="21" y="87"/>
                  </a:cubicBezTo>
                  <a:cubicBezTo>
                    <a:pt x="0" y="153"/>
                    <a:pt x="38" y="190"/>
                    <a:pt x="104" y="190"/>
                  </a:cubicBezTo>
                  <a:cubicBezTo>
                    <a:pt x="124" y="190"/>
                    <a:pt x="141" y="190"/>
                    <a:pt x="157" y="173"/>
                  </a:cubicBezTo>
                  <a:cubicBezTo>
                    <a:pt x="174" y="173"/>
                    <a:pt x="174" y="173"/>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7"/>
            <p:cNvSpPr/>
            <p:nvPr/>
          </p:nvSpPr>
          <p:spPr>
            <a:xfrm>
              <a:off x="2712382" y="2215961"/>
              <a:ext cx="6525" cy="5050"/>
            </a:xfrm>
            <a:custGeom>
              <a:avLst/>
              <a:gdLst/>
              <a:ahLst/>
              <a:cxnLst/>
              <a:rect l="l" t="t" r="r" b="b"/>
              <a:pathLst>
                <a:path w="261" h="202" extrusionOk="0">
                  <a:moveTo>
                    <a:pt x="176" y="0"/>
                  </a:moveTo>
                  <a:cubicBezTo>
                    <a:pt x="155" y="0"/>
                    <a:pt x="131" y="5"/>
                    <a:pt x="104" y="13"/>
                  </a:cubicBezTo>
                  <a:cubicBezTo>
                    <a:pt x="38" y="46"/>
                    <a:pt x="1" y="96"/>
                    <a:pt x="21" y="149"/>
                  </a:cubicBezTo>
                  <a:cubicBezTo>
                    <a:pt x="21" y="181"/>
                    <a:pt x="49" y="201"/>
                    <a:pt x="88" y="201"/>
                  </a:cubicBezTo>
                  <a:cubicBezTo>
                    <a:pt x="109" y="201"/>
                    <a:pt x="133" y="195"/>
                    <a:pt x="157" y="182"/>
                  </a:cubicBezTo>
                  <a:cubicBezTo>
                    <a:pt x="227" y="149"/>
                    <a:pt x="260" y="96"/>
                    <a:pt x="244" y="46"/>
                  </a:cubicBezTo>
                  <a:cubicBezTo>
                    <a:pt x="234" y="13"/>
                    <a:pt x="209"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7"/>
            <p:cNvSpPr/>
            <p:nvPr/>
          </p:nvSpPr>
          <p:spPr>
            <a:xfrm>
              <a:off x="2700007" y="2214086"/>
              <a:ext cx="6425" cy="5100"/>
            </a:xfrm>
            <a:custGeom>
              <a:avLst/>
              <a:gdLst/>
              <a:ahLst/>
              <a:cxnLst/>
              <a:rect l="l" t="t" r="r" b="b"/>
              <a:pathLst>
                <a:path w="257" h="204" extrusionOk="0">
                  <a:moveTo>
                    <a:pt x="168" y="1"/>
                  </a:moveTo>
                  <a:cubicBezTo>
                    <a:pt x="149" y="1"/>
                    <a:pt x="127" y="6"/>
                    <a:pt x="104" y="18"/>
                  </a:cubicBezTo>
                  <a:cubicBezTo>
                    <a:pt x="67" y="35"/>
                    <a:pt x="34" y="51"/>
                    <a:pt x="17" y="88"/>
                  </a:cubicBezTo>
                  <a:cubicBezTo>
                    <a:pt x="1" y="105"/>
                    <a:pt x="1" y="121"/>
                    <a:pt x="17" y="154"/>
                  </a:cubicBezTo>
                  <a:cubicBezTo>
                    <a:pt x="17" y="171"/>
                    <a:pt x="34" y="191"/>
                    <a:pt x="50" y="191"/>
                  </a:cubicBezTo>
                  <a:cubicBezTo>
                    <a:pt x="67" y="199"/>
                    <a:pt x="84" y="204"/>
                    <a:pt x="102" y="204"/>
                  </a:cubicBezTo>
                  <a:cubicBezTo>
                    <a:pt x="120" y="204"/>
                    <a:pt x="137" y="199"/>
                    <a:pt x="154" y="191"/>
                  </a:cubicBezTo>
                  <a:cubicBezTo>
                    <a:pt x="224" y="154"/>
                    <a:pt x="257" y="105"/>
                    <a:pt x="240" y="51"/>
                  </a:cubicBezTo>
                  <a:cubicBezTo>
                    <a:pt x="229" y="19"/>
                    <a:pt x="20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7"/>
            <p:cNvSpPr/>
            <p:nvPr/>
          </p:nvSpPr>
          <p:spPr>
            <a:xfrm>
              <a:off x="2704657" y="2238636"/>
              <a:ext cx="6525" cy="5100"/>
            </a:xfrm>
            <a:custGeom>
              <a:avLst/>
              <a:gdLst/>
              <a:ahLst/>
              <a:cxnLst/>
              <a:rect l="l" t="t" r="r" b="b"/>
              <a:pathLst>
                <a:path w="261" h="204" extrusionOk="0">
                  <a:moveTo>
                    <a:pt x="172" y="1"/>
                  </a:moveTo>
                  <a:cubicBezTo>
                    <a:pt x="152" y="1"/>
                    <a:pt x="130" y="5"/>
                    <a:pt x="104" y="13"/>
                  </a:cubicBezTo>
                  <a:cubicBezTo>
                    <a:pt x="54" y="50"/>
                    <a:pt x="21" y="83"/>
                    <a:pt x="21" y="116"/>
                  </a:cubicBezTo>
                  <a:cubicBezTo>
                    <a:pt x="1" y="137"/>
                    <a:pt x="1" y="137"/>
                    <a:pt x="21" y="153"/>
                  </a:cubicBezTo>
                  <a:cubicBezTo>
                    <a:pt x="21" y="185"/>
                    <a:pt x="49" y="203"/>
                    <a:pt x="87" y="203"/>
                  </a:cubicBezTo>
                  <a:cubicBezTo>
                    <a:pt x="108" y="203"/>
                    <a:pt x="132" y="198"/>
                    <a:pt x="157" y="186"/>
                  </a:cubicBezTo>
                  <a:cubicBezTo>
                    <a:pt x="227" y="170"/>
                    <a:pt x="260" y="100"/>
                    <a:pt x="244" y="50"/>
                  </a:cubicBezTo>
                  <a:cubicBezTo>
                    <a:pt x="244" y="50"/>
                    <a:pt x="227" y="34"/>
                    <a:pt x="227" y="13"/>
                  </a:cubicBezTo>
                  <a:cubicBezTo>
                    <a:pt x="209"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7"/>
            <p:cNvSpPr/>
            <p:nvPr/>
          </p:nvSpPr>
          <p:spPr>
            <a:xfrm>
              <a:off x="2706007" y="2248686"/>
              <a:ext cx="6400" cy="4950"/>
            </a:xfrm>
            <a:custGeom>
              <a:avLst/>
              <a:gdLst/>
              <a:ahLst/>
              <a:cxnLst/>
              <a:rect l="l" t="t" r="r" b="b"/>
              <a:pathLst>
                <a:path w="256" h="198" extrusionOk="0">
                  <a:moveTo>
                    <a:pt x="191" y="1"/>
                  </a:moveTo>
                  <a:cubicBezTo>
                    <a:pt x="179" y="1"/>
                    <a:pt x="167" y="3"/>
                    <a:pt x="153" y="7"/>
                  </a:cubicBezTo>
                  <a:lnTo>
                    <a:pt x="103" y="7"/>
                  </a:lnTo>
                  <a:cubicBezTo>
                    <a:pt x="50" y="44"/>
                    <a:pt x="0" y="94"/>
                    <a:pt x="17" y="147"/>
                  </a:cubicBezTo>
                  <a:cubicBezTo>
                    <a:pt x="27" y="179"/>
                    <a:pt x="53" y="197"/>
                    <a:pt x="88" y="197"/>
                  </a:cubicBezTo>
                  <a:cubicBezTo>
                    <a:pt x="107" y="197"/>
                    <a:pt x="129" y="192"/>
                    <a:pt x="153" y="180"/>
                  </a:cubicBezTo>
                  <a:cubicBezTo>
                    <a:pt x="173" y="180"/>
                    <a:pt x="190" y="164"/>
                    <a:pt x="206" y="147"/>
                  </a:cubicBezTo>
                  <a:cubicBezTo>
                    <a:pt x="239" y="127"/>
                    <a:pt x="256" y="77"/>
                    <a:pt x="256" y="44"/>
                  </a:cubicBezTo>
                  <a:cubicBezTo>
                    <a:pt x="244" y="17"/>
                    <a:pt x="22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7"/>
            <p:cNvSpPr/>
            <p:nvPr/>
          </p:nvSpPr>
          <p:spPr>
            <a:xfrm>
              <a:off x="2709407" y="2260911"/>
              <a:ext cx="6500" cy="4925"/>
            </a:xfrm>
            <a:custGeom>
              <a:avLst/>
              <a:gdLst/>
              <a:ahLst/>
              <a:cxnLst/>
              <a:rect l="l" t="t" r="r" b="b"/>
              <a:pathLst>
                <a:path w="260" h="197" extrusionOk="0">
                  <a:moveTo>
                    <a:pt x="173" y="0"/>
                  </a:moveTo>
                  <a:cubicBezTo>
                    <a:pt x="157" y="0"/>
                    <a:pt x="140" y="0"/>
                    <a:pt x="120" y="17"/>
                  </a:cubicBezTo>
                  <a:cubicBezTo>
                    <a:pt x="54" y="33"/>
                    <a:pt x="0" y="103"/>
                    <a:pt x="17" y="153"/>
                  </a:cubicBezTo>
                  <a:cubicBezTo>
                    <a:pt x="32" y="180"/>
                    <a:pt x="72" y="196"/>
                    <a:pt x="113" y="196"/>
                  </a:cubicBezTo>
                  <a:cubicBezTo>
                    <a:pt x="128" y="196"/>
                    <a:pt x="143" y="194"/>
                    <a:pt x="157" y="190"/>
                  </a:cubicBezTo>
                  <a:cubicBezTo>
                    <a:pt x="190" y="174"/>
                    <a:pt x="206" y="174"/>
                    <a:pt x="206" y="153"/>
                  </a:cubicBezTo>
                  <a:cubicBezTo>
                    <a:pt x="243" y="120"/>
                    <a:pt x="260" y="87"/>
                    <a:pt x="260" y="50"/>
                  </a:cubicBezTo>
                  <a:cubicBezTo>
                    <a:pt x="24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7"/>
            <p:cNvSpPr/>
            <p:nvPr/>
          </p:nvSpPr>
          <p:spPr>
            <a:xfrm>
              <a:off x="2699507" y="2226986"/>
              <a:ext cx="6525" cy="4750"/>
            </a:xfrm>
            <a:custGeom>
              <a:avLst/>
              <a:gdLst/>
              <a:ahLst/>
              <a:cxnLst/>
              <a:rect l="l" t="t" r="r" b="b"/>
              <a:pathLst>
                <a:path w="261" h="190" extrusionOk="0">
                  <a:moveTo>
                    <a:pt x="157" y="1"/>
                  </a:moveTo>
                  <a:cubicBezTo>
                    <a:pt x="141" y="1"/>
                    <a:pt x="124" y="1"/>
                    <a:pt x="103" y="17"/>
                  </a:cubicBezTo>
                  <a:cubicBezTo>
                    <a:pt x="54" y="34"/>
                    <a:pt x="0" y="104"/>
                    <a:pt x="21" y="137"/>
                  </a:cubicBezTo>
                  <a:cubicBezTo>
                    <a:pt x="31" y="171"/>
                    <a:pt x="55" y="190"/>
                    <a:pt x="89" y="190"/>
                  </a:cubicBezTo>
                  <a:cubicBezTo>
                    <a:pt x="108" y="190"/>
                    <a:pt x="131" y="184"/>
                    <a:pt x="157" y="170"/>
                  </a:cubicBezTo>
                  <a:cubicBezTo>
                    <a:pt x="174" y="170"/>
                    <a:pt x="190" y="153"/>
                    <a:pt x="207" y="153"/>
                  </a:cubicBezTo>
                  <a:cubicBezTo>
                    <a:pt x="244" y="120"/>
                    <a:pt x="260" y="67"/>
                    <a:pt x="260" y="50"/>
                  </a:cubicBezTo>
                  <a:cubicBezTo>
                    <a:pt x="244"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7"/>
            <p:cNvSpPr/>
            <p:nvPr/>
          </p:nvSpPr>
          <p:spPr>
            <a:xfrm>
              <a:off x="2692282" y="2249536"/>
              <a:ext cx="6425" cy="4900"/>
            </a:xfrm>
            <a:custGeom>
              <a:avLst/>
              <a:gdLst/>
              <a:ahLst/>
              <a:cxnLst/>
              <a:rect l="l" t="t" r="r" b="b"/>
              <a:pathLst>
                <a:path w="257" h="196" extrusionOk="0">
                  <a:moveTo>
                    <a:pt x="170" y="1"/>
                  </a:moveTo>
                  <a:cubicBezTo>
                    <a:pt x="159" y="1"/>
                    <a:pt x="148" y="3"/>
                    <a:pt x="137" y="10"/>
                  </a:cubicBezTo>
                  <a:cubicBezTo>
                    <a:pt x="104" y="10"/>
                    <a:pt x="67" y="27"/>
                    <a:pt x="50" y="60"/>
                  </a:cubicBezTo>
                  <a:cubicBezTo>
                    <a:pt x="1" y="93"/>
                    <a:pt x="1" y="163"/>
                    <a:pt x="34" y="179"/>
                  </a:cubicBezTo>
                  <a:cubicBezTo>
                    <a:pt x="67" y="196"/>
                    <a:pt x="83" y="196"/>
                    <a:pt x="120" y="196"/>
                  </a:cubicBezTo>
                  <a:cubicBezTo>
                    <a:pt x="137" y="196"/>
                    <a:pt x="137" y="196"/>
                    <a:pt x="153" y="179"/>
                  </a:cubicBezTo>
                  <a:cubicBezTo>
                    <a:pt x="170" y="179"/>
                    <a:pt x="186" y="163"/>
                    <a:pt x="207" y="146"/>
                  </a:cubicBezTo>
                  <a:cubicBezTo>
                    <a:pt x="240" y="130"/>
                    <a:pt x="240" y="93"/>
                    <a:pt x="256" y="76"/>
                  </a:cubicBezTo>
                  <a:cubicBezTo>
                    <a:pt x="256" y="43"/>
                    <a:pt x="240" y="27"/>
                    <a:pt x="223" y="10"/>
                  </a:cubicBezTo>
                  <a:cubicBezTo>
                    <a:pt x="212" y="10"/>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7"/>
            <p:cNvSpPr/>
            <p:nvPr/>
          </p:nvSpPr>
          <p:spPr>
            <a:xfrm>
              <a:off x="2750632" y="2237311"/>
              <a:ext cx="6525" cy="5175"/>
            </a:xfrm>
            <a:custGeom>
              <a:avLst/>
              <a:gdLst/>
              <a:ahLst/>
              <a:cxnLst/>
              <a:rect l="l" t="t" r="r" b="b"/>
              <a:pathLst>
                <a:path w="261" h="207" extrusionOk="0">
                  <a:moveTo>
                    <a:pt x="173" y="0"/>
                  </a:moveTo>
                  <a:cubicBezTo>
                    <a:pt x="157" y="0"/>
                    <a:pt x="120" y="17"/>
                    <a:pt x="87" y="33"/>
                  </a:cubicBezTo>
                  <a:cubicBezTo>
                    <a:pt x="54" y="50"/>
                    <a:pt x="37" y="87"/>
                    <a:pt x="37" y="103"/>
                  </a:cubicBezTo>
                  <a:cubicBezTo>
                    <a:pt x="0" y="153"/>
                    <a:pt x="37" y="206"/>
                    <a:pt x="103" y="206"/>
                  </a:cubicBezTo>
                  <a:cubicBezTo>
                    <a:pt x="120" y="206"/>
                    <a:pt x="157" y="206"/>
                    <a:pt x="173" y="190"/>
                  </a:cubicBezTo>
                  <a:cubicBezTo>
                    <a:pt x="173" y="190"/>
                    <a:pt x="190" y="190"/>
                    <a:pt x="190" y="169"/>
                  </a:cubicBezTo>
                  <a:cubicBezTo>
                    <a:pt x="223" y="153"/>
                    <a:pt x="244" y="136"/>
                    <a:pt x="260" y="103"/>
                  </a:cubicBezTo>
                  <a:cubicBezTo>
                    <a:pt x="260" y="87"/>
                    <a:pt x="260" y="50"/>
                    <a:pt x="244" y="33"/>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7"/>
            <p:cNvSpPr/>
            <p:nvPr/>
          </p:nvSpPr>
          <p:spPr>
            <a:xfrm>
              <a:off x="2697432" y="2259561"/>
              <a:ext cx="6425" cy="5175"/>
            </a:xfrm>
            <a:custGeom>
              <a:avLst/>
              <a:gdLst/>
              <a:ahLst/>
              <a:cxnLst/>
              <a:rect l="l" t="t" r="r" b="b"/>
              <a:pathLst>
                <a:path w="257" h="207" extrusionOk="0">
                  <a:moveTo>
                    <a:pt x="170" y="1"/>
                  </a:moveTo>
                  <a:cubicBezTo>
                    <a:pt x="137" y="1"/>
                    <a:pt x="104" y="21"/>
                    <a:pt x="67" y="38"/>
                  </a:cubicBezTo>
                  <a:cubicBezTo>
                    <a:pt x="50" y="54"/>
                    <a:pt x="17" y="87"/>
                    <a:pt x="17" y="104"/>
                  </a:cubicBezTo>
                  <a:cubicBezTo>
                    <a:pt x="1" y="157"/>
                    <a:pt x="34" y="207"/>
                    <a:pt x="83" y="207"/>
                  </a:cubicBezTo>
                  <a:cubicBezTo>
                    <a:pt x="104" y="207"/>
                    <a:pt x="137" y="207"/>
                    <a:pt x="153" y="190"/>
                  </a:cubicBezTo>
                  <a:cubicBezTo>
                    <a:pt x="153" y="190"/>
                    <a:pt x="170" y="190"/>
                    <a:pt x="186" y="174"/>
                  </a:cubicBezTo>
                  <a:cubicBezTo>
                    <a:pt x="207" y="157"/>
                    <a:pt x="224" y="141"/>
                    <a:pt x="240" y="104"/>
                  </a:cubicBezTo>
                  <a:cubicBezTo>
                    <a:pt x="257" y="87"/>
                    <a:pt x="240" y="54"/>
                    <a:pt x="240" y="38"/>
                  </a:cubicBezTo>
                  <a:cubicBezTo>
                    <a:pt x="224" y="21"/>
                    <a:pt x="18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7"/>
            <p:cNvSpPr/>
            <p:nvPr/>
          </p:nvSpPr>
          <p:spPr>
            <a:xfrm>
              <a:off x="2742482" y="2214536"/>
              <a:ext cx="6925" cy="5075"/>
            </a:xfrm>
            <a:custGeom>
              <a:avLst/>
              <a:gdLst/>
              <a:ahLst/>
              <a:cxnLst/>
              <a:rect l="l" t="t" r="r" b="b"/>
              <a:pathLst>
                <a:path w="277" h="203" extrusionOk="0">
                  <a:moveTo>
                    <a:pt x="137" y="0"/>
                  </a:moveTo>
                  <a:cubicBezTo>
                    <a:pt x="120" y="17"/>
                    <a:pt x="87" y="33"/>
                    <a:pt x="54" y="50"/>
                  </a:cubicBezTo>
                  <a:cubicBezTo>
                    <a:pt x="17" y="103"/>
                    <a:pt x="1" y="153"/>
                    <a:pt x="54" y="190"/>
                  </a:cubicBezTo>
                  <a:cubicBezTo>
                    <a:pt x="62" y="198"/>
                    <a:pt x="75" y="202"/>
                    <a:pt x="89" y="202"/>
                  </a:cubicBezTo>
                  <a:cubicBezTo>
                    <a:pt x="104" y="202"/>
                    <a:pt x="120" y="198"/>
                    <a:pt x="137" y="190"/>
                  </a:cubicBezTo>
                  <a:lnTo>
                    <a:pt x="174" y="190"/>
                  </a:lnTo>
                  <a:cubicBezTo>
                    <a:pt x="190" y="173"/>
                    <a:pt x="207" y="173"/>
                    <a:pt x="223" y="153"/>
                  </a:cubicBezTo>
                  <a:cubicBezTo>
                    <a:pt x="277" y="103"/>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7"/>
            <p:cNvSpPr/>
            <p:nvPr/>
          </p:nvSpPr>
          <p:spPr>
            <a:xfrm>
              <a:off x="2739907" y="2248011"/>
              <a:ext cx="6525" cy="4775"/>
            </a:xfrm>
            <a:custGeom>
              <a:avLst/>
              <a:gdLst/>
              <a:ahLst/>
              <a:cxnLst/>
              <a:rect l="l" t="t" r="r" b="b"/>
              <a:pathLst>
                <a:path w="261" h="191" extrusionOk="0">
                  <a:moveTo>
                    <a:pt x="174" y="1"/>
                  </a:moveTo>
                  <a:cubicBezTo>
                    <a:pt x="137" y="1"/>
                    <a:pt x="104" y="1"/>
                    <a:pt x="87" y="17"/>
                  </a:cubicBezTo>
                  <a:cubicBezTo>
                    <a:pt x="54" y="50"/>
                    <a:pt x="34" y="71"/>
                    <a:pt x="17" y="104"/>
                  </a:cubicBezTo>
                  <a:cubicBezTo>
                    <a:pt x="1" y="154"/>
                    <a:pt x="34" y="191"/>
                    <a:pt x="104" y="191"/>
                  </a:cubicBezTo>
                  <a:cubicBezTo>
                    <a:pt x="120" y="191"/>
                    <a:pt x="137" y="191"/>
                    <a:pt x="157" y="174"/>
                  </a:cubicBezTo>
                  <a:lnTo>
                    <a:pt x="190" y="174"/>
                  </a:lnTo>
                  <a:cubicBezTo>
                    <a:pt x="223" y="137"/>
                    <a:pt x="240" y="121"/>
                    <a:pt x="260" y="88"/>
                  </a:cubicBezTo>
                  <a:cubicBezTo>
                    <a:pt x="260" y="71"/>
                    <a:pt x="260"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7"/>
            <p:cNvSpPr/>
            <p:nvPr/>
          </p:nvSpPr>
          <p:spPr>
            <a:xfrm>
              <a:off x="2690532" y="2237711"/>
              <a:ext cx="6425" cy="4775"/>
            </a:xfrm>
            <a:custGeom>
              <a:avLst/>
              <a:gdLst/>
              <a:ahLst/>
              <a:cxnLst/>
              <a:rect l="l" t="t" r="r" b="b"/>
              <a:pathLst>
                <a:path w="257" h="191" extrusionOk="0">
                  <a:moveTo>
                    <a:pt x="153" y="1"/>
                  </a:moveTo>
                  <a:cubicBezTo>
                    <a:pt x="120" y="1"/>
                    <a:pt x="87" y="1"/>
                    <a:pt x="71" y="17"/>
                  </a:cubicBezTo>
                  <a:cubicBezTo>
                    <a:pt x="34" y="50"/>
                    <a:pt x="17" y="71"/>
                    <a:pt x="1" y="104"/>
                  </a:cubicBezTo>
                  <a:cubicBezTo>
                    <a:pt x="1" y="120"/>
                    <a:pt x="1" y="137"/>
                    <a:pt x="17" y="174"/>
                  </a:cubicBezTo>
                  <a:cubicBezTo>
                    <a:pt x="17" y="190"/>
                    <a:pt x="50" y="190"/>
                    <a:pt x="87" y="190"/>
                  </a:cubicBezTo>
                  <a:cubicBezTo>
                    <a:pt x="104" y="190"/>
                    <a:pt x="120" y="190"/>
                    <a:pt x="137" y="174"/>
                  </a:cubicBezTo>
                  <a:cubicBezTo>
                    <a:pt x="153" y="174"/>
                    <a:pt x="153" y="174"/>
                    <a:pt x="174" y="153"/>
                  </a:cubicBezTo>
                  <a:cubicBezTo>
                    <a:pt x="207" y="137"/>
                    <a:pt x="223" y="120"/>
                    <a:pt x="223" y="87"/>
                  </a:cubicBezTo>
                  <a:cubicBezTo>
                    <a:pt x="256" y="34"/>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7"/>
            <p:cNvSpPr/>
            <p:nvPr/>
          </p:nvSpPr>
          <p:spPr>
            <a:xfrm>
              <a:off x="2745882" y="2225661"/>
              <a:ext cx="6525" cy="4750"/>
            </a:xfrm>
            <a:custGeom>
              <a:avLst/>
              <a:gdLst/>
              <a:ahLst/>
              <a:cxnLst/>
              <a:rect l="l" t="t" r="r" b="b"/>
              <a:pathLst>
                <a:path w="261" h="190" extrusionOk="0">
                  <a:moveTo>
                    <a:pt x="174" y="0"/>
                  </a:moveTo>
                  <a:cubicBezTo>
                    <a:pt x="141" y="0"/>
                    <a:pt x="104" y="0"/>
                    <a:pt x="71" y="37"/>
                  </a:cubicBezTo>
                  <a:cubicBezTo>
                    <a:pt x="54" y="54"/>
                    <a:pt x="21" y="70"/>
                    <a:pt x="21" y="103"/>
                  </a:cubicBezTo>
                  <a:cubicBezTo>
                    <a:pt x="1" y="157"/>
                    <a:pt x="38" y="190"/>
                    <a:pt x="87" y="190"/>
                  </a:cubicBezTo>
                  <a:cubicBezTo>
                    <a:pt x="104" y="190"/>
                    <a:pt x="141" y="190"/>
                    <a:pt x="157" y="173"/>
                  </a:cubicBezTo>
                  <a:lnTo>
                    <a:pt x="190" y="173"/>
                  </a:lnTo>
                  <a:cubicBezTo>
                    <a:pt x="207" y="140"/>
                    <a:pt x="227" y="120"/>
                    <a:pt x="244" y="87"/>
                  </a:cubicBezTo>
                  <a:cubicBezTo>
                    <a:pt x="260" y="37"/>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7"/>
            <p:cNvSpPr/>
            <p:nvPr/>
          </p:nvSpPr>
          <p:spPr>
            <a:xfrm>
              <a:off x="2722707" y="2203811"/>
              <a:ext cx="6500" cy="5000"/>
            </a:xfrm>
            <a:custGeom>
              <a:avLst/>
              <a:gdLst/>
              <a:ahLst/>
              <a:cxnLst/>
              <a:rect l="l" t="t" r="r" b="b"/>
              <a:pathLst>
                <a:path w="260" h="200" extrusionOk="0">
                  <a:moveTo>
                    <a:pt x="157" y="0"/>
                  </a:moveTo>
                  <a:cubicBezTo>
                    <a:pt x="140" y="0"/>
                    <a:pt x="124" y="17"/>
                    <a:pt x="103" y="17"/>
                  </a:cubicBezTo>
                  <a:cubicBezTo>
                    <a:pt x="54" y="50"/>
                    <a:pt x="0" y="103"/>
                    <a:pt x="21" y="153"/>
                  </a:cubicBezTo>
                  <a:cubicBezTo>
                    <a:pt x="31" y="187"/>
                    <a:pt x="56" y="200"/>
                    <a:pt x="90" y="200"/>
                  </a:cubicBezTo>
                  <a:cubicBezTo>
                    <a:pt x="109" y="200"/>
                    <a:pt x="132" y="196"/>
                    <a:pt x="157" y="190"/>
                  </a:cubicBezTo>
                  <a:cubicBezTo>
                    <a:pt x="227" y="153"/>
                    <a:pt x="260" y="103"/>
                    <a:pt x="260" y="50"/>
                  </a:cubicBezTo>
                  <a:cubicBezTo>
                    <a:pt x="243" y="17"/>
                    <a:pt x="22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7"/>
            <p:cNvSpPr/>
            <p:nvPr/>
          </p:nvSpPr>
          <p:spPr>
            <a:xfrm>
              <a:off x="2735157" y="2237711"/>
              <a:ext cx="6525" cy="4775"/>
            </a:xfrm>
            <a:custGeom>
              <a:avLst/>
              <a:gdLst/>
              <a:ahLst/>
              <a:cxnLst/>
              <a:rect l="l" t="t" r="r" b="b"/>
              <a:pathLst>
                <a:path w="261" h="191" extrusionOk="0">
                  <a:moveTo>
                    <a:pt x="141" y="1"/>
                  </a:moveTo>
                  <a:cubicBezTo>
                    <a:pt x="104" y="1"/>
                    <a:pt x="71" y="17"/>
                    <a:pt x="54" y="50"/>
                  </a:cubicBezTo>
                  <a:cubicBezTo>
                    <a:pt x="1" y="87"/>
                    <a:pt x="1" y="153"/>
                    <a:pt x="54" y="174"/>
                  </a:cubicBezTo>
                  <a:cubicBezTo>
                    <a:pt x="71" y="190"/>
                    <a:pt x="87" y="190"/>
                    <a:pt x="120" y="190"/>
                  </a:cubicBezTo>
                  <a:cubicBezTo>
                    <a:pt x="141" y="190"/>
                    <a:pt x="158" y="190"/>
                    <a:pt x="158" y="174"/>
                  </a:cubicBezTo>
                  <a:cubicBezTo>
                    <a:pt x="174" y="174"/>
                    <a:pt x="191" y="153"/>
                    <a:pt x="207" y="137"/>
                  </a:cubicBezTo>
                  <a:cubicBezTo>
                    <a:pt x="244" y="120"/>
                    <a:pt x="261" y="87"/>
                    <a:pt x="261" y="71"/>
                  </a:cubicBezTo>
                  <a:cubicBezTo>
                    <a:pt x="261" y="34"/>
                    <a:pt x="244" y="17"/>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7"/>
            <p:cNvSpPr/>
            <p:nvPr/>
          </p:nvSpPr>
          <p:spPr>
            <a:xfrm>
              <a:off x="3106232" y="2234311"/>
              <a:ext cx="6525" cy="5050"/>
            </a:xfrm>
            <a:custGeom>
              <a:avLst/>
              <a:gdLst/>
              <a:ahLst/>
              <a:cxnLst/>
              <a:rect l="l" t="t" r="r" b="b"/>
              <a:pathLst>
                <a:path w="261" h="202" extrusionOk="0">
                  <a:moveTo>
                    <a:pt x="141" y="1"/>
                  </a:moveTo>
                  <a:cubicBezTo>
                    <a:pt x="103" y="17"/>
                    <a:pt x="87" y="34"/>
                    <a:pt x="54" y="50"/>
                  </a:cubicBezTo>
                  <a:cubicBezTo>
                    <a:pt x="0" y="104"/>
                    <a:pt x="0" y="153"/>
                    <a:pt x="54" y="186"/>
                  </a:cubicBezTo>
                  <a:cubicBezTo>
                    <a:pt x="62" y="196"/>
                    <a:pt x="75" y="202"/>
                    <a:pt x="87" y="202"/>
                  </a:cubicBezTo>
                  <a:cubicBezTo>
                    <a:pt x="99" y="202"/>
                    <a:pt x="112" y="196"/>
                    <a:pt x="120" y="186"/>
                  </a:cubicBezTo>
                  <a:lnTo>
                    <a:pt x="157" y="186"/>
                  </a:lnTo>
                  <a:cubicBezTo>
                    <a:pt x="174" y="170"/>
                    <a:pt x="206" y="170"/>
                    <a:pt x="206" y="153"/>
                  </a:cubicBezTo>
                  <a:cubicBezTo>
                    <a:pt x="244" y="120"/>
                    <a:pt x="260" y="104"/>
                    <a:pt x="260" y="67"/>
                  </a:cubicBezTo>
                  <a:cubicBezTo>
                    <a:pt x="260" y="50"/>
                    <a:pt x="244" y="34"/>
                    <a:pt x="223" y="17"/>
                  </a:cubicBezTo>
                  <a:cubicBezTo>
                    <a:pt x="206"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7"/>
            <p:cNvSpPr/>
            <p:nvPr/>
          </p:nvSpPr>
          <p:spPr>
            <a:xfrm>
              <a:off x="2666532" y="2204636"/>
              <a:ext cx="5175" cy="1350"/>
            </a:xfrm>
            <a:custGeom>
              <a:avLst/>
              <a:gdLst/>
              <a:ahLst/>
              <a:cxnLst/>
              <a:rect l="l" t="t" r="r" b="b"/>
              <a:pathLst>
                <a:path w="207" h="54" extrusionOk="0">
                  <a:moveTo>
                    <a:pt x="0" y="0"/>
                  </a:moveTo>
                  <a:cubicBezTo>
                    <a:pt x="0" y="17"/>
                    <a:pt x="17" y="33"/>
                    <a:pt x="33" y="33"/>
                  </a:cubicBezTo>
                  <a:cubicBezTo>
                    <a:pt x="50" y="54"/>
                    <a:pt x="83" y="54"/>
                    <a:pt x="120" y="54"/>
                  </a:cubicBezTo>
                  <a:lnTo>
                    <a:pt x="136" y="33"/>
                  </a:lnTo>
                  <a:cubicBezTo>
                    <a:pt x="169" y="33"/>
                    <a:pt x="186" y="1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7"/>
            <p:cNvSpPr/>
            <p:nvPr/>
          </p:nvSpPr>
          <p:spPr>
            <a:xfrm>
              <a:off x="2694357" y="2204211"/>
              <a:ext cx="6500" cy="3425"/>
            </a:xfrm>
            <a:custGeom>
              <a:avLst/>
              <a:gdLst/>
              <a:ahLst/>
              <a:cxnLst/>
              <a:rect l="l" t="t" r="r" b="b"/>
              <a:pathLst>
                <a:path w="260" h="137" extrusionOk="0">
                  <a:moveTo>
                    <a:pt x="54" y="1"/>
                  </a:moveTo>
                  <a:cubicBezTo>
                    <a:pt x="37" y="17"/>
                    <a:pt x="37" y="34"/>
                    <a:pt x="21" y="50"/>
                  </a:cubicBezTo>
                  <a:cubicBezTo>
                    <a:pt x="0" y="104"/>
                    <a:pt x="37" y="137"/>
                    <a:pt x="103" y="137"/>
                  </a:cubicBezTo>
                  <a:lnTo>
                    <a:pt x="157" y="137"/>
                  </a:lnTo>
                  <a:cubicBezTo>
                    <a:pt x="173" y="120"/>
                    <a:pt x="190" y="120"/>
                    <a:pt x="190" y="120"/>
                  </a:cubicBezTo>
                  <a:cubicBezTo>
                    <a:pt x="227" y="104"/>
                    <a:pt x="243" y="71"/>
                    <a:pt x="260" y="50"/>
                  </a:cubicBez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7"/>
            <p:cNvSpPr/>
            <p:nvPr/>
          </p:nvSpPr>
          <p:spPr>
            <a:xfrm>
              <a:off x="2709807" y="2204211"/>
              <a:ext cx="6525" cy="2200"/>
            </a:xfrm>
            <a:custGeom>
              <a:avLst/>
              <a:gdLst/>
              <a:ahLst/>
              <a:cxnLst/>
              <a:rect l="l" t="t" r="r" b="b"/>
              <a:pathLst>
                <a:path w="261" h="88" extrusionOk="0">
                  <a:moveTo>
                    <a:pt x="21" y="1"/>
                  </a:moveTo>
                  <a:cubicBezTo>
                    <a:pt x="1" y="50"/>
                    <a:pt x="38" y="87"/>
                    <a:pt x="104" y="87"/>
                  </a:cubicBezTo>
                  <a:lnTo>
                    <a:pt x="174" y="87"/>
                  </a:lnTo>
                  <a:cubicBezTo>
                    <a:pt x="174" y="71"/>
                    <a:pt x="190" y="71"/>
                    <a:pt x="190" y="71"/>
                  </a:cubicBezTo>
                  <a:cubicBezTo>
                    <a:pt x="227" y="50"/>
                    <a:pt x="244" y="17"/>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7"/>
            <p:cNvSpPr/>
            <p:nvPr/>
          </p:nvSpPr>
          <p:spPr>
            <a:xfrm>
              <a:off x="2738157" y="2203811"/>
              <a:ext cx="6525" cy="4250"/>
            </a:xfrm>
            <a:custGeom>
              <a:avLst/>
              <a:gdLst/>
              <a:ahLst/>
              <a:cxnLst/>
              <a:rect l="l" t="t" r="r" b="b"/>
              <a:pathLst>
                <a:path w="261" h="170" extrusionOk="0">
                  <a:moveTo>
                    <a:pt x="87" y="0"/>
                  </a:moveTo>
                  <a:cubicBezTo>
                    <a:pt x="54" y="17"/>
                    <a:pt x="38" y="50"/>
                    <a:pt x="21" y="66"/>
                  </a:cubicBezTo>
                  <a:cubicBezTo>
                    <a:pt x="0" y="120"/>
                    <a:pt x="38" y="169"/>
                    <a:pt x="104" y="169"/>
                  </a:cubicBezTo>
                  <a:cubicBezTo>
                    <a:pt x="124" y="169"/>
                    <a:pt x="141" y="169"/>
                    <a:pt x="157" y="153"/>
                  </a:cubicBezTo>
                  <a:cubicBezTo>
                    <a:pt x="174" y="153"/>
                    <a:pt x="190" y="136"/>
                    <a:pt x="190" y="136"/>
                  </a:cubicBezTo>
                  <a:cubicBezTo>
                    <a:pt x="227" y="120"/>
                    <a:pt x="244" y="103"/>
                    <a:pt x="260" y="66"/>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7"/>
            <p:cNvSpPr/>
            <p:nvPr/>
          </p:nvSpPr>
          <p:spPr>
            <a:xfrm>
              <a:off x="2995007" y="2386336"/>
              <a:ext cx="6925" cy="5200"/>
            </a:xfrm>
            <a:custGeom>
              <a:avLst/>
              <a:gdLst/>
              <a:ahLst/>
              <a:cxnLst/>
              <a:rect l="l" t="t" r="r" b="b"/>
              <a:pathLst>
                <a:path w="277" h="208" extrusionOk="0">
                  <a:moveTo>
                    <a:pt x="174" y="1"/>
                  </a:moveTo>
                  <a:cubicBezTo>
                    <a:pt x="137" y="1"/>
                    <a:pt x="120" y="17"/>
                    <a:pt x="87" y="34"/>
                  </a:cubicBezTo>
                  <a:cubicBezTo>
                    <a:pt x="54" y="50"/>
                    <a:pt x="34" y="83"/>
                    <a:pt x="17" y="104"/>
                  </a:cubicBezTo>
                  <a:cubicBezTo>
                    <a:pt x="1" y="153"/>
                    <a:pt x="34" y="207"/>
                    <a:pt x="104" y="207"/>
                  </a:cubicBezTo>
                  <a:cubicBezTo>
                    <a:pt x="120" y="207"/>
                    <a:pt x="137" y="186"/>
                    <a:pt x="157" y="186"/>
                  </a:cubicBezTo>
                  <a:cubicBezTo>
                    <a:pt x="174" y="186"/>
                    <a:pt x="190" y="170"/>
                    <a:pt x="190" y="170"/>
                  </a:cubicBezTo>
                  <a:cubicBezTo>
                    <a:pt x="223" y="153"/>
                    <a:pt x="240" y="137"/>
                    <a:pt x="260" y="104"/>
                  </a:cubicBezTo>
                  <a:cubicBezTo>
                    <a:pt x="277" y="50"/>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7"/>
            <p:cNvSpPr/>
            <p:nvPr/>
          </p:nvSpPr>
          <p:spPr>
            <a:xfrm>
              <a:off x="2892757" y="2456486"/>
              <a:ext cx="6525" cy="5025"/>
            </a:xfrm>
            <a:custGeom>
              <a:avLst/>
              <a:gdLst/>
              <a:ahLst/>
              <a:cxnLst/>
              <a:rect l="l" t="t" r="r" b="b"/>
              <a:pathLst>
                <a:path w="261" h="201" extrusionOk="0">
                  <a:moveTo>
                    <a:pt x="166" y="1"/>
                  </a:moveTo>
                  <a:cubicBezTo>
                    <a:pt x="145" y="1"/>
                    <a:pt x="124" y="5"/>
                    <a:pt x="104" y="11"/>
                  </a:cubicBezTo>
                  <a:cubicBezTo>
                    <a:pt x="38" y="44"/>
                    <a:pt x="1" y="97"/>
                    <a:pt x="1" y="147"/>
                  </a:cubicBezTo>
                  <a:cubicBezTo>
                    <a:pt x="14" y="182"/>
                    <a:pt x="47" y="201"/>
                    <a:pt x="87" y="201"/>
                  </a:cubicBezTo>
                  <a:cubicBezTo>
                    <a:pt x="109" y="201"/>
                    <a:pt x="133" y="196"/>
                    <a:pt x="157" y="184"/>
                  </a:cubicBezTo>
                  <a:cubicBezTo>
                    <a:pt x="207" y="147"/>
                    <a:pt x="261" y="97"/>
                    <a:pt x="244" y="44"/>
                  </a:cubicBezTo>
                  <a:cubicBezTo>
                    <a:pt x="234" y="12"/>
                    <a:pt x="202"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7"/>
            <p:cNvSpPr/>
            <p:nvPr/>
          </p:nvSpPr>
          <p:spPr>
            <a:xfrm>
              <a:off x="2892357" y="2468811"/>
              <a:ext cx="6100" cy="4650"/>
            </a:xfrm>
            <a:custGeom>
              <a:avLst/>
              <a:gdLst/>
              <a:ahLst/>
              <a:cxnLst/>
              <a:rect l="l" t="t" r="r" b="b"/>
              <a:pathLst>
                <a:path w="244" h="186" extrusionOk="0">
                  <a:moveTo>
                    <a:pt x="157" y="0"/>
                  </a:moveTo>
                  <a:cubicBezTo>
                    <a:pt x="120" y="0"/>
                    <a:pt x="87" y="17"/>
                    <a:pt x="70" y="33"/>
                  </a:cubicBezTo>
                  <a:cubicBezTo>
                    <a:pt x="37" y="50"/>
                    <a:pt x="17" y="66"/>
                    <a:pt x="0" y="103"/>
                  </a:cubicBezTo>
                  <a:cubicBezTo>
                    <a:pt x="0" y="136"/>
                    <a:pt x="0" y="153"/>
                    <a:pt x="17" y="169"/>
                  </a:cubicBezTo>
                  <a:cubicBezTo>
                    <a:pt x="37" y="186"/>
                    <a:pt x="54" y="186"/>
                    <a:pt x="87" y="186"/>
                  </a:cubicBezTo>
                  <a:lnTo>
                    <a:pt x="141" y="186"/>
                  </a:lnTo>
                  <a:cubicBezTo>
                    <a:pt x="190" y="169"/>
                    <a:pt x="223" y="136"/>
                    <a:pt x="244" y="103"/>
                  </a:cubicBezTo>
                  <a:lnTo>
                    <a:pt x="244" y="83"/>
                  </a:lnTo>
                  <a:cubicBezTo>
                    <a:pt x="244" y="33"/>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7"/>
            <p:cNvSpPr/>
            <p:nvPr/>
          </p:nvSpPr>
          <p:spPr>
            <a:xfrm>
              <a:off x="3031907" y="2305536"/>
              <a:ext cx="4775" cy="4350"/>
            </a:xfrm>
            <a:custGeom>
              <a:avLst/>
              <a:gdLst/>
              <a:ahLst/>
              <a:cxnLst/>
              <a:rect l="l" t="t" r="r" b="b"/>
              <a:pathLst>
                <a:path w="191" h="174" extrusionOk="0">
                  <a:moveTo>
                    <a:pt x="190" y="1"/>
                  </a:moveTo>
                  <a:cubicBezTo>
                    <a:pt x="174" y="1"/>
                    <a:pt x="141" y="1"/>
                    <a:pt x="104" y="17"/>
                  </a:cubicBezTo>
                  <a:cubicBezTo>
                    <a:pt x="38" y="38"/>
                    <a:pt x="1" y="104"/>
                    <a:pt x="1" y="141"/>
                  </a:cubicBezTo>
                  <a:cubicBezTo>
                    <a:pt x="21" y="157"/>
                    <a:pt x="21" y="157"/>
                    <a:pt x="21" y="174"/>
                  </a:cubicBezTo>
                  <a:cubicBezTo>
                    <a:pt x="71" y="104"/>
                    <a:pt x="141" y="54"/>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7"/>
            <p:cNvSpPr/>
            <p:nvPr/>
          </p:nvSpPr>
          <p:spPr>
            <a:xfrm>
              <a:off x="2754957" y="2203386"/>
              <a:ext cx="5600" cy="1700"/>
            </a:xfrm>
            <a:custGeom>
              <a:avLst/>
              <a:gdLst/>
              <a:ahLst/>
              <a:cxnLst/>
              <a:rect l="l" t="t" r="r" b="b"/>
              <a:pathLst>
                <a:path w="224" h="68" extrusionOk="0">
                  <a:moveTo>
                    <a:pt x="223" y="1"/>
                  </a:moveTo>
                  <a:cubicBezTo>
                    <a:pt x="137" y="1"/>
                    <a:pt x="71" y="1"/>
                    <a:pt x="0" y="17"/>
                  </a:cubicBezTo>
                  <a:cubicBezTo>
                    <a:pt x="11" y="49"/>
                    <a:pt x="44" y="67"/>
                    <a:pt x="84" y="67"/>
                  </a:cubicBezTo>
                  <a:cubicBezTo>
                    <a:pt x="106" y="67"/>
                    <a:pt x="130" y="62"/>
                    <a:pt x="153" y="50"/>
                  </a:cubicBezTo>
                  <a:cubicBezTo>
                    <a:pt x="174" y="50"/>
                    <a:pt x="207" y="34"/>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7"/>
            <p:cNvSpPr/>
            <p:nvPr/>
          </p:nvSpPr>
          <p:spPr>
            <a:xfrm>
              <a:off x="2995832" y="2371961"/>
              <a:ext cx="6100" cy="4925"/>
            </a:xfrm>
            <a:custGeom>
              <a:avLst/>
              <a:gdLst/>
              <a:ahLst/>
              <a:cxnLst/>
              <a:rect l="l" t="t" r="r" b="b"/>
              <a:pathLst>
                <a:path w="244" h="197" extrusionOk="0">
                  <a:moveTo>
                    <a:pt x="167" y="1"/>
                  </a:moveTo>
                  <a:cubicBezTo>
                    <a:pt x="124" y="1"/>
                    <a:pt x="75" y="20"/>
                    <a:pt x="38" y="61"/>
                  </a:cubicBezTo>
                  <a:cubicBezTo>
                    <a:pt x="21" y="77"/>
                    <a:pt x="1" y="94"/>
                    <a:pt x="1" y="127"/>
                  </a:cubicBezTo>
                  <a:cubicBezTo>
                    <a:pt x="1" y="143"/>
                    <a:pt x="1" y="180"/>
                    <a:pt x="38" y="180"/>
                  </a:cubicBezTo>
                  <a:cubicBezTo>
                    <a:pt x="54" y="197"/>
                    <a:pt x="87" y="197"/>
                    <a:pt x="104" y="197"/>
                  </a:cubicBezTo>
                  <a:cubicBezTo>
                    <a:pt x="124" y="197"/>
                    <a:pt x="141" y="197"/>
                    <a:pt x="141" y="180"/>
                  </a:cubicBezTo>
                  <a:cubicBezTo>
                    <a:pt x="157" y="180"/>
                    <a:pt x="190" y="164"/>
                    <a:pt x="190" y="143"/>
                  </a:cubicBezTo>
                  <a:cubicBezTo>
                    <a:pt x="244" y="94"/>
                    <a:pt x="244" y="40"/>
                    <a:pt x="207" y="7"/>
                  </a:cubicBezTo>
                  <a:cubicBezTo>
                    <a:pt x="195" y="3"/>
                    <a:pt x="18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7"/>
            <p:cNvSpPr/>
            <p:nvPr/>
          </p:nvSpPr>
          <p:spPr>
            <a:xfrm>
              <a:off x="3003557" y="2304711"/>
              <a:ext cx="6525" cy="4775"/>
            </a:xfrm>
            <a:custGeom>
              <a:avLst/>
              <a:gdLst/>
              <a:ahLst/>
              <a:cxnLst/>
              <a:rect l="l" t="t" r="r" b="b"/>
              <a:pathLst>
                <a:path w="261" h="191" extrusionOk="0">
                  <a:moveTo>
                    <a:pt x="158" y="1"/>
                  </a:moveTo>
                  <a:cubicBezTo>
                    <a:pt x="141" y="1"/>
                    <a:pt x="104" y="1"/>
                    <a:pt x="88" y="17"/>
                  </a:cubicBezTo>
                  <a:cubicBezTo>
                    <a:pt x="55" y="34"/>
                    <a:pt x="22" y="71"/>
                    <a:pt x="22" y="87"/>
                  </a:cubicBezTo>
                  <a:cubicBezTo>
                    <a:pt x="1" y="153"/>
                    <a:pt x="38" y="190"/>
                    <a:pt x="88" y="190"/>
                  </a:cubicBezTo>
                  <a:lnTo>
                    <a:pt x="141" y="190"/>
                  </a:lnTo>
                  <a:cubicBezTo>
                    <a:pt x="141" y="190"/>
                    <a:pt x="141" y="174"/>
                    <a:pt x="158" y="174"/>
                  </a:cubicBezTo>
                  <a:cubicBezTo>
                    <a:pt x="158" y="174"/>
                    <a:pt x="174" y="174"/>
                    <a:pt x="191" y="153"/>
                  </a:cubicBezTo>
                  <a:cubicBezTo>
                    <a:pt x="207" y="137"/>
                    <a:pt x="228" y="120"/>
                    <a:pt x="244" y="87"/>
                  </a:cubicBezTo>
                  <a:cubicBezTo>
                    <a:pt x="261" y="71"/>
                    <a:pt x="244" y="34"/>
                    <a:pt x="244" y="17"/>
                  </a:cubicBezTo>
                  <a:cubicBezTo>
                    <a:pt x="228" y="1"/>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7"/>
            <p:cNvSpPr/>
            <p:nvPr/>
          </p:nvSpPr>
          <p:spPr>
            <a:xfrm>
              <a:off x="3000982" y="2351086"/>
              <a:ext cx="6525" cy="5200"/>
            </a:xfrm>
            <a:custGeom>
              <a:avLst/>
              <a:gdLst/>
              <a:ahLst/>
              <a:cxnLst/>
              <a:rect l="l" t="t" r="r" b="b"/>
              <a:pathLst>
                <a:path w="261" h="208" extrusionOk="0">
                  <a:moveTo>
                    <a:pt x="141" y="1"/>
                  </a:moveTo>
                  <a:cubicBezTo>
                    <a:pt x="104" y="17"/>
                    <a:pt x="87" y="34"/>
                    <a:pt x="54" y="50"/>
                  </a:cubicBezTo>
                  <a:cubicBezTo>
                    <a:pt x="1" y="104"/>
                    <a:pt x="1" y="153"/>
                    <a:pt x="54" y="191"/>
                  </a:cubicBezTo>
                  <a:cubicBezTo>
                    <a:pt x="71" y="207"/>
                    <a:pt x="104" y="207"/>
                    <a:pt x="141" y="207"/>
                  </a:cubicBezTo>
                  <a:cubicBezTo>
                    <a:pt x="141" y="191"/>
                    <a:pt x="158" y="191"/>
                    <a:pt x="158" y="191"/>
                  </a:cubicBezTo>
                  <a:cubicBezTo>
                    <a:pt x="191" y="174"/>
                    <a:pt x="207" y="174"/>
                    <a:pt x="228" y="153"/>
                  </a:cubicBezTo>
                  <a:cubicBezTo>
                    <a:pt x="244" y="120"/>
                    <a:pt x="261" y="104"/>
                    <a:pt x="261" y="71"/>
                  </a:cubicBezTo>
                  <a:cubicBezTo>
                    <a:pt x="261" y="50"/>
                    <a:pt x="244" y="34"/>
                    <a:pt x="228"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7"/>
            <p:cNvSpPr/>
            <p:nvPr/>
          </p:nvSpPr>
          <p:spPr>
            <a:xfrm>
              <a:off x="2925857" y="2467061"/>
              <a:ext cx="6525" cy="4750"/>
            </a:xfrm>
            <a:custGeom>
              <a:avLst/>
              <a:gdLst/>
              <a:ahLst/>
              <a:cxnLst/>
              <a:rect l="l" t="t" r="r" b="b"/>
              <a:pathLst>
                <a:path w="261" h="190" extrusionOk="0">
                  <a:moveTo>
                    <a:pt x="157" y="0"/>
                  </a:moveTo>
                  <a:cubicBezTo>
                    <a:pt x="140" y="0"/>
                    <a:pt x="103" y="0"/>
                    <a:pt x="70" y="17"/>
                  </a:cubicBezTo>
                  <a:cubicBezTo>
                    <a:pt x="37" y="33"/>
                    <a:pt x="17" y="70"/>
                    <a:pt x="17" y="87"/>
                  </a:cubicBezTo>
                  <a:cubicBezTo>
                    <a:pt x="0" y="120"/>
                    <a:pt x="0" y="136"/>
                    <a:pt x="17" y="153"/>
                  </a:cubicBezTo>
                  <a:cubicBezTo>
                    <a:pt x="37" y="173"/>
                    <a:pt x="54" y="190"/>
                    <a:pt x="87" y="190"/>
                  </a:cubicBezTo>
                  <a:cubicBezTo>
                    <a:pt x="103" y="190"/>
                    <a:pt x="120" y="190"/>
                    <a:pt x="157" y="173"/>
                  </a:cubicBezTo>
                  <a:cubicBezTo>
                    <a:pt x="157" y="173"/>
                    <a:pt x="173" y="173"/>
                    <a:pt x="173" y="153"/>
                  </a:cubicBezTo>
                  <a:cubicBezTo>
                    <a:pt x="206" y="136"/>
                    <a:pt x="223" y="120"/>
                    <a:pt x="244" y="87"/>
                  </a:cubicBezTo>
                  <a:cubicBezTo>
                    <a:pt x="260" y="33"/>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7"/>
            <p:cNvSpPr/>
            <p:nvPr/>
          </p:nvSpPr>
          <p:spPr>
            <a:xfrm>
              <a:off x="3065407" y="2199886"/>
              <a:ext cx="6525" cy="4775"/>
            </a:xfrm>
            <a:custGeom>
              <a:avLst/>
              <a:gdLst/>
              <a:ahLst/>
              <a:cxnLst/>
              <a:rect l="l" t="t" r="r" b="b"/>
              <a:pathLst>
                <a:path w="261" h="191" extrusionOk="0">
                  <a:moveTo>
                    <a:pt x="141" y="1"/>
                  </a:moveTo>
                  <a:cubicBezTo>
                    <a:pt x="124" y="1"/>
                    <a:pt x="104" y="1"/>
                    <a:pt x="104" y="17"/>
                  </a:cubicBezTo>
                  <a:cubicBezTo>
                    <a:pt x="71" y="38"/>
                    <a:pt x="38" y="54"/>
                    <a:pt x="38" y="87"/>
                  </a:cubicBezTo>
                  <a:cubicBezTo>
                    <a:pt x="1" y="141"/>
                    <a:pt x="38" y="190"/>
                    <a:pt x="104" y="190"/>
                  </a:cubicBezTo>
                  <a:cubicBezTo>
                    <a:pt x="124" y="190"/>
                    <a:pt x="141" y="190"/>
                    <a:pt x="141" y="174"/>
                  </a:cubicBezTo>
                  <a:lnTo>
                    <a:pt x="174" y="174"/>
                  </a:lnTo>
                  <a:cubicBezTo>
                    <a:pt x="174" y="174"/>
                    <a:pt x="190" y="174"/>
                    <a:pt x="190" y="157"/>
                  </a:cubicBezTo>
                  <a:cubicBezTo>
                    <a:pt x="227" y="141"/>
                    <a:pt x="244" y="120"/>
                    <a:pt x="260" y="87"/>
                  </a:cubicBezTo>
                  <a:cubicBezTo>
                    <a:pt x="260" y="71"/>
                    <a:pt x="260" y="38"/>
                    <a:pt x="244" y="17"/>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7"/>
            <p:cNvSpPr/>
            <p:nvPr/>
          </p:nvSpPr>
          <p:spPr>
            <a:xfrm>
              <a:off x="3070557" y="2269886"/>
              <a:ext cx="6525" cy="5175"/>
            </a:xfrm>
            <a:custGeom>
              <a:avLst/>
              <a:gdLst/>
              <a:ahLst/>
              <a:cxnLst/>
              <a:rect l="l" t="t" r="r" b="b"/>
              <a:pathLst>
                <a:path w="261" h="207" extrusionOk="0">
                  <a:moveTo>
                    <a:pt x="157" y="0"/>
                  </a:moveTo>
                  <a:cubicBezTo>
                    <a:pt x="125" y="0"/>
                    <a:pt x="87" y="21"/>
                    <a:pt x="71" y="37"/>
                  </a:cubicBezTo>
                  <a:cubicBezTo>
                    <a:pt x="38" y="54"/>
                    <a:pt x="21" y="70"/>
                    <a:pt x="1" y="103"/>
                  </a:cubicBezTo>
                  <a:cubicBezTo>
                    <a:pt x="1" y="140"/>
                    <a:pt x="1" y="157"/>
                    <a:pt x="21" y="173"/>
                  </a:cubicBezTo>
                  <a:cubicBezTo>
                    <a:pt x="38" y="190"/>
                    <a:pt x="54" y="206"/>
                    <a:pt x="87" y="206"/>
                  </a:cubicBezTo>
                  <a:cubicBezTo>
                    <a:pt x="104" y="206"/>
                    <a:pt x="125" y="190"/>
                    <a:pt x="141" y="190"/>
                  </a:cubicBezTo>
                  <a:cubicBezTo>
                    <a:pt x="157" y="190"/>
                    <a:pt x="157" y="173"/>
                    <a:pt x="174" y="173"/>
                  </a:cubicBezTo>
                  <a:cubicBezTo>
                    <a:pt x="207" y="157"/>
                    <a:pt x="228" y="124"/>
                    <a:pt x="228" y="103"/>
                  </a:cubicBezTo>
                  <a:cubicBezTo>
                    <a:pt x="261" y="54"/>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7"/>
            <p:cNvSpPr/>
            <p:nvPr/>
          </p:nvSpPr>
          <p:spPr>
            <a:xfrm>
              <a:off x="2843382" y="2446036"/>
              <a:ext cx="6125" cy="4750"/>
            </a:xfrm>
            <a:custGeom>
              <a:avLst/>
              <a:gdLst/>
              <a:ahLst/>
              <a:cxnLst/>
              <a:rect l="l" t="t" r="r" b="b"/>
              <a:pathLst>
                <a:path w="245" h="190" extrusionOk="0">
                  <a:moveTo>
                    <a:pt x="158" y="0"/>
                  </a:moveTo>
                  <a:cubicBezTo>
                    <a:pt x="121" y="0"/>
                    <a:pt x="88" y="0"/>
                    <a:pt x="55" y="17"/>
                  </a:cubicBezTo>
                  <a:cubicBezTo>
                    <a:pt x="38" y="50"/>
                    <a:pt x="1" y="66"/>
                    <a:pt x="1" y="103"/>
                  </a:cubicBezTo>
                  <a:cubicBezTo>
                    <a:pt x="17" y="136"/>
                    <a:pt x="55" y="169"/>
                    <a:pt x="71" y="190"/>
                  </a:cubicBezTo>
                  <a:cubicBezTo>
                    <a:pt x="104" y="190"/>
                    <a:pt x="121" y="190"/>
                    <a:pt x="141" y="169"/>
                  </a:cubicBezTo>
                  <a:cubicBezTo>
                    <a:pt x="158" y="169"/>
                    <a:pt x="158" y="169"/>
                    <a:pt x="174" y="153"/>
                  </a:cubicBezTo>
                  <a:cubicBezTo>
                    <a:pt x="191" y="136"/>
                    <a:pt x="224" y="120"/>
                    <a:pt x="224" y="87"/>
                  </a:cubicBezTo>
                  <a:cubicBezTo>
                    <a:pt x="244" y="33"/>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7"/>
            <p:cNvSpPr/>
            <p:nvPr/>
          </p:nvSpPr>
          <p:spPr>
            <a:xfrm>
              <a:off x="2988107" y="2259161"/>
              <a:ext cx="6525" cy="4925"/>
            </a:xfrm>
            <a:custGeom>
              <a:avLst/>
              <a:gdLst/>
              <a:ahLst/>
              <a:cxnLst/>
              <a:rect l="l" t="t" r="r" b="b"/>
              <a:pathLst>
                <a:path w="261" h="197" extrusionOk="0">
                  <a:moveTo>
                    <a:pt x="157" y="0"/>
                  </a:moveTo>
                  <a:cubicBezTo>
                    <a:pt x="141" y="0"/>
                    <a:pt x="124" y="0"/>
                    <a:pt x="104" y="17"/>
                  </a:cubicBezTo>
                  <a:cubicBezTo>
                    <a:pt x="38" y="37"/>
                    <a:pt x="0" y="103"/>
                    <a:pt x="21" y="140"/>
                  </a:cubicBezTo>
                  <a:cubicBezTo>
                    <a:pt x="33" y="178"/>
                    <a:pt x="64" y="196"/>
                    <a:pt x="109" y="196"/>
                  </a:cubicBezTo>
                  <a:cubicBezTo>
                    <a:pt x="123" y="196"/>
                    <a:pt x="140" y="194"/>
                    <a:pt x="157" y="190"/>
                  </a:cubicBezTo>
                  <a:cubicBezTo>
                    <a:pt x="174" y="173"/>
                    <a:pt x="190" y="157"/>
                    <a:pt x="207" y="157"/>
                  </a:cubicBezTo>
                  <a:cubicBezTo>
                    <a:pt x="244" y="120"/>
                    <a:pt x="260" y="87"/>
                    <a:pt x="244" y="54"/>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7"/>
            <p:cNvSpPr/>
            <p:nvPr/>
          </p:nvSpPr>
          <p:spPr>
            <a:xfrm>
              <a:off x="3110957" y="2244611"/>
              <a:ext cx="6525" cy="5200"/>
            </a:xfrm>
            <a:custGeom>
              <a:avLst/>
              <a:gdLst/>
              <a:ahLst/>
              <a:cxnLst/>
              <a:rect l="l" t="t" r="r" b="b"/>
              <a:pathLst>
                <a:path w="261" h="208" extrusionOk="0">
                  <a:moveTo>
                    <a:pt x="174" y="1"/>
                  </a:moveTo>
                  <a:cubicBezTo>
                    <a:pt x="158" y="1"/>
                    <a:pt x="121" y="17"/>
                    <a:pt x="88" y="34"/>
                  </a:cubicBezTo>
                  <a:cubicBezTo>
                    <a:pt x="55" y="50"/>
                    <a:pt x="34" y="67"/>
                    <a:pt x="34" y="104"/>
                  </a:cubicBezTo>
                  <a:cubicBezTo>
                    <a:pt x="1" y="153"/>
                    <a:pt x="34" y="207"/>
                    <a:pt x="104" y="207"/>
                  </a:cubicBezTo>
                  <a:cubicBezTo>
                    <a:pt x="121" y="207"/>
                    <a:pt x="137" y="186"/>
                    <a:pt x="174" y="186"/>
                  </a:cubicBezTo>
                  <a:lnTo>
                    <a:pt x="191" y="170"/>
                  </a:lnTo>
                  <a:cubicBezTo>
                    <a:pt x="224" y="153"/>
                    <a:pt x="240" y="120"/>
                    <a:pt x="261" y="104"/>
                  </a:cubicBezTo>
                  <a:cubicBezTo>
                    <a:pt x="261" y="67"/>
                    <a:pt x="261" y="50"/>
                    <a:pt x="240" y="34"/>
                  </a:cubicBezTo>
                  <a:cubicBezTo>
                    <a:pt x="22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7"/>
            <p:cNvSpPr/>
            <p:nvPr/>
          </p:nvSpPr>
          <p:spPr>
            <a:xfrm>
              <a:off x="3110557" y="2256161"/>
              <a:ext cx="6425" cy="4775"/>
            </a:xfrm>
            <a:custGeom>
              <a:avLst/>
              <a:gdLst/>
              <a:ahLst/>
              <a:cxnLst/>
              <a:rect l="l" t="t" r="r" b="b"/>
              <a:pathLst>
                <a:path w="257" h="191" extrusionOk="0">
                  <a:moveTo>
                    <a:pt x="174" y="1"/>
                  </a:moveTo>
                  <a:cubicBezTo>
                    <a:pt x="104" y="1"/>
                    <a:pt x="33" y="34"/>
                    <a:pt x="17" y="87"/>
                  </a:cubicBezTo>
                  <a:cubicBezTo>
                    <a:pt x="1" y="157"/>
                    <a:pt x="33" y="190"/>
                    <a:pt x="104" y="190"/>
                  </a:cubicBezTo>
                  <a:cubicBezTo>
                    <a:pt x="120" y="190"/>
                    <a:pt x="137" y="190"/>
                    <a:pt x="153" y="174"/>
                  </a:cubicBezTo>
                  <a:cubicBezTo>
                    <a:pt x="174" y="174"/>
                    <a:pt x="174" y="174"/>
                    <a:pt x="190" y="157"/>
                  </a:cubicBezTo>
                  <a:cubicBezTo>
                    <a:pt x="207" y="137"/>
                    <a:pt x="240" y="120"/>
                    <a:pt x="240" y="87"/>
                  </a:cubicBezTo>
                  <a:cubicBezTo>
                    <a:pt x="256" y="71"/>
                    <a:pt x="256"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7"/>
            <p:cNvSpPr/>
            <p:nvPr/>
          </p:nvSpPr>
          <p:spPr>
            <a:xfrm>
              <a:off x="3116957" y="2222261"/>
              <a:ext cx="6500" cy="5175"/>
            </a:xfrm>
            <a:custGeom>
              <a:avLst/>
              <a:gdLst/>
              <a:ahLst/>
              <a:cxnLst/>
              <a:rect l="l" t="t" r="r" b="b"/>
              <a:pathLst>
                <a:path w="260" h="207" extrusionOk="0">
                  <a:moveTo>
                    <a:pt x="173" y="0"/>
                  </a:moveTo>
                  <a:cubicBezTo>
                    <a:pt x="140" y="0"/>
                    <a:pt x="103" y="17"/>
                    <a:pt x="70" y="33"/>
                  </a:cubicBezTo>
                  <a:cubicBezTo>
                    <a:pt x="54" y="50"/>
                    <a:pt x="37" y="87"/>
                    <a:pt x="21" y="103"/>
                  </a:cubicBezTo>
                  <a:cubicBezTo>
                    <a:pt x="0" y="153"/>
                    <a:pt x="37" y="206"/>
                    <a:pt x="87" y="206"/>
                  </a:cubicBezTo>
                  <a:cubicBezTo>
                    <a:pt x="124" y="206"/>
                    <a:pt x="140" y="190"/>
                    <a:pt x="157" y="190"/>
                  </a:cubicBezTo>
                  <a:cubicBezTo>
                    <a:pt x="173" y="190"/>
                    <a:pt x="173" y="173"/>
                    <a:pt x="190" y="173"/>
                  </a:cubicBezTo>
                  <a:cubicBezTo>
                    <a:pt x="206" y="153"/>
                    <a:pt x="243"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7"/>
            <p:cNvSpPr/>
            <p:nvPr/>
          </p:nvSpPr>
          <p:spPr>
            <a:xfrm>
              <a:off x="3080882" y="2199486"/>
              <a:ext cx="6500" cy="3925"/>
            </a:xfrm>
            <a:custGeom>
              <a:avLst/>
              <a:gdLst/>
              <a:ahLst/>
              <a:cxnLst/>
              <a:rect l="l" t="t" r="r" b="b"/>
              <a:pathLst>
                <a:path w="260" h="157" extrusionOk="0">
                  <a:moveTo>
                    <a:pt x="260" y="0"/>
                  </a:moveTo>
                  <a:cubicBezTo>
                    <a:pt x="190" y="17"/>
                    <a:pt x="124" y="17"/>
                    <a:pt x="54" y="17"/>
                  </a:cubicBezTo>
                  <a:cubicBezTo>
                    <a:pt x="54" y="17"/>
                    <a:pt x="37" y="33"/>
                    <a:pt x="37" y="54"/>
                  </a:cubicBezTo>
                  <a:cubicBezTo>
                    <a:pt x="0" y="103"/>
                    <a:pt x="37" y="157"/>
                    <a:pt x="103" y="157"/>
                  </a:cubicBezTo>
                  <a:cubicBezTo>
                    <a:pt x="124" y="157"/>
                    <a:pt x="140" y="157"/>
                    <a:pt x="173" y="136"/>
                  </a:cubicBezTo>
                  <a:cubicBezTo>
                    <a:pt x="173" y="136"/>
                    <a:pt x="190" y="136"/>
                    <a:pt x="190" y="120"/>
                  </a:cubicBezTo>
                  <a:cubicBezTo>
                    <a:pt x="227" y="103"/>
                    <a:pt x="243" y="87"/>
                    <a:pt x="260" y="54"/>
                  </a:cubicBezTo>
                  <a:lnTo>
                    <a:pt x="2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7"/>
            <p:cNvSpPr/>
            <p:nvPr/>
          </p:nvSpPr>
          <p:spPr>
            <a:xfrm>
              <a:off x="3122107" y="2234311"/>
              <a:ext cx="6100" cy="4675"/>
            </a:xfrm>
            <a:custGeom>
              <a:avLst/>
              <a:gdLst/>
              <a:ahLst/>
              <a:cxnLst/>
              <a:rect l="l" t="t" r="r" b="b"/>
              <a:pathLst>
                <a:path w="244" h="187" extrusionOk="0">
                  <a:moveTo>
                    <a:pt x="173" y="1"/>
                  </a:moveTo>
                  <a:cubicBezTo>
                    <a:pt x="140" y="1"/>
                    <a:pt x="103" y="17"/>
                    <a:pt x="70" y="34"/>
                  </a:cubicBezTo>
                  <a:cubicBezTo>
                    <a:pt x="54" y="50"/>
                    <a:pt x="21" y="67"/>
                    <a:pt x="21" y="104"/>
                  </a:cubicBezTo>
                  <a:cubicBezTo>
                    <a:pt x="0" y="153"/>
                    <a:pt x="37" y="186"/>
                    <a:pt x="87" y="186"/>
                  </a:cubicBezTo>
                  <a:lnTo>
                    <a:pt x="157" y="186"/>
                  </a:lnTo>
                  <a:cubicBezTo>
                    <a:pt x="157" y="170"/>
                    <a:pt x="173" y="170"/>
                    <a:pt x="190" y="170"/>
                  </a:cubicBezTo>
                  <a:cubicBezTo>
                    <a:pt x="206" y="153"/>
                    <a:pt x="227" y="137"/>
                    <a:pt x="244" y="104"/>
                  </a:cubicBezTo>
                  <a:lnTo>
                    <a:pt x="244" y="34"/>
                  </a:lnTo>
                  <a:cubicBezTo>
                    <a:pt x="227" y="1"/>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7"/>
            <p:cNvSpPr/>
            <p:nvPr/>
          </p:nvSpPr>
          <p:spPr>
            <a:xfrm>
              <a:off x="3041807" y="2293061"/>
              <a:ext cx="6925" cy="5175"/>
            </a:xfrm>
            <a:custGeom>
              <a:avLst/>
              <a:gdLst/>
              <a:ahLst/>
              <a:cxnLst/>
              <a:rect l="l" t="t" r="r" b="b"/>
              <a:pathLst>
                <a:path w="277" h="207" extrusionOk="0">
                  <a:moveTo>
                    <a:pt x="174" y="1"/>
                  </a:moveTo>
                  <a:cubicBezTo>
                    <a:pt x="141" y="1"/>
                    <a:pt x="104" y="21"/>
                    <a:pt x="87" y="38"/>
                  </a:cubicBezTo>
                  <a:cubicBezTo>
                    <a:pt x="54" y="54"/>
                    <a:pt x="38" y="87"/>
                    <a:pt x="17" y="104"/>
                  </a:cubicBezTo>
                  <a:cubicBezTo>
                    <a:pt x="1" y="157"/>
                    <a:pt x="38" y="207"/>
                    <a:pt x="104" y="207"/>
                  </a:cubicBezTo>
                  <a:cubicBezTo>
                    <a:pt x="120" y="207"/>
                    <a:pt x="141" y="207"/>
                    <a:pt x="157" y="190"/>
                  </a:cubicBezTo>
                  <a:cubicBezTo>
                    <a:pt x="174" y="190"/>
                    <a:pt x="174" y="174"/>
                    <a:pt x="190" y="174"/>
                  </a:cubicBezTo>
                  <a:cubicBezTo>
                    <a:pt x="223" y="157"/>
                    <a:pt x="244" y="141"/>
                    <a:pt x="244"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7"/>
            <p:cNvSpPr/>
            <p:nvPr/>
          </p:nvSpPr>
          <p:spPr>
            <a:xfrm>
              <a:off x="3073132" y="2282186"/>
              <a:ext cx="4375" cy="1925"/>
            </a:xfrm>
            <a:custGeom>
              <a:avLst/>
              <a:gdLst/>
              <a:ahLst/>
              <a:cxnLst/>
              <a:rect l="l" t="t" r="r" b="b"/>
              <a:pathLst>
                <a:path w="175" h="77" extrusionOk="0">
                  <a:moveTo>
                    <a:pt x="142" y="1"/>
                  </a:moveTo>
                  <a:cubicBezTo>
                    <a:pt x="107" y="1"/>
                    <a:pt x="62" y="17"/>
                    <a:pt x="38" y="44"/>
                  </a:cubicBezTo>
                  <a:cubicBezTo>
                    <a:pt x="26" y="56"/>
                    <a:pt x="23" y="68"/>
                    <a:pt x="14" y="74"/>
                  </a:cubicBezTo>
                  <a:lnTo>
                    <a:pt x="14" y="74"/>
                  </a:lnTo>
                  <a:cubicBezTo>
                    <a:pt x="78" y="56"/>
                    <a:pt x="128" y="22"/>
                    <a:pt x="174" y="7"/>
                  </a:cubicBezTo>
                  <a:cubicBezTo>
                    <a:pt x="165" y="3"/>
                    <a:pt x="154" y="1"/>
                    <a:pt x="142" y="1"/>
                  </a:cubicBezTo>
                  <a:close/>
                  <a:moveTo>
                    <a:pt x="14" y="74"/>
                  </a:moveTo>
                  <a:lnTo>
                    <a:pt x="14" y="74"/>
                  </a:lnTo>
                  <a:cubicBezTo>
                    <a:pt x="10" y="75"/>
                    <a:pt x="5" y="76"/>
                    <a:pt x="1" y="77"/>
                  </a:cubicBezTo>
                  <a:cubicBezTo>
                    <a:pt x="7" y="77"/>
                    <a:pt x="11" y="76"/>
                    <a:pt x="14" y="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7"/>
            <p:cNvSpPr/>
            <p:nvPr/>
          </p:nvSpPr>
          <p:spPr>
            <a:xfrm>
              <a:off x="2883382" y="2431811"/>
              <a:ext cx="6425" cy="5175"/>
            </a:xfrm>
            <a:custGeom>
              <a:avLst/>
              <a:gdLst/>
              <a:ahLst/>
              <a:cxnLst/>
              <a:rect l="l" t="t" r="r" b="b"/>
              <a:pathLst>
                <a:path w="257" h="207" extrusionOk="0">
                  <a:moveTo>
                    <a:pt x="170" y="0"/>
                  </a:moveTo>
                  <a:cubicBezTo>
                    <a:pt x="104" y="0"/>
                    <a:pt x="34" y="54"/>
                    <a:pt x="17" y="103"/>
                  </a:cubicBezTo>
                  <a:cubicBezTo>
                    <a:pt x="1" y="157"/>
                    <a:pt x="34" y="206"/>
                    <a:pt x="87" y="206"/>
                  </a:cubicBezTo>
                  <a:cubicBezTo>
                    <a:pt x="104" y="206"/>
                    <a:pt x="137" y="190"/>
                    <a:pt x="153" y="190"/>
                  </a:cubicBezTo>
                  <a:cubicBezTo>
                    <a:pt x="153" y="173"/>
                    <a:pt x="170" y="173"/>
                    <a:pt x="190" y="173"/>
                  </a:cubicBezTo>
                  <a:cubicBezTo>
                    <a:pt x="207" y="157"/>
                    <a:pt x="223" y="120"/>
                    <a:pt x="240" y="103"/>
                  </a:cubicBezTo>
                  <a:cubicBezTo>
                    <a:pt x="256" y="70"/>
                    <a:pt x="240" y="54"/>
                    <a:pt x="240" y="37"/>
                  </a:cubicBezTo>
                  <a:cubicBezTo>
                    <a:pt x="223" y="17"/>
                    <a:pt x="19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7"/>
            <p:cNvSpPr/>
            <p:nvPr/>
          </p:nvSpPr>
          <p:spPr>
            <a:xfrm>
              <a:off x="2992432" y="2432211"/>
              <a:ext cx="3950" cy="4775"/>
            </a:xfrm>
            <a:custGeom>
              <a:avLst/>
              <a:gdLst/>
              <a:ahLst/>
              <a:cxnLst/>
              <a:rect l="l" t="t" r="r" b="b"/>
              <a:pathLst>
                <a:path w="158" h="191" extrusionOk="0">
                  <a:moveTo>
                    <a:pt x="157" y="1"/>
                  </a:moveTo>
                  <a:cubicBezTo>
                    <a:pt x="137" y="1"/>
                    <a:pt x="104" y="1"/>
                    <a:pt x="87" y="21"/>
                  </a:cubicBezTo>
                  <a:cubicBezTo>
                    <a:pt x="54" y="38"/>
                    <a:pt x="34" y="71"/>
                    <a:pt x="17" y="87"/>
                  </a:cubicBezTo>
                  <a:cubicBezTo>
                    <a:pt x="1" y="157"/>
                    <a:pt x="34" y="190"/>
                    <a:pt x="104" y="190"/>
                  </a:cubicBezTo>
                  <a:cubicBezTo>
                    <a:pt x="120" y="124"/>
                    <a:pt x="137" y="7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7"/>
            <p:cNvSpPr/>
            <p:nvPr/>
          </p:nvSpPr>
          <p:spPr>
            <a:xfrm>
              <a:off x="2982132" y="2444086"/>
              <a:ext cx="6000" cy="4950"/>
            </a:xfrm>
            <a:custGeom>
              <a:avLst/>
              <a:gdLst/>
              <a:ahLst/>
              <a:cxnLst/>
              <a:rect l="l" t="t" r="r" b="b"/>
              <a:pathLst>
                <a:path w="240" h="198" extrusionOk="0">
                  <a:moveTo>
                    <a:pt x="167" y="1"/>
                  </a:moveTo>
                  <a:cubicBezTo>
                    <a:pt x="159" y="1"/>
                    <a:pt x="149" y="2"/>
                    <a:pt x="136" y="8"/>
                  </a:cubicBezTo>
                  <a:cubicBezTo>
                    <a:pt x="103" y="8"/>
                    <a:pt x="70" y="24"/>
                    <a:pt x="54" y="41"/>
                  </a:cubicBezTo>
                  <a:cubicBezTo>
                    <a:pt x="0" y="95"/>
                    <a:pt x="0" y="165"/>
                    <a:pt x="33" y="181"/>
                  </a:cubicBezTo>
                  <a:cubicBezTo>
                    <a:pt x="54" y="198"/>
                    <a:pt x="87" y="198"/>
                    <a:pt x="120" y="198"/>
                  </a:cubicBezTo>
                  <a:cubicBezTo>
                    <a:pt x="136" y="198"/>
                    <a:pt x="136" y="181"/>
                    <a:pt x="157" y="181"/>
                  </a:cubicBezTo>
                  <a:cubicBezTo>
                    <a:pt x="174" y="181"/>
                    <a:pt x="190" y="165"/>
                    <a:pt x="207" y="144"/>
                  </a:cubicBezTo>
                  <a:cubicBezTo>
                    <a:pt x="223" y="128"/>
                    <a:pt x="239" y="95"/>
                    <a:pt x="239" y="78"/>
                  </a:cubicBezTo>
                  <a:cubicBezTo>
                    <a:pt x="239" y="41"/>
                    <a:pt x="239" y="24"/>
                    <a:pt x="207" y="8"/>
                  </a:cubicBezTo>
                  <a:cubicBezTo>
                    <a:pt x="196" y="8"/>
                    <a:pt x="185"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7"/>
            <p:cNvSpPr/>
            <p:nvPr/>
          </p:nvSpPr>
          <p:spPr>
            <a:xfrm>
              <a:off x="2970057" y="2454986"/>
              <a:ext cx="6525" cy="5175"/>
            </a:xfrm>
            <a:custGeom>
              <a:avLst/>
              <a:gdLst/>
              <a:ahLst/>
              <a:cxnLst/>
              <a:rect l="l" t="t" r="r" b="b"/>
              <a:pathLst>
                <a:path w="261" h="207" extrusionOk="0">
                  <a:moveTo>
                    <a:pt x="174" y="1"/>
                  </a:moveTo>
                  <a:cubicBezTo>
                    <a:pt x="141" y="1"/>
                    <a:pt x="104" y="17"/>
                    <a:pt x="71" y="38"/>
                  </a:cubicBezTo>
                  <a:cubicBezTo>
                    <a:pt x="55" y="54"/>
                    <a:pt x="22" y="71"/>
                    <a:pt x="22" y="104"/>
                  </a:cubicBezTo>
                  <a:cubicBezTo>
                    <a:pt x="1" y="157"/>
                    <a:pt x="38" y="207"/>
                    <a:pt x="88" y="207"/>
                  </a:cubicBezTo>
                  <a:cubicBezTo>
                    <a:pt x="104" y="207"/>
                    <a:pt x="141" y="190"/>
                    <a:pt x="158" y="190"/>
                  </a:cubicBezTo>
                  <a:cubicBezTo>
                    <a:pt x="191" y="174"/>
                    <a:pt x="228" y="141"/>
                    <a:pt x="244" y="104"/>
                  </a:cubicBezTo>
                  <a:cubicBezTo>
                    <a:pt x="261" y="5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7"/>
            <p:cNvSpPr/>
            <p:nvPr/>
          </p:nvSpPr>
          <p:spPr>
            <a:xfrm>
              <a:off x="3006157" y="2362636"/>
              <a:ext cx="1350" cy="3125"/>
            </a:xfrm>
            <a:custGeom>
              <a:avLst/>
              <a:gdLst/>
              <a:ahLst/>
              <a:cxnLst/>
              <a:rect l="l" t="t" r="r" b="b"/>
              <a:pathLst>
                <a:path w="54" h="125" extrusionOk="0">
                  <a:moveTo>
                    <a:pt x="54" y="1"/>
                  </a:moveTo>
                  <a:lnTo>
                    <a:pt x="54" y="1"/>
                  </a:lnTo>
                  <a:cubicBezTo>
                    <a:pt x="37" y="21"/>
                    <a:pt x="37" y="38"/>
                    <a:pt x="21" y="54"/>
                  </a:cubicBezTo>
                  <a:cubicBezTo>
                    <a:pt x="0" y="87"/>
                    <a:pt x="21" y="104"/>
                    <a:pt x="37" y="124"/>
                  </a:cubicBezTo>
                  <a:cubicBezTo>
                    <a:pt x="37" y="87"/>
                    <a:pt x="54" y="38"/>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7"/>
            <p:cNvSpPr/>
            <p:nvPr/>
          </p:nvSpPr>
          <p:spPr>
            <a:xfrm>
              <a:off x="3109207" y="2199886"/>
              <a:ext cx="6950" cy="4775"/>
            </a:xfrm>
            <a:custGeom>
              <a:avLst/>
              <a:gdLst/>
              <a:ahLst/>
              <a:cxnLst/>
              <a:rect l="l" t="t" r="r" b="b"/>
              <a:pathLst>
                <a:path w="278" h="191" extrusionOk="0">
                  <a:moveTo>
                    <a:pt x="174" y="1"/>
                  </a:moveTo>
                  <a:cubicBezTo>
                    <a:pt x="141" y="1"/>
                    <a:pt x="125" y="1"/>
                    <a:pt x="87" y="38"/>
                  </a:cubicBezTo>
                  <a:cubicBezTo>
                    <a:pt x="55" y="54"/>
                    <a:pt x="38" y="71"/>
                    <a:pt x="22" y="104"/>
                  </a:cubicBezTo>
                  <a:cubicBezTo>
                    <a:pt x="1" y="157"/>
                    <a:pt x="38" y="190"/>
                    <a:pt x="104" y="190"/>
                  </a:cubicBezTo>
                  <a:lnTo>
                    <a:pt x="158" y="190"/>
                  </a:lnTo>
                  <a:cubicBezTo>
                    <a:pt x="174" y="174"/>
                    <a:pt x="191" y="174"/>
                    <a:pt x="191" y="174"/>
                  </a:cubicBezTo>
                  <a:cubicBezTo>
                    <a:pt x="228" y="141"/>
                    <a:pt x="244" y="120"/>
                    <a:pt x="261" y="104"/>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7"/>
            <p:cNvSpPr/>
            <p:nvPr/>
          </p:nvSpPr>
          <p:spPr>
            <a:xfrm>
              <a:off x="2985107" y="2409536"/>
              <a:ext cx="6525" cy="5175"/>
            </a:xfrm>
            <a:custGeom>
              <a:avLst/>
              <a:gdLst/>
              <a:ahLst/>
              <a:cxnLst/>
              <a:rect l="l" t="t" r="r" b="b"/>
              <a:pathLst>
                <a:path w="261" h="207" extrusionOk="0">
                  <a:moveTo>
                    <a:pt x="174" y="1"/>
                  </a:moveTo>
                  <a:cubicBezTo>
                    <a:pt x="141" y="1"/>
                    <a:pt x="104" y="17"/>
                    <a:pt x="71" y="34"/>
                  </a:cubicBezTo>
                  <a:cubicBezTo>
                    <a:pt x="55" y="50"/>
                    <a:pt x="38" y="67"/>
                    <a:pt x="17" y="104"/>
                  </a:cubicBezTo>
                  <a:cubicBezTo>
                    <a:pt x="1" y="153"/>
                    <a:pt x="38" y="207"/>
                    <a:pt x="88" y="207"/>
                  </a:cubicBezTo>
                  <a:cubicBezTo>
                    <a:pt x="120" y="207"/>
                    <a:pt x="141" y="186"/>
                    <a:pt x="158" y="186"/>
                  </a:cubicBezTo>
                  <a:cubicBezTo>
                    <a:pt x="174" y="186"/>
                    <a:pt x="174" y="170"/>
                    <a:pt x="191" y="170"/>
                  </a:cubicBezTo>
                  <a:cubicBezTo>
                    <a:pt x="207" y="153"/>
                    <a:pt x="244" y="120"/>
                    <a:pt x="244" y="104"/>
                  </a:cubicBezTo>
                  <a:cubicBezTo>
                    <a:pt x="261" y="50"/>
                    <a:pt x="22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7"/>
            <p:cNvSpPr/>
            <p:nvPr/>
          </p:nvSpPr>
          <p:spPr>
            <a:xfrm>
              <a:off x="2919057" y="2442086"/>
              <a:ext cx="6400" cy="5225"/>
            </a:xfrm>
            <a:custGeom>
              <a:avLst/>
              <a:gdLst/>
              <a:ahLst/>
              <a:cxnLst/>
              <a:rect l="l" t="t" r="r" b="b"/>
              <a:pathLst>
                <a:path w="256" h="209" extrusionOk="0">
                  <a:moveTo>
                    <a:pt x="167" y="1"/>
                  </a:moveTo>
                  <a:cubicBezTo>
                    <a:pt x="148" y="1"/>
                    <a:pt x="126" y="6"/>
                    <a:pt x="103" y="18"/>
                  </a:cubicBezTo>
                  <a:cubicBezTo>
                    <a:pt x="33" y="55"/>
                    <a:pt x="0" y="104"/>
                    <a:pt x="17" y="158"/>
                  </a:cubicBezTo>
                  <a:cubicBezTo>
                    <a:pt x="27" y="190"/>
                    <a:pt x="52" y="208"/>
                    <a:pt x="87" y="208"/>
                  </a:cubicBezTo>
                  <a:cubicBezTo>
                    <a:pt x="106" y="208"/>
                    <a:pt x="128" y="203"/>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7"/>
            <p:cNvSpPr/>
            <p:nvPr/>
          </p:nvSpPr>
          <p:spPr>
            <a:xfrm>
              <a:off x="2909982" y="2467461"/>
              <a:ext cx="6925" cy="5175"/>
            </a:xfrm>
            <a:custGeom>
              <a:avLst/>
              <a:gdLst/>
              <a:ahLst/>
              <a:cxnLst/>
              <a:rect l="l" t="t" r="r" b="b"/>
              <a:pathLst>
                <a:path w="277" h="207" extrusionOk="0">
                  <a:moveTo>
                    <a:pt x="174" y="1"/>
                  </a:moveTo>
                  <a:cubicBezTo>
                    <a:pt x="136" y="1"/>
                    <a:pt x="103" y="17"/>
                    <a:pt x="87" y="34"/>
                  </a:cubicBezTo>
                  <a:cubicBezTo>
                    <a:pt x="54" y="54"/>
                    <a:pt x="33" y="87"/>
                    <a:pt x="17" y="104"/>
                  </a:cubicBezTo>
                  <a:cubicBezTo>
                    <a:pt x="0" y="157"/>
                    <a:pt x="33" y="207"/>
                    <a:pt x="103" y="207"/>
                  </a:cubicBezTo>
                  <a:cubicBezTo>
                    <a:pt x="120" y="207"/>
                    <a:pt x="136" y="207"/>
                    <a:pt x="157" y="190"/>
                  </a:cubicBezTo>
                  <a:cubicBezTo>
                    <a:pt x="174" y="190"/>
                    <a:pt x="174" y="174"/>
                    <a:pt x="190" y="174"/>
                  </a:cubicBezTo>
                  <a:cubicBezTo>
                    <a:pt x="223" y="157"/>
                    <a:pt x="239" y="137"/>
                    <a:pt x="239" y="104"/>
                  </a:cubicBezTo>
                  <a:cubicBezTo>
                    <a:pt x="277" y="54"/>
                    <a:pt x="239"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7"/>
            <p:cNvSpPr/>
            <p:nvPr/>
          </p:nvSpPr>
          <p:spPr>
            <a:xfrm>
              <a:off x="2923282" y="2454586"/>
              <a:ext cx="6500" cy="5175"/>
            </a:xfrm>
            <a:custGeom>
              <a:avLst/>
              <a:gdLst/>
              <a:ahLst/>
              <a:cxnLst/>
              <a:rect l="l" t="t" r="r" b="b"/>
              <a:pathLst>
                <a:path w="260" h="207" extrusionOk="0">
                  <a:moveTo>
                    <a:pt x="173" y="0"/>
                  </a:moveTo>
                  <a:cubicBezTo>
                    <a:pt x="140" y="0"/>
                    <a:pt x="103" y="17"/>
                    <a:pt x="70" y="33"/>
                  </a:cubicBezTo>
                  <a:cubicBezTo>
                    <a:pt x="54" y="54"/>
                    <a:pt x="17" y="70"/>
                    <a:pt x="17" y="103"/>
                  </a:cubicBezTo>
                  <a:cubicBezTo>
                    <a:pt x="0" y="157"/>
                    <a:pt x="17" y="190"/>
                    <a:pt x="70" y="190"/>
                  </a:cubicBezTo>
                  <a:cubicBezTo>
                    <a:pt x="70" y="206"/>
                    <a:pt x="87" y="206"/>
                    <a:pt x="87" y="206"/>
                  </a:cubicBezTo>
                  <a:cubicBezTo>
                    <a:pt x="120" y="206"/>
                    <a:pt x="140" y="190"/>
                    <a:pt x="157" y="190"/>
                  </a:cubicBezTo>
                  <a:cubicBezTo>
                    <a:pt x="190" y="173"/>
                    <a:pt x="206" y="157"/>
                    <a:pt x="223" y="120"/>
                  </a:cubicBezTo>
                  <a:cubicBezTo>
                    <a:pt x="243" y="120"/>
                    <a:pt x="243" y="103"/>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7"/>
            <p:cNvSpPr/>
            <p:nvPr/>
          </p:nvSpPr>
          <p:spPr>
            <a:xfrm>
              <a:off x="2915132" y="2479536"/>
              <a:ext cx="6525" cy="4750"/>
            </a:xfrm>
            <a:custGeom>
              <a:avLst/>
              <a:gdLst/>
              <a:ahLst/>
              <a:cxnLst/>
              <a:rect l="l" t="t" r="r" b="b"/>
              <a:pathLst>
                <a:path w="261" h="190" extrusionOk="0">
                  <a:moveTo>
                    <a:pt x="174" y="0"/>
                  </a:moveTo>
                  <a:cubicBezTo>
                    <a:pt x="137" y="0"/>
                    <a:pt x="104" y="17"/>
                    <a:pt x="71" y="33"/>
                  </a:cubicBezTo>
                  <a:cubicBezTo>
                    <a:pt x="54" y="49"/>
                    <a:pt x="33" y="66"/>
                    <a:pt x="17" y="103"/>
                  </a:cubicBezTo>
                  <a:cubicBezTo>
                    <a:pt x="0" y="153"/>
                    <a:pt x="33" y="190"/>
                    <a:pt x="87" y="190"/>
                  </a:cubicBezTo>
                  <a:lnTo>
                    <a:pt x="157" y="190"/>
                  </a:lnTo>
                  <a:cubicBezTo>
                    <a:pt x="174" y="169"/>
                    <a:pt x="174" y="169"/>
                    <a:pt x="190" y="169"/>
                  </a:cubicBezTo>
                  <a:cubicBezTo>
                    <a:pt x="207" y="153"/>
                    <a:pt x="240" y="120"/>
                    <a:pt x="240" y="103"/>
                  </a:cubicBezTo>
                  <a:cubicBezTo>
                    <a:pt x="260" y="66"/>
                    <a:pt x="260" y="49"/>
                    <a:pt x="240" y="33"/>
                  </a:cubicBezTo>
                  <a:cubicBezTo>
                    <a:pt x="223" y="17"/>
                    <a:pt x="19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7"/>
            <p:cNvSpPr/>
            <p:nvPr/>
          </p:nvSpPr>
          <p:spPr>
            <a:xfrm>
              <a:off x="2939157" y="2456011"/>
              <a:ext cx="6100" cy="5075"/>
            </a:xfrm>
            <a:custGeom>
              <a:avLst/>
              <a:gdLst/>
              <a:ahLst/>
              <a:cxnLst/>
              <a:rect l="l" t="t" r="r" b="b"/>
              <a:pathLst>
                <a:path w="244" h="203" extrusionOk="0">
                  <a:moveTo>
                    <a:pt x="173" y="1"/>
                  </a:moveTo>
                  <a:cubicBezTo>
                    <a:pt x="161" y="1"/>
                    <a:pt x="149" y="5"/>
                    <a:pt x="140" y="13"/>
                  </a:cubicBezTo>
                  <a:cubicBezTo>
                    <a:pt x="103" y="13"/>
                    <a:pt x="70" y="30"/>
                    <a:pt x="54" y="46"/>
                  </a:cubicBezTo>
                  <a:cubicBezTo>
                    <a:pt x="0" y="100"/>
                    <a:pt x="0" y="166"/>
                    <a:pt x="37" y="182"/>
                  </a:cubicBezTo>
                  <a:cubicBezTo>
                    <a:pt x="54" y="203"/>
                    <a:pt x="87" y="203"/>
                    <a:pt x="124" y="203"/>
                  </a:cubicBezTo>
                  <a:cubicBezTo>
                    <a:pt x="124" y="203"/>
                    <a:pt x="140" y="182"/>
                    <a:pt x="157" y="182"/>
                  </a:cubicBezTo>
                  <a:cubicBezTo>
                    <a:pt x="173" y="182"/>
                    <a:pt x="190" y="166"/>
                    <a:pt x="206" y="149"/>
                  </a:cubicBezTo>
                  <a:cubicBezTo>
                    <a:pt x="227" y="133"/>
                    <a:pt x="243" y="100"/>
                    <a:pt x="243" y="79"/>
                  </a:cubicBezTo>
                  <a:cubicBezTo>
                    <a:pt x="243" y="46"/>
                    <a:pt x="243" y="30"/>
                    <a:pt x="206" y="13"/>
                  </a:cubicBezTo>
                  <a:cubicBezTo>
                    <a:pt x="198" y="5"/>
                    <a:pt x="18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7"/>
            <p:cNvSpPr/>
            <p:nvPr/>
          </p:nvSpPr>
          <p:spPr>
            <a:xfrm>
              <a:off x="2933582" y="2476936"/>
              <a:ext cx="6525" cy="4775"/>
            </a:xfrm>
            <a:custGeom>
              <a:avLst/>
              <a:gdLst/>
              <a:ahLst/>
              <a:cxnLst/>
              <a:rect l="l" t="t" r="r" b="b"/>
              <a:pathLst>
                <a:path w="261" h="191" extrusionOk="0">
                  <a:moveTo>
                    <a:pt x="155" y="0"/>
                  </a:moveTo>
                  <a:cubicBezTo>
                    <a:pt x="117" y="0"/>
                    <a:pt x="70" y="18"/>
                    <a:pt x="38" y="50"/>
                  </a:cubicBezTo>
                  <a:cubicBezTo>
                    <a:pt x="17" y="67"/>
                    <a:pt x="0" y="104"/>
                    <a:pt x="0" y="121"/>
                  </a:cubicBezTo>
                  <a:cubicBezTo>
                    <a:pt x="0" y="153"/>
                    <a:pt x="17" y="170"/>
                    <a:pt x="38" y="191"/>
                  </a:cubicBezTo>
                  <a:lnTo>
                    <a:pt x="120" y="191"/>
                  </a:lnTo>
                  <a:cubicBezTo>
                    <a:pt x="120" y="191"/>
                    <a:pt x="141" y="191"/>
                    <a:pt x="141" y="170"/>
                  </a:cubicBezTo>
                  <a:cubicBezTo>
                    <a:pt x="174" y="170"/>
                    <a:pt x="190" y="153"/>
                    <a:pt x="207" y="137"/>
                  </a:cubicBezTo>
                  <a:cubicBezTo>
                    <a:pt x="260" y="104"/>
                    <a:pt x="260" y="34"/>
                    <a:pt x="207" y="17"/>
                  </a:cubicBezTo>
                  <a:cubicBezTo>
                    <a:pt x="195" y="6"/>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7"/>
            <p:cNvSpPr/>
            <p:nvPr/>
          </p:nvSpPr>
          <p:spPr>
            <a:xfrm>
              <a:off x="2927607" y="2422586"/>
              <a:ext cx="6925" cy="5025"/>
            </a:xfrm>
            <a:custGeom>
              <a:avLst/>
              <a:gdLst/>
              <a:ahLst/>
              <a:cxnLst/>
              <a:rect l="l" t="t" r="r" b="b"/>
              <a:pathLst>
                <a:path w="277" h="201" extrusionOk="0">
                  <a:moveTo>
                    <a:pt x="170" y="1"/>
                  </a:moveTo>
                  <a:cubicBezTo>
                    <a:pt x="134" y="1"/>
                    <a:pt x="91" y="12"/>
                    <a:pt x="70" y="43"/>
                  </a:cubicBezTo>
                  <a:cubicBezTo>
                    <a:pt x="17" y="97"/>
                    <a:pt x="0" y="146"/>
                    <a:pt x="50" y="179"/>
                  </a:cubicBezTo>
                  <a:cubicBezTo>
                    <a:pt x="70" y="200"/>
                    <a:pt x="103" y="200"/>
                    <a:pt x="136" y="200"/>
                  </a:cubicBezTo>
                  <a:cubicBezTo>
                    <a:pt x="136" y="179"/>
                    <a:pt x="153" y="179"/>
                    <a:pt x="174" y="179"/>
                  </a:cubicBezTo>
                  <a:cubicBezTo>
                    <a:pt x="190" y="163"/>
                    <a:pt x="207" y="163"/>
                    <a:pt x="223" y="146"/>
                  </a:cubicBezTo>
                  <a:cubicBezTo>
                    <a:pt x="277" y="97"/>
                    <a:pt x="277" y="43"/>
                    <a:pt x="223" y="10"/>
                  </a:cubicBezTo>
                  <a:cubicBezTo>
                    <a:pt x="211" y="4"/>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7"/>
            <p:cNvSpPr/>
            <p:nvPr/>
          </p:nvSpPr>
          <p:spPr>
            <a:xfrm>
              <a:off x="2887207" y="2445861"/>
              <a:ext cx="6500" cy="4925"/>
            </a:xfrm>
            <a:custGeom>
              <a:avLst/>
              <a:gdLst/>
              <a:ahLst/>
              <a:cxnLst/>
              <a:rect l="l" t="t" r="r" b="b"/>
              <a:pathLst>
                <a:path w="260" h="197" extrusionOk="0">
                  <a:moveTo>
                    <a:pt x="148" y="1"/>
                  </a:moveTo>
                  <a:cubicBezTo>
                    <a:pt x="133" y="1"/>
                    <a:pt x="118" y="3"/>
                    <a:pt x="103" y="7"/>
                  </a:cubicBezTo>
                  <a:cubicBezTo>
                    <a:pt x="37" y="40"/>
                    <a:pt x="0" y="110"/>
                    <a:pt x="0" y="143"/>
                  </a:cubicBezTo>
                  <a:cubicBezTo>
                    <a:pt x="11" y="177"/>
                    <a:pt x="43" y="196"/>
                    <a:pt x="82" y="196"/>
                  </a:cubicBezTo>
                  <a:cubicBezTo>
                    <a:pt x="105" y="196"/>
                    <a:pt x="131" y="190"/>
                    <a:pt x="157" y="176"/>
                  </a:cubicBezTo>
                  <a:cubicBezTo>
                    <a:pt x="206" y="160"/>
                    <a:pt x="260" y="94"/>
                    <a:pt x="243" y="40"/>
                  </a:cubicBezTo>
                  <a:cubicBezTo>
                    <a:pt x="228" y="16"/>
                    <a:pt x="18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7"/>
            <p:cNvSpPr/>
            <p:nvPr/>
          </p:nvSpPr>
          <p:spPr>
            <a:xfrm>
              <a:off x="2889357" y="2398311"/>
              <a:ext cx="6925" cy="4750"/>
            </a:xfrm>
            <a:custGeom>
              <a:avLst/>
              <a:gdLst/>
              <a:ahLst/>
              <a:cxnLst/>
              <a:rect l="l" t="t" r="r" b="b"/>
              <a:pathLst>
                <a:path w="277" h="190" extrusionOk="0">
                  <a:moveTo>
                    <a:pt x="174" y="0"/>
                  </a:moveTo>
                  <a:cubicBezTo>
                    <a:pt x="157" y="0"/>
                    <a:pt x="120" y="0"/>
                    <a:pt x="87" y="37"/>
                  </a:cubicBezTo>
                  <a:cubicBezTo>
                    <a:pt x="54" y="54"/>
                    <a:pt x="34" y="70"/>
                    <a:pt x="34" y="103"/>
                  </a:cubicBezTo>
                  <a:cubicBezTo>
                    <a:pt x="1" y="157"/>
                    <a:pt x="34" y="190"/>
                    <a:pt x="104" y="190"/>
                  </a:cubicBezTo>
                  <a:cubicBezTo>
                    <a:pt x="120" y="190"/>
                    <a:pt x="157" y="190"/>
                    <a:pt x="174" y="173"/>
                  </a:cubicBezTo>
                  <a:lnTo>
                    <a:pt x="190" y="173"/>
                  </a:lnTo>
                  <a:cubicBezTo>
                    <a:pt x="223" y="140"/>
                    <a:pt x="240" y="120"/>
                    <a:pt x="261" y="87"/>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7"/>
            <p:cNvSpPr/>
            <p:nvPr/>
          </p:nvSpPr>
          <p:spPr>
            <a:xfrm>
              <a:off x="2894507" y="2409961"/>
              <a:ext cx="6525" cy="5175"/>
            </a:xfrm>
            <a:custGeom>
              <a:avLst/>
              <a:gdLst/>
              <a:ahLst/>
              <a:cxnLst/>
              <a:rect l="l" t="t" r="r" b="b"/>
              <a:pathLst>
                <a:path w="261" h="207" extrusionOk="0">
                  <a:moveTo>
                    <a:pt x="174" y="0"/>
                  </a:moveTo>
                  <a:cubicBezTo>
                    <a:pt x="137" y="0"/>
                    <a:pt x="120" y="17"/>
                    <a:pt x="87" y="33"/>
                  </a:cubicBezTo>
                  <a:cubicBezTo>
                    <a:pt x="55" y="50"/>
                    <a:pt x="34" y="87"/>
                    <a:pt x="17" y="103"/>
                  </a:cubicBezTo>
                  <a:cubicBezTo>
                    <a:pt x="1" y="153"/>
                    <a:pt x="34" y="206"/>
                    <a:pt x="104" y="206"/>
                  </a:cubicBezTo>
                  <a:cubicBezTo>
                    <a:pt x="120" y="206"/>
                    <a:pt x="137" y="206"/>
                    <a:pt x="174" y="190"/>
                  </a:cubicBezTo>
                  <a:cubicBezTo>
                    <a:pt x="174" y="190"/>
                    <a:pt x="191" y="190"/>
                    <a:pt x="191" y="169"/>
                  </a:cubicBezTo>
                  <a:cubicBezTo>
                    <a:pt x="224" y="153"/>
                    <a:pt x="240" y="136"/>
                    <a:pt x="261" y="103"/>
                  </a:cubicBezTo>
                  <a:cubicBezTo>
                    <a:pt x="261" y="87"/>
                    <a:pt x="261" y="50"/>
                    <a:pt x="240"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7"/>
            <p:cNvSpPr/>
            <p:nvPr/>
          </p:nvSpPr>
          <p:spPr>
            <a:xfrm>
              <a:off x="2994607" y="2398136"/>
              <a:ext cx="6400" cy="4950"/>
            </a:xfrm>
            <a:custGeom>
              <a:avLst/>
              <a:gdLst/>
              <a:ahLst/>
              <a:cxnLst/>
              <a:rect l="l" t="t" r="r" b="b"/>
              <a:pathLst>
                <a:path w="256" h="198" extrusionOk="0">
                  <a:moveTo>
                    <a:pt x="157" y="1"/>
                  </a:moveTo>
                  <a:cubicBezTo>
                    <a:pt x="140" y="1"/>
                    <a:pt x="122" y="3"/>
                    <a:pt x="103" y="7"/>
                  </a:cubicBezTo>
                  <a:cubicBezTo>
                    <a:pt x="50" y="44"/>
                    <a:pt x="0" y="94"/>
                    <a:pt x="17" y="147"/>
                  </a:cubicBezTo>
                  <a:cubicBezTo>
                    <a:pt x="27" y="179"/>
                    <a:pt x="60" y="197"/>
                    <a:pt x="96" y="197"/>
                  </a:cubicBezTo>
                  <a:cubicBezTo>
                    <a:pt x="115" y="197"/>
                    <a:pt x="135" y="192"/>
                    <a:pt x="153" y="180"/>
                  </a:cubicBezTo>
                  <a:cubicBezTo>
                    <a:pt x="223" y="164"/>
                    <a:pt x="256" y="94"/>
                    <a:pt x="256" y="44"/>
                  </a:cubicBezTo>
                  <a:cubicBezTo>
                    <a:pt x="244" y="17"/>
                    <a:pt x="205"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7"/>
            <p:cNvSpPr/>
            <p:nvPr/>
          </p:nvSpPr>
          <p:spPr>
            <a:xfrm>
              <a:off x="2943882" y="2466236"/>
              <a:ext cx="6525" cy="5175"/>
            </a:xfrm>
            <a:custGeom>
              <a:avLst/>
              <a:gdLst/>
              <a:ahLst/>
              <a:cxnLst/>
              <a:rect l="l" t="t" r="r" b="b"/>
              <a:pathLst>
                <a:path w="261" h="207" extrusionOk="0">
                  <a:moveTo>
                    <a:pt x="174" y="0"/>
                  </a:moveTo>
                  <a:cubicBezTo>
                    <a:pt x="141" y="0"/>
                    <a:pt x="104" y="17"/>
                    <a:pt x="87" y="33"/>
                  </a:cubicBezTo>
                  <a:cubicBezTo>
                    <a:pt x="54" y="50"/>
                    <a:pt x="38" y="83"/>
                    <a:pt x="17" y="103"/>
                  </a:cubicBezTo>
                  <a:cubicBezTo>
                    <a:pt x="1" y="153"/>
                    <a:pt x="38" y="206"/>
                    <a:pt x="104" y="206"/>
                  </a:cubicBezTo>
                  <a:cubicBezTo>
                    <a:pt x="120" y="206"/>
                    <a:pt x="141" y="186"/>
                    <a:pt x="157" y="186"/>
                  </a:cubicBezTo>
                  <a:cubicBezTo>
                    <a:pt x="174" y="186"/>
                    <a:pt x="190" y="169"/>
                    <a:pt x="190" y="169"/>
                  </a:cubicBezTo>
                  <a:cubicBezTo>
                    <a:pt x="223" y="153"/>
                    <a:pt x="244" y="120"/>
                    <a:pt x="261" y="103"/>
                  </a:cubicBezTo>
                  <a:cubicBezTo>
                    <a:pt x="261" y="66"/>
                    <a:pt x="261" y="50"/>
                    <a:pt x="244"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7"/>
            <p:cNvSpPr/>
            <p:nvPr/>
          </p:nvSpPr>
          <p:spPr>
            <a:xfrm>
              <a:off x="2897082" y="2433561"/>
              <a:ext cx="6950" cy="5175"/>
            </a:xfrm>
            <a:custGeom>
              <a:avLst/>
              <a:gdLst/>
              <a:ahLst/>
              <a:cxnLst/>
              <a:rect l="l" t="t" r="r" b="b"/>
              <a:pathLst>
                <a:path w="278" h="207" extrusionOk="0">
                  <a:moveTo>
                    <a:pt x="174" y="0"/>
                  </a:moveTo>
                  <a:cubicBezTo>
                    <a:pt x="137" y="0"/>
                    <a:pt x="104" y="17"/>
                    <a:pt x="88" y="33"/>
                  </a:cubicBezTo>
                  <a:cubicBezTo>
                    <a:pt x="55" y="50"/>
                    <a:pt x="34" y="70"/>
                    <a:pt x="17" y="103"/>
                  </a:cubicBezTo>
                  <a:cubicBezTo>
                    <a:pt x="1" y="153"/>
                    <a:pt x="34" y="206"/>
                    <a:pt x="104" y="206"/>
                  </a:cubicBezTo>
                  <a:cubicBezTo>
                    <a:pt x="121" y="206"/>
                    <a:pt x="137" y="190"/>
                    <a:pt x="158" y="190"/>
                  </a:cubicBezTo>
                  <a:cubicBezTo>
                    <a:pt x="174" y="190"/>
                    <a:pt x="174" y="173"/>
                    <a:pt x="191" y="173"/>
                  </a:cubicBezTo>
                  <a:cubicBezTo>
                    <a:pt x="224" y="153"/>
                    <a:pt x="240" y="120"/>
                    <a:pt x="240" y="103"/>
                  </a:cubicBezTo>
                  <a:cubicBezTo>
                    <a:pt x="277" y="50"/>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7"/>
            <p:cNvSpPr/>
            <p:nvPr/>
          </p:nvSpPr>
          <p:spPr>
            <a:xfrm>
              <a:off x="2902257" y="2445086"/>
              <a:ext cx="6925" cy="4775"/>
            </a:xfrm>
            <a:custGeom>
              <a:avLst/>
              <a:gdLst/>
              <a:ahLst/>
              <a:cxnLst/>
              <a:rect l="l" t="t" r="r" b="b"/>
              <a:pathLst>
                <a:path w="277" h="191" extrusionOk="0">
                  <a:moveTo>
                    <a:pt x="173" y="1"/>
                  </a:moveTo>
                  <a:cubicBezTo>
                    <a:pt x="157" y="1"/>
                    <a:pt x="120" y="1"/>
                    <a:pt x="87" y="38"/>
                  </a:cubicBezTo>
                  <a:cubicBezTo>
                    <a:pt x="54" y="55"/>
                    <a:pt x="33" y="71"/>
                    <a:pt x="33" y="104"/>
                  </a:cubicBezTo>
                  <a:cubicBezTo>
                    <a:pt x="0" y="158"/>
                    <a:pt x="33" y="191"/>
                    <a:pt x="103" y="191"/>
                  </a:cubicBezTo>
                  <a:lnTo>
                    <a:pt x="173" y="191"/>
                  </a:lnTo>
                  <a:cubicBezTo>
                    <a:pt x="173" y="174"/>
                    <a:pt x="190" y="174"/>
                    <a:pt x="190" y="174"/>
                  </a:cubicBezTo>
                  <a:cubicBezTo>
                    <a:pt x="223" y="158"/>
                    <a:pt x="239" y="125"/>
                    <a:pt x="260" y="104"/>
                  </a:cubicBezTo>
                  <a:cubicBezTo>
                    <a:pt x="276" y="38"/>
                    <a:pt x="23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7"/>
            <p:cNvSpPr/>
            <p:nvPr/>
          </p:nvSpPr>
          <p:spPr>
            <a:xfrm>
              <a:off x="2906982" y="2456561"/>
              <a:ext cx="6425" cy="4950"/>
            </a:xfrm>
            <a:custGeom>
              <a:avLst/>
              <a:gdLst/>
              <a:ahLst/>
              <a:cxnLst/>
              <a:rect l="l" t="t" r="r" b="b"/>
              <a:pathLst>
                <a:path w="257" h="198" extrusionOk="0">
                  <a:moveTo>
                    <a:pt x="168" y="1"/>
                  </a:moveTo>
                  <a:cubicBezTo>
                    <a:pt x="159" y="1"/>
                    <a:pt x="149" y="2"/>
                    <a:pt x="137" y="8"/>
                  </a:cubicBezTo>
                  <a:cubicBezTo>
                    <a:pt x="104" y="8"/>
                    <a:pt x="71" y="24"/>
                    <a:pt x="50" y="57"/>
                  </a:cubicBezTo>
                  <a:cubicBezTo>
                    <a:pt x="1" y="94"/>
                    <a:pt x="1" y="160"/>
                    <a:pt x="34" y="181"/>
                  </a:cubicBezTo>
                  <a:cubicBezTo>
                    <a:pt x="71" y="198"/>
                    <a:pt x="87" y="198"/>
                    <a:pt x="120" y="198"/>
                  </a:cubicBezTo>
                  <a:cubicBezTo>
                    <a:pt x="137" y="198"/>
                    <a:pt x="137" y="198"/>
                    <a:pt x="153" y="181"/>
                  </a:cubicBezTo>
                  <a:cubicBezTo>
                    <a:pt x="174" y="181"/>
                    <a:pt x="190" y="160"/>
                    <a:pt x="207" y="144"/>
                  </a:cubicBezTo>
                  <a:cubicBezTo>
                    <a:pt x="256" y="94"/>
                    <a:pt x="256" y="41"/>
                    <a:pt x="223" y="8"/>
                  </a:cubicBezTo>
                  <a:cubicBezTo>
                    <a:pt x="201" y="8"/>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7"/>
            <p:cNvSpPr/>
            <p:nvPr/>
          </p:nvSpPr>
          <p:spPr>
            <a:xfrm>
              <a:off x="2979557" y="2398311"/>
              <a:ext cx="6925" cy="4750"/>
            </a:xfrm>
            <a:custGeom>
              <a:avLst/>
              <a:gdLst/>
              <a:ahLst/>
              <a:cxnLst/>
              <a:rect l="l" t="t" r="r" b="b"/>
              <a:pathLst>
                <a:path w="277" h="190" extrusionOk="0">
                  <a:moveTo>
                    <a:pt x="173" y="0"/>
                  </a:moveTo>
                  <a:cubicBezTo>
                    <a:pt x="136" y="0"/>
                    <a:pt x="120" y="0"/>
                    <a:pt x="87" y="17"/>
                  </a:cubicBezTo>
                  <a:cubicBezTo>
                    <a:pt x="54" y="37"/>
                    <a:pt x="33" y="70"/>
                    <a:pt x="17" y="87"/>
                  </a:cubicBezTo>
                  <a:cubicBezTo>
                    <a:pt x="0" y="157"/>
                    <a:pt x="33" y="190"/>
                    <a:pt x="103" y="190"/>
                  </a:cubicBezTo>
                  <a:cubicBezTo>
                    <a:pt x="120" y="190"/>
                    <a:pt x="136" y="190"/>
                    <a:pt x="157" y="173"/>
                  </a:cubicBezTo>
                  <a:cubicBezTo>
                    <a:pt x="173" y="173"/>
                    <a:pt x="190" y="173"/>
                    <a:pt x="190" y="157"/>
                  </a:cubicBezTo>
                  <a:cubicBezTo>
                    <a:pt x="223" y="140"/>
                    <a:pt x="239" y="120"/>
                    <a:pt x="260" y="87"/>
                  </a:cubicBezTo>
                  <a:cubicBezTo>
                    <a:pt x="277" y="37"/>
                    <a:pt x="23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7"/>
            <p:cNvSpPr/>
            <p:nvPr/>
          </p:nvSpPr>
          <p:spPr>
            <a:xfrm>
              <a:off x="2946457" y="2433386"/>
              <a:ext cx="6525" cy="4950"/>
            </a:xfrm>
            <a:custGeom>
              <a:avLst/>
              <a:gdLst/>
              <a:ahLst/>
              <a:cxnLst/>
              <a:rect l="l" t="t" r="r" b="b"/>
              <a:pathLst>
                <a:path w="261" h="198" extrusionOk="0">
                  <a:moveTo>
                    <a:pt x="194" y="1"/>
                  </a:moveTo>
                  <a:cubicBezTo>
                    <a:pt x="183" y="1"/>
                    <a:pt x="171" y="3"/>
                    <a:pt x="158" y="7"/>
                  </a:cubicBezTo>
                  <a:lnTo>
                    <a:pt x="104" y="7"/>
                  </a:lnTo>
                  <a:cubicBezTo>
                    <a:pt x="38" y="40"/>
                    <a:pt x="1" y="110"/>
                    <a:pt x="17" y="143"/>
                  </a:cubicBezTo>
                  <a:cubicBezTo>
                    <a:pt x="17" y="178"/>
                    <a:pt x="47" y="197"/>
                    <a:pt x="87" y="197"/>
                  </a:cubicBezTo>
                  <a:cubicBezTo>
                    <a:pt x="109" y="197"/>
                    <a:pt x="133" y="192"/>
                    <a:pt x="158" y="180"/>
                  </a:cubicBezTo>
                  <a:cubicBezTo>
                    <a:pt x="174" y="180"/>
                    <a:pt x="191" y="160"/>
                    <a:pt x="207" y="143"/>
                  </a:cubicBezTo>
                  <a:cubicBezTo>
                    <a:pt x="244" y="127"/>
                    <a:pt x="261" y="77"/>
                    <a:pt x="244" y="40"/>
                  </a:cubicBezTo>
                  <a:cubicBezTo>
                    <a:pt x="244" y="16"/>
                    <a:pt x="224"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7"/>
            <p:cNvSpPr/>
            <p:nvPr/>
          </p:nvSpPr>
          <p:spPr>
            <a:xfrm>
              <a:off x="2975232" y="2421061"/>
              <a:ext cx="6500" cy="4800"/>
            </a:xfrm>
            <a:custGeom>
              <a:avLst/>
              <a:gdLst/>
              <a:ahLst/>
              <a:cxnLst/>
              <a:rect l="l" t="t" r="r" b="b"/>
              <a:pathLst>
                <a:path w="260" h="192" extrusionOk="0">
                  <a:moveTo>
                    <a:pt x="170" y="1"/>
                  </a:moveTo>
                  <a:cubicBezTo>
                    <a:pt x="150" y="1"/>
                    <a:pt x="128" y="6"/>
                    <a:pt x="103" y="18"/>
                  </a:cubicBezTo>
                  <a:cubicBezTo>
                    <a:pt x="37" y="34"/>
                    <a:pt x="0" y="104"/>
                    <a:pt x="21" y="137"/>
                  </a:cubicBezTo>
                  <a:cubicBezTo>
                    <a:pt x="21" y="172"/>
                    <a:pt x="49" y="191"/>
                    <a:pt x="88" y="191"/>
                  </a:cubicBezTo>
                  <a:cubicBezTo>
                    <a:pt x="108" y="191"/>
                    <a:pt x="132" y="186"/>
                    <a:pt x="157" y="174"/>
                  </a:cubicBezTo>
                  <a:cubicBezTo>
                    <a:pt x="227" y="158"/>
                    <a:pt x="260" y="88"/>
                    <a:pt x="243" y="55"/>
                  </a:cubicBezTo>
                  <a:cubicBezTo>
                    <a:pt x="233" y="20"/>
                    <a:pt x="20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7"/>
            <p:cNvSpPr/>
            <p:nvPr/>
          </p:nvSpPr>
          <p:spPr>
            <a:xfrm>
              <a:off x="2985532" y="2349761"/>
              <a:ext cx="6525" cy="4750"/>
            </a:xfrm>
            <a:custGeom>
              <a:avLst/>
              <a:gdLst/>
              <a:ahLst/>
              <a:cxnLst/>
              <a:rect l="l" t="t" r="r" b="b"/>
              <a:pathLst>
                <a:path w="261" h="190" extrusionOk="0">
                  <a:moveTo>
                    <a:pt x="157" y="0"/>
                  </a:moveTo>
                  <a:cubicBezTo>
                    <a:pt x="141" y="0"/>
                    <a:pt x="103" y="21"/>
                    <a:pt x="71" y="37"/>
                  </a:cubicBezTo>
                  <a:cubicBezTo>
                    <a:pt x="38" y="54"/>
                    <a:pt x="21" y="70"/>
                    <a:pt x="21" y="103"/>
                  </a:cubicBezTo>
                  <a:cubicBezTo>
                    <a:pt x="0" y="140"/>
                    <a:pt x="21" y="190"/>
                    <a:pt x="71" y="190"/>
                  </a:cubicBezTo>
                  <a:lnTo>
                    <a:pt x="157" y="190"/>
                  </a:lnTo>
                  <a:cubicBezTo>
                    <a:pt x="174" y="173"/>
                    <a:pt x="207" y="157"/>
                    <a:pt x="227" y="124"/>
                  </a:cubicBezTo>
                  <a:lnTo>
                    <a:pt x="244" y="103"/>
                  </a:lnTo>
                  <a:cubicBezTo>
                    <a:pt x="260" y="37"/>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7"/>
            <p:cNvSpPr/>
            <p:nvPr/>
          </p:nvSpPr>
          <p:spPr>
            <a:xfrm>
              <a:off x="2974807" y="2433136"/>
              <a:ext cx="6525" cy="5175"/>
            </a:xfrm>
            <a:custGeom>
              <a:avLst/>
              <a:gdLst/>
              <a:ahLst/>
              <a:cxnLst/>
              <a:rect l="l" t="t" r="r" b="b"/>
              <a:pathLst>
                <a:path w="261" h="207" extrusionOk="0">
                  <a:moveTo>
                    <a:pt x="157" y="1"/>
                  </a:moveTo>
                  <a:cubicBezTo>
                    <a:pt x="141" y="1"/>
                    <a:pt x="104" y="17"/>
                    <a:pt x="71" y="34"/>
                  </a:cubicBezTo>
                  <a:cubicBezTo>
                    <a:pt x="38" y="50"/>
                    <a:pt x="17" y="87"/>
                    <a:pt x="17" y="104"/>
                  </a:cubicBezTo>
                  <a:cubicBezTo>
                    <a:pt x="1" y="137"/>
                    <a:pt x="1" y="170"/>
                    <a:pt x="38" y="190"/>
                  </a:cubicBezTo>
                  <a:cubicBezTo>
                    <a:pt x="38" y="190"/>
                    <a:pt x="71" y="207"/>
                    <a:pt x="87" y="207"/>
                  </a:cubicBezTo>
                  <a:cubicBezTo>
                    <a:pt x="104" y="207"/>
                    <a:pt x="141" y="190"/>
                    <a:pt x="157" y="190"/>
                  </a:cubicBezTo>
                  <a:cubicBezTo>
                    <a:pt x="190" y="170"/>
                    <a:pt x="223" y="137"/>
                    <a:pt x="244" y="104"/>
                  </a:cubicBezTo>
                  <a:lnTo>
                    <a:pt x="244" y="87"/>
                  </a:ln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7"/>
            <p:cNvSpPr/>
            <p:nvPr/>
          </p:nvSpPr>
          <p:spPr>
            <a:xfrm>
              <a:off x="2989457" y="2421086"/>
              <a:ext cx="6400" cy="4950"/>
            </a:xfrm>
            <a:custGeom>
              <a:avLst/>
              <a:gdLst/>
              <a:ahLst/>
              <a:cxnLst/>
              <a:rect l="l" t="t" r="r" b="b"/>
              <a:pathLst>
                <a:path w="256" h="198" extrusionOk="0">
                  <a:moveTo>
                    <a:pt x="136" y="0"/>
                  </a:moveTo>
                  <a:cubicBezTo>
                    <a:pt x="103" y="17"/>
                    <a:pt x="70" y="33"/>
                    <a:pt x="50" y="54"/>
                  </a:cubicBezTo>
                  <a:cubicBezTo>
                    <a:pt x="0" y="103"/>
                    <a:pt x="0" y="157"/>
                    <a:pt x="50" y="190"/>
                  </a:cubicBezTo>
                  <a:cubicBezTo>
                    <a:pt x="63" y="190"/>
                    <a:pt x="83" y="197"/>
                    <a:pt x="99" y="197"/>
                  </a:cubicBezTo>
                  <a:cubicBezTo>
                    <a:pt x="107" y="197"/>
                    <a:pt x="114" y="195"/>
                    <a:pt x="120" y="190"/>
                  </a:cubicBezTo>
                  <a:lnTo>
                    <a:pt x="153" y="190"/>
                  </a:lnTo>
                  <a:cubicBezTo>
                    <a:pt x="173" y="173"/>
                    <a:pt x="190" y="157"/>
                    <a:pt x="206" y="157"/>
                  </a:cubicBezTo>
                  <a:cubicBezTo>
                    <a:pt x="256" y="103"/>
                    <a:pt x="256" y="33"/>
                    <a:pt x="223" y="17"/>
                  </a:cubicBezTo>
                  <a:cubicBezTo>
                    <a:pt x="206" y="0"/>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7"/>
            <p:cNvSpPr/>
            <p:nvPr/>
          </p:nvSpPr>
          <p:spPr>
            <a:xfrm>
              <a:off x="2988107" y="2361811"/>
              <a:ext cx="6525" cy="5175"/>
            </a:xfrm>
            <a:custGeom>
              <a:avLst/>
              <a:gdLst/>
              <a:ahLst/>
              <a:cxnLst/>
              <a:rect l="l" t="t" r="r" b="b"/>
              <a:pathLst>
                <a:path w="261" h="207" extrusionOk="0">
                  <a:moveTo>
                    <a:pt x="157" y="1"/>
                  </a:moveTo>
                  <a:cubicBezTo>
                    <a:pt x="124" y="1"/>
                    <a:pt x="87" y="17"/>
                    <a:pt x="71" y="34"/>
                  </a:cubicBezTo>
                  <a:cubicBezTo>
                    <a:pt x="38" y="54"/>
                    <a:pt x="21" y="87"/>
                    <a:pt x="0" y="104"/>
                  </a:cubicBezTo>
                  <a:cubicBezTo>
                    <a:pt x="0" y="137"/>
                    <a:pt x="0" y="157"/>
                    <a:pt x="21" y="174"/>
                  </a:cubicBezTo>
                  <a:cubicBezTo>
                    <a:pt x="38" y="190"/>
                    <a:pt x="54" y="207"/>
                    <a:pt x="87" y="207"/>
                  </a:cubicBezTo>
                  <a:cubicBezTo>
                    <a:pt x="104" y="207"/>
                    <a:pt x="124" y="207"/>
                    <a:pt x="141" y="190"/>
                  </a:cubicBezTo>
                  <a:cubicBezTo>
                    <a:pt x="157" y="190"/>
                    <a:pt x="174" y="174"/>
                    <a:pt x="174" y="174"/>
                  </a:cubicBezTo>
                  <a:cubicBezTo>
                    <a:pt x="207" y="157"/>
                    <a:pt x="227" y="137"/>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7"/>
            <p:cNvSpPr/>
            <p:nvPr/>
          </p:nvSpPr>
          <p:spPr>
            <a:xfrm>
              <a:off x="2981707" y="2386111"/>
              <a:ext cx="6950" cy="4900"/>
            </a:xfrm>
            <a:custGeom>
              <a:avLst/>
              <a:gdLst/>
              <a:ahLst/>
              <a:cxnLst/>
              <a:rect l="l" t="t" r="r" b="b"/>
              <a:pathLst>
                <a:path w="278" h="196" extrusionOk="0">
                  <a:moveTo>
                    <a:pt x="172" y="1"/>
                  </a:moveTo>
                  <a:cubicBezTo>
                    <a:pt x="161" y="1"/>
                    <a:pt x="149" y="3"/>
                    <a:pt x="137" y="10"/>
                  </a:cubicBezTo>
                  <a:cubicBezTo>
                    <a:pt x="104" y="10"/>
                    <a:pt x="87" y="26"/>
                    <a:pt x="50" y="59"/>
                  </a:cubicBezTo>
                  <a:cubicBezTo>
                    <a:pt x="1" y="92"/>
                    <a:pt x="1" y="162"/>
                    <a:pt x="50" y="179"/>
                  </a:cubicBezTo>
                  <a:cubicBezTo>
                    <a:pt x="71" y="195"/>
                    <a:pt x="104" y="195"/>
                    <a:pt x="120" y="195"/>
                  </a:cubicBezTo>
                  <a:cubicBezTo>
                    <a:pt x="137" y="195"/>
                    <a:pt x="153" y="195"/>
                    <a:pt x="153" y="179"/>
                  </a:cubicBezTo>
                  <a:cubicBezTo>
                    <a:pt x="174" y="179"/>
                    <a:pt x="207" y="162"/>
                    <a:pt x="207" y="146"/>
                  </a:cubicBezTo>
                  <a:cubicBezTo>
                    <a:pt x="256" y="92"/>
                    <a:pt x="277" y="43"/>
                    <a:pt x="224" y="10"/>
                  </a:cubicBezTo>
                  <a:cubicBezTo>
                    <a:pt x="213"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7"/>
            <p:cNvSpPr/>
            <p:nvPr/>
          </p:nvSpPr>
          <p:spPr>
            <a:xfrm>
              <a:off x="2956357" y="2467461"/>
              <a:ext cx="6525" cy="4925"/>
            </a:xfrm>
            <a:custGeom>
              <a:avLst/>
              <a:gdLst/>
              <a:ahLst/>
              <a:cxnLst/>
              <a:rect l="l" t="t" r="r" b="b"/>
              <a:pathLst>
                <a:path w="261" h="197" extrusionOk="0">
                  <a:moveTo>
                    <a:pt x="157" y="1"/>
                  </a:moveTo>
                  <a:cubicBezTo>
                    <a:pt x="137" y="1"/>
                    <a:pt x="120" y="1"/>
                    <a:pt x="104" y="17"/>
                  </a:cubicBezTo>
                  <a:cubicBezTo>
                    <a:pt x="34" y="34"/>
                    <a:pt x="1" y="104"/>
                    <a:pt x="17" y="157"/>
                  </a:cubicBezTo>
                  <a:cubicBezTo>
                    <a:pt x="29" y="181"/>
                    <a:pt x="61" y="197"/>
                    <a:pt x="105" y="197"/>
                  </a:cubicBezTo>
                  <a:cubicBezTo>
                    <a:pt x="121" y="197"/>
                    <a:pt x="139" y="195"/>
                    <a:pt x="157" y="190"/>
                  </a:cubicBezTo>
                  <a:cubicBezTo>
                    <a:pt x="174" y="174"/>
                    <a:pt x="190" y="157"/>
                    <a:pt x="207" y="157"/>
                  </a:cubicBezTo>
                  <a:cubicBezTo>
                    <a:pt x="240" y="120"/>
                    <a:pt x="260" y="87"/>
                    <a:pt x="240" y="54"/>
                  </a:cubicBezTo>
                  <a:cubicBezTo>
                    <a:pt x="240"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7"/>
            <p:cNvSpPr/>
            <p:nvPr/>
          </p:nvSpPr>
          <p:spPr>
            <a:xfrm>
              <a:off x="2969657" y="2410336"/>
              <a:ext cx="6525" cy="4950"/>
            </a:xfrm>
            <a:custGeom>
              <a:avLst/>
              <a:gdLst/>
              <a:ahLst/>
              <a:cxnLst/>
              <a:rect l="l" t="t" r="r" b="b"/>
              <a:pathLst>
                <a:path w="261" h="198" extrusionOk="0">
                  <a:moveTo>
                    <a:pt x="170" y="1"/>
                  </a:moveTo>
                  <a:cubicBezTo>
                    <a:pt x="151" y="1"/>
                    <a:pt x="128" y="6"/>
                    <a:pt x="104" y="18"/>
                  </a:cubicBezTo>
                  <a:cubicBezTo>
                    <a:pt x="38" y="35"/>
                    <a:pt x="1" y="105"/>
                    <a:pt x="17" y="154"/>
                  </a:cubicBezTo>
                  <a:cubicBezTo>
                    <a:pt x="17" y="181"/>
                    <a:pt x="55" y="198"/>
                    <a:pt x="103" y="198"/>
                  </a:cubicBezTo>
                  <a:cubicBezTo>
                    <a:pt x="120" y="198"/>
                    <a:pt x="139" y="196"/>
                    <a:pt x="157" y="191"/>
                  </a:cubicBezTo>
                  <a:cubicBezTo>
                    <a:pt x="223" y="154"/>
                    <a:pt x="260" y="105"/>
                    <a:pt x="244" y="51"/>
                  </a:cubicBezTo>
                  <a:cubicBezTo>
                    <a:pt x="230"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7"/>
            <p:cNvSpPr/>
            <p:nvPr/>
          </p:nvSpPr>
          <p:spPr>
            <a:xfrm>
              <a:off x="2951607" y="2445236"/>
              <a:ext cx="6525" cy="5100"/>
            </a:xfrm>
            <a:custGeom>
              <a:avLst/>
              <a:gdLst/>
              <a:ahLst/>
              <a:cxnLst/>
              <a:rect l="l" t="t" r="r" b="b"/>
              <a:pathLst>
                <a:path w="261" h="204" extrusionOk="0">
                  <a:moveTo>
                    <a:pt x="163" y="0"/>
                  </a:moveTo>
                  <a:cubicBezTo>
                    <a:pt x="144" y="0"/>
                    <a:pt x="123" y="5"/>
                    <a:pt x="104" y="16"/>
                  </a:cubicBezTo>
                  <a:cubicBezTo>
                    <a:pt x="55" y="32"/>
                    <a:pt x="17" y="65"/>
                    <a:pt x="1" y="119"/>
                  </a:cubicBezTo>
                  <a:lnTo>
                    <a:pt x="1" y="152"/>
                  </a:lnTo>
                  <a:cubicBezTo>
                    <a:pt x="12" y="184"/>
                    <a:pt x="45" y="204"/>
                    <a:pt x="81" y="204"/>
                  </a:cubicBezTo>
                  <a:cubicBezTo>
                    <a:pt x="101" y="204"/>
                    <a:pt x="122" y="198"/>
                    <a:pt x="141" y="185"/>
                  </a:cubicBezTo>
                  <a:cubicBezTo>
                    <a:pt x="207" y="168"/>
                    <a:pt x="261" y="98"/>
                    <a:pt x="244" y="49"/>
                  </a:cubicBezTo>
                  <a:cubicBezTo>
                    <a:pt x="244" y="32"/>
                    <a:pt x="224" y="32"/>
                    <a:pt x="207" y="16"/>
                  </a:cubicBezTo>
                  <a:cubicBezTo>
                    <a:pt x="199"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7"/>
            <p:cNvSpPr/>
            <p:nvPr/>
          </p:nvSpPr>
          <p:spPr>
            <a:xfrm>
              <a:off x="2952957" y="2454986"/>
              <a:ext cx="6425" cy="5200"/>
            </a:xfrm>
            <a:custGeom>
              <a:avLst/>
              <a:gdLst/>
              <a:ahLst/>
              <a:cxnLst/>
              <a:rect l="l" t="t" r="r" b="b"/>
              <a:pathLst>
                <a:path w="257" h="208" extrusionOk="0">
                  <a:moveTo>
                    <a:pt x="153" y="1"/>
                  </a:moveTo>
                  <a:cubicBezTo>
                    <a:pt x="137" y="17"/>
                    <a:pt x="120" y="17"/>
                    <a:pt x="104" y="17"/>
                  </a:cubicBezTo>
                  <a:cubicBezTo>
                    <a:pt x="34" y="54"/>
                    <a:pt x="1" y="104"/>
                    <a:pt x="17" y="157"/>
                  </a:cubicBezTo>
                  <a:cubicBezTo>
                    <a:pt x="17" y="189"/>
                    <a:pt x="46" y="208"/>
                    <a:pt x="85" y="208"/>
                  </a:cubicBezTo>
                  <a:cubicBezTo>
                    <a:pt x="106" y="208"/>
                    <a:pt x="130" y="202"/>
                    <a:pt x="153" y="190"/>
                  </a:cubicBezTo>
                  <a:cubicBezTo>
                    <a:pt x="170" y="190"/>
                    <a:pt x="190" y="174"/>
                    <a:pt x="207" y="157"/>
                  </a:cubicBezTo>
                  <a:cubicBezTo>
                    <a:pt x="240" y="141"/>
                    <a:pt x="256" y="87"/>
                    <a:pt x="240" y="54"/>
                  </a:cubicBezTo>
                  <a:cubicBezTo>
                    <a:pt x="240" y="17"/>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7"/>
            <p:cNvSpPr/>
            <p:nvPr/>
          </p:nvSpPr>
          <p:spPr>
            <a:xfrm>
              <a:off x="2961507" y="2432961"/>
              <a:ext cx="6525" cy="4950"/>
            </a:xfrm>
            <a:custGeom>
              <a:avLst/>
              <a:gdLst/>
              <a:ahLst/>
              <a:cxnLst/>
              <a:rect l="l" t="t" r="r" b="b"/>
              <a:pathLst>
                <a:path w="261" h="198" extrusionOk="0">
                  <a:moveTo>
                    <a:pt x="172" y="0"/>
                  </a:moveTo>
                  <a:cubicBezTo>
                    <a:pt x="161" y="0"/>
                    <a:pt x="149" y="2"/>
                    <a:pt x="137" y="8"/>
                  </a:cubicBezTo>
                  <a:cubicBezTo>
                    <a:pt x="120" y="8"/>
                    <a:pt x="87" y="24"/>
                    <a:pt x="54" y="41"/>
                  </a:cubicBezTo>
                  <a:cubicBezTo>
                    <a:pt x="17" y="94"/>
                    <a:pt x="1" y="160"/>
                    <a:pt x="54" y="177"/>
                  </a:cubicBezTo>
                  <a:cubicBezTo>
                    <a:pt x="71" y="197"/>
                    <a:pt x="104" y="197"/>
                    <a:pt x="137" y="197"/>
                  </a:cubicBezTo>
                  <a:cubicBezTo>
                    <a:pt x="137" y="197"/>
                    <a:pt x="157" y="177"/>
                    <a:pt x="174" y="177"/>
                  </a:cubicBezTo>
                  <a:cubicBezTo>
                    <a:pt x="190" y="177"/>
                    <a:pt x="207" y="160"/>
                    <a:pt x="223" y="144"/>
                  </a:cubicBezTo>
                  <a:cubicBezTo>
                    <a:pt x="240" y="127"/>
                    <a:pt x="261" y="94"/>
                    <a:pt x="261" y="74"/>
                  </a:cubicBezTo>
                  <a:cubicBezTo>
                    <a:pt x="261" y="41"/>
                    <a:pt x="240" y="24"/>
                    <a:pt x="223" y="8"/>
                  </a:cubicBezTo>
                  <a:cubicBezTo>
                    <a:pt x="212" y="8"/>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7"/>
            <p:cNvSpPr/>
            <p:nvPr/>
          </p:nvSpPr>
          <p:spPr>
            <a:xfrm>
              <a:off x="2966657" y="2444261"/>
              <a:ext cx="6525" cy="4775"/>
            </a:xfrm>
            <a:custGeom>
              <a:avLst/>
              <a:gdLst/>
              <a:ahLst/>
              <a:cxnLst/>
              <a:rect l="l" t="t" r="r" b="b"/>
              <a:pathLst>
                <a:path w="261" h="191" extrusionOk="0">
                  <a:moveTo>
                    <a:pt x="158" y="1"/>
                  </a:moveTo>
                  <a:cubicBezTo>
                    <a:pt x="137" y="1"/>
                    <a:pt x="104" y="17"/>
                    <a:pt x="71" y="34"/>
                  </a:cubicBezTo>
                  <a:cubicBezTo>
                    <a:pt x="55" y="55"/>
                    <a:pt x="17" y="71"/>
                    <a:pt x="17" y="104"/>
                  </a:cubicBezTo>
                  <a:cubicBezTo>
                    <a:pt x="1" y="121"/>
                    <a:pt x="1" y="158"/>
                    <a:pt x="17" y="174"/>
                  </a:cubicBezTo>
                  <a:cubicBezTo>
                    <a:pt x="34" y="191"/>
                    <a:pt x="55" y="191"/>
                    <a:pt x="88" y="191"/>
                  </a:cubicBezTo>
                  <a:lnTo>
                    <a:pt x="158" y="191"/>
                  </a:lnTo>
                  <a:cubicBezTo>
                    <a:pt x="158" y="174"/>
                    <a:pt x="174" y="174"/>
                    <a:pt x="174" y="174"/>
                  </a:cubicBezTo>
                  <a:cubicBezTo>
                    <a:pt x="207" y="158"/>
                    <a:pt x="224" y="121"/>
                    <a:pt x="240" y="104"/>
                  </a:cubicBezTo>
                  <a:cubicBezTo>
                    <a:pt x="261" y="34"/>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7"/>
            <p:cNvSpPr/>
            <p:nvPr/>
          </p:nvSpPr>
          <p:spPr>
            <a:xfrm>
              <a:off x="3113957" y="2211361"/>
              <a:ext cx="6525" cy="4950"/>
            </a:xfrm>
            <a:custGeom>
              <a:avLst/>
              <a:gdLst/>
              <a:ahLst/>
              <a:cxnLst/>
              <a:rect l="l" t="t" r="r" b="b"/>
              <a:pathLst>
                <a:path w="261" h="198" extrusionOk="0">
                  <a:moveTo>
                    <a:pt x="162" y="0"/>
                  </a:moveTo>
                  <a:cubicBezTo>
                    <a:pt x="154" y="0"/>
                    <a:pt x="146" y="2"/>
                    <a:pt x="141" y="7"/>
                  </a:cubicBezTo>
                  <a:cubicBezTo>
                    <a:pt x="104" y="7"/>
                    <a:pt x="71" y="24"/>
                    <a:pt x="54" y="57"/>
                  </a:cubicBezTo>
                  <a:cubicBezTo>
                    <a:pt x="1" y="94"/>
                    <a:pt x="1" y="160"/>
                    <a:pt x="38" y="177"/>
                  </a:cubicBezTo>
                  <a:cubicBezTo>
                    <a:pt x="54" y="197"/>
                    <a:pt x="87" y="197"/>
                    <a:pt x="120" y="197"/>
                  </a:cubicBezTo>
                  <a:cubicBezTo>
                    <a:pt x="141" y="197"/>
                    <a:pt x="141" y="197"/>
                    <a:pt x="157" y="177"/>
                  </a:cubicBezTo>
                  <a:cubicBezTo>
                    <a:pt x="174" y="177"/>
                    <a:pt x="190" y="160"/>
                    <a:pt x="207" y="144"/>
                  </a:cubicBezTo>
                  <a:cubicBezTo>
                    <a:pt x="260" y="94"/>
                    <a:pt x="260" y="40"/>
                    <a:pt x="207" y="7"/>
                  </a:cubicBezTo>
                  <a:cubicBezTo>
                    <a:pt x="196" y="7"/>
                    <a:pt x="177"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7"/>
            <p:cNvSpPr/>
            <p:nvPr/>
          </p:nvSpPr>
          <p:spPr>
            <a:xfrm>
              <a:off x="2732582" y="2285361"/>
              <a:ext cx="6525" cy="4900"/>
            </a:xfrm>
            <a:custGeom>
              <a:avLst/>
              <a:gdLst/>
              <a:ahLst/>
              <a:cxnLst/>
              <a:rect l="l" t="t" r="r" b="b"/>
              <a:pathLst>
                <a:path w="261" h="196" extrusionOk="0">
                  <a:moveTo>
                    <a:pt x="178" y="0"/>
                  </a:moveTo>
                  <a:cubicBezTo>
                    <a:pt x="155" y="0"/>
                    <a:pt x="130" y="6"/>
                    <a:pt x="104" y="20"/>
                  </a:cubicBezTo>
                  <a:cubicBezTo>
                    <a:pt x="54" y="37"/>
                    <a:pt x="1" y="103"/>
                    <a:pt x="17" y="156"/>
                  </a:cubicBezTo>
                  <a:cubicBezTo>
                    <a:pt x="32" y="180"/>
                    <a:pt x="72" y="196"/>
                    <a:pt x="113" y="196"/>
                  </a:cubicBezTo>
                  <a:cubicBezTo>
                    <a:pt x="128" y="196"/>
                    <a:pt x="143" y="194"/>
                    <a:pt x="157" y="189"/>
                  </a:cubicBezTo>
                  <a:cubicBezTo>
                    <a:pt x="223" y="156"/>
                    <a:pt x="261" y="86"/>
                    <a:pt x="261" y="53"/>
                  </a:cubicBezTo>
                  <a:cubicBezTo>
                    <a:pt x="250" y="19"/>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7"/>
            <p:cNvSpPr/>
            <p:nvPr/>
          </p:nvSpPr>
          <p:spPr>
            <a:xfrm>
              <a:off x="2735157" y="2295636"/>
              <a:ext cx="6525" cy="5075"/>
            </a:xfrm>
            <a:custGeom>
              <a:avLst/>
              <a:gdLst/>
              <a:ahLst/>
              <a:cxnLst/>
              <a:rect l="l" t="t" r="r" b="b"/>
              <a:pathLst>
                <a:path w="261" h="203" extrusionOk="0">
                  <a:moveTo>
                    <a:pt x="141" y="1"/>
                  </a:moveTo>
                  <a:cubicBezTo>
                    <a:pt x="104" y="21"/>
                    <a:pt x="87" y="38"/>
                    <a:pt x="54" y="54"/>
                  </a:cubicBezTo>
                  <a:cubicBezTo>
                    <a:pt x="1" y="104"/>
                    <a:pt x="1" y="157"/>
                    <a:pt x="54" y="190"/>
                  </a:cubicBezTo>
                  <a:cubicBezTo>
                    <a:pt x="63" y="199"/>
                    <a:pt x="75" y="203"/>
                    <a:pt x="90" y="203"/>
                  </a:cubicBezTo>
                  <a:cubicBezTo>
                    <a:pt x="105" y="203"/>
                    <a:pt x="123" y="199"/>
                    <a:pt x="141" y="190"/>
                  </a:cubicBezTo>
                  <a:lnTo>
                    <a:pt x="158" y="190"/>
                  </a:lnTo>
                  <a:cubicBezTo>
                    <a:pt x="191" y="174"/>
                    <a:pt x="207" y="174"/>
                    <a:pt x="224" y="157"/>
                  </a:cubicBezTo>
                  <a:cubicBezTo>
                    <a:pt x="244" y="124"/>
                    <a:pt x="261" y="104"/>
                    <a:pt x="261" y="71"/>
                  </a:cubicBezTo>
                  <a:cubicBezTo>
                    <a:pt x="261" y="54"/>
                    <a:pt x="244" y="38"/>
                    <a:pt x="224" y="21"/>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7"/>
            <p:cNvSpPr/>
            <p:nvPr/>
          </p:nvSpPr>
          <p:spPr>
            <a:xfrm>
              <a:off x="2730432" y="2271136"/>
              <a:ext cx="6450" cy="4850"/>
            </a:xfrm>
            <a:custGeom>
              <a:avLst/>
              <a:gdLst/>
              <a:ahLst/>
              <a:cxnLst/>
              <a:rect l="l" t="t" r="r" b="b"/>
              <a:pathLst>
                <a:path w="258" h="194" extrusionOk="0">
                  <a:moveTo>
                    <a:pt x="194" y="0"/>
                  </a:moveTo>
                  <a:cubicBezTo>
                    <a:pt x="187" y="0"/>
                    <a:pt x="181" y="1"/>
                    <a:pt x="173" y="4"/>
                  </a:cubicBezTo>
                  <a:cubicBezTo>
                    <a:pt x="140" y="4"/>
                    <a:pt x="103" y="4"/>
                    <a:pt x="70" y="20"/>
                  </a:cubicBezTo>
                  <a:cubicBezTo>
                    <a:pt x="54" y="37"/>
                    <a:pt x="37" y="74"/>
                    <a:pt x="21" y="90"/>
                  </a:cubicBezTo>
                  <a:cubicBezTo>
                    <a:pt x="0" y="140"/>
                    <a:pt x="37" y="193"/>
                    <a:pt x="87" y="193"/>
                  </a:cubicBezTo>
                  <a:cubicBezTo>
                    <a:pt x="124" y="193"/>
                    <a:pt x="140" y="193"/>
                    <a:pt x="157" y="177"/>
                  </a:cubicBezTo>
                  <a:cubicBezTo>
                    <a:pt x="173" y="177"/>
                    <a:pt x="173" y="177"/>
                    <a:pt x="190" y="156"/>
                  </a:cubicBezTo>
                  <a:cubicBezTo>
                    <a:pt x="206" y="140"/>
                    <a:pt x="243" y="123"/>
                    <a:pt x="243" y="90"/>
                  </a:cubicBezTo>
                  <a:cubicBezTo>
                    <a:pt x="258" y="44"/>
                    <a:pt x="23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7"/>
            <p:cNvSpPr/>
            <p:nvPr/>
          </p:nvSpPr>
          <p:spPr>
            <a:xfrm>
              <a:off x="2720107" y="2296161"/>
              <a:ext cx="6525" cy="5150"/>
            </a:xfrm>
            <a:custGeom>
              <a:avLst/>
              <a:gdLst/>
              <a:ahLst/>
              <a:cxnLst/>
              <a:rect l="l" t="t" r="r" b="b"/>
              <a:pathLst>
                <a:path w="261" h="206" extrusionOk="0">
                  <a:moveTo>
                    <a:pt x="158" y="0"/>
                  </a:moveTo>
                  <a:cubicBezTo>
                    <a:pt x="141" y="0"/>
                    <a:pt x="125" y="17"/>
                    <a:pt x="104" y="17"/>
                  </a:cubicBezTo>
                  <a:cubicBezTo>
                    <a:pt x="38" y="50"/>
                    <a:pt x="1" y="103"/>
                    <a:pt x="1" y="153"/>
                  </a:cubicBezTo>
                  <a:cubicBezTo>
                    <a:pt x="14" y="187"/>
                    <a:pt x="45" y="206"/>
                    <a:pt x="84" y="206"/>
                  </a:cubicBezTo>
                  <a:cubicBezTo>
                    <a:pt x="107" y="206"/>
                    <a:pt x="132" y="200"/>
                    <a:pt x="158" y="186"/>
                  </a:cubicBezTo>
                  <a:cubicBezTo>
                    <a:pt x="174" y="169"/>
                    <a:pt x="191" y="169"/>
                    <a:pt x="207" y="153"/>
                  </a:cubicBezTo>
                  <a:cubicBezTo>
                    <a:pt x="244" y="120"/>
                    <a:pt x="261" y="83"/>
                    <a:pt x="244" y="50"/>
                  </a:cubicBezTo>
                  <a:cubicBezTo>
                    <a:pt x="228" y="17"/>
                    <a:pt x="191"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7"/>
            <p:cNvSpPr/>
            <p:nvPr/>
          </p:nvSpPr>
          <p:spPr>
            <a:xfrm>
              <a:off x="2720632" y="2283536"/>
              <a:ext cx="6000" cy="4925"/>
            </a:xfrm>
            <a:custGeom>
              <a:avLst/>
              <a:gdLst/>
              <a:ahLst/>
              <a:cxnLst/>
              <a:rect l="l" t="t" r="r" b="b"/>
              <a:pathLst>
                <a:path w="240" h="197" extrusionOk="0">
                  <a:moveTo>
                    <a:pt x="138" y="0"/>
                  </a:moveTo>
                  <a:cubicBezTo>
                    <a:pt x="121" y="0"/>
                    <a:pt x="102" y="2"/>
                    <a:pt x="83" y="7"/>
                  </a:cubicBezTo>
                  <a:cubicBezTo>
                    <a:pt x="50" y="23"/>
                    <a:pt x="34" y="56"/>
                    <a:pt x="17" y="72"/>
                  </a:cubicBezTo>
                  <a:cubicBezTo>
                    <a:pt x="1" y="110"/>
                    <a:pt x="1" y="126"/>
                    <a:pt x="1" y="143"/>
                  </a:cubicBezTo>
                  <a:cubicBezTo>
                    <a:pt x="1" y="159"/>
                    <a:pt x="17" y="176"/>
                    <a:pt x="34" y="196"/>
                  </a:cubicBezTo>
                  <a:cubicBezTo>
                    <a:pt x="67" y="196"/>
                    <a:pt x="104" y="196"/>
                    <a:pt x="137" y="176"/>
                  </a:cubicBezTo>
                  <a:cubicBezTo>
                    <a:pt x="207" y="159"/>
                    <a:pt x="240" y="93"/>
                    <a:pt x="240" y="39"/>
                  </a:cubicBezTo>
                  <a:cubicBezTo>
                    <a:pt x="228" y="15"/>
                    <a:pt x="18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7"/>
            <p:cNvSpPr/>
            <p:nvPr/>
          </p:nvSpPr>
          <p:spPr>
            <a:xfrm>
              <a:off x="2739507" y="2259161"/>
              <a:ext cx="6400" cy="5175"/>
            </a:xfrm>
            <a:custGeom>
              <a:avLst/>
              <a:gdLst/>
              <a:ahLst/>
              <a:cxnLst/>
              <a:rect l="l" t="t" r="r" b="b"/>
              <a:pathLst>
                <a:path w="256" h="207" extrusionOk="0">
                  <a:moveTo>
                    <a:pt x="173" y="0"/>
                  </a:moveTo>
                  <a:cubicBezTo>
                    <a:pt x="103" y="0"/>
                    <a:pt x="33" y="54"/>
                    <a:pt x="17" y="103"/>
                  </a:cubicBezTo>
                  <a:cubicBezTo>
                    <a:pt x="0" y="157"/>
                    <a:pt x="33" y="206"/>
                    <a:pt x="87" y="206"/>
                  </a:cubicBezTo>
                  <a:cubicBezTo>
                    <a:pt x="120" y="206"/>
                    <a:pt x="136" y="190"/>
                    <a:pt x="153" y="190"/>
                  </a:cubicBezTo>
                  <a:cubicBezTo>
                    <a:pt x="173" y="190"/>
                    <a:pt x="173" y="173"/>
                    <a:pt x="190" y="173"/>
                  </a:cubicBezTo>
                  <a:cubicBezTo>
                    <a:pt x="206" y="157"/>
                    <a:pt x="239" y="120"/>
                    <a:pt x="239" y="103"/>
                  </a:cubicBezTo>
                  <a:cubicBezTo>
                    <a:pt x="256" y="70"/>
                    <a:pt x="256" y="54"/>
                    <a:pt x="239" y="37"/>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7"/>
            <p:cNvSpPr/>
            <p:nvPr/>
          </p:nvSpPr>
          <p:spPr>
            <a:xfrm>
              <a:off x="2724857" y="2259161"/>
              <a:ext cx="6100" cy="5175"/>
            </a:xfrm>
            <a:custGeom>
              <a:avLst/>
              <a:gdLst/>
              <a:ahLst/>
              <a:cxnLst/>
              <a:rect l="l" t="t" r="r" b="b"/>
              <a:pathLst>
                <a:path w="244" h="207" extrusionOk="0">
                  <a:moveTo>
                    <a:pt x="120" y="0"/>
                  </a:moveTo>
                  <a:cubicBezTo>
                    <a:pt x="87" y="17"/>
                    <a:pt x="71" y="37"/>
                    <a:pt x="38" y="54"/>
                  </a:cubicBezTo>
                  <a:cubicBezTo>
                    <a:pt x="17" y="87"/>
                    <a:pt x="1" y="103"/>
                    <a:pt x="1" y="140"/>
                  </a:cubicBezTo>
                  <a:cubicBezTo>
                    <a:pt x="1" y="157"/>
                    <a:pt x="1" y="173"/>
                    <a:pt x="38" y="190"/>
                  </a:cubicBezTo>
                  <a:cubicBezTo>
                    <a:pt x="54" y="206"/>
                    <a:pt x="87" y="206"/>
                    <a:pt x="104" y="206"/>
                  </a:cubicBezTo>
                  <a:cubicBezTo>
                    <a:pt x="120" y="190"/>
                    <a:pt x="141" y="190"/>
                    <a:pt x="141" y="190"/>
                  </a:cubicBezTo>
                  <a:cubicBezTo>
                    <a:pt x="157" y="173"/>
                    <a:pt x="190" y="173"/>
                    <a:pt x="190" y="157"/>
                  </a:cubicBezTo>
                  <a:cubicBezTo>
                    <a:pt x="244" y="103"/>
                    <a:pt x="244" y="54"/>
                    <a:pt x="207"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7"/>
            <p:cNvSpPr/>
            <p:nvPr/>
          </p:nvSpPr>
          <p:spPr>
            <a:xfrm>
              <a:off x="2763107" y="2283911"/>
              <a:ext cx="6500" cy="4950"/>
            </a:xfrm>
            <a:custGeom>
              <a:avLst/>
              <a:gdLst/>
              <a:ahLst/>
              <a:cxnLst/>
              <a:rect l="l" t="t" r="r" b="b"/>
              <a:pathLst>
                <a:path w="260" h="198" extrusionOk="0">
                  <a:moveTo>
                    <a:pt x="172" y="1"/>
                  </a:moveTo>
                  <a:cubicBezTo>
                    <a:pt x="161" y="1"/>
                    <a:pt x="149" y="3"/>
                    <a:pt x="136" y="8"/>
                  </a:cubicBezTo>
                  <a:cubicBezTo>
                    <a:pt x="103" y="8"/>
                    <a:pt x="70" y="24"/>
                    <a:pt x="54" y="57"/>
                  </a:cubicBezTo>
                  <a:cubicBezTo>
                    <a:pt x="0" y="95"/>
                    <a:pt x="0" y="161"/>
                    <a:pt x="33" y="181"/>
                  </a:cubicBezTo>
                  <a:cubicBezTo>
                    <a:pt x="70" y="198"/>
                    <a:pt x="87" y="198"/>
                    <a:pt x="120" y="198"/>
                  </a:cubicBezTo>
                  <a:cubicBezTo>
                    <a:pt x="136" y="198"/>
                    <a:pt x="136" y="198"/>
                    <a:pt x="157" y="181"/>
                  </a:cubicBezTo>
                  <a:cubicBezTo>
                    <a:pt x="173" y="181"/>
                    <a:pt x="190" y="161"/>
                    <a:pt x="206" y="144"/>
                  </a:cubicBezTo>
                  <a:cubicBezTo>
                    <a:pt x="260" y="95"/>
                    <a:pt x="260" y="41"/>
                    <a:pt x="223" y="8"/>
                  </a:cubicBezTo>
                  <a:cubicBezTo>
                    <a:pt x="212" y="8"/>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7"/>
            <p:cNvSpPr/>
            <p:nvPr/>
          </p:nvSpPr>
          <p:spPr>
            <a:xfrm>
              <a:off x="2824932" y="2388711"/>
              <a:ext cx="6525" cy="4875"/>
            </a:xfrm>
            <a:custGeom>
              <a:avLst/>
              <a:gdLst/>
              <a:ahLst/>
              <a:cxnLst/>
              <a:rect l="l" t="t" r="r" b="b"/>
              <a:pathLst>
                <a:path w="261" h="195" extrusionOk="0">
                  <a:moveTo>
                    <a:pt x="179" y="1"/>
                  </a:moveTo>
                  <a:cubicBezTo>
                    <a:pt x="137" y="1"/>
                    <a:pt x="90" y="18"/>
                    <a:pt x="55" y="42"/>
                  </a:cubicBezTo>
                  <a:cubicBezTo>
                    <a:pt x="1" y="91"/>
                    <a:pt x="1" y="162"/>
                    <a:pt x="34" y="178"/>
                  </a:cubicBezTo>
                  <a:cubicBezTo>
                    <a:pt x="55" y="195"/>
                    <a:pt x="88" y="195"/>
                    <a:pt x="121" y="195"/>
                  </a:cubicBezTo>
                  <a:cubicBezTo>
                    <a:pt x="137" y="195"/>
                    <a:pt x="137" y="178"/>
                    <a:pt x="158" y="178"/>
                  </a:cubicBezTo>
                  <a:cubicBezTo>
                    <a:pt x="174" y="178"/>
                    <a:pt x="191" y="162"/>
                    <a:pt x="207" y="145"/>
                  </a:cubicBezTo>
                  <a:cubicBezTo>
                    <a:pt x="261" y="91"/>
                    <a:pt x="261" y="42"/>
                    <a:pt x="224" y="9"/>
                  </a:cubicBezTo>
                  <a:cubicBezTo>
                    <a:pt x="210" y="3"/>
                    <a:pt x="19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7"/>
            <p:cNvSpPr/>
            <p:nvPr/>
          </p:nvSpPr>
          <p:spPr>
            <a:xfrm>
              <a:off x="2768657" y="2249261"/>
              <a:ext cx="6950" cy="4775"/>
            </a:xfrm>
            <a:custGeom>
              <a:avLst/>
              <a:gdLst/>
              <a:ahLst/>
              <a:cxnLst/>
              <a:rect l="l" t="t" r="r" b="b"/>
              <a:pathLst>
                <a:path w="278" h="191" extrusionOk="0">
                  <a:moveTo>
                    <a:pt x="174" y="0"/>
                  </a:moveTo>
                  <a:cubicBezTo>
                    <a:pt x="141" y="0"/>
                    <a:pt x="104" y="21"/>
                    <a:pt x="87" y="38"/>
                  </a:cubicBezTo>
                  <a:cubicBezTo>
                    <a:pt x="54" y="54"/>
                    <a:pt x="38" y="71"/>
                    <a:pt x="17" y="104"/>
                  </a:cubicBezTo>
                  <a:cubicBezTo>
                    <a:pt x="1" y="157"/>
                    <a:pt x="38" y="190"/>
                    <a:pt x="104" y="190"/>
                  </a:cubicBezTo>
                  <a:lnTo>
                    <a:pt x="158" y="190"/>
                  </a:lnTo>
                  <a:cubicBezTo>
                    <a:pt x="174" y="174"/>
                    <a:pt x="190" y="174"/>
                    <a:pt x="190" y="174"/>
                  </a:cubicBezTo>
                  <a:cubicBezTo>
                    <a:pt x="223" y="157"/>
                    <a:pt x="244" y="124"/>
                    <a:pt x="261" y="104"/>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7"/>
            <p:cNvSpPr/>
            <p:nvPr/>
          </p:nvSpPr>
          <p:spPr>
            <a:xfrm>
              <a:off x="2743307" y="2273361"/>
              <a:ext cx="6525" cy="4775"/>
            </a:xfrm>
            <a:custGeom>
              <a:avLst/>
              <a:gdLst/>
              <a:ahLst/>
              <a:cxnLst/>
              <a:rect l="l" t="t" r="r" b="b"/>
              <a:pathLst>
                <a:path w="261" h="191" extrusionOk="0">
                  <a:moveTo>
                    <a:pt x="171" y="1"/>
                  </a:moveTo>
                  <a:cubicBezTo>
                    <a:pt x="151" y="1"/>
                    <a:pt x="129" y="6"/>
                    <a:pt x="104" y="18"/>
                  </a:cubicBezTo>
                  <a:cubicBezTo>
                    <a:pt x="38" y="34"/>
                    <a:pt x="1" y="104"/>
                    <a:pt x="21" y="137"/>
                  </a:cubicBezTo>
                  <a:cubicBezTo>
                    <a:pt x="21" y="171"/>
                    <a:pt x="48" y="190"/>
                    <a:pt x="85" y="190"/>
                  </a:cubicBezTo>
                  <a:cubicBezTo>
                    <a:pt x="106" y="190"/>
                    <a:pt x="132" y="184"/>
                    <a:pt x="157" y="170"/>
                  </a:cubicBezTo>
                  <a:cubicBezTo>
                    <a:pt x="227" y="154"/>
                    <a:pt x="260" y="88"/>
                    <a:pt x="244" y="51"/>
                  </a:cubicBezTo>
                  <a:cubicBezTo>
                    <a:pt x="233" y="19"/>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7"/>
            <p:cNvSpPr/>
            <p:nvPr/>
          </p:nvSpPr>
          <p:spPr>
            <a:xfrm>
              <a:off x="2768257" y="2260886"/>
              <a:ext cx="6525" cy="5025"/>
            </a:xfrm>
            <a:custGeom>
              <a:avLst/>
              <a:gdLst/>
              <a:ahLst/>
              <a:cxnLst/>
              <a:rect l="l" t="t" r="r" b="b"/>
              <a:pathLst>
                <a:path w="261" h="201" extrusionOk="0">
                  <a:moveTo>
                    <a:pt x="175" y="1"/>
                  </a:moveTo>
                  <a:cubicBezTo>
                    <a:pt x="153" y="1"/>
                    <a:pt x="128" y="6"/>
                    <a:pt x="103" y="18"/>
                  </a:cubicBezTo>
                  <a:cubicBezTo>
                    <a:pt x="54" y="51"/>
                    <a:pt x="0" y="104"/>
                    <a:pt x="17" y="154"/>
                  </a:cubicBezTo>
                  <a:cubicBezTo>
                    <a:pt x="27" y="188"/>
                    <a:pt x="53" y="201"/>
                    <a:pt x="89" y="201"/>
                  </a:cubicBezTo>
                  <a:cubicBezTo>
                    <a:pt x="109" y="201"/>
                    <a:pt x="132" y="197"/>
                    <a:pt x="157" y="191"/>
                  </a:cubicBezTo>
                  <a:cubicBezTo>
                    <a:pt x="223" y="154"/>
                    <a:pt x="260" y="104"/>
                    <a:pt x="260" y="51"/>
                  </a:cubicBezTo>
                  <a:cubicBezTo>
                    <a:pt x="247" y="19"/>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7"/>
            <p:cNvSpPr/>
            <p:nvPr/>
          </p:nvSpPr>
          <p:spPr>
            <a:xfrm>
              <a:off x="2748982" y="2283936"/>
              <a:ext cx="6400" cy="4950"/>
            </a:xfrm>
            <a:custGeom>
              <a:avLst/>
              <a:gdLst/>
              <a:ahLst/>
              <a:cxnLst/>
              <a:rect l="l" t="t" r="r" b="b"/>
              <a:pathLst>
                <a:path w="256" h="198" extrusionOk="0">
                  <a:moveTo>
                    <a:pt x="153" y="1"/>
                  </a:moveTo>
                  <a:cubicBezTo>
                    <a:pt x="138" y="1"/>
                    <a:pt x="121" y="3"/>
                    <a:pt x="103" y="7"/>
                  </a:cubicBezTo>
                  <a:cubicBezTo>
                    <a:pt x="33" y="40"/>
                    <a:pt x="0" y="94"/>
                    <a:pt x="17" y="143"/>
                  </a:cubicBezTo>
                  <a:cubicBezTo>
                    <a:pt x="17" y="178"/>
                    <a:pt x="45" y="197"/>
                    <a:pt x="84" y="197"/>
                  </a:cubicBezTo>
                  <a:cubicBezTo>
                    <a:pt x="105" y="197"/>
                    <a:pt x="128" y="192"/>
                    <a:pt x="153" y="180"/>
                  </a:cubicBezTo>
                  <a:cubicBezTo>
                    <a:pt x="223" y="143"/>
                    <a:pt x="256" y="94"/>
                    <a:pt x="239" y="40"/>
                  </a:cubicBezTo>
                  <a:cubicBezTo>
                    <a:pt x="227" y="16"/>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7"/>
            <p:cNvSpPr/>
            <p:nvPr/>
          </p:nvSpPr>
          <p:spPr>
            <a:xfrm>
              <a:off x="2753207" y="2260911"/>
              <a:ext cx="6925" cy="5175"/>
            </a:xfrm>
            <a:custGeom>
              <a:avLst/>
              <a:gdLst/>
              <a:ahLst/>
              <a:cxnLst/>
              <a:rect l="l" t="t" r="r" b="b"/>
              <a:pathLst>
                <a:path w="277" h="207" extrusionOk="0">
                  <a:moveTo>
                    <a:pt x="174" y="0"/>
                  </a:moveTo>
                  <a:cubicBezTo>
                    <a:pt x="141" y="0"/>
                    <a:pt x="103" y="17"/>
                    <a:pt x="87" y="33"/>
                  </a:cubicBezTo>
                  <a:cubicBezTo>
                    <a:pt x="54" y="50"/>
                    <a:pt x="38" y="87"/>
                    <a:pt x="17" y="103"/>
                  </a:cubicBezTo>
                  <a:cubicBezTo>
                    <a:pt x="0" y="153"/>
                    <a:pt x="38" y="206"/>
                    <a:pt x="103" y="206"/>
                  </a:cubicBezTo>
                  <a:cubicBezTo>
                    <a:pt x="120" y="206"/>
                    <a:pt x="141" y="190"/>
                    <a:pt x="157" y="190"/>
                  </a:cubicBezTo>
                  <a:cubicBezTo>
                    <a:pt x="174" y="190"/>
                    <a:pt x="190" y="174"/>
                    <a:pt x="190" y="174"/>
                  </a:cubicBezTo>
                  <a:cubicBezTo>
                    <a:pt x="223" y="153"/>
                    <a:pt x="244" y="120"/>
                    <a:pt x="260"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7"/>
            <p:cNvSpPr/>
            <p:nvPr/>
          </p:nvSpPr>
          <p:spPr>
            <a:xfrm>
              <a:off x="2758782" y="2272461"/>
              <a:ext cx="6500" cy="4750"/>
            </a:xfrm>
            <a:custGeom>
              <a:avLst/>
              <a:gdLst/>
              <a:ahLst/>
              <a:cxnLst/>
              <a:rect l="l" t="t" r="r" b="b"/>
              <a:pathLst>
                <a:path w="260" h="190" extrusionOk="0">
                  <a:moveTo>
                    <a:pt x="173" y="0"/>
                  </a:moveTo>
                  <a:cubicBezTo>
                    <a:pt x="140" y="0"/>
                    <a:pt x="103" y="21"/>
                    <a:pt x="70" y="37"/>
                  </a:cubicBezTo>
                  <a:cubicBezTo>
                    <a:pt x="54" y="54"/>
                    <a:pt x="21" y="70"/>
                    <a:pt x="21" y="103"/>
                  </a:cubicBezTo>
                  <a:cubicBezTo>
                    <a:pt x="0" y="157"/>
                    <a:pt x="37" y="190"/>
                    <a:pt x="87" y="190"/>
                  </a:cubicBezTo>
                  <a:lnTo>
                    <a:pt x="157" y="190"/>
                  </a:lnTo>
                  <a:cubicBezTo>
                    <a:pt x="157" y="173"/>
                    <a:pt x="173" y="173"/>
                    <a:pt x="190" y="173"/>
                  </a:cubicBezTo>
                  <a:cubicBezTo>
                    <a:pt x="206" y="157"/>
                    <a:pt x="227" y="124"/>
                    <a:pt x="243" y="103"/>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7"/>
            <p:cNvSpPr/>
            <p:nvPr/>
          </p:nvSpPr>
          <p:spPr>
            <a:xfrm>
              <a:off x="2761857" y="2224836"/>
              <a:ext cx="6425" cy="5175"/>
            </a:xfrm>
            <a:custGeom>
              <a:avLst/>
              <a:gdLst/>
              <a:ahLst/>
              <a:cxnLst/>
              <a:rect l="l" t="t" r="r" b="b"/>
              <a:pathLst>
                <a:path w="257" h="207" extrusionOk="0">
                  <a:moveTo>
                    <a:pt x="153" y="0"/>
                  </a:moveTo>
                  <a:cubicBezTo>
                    <a:pt x="120" y="0"/>
                    <a:pt x="83" y="17"/>
                    <a:pt x="67" y="33"/>
                  </a:cubicBezTo>
                  <a:cubicBezTo>
                    <a:pt x="34" y="50"/>
                    <a:pt x="17" y="70"/>
                    <a:pt x="1" y="103"/>
                  </a:cubicBezTo>
                  <a:cubicBezTo>
                    <a:pt x="1" y="120"/>
                    <a:pt x="1" y="153"/>
                    <a:pt x="17" y="173"/>
                  </a:cubicBezTo>
                  <a:cubicBezTo>
                    <a:pt x="34" y="190"/>
                    <a:pt x="50" y="206"/>
                    <a:pt x="83" y="206"/>
                  </a:cubicBezTo>
                  <a:cubicBezTo>
                    <a:pt x="104" y="206"/>
                    <a:pt x="120" y="190"/>
                    <a:pt x="137" y="190"/>
                  </a:cubicBezTo>
                  <a:cubicBezTo>
                    <a:pt x="153" y="173"/>
                    <a:pt x="153" y="173"/>
                    <a:pt x="170" y="173"/>
                  </a:cubicBezTo>
                  <a:cubicBezTo>
                    <a:pt x="207" y="153"/>
                    <a:pt x="223" y="120"/>
                    <a:pt x="223"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7"/>
            <p:cNvSpPr/>
            <p:nvPr/>
          </p:nvSpPr>
          <p:spPr>
            <a:xfrm>
              <a:off x="2640757" y="2284111"/>
              <a:ext cx="6400" cy="4750"/>
            </a:xfrm>
            <a:custGeom>
              <a:avLst/>
              <a:gdLst/>
              <a:ahLst/>
              <a:cxnLst/>
              <a:rect l="l" t="t" r="r" b="b"/>
              <a:pathLst>
                <a:path w="256" h="190" extrusionOk="0">
                  <a:moveTo>
                    <a:pt x="169" y="0"/>
                  </a:moveTo>
                  <a:cubicBezTo>
                    <a:pt x="136" y="0"/>
                    <a:pt x="103" y="0"/>
                    <a:pt x="66" y="33"/>
                  </a:cubicBezTo>
                  <a:cubicBezTo>
                    <a:pt x="50" y="49"/>
                    <a:pt x="17" y="70"/>
                    <a:pt x="17" y="103"/>
                  </a:cubicBezTo>
                  <a:cubicBezTo>
                    <a:pt x="0" y="153"/>
                    <a:pt x="33" y="190"/>
                    <a:pt x="83" y="190"/>
                  </a:cubicBezTo>
                  <a:lnTo>
                    <a:pt x="153" y="190"/>
                  </a:lnTo>
                  <a:cubicBezTo>
                    <a:pt x="186" y="173"/>
                    <a:pt x="223" y="136"/>
                    <a:pt x="239" y="103"/>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7"/>
            <p:cNvSpPr/>
            <p:nvPr/>
          </p:nvSpPr>
          <p:spPr>
            <a:xfrm>
              <a:off x="2637257" y="2273386"/>
              <a:ext cx="6500" cy="4750"/>
            </a:xfrm>
            <a:custGeom>
              <a:avLst/>
              <a:gdLst/>
              <a:ahLst/>
              <a:cxnLst/>
              <a:rect l="l" t="t" r="r" b="b"/>
              <a:pathLst>
                <a:path w="260" h="190" extrusionOk="0">
                  <a:moveTo>
                    <a:pt x="173" y="0"/>
                  </a:moveTo>
                  <a:cubicBezTo>
                    <a:pt x="140" y="0"/>
                    <a:pt x="103" y="0"/>
                    <a:pt x="70" y="17"/>
                  </a:cubicBezTo>
                  <a:cubicBezTo>
                    <a:pt x="54" y="33"/>
                    <a:pt x="17" y="66"/>
                    <a:pt x="17" y="87"/>
                  </a:cubicBezTo>
                  <a:cubicBezTo>
                    <a:pt x="0" y="120"/>
                    <a:pt x="0" y="136"/>
                    <a:pt x="17" y="169"/>
                  </a:cubicBezTo>
                  <a:cubicBezTo>
                    <a:pt x="37" y="190"/>
                    <a:pt x="70" y="190"/>
                    <a:pt x="87" y="190"/>
                  </a:cubicBezTo>
                  <a:cubicBezTo>
                    <a:pt x="103" y="190"/>
                    <a:pt x="140" y="190"/>
                    <a:pt x="157" y="169"/>
                  </a:cubicBezTo>
                  <a:cubicBezTo>
                    <a:pt x="157" y="169"/>
                    <a:pt x="173" y="169"/>
                    <a:pt x="190" y="153"/>
                  </a:cubicBezTo>
                  <a:cubicBezTo>
                    <a:pt x="206" y="136"/>
                    <a:pt x="223" y="120"/>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7"/>
            <p:cNvSpPr/>
            <p:nvPr/>
          </p:nvSpPr>
          <p:spPr>
            <a:xfrm>
              <a:off x="2679807" y="2308111"/>
              <a:ext cx="2200" cy="450"/>
            </a:xfrm>
            <a:custGeom>
              <a:avLst/>
              <a:gdLst/>
              <a:ahLst/>
              <a:cxnLst/>
              <a:rect l="l" t="t" r="r" b="b"/>
              <a:pathLst>
                <a:path w="88" h="18" extrusionOk="0">
                  <a:moveTo>
                    <a:pt x="1" y="1"/>
                  </a:moveTo>
                  <a:cubicBezTo>
                    <a:pt x="34" y="1"/>
                    <a:pt x="50" y="17"/>
                    <a:pt x="87" y="17"/>
                  </a:cubicBezTo>
                  <a:cubicBezTo>
                    <a:pt x="87" y="1"/>
                    <a:pt x="50"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7"/>
            <p:cNvSpPr/>
            <p:nvPr/>
          </p:nvSpPr>
          <p:spPr>
            <a:xfrm>
              <a:off x="2822782" y="2376461"/>
              <a:ext cx="6525" cy="5175"/>
            </a:xfrm>
            <a:custGeom>
              <a:avLst/>
              <a:gdLst/>
              <a:ahLst/>
              <a:cxnLst/>
              <a:rect l="l" t="t" r="r" b="b"/>
              <a:pathLst>
                <a:path w="261" h="207" extrusionOk="0">
                  <a:moveTo>
                    <a:pt x="157" y="0"/>
                  </a:moveTo>
                  <a:cubicBezTo>
                    <a:pt x="120" y="0"/>
                    <a:pt x="87" y="17"/>
                    <a:pt x="70" y="33"/>
                  </a:cubicBezTo>
                  <a:cubicBezTo>
                    <a:pt x="37" y="50"/>
                    <a:pt x="17" y="66"/>
                    <a:pt x="0" y="103"/>
                  </a:cubicBezTo>
                  <a:cubicBezTo>
                    <a:pt x="0" y="120"/>
                    <a:pt x="0" y="153"/>
                    <a:pt x="17" y="169"/>
                  </a:cubicBezTo>
                  <a:cubicBezTo>
                    <a:pt x="37" y="190"/>
                    <a:pt x="54" y="206"/>
                    <a:pt x="87" y="206"/>
                  </a:cubicBezTo>
                  <a:cubicBezTo>
                    <a:pt x="103" y="206"/>
                    <a:pt x="120" y="190"/>
                    <a:pt x="141" y="190"/>
                  </a:cubicBezTo>
                  <a:cubicBezTo>
                    <a:pt x="157" y="190"/>
                    <a:pt x="174" y="169"/>
                    <a:pt x="174" y="169"/>
                  </a:cubicBezTo>
                  <a:cubicBezTo>
                    <a:pt x="207" y="153"/>
                    <a:pt x="223" y="120"/>
                    <a:pt x="244" y="103"/>
                  </a:cubicBezTo>
                  <a:cubicBezTo>
                    <a:pt x="260" y="50"/>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7"/>
            <p:cNvSpPr/>
            <p:nvPr/>
          </p:nvSpPr>
          <p:spPr>
            <a:xfrm>
              <a:off x="2678882" y="2260486"/>
              <a:ext cx="6525" cy="4775"/>
            </a:xfrm>
            <a:custGeom>
              <a:avLst/>
              <a:gdLst/>
              <a:ahLst/>
              <a:cxnLst/>
              <a:rect l="l" t="t" r="r" b="b"/>
              <a:pathLst>
                <a:path w="261" h="191" extrusionOk="0">
                  <a:moveTo>
                    <a:pt x="174" y="1"/>
                  </a:moveTo>
                  <a:cubicBezTo>
                    <a:pt x="141" y="1"/>
                    <a:pt x="104" y="1"/>
                    <a:pt x="71" y="17"/>
                  </a:cubicBezTo>
                  <a:cubicBezTo>
                    <a:pt x="54" y="50"/>
                    <a:pt x="38" y="67"/>
                    <a:pt x="21" y="104"/>
                  </a:cubicBezTo>
                  <a:cubicBezTo>
                    <a:pt x="1" y="120"/>
                    <a:pt x="21" y="137"/>
                    <a:pt x="21" y="170"/>
                  </a:cubicBezTo>
                  <a:cubicBezTo>
                    <a:pt x="38" y="191"/>
                    <a:pt x="71" y="191"/>
                    <a:pt x="87" y="191"/>
                  </a:cubicBezTo>
                  <a:cubicBezTo>
                    <a:pt x="124" y="191"/>
                    <a:pt x="141" y="191"/>
                    <a:pt x="157" y="170"/>
                  </a:cubicBezTo>
                  <a:cubicBezTo>
                    <a:pt x="174" y="170"/>
                    <a:pt x="174" y="170"/>
                    <a:pt x="190" y="153"/>
                  </a:cubicBezTo>
                  <a:cubicBezTo>
                    <a:pt x="207" y="137"/>
                    <a:pt x="244" y="120"/>
                    <a:pt x="244" y="87"/>
                  </a:cubicBezTo>
                  <a:cubicBezTo>
                    <a:pt x="261" y="3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7"/>
            <p:cNvSpPr/>
            <p:nvPr/>
          </p:nvSpPr>
          <p:spPr>
            <a:xfrm>
              <a:off x="2643332" y="2294811"/>
              <a:ext cx="5175" cy="3025"/>
            </a:xfrm>
            <a:custGeom>
              <a:avLst/>
              <a:gdLst/>
              <a:ahLst/>
              <a:cxnLst/>
              <a:rect l="l" t="t" r="r" b="b"/>
              <a:pathLst>
                <a:path w="207" h="121" extrusionOk="0">
                  <a:moveTo>
                    <a:pt x="83" y="1"/>
                  </a:moveTo>
                  <a:cubicBezTo>
                    <a:pt x="50" y="17"/>
                    <a:pt x="17" y="34"/>
                    <a:pt x="0" y="54"/>
                  </a:cubicBezTo>
                  <a:cubicBezTo>
                    <a:pt x="50" y="71"/>
                    <a:pt x="120" y="104"/>
                    <a:pt x="169" y="120"/>
                  </a:cubicBezTo>
                  <a:cubicBezTo>
                    <a:pt x="207" y="87"/>
                    <a:pt x="207" y="34"/>
                    <a:pt x="169" y="17"/>
                  </a:cubicBezTo>
                  <a:cubicBezTo>
                    <a:pt x="136" y="1"/>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7"/>
            <p:cNvSpPr/>
            <p:nvPr/>
          </p:nvSpPr>
          <p:spPr>
            <a:xfrm>
              <a:off x="2818957" y="2408461"/>
              <a:ext cx="3425" cy="4500"/>
            </a:xfrm>
            <a:custGeom>
              <a:avLst/>
              <a:gdLst/>
              <a:ahLst/>
              <a:cxnLst/>
              <a:rect l="l" t="t" r="r" b="b"/>
              <a:pathLst>
                <a:path w="137" h="180" extrusionOk="0">
                  <a:moveTo>
                    <a:pt x="42" y="0"/>
                  </a:moveTo>
                  <a:cubicBezTo>
                    <a:pt x="28" y="0"/>
                    <a:pt x="14" y="2"/>
                    <a:pt x="1" y="6"/>
                  </a:cubicBezTo>
                  <a:cubicBezTo>
                    <a:pt x="17" y="60"/>
                    <a:pt x="34" y="110"/>
                    <a:pt x="50" y="180"/>
                  </a:cubicBezTo>
                  <a:cubicBezTo>
                    <a:pt x="104" y="147"/>
                    <a:pt x="137" y="93"/>
                    <a:pt x="120" y="44"/>
                  </a:cubicBezTo>
                  <a:cubicBezTo>
                    <a:pt x="120" y="16"/>
                    <a:pt x="82"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7"/>
            <p:cNvSpPr/>
            <p:nvPr/>
          </p:nvSpPr>
          <p:spPr>
            <a:xfrm>
              <a:off x="2699507" y="2273386"/>
              <a:ext cx="6100" cy="4750"/>
            </a:xfrm>
            <a:custGeom>
              <a:avLst/>
              <a:gdLst/>
              <a:ahLst/>
              <a:cxnLst/>
              <a:rect l="l" t="t" r="r" b="b"/>
              <a:pathLst>
                <a:path w="244" h="190" extrusionOk="0">
                  <a:moveTo>
                    <a:pt x="157" y="0"/>
                  </a:moveTo>
                  <a:cubicBezTo>
                    <a:pt x="124" y="0"/>
                    <a:pt x="87" y="0"/>
                    <a:pt x="70" y="17"/>
                  </a:cubicBezTo>
                  <a:cubicBezTo>
                    <a:pt x="37" y="50"/>
                    <a:pt x="21" y="66"/>
                    <a:pt x="0" y="103"/>
                  </a:cubicBezTo>
                  <a:cubicBezTo>
                    <a:pt x="0" y="120"/>
                    <a:pt x="0" y="153"/>
                    <a:pt x="21" y="169"/>
                  </a:cubicBezTo>
                  <a:cubicBezTo>
                    <a:pt x="21" y="190"/>
                    <a:pt x="54" y="190"/>
                    <a:pt x="87" y="190"/>
                  </a:cubicBezTo>
                  <a:cubicBezTo>
                    <a:pt x="103" y="190"/>
                    <a:pt x="124" y="190"/>
                    <a:pt x="141" y="169"/>
                  </a:cubicBezTo>
                  <a:cubicBezTo>
                    <a:pt x="157" y="169"/>
                    <a:pt x="157" y="169"/>
                    <a:pt x="174" y="153"/>
                  </a:cubicBezTo>
                  <a:cubicBezTo>
                    <a:pt x="190" y="136"/>
                    <a:pt x="227" y="120"/>
                    <a:pt x="227" y="87"/>
                  </a:cubicBezTo>
                  <a:cubicBezTo>
                    <a:pt x="244" y="33"/>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7"/>
            <p:cNvSpPr/>
            <p:nvPr/>
          </p:nvSpPr>
          <p:spPr>
            <a:xfrm>
              <a:off x="2720107" y="2237711"/>
              <a:ext cx="6125" cy="4950"/>
            </a:xfrm>
            <a:custGeom>
              <a:avLst/>
              <a:gdLst/>
              <a:ahLst/>
              <a:cxnLst/>
              <a:rect l="l" t="t" r="r" b="b"/>
              <a:pathLst>
                <a:path w="245" h="198" extrusionOk="0">
                  <a:moveTo>
                    <a:pt x="158" y="1"/>
                  </a:moveTo>
                  <a:cubicBezTo>
                    <a:pt x="125" y="1"/>
                    <a:pt x="88" y="17"/>
                    <a:pt x="71" y="34"/>
                  </a:cubicBezTo>
                  <a:cubicBezTo>
                    <a:pt x="38" y="50"/>
                    <a:pt x="22" y="71"/>
                    <a:pt x="1" y="104"/>
                  </a:cubicBezTo>
                  <a:cubicBezTo>
                    <a:pt x="1" y="120"/>
                    <a:pt x="1" y="153"/>
                    <a:pt x="22" y="174"/>
                  </a:cubicBezTo>
                  <a:cubicBezTo>
                    <a:pt x="22" y="186"/>
                    <a:pt x="38" y="197"/>
                    <a:pt x="59" y="197"/>
                  </a:cubicBezTo>
                  <a:cubicBezTo>
                    <a:pt x="68" y="197"/>
                    <a:pt x="78" y="195"/>
                    <a:pt x="88" y="190"/>
                  </a:cubicBezTo>
                  <a:lnTo>
                    <a:pt x="141" y="190"/>
                  </a:lnTo>
                  <a:cubicBezTo>
                    <a:pt x="158" y="174"/>
                    <a:pt x="158" y="174"/>
                    <a:pt x="174" y="174"/>
                  </a:cubicBezTo>
                  <a:cubicBezTo>
                    <a:pt x="191" y="153"/>
                    <a:pt x="228" y="120"/>
                    <a:pt x="228" y="104"/>
                  </a:cubicBezTo>
                  <a:cubicBezTo>
                    <a:pt x="244" y="50"/>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7"/>
            <p:cNvSpPr/>
            <p:nvPr/>
          </p:nvSpPr>
          <p:spPr>
            <a:xfrm>
              <a:off x="2723207" y="2248436"/>
              <a:ext cx="6825" cy="5175"/>
            </a:xfrm>
            <a:custGeom>
              <a:avLst/>
              <a:gdLst/>
              <a:ahLst/>
              <a:cxnLst/>
              <a:rect l="l" t="t" r="r" b="b"/>
              <a:pathLst>
                <a:path w="273" h="207" extrusionOk="0">
                  <a:moveTo>
                    <a:pt x="170" y="0"/>
                  </a:moveTo>
                  <a:cubicBezTo>
                    <a:pt x="137" y="0"/>
                    <a:pt x="104" y="17"/>
                    <a:pt x="83" y="33"/>
                  </a:cubicBezTo>
                  <a:cubicBezTo>
                    <a:pt x="50" y="54"/>
                    <a:pt x="34" y="71"/>
                    <a:pt x="17" y="104"/>
                  </a:cubicBezTo>
                  <a:cubicBezTo>
                    <a:pt x="1" y="157"/>
                    <a:pt x="34" y="207"/>
                    <a:pt x="104" y="207"/>
                  </a:cubicBezTo>
                  <a:cubicBezTo>
                    <a:pt x="120" y="207"/>
                    <a:pt x="137" y="190"/>
                    <a:pt x="153" y="190"/>
                  </a:cubicBezTo>
                  <a:cubicBezTo>
                    <a:pt x="207" y="174"/>
                    <a:pt x="240" y="137"/>
                    <a:pt x="240" y="104"/>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7"/>
            <p:cNvSpPr/>
            <p:nvPr/>
          </p:nvSpPr>
          <p:spPr>
            <a:xfrm>
              <a:off x="2710732" y="2306886"/>
              <a:ext cx="6425" cy="5175"/>
            </a:xfrm>
            <a:custGeom>
              <a:avLst/>
              <a:gdLst/>
              <a:ahLst/>
              <a:cxnLst/>
              <a:rect l="l" t="t" r="r" b="b"/>
              <a:pathLst>
                <a:path w="257" h="207" extrusionOk="0">
                  <a:moveTo>
                    <a:pt x="153" y="0"/>
                  </a:moveTo>
                  <a:cubicBezTo>
                    <a:pt x="137" y="0"/>
                    <a:pt x="104" y="17"/>
                    <a:pt x="67" y="33"/>
                  </a:cubicBezTo>
                  <a:cubicBezTo>
                    <a:pt x="34" y="50"/>
                    <a:pt x="17" y="87"/>
                    <a:pt x="17" y="103"/>
                  </a:cubicBezTo>
                  <a:cubicBezTo>
                    <a:pt x="1" y="136"/>
                    <a:pt x="1" y="153"/>
                    <a:pt x="17" y="169"/>
                  </a:cubicBezTo>
                  <a:cubicBezTo>
                    <a:pt x="34" y="190"/>
                    <a:pt x="50" y="206"/>
                    <a:pt x="87" y="206"/>
                  </a:cubicBezTo>
                  <a:cubicBezTo>
                    <a:pt x="104" y="206"/>
                    <a:pt x="137" y="190"/>
                    <a:pt x="153" y="190"/>
                  </a:cubicBezTo>
                  <a:lnTo>
                    <a:pt x="170" y="169"/>
                  </a:lnTo>
                  <a:cubicBezTo>
                    <a:pt x="207" y="153"/>
                    <a:pt x="223" y="120"/>
                    <a:pt x="240"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7"/>
            <p:cNvSpPr/>
            <p:nvPr/>
          </p:nvSpPr>
          <p:spPr>
            <a:xfrm>
              <a:off x="2706832" y="2294811"/>
              <a:ext cx="6925" cy="4775"/>
            </a:xfrm>
            <a:custGeom>
              <a:avLst/>
              <a:gdLst/>
              <a:ahLst/>
              <a:cxnLst/>
              <a:rect l="l" t="t" r="r" b="b"/>
              <a:pathLst>
                <a:path w="277" h="191" extrusionOk="0">
                  <a:moveTo>
                    <a:pt x="173" y="1"/>
                  </a:moveTo>
                  <a:cubicBezTo>
                    <a:pt x="140" y="1"/>
                    <a:pt x="120" y="1"/>
                    <a:pt x="87" y="17"/>
                  </a:cubicBezTo>
                  <a:cubicBezTo>
                    <a:pt x="54" y="34"/>
                    <a:pt x="37" y="71"/>
                    <a:pt x="17" y="87"/>
                  </a:cubicBezTo>
                  <a:cubicBezTo>
                    <a:pt x="0" y="157"/>
                    <a:pt x="37" y="190"/>
                    <a:pt x="103" y="190"/>
                  </a:cubicBezTo>
                  <a:cubicBezTo>
                    <a:pt x="120" y="190"/>
                    <a:pt x="140" y="190"/>
                    <a:pt x="173" y="174"/>
                  </a:cubicBezTo>
                  <a:cubicBezTo>
                    <a:pt x="173" y="174"/>
                    <a:pt x="190" y="174"/>
                    <a:pt x="190" y="157"/>
                  </a:cubicBezTo>
                  <a:cubicBezTo>
                    <a:pt x="223" y="137"/>
                    <a:pt x="243" y="120"/>
                    <a:pt x="260" y="87"/>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7"/>
            <p:cNvSpPr/>
            <p:nvPr/>
          </p:nvSpPr>
          <p:spPr>
            <a:xfrm>
              <a:off x="2728357" y="2214511"/>
              <a:ext cx="6425" cy="4950"/>
            </a:xfrm>
            <a:custGeom>
              <a:avLst/>
              <a:gdLst/>
              <a:ahLst/>
              <a:cxnLst/>
              <a:rect l="l" t="t" r="r" b="b"/>
              <a:pathLst>
                <a:path w="257" h="198" extrusionOk="0">
                  <a:moveTo>
                    <a:pt x="173" y="0"/>
                  </a:moveTo>
                  <a:cubicBezTo>
                    <a:pt x="151" y="0"/>
                    <a:pt x="127" y="6"/>
                    <a:pt x="104" y="18"/>
                  </a:cubicBezTo>
                  <a:cubicBezTo>
                    <a:pt x="50" y="34"/>
                    <a:pt x="1" y="104"/>
                    <a:pt x="17" y="154"/>
                  </a:cubicBezTo>
                  <a:cubicBezTo>
                    <a:pt x="29" y="181"/>
                    <a:pt x="71" y="197"/>
                    <a:pt x="111" y="197"/>
                  </a:cubicBezTo>
                  <a:cubicBezTo>
                    <a:pt x="126" y="197"/>
                    <a:pt x="140" y="195"/>
                    <a:pt x="153" y="191"/>
                  </a:cubicBezTo>
                  <a:cubicBezTo>
                    <a:pt x="223" y="154"/>
                    <a:pt x="256" y="88"/>
                    <a:pt x="256" y="51"/>
                  </a:cubicBezTo>
                  <a:cubicBezTo>
                    <a:pt x="246" y="19"/>
                    <a:pt x="2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7"/>
            <p:cNvSpPr/>
            <p:nvPr/>
          </p:nvSpPr>
          <p:spPr>
            <a:xfrm>
              <a:off x="2727032" y="2318011"/>
              <a:ext cx="6000" cy="4350"/>
            </a:xfrm>
            <a:custGeom>
              <a:avLst/>
              <a:gdLst/>
              <a:ahLst/>
              <a:cxnLst/>
              <a:rect l="l" t="t" r="r" b="b"/>
              <a:pathLst>
                <a:path w="240" h="174" extrusionOk="0">
                  <a:moveTo>
                    <a:pt x="136" y="0"/>
                  </a:moveTo>
                  <a:cubicBezTo>
                    <a:pt x="120" y="0"/>
                    <a:pt x="103" y="0"/>
                    <a:pt x="87" y="17"/>
                  </a:cubicBezTo>
                  <a:cubicBezTo>
                    <a:pt x="33" y="33"/>
                    <a:pt x="0" y="71"/>
                    <a:pt x="0" y="104"/>
                  </a:cubicBezTo>
                  <a:cubicBezTo>
                    <a:pt x="33" y="120"/>
                    <a:pt x="87" y="136"/>
                    <a:pt x="136" y="157"/>
                  </a:cubicBezTo>
                  <a:cubicBezTo>
                    <a:pt x="157" y="157"/>
                    <a:pt x="157" y="157"/>
                    <a:pt x="173" y="174"/>
                  </a:cubicBezTo>
                  <a:cubicBezTo>
                    <a:pt x="173" y="157"/>
                    <a:pt x="173" y="157"/>
                    <a:pt x="190" y="157"/>
                  </a:cubicBezTo>
                  <a:cubicBezTo>
                    <a:pt x="223" y="120"/>
                    <a:pt x="239" y="87"/>
                    <a:pt x="223" y="54"/>
                  </a:cubicBezTo>
                  <a:cubicBezTo>
                    <a:pt x="206" y="17"/>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7"/>
            <p:cNvSpPr/>
            <p:nvPr/>
          </p:nvSpPr>
          <p:spPr>
            <a:xfrm>
              <a:off x="2725282" y="2308211"/>
              <a:ext cx="6100" cy="4925"/>
            </a:xfrm>
            <a:custGeom>
              <a:avLst/>
              <a:gdLst/>
              <a:ahLst/>
              <a:cxnLst/>
              <a:rect l="l" t="t" r="r" b="b"/>
              <a:pathLst>
                <a:path w="244" h="197" extrusionOk="0">
                  <a:moveTo>
                    <a:pt x="160" y="1"/>
                  </a:moveTo>
                  <a:cubicBezTo>
                    <a:pt x="139" y="1"/>
                    <a:pt x="113" y="5"/>
                    <a:pt x="87" y="13"/>
                  </a:cubicBezTo>
                  <a:cubicBezTo>
                    <a:pt x="54" y="34"/>
                    <a:pt x="21" y="67"/>
                    <a:pt x="0" y="100"/>
                  </a:cubicBezTo>
                  <a:lnTo>
                    <a:pt x="0" y="153"/>
                  </a:lnTo>
                  <a:cubicBezTo>
                    <a:pt x="13" y="185"/>
                    <a:pt x="44" y="196"/>
                    <a:pt x="79" y="196"/>
                  </a:cubicBezTo>
                  <a:cubicBezTo>
                    <a:pt x="99" y="196"/>
                    <a:pt x="121" y="192"/>
                    <a:pt x="140" y="186"/>
                  </a:cubicBezTo>
                  <a:cubicBezTo>
                    <a:pt x="206" y="153"/>
                    <a:pt x="243" y="100"/>
                    <a:pt x="243" y="50"/>
                  </a:cubicBezTo>
                  <a:lnTo>
                    <a:pt x="206" y="13"/>
                  </a:lnTo>
                  <a:cubicBezTo>
                    <a:pt x="198" y="5"/>
                    <a:pt x="182"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7"/>
            <p:cNvSpPr/>
            <p:nvPr/>
          </p:nvSpPr>
          <p:spPr>
            <a:xfrm>
              <a:off x="3016457" y="2259161"/>
              <a:ext cx="6525" cy="4750"/>
            </a:xfrm>
            <a:custGeom>
              <a:avLst/>
              <a:gdLst/>
              <a:ahLst/>
              <a:cxnLst/>
              <a:rect l="l" t="t" r="r" b="b"/>
              <a:pathLst>
                <a:path w="261" h="190" extrusionOk="0">
                  <a:moveTo>
                    <a:pt x="173" y="0"/>
                  </a:moveTo>
                  <a:cubicBezTo>
                    <a:pt x="140" y="0"/>
                    <a:pt x="103" y="0"/>
                    <a:pt x="70" y="17"/>
                  </a:cubicBezTo>
                  <a:cubicBezTo>
                    <a:pt x="54" y="37"/>
                    <a:pt x="21" y="70"/>
                    <a:pt x="21" y="87"/>
                  </a:cubicBezTo>
                  <a:cubicBezTo>
                    <a:pt x="0" y="120"/>
                    <a:pt x="21" y="157"/>
                    <a:pt x="37" y="173"/>
                  </a:cubicBezTo>
                  <a:cubicBezTo>
                    <a:pt x="54" y="190"/>
                    <a:pt x="70" y="190"/>
                    <a:pt x="87" y="190"/>
                  </a:cubicBezTo>
                  <a:cubicBezTo>
                    <a:pt x="124" y="190"/>
                    <a:pt x="140" y="190"/>
                    <a:pt x="157" y="173"/>
                  </a:cubicBezTo>
                  <a:cubicBezTo>
                    <a:pt x="190" y="157"/>
                    <a:pt x="227" y="120"/>
                    <a:pt x="244" y="87"/>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7"/>
            <p:cNvSpPr/>
            <p:nvPr/>
          </p:nvSpPr>
          <p:spPr>
            <a:xfrm>
              <a:off x="3016957" y="2246686"/>
              <a:ext cx="6425" cy="4925"/>
            </a:xfrm>
            <a:custGeom>
              <a:avLst/>
              <a:gdLst/>
              <a:ahLst/>
              <a:cxnLst/>
              <a:rect l="l" t="t" r="r" b="b"/>
              <a:pathLst>
                <a:path w="257" h="197" extrusionOk="0">
                  <a:moveTo>
                    <a:pt x="175" y="1"/>
                  </a:moveTo>
                  <a:cubicBezTo>
                    <a:pt x="153" y="1"/>
                    <a:pt x="128" y="7"/>
                    <a:pt x="104" y="21"/>
                  </a:cubicBezTo>
                  <a:cubicBezTo>
                    <a:pt x="50" y="37"/>
                    <a:pt x="1" y="103"/>
                    <a:pt x="17" y="157"/>
                  </a:cubicBezTo>
                  <a:cubicBezTo>
                    <a:pt x="29" y="181"/>
                    <a:pt x="59" y="197"/>
                    <a:pt x="102" y="197"/>
                  </a:cubicBezTo>
                  <a:cubicBezTo>
                    <a:pt x="117" y="197"/>
                    <a:pt x="135" y="194"/>
                    <a:pt x="153" y="190"/>
                  </a:cubicBezTo>
                  <a:cubicBezTo>
                    <a:pt x="224" y="157"/>
                    <a:pt x="257" y="103"/>
                    <a:pt x="257" y="54"/>
                  </a:cubicBezTo>
                  <a:cubicBezTo>
                    <a:pt x="246" y="20"/>
                    <a:pt x="214"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7"/>
            <p:cNvSpPr/>
            <p:nvPr/>
          </p:nvSpPr>
          <p:spPr>
            <a:xfrm>
              <a:off x="3011807" y="2280686"/>
              <a:ext cx="6425" cy="5200"/>
            </a:xfrm>
            <a:custGeom>
              <a:avLst/>
              <a:gdLst/>
              <a:ahLst/>
              <a:cxnLst/>
              <a:rect l="l" t="t" r="r" b="b"/>
              <a:pathLst>
                <a:path w="257" h="208" extrusionOk="0">
                  <a:moveTo>
                    <a:pt x="170" y="1"/>
                  </a:moveTo>
                  <a:cubicBezTo>
                    <a:pt x="137" y="1"/>
                    <a:pt x="104" y="17"/>
                    <a:pt x="67" y="34"/>
                  </a:cubicBezTo>
                  <a:cubicBezTo>
                    <a:pt x="50" y="50"/>
                    <a:pt x="34" y="83"/>
                    <a:pt x="17" y="104"/>
                  </a:cubicBezTo>
                  <a:cubicBezTo>
                    <a:pt x="1" y="153"/>
                    <a:pt x="34" y="207"/>
                    <a:pt x="83" y="207"/>
                  </a:cubicBezTo>
                  <a:cubicBezTo>
                    <a:pt x="120" y="207"/>
                    <a:pt x="137" y="186"/>
                    <a:pt x="153" y="186"/>
                  </a:cubicBezTo>
                  <a:cubicBezTo>
                    <a:pt x="186" y="170"/>
                    <a:pt x="223" y="137"/>
                    <a:pt x="240" y="104"/>
                  </a:cubicBezTo>
                  <a:cubicBezTo>
                    <a:pt x="256" y="50"/>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7"/>
            <p:cNvSpPr/>
            <p:nvPr/>
          </p:nvSpPr>
          <p:spPr>
            <a:xfrm>
              <a:off x="3023357" y="2211936"/>
              <a:ext cx="6925" cy="4950"/>
            </a:xfrm>
            <a:custGeom>
              <a:avLst/>
              <a:gdLst/>
              <a:ahLst/>
              <a:cxnLst/>
              <a:rect l="l" t="t" r="r" b="b"/>
              <a:pathLst>
                <a:path w="277" h="198" extrusionOk="0">
                  <a:moveTo>
                    <a:pt x="137" y="1"/>
                  </a:moveTo>
                  <a:cubicBezTo>
                    <a:pt x="120" y="1"/>
                    <a:pt x="87" y="17"/>
                    <a:pt x="54" y="50"/>
                  </a:cubicBezTo>
                  <a:cubicBezTo>
                    <a:pt x="17" y="104"/>
                    <a:pt x="1" y="154"/>
                    <a:pt x="54" y="191"/>
                  </a:cubicBezTo>
                  <a:cubicBezTo>
                    <a:pt x="65" y="191"/>
                    <a:pt x="83" y="198"/>
                    <a:pt x="104" y="198"/>
                  </a:cubicBezTo>
                  <a:cubicBezTo>
                    <a:pt x="115" y="198"/>
                    <a:pt x="126" y="196"/>
                    <a:pt x="137" y="191"/>
                  </a:cubicBezTo>
                  <a:lnTo>
                    <a:pt x="174" y="191"/>
                  </a:lnTo>
                  <a:cubicBezTo>
                    <a:pt x="190" y="174"/>
                    <a:pt x="207" y="154"/>
                    <a:pt x="223" y="137"/>
                  </a:cubicBezTo>
                  <a:cubicBezTo>
                    <a:pt x="277" y="104"/>
                    <a:pt x="277" y="34"/>
                    <a:pt x="223"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7"/>
            <p:cNvSpPr/>
            <p:nvPr/>
          </p:nvSpPr>
          <p:spPr>
            <a:xfrm>
              <a:off x="3021607" y="2224011"/>
              <a:ext cx="6525" cy="4650"/>
            </a:xfrm>
            <a:custGeom>
              <a:avLst/>
              <a:gdLst/>
              <a:ahLst/>
              <a:cxnLst/>
              <a:rect l="l" t="t" r="r" b="b"/>
              <a:pathLst>
                <a:path w="261" h="186" extrusionOk="0">
                  <a:moveTo>
                    <a:pt x="157" y="0"/>
                  </a:moveTo>
                  <a:cubicBezTo>
                    <a:pt x="141" y="0"/>
                    <a:pt x="104" y="0"/>
                    <a:pt x="71" y="33"/>
                  </a:cubicBezTo>
                  <a:cubicBezTo>
                    <a:pt x="54" y="50"/>
                    <a:pt x="21" y="66"/>
                    <a:pt x="21" y="103"/>
                  </a:cubicBezTo>
                  <a:cubicBezTo>
                    <a:pt x="0" y="153"/>
                    <a:pt x="38" y="186"/>
                    <a:pt x="87" y="186"/>
                  </a:cubicBezTo>
                  <a:lnTo>
                    <a:pt x="157" y="186"/>
                  </a:lnTo>
                  <a:cubicBezTo>
                    <a:pt x="157" y="169"/>
                    <a:pt x="174" y="169"/>
                    <a:pt x="174" y="169"/>
                  </a:cubicBezTo>
                  <a:cubicBezTo>
                    <a:pt x="207" y="136"/>
                    <a:pt x="227" y="120"/>
                    <a:pt x="244" y="103"/>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7"/>
            <p:cNvSpPr/>
            <p:nvPr/>
          </p:nvSpPr>
          <p:spPr>
            <a:xfrm>
              <a:off x="3026757" y="2235136"/>
              <a:ext cx="6925" cy="5175"/>
            </a:xfrm>
            <a:custGeom>
              <a:avLst/>
              <a:gdLst/>
              <a:ahLst/>
              <a:cxnLst/>
              <a:rect l="l" t="t" r="r" b="b"/>
              <a:pathLst>
                <a:path w="277" h="207" extrusionOk="0">
                  <a:moveTo>
                    <a:pt x="174" y="1"/>
                  </a:moveTo>
                  <a:cubicBezTo>
                    <a:pt x="141" y="17"/>
                    <a:pt x="104" y="17"/>
                    <a:pt x="87" y="34"/>
                  </a:cubicBezTo>
                  <a:cubicBezTo>
                    <a:pt x="54" y="50"/>
                    <a:pt x="38" y="87"/>
                    <a:pt x="21" y="104"/>
                  </a:cubicBezTo>
                  <a:cubicBezTo>
                    <a:pt x="1" y="153"/>
                    <a:pt x="38" y="207"/>
                    <a:pt x="104" y="207"/>
                  </a:cubicBezTo>
                  <a:cubicBezTo>
                    <a:pt x="124" y="207"/>
                    <a:pt x="141" y="207"/>
                    <a:pt x="157" y="190"/>
                  </a:cubicBezTo>
                  <a:cubicBezTo>
                    <a:pt x="174" y="190"/>
                    <a:pt x="174" y="190"/>
                    <a:pt x="190" y="174"/>
                  </a:cubicBezTo>
                  <a:cubicBezTo>
                    <a:pt x="227" y="153"/>
                    <a:pt x="244" y="137"/>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7"/>
            <p:cNvSpPr/>
            <p:nvPr/>
          </p:nvSpPr>
          <p:spPr>
            <a:xfrm>
              <a:off x="3011307" y="2235961"/>
              <a:ext cx="6500" cy="5200"/>
            </a:xfrm>
            <a:custGeom>
              <a:avLst/>
              <a:gdLst/>
              <a:ahLst/>
              <a:cxnLst/>
              <a:rect l="l" t="t" r="r" b="b"/>
              <a:pathLst>
                <a:path w="260" h="208" extrusionOk="0">
                  <a:moveTo>
                    <a:pt x="174" y="0"/>
                  </a:moveTo>
                  <a:cubicBezTo>
                    <a:pt x="152" y="0"/>
                    <a:pt x="128" y="6"/>
                    <a:pt x="103" y="17"/>
                  </a:cubicBezTo>
                  <a:cubicBezTo>
                    <a:pt x="37" y="54"/>
                    <a:pt x="0" y="104"/>
                    <a:pt x="21" y="157"/>
                  </a:cubicBezTo>
                  <a:cubicBezTo>
                    <a:pt x="31" y="189"/>
                    <a:pt x="56" y="207"/>
                    <a:pt x="91" y="207"/>
                  </a:cubicBezTo>
                  <a:cubicBezTo>
                    <a:pt x="110" y="207"/>
                    <a:pt x="132" y="202"/>
                    <a:pt x="157" y="190"/>
                  </a:cubicBezTo>
                  <a:cubicBezTo>
                    <a:pt x="227" y="157"/>
                    <a:pt x="260" y="104"/>
                    <a:pt x="243" y="54"/>
                  </a:cubicBezTo>
                  <a:cubicBezTo>
                    <a:pt x="243" y="19"/>
                    <a:pt x="21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7"/>
            <p:cNvSpPr/>
            <p:nvPr/>
          </p:nvSpPr>
          <p:spPr>
            <a:xfrm>
              <a:off x="2994607" y="2281111"/>
              <a:ext cx="6400" cy="4750"/>
            </a:xfrm>
            <a:custGeom>
              <a:avLst/>
              <a:gdLst/>
              <a:ahLst/>
              <a:cxnLst/>
              <a:rect l="l" t="t" r="r" b="b"/>
              <a:pathLst>
                <a:path w="256" h="190" extrusionOk="0">
                  <a:moveTo>
                    <a:pt x="103" y="0"/>
                  </a:moveTo>
                  <a:cubicBezTo>
                    <a:pt x="33" y="33"/>
                    <a:pt x="0" y="104"/>
                    <a:pt x="17" y="136"/>
                  </a:cubicBezTo>
                  <a:cubicBezTo>
                    <a:pt x="27" y="170"/>
                    <a:pt x="52" y="189"/>
                    <a:pt x="86" y="189"/>
                  </a:cubicBezTo>
                  <a:cubicBezTo>
                    <a:pt x="106" y="189"/>
                    <a:pt x="129" y="183"/>
                    <a:pt x="153" y="169"/>
                  </a:cubicBezTo>
                  <a:cubicBezTo>
                    <a:pt x="173" y="169"/>
                    <a:pt x="190" y="153"/>
                    <a:pt x="206" y="153"/>
                  </a:cubicBezTo>
                  <a:cubicBezTo>
                    <a:pt x="239" y="120"/>
                    <a:pt x="256" y="66"/>
                    <a:pt x="239" y="33"/>
                  </a:cubicBezTo>
                  <a:cubicBezTo>
                    <a:pt x="239" y="17"/>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7"/>
            <p:cNvSpPr/>
            <p:nvPr/>
          </p:nvSpPr>
          <p:spPr>
            <a:xfrm>
              <a:off x="3031082" y="2246686"/>
              <a:ext cx="6925" cy="5175"/>
            </a:xfrm>
            <a:custGeom>
              <a:avLst/>
              <a:gdLst/>
              <a:ahLst/>
              <a:cxnLst/>
              <a:rect l="l" t="t" r="r" b="b"/>
              <a:pathLst>
                <a:path w="277" h="207" extrusionOk="0">
                  <a:moveTo>
                    <a:pt x="137" y="0"/>
                  </a:moveTo>
                  <a:cubicBezTo>
                    <a:pt x="104" y="21"/>
                    <a:pt x="87" y="37"/>
                    <a:pt x="54" y="54"/>
                  </a:cubicBezTo>
                  <a:cubicBezTo>
                    <a:pt x="1" y="103"/>
                    <a:pt x="1" y="157"/>
                    <a:pt x="54" y="190"/>
                  </a:cubicBezTo>
                  <a:cubicBezTo>
                    <a:pt x="71" y="207"/>
                    <a:pt x="104" y="207"/>
                    <a:pt x="137" y="207"/>
                  </a:cubicBezTo>
                  <a:cubicBezTo>
                    <a:pt x="137" y="190"/>
                    <a:pt x="157" y="190"/>
                    <a:pt x="157" y="190"/>
                  </a:cubicBezTo>
                  <a:cubicBezTo>
                    <a:pt x="190" y="174"/>
                    <a:pt x="207" y="174"/>
                    <a:pt x="223" y="157"/>
                  </a:cubicBezTo>
                  <a:cubicBezTo>
                    <a:pt x="260" y="103"/>
                    <a:pt x="277" y="54"/>
                    <a:pt x="223" y="21"/>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7"/>
            <p:cNvSpPr/>
            <p:nvPr/>
          </p:nvSpPr>
          <p:spPr>
            <a:xfrm>
              <a:off x="2993257" y="2271161"/>
              <a:ext cx="6525" cy="4825"/>
            </a:xfrm>
            <a:custGeom>
              <a:avLst/>
              <a:gdLst/>
              <a:ahLst/>
              <a:cxnLst/>
              <a:rect l="l" t="t" r="r" b="b"/>
              <a:pathLst>
                <a:path w="261" h="193" extrusionOk="0">
                  <a:moveTo>
                    <a:pt x="156" y="0"/>
                  </a:moveTo>
                  <a:cubicBezTo>
                    <a:pt x="137" y="0"/>
                    <a:pt x="119" y="5"/>
                    <a:pt x="104" y="19"/>
                  </a:cubicBezTo>
                  <a:cubicBezTo>
                    <a:pt x="54" y="36"/>
                    <a:pt x="21" y="73"/>
                    <a:pt x="21" y="106"/>
                  </a:cubicBezTo>
                  <a:cubicBezTo>
                    <a:pt x="1" y="122"/>
                    <a:pt x="1" y="139"/>
                    <a:pt x="1" y="139"/>
                  </a:cubicBezTo>
                  <a:cubicBezTo>
                    <a:pt x="14" y="174"/>
                    <a:pt x="47" y="193"/>
                    <a:pt x="87" y="193"/>
                  </a:cubicBezTo>
                  <a:cubicBezTo>
                    <a:pt x="109" y="193"/>
                    <a:pt x="133" y="187"/>
                    <a:pt x="157" y="176"/>
                  </a:cubicBezTo>
                  <a:cubicBezTo>
                    <a:pt x="207" y="155"/>
                    <a:pt x="260" y="89"/>
                    <a:pt x="244" y="52"/>
                  </a:cubicBezTo>
                  <a:cubicBezTo>
                    <a:pt x="244" y="36"/>
                    <a:pt x="227" y="19"/>
                    <a:pt x="227" y="19"/>
                  </a:cubicBezTo>
                  <a:cubicBezTo>
                    <a:pt x="206" y="10"/>
                    <a:pt x="18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7"/>
            <p:cNvSpPr/>
            <p:nvPr/>
          </p:nvSpPr>
          <p:spPr>
            <a:xfrm>
              <a:off x="2998407" y="2233811"/>
              <a:ext cx="6950" cy="5175"/>
            </a:xfrm>
            <a:custGeom>
              <a:avLst/>
              <a:gdLst/>
              <a:ahLst/>
              <a:cxnLst/>
              <a:rect l="l" t="t" r="r" b="b"/>
              <a:pathLst>
                <a:path w="278" h="207" extrusionOk="0">
                  <a:moveTo>
                    <a:pt x="174" y="0"/>
                  </a:moveTo>
                  <a:cubicBezTo>
                    <a:pt x="141" y="0"/>
                    <a:pt x="104" y="21"/>
                    <a:pt x="87" y="37"/>
                  </a:cubicBezTo>
                  <a:cubicBezTo>
                    <a:pt x="54" y="54"/>
                    <a:pt x="38" y="70"/>
                    <a:pt x="21" y="103"/>
                  </a:cubicBezTo>
                  <a:cubicBezTo>
                    <a:pt x="1" y="157"/>
                    <a:pt x="38" y="206"/>
                    <a:pt x="104" y="206"/>
                  </a:cubicBezTo>
                  <a:cubicBezTo>
                    <a:pt x="124" y="206"/>
                    <a:pt x="141" y="190"/>
                    <a:pt x="157" y="190"/>
                  </a:cubicBezTo>
                  <a:cubicBezTo>
                    <a:pt x="174" y="190"/>
                    <a:pt x="190" y="173"/>
                    <a:pt x="190" y="173"/>
                  </a:cubicBezTo>
                  <a:cubicBezTo>
                    <a:pt x="228" y="157"/>
                    <a:pt x="244" y="124"/>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7"/>
            <p:cNvSpPr/>
            <p:nvPr/>
          </p:nvSpPr>
          <p:spPr>
            <a:xfrm>
              <a:off x="3000982" y="2248286"/>
              <a:ext cx="6525" cy="4925"/>
            </a:xfrm>
            <a:custGeom>
              <a:avLst/>
              <a:gdLst/>
              <a:ahLst/>
              <a:cxnLst/>
              <a:rect l="l" t="t" r="r" b="b"/>
              <a:pathLst>
                <a:path w="261" h="197" extrusionOk="0">
                  <a:moveTo>
                    <a:pt x="149" y="0"/>
                  </a:moveTo>
                  <a:cubicBezTo>
                    <a:pt x="134" y="0"/>
                    <a:pt x="118" y="2"/>
                    <a:pt x="104" y="6"/>
                  </a:cubicBezTo>
                  <a:cubicBezTo>
                    <a:pt x="38" y="39"/>
                    <a:pt x="1" y="93"/>
                    <a:pt x="1" y="143"/>
                  </a:cubicBezTo>
                  <a:cubicBezTo>
                    <a:pt x="14" y="177"/>
                    <a:pt x="47" y="197"/>
                    <a:pt x="87" y="197"/>
                  </a:cubicBezTo>
                  <a:cubicBezTo>
                    <a:pt x="109" y="197"/>
                    <a:pt x="133" y="191"/>
                    <a:pt x="158" y="180"/>
                  </a:cubicBezTo>
                  <a:cubicBezTo>
                    <a:pt x="207" y="163"/>
                    <a:pt x="261" y="93"/>
                    <a:pt x="244" y="39"/>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7"/>
            <p:cNvSpPr/>
            <p:nvPr/>
          </p:nvSpPr>
          <p:spPr>
            <a:xfrm>
              <a:off x="3003157" y="2200811"/>
              <a:ext cx="6525" cy="4675"/>
            </a:xfrm>
            <a:custGeom>
              <a:avLst/>
              <a:gdLst/>
              <a:ahLst/>
              <a:cxnLst/>
              <a:rect l="l" t="t" r="r" b="b"/>
              <a:pathLst>
                <a:path w="261" h="187" extrusionOk="0">
                  <a:moveTo>
                    <a:pt x="141" y="1"/>
                  </a:moveTo>
                  <a:cubicBezTo>
                    <a:pt x="104" y="1"/>
                    <a:pt x="87" y="17"/>
                    <a:pt x="54" y="34"/>
                  </a:cubicBezTo>
                  <a:cubicBezTo>
                    <a:pt x="17" y="83"/>
                    <a:pt x="0" y="137"/>
                    <a:pt x="54" y="170"/>
                  </a:cubicBezTo>
                  <a:cubicBezTo>
                    <a:pt x="71" y="186"/>
                    <a:pt x="104" y="186"/>
                    <a:pt x="141" y="186"/>
                  </a:cubicBezTo>
                  <a:cubicBezTo>
                    <a:pt x="141" y="170"/>
                    <a:pt x="157" y="170"/>
                    <a:pt x="174" y="170"/>
                  </a:cubicBezTo>
                  <a:cubicBezTo>
                    <a:pt x="190" y="153"/>
                    <a:pt x="207" y="153"/>
                    <a:pt x="223" y="137"/>
                  </a:cubicBezTo>
                  <a:cubicBezTo>
                    <a:pt x="244" y="120"/>
                    <a:pt x="260" y="83"/>
                    <a:pt x="260" y="67"/>
                  </a:cubicBezTo>
                  <a:cubicBezTo>
                    <a:pt x="260" y="34"/>
                    <a:pt x="244" y="17"/>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7"/>
            <p:cNvSpPr/>
            <p:nvPr/>
          </p:nvSpPr>
          <p:spPr>
            <a:xfrm>
              <a:off x="3007482" y="2222261"/>
              <a:ext cx="6425" cy="4750"/>
            </a:xfrm>
            <a:custGeom>
              <a:avLst/>
              <a:gdLst/>
              <a:ahLst/>
              <a:cxnLst/>
              <a:rect l="l" t="t" r="r" b="b"/>
              <a:pathLst>
                <a:path w="257" h="190" extrusionOk="0">
                  <a:moveTo>
                    <a:pt x="174" y="0"/>
                  </a:moveTo>
                  <a:cubicBezTo>
                    <a:pt x="104" y="0"/>
                    <a:pt x="34" y="33"/>
                    <a:pt x="17" y="87"/>
                  </a:cubicBezTo>
                  <a:cubicBezTo>
                    <a:pt x="1" y="153"/>
                    <a:pt x="34" y="190"/>
                    <a:pt x="104" y="190"/>
                  </a:cubicBezTo>
                  <a:cubicBezTo>
                    <a:pt x="120" y="190"/>
                    <a:pt x="137" y="190"/>
                    <a:pt x="153" y="173"/>
                  </a:cubicBezTo>
                  <a:cubicBezTo>
                    <a:pt x="174" y="173"/>
                    <a:pt x="174" y="173"/>
                    <a:pt x="190" y="153"/>
                  </a:cubicBezTo>
                  <a:cubicBezTo>
                    <a:pt x="223" y="136"/>
                    <a:pt x="240" y="120"/>
                    <a:pt x="240" y="87"/>
                  </a:cubicBezTo>
                  <a:cubicBezTo>
                    <a:pt x="256" y="70"/>
                    <a:pt x="256"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7"/>
            <p:cNvSpPr/>
            <p:nvPr/>
          </p:nvSpPr>
          <p:spPr>
            <a:xfrm>
              <a:off x="2936582" y="2235961"/>
              <a:ext cx="6100" cy="4775"/>
            </a:xfrm>
            <a:custGeom>
              <a:avLst/>
              <a:gdLst/>
              <a:ahLst/>
              <a:cxnLst/>
              <a:rect l="l" t="t" r="r" b="b"/>
              <a:pathLst>
                <a:path w="244" h="191" extrusionOk="0">
                  <a:moveTo>
                    <a:pt x="157" y="1"/>
                  </a:moveTo>
                  <a:cubicBezTo>
                    <a:pt x="140" y="1"/>
                    <a:pt x="103" y="1"/>
                    <a:pt x="70" y="17"/>
                  </a:cubicBezTo>
                  <a:cubicBezTo>
                    <a:pt x="54" y="38"/>
                    <a:pt x="21" y="71"/>
                    <a:pt x="21" y="87"/>
                  </a:cubicBezTo>
                  <a:cubicBezTo>
                    <a:pt x="0" y="157"/>
                    <a:pt x="37" y="190"/>
                    <a:pt x="87" y="190"/>
                  </a:cubicBezTo>
                  <a:cubicBezTo>
                    <a:pt x="103" y="190"/>
                    <a:pt x="140" y="190"/>
                    <a:pt x="157" y="174"/>
                  </a:cubicBezTo>
                  <a:cubicBezTo>
                    <a:pt x="157" y="174"/>
                    <a:pt x="173" y="174"/>
                    <a:pt x="173" y="157"/>
                  </a:cubicBezTo>
                  <a:cubicBezTo>
                    <a:pt x="206" y="141"/>
                    <a:pt x="227" y="120"/>
                    <a:pt x="243" y="87"/>
                  </a:cubicBezTo>
                  <a:cubicBezTo>
                    <a:pt x="243" y="71"/>
                    <a:pt x="243" y="38"/>
                    <a:pt x="227" y="17"/>
                  </a:cubicBezTo>
                  <a:cubicBezTo>
                    <a:pt x="227" y="1"/>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7"/>
            <p:cNvSpPr/>
            <p:nvPr/>
          </p:nvSpPr>
          <p:spPr>
            <a:xfrm>
              <a:off x="2920707" y="2235961"/>
              <a:ext cx="6500" cy="4950"/>
            </a:xfrm>
            <a:custGeom>
              <a:avLst/>
              <a:gdLst/>
              <a:ahLst/>
              <a:cxnLst/>
              <a:rect l="l" t="t" r="r" b="b"/>
              <a:pathLst>
                <a:path w="260" h="198" extrusionOk="0">
                  <a:moveTo>
                    <a:pt x="140" y="1"/>
                  </a:moveTo>
                  <a:cubicBezTo>
                    <a:pt x="103" y="17"/>
                    <a:pt x="70" y="38"/>
                    <a:pt x="54" y="54"/>
                  </a:cubicBezTo>
                  <a:cubicBezTo>
                    <a:pt x="0" y="104"/>
                    <a:pt x="0" y="157"/>
                    <a:pt x="54" y="190"/>
                  </a:cubicBezTo>
                  <a:cubicBezTo>
                    <a:pt x="65" y="190"/>
                    <a:pt x="83" y="198"/>
                    <a:pt x="99" y="198"/>
                  </a:cubicBezTo>
                  <a:cubicBezTo>
                    <a:pt x="107" y="198"/>
                    <a:pt x="114" y="196"/>
                    <a:pt x="120" y="190"/>
                  </a:cubicBezTo>
                  <a:lnTo>
                    <a:pt x="157" y="190"/>
                  </a:lnTo>
                  <a:cubicBezTo>
                    <a:pt x="173" y="174"/>
                    <a:pt x="190" y="157"/>
                    <a:pt x="206" y="157"/>
                  </a:cubicBezTo>
                  <a:cubicBezTo>
                    <a:pt x="243" y="120"/>
                    <a:pt x="260" y="104"/>
                    <a:pt x="260" y="71"/>
                  </a:cubicBezTo>
                  <a:cubicBezTo>
                    <a:pt x="260" y="54"/>
                    <a:pt x="243" y="17"/>
                    <a:pt x="223" y="17"/>
                  </a:cubicBezTo>
                  <a:cubicBezTo>
                    <a:pt x="206" y="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7"/>
            <p:cNvSpPr/>
            <p:nvPr/>
          </p:nvSpPr>
          <p:spPr>
            <a:xfrm>
              <a:off x="3036657" y="2223936"/>
              <a:ext cx="6525" cy="4800"/>
            </a:xfrm>
            <a:custGeom>
              <a:avLst/>
              <a:gdLst/>
              <a:ahLst/>
              <a:cxnLst/>
              <a:rect l="l" t="t" r="r" b="b"/>
              <a:pathLst>
                <a:path w="261" h="192" extrusionOk="0">
                  <a:moveTo>
                    <a:pt x="162" y="1"/>
                  </a:moveTo>
                  <a:cubicBezTo>
                    <a:pt x="143" y="1"/>
                    <a:pt x="122" y="7"/>
                    <a:pt x="103" y="20"/>
                  </a:cubicBezTo>
                  <a:cubicBezTo>
                    <a:pt x="37" y="36"/>
                    <a:pt x="0" y="106"/>
                    <a:pt x="0" y="139"/>
                  </a:cubicBezTo>
                  <a:cubicBezTo>
                    <a:pt x="11" y="171"/>
                    <a:pt x="44" y="191"/>
                    <a:pt x="85" y="191"/>
                  </a:cubicBezTo>
                  <a:cubicBezTo>
                    <a:pt x="108" y="191"/>
                    <a:pt x="132" y="185"/>
                    <a:pt x="157" y="172"/>
                  </a:cubicBezTo>
                  <a:cubicBezTo>
                    <a:pt x="207" y="156"/>
                    <a:pt x="260" y="86"/>
                    <a:pt x="244" y="53"/>
                  </a:cubicBezTo>
                  <a:cubicBezTo>
                    <a:pt x="230" y="21"/>
                    <a:pt x="19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7"/>
            <p:cNvSpPr/>
            <p:nvPr/>
          </p:nvSpPr>
          <p:spPr>
            <a:xfrm>
              <a:off x="2928007" y="2212886"/>
              <a:ext cx="6950" cy="5075"/>
            </a:xfrm>
            <a:custGeom>
              <a:avLst/>
              <a:gdLst/>
              <a:ahLst/>
              <a:cxnLst/>
              <a:rect l="l" t="t" r="r" b="b"/>
              <a:pathLst>
                <a:path w="278" h="203" extrusionOk="0">
                  <a:moveTo>
                    <a:pt x="191" y="0"/>
                  </a:moveTo>
                  <a:cubicBezTo>
                    <a:pt x="178" y="0"/>
                    <a:pt x="166" y="4"/>
                    <a:pt x="158" y="12"/>
                  </a:cubicBezTo>
                  <a:cubicBezTo>
                    <a:pt x="120" y="12"/>
                    <a:pt x="87" y="33"/>
                    <a:pt x="71" y="50"/>
                  </a:cubicBezTo>
                  <a:cubicBezTo>
                    <a:pt x="17" y="99"/>
                    <a:pt x="1" y="169"/>
                    <a:pt x="54" y="186"/>
                  </a:cubicBezTo>
                  <a:cubicBezTo>
                    <a:pt x="71" y="202"/>
                    <a:pt x="104" y="202"/>
                    <a:pt x="137" y="202"/>
                  </a:cubicBezTo>
                  <a:cubicBezTo>
                    <a:pt x="137" y="202"/>
                    <a:pt x="158" y="186"/>
                    <a:pt x="174" y="186"/>
                  </a:cubicBezTo>
                  <a:cubicBezTo>
                    <a:pt x="191" y="186"/>
                    <a:pt x="207" y="169"/>
                    <a:pt x="223" y="153"/>
                  </a:cubicBezTo>
                  <a:cubicBezTo>
                    <a:pt x="277" y="99"/>
                    <a:pt x="277" y="50"/>
                    <a:pt x="223" y="12"/>
                  </a:cubicBezTo>
                  <a:cubicBezTo>
                    <a:pt x="215" y="4"/>
                    <a:pt x="203"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7"/>
            <p:cNvSpPr/>
            <p:nvPr/>
          </p:nvSpPr>
          <p:spPr>
            <a:xfrm>
              <a:off x="2925432" y="2246261"/>
              <a:ext cx="6525" cy="4775"/>
            </a:xfrm>
            <a:custGeom>
              <a:avLst/>
              <a:gdLst/>
              <a:ahLst/>
              <a:cxnLst/>
              <a:rect l="l" t="t" r="r" b="b"/>
              <a:pathLst>
                <a:path w="261" h="191" extrusionOk="0">
                  <a:moveTo>
                    <a:pt x="174" y="1"/>
                  </a:moveTo>
                  <a:cubicBezTo>
                    <a:pt x="137" y="1"/>
                    <a:pt x="120" y="17"/>
                    <a:pt x="87" y="38"/>
                  </a:cubicBezTo>
                  <a:cubicBezTo>
                    <a:pt x="54" y="54"/>
                    <a:pt x="34" y="71"/>
                    <a:pt x="17" y="104"/>
                  </a:cubicBezTo>
                  <a:cubicBezTo>
                    <a:pt x="1" y="158"/>
                    <a:pt x="34" y="191"/>
                    <a:pt x="104" y="191"/>
                  </a:cubicBezTo>
                  <a:lnTo>
                    <a:pt x="157" y="191"/>
                  </a:lnTo>
                  <a:cubicBezTo>
                    <a:pt x="174" y="174"/>
                    <a:pt x="190" y="174"/>
                    <a:pt x="190" y="174"/>
                  </a:cubicBezTo>
                  <a:cubicBezTo>
                    <a:pt x="223" y="158"/>
                    <a:pt x="240" y="120"/>
                    <a:pt x="261" y="104"/>
                  </a:cubicBezTo>
                  <a:cubicBezTo>
                    <a:pt x="261" y="71"/>
                    <a:pt x="261" y="54"/>
                    <a:pt x="240" y="38"/>
                  </a:cubicBezTo>
                  <a:cubicBezTo>
                    <a:pt x="223"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7"/>
            <p:cNvSpPr/>
            <p:nvPr/>
          </p:nvSpPr>
          <p:spPr>
            <a:xfrm>
              <a:off x="2802582" y="2202886"/>
              <a:ext cx="6100" cy="4350"/>
            </a:xfrm>
            <a:custGeom>
              <a:avLst/>
              <a:gdLst/>
              <a:ahLst/>
              <a:cxnLst/>
              <a:rect l="l" t="t" r="r" b="b"/>
              <a:pathLst>
                <a:path w="244" h="174" extrusionOk="0">
                  <a:moveTo>
                    <a:pt x="70" y="0"/>
                  </a:moveTo>
                  <a:cubicBezTo>
                    <a:pt x="37" y="21"/>
                    <a:pt x="21" y="54"/>
                    <a:pt x="0" y="70"/>
                  </a:cubicBezTo>
                  <a:cubicBezTo>
                    <a:pt x="0" y="103"/>
                    <a:pt x="0" y="124"/>
                    <a:pt x="21" y="140"/>
                  </a:cubicBezTo>
                  <a:cubicBezTo>
                    <a:pt x="37" y="157"/>
                    <a:pt x="54" y="173"/>
                    <a:pt x="87" y="173"/>
                  </a:cubicBezTo>
                  <a:cubicBezTo>
                    <a:pt x="103" y="173"/>
                    <a:pt x="124" y="173"/>
                    <a:pt x="140" y="157"/>
                  </a:cubicBezTo>
                  <a:cubicBezTo>
                    <a:pt x="157" y="157"/>
                    <a:pt x="173" y="140"/>
                    <a:pt x="173" y="140"/>
                  </a:cubicBezTo>
                  <a:cubicBezTo>
                    <a:pt x="206" y="124"/>
                    <a:pt x="227" y="103"/>
                    <a:pt x="244" y="70"/>
                  </a:cubicBezTo>
                  <a:cubicBezTo>
                    <a:pt x="244" y="37"/>
                    <a:pt x="244" y="21"/>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7"/>
            <p:cNvSpPr/>
            <p:nvPr/>
          </p:nvSpPr>
          <p:spPr>
            <a:xfrm>
              <a:off x="2895332" y="2202061"/>
              <a:ext cx="6525" cy="3000"/>
            </a:xfrm>
            <a:custGeom>
              <a:avLst/>
              <a:gdLst/>
              <a:ahLst/>
              <a:cxnLst/>
              <a:rect l="l" t="t" r="r" b="b"/>
              <a:pathLst>
                <a:path w="261" h="120" extrusionOk="0">
                  <a:moveTo>
                    <a:pt x="38" y="0"/>
                  </a:moveTo>
                  <a:lnTo>
                    <a:pt x="38" y="17"/>
                  </a:lnTo>
                  <a:cubicBezTo>
                    <a:pt x="1" y="70"/>
                    <a:pt x="38" y="120"/>
                    <a:pt x="104" y="120"/>
                  </a:cubicBezTo>
                  <a:cubicBezTo>
                    <a:pt x="125" y="120"/>
                    <a:pt x="141" y="103"/>
                    <a:pt x="174" y="103"/>
                  </a:cubicBezTo>
                  <a:lnTo>
                    <a:pt x="191" y="87"/>
                  </a:lnTo>
                  <a:cubicBezTo>
                    <a:pt x="228" y="70"/>
                    <a:pt x="244" y="33"/>
                    <a:pt x="261" y="17"/>
                  </a:cubicBezTo>
                  <a:lnTo>
                    <a:pt x="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7"/>
            <p:cNvSpPr/>
            <p:nvPr/>
          </p:nvSpPr>
          <p:spPr>
            <a:xfrm>
              <a:off x="2833507" y="2202461"/>
              <a:ext cx="6500" cy="4350"/>
            </a:xfrm>
            <a:custGeom>
              <a:avLst/>
              <a:gdLst/>
              <a:ahLst/>
              <a:cxnLst/>
              <a:rect l="l" t="t" r="r" b="b"/>
              <a:pathLst>
                <a:path w="260" h="174" extrusionOk="0">
                  <a:moveTo>
                    <a:pt x="70" y="1"/>
                  </a:moveTo>
                  <a:cubicBezTo>
                    <a:pt x="54" y="38"/>
                    <a:pt x="21" y="54"/>
                    <a:pt x="21" y="87"/>
                  </a:cubicBezTo>
                  <a:cubicBezTo>
                    <a:pt x="0" y="141"/>
                    <a:pt x="37" y="174"/>
                    <a:pt x="87" y="174"/>
                  </a:cubicBezTo>
                  <a:cubicBezTo>
                    <a:pt x="124" y="174"/>
                    <a:pt x="140" y="174"/>
                    <a:pt x="157" y="157"/>
                  </a:cubicBezTo>
                  <a:lnTo>
                    <a:pt x="190" y="157"/>
                  </a:lnTo>
                  <a:cubicBezTo>
                    <a:pt x="206" y="120"/>
                    <a:pt x="243" y="104"/>
                    <a:pt x="243" y="71"/>
                  </a:cubicBezTo>
                  <a:cubicBezTo>
                    <a:pt x="260" y="54"/>
                    <a:pt x="260" y="17"/>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7"/>
            <p:cNvSpPr/>
            <p:nvPr/>
          </p:nvSpPr>
          <p:spPr>
            <a:xfrm>
              <a:off x="2931407" y="2224011"/>
              <a:ext cx="6525" cy="5175"/>
            </a:xfrm>
            <a:custGeom>
              <a:avLst/>
              <a:gdLst/>
              <a:ahLst/>
              <a:cxnLst/>
              <a:rect l="l" t="t" r="r" b="b"/>
              <a:pathLst>
                <a:path w="261" h="207" extrusionOk="0">
                  <a:moveTo>
                    <a:pt x="174" y="0"/>
                  </a:moveTo>
                  <a:cubicBezTo>
                    <a:pt x="141" y="0"/>
                    <a:pt x="104" y="17"/>
                    <a:pt x="71" y="33"/>
                  </a:cubicBezTo>
                  <a:cubicBezTo>
                    <a:pt x="55" y="50"/>
                    <a:pt x="22" y="66"/>
                    <a:pt x="22" y="103"/>
                  </a:cubicBezTo>
                  <a:cubicBezTo>
                    <a:pt x="1" y="153"/>
                    <a:pt x="38" y="206"/>
                    <a:pt x="87" y="206"/>
                  </a:cubicBezTo>
                  <a:cubicBezTo>
                    <a:pt x="125" y="206"/>
                    <a:pt x="141" y="186"/>
                    <a:pt x="158" y="186"/>
                  </a:cubicBezTo>
                  <a:cubicBezTo>
                    <a:pt x="174" y="169"/>
                    <a:pt x="174" y="169"/>
                    <a:pt x="191" y="169"/>
                  </a:cubicBezTo>
                  <a:cubicBezTo>
                    <a:pt x="207" y="153"/>
                    <a:pt x="244" y="120"/>
                    <a:pt x="244" y="103"/>
                  </a:cubicBezTo>
                  <a:cubicBezTo>
                    <a:pt x="261" y="50"/>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7"/>
            <p:cNvSpPr/>
            <p:nvPr/>
          </p:nvSpPr>
          <p:spPr>
            <a:xfrm>
              <a:off x="3019107" y="2200311"/>
              <a:ext cx="6450" cy="4825"/>
            </a:xfrm>
            <a:custGeom>
              <a:avLst/>
              <a:gdLst/>
              <a:ahLst/>
              <a:cxnLst/>
              <a:rect l="l" t="t" r="r" b="b"/>
              <a:pathLst>
                <a:path w="258" h="193" extrusionOk="0">
                  <a:moveTo>
                    <a:pt x="154" y="0"/>
                  </a:moveTo>
                  <a:cubicBezTo>
                    <a:pt x="121" y="0"/>
                    <a:pt x="100" y="21"/>
                    <a:pt x="67" y="37"/>
                  </a:cubicBezTo>
                  <a:cubicBezTo>
                    <a:pt x="51" y="54"/>
                    <a:pt x="34" y="70"/>
                    <a:pt x="18" y="103"/>
                  </a:cubicBezTo>
                  <a:cubicBezTo>
                    <a:pt x="0" y="150"/>
                    <a:pt x="26" y="193"/>
                    <a:pt x="65" y="193"/>
                  </a:cubicBezTo>
                  <a:cubicBezTo>
                    <a:pt x="71" y="193"/>
                    <a:pt x="77" y="192"/>
                    <a:pt x="84" y="190"/>
                  </a:cubicBezTo>
                  <a:lnTo>
                    <a:pt x="154" y="190"/>
                  </a:lnTo>
                  <a:cubicBezTo>
                    <a:pt x="171" y="173"/>
                    <a:pt x="171" y="173"/>
                    <a:pt x="187" y="173"/>
                  </a:cubicBezTo>
                  <a:cubicBezTo>
                    <a:pt x="204" y="157"/>
                    <a:pt x="241" y="124"/>
                    <a:pt x="241" y="103"/>
                  </a:cubicBezTo>
                  <a:cubicBezTo>
                    <a:pt x="257" y="70"/>
                    <a:pt x="257" y="54"/>
                    <a:pt x="241" y="37"/>
                  </a:cubicBezTo>
                  <a:cubicBezTo>
                    <a:pt x="224" y="21"/>
                    <a:pt x="20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7"/>
            <p:cNvSpPr/>
            <p:nvPr/>
          </p:nvSpPr>
          <p:spPr>
            <a:xfrm>
              <a:off x="2958532" y="2201236"/>
              <a:ext cx="6000" cy="4250"/>
            </a:xfrm>
            <a:custGeom>
              <a:avLst/>
              <a:gdLst/>
              <a:ahLst/>
              <a:cxnLst/>
              <a:rect l="l" t="t" r="r" b="b"/>
              <a:pathLst>
                <a:path w="240" h="170" extrusionOk="0">
                  <a:moveTo>
                    <a:pt x="70" y="0"/>
                  </a:moveTo>
                  <a:cubicBezTo>
                    <a:pt x="33" y="17"/>
                    <a:pt x="17" y="50"/>
                    <a:pt x="17" y="66"/>
                  </a:cubicBezTo>
                  <a:cubicBezTo>
                    <a:pt x="0" y="103"/>
                    <a:pt x="0" y="120"/>
                    <a:pt x="17" y="136"/>
                  </a:cubicBezTo>
                  <a:cubicBezTo>
                    <a:pt x="33" y="153"/>
                    <a:pt x="50" y="169"/>
                    <a:pt x="87" y="169"/>
                  </a:cubicBezTo>
                  <a:cubicBezTo>
                    <a:pt x="103" y="169"/>
                    <a:pt x="120" y="169"/>
                    <a:pt x="153" y="153"/>
                  </a:cubicBezTo>
                  <a:lnTo>
                    <a:pt x="173" y="136"/>
                  </a:lnTo>
                  <a:cubicBezTo>
                    <a:pt x="206" y="120"/>
                    <a:pt x="223" y="103"/>
                    <a:pt x="239" y="66"/>
                  </a:cubicBezTo>
                  <a:cubicBezTo>
                    <a:pt x="239" y="33"/>
                    <a:pt x="239" y="17"/>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7"/>
            <p:cNvSpPr/>
            <p:nvPr/>
          </p:nvSpPr>
          <p:spPr>
            <a:xfrm>
              <a:off x="2774757" y="2214111"/>
              <a:ext cx="6400" cy="4950"/>
            </a:xfrm>
            <a:custGeom>
              <a:avLst/>
              <a:gdLst/>
              <a:ahLst/>
              <a:cxnLst/>
              <a:rect l="l" t="t" r="r" b="b"/>
              <a:pathLst>
                <a:path w="256" h="198" extrusionOk="0">
                  <a:moveTo>
                    <a:pt x="136" y="1"/>
                  </a:moveTo>
                  <a:cubicBezTo>
                    <a:pt x="103" y="17"/>
                    <a:pt x="83" y="34"/>
                    <a:pt x="50" y="50"/>
                  </a:cubicBezTo>
                  <a:cubicBezTo>
                    <a:pt x="0" y="104"/>
                    <a:pt x="0" y="153"/>
                    <a:pt x="50" y="190"/>
                  </a:cubicBezTo>
                  <a:cubicBezTo>
                    <a:pt x="61" y="190"/>
                    <a:pt x="81" y="198"/>
                    <a:pt x="103" y="198"/>
                  </a:cubicBezTo>
                  <a:cubicBezTo>
                    <a:pt x="114" y="198"/>
                    <a:pt x="125" y="196"/>
                    <a:pt x="136" y="190"/>
                  </a:cubicBezTo>
                  <a:lnTo>
                    <a:pt x="153" y="190"/>
                  </a:lnTo>
                  <a:cubicBezTo>
                    <a:pt x="186" y="170"/>
                    <a:pt x="206" y="153"/>
                    <a:pt x="223" y="137"/>
                  </a:cubicBezTo>
                  <a:cubicBezTo>
                    <a:pt x="239" y="120"/>
                    <a:pt x="256" y="104"/>
                    <a:pt x="256" y="67"/>
                  </a:cubicBezTo>
                  <a:cubicBezTo>
                    <a:pt x="256" y="50"/>
                    <a:pt x="239" y="17"/>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7"/>
            <p:cNvSpPr/>
            <p:nvPr/>
          </p:nvSpPr>
          <p:spPr>
            <a:xfrm>
              <a:off x="3037057" y="2212361"/>
              <a:ext cx="6525" cy="4775"/>
            </a:xfrm>
            <a:custGeom>
              <a:avLst/>
              <a:gdLst/>
              <a:ahLst/>
              <a:cxnLst/>
              <a:rect l="l" t="t" r="r" b="b"/>
              <a:pathLst>
                <a:path w="261" h="191" extrusionOk="0">
                  <a:moveTo>
                    <a:pt x="158" y="0"/>
                  </a:moveTo>
                  <a:cubicBezTo>
                    <a:pt x="141" y="0"/>
                    <a:pt x="104" y="0"/>
                    <a:pt x="71" y="17"/>
                  </a:cubicBezTo>
                  <a:cubicBezTo>
                    <a:pt x="38" y="33"/>
                    <a:pt x="21" y="71"/>
                    <a:pt x="21" y="87"/>
                  </a:cubicBezTo>
                  <a:cubicBezTo>
                    <a:pt x="1" y="157"/>
                    <a:pt x="38" y="190"/>
                    <a:pt x="87" y="190"/>
                  </a:cubicBezTo>
                  <a:cubicBezTo>
                    <a:pt x="104" y="190"/>
                    <a:pt x="141" y="190"/>
                    <a:pt x="158" y="174"/>
                  </a:cubicBezTo>
                  <a:cubicBezTo>
                    <a:pt x="158" y="174"/>
                    <a:pt x="174" y="174"/>
                    <a:pt x="174" y="157"/>
                  </a:cubicBezTo>
                  <a:cubicBezTo>
                    <a:pt x="207" y="137"/>
                    <a:pt x="228" y="120"/>
                    <a:pt x="244" y="87"/>
                  </a:cubicBez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7"/>
            <p:cNvSpPr/>
            <p:nvPr/>
          </p:nvSpPr>
          <p:spPr>
            <a:xfrm>
              <a:off x="2944807" y="2211111"/>
              <a:ext cx="6425" cy="4675"/>
            </a:xfrm>
            <a:custGeom>
              <a:avLst/>
              <a:gdLst/>
              <a:ahLst/>
              <a:cxnLst/>
              <a:rect l="l" t="t" r="r" b="b"/>
              <a:pathLst>
                <a:path w="257" h="187" extrusionOk="0">
                  <a:moveTo>
                    <a:pt x="153" y="1"/>
                  </a:moveTo>
                  <a:cubicBezTo>
                    <a:pt x="137" y="1"/>
                    <a:pt x="104" y="1"/>
                    <a:pt x="67" y="34"/>
                  </a:cubicBezTo>
                  <a:cubicBezTo>
                    <a:pt x="34" y="50"/>
                    <a:pt x="17" y="67"/>
                    <a:pt x="17" y="104"/>
                  </a:cubicBezTo>
                  <a:cubicBezTo>
                    <a:pt x="1" y="137"/>
                    <a:pt x="17" y="187"/>
                    <a:pt x="67" y="187"/>
                  </a:cubicBezTo>
                  <a:lnTo>
                    <a:pt x="153" y="187"/>
                  </a:lnTo>
                  <a:cubicBezTo>
                    <a:pt x="170" y="170"/>
                    <a:pt x="207" y="154"/>
                    <a:pt x="224" y="121"/>
                  </a:cubicBezTo>
                  <a:lnTo>
                    <a:pt x="240" y="104"/>
                  </a:lnTo>
                  <a:cubicBezTo>
                    <a:pt x="257" y="3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7"/>
            <p:cNvSpPr/>
            <p:nvPr/>
          </p:nvSpPr>
          <p:spPr>
            <a:xfrm>
              <a:off x="2940907" y="2247311"/>
              <a:ext cx="6500" cy="5075"/>
            </a:xfrm>
            <a:custGeom>
              <a:avLst/>
              <a:gdLst/>
              <a:ahLst/>
              <a:cxnLst/>
              <a:rect l="l" t="t" r="r" b="b"/>
              <a:pathLst>
                <a:path w="260" h="203" extrusionOk="0">
                  <a:moveTo>
                    <a:pt x="187" y="0"/>
                  </a:moveTo>
                  <a:cubicBezTo>
                    <a:pt x="172" y="0"/>
                    <a:pt x="155" y="4"/>
                    <a:pt x="136" y="12"/>
                  </a:cubicBezTo>
                  <a:cubicBezTo>
                    <a:pt x="103" y="12"/>
                    <a:pt x="70" y="29"/>
                    <a:pt x="54" y="45"/>
                  </a:cubicBezTo>
                  <a:cubicBezTo>
                    <a:pt x="0" y="99"/>
                    <a:pt x="0" y="165"/>
                    <a:pt x="54" y="182"/>
                  </a:cubicBezTo>
                  <a:cubicBezTo>
                    <a:pt x="70" y="202"/>
                    <a:pt x="103" y="202"/>
                    <a:pt x="120" y="202"/>
                  </a:cubicBezTo>
                  <a:cubicBezTo>
                    <a:pt x="136" y="202"/>
                    <a:pt x="157" y="182"/>
                    <a:pt x="157" y="182"/>
                  </a:cubicBezTo>
                  <a:cubicBezTo>
                    <a:pt x="173" y="182"/>
                    <a:pt x="190" y="165"/>
                    <a:pt x="206" y="149"/>
                  </a:cubicBezTo>
                  <a:cubicBezTo>
                    <a:pt x="260" y="99"/>
                    <a:pt x="260" y="45"/>
                    <a:pt x="223" y="12"/>
                  </a:cubicBezTo>
                  <a:cubicBezTo>
                    <a:pt x="215" y="4"/>
                    <a:pt x="202"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7"/>
            <p:cNvSpPr/>
            <p:nvPr/>
          </p:nvSpPr>
          <p:spPr>
            <a:xfrm>
              <a:off x="3003557" y="2258736"/>
              <a:ext cx="6125" cy="4775"/>
            </a:xfrm>
            <a:custGeom>
              <a:avLst/>
              <a:gdLst/>
              <a:ahLst/>
              <a:cxnLst/>
              <a:rect l="l" t="t" r="r" b="b"/>
              <a:pathLst>
                <a:path w="245" h="191" extrusionOk="0">
                  <a:moveTo>
                    <a:pt x="141" y="1"/>
                  </a:moveTo>
                  <a:cubicBezTo>
                    <a:pt x="104" y="1"/>
                    <a:pt x="71" y="17"/>
                    <a:pt x="55" y="54"/>
                  </a:cubicBezTo>
                  <a:cubicBezTo>
                    <a:pt x="1" y="87"/>
                    <a:pt x="1" y="157"/>
                    <a:pt x="38" y="190"/>
                  </a:cubicBezTo>
                  <a:lnTo>
                    <a:pt x="125" y="190"/>
                  </a:lnTo>
                  <a:cubicBezTo>
                    <a:pt x="141" y="190"/>
                    <a:pt x="141" y="190"/>
                    <a:pt x="158" y="174"/>
                  </a:cubicBezTo>
                  <a:cubicBezTo>
                    <a:pt x="174" y="174"/>
                    <a:pt x="191" y="157"/>
                    <a:pt x="207" y="137"/>
                  </a:cubicBezTo>
                  <a:cubicBezTo>
                    <a:pt x="228" y="120"/>
                    <a:pt x="244" y="87"/>
                    <a:pt x="244" y="71"/>
                  </a:cubicBezTo>
                  <a:cubicBezTo>
                    <a:pt x="244" y="54"/>
                    <a:pt x="244" y="17"/>
                    <a:pt x="207" y="17"/>
                  </a:cubicBezTo>
                  <a:cubicBezTo>
                    <a:pt x="191"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7"/>
            <p:cNvSpPr/>
            <p:nvPr/>
          </p:nvSpPr>
          <p:spPr>
            <a:xfrm>
              <a:off x="2965832" y="2396136"/>
              <a:ext cx="6425" cy="5175"/>
            </a:xfrm>
            <a:custGeom>
              <a:avLst/>
              <a:gdLst/>
              <a:ahLst/>
              <a:cxnLst/>
              <a:rect l="l" t="t" r="r" b="b"/>
              <a:pathLst>
                <a:path w="257" h="207" extrusionOk="0">
                  <a:moveTo>
                    <a:pt x="170" y="1"/>
                  </a:moveTo>
                  <a:cubicBezTo>
                    <a:pt x="104" y="1"/>
                    <a:pt x="34" y="54"/>
                    <a:pt x="17" y="104"/>
                  </a:cubicBezTo>
                  <a:cubicBezTo>
                    <a:pt x="1" y="157"/>
                    <a:pt x="34" y="207"/>
                    <a:pt x="104" y="207"/>
                  </a:cubicBezTo>
                  <a:cubicBezTo>
                    <a:pt x="121" y="207"/>
                    <a:pt x="137" y="207"/>
                    <a:pt x="154" y="190"/>
                  </a:cubicBezTo>
                  <a:cubicBezTo>
                    <a:pt x="170" y="190"/>
                    <a:pt x="170" y="190"/>
                    <a:pt x="191" y="174"/>
                  </a:cubicBezTo>
                  <a:cubicBezTo>
                    <a:pt x="207" y="157"/>
                    <a:pt x="240" y="141"/>
                    <a:pt x="240" y="104"/>
                  </a:cubicBezTo>
                  <a:cubicBezTo>
                    <a:pt x="257" y="87"/>
                    <a:pt x="257" y="54"/>
                    <a:pt x="240" y="38"/>
                  </a:cubicBezTo>
                  <a:cubicBezTo>
                    <a:pt x="224" y="21"/>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7"/>
            <p:cNvSpPr/>
            <p:nvPr/>
          </p:nvSpPr>
          <p:spPr>
            <a:xfrm>
              <a:off x="2966257" y="2385011"/>
              <a:ext cx="6425" cy="5175"/>
            </a:xfrm>
            <a:custGeom>
              <a:avLst/>
              <a:gdLst/>
              <a:ahLst/>
              <a:cxnLst/>
              <a:rect l="l" t="t" r="r" b="b"/>
              <a:pathLst>
                <a:path w="257" h="207" extrusionOk="0">
                  <a:moveTo>
                    <a:pt x="174" y="0"/>
                  </a:moveTo>
                  <a:cubicBezTo>
                    <a:pt x="137" y="0"/>
                    <a:pt x="120" y="17"/>
                    <a:pt x="87" y="33"/>
                  </a:cubicBezTo>
                  <a:cubicBezTo>
                    <a:pt x="50" y="54"/>
                    <a:pt x="33" y="70"/>
                    <a:pt x="17" y="103"/>
                  </a:cubicBezTo>
                  <a:cubicBezTo>
                    <a:pt x="0" y="157"/>
                    <a:pt x="33" y="206"/>
                    <a:pt x="104" y="206"/>
                  </a:cubicBezTo>
                  <a:cubicBezTo>
                    <a:pt x="120" y="206"/>
                    <a:pt x="137" y="190"/>
                    <a:pt x="174" y="190"/>
                  </a:cubicBezTo>
                  <a:lnTo>
                    <a:pt x="190" y="173"/>
                  </a:lnTo>
                  <a:cubicBezTo>
                    <a:pt x="223" y="157"/>
                    <a:pt x="240" y="120"/>
                    <a:pt x="256" y="103"/>
                  </a:cubicBezTo>
                  <a:cubicBezTo>
                    <a:pt x="256" y="70"/>
                    <a:pt x="256" y="54"/>
                    <a:pt x="240"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7"/>
            <p:cNvSpPr/>
            <p:nvPr/>
          </p:nvSpPr>
          <p:spPr>
            <a:xfrm>
              <a:off x="2830507" y="2397886"/>
              <a:ext cx="6525" cy="5175"/>
            </a:xfrm>
            <a:custGeom>
              <a:avLst/>
              <a:gdLst/>
              <a:ahLst/>
              <a:cxnLst/>
              <a:rect l="l" t="t" r="r" b="b"/>
              <a:pathLst>
                <a:path w="261" h="207" extrusionOk="0">
                  <a:moveTo>
                    <a:pt x="174" y="1"/>
                  </a:moveTo>
                  <a:cubicBezTo>
                    <a:pt x="141" y="1"/>
                    <a:pt x="104" y="17"/>
                    <a:pt x="71" y="34"/>
                  </a:cubicBezTo>
                  <a:cubicBezTo>
                    <a:pt x="54" y="54"/>
                    <a:pt x="17" y="71"/>
                    <a:pt x="17" y="104"/>
                  </a:cubicBezTo>
                  <a:cubicBezTo>
                    <a:pt x="1" y="157"/>
                    <a:pt x="38" y="207"/>
                    <a:pt x="87" y="207"/>
                  </a:cubicBezTo>
                  <a:cubicBezTo>
                    <a:pt x="104" y="207"/>
                    <a:pt x="141" y="190"/>
                    <a:pt x="157" y="190"/>
                  </a:cubicBezTo>
                  <a:cubicBezTo>
                    <a:pt x="157" y="174"/>
                    <a:pt x="174" y="174"/>
                    <a:pt x="190" y="174"/>
                  </a:cubicBezTo>
                  <a:cubicBezTo>
                    <a:pt x="207" y="157"/>
                    <a:pt x="223" y="120"/>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7"/>
            <p:cNvSpPr/>
            <p:nvPr/>
          </p:nvSpPr>
          <p:spPr>
            <a:xfrm>
              <a:off x="2972232" y="2362636"/>
              <a:ext cx="6525" cy="5175"/>
            </a:xfrm>
            <a:custGeom>
              <a:avLst/>
              <a:gdLst/>
              <a:ahLst/>
              <a:cxnLst/>
              <a:rect l="l" t="t" r="r" b="b"/>
              <a:pathLst>
                <a:path w="261" h="207" extrusionOk="0">
                  <a:moveTo>
                    <a:pt x="174" y="1"/>
                  </a:moveTo>
                  <a:cubicBezTo>
                    <a:pt x="141" y="1"/>
                    <a:pt x="104" y="21"/>
                    <a:pt x="71" y="38"/>
                  </a:cubicBezTo>
                  <a:cubicBezTo>
                    <a:pt x="54" y="54"/>
                    <a:pt x="38" y="71"/>
                    <a:pt x="17" y="104"/>
                  </a:cubicBezTo>
                  <a:cubicBezTo>
                    <a:pt x="1" y="157"/>
                    <a:pt x="38" y="207"/>
                    <a:pt x="87" y="207"/>
                  </a:cubicBezTo>
                  <a:cubicBezTo>
                    <a:pt x="120" y="207"/>
                    <a:pt x="141" y="190"/>
                    <a:pt x="157" y="190"/>
                  </a:cubicBezTo>
                  <a:cubicBezTo>
                    <a:pt x="174" y="190"/>
                    <a:pt x="174" y="174"/>
                    <a:pt x="190" y="174"/>
                  </a:cubicBezTo>
                  <a:cubicBezTo>
                    <a:pt x="207" y="157"/>
                    <a:pt x="244" y="124"/>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7"/>
            <p:cNvSpPr/>
            <p:nvPr/>
          </p:nvSpPr>
          <p:spPr>
            <a:xfrm>
              <a:off x="2958932" y="2422361"/>
              <a:ext cx="6925" cy="5050"/>
            </a:xfrm>
            <a:custGeom>
              <a:avLst/>
              <a:gdLst/>
              <a:ahLst/>
              <a:cxnLst/>
              <a:rect l="l" t="t" r="r" b="b"/>
              <a:pathLst>
                <a:path w="277" h="202" extrusionOk="0">
                  <a:moveTo>
                    <a:pt x="179" y="0"/>
                  </a:moveTo>
                  <a:cubicBezTo>
                    <a:pt x="160" y="0"/>
                    <a:pt x="139" y="6"/>
                    <a:pt x="120" y="19"/>
                  </a:cubicBezTo>
                  <a:cubicBezTo>
                    <a:pt x="54" y="52"/>
                    <a:pt x="1" y="106"/>
                    <a:pt x="17" y="155"/>
                  </a:cubicBezTo>
                  <a:cubicBezTo>
                    <a:pt x="27" y="189"/>
                    <a:pt x="58" y="201"/>
                    <a:pt x="93" y="201"/>
                  </a:cubicBezTo>
                  <a:cubicBezTo>
                    <a:pt x="114" y="201"/>
                    <a:pt x="137" y="196"/>
                    <a:pt x="157" y="188"/>
                  </a:cubicBezTo>
                  <a:cubicBezTo>
                    <a:pt x="223" y="155"/>
                    <a:pt x="277" y="106"/>
                    <a:pt x="260" y="52"/>
                  </a:cubicBezTo>
                  <a:cubicBezTo>
                    <a:pt x="247" y="20"/>
                    <a:pt x="21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7"/>
            <p:cNvSpPr/>
            <p:nvPr/>
          </p:nvSpPr>
          <p:spPr>
            <a:xfrm>
              <a:off x="2981307" y="2337336"/>
              <a:ext cx="6425" cy="4925"/>
            </a:xfrm>
            <a:custGeom>
              <a:avLst/>
              <a:gdLst/>
              <a:ahLst/>
              <a:cxnLst/>
              <a:rect l="l" t="t" r="r" b="b"/>
              <a:pathLst>
                <a:path w="257" h="197" extrusionOk="0">
                  <a:moveTo>
                    <a:pt x="168" y="0"/>
                  </a:moveTo>
                  <a:cubicBezTo>
                    <a:pt x="148" y="0"/>
                    <a:pt x="127" y="6"/>
                    <a:pt x="103" y="19"/>
                  </a:cubicBezTo>
                  <a:cubicBezTo>
                    <a:pt x="33" y="52"/>
                    <a:pt x="0" y="106"/>
                    <a:pt x="0" y="155"/>
                  </a:cubicBezTo>
                  <a:cubicBezTo>
                    <a:pt x="12" y="179"/>
                    <a:pt x="52" y="196"/>
                    <a:pt x="98" y="196"/>
                  </a:cubicBezTo>
                  <a:cubicBezTo>
                    <a:pt x="116" y="196"/>
                    <a:pt x="135" y="194"/>
                    <a:pt x="153" y="188"/>
                  </a:cubicBezTo>
                  <a:cubicBezTo>
                    <a:pt x="207" y="155"/>
                    <a:pt x="256" y="106"/>
                    <a:pt x="240" y="52"/>
                  </a:cubicBezTo>
                  <a:cubicBezTo>
                    <a:pt x="229" y="20"/>
                    <a:pt x="20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7"/>
            <p:cNvSpPr/>
            <p:nvPr/>
          </p:nvSpPr>
          <p:spPr>
            <a:xfrm>
              <a:off x="2977382" y="2374711"/>
              <a:ext cx="6525" cy="4750"/>
            </a:xfrm>
            <a:custGeom>
              <a:avLst/>
              <a:gdLst/>
              <a:ahLst/>
              <a:cxnLst/>
              <a:rect l="l" t="t" r="r" b="b"/>
              <a:pathLst>
                <a:path w="261" h="190" extrusionOk="0">
                  <a:moveTo>
                    <a:pt x="157" y="0"/>
                  </a:moveTo>
                  <a:cubicBezTo>
                    <a:pt x="141" y="0"/>
                    <a:pt x="104" y="0"/>
                    <a:pt x="71" y="17"/>
                  </a:cubicBezTo>
                  <a:cubicBezTo>
                    <a:pt x="54" y="54"/>
                    <a:pt x="17" y="70"/>
                    <a:pt x="17" y="103"/>
                  </a:cubicBezTo>
                  <a:cubicBezTo>
                    <a:pt x="1" y="157"/>
                    <a:pt x="38" y="190"/>
                    <a:pt x="87" y="190"/>
                  </a:cubicBezTo>
                  <a:cubicBezTo>
                    <a:pt x="104" y="190"/>
                    <a:pt x="141" y="190"/>
                    <a:pt x="157" y="173"/>
                  </a:cubicBezTo>
                  <a:cubicBezTo>
                    <a:pt x="157" y="173"/>
                    <a:pt x="174" y="173"/>
                    <a:pt x="190" y="157"/>
                  </a:cubicBezTo>
                  <a:cubicBezTo>
                    <a:pt x="207" y="136"/>
                    <a:pt x="223" y="120"/>
                    <a:pt x="244" y="87"/>
                  </a:cubicBezTo>
                  <a:cubicBezTo>
                    <a:pt x="260" y="70"/>
                    <a:pt x="244" y="33"/>
                    <a:pt x="244" y="17"/>
                  </a:cubicBezTo>
                  <a:cubicBezTo>
                    <a:pt x="223" y="0"/>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7"/>
            <p:cNvSpPr/>
            <p:nvPr/>
          </p:nvSpPr>
          <p:spPr>
            <a:xfrm>
              <a:off x="2937082" y="2444261"/>
              <a:ext cx="6425" cy="4775"/>
            </a:xfrm>
            <a:custGeom>
              <a:avLst/>
              <a:gdLst/>
              <a:ahLst/>
              <a:cxnLst/>
              <a:rect l="l" t="t" r="r" b="b"/>
              <a:pathLst>
                <a:path w="257" h="191" extrusionOk="0">
                  <a:moveTo>
                    <a:pt x="170" y="1"/>
                  </a:moveTo>
                  <a:cubicBezTo>
                    <a:pt x="137" y="1"/>
                    <a:pt x="104" y="1"/>
                    <a:pt x="67" y="17"/>
                  </a:cubicBezTo>
                  <a:cubicBezTo>
                    <a:pt x="50" y="34"/>
                    <a:pt x="17" y="71"/>
                    <a:pt x="17" y="88"/>
                  </a:cubicBezTo>
                  <a:cubicBezTo>
                    <a:pt x="1" y="121"/>
                    <a:pt x="1" y="137"/>
                    <a:pt x="17" y="158"/>
                  </a:cubicBezTo>
                  <a:cubicBezTo>
                    <a:pt x="34" y="174"/>
                    <a:pt x="67" y="191"/>
                    <a:pt x="83" y="191"/>
                  </a:cubicBezTo>
                  <a:cubicBezTo>
                    <a:pt x="104" y="191"/>
                    <a:pt x="137" y="191"/>
                    <a:pt x="153" y="174"/>
                  </a:cubicBezTo>
                  <a:cubicBezTo>
                    <a:pt x="153" y="174"/>
                    <a:pt x="170" y="174"/>
                    <a:pt x="186" y="158"/>
                  </a:cubicBezTo>
                  <a:cubicBezTo>
                    <a:pt x="207" y="137"/>
                    <a:pt x="223" y="121"/>
                    <a:pt x="240" y="88"/>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7"/>
            <p:cNvSpPr/>
            <p:nvPr/>
          </p:nvSpPr>
          <p:spPr>
            <a:xfrm>
              <a:off x="2932357" y="2385836"/>
              <a:ext cx="6400" cy="4925"/>
            </a:xfrm>
            <a:custGeom>
              <a:avLst/>
              <a:gdLst/>
              <a:ahLst/>
              <a:cxnLst/>
              <a:rect l="l" t="t" r="r" b="b"/>
              <a:pathLst>
                <a:path w="256" h="197" extrusionOk="0">
                  <a:moveTo>
                    <a:pt x="169" y="0"/>
                  </a:moveTo>
                  <a:cubicBezTo>
                    <a:pt x="153" y="0"/>
                    <a:pt x="120" y="0"/>
                    <a:pt x="103" y="21"/>
                  </a:cubicBezTo>
                  <a:cubicBezTo>
                    <a:pt x="49" y="37"/>
                    <a:pt x="0" y="103"/>
                    <a:pt x="17" y="157"/>
                  </a:cubicBezTo>
                  <a:cubicBezTo>
                    <a:pt x="29" y="181"/>
                    <a:pt x="69" y="196"/>
                    <a:pt x="110" y="196"/>
                  </a:cubicBezTo>
                  <a:cubicBezTo>
                    <a:pt x="125" y="196"/>
                    <a:pt x="139" y="194"/>
                    <a:pt x="153" y="190"/>
                  </a:cubicBezTo>
                  <a:cubicBezTo>
                    <a:pt x="169" y="173"/>
                    <a:pt x="190" y="157"/>
                    <a:pt x="206" y="157"/>
                  </a:cubicBezTo>
                  <a:cubicBezTo>
                    <a:pt x="239" y="124"/>
                    <a:pt x="256" y="87"/>
                    <a:pt x="256" y="54"/>
                  </a:cubicBezTo>
                  <a:cubicBezTo>
                    <a:pt x="239" y="21"/>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7"/>
            <p:cNvSpPr/>
            <p:nvPr/>
          </p:nvSpPr>
          <p:spPr>
            <a:xfrm>
              <a:off x="2931007" y="2376136"/>
              <a:ext cx="6525" cy="4775"/>
            </a:xfrm>
            <a:custGeom>
              <a:avLst/>
              <a:gdLst/>
              <a:ahLst/>
              <a:cxnLst/>
              <a:rect l="l" t="t" r="r" b="b"/>
              <a:pathLst>
                <a:path w="261" h="191" extrusionOk="0">
                  <a:moveTo>
                    <a:pt x="171" y="1"/>
                  </a:moveTo>
                  <a:cubicBezTo>
                    <a:pt x="152" y="1"/>
                    <a:pt x="130" y="5"/>
                    <a:pt x="103" y="13"/>
                  </a:cubicBezTo>
                  <a:cubicBezTo>
                    <a:pt x="54" y="30"/>
                    <a:pt x="17" y="63"/>
                    <a:pt x="17" y="100"/>
                  </a:cubicBezTo>
                  <a:cubicBezTo>
                    <a:pt x="0" y="116"/>
                    <a:pt x="0" y="133"/>
                    <a:pt x="17" y="149"/>
                  </a:cubicBezTo>
                  <a:cubicBezTo>
                    <a:pt x="17" y="173"/>
                    <a:pt x="54" y="190"/>
                    <a:pt x="100" y="190"/>
                  </a:cubicBezTo>
                  <a:cubicBezTo>
                    <a:pt x="118" y="190"/>
                    <a:pt x="138" y="188"/>
                    <a:pt x="157" y="182"/>
                  </a:cubicBezTo>
                  <a:cubicBezTo>
                    <a:pt x="223" y="149"/>
                    <a:pt x="260" y="79"/>
                    <a:pt x="244" y="46"/>
                  </a:cubicBezTo>
                  <a:cubicBezTo>
                    <a:pt x="244" y="30"/>
                    <a:pt x="223" y="13"/>
                    <a:pt x="223" y="13"/>
                  </a:cubicBezTo>
                  <a:cubicBezTo>
                    <a:pt x="207" y="5"/>
                    <a:pt x="19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7"/>
            <p:cNvSpPr/>
            <p:nvPr/>
          </p:nvSpPr>
          <p:spPr>
            <a:xfrm>
              <a:off x="2956782" y="2408186"/>
              <a:ext cx="6500" cy="4775"/>
            </a:xfrm>
            <a:custGeom>
              <a:avLst/>
              <a:gdLst/>
              <a:ahLst/>
              <a:cxnLst/>
              <a:rect l="l" t="t" r="r" b="b"/>
              <a:pathLst>
                <a:path w="260" h="191" extrusionOk="0">
                  <a:moveTo>
                    <a:pt x="173" y="1"/>
                  </a:moveTo>
                  <a:cubicBezTo>
                    <a:pt x="140" y="1"/>
                    <a:pt x="103" y="1"/>
                    <a:pt x="87" y="34"/>
                  </a:cubicBezTo>
                  <a:cubicBezTo>
                    <a:pt x="54" y="55"/>
                    <a:pt x="37" y="71"/>
                    <a:pt x="17" y="104"/>
                  </a:cubicBezTo>
                  <a:cubicBezTo>
                    <a:pt x="0" y="158"/>
                    <a:pt x="37" y="191"/>
                    <a:pt x="103" y="191"/>
                  </a:cubicBezTo>
                  <a:lnTo>
                    <a:pt x="157" y="191"/>
                  </a:lnTo>
                  <a:cubicBezTo>
                    <a:pt x="173" y="174"/>
                    <a:pt x="173" y="174"/>
                    <a:pt x="190" y="174"/>
                  </a:cubicBezTo>
                  <a:cubicBezTo>
                    <a:pt x="223" y="137"/>
                    <a:pt x="243" y="121"/>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7"/>
            <p:cNvSpPr/>
            <p:nvPr/>
          </p:nvSpPr>
          <p:spPr>
            <a:xfrm>
              <a:off x="2985532" y="2292236"/>
              <a:ext cx="6525" cy="4775"/>
            </a:xfrm>
            <a:custGeom>
              <a:avLst/>
              <a:gdLst/>
              <a:ahLst/>
              <a:cxnLst/>
              <a:rect l="l" t="t" r="r" b="b"/>
              <a:pathLst>
                <a:path w="261" h="191" extrusionOk="0">
                  <a:moveTo>
                    <a:pt x="174" y="1"/>
                  </a:moveTo>
                  <a:cubicBezTo>
                    <a:pt x="157" y="1"/>
                    <a:pt x="124" y="1"/>
                    <a:pt x="87" y="17"/>
                  </a:cubicBezTo>
                  <a:cubicBezTo>
                    <a:pt x="54" y="34"/>
                    <a:pt x="38" y="71"/>
                    <a:pt x="38" y="87"/>
                  </a:cubicBezTo>
                  <a:cubicBezTo>
                    <a:pt x="0" y="137"/>
                    <a:pt x="38" y="190"/>
                    <a:pt x="103" y="190"/>
                  </a:cubicBezTo>
                  <a:cubicBezTo>
                    <a:pt x="124" y="190"/>
                    <a:pt x="157" y="190"/>
                    <a:pt x="174" y="174"/>
                  </a:cubicBezTo>
                  <a:cubicBezTo>
                    <a:pt x="174" y="174"/>
                    <a:pt x="190" y="174"/>
                    <a:pt x="190" y="157"/>
                  </a:cubicBezTo>
                  <a:cubicBezTo>
                    <a:pt x="227" y="137"/>
                    <a:pt x="244" y="120"/>
                    <a:pt x="260" y="87"/>
                  </a:cubicBezTo>
                  <a:cubicBezTo>
                    <a:pt x="260" y="71"/>
                    <a:pt x="260" y="34"/>
                    <a:pt x="244" y="17"/>
                  </a:cubicBezTo>
                  <a:cubicBezTo>
                    <a:pt x="244"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7"/>
            <p:cNvSpPr/>
            <p:nvPr/>
          </p:nvSpPr>
          <p:spPr>
            <a:xfrm>
              <a:off x="2951207" y="2396436"/>
              <a:ext cx="6525" cy="4875"/>
            </a:xfrm>
            <a:custGeom>
              <a:avLst/>
              <a:gdLst/>
              <a:ahLst/>
              <a:cxnLst/>
              <a:rect l="l" t="t" r="r" b="b"/>
              <a:pathLst>
                <a:path w="261" h="195" extrusionOk="0">
                  <a:moveTo>
                    <a:pt x="155" y="0"/>
                  </a:moveTo>
                  <a:cubicBezTo>
                    <a:pt x="144" y="0"/>
                    <a:pt x="132" y="2"/>
                    <a:pt x="120" y="9"/>
                  </a:cubicBezTo>
                  <a:cubicBezTo>
                    <a:pt x="87" y="9"/>
                    <a:pt x="71" y="26"/>
                    <a:pt x="33" y="59"/>
                  </a:cubicBezTo>
                  <a:cubicBezTo>
                    <a:pt x="17" y="75"/>
                    <a:pt x="1" y="92"/>
                    <a:pt x="1" y="129"/>
                  </a:cubicBezTo>
                  <a:cubicBezTo>
                    <a:pt x="1" y="145"/>
                    <a:pt x="17" y="178"/>
                    <a:pt x="33" y="178"/>
                  </a:cubicBezTo>
                  <a:cubicBezTo>
                    <a:pt x="54" y="195"/>
                    <a:pt x="87" y="195"/>
                    <a:pt x="120" y="195"/>
                  </a:cubicBezTo>
                  <a:cubicBezTo>
                    <a:pt x="120" y="195"/>
                    <a:pt x="137" y="195"/>
                    <a:pt x="137" y="178"/>
                  </a:cubicBezTo>
                  <a:cubicBezTo>
                    <a:pt x="174" y="178"/>
                    <a:pt x="190" y="162"/>
                    <a:pt x="207" y="145"/>
                  </a:cubicBezTo>
                  <a:cubicBezTo>
                    <a:pt x="240" y="92"/>
                    <a:pt x="260" y="42"/>
                    <a:pt x="207" y="9"/>
                  </a:cubicBezTo>
                  <a:cubicBezTo>
                    <a:pt x="196" y="9"/>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7"/>
            <p:cNvSpPr/>
            <p:nvPr/>
          </p:nvSpPr>
          <p:spPr>
            <a:xfrm>
              <a:off x="2946882" y="2420661"/>
              <a:ext cx="6525" cy="4950"/>
            </a:xfrm>
            <a:custGeom>
              <a:avLst/>
              <a:gdLst/>
              <a:ahLst/>
              <a:cxnLst/>
              <a:rect l="l" t="t" r="r" b="b"/>
              <a:pathLst>
                <a:path w="261" h="198" extrusionOk="0">
                  <a:moveTo>
                    <a:pt x="163" y="0"/>
                  </a:moveTo>
                  <a:cubicBezTo>
                    <a:pt x="143" y="0"/>
                    <a:pt x="122" y="6"/>
                    <a:pt x="103" y="17"/>
                  </a:cubicBezTo>
                  <a:cubicBezTo>
                    <a:pt x="54" y="34"/>
                    <a:pt x="37" y="50"/>
                    <a:pt x="21" y="87"/>
                  </a:cubicBezTo>
                  <a:cubicBezTo>
                    <a:pt x="0" y="104"/>
                    <a:pt x="0" y="120"/>
                    <a:pt x="0" y="137"/>
                  </a:cubicBezTo>
                  <a:cubicBezTo>
                    <a:pt x="21" y="174"/>
                    <a:pt x="21" y="174"/>
                    <a:pt x="54" y="190"/>
                  </a:cubicBezTo>
                  <a:cubicBezTo>
                    <a:pt x="59" y="196"/>
                    <a:pt x="67" y="198"/>
                    <a:pt x="75" y="198"/>
                  </a:cubicBezTo>
                  <a:cubicBezTo>
                    <a:pt x="93" y="198"/>
                    <a:pt x="116" y="190"/>
                    <a:pt x="141" y="190"/>
                  </a:cubicBezTo>
                  <a:cubicBezTo>
                    <a:pt x="206" y="153"/>
                    <a:pt x="260" y="87"/>
                    <a:pt x="244" y="50"/>
                  </a:cubicBezTo>
                  <a:cubicBezTo>
                    <a:pt x="233" y="18"/>
                    <a:pt x="200"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7"/>
            <p:cNvSpPr/>
            <p:nvPr/>
          </p:nvSpPr>
          <p:spPr>
            <a:xfrm>
              <a:off x="2941307" y="2409536"/>
              <a:ext cx="6525" cy="4675"/>
            </a:xfrm>
            <a:custGeom>
              <a:avLst/>
              <a:gdLst/>
              <a:ahLst/>
              <a:cxnLst/>
              <a:rect l="l" t="t" r="r" b="b"/>
              <a:pathLst>
                <a:path w="261" h="187" extrusionOk="0">
                  <a:moveTo>
                    <a:pt x="174" y="1"/>
                  </a:moveTo>
                  <a:cubicBezTo>
                    <a:pt x="141" y="1"/>
                    <a:pt x="120" y="1"/>
                    <a:pt x="87" y="17"/>
                  </a:cubicBezTo>
                  <a:cubicBezTo>
                    <a:pt x="54" y="34"/>
                    <a:pt x="38" y="67"/>
                    <a:pt x="17" y="104"/>
                  </a:cubicBezTo>
                  <a:cubicBezTo>
                    <a:pt x="1" y="153"/>
                    <a:pt x="38" y="186"/>
                    <a:pt x="87" y="186"/>
                  </a:cubicBezTo>
                  <a:lnTo>
                    <a:pt x="141" y="186"/>
                  </a:lnTo>
                  <a:cubicBezTo>
                    <a:pt x="141" y="186"/>
                    <a:pt x="157" y="186"/>
                    <a:pt x="157" y="170"/>
                  </a:cubicBezTo>
                  <a:lnTo>
                    <a:pt x="190" y="170"/>
                  </a:lnTo>
                  <a:cubicBezTo>
                    <a:pt x="207" y="137"/>
                    <a:pt x="244" y="120"/>
                    <a:pt x="244" y="83"/>
                  </a:cubicBezTo>
                  <a:cubicBezTo>
                    <a:pt x="260" y="67"/>
                    <a:pt x="260"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7"/>
            <p:cNvSpPr/>
            <p:nvPr/>
          </p:nvSpPr>
          <p:spPr>
            <a:xfrm>
              <a:off x="2998007" y="2293061"/>
              <a:ext cx="6525" cy="5025"/>
            </a:xfrm>
            <a:custGeom>
              <a:avLst/>
              <a:gdLst/>
              <a:ahLst/>
              <a:cxnLst/>
              <a:rect l="l" t="t" r="r" b="b"/>
              <a:pathLst>
                <a:path w="261" h="201" extrusionOk="0">
                  <a:moveTo>
                    <a:pt x="173" y="1"/>
                  </a:moveTo>
                  <a:cubicBezTo>
                    <a:pt x="157" y="1"/>
                    <a:pt x="140" y="1"/>
                    <a:pt x="103" y="21"/>
                  </a:cubicBezTo>
                  <a:cubicBezTo>
                    <a:pt x="54" y="54"/>
                    <a:pt x="0" y="104"/>
                    <a:pt x="17" y="157"/>
                  </a:cubicBezTo>
                  <a:cubicBezTo>
                    <a:pt x="30" y="189"/>
                    <a:pt x="61" y="200"/>
                    <a:pt x="96" y="200"/>
                  </a:cubicBezTo>
                  <a:cubicBezTo>
                    <a:pt x="116" y="200"/>
                    <a:pt x="137" y="196"/>
                    <a:pt x="157" y="190"/>
                  </a:cubicBezTo>
                  <a:cubicBezTo>
                    <a:pt x="173" y="174"/>
                    <a:pt x="190" y="174"/>
                    <a:pt x="206" y="157"/>
                  </a:cubicBezTo>
                  <a:cubicBezTo>
                    <a:pt x="244" y="124"/>
                    <a:pt x="260" y="87"/>
                    <a:pt x="260" y="54"/>
                  </a:cubicBezTo>
                  <a:cubicBezTo>
                    <a:pt x="244" y="2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7"/>
            <p:cNvSpPr/>
            <p:nvPr/>
          </p:nvSpPr>
          <p:spPr>
            <a:xfrm>
              <a:off x="3013457" y="2291511"/>
              <a:ext cx="6100" cy="5075"/>
            </a:xfrm>
            <a:custGeom>
              <a:avLst/>
              <a:gdLst/>
              <a:ahLst/>
              <a:cxnLst/>
              <a:rect l="l" t="t" r="r" b="b"/>
              <a:pathLst>
                <a:path w="244" h="203" extrusionOk="0">
                  <a:moveTo>
                    <a:pt x="171" y="1"/>
                  </a:moveTo>
                  <a:cubicBezTo>
                    <a:pt x="156" y="1"/>
                    <a:pt x="139" y="5"/>
                    <a:pt x="120" y="13"/>
                  </a:cubicBezTo>
                  <a:cubicBezTo>
                    <a:pt x="87" y="13"/>
                    <a:pt x="54" y="30"/>
                    <a:pt x="38" y="46"/>
                  </a:cubicBezTo>
                  <a:cubicBezTo>
                    <a:pt x="17" y="83"/>
                    <a:pt x="1" y="100"/>
                    <a:pt x="1" y="133"/>
                  </a:cubicBezTo>
                  <a:cubicBezTo>
                    <a:pt x="1" y="149"/>
                    <a:pt x="1" y="166"/>
                    <a:pt x="38" y="186"/>
                  </a:cubicBezTo>
                  <a:cubicBezTo>
                    <a:pt x="54" y="203"/>
                    <a:pt x="71" y="203"/>
                    <a:pt x="104" y="203"/>
                  </a:cubicBezTo>
                  <a:cubicBezTo>
                    <a:pt x="120" y="203"/>
                    <a:pt x="141" y="186"/>
                    <a:pt x="141" y="186"/>
                  </a:cubicBezTo>
                  <a:cubicBezTo>
                    <a:pt x="157" y="186"/>
                    <a:pt x="174" y="166"/>
                    <a:pt x="190" y="149"/>
                  </a:cubicBezTo>
                  <a:cubicBezTo>
                    <a:pt x="244" y="100"/>
                    <a:pt x="244" y="46"/>
                    <a:pt x="207" y="13"/>
                  </a:cubicBezTo>
                  <a:cubicBezTo>
                    <a:pt x="199" y="5"/>
                    <a:pt x="186"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7"/>
            <p:cNvSpPr/>
            <p:nvPr/>
          </p:nvSpPr>
          <p:spPr>
            <a:xfrm>
              <a:off x="3019032" y="2303361"/>
              <a:ext cx="6525" cy="4775"/>
            </a:xfrm>
            <a:custGeom>
              <a:avLst/>
              <a:gdLst/>
              <a:ahLst/>
              <a:cxnLst/>
              <a:rect l="l" t="t" r="r" b="b"/>
              <a:pathLst>
                <a:path w="261" h="191" extrusionOk="0">
                  <a:moveTo>
                    <a:pt x="174" y="1"/>
                  </a:moveTo>
                  <a:cubicBezTo>
                    <a:pt x="141" y="1"/>
                    <a:pt x="103" y="1"/>
                    <a:pt x="70" y="22"/>
                  </a:cubicBezTo>
                  <a:cubicBezTo>
                    <a:pt x="54" y="38"/>
                    <a:pt x="21" y="71"/>
                    <a:pt x="21" y="88"/>
                  </a:cubicBezTo>
                  <a:cubicBezTo>
                    <a:pt x="0" y="158"/>
                    <a:pt x="37" y="191"/>
                    <a:pt x="87" y="191"/>
                  </a:cubicBezTo>
                  <a:cubicBezTo>
                    <a:pt x="103" y="191"/>
                    <a:pt x="141" y="191"/>
                    <a:pt x="157" y="174"/>
                  </a:cubicBezTo>
                  <a:cubicBezTo>
                    <a:pt x="157" y="174"/>
                    <a:pt x="174" y="174"/>
                    <a:pt x="190" y="158"/>
                  </a:cubicBezTo>
                  <a:cubicBezTo>
                    <a:pt x="207" y="141"/>
                    <a:pt x="227" y="125"/>
                    <a:pt x="244" y="88"/>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7"/>
            <p:cNvSpPr/>
            <p:nvPr/>
          </p:nvSpPr>
          <p:spPr>
            <a:xfrm>
              <a:off x="3028107" y="2291411"/>
              <a:ext cx="6400" cy="5175"/>
            </a:xfrm>
            <a:custGeom>
              <a:avLst/>
              <a:gdLst/>
              <a:ahLst/>
              <a:cxnLst/>
              <a:rect l="l" t="t" r="r" b="b"/>
              <a:pathLst>
                <a:path w="256" h="207" extrusionOk="0">
                  <a:moveTo>
                    <a:pt x="173" y="1"/>
                  </a:moveTo>
                  <a:cubicBezTo>
                    <a:pt x="103" y="1"/>
                    <a:pt x="33" y="50"/>
                    <a:pt x="17" y="104"/>
                  </a:cubicBezTo>
                  <a:cubicBezTo>
                    <a:pt x="0" y="153"/>
                    <a:pt x="33" y="207"/>
                    <a:pt x="87" y="207"/>
                  </a:cubicBezTo>
                  <a:cubicBezTo>
                    <a:pt x="103" y="207"/>
                    <a:pt x="136" y="190"/>
                    <a:pt x="153" y="190"/>
                  </a:cubicBezTo>
                  <a:cubicBezTo>
                    <a:pt x="153" y="190"/>
                    <a:pt x="173" y="170"/>
                    <a:pt x="190" y="170"/>
                  </a:cubicBezTo>
                  <a:cubicBezTo>
                    <a:pt x="206" y="153"/>
                    <a:pt x="223" y="120"/>
                    <a:pt x="239" y="104"/>
                  </a:cubicBezTo>
                  <a:cubicBezTo>
                    <a:pt x="256" y="67"/>
                    <a:pt x="239" y="50"/>
                    <a:pt x="239" y="34"/>
                  </a:cubicBezTo>
                  <a:cubicBezTo>
                    <a:pt x="223" y="17"/>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7"/>
            <p:cNvSpPr/>
            <p:nvPr/>
          </p:nvSpPr>
          <p:spPr>
            <a:xfrm>
              <a:off x="3021182" y="2317586"/>
              <a:ext cx="4375" cy="4775"/>
            </a:xfrm>
            <a:custGeom>
              <a:avLst/>
              <a:gdLst/>
              <a:ahLst/>
              <a:cxnLst/>
              <a:rect l="l" t="t" r="r" b="b"/>
              <a:pathLst>
                <a:path w="175" h="191" extrusionOk="0">
                  <a:moveTo>
                    <a:pt x="174" y="1"/>
                  </a:moveTo>
                  <a:cubicBezTo>
                    <a:pt x="158" y="1"/>
                    <a:pt x="121" y="1"/>
                    <a:pt x="104" y="17"/>
                  </a:cubicBezTo>
                  <a:cubicBezTo>
                    <a:pt x="55" y="34"/>
                    <a:pt x="1" y="104"/>
                    <a:pt x="17" y="153"/>
                  </a:cubicBezTo>
                  <a:cubicBezTo>
                    <a:pt x="17" y="153"/>
                    <a:pt x="38" y="174"/>
                    <a:pt x="38" y="191"/>
                  </a:cubicBezTo>
                  <a:cubicBezTo>
                    <a:pt x="88" y="121"/>
                    <a:pt x="121" y="50"/>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7"/>
            <p:cNvSpPr/>
            <p:nvPr/>
          </p:nvSpPr>
          <p:spPr>
            <a:xfrm>
              <a:off x="3039232" y="2269886"/>
              <a:ext cx="6525" cy="4750"/>
            </a:xfrm>
            <a:custGeom>
              <a:avLst/>
              <a:gdLst/>
              <a:ahLst/>
              <a:cxnLst/>
              <a:rect l="l" t="t" r="r" b="b"/>
              <a:pathLst>
                <a:path w="261" h="190" extrusionOk="0">
                  <a:moveTo>
                    <a:pt x="174" y="0"/>
                  </a:moveTo>
                  <a:cubicBezTo>
                    <a:pt x="141" y="0"/>
                    <a:pt x="120" y="0"/>
                    <a:pt x="87" y="21"/>
                  </a:cubicBezTo>
                  <a:cubicBezTo>
                    <a:pt x="54" y="37"/>
                    <a:pt x="38" y="70"/>
                    <a:pt x="38" y="87"/>
                  </a:cubicBezTo>
                  <a:cubicBezTo>
                    <a:pt x="0" y="140"/>
                    <a:pt x="38" y="190"/>
                    <a:pt x="104" y="190"/>
                  </a:cubicBezTo>
                  <a:cubicBezTo>
                    <a:pt x="120" y="190"/>
                    <a:pt x="141" y="190"/>
                    <a:pt x="174" y="173"/>
                  </a:cubicBezTo>
                  <a:cubicBezTo>
                    <a:pt x="174" y="173"/>
                    <a:pt x="190" y="173"/>
                    <a:pt x="190" y="157"/>
                  </a:cubicBezTo>
                  <a:cubicBezTo>
                    <a:pt x="223" y="140"/>
                    <a:pt x="244" y="124"/>
                    <a:pt x="260" y="87"/>
                  </a:cubicBezTo>
                  <a:cubicBezTo>
                    <a:pt x="260" y="70"/>
                    <a:pt x="260" y="37"/>
                    <a:pt x="244" y="21"/>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7"/>
            <p:cNvSpPr/>
            <p:nvPr/>
          </p:nvSpPr>
          <p:spPr>
            <a:xfrm>
              <a:off x="3034482" y="2257911"/>
              <a:ext cx="6525" cy="4775"/>
            </a:xfrm>
            <a:custGeom>
              <a:avLst/>
              <a:gdLst/>
              <a:ahLst/>
              <a:cxnLst/>
              <a:rect l="l" t="t" r="r" b="b"/>
              <a:pathLst>
                <a:path w="261" h="191" extrusionOk="0">
                  <a:moveTo>
                    <a:pt x="157" y="1"/>
                  </a:moveTo>
                  <a:cubicBezTo>
                    <a:pt x="141" y="1"/>
                    <a:pt x="104" y="17"/>
                    <a:pt x="71" y="34"/>
                  </a:cubicBezTo>
                  <a:cubicBezTo>
                    <a:pt x="38" y="50"/>
                    <a:pt x="21" y="67"/>
                    <a:pt x="21" y="104"/>
                  </a:cubicBezTo>
                  <a:cubicBezTo>
                    <a:pt x="1" y="153"/>
                    <a:pt x="38" y="190"/>
                    <a:pt x="87" y="190"/>
                  </a:cubicBezTo>
                  <a:lnTo>
                    <a:pt x="157" y="190"/>
                  </a:lnTo>
                  <a:cubicBezTo>
                    <a:pt x="157" y="170"/>
                    <a:pt x="174" y="170"/>
                    <a:pt x="174" y="170"/>
                  </a:cubicBezTo>
                  <a:cubicBezTo>
                    <a:pt x="207" y="153"/>
                    <a:pt x="228" y="120"/>
                    <a:pt x="244" y="104"/>
                  </a:cubicBezTo>
                  <a:cubicBezTo>
                    <a:pt x="261" y="34"/>
                    <a:pt x="228"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7"/>
            <p:cNvSpPr/>
            <p:nvPr/>
          </p:nvSpPr>
          <p:spPr>
            <a:xfrm>
              <a:off x="3028507" y="2280186"/>
              <a:ext cx="6525" cy="4750"/>
            </a:xfrm>
            <a:custGeom>
              <a:avLst/>
              <a:gdLst/>
              <a:ahLst/>
              <a:cxnLst/>
              <a:rect l="l" t="t" r="r" b="b"/>
              <a:pathLst>
                <a:path w="261" h="190" extrusionOk="0">
                  <a:moveTo>
                    <a:pt x="174" y="0"/>
                  </a:moveTo>
                  <a:cubicBezTo>
                    <a:pt x="137" y="0"/>
                    <a:pt x="104" y="21"/>
                    <a:pt x="87" y="37"/>
                  </a:cubicBezTo>
                  <a:cubicBezTo>
                    <a:pt x="54" y="54"/>
                    <a:pt x="34" y="70"/>
                    <a:pt x="17" y="103"/>
                  </a:cubicBezTo>
                  <a:cubicBezTo>
                    <a:pt x="1" y="157"/>
                    <a:pt x="34" y="190"/>
                    <a:pt x="104" y="190"/>
                  </a:cubicBezTo>
                  <a:lnTo>
                    <a:pt x="157" y="190"/>
                  </a:lnTo>
                  <a:cubicBezTo>
                    <a:pt x="174" y="173"/>
                    <a:pt x="174" y="173"/>
                    <a:pt x="190" y="173"/>
                  </a:cubicBezTo>
                  <a:cubicBezTo>
                    <a:pt x="223" y="157"/>
                    <a:pt x="240" y="124"/>
                    <a:pt x="240" y="103"/>
                  </a:cubicBezTo>
                  <a:cubicBezTo>
                    <a:pt x="260" y="70"/>
                    <a:pt x="260" y="54"/>
                    <a:pt x="240"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7"/>
            <p:cNvSpPr/>
            <p:nvPr/>
          </p:nvSpPr>
          <p:spPr>
            <a:xfrm>
              <a:off x="3043157" y="2232536"/>
              <a:ext cx="6825" cy="4950"/>
            </a:xfrm>
            <a:custGeom>
              <a:avLst/>
              <a:gdLst/>
              <a:ahLst/>
              <a:cxnLst/>
              <a:rect l="l" t="t" r="r" b="b"/>
              <a:pathLst>
                <a:path w="273" h="198" extrusionOk="0">
                  <a:moveTo>
                    <a:pt x="177" y="1"/>
                  </a:moveTo>
                  <a:cubicBezTo>
                    <a:pt x="157" y="1"/>
                    <a:pt x="137" y="6"/>
                    <a:pt x="120" y="18"/>
                  </a:cubicBezTo>
                  <a:cubicBezTo>
                    <a:pt x="50" y="35"/>
                    <a:pt x="0" y="105"/>
                    <a:pt x="17" y="154"/>
                  </a:cubicBezTo>
                  <a:cubicBezTo>
                    <a:pt x="29" y="181"/>
                    <a:pt x="70" y="198"/>
                    <a:pt x="111" y="198"/>
                  </a:cubicBezTo>
                  <a:cubicBezTo>
                    <a:pt x="125" y="198"/>
                    <a:pt x="140" y="196"/>
                    <a:pt x="153" y="191"/>
                  </a:cubicBezTo>
                  <a:cubicBezTo>
                    <a:pt x="223" y="154"/>
                    <a:pt x="272" y="88"/>
                    <a:pt x="256" y="51"/>
                  </a:cubicBezTo>
                  <a:cubicBezTo>
                    <a:pt x="245" y="19"/>
                    <a:pt x="212"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7"/>
            <p:cNvSpPr/>
            <p:nvPr/>
          </p:nvSpPr>
          <p:spPr>
            <a:xfrm>
              <a:off x="2999332" y="2339036"/>
              <a:ext cx="6425" cy="5175"/>
            </a:xfrm>
            <a:custGeom>
              <a:avLst/>
              <a:gdLst/>
              <a:ahLst/>
              <a:cxnLst/>
              <a:rect l="l" t="t" r="r" b="b"/>
              <a:pathLst>
                <a:path w="257" h="207" extrusionOk="0">
                  <a:moveTo>
                    <a:pt x="153" y="1"/>
                  </a:moveTo>
                  <a:cubicBezTo>
                    <a:pt x="137" y="1"/>
                    <a:pt x="104" y="17"/>
                    <a:pt x="67" y="38"/>
                  </a:cubicBezTo>
                  <a:cubicBezTo>
                    <a:pt x="34" y="54"/>
                    <a:pt x="17" y="87"/>
                    <a:pt x="17" y="104"/>
                  </a:cubicBezTo>
                  <a:cubicBezTo>
                    <a:pt x="1" y="141"/>
                    <a:pt x="1" y="157"/>
                    <a:pt x="17" y="174"/>
                  </a:cubicBezTo>
                  <a:cubicBezTo>
                    <a:pt x="34" y="190"/>
                    <a:pt x="50" y="207"/>
                    <a:pt x="87" y="207"/>
                  </a:cubicBezTo>
                  <a:cubicBezTo>
                    <a:pt x="104" y="207"/>
                    <a:pt x="120" y="207"/>
                    <a:pt x="153" y="190"/>
                  </a:cubicBezTo>
                  <a:cubicBezTo>
                    <a:pt x="153" y="190"/>
                    <a:pt x="170" y="190"/>
                    <a:pt x="170" y="174"/>
                  </a:cubicBezTo>
                  <a:cubicBezTo>
                    <a:pt x="207" y="157"/>
                    <a:pt x="224" y="141"/>
                    <a:pt x="240" y="104"/>
                  </a:cubicBezTo>
                  <a:cubicBezTo>
                    <a:pt x="257" y="5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7"/>
            <p:cNvSpPr/>
            <p:nvPr/>
          </p:nvSpPr>
          <p:spPr>
            <a:xfrm>
              <a:off x="2995432" y="2327086"/>
              <a:ext cx="6925" cy="4650"/>
            </a:xfrm>
            <a:custGeom>
              <a:avLst/>
              <a:gdLst/>
              <a:ahLst/>
              <a:cxnLst/>
              <a:rect l="l" t="t" r="r" b="b"/>
              <a:pathLst>
                <a:path w="277" h="186" extrusionOk="0">
                  <a:moveTo>
                    <a:pt x="173" y="0"/>
                  </a:moveTo>
                  <a:cubicBezTo>
                    <a:pt x="140" y="0"/>
                    <a:pt x="103" y="0"/>
                    <a:pt x="87" y="17"/>
                  </a:cubicBezTo>
                  <a:cubicBezTo>
                    <a:pt x="54" y="50"/>
                    <a:pt x="37" y="66"/>
                    <a:pt x="17" y="103"/>
                  </a:cubicBezTo>
                  <a:cubicBezTo>
                    <a:pt x="0" y="153"/>
                    <a:pt x="37" y="186"/>
                    <a:pt x="103" y="186"/>
                  </a:cubicBezTo>
                  <a:cubicBezTo>
                    <a:pt x="120" y="186"/>
                    <a:pt x="140" y="186"/>
                    <a:pt x="157" y="169"/>
                  </a:cubicBezTo>
                  <a:lnTo>
                    <a:pt x="190" y="169"/>
                  </a:lnTo>
                  <a:cubicBezTo>
                    <a:pt x="223" y="136"/>
                    <a:pt x="243" y="120"/>
                    <a:pt x="260" y="83"/>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7"/>
            <p:cNvSpPr/>
            <p:nvPr/>
          </p:nvSpPr>
          <p:spPr>
            <a:xfrm>
              <a:off x="2989857" y="2317586"/>
              <a:ext cx="6925" cy="5075"/>
            </a:xfrm>
            <a:custGeom>
              <a:avLst/>
              <a:gdLst/>
              <a:ahLst/>
              <a:cxnLst/>
              <a:rect l="l" t="t" r="r" b="b"/>
              <a:pathLst>
                <a:path w="277" h="203" extrusionOk="0">
                  <a:moveTo>
                    <a:pt x="172" y="0"/>
                  </a:moveTo>
                  <a:cubicBezTo>
                    <a:pt x="134" y="0"/>
                    <a:pt x="86" y="18"/>
                    <a:pt x="54" y="50"/>
                  </a:cubicBezTo>
                  <a:cubicBezTo>
                    <a:pt x="1" y="104"/>
                    <a:pt x="1" y="153"/>
                    <a:pt x="54" y="191"/>
                  </a:cubicBezTo>
                  <a:cubicBezTo>
                    <a:pt x="62" y="199"/>
                    <a:pt x="75" y="203"/>
                    <a:pt x="89" y="203"/>
                  </a:cubicBezTo>
                  <a:cubicBezTo>
                    <a:pt x="104" y="203"/>
                    <a:pt x="120" y="199"/>
                    <a:pt x="137" y="191"/>
                  </a:cubicBezTo>
                  <a:lnTo>
                    <a:pt x="157" y="191"/>
                  </a:lnTo>
                  <a:cubicBezTo>
                    <a:pt x="190" y="174"/>
                    <a:pt x="207" y="174"/>
                    <a:pt x="223" y="153"/>
                  </a:cubicBezTo>
                  <a:cubicBezTo>
                    <a:pt x="260" y="104"/>
                    <a:pt x="277" y="34"/>
                    <a:pt x="223" y="17"/>
                  </a:cubicBezTo>
                  <a:cubicBezTo>
                    <a:pt x="212" y="6"/>
                    <a:pt x="193"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7"/>
            <p:cNvSpPr/>
            <p:nvPr/>
          </p:nvSpPr>
          <p:spPr>
            <a:xfrm>
              <a:off x="3008307" y="2269886"/>
              <a:ext cx="6525" cy="5175"/>
            </a:xfrm>
            <a:custGeom>
              <a:avLst/>
              <a:gdLst/>
              <a:ahLst/>
              <a:cxnLst/>
              <a:rect l="l" t="t" r="r" b="b"/>
              <a:pathLst>
                <a:path w="261" h="207" extrusionOk="0">
                  <a:moveTo>
                    <a:pt x="174" y="0"/>
                  </a:moveTo>
                  <a:cubicBezTo>
                    <a:pt x="141" y="0"/>
                    <a:pt x="104" y="21"/>
                    <a:pt x="71" y="37"/>
                  </a:cubicBezTo>
                  <a:cubicBezTo>
                    <a:pt x="54" y="54"/>
                    <a:pt x="38" y="70"/>
                    <a:pt x="17" y="103"/>
                  </a:cubicBezTo>
                  <a:cubicBezTo>
                    <a:pt x="1" y="124"/>
                    <a:pt x="17" y="157"/>
                    <a:pt x="17" y="173"/>
                  </a:cubicBezTo>
                  <a:cubicBezTo>
                    <a:pt x="38" y="190"/>
                    <a:pt x="71" y="206"/>
                    <a:pt x="87" y="206"/>
                  </a:cubicBezTo>
                  <a:cubicBezTo>
                    <a:pt x="120" y="206"/>
                    <a:pt x="141" y="190"/>
                    <a:pt x="157" y="190"/>
                  </a:cubicBezTo>
                  <a:cubicBezTo>
                    <a:pt x="174" y="190"/>
                    <a:pt x="174" y="173"/>
                    <a:pt x="190" y="173"/>
                  </a:cubicBezTo>
                  <a:cubicBezTo>
                    <a:pt x="207" y="157"/>
                    <a:pt x="244" y="124"/>
                    <a:pt x="244" y="103"/>
                  </a:cubicBezTo>
                  <a:cubicBezTo>
                    <a:pt x="260" y="54"/>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7"/>
            <p:cNvSpPr/>
            <p:nvPr/>
          </p:nvSpPr>
          <p:spPr>
            <a:xfrm>
              <a:off x="2925857" y="2410361"/>
              <a:ext cx="6525" cy="5175"/>
            </a:xfrm>
            <a:custGeom>
              <a:avLst/>
              <a:gdLst/>
              <a:ahLst/>
              <a:cxnLst/>
              <a:rect l="l" t="t" r="r" b="b"/>
              <a:pathLst>
                <a:path w="261" h="207" extrusionOk="0">
                  <a:moveTo>
                    <a:pt x="157" y="1"/>
                  </a:moveTo>
                  <a:cubicBezTo>
                    <a:pt x="120" y="1"/>
                    <a:pt x="87" y="17"/>
                    <a:pt x="70" y="34"/>
                  </a:cubicBezTo>
                  <a:cubicBezTo>
                    <a:pt x="37" y="50"/>
                    <a:pt x="17" y="71"/>
                    <a:pt x="0" y="104"/>
                  </a:cubicBezTo>
                  <a:cubicBezTo>
                    <a:pt x="0" y="120"/>
                    <a:pt x="0" y="153"/>
                    <a:pt x="17" y="174"/>
                  </a:cubicBezTo>
                  <a:cubicBezTo>
                    <a:pt x="17" y="190"/>
                    <a:pt x="54" y="207"/>
                    <a:pt x="87" y="207"/>
                  </a:cubicBezTo>
                  <a:cubicBezTo>
                    <a:pt x="103" y="207"/>
                    <a:pt x="120" y="190"/>
                    <a:pt x="140" y="190"/>
                  </a:cubicBezTo>
                  <a:cubicBezTo>
                    <a:pt x="157" y="174"/>
                    <a:pt x="157" y="174"/>
                    <a:pt x="173" y="174"/>
                  </a:cubicBezTo>
                  <a:cubicBezTo>
                    <a:pt x="206" y="153"/>
                    <a:pt x="223" y="120"/>
                    <a:pt x="223" y="104"/>
                  </a:cubicBez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7"/>
            <p:cNvSpPr/>
            <p:nvPr/>
          </p:nvSpPr>
          <p:spPr>
            <a:xfrm>
              <a:off x="2987707" y="2305536"/>
              <a:ext cx="6500" cy="4775"/>
            </a:xfrm>
            <a:custGeom>
              <a:avLst/>
              <a:gdLst/>
              <a:ahLst/>
              <a:cxnLst/>
              <a:rect l="l" t="t" r="r" b="b"/>
              <a:pathLst>
                <a:path w="260" h="191" extrusionOk="0">
                  <a:moveTo>
                    <a:pt x="173" y="1"/>
                  </a:moveTo>
                  <a:cubicBezTo>
                    <a:pt x="140" y="1"/>
                    <a:pt x="103" y="1"/>
                    <a:pt x="70" y="38"/>
                  </a:cubicBezTo>
                  <a:cubicBezTo>
                    <a:pt x="54" y="54"/>
                    <a:pt x="37" y="71"/>
                    <a:pt x="16" y="104"/>
                  </a:cubicBezTo>
                  <a:cubicBezTo>
                    <a:pt x="0" y="120"/>
                    <a:pt x="16" y="157"/>
                    <a:pt x="16" y="174"/>
                  </a:cubicBezTo>
                  <a:cubicBezTo>
                    <a:pt x="37" y="190"/>
                    <a:pt x="70" y="190"/>
                    <a:pt x="87" y="190"/>
                  </a:cubicBezTo>
                  <a:lnTo>
                    <a:pt x="157" y="190"/>
                  </a:lnTo>
                  <a:cubicBezTo>
                    <a:pt x="173" y="174"/>
                    <a:pt x="173" y="174"/>
                    <a:pt x="190" y="174"/>
                  </a:cubicBezTo>
                  <a:cubicBezTo>
                    <a:pt x="206" y="157"/>
                    <a:pt x="243" y="120"/>
                    <a:pt x="243" y="104"/>
                  </a:cubicBezTo>
                  <a:cubicBezTo>
                    <a:pt x="260" y="38"/>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7"/>
            <p:cNvSpPr/>
            <p:nvPr/>
          </p:nvSpPr>
          <p:spPr>
            <a:xfrm>
              <a:off x="2961507" y="2374711"/>
              <a:ext cx="6525" cy="5075"/>
            </a:xfrm>
            <a:custGeom>
              <a:avLst/>
              <a:gdLst/>
              <a:ahLst/>
              <a:cxnLst/>
              <a:rect l="l" t="t" r="r" b="b"/>
              <a:pathLst>
                <a:path w="261" h="203" extrusionOk="0">
                  <a:moveTo>
                    <a:pt x="137" y="0"/>
                  </a:moveTo>
                  <a:cubicBezTo>
                    <a:pt x="104" y="17"/>
                    <a:pt x="87" y="33"/>
                    <a:pt x="54" y="54"/>
                  </a:cubicBezTo>
                  <a:cubicBezTo>
                    <a:pt x="1" y="103"/>
                    <a:pt x="1" y="157"/>
                    <a:pt x="54" y="190"/>
                  </a:cubicBezTo>
                  <a:cubicBezTo>
                    <a:pt x="63" y="198"/>
                    <a:pt x="75" y="202"/>
                    <a:pt x="87" y="202"/>
                  </a:cubicBezTo>
                  <a:cubicBezTo>
                    <a:pt x="100" y="202"/>
                    <a:pt x="112" y="198"/>
                    <a:pt x="120" y="190"/>
                  </a:cubicBezTo>
                  <a:lnTo>
                    <a:pt x="157" y="190"/>
                  </a:lnTo>
                  <a:cubicBezTo>
                    <a:pt x="174" y="173"/>
                    <a:pt x="207" y="157"/>
                    <a:pt x="207" y="157"/>
                  </a:cubicBezTo>
                  <a:cubicBezTo>
                    <a:pt x="240" y="120"/>
                    <a:pt x="261" y="103"/>
                    <a:pt x="261" y="70"/>
                  </a:cubicBezTo>
                  <a:cubicBezTo>
                    <a:pt x="261" y="54"/>
                    <a:pt x="240"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7"/>
            <p:cNvSpPr/>
            <p:nvPr/>
          </p:nvSpPr>
          <p:spPr>
            <a:xfrm>
              <a:off x="2867007" y="2421086"/>
              <a:ext cx="6500" cy="5175"/>
            </a:xfrm>
            <a:custGeom>
              <a:avLst/>
              <a:gdLst/>
              <a:ahLst/>
              <a:cxnLst/>
              <a:rect l="l" t="t" r="r" b="b"/>
              <a:pathLst>
                <a:path w="260" h="207" extrusionOk="0">
                  <a:moveTo>
                    <a:pt x="173" y="0"/>
                  </a:moveTo>
                  <a:cubicBezTo>
                    <a:pt x="140" y="0"/>
                    <a:pt x="103" y="17"/>
                    <a:pt x="70" y="33"/>
                  </a:cubicBezTo>
                  <a:cubicBezTo>
                    <a:pt x="54" y="54"/>
                    <a:pt x="37" y="70"/>
                    <a:pt x="21" y="103"/>
                  </a:cubicBezTo>
                  <a:cubicBezTo>
                    <a:pt x="0" y="157"/>
                    <a:pt x="37" y="206"/>
                    <a:pt x="87" y="206"/>
                  </a:cubicBezTo>
                  <a:cubicBezTo>
                    <a:pt x="124" y="206"/>
                    <a:pt x="140" y="190"/>
                    <a:pt x="157" y="190"/>
                  </a:cubicBezTo>
                  <a:cubicBezTo>
                    <a:pt x="190" y="173"/>
                    <a:pt x="227" y="136"/>
                    <a:pt x="243" y="103"/>
                  </a:cubicBezTo>
                  <a:cubicBezTo>
                    <a:pt x="260" y="54"/>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7"/>
            <p:cNvSpPr/>
            <p:nvPr/>
          </p:nvSpPr>
          <p:spPr>
            <a:xfrm>
              <a:off x="2863607" y="2410361"/>
              <a:ext cx="6500" cy="4775"/>
            </a:xfrm>
            <a:custGeom>
              <a:avLst/>
              <a:gdLst/>
              <a:ahLst/>
              <a:cxnLst/>
              <a:rect l="l" t="t" r="r" b="b"/>
              <a:pathLst>
                <a:path w="260" h="191" extrusionOk="0">
                  <a:moveTo>
                    <a:pt x="173" y="1"/>
                  </a:moveTo>
                  <a:cubicBezTo>
                    <a:pt x="136" y="1"/>
                    <a:pt x="103" y="17"/>
                    <a:pt x="70" y="34"/>
                  </a:cubicBezTo>
                  <a:cubicBezTo>
                    <a:pt x="54" y="50"/>
                    <a:pt x="17" y="71"/>
                    <a:pt x="17" y="104"/>
                  </a:cubicBezTo>
                  <a:cubicBezTo>
                    <a:pt x="0" y="120"/>
                    <a:pt x="17" y="153"/>
                    <a:pt x="17" y="174"/>
                  </a:cubicBezTo>
                  <a:cubicBezTo>
                    <a:pt x="33" y="190"/>
                    <a:pt x="70" y="190"/>
                    <a:pt x="87" y="190"/>
                  </a:cubicBezTo>
                  <a:lnTo>
                    <a:pt x="157" y="190"/>
                  </a:lnTo>
                  <a:cubicBezTo>
                    <a:pt x="173" y="174"/>
                    <a:pt x="173" y="174"/>
                    <a:pt x="190" y="174"/>
                  </a:cubicBezTo>
                  <a:cubicBezTo>
                    <a:pt x="206" y="153"/>
                    <a:pt x="239" y="120"/>
                    <a:pt x="239" y="104"/>
                  </a:cubicBezTo>
                  <a:cubicBezTo>
                    <a:pt x="260" y="50"/>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7"/>
            <p:cNvSpPr/>
            <p:nvPr/>
          </p:nvSpPr>
          <p:spPr>
            <a:xfrm>
              <a:off x="2858857" y="2399011"/>
              <a:ext cx="6100" cy="4875"/>
            </a:xfrm>
            <a:custGeom>
              <a:avLst/>
              <a:gdLst/>
              <a:ahLst/>
              <a:cxnLst/>
              <a:rect l="l" t="t" r="r" b="b"/>
              <a:pathLst>
                <a:path w="244" h="195" extrusionOk="0">
                  <a:moveTo>
                    <a:pt x="161" y="0"/>
                  </a:moveTo>
                  <a:cubicBezTo>
                    <a:pt x="153" y="0"/>
                    <a:pt x="146" y="2"/>
                    <a:pt x="141" y="9"/>
                  </a:cubicBezTo>
                  <a:cubicBezTo>
                    <a:pt x="103" y="9"/>
                    <a:pt x="70" y="26"/>
                    <a:pt x="54" y="59"/>
                  </a:cubicBezTo>
                  <a:cubicBezTo>
                    <a:pt x="0" y="92"/>
                    <a:pt x="0" y="162"/>
                    <a:pt x="37" y="178"/>
                  </a:cubicBezTo>
                  <a:cubicBezTo>
                    <a:pt x="54" y="195"/>
                    <a:pt x="87" y="195"/>
                    <a:pt x="120" y="195"/>
                  </a:cubicBezTo>
                  <a:cubicBezTo>
                    <a:pt x="141" y="195"/>
                    <a:pt x="141" y="195"/>
                    <a:pt x="157" y="178"/>
                  </a:cubicBezTo>
                  <a:cubicBezTo>
                    <a:pt x="174" y="178"/>
                    <a:pt x="190" y="162"/>
                    <a:pt x="207" y="145"/>
                  </a:cubicBezTo>
                  <a:cubicBezTo>
                    <a:pt x="223" y="129"/>
                    <a:pt x="244" y="92"/>
                    <a:pt x="244" y="75"/>
                  </a:cubicBezTo>
                  <a:cubicBezTo>
                    <a:pt x="244" y="42"/>
                    <a:pt x="244" y="26"/>
                    <a:pt x="207" y="9"/>
                  </a:cubicBezTo>
                  <a:cubicBezTo>
                    <a:pt x="196" y="9"/>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7"/>
            <p:cNvSpPr/>
            <p:nvPr/>
          </p:nvSpPr>
          <p:spPr>
            <a:xfrm>
              <a:off x="2856282" y="2388611"/>
              <a:ext cx="6525" cy="5025"/>
            </a:xfrm>
            <a:custGeom>
              <a:avLst/>
              <a:gdLst/>
              <a:ahLst/>
              <a:cxnLst/>
              <a:rect l="l" t="t" r="r" b="b"/>
              <a:pathLst>
                <a:path w="261" h="201" extrusionOk="0">
                  <a:moveTo>
                    <a:pt x="167" y="0"/>
                  </a:moveTo>
                  <a:cubicBezTo>
                    <a:pt x="146" y="0"/>
                    <a:pt x="124" y="5"/>
                    <a:pt x="103" y="13"/>
                  </a:cubicBezTo>
                  <a:cubicBezTo>
                    <a:pt x="37" y="46"/>
                    <a:pt x="0" y="95"/>
                    <a:pt x="0" y="149"/>
                  </a:cubicBezTo>
                  <a:cubicBezTo>
                    <a:pt x="11" y="181"/>
                    <a:pt x="44" y="201"/>
                    <a:pt x="85" y="201"/>
                  </a:cubicBezTo>
                  <a:cubicBezTo>
                    <a:pt x="108" y="201"/>
                    <a:pt x="132" y="195"/>
                    <a:pt x="157" y="182"/>
                  </a:cubicBezTo>
                  <a:cubicBezTo>
                    <a:pt x="206" y="149"/>
                    <a:pt x="260" y="95"/>
                    <a:pt x="244" y="46"/>
                  </a:cubicBezTo>
                  <a:cubicBezTo>
                    <a:pt x="231" y="13"/>
                    <a:pt x="20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7"/>
            <p:cNvSpPr/>
            <p:nvPr/>
          </p:nvSpPr>
          <p:spPr>
            <a:xfrm>
              <a:off x="2876482" y="2364386"/>
              <a:ext cx="6925" cy="4775"/>
            </a:xfrm>
            <a:custGeom>
              <a:avLst/>
              <a:gdLst/>
              <a:ahLst/>
              <a:cxnLst/>
              <a:rect l="l" t="t" r="r" b="b"/>
              <a:pathLst>
                <a:path w="277" h="191" extrusionOk="0">
                  <a:moveTo>
                    <a:pt x="174" y="1"/>
                  </a:moveTo>
                  <a:cubicBezTo>
                    <a:pt x="157" y="1"/>
                    <a:pt x="120" y="1"/>
                    <a:pt x="87" y="17"/>
                  </a:cubicBezTo>
                  <a:cubicBezTo>
                    <a:pt x="54" y="34"/>
                    <a:pt x="33" y="71"/>
                    <a:pt x="33" y="87"/>
                  </a:cubicBezTo>
                  <a:cubicBezTo>
                    <a:pt x="0" y="157"/>
                    <a:pt x="33" y="190"/>
                    <a:pt x="103" y="190"/>
                  </a:cubicBezTo>
                  <a:cubicBezTo>
                    <a:pt x="120" y="190"/>
                    <a:pt x="157" y="190"/>
                    <a:pt x="174" y="174"/>
                  </a:cubicBezTo>
                  <a:cubicBezTo>
                    <a:pt x="174" y="174"/>
                    <a:pt x="190" y="174"/>
                    <a:pt x="190" y="157"/>
                  </a:cubicBezTo>
                  <a:cubicBezTo>
                    <a:pt x="223" y="137"/>
                    <a:pt x="240" y="120"/>
                    <a:pt x="260" y="87"/>
                  </a:cubicBezTo>
                  <a:cubicBezTo>
                    <a:pt x="277" y="34"/>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7"/>
            <p:cNvSpPr/>
            <p:nvPr/>
          </p:nvSpPr>
          <p:spPr>
            <a:xfrm>
              <a:off x="2923682" y="2397061"/>
              <a:ext cx="6525" cy="4775"/>
            </a:xfrm>
            <a:custGeom>
              <a:avLst/>
              <a:gdLst/>
              <a:ahLst/>
              <a:cxnLst/>
              <a:rect l="l" t="t" r="r" b="b"/>
              <a:pathLst>
                <a:path w="261" h="191" extrusionOk="0">
                  <a:moveTo>
                    <a:pt x="174" y="1"/>
                  </a:moveTo>
                  <a:cubicBezTo>
                    <a:pt x="141" y="1"/>
                    <a:pt x="104" y="1"/>
                    <a:pt x="71" y="17"/>
                  </a:cubicBezTo>
                  <a:cubicBezTo>
                    <a:pt x="54" y="50"/>
                    <a:pt x="21" y="67"/>
                    <a:pt x="21" y="104"/>
                  </a:cubicBezTo>
                  <a:cubicBezTo>
                    <a:pt x="1" y="153"/>
                    <a:pt x="38" y="190"/>
                    <a:pt x="87" y="190"/>
                  </a:cubicBezTo>
                  <a:cubicBezTo>
                    <a:pt x="124" y="190"/>
                    <a:pt x="141" y="190"/>
                    <a:pt x="157" y="170"/>
                  </a:cubicBezTo>
                  <a:cubicBezTo>
                    <a:pt x="174" y="170"/>
                    <a:pt x="174" y="170"/>
                    <a:pt x="190" y="153"/>
                  </a:cubicBezTo>
                  <a:cubicBezTo>
                    <a:pt x="207" y="137"/>
                    <a:pt x="244" y="120"/>
                    <a:pt x="244" y="87"/>
                  </a:cubicBezTo>
                  <a:cubicBezTo>
                    <a:pt x="260" y="67"/>
                    <a:pt x="244" y="34"/>
                    <a:pt x="244" y="17"/>
                  </a:cubicBezTo>
                  <a:cubicBezTo>
                    <a:pt x="227"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7"/>
            <p:cNvSpPr/>
            <p:nvPr/>
          </p:nvSpPr>
          <p:spPr>
            <a:xfrm>
              <a:off x="2871732" y="2399236"/>
              <a:ext cx="6525" cy="5175"/>
            </a:xfrm>
            <a:custGeom>
              <a:avLst/>
              <a:gdLst/>
              <a:ahLst/>
              <a:cxnLst/>
              <a:rect l="l" t="t" r="r" b="b"/>
              <a:pathLst>
                <a:path w="261" h="207" extrusionOk="0">
                  <a:moveTo>
                    <a:pt x="174" y="0"/>
                  </a:moveTo>
                  <a:cubicBezTo>
                    <a:pt x="141" y="0"/>
                    <a:pt x="104" y="17"/>
                    <a:pt x="71" y="33"/>
                  </a:cubicBezTo>
                  <a:cubicBezTo>
                    <a:pt x="54" y="50"/>
                    <a:pt x="17" y="83"/>
                    <a:pt x="17" y="103"/>
                  </a:cubicBezTo>
                  <a:cubicBezTo>
                    <a:pt x="1" y="136"/>
                    <a:pt x="17" y="169"/>
                    <a:pt x="38" y="186"/>
                  </a:cubicBezTo>
                  <a:cubicBezTo>
                    <a:pt x="54" y="206"/>
                    <a:pt x="71" y="206"/>
                    <a:pt x="87" y="206"/>
                  </a:cubicBezTo>
                  <a:cubicBezTo>
                    <a:pt x="104" y="206"/>
                    <a:pt x="141" y="206"/>
                    <a:pt x="157" y="186"/>
                  </a:cubicBezTo>
                  <a:cubicBezTo>
                    <a:pt x="190" y="169"/>
                    <a:pt x="223" y="136"/>
                    <a:pt x="244" y="103"/>
                  </a:cubicBezTo>
                  <a:cubicBezTo>
                    <a:pt x="260" y="50"/>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7"/>
            <p:cNvSpPr/>
            <p:nvPr/>
          </p:nvSpPr>
          <p:spPr>
            <a:xfrm>
              <a:off x="2853707" y="2374286"/>
              <a:ext cx="6925" cy="4775"/>
            </a:xfrm>
            <a:custGeom>
              <a:avLst/>
              <a:gdLst/>
              <a:ahLst/>
              <a:cxnLst/>
              <a:rect l="l" t="t" r="r" b="b"/>
              <a:pathLst>
                <a:path w="277" h="191" extrusionOk="0">
                  <a:moveTo>
                    <a:pt x="173" y="1"/>
                  </a:moveTo>
                  <a:cubicBezTo>
                    <a:pt x="140" y="1"/>
                    <a:pt x="103" y="17"/>
                    <a:pt x="87" y="34"/>
                  </a:cubicBezTo>
                  <a:cubicBezTo>
                    <a:pt x="54" y="50"/>
                    <a:pt x="37" y="71"/>
                    <a:pt x="17" y="104"/>
                  </a:cubicBezTo>
                  <a:cubicBezTo>
                    <a:pt x="0" y="153"/>
                    <a:pt x="37" y="190"/>
                    <a:pt x="103" y="190"/>
                  </a:cubicBezTo>
                  <a:lnTo>
                    <a:pt x="157" y="190"/>
                  </a:lnTo>
                  <a:cubicBezTo>
                    <a:pt x="173" y="174"/>
                    <a:pt x="190" y="174"/>
                    <a:pt x="190" y="174"/>
                  </a:cubicBezTo>
                  <a:cubicBezTo>
                    <a:pt x="223" y="153"/>
                    <a:pt x="243" y="120"/>
                    <a:pt x="260" y="104"/>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7"/>
            <p:cNvSpPr/>
            <p:nvPr/>
          </p:nvSpPr>
          <p:spPr>
            <a:xfrm>
              <a:off x="2879057" y="2410186"/>
              <a:ext cx="6525" cy="4950"/>
            </a:xfrm>
            <a:custGeom>
              <a:avLst/>
              <a:gdLst/>
              <a:ahLst/>
              <a:cxnLst/>
              <a:rect l="l" t="t" r="r" b="b"/>
              <a:pathLst>
                <a:path w="261" h="198" extrusionOk="0">
                  <a:moveTo>
                    <a:pt x="168" y="0"/>
                  </a:moveTo>
                  <a:cubicBezTo>
                    <a:pt x="159" y="0"/>
                    <a:pt x="149" y="2"/>
                    <a:pt x="137" y="8"/>
                  </a:cubicBezTo>
                  <a:cubicBezTo>
                    <a:pt x="104" y="8"/>
                    <a:pt x="71" y="24"/>
                    <a:pt x="54" y="57"/>
                  </a:cubicBezTo>
                  <a:cubicBezTo>
                    <a:pt x="0" y="94"/>
                    <a:pt x="0" y="160"/>
                    <a:pt x="33" y="181"/>
                  </a:cubicBezTo>
                  <a:cubicBezTo>
                    <a:pt x="71" y="197"/>
                    <a:pt x="87" y="197"/>
                    <a:pt x="120" y="197"/>
                  </a:cubicBezTo>
                  <a:cubicBezTo>
                    <a:pt x="137" y="197"/>
                    <a:pt x="137" y="197"/>
                    <a:pt x="157" y="181"/>
                  </a:cubicBezTo>
                  <a:cubicBezTo>
                    <a:pt x="174" y="181"/>
                    <a:pt x="190" y="160"/>
                    <a:pt x="207" y="144"/>
                  </a:cubicBezTo>
                  <a:cubicBezTo>
                    <a:pt x="240" y="127"/>
                    <a:pt x="240" y="94"/>
                    <a:pt x="240" y="78"/>
                  </a:cubicBezTo>
                  <a:cubicBezTo>
                    <a:pt x="260" y="41"/>
                    <a:pt x="240" y="24"/>
                    <a:pt x="223" y="8"/>
                  </a:cubicBezTo>
                  <a:cubicBezTo>
                    <a:pt x="201" y="8"/>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7"/>
            <p:cNvSpPr/>
            <p:nvPr/>
          </p:nvSpPr>
          <p:spPr>
            <a:xfrm>
              <a:off x="2836082" y="2422186"/>
              <a:ext cx="6100" cy="4900"/>
            </a:xfrm>
            <a:custGeom>
              <a:avLst/>
              <a:gdLst/>
              <a:ahLst/>
              <a:cxnLst/>
              <a:rect l="l" t="t" r="r" b="b"/>
              <a:pathLst>
                <a:path w="244" h="196" extrusionOk="0">
                  <a:moveTo>
                    <a:pt x="169" y="1"/>
                  </a:moveTo>
                  <a:cubicBezTo>
                    <a:pt x="161" y="1"/>
                    <a:pt x="151" y="3"/>
                    <a:pt x="140" y="10"/>
                  </a:cubicBezTo>
                  <a:cubicBezTo>
                    <a:pt x="103" y="10"/>
                    <a:pt x="70" y="26"/>
                    <a:pt x="54" y="43"/>
                  </a:cubicBezTo>
                  <a:cubicBezTo>
                    <a:pt x="0" y="92"/>
                    <a:pt x="0" y="162"/>
                    <a:pt x="37" y="179"/>
                  </a:cubicBezTo>
                  <a:cubicBezTo>
                    <a:pt x="70" y="195"/>
                    <a:pt x="87" y="195"/>
                    <a:pt x="124" y="195"/>
                  </a:cubicBezTo>
                  <a:cubicBezTo>
                    <a:pt x="140" y="195"/>
                    <a:pt x="140" y="179"/>
                    <a:pt x="157" y="179"/>
                  </a:cubicBezTo>
                  <a:cubicBezTo>
                    <a:pt x="173" y="179"/>
                    <a:pt x="190" y="162"/>
                    <a:pt x="206" y="146"/>
                  </a:cubicBezTo>
                  <a:cubicBezTo>
                    <a:pt x="227" y="129"/>
                    <a:pt x="243" y="92"/>
                    <a:pt x="243" y="76"/>
                  </a:cubicBezTo>
                  <a:cubicBezTo>
                    <a:pt x="243" y="43"/>
                    <a:pt x="243" y="26"/>
                    <a:pt x="227" y="10"/>
                  </a:cubicBezTo>
                  <a:cubicBezTo>
                    <a:pt x="202" y="10"/>
                    <a:pt x="187"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7"/>
            <p:cNvSpPr/>
            <p:nvPr/>
          </p:nvSpPr>
          <p:spPr>
            <a:xfrm>
              <a:off x="2834007" y="2410361"/>
              <a:ext cx="6425" cy="4775"/>
            </a:xfrm>
            <a:custGeom>
              <a:avLst/>
              <a:gdLst/>
              <a:ahLst/>
              <a:cxnLst/>
              <a:rect l="l" t="t" r="r" b="b"/>
              <a:pathLst>
                <a:path w="257" h="191" extrusionOk="0">
                  <a:moveTo>
                    <a:pt x="170" y="1"/>
                  </a:moveTo>
                  <a:cubicBezTo>
                    <a:pt x="137" y="1"/>
                    <a:pt x="104" y="1"/>
                    <a:pt x="67" y="17"/>
                  </a:cubicBezTo>
                  <a:cubicBezTo>
                    <a:pt x="50" y="50"/>
                    <a:pt x="34" y="71"/>
                    <a:pt x="17" y="104"/>
                  </a:cubicBezTo>
                  <a:cubicBezTo>
                    <a:pt x="1" y="120"/>
                    <a:pt x="17" y="137"/>
                    <a:pt x="17" y="174"/>
                  </a:cubicBezTo>
                  <a:cubicBezTo>
                    <a:pt x="34" y="190"/>
                    <a:pt x="67" y="190"/>
                    <a:pt x="83" y="190"/>
                  </a:cubicBezTo>
                  <a:cubicBezTo>
                    <a:pt x="120" y="190"/>
                    <a:pt x="137" y="190"/>
                    <a:pt x="153" y="174"/>
                  </a:cubicBezTo>
                  <a:cubicBezTo>
                    <a:pt x="170" y="174"/>
                    <a:pt x="170" y="174"/>
                    <a:pt x="186" y="153"/>
                  </a:cubicBezTo>
                  <a:cubicBezTo>
                    <a:pt x="207" y="137"/>
                    <a:pt x="240" y="120"/>
                    <a:pt x="240" y="87"/>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7"/>
            <p:cNvSpPr/>
            <p:nvPr/>
          </p:nvSpPr>
          <p:spPr>
            <a:xfrm>
              <a:off x="2838232" y="2375536"/>
              <a:ext cx="6525" cy="4750"/>
            </a:xfrm>
            <a:custGeom>
              <a:avLst/>
              <a:gdLst/>
              <a:ahLst/>
              <a:cxnLst/>
              <a:rect l="l" t="t" r="r" b="b"/>
              <a:pathLst>
                <a:path w="261" h="190" extrusionOk="0">
                  <a:moveTo>
                    <a:pt x="174" y="0"/>
                  </a:moveTo>
                  <a:cubicBezTo>
                    <a:pt x="141" y="0"/>
                    <a:pt x="120" y="0"/>
                    <a:pt x="87" y="21"/>
                  </a:cubicBezTo>
                  <a:cubicBezTo>
                    <a:pt x="54" y="37"/>
                    <a:pt x="38" y="70"/>
                    <a:pt x="17" y="103"/>
                  </a:cubicBezTo>
                  <a:cubicBezTo>
                    <a:pt x="1" y="157"/>
                    <a:pt x="38" y="190"/>
                    <a:pt x="104" y="190"/>
                  </a:cubicBezTo>
                  <a:lnTo>
                    <a:pt x="157" y="190"/>
                  </a:lnTo>
                  <a:cubicBezTo>
                    <a:pt x="174" y="173"/>
                    <a:pt x="174" y="173"/>
                    <a:pt x="190" y="173"/>
                  </a:cubicBezTo>
                  <a:cubicBezTo>
                    <a:pt x="223" y="157"/>
                    <a:pt x="244" y="124"/>
                    <a:pt x="244" y="103"/>
                  </a:cubicBezTo>
                  <a:cubicBezTo>
                    <a:pt x="261" y="70"/>
                    <a:pt x="261" y="54"/>
                    <a:pt x="244"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7"/>
            <p:cNvSpPr/>
            <p:nvPr/>
          </p:nvSpPr>
          <p:spPr>
            <a:xfrm>
              <a:off x="2843807" y="2386736"/>
              <a:ext cx="6525" cy="5100"/>
            </a:xfrm>
            <a:custGeom>
              <a:avLst/>
              <a:gdLst/>
              <a:ahLst/>
              <a:cxnLst/>
              <a:rect l="l" t="t" r="r" b="b"/>
              <a:pathLst>
                <a:path w="261" h="204" extrusionOk="0">
                  <a:moveTo>
                    <a:pt x="164" y="1"/>
                  </a:moveTo>
                  <a:cubicBezTo>
                    <a:pt x="144" y="1"/>
                    <a:pt x="122" y="6"/>
                    <a:pt x="104" y="18"/>
                  </a:cubicBezTo>
                  <a:cubicBezTo>
                    <a:pt x="71" y="34"/>
                    <a:pt x="38" y="51"/>
                    <a:pt x="21" y="88"/>
                  </a:cubicBezTo>
                  <a:cubicBezTo>
                    <a:pt x="0" y="104"/>
                    <a:pt x="0" y="121"/>
                    <a:pt x="0" y="154"/>
                  </a:cubicBezTo>
                  <a:cubicBezTo>
                    <a:pt x="21" y="170"/>
                    <a:pt x="38" y="191"/>
                    <a:pt x="54" y="191"/>
                  </a:cubicBezTo>
                  <a:cubicBezTo>
                    <a:pt x="62" y="199"/>
                    <a:pt x="75" y="203"/>
                    <a:pt x="92" y="203"/>
                  </a:cubicBezTo>
                  <a:cubicBezTo>
                    <a:pt x="109" y="203"/>
                    <a:pt x="130" y="199"/>
                    <a:pt x="157" y="191"/>
                  </a:cubicBezTo>
                  <a:cubicBezTo>
                    <a:pt x="207" y="154"/>
                    <a:pt x="260" y="88"/>
                    <a:pt x="244" y="51"/>
                  </a:cubicBezTo>
                  <a:cubicBezTo>
                    <a:pt x="233" y="19"/>
                    <a:pt x="20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7"/>
            <p:cNvSpPr/>
            <p:nvPr/>
          </p:nvSpPr>
          <p:spPr>
            <a:xfrm>
              <a:off x="2848132" y="2362636"/>
              <a:ext cx="6525" cy="4775"/>
            </a:xfrm>
            <a:custGeom>
              <a:avLst/>
              <a:gdLst/>
              <a:ahLst/>
              <a:cxnLst/>
              <a:rect l="l" t="t" r="r" b="b"/>
              <a:pathLst>
                <a:path w="261" h="191" extrusionOk="0">
                  <a:moveTo>
                    <a:pt x="120" y="1"/>
                  </a:moveTo>
                  <a:cubicBezTo>
                    <a:pt x="104" y="1"/>
                    <a:pt x="71" y="21"/>
                    <a:pt x="34" y="54"/>
                  </a:cubicBezTo>
                  <a:cubicBezTo>
                    <a:pt x="17" y="71"/>
                    <a:pt x="1" y="104"/>
                    <a:pt x="1" y="124"/>
                  </a:cubicBezTo>
                  <a:cubicBezTo>
                    <a:pt x="1" y="141"/>
                    <a:pt x="17" y="174"/>
                    <a:pt x="34" y="174"/>
                  </a:cubicBezTo>
                  <a:cubicBezTo>
                    <a:pt x="54" y="190"/>
                    <a:pt x="87" y="190"/>
                    <a:pt x="120" y="190"/>
                  </a:cubicBezTo>
                  <a:cubicBezTo>
                    <a:pt x="120" y="190"/>
                    <a:pt x="137" y="190"/>
                    <a:pt x="157" y="174"/>
                  </a:cubicBezTo>
                  <a:cubicBezTo>
                    <a:pt x="174" y="174"/>
                    <a:pt x="190" y="157"/>
                    <a:pt x="207" y="141"/>
                  </a:cubicBezTo>
                  <a:cubicBezTo>
                    <a:pt x="260" y="87"/>
                    <a:pt x="260" y="38"/>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7"/>
            <p:cNvSpPr/>
            <p:nvPr/>
          </p:nvSpPr>
          <p:spPr>
            <a:xfrm>
              <a:off x="2872157" y="2387161"/>
              <a:ext cx="6500" cy="4925"/>
            </a:xfrm>
            <a:custGeom>
              <a:avLst/>
              <a:gdLst/>
              <a:ahLst/>
              <a:cxnLst/>
              <a:rect l="l" t="t" r="r" b="b"/>
              <a:pathLst>
                <a:path w="260" h="197" extrusionOk="0">
                  <a:moveTo>
                    <a:pt x="175" y="0"/>
                  </a:moveTo>
                  <a:cubicBezTo>
                    <a:pt x="153" y="0"/>
                    <a:pt x="128" y="6"/>
                    <a:pt x="103" y="17"/>
                  </a:cubicBezTo>
                  <a:cubicBezTo>
                    <a:pt x="37" y="34"/>
                    <a:pt x="0" y="104"/>
                    <a:pt x="21" y="137"/>
                  </a:cubicBezTo>
                  <a:cubicBezTo>
                    <a:pt x="33" y="177"/>
                    <a:pt x="64" y="197"/>
                    <a:pt x="109" y="197"/>
                  </a:cubicBezTo>
                  <a:cubicBezTo>
                    <a:pt x="124" y="197"/>
                    <a:pt x="140" y="195"/>
                    <a:pt x="157" y="191"/>
                  </a:cubicBezTo>
                  <a:cubicBezTo>
                    <a:pt x="227" y="153"/>
                    <a:pt x="260" y="87"/>
                    <a:pt x="243" y="50"/>
                  </a:cubicBezTo>
                  <a:cubicBezTo>
                    <a:pt x="243" y="18"/>
                    <a:pt x="214"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7"/>
            <p:cNvSpPr/>
            <p:nvPr/>
          </p:nvSpPr>
          <p:spPr>
            <a:xfrm>
              <a:off x="2907407" y="2353236"/>
              <a:ext cx="6525" cy="4800"/>
            </a:xfrm>
            <a:custGeom>
              <a:avLst/>
              <a:gdLst/>
              <a:ahLst/>
              <a:cxnLst/>
              <a:rect l="l" t="t" r="r" b="b"/>
              <a:pathLst>
                <a:path w="261" h="192" extrusionOk="0">
                  <a:moveTo>
                    <a:pt x="164" y="1"/>
                  </a:moveTo>
                  <a:cubicBezTo>
                    <a:pt x="126" y="1"/>
                    <a:pt x="86" y="19"/>
                    <a:pt x="54" y="51"/>
                  </a:cubicBezTo>
                  <a:cubicBezTo>
                    <a:pt x="0" y="88"/>
                    <a:pt x="0" y="154"/>
                    <a:pt x="54" y="191"/>
                  </a:cubicBezTo>
                  <a:lnTo>
                    <a:pt x="120" y="191"/>
                  </a:lnTo>
                  <a:cubicBezTo>
                    <a:pt x="136" y="191"/>
                    <a:pt x="157" y="191"/>
                    <a:pt x="157" y="171"/>
                  </a:cubicBezTo>
                  <a:cubicBezTo>
                    <a:pt x="173" y="171"/>
                    <a:pt x="190" y="154"/>
                    <a:pt x="206" y="138"/>
                  </a:cubicBezTo>
                  <a:cubicBezTo>
                    <a:pt x="260" y="105"/>
                    <a:pt x="260" y="34"/>
                    <a:pt x="223" y="18"/>
                  </a:cubicBezTo>
                  <a:cubicBezTo>
                    <a:pt x="205" y="6"/>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7"/>
            <p:cNvSpPr/>
            <p:nvPr/>
          </p:nvSpPr>
          <p:spPr>
            <a:xfrm>
              <a:off x="2912132" y="2433536"/>
              <a:ext cx="6425" cy="5025"/>
            </a:xfrm>
            <a:custGeom>
              <a:avLst/>
              <a:gdLst/>
              <a:ahLst/>
              <a:cxnLst/>
              <a:rect l="l" t="t" r="r" b="b"/>
              <a:pathLst>
                <a:path w="257" h="201" extrusionOk="0">
                  <a:moveTo>
                    <a:pt x="174" y="1"/>
                  </a:moveTo>
                  <a:cubicBezTo>
                    <a:pt x="153" y="1"/>
                    <a:pt x="129" y="6"/>
                    <a:pt x="104" y="18"/>
                  </a:cubicBezTo>
                  <a:cubicBezTo>
                    <a:pt x="34" y="51"/>
                    <a:pt x="1" y="104"/>
                    <a:pt x="17" y="154"/>
                  </a:cubicBezTo>
                  <a:cubicBezTo>
                    <a:pt x="28" y="188"/>
                    <a:pt x="54" y="201"/>
                    <a:pt x="89" y="201"/>
                  </a:cubicBezTo>
                  <a:cubicBezTo>
                    <a:pt x="108" y="201"/>
                    <a:pt x="130" y="197"/>
                    <a:pt x="153" y="191"/>
                  </a:cubicBezTo>
                  <a:cubicBezTo>
                    <a:pt x="224" y="154"/>
                    <a:pt x="257" y="104"/>
                    <a:pt x="240" y="51"/>
                  </a:cubicBezTo>
                  <a:cubicBezTo>
                    <a:pt x="240" y="19"/>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7"/>
            <p:cNvSpPr/>
            <p:nvPr/>
          </p:nvSpPr>
          <p:spPr>
            <a:xfrm>
              <a:off x="2905657" y="2397486"/>
              <a:ext cx="6100" cy="4925"/>
            </a:xfrm>
            <a:custGeom>
              <a:avLst/>
              <a:gdLst/>
              <a:ahLst/>
              <a:cxnLst/>
              <a:rect l="l" t="t" r="r" b="b"/>
              <a:pathLst>
                <a:path w="244" h="197" extrusionOk="0">
                  <a:moveTo>
                    <a:pt x="157" y="0"/>
                  </a:moveTo>
                  <a:cubicBezTo>
                    <a:pt x="124" y="0"/>
                    <a:pt x="87" y="17"/>
                    <a:pt x="70" y="33"/>
                  </a:cubicBezTo>
                  <a:cubicBezTo>
                    <a:pt x="37" y="50"/>
                    <a:pt x="21" y="70"/>
                    <a:pt x="0" y="103"/>
                  </a:cubicBezTo>
                  <a:cubicBezTo>
                    <a:pt x="0" y="120"/>
                    <a:pt x="0" y="153"/>
                    <a:pt x="21" y="173"/>
                  </a:cubicBezTo>
                  <a:cubicBezTo>
                    <a:pt x="21" y="185"/>
                    <a:pt x="37" y="197"/>
                    <a:pt x="59" y="197"/>
                  </a:cubicBezTo>
                  <a:cubicBezTo>
                    <a:pt x="67" y="197"/>
                    <a:pt x="77" y="195"/>
                    <a:pt x="87" y="190"/>
                  </a:cubicBezTo>
                  <a:lnTo>
                    <a:pt x="140" y="190"/>
                  </a:lnTo>
                  <a:cubicBezTo>
                    <a:pt x="157" y="173"/>
                    <a:pt x="157" y="173"/>
                    <a:pt x="173" y="173"/>
                  </a:cubicBezTo>
                  <a:cubicBezTo>
                    <a:pt x="190" y="153"/>
                    <a:pt x="227" y="120"/>
                    <a:pt x="227" y="103"/>
                  </a:cubicBezTo>
                  <a:cubicBezTo>
                    <a:pt x="243" y="5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7"/>
            <p:cNvSpPr/>
            <p:nvPr/>
          </p:nvSpPr>
          <p:spPr>
            <a:xfrm>
              <a:off x="2902657" y="2385411"/>
              <a:ext cx="6925" cy="4775"/>
            </a:xfrm>
            <a:custGeom>
              <a:avLst/>
              <a:gdLst/>
              <a:ahLst/>
              <a:cxnLst/>
              <a:rect l="l" t="t" r="r" b="b"/>
              <a:pathLst>
                <a:path w="277" h="191" extrusionOk="0">
                  <a:moveTo>
                    <a:pt x="174" y="1"/>
                  </a:moveTo>
                  <a:cubicBezTo>
                    <a:pt x="141" y="1"/>
                    <a:pt x="104" y="1"/>
                    <a:pt x="87" y="17"/>
                  </a:cubicBezTo>
                  <a:cubicBezTo>
                    <a:pt x="54" y="38"/>
                    <a:pt x="38" y="71"/>
                    <a:pt x="17" y="87"/>
                  </a:cubicBezTo>
                  <a:cubicBezTo>
                    <a:pt x="1" y="141"/>
                    <a:pt x="38" y="174"/>
                    <a:pt x="71" y="190"/>
                  </a:cubicBezTo>
                  <a:lnTo>
                    <a:pt x="104" y="190"/>
                  </a:lnTo>
                  <a:cubicBezTo>
                    <a:pt x="120" y="190"/>
                    <a:pt x="141" y="190"/>
                    <a:pt x="157" y="174"/>
                  </a:cubicBezTo>
                  <a:cubicBezTo>
                    <a:pt x="190" y="157"/>
                    <a:pt x="223" y="141"/>
                    <a:pt x="244" y="120"/>
                  </a:cubicBezTo>
                  <a:cubicBezTo>
                    <a:pt x="244" y="104"/>
                    <a:pt x="244" y="104"/>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7"/>
            <p:cNvSpPr/>
            <p:nvPr/>
          </p:nvSpPr>
          <p:spPr>
            <a:xfrm>
              <a:off x="2912557" y="2421911"/>
              <a:ext cx="6925" cy="4750"/>
            </a:xfrm>
            <a:custGeom>
              <a:avLst/>
              <a:gdLst/>
              <a:ahLst/>
              <a:cxnLst/>
              <a:rect l="l" t="t" r="r" b="b"/>
              <a:pathLst>
                <a:path w="277" h="190" extrusionOk="0">
                  <a:moveTo>
                    <a:pt x="174" y="0"/>
                  </a:moveTo>
                  <a:cubicBezTo>
                    <a:pt x="136" y="0"/>
                    <a:pt x="103" y="21"/>
                    <a:pt x="87" y="37"/>
                  </a:cubicBezTo>
                  <a:cubicBezTo>
                    <a:pt x="54" y="54"/>
                    <a:pt x="33" y="70"/>
                    <a:pt x="17" y="103"/>
                  </a:cubicBezTo>
                  <a:cubicBezTo>
                    <a:pt x="0" y="157"/>
                    <a:pt x="33" y="190"/>
                    <a:pt x="103" y="190"/>
                  </a:cubicBezTo>
                  <a:lnTo>
                    <a:pt x="157" y="190"/>
                  </a:lnTo>
                  <a:cubicBezTo>
                    <a:pt x="174" y="173"/>
                    <a:pt x="174" y="173"/>
                    <a:pt x="190" y="173"/>
                  </a:cubicBezTo>
                  <a:cubicBezTo>
                    <a:pt x="223" y="157"/>
                    <a:pt x="240" y="124"/>
                    <a:pt x="240"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7"/>
            <p:cNvSpPr/>
            <p:nvPr/>
          </p:nvSpPr>
          <p:spPr>
            <a:xfrm>
              <a:off x="2918532" y="2386761"/>
              <a:ext cx="6525" cy="4950"/>
            </a:xfrm>
            <a:custGeom>
              <a:avLst/>
              <a:gdLst/>
              <a:ahLst/>
              <a:cxnLst/>
              <a:rect l="l" t="t" r="r" b="b"/>
              <a:pathLst>
                <a:path w="261" h="198" extrusionOk="0">
                  <a:moveTo>
                    <a:pt x="141" y="0"/>
                  </a:moveTo>
                  <a:cubicBezTo>
                    <a:pt x="104" y="17"/>
                    <a:pt x="71" y="17"/>
                    <a:pt x="54" y="50"/>
                  </a:cubicBezTo>
                  <a:cubicBezTo>
                    <a:pt x="1" y="103"/>
                    <a:pt x="1" y="153"/>
                    <a:pt x="54" y="190"/>
                  </a:cubicBezTo>
                  <a:cubicBezTo>
                    <a:pt x="65" y="190"/>
                    <a:pt x="76" y="197"/>
                    <a:pt x="93" y="197"/>
                  </a:cubicBezTo>
                  <a:cubicBezTo>
                    <a:pt x="102" y="197"/>
                    <a:pt x="112" y="196"/>
                    <a:pt x="124" y="190"/>
                  </a:cubicBezTo>
                  <a:lnTo>
                    <a:pt x="157" y="190"/>
                  </a:lnTo>
                  <a:cubicBezTo>
                    <a:pt x="174" y="169"/>
                    <a:pt x="190" y="153"/>
                    <a:pt x="207" y="136"/>
                  </a:cubicBezTo>
                  <a:cubicBezTo>
                    <a:pt x="244" y="120"/>
                    <a:pt x="260" y="103"/>
                    <a:pt x="260" y="66"/>
                  </a:cubicBezTo>
                  <a:cubicBezTo>
                    <a:pt x="260" y="50"/>
                    <a:pt x="244" y="17"/>
                    <a:pt x="227"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7"/>
            <p:cNvSpPr/>
            <p:nvPr/>
          </p:nvSpPr>
          <p:spPr>
            <a:xfrm>
              <a:off x="2912957" y="2407361"/>
              <a:ext cx="6525" cy="5200"/>
            </a:xfrm>
            <a:custGeom>
              <a:avLst/>
              <a:gdLst/>
              <a:ahLst/>
              <a:cxnLst/>
              <a:rect l="l" t="t" r="r" b="b"/>
              <a:pathLst>
                <a:path w="261" h="208" extrusionOk="0">
                  <a:moveTo>
                    <a:pt x="165" y="0"/>
                  </a:moveTo>
                  <a:cubicBezTo>
                    <a:pt x="127" y="0"/>
                    <a:pt x="86" y="19"/>
                    <a:pt x="55" y="50"/>
                  </a:cubicBezTo>
                  <a:cubicBezTo>
                    <a:pt x="17" y="88"/>
                    <a:pt x="17" y="104"/>
                    <a:pt x="17" y="137"/>
                  </a:cubicBezTo>
                  <a:cubicBezTo>
                    <a:pt x="1" y="154"/>
                    <a:pt x="17" y="170"/>
                    <a:pt x="38" y="191"/>
                  </a:cubicBezTo>
                  <a:cubicBezTo>
                    <a:pt x="71" y="207"/>
                    <a:pt x="87" y="207"/>
                    <a:pt x="120" y="207"/>
                  </a:cubicBezTo>
                  <a:cubicBezTo>
                    <a:pt x="141" y="191"/>
                    <a:pt x="141" y="191"/>
                    <a:pt x="158" y="191"/>
                  </a:cubicBezTo>
                  <a:cubicBezTo>
                    <a:pt x="174" y="170"/>
                    <a:pt x="191" y="170"/>
                    <a:pt x="207" y="154"/>
                  </a:cubicBezTo>
                  <a:cubicBezTo>
                    <a:pt x="261" y="104"/>
                    <a:pt x="261" y="50"/>
                    <a:pt x="224" y="17"/>
                  </a:cubicBezTo>
                  <a:cubicBezTo>
                    <a:pt x="206" y="6"/>
                    <a:pt x="186"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7"/>
            <p:cNvSpPr/>
            <p:nvPr/>
          </p:nvSpPr>
          <p:spPr>
            <a:xfrm>
              <a:off x="2892757" y="2338061"/>
              <a:ext cx="6525" cy="4925"/>
            </a:xfrm>
            <a:custGeom>
              <a:avLst/>
              <a:gdLst/>
              <a:ahLst/>
              <a:cxnLst/>
              <a:rect l="l" t="t" r="r" b="b"/>
              <a:pathLst>
                <a:path w="261" h="197" extrusionOk="0">
                  <a:moveTo>
                    <a:pt x="174" y="0"/>
                  </a:moveTo>
                  <a:cubicBezTo>
                    <a:pt x="133" y="0"/>
                    <a:pt x="75" y="19"/>
                    <a:pt x="38" y="56"/>
                  </a:cubicBezTo>
                  <a:cubicBezTo>
                    <a:pt x="21" y="77"/>
                    <a:pt x="1" y="110"/>
                    <a:pt x="1" y="126"/>
                  </a:cubicBezTo>
                  <a:cubicBezTo>
                    <a:pt x="1" y="143"/>
                    <a:pt x="21" y="180"/>
                    <a:pt x="38" y="180"/>
                  </a:cubicBezTo>
                  <a:cubicBezTo>
                    <a:pt x="54" y="196"/>
                    <a:pt x="87" y="196"/>
                    <a:pt x="125" y="196"/>
                  </a:cubicBezTo>
                  <a:cubicBezTo>
                    <a:pt x="125" y="196"/>
                    <a:pt x="141" y="196"/>
                    <a:pt x="141" y="180"/>
                  </a:cubicBezTo>
                  <a:cubicBezTo>
                    <a:pt x="174" y="180"/>
                    <a:pt x="190" y="159"/>
                    <a:pt x="207" y="143"/>
                  </a:cubicBezTo>
                  <a:cubicBezTo>
                    <a:pt x="244" y="110"/>
                    <a:pt x="261" y="40"/>
                    <a:pt x="207" y="7"/>
                  </a:cubicBezTo>
                  <a:cubicBezTo>
                    <a:pt x="199" y="2"/>
                    <a:pt x="18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7"/>
            <p:cNvSpPr/>
            <p:nvPr/>
          </p:nvSpPr>
          <p:spPr>
            <a:xfrm>
              <a:off x="2891932" y="2352336"/>
              <a:ext cx="6950" cy="5175"/>
            </a:xfrm>
            <a:custGeom>
              <a:avLst/>
              <a:gdLst/>
              <a:ahLst/>
              <a:cxnLst/>
              <a:rect l="l" t="t" r="r" b="b"/>
              <a:pathLst>
                <a:path w="278" h="207" extrusionOk="0">
                  <a:moveTo>
                    <a:pt x="174" y="0"/>
                  </a:moveTo>
                  <a:cubicBezTo>
                    <a:pt x="158" y="0"/>
                    <a:pt x="120" y="21"/>
                    <a:pt x="87" y="37"/>
                  </a:cubicBezTo>
                  <a:cubicBezTo>
                    <a:pt x="54" y="54"/>
                    <a:pt x="34" y="87"/>
                    <a:pt x="34" y="103"/>
                  </a:cubicBezTo>
                  <a:cubicBezTo>
                    <a:pt x="1" y="157"/>
                    <a:pt x="34" y="207"/>
                    <a:pt x="104" y="207"/>
                  </a:cubicBezTo>
                  <a:cubicBezTo>
                    <a:pt x="120" y="207"/>
                    <a:pt x="158" y="207"/>
                    <a:pt x="174" y="190"/>
                  </a:cubicBezTo>
                  <a:cubicBezTo>
                    <a:pt x="174" y="190"/>
                    <a:pt x="190" y="190"/>
                    <a:pt x="190" y="174"/>
                  </a:cubicBezTo>
                  <a:cubicBezTo>
                    <a:pt x="223" y="157"/>
                    <a:pt x="240" y="141"/>
                    <a:pt x="261" y="103"/>
                  </a:cubicBezTo>
                  <a:cubicBezTo>
                    <a:pt x="277" y="54"/>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7"/>
            <p:cNvSpPr/>
            <p:nvPr/>
          </p:nvSpPr>
          <p:spPr>
            <a:xfrm>
              <a:off x="2891532" y="2364236"/>
              <a:ext cx="6925" cy="4925"/>
            </a:xfrm>
            <a:custGeom>
              <a:avLst/>
              <a:gdLst/>
              <a:ahLst/>
              <a:cxnLst/>
              <a:rect l="l" t="t" r="r" b="b"/>
              <a:pathLst>
                <a:path w="277" h="197" extrusionOk="0">
                  <a:moveTo>
                    <a:pt x="164" y="0"/>
                  </a:moveTo>
                  <a:cubicBezTo>
                    <a:pt x="150" y="0"/>
                    <a:pt x="134" y="2"/>
                    <a:pt x="120" y="7"/>
                  </a:cubicBezTo>
                  <a:cubicBezTo>
                    <a:pt x="50" y="40"/>
                    <a:pt x="0" y="110"/>
                    <a:pt x="17" y="143"/>
                  </a:cubicBezTo>
                  <a:cubicBezTo>
                    <a:pt x="28" y="178"/>
                    <a:pt x="61" y="197"/>
                    <a:pt x="102" y="197"/>
                  </a:cubicBezTo>
                  <a:cubicBezTo>
                    <a:pt x="125" y="197"/>
                    <a:pt x="149" y="191"/>
                    <a:pt x="174" y="180"/>
                  </a:cubicBezTo>
                  <a:cubicBezTo>
                    <a:pt x="223" y="163"/>
                    <a:pt x="277" y="93"/>
                    <a:pt x="256" y="40"/>
                  </a:cubicBezTo>
                  <a:cubicBezTo>
                    <a:pt x="244" y="16"/>
                    <a:pt x="20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7"/>
            <p:cNvSpPr/>
            <p:nvPr/>
          </p:nvSpPr>
          <p:spPr>
            <a:xfrm>
              <a:off x="2886382" y="2387161"/>
              <a:ext cx="6925" cy="5075"/>
            </a:xfrm>
            <a:custGeom>
              <a:avLst/>
              <a:gdLst/>
              <a:ahLst/>
              <a:cxnLst/>
              <a:rect l="l" t="t" r="r" b="b"/>
              <a:pathLst>
                <a:path w="277" h="203" extrusionOk="0">
                  <a:moveTo>
                    <a:pt x="136" y="1"/>
                  </a:moveTo>
                  <a:cubicBezTo>
                    <a:pt x="103" y="17"/>
                    <a:pt x="87" y="34"/>
                    <a:pt x="50" y="50"/>
                  </a:cubicBezTo>
                  <a:cubicBezTo>
                    <a:pt x="0" y="104"/>
                    <a:pt x="0" y="153"/>
                    <a:pt x="50" y="191"/>
                  </a:cubicBezTo>
                  <a:cubicBezTo>
                    <a:pt x="60" y="199"/>
                    <a:pt x="73" y="203"/>
                    <a:pt x="88" y="203"/>
                  </a:cubicBezTo>
                  <a:cubicBezTo>
                    <a:pt x="103" y="203"/>
                    <a:pt x="120" y="199"/>
                    <a:pt x="136" y="191"/>
                  </a:cubicBezTo>
                  <a:lnTo>
                    <a:pt x="153" y="191"/>
                  </a:lnTo>
                  <a:cubicBezTo>
                    <a:pt x="190" y="174"/>
                    <a:pt x="206" y="174"/>
                    <a:pt x="223" y="153"/>
                  </a:cubicBezTo>
                  <a:cubicBezTo>
                    <a:pt x="256" y="104"/>
                    <a:pt x="276"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7"/>
            <p:cNvSpPr/>
            <p:nvPr/>
          </p:nvSpPr>
          <p:spPr>
            <a:xfrm>
              <a:off x="2883807" y="2420661"/>
              <a:ext cx="6400" cy="4775"/>
            </a:xfrm>
            <a:custGeom>
              <a:avLst/>
              <a:gdLst/>
              <a:ahLst/>
              <a:cxnLst/>
              <a:rect l="l" t="t" r="r" b="b"/>
              <a:pathLst>
                <a:path w="256" h="191" extrusionOk="0">
                  <a:moveTo>
                    <a:pt x="173" y="1"/>
                  </a:moveTo>
                  <a:cubicBezTo>
                    <a:pt x="136" y="1"/>
                    <a:pt x="103" y="1"/>
                    <a:pt x="87" y="17"/>
                  </a:cubicBezTo>
                  <a:cubicBezTo>
                    <a:pt x="50" y="50"/>
                    <a:pt x="33" y="71"/>
                    <a:pt x="17" y="104"/>
                  </a:cubicBezTo>
                  <a:cubicBezTo>
                    <a:pt x="0" y="153"/>
                    <a:pt x="33" y="190"/>
                    <a:pt x="103" y="190"/>
                  </a:cubicBezTo>
                  <a:cubicBezTo>
                    <a:pt x="120" y="190"/>
                    <a:pt x="136" y="190"/>
                    <a:pt x="153" y="174"/>
                  </a:cubicBezTo>
                  <a:cubicBezTo>
                    <a:pt x="173" y="174"/>
                    <a:pt x="173" y="174"/>
                    <a:pt x="190" y="153"/>
                  </a:cubicBezTo>
                  <a:cubicBezTo>
                    <a:pt x="223" y="137"/>
                    <a:pt x="239" y="120"/>
                    <a:pt x="239" y="87"/>
                  </a:cubicBezTo>
                  <a:cubicBezTo>
                    <a:pt x="256" y="71"/>
                    <a:pt x="256" y="34"/>
                    <a:pt x="239" y="17"/>
                  </a:cubicBezTo>
                  <a:cubicBezTo>
                    <a:pt x="223"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7"/>
            <p:cNvSpPr/>
            <p:nvPr/>
          </p:nvSpPr>
          <p:spPr>
            <a:xfrm>
              <a:off x="2897907" y="2317286"/>
              <a:ext cx="6525" cy="5075"/>
            </a:xfrm>
            <a:custGeom>
              <a:avLst/>
              <a:gdLst/>
              <a:ahLst/>
              <a:cxnLst/>
              <a:rect l="l" t="t" r="r" b="b"/>
              <a:pathLst>
                <a:path w="261" h="203" extrusionOk="0">
                  <a:moveTo>
                    <a:pt x="191" y="1"/>
                  </a:moveTo>
                  <a:cubicBezTo>
                    <a:pt x="178" y="1"/>
                    <a:pt x="166" y="5"/>
                    <a:pt x="158" y="13"/>
                  </a:cubicBezTo>
                  <a:cubicBezTo>
                    <a:pt x="125" y="13"/>
                    <a:pt x="88" y="29"/>
                    <a:pt x="71" y="46"/>
                  </a:cubicBezTo>
                  <a:cubicBezTo>
                    <a:pt x="22" y="100"/>
                    <a:pt x="1" y="165"/>
                    <a:pt x="55" y="186"/>
                  </a:cubicBezTo>
                  <a:cubicBezTo>
                    <a:pt x="71" y="203"/>
                    <a:pt x="104" y="203"/>
                    <a:pt x="141" y="203"/>
                  </a:cubicBezTo>
                  <a:cubicBezTo>
                    <a:pt x="141" y="186"/>
                    <a:pt x="158" y="186"/>
                    <a:pt x="174" y="186"/>
                  </a:cubicBezTo>
                  <a:cubicBezTo>
                    <a:pt x="191" y="186"/>
                    <a:pt x="207" y="165"/>
                    <a:pt x="228" y="149"/>
                  </a:cubicBezTo>
                  <a:cubicBezTo>
                    <a:pt x="244" y="133"/>
                    <a:pt x="261" y="100"/>
                    <a:pt x="261" y="83"/>
                  </a:cubicBezTo>
                  <a:cubicBezTo>
                    <a:pt x="261" y="46"/>
                    <a:pt x="261" y="29"/>
                    <a:pt x="228" y="13"/>
                  </a:cubicBezTo>
                  <a:cubicBezTo>
                    <a:pt x="217" y="5"/>
                    <a:pt x="20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7"/>
            <p:cNvSpPr/>
            <p:nvPr/>
          </p:nvSpPr>
          <p:spPr>
            <a:xfrm>
              <a:off x="2898432" y="2372961"/>
              <a:ext cx="6825" cy="4775"/>
            </a:xfrm>
            <a:custGeom>
              <a:avLst/>
              <a:gdLst/>
              <a:ahLst/>
              <a:cxnLst/>
              <a:rect l="l" t="t" r="r" b="b"/>
              <a:pathLst>
                <a:path w="273" h="191" extrusionOk="0">
                  <a:moveTo>
                    <a:pt x="179" y="1"/>
                  </a:moveTo>
                  <a:cubicBezTo>
                    <a:pt x="159" y="1"/>
                    <a:pt x="138" y="7"/>
                    <a:pt x="120" y="21"/>
                  </a:cubicBezTo>
                  <a:cubicBezTo>
                    <a:pt x="50" y="37"/>
                    <a:pt x="1" y="103"/>
                    <a:pt x="17" y="140"/>
                  </a:cubicBezTo>
                  <a:cubicBezTo>
                    <a:pt x="28" y="172"/>
                    <a:pt x="61" y="190"/>
                    <a:pt x="96" y="190"/>
                  </a:cubicBezTo>
                  <a:cubicBezTo>
                    <a:pt x="115" y="190"/>
                    <a:pt x="136" y="185"/>
                    <a:pt x="153" y="173"/>
                  </a:cubicBezTo>
                  <a:cubicBezTo>
                    <a:pt x="223" y="157"/>
                    <a:pt x="273" y="87"/>
                    <a:pt x="256" y="54"/>
                  </a:cubicBezTo>
                  <a:cubicBezTo>
                    <a:pt x="246" y="20"/>
                    <a:pt x="21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17"/>
          <p:cNvGrpSpPr/>
          <p:nvPr/>
        </p:nvGrpSpPr>
        <p:grpSpPr>
          <a:xfrm rot="10800000" flipH="1">
            <a:off x="7367648" y="-67776"/>
            <a:ext cx="2192535" cy="1200546"/>
            <a:chOff x="2686710" y="2490970"/>
            <a:chExt cx="520125" cy="284800"/>
          </a:xfrm>
        </p:grpSpPr>
        <p:sp>
          <p:nvSpPr>
            <p:cNvPr id="7184" name="Google Shape;7184;p17"/>
            <p:cNvSpPr/>
            <p:nvPr/>
          </p:nvSpPr>
          <p:spPr>
            <a:xfrm rot="10800000">
              <a:off x="2936260" y="2687320"/>
              <a:ext cx="6925" cy="4650"/>
            </a:xfrm>
            <a:custGeom>
              <a:avLst/>
              <a:gdLst/>
              <a:ahLst/>
              <a:cxnLst/>
              <a:rect l="l" t="t" r="r" b="b"/>
              <a:pathLst>
                <a:path w="277" h="186" extrusionOk="0">
                  <a:moveTo>
                    <a:pt x="174" y="0"/>
                  </a:moveTo>
                  <a:cubicBezTo>
                    <a:pt x="141" y="0"/>
                    <a:pt x="104" y="17"/>
                    <a:pt x="87" y="33"/>
                  </a:cubicBezTo>
                  <a:cubicBezTo>
                    <a:pt x="54" y="49"/>
                    <a:pt x="38" y="66"/>
                    <a:pt x="17" y="103"/>
                  </a:cubicBezTo>
                  <a:cubicBezTo>
                    <a:pt x="1" y="153"/>
                    <a:pt x="38" y="186"/>
                    <a:pt x="104" y="186"/>
                  </a:cubicBezTo>
                  <a:lnTo>
                    <a:pt x="157" y="186"/>
                  </a:lnTo>
                  <a:cubicBezTo>
                    <a:pt x="174" y="169"/>
                    <a:pt x="174" y="169"/>
                    <a:pt x="190" y="169"/>
                  </a:cubicBezTo>
                  <a:cubicBezTo>
                    <a:pt x="223" y="153"/>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7"/>
            <p:cNvSpPr/>
            <p:nvPr/>
          </p:nvSpPr>
          <p:spPr>
            <a:xfrm rot="10800000">
              <a:off x="2949960" y="2687420"/>
              <a:ext cx="6525" cy="5075"/>
            </a:xfrm>
            <a:custGeom>
              <a:avLst/>
              <a:gdLst/>
              <a:ahLst/>
              <a:cxnLst/>
              <a:rect l="l" t="t" r="r" b="b"/>
              <a:pathLst>
                <a:path w="261" h="203" extrusionOk="0">
                  <a:moveTo>
                    <a:pt x="137" y="0"/>
                  </a:moveTo>
                  <a:cubicBezTo>
                    <a:pt x="104" y="21"/>
                    <a:pt x="71" y="38"/>
                    <a:pt x="54" y="54"/>
                  </a:cubicBezTo>
                  <a:cubicBezTo>
                    <a:pt x="1" y="103"/>
                    <a:pt x="1" y="157"/>
                    <a:pt x="34" y="190"/>
                  </a:cubicBezTo>
                  <a:cubicBezTo>
                    <a:pt x="52" y="198"/>
                    <a:pt x="66" y="202"/>
                    <a:pt x="79" y="202"/>
                  </a:cubicBezTo>
                  <a:cubicBezTo>
                    <a:pt x="92" y="202"/>
                    <a:pt x="104" y="198"/>
                    <a:pt x="120" y="190"/>
                  </a:cubicBezTo>
                  <a:lnTo>
                    <a:pt x="158" y="190"/>
                  </a:lnTo>
                  <a:cubicBezTo>
                    <a:pt x="174" y="174"/>
                    <a:pt x="191" y="174"/>
                    <a:pt x="207" y="157"/>
                  </a:cubicBezTo>
                  <a:cubicBezTo>
                    <a:pt x="261" y="103"/>
                    <a:pt x="261" y="38"/>
                    <a:pt x="224" y="21"/>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7"/>
            <p:cNvSpPr/>
            <p:nvPr/>
          </p:nvSpPr>
          <p:spPr>
            <a:xfrm rot="10800000">
              <a:off x="2954710" y="2698870"/>
              <a:ext cx="6500" cy="5175"/>
            </a:xfrm>
            <a:custGeom>
              <a:avLst/>
              <a:gdLst/>
              <a:ahLst/>
              <a:cxnLst/>
              <a:rect l="l" t="t" r="r" b="b"/>
              <a:pathLst>
                <a:path w="260" h="207" extrusionOk="0">
                  <a:moveTo>
                    <a:pt x="173" y="1"/>
                  </a:moveTo>
                  <a:cubicBezTo>
                    <a:pt x="140" y="1"/>
                    <a:pt x="120" y="17"/>
                    <a:pt x="87" y="34"/>
                  </a:cubicBezTo>
                  <a:cubicBezTo>
                    <a:pt x="54" y="50"/>
                    <a:pt x="37" y="87"/>
                    <a:pt x="17" y="104"/>
                  </a:cubicBezTo>
                  <a:cubicBezTo>
                    <a:pt x="0" y="153"/>
                    <a:pt x="37" y="207"/>
                    <a:pt x="103" y="207"/>
                  </a:cubicBezTo>
                  <a:cubicBezTo>
                    <a:pt x="120" y="207"/>
                    <a:pt x="140" y="190"/>
                    <a:pt x="157" y="190"/>
                  </a:cubicBezTo>
                  <a:cubicBezTo>
                    <a:pt x="173" y="190"/>
                    <a:pt x="190" y="174"/>
                    <a:pt x="190" y="174"/>
                  </a:cubicBezTo>
                  <a:cubicBezTo>
                    <a:pt x="223" y="153"/>
                    <a:pt x="243" y="137"/>
                    <a:pt x="260" y="104"/>
                  </a:cubicBezTo>
                  <a:cubicBezTo>
                    <a:pt x="260" y="71"/>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7"/>
            <p:cNvSpPr/>
            <p:nvPr/>
          </p:nvSpPr>
          <p:spPr>
            <a:xfrm rot="10800000">
              <a:off x="2937085" y="2675520"/>
              <a:ext cx="6500" cy="4925"/>
            </a:xfrm>
            <a:custGeom>
              <a:avLst/>
              <a:gdLst/>
              <a:ahLst/>
              <a:cxnLst/>
              <a:rect l="l" t="t" r="r" b="b"/>
              <a:pathLst>
                <a:path w="260" h="197" extrusionOk="0">
                  <a:moveTo>
                    <a:pt x="172" y="0"/>
                  </a:moveTo>
                  <a:cubicBezTo>
                    <a:pt x="152" y="0"/>
                    <a:pt x="128" y="6"/>
                    <a:pt x="103" y="17"/>
                  </a:cubicBezTo>
                  <a:cubicBezTo>
                    <a:pt x="33" y="54"/>
                    <a:pt x="0" y="104"/>
                    <a:pt x="17" y="157"/>
                  </a:cubicBezTo>
                  <a:cubicBezTo>
                    <a:pt x="29" y="182"/>
                    <a:pt x="61" y="197"/>
                    <a:pt x="105" y="197"/>
                  </a:cubicBezTo>
                  <a:cubicBezTo>
                    <a:pt x="121" y="197"/>
                    <a:pt x="138" y="195"/>
                    <a:pt x="157" y="190"/>
                  </a:cubicBezTo>
                  <a:cubicBezTo>
                    <a:pt x="223" y="157"/>
                    <a:pt x="260" y="104"/>
                    <a:pt x="239" y="54"/>
                  </a:cubicBezTo>
                  <a:cubicBezTo>
                    <a:pt x="239" y="19"/>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7"/>
            <p:cNvSpPr/>
            <p:nvPr/>
          </p:nvSpPr>
          <p:spPr>
            <a:xfrm rot="10800000">
              <a:off x="2942235" y="2652470"/>
              <a:ext cx="6500" cy="4950"/>
            </a:xfrm>
            <a:custGeom>
              <a:avLst/>
              <a:gdLst/>
              <a:ahLst/>
              <a:cxnLst/>
              <a:rect l="l" t="t" r="r" b="b"/>
              <a:pathLst>
                <a:path w="260" h="198" extrusionOk="0">
                  <a:moveTo>
                    <a:pt x="168" y="0"/>
                  </a:moveTo>
                  <a:cubicBezTo>
                    <a:pt x="159" y="0"/>
                    <a:pt x="149" y="2"/>
                    <a:pt x="136" y="7"/>
                  </a:cubicBezTo>
                  <a:cubicBezTo>
                    <a:pt x="103" y="7"/>
                    <a:pt x="70" y="24"/>
                    <a:pt x="54" y="40"/>
                  </a:cubicBezTo>
                  <a:cubicBezTo>
                    <a:pt x="0" y="94"/>
                    <a:pt x="0" y="164"/>
                    <a:pt x="33" y="181"/>
                  </a:cubicBezTo>
                  <a:cubicBezTo>
                    <a:pt x="70" y="197"/>
                    <a:pt x="87" y="197"/>
                    <a:pt x="120" y="197"/>
                  </a:cubicBezTo>
                  <a:cubicBezTo>
                    <a:pt x="136" y="197"/>
                    <a:pt x="136" y="197"/>
                    <a:pt x="157" y="181"/>
                  </a:cubicBezTo>
                  <a:cubicBezTo>
                    <a:pt x="173" y="181"/>
                    <a:pt x="190" y="164"/>
                    <a:pt x="206" y="143"/>
                  </a:cubicBezTo>
                  <a:cubicBezTo>
                    <a:pt x="260" y="94"/>
                    <a:pt x="260" y="40"/>
                    <a:pt x="223" y="7"/>
                  </a:cubicBezTo>
                  <a:cubicBezTo>
                    <a:pt x="201" y="7"/>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7"/>
            <p:cNvSpPr/>
            <p:nvPr/>
          </p:nvSpPr>
          <p:spPr>
            <a:xfrm rot="10800000">
              <a:off x="2932435" y="2734520"/>
              <a:ext cx="6425" cy="4775"/>
            </a:xfrm>
            <a:custGeom>
              <a:avLst/>
              <a:gdLst/>
              <a:ahLst/>
              <a:cxnLst/>
              <a:rect l="l" t="t" r="r" b="b"/>
              <a:pathLst>
                <a:path w="257" h="191" extrusionOk="0">
                  <a:moveTo>
                    <a:pt x="153" y="1"/>
                  </a:moveTo>
                  <a:cubicBezTo>
                    <a:pt x="120" y="1"/>
                    <a:pt x="87" y="17"/>
                    <a:pt x="71" y="38"/>
                  </a:cubicBezTo>
                  <a:cubicBezTo>
                    <a:pt x="34" y="54"/>
                    <a:pt x="17" y="71"/>
                    <a:pt x="1" y="104"/>
                  </a:cubicBezTo>
                  <a:cubicBezTo>
                    <a:pt x="1" y="120"/>
                    <a:pt x="1" y="157"/>
                    <a:pt x="17" y="174"/>
                  </a:cubicBezTo>
                  <a:cubicBezTo>
                    <a:pt x="34" y="190"/>
                    <a:pt x="50" y="190"/>
                    <a:pt x="87" y="190"/>
                  </a:cubicBezTo>
                  <a:lnTo>
                    <a:pt x="137" y="190"/>
                  </a:lnTo>
                  <a:cubicBezTo>
                    <a:pt x="153" y="174"/>
                    <a:pt x="153" y="174"/>
                    <a:pt x="174" y="174"/>
                  </a:cubicBezTo>
                  <a:cubicBezTo>
                    <a:pt x="207" y="157"/>
                    <a:pt x="224" y="120"/>
                    <a:pt x="224" y="104"/>
                  </a:cubicBezTo>
                  <a:cubicBezTo>
                    <a:pt x="257" y="38"/>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7"/>
            <p:cNvSpPr/>
            <p:nvPr/>
          </p:nvSpPr>
          <p:spPr>
            <a:xfrm rot="10800000">
              <a:off x="2946560" y="2664120"/>
              <a:ext cx="6925" cy="4675"/>
            </a:xfrm>
            <a:custGeom>
              <a:avLst/>
              <a:gdLst/>
              <a:ahLst/>
              <a:cxnLst/>
              <a:rect l="l" t="t" r="r" b="b"/>
              <a:pathLst>
                <a:path w="277" h="187" extrusionOk="0">
                  <a:moveTo>
                    <a:pt x="174" y="1"/>
                  </a:moveTo>
                  <a:cubicBezTo>
                    <a:pt x="157" y="1"/>
                    <a:pt x="120" y="1"/>
                    <a:pt x="87" y="34"/>
                  </a:cubicBezTo>
                  <a:cubicBezTo>
                    <a:pt x="54" y="50"/>
                    <a:pt x="38" y="67"/>
                    <a:pt x="38" y="104"/>
                  </a:cubicBezTo>
                  <a:cubicBezTo>
                    <a:pt x="0" y="153"/>
                    <a:pt x="38" y="186"/>
                    <a:pt x="104" y="186"/>
                  </a:cubicBezTo>
                  <a:cubicBezTo>
                    <a:pt x="120" y="186"/>
                    <a:pt x="141" y="186"/>
                    <a:pt x="174" y="170"/>
                  </a:cubicBezTo>
                  <a:lnTo>
                    <a:pt x="190" y="170"/>
                  </a:lnTo>
                  <a:cubicBezTo>
                    <a:pt x="223" y="137"/>
                    <a:pt x="244" y="120"/>
                    <a:pt x="260" y="83"/>
                  </a:cubicBezTo>
                  <a:cubicBezTo>
                    <a:pt x="277" y="3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7"/>
            <p:cNvSpPr/>
            <p:nvPr/>
          </p:nvSpPr>
          <p:spPr>
            <a:xfrm rot="10800000">
              <a:off x="2956860" y="2756370"/>
              <a:ext cx="6925" cy="5175"/>
            </a:xfrm>
            <a:custGeom>
              <a:avLst/>
              <a:gdLst/>
              <a:ahLst/>
              <a:cxnLst/>
              <a:rect l="l" t="t" r="r" b="b"/>
              <a:pathLst>
                <a:path w="277" h="207" extrusionOk="0">
                  <a:moveTo>
                    <a:pt x="173" y="0"/>
                  </a:moveTo>
                  <a:cubicBezTo>
                    <a:pt x="157" y="0"/>
                    <a:pt x="120" y="17"/>
                    <a:pt x="87" y="33"/>
                  </a:cubicBezTo>
                  <a:cubicBezTo>
                    <a:pt x="54" y="50"/>
                    <a:pt x="37" y="83"/>
                    <a:pt x="37" y="103"/>
                  </a:cubicBezTo>
                  <a:cubicBezTo>
                    <a:pt x="0" y="153"/>
                    <a:pt x="37" y="206"/>
                    <a:pt x="103" y="206"/>
                  </a:cubicBezTo>
                  <a:cubicBezTo>
                    <a:pt x="120" y="206"/>
                    <a:pt x="140" y="206"/>
                    <a:pt x="173" y="186"/>
                  </a:cubicBezTo>
                  <a:lnTo>
                    <a:pt x="190" y="169"/>
                  </a:lnTo>
                  <a:cubicBezTo>
                    <a:pt x="223" y="153"/>
                    <a:pt x="243" y="136"/>
                    <a:pt x="260" y="103"/>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7"/>
            <p:cNvSpPr/>
            <p:nvPr/>
          </p:nvSpPr>
          <p:spPr>
            <a:xfrm rot="10800000">
              <a:off x="2962435" y="2721745"/>
              <a:ext cx="6925" cy="5075"/>
            </a:xfrm>
            <a:custGeom>
              <a:avLst/>
              <a:gdLst/>
              <a:ahLst/>
              <a:cxnLst/>
              <a:rect l="l" t="t" r="r" b="b"/>
              <a:pathLst>
                <a:path w="277" h="203" extrusionOk="0">
                  <a:moveTo>
                    <a:pt x="137" y="0"/>
                  </a:moveTo>
                  <a:cubicBezTo>
                    <a:pt x="104" y="17"/>
                    <a:pt x="87" y="33"/>
                    <a:pt x="54" y="54"/>
                  </a:cubicBezTo>
                  <a:cubicBezTo>
                    <a:pt x="1" y="104"/>
                    <a:pt x="1" y="157"/>
                    <a:pt x="54" y="190"/>
                  </a:cubicBezTo>
                  <a:cubicBezTo>
                    <a:pt x="62" y="198"/>
                    <a:pt x="75" y="203"/>
                    <a:pt x="89" y="203"/>
                  </a:cubicBezTo>
                  <a:cubicBezTo>
                    <a:pt x="104" y="203"/>
                    <a:pt x="120" y="198"/>
                    <a:pt x="137" y="190"/>
                  </a:cubicBezTo>
                  <a:lnTo>
                    <a:pt x="157" y="190"/>
                  </a:lnTo>
                  <a:cubicBezTo>
                    <a:pt x="190" y="174"/>
                    <a:pt x="207" y="157"/>
                    <a:pt x="223" y="157"/>
                  </a:cubicBezTo>
                  <a:cubicBezTo>
                    <a:pt x="260" y="104"/>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7"/>
            <p:cNvSpPr/>
            <p:nvPr/>
          </p:nvSpPr>
          <p:spPr>
            <a:xfrm rot="10800000">
              <a:off x="2957285" y="2744820"/>
              <a:ext cx="6925" cy="4950"/>
            </a:xfrm>
            <a:custGeom>
              <a:avLst/>
              <a:gdLst/>
              <a:ahLst/>
              <a:cxnLst/>
              <a:rect l="l" t="t" r="r" b="b"/>
              <a:pathLst>
                <a:path w="277" h="198" extrusionOk="0">
                  <a:moveTo>
                    <a:pt x="164" y="1"/>
                  </a:moveTo>
                  <a:cubicBezTo>
                    <a:pt x="149" y="1"/>
                    <a:pt x="134" y="3"/>
                    <a:pt x="120" y="7"/>
                  </a:cubicBezTo>
                  <a:cubicBezTo>
                    <a:pt x="54" y="44"/>
                    <a:pt x="1" y="94"/>
                    <a:pt x="17" y="147"/>
                  </a:cubicBezTo>
                  <a:cubicBezTo>
                    <a:pt x="28" y="179"/>
                    <a:pt x="61" y="198"/>
                    <a:pt x="97" y="198"/>
                  </a:cubicBezTo>
                  <a:cubicBezTo>
                    <a:pt x="117" y="198"/>
                    <a:pt x="138" y="192"/>
                    <a:pt x="157" y="180"/>
                  </a:cubicBezTo>
                  <a:cubicBezTo>
                    <a:pt x="223" y="164"/>
                    <a:pt x="277" y="94"/>
                    <a:pt x="260" y="44"/>
                  </a:cubicBezTo>
                  <a:cubicBezTo>
                    <a:pt x="245" y="17"/>
                    <a:pt x="20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7"/>
            <p:cNvSpPr/>
            <p:nvPr/>
          </p:nvSpPr>
          <p:spPr>
            <a:xfrm rot="10800000">
              <a:off x="2962010" y="2663195"/>
              <a:ext cx="6525" cy="4925"/>
            </a:xfrm>
            <a:custGeom>
              <a:avLst/>
              <a:gdLst/>
              <a:ahLst/>
              <a:cxnLst/>
              <a:rect l="l" t="t" r="r" b="b"/>
              <a:pathLst>
                <a:path w="261" h="197" extrusionOk="0">
                  <a:moveTo>
                    <a:pt x="149" y="0"/>
                  </a:moveTo>
                  <a:cubicBezTo>
                    <a:pt x="133" y="0"/>
                    <a:pt x="118" y="2"/>
                    <a:pt x="104" y="7"/>
                  </a:cubicBezTo>
                  <a:cubicBezTo>
                    <a:pt x="38" y="40"/>
                    <a:pt x="1" y="110"/>
                    <a:pt x="1" y="143"/>
                  </a:cubicBezTo>
                  <a:cubicBezTo>
                    <a:pt x="14" y="178"/>
                    <a:pt x="47" y="197"/>
                    <a:pt x="87" y="197"/>
                  </a:cubicBezTo>
                  <a:cubicBezTo>
                    <a:pt x="109" y="197"/>
                    <a:pt x="133" y="191"/>
                    <a:pt x="157" y="180"/>
                  </a:cubicBezTo>
                  <a:cubicBezTo>
                    <a:pt x="207" y="159"/>
                    <a:pt x="260" y="93"/>
                    <a:pt x="244" y="40"/>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7"/>
            <p:cNvSpPr/>
            <p:nvPr/>
          </p:nvSpPr>
          <p:spPr>
            <a:xfrm rot="10800000">
              <a:off x="2959435" y="2710920"/>
              <a:ext cx="6925" cy="4775"/>
            </a:xfrm>
            <a:custGeom>
              <a:avLst/>
              <a:gdLst/>
              <a:ahLst/>
              <a:cxnLst/>
              <a:rect l="l" t="t" r="r" b="b"/>
              <a:pathLst>
                <a:path w="277" h="191" extrusionOk="0">
                  <a:moveTo>
                    <a:pt x="173" y="1"/>
                  </a:moveTo>
                  <a:cubicBezTo>
                    <a:pt x="157" y="1"/>
                    <a:pt x="120" y="1"/>
                    <a:pt x="87" y="21"/>
                  </a:cubicBezTo>
                  <a:cubicBezTo>
                    <a:pt x="54" y="54"/>
                    <a:pt x="37" y="71"/>
                    <a:pt x="37" y="87"/>
                  </a:cubicBezTo>
                  <a:cubicBezTo>
                    <a:pt x="0" y="157"/>
                    <a:pt x="37" y="190"/>
                    <a:pt x="103" y="190"/>
                  </a:cubicBezTo>
                  <a:cubicBezTo>
                    <a:pt x="120" y="190"/>
                    <a:pt x="140" y="190"/>
                    <a:pt x="173" y="174"/>
                  </a:cubicBezTo>
                  <a:cubicBezTo>
                    <a:pt x="173" y="174"/>
                    <a:pt x="190" y="174"/>
                    <a:pt x="190" y="157"/>
                  </a:cubicBezTo>
                  <a:cubicBezTo>
                    <a:pt x="223" y="141"/>
                    <a:pt x="243" y="124"/>
                    <a:pt x="260" y="87"/>
                  </a:cubicBezTo>
                  <a:cubicBezTo>
                    <a:pt x="276" y="38"/>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7"/>
            <p:cNvSpPr/>
            <p:nvPr/>
          </p:nvSpPr>
          <p:spPr>
            <a:xfrm rot="10800000">
              <a:off x="2965410" y="2688545"/>
              <a:ext cx="6525" cy="4775"/>
            </a:xfrm>
            <a:custGeom>
              <a:avLst/>
              <a:gdLst/>
              <a:ahLst/>
              <a:cxnLst/>
              <a:rect l="l" t="t" r="r" b="b"/>
              <a:pathLst>
                <a:path w="261" h="191" extrusionOk="0">
                  <a:moveTo>
                    <a:pt x="174" y="0"/>
                  </a:moveTo>
                  <a:cubicBezTo>
                    <a:pt x="137" y="0"/>
                    <a:pt x="104" y="0"/>
                    <a:pt x="87" y="17"/>
                  </a:cubicBezTo>
                  <a:cubicBezTo>
                    <a:pt x="54" y="33"/>
                    <a:pt x="33" y="71"/>
                    <a:pt x="17" y="87"/>
                  </a:cubicBezTo>
                  <a:cubicBezTo>
                    <a:pt x="0" y="157"/>
                    <a:pt x="33" y="190"/>
                    <a:pt x="104" y="190"/>
                  </a:cubicBezTo>
                  <a:cubicBezTo>
                    <a:pt x="120" y="190"/>
                    <a:pt x="137" y="190"/>
                    <a:pt x="157" y="174"/>
                  </a:cubicBezTo>
                  <a:cubicBezTo>
                    <a:pt x="174" y="174"/>
                    <a:pt x="174" y="174"/>
                    <a:pt x="190" y="157"/>
                  </a:cubicBezTo>
                  <a:cubicBezTo>
                    <a:pt x="223" y="136"/>
                    <a:pt x="240" y="120"/>
                    <a:pt x="240" y="87"/>
                  </a:cubicBezTo>
                  <a:cubicBezTo>
                    <a:pt x="260" y="71"/>
                    <a:pt x="260"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7"/>
            <p:cNvSpPr/>
            <p:nvPr/>
          </p:nvSpPr>
          <p:spPr>
            <a:xfrm rot="10800000">
              <a:off x="2965935" y="2677420"/>
              <a:ext cx="6425" cy="4775"/>
            </a:xfrm>
            <a:custGeom>
              <a:avLst/>
              <a:gdLst/>
              <a:ahLst/>
              <a:cxnLst/>
              <a:rect l="l" t="t" r="r" b="b"/>
              <a:pathLst>
                <a:path w="257" h="191" extrusionOk="0">
                  <a:moveTo>
                    <a:pt x="154" y="1"/>
                  </a:moveTo>
                  <a:cubicBezTo>
                    <a:pt x="104" y="1"/>
                    <a:pt x="34" y="54"/>
                    <a:pt x="17" y="104"/>
                  </a:cubicBezTo>
                  <a:cubicBezTo>
                    <a:pt x="1" y="157"/>
                    <a:pt x="34" y="190"/>
                    <a:pt x="88" y="190"/>
                  </a:cubicBezTo>
                  <a:lnTo>
                    <a:pt x="154" y="190"/>
                  </a:lnTo>
                  <a:cubicBezTo>
                    <a:pt x="154" y="174"/>
                    <a:pt x="174" y="174"/>
                    <a:pt x="174" y="174"/>
                  </a:cubicBezTo>
                  <a:cubicBezTo>
                    <a:pt x="207" y="157"/>
                    <a:pt x="224" y="124"/>
                    <a:pt x="240" y="104"/>
                  </a:cubicBezTo>
                  <a:cubicBezTo>
                    <a:pt x="257" y="71"/>
                    <a:pt x="240" y="54"/>
                    <a:pt x="240" y="38"/>
                  </a:cubicBezTo>
                  <a:cubicBezTo>
                    <a:pt x="224" y="21"/>
                    <a:pt x="19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7"/>
            <p:cNvSpPr/>
            <p:nvPr/>
          </p:nvSpPr>
          <p:spPr>
            <a:xfrm rot="10800000">
              <a:off x="2945310" y="2618970"/>
              <a:ext cx="6000" cy="5200"/>
            </a:xfrm>
            <a:custGeom>
              <a:avLst/>
              <a:gdLst/>
              <a:ahLst/>
              <a:cxnLst/>
              <a:rect l="l" t="t" r="r" b="b"/>
              <a:pathLst>
                <a:path w="240" h="208" extrusionOk="0">
                  <a:moveTo>
                    <a:pt x="157" y="1"/>
                  </a:moveTo>
                  <a:cubicBezTo>
                    <a:pt x="136" y="1"/>
                    <a:pt x="103" y="17"/>
                    <a:pt x="70" y="34"/>
                  </a:cubicBezTo>
                  <a:cubicBezTo>
                    <a:pt x="33" y="50"/>
                    <a:pt x="17" y="71"/>
                    <a:pt x="17" y="104"/>
                  </a:cubicBezTo>
                  <a:cubicBezTo>
                    <a:pt x="0" y="153"/>
                    <a:pt x="33" y="207"/>
                    <a:pt x="87" y="207"/>
                  </a:cubicBezTo>
                  <a:cubicBezTo>
                    <a:pt x="103" y="207"/>
                    <a:pt x="136" y="191"/>
                    <a:pt x="157" y="191"/>
                  </a:cubicBezTo>
                  <a:lnTo>
                    <a:pt x="173" y="174"/>
                  </a:lnTo>
                  <a:cubicBezTo>
                    <a:pt x="206" y="153"/>
                    <a:pt x="223" y="120"/>
                    <a:pt x="239" y="104"/>
                  </a:cubicBezTo>
                  <a:cubicBezTo>
                    <a:pt x="239" y="71"/>
                    <a:pt x="239" y="50"/>
                    <a:pt x="223" y="3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7"/>
            <p:cNvSpPr/>
            <p:nvPr/>
          </p:nvSpPr>
          <p:spPr>
            <a:xfrm rot="10800000">
              <a:off x="2957285" y="2771020"/>
              <a:ext cx="5575" cy="1775"/>
            </a:xfrm>
            <a:custGeom>
              <a:avLst/>
              <a:gdLst/>
              <a:ahLst/>
              <a:cxnLst/>
              <a:rect l="l" t="t" r="r" b="b"/>
              <a:pathLst>
                <a:path w="223" h="71" extrusionOk="0">
                  <a:moveTo>
                    <a:pt x="0" y="1"/>
                  </a:moveTo>
                  <a:cubicBezTo>
                    <a:pt x="0" y="17"/>
                    <a:pt x="17" y="54"/>
                    <a:pt x="33" y="54"/>
                  </a:cubicBezTo>
                  <a:cubicBezTo>
                    <a:pt x="50" y="71"/>
                    <a:pt x="83" y="71"/>
                    <a:pt x="120" y="71"/>
                  </a:cubicBezTo>
                  <a:cubicBezTo>
                    <a:pt x="120" y="71"/>
                    <a:pt x="136" y="71"/>
                    <a:pt x="136" y="54"/>
                  </a:cubicBezTo>
                  <a:cubicBezTo>
                    <a:pt x="169" y="54"/>
                    <a:pt x="186" y="38"/>
                    <a:pt x="206" y="17"/>
                  </a:cubicBezTo>
                  <a:cubicBezTo>
                    <a:pt x="206" y="17"/>
                    <a:pt x="206"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7"/>
            <p:cNvSpPr/>
            <p:nvPr/>
          </p:nvSpPr>
          <p:spPr>
            <a:xfrm rot="10800000">
              <a:off x="2923360" y="2698870"/>
              <a:ext cx="6525" cy="4750"/>
            </a:xfrm>
            <a:custGeom>
              <a:avLst/>
              <a:gdLst/>
              <a:ahLst/>
              <a:cxnLst/>
              <a:rect l="l" t="t" r="r" b="b"/>
              <a:pathLst>
                <a:path w="261" h="190" extrusionOk="0">
                  <a:moveTo>
                    <a:pt x="157" y="0"/>
                  </a:moveTo>
                  <a:cubicBezTo>
                    <a:pt x="124" y="0"/>
                    <a:pt x="87" y="17"/>
                    <a:pt x="71" y="33"/>
                  </a:cubicBezTo>
                  <a:cubicBezTo>
                    <a:pt x="38" y="54"/>
                    <a:pt x="21" y="70"/>
                    <a:pt x="1" y="103"/>
                  </a:cubicBezTo>
                  <a:cubicBezTo>
                    <a:pt x="1" y="120"/>
                    <a:pt x="1" y="157"/>
                    <a:pt x="21" y="173"/>
                  </a:cubicBezTo>
                  <a:cubicBezTo>
                    <a:pt x="21" y="190"/>
                    <a:pt x="54" y="190"/>
                    <a:pt x="87" y="190"/>
                  </a:cubicBezTo>
                  <a:lnTo>
                    <a:pt x="141" y="190"/>
                  </a:lnTo>
                  <a:cubicBezTo>
                    <a:pt x="157" y="173"/>
                    <a:pt x="157" y="173"/>
                    <a:pt x="174" y="173"/>
                  </a:cubicBezTo>
                  <a:cubicBezTo>
                    <a:pt x="207" y="157"/>
                    <a:pt x="227" y="120"/>
                    <a:pt x="227"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7"/>
            <p:cNvSpPr/>
            <p:nvPr/>
          </p:nvSpPr>
          <p:spPr>
            <a:xfrm rot="10800000">
              <a:off x="2928510" y="2768845"/>
              <a:ext cx="6525" cy="4350"/>
            </a:xfrm>
            <a:custGeom>
              <a:avLst/>
              <a:gdLst/>
              <a:ahLst/>
              <a:cxnLst/>
              <a:rect l="l" t="t" r="r" b="b"/>
              <a:pathLst>
                <a:path w="261" h="174" extrusionOk="0">
                  <a:moveTo>
                    <a:pt x="87" y="0"/>
                  </a:moveTo>
                  <a:cubicBezTo>
                    <a:pt x="54" y="17"/>
                    <a:pt x="38" y="33"/>
                    <a:pt x="21" y="70"/>
                  </a:cubicBezTo>
                  <a:cubicBezTo>
                    <a:pt x="0" y="120"/>
                    <a:pt x="38" y="173"/>
                    <a:pt x="104" y="173"/>
                  </a:cubicBezTo>
                  <a:cubicBezTo>
                    <a:pt x="124" y="173"/>
                    <a:pt x="141" y="157"/>
                    <a:pt x="141" y="157"/>
                  </a:cubicBezTo>
                  <a:lnTo>
                    <a:pt x="157" y="157"/>
                  </a:lnTo>
                  <a:cubicBezTo>
                    <a:pt x="174" y="157"/>
                    <a:pt x="190" y="136"/>
                    <a:pt x="190" y="136"/>
                  </a:cubicBezTo>
                  <a:cubicBezTo>
                    <a:pt x="227" y="120"/>
                    <a:pt x="244" y="87"/>
                    <a:pt x="260" y="70"/>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7"/>
            <p:cNvSpPr/>
            <p:nvPr/>
          </p:nvSpPr>
          <p:spPr>
            <a:xfrm rot="10800000">
              <a:off x="2970160" y="2756895"/>
              <a:ext cx="6925" cy="4900"/>
            </a:xfrm>
            <a:custGeom>
              <a:avLst/>
              <a:gdLst/>
              <a:ahLst/>
              <a:cxnLst/>
              <a:rect l="l" t="t" r="r" b="b"/>
              <a:pathLst>
                <a:path w="277" h="196" extrusionOk="0">
                  <a:moveTo>
                    <a:pt x="172" y="1"/>
                  </a:moveTo>
                  <a:cubicBezTo>
                    <a:pt x="161" y="1"/>
                    <a:pt x="149" y="3"/>
                    <a:pt x="136" y="10"/>
                  </a:cubicBezTo>
                  <a:cubicBezTo>
                    <a:pt x="103" y="10"/>
                    <a:pt x="87" y="27"/>
                    <a:pt x="54" y="60"/>
                  </a:cubicBezTo>
                  <a:cubicBezTo>
                    <a:pt x="0" y="93"/>
                    <a:pt x="0" y="163"/>
                    <a:pt x="54" y="179"/>
                  </a:cubicBezTo>
                  <a:cubicBezTo>
                    <a:pt x="70" y="196"/>
                    <a:pt x="103" y="196"/>
                    <a:pt x="136" y="196"/>
                  </a:cubicBezTo>
                  <a:cubicBezTo>
                    <a:pt x="136" y="196"/>
                    <a:pt x="157" y="196"/>
                    <a:pt x="157" y="179"/>
                  </a:cubicBezTo>
                  <a:cubicBezTo>
                    <a:pt x="190" y="179"/>
                    <a:pt x="206" y="163"/>
                    <a:pt x="223" y="146"/>
                  </a:cubicBezTo>
                  <a:cubicBezTo>
                    <a:pt x="260" y="93"/>
                    <a:pt x="277" y="43"/>
                    <a:pt x="223" y="10"/>
                  </a:cubicBezTo>
                  <a:cubicBezTo>
                    <a:pt x="212"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7"/>
            <p:cNvSpPr/>
            <p:nvPr/>
          </p:nvSpPr>
          <p:spPr>
            <a:xfrm rot="10800000">
              <a:off x="3002410" y="2757295"/>
              <a:ext cx="6850" cy="4775"/>
            </a:xfrm>
            <a:custGeom>
              <a:avLst/>
              <a:gdLst/>
              <a:ahLst/>
              <a:cxnLst/>
              <a:rect l="l" t="t" r="r" b="b"/>
              <a:pathLst>
                <a:path w="274" h="191" extrusionOk="0">
                  <a:moveTo>
                    <a:pt x="170" y="0"/>
                  </a:moveTo>
                  <a:cubicBezTo>
                    <a:pt x="137" y="0"/>
                    <a:pt x="121" y="0"/>
                    <a:pt x="83" y="21"/>
                  </a:cubicBezTo>
                  <a:cubicBezTo>
                    <a:pt x="50" y="38"/>
                    <a:pt x="34" y="71"/>
                    <a:pt x="17" y="87"/>
                  </a:cubicBezTo>
                  <a:cubicBezTo>
                    <a:pt x="1" y="157"/>
                    <a:pt x="34" y="190"/>
                    <a:pt x="104" y="190"/>
                  </a:cubicBezTo>
                  <a:cubicBezTo>
                    <a:pt x="121" y="190"/>
                    <a:pt x="137" y="190"/>
                    <a:pt x="154" y="174"/>
                  </a:cubicBezTo>
                  <a:cubicBezTo>
                    <a:pt x="207" y="157"/>
                    <a:pt x="240" y="124"/>
                    <a:pt x="257" y="87"/>
                  </a:cubicBezTo>
                  <a:cubicBezTo>
                    <a:pt x="273" y="38"/>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7"/>
            <p:cNvSpPr/>
            <p:nvPr/>
          </p:nvSpPr>
          <p:spPr>
            <a:xfrm rot="10800000">
              <a:off x="2990785" y="2768120"/>
              <a:ext cx="6500" cy="4250"/>
            </a:xfrm>
            <a:custGeom>
              <a:avLst/>
              <a:gdLst/>
              <a:ahLst/>
              <a:cxnLst/>
              <a:rect l="l" t="t" r="r" b="b"/>
              <a:pathLst>
                <a:path w="260" h="170" extrusionOk="0">
                  <a:moveTo>
                    <a:pt x="87" y="0"/>
                  </a:moveTo>
                  <a:cubicBezTo>
                    <a:pt x="70" y="0"/>
                    <a:pt x="70" y="21"/>
                    <a:pt x="54" y="21"/>
                  </a:cubicBezTo>
                  <a:cubicBezTo>
                    <a:pt x="0" y="70"/>
                    <a:pt x="0" y="124"/>
                    <a:pt x="54" y="157"/>
                  </a:cubicBezTo>
                  <a:cubicBezTo>
                    <a:pt x="62" y="165"/>
                    <a:pt x="74" y="169"/>
                    <a:pt x="89" y="169"/>
                  </a:cubicBezTo>
                  <a:cubicBezTo>
                    <a:pt x="104" y="169"/>
                    <a:pt x="122" y="165"/>
                    <a:pt x="140" y="157"/>
                  </a:cubicBezTo>
                  <a:lnTo>
                    <a:pt x="157" y="157"/>
                  </a:lnTo>
                  <a:cubicBezTo>
                    <a:pt x="190" y="140"/>
                    <a:pt x="206" y="140"/>
                    <a:pt x="223" y="124"/>
                  </a:cubicBezTo>
                  <a:cubicBezTo>
                    <a:pt x="243" y="87"/>
                    <a:pt x="260" y="70"/>
                    <a:pt x="260" y="37"/>
                  </a:cubicBezTo>
                  <a:cubicBezTo>
                    <a:pt x="260" y="21"/>
                    <a:pt x="260"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7"/>
            <p:cNvSpPr/>
            <p:nvPr/>
          </p:nvSpPr>
          <p:spPr>
            <a:xfrm rot="10800000">
              <a:off x="2977060" y="2722045"/>
              <a:ext cx="6425" cy="4800"/>
            </a:xfrm>
            <a:custGeom>
              <a:avLst/>
              <a:gdLst/>
              <a:ahLst/>
              <a:cxnLst/>
              <a:rect l="l" t="t" r="r" b="b"/>
              <a:pathLst>
                <a:path w="257" h="192" extrusionOk="0">
                  <a:moveTo>
                    <a:pt x="171" y="1"/>
                  </a:moveTo>
                  <a:cubicBezTo>
                    <a:pt x="150" y="1"/>
                    <a:pt x="127" y="6"/>
                    <a:pt x="104" y="18"/>
                  </a:cubicBezTo>
                  <a:cubicBezTo>
                    <a:pt x="34" y="34"/>
                    <a:pt x="1" y="105"/>
                    <a:pt x="17" y="138"/>
                  </a:cubicBezTo>
                  <a:cubicBezTo>
                    <a:pt x="28" y="172"/>
                    <a:pt x="53" y="192"/>
                    <a:pt x="88" y="192"/>
                  </a:cubicBezTo>
                  <a:cubicBezTo>
                    <a:pt x="107" y="192"/>
                    <a:pt x="129" y="186"/>
                    <a:pt x="153" y="175"/>
                  </a:cubicBezTo>
                  <a:cubicBezTo>
                    <a:pt x="223" y="158"/>
                    <a:pt x="256" y="88"/>
                    <a:pt x="240" y="55"/>
                  </a:cubicBezTo>
                  <a:cubicBezTo>
                    <a:pt x="240" y="20"/>
                    <a:pt x="21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7"/>
            <p:cNvSpPr/>
            <p:nvPr/>
          </p:nvSpPr>
          <p:spPr>
            <a:xfrm rot="10800000">
              <a:off x="2925935" y="2654470"/>
              <a:ext cx="6525" cy="4950"/>
            </a:xfrm>
            <a:custGeom>
              <a:avLst/>
              <a:gdLst/>
              <a:ahLst/>
              <a:cxnLst/>
              <a:rect l="l" t="t" r="r" b="b"/>
              <a:pathLst>
                <a:path w="261" h="198" extrusionOk="0">
                  <a:moveTo>
                    <a:pt x="174" y="1"/>
                  </a:moveTo>
                  <a:cubicBezTo>
                    <a:pt x="141" y="1"/>
                    <a:pt x="104" y="17"/>
                    <a:pt x="71" y="38"/>
                  </a:cubicBezTo>
                  <a:cubicBezTo>
                    <a:pt x="54" y="54"/>
                    <a:pt x="21" y="71"/>
                    <a:pt x="21" y="104"/>
                  </a:cubicBezTo>
                  <a:cubicBezTo>
                    <a:pt x="1" y="141"/>
                    <a:pt x="21" y="191"/>
                    <a:pt x="71" y="191"/>
                  </a:cubicBezTo>
                  <a:cubicBezTo>
                    <a:pt x="71" y="191"/>
                    <a:pt x="78" y="198"/>
                    <a:pt x="83" y="198"/>
                  </a:cubicBezTo>
                  <a:cubicBezTo>
                    <a:pt x="85" y="198"/>
                    <a:pt x="87" y="196"/>
                    <a:pt x="87" y="191"/>
                  </a:cubicBezTo>
                  <a:lnTo>
                    <a:pt x="157" y="191"/>
                  </a:lnTo>
                  <a:cubicBezTo>
                    <a:pt x="190" y="174"/>
                    <a:pt x="207" y="158"/>
                    <a:pt x="227" y="120"/>
                  </a:cubicBezTo>
                  <a:cubicBezTo>
                    <a:pt x="244" y="120"/>
                    <a:pt x="244" y="104"/>
                    <a:pt x="244" y="104"/>
                  </a:cubicBezTo>
                  <a:cubicBezTo>
                    <a:pt x="260" y="5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7"/>
            <p:cNvSpPr/>
            <p:nvPr/>
          </p:nvSpPr>
          <p:spPr>
            <a:xfrm rot="10800000">
              <a:off x="2922960" y="2757820"/>
              <a:ext cx="6400" cy="5100"/>
            </a:xfrm>
            <a:custGeom>
              <a:avLst/>
              <a:gdLst/>
              <a:ahLst/>
              <a:cxnLst/>
              <a:rect l="l" t="t" r="r" b="b"/>
              <a:pathLst>
                <a:path w="256" h="204" extrusionOk="0">
                  <a:moveTo>
                    <a:pt x="167" y="1"/>
                  </a:moveTo>
                  <a:cubicBezTo>
                    <a:pt x="148" y="1"/>
                    <a:pt x="126" y="6"/>
                    <a:pt x="103" y="18"/>
                  </a:cubicBezTo>
                  <a:cubicBezTo>
                    <a:pt x="66" y="34"/>
                    <a:pt x="33" y="55"/>
                    <a:pt x="17" y="88"/>
                  </a:cubicBezTo>
                  <a:cubicBezTo>
                    <a:pt x="17" y="105"/>
                    <a:pt x="0" y="138"/>
                    <a:pt x="17" y="158"/>
                  </a:cubicBezTo>
                  <a:cubicBezTo>
                    <a:pt x="17" y="175"/>
                    <a:pt x="33" y="191"/>
                    <a:pt x="50" y="191"/>
                  </a:cubicBezTo>
                  <a:cubicBezTo>
                    <a:pt x="66" y="199"/>
                    <a:pt x="84" y="203"/>
                    <a:pt x="101" y="203"/>
                  </a:cubicBezTo>
                  <a:cubicBezTo>
                    <a:pt x="119" y="203"/>
                    <a:pt x="136" y="199"/>
                    <a:pt x="153" y="191"/>
                  </a:cubicBezTo>
                  <a:cubicBezTo>
                    <a:pt x="223" y="158"/>
                    <a:pt x="256" y="105"/>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7"/>
            <p:cNvSpPr/>
            <p:nvPr/>
          </p:nvSpPr>
          <p:spPr>
            <a:xfrm rot="10800000">
              <a:off x="2936260" y="2701545"/>
              <a:ext cx="6500" cy="5100"/>
            </a:xfrm>
            <a:custGeom>
              <a:avLst/>
              <a:gdLst/>
              <a:ahLst/>
              <a:cxnLst/>
              <a:rect l="l" t="t" r="r" b="b"/>
              <a:pathLst>
                <a:path w="260" h="204" extrusionOk="0">
                  <a:moveTo>
                    <a:pt x="165" y="1"/>
                  </a:moveTo>
                  <a:cubicBezTo>
                    <a:pt x="126" y="1"/>
                    <a:pt x="86" y="19"/>
                    <a:pt x="54" y="51"/>
                  </a:cubicBezTo>
                  <a:cubicBezTo>
                    <a:pt x="21" y="72"/>
                    <a:pt x="21" y="105"/>
                    <a:pt x="21" y="121"/>
                  </a:cubicBezTo>
                  <a:cubicBezTo>
                    <a:pt x="0" y="154"/>
                    <a:pt x="21" y="175"/>
                    <a:pt x="37" y="191"/>
                  </a:cubicBezTo>
                  <a:cubicBezTo>
                    <a:pt x="54" y="199"/>
                    <a:pt x="66" y="204"/>
                    <a:pt x="79" y="204"/>
                  </a:cubicBezTo>
                  <a:cubicBezTo>
                    <a:pt x="92" y="204"/>
                    <a:pt x="105" y="199"/>
                    <a:pt x="124" y="191"/>
                  </a:cubicBezTo>
                  <a:lnTo>
                    <a:pt x="157" y="191"/>
                  </a:lnTo>
                  <a:cubicBezTo>
                    <a:pt x="173" y="175"/>
                    <a:pt x="190" y="175"/>
                    <a:pt x="206" y="154"/>
                  </a:cubicBezTo>
                  <a:cubicBezTo>
                    <a:pt x="260" y="105"/>
                    <a:pt x="260" y="51"/>
                    <a:pt x="227" y="18"/>
                  </a:cubicBezTo>
                  <a:cubicBezTo>
                    <a:pt x="208" y="6"/>
                    <a:pt x="187"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7"/>
            <p:cNvSpPr/>
            <p:nvPr/>
          </p:nvSpPr>
          <p:spPr>
            <a:xfrm rot="10800000">
              <a:off x="2930685" y="2722470"/>
              <a:ext cx="6425" cy="4775"/>
            </a:xfrm>
            <a:custGeom>
              <a:avLst/>
              <a:gdLst/>
              <a:ahLst/>
              <a:cxnLst/>
              <a:rect l="l" t="t" r="r" b="b"/>
              <a:pathLst>
                <a:path w="257" h="191" extrusionOk="0">
                  <a:moveTo>
                    <a:pt x="137" y="1"/>
                  </a:moveTo>
                  <a:cubicBezTo>
                    <a:pt x="104" y="1"/>
                    <a:pt x="67" y="17"/>
                    <a:pt x="50" y="50"/>
                  </a:cubicBezTo>
                  <a:cubicBezTo>
                    <a:pt x="1" y="88"/>
                    <a:pt x="1" y="154"/>
                    <a:pt x="50" y="191"/>
                  </a:cubicBezTo>
                  <a:lnTo>
                    <a:pt x="121" y="191"/>
                  </a:lnTo>
                  <a:cubicBezTo>
                    <a:pt x="137" y="191"/>
                    <a:pt x="154" y="191"/>
                    <a:pt x="154" y="174"/>
                  </a:cubicBezTo>
                  <a:cubicBezTo>
                    <a:pt x="170" y="174"/>
                    <a:pt x="187" y="154"/>
                    <a:pt x="207" y="137"/>
                  </a:cubicBezTo>
                  <a:cubicBezTo>
                    <a:pt x="240" y="121"/>
                    <a:pt x="240" y="88"/>
                    <a:pt x="257" y="71"/>
                  </a:cubicBezTo>
                  <a:cubicBezTo>
                    <a:pt x="257" y="50"/>
                    <a:pt x="240" y="17"/>
                    <a:pt x="224" y="17"/>
                  </a:cubicBezTo>
                  <a:cubicBezTo>
                    <a:pt x="207" y="1"/>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7"/>
            <p:cNvSpPr/>
            <p:nvPr/>
          </p:nvSpPr>
          <p:spPr>
            <a:xfrm rot="10800000">
              <a:off x="2923360" y="2745095"/>
              <a:ext cx="6525" cy="4925"/>
            </a:xfrm>
            <a:custGeom>
              <a:avLst/>
              <a:gdLst/>
              <a:ahLst/>
              <a:cxnLst/>
              <a:rect l="l" t="t" r="r" b="b"/>
              <a:pathLst>
                <a:path w="261" h="197" extrusionOk="0">
                  <a:moveTo>
                    <a:pt x="174" y="1"/>
                  </a:moveTo>
                  <a:cubicBezTo>
                    <a:pt x="157" y="1"/>
                    <a:pt x="124" y="1"/>
                    <a:pt x="104" y="17"/>
                  </a:cubicBezTo>
                  <a:cubicBezTo>
                    <a:pt x="54" y="34"/>
                    <a:pt x="1" y="104"/>
                    <a:pt x="21" y="157"/>
                  </a:cubicBezTo>
                  <a:cubicBezTo>
                    <a:pt x="33" y="182"/>
                    <a:pt x="72" y="197"/>
                    <a:pt x="113" y="197"/>
                  </a:cubicBezTo>
                  <a:cubicBezTo>
                    <a:pt x="128" y="197"/>
                    <a:pt x="143" y="195"/>
                    <a:pt x="157" y="190"/>
                  </a:cubicBezTo>
                  <a:cubicBezTo>
                    <a:pt x="174" y="174"/>
                    <a:pt x="190" y="174"/>
                    <a:pt x="207" y="157"/>
                  </a:cubicBezTo>
                  <a:cubicBezTo>
                    <a:pt x="244" y="120"/>
                    <a:pt x="260" y="87"/>
                    <a:pt x="260" y="54"/>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7"/>
            <p:cNvSpPr/>
            <p:nvPr/>
          </p:nvSpPr>
          <p:spPr>
            <a:xfrm rot="10800000">
              <a:off x="2930260" y="2666870"/>
              <a:ext cx="6425" cy="5000"/>
            </a:xfrm>
            <a:custGeom>
              <a:avLst/>
              <a:gdLst/>
              <a:ahLst/>
              <a:cxnLst/>
              <a:rect l="l" t="t" r="r" b="b"/>
              <a:pathLst>
                <a:path w="257" h="200" extrusionOk="0">
                  <a:moveTo>
                    <a:pt x="170" y="1"/>
                  </a:moveTo>
                  <a:cubicBezTo>
                    <a:pt x="150" y="1"/>
                    <a:pt x="128" y="7"/>
                    <a:pt x="104" y="21"/>
                  </a:cubicBezTo>
                  <a:cubicBezTo>
                    <a:pt x="33" y="54"/>
                    <a:pt x="0" y="103"/>
                    <a:pt x="17" y="157"/>
                  </a:cubicBezTo>
                  <a:cubicBezTo>
                    <a:pt x="17" y="188"/>
                    <a:pt x="45" y="199"/>
                    <a:pt x="83" y="199"/>
                  </a:cubicBezTo>
                  <a:cubicBezTo>
                    <a:pt x="104" y="199"/>
                    <a:pt x="129" y="196"/>
                    <a:pt x="153" y="190"/>
                  </a:cubicBezTo>
                  <a:cubicBezTo>
                    <a:pt x="223" y="157"/>
                    <a:pt x="256" y="103"/>
                    <a:pt x="240" y="54"/>
                  </a:cubicBezTo>
                  <a:cubicBezTo>
                    <a:pt x="229" y="20"/>
                    <a:pt x="204"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7"/>
            <p:cNvSpPr/>
            <p:nvPr/>
          </p:nvSpPr>
          <p:spPr>
            <a:xfrm rot="10800000">
              <a:off x="2925535" y="2712170"/>
              <a:ext cx="6400" cy="4750"/>
            </a:xfrm>
            <a:custGeom>
              <a:avLst/>
              <a:gdLst/>
              <a:ahLst/>
              <a:cxnLst/>
              <a:rect l="l" t="t" r="r" b="b"/>
              <a:pathLst>
                <a:path w="256" h="190" extrusionOk="0">
                  <a:moveTo>
                    <a:pt x="169" y="0"/>
                  </a:moveTo>
                  <a:cubicBezTo>
                    <a:pt x="136" y="0"/>
                    <a:pt x="103" y="0"/>
                    <a:pt x="66" y="17"/>
                  </a:cubicBezTo>
                  <a:cubicBezTo>
                    <a:pt x="50" y="33"/>
                    <a:pt x="17" y="70"/>
                    <a:pt x="17" y="87"/>
                  </a:cubicBezTo>
                  <a:cubicBezTo>
                    <a:pt x="0" y="153"/>
                    <a:pt x="33" y="190"/>
                    <a:pt x="83" y="190"/>
                  </a:cubicBezTo>
                  <a:cubicBezTo>
                    <a:pt x="103" y="190"/>
                    <a:pt x="136" y="190"/>
                    <a:pt x="153" y="173"/>
                  </a:cubicBezTo>
                  <a:cubicBezTo>
                    <a:pt x="153" y="173"/>
                    <a:pt x="169" y="173"/>
                    <a:pt x="186" y="153"/>
                  </a:cubicBezTo>
                  <a:cubicBezTo>
                    <a:pt x="206" y="136"/>
                    <a:pt x="223" y="120"/>
                    <a:pt x="239" y="87"/>
                  </a:cubicBezTo>
                  <a:cubicBezTo>
                    <a:pt x="256" y="70"/>
                    <a:pt x="239" y="33"/>
                    <a:pt x="239" y="1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7"/>
            <p:cNvSpPr/>
            <p:nvPr/>
          </p:nvSpPr>
          <p:spPr>
            <a:xfrm rot="10800000">
              <a:off x="2994685" y="2629295"/>
              <a:ext cx="6425" cy="5175"/>
            </a:xfrm>
            <a:custGeom>
              <a:avLst/>
              <a:gdLst/>
              <a:ahLst/>
              <a:cxnLst/>
              <a:rect l="l" t="t" r="r" b="b"/>
              <a:pathLst>
                <a:path w="257" h="207" extrusionOk="0">
                  <a:moveTo>
                    <a:pt x="153" y="1"/>
                  </a:moveTo>
                  <a:cubicBezTo>
                    <a:pt x="120" y="1"/>
                    <a:pt x="104" y="17"/>
                    <a:pt x="67" y="34"/>
                  </a:cubicBezTo>
                  <a:cubicBezTo>
                    <a:pt x="34" y="50"/>
                    <a:pt x="17" y="71"/>
                    <a:pt x="1" y="104"/>
                  </a:cubicBezTo>
                  <a:cubicBezTo>
                    <a:pt x="1" y="120"/>
                    <a:pt x="1" y="153"/>
                    <a:pt x="17" y="174"/>
                  </a:cubicBezTo>
                  <a:cubicBezTo>
                    <a:pt x="34" y="190"/>
                    <a:pt x="50" y="207"/>
                    <a:pt x="87" y="207"/>
                  </a:cubicBezTo>
                  <a:cubicBezTo>
                    <a:pt x="104" y="207"/>
                    <a:pt x="120" y="190"/>
                    <a:pt x="153" y="190"/>
                  </a:cubicBezTo>
                  <a:lnTo>
                    <a:pt x="170" y="174"/>
                  </a:lnTo>
                  <a:cubicBezTo>
                    <a:pt x="207" y="153"/>
                    <a:pt x="223" y="120"/>
                    <a:pt x="240"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7"/>
            <p:cNvSpPr/>
            <p:nvPr/>
          </p:nvSpPr>
          <p:spPr>
            <a:xfrm rot="10800000">
              <a:off x="3013560" y="2686795"/>
              <a:ext cx="6000" cy="5075"/>
            </a:xfrm>
            <a:custGeom>
              <a:avLst/>
              <a:gdLst/>
              <a:ahLst/>
              <a:cxnLst/>
              <a:rect l="l" t="t" r="r" b="b"/>
              <a:pathLst>
                <a:path w="240" h="203" extrusionOk="0">
                  <a:moveTo>
                    <a:pt x="178" y="0"/>
                  </a:moveTo>
                  <a:cubicBezTo>
                    <a:pt x="166" y="0"/>
                    <a:pt x="153" y="4"/>
                    <a:pt x="137" y="13"/>
                  </a:cubicBezTo>
                  <a:cubicBezTo>
                    <a:pt x="104" y="13"/>
                    <a:pt x="67" y="29"/>
                    <a:pt x="50" y="45"/>
                  </a:cubicBezTo>
                  <a:cubicBezTo>
                    <a:pt x="1" y="99"/>
                    <a:pt x="1" y="165"/>
                    <a:pt x="34" y="182"/>
                  </a:cubicBezTo>
                  <a:cubicBezTo>
                    <a:pt x="50" y="202"/>
                    <a:pt x="83" y="202"/>
                    <a:pt x="120" y="202"/>
                  </a:cubicBezTo>
                  <a:cubicBezTo>
                    <a:pt x="137" y="202"/>
                    <a:pt x="137" y="182"/>
                    <a:pt x="153" y="182"/>
                  </a:cubicBezTo>
                  <a:cubicBezTo>
                    <a:pt x="170" y="182"/>
                    <a:pt x="186" y="165"/>
                    <a:pt x="207" y="149"/>
                  </a:cubicBezTo>
                  <a:cubicBezTo>
                    <a:pt x="223" y="132"/>
                    <a:pt x="240" y="99"/>
                    <a:pt x="240" y="78"/>
                  </a:cubicBezTo>
                  <a:cubicBezTo>
                    <a:pt x="240" y="45"/>
                    <a:pt x="240" y="29"/>
                    <a:pt x="223" y="13"/>
                  </a:cubicBezTo>
                  <a:cubicBezTo>
                    <a:pt x="205" y="4"/>
                    <a:pt x="191"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7"/>
            <p:cNvSpPr/>
            <p:nvPr/>
          </p:nvSpPr>
          <p:spPr>
            <a:xfrm rot="10800000">
              <a:off x="3000660" y="2697570"/>
              <a:ext cx="6525" cy="5100"/>
            </a:xfrm>
            <a:custGeom>
              <a:avLst/>
              <a:gdLst/>
              <a:ahLst/>
              <a:cxnLst/>
              <a:rect l="l" t="t" r="r" b="b"/>
              <a:pathLst>
                <a:path w="261" h="204" extrusionOk="0">
                  <a:moveTo>
                    <a:pt x="163" y="0"/>
                  </a:moveTo>
                  <a:cubicBezTo>
                    <a:pt x="144" y="0"/>
                    <a:pt x="122" y="5"/>
                    <a:pt x="103" y="16"/>
                  </a:cubicBezTo>
                  <a:cubicBezTo>
                    <a:pt x="54" y="32"/>
                    <a:pt x="21" y="65"/>
                    <a:pt x="0" y="119"/>
                  </a:cubicBezTo>
                  <a:lnTo>
                    <a:pt x="0" y="152"/>
                  </a:lnTo>
                  <a:cubicBezTo>
                    <a:pt x="14" y="184"/>
                    <a:pt x="46" y="204"/>
                    <a:pt x="86" y="204"/>
                  </a:cubicBezTo>
                  <a:cubicBezTo>
                    <a:pt x="108" y="204"/>
                    <a:pt x="132" y="198"/>
                    <a:pt x="157" y="185"/>
                  </a:cubicBezTo>
                  <a:cubicBezTo>
                    <a:pt x="207" y="168"/>
                    <a:pt x="260" y="98"/>
                    <a:pt x="244" y="49"/>
                  </a:cubicBezTo>
                  <a:cubicBezTo>
                    <a:pt x="244" y="32"/>
                    <a:pt x="227" y="32"/>
                    <a:pt x="207" y="16"/>
                  </a:cubicBezTo>
                  <a:cubicBezTo>
                    <a:pt x="198"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7"/>
            <p:cNvSpPr/>
            <p:nvPr/>
          </p:nvSpPr>
          <p:spPr>
            <a:xfrm rot="10800000">
              <a:off x="3005810" y="2709570"/>
              <a:ext cx="6525" cy="4775"/>
            </a:xfrm>
            <a:custGeom>
              <a:avLst/>
              <a:gdLst/>
              <a:ahLst/>
              <a:cxnLst/>
              <a:rect l="l" t="t" r="r" b="b"/>
              <a:pathLst>
                <a:path w="261" h="191" extrusionOk="0">
                  <a:moveTo>
                    <a:pt x="103" y="0"/>
                  </a:moveTo>
                  <a:cubicBezTo>
                    <a:pt x="37" y="33"/>
                    <a:pt x="0" y="103"/>
                    <a:pt x="21" y="136"/>
                  </a:cubicBezTo>
                  <a:cubicBezTo>
                    <a:pt x="32" y="171"/>
                    <a:pt x="56" y="190"/>
                    <a:pt x="92" y="190"/>
                  </a:cubicBezTo>
                  <a:cubicBezTo>
                    <a:pt x="111" y="190"/>
                    <a:pt x="133" y="185"/>
                    <a:pt x="157" y="174"/>
                  </a:cubicBezTo>
                  <a:cubicBezTo>
                    <a:pt x="173" y="174"/>
                    <a:pt x="190" y="153"/>
                    <a:pt x="206" y="136"/>
                  </a:cubicBezTo>
                  <a:cubicBezTo>
                    <a:pt x="244" y="120"/>
                    <a:pt x="260" y="70"/>
                    <a:pt x="244" y="33"/>
                  </a:cubicBezTo>
                  <a:cubicBezTo>
                    <a:pt x="244" y="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7"/>
            <p:cNvSpPr/>
            <p:nvPr/>
          </p:nvSpPr>
          <p:spPr>
            <a:xfrm rot="10800000">
              <a:off x="3008410" y="2676495"/>
              <a:ext cx="6500" cy="5175"/>
            </a:xfrm>
            <a:custGeom>
              <a:avLst/>
              <a:gdLst/>
              <a:ahLst/>
              <a:cxnLst/>
              <a:rect l="l" t="t" r="r" b="b"/>
              <a:pathLst>
                <a:path w="260" h="207" extrusionOk="0">
                  <a:moveTo>
                    <a:pt x="173" y="0"/>
                  </a:moveTo>
                  <a:cubicBezTo>
                    <a:pt x="157" y="0"/>
                    <a:pt x="124" y="17"/>
                    <a:pt x="87" y="33"/>
                  </a:cubicBezTo>
                  <a:cubicBezTo>
                    <a:pt x="54" y="50"/>
                    <a:pt x="37" y="83"/>
                    <a:pt x="37" y="103"/>
                  </a:cubicBezTo>
                  <a:cubicBezTo>
                    <a:pt x="0" y="153"/>
                    <a:pt x="37" y="206"/>
                    <a:pt x="103" y="206"/>
                  </a:cubicBezTo>
                  <a:cubicBezTo>
                    <a:pt x="124" y="206"/>
                    <a:pt x="140" y="186"/>
                    <a:pt x="173" y="186"/>
                  </a:cubicBezTo>
                  <a:lnTo>
                    <a:pt x="190" y="169"/>
                  </a:lnTo>
                  <a:cubicBezTo>
                    <a:pt x="227" y="153"/>
                    <a:pt x="243" y="136"/>
                    <a:pt x="260" y="103"/>
                  </a:cubicBezTo>
                  <a:cubicBezTo>
                    <a:pt x="260" y="66"/>
                    <a:pt x="260" y="50"/>
                    <a:pt x="243"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7"/>
            <p:cNvSpPr/>
            <p:nvPr/>
          </p:nvSpPr>
          <p:spPr>
            <a:xfrm rot="10800000">
              <a:off x="3015310" y="2698870"/>
              <a:ext cx="6400" cy="4750"/>
            </a:xfrm>
            <a:custGeom>
              <a:avLst/>
              <a:gdLst/>
              <a:ahLst/>
              <a:cxnLst/>
              <a:rect l="l" t="t" r="r" b="b"/>
              <a:pathLst>
                <a:path w="256" h="190" extrusionOk="0">
                  <a:moveTo>
                    <a:pt x="169" y="0"/>
                  </a:moveTo>
                  <a:cubicBezTo>
                    <a:pt x="136" y="0"/>
                    <a:pt x="103" y="0"/>
                    <a:pt x="66" y="17"/>
                  </a:cubicBezTo>
                  <a:cubicBezTo>
                    <a:pt x="50" y="33"/>
                    <a:pt x="33" y="70"/>
                    <a:pt x="17" y="87"/>
                  </a:cubicBezTo>
                  <a:cubicBezTo>
                    <a:pt x="0" y="120"/>
                    <a:pt x="17" y="136"/>
                    <a:pt x="17" y="157"/>
                  </a:cubicBezTo>
                  <a:cubicBezTo>
                    <a:pt x="33" y="190"/>
                    <a:pt x="66" y="190"/>
                    <a:pt x="87" y="190"/>
                  </a:cubicBezTo>
                  <a:cubicBezTo>
                    <a:pt x="120" y="190"/>
                    <a:pt x="136" y="190"/>
                    <a:pt x="153" y="173"/>
                  </a:cubicBezTo>
                  <a:cubicBezTo>
                    <a:pt x="169" y="173"/>
                    <a:pt x="169" y="173"/>
                    <a:pt x="190" y="157"/>
                  </a:cubicBezTo>
                  <a:cubicBezTo>
                    <a:pt x="206" y="136"/>
                    <a:pt x="239" y="120"/>
                    <a:pt x="239" y="87"/>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7"/>
            <p:cNvSpPr/>
            <p:nvPr/>
          </p:nvSpPr>
          <p:spPr>
            <a:xfrm rot="10800000">
              <a:off x="3024260" y="2720295"/>
              <a:ext cx="6525" cy="4925"/>
            </a:xfrm>
            <a:custGeom>
              <a:avLst/>
              <a:gdLst/>
              <a:ahLst/>
              <a:cxnLst/>
              <a:rect l="l" t="t" r="r" b="b"/>
              <a:pathLst>
                <a:path w="261" h="197" extrusionOk="0">
                  <a:moveTo>
                    <a:pt x="179" y="0"/>
                  </a:moveTo>
                  <a:cubicBezTo>
                    <a:pt x="137" y="0"/>
                    <a:pt x="90" y="15"/>
                    <a:pt x="54" y="40"/>
                  </a:cubicBezTo>
                  <a:cubicBezTo>
                    <a:pt x="0" y="93"/>
                    <a:pt x="0" y="159"/>
                    <a:pt x="37" y="176"/>
                  </a:cubicBezTo>
                  <a:cubicBezTo>
                    <a:pt x="54" y="196"/>
                    <a:pt x="87" y="196"/>
                    <a:pt x="120" y="196"/>
                  </a:cubicBezTo>
                  <a:cubicBezTo>
                    <a:pt x="140" y="176"/>
                    <a:pt x="140" y="176"/>
                    <a:pt x="157" y="176"/>
                  </a:cubicBezTo>
                  <a:cubicBezTo>
                    <a:pt x="173" y="176"/>
                    <a:pt x="190" y="159"/>
                    <a:pt x="206" y="143"/>
                  </a:cubicBezTo>
                  <a:cubicBezTo>
                    <a:pt x="260" y="93"/>
                    <a:pt x="260" y="40"/>
                    <a:pt x="223" y="7"/>
                  </a:cubicBezTo>
                  <a:cubicBezTo>
                    <a:pt x="210" y="2"/>
                    <a:pt x="19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7"/>
            <p:cNvSpPr/>
            <p:nvPr/>
          </p:nvSpPr>
          <p:spPr>
            <a:xfrm rot="10800000">
              <a:off x="3018710" y="2711345"/>
              <a:ext cx="6525" cy="4750"/>
            </a:xfrm>
            <a:custGeom>
              <a:avLst/>
              <a:gdLst/>
              <a:ahLst/>
              <a:cxnLst/>
              <a:rect l="l" t="t" r="r" b="b"/>
              <a:pathLst>
                <a:path w="261" h="190" extrusionOk="0">
                  <a:moveTo>
                    <a:pt x="174" y="0"/>
                  </a:moveTo>
                  <a:cubicBezTo>
                    <a:pt x="141" y="0"/>
                    <a:pt x="104" y="17"/>
                    <a:pt x="71" y="37"/>
                  </a:cubicBezTo>
                  <a:cubicBezTo>
                    <a:pt x="55" y="54"/>
                    <a:pt x="22" y="70"/>
                    <a:pt x="22" y="103"/>
                  </a:cubicBezTo>
                  <a:cubicBezTo>
                    <a:pt x="1" y="157"/>
                    <a:pt x="38" y="190"/>
                    <a:pt x="87" y="190"/>
                  </a:cubicBezTo>
                  <a:lnTo>
                    <a:pt x="158" y="190"/>
                  </a:lnTo>
                  <a:cubicBezTo>
                    <a:pt x="158" y="173"/>
                    <a:pt x="174" y="173"/>
                    <a:pt x="191" y="173"/>
                  </a:cubicBezTo>
                  <a:cubicBezTo>
                    <a:pt x="207" y="157"/>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7"/>
            <p:cNvSpPr/>
            <p:nvPr/>
          </p:nvSpPr>
          <p:spPr>
            <a:xfrm rot="10800000">
              <a:off x="3026435" y="2676095"/>
              <a:ext cx="6525" cy="4750"/>
            </a:xfrm>
            <a:custGeom>
              <a:avLst/>
              <a:gdLst/>
              <a:ahLst/>
              <a:cxnLst/>
              <a:rect l="l" t="t" r="r" b="b"/>
              <a:pathLst>
                <a:path w="261" h="190" extrusionOk="0">
                  <a:moveTo>
                    <a:pt x="174" y="0"/>
                  </a:moveTo>
                  <a:cubicBezTo>
                    <a:pt x="141" y="0"/>
                    <a:pt x="104" y="0"/>
                    <a:pt x="71" y="17"/>
                  </a:cubicBezTo>
                  <a:cubicBezTo>
                    <a:pt x="54" y="33"/>
                    <a:pt x="21" y="70"/>
                    <a:pt x="21" y="87"/>
                  </a:cubicBezTo>
                  <a:cubicBezTo>
                    <a:pt x="1" y="120"/>
                    <a:pt x="1" y="136"/>
                    <a:pt x="21" y="153"/>
                  </a:cubicBezTo>
                  <a:cubicBezTo>
                    <a:pt x="38" y="173"/>
                    <a:pt x="54" y="190"/>
                    <a:pt x="87" y="190"/>
                  </a:cubicBezTo>
                  <a:cubicBezTo>
                    <a:pt x="104" y="190"/>
                    <a:pt x="141" y="190"/>
                    <a:pt x="157" y="173"/>
                  </a:cubicBezTo>
                  <a:cubicBezTo>
                    <a:pt x="157" y="173"/>
                    <a:pt x="174" y="173"/>
                    <a:pt x="190" y="153"/>
                  </a:cubicBezTo>
                  <a:cubicBezTo>
                    <a:pt x="207" y="136"/>
                    <a:pt x="227" y="120"/>
                    <a:pt x="244" y="87"/>
                  </a:cubicBezTo>
                  <a:cubicBezTo>
                    <a:pt x="260" y="33"/>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7"/>
            <p:cNvSpPr/>
            <p:nvPr/>
          </p:nvSpPr>
          <p:spPr>
            <a:xfrm rot="10800000">
              <a:off x="2999435" y="2687720"/>
              <a:ext cx="6400" cy="5200"/>
            </a:xfrm>
            <a:custGeom>
              <a:avLst/>
              <a:gdLst/>
              <a:ahLst/>
              <a:cxnLst/>
              <a:rect l="l" t="t" r="r" b="b"/>
              <a:pathLst>
                <a:path w="256" h="208" extrusionOk="0">
                  <a:moveTo>
                    <a:pt x="153" y="1"/>
                  </a:moveTo>
                  <a:cubicBezTo>
                    <a:pt x="136" y="17"/>
                    <a:pt x="120" y="17"/>
                    <a:pt x="103" y="17"/>
                  </a:cubicBezTo>
                  <a:cubicBezTo>
                    <a:pt x="33" y="55"/>
                    <a:pt x="0" y="104"/>
                    <a:pt x="17" y="158"/>
                  </a:cubicBezTo>
                  <a:cubicBezTo>
                    <a:pt x="27" y="190"/>
                    <a:pt x="53" y="208"/>
                    <a:pt x="88" y="208"/>
                  </a:cubicBezTo>
                  <a:cubicBezTo>
                    <a:pt x="107" y="208"/>
                    <a:pt x="129" y="202"/>
                    <a:pt x="153" y="191"/>
                  </a:cubicBezTo>
                  <a:cubicBezTo>
                    <a:pt x="173" y="191"/>
                    <a:pt x="190" y="174"/>
                    <a:pt x="206" y="158"/>
                  </a:cubicBezTo>
                  <a:cubicBezTo>
                    <a:pt x="239" y="141"/>
                    <a:pt x="256" y="87"/>
                    <a:pt x="239" y="55"/>
                  </a:cubicBezTo>
                  <a:cubicBezTo>
                    <a:pt x="239" y="17"/>
                    <a:pt x="206"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7"/>
            <p:cNvSpPr/>
            <p:nvPr/>
          </p:nvSpPr>
          <p:spPr>
            <a:xfrm rot="10800000">
              <a:off x="2998185" y="2641770"/>
              <a:ext cx="6825" cy="4825"/>
            </a:xfrm>
            <a:custGeom>
              <a:avLst/>
              <a:gdLst/>
              <a:ahLst/>
              <a:cxnLst/>
              <a:rect l="l" t="t" r="r" b="b"/>
              <a:pathLst>
                <a:path w="273" h="193" extrusionOk="0">
                  <a:moveTo>
                    <a:pt x="198" y="0"/>
                  </a:moveTo>
                  <a:cubicBezTo>
                    <a:pt x="190" y="0"/>
                    <a:pt x="182" y="1"/>
                    <a:pt x="173" y="3"/>
                  </a:cubicBezTo>
                  <a:cubicBezTo>
                    <a:pt x="140" y="3"/>
                    <a:pt x="103" y="3"/>
                    <a:pt x="87" y="20"/>
                  </a:cubicBezTo>
                  <a:cubicBezTo>
                    <a:pt x="54" y="40"/>
                    <a:pt x="37" y="73"/>
                    <a:pt x="16" y="90"/>
                  </a:cubicBezTo>
                  <a:cubicBezTo>
                    <a:pt x="0" y="143"/>
                    <a:pt x="37" y="193"/>
                    <a:pt x="103" y="193"/>
                  </a:cubicBezTo>
                  <a:cubicBezTo>
                    <a:pt x="120" y="193"/>
                    <a:pt x="140" y="193"/>
                    <a:pt x="157" y="176"/>
                  </a:cubicBezTo>
                  <a:cubicBezTo>
                    <a:pt x="173" y="176"/>
                    <a:pt x="173" y="176"/>
                    <a:pt x="190" y="160"/>
                  </a:cubicBezTo>
                  <a:cubicBezTo>
                    <a:pt x="223" y="143"/>
                    <a:pt x="243" y="123"/>
                    <a:pt x="243"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7"/>
            <p:cNvSpPr/>
            <p:nvPr/>
          </p:nvSpPr>
          <p:spPr>
            <a:xfrm rot="10800000">
              <a:off x="3003660" y="2651020"/>
              <a:ext cx="6925" cy="4950"/>
            </a:xfrm>
            <a:custGeom>
              <a:avLst/>
              <a:gdLst/>
              <a:ahLst/>
              <a:cxnLst/>
              <a:rect l="l" t="t" r="r" b="b"/>
              <a:pathLst>
                <a:path w="277" h="198" extrusionOk="0">
                  <a:moveTo>
                    <a:pt x="165" y="1"/>
                  </a:moveTo>
                  <a:cubicBezTo>
                    <a:pt x="127" y="1"/>
                    <a:pt x="86" y="20"/>
                    <a:pt x="54" y="53"/>
                  </a:cubicBezTo>
                  <a:cubicBezTo>
                    <a:pt x="0" y="106"/>
                    <a:pt x="0" y="156"/>
                    <a:pt x="54" y="189"/>
                  </a:cubicBezTo>
                  <a:cubicBezTo>
                    <a:pt x="65" y="189"/>
                    <a:pt x="83" y="198"/>
                    <a:pt x="104" y="198"/>
                  </a:cubicBezTo>
                  <a:cubicBezTo>
                    <a:pt x="114" y="198"/>
                    <a:pt x="125" y="195"/>
                    <a:pt x="136" y="189"/>
                  </a:cubicBezTo>
                  <a:lnTo>
                    <a:pt x="157" y="189"/>
                  </a:lnTo>
                  <a:cubicBezTo>
                    <a:pt x="190" y="172"/>
                    <a:pt x="207" y="156"/>
                    <a:pt x="223" y="139"/>
                  </a:cubicBezTo>
                  <a:cubicBezTo>
                    <a:pt x="260" y="106"/>
                    <a:pt x="277" y="36"/>
                    <a:pt x="223" y="20"/>
                  </a:cubicBezTo>
                  <a:cubicBezTo>
                    <a:pt x="206" y="6"/>
                    <a:pt x="186"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7"/>
            <p:cNvSpPr/>
            <p:nvPr/>
          </p:nvSpPr>
          <p:spPr>
            <a:xfrm rot="10800000">
              <a:off x="2995935" y="2675520"/>
              <a:ext cx="6500" cy="4925"/>
            </a:xfrm>
            <a:custGeom>
              <a:avLst/>
              <a:gdLst/>
              <a:ahLst/>
              <a:cxnLst/>
              <a:rect l="l" t="t" r="r" b="b"/>
              <a:pathLst>
                <a:path w="260" h="197" extrusionOk="0">
                  <a:moveTo>
                    <a:pt x="173" y="1"/>
                  </a:moveTo>
                  <a:cubicBezTo>
                    <a:pt x="157" y="1"/>
                    <a:pt x="120" y="1"/>
                    <a:pt x="103" y="17"/>
                  </a:cubicBezTo>
                  <a:cubicBezTo>
                    <a:pt x="54" y="34"/>
                    <a:pt x="0" y="104"/>
                    <a:pt x="17" y="157"/>
                  </a:cubicBezTo>
                  <a:cubicBezTo>
                    <a:pt x="32" y="182"/>
                    <a:pt x="62" y="197"/>
                    <a:pt x="105" y="197"/>
                  </a:cubicBezTo>
                  <a:cubicBezTo>
                    <a:pt x="121" y="197"/>
                    <a:pt x="138" y="195"/>
                    <a:pt x="157" y="190"/>
                  </a:cubicBezTo>
                  <a:cubicBezTo>
                    <a:pt x="173" y="174"/>
                    <a:pt x="190" y="157"/>
                    <a:pt x="206" y="157"/>
                  </a:cubicBezTo>
                  <a:cubicBezTo>
                    <a:pt x="243" y="120"/>
                    <a:pt x="260" y="87"/>
                    <a:pt x="260" y="54"/>
                  </a:cubicBezTo>
                  <a:cubicBezTo>
                    <a:pt x="24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7"/>
            <p:cNvSpPr/>
            <p:nvPr/>
          </p:nvSpPr>
          <p:spPr>
            <a:xfrm rot="10800000">
              <a:off x="2995110" y="2734945"/>
              <a:ext cx="6925" cy="4750"/>
            </a:xfrm>
            <a:custGeom>
              <a:avLst/>
              <a:gdLst/>
              <a:ahLst/>
              <a:cxnLst/>
              <a:rect l="l" t="t" r="r" b="b"/>
              <a:pathLst>
                <a:path w="277" h="190" extrusionOk="0">
                  <a:moveTo>
                    <a:pt x="174" y="0"/>
                  </a:moveTo>
                  <a:cubicBezTo>
                    <a:pt x="141" y="0"/>
                    <a:pt x="104" y="0"/>
                    <a:pt x="87" y="33"/>
                  </a:cubicBezTo>
                  <a:cubicBezTo>
                    <a:pt x="54" y="54"/>
                    <a:pt x="38" y="70"/>
                    <a:pt x="21" y="103"/>
                  </a:cubicBezTo>
                  <a:cubicBezTo>
                    <a:pt x="1" y="157"/>
                    <a:pt x="38" y="190"/>
                    <a:pt x="104" y="190"/>
                  </a:cubicBezTo>
                  <a:lnTo>
                    <a:pt x="157" y="190"/>
                  </a:lnTo>
                  <a:cubicBezTo>
                    <a:pt x="174" y="173"/>
                    <a:pt x="174" y="173"/>
                    <a:pt x="190" y="173"/>
                  </a:cubicBezTo>
                  <a:cubicBezTo>
                    <a:pt x="227" y="157"/>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7"/>
            <p:cNvSpPr/>
            <p:nvPr/>
          </p:nvSpPr>
          <p:spPr>
            <a:xfrm rot="10800000">
              <a:off x="2992935" y="2720320"/>
              <a:ext cx="6525" cy="5225"/>
            </a:xfrm>
            <a:custGeom>
              <a:avLst/>
              <a:gdLst/>
              <a:ahLst/>
              <a:cxnLst/>
              <a:rect l="l" t="t" r="r" b="b"/>
              <a:pathLst>
                <a:path w="261" h="209" extrusionOk="0">
                  <a:moveTo>
                    <a:pt x="163" y="1"/>
                  </a:moveTo>
                  <a:cubicBezTo>
                    <a:pt x="144" y="1"/>
                    <a:pt x="123" y="6"/>
                    <a:pt x="104" y="20"/>
                  </a:cubicBezTo>
                  <a:cubicBezTo>
                    <a:pt x="38" y="53"/>
                    <a:pt x="1" y="106"/>
                    <a:pt x="1" y="156"/>
                  </a:cubicBezTo>
                  <a:cubicBezTo>
                    <a:pt x="14" y="190"/>
                    <a:pt x="45" y="209"/>
                    <a:pt x="84" y="209"/>
                  </a:cubicBezTo>
                  <a:cubicBezTo>
                    <a:pt x="106" y="209"/>
                    <a:pt x="132" y="202"/>
                    <a:pt x="157" y="189"/>
                  </a:cubicBezTo>
                  <a:cubicBezTo>
                    <a:pt x="207" y="156"/>
                    <a:pt x="260" y="106"/>
                    <a:pt x="244" y="53"/>
                  </a:cubicBezTo>
                  <a:cubicBezTo>
                    <a:pt x="233" y="21"/>
                    <a:pt x="200"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7"/>
            <p:cNvSpPr/>
            <p:nvPr/>
          </p:nvSpPr>
          <p:spPr>
            <a:xfrm rot="10800000">
              <a:off x="3001085" y="2746595"/>
              <a:ext cx="6525" cy="4875"/>
            </a:xfrm>
            <a:custGeom>
              <a:avLst/>
              <a:gdLst/>
              <a:ahLst/>
              <a:cxnLst/>
              <a:rect l="l" t="t" r="r" b="b"/>
              <a:pathLst>
                <a:path w="261" h="195" extrusionOk="0">
                  <a:moveTo>
                    <a:pt x="156" y="0"/>
                  </a:moveTo>
                  <a:cubicBezTo>
                    <a:pt x="145" y="0"/>
                    <a:pt x="133" y="2"/>
                    <a:pt x="120" y="9"/>
                  </a:cubicBezTo>
                  <a:cubicBezTo>
                    <a:pt x="104" y="9"/>
                    <a:pt x="71" y="26"/>
                    <a:pt x="38" y="59"/>
                  </a:cubicBezTo>
                  <a:cubicBezTo>
                    <a:pt x="17" y="75"/>
                    <a:pt x="1" y="92"/>
                    <a:pt x="1" y="129"/>
                  </a:cubicBezTo>
                  <a:cubicBezTo>
                    <a:pt x="1" y="145"/>
                    <a:pt x="17" y="178"/>
                    <a:pt x="38" y="178"/>
                  </a:cubicBezTo>
                  <a:cubicBezTo>
                    <a:pt x="55" y="195"/>
                    <a:pt x="88" y="195"/>
                    <a:pt x="120" y="195"/>
                  </a:cubicBezTo>
                  <a:cubicBezTo>
                    <a:pt x="120" y="195"/>
                    <a:pt x="141" y="195"/>
                    <a:pt x="158" y="178"/>
                  </a:cubicBezTo>
                  <a:cubicBezTo>
                    <a:pt x="174" y="178"/>
                    <a:pt x="191" y="162"/>
                    <a:pt x="207" y="145"/>
                  </a:cubicBezTo>
                  <a:cubicBezTo>
                    <a:pt x="261" y="92"/>
                    <a:pt x="261" y="42"/>
                    <a:pt x="207" y="9"/>
                  </a:cubicBezTo>
                  <a:cubicBezTo>
                    <a:pt x="196" y="9"/>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7"/>
            <p:cNvSpPr/>
            <p:nvPr/>
          </p:nvSpPr>
          <p:spPr>
            <a:xfrm rot="10800000">
              <a:off x="3005410" y="2722295"/>
              <a:ext cx="6425" cy="4950"/>
            </a:xfrm>
            <a:custGeom>
              <a:avLst/>
              <a:gdLst/>
              <a:ahLst/>
              <a:cxnLst/>
              <a:rect l="l" t="t" r="r" b="b"/>
              <a:pathLst>
                <a:path w="257" h="198" extrusionOk="0">
                  <a:moveTo>
                    <a:pt x="161" y="0"/>
                  </a:moveTo>
                  <a:cubicBezTo>
                    <a:pt x="142" y="0"/>
                    <a:pt x="121" y="6"/>
                    <a:pt x="104" y="17"/>
                  </a:cubicBezTo>
                  <a:cubicBezTo>
                    <a:pt x="67" y="34"/>
                    <a:pt x="34" y="50"/>
                    <a:pt x="17" y="88"/>
                  </a:cubicBezTo>
                  <a:cubicBezTo>
                    <a:pt x="1" y="104"/>
                    <a:pt x="1" y="121"/>
                    <a:pt x="1" y="154"/>
                  </a:cubicBezTo>
                  <a:cubicBezTo>
                    <a:pt x="17" y="174"/>
                    <a:pt x="34" y="174"/>
                    <a:pt x="50" y="191"/>
                  </a:cubicBezTo>
                  <a:cubicBezTo>
                    <a:pt x="56" y="196"/>
                    <a:pt x="64" y="198"/>
                    <a:pt x="73" y="198"/>
                  </a:cubicBezTo>
                  <a:cubicBezTo>
                    <a:pt x="93" y="198"/>
                    <a:pt x="120" y="191"/>
                    <a:pt x="153" y="191"/>
                  </a:cubicBezTo>
                  <a:cubicBezTo>
                    <a:pt x="207" y="154"/>
                    <a:pt x="257" y="88"/>
                    <a:pt x="240" y="50"/>
                  </a:cubicBezTo>
                  <a:cubicBezTo>
                    <a:pt x="229" y="19"/>
                    <a:pt x="19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7"/>
            <p:cNvSpPr/>
            <p:nvPr/>
          </p:nvSpPr>
          <p:spPr>
            <a:xfrm rot="10800000">
              <a:off x="2946135" y="2723795"/>
              <a:ext cx="6950" cy="5200"/>
            </a:xfrm>
            <a:custGeom>
              <a:avLst/>
              <a:gdLst/>
              <a:ahLst/>
              <a:cxnLst/>
              <a:rect l="l" t="t" r="r" b="b"/>
              <a:pathLst>
                <a:path w="278" h="208" extrusionOk="0">
                  <a:moveTo>
                    <a:pt x="174" y="1"/>
                  </a:moveTo>
                  <a:cubicBezTo>
                    <a:pt x="141" y="17"/>
                    <a:pt x="104" y="17"/>
                    <a:pt x="88" y="38"/>
                  </a:cubicBezTo>
                  <a:cubicBezTo>
                    <a:pt x="55" y="54"/>
                    <a:pt x="38" y="87"/>
                    <a:pt x="22" y="104"/>
                  </a:cubicBezTo>
                  <a:cubicBezTo>
                    <a:pt x="1" y="158"/>
                    <a:pt x="38" y="191"/>
                    <a:pt x="71" y="207"/>
                  </a:cubicBezTo>
                  <a:lnTo>
                    <a:pt x="104" y="207"/>
                  </a:lnTo>
                  <a:cubicBezTo>
                    <a:pt x="125" y="207"/>
                    <a:pt x="141" y="207"/>
                    <a:pt x="158" y="191"/>
                  </a:cubicBezTo>
                  <a:cubicBezTo>
                    <a:pt x="191" y="174"/>
                    <a:pt x="228" y="158"/>
                    <a:pt x="244" y="141"/>
                  </a:cubicBezTo>
                  <a:cubicBezTo>
                    <a:pt x="244" y="120"/>
                    <a:pt x="244" y="120"/>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7"/>
            <p:cNvSpPr/>
            <p:nvPr/>
          </p:nvSpPr>
          <p:spPr>
            <a:xfrm rot="10800000">
              <a:off x="2950460" y="2736220"/>
              <a:ext cx="6850" cy="4925"/>
            </a:xfrm>
            <a:custGeom>
              <a:avLst/>
              <a:gdLst/>
              <a:ahLst/>
              <a:cxnLst/>
              <a:rect l="l" t="t" r="r" b="b"/>
              <a:pathLst>
                <a:path w="274" h="197" extrusionOk="0">
                  <a:moveTo>
                    <a:pt x="165" y="0"/>
                  </a:moveTo>
                  <a:cubicBezTo>
                    <a:pt x="149" y="0"/>
                    <a:pt x="134" y="3"/>
                    <a:pt x="120" y="9"/>
                  </a:cubicBezTo>
                  <a:cubicBezTo>
                    <a:pt x="50" y="42"/>
                    <a:pt x="1" y="112"/>
                    <a:pt x="17" y="145"/>
                  </a:cubicBezTo>
                  <a:cubicBezTo>
                    <a:pt x="28" y="177"/>
                    <a:pt x="61" y="197"/>
                    <a:pt x="97" y="197"/>
                  </a:cubicBezTo>
                  <a:cubicBezTo>
                    <a:pt x="116" y="197"/>
                    <a:pt x="136" y="191"/>
                    <a:pt x="153" y="178"/>
                  </a:cubicBezTo>
                  <a:cubicBezTo>
                    <a:pt x="224" y="161"/>
                    <a:pt x="273" y="91"/>
                    <a:pt x="257" y="42"/>
                  </a:cubicBezTo>
                  <a:cubicBezTo>
                    <a:pt x="245" y="18"/>
                    <a:pt x="20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7"/>
            <p:cNvSpPr/>
            <p:nvPr/>
          </p:nvSpPr>
          <p:spPr>
            <a:xfrm rot="10800000">
              <a:off x="2967160" y="2733195"/>
              <a:ext cx="6525" cy="5175"/>
            </a:xfrm>
            <a:custGeom>
              <a:avLst/>
              <a:gdLst/>
              <a:ahLst/>
              <a:cxnLst/>
              <a:rect l="l" t="t" r="r" b="b"/>
              <a:pathLst>
                <a:path w="261" h="207" extrusionOk="0">
                  <a:moveTo>
                    <a:pt x="174" y="1"/>
                  </a:moveTo>
                  <a:cubicBezTo>
                    <a:pt x="141" y="1"/>
                    <a:pt x="103" y="17"/>
                    <a:pt x="87" y="34"/>
                  </a:cubicBezTo>
                  <a:cubicBezTo>
                    <a:pt x="54" y="50"/>
                    <a:pt x="37" y="83"/>
                    <a:pt x="21" y="104"/>
                  </a:cubicBezTo>
                  <a:cubicBezTo>
                    <a:pt x="0" y="153"/>
                    <a:pt x="37" y="207"/>
                    <a:pt x="103" y="207"/>
                  </a:cubicBezTo>
                  <a:cubicBezTo>
                    <a:pt x="124" y="207"/>
                    <a:pt x="141" y="186"/>
                    <a:pt x="157" y="186"/>
                  </a:cubicBezTo>
                  <a:cubicBezTo>
                    <a:pt x="174" y="186"/>
                    <a:pt x="174" y="170"/>
                    <a:pt x="190" y="170"/>
                  </a:cubicBezTo>
                  <a:cubicBezTo>
                    <a:pt x="227" y="153"/>
                    <a:pt x="244" y="120"/>
                    <a:pt x="244" y="104"/>
                  </a:cubicBezTo>
                  <a:cubicBezTo>
                    <a:pt x="260" y="50"/>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7"/>
            <p:cNvSpPr/>
            <p:nvPr/>
          </p:nvSpPr>
          <p:spPr>
            <a:xfrm rot="10800000">
              <a:off x="2970160" y="2698870"/>
              <a:ext cx="6525" cy="4950"/>
            </a:xfrm>
            <a:custGeom>
              <a:avLst/>
              <a:gdLst/>
              <a:ahLst/>
              <a:cxnLst/>
              <a:rect l="l" t="t" r="r" b="b"/>
              <a:pathLst>
                <a:path w="261" h="198" extrusionOk="0">
                  <a:moveTo>
                    <a:pt x="170" y="1"/>
                  </a:moveTo>
                  <a:cubicBezTo>
                    <a:pt x="161" y="1"/>
                    <a:pt x="152" y="3"/>
                    <a:pt x="141" y="8"/>
                  </a:cubicBezTo>
                  <a:cubicBezTo>
                    <a:pt x="104" y="8"/>
                    <a:pt x="71" y="25"/>
                    <a:pt x="54" y="62"/>
                  </a:cubicBezTo>
                  <a:cubicBezTo>
                    <a:pt x="1" y="95"/>
                    <a:pt x="1" y="165"/>
                    <a:pt x="38" y="181"/>
                  </a:cubicBezTo>
                  <a:cubicBezTo>
                    <a:pt x="71" y="198"/>
                    <a:pt x="87" y="198"/>
                    <a:pt x="120" y="198"/>
                  </a:cubicBezTo>
                  <a:cubicBezTo>
                    <a:pt x="141" y="198"/>
                    <a:pt x="141" y="198"/>
                    <a:pt x="157" y="181"/>
                  </a:cubicBezTo>
                  <a:cubicBezTo>
                    <a:pt x="174" y="181"/>
                    <a:pt x="190" y="165"/>
                    <a:pt x="207" y="144"/>
                  </a:cubicBezTo>
                  <a:cubicBezTo>
                    <a:pt x="244" y="128"/>
                    <a:pt x="244" y="95"/>
                    <a:pt x="244" y="78"/>
                  </a:cubicBezTo>
                  <a:cubicBezTo>
                    <a:pt x="261" y="41"/>
                    <a:pt x="244" y="25"/>
                    <a:pt x="223" y="8"/>
                  </a:cubicBezTo>
                  <a:cubicBezTo>
                    <a:pt x="201" y="8"/>
                    <a:pt x="18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7"/>
            <p:cNvSpPr/>
            <p:nvPr/>
          </p:nvSpPr>
          <p:spPr>
            <a:xfrm rot="10800000">
              <a:off x="2943985" y="2768020"/>
              <a:ext cx="6500" cy="5175"/>
            </a:xfrm>
            <a:custGeom>
              <a:avLst/>
              <a:gdLst/>
              <a:ahLst/>
              <a:cxnLst/>
              <a:rect l="l" t="t" r="r" b="b"/>
              <a:pathLst>
                <a:path w="260" h="207" extrusionOk="0">
                  <a:moveTo>
                    <a:pt x="157" y="0"/>
                  </a:moveTo>
                  <a:cubicBezTo>
                    <a:pt x="140" y="0"/>
                    <a:pt x="103" y="17"/>
                    <a:pt x="70" y="33"/>
                  </a:cubicBezTo>
                  <a:cubicBezTo>
                    <a:pt x="37" y="54"/>
                    <a:pt x="21" y="87"/>
                    <a:pt x="21" y="103"/>
                  </a:cubicBezTo>
                  <a:cubicBezTo>
                    <a:pt x="0" y="136"/>
                    <a:pt x="0" y="157"/>
                    <a:pt x="21" y="173"/>
                  </a:cubicBezTo>
                  <a:cubicBezTo>
                    <a:pt x="37" y="190"/>
                    <a:pt x="54" y="206"/>
                    <a:pt x="87" y="206"/>
                  </a:cubicBezTo>
                  <a:cubicBezTo>
                    <a:pt x="103" y="206"/>
                    <a:pt x="140" y="206"/>
                    <a:pt x="157" y="190"/>
                  </a:cubicBezTo>
                  <a:cubicBezTo>
                    <a:pt x="157" y="190"/>
                    <a:pt x="173" y="190"/>
                    <a:pt x="173" y="173"/>
                  </a:cubicBezTo>
                  <a:cubicBezTo>
                    <a:pt x="206" y="157"/>
                    <a:pt x="227" y="136"/>
                    <a:pt x="243"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7"/>
            <p:cNvSpPr/>
            <p:nvPr/>
          </p:nvSpPr>
          <p:spPr>
            <a:xfrm rot="10800000">
              <a:off x="2941810" y="2755970"/>
              <a:ext cx="6525" cy="4925"/>
            </a:xfrm>
            <a:custGeom>
              <a:avLst/>
              <a:gdLst/>
              <a:ahLst/>
              <a:cxnLst/>
              <a:rect l="l" t="t" r="r" b="b"/>
              <a:pathLst>
                <a:path w="261" h="197" extrusionOk="0">
                  <a:moveTo>
                    <a:pt x="183" y="1"/>
                  </a:moveTo>
                  <a:cubicBezTo>
                    <a:pt x="140" y="1"/>
                    <a:pt x="91" y="19"/>
                    <a:pt x="54" y="57"/>
                  </a:cubicBezTo>
                  <a:cubicBezTo>
                    <a:pt x="1" y="94"/>
                    <a:pt x="1" y="160"/>
                    <a:pt x="38" y="180"/>
                  </a:cubicBezTo>
                  <a:cubicBezTo>
                    <a:pt x="71" y="197"/>
                    <a:pt x="87" y="197"/>
                    <a:pt x="120" y="197"/>
                  </a:cubicBezTo>
                  <a:cubicBezTo>
                    <a:pt x="141" y="197"/>
                    <a:pt x="157" y="197"/>
                    <a:pt x="157" y="180"/>
                  </a:cubicBezTo>
                  <a:cubicBezTo>
                    <a:pt x="174" y="180"/>
                    <a:pt x="190" y="160"/>
                    <a:pt x="207" y="143"/>
                  </a:cubicBezTo>
                  <a:cubicBezTo>
                    <a:pt x="260" y="110"/>
                    <a:pt x="260" y="40"/>
                    <a:pt x="223" y="7"/>
                  </a:cubicBezTo>
                  <a:cubicBezTo>
                    <a:pt x="211" y="3"/>
                    <a:pt x="19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7"/>
            <p:cNvSpPr/>
            <p:nvPr/>
          </p:nvSpPr>
          <p:spPr>
            <a:xfrm rot="10800000">
              <a:off x="2943985" y="2711745"/>
              <a:ext cx="6500" cy="4775"/>
            </a:xfrm>
            <a:custGeom>
              <a:avLst/>
              <a:gdLst/>
              <a:ahLst/>
              <a:cxnLst/>
              <a:rect l="l" t="t" r="r" b="b"/>
              <a:pathLst>
                <a:path w="260" h="191" extrusionOk="0">
                  <a:moveTo>
                    <a:pt x="173" y="1"/>
                  </a:moveTo>
                  <a:cubicBezTo>
                    <a:pt x="140" y="1"/>
                    <a:pt x="103" y="17"/>
                    <a:pt x="70" y="34"/>
                  </a:cubicBezTo>
                  <a:cubicBezTo>
                    <a:pt x="54" y="54"/>
                    <a:pt x="37" y="71"/>
                    <a:pt x="21" y="104"/>
                  </a:cubicBezTo>
                  <a:cubicBezTo>
                    <a:pt x="0" y="120"/>
                    <a:pt x="21" y="157"/>
                    <a:pt x="21" y="174"/>
                  </a:cubicBezTo>
                  <a:cubicBezTo>
                    <a:pt x="37" y="190"/>
                    <a:pt x="70" y="190"/>
                    <a:pt x="103" y="190"/>
                  </a:cubicBezTo>
                  <a:lnTo>
                    <a:pt x="157" y="190"/>
                  </a:lnTo>
                  <a:cubicBezTo>
                    <a:pt x="173" y="174"/>
                    <a:pt x="173" y="174"/>
                    <a:pt x="190" y="174"/>
                  </a:cubicBezTo>
                  <a:cubicBezTo>
                    <a:pt x="206" y="157"/>
                    <a:pt x="243" y="120"/>
                    <a:pt x="243" y="104"/>
                  </a:cubicBezTo>
                  <a:cubicBezTo>
                    <a:pt x="260" y="3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7"/>
            <p:cNvSpPr/>
            <p:nvPr/>
          </p:nvSpPr>
          <p:spPr>
            <a:xfrm rot="10800000">
              <a:off x="2980885" y="2677120"/>
              <a:ext cx="6100" cy="5075"/>
            </a:xfrm>
            <a:custGeom>
              <a:avLst/>
              <a:gdLst/>
              <a:ahLst/>
              <a:cxnLst/>
              <a:rect l="l" t="t" r="r" b="b"/>
              <a:pathLst>
                <a:path w="244" h="203" extrusionOk="0">
                  <a:moveTo>
                    <a:pt x="120" y="1"/>
                  </a:moveTo>
                  <a:cubicBezTo>
                    <a:pt x="87" y="21"/>
                    <a:pt x="54" y="38"/>
                    <a:pt x="38" y="54"/>
                  </a:cubicBezTo>
                  <a:cubicBezTo>
                    <a:pt x="17" y="71"/>
                    <a:pt x="1" y="104"/>
                    <a:pt x="1" y="124"/>
                  </a:cubicBezTo>
                  <a:cubicBezTo>
                    <a:pt x="1" y="157"/>
                    <a:pt x="1" y="174"/>
                    <a:pt x="17" y="190"/>
                  </a:cubicBezTo>
                  <a:cubicBezTo>
                    <a:pt x="36" y="199"/>
                    <a:pt x="49" y="203"/>
                    <a:pt x="62" y="203"/>
                  </a:cubicBezTo>
                  <a:cubicBezTo>
                    <a:pt x="75" y="203"/>
                    <a:pt x="87" y="199"/>
                    <a:pt x="104" y="190"/>
                  </a:cubicBezTo>
                  <a:lnTo>
                    <a:pt x="141" y="190"/>
                  </a:lnTo>
                  <a:cubicBezTo>
                    <a:pt x="157" y="174"/>
                    <a:pt x="174" y="174"/>
                    <a:pt x="190" y="157"/>
                  </a:cubicBezTo>
                  <a:cubicBezTo>
                    <a:pt x="244" y="104"/>
                    <a:pt x="244" y="38"/>
                    <a:pt x="207" y="21"/>
                  </a:cubicBezTo>
                  <a:cubicBezTo>
                    <a:pt x="174" y="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7"/>
            <p:cNvSpPr/>
            <p:nvPr/>
          </p:nvSpPr>
          <p:spPr>
            <a:xfrm rot="10800000">
              <a:off x="2985210" y="2652995"/>
              <a:ext cx="6000" cy="4825"/>
            </a:xfrm>
            <a:custGeom>
              <a:avLst/>
              <a:gdLst/>
              <a:ahLst/>
              <a:cxnLst/>
              <a:rect l="l" t="t" r="r" b="b"/>
              <a:pathLst>
                <a:path w="240" h="193" extrusionOk="0">
                  <a:moveTo>
                    <a:pt x="138" y="0"/>
                  </a:moveTo>
                  <a:cubicBezTo>
                    <a:pt x="120" y="0"/>
                    <a:pt x="102" y="3"/>
                    <a:pt x="83" y="7"/>
                  </a:cubicBezTo>
                  <a:cubicBezTo>
                    <a:pt x="50" y="23"/>
                    <a:pt x="17" y="56"/>
                    <a:pt x="0" y="77"/>
                  </a:cubicBezTo>
                  <a:lnTo>
                    <a:pt x="0" y="143"/>
                  </a:lnTo>
                  <a:cubicBezTo>
                    <a:pt x="0" y="159"/>
                    <a:pt x="17" y="180"/>
                    <a:pt x="33" y="180"/>
                  </a:cubicBezTo>
                  <a:cubicBezTo>
                    <a:pt x="50" y="188"/>
                    <a:pt x="67" y="192"/>
                    <a:pt x="85" y="192"/>
                  </a:cubicBezTo>
                  <a:cubicBezTo>
                    <a:pt x="103" y="192"/>
                    <a:pt x="120" y="188"/>
                    <a:pt x="137" y="180"/>
                  </a:cubicBezTo>
                  <a:cubicBezTo>
                    <a:pt x="207" y="143"/>
                    <a:pt x="240" y="94"/>
                    <a:pt x="223" y="40"/>
                  </a:cubicBezTo>
                  <a:cubicBezTo>
                    <a:pt x="223" y="16"/>
                    <a:pt x="186"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7"/>
            <p:cNvSpPr/>
            <p:nvPr/>
          </p:nvSpPr>
          <p:spPr>
            <a:xfrm rot="10800000">
              <a:off x="2972735" y="2651170"/>
              <a:ext cx="6525" cy="4800"/>
            </a:xfrm>
            <a:custGeom>
              <a:avLst/>
              <a:gdLst/>
              <a:ahLst/>
              <a:cxnLst/>
              <a:rect l="l" t="t" r="r" b="b"/>
              <a:pathLst>
                <a:path w="261" h="192" extrusionOk="0">
                  <a:moveTo>
                    <a:pt x="175" y="1"/>
                  </a:moveTo>
                  <a:cubicBezTo>
                    <a:pt x="153" y="1"/>
                    <a:pt x="129" y="6"/>
                    <a:pt x="104" y="20"/>
                  </a:cubicBezTo>
                  <a:cubicBezTo>
                    <a:pt x="38" y="36"/>
                    <a:pt x="1" y="106"/>
                    <a:pt x="17" y="139"/>
                  </a:cubicBezTo>
                  <a:cubicBezTo>
                    <a:pt x="31" y="171"/>
                    <a:pt x="56" y="191"/>
                    <a:pt x="91" y="191"/>
                  </a:cubicBezTo>
                  <a:cubicBezTo>
                    <a:pt x="111" y="191"/>
                    <a:pt x="133" y="185"/>
                    <a:pt x="157" y="172"/>
                  </a:cubicBezTo>
                  <a:cubicBezTo>
                    <a:pt x="223" y="156"/>
                    <a:pt x="260" y="85"/>
                    <a:pt x="244" y="53"/>
                  </a:cubicBezTo>
                  <a:cubicBezTo>
                    <a:pt x="244" y="20"/>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7"/>
            <p:cNvSpPr/>
            <p:nvPr/>
          </p:nvSpPr>
          <p:spPr>
            <a:xfrm rot="10800000">
              <a:off x="2936260" y="2746595"/>
              <a:ext cx="6500" cy="5175"/>
            </a:xfrm>
            <a:custGeom>
              <a:avLst/>
              <a:gdLst/>
              <a:ahLst/>
              <a:cxnLst/>
              <a:rect l="l" t="t" r="r" b="b"/>
              <a:pathLst>
                <a:path w="260" h="207" extrusionOk="0">
                  <a:moveTo>
                    <a:pt x="173" y="1"/>
                  </a:moveTo>
                  <a:cubicBezTo>
                    <a:pt x="140" y="1"/>
                    <a:pt x="103" y="21"/>
                    <a:pt x="87" y="38"/>
                  </a:cubicBezTo>
                  <a:cubicBezTo>
                    <a:pt x="54" y="54"/>
                    <a:pt x="37" y="87"/>
                    <a:pt x="21" y="104"/>
                  </a:cubicBezTo>
                  <a:cubicBezTo>
                    <a:pt x="0" y="157"/>
                    <a:pt x="37" y="207"/>
                    <a:pt x="103" y="207"/>
                  </a:cubicBezTo>
                  <a:cubicBezTo>
                    <a:pt x="124" y="207"/>
                    <a:pt x="140" y="207"/>
                    <a:pt x="157" y="190"/>
                  </a:cubicBezTo>
                  <a:cubicBezTo>
                    <a:pt x="173" y="190"/>
                    <a:pt x="173" y="174"/>
                    <a:pt x="190" y="174"/>
                  </a:cubicBezTo>
                  <a:cubicBezTo>
                    <a:pt x="206" y="157"/>
                    <a:pt x="243" y="141"/>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7"/>
            <p:cNvSpPr/>
            <p:nvPr/>
          </p:nvSpPr>
          <p:spPr>
            <a:xfrm rot="10800000">
              <a:off x="2990785" y="2664120"/>
              <a:ext cx="6100" cy="5175"/>
            </a:xfrm>
            <a:custGeom>
              <a:avLst/>
              <a:gdLst/>
              <a:ahLst/>
              <a:cxnLst/>
              <a:rect l="l" t="t" r="r" b="b"/>
              <a:pathLst>
                <a:path w="244" h="207" extrusionOk="0">
                  <a:moveTo>
                    <a:pt x="157" y="0"/>
                  </a:moveTo>
                  <a:cubicBezTo>
                    <a:pt x="141" y="0"/>
                    <a:pt x="104" y="21"/>
                    <a:pt x="87" y="37"/>
                  </a:cubicBezTo>
                  <a:cubicBezTo>
                    <a:pt x="54" y="54"/>
                    <a:pt x="21" y="70"/>
                    <a:pt x="21" y="103"/>
                  </a:cubicBezTo>
                  <a:cubicBezTo>
                    <a:pt x="1" y="157"/>
                    <a:pt x="38" y="206"/>
                    <a:pt x="87" y="206"/>
                  </a:cubicBezTo>
                  <a:cubicBezTo>
                    <a:pt x="104" y="206"/>
                    <a:pt x="124" y="206"/>
                    <a:pt x="141" y="190"/>
                  </a:cubicBezTo>
                  <a:lnTo>
                    <a:pt x="157" y="190"/>
                  </a:lnTo>
                  <a:lnTo>
                    <a:pt x="174" y="173"/>
                  </a:lnTo>
                  <a:cubicBezTo>
                    <a:pt x="207" y="157"/>
                    <a:pt x="227" y="140"/>
                    <a:pt x="244" y="103"/>
                  </a:cubicBezTo>
                  <a:cubicBezTo>
                    <a:pt x="244" y="87"/>
                    <a:pt x="244" y="54"/>
                    <a:pt x="227" y="37"/>
                  </a:cubicBezTo>
                  <a:cubicBezTo>
                    <a:pt x="227"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7"/>
            <p:cNvSpPr/>
            <p:nvPr/>
          </p:nvSpPr>
          <p:spPr>
            <a:xfrm rot="10800000">
              <a:off x="2998510" y="2596620"/>
              <a:ext cx="6100" cy="4925"/>
            </a:xfrm>
            <a:custGeom>
              <a:avLst/>
              <a:gdLst/>
              <a:ahLst/>
              <a:cxnLst/>
              <a:rect l="l" t="t" r="r" b="b"/>
              <a:pathLst>
                <a:path w="244" h="197" extrusionOk="0">
                  <a:moveTo>
                    <a:pt x="163" y="1"/>
                  </a:moveTo>
                  <a:cubicBezTo>
                    <a:pt x="121" y="1"/>
                    <a:pt x="74" y="16"/>
                    <a:pt x="38" y="40"/>
                  </a:cubicBezTo>
                  <a:cubicBezTo>
                    <a:pt x="21" y="73"/>
                    <a:pt x="0" y="94"/>
                    <a:pt x="0" y="127"/>
                  </a:cubicBezTo>
                  <a:cubicBezTo>
                    <a:pt x="0" y="143"/>
                    <a:pt x="0" y="160"/>
                    <a:pt x="38" y="176"/>
                  </a:cubicBezTo>
                  <a:cubicBezTo>
                    <a:pt x="54" y="197"/>
                    <a:pt x="87" y="197"/>
                    <a:pt x="104" y="197"/>
                  </a:cubicBezTo>
                  <a:cubicBezTo>
                    <a:pt x="124" y="197"/>
                    <a:pt x="141" y="176"/>
                    <a:pt x="141" y="176"/>
                  </a:cubicBezTo>
                  <a:cubicBezTo>
                    <a:pt x="157" y="176"/>
                    <a:pt x="174" y="160"/>
                    <a:pt x="190" y="143"/>
                  </a:cubicBezTo>
                  <a:cubicBezTo>
                    <a:pt x="244" y="94"/>
                    <a:pt x="244" y="40"/>
                    <a:pt x="207" y="7"/>
                  </a:cubicBezTo>
                  <a:cubicBezTo>
                    <a:pt x="193" y="3"/>
                    <a:pt x="179"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7"/>
            <p:cNvSpPr/>
            <p:nvPr/>
          </p:nvSpPr>
          <p:spPr>
            <a:xfrm rot="10800000">
              <a:off x="2974910" y="2665370"/>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53"/>
                    <a:pt x="37" y="207"/>
                    <a:pt x="87" y="207"/>
                  </a:cubicBezTo>
                  <a:cubicBezTo>
                    <a:pt x="103" y="207"/>
                    <a:pt x="140" y="207"/>
                    <a:pt x="157" y="190"/>
                  </a:cubicBezTo>
                  <a:cubicBezTo>
                    <a:pt x="157" y="190"/>
                    <a:pt x="173" y="190"/>
                    <a:pt x="190" y="174"/>
                  </a:cubicBezTo>
                  <a:cubicBezTo>
                    <a:pt x="206" y="153"/>
                    <a:pt x="227" y="137"/>
                    <a:pt x="243" y="104"/>
                  </a:cubicBez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7"/>
            <p:cNvSpPr/>
            <p:nvPr/>
          </p:nvSpPr>
          <p:spPr>
            <a:xfrm rot="10800000">
              <a:off x="2949960" y="2629395"/>
              <a:ext cx="6525" cy="5075"/>
            </a:xfrm>
            <a:custGeom>
              <a:avLst/>
              <a:gdLst/>
              <a:ahLst/>
              <a:cxnLst/>
              <a:rect l="l" t="t" r="r" b="b"/>
              <a:pathLst>
                <a:path w="261" h="203" extrusionOk="0">
                  <a:moveTo>
                    <a:pt x="137" y="1"/>
                  </a:moveTo>
                  <a:cubicBezTo>
                    <a:pt x="120" y="17"/>
                    <a:pt x="87" y="34"/>
                    <a:pt x="54" y="50"/>
                  </a:cubicBezTo>
                  <a:cubicBezTo>
                    <a:pt x="17" y="104"/>
                    <a:pt x="1" y="153"/>
                    <a:pt x="54" y="190"/>
                  </a:cubicBezTo>
                  <a:cubicBezTo>
                    <a:pt x="63" y="198"/>
                    <a:pt x="75" y="203"/>
                    <a:pt x="90" y="203"/>
                  </a:cubicBezTo>
                  <a:cubicBezTo>
                    <a:pt x="104" y="203"/>
                    <a:pt x="120" y="198"/>
                    <a:pt x="137" y="190"/>
                  </a:cubicBezTo>
                  <a:lnTo>
                    <a:pt x="158" y="190"/>
                  </a:lnTo>
                  <a:cubicBezTo>
                    <a:pt x="191" y="174"/>
                    <a:pt x="207" y="174"/>
                    <a:pt x="224" y="153"/>
                  </a:cubicBezTo>
                  <a:cubicBezTo>
                    <a:pt x="240" y="120"/>
                    <a:pt x="261" y="104"/>
                    <a:pt x="261" y="71"/>
                  </a:cubicBezTo>
                  <a:cubicBezTo>
                    <a:pt x="261" y="50"/>
                    <a:pt x="240" y="34"/>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7"/>
            <p:cNvSpPr/>
            <p:nvPr/>
          </p:nvSpPr>
          <p:spPr>
            <a:xfrm rot="10800000">
              <a:off x="2945735" y="2607845"/>
              <a:ext cx="6400" cy="4950"/>
            </a:xfrm>
            <a:custGeom>
              <a:avLst/>
              <a:gdLst/>
              <a:ahLst/>
              <a:cxnLst/>
              <a:rect l="l" t="t" r="r" b="b"/>
              <a:pathLst>
                <a:path w="256" h="198" extrusionOk="0">
                  <a:moveTo>
                    <a:pt x="196" y="1"/>
                  </a:moveTo>
                  <a:cubicBezTo>
                    <a:pt x="189" y="1"/>
                    <a:pt x="180" y="3"/>
                    <a:pt x="169" y="8"/>
                  </a:cubicBezTo>
                  <a:cubicBezTo>
                    <a:pt x="103" y="8"/>
                    <a:pt x="33" y="45"/>
                    <a:pt x="17" y="94"/>
                  </a:cubicBezTo>
                  <a:cubicBezTo>
                    <a:pt x="0" y="148"/>
                    <a:pt x="33" y="197"/>
                    <a:pt x="103" y="197"/>
                  </a:cubicBezTo>
                  <a:cubicBezTo>
                    <a:pt x="120" y="197"/>
                    <a:pt x="136" y="197"/>
                    <a:pt x="153" y="181"/>
                  </a:cubicBezTo>
                  <a:cubicBezTo>
                    <a:pt x="169" y="181"/>
                    <a:pt x="169" y="181"/>
                    <a:pt x="190" y="164"/>
                  </a:cubicBezTo>
                  <a:cubicBezTo>
                    <a:pt x="223" y="148"/>
                    <a:pt x="239" y="131"/>
                    <a:pt x="239" y="94"/>
                  </a:cubicBezTo>
                  <a:cubicBezTo>
                    <a:pt x="256" y="78"/>
                    <a:pt x="256" y="45"/>
                    <a:pt x="239" y="28"/>
                  </a:cubicBezTo>
                  <a:cubicBezTo>
                    <a:pt x="227" y="14"/>
                    <a:pt x="216"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7"/>
            <p:cNvSpPr/>
            <p:nvPr/>
          </p:nvSpPr>
          <p:spPr>
            <a:xfrm rot="10800000">
              <a:off x="2897585" y="2663620"/>
              <a:ext cx="6525" cy="5075"/>
            </a:xfrm>
            <a:custGeom>
              <a:avLst/>
              <a:gdLst/>
              <a:ahLst/>
              <a:cxnLst/>
              <a:rect l="l" t="t" r="r" b="b"/>
              <a:pathLst>
                <a:path w="261" h="203" extrusionOk="0">
                  <a:moveTo>
                    <a:pt x="161" y="1"/>
                  </a:moveTo>
                  <a:cubicBezTo>
                    <a:pt x="139" y="1"/>
                    <a:pt x="114" y="5"/>
                    <a:pt x="87" y="13"/>
                  </a:cubicBezTo>
                  <a:cubicBezTo>
                    <a:pt x="54" y="30"/>
                    <a:pt x="21" y="63"/>
                    <a:pt x="0" y="100"/>
                  </a:cubicBezTo>
                  <a:lnTo>
                    <a:pt x="0" y="149"/>
                  </a:lnTo>
                  <a:cubicBezTo>
                    <a:pt x="13" y="183"/>
                    <a:pt x="45" y="202"/>
                    <a:pt x="79" y="202"/>
                  </a:cubicBezTo>
                  <a:cubicBezTo>
                    <a:pt x="100" y="202"/>
                    <a:pt x="121" y="196"/>
                    <a:pt x="141" y="182"/>
                  </a:cubicBezTo>
                  <a:cubicBezTo>
                    <a:pt x="206" y="149"/>
                    <a:pt x="260" y="100"/>
                    <a:pt x="244" y="46"/>
                  </a:cubicBezTo>
                  <a:cubicBezTo>
                    <a:pt x="227" y="30"/>
                    <a:pt x="227" y="30"/>
                    <a:pt x="206" y="13"/>
                  </a:cubicBezTo>
                  <a:cubicBezTo>
                    <a:pt x="198" y="5"/>
                    <a:pt x="18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7"/>
            <p:cNvSpPr/>
            <p:nvPr/>
          </p:nvSpPr>
          <p:spPr>
            <a:xfrm rot="10800000">
              <a:off x="2896360" y="2653770"/>
              <a:ext cx="6425" cy="5225"/>
            </a:xfrm>
            <a:custGeom>
              <a:avLst/>
              <a:gdLst/>
              <a:ahLst/>
              <a:cxnLst/>
              <a:rect l="l" t="t" r="r" b="b"/>
              <a:pathLst>
                <a:path w="257" h="209" extrusionOk="0">
                  <a:moveTo>
                    <a:pt x="153" y="0"/>
                  </a:moveTo>
                  <a:cubicBezTo>
                    <a:pt x="137" y="0"/>
                    <a:pt x="120" y="21"/>
                    <a:pt x="104" y="21"/>
                  </a:cubicBezTo>
                  <a:cubicBezTo>
                    <a:pt x="34" y="54"/>
                    <a:pt x="1" y="103"/>
                    <a:pt x="17" y="157"/>
                  </a:cubicBezTo>
                  <a:cubicBezTo>
                    <a:pt x="17" y="189"/>
                    <a:pt x="47" y="209"/>
                    <a:pt x="85" y="209"/>
                  </a:cubicBezTo>
                  <a:cubicBezTo>
                    <a:pt x="106" y="209"/>
                    <a:pt x="130" y="203"/>
                    <a:pt x="153" y="190"/>
                  </a:cubicBezTo>
                  <a:cubicBezTo>
                    <a:pt x="174" y="190"/>
                    <a:pt x="191" y="174"/>
                    <a:pt x="207" y="157"/>
                  </a:cubicBezTo>
                  <a:cubicBezTo>
                    <a:pt x="240" y="124"/>
                    <a:pt x="257" y="87"/>
                    <a:pt x="240" y="54"/>
                  </a:cubicBezTo>
                  <a:cubicBezTo>
                    <a:pt x="240" y="21"/>
                    <a:pt x="207"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7"/>
            <p:cNvSpPr/>
            <p:nvPr/>
          </p:nvSpPr>
          <p:spPr>
            <a:xfrm rot="10800000">
              <a:off x="2891610" y="2595370"/>
              <a:ext cx="6425" cy="5175"/>
            </a:xfrm>
            <a:custGeom>
              <a:avLst/>
              <a:gdLst/>
              <a:ahLst/>
              <a:cxnLst/>
              <a:rect l="l" t="t" r="r" b="b"/>
              <a:pathLst>
                <a:path w="257" h="207" extrusionOk="0">
                  <a:moveTo>
                    <a:pt x="153" y="0"/>
                  </a:moveTo>
                  <a:cubicBezTo>
                    <a:pt x="120" y="0"/>
                    <a:pt x="87" y="17"/>
                    <a:pt x="67" y="33"/>
                  </a:cubicBezTo>
                  <a:cubicBezTo>
                    <a:pt x="34" y="54"/>
                    <a:pt x="17" y="70"/>
                    <a:pt x="1" y="103"/>
                  </a:cubicBezTo>
                  <a:cubicBezTo>
                    <a:pt x="1" y="120"/>
                    <a:pt x="1" y="157"/>
                    <a:pt x="17" y="173"/>
                  </a:cubicBezTo>
                  <a:cubicBezTo>
                    <a:pt x="34" y="190"/>
                    <a:pt x="50" y="206"/>
                    <a:pt x="87" y="206"/>
                  </a:cubicBezTo>
                  <a:cubicBezTo>
                    <a:pt x="104" y="206"/>
                    <a:pt x="120" y="190"/>
                    <a:pt x="137" y="190"/>
                  </a:cubicBezTo>
                  <a:cubicBezTo>
                    <a:pt x="153" y="173"/>
                    <a:pt x="153" y="173"/>
                    <a:pt x="170" y="173"/>
                  </a:cubicBezTo>
                  <a:cubicBezTo>
                    <a:pt x="207" y="157"/>
                    <a:pt x="223" y="120"/>
                    <a:pt x="223" y="103"/>
                  </a:cubicBezTo>
                  <a:cubicBezTo>
                    <a:pt x="256" y="54"/>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7"/>
            <p:cNvSpPr/>
            <p:nvPr/>
          </p:nvSpPr>
          <p:spPr>
            <a:xfrm rot="10800000">
              <a:off x="2887710" y="2630120"/>
              <a:ext cx="6500" cy="5175"/>
            </a:xfrm>
            <a:custGeom>
              <a:avLst/>
              <a:gdLst/>
              <a:ahLst/>
              <a:cxnLst/>
              <a:rect l="l" t="t" r="r" b="b"/>
              <a:pathLst>
                <a:path w="260" h="207" extrusionOk="0">
                  <a:moveTo>
                    <a:pt x="173" y="1"/>
                  </a:moveTo>
                  <a:cubicBezTo>
                    <a:pt x="157" y="1"/>
                    <a:pt x="120" y="17"/>
                    <a:pt x="103" y="34"/>
                  </a:cubicBezTo>
                  <a:cubicBezTo>
                    <a:pt x="70" y="50"/>
                    <a:pt x="37" y="67"/>
                    <a:pt x="17" y="104"/>
                  </a:cubicBezTo>
                  <a:cubicBezTo>
                    <a:pt x="0" y="153"/>
                    <a:pt x="37" y="207"/>
                    <a:pt x="103" y="207"/>
                  </a:cubicBezTo>
                  <a:cubicBezTo>
                    <a:pt x="120" y="207"/>
                    <a:pt x="140" y="207"/>
                    <a:pt x="140" y="186"/>
                  </a:cubicBezTo>
                  <a:lnTo>
                    <a:pt x="173" y="186"/>
                  </a:lnTo>
                  <a:lnTo>
                    <a:pt x="190" y="170"/>
                  </a:ln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7"/>
            <p:cNvSpPr/>
            <p:nvPr/>
          </p:nvSpPr>
          <p:spPr>
            <a:xfrm rot="10800000">
              <a:off x="2882535" y="2606345"/>
              <a:ext cx="6525" cy="4925"/>
            </a:xfrm>
            <a:custGeom>
              <a:avLst/>
              <a:gdLst/>
              <a:ahLst/>
              <a:cxnLst/>
              <a:rect l="l" t="t" r="r" b="b"/>
              <a:pathLst>
                <a:path w="261" h="197" extrusionOk="0">
                  <a:moveTo>
                    <a:pt x="173" y="0"/>
                  </a:moveTo>
                  <a:cubicBezTo>
                    <a:pt x="157" y="0"/>
                    <a:pt x="120" y="0"/>
                    <a:pt x="103" y="17"/>
                  </a:cubicBezTo>
                  <a:cubicBezTo>
                    <a:pt x="54" y="33"/>
                    <a:pt x="0" y="103"/>
                    <a:pt x="17" y="153"/>
                  </a:cubicBezTo>
                  <a:cubicBezTo>
                    <a:pt x="32" y="180"/>
                    <a:pt x="72" y="196"/>
                    <a:pt x="113" y="196"/>
                  </a:cubicBezTo>
                  <a:cubicBezTo>
                    <a:pt x="128" y="196"/>
                    <a:pt x="143" y="194"/>
                    <a:pt x="157" y="190"/>
                  </a:cubicBezTo>
                  <a:cubicBezTo>
                    <a:pt x="173" y="173"/>
                    <a:pt x="190" y="173"/>
                    <a:pt x="206" y="153"/>
                  </a:cubicBezTo>
                  <a:cubicBezTo>
                    <a:pt x="244" y="120"/>
                    <a:pt x="260" y="87"/>
                    <a:pt x="260" y="50"/>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7"/>
            <p:cNvSpPr/>
            <p:nvPr/>
          </p:nvSpPr>
          <p:spPr>
            <a:xfrm rot="10800000">
              <a:off x="2877810" y="2643120"/>
              <a:ext cx="6525" cy="5050"/>
            </a:xfrm>
            <a:custGeom>
              <a:avLst/>
              <a:gdLst/>
              <a:ahLst/>
              <a:cxnLst/>
              <a:rect l="l" t="t" r="r" b="b"/>
              <a:pathLst>
                <a:path w="261" h="202" extrusionOk="0">
                  <a:moveTo>
                    <a:pt x="137" y="0"/>
                  </a:moveTo>
                  <a:cubicBezTo>
                    <a:pt x="104" y="17"/>
                    <a:pt x="71" y="33"/>
                    <a:pt x="55" y="50"/>
                  </a:cubicBezTo>
                  <a:cubicBezTo>
                    <a:pt x="17" y="66"/>
                    <a:pt x="17" y="103"/>
                    <a:pt x="1" y="120"/>
                  </a:cubicBezTo>
                  <a:cubicBezTo>
                    <a:pt x="1" y="153"/>
                    <a:pt x="17" y="169"/>
                    <a:pt x="34" y="186"/>
                  </a:cubicBezTo>
                  <a:cubicBezTo>
                    <a:pt x="44" y="196"/>
                    <a:pt x="58" y="201"/>
                    <a:pt x="73" y="201"/>
                  </a:cubicBezTo>
                  <a:cubicBezTo>
                    <a:pt x="88" y="201"/>
                    <a:pt x="104" y="196"/>
                    <a:pt x="120" y="186"/>
                  </a:cubicBezTo>
                  <a:lnTo>
                    <a:pt x="158" y="186"/>
                  </a:lnTo>
                  <a:cubicBezTo>
                    <a:pt x="174" y="169"/>
                    <a:pt x="191" y="153"/>
                    <a:pt x="207" y="153"/>
                  </a:cubicBezTo>
                  <a:cubicBezTo>
                    <a:pt x="261" y="103"/>
                    <a:pt x="261" y="33"/>
                    <a:pt x="224" y="17"/>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7"/>
            <p:cNvSpPr/>
            <p:nvPr/>
          </p:nvSpPr>
          <p:spPr>
            <a:xfrm rot="10800000">
              <a:off x="2882135" y="2619095"/>
              <a:ext cx="6525" cy="5075"/>
            </a:xfrm>
            <a:custGeom>
              <a:avLst/>
              <a:gdLst/>
              <a:ahLst/>
              <a:cxnLst/>
              <a:rect l="l" t="t" r="r" b="b"/>
              <a:pathLst>
                <a:path w="261" h="203" extrusionOk="0">
                  <a:moveTo>
                    <a:pt x="171" y="0"/>
                  </a:moveTo>
                  <a:cubicBezTo>
                    <a:pt x="151" y="0"/>
                    <a:pt x="129" y="6"/>
                    <a:pt x="104" y="17"/>
                  </a:cubicBezTo>
                  <a:cubicBezTo>
                    <a:pt x="71" y="34"/>
                    <a:pt x="38" y="71"/>
                    <a:pt x="21" y="87"/>
                  </a:cubicBezTo>
                  <a:cubicBezTo>
                    <a:pt x="21" y="104"/>
                    <a:pt x="1" y="137"/>
                    <a:pt x="21" y="153"/>
                  </a:cubicBezTo>
                  <a:cubicBezTo>
                    <a:pt x="21" y="174"/>
                    <a:pt x="38" y="191"/>
                    <a:pt x="54" y="191"/>
                  </a:cubicBezTo>
                  <a:cubicBezTo>
                    <a:pt x="71" y="199"/>
                    <a:pt x="88" y="203"/>
                    <a:pt x="106" y="203"/>
                  </a:cubicBezTo>
                  <a:cubicBezTo>
                    <a:pt x="123" y="203"/>
                    <a:pt x="141" y="199"/>
                    <a:pt x="157" y="191"/>
                  </a:cubicBezTo>
                  <a:cubicBezTo>
                    <a:pt x="228" y="153"/>
                    <a:pt x="261" y="104"/>
                    <a:pt x="244" y="50"/>
                  </a:cubicBezTo>
                  <a:cubicBezTo>
                    <a:pt x="233" y="18"/>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7"/>
            <p:cNvSpPr/>
            <p:nvPr/>
          </p:nvSpPr>
          <p:spPr>
            <a:xfrm rot="10800000">
              <a:off x="2938835" y="2641345"/>
              <a:ext cx="6925" cy="5175"/>
            </a:xfrm>
            <a:custGeom>
              <a:avLst/>
              <a:gdLst/>
              <a:ahLst/>
              <a:cxnLst/>
              <a:rect l="l" t="t" r="r" b="b"/>
              <a:pathLst>
                <a:path w="277" h="207" extrusionOk="0">
                  <a:moveTo>
                    <a:pt x="174" y="0"/>
                  </a:moveTo>
                  <a:cubicBezTo>
                    <a:pt x="141" y="0"/>
                    <a:pt x="104" y="17"/>
                    <a:pt x="87" y="37"/>
                  </a:cubicBezTo>
                  <a:cubicBezTo>
                    <a:pt x="54" y="54"/>
                    <a:pt x="38" y="87"/>
                    <a:pt x="17" y="103"/>
                  </a:cubicBezTo>
                  <a:cubicBezTo>
                    <a:pt x="1" y="157"/>
                    <a:pt x="38" y="206"/>
                    <a:pt x="104" y="206"/>
                  </a:cubicBezTo>
                  <a:cubicBezTo>
                    <a:pt x="120" y="206"/>
                    <a:pt x="141" y="190"/>
                    <a:pt x="157" y="190"/>
                  </a:cubicBezTo>
                  <a:cubicBezTo>
                    <a:pt x="174" y="190"/>
                    <a:pt x="174" y="173"/>
                    <a:pt x="190" y="173"/>
                  </a:cubicBezTo>
                  <a:cubicBezTo>
                    <a:pt x="223" y="157"/>
                    <a:pt x="244" y="120"/>
                    <a:pt x="244"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7"/>
            <p:cNvSpPr/>
            <p:nvPr/>
          </p:nvSpPr>
          <p:spPr>
            <a:xfrm rot="10800000">
              <a:off x="2941810" y="2593795"/>
              <a:ext cx="6525" cy="5025"/>
            </a:xfrm>
            <a:custGeom>
              <a:avLst/>
              <a:gdLst/>
              <a:ahLst/>
              <a:cxnLst/>
              <a:rect l="l" t="t" r="r" b="b"/>
              <a:pathLst>
                <a:path w="261" h="201" extrusionOk="0">
                  <a:moveTo>
                    <a:pt x="175" y="0"/>
                  </a:moveTo>
                  <a:cubicBezTo>
                    <a:pt x="153" y="0"/>
                    <a:pt x="129" y="6"/>
                    <a:pt x="104" y="18"/>
                  </a:cubicBezTo>
                  <a:cubicBezTo>
                    <a:pt x="38" y="51"/>
                    <a:pt x="1" y="104"/>
                    <a:pt x="17" y="154"/>
                  </a:cubicBezTo>
                  <a:cubicBezTo>
                    <a:pt x="30" y="188"/>
                    <a:pt x="56" y="200"/>
                    <a:pt x="90" y="200"/>
                  </a:cubicBezTo>
                  <a:cubicBezTo>
                    <a:pt x="110" y="200"/>
                    <a:pt x="132" y="197"/>
                    <a:pt x="157" y="191"/>
                  </a:cubicBezTo>
                  <a:cubicBezTo>
                    <a:pt x="223" y="154"/>
                    <a:pt x="260" y="104"/>
                    <a:pt x="244" y="51"/>
                  </a:cubicBezTo>
                  <a:cubicBezTo>
                    <a:pt x="244" y="19"/>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7"/>
            <p:cNvSpPr/>
            <p:nvPr/>
          </p:nvSpPr>
          <p:spPr>
            <a:xfrm rot="10800000">
              <a:off x="2905335" y="2642595"/>
              <a:ext cx="6500" cy="5175"/>
            </a:xfrm>
            <a:custGeom>
              <a:avLst/>
              <a:gdLst/>
              <a:ahLst/>
              <a:cxnLst/>
              <a:rect l="l" t="t" r="r" b="b"/>
              <a:pathLst>
                <a:path w="260" h="207" extrusionOk="0">
                  <a:moveTo>
                    <a:pt x="173" y="1"/>
                  </a:moveTo>
                  <a:cubicBezTo>
                    <a:pt x="140" y="1"/>
                    <a:pt x="103" y="17"/>
                    <a:pt x="87" y="34"/>
                  </a:cubicBezTo>
                  <a:cubicBezTo>
                    <a:pt x="54" y="50"/>
                    <a:pt x="37" y="67"/>
                    <a:pt x="21" y="104"/>
                  </a:cubicBezTo>
                  <a:cubicBezTo>
                    <a:pt x="0" y="153"/>
                    <a:pt x="37" y="207"/>
                    <a:pt x="103" y="207"/>
                  </a:cubicBezTo>
                  <a:cubicBezTo>
                    <a:pt x="124" y="207"/>
                    <a:pt x="140" y="190"/>
                    <a:pt x="157" y="190"/>
                  </a:cubicBezTo>
                  <a:cubicBezTo>
                    <a:pt x="173" y="190"/>
                    <a:pt x="190" y="170"/>
                    <a:pt x="190" y="170"/>
                  </a:cubicBezTo>
                  <a:cubicBezTo>
                    <a:pt x="227" y="153"/>
                    <a:pt x="243" y="120"/>
                    <a:pt x="260" y="104"/>
                  </a:cubicBezTo>
                  <a:cubicBezTo>
                    <a:pt x="260" y="67"/>
                    <a:pt x="260" y="50"/>
                    <a:pt x="243" y="34"/>
                  </a:cubicBezTo>
                  <a:cubicBezTo>
                    <a:pt x="227"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7"/>
            <p:cNvSpPr/>
            <p:nvPr/>
          </p:nvSpPr>
          <p:spPr>
            <a:xfrm rot="10800000">
              <a:off x="2934085" y="2629695"/>
              <a:ext cx="6525" cy="4775"/>
            </a:xfrm>
            <a:custGeom>
              <a:avLst/>
              <a:gdLst/>
              <a:ahLst/>
              <a:cxnLst/>
              <a:rect l="l" t="t" r="r" b="b"/>
              <a:pathLst>
                <a:path w="261" h="191" extrusionOk="0">
                  <a:moveTo>
                    <a:pt x="174" y="1"/>
                  </a:moveTo>
                  <a:cubicBezTo>
                    <a:pt x="141" y="1"/>
                    <a:pt x="104" y="1"/>
                    <a:pt x="71" y="34"/>
                  </a:cubicBezTo>
                  <a:cubicBezTo>
                    <a:pt x="54" y="50"/>
                    <a:pt x="38" y="71"/>
                    <a:pt x="17" y="104"/>
                  </a:cubicBezTo>
                  <a:cubicBezTo>
                    <a:pt x="1" y="153"/>
                    <a:pt x="38" y="190"/>
                    <a:pt x="87" y="190"/>
                  </a:cubicBezTo>
                  <a:lnTo>
                    <a:pt x="157" y="190"/>
                  </a:lnTo>
                  <a:cubicBezTo>
                    <a:pt x="174" y="174"/>
                    <a:pt x="174" y="174"/>
                    <a:pt x="190" y="174"/>
                  </a:cubicBezTo>
                  <a:cubicBezTo>
                    <a:pt x="207" y="153"/>
                    <a:pt x="244" y="120"/>
                    <a:pt x="244" y="104"/>
                  </a:cubicBezTo>
                  <a:cubicBezTo>
                    <a:pt x="261" y="71"/>
                    <a:pt x="261"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7"/>
            <p:cNvSpPr/>
            <p:nvPr/>
          </p:nvSpPr>
          <p:spPr>
            <a:xfrm rot="10800000">
              <a:off x="2907910" y="2699695"/>
              <a:ext cx="6500" cy="4750"/>
            </a:xfrm>
            <a:custGeom>
              <a:avLst/>
              <a:gdLst/>
              <a:ahLst/>
              <a:cxnLst/>
              <a:rect l="l" t="t" r="r" b="b"/>
              <a:pathLst>
                <a:path w="260" h="190" extrusionOk="0">
                  <a:moveTo>
                    <a:pt x="173" y="0"/>
                  </a:moveTo>
                  <a:cubicBezTo>
                    <a:pt x="140" y="0"/>
                    <a:pt x="103" y="0"/>
                    <a:pt x="87" y="17"/>
                  </a:cubicBezTo>
                  <a:cubicBezTo>
                    <a:pt x="54" y="33"/>
                    <a:pt x="37" y="66"/>
                    <a:pt x="21" y="103"/>
                  </a:cubicBezTo>
                  <a:cubicBezTo>
                    <a:pt x="0" y="153"/>
                    <a:pt x="37" y="190"/>
                    <a:pt x="87" y="190"/>
                  </a:cubicBezTo>
                  <a:lnTo>
                    <a:pt x="140" y="190"/>
                  </a:lnTo>
                  <a:cubicBezTo>
                    <a:pt x="140" y="190"/>
                    <a:pt x="157" y="190"/>
                    <a:pt x="157" y="169"/>
                  </a:cubicBezTo>
                  <a:cubicBezTo>
                    <a:pt x="173" y="169"/>
                    <a:pt x="173" y="169"/>
                    <a:pt x="190" y="153"/>
                  </a:cubicBezTo>
                  <a:cubicBezTo>
                    <a:pt x="206" y="136"/>
                    <a:pt x="243" y="120"/>
                    <a:pt x="243" y="87"/>
                  </a:cubicBezTo>
                  <a:cubicBezTo>
                    <a:pt x="260" y="66"/>
                    <a:pt x="260" y="33"/>
                    <a:pt x="243" y="17"/>
                  </a:cubicBezTo>
                  <a:cubicBezTo>
                    <a:pt x="227" y="0"/>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7"/>
            <p:cNvSpPr/>
            <p:nvPr/>
          </p:nvSpPr>
          <p:spPr>
            <a:xfrm rot="10800000">
              <a:off x="2915635" y="2677420"/>
              <a:ext cx="6925" cy="4775"/>
            </a:xfrm>
            <a:custGeom>
              <a:avLst/>
              <a:gdLst/>
              <a:ahLst/>
              <a:cxnLst/>
              <a:rect l="l" t="t" r="r" b="b"/>
              <a:pathLst>
                <a:path w="277" h="191" extrusionOk="0">
                  <a:moveTo>
                    <a:pt x="173" y="1"/>
                  </a:moveTo>
                  <a:cubicBezTo>
                    <a:pt x="157" y="1"/>
                    <a:pt x="120" y="1"/>
                    <a:pt x="87" y="38"/>
                  </a:cubicBezTo>
                  <a:cubicBezTo>
                    <a:pt x="54" y="54"/>
                    <a:pt x="37" y="71"/>
                    <a:pt x="37" y="104"/>
                  </a:cubicBezTo>
                  <a:cubicBezTo>
                    <a:pt x="0" y="157"/>
                    <a:pt x="37" y="190"/>
                    <a:pt x="103" y="190"/>
                  </a:cubicBezTo>
                  <a:lnTo>
                    <a:pt x="173" y="190"/>
                  </a:lnTo>
                  <a:cubicBezTo>
                    <a:pt x="173" y="174"/>
                    <a:pt x="190" y="174"/>
                    <a:pt x="190" y="174"/>
                  </a:cubicBezTo>
                  <a:cubicBezTo>
                    <a:pt x="223" y="157"/>
                    <a:pt x="244" y="124"/>
                    <a:pt x="260" y="104"/>
                  </a:cubicBezTo>
                  <a:cubicBezTo>
                    <a:pt x="277" y="38"/>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7"/>
            <p:cNvSpPr/>
            <p:nvPr/>
          </p:nvSpPr>
          <p:spPr>
            <a:xfrm rot="10800000">
              <a:off x="2921210" y="2686495"/>
              <a:ext cx="6925" cy="5100"/>
            </a:xfrm>
            <a:custGeom>
              <a:avLst/>
              <a:gdLst/>
              <a:ahLst/>
              <a:cxnLst/>
              <a:rect l="l" t="t" r="r" b="b"/>
              <a:pathLst>
                <a:path w="277" h="204" extrusionOk="0">
                  <a:moveTo>
                    <a:pt x="173" y="1"/>
                  </a:moveTo>
                  <a:cubicBezTo>
                    <a:pt x="136" y="1"/>
                    <a:pt x="92" y="19"/>
                    <a:pt x="71" y="51"/>
                  </a:cubicBezTo>
                  <a:cubicBezTo>
                    <a:pt x="17" y="105"/>
                    <a:pt x="1" y="154"/>
                    <a:pt x="54" y="191"/>
                  </a:cubicBezTo>
                  <a:cubicBezTo>
                    <a:pt x="63" y="199"/>
                    <a:pt x="75" y="204"/>
                    <a:pt x="89" y="204"/>
                  </a:cubicBezTo>
                  <a:cubicBezTo>
                    <a:pt x="104" y="204"/>
                    <a:pt x="120" y="199"/>
                    <a:pt x="137" y="191"/>
                  </a:cubicBezTo>
                  <a:lnTo>
                    <a:pt x="174" y="191"/>
                  </a:lnTo>
                  <a:cubicBezTo>
                    <a:pt x="190" y="171"/>
                    <a:pt x="207" y="171"/>
                    <a:pt x="223" y="154"/>
                  </a:cubicBezTo>
                  <a:cubicBezTo>
                    <a:pt x="277" y="105"/>
                    <a:pt x="277" y="51"/>
                    <a:pt x="223" y="18"/>
                  </a:cubicBezTo>
                  <a:cubicBezTo>
                    <a:pt x="212" y="6"/>
                    <a:pt x="19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7"/>
            <p:cNvSpPr/>
            <p:nvPr/>
          </p:nvSpPr>
          <p:spPr>
            <a:xfrm rot="10800000">
              <a:off x="2895435" y="2607845"/>
              <a:ext cx="6525" cy="5175"/>
            </a:xfrm>
            <a:custGeom>
              <a:avLst/>
              <a:gdLst/>
              <a:ahLst/>
              <a:cxnLst/>
              <a:rect l="l" t="t" r="r" b="b"/>
              <a:pathLst>
                <a:path w="261" h="207" extrusionOk="0">
                  <a:moveTo>
                    <a:pt x="174" y="0"/>
                  </a:moveTo>
                  <a:cubicBezTo>
                    <a:pt x="141" y="0"/>
                    <a:pt x="104" y="17"/>
                    <a:pt x="87" y="37"/>
                  </a:cubicBezTo>
                  <a:cubicBezTo>
                    <a:pt x="55" y="54"/>
                    <a:pt x="38" y="87"/>
                    <a:pt x="17" y="103"/>
                  </a:cubicBezTo>
                  <a:cubicBezTo>
                    <a:pt x="1" y="157"/>
                    <a:pt x="38" y="206"/>
                    <a:pt x="104" y="206"/>
                  </a:cubicBezTo>
                  <a:cubicBezTo>
                    <a:pt x="120" y="206"/>
                    <a:pt x="141" y="206"/>
                    <a:pt x="158" y="190"/>
                  </a:cubicBezTo>
                  <a:cubicBezTo>
                    <a:pt x="174" y="190"/>
                    <a:pt x="174" y="190"/>
                    <a:pt x="191" y="173"/>
                  </a:cubicBezTo>
                  <a:cubicBezTo>
                    <a:pt x="207" y="157"/>
                    <a:pt x="244" y="140"/>
                    <a:pt x="244" y="103"/>
                  </a:cubicBezTo>
                  <a:cubicBezTo>
                    <a:pt x="261" y="54"/>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7"/>
            <p:cNvSpPr/>
            <p:nvPr/>
          </p:nvSpPr>
          <p:spPr>
            <a:xfrm rot="10800000">
              <a:off x="2834010" y="2641595"/>
              <a:ext cx="6500" cy="4950"/>
            </a:xfrm>
            <a:custGeom>
              <a:avLst/>
              <a:gdLst/>
              <a:ahLst/>
              <a:cxnLst/>
              <a:rect l="l" t="t" r="r" b="b"/>
              <a:pathLst>
                <a:path w="260" h="198" extrusionOk="0">
                  <a:moveTo>
                    <a:pt x="168" y="1"/>
                  </a:moveTo>
                  <a:cubicBezTo>
                    <a:pt x="150" y="1"/>
                    <a:pt x="128" y="6"/>
                    <a:pt x="103" y="18"/>
                  </a:cubicBezTo>
                  <a:cubicBezTo>
                    <a:pt x="33" y="38"/>
                    <a:pt x="0" y="104"/>
                    <a:pt x="17" y="158"/>
                  </a:cubicBezTo>
                  <a:cubicBezTo>
                    <a:pt x="17" y="182"/>
                    <a:pt x="54" y="197"/>
                    <a:pt x="102" y="197"/>
                  </a:cubicBezTo>
                  <a:cubicBezTo>
                    <a:pt x="119" y="197"/>
                    <a:pt x="138" y="195"/>
                    <a:pt x="157" y="191"/>
                  </a:cubicBezTo>
                  <a:cubicBezTo>
                    <a:pt x="223" y="158"/>
                    <a:pt x="260" y="104"/>
                    <a:pt x="239" y="55"/>
                  </a:cubicBezTo>
                  <a:cubicBezTo>
                    <a:pt x="229" y="20"/>
                    <a:pt x="204"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7"/>
            <p:cNvSpPr/>
            <p:nvPr/>
          </p:nvSpPr>
          <p:spPr>
            <a:xfrm rot="10800000">
              <a:off x="2839160" y="2618570"/>
              <a:ext cx="6925" cy="5075"/>
            </a:xfrm>
            <a:custGeom>
              <a:avLst/>
              <a:gdLst/>
              <a:ahLst/>
              <a:cxnLst/>
              <a:rect l="l" t="t" r="r" b="b"/>
              <a:pathLst>
                <a:path w="277" h="203" extrusionOk="0">
                  <a:moveTo>
                    <a:pt x="190" y="0"/>
                  </a:moveTo>
                  <a:cubicBezTo>
                    <a:pt x="177" y="0"/>
                    <a:pt x="163" y="5"/>
                    <a:pt x="153" y="13"/>
                  </a:cubicBezTo>
                  <a:cubicBezTo>
                    <a:pt x="120" y="13"/>
                    <a:pt x="87" y="29"/>
                    <a:pt x="71" y="50"/>
                  </a:cubicBezTo>
                  <a:cubicBezTo>
                    <a:pt x="17" y="99"/>
                    <a:pt x="1" y="170"/>
                    <a:pt x="50" y="186"/>
                  </a:cubicBezTo>
                  <a:cubicBezTo>
                    <a:pt x="71" y="203"/>
                    <a:pt x="104" y="203"/>
                    <a:pt x="137" y="203"/>
                  </a:cubicBezTo>
                  <a:cubicBezTo>
                    <a:pt x="137" y="203"/>
                    <a:pt x="153" y="186"/>
                    <a:pt x="174" y="186"/>
                  </a:cubicBezTo>
                  <a:cubicBezTo>
                    <a:pt x="190" y="186"/>
                    <a:pt x="207" y="170"/>
                    <a:pt x="223" y="153"/>
                  </a:cubicBezTo>
                  <a:cubicBezTo>
                    <a:pt x="277" y="99"/>
                    <a:pt x="277" y="50"/>
                    <a:pt x="223" y="13"/>
                  </a:cubicBezTo>
                  <a:cubicBezTo>
                    <a:pt x="215" y="5"/>
                    <a:pt x="203"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7"/>
            <p:cNvSpPr/>
            <p:nvPr/>
          </p:nvSpPr>
          <p:spPr>
            <a:xfrm rot="10800000">
              <a:off x="2849060" y="2641345"/>
              <a:ext cx="6500" cy="5175"/>
            </a:xfrm>
            <a:custGeom>
              <a:avLst/>
              <a:gdLst/>
              <a:ahLst/>
              <a:cxnLst/>
              <a:rect l="l" t="t" r="r" b="b"/>
              <a:pathLst>
                <a:path w="260" h="207" extrusionOk="0">
                  <a:moveTo>
                    <a:pt x="173" y="0"/>
                  </a:moveTo>
                  <a:cubicBezTo>
                    <a:pt x="140" y="0"/>
                    <a:pt x="103" y="17"/>
                    <a:pt x="70" y="37"/>
                  </a:cubicBezTo>
                  <a:cubicBezTo>
                    <a:pt x="54" y="54"/>
                    <a:pt x="37" y="70"/>
                    <a:pt x="17" y="103"/>
                  </a:cubicBezTo>
                  <a:cubicBezTo>
                    <a:pt x="0" y="157"/>
                    <a:pt x="37" y="206"/>
                    <a:pt x="87" y="206"/>
                  </a:cubicBezTo>
                  <a:cubicBezTo>
                    <a:pt x="120" y="190"/>
                    <a:pt x="140" y="190"/>
                    <a:pt x="157" y="190"/>
                  </a:cubicBezTo>
                  <a:cubicBezTo>
                    <a:pt x="173" y="173"/>
                    <a:pt x="173" y="173"/>
                    <a:pt x="190" y="173"/>
                  </a:cubicBezTo>
                  <a:cubicBezTo>
                    <a:pt x="206" y="157"/>
                    <a:pt x="243" y="120"/>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7"/>
            <p:cNvSpPr/>
            <p:nvPr/>
          </p:nvSpPr>
          <p:spPr>
            <a:xfrm rot="10800000">
              <a:off x="2843485" y="2630120"/>
              <a:ext cx="6925" cy="4750"/>
            </a:xfrm>
            <a:custGeom>
              <a:avLst/>
              <a:gdLst/>
              <a:ahLst/>
              <a:cxnLst/>
              <a:rect l="l" t="t" r="r" b="b"/>
              <a:pathLst>
                <a:path w="277" h="190" extrusionOk="0">
                  <a:moveTo>
                    <a:pt x="174" y="0"/>
                  </a:moveTo>
                  <a:cubicBezTo>
                    <a:pt x="141" y="0"/>
                    <a:pt x="120" y="0"/>
                    <a:pt x="87" y="17"/>
                  </a:cubicBezTo>
                  <a:cubicBezTo>
                    <a:pt x="54" y="33"/>
                    <a:pt x="37" y="66"/>
                    <a:pt x="17" y="87"/>
                  </a:cubicBezTo>
                  <a:cubicBezTo>
                    <a:pt x="0" y="153"/>
                    <a:pt x="37" y="190"/>
                    <a:pt x="103" y="190"/>
                  </a:cubicBezTo>
                  <a:cubicBezTo>
                    <a:pt x="120" y="190"/>
                    <a:pt x="141" y="190"/>
                    <a:pt x="157" y="169"/>
                  </a:cubicBezTo>
                  <a:cubicBezTo>
                    <a:pt x="174" y="169"/>
                    <a:pt x="190" y="169"/>
                    <a:pt x="190" y="153"/>
                  </a:cubicBezTo>
                  <a:cubicBezTo>
                    <a:pt x="223" y="136"/>
                    <a:pt x="244" y="120"/>
                    <a:pt x="260"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7"/>
            <p:cNvSpPr/>
            <p:nvPr/>
          </p:nvSpPr>
          <p:spPr>
            <a:xfrm rot="10800000">
              <a:off x="2828010" y="2688545"/>
              <a:ext cx="6025" cy="4775"/>
            </a:xfrm>
            <a:custGeom>
              <a:avLst/>
              <a:gdLst/>
              <a:ahLst/>
              <a:cxnLst/>
              <a:rect l="l" t="t" r="r" b="b"/>
              <a:pathLst>
                <a:path w="241" h="191" extrusionOk="0">
                  <a:moveTo>
                    <a:pt x="137" y="0"/>
                  </a:moveTo>
                  <a:cubicBezTo>
                    <a:pt x="104" y="0"/>
                    <a:pt x="67" y="17"/>
                    <a:pt x="50" y="54"/>
                  </a:cubicBezTo>
                  <a:cubicBezTo>
                    <a:pt x="1" y="87"/>
                    <a:pt x="1" y="157"/>
                    <a:pt x="34" y="174"/>
                  </a:cubicBezTo>
                  <a:cubicBezTo>
                    <a:pt x="67" y="190"/>
                    <a:pt x="83" y="190"/>
                    <a:pt x="120" y="190"/>
                  </a:cubicBezTo>
                  <a:cubicBezTo>
                    <a:pt x="137" y="190"/>
                    <a:pt x="137" y="190"/>
                    <a:pt x="153" y="174"/>
                  </a:cubicBezTo>
                  <a:cubicBezTo>
                    <a:pt x="170" y="174"/>
                    <a:pt x="186" y="157"/>
                    <a:pt x="207" y="136"/>
                  </a:cubicBezTo>
                  <a:cubicBezTo>
                    <a:pt x="224" y="120"/>
                    <a:pt x="240" y="87"/>
                    <a:pt x="240" y="71"/>
                  </a:cubicBezTo>
                  <a:cubicBezTo>
                    <a:pt x="240" y="33"/>
                    <a:pt x="240" y="17"/>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7"/>
            <p:cNvSpPr/>
            <p:nvPr/>
          </p:nvSpPr>
          <p:spPr>
            <a:xfrm rot="10800000">
              <a:off x="2833585" y="2653295"/>
              <a:ext cx="6525" cy="4775"/>
            </a:xfrm>
            <a:custGeom>
              <a:avLst/>
              <a:gdLst/>
              <a:ahLst/>
              <a:cxnLst/>
              <a:rect l="l" t="t" r="r" b="b"/>
              <a:pathLst>
                <a:path w="261" h="191" extrusionOk="0">
                  <a:moveTo>
                    <a:pt x="174" y="0"/>
                  </a:moveTo>
                  <a:cubicBezTo>
                    <a:pt x="141" y="0"/>
                    <a:pt x="104" y="0"/>
                    <a:pt x="71" y="17"/>
                  </a:cubicBezTo>
                  <a:cubicBezTo>
                    <a:pt x="54" y="50"/>
                    <a:pt x="17" y="66"/>
                    <a:pt x="17" y="104"/>
                  </a:cubicBezTo>
                  <a:cubicBezTo>
                    <a:pt x="1" y="153"/>
                    <a:pt x="38" y="190"/>
                    <a:pt x="87" y="190"/>
                  </a:cubicBezTo>
                  <a:cubicBezTo>
                    <a:pt x="120" y="190"/>
                    <a:pt x="141" y="190"/>
                    <a:pt x="157" y="169"/>
                  </a:cubicBezTo>
                  <a:lnTo>
                    <a:pt x="190" y="169"/>
                  </a:lnTo>
                  <a:cubicBezTo>
                    <a:pt x="207" y="137"/>
                    <a:pt x="244" y="120"/>
                    <a:pt x="244" y="87"/>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7"/>
            <p:cNvSpPr/>
            <p:nvPr/>
          </p:nvSpPr>
          <p:spPr>
            <a:xfrm rot="10800000">
              <a:off x="2833185" y="2667620"/>
              <a:ext cx="6500" cy="5100"/>
            </a:xfrm>
            <a:custGeom>
              <a:avLst/>
              <a:gdLst/>
              <a:ahLst/>
              <a:cxnLst/>
              <a:rect l="l" t="t" r="r" b="b"/>
              <a:pathLst>
                <a:path w="260" h="204" extrusionOk="0">
                  <a:moveTo>
                    <a:pt x="157" y="1"/>
                  </a:moveTo>
                  <a:cubicBezTo>
                    <a:pt x="119" y="1"/>
                    <a:pt x="75" y="20"/>
                    <a:pt x="54" y="55"/>
                  </a:cubicBezTo>
                  <a:cubicBezTo>
                    <a:pt x="21" y="71"/>
                    <a:pt x="0" y="104"/>
                    <a:pt x="0" y="121"/>
                  </a:cubicBezTo>
                  <a:cubicBezTo>
                    <a:pt x="0" y="158"/>
                    <a:pt x="21" y="174"/>
                    <a:pt x="37" y="191"/>
                  </a:cubicBezTo>
                  <a:cubicBezTo>
                    <a:pt x="45" y="199"/>
                    <a:pt x="58" y="203"/>
                    <a:pt x="73" y="203"/>
                  </a:cubicBezTo>
                  <a:cubicBezTo>
                    <a:pt x="88" y="203"/>
                    <a:pt x="105" y="199"/>
                    <a:pt x="124" y="191"/>
                  </a:cubicBezTo>
                  <a:lnTo>
                    <a:pt x="157" y="191"/>
                  </a:lnTo>
                  <a:cubicBezTo>
                    <a:pt x="173" y="174"/>
                    <a:pt x="190" y="174"/>
                    <a:pt x="206" y="158"/>
                  </a:cubicBezTo>
                  <a:cubicBezTo>
                    <a:pt x="260" y="104"/>
                    <a:pt x="260" y="34"/>
                    <a:pt x="206" y="17"/>
                  </a:cubicBezTo>
                  <a:cubicBezTo>
                    <a:pt x="195" y="6"/>
                    <a:pt x="17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7"/>
            <p:cNvSpPr/>
            <p:nvPr/>
          </p:nvSpPr>
          <p:spPr>
            <a:xfrm rot="10800000">
              <a:off x="2867085" y="2606745"/>
              <a:ext cx="6525" cy="4950"/>
            </a:xfrm>
            <a:custGeom>
              <a:avLst/>
              <a:gdLst/>
              <a:ahLst/>
              <a:cxnLst/>
              <a:rect l="l" t="t" r="r" b="b"/>
              <a:pathLst>
                <a:path w="261" h="198" extrusionOk="0">
                  <a:moveTo>
                    <a:pt x="141" y="1"/>
                  </a:moveTo>
                  <a:cubicBezTo>
                    <a:pt x="104" y="17"/>
                    <a:pt x="71" y="34"/>
                    <a:pt x="54" y="50"/>
                  </a:cubicBezTo>
                  <a:cubicBezTo>
                    <a:pt x="1" y="104"/>
                    <a:pt x="1" y="153"/>
                    <a:pt x="38" y="190"/>
                  </a:cubicBezTo>
                  <a:cubicBezTo>
                    <a:pt x="60" y="190"/>
                    <a:pt x="74" y="198"/>
                    <a:pt x="92" y="198"/>
                  </a:cubicBezTo>
                  <a:cubicBezTo>
                    <a:pt x="100" y="198"/>
                    <a:pt x="109" y="196"/>
                    <a:pt x="120" y="190"/>
                  </a:cubicBezTo>
                  <a:lnTo>
                    <a:pt x="157" y="190"/>
                  </a:lnTo>
                  <a:cubicBezTo>
                    <a:pt x="174" y="170"/>
                    <a:pt x="190" y="153"/>
                    <a:pt x="207" y="153"/>
                  </a:cubicBezTo>
                  <a:cubicBezTo>
                    <a:pt x="244" y="120"/>
                    <a:pt x="244" y="104"/>
                    <a:pt x="260" y="67"/>
                  </a:cubicBezTo>
                  <a:cubicBezTo>
                    <a:pt x="260" y="50"/>
                    <a:pt x="244" y="17"/>
                    <a:pt x="223" y="17"/>
                  </a:cubicBezTo>
                  <a:cubicBezTo>
                    <a:pt x="190"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7"/>
            <p:cNvSpPr/>
            <p:nvPr/>
          </p:nvSpPr>
          <p:spPr>
            <a:xfrm rot="10800000">
              <a:off x="2871835" y="2631445"/>
              <a:ext cx="6925" cy="5175"/>
            </a:xfrm>
            <a:custGeom>
              <a:avLst/>
              <a:gdLst/>
              <a:ahLst/>
              <a:cxnLst/>
              <a:rect l="l" t="t" r="r" b="b"/>
              <a:pathLst>
                <a:path w="277" h="207" extrusionOk="0">
                  <a:moveTo>
                    <a:pt x="174" y="0"/>
                  </a:moveTo>
                  <a:cubicBezTo>
                    <a:pt x="157" y="0"/>
                    <a:pt x="120" y="17"/>
                    <a:pt x="87" y="33"/>
                  </a:cubicBezTo>
                  <a:cubicBezTo>
                    <a:pt x="54" y="54"/>
                    <a:pt x="38" y="87"/>
                    <a:pt x="38" y="103"/>
                  </a:cubicBezTo>
                  <a:cubicBezTo>
                    <a:pt x="1" y="157"/>
                    <a:pt x="38" y="206"/>
                    <a:pt x="104" y="206"/>
                  </a:cubicBezTo>
                  <a:cubicBezTo>
                    <a:pt x="120" y="206"/>
                    <a:pt x="141" y="190"/>
                    <a:pt x="174" y="190"/>
                  </a:cubicBezTo>
                  <a:lnTo>
                    <a:pt x="190" y="173"/>
                  </a:lnTo>
                  <a:cubicBezTo>
                    <a:pt x="223" y="157"/>
                    <a:pt x="244" y="136"/>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7"/>
            <p:cNvSpPr/>
            <p:nvPr/>
          </p:nvSpPr>
          <p:spPr>
            <a:xfrm rot="10800000">
              <a:off x="2872660" y="2572170"/>
              <a:ext cx="6100" cy="5200"/>
            </a:xfrm>
            <a:custGeom>
              <a:avLst/>
              <a:gdLst/>
              <a:ahLst/>
              <a:cxnLst/>
              <a:rect l="l" t="t" r="r" b="b"/>
              <a:pathLst>
                <a:path w="244" h="208" extrusionOk="0">
                  <a:moveTo>
                    <a:pt x="157" y="1"/>
                  </a:moveTo>
                  <a:cubicBezTo>
                    <a:pt x="141" y="1"/>
                    <a:pt x="120" y="17"/>
                    <a:pt x="104" y="17"/>
                  </a:cubicBezTo>
                  <a:cubicBezTo>
                    <a:pt x="38" y="54"/>
                    <a:pt x="1" y="104"/>
                    <a:pt x="1" y="157"/>
                  </a:cubicBezTo>
                  <a:cubicBezTo>
                    <a:pt x="11" y="189"/>
                    <a:pt x="44" y="207"/>
                    <a:pt x="85" y="207"/>
                  </a:cubicBezTo>
                  <a:cubicBezTo>
                    <a:pt x="108" y="207"/>
                    <a:pt x="132" y="202"/>
                    <a:pt x="157" y="190"/>
                  </a:cubicBezTo>
                  <a:cubicBezTo>
                    <a:pt x="174" y="190"/>
                    <a:pt x="190" y="174"/>
                    <a:pt x="190" y="157"/>
                  </a:cubicBezTo>
                  <a:cubicBezTo>
                    <a:pt x="223" y="120"/>
                    <a:pt x="244" y="87"/>
                    <a:pt x="244" y="5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7"/>
            <p:cNvSpPr/>
            <p:nvPr/>
          </p:nvSpPr>
          <p:spPr>
            <a:xfrm rot="10800000">
              <a:off x="2861935" y="2595370"/>
              <a:ext cx="6525" cy="5175"/>
            </a:xfrm>
            <a:custGeom>
              <a:avLst/>
              <a:gdLst/>
              <a:ahLst/>
              <a:cxnLst/>
              <a:rect l="l" t="t" r="r" b="b"/>
              <a:pathLst>
                <a:path w="261" h="207" extrusionOk="0">
                  <a:moveTo>
                    <a:pt x="158" y="0"/>
                  </a:moveTo>
                  <a:cubicBezTo>
                    <a:pt x="120" y="0"/>
                    <a:pt x="87" y="17"/>
                    <a:pt x="71" y="33"/>
                  </a:cubicBezTo>
                  <a:cubicBezTo>
                    <a:pt x="38" y="54"/>
                    <a:pt x="17" y="87"/>
                    <a:pt x="1" y="103"/>
                  </a:cubicBezTo>
                  <a:cubicBezTo>
                    <a:pt x="1" y="136"/>
                    <a:pt x="1" y="157"/>
                    <a:pt x="17" y="173"/>
                  </a:cubicBezTo>
                  <a:cubicBezTo>
                    <a:pt x="17" y="190"/>
                    <a:pt x="54" y="206"/>
                    <a:pt x="87" y="206"/>
                  </a:cubicBezTo>
                  <a:cubicBezTo>
                    <a:pt x="104" y="206"/>
                    <a:pt x="120" y="206"/>
                    <a:pt x="141" y="190"/>
                  </a:cubicBezTo>
                  <a:cubicBezTo>
                    <a:pt x="158" y="190"/>
                    <a:pt x="158" y="173"/>
                    <a:pt x="174" y="173"/>
                  </a:cubicBezTo>
                  <a:cubicBezTo>
                    <a:pt x="207" y="157"/>
                    <a:pt x="223" y="136"/>
                    <a:pt x="223" y="103"/>
                  </a:cubicBezTo>
                  <a:cubicBezTo>
                    <a:pt x="261" y="54"/>
                    <a:pt x="223"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7"/>
            <p:cNvSpPr/>
            <p:nvPr/>
          </p:nvSpPr>
          <p:spPr>
            <a:xfrm rot="10800000">
              <a:off x="2853385" y="2618745"/>
              <a:ext cx="6925" cy="5025"/>
            </a:xfrm>
            <a:custGeom>
              <a:avLst/>
              <a:gdLst/>
              <a:ahLst/>
              <a:cxnLst/>
              <a:rect l="l" t="t" r="r" b="b"/>
              <a:pathLst>
                <a:path w="277" h="201" extrusionOk="0">
                  <a:moveTo>
                    <a:pt x="180" y="1"/>
                  </a:moveTo>
                  <a:cubicBezTo>
                    <a:pt x="161" y="1"/>
                    <a:pt x="141" y="6"/>
                    <a:pt x="124" y="18"/>
                  </a:cubicBezTo>
                  <a:cubicBezTo>
                    <a:pt x="54" y="55"/>
                    <a:pt x="1" y="104"/>
                    <a:pt x="21" y="158"/>
                  </a:cubicBezTo>
                  <a:cubicBezTo>
                    <a:pt x="32" y="189"/>
                    <a:pt x="62" y="201"/>
                    <a:pt x="96" y="201"/>
                  </a:cubicBezTo>
                  <a:cubicBezTo>
                    <a:pt x="116" y="201"/>
                    <a:pt x="138" y="197"/>
                    <a:pt x="157" y="191"/>
                  </a:cubicBezTo>
                  <a:cubicBezTo>
                    <a:pt x="227" y="158"/>
                    <a:pt x="277" y="104"/>
                    <a:pt x="260"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7"/>
            <p:cNvSpPr/>
            <p:nvPr/>
          </p:nvSpPr>
          <p:spPr>
            <a:xfrm rot="10800000">
              <a:off x="2854210" y="2606520"/>
              <a:ext cx="6500" cy="4750"/>
            </a:xfrm>
            <a:custGeom>
              <a:avLst/>
              <a:gdLst/>
              <a:ahLst/>
              <a:cxnLst/>
              <a:rect l="l" t="t" r="r" b="b"/>
              <a:pathLst>
                <a:path w="260" h="190" extrusionOk="0">
                  <a:moveTo>
                    <a:pt x="173" y="0"/>
                  </a:moveTo>
                  <a:cubicBezTo>
                    <a:pt x="140" y="0"/>
                    <a:pt x="103" y="0"/>
                    <a:pt x="87" y="33"/>
                  </a:cubicBezTo>
                  <a:cubicBezTo>
                    <a:pt x="54" y="50"/>
                    <a:pt x="37" y="70"/>
                    <a:pt x="17" y="103"/>
                  </a:cubicBezTo>
                  <a:cubicBezTo>
                    <a:pt x="0" y="120"/>
                    <a:pt x="17" y="153"/>
                    <a:pt x="37" y="173"/>
                  </a:cubicBezTo>
                  <a:cubicBezTo>
                    <a:pt x="54" y="190"/>
                    <a:pt x="70" y="190"/>
                    <a:pt x="103" y="190"/>
                  </a:cubicBezTo>
                  <a:cubicBezTo>
                    <a:pt x="120" y="190"/>
                    <a:pt x="140" y="190"/>
                    <a:pt x="157" y="173"/>
                  </a:cubicBezTo>
                  <a:cubicBezTo>
                    <a:pt x="190" y="153"/>
                    <a:pt x="243" y="136"/>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7"/>
            <p:cNvSpPr/>
            <p:nvPr/>
          </p:nvSpPr>
          <p:spPr>
            <a:xfrm rot="10800000">
              <a:off x="2858635" y="2584670"/>
              <a:ext cx="6825" cy="4825"/>
            </a:xfrm>
            <a:custGeom>
              <a:avLst/>
              <a:gdLst/>
              <a:ahLst/>
              <a:cxnLst/>
              <a:rect l="l" t="t" r="r" b="b"/>
              <a:pathLst>
                <a:path w="273" h="193" extrusionOk="0">
                  <a:moveTo>
                    <a:pt x="198" y="0"/>
                  </a:moveTo>
                  <a:cubicBezTo>
                    <a:pt x="191" y="0"/>
                    <a:pt x="182" y="1"/>
                    <a:pt x="174" y="3"/>
                  </a:cubicBezTo>
                  <a:cubicBezTo>
                    <a:pt x="141" y="3"/>
                    <a:pt x="103" y="3"/>
                    <a:pt x="87" y="24"/>
                  </a:cubicBezTo>
                  <a:cubicBezTo>
                    <a:pt x="54" y="40"/>
                    <a:pt x="38" y="73"/>
                    <a:pt x="21" y="90"/>
                  </a:cubicBezTo>
                  <a:cubicBezTo>
                    <a:pt x="0" y="143"/>
                    <a:pt x="38" y="193"/>
                    <a:pt x="103" y="193"/>
                  </a:cubicBezTo>
                  <a:cubicBezTo>
                    <a:pt x="124" y="193"/>
                    <a:pt x="141" y="193"/>
                    <a:pt x="157" y="176"/>
                  </a:cubicBezTo>
                  <a:cubicBezTo>
                    <a:pt x="207" y="160"/>
                    <a:pt x="244" y="127"/>
                    <a:pt x="244"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7"/>
            <p:cNvSpPr/>
            <p:nvPr/>
          </p:nvSpPr>
          <p:spPr>
            <a:xfrm rot="10800000">
              <a:off x="2951710" y="2675270"/>
              <a:ext cx="6925" cy="5175"/>
            </a:xfrm>
            <a:custGeom>
              <a:avLst/>
              <a:gdLst/>
              <a:ahLst/>
              <a:cxnLst/>
              <a:rect l="l" t="t" r="r" b="b"/>
              <a:pathLst>
                <a:path w="277" h="207" extrusionOk="0">
                  <a:moveTo>
                    <a:pt x="173" y="1"/>
                  </a:moveTo>
                  <a:cubicBezTo>
                    <a:pt x="140" y="1"/>
                    <a:pt x="103" y="17"/>
                    <a:pt x="87" y="34"/>
                  </a:cubicBezTo>
                  <a:cubicBezTo>
                    <a:pt x="54" y="54"/>
                    <a:pt x="37" y="71"/>
                    <a:pt x="17" y="104"/>
                  </a:cubicBezTo>
                  <a:cubicBezTo>
                    <a:pt x="0" y="157"/>
                    <a:pt x="37" y="207"/>
                    <a:pt x="103" y="207"/>
                  </a:cubicBezTo>
                  <a:cubicBezTo>
                    <a:pt x="120" y="207"/>
                    <a:pt x="140" y="190"/>
                    <a:pt x="157" y="190"/>
                  </a:cubicBezTo>
                  <a:cubicBezTo>
                    <a:pt x="173" y="190"/>
                    <a:pt x="173" y="174"/>
                    <a:pt x="190" y="174"/>
                  </a:cubicBezTo>
                  <a:cubicBezTo>
                    <a:pt x="223" y="157"/>
                    <a:pt x="244" y="120"/>
                    <a:pt x="244" y="104"/>
                  </a:cubicBezTo>
                  <a:cubicBezTo>
                    <a:pt x="277" y="54"/>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7"/>
            <p:cNvSpPr/>
            <p:nvPr/>
          </p:nvSpPr>
          <p:spPr>
            <a:xfrm rot="10800000">
              <a:off x="3068085" y="2663195"/>
              <a:ext cx="6500" cy="4775"/>
            </a:xfrm>
            <a:custGeom>
              <a:avLst/>
              <a:gdLst/>
              <a:ahLst/>
              <a:cxnLst/>
              <a:rect l="l" t="t" r="r" b="b"/>
              <a:pathLst>
                <a:path w="260" h="191" extrusionOk="0">
                  <a:moveTo>
                    <a:pt x="157" y="1"/>
                  </a:moveTo>
                  <a:cubicBezTo>
                    <a:pt x="140" y="1"/>
                    <a:pt x="103" y="1"/>
                    <a:pt x="70" y="17"/>
                  </a:cubicBezTo>
                  <a:cubicBezTo>
                    <a:pt x="37" y="34"/>
                    <a:pt x="17" y="71"/>
                    <a:pt x="17" y="87"/>
                  </a:cubicBezTo>
                  <a:cubicBezTo>
                    <a:pt x="0" y="120"/>
                    <a:pt x="0" y="137"/>
                    <a:pt x="17" y="153"/>
                  </a:cubicBezTo>
                  <a:cubicBezTo>
                    <a:pt x="37" y="174"/>
                    <a:pt x="54" y="190"/>
                    <a:pt x="87" y="190"/>
                  </a:cubicBezTo>
                  <a:cubicBezTo>
                    <a:pt x="103" y="190"/>
                    <a:pt x="120" y="190"/>
                    <a:pt x="157" y="174"/>
                  </a:cubicBezTo>
                  <a:cubicBezTo>
                    <a:pt x="157" y="174"/>
                    <a:pt x="173" y="174"/>
                    <a:pt x="173" y="153"/>
                  </a:cubicBezTo>
                  <a:cubicBezTo>
                    <a:pt x="206" y="137"/>
                    <a:pt x="223" y="120"/>
                    <a:pt x="243" y="87"/>
                  </a:cubicBezTo>
                  <a:cubicBezTo>
                    <a:pt x="260" y="34"/>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7"/>
            <p:cNvSpPr/>
            <p:nvPr/>
          </p:nvSpPr>
          <p:spPr>
            <a:xfrm rot="10800000">
              <a:off x="3041885" y="2675270"/>
              <a:ext cx="6950" cy="5175"/>
            </a:xfrm>
            <a:custGeom>
              <a:avLst/>
              <a:gdLst/>
              <a:ahLst/>
              <a:cxnLst/>
              <a:rect l="l" t="t" r="r" b="b"/>
              <a:pathLst>
                <a:path w="278" h="207" extrusionOk="0">
                  <a:moveTo>
                    <a:pt x="174" y="1"/>
                  </a:moveTo>
                  <a:cubicBezTo>
                    <a:pt x="141" y="1"/>
                    <a:pt x="104" y="17"/>
                    <a:pt x="87" y="34"/>
                  </a:cubicBezTo>
                  <a:cubicBezTo>
                    <a:pt x="54" y="54"/>
                    <a:pt x="38" y="87"/>
                    <a:pt x="17" y="104"/>
                  </a:cubicBezTo>
                  <a:cubicBezTo>
                    <a:pt x="1" y="157"/>
                    <a:pt x="38" y="207"/>
                    <a:pt x="104" y="207"/>
                  </a:cubicBezTo>
                  <a:cubicBezTo>
                    <a:pt x="120" y="207"/>
                    <a:pt x="141" y="207"/>
                    <a:pt x="157" y="190"/>
                  </a:cubicBezTo>
                  <a:cubicBezTo>
                    <a:pt x="174" y="190"/>
                    <a:pt x="190" y="174"/>
                    <a:pt x="190" y="174"/>
                  </a:cubicBezTo>
                  <a:cubicBezTo>
                    <a:pt x="223" y="157"/>
                    <a:pt x="244" y="137"/>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7"/>
            <p:cNvSpPr/>
            <p:nvPr/>
          </p:nvSpPr>
          <p:spPr>
            <a:xfrm rot="10800000">
              <a:off x="3048810" y="2641770"/>
              <a:ext cx="6400" cy="4750"/>
            </a:xfrm>
            <a:custGeom>
              <a:avLst/>
              <a:gdLst/>
              <a:ahLst/>
              <a:cxnLst/>
              <a:rect l="l" t="t" r="r" b="b"/>
              <a:pathLst>
                <a:path w="256" h="190" extrusionOk="0">
                  <a:moveTo>
                    <a:pt x="169" y="0"/>
                  </a:moveTo>
                  <a:cubicBezTo>
                    <a:pt x="120" y="0"/>
                    <a:pt x="50" y="37"/>
                    <a:pt x="17" y="87"/>
                  </a:cubicBezTo>
                  <a:cubicBezTo>
                    <a:pt x="0" y="157"/>
                    <a:pt x="33" y="190"/>
                    <a:pt x="103" y="190"/>
                  </a:cubicBezTo>
                  <a:cubicBezTo>
                    <a:pt x="120" y="190"/>
                    <a:pt x="136" y="190"/>
                    <a:pt x="153" y="173"/>
                  </a:cubicBezTo>
                  <a:cubicBezTo>
                    <a:pt x="169" y="173"/>
                    <a:pt x="190" y="173"/>
                    <a:pt x="190" y="157"/>
                  </a:cubicBezTo>
                  <a:cubicBezTo>
                    <a:pt x="223" y="140"/>
                    <a:pt x="239" y="120"/>
                    <a:pt x="256" y="87"/>
                  </a:cubicBezTo>
                  <a:cubicBezTo>
                    <a:pt x="256" y="70"/>
                    <a:pt x="256" y="37"/>
                    <a:pt x="239" y="17"/>
                  </a:cubicBezTo>
                  <a:cubicBezTo>
                    <a:pt x="223" y="0"/>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7"/>
            <p:cNvSpPr/>
            <p:nvPr/>
          </p:nvSpPr>
          <p:spPr>
            <a:xfrm rot="10800000">
              <a:off x="2825435" y="2734945"/>
              <a:ext cx="6525" cy="5175"/>
            </a:xfrm>
            <a:custGeom>
              <a:avLst/>
              <a:gdLst/>
              <a:ahLst/>
              <a:cxnLst/>
              <a:rect l="l" t="t" r="r" b="b"/>
              <a:pathLst>
                <a:path w="261" h="207" extrusionOk="0">
                  <a:moveTo>
                    <a:pt x="174" y="1"/>
                  </a:moveTo>
                  <a:cubicBezTo>
                    <a:pt x="141" y="1"/>
                    <a:pt x="124" y="17"/>
                    <a:pt x="87" y="17"/>
                  </a:cubicBezTo>
                  <a:cubicBezTo>
                    <a:pt x="54" y="50"/>
                    <a:pt x="37" y="71"/>
                    <a:pt x="21" y="104"/>
                  </a:cubicBezTo>
                  <a:cubicBezTo>
                    <a:pt x="0" y="153"/>
                    <a:pt x="37" y="207"/>
                    <a:pt x="103" y="207"/>
                  </a:cubicBezTo>
                  <a:cubicBezTo>
                    <a:pt x="124" y="207"/>
                    <a:pt x="124" y="190"/>
                    <a:pt x="141" y="190"/>
                  </a:cubicBezTo>
                  <a:lnTo>
                    <a:pt x="157" y="190"/>
                  </a:lnTo>
                  <a:cubicBezTo>
                    <a:pt x="174" y="190"/>
                    <a:pt x="174" y="174"/>
                    <a:pt x="190" y="174"/>
                  </a:cubicBezTo>
                  <a:cubicBezTo>
                    <a:pt x="227" y="153"/>
                    <a:pt x="244" y="120"/>
                    <a:pt x="244" y="104"/>
                  </a:cubicBezTo>
                  <a:cubicBezTo>
                    <a:pt x="260" y="71"/>
                    <a:pt x="260" y="50"/>
                    <a:pt x="244" y="34"/>
                  </a:cubicBezTo>
                  <a:cubicBezTo>
                    <a:pt x="227" y="17"/>
                    <a:pt x="206"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7"/>
            <p:cNvSpPr/>
            <p:nvPr/>
          </p:nvSpPr>
          <p:spPr>
            <a:xfrm rot="10800000">
              <a:off x="3053035" y="2663195"/>
              <a:ext cx="6525" cy="5175"/>
            </a:xfrm>
            <a:custGeom>
              <a:avLst/>
              <a:gdLst/>
              <a:ahLst/>
              <a:cxnLst/>
              <a:rect l="l" t="t" r="r" b="b"/>
              <a:pathLst>
                <a:path w="261" h="207" extrusionOk="0">
                  <a:moveTo>
                    <a:pt x="158" y="0"/>
                  </a:moveTo>
                  <a:cubicBezTo>
                    <a:pt x="121" y="17"/>
                    <a:pt x="88" y="33"/>
                    <a:pt x="71" y="50"/>
                  </a:cubicBezTo>
                  <a:cubicBezTo>
                    <a:pt x="17" y="103"/>
                    <a:pt x="1" y="153"/>
                    <a:pt x="55" y="190"/>
                  </a:cubicBezTo>
                  <a:cubicBezTo>
                    <a:pt x="71" y="206"/>
                    <a:pt x="104" y="206"/>
                    <a:pt x="137" y="206"/>
                  </a:cubicBezTo>
                  <a:cubicBezTo>
                    <a:pt x="137" y="190"/>
                    <a:pt x="158" y="190"/>
                    <a:pt x="174" y="190"/>
                  </a:cubicBezTo>
                  <a:cubicBezTo>
                    <a:pt x="191" y="169"/>
                    <a:pt x="207" y="169"/>
                    <a:pt x="224" y="153"/>
                  </a:cubicBezTo>
                  <a:cubicBezTo>
                    <a:pt x="240" y="120"/>
                    <a:pt x="261" y="103"/>
                    <a:pt x="261" y="66"/>
                  </a:cubicBezTo>
                  <a:cubicBezTo>
                    <a:pt x="261" y="50"/>
                    <a:pt x="261" y="33"/>
                    <a:pt x="224" y="17"/>
                  </a:cubicBezTo>
                  <a:cubicBezTo>
                    <a:pt x="207" y="0"/>
                    <a:pt x="174"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7"/>
            <p:cNvSpPr/>
            <p:nvPr/>
          </p:nvSpPr>
          <p:spPr>
            <a:xfrm rot="10800000">
              <a:off x="3064685" y="2652470"/>
              <a:ext cx="6400" cy="4775"/>
            </a:xfrm>
            <a:custGeom>
              <a:avLst/>
              <a:gdLst/>
              <a:ahLst/>
              <a:cxnLst/>
              <a:rect l="l" t="t" r="r" b="b"/>
              <a:pathLst>
                <a:path w="256" h="191" extrusionOk="0">
                  <a:moveTo>
                    <a:pt x="153" y="0"/>
                  </a:moveTo>
                  <a:cubicBezTo>
                    <a:pt x="136" y="0"/>
                    <a:pt x="103" y="0"/>
                    <a:pt x="66" y="17"/>
                  </a:cubicBezTo>
                  <a:cubicBezTo>
                    <a:pt x="33" y="54"/>
                    <a:pt x="17" y="71"/>
                    <a:pt x="17" y="104"/>
                  </a:cubicBezTo>
                  <a:cubicBezTo>
                    <a:pt x="0" y="157"/>
                    <a:pt x="33" y="190"/>
                    <a:pt x="83" y="190"/>
                  </a:cubicBezTo>
                  <a:cubicBezTo>
                    <a:pt x="103" y="190"/>
                    <a:pt x="136" y="190"/>
                    <a:pt x="153" y="174"/>
                  </a:cubicBezTo>
                  <a:cubicBezTo>
                    <a:pt x="186" y="157"/>
                    <a:pt x="223" y="136"/>
                    <a:pt x="239" y="87"/>
                  </a:cubicBezTo>
                  <a:cubicBezTo>
                    <a:pt x="256" y="33"/>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7"/>
            <p:cNvSpPr/>
            <p:nvPr/>
          </p:nvSpPr>
          <p:spPr>
            <a:xfrm rot="10800000">
              <a:off x="3029010" y="2628470"/>
              <a:ext cx="6525" cy="5175"/>
            </a:xfrm>
            <a:custGeom>
              <a:avLst/>
              <a:gdLst/>
              <a:ahLst/>
              <a:cxnLst/>
              <a:rect l="l" t="t" r="r" b="b"/>
              <a:pathLst>
                <a:path w="261" h="207" extrusionOk="0">
                  <a:moveTo>
                    <a:pt x="157" y="1"/>
                  </a:moveTo>
                  <a:cubicBezTo>
                    <a:pt x="124" y="1"/>
                    <a:pt x="87" y="17"/>
                    <a:pt x="71" y="38"/>
                  </a:cubicBezTo>
                  <a:cubicBezTo>
                    <a:pt x="38" y="54"/>
                    <a:pt x="21" y="87"/>
                    <a:pt x="1" y="104"/>
                  </a:cubicBezTo>
                  <a:lnTo>
                    <a:pt x="1" y="157"/>
                  </a:lnTo>
                  <a:cubicBezTo>
                    <a:pt x="38" y="174"/>
                    <a:pt x="54" y="190"/>
                    <a:pt x="87" y="207"/>
                  </a:cubicBezTo>
                  <a:cubicBezTo>
                    <a:pt x="104" y="207"/>
                    <a:pt x="124" y="207"/>
                    <a:pt x="141" y="190"/>
                  </a:cubicBezTo>
                  <a:cubicBezTo>
                    <a:pt x="157" y="190"/>
                    <a:pt x="174" y="190"/>
                    <a:pt x="174" y="174"/>
                  </a:cubicBezTo>
                  <a:cubicBezTo>
                    <a:pt x="207" y="157"/>
                    <a:pt x="227" y="141"/>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7"/>
            <p:cNvSpPr/>
            <p:nvPr/>
          </p:nvSpPr>
          <p:spPr>
            <a:xfrm rot="10800000">
              <a:off x="3037160" y="2663620"/>
              <a:ext cx="6525" cy="4750"/>
            </a:xfrm>
            <a:custGeom>
              <a:avLst/>
              <a:gdLst/>
              <a:ahLst/>
              <a:cxnLst/>
              <a:rect l="l" t="t" r="r" b="b"/>
              <a:pathLst>
                <a:path w="261" h="190" extrusionOk="0">
                  <a:moveTo>
                    <a:pt x="174" y="0"/>
                  </a:moveTo>
                  <a:cubicBezTo>
                    <a:pt x="141" y="0"/>
                    <a:pt x="104" y="17"/>
                    <a:pt x="87" y="33"/>
                  </a:cubicBezTo>
                  <a:cubicBezTo>
                    <a:pt x="55" y="50"/>
                    <a:pt x="38" y="66"/>
                    <a:pt x="17" y="103"/>
                  </a:cubicBezTo>
                  <a:cubicBezTo>
                    <a:pt x="1" y="153"/>
                    <a:pt x="38" y="190"/>
                    <a:pt x="104" y="190"/>
                  </a:cubicBezTo>
                  <a:lnTo>
                    <a:pt x="158" y="190"/>
                  </a:lnTo>
                  <a:cubicBezTo>
                    <a:pt x="174" y="169"/>
                    <a:pt x="174" y="169"/>
                    <a:pt x="191" y="169"/>
                  </a:cubicBezTo>
                  <a:cubicBezTo>
                    <a:pt x="224" y="153"/>
                    <a:pt x="244" y="120"/>
                    <a:pt x="244" y="103"/>
                  </a:cubicBezTo>
                  <a:cubicBezTo>
                    <a:pt x="261" y="66"/>
                    <a:pt x="261" y="50"/>
                    <a:pt x="244"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7"/>
            <p:cNvSpPr/>
            <p:nvPr/>
          </p:nvSpPr>
          <p:spPr>
            <a:xfrm rot="10800000">
              <a:off x="3005810" y="2606520"/>
              <a:ext cx="6525" cy="5175"/>
            </a:xfrm>
            <a:custGeom>
              <a:avLst/>
              <a:gdLst/>
              <a:ahLst/>
              <a:cxnLst/>
              <a:rect l="l" t="t" r="r" b="b"/>
              <a:pathLst>
                <a:path w="261" h="207" extrusionOk="0">
                  <a:moveTo>
                    <a:pt x="157" y="1"/>
                  </a:moveTo>
                  <a:cubicBezTo>
                    <a:pt x="124" y="1"/>
                    <a:pt x="87" y="17"/>
                    <a:pt x="70" y="34"/>
                  </a:cubicBezTo>
                  <a:cubicBezTo>
                    <a:pt x="37" y="50"/>
                    <a:pt x="21" y="67"/>
                    <a:pt x="0" y="104"/>
                  </a:cubicBezTo>
                  <a:cubicBezTo>
                    <a:pt x="0" y="120"/>
                    <a:pt x="0" y="153"/>
                    <a:pt x="21" y="170"/>
                  </a:cubicBezTo>
                  <a:cubicBezTo>
                    <a:pt x="37" y="190"/>
                    <a:pt x="54" y="207"/>
                    <a:pt x="87" y="207"/>
                  </a:cubicBezTo>
                  <a:cubicBezTo>
                    <a:pt x="103" y="207"/>
                    <a:pt x="124" y="190"/>
                    <a:pt x="140" y="190"/>
                  </a:cubicBezTo>
                  <a:cubicBezTo>
                    <a:pt x="157" y="190"/>
                    <a:pt x="157" y="170"/>
                    <a:pt x="173" y="170"/>
                  </a:cubicBezTo>
                  <a:cubicBezTo>
                    <a:pt x="206" y="153"/>
                    <a:pt x="227" y="120"/>
                    <a:pt x="227"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7"/>
            <p:cNvSpPr/>
            <p:nvPr/>
          </p:nvSpPr>
          <p:spPr>
            <a:xfrm rot="10800000">
              <a:off x="3016135" y="2744820"/>
              <a:ext cx="6525" cy="5200"/>
            </a:xfrm>
            <a:custGeom>
              <a:avLst/>
              <a:gdLst/>
              <a:ahLst/>
              <a:cxnLst/>
              <a:rect l="l" t="t" r="r" b="b"/>
              <a:pathLst>
                <a:path w="261" h="208" extrusionOk="0">
                  <a:moveTo>
                    <a:pt x="158" y="1"/>
                  </a:moveTo>
                  <a:cubicBezTo>
                    <a:pt x="141" y="1"/>
                    <a:pt x="125" y="17"/>
                    <a:pt x="104" y="17"/>
                  </a:cubicBezTo>
                  <a:cubicBezTo>
                    <a:pt x="38" y="54"/>
                    <a:pt x="1" y="104"/>
                    <a:pt x="1" y="157"/>
                  </a:cubicBezTo>
                  <a:cubicBezTo>
                    <a:pt x="14" y="189"/>
                    <a:pt x="47" y="208"/>
                    <a:pt x="87" y="208"/>
                  </a:cubicBezTo>
                  <a:cubicBezTo>
                    <a:pt x="109" y="208"/>
                    <a:pt x="133" y="202"/>
                    <a:pt x="158" y="190"/>
                  </a:cubicBezTo>
                  <a:cubicBezTo>
                    <a:pt x="174" y="190"/>
                    <a:pt x="191" y="174"/>
                    <a:pt x="207" y="157"/>
                  </a:cubicBezTo>
                  <a:cubicBezTo>
                    <a:pt x="244" y="120"/>
                    <a:pt x="261" y="87"/>
                    <a:pt x="244" y="54"/>
                  </a:cubicBezTo>
                  <a:cubicBezTo>
                    <a:pt x="228" y="17"/>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7"/>
            <p:cNvSpPr/>
            <p:nvPr/>
          </p:nvSpPr>
          <p:spPr>
            <a:xfrm rot="10800000">
              <a:off x="3021285" y="2766995"/>
              <a:ext cx="6000" cy="4775"/>
            </a:xfrm>
            <a:custGeom>
              <a:avLst/>
              <a:gdLst/>
              <a:ahLst/>
              <a:cxnLst/>
              <a:rect l="l" t="t" r="r" b="b"/>
              <a:pathLst>
                <a:path w="240" h="191" extrusionOk="0">
                  <a:moveTo>
                    <a:pt x="151" y="1"/>
                  </a:moveTo>
                  <a:cubicBezTo>
                    <a:pt x="131" y="1"/>
                    <a:pt x="110" y="5"/>
                    <a:pt x="83" y="13"/>
                  </a:cubicBezTo>
                  <a:cubicBezTo>
                    <a:pt x="50" y="30"/>
                    <a:pt x="17" y="63"/>
                    <a:pt x="0" y="100"/>
                  </a:cubicBezTo>
                  <a:lnTo>
                    <a:pt x="0" y="149"/>
                  </a:lnTo>
                  <a:cubicBezTo>
                    <a:pt x="12" y="173"/>
                    <a:pt x="42" y="191"/>
                    <a:pt x="83" y="191"/>
                  </a:cubicBezTo>
                  <a:cubicBezTo>
                    <a:pt x="99" y="191"/>
                    <a:pt x="117" y="188"/>
                    <a:pt x="137" y="182"/>
                  </a:cubicBezTo>
                  <a:cubicBezTo>
                    <a:pt x="207" y="149"/>
                    <a:pt x="240" y="79"/>
                    <a:pt x="223" y="46"/>
                  </a:cubicBezTo>
                  <a:cubicBezTo>
                    <a:pt x="223" y="30"/>
                    <a:pt x="223" y="13"/>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7"/>
            <p:cNvSpPr/>
            <p:nvPr/>
          </p:nvSpPr>
          <p:spPr>
            <a:xfrm rot="10800000">
              <a:off x="3020035" y="2757145"/>
              <a:ext cx="6425" cy="4925"/>
            </a:xfrm>
            <a:custGeom>
              <a:avLst/>
              <a:gdLst/>
              <a:ahLst/>
              <a:cxnLst/>
              <a:rect l="l" t="t" r="r" b="b"/>
              <a:pathLst>
                <a:path w="257" h="197" extrusionOk="0">
                  <a:moveTo>
                    <a:pt x="174" y="0"/>
                  </a:moveTo>
                  <a:cubicBezTo>
                    <a:pt x="153" y="0"/>
                    <a:pt x="136" y="0"/>
                    <a:pt x="120" y="21"/>
                  </a:cubicBezTo>
                  <a:cubicBezTo>
                    <a:pt x="50" y="38"/>
                    <a:pt x="0" y="104"/>
                    <a:pt x="17" y="157"/>
                  </a:cubicBezTo>
                  <a:cubicBezTo>
                    <a:pt x="29" y="181"/>
                    <a:pt x="70" y="197"/>
                    <a:pt x="110" y="197"/>
                  </a:cubicBezTo>
                  <a:cubicBezTo>
                    <a:pt x="125" y="197"/>
                    <a:pt x="140" y="195"/>
                    <a:pt x="153" y="190"/>
                  </a:cubicBezTo>
                  <a:cubicBezTo>
                    <a:pt x="190" y="174"/>
                    <a:pt x="190" y="157"/>
                    <a:pt x="207" y="157"/>
                  </a:cubicBezTo>
                  <a:cubicBezTo>
                    <a:pt x="240" y="124"/>
                    <a:pt x="256" y="87"/>
                    <a:pt x="256" y="54"/>
                  </a:cubicBezTo>
                  <a:cubicBezTo>
                    <a:pt x="240" y="21"/>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7"/>
            <p:cNvSpPr/>
            <p:nvPr/>
          </p:nvSpPr>
          <p:spPr>
            <a:xfrm rot="10800000">
              <a:off x="3028610" y="2746070"/>
              <a:ext cx="6400" cy="4775"/>
            </a:xfrm>
            <a:custGeom>
              <a:avLst/>
              <a:gdLst/>
              <a:ahLst/>
              <a:cxnLst/>
              <a:rect l="l" t="t" r="r" b="b"/>
              <a:pathLst>
                <a:path w="256" h="191" extrusionOk="0">
                  <a:moveTo>
                    <a:pt x="169" y="1"/>
                  </a:moveTo>
                  <a:cubicBezTo>
                    <a:pt x="136" y="1"/>
                    <a:pt x="103" y="1"/>
                    <a:pt x="66" y="17"/>
                  </a:cubicBezTo>
                  <a:cubicBezTo>
                    <a:pt x="50" y="50"/>
                    <a:pt x="33" y="67"/>
                    <a:pt x="17" y="104"/>
                  </a:cubicBezTo>
                  <a:cubicBezTo>
                    <a:pt x="0" y="153"/>
                    <a:pt x="33" y="190"/>
                    <a:pt x="103" y="190"/>
                  </a:cubicBezTo>
                  <a:cubicBezTo>
                    <a:pt x="120" y="190"/>
                    <a:pt x="136" y="190"/>
                    <a:pt x="153" y="170"/>
                  </a:cubicBezTo>
                  <a:lnTo>
                    <a:pt x="186" y="170"/>
                  </a:lnTo>
                  <a:cubicBezTo>
                    <a:pt x="206" y="137"/>
                    <a:pt x="239" y="120"/>
                    <a:pt x="239" y="87"/>
                  </a:cubicBezTo>
                  <a:cubicBezTo>
                    <a:pt x="256" y="67"/>
                    <a:pt x="256" y="34"/>
                    <a:pt x="239" y="17"/>
                  </a:cubicBezTo>
                  <a:cubicBezTo>
                    <a:pt x="223"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7"/>
            <p:cNvSpPr/>
            <p:nvPr/>
          </p:nvSpPr>
          <p:spPr>
            <a:xfrm rot="10800000">
              <a:off x="3026435" y="2732370"/>
              <a:ext cx="6525" cy="5175"/>
            </a:xfrm>
            <a:custGeom>
              <a:avLst/>
              <a:gdLst/>
              <a:ahLst/>
              <a:cxnLst/>
              <a:rect l="l" t="t" r="r" b="b"/>
              <a:pathLst>
                <a:path w="261" h="207" extrusionOk="0">
                  <a:moveTo>
                    <a:pt x="157" y="1"/>
                  </a:moveTo>
                  <a:cubicBezTo>
                    <a:pt x="124" y="1"/>
                    <a:pt x="87" y="17"/>
                    <a:pt x="71" y="34"/>
                  </a:cubicBezTo>
                  <a:cubicBezTo>
                    <a:pt x="38" y="50"/>
                    <a:pt x="21" y="71"/>
                    <a:pt x="1" y="104"/>
                  </a:cubicBezTo>
                  <a:cubicBezTo>
                    <a:pt x="1" y="120"/>
                    <a:pt x="1" y="153"/>
                    <a:pt x="21" y="174"/>
                  </a:cubicBezTo>
                  <a:cubicBezTo>
                    <a:pt x="38" y="190"/>
                    <a:pt x="54" y="207"/>
                    <a:pt x="87" y="207"/>
                  </a:cubicBezTo>
                  <a:cubicBezTo>
                    <a:pt x="104" y="207"/>
                    <a:pt x="124" y="190"/>
                    <a:pt x="141" y="190"/>
                  </a:cubicBezTo>
                  <a:cubicBezTo>
                    <a:pt x="157" y="190"/>
                    <a:pt x="174" y="174"/>
                    <a:pt x="174" y="174"/>
                  </a:cubicBezTo>
                  <a:cubicBezTo>
                    <a:pt x="207" y="153"/>
                    <a:pt x="227" y="120"/>
                    <a:pt x="244"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7"/>
            <p:cNvSpPr/>
            <p:nvPr/>
          </p:nvSpPr>
          <p:spPr>
            <a:xfrm rot="10800000">
              <a:off x="3033335" y="2700595"/>
              <a:ext cx="6425" cy="5025"/>
            </a:xfrm>
            <a:custGeom>
              <a:avLst/>
              <a:gdLst/>
              <a:ahLst/>
              <a:cxnLst/>
              <a:rect l="l" t="t" r="r" b="b"/>
              <a:pathLst>
                <a:path w="257" h="201" extrusionOk="0">
                  <a:moveTo>
                    <a:pt x="172" y="0"/>
                  </a:moveTo>
                  <a:cubicBezTo>
                    <a:pt x="151" y="0"/>
                    <a:pt x="127" y="4"/>
                    <a:pt x="104" y="10"/>
                  </a:cubicBezTo>
                  <a:cubicBezTo>
                    <a:pt x="34" y="47"/>
                    <a:pt x="1" y="97"/>
                    <a:pt x="17" y="150"/>
                  </a:cubicBezTo>
                  <a:cubicBezTo>
                    <a:pt x="28" y="182"/>
                    <a:pt x="54" y="200"/>
                    <a:pt x="89" y="200"/>
                  </a:cubicBezTo>
                  <a:cubicBezTo>
                    <a:pt x="108" y="200"/>
                    <a:pt x="130" y="195"/>
                    <a:pt x="153" y="183"/>
                  </a:cubicBezTo>
                  <a:cubicBezTo>
                    <a:pt x="223" y="150"/>
                    <a:pt x="256" y="97"/>
                    <a:pt x="240" y="47"/>
                  </a:cubicBezTo>
                  <a:cubicBezTo>
                    <a:pt x="240" y="13"/>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7"/>
            <p:cNvSpPr/>
            <p:nvPr/>
          </p:nvSpPr>
          <p:spPr>
            <a:xfrm rot="10800000">
              <a:off x="2965010" y="2629295"/>
              <a:ext cx="6525" cy="5175"/>
            </a:xfrm>
            <a:custGeom>
              <a:avLst/>
              <a:gdLst/>
              <a:ahLst/>
              <a:cxnLst/>
              <a:rect l="l" t="t" r="r" b="b"/>
              <a:pathLst>
                <a:path w="261" h="207" extrusionOk="0">
                  <a:moveTo>
                    <a:pt x="158" y="1"/>
                  </a:moveTo>
                  <a:cubicBezTo>
                    <a:pt x="121" y="1"/>
                    <a:pt x="88" y="17"/>
                    <a:pt x="71" y="34"/>
                  </a:cubicBezTo>
                  <a:cubicBezTo>
                    <a:pt x="38" y="50"/>
                    <a:pt x="17" y="87"/>
                    <a:pt x="1" y="104"/>
                  </a:cubicBezTo>
                  <a:cubicBezTo>
                    <a:pt x="1" y="137"/>
                    <a:pt x="1" y="153"/>
                    <a:pt x="17" y="174"/>
                  </a:cubicBezTo>
                  <a:cubicBezTo>
                    <a:pt x="38" y="190"/>
                    <a:pt x="55" y="207"/>
                    <a:pt x="88" y="207"/>
                  </a:cubicBezTo>
                  <a:cubicBezTo>
                    <a:pt x="104" y="207"/>
                    <a:pt x="121" y="207"/>
                    <a:pt x="141" y="190"/>
                  </a:cubicBezTo>
                  <a:cubicBezTo>
                    <a:pt x="158" y="190"/>
                    <a:pt x="174" y="190"/>
                    <a:pt x="174" y="174"/>
                  </a:cubicBezTo>
                  <a:cubicBezTo>
                    <a:pt x="207" y="153"/>
                    <a:pt x="224" y="137"/>
                    <a:pt x="244" y="104"/>
                  </a:cubicBezTo>
                  <a:cubicBezTo>
                    <a:pt x="261" y="50"/>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7"/>
            <p:cNvSpPr/>
            <p:nvPr/>
          </p:nvSpPr>
          <p:spPr>
            <a:xfrm rot="10800000">
              <a:off x="2961610" y="2618570"/>
              <a:ext cx="6925" cy="4775"/>
            </a:xfrm>
            <a:custGeom>
              <a:avLst/>
              <a:gdLst/>
              <a:ahLst/>
              <a:cxnLst/>
              <a:rect l="l" t="t" r="r" b="b"/>
              <a:pathLst>
                <a:path w="277" h="191" extrusionOk="0">
                  <a:moveTo>
                    <a:pt x="174" y="1"/>
                  </a:moveTo>
                  <a:cubicBezTo>
                    <a:pt x="141" y="1"/>
                    <a:pt x="124" y="1"/>
                    <a:pt x="87" y="17"/>
                  </a:cubicBezTo>
                  <a:cubicBezTo>
                    <a:pt x="54" y="38"/>
                    <a:pt x="38" y="71"/>
                    <a:pt x="21" y="87"/>
                  </a:cubicBezTo>
                  <a:cubicBezTo>
                    <a:pt x="1" y="158"/>
                    <a:pt x="38" y="191"/>
                    <a:pt x="104" y="191"/>
                  </a:cubicBezTo>
                  <a:cubicBezTo>
                    <a:pt x="124" y="191"/>
                    <a:pt x="141" y="191"/>
                    <a:pt x="174" y="174"/>
                  </a:cubicBezTo>
                  <a:cubicBezTo>
                    <a:pt x="207" y="158"/>
                    <a:pt x="244" y="120"/>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7"/>
            <p:cNvSpPr/>
            <p:nvPr/>
          </p:nvSpPr>
          <p:spPr>
            <a:xfrm rot="10800000">
              <a:off x="2975310" y="2606095"/>
              <a:ext cx="6525" cy="5175"/>
            </a:xfrm>
            <a:custGeom>
              <a:avLst/>
              <a:gdLst/>
              <a:ahLst/>
              <a:cxnLst/>
              <a:rect l="l" t="t" r="r" b="b"/>
              <a:pathLst>
                <a:path w="261" h="207" extrusionOk="0">
                  <a:moveTo>
                    <a:pt x="157" y="0"/>
                  </a:moveTo>
                  <a:cubicBezTo>
                    <a:pt x="141" y="17"/>
                    <a:pt x="120" y="17"/>
                    <a:pt x="104" y="17"/>
                  </a:cubicBezTo>
                  <a:cubicBezTo>
                    <a:pt x="38" y="50"/>
                    <a:pt x="1" y="103"/>
                    <a:pt x="17" y="153"/>
                  </a:cubicBezTo>
                  <a:cubicBezTo>
                    <a:pt x="17" y="188"/>
                    <a:pt x="47" y="207"/>
                    <a:pt x="87" y="207"/>
                  </a:cubicBezTo>
                  <a:cubicBezTo>
                    <a:pt x="108" y="207"/>
                    <a:pt x="133" y="201"/>
                    <a:pt x="157" y="190"/>
                  </a:cubicBezTo>
                  <a:cubicBezTo>
                    <a:pt x="174" y="190"/>
                    <a:pt x="190" y="173"/>
                    <a:pt x="207" y="153"/>
                  </a:cubicBezTo>
                  <a:cubicBezTo>
                    <a:pt x="244" y="120"/>
                    <a:pt x="260" y="87"/>
                    <a:pt x="244" y="50"/>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7"/>
            <p:cNvSpPr/>
            <p:nvPr/>
          </p:nvSpPr>
          <p:spPr>
            <a:xfrm rot="10800000">
              <a:off x="2970160" y="2640545"/>
              <a:ext cx="6525" cy="5050"/>
            </a:xfrm>
            <a:custGeom>
              <a:avLst/>
              <a:gdLst/>
              <a:ahLst/>
              <a:cxnLst/>
              <a:rect l="l" t="t" r="r" b="b"/>
              <a:pathLst>
                <a:path w="261" h="202" extrusionOk="0">
                  <a:moveTo>
                    <a:pt x="141" y="0"/>
                  </a:moveTo>
                  <a:cubicBezTo>
                    <a:pt x="104" y="17"/>
                    <a:pt x="87" y="33"/>
                    <a:pt x="54" y="50"/>
                  </a:cubicBezTo>
                  <a:cubicBezTo>
                    <a:pt x="1" y="103"/>
                    <a:pt x="1" y="153"/>
                    <a:pt x="54" y="186"/>
                  </a:cubicBezTo>
                  <a:cubicBezTo>
                    <a:pt x="63" y="196"/>
                    <a:pt x="75" y="201"/>
                    <a:pt x="87" y="201"/>
                  </a:cubicBezTo>
                  <a:cubicBezTo>
                    <a:pt x="100" y="201"/>
                    <a:pt x="112" y="196"/>
                    <a:pt x="120" y="186"/>
                  </a:cubicBezTo>
                  <a:lnTo>
                    <a:pt x="157" y="186"/>
                  </a:lnTo>
                  <a:cubicBezTo>
                    <a:pt x="174" y="169"/>
                    <a:pt x="207" y="169"/>
                    <a:pt x="207" y="153"/>
                  </a:cubicBezTo>
                  <a:cubicBezTo>
                    <a:pt x="244" y="120"/>
                    <a:pt x="261" y="103"/>
                    <a:pt x="261" y="66"/>
                  </a:cubicBezTo>
                  <a:cubicBezTo>
                    <a:pt x="261" y="50"/>
                    <a:pt x="244" y="33"/>
                    <a:pt x="223"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7"/>
            <p:cNvSpPr/>
            <p:nvPr/>
          </p:nvSpPr>
          <p:spPr>
            <a:xfrm rot="10800000">
              <a:off x="3010985" y="2733695"/>
              <a:ext cx="6500" cy="4675"/>
            </a:xfrm>
            <a:custGeom>
              <a:avLst/>
              <a:gdLst/>
              <a:ahLst/>
              <a:cxnLst/>
              <a:rect l="l" t="t" r="r" b="b"/>
              <a:pathLst>
                <a:path w="260" h="187" extrusionOk="0">
                  <a:moveTo>
                    <a:pt x="173" y="1"/>
                  </a:moveTo>
                  <a:cubicBezTo>
                    <a:pt x="140" y="1"/>
                    <a:pt x="124" y="1"/>
                    <a:pt x="87" y="17"/>
                  </a:cubicBezTo>
                  <a:cubicBezTo>
                    <a:pt x="54" y="34"/>
                    <a:pt x="37" y="67"/>
                    <a:pt x="21" y="104"/>
                  </a:cubicBezTo>
                  <a:cubicBezTo>
                    <a:pt x="0" y="153"/>
                    <a:pt x="37" y="186"/>
                    <a:pt x="103" y="186"/>
                  </a:cubicBezTo>
                  <a:lnTo>
                    <a:pt x="157" y="186"/>
                  </a:lnTo>
                  <a:cubicBezTo>
                    <a:pt x="173" y="170"/>
                    <a:pt x="173" y="170"/>
                    <a:pt x="190" y="170"/>
                  </a:cubicBezTo>
                  <a:cubicBezTo>
                    <a:pt x="227" y="137"/>
                    <a:pt x="243" y="120"/>
                    <a:pt x="243" y="104"/>
                  </a:cubicBezTo>
                  <a:cubicBezTo>
                    <a:pt x="260" y="67"/>
                    <a:pt x="260" y="50"/>
                    <a:pt x="243" y="17"/>
                  </a:cubicBezTo>
                  <a:cubicBezTo>
                    <a:pt x="227"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7"/>
            <p:cNvSpPr/>
            <p:nvPr/>
          </p:nvSpPr>
          <p:spPr>
            <a:xfrm rot="10800000">
              <a:off x="2957285" y="2640420"/>
              <a:ext cx="6100" cy="4775"/>
            </a:xfrm>
            <a:custGeom>
              <a:avLst/>
              <a:gdLst/>
              <a:ahLst/>
              <a:cxnLst/>
              <a:rect l="l" t="t" r="r" b="b"/>
              <a:pathLst>
                <a:path w="244" h="191" extrusionOk="0">
                  <a:moveTo>
                    <a:pt x="157" y="1"/>
                  </a:moveTo>
                  <a:cubicBezTo>
                    <a:pt x="124" y="1"/>
                    <a:pt x="87" y="17"/>
                    <a:pt x="71" y="34"/>
                  </a:cubicBezTo>
                  <a:cubicBezTo>
                    <a:pt x="38" y="50"/>
                    <a:pt x="21" y="67"/>
                    <a:pt x="1" y="104"/>
                  </a:cubicBezTo>
                  <a:cubicBezTo>
                    <a:pt x="1" y="137"/>
                    <a:pt x="1" y="153"/>
                    <a:pt x="21" y="170"/>
                  </a:cubicBezTo>
                  <a:cubicBezTo>
                    <a:pt x="38" y="190"/>
                    <a:pt x="54" y="190"/>
                    <a:pt x="87" y="190"/>
                  </a:cubicBezTo>
                  <a:lnTo>
                    <a:pt x="141" y="190"/>
                  </a:lnTo>
                  <a:cubicBezTo>
                    <a:pt x="190" y="170"/>
                    <a:pt x="227" y="137"/>
                    <a:pt x="244" y="104"/>
                  </a:cubicBezTo>
                  <a:lnTo>
                    <a:pt x="244" y="87"/>
                  </a:lnTo>
                  <a:cubicBezTo>
                    <a:pt x="244" y="34"/>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7"/>
            <p:cNvSpPr/>
            <p:nvPr/>
          </p:nvSpPr>
          <p:spPr>
            <a:xfrm rot="10800000">
              <a:off x="2956460" y="2652470"/>
              <a:ext cx="6400" cy="5200"/>
            </a:xfrm>
            <a:custGeom>
              <a:avLst/>
              <a:gdLst/>
              <a:ahLst/>
              <a:cxnLst/>
              <a:rect l="l" t="t" r="r" b="b"/>
              <a:pathLst>
                <a:path w="256" h="208" extrusionOk="0">
                  <a:moveTo>
                    <a:pt x="160" y="0"/>
                  </a:moveTo>
                  <a:cubicBezTo>
                    <a:pt x="141" y="0"/>
                    <a:pt x="121" y="6"/>
                    <a:pt x="103" y="17"/>
                  </a:cubicBezTo>
                  <a:cubicBezTo>
                    <a:pt x="33" y="50"/>
                    <a:pt x="0" y="104"/>
                    <a:pt x="0" y="153"/>
                  </a:cubicBezTo>
                  <a:cubicBezTo>
                    <a:pt x="11" y="188"/>
                    <a:pt x="43" y="208"/>
                    <a:pt x="83" y="208"/>
                  </a:cubicBezTo>
                  <a:cubicBezTo>
                    <a:pt x="104" y="208"/>
                    <a:pt x="128" y="202"/>
                    <a:pt x="153" y="191"/>
                  </a:cubicBezTo>
                  <a:cubicBezTo>
                    <a:pt x="206" y="153"/>
                    <a:pt x="256" y="104"/>
                    <a:pt x="239" y="50"/>
                  </a:cubicBezTo>
                  <a:cubicBezTo>
                    <a:pt x="229" y="18"/>
                    <a:pt x="19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7"/>
            <p:cNvSpPr/>
            <p:nvPr/>
          </p:nvSpPr>
          <p:spPr>
            <a:xfrm rot="10800000">
              <a:off x="2979235" y="2618420"/>
              <a:ext cx="6400" cy="4925"/>
            </a:xfrm>
            <a:custGeom>
              <a:avLst/>
              <a:gdLst/>
              <a:ahLst/>
              <a:cxnLst/>
              <a:rect l="l" t="t" r="r" b="b"/>
              <a:pathLst>
                <a:path w="256" h="197" extrusionOk="0">
                  <a:moveTo>
                    <a:pt x="169" y="1"/>
                  </a:moveTo>
                  <a:cubicBezTo>
                    <a:pt x="153" y="1"/>
                    <a:pt x="136" y="1"/>
                    <a:pt x="120" y="17"/>
                  </a:cubicBezTo>
                  <a:cubicBezTo>
                    <a:pt x="50" y="38"/>
                    <a:pt x="0" y="104"/>
                    <a:pt x="17" y="158"/>
                  </a:cubicBezTo>
                  <a:cubicBezTo>
                    <a:pt x="29" y="182"/>
                    <a:pt x="69" y="197"/>
                    <a:pt x="116" y="197"/>
                  </a:cubicBezTo>
                  <a:cubicBezTo>
                    <a:pt x="134" y="197"/>
                    <a:pt x="151" y="195"/>
                    <a:pt x="169" y="191"/>
                  </a:cubicBezTo>
                  <a:cubicBezTo>
                    <a:pt x="190" y="174"/>
                    <a:pt x="206" y="174"/>
                    <a:pt x="206" y="158"/>
                  </a:cubicBezTo>
                  <a:cubicBezTo>
                    <a:pt x="239" y="120"/>
                    <a:pt x="256" y="87"/>
                    <a:pt x="256" y="54"/>
                  </a:cubicBezTo>
                  <a:cubicBezTo>
                    <a:pt x="239" y="17"/>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7"/>
            <p:cNvSpPr/>
            <p:nvPr/>
          </p:nvSpPr>
          <p:spPr>
            <a:xfrm rot="10800000">
              <a:off x="2992935" y="2617520"/>
              <a:ext cx="6525" cy="4900"/>
            </a:xfrm>
            <a:custGeom>
              <a:avLst/>
              <a:gdLst/>
              <a:ahLst/>
              <a:cxnLst/>
              <a:rect l="l" t="t" r="r" b="b"/>
              <a:pathLst>
                <a:path w="261" h="196" extrusionOk="0">
                  <a:moveTo>
                    <a:pt x="141" y="1"/>
                  </a:moveTo>
                  <a:cubicBezTo>
                    <a:pt x="104" y="17"/>
                    <a:pt x="87" y="34"/>
                    <a:pt x="54" y="50"/>
                  </a:cubicBezTo>
                  <a:cubicBezTo>
                    <a:pt x="1" y="104"/>
                    <a:pt x="1" y="154"/>
                    <a:pt x="54" y="187"/>
                  </a:cubicBezTo>
                  <a:cubicBezTo>
                    <a:pt x="65" y="187"/>
                    <a:pt x="84" y="196"/>
                    <a:pt x="106" y="196"/>
                  </a:cubicBezTo>
                  <a:cubicBezTo>
                    <a:pt x="117" y="196"/>
                    <a:pt x="128" y="193"/>
                    <a:pt x="141" y="187"/>
                  </a:cubicBezTo>
                  <a:lnTo>
                    <a:pt x="157" y="187"/>
                  </a:lnTo>
                  <a:cubicBezTo>
                    <a:pt x="190" y="170"/>
                    <a:pt x="207" y="154"/>
                    <a:pt x="227" y="154"/>
                  </a:cubicBezTo>
                  <a:cubicBezTo>
                    <a:pt x="244" y="121"/>
                    <a:pt x="260" y="104"/>
                    <a:pt x="260" y="67"/>
                  </a:cubicBezTo>
                  <a:cubicBezTo>
                    <a:pt x="260" y="50"/>
                    <a:pt x="244" y="34"/>
                    <a:pt x="227"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7"/>
            <p:cNvSpPr/>
            <p:nvPr/>
          </p:nvSpPr>
          <p:spPr>
            <a:xfrm rot="10800000">
              <a:off x="2987785" y="2607445"/>
              <a:ext cx="6525" cy="4650"/>
            </a:xfrm>
            <a:custGeom>
              <a:avLst/>
              <a:gdLst/>
              <a:ahLst/>
              <a:cxnLst/>
              <a:rect l="l" t="t" r="r" b="b"/>
              <a:pathLst>
                <a:path w="261" h="186" extrusionOk="0">
                  <a:moveTo>
                    <a:pt x="174" y="0"/>
                  </a:moveTo>
                  <a:cubicBezTo>
                    <a:pt x="141" y="0"/>
                    <a:pt x="104" y="0"/>
                    <a:pt x="87" y="33"/>
                  </a:cubicBezTo>
                  <a:cubicBezTo>
                    <a:pt x="54" y="50"/>
                    <a:pt x="38" y="66"/>
                    <a:pt x="21" y="103"/>
                  </a:cubicBezTo>
                  <a:cubicBezTo>
                    <a:pt x="1" y="153"/>
                    <a:pt x="38" y="186"/>
                    <a:pt x="104" y="186"/>
                  </a:cubicBezTo>
                  <a:lnTo>
                    <a:pt x="157" y="186"/>
                  </a:lnTo>
                  <a:cubicBezTo>
                    <a:pt x="174" y="169"/>
                    <a:pt x="174" y="169"/>
                    <a:pt x="190" y="169"/>
                  </a:cubicBezTo>
                  <a:cubicBezTo>
                    <a:pt x="207" y="153"/>
                    <a:pt x="244" y="120"/>
                    <a:pt x="244" y="103"/>
                  </a:cubicBezTo>
                  <a:cubicBezTo>
                    <a:pt x="261" y="66"/>
                    <a:pt x="261" y="50"/>
                    <a:pt x="244" y="17"/>
                  </a:cubicBezTo>
                  <a:cubicBezTo>
                    <a:pt x="228"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7"/>
            <p:cNvSpPr/>
            <p:nvPr/>
          </p:nvSpPr>
          <p:spPr>
            <a:xfrm rot="10800000">
              <a:off x="2998510" y="2582495"/>
              <a:ext cx="4750" cy="4775"/>
            </a:xfrm>
            <a:custGeom>
              <a:avLst/>
              <a:gdLst/>
              <a:ahLst/>
              <a:cxnLst/>
              <a:rect l="l" t="t" r="r" b="b"/>
              <a:pathLst>
                <a:path w="190" h="191" extrusionOk="0">
                  <a:moveTo>
                    <a:pt x="87" y="1"/>
                  </a:moveTo>
                  <a:cubicBezTo>
                    <a:pt x="50" y="1"/>
                    <a:pt x="17" y="17"/>
                    <a:pt x="0" y="38"/>
                  </a:cubicBezTo>
                  <a:cubicBezTo>
                    <a:pt x="17" y="87"/>
                    <a:pt x="33" y="141"/>
                    <a:pt x="50" y="191"/>
                  </a:cubicBezTo>
                  <a:lnTo>
                    <a:pt x="70" y="191"/>
                  </a:lnTo>
                  <a:cubicBezTo>
                    <a:pt x="87" y="191"/>
                    <a:pt x="103" y="174"/>
                    <a:pt x="103" y="174"/>
                  </a:cubicBezTo>
                  <a:cubicBezTo>
                    <a:pt x="136" y="158"/>
                    <a:pt x="153" y="120"/>
                    <a:pt x="173" y="104"/>
                  </a:cubicBezTo>
                  <a:cubicBezTo>
                    <a:pt x="190" y="54"/>
                    <a:pt x="15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7"/>
            <p:cNvSpPr/>
            <p:nvPr/>
          </p:nvSpPr>
          <p:spPr>
            <a:xfrm rot="10800000">
              <a:off x="2980460" y="2628295"/>
              <a:ext cx="6100" cy="4800"/>
            </a:xfrm>
            <a:custGeom>
              <a:avLst/>
              <a:gdLst/>
              <a:ahLst/>
              <a:cxnLst/>
              <a:rect l="l" t="t" r="r" b="b"/>
              <a:pathLst>
                <a:path w="244" h="192" extrusionOk="0">
                  <a:moveTo>
                    <a:pt x="154" y="0"/>
                  </a:moveTo>
                  <a:cubicBezTo>
                    <a:pt x="135" y="0"/>
                    <a:pt x="113" y="5"/>
                    <a:pt x="87" y="16"/>
                  </a:cubicBezTo>
                  <a:cubicBezTo>
                    <a:pt x="54" y="32"/>
                    <a:pt x="21" y="65"/>
                    <a:pt x="0" y="98"/>
                  </a:cubicBezTo>
                  <a:lnTo>
                    <a:pt x="0" y="152"/>
                  </a:lnTo>
                  <a:cubicBezTo>
                    <a:pt x="15" y="176"/>
                    <a:pt x="46" y="191"/>
                    <a:pt x="88" y="191"/>
                  </a:cubicBezTo>
                  <a:cubicBezTo>
                    <a:pt x="104" y="191"/>
                    <a:pt x="121" y="189"/>
                    <a:pt x="140" y="185"/>
                  </a:cubicBezTo>
                  <a:cubicBezTo>
                    <a:pt x="206" y="152"/>
                    <a:pt x="243" y="98"/>
                    <a:pt x="227" y="49"/>
                  </a:cubicBezTo>
                  <a:cubicBezTo>
                    <a:pt x="227" y="32"/>
                    <a:pt x="227" y="16"/>
                    <a:pt x="206" y="16"/>
                  </a:cubicBezTo>
                  <a:cubicBezTo>
                    <a:pt x="190" y="5"/>
                    <a:pt x="17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7"/>
            <p:cNvSpPr/>
            <p:nvPr/>
          </p:nvSpPr>
          <p:spPr>
            <a:xfrm rot="10800000">
              <a:off x="2985610" y="2640170"/>
              <a:ext cx="6525" cy="5025"/>
            </a:xfrm>
            <a:custGeom>
              <a:avLst/>
              <a:gdLst/>
              <a:ahLst/>
              <a:cxnLst/>
              <a:rect l="l" t="t" r="r" b="b"/>
              <a:pathLst>
                <a:path w="261" h="201" extrusionOk="0">
                  <a:moveTo>
                    <a:pt x="174" y="1"/>
                  </a:moveTo>
                  <a:cubicBezTo>
                    <a:pt x="157" y="1"/>
                    <a:pt x="141" y="1"/>
                    <a:pt x="120" y="17"/>
                  </a:cubicBezTo>
                  <a:cubicBezTo>
                    <a:pt x="54" y="50"/>
                    <a:pt x="0" y="104"/>
                    <a:pt x="17" y="153"/>
                  </a:cubicBezTo>
                  <a:cubicBezTo>
                    <a:pt x="30" y="188"/>
                    <a:pt x="62" y="200"/>
                    <a:pt x="102" y="200"/>
                  </a:cubicBezTo>
                  <a:cubicBezTo>
                    <a:pt x="124" y="200"/>
                    <a:pt x="149" y="196"/>
                    <a:pt x="174" y="190"/>
                  </a:cubicBezTo>
                  <a:cubicBezTo>
                    <a:pt x="190" y="170"/>
                    <a:pt x="207" y="170"/>
                    <a:pt x="207" y="153"/>
                  </a:cubicBezTo>
                  <a:cubicBezTo>
                    <a:pt x="244" y="120"/>
                    <a:pt x="260" y="87"/>
                    <a:pt x="260" y="50"/>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7"/>
            <p:cNvSpPr/>
            <p:nvPr/>
          </p:nvSpPr>
          <p:spPr>
            <a:xfrm rot="10800000">
              <a:off x="3064260" y="2646095"/>
              <a:ext cx="1275" cy="425"/>
            </a:xfrm>
            <a:custGeom>
              <a:avLst/>
              <a:gdLst/>
              <a:ahLst/>
              <a:cxnLst/>
              <a:rect l="l" t="t" r="r" b="b"/>
              <a:pathLst>
                <a:path w="51" h="17" extrusionOk="0">
                  <a:moveTo>
                    <a:pt x="1" y="0"/>
                  </a:moveTo>
                  <a:cubicBezTo>
                    <a:pt x="12" y="0"/>
                    <a:pt x="23" y="7"/>
                    <a:pt x="33" y="12"/>
                  </a:cubicBezTo>
                  <a:lnTo>
                    <a:pt x="33" y="12"/>
                  </a:lnTo>
                  <a:cubicBezTo>
                    <a:pt x="31" y="0"/>
                    <a:pt x="16" y="0"/>
                    <a:pt x="1" y="0"/>
                  </a:cubicBezTo>
                  <a:close/>
                  <a:moveTo>
                    <a:pt x="33" y="12"/>
                  </a:moveTo>
                  <a:cubicBezTo>
                    <a:pt x="34" y="14"/>
                    <a:pt x="34" y="15"/>
                    <a:pt x="34" y="17"/>
                  </a:cubicBezTo>
                  <a:lnTo>
                    <a:pt x="50" y="17"/>
                  </a:lnTo>
                  <a:cubicBezTo>
                    <a:pt x="45" y="17"/>
                    <a:pt x="39" y="15"/>
                    <a:pt x="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7"/>
            <p:cNvSpPr/>
            <p:nvPr/>
          </p:nvSpPr>
          <p:spPr>
            <a:xfrm rot="10800000">
              <a:off x="3047885" y="2652895"/>
              <a:ext cx="6500" cy="5175"/>
            </a:xfrm>
            <a:custGeom>
              <a:avLst/>
              <a:gdLst/>
              <a:ahLst/>
              <a:cxnLst/>
              <a:rect l="l" t="t" r="r" b="b"/>
              <a:pathLst>
                <a:path w="260" h="207" extrusionOk="0">
                  <a:moveTo>
                    <a:pt x="173" y="0"/>
                  </a:moveTo>
                  <a:cubicBezTo>
                    <a:pt x="136" y="0"/>
                    <a:pt x="103" y="17"/>
                    <a:pt x="70" y="33"/>
                  </a:cubicBezTo>
                  <a:cubicBezTo>
                    <a:pt x="54" y="50"/>
                    <a:pt x="17" y="87"/>
                    <a:pt x="17" y="104"/>
                  </a:cubicBezTo>
                  <a:cubicBezTo>
                    <a:pt x="0" y="153"/>
                    <a:pt x="33" y="207"/>
                    <a:pt x="87" y="207"/>
                  </a:cubicBezTo>
                  <a:cubicBezTo>
                    <a:pt x="120" y="207"/>
                    <a:pt x="136" y="190"/>
                    <a:pt x="157" y="190"/>
                  </a:cubicBezTo>
                  <a:cubicBezTo>
                    <a:pt x="173" y="190"/>
                    <a:pt x="173" y="169"/>
                    <a:pt x="190" y="169"/>
                  </a:cubicBezTo>
                  <a:cubicBezTo>
                    <a:pt x="206" y="153"/>
                    <a:pt x="239" y="137"/>
                    <a:pt x="239" y="104"/>
                  </a:cubicBezTo>
                  <a:cubicBezTo>
                    <a:pt x="260" y="66"/>
                    <a:pt x="260" y="50"/>
                    <a:pt x="239" y="33"/>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7"/>
            <p:cNvSpPr/>
            <p:nvPr/>
          </p:nvSpPr>
          <p:spPr>
            <a:xfrm rot="10800000">
              <a:off x="3093835" y="2744020"/>
              <a:ext cx="6125" cy="4875"/>
            </a:xfrm>
            <a:custGeom>
              <a:avLst/>
              <a:gdLst/>
              <a:ahLst/>
              <a:cxnLst/>
              <a:rect l="l" t="t" r="r" b="b"/>
              <a:pathLst>
                <a:path w="245" h="195" extrusionOk="0">
                  <a:moveTo>
                    <a:pt x="170" y="0"/>
                  </a:moveTo>
                  <a:cubicBezTo>
                    <a:pt x="161" y="0"/>
                    <a:pt x="152" y="3"/>
                    <a:pt x="141" y="9"/>
                  </a:cubicBezTo>
                  <a:cubicBezTo>
                    <a:pt x="104" y="9"/>
                    <a:pt x="71" y="26"/>
                    <a:pt x="54" y="59"/>
                  </a:cubicBezTo>
                  <a:cubicBezTo>
                    <a:pt x="1" y="92"/>
                    <a:pt x="1" y="162"/>
                    <a:pt x="38" y="178"/>
                  </a:cubicBezTo>
                  <a:cubicBezTo>
                    <a:pt x="71" y="195"/>
                    <a:pt x="87" y="195"/>
                    <a:pt x="124" y="195"/>
                  </a:cubicBezTo>
                  <a:cubicBezTo>
                    <a:pt x="141" y="195"/>
                    <a:pt x="141" y="195"/>
                    <a:pt x="157" y="178"/>
                  </a:cubicBezTo>
                  <a:cubicBezTo>
                    <a:pt x="174" y="178"/>
                    <a:pt x="190" y="162"/>
                    <a:pt x="207" y="145"/>
                  </a:cubicBezTo>
                  <a:cubicBezTo>
                    <a:pt x="228" y="129"/>
                    <a:pt x="244" y="92"/>
                    <a:pt x="244" y="75"/>
                  </a:cubicBezTo>
                  <a:cubicBezTo>
                    <a:pt x="244" y="42"/>
                    <a:pt x="244" y="26"/>
                    <a:pt x="228" y="9"/>
                  </a:cubicBezTo>
                  <a:cubicBezTo>
                    <a:pt x="203" y="9"/>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7"/>
            <p:cNvSpPr/>
            <p:nvPr/>
          </p:nvSpPr>
          <p:spPr>
            <a:xfrm rot="10800000">
              <a:off x="3093435" y="2698045"/>
              <a:ext cx="6525" cy="5175"/>
            </a:xfrm>
            <a:custGeom>
              <a:avLst/>
              <a:gdLst/>
              <a:ahLst/>
              <a:cxnLst/>
              <a:rect l="l" t="t" r="r" b="b"/>
              <a:pathLst>
                <a:path w="261" h="207" extrusionOk="0">
                  <a:moveTo>
                    <a:pt x="174" y="1"/>
                  </a:moveTo>
                  <a:cubicBezTo>
                    <a:pt x="141" y="17"/>
                    <a:pt x="104" y="17"/>
                    <a:pt x="87" y="38"/>
                  </a:cubicBezTo>
                  <a:cubicBezTo>
                    <a:pt x="54" y="54"/>
                    <a:pt x="38" y="87"/>
                    <a:pt x="21" y="104"/>
                  </a:cubicBezTo>
                  <a:cubicBezTo>
                    <a:pt x="1" y="157"/>
                    <a:pt x="38" y="207"/>
                    <a:pt x="87" y="207"/>
                  </a:cubicBezTo>
                  <a:lnTo>
                    <a:pt x="141" y="207"/>
                  </a:lnTo>
                  <a:cubicBezTo>
                    <a:pt x="141" y="190"/>
                    <a:pt x="157" y="190"/>
                    <a:pt x="157" y="190"/>
                  </a:cubicBezTo>
                  <a:cubicBezTo>
                    <a:pt x="174" y="190"/>
                    <a:pt x="174" y="190"/>
                    <a:pt x="190" y="174"/>
                  </a:cubicBezTo>
                  <a:cubicBezTo>
                    <a:pt x="207" y="157"/>
                    <a:pt x="244" y="141"/>
                    <a:pt x="244" y="104"/>
                  </a:cubicBezTo>
                  <a:cubicBezTo>
                    <a:pt x="261" y="87"/>
                    <a:pt x="261" y="54"/>
                    <a:pt x="244" y="38"/>
                  </a:cubicBezTo>
                  <a:cubicBezTo>
                    <a:pt x="228" y="17"/>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7"/>
            <p:cNvSpPr/>
            <p:nvPr/>
          </p:nvSpPr>
          <p:spPr>
            <a:xfrm rot="10800000">
              <a:off x="3080560" y="2743495"/>
              <a:ext cx="6500" cy="5175"/>
            </a:xfrm>
            <a:custGeom>
              <a:avLst/>
              <a:gdLst/>
              <a:ahLst/>
              <a:cxnLst/>
              <a:rect l="l" t="t" r="r" b="b"/>
              <a:pathLst>
                <a:path w="260" h="207" extrusionOk="0">
                  <a:moveTo>
                    <a:pt x="173" y="0"/>
                  </a:moveTo>
                  <a:cubicBezTo>
                    <a:pt x="140" y="0"/>
                    <a:pt x="103" y="17"/>
                    <a:pt x="70" y="33"/>
                  </a:cubicBezTo>
                  <a:cubicBezTo>
                    <a:pt x="54" y="50"/>
                    <a:pt x="37" y="83"/>
                    <a:pt x="21" y="103"/>
                  </a:cubicBezTo>
                  <a:cubicBezTo>
                    <a:pt x="0" y="136"/>
                    <a:pt x="21" y="169"/>
                    <a:pt x="37" y="186"/>
                  </a:cubicBezTo>
                  <a:cubicBezTo>
                    <a:pt x="54" y="207"/>
                    <a:pt x="70" y="207"/>
                    <a:pt x="87" y="207"/>
                  </a:cubicBezTo>
                  <a:cubicBezTo>
                    <a:pt x="124" y="207"/>
                    <a:pt x="140" y="207"/>
                    <a:pt x="157" y="186"/>
                  </a:cubicBezTo>
                  <a:cubicBezTo>
                    <a:pt x="190" y="169"/>
                    <a:pt x="227"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7"/>
            <p:cNvSpPr/>
            <p:nvPr/>
          </p:nvSpPr>
          <p:spPr>
            <a:xfrm rot="10800000">
              <a:off x="2784635" y="2700420"/>
              <a:ext cx="6500" cy="4950"/>
            </a:xfrm>
            <a:custGeom>
              <a:avLst/>
              <a:gdLst/>
              <a:ahLst/>
              <a:cxnLst/>
              <a:rect l="l" t="t" r="r" b="b"/>
              <a:pathLst>
                <a:path w="260" h="198" extrusionOk="0">
                  <a:moveTo>
                    <a:pt x="140" y="0"/>
                  </a:moveTo>
                  <a:cubicBezTo>
                    <a:pt x="103" y="0"/>
                    <a:pt x="70" y="21"/>
                    <a:pt x="54" y="54"/>
                  </a:cubicBezTo>
                  <a:cubicBezTo>
                    <a:pt x="0" y="103"/>
                    <a:pt x="0" y="157"/>
                    <a:pt x="37" y="190"/>
                  </a:cubicBezTo>
                  <a:cubicBezTo>
                    <a:pt x="59" y="190"/>
                    <a:pt x="74" y="197"/>
                    <a:pt x="91" y="197"/>
                  </a:cubicBezTo>
                  <a:cubicBezTo>
                    <a:pt x="99" y="197"/>
                    <a:pt x="109" y="195"/>
                    <a:pt x="120" y="190"/>
                  </a:cubicBezTo>
                  <a:lnTo>
                    <a:pt x="157" y="190"/>
                  </a:lnTo>
                  <a:cubicBezTo>
                    <a:pt x="173" y="173"/>
                    <a:pt x="190" y="157"/>
                    <a:pt x="206" y="140"/>
                  </a:cubicBezTo>
                  <a:cubicBezTo>
                    <a:pt x="243" y="124"/>
                    <a:pt x="243" y="103"/>
                    <a:pt x="243" y="70"/>
                  </a:cubicBezTo>
                  <a:cubicBezTo>
                    <a:pt x="260" y="54"/>
                    <a:pt x="243" y="21"/>
                    <a:pt x="223" y="21"/>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7"/>
            <p:cNvSpPr/>
            <p:nvPr/>
          </p:nvSpPr>
          <p:spPr>
            <a:xfrm rot="10800000">
              <a:off x="2846885" y="2653445"/>
              <a:ext cx="6525" cy="5050"/>
            </a:xfrm>
            <a:custGeom>
              <a:avLst/>
              <a:gdLst/>
              <a:ahLst/>
              <a:cxnLst/>
              <a:rect l="l" t="t" r="r" b="b"/>
              <a:pathLst>
                <a:path w="261" h="202" extrusionOk="0">
                  <a:moveTo>
                    <a:pt x="137" y="1"/>
                  </a:moveTo>
                  <a:cubicBezTo>
                    <a:pt x="104" y="17"/>
                    <a:pt x="71" y="34"/>
                    <a:pt x="54" y="50"/>
                  </a:cubicBezTo>
                  <a:cubicBezTo>
                    <a:pt x="1" y="104"/>
                    <a:pt x="1" y="154"/>
                    <a:pt x="34" y="186"/>
                  </a:cubicBezTo>
                  <a:cubicBezTo>
                    <a:pt x="44" y="197"/>
                    <a:pt x="57" y="202"/>
                    <a:pt x="72" y="202"/>
                  </a:cubicBezTo>
                  <a:cubicBezTo>
                    <a:pt x="87" y="202"/>
                    <a:pt x="104" y="197"/>
                    <a:pt x="120" y="186"/>
                  </a:cubicBezTo>
                  <a:lnTo>
                    <a:pt x="157" y="186"/>
                  </a:lnTo>
                  <a:cubicBezTo>
                    <a:pt x="174" y="170"/>
                    <a:pt x="190" y="154"/>
                    <a:pt x="207" y="154"/>
                  </a:cubicBezTo>
                  <a:cubicBezTo>
                    <a:pt x="261" y="104"/>
                    <a:pt x="261" y="34"/>
                    <a:pt x="207" y="17"/>
                  </a:cubicBezTo>
                  <a:cubicBezTo>
                    <a:pt x="190" y="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7"/>
            <p:cNvSpPr/>
            <p:nvPr/>
          </p:nvSpPr>
          <p:spPr>
            <a:xfrm rot="10800000">
              <a:off x="2903210" y="2629295"/>
              <a:ext cx="6475" cy="4850"/>
            </a:xfrm>
            <a:custGeom>
              <a:avLst/>
              <a:gdLst/>
              <a:ahLst/>
              <a:cxnLst/>
              <a:rect l="l" t="t" r="r" b="b"/>
              <a:pathLst>
                <a:path w="259" h="194" extrusionOk="0">
                  <a:moveTo>
                    <a:pt x="182" y="1"/>
                  </a:moveTo>
                  <a:cubicBezTo>
                    <a:pt x="174" y="1"/>
                    <a:pt x="166" y="2"/>
                    <a:pt x="157" y="4"/>
                  </a:cubicBezTo>
                  <a:cubicBezTo>
                    <a:pt x="141" y="4"/>
                    <a:pt x="104" y="4"/>
                    <a:pt x="71" y="21"/>
                  </a:cubicBezTo>
                  <a:cubicBezTo>
                    <a:pt x="38" y="37"/>
                    <a:pt x="17" y="74"/>
                    <a:pt x="17" y="91"/>
                  </a:cubicBezTo>
                  <a:cubicBezTo>
                    <a:pt x="1" y="124"/>
                    <a:pt x="1" y="140"/>
                    <a:pt x="17" y="161"/>
                  </a:cubicBezTo>
                  <a:cubicBezTo>
                    <a:pt x="38" y="177"/>
                    <a:pt x="54" y="194"/>
                    <a:pt x="87" y="194"/>
                  </a:cubicBezTo>
                  <a:cubicBezTo>
                    <a:pt x="104" y="194"/>
                    <a:pt x="141" y="194"/>
                    <a:pt x="157" y="177"/>
                  </a:cubicBezTo>
                  <a:cubicBezTo>
                    <a:pt x="157" y="177"/>
                    <a:pt x="174" y="177"/>
                    <a:pt x="174" y="161"/>
                  </a:cubicBezTo>
                  <a:cubicBezTo>
                    <a:pt x="207" y="140"/>
                    <a:pt x="223" y="124"/>
                    <a:pt x="244" y="91"/>
                  </a:cubicBezTo>
                  <a:cubicBezTo>
                    <a:pt x="258" y="44"/>
                    <a:pt x="23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7"/>
            <p:cNvSpPr/>
            <p:nvPr/>
          </p:nvSpPr>
          <p:spPr>
            <a:xfrm rot="10800000">
              <a:off x="3115810" y="2665195"/>
              <a:ext cx="6400" cy="4950"/>
            </a:xfrm>
            <a:custGeom>
              <a:avLst/>
              <a:gdLst/>
              <a:ahLst/>
              <a:cxnLst/>
              <a:rect l="l" t="t" r="r" b="b"/>
              <a:pathLst>
                <a:path w="256" h="198" extrusionOk="0">
                  <a:moveTo>
                    <a:pt x="167" y="1"/>
                  </a:moveTo>
                  <a:cubicBezTo>
                    <a:pt x="148" y="1"/>
                    <a:pt x="126" y="6"/>
                    <a:pt x="103" y="18"/>
                  </a:cubicBezTo>
                  <a:cubicBezTo>
                    <a:pt x="33" y="34"/>
                    <a:pt x="0" y="104"/>
                    <a:pt x="17" y="158"/>
                  </a:cubicBezTo>
                  <a:cubicBezTo>
                    <a:pt x="17" y="182"/>
                    <a:pt x="54" y="197"/>
                    <a:pt x="100" y="197"/>
                  </a:cubicBezTo>
                  <a:cubicBezTo>
                    <a:pt x="117" y="197"/>
                    <a:pt x="135" y="195"/>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7"/>
            <p:cNvSpPr/>
            <p:nvPr/>
          </p:nvSpPr>
          <p:spPr>
            <a:xfrm rot="10800000">
              <a:off x="3039310" y="2735345"/>
              <a:ext cx="6025" cy="5200"/>
            </a:xfrm>
            <a:custGeom>
              <a:avLst/>
              <a:gdLst/>
              <a:ahLst/>
              <a:cxnLst/>
              <a:rect l="l" t="t" r="r" b="b"/>
              <a:pathLst>
                <a:path w="241" h="208" extrusionOk="0">
                  <a:moveTo>
                    <a:pt x="146" y="0"/>
                  </a:moveTo>
                  <a:cubicBezTo>
                    <a:pt x="106" y="0"/>
                    <a:pt x="66" y="19"/>
                    <a:pt x="34" y="51"/>
                  </a:cubicBezTo>
                  <a:cubicBezTo>
                    <a:pt x="17" y="88"/>
                    <a:pt x="1" y="104"/>
                    <a:pt x="1" y="137"/>
                  </a:cubicBezTo>
                  <a:cubicBezTo>
                    <a:pt x="1" y="154"/>
                    <a:pt x="1" y="170"/>
                    <a:pt x="34" y="191"/>
                  </a:cubicBezTo>
                  <a:cubicBezTo>
                    <a:pt x="50" y="207"/>
                    <a:pt x="67" y="207"/>
                    <a:pt x="104" y="207"/>
                  </a:cubicBezTo>
                  <a:cubicBezTo>
                    <a:pt x="121" y="191"/>
                    <a:pt x="137" y="191"/>
                    <a:pt x="137" y="191"/>
                  </a:cubicBezTo>
                  <a:cubicBezTo>
                    <a:pt x="153" y="170"/>
                    <a:pt x="170" y="170"/>
                    <a:pt x="186" y="154"/>
                  </a:cubicBezTo>
                  <a:cubicBezTo>
                    <a:pt x="240" y="104"/>
                    <a:pt x="240" y="51"/>
                    <a:pt x="207" y="18"/>
                  </a:cubicBezTo>
                  <a:cubicBezTo>
                    <a:pt x="188" y="6"/>
                    <a:pt x="167"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7"/>
            <p:cNvSpPr/>
            <p:nvPr/>
          </p:nvSpPr>
          <p:spPr>
            <a:xfrm rot="10800000">
              <a:off x="3137660" y="2673920"/>
              <a:ext cx="6500" cy="4775"/>
            </a:xfrm>
            <a:custGeom>
              <a:avLst/>
              <a:gdLst/>
              <a:ahLst/>
              <a:cxnLst/>
              <a:rect l="l" t="t" r="r" b="b"/>
              <a:pathLst>
                <a:path w="260" h="191" extrusionOk="0">
                  <a:moveTo>
                    <a:pt x="173" y="1"/>
                  </a:moveTo>
                  <a:cubicBezTo>
                    <a:pt x="140" y="1"/>
                    <a:pt x="103" y="17"/>
                    <a:pt x="87" y="34"/>
                  </a:cubicBezTo>
                  <a:cubicBezTo>
                    <a:pt x="54" y="50"/>
                    <a:pt x="37" y="67"/>
                    <a:pt x="17" y="104"/>
                  </a:cubicBezTo>
                  <a:cubicBezTo>
                    <a:pt x="0" y="153"/>
                    <a:pt x="37" y="191"/>
                    <a:pt x="103" y="191"/>
                  </a:cubicBezTo>
                  <a:lnTo>
                    <a:pt x="157" y="191"/>
                  </a:lnTo>
                  <a:cubicBezTo>
                    <a:pt x="173" y="170"/>
                    <a:pt x="173" y="170"/>
                    <a:pt x="190" y="170"/>
                  </a:cubicBezTo>
                  <a:cubicBezTo>
                    <a:pt x="206" y="153"/>
                    <a:pt x="243" y="120"/>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7"/>
            <p:cNvSpPr/>
            <p:nvPr/>
          </p:nvSpPr>
          <p:spPr>
            <a:xfrm rot="10800000">
              <a:off x="3156110" y="2697120"/>
              <a:ext cx="6100" cy="5075"/>
            </a:xfrm>
            <a:custGeom>
              <a:avLst/>
              <a:gdLst/>
              <a:ahLst/>
              <a:cxnLst/>
              <a:rect l="l" t="t" r="r" b="b"/>
              <a:pathLst>
                <a:path w="244" h="203" extrusionOk="0">
                  <a:moveTo>
                    <a:pt x="182" y="1"/>
                  </a:moveTo>
                  <a:cubicBezTo>
                    <a:pt x="170" y="1"/>
                    <a:pt x="157" y="5"/>
                    <a:pt x="141" y="13"/>
                  </a:cubicBezTo>
                  <a:cubicBezTo>
                    <a:pt x="104" y="13"/>
                    <a:pt x="71" y="30"/>
                    <a:pt x="54" y="46"/>
                  </a:cubicBezTo>
                  <a:cubicBezTo>
                    <a:pt x="1" y="100"/>
                    <a:pt x="1" y="166"/>
                    <a:pt x="38" y="182"/>
                  </a:cubicBezTo>
                  <a:cubicBezTo>
                    <a:pt x="71" y="203"/>
                    <a:pt x="87" y="203"/>
                    <a:pt x="120" y="203"/>
                  </a:cubicBezTo>
                  <a:cubicBezTo>
                    <a:pt x="141" y="182"/>
                    <a:pt x="141" y="182"/>
                    <a:pt x="157" y="182"/>
                  </a:cubicBezTo>
                  <a:cubicBezTo>
                    <a:pt x="174" y="182"/>
                    <a:pt x="190" y="166"/>
                    <a:pt x="207" y="149"/>
                  </a:cubicBezTo>
                  <a:cubicBezTo>
                    <a:pt x="223" y="133"/>
                    <a:pt x="244" y="100"/>
                    <a:pt x="244" y="79"/>
                  </a:cubicBezTo>
                  <a:cubicBezTo>
                    <a:pt x="244" y="46"/>
                    <a:pt x="244" y="30"/>
                    <a:pt x="223" y="13"/>
                  </a:cubicBezTo>
                  <a:cubicBezTo>
                    <a:pt x="207" y="5"/>
                    <a:pt x="19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7"/>
            <p:cNvSpPr/>
            <p:nvPr/>
          </p:nvSpPr>
          <p:spPr>
            <a:xfrm rot="10800000">
              <a:off x="3151885" y="2675670"/>
              <a:ext cx="6400" cy="4775"/>
            </a:xfrm>
            <a:custGeom>
              <a:avLst/>
              <a:gdLst/>
              <a:ahLst/>
              <a:cxnLst/>
              <a:rect l="l" t="t" r="r" b="b"/>
              <a:pathLst>
                <a:path w="256" h="191" extrusionOk="0">
                  <a:moveTo>
                    <a:pt x="169" y="1"/>
                  </a:moveTo>
                  <a:cubicBezTo>
                    <a:pt x="120" y="1"/>
                    <a:pt x="50" y="34"/>
                    <a:pt x="33" y="104"/>
                  </a:cubicBezTo>
                  <a:cubicBezTo>
                    <a:pt x="0" y="157"/>
                    <a:pt x="33" y="190"/>
                    <a:pt x="103" y="190"/>
                  </a:cubicBezTo>
                  <a:cubicBezTo>
                    <a:pt x="120" y="190"/>
                    <a:pt x="153" y="190"/>
                    <a:pt x="169" y="174"/>
                  </a:cubicBezTo>
                  <a:cubicBezTo>
                    <a:pt x="169" y="174"/>
                    <a:pt x="190" y="174"/>
                    <a:pt x="190" y="157"/>
                  </a:cubicBezTo>
                  <a:cubicBezTo>
                    <a:pt x="223" y="137"/>
                    <a:pt x="239" y="120"/>
                    <a:pt x="256" y="87"/>
                  </a:cubicBezTo>
                  <a:cubicBezTo>
                    <a:pt x="256" y="71"/>
                    <a:pt x="256" y="34"/>
                    <a:pt x="239" y="17"/>
                  </a:cubicBezTo>
                  <a:cubicBezTo>
                    <a:pt x="239"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7"/>
            <p:cNvSpPr/>
            <p:nvPr/>
          </p:nvSpPr>
          <p:spPr>
            <a:xfrm rot="10800000">
              <a:off x="3122610" y="2673770"/>
              <a:ext cx="6500" cy="4925"/>
            </a:xfrm>
            <a:custGeom>
              <a:avLst/>
              <a:gdLst/>
              <a:ahLst/>
              <a:cxnLst/>
              <a:rect l="l" t="t" r="r" b="b"/>
              <a:pathLst>
                <a:path w="260" h="197" extrusionOk="0">
                  <a:moveTo>
                    <a:pt x="169" y="0"/>
                  </a:moveTo>
                  <a:cubicBezTo>
                    <a:pt x="150" y="0"/>
                    <a:pt x="128" y="6"/>
                    <a:pt x="103" y="17"/>
                  </a:cubicBezTo>
                  <a:cubicBezTo>
                    <a:pt x="33" y="34"/>
                    <a:pt x="0" y="104"/>
                    <a:pt x="17" y="153"/>
                  </a:cubicBezTo>
                  <a:cubicBezTo>
                    <a:pt x="17" y="181"/>
                    <a:pt x="55" y="197"/>
                    <a:pt x="103" y="197"/>
                  </a:cubicBezTo>
                  <a:cubicBezTo>
                    <a:pt x="120" y="197"/>
                    <a:pt x="138" y="195"/>
                    <a:pt x="157" y="191"/>
                  </a:cubicBezTo>
                  <a:cubicBezTo>
                    <a:pt x="223" y="153"/>
                    <a:pt x="260" y="87"/>
                    <a:pt x="239" y="50"/>
                  </a:cubicBezTo>
                  <a:cubicBezTo>
                    <a:pt x="229" y="18"/>
                    <a:pt x="204"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7"/>
            <p:cNvSpPr/>
            <p:nvPr/>
          </p:nvSpPr>
          <p:spPr>
            <a:xfrm rot="10800000">
              <a:off x="3121785" y="2699970"/>
              <a:ext cx="6500" cy="4950"/>
            </a:xfrm>
            <a:custGeom>
              <a:avLst/>
              <a:gdLst/>
              <a:ahLst/>
              <a:cxnLst/>
              <a:rect l="l" t="t" r="r" b="b"/>
              <a:pathLst>
                <a:path w="260" h="198" extrusionOk="0">
                  <a:moveTo>
                    <a:pt x="166" y="0"/>
                  </a:moveTo>
                  <a:cubicBezTo>
                    <a:pt x="126" y="0"/>
                    <a:pt x="86" y="20"/>
                    <a:pt x="54" y="52"/>
                  </a:cubicBezTo>
                  <a:cubicBezTo>
                    <a:pt x="21" y="69"/>
                    <a:pt x="21" y="106"/>
                    <a:pt x="0" y="122"/>
                  </a:cubicBezTo>
                  <a:cubicBezTo>
                    <a:pt x="0" y="155"/>
                    <a:pt x="21" y="172"/>
                    <a:pt x="37" y="188"/>
                  </a:cubicBezTo>
                  <a:cubicBezTo>
                    <a:pt x="48" y="188"/>
                    <a:pt x="66" y="197"/>
                    <a:pt x="88" y="197"/>
                  </a:cubicBezTo>
                  <a:cubicBezTo>
                    <a:pt x="99" y="197"/>
                    <a:pt x="111" y="195"/>
                    <a:pt x="124" y="188"/>
                  </a:cubicBezTo>
                  <a:lnTo>
                    <a:pt x="157" y="188"/>
                  </a:lnTo>
                  <a:cubicBezTo>
                    <a:pt x="173" y="172"/>
                    <a:pt x="190" y="155"/>
                    <a:pt x="206" y="155"/>
                  </a:cubicBezTo>
                  <a:cubicBezTo>
                    <a:pt x="260" y="106"/>
                    <a:pt x="260" y="36"/>
                    <a:pt x="227" y="19"/>
                  </a:cubicBezTo>
                  <a:cubicBezTo>
                    <a:pt x="208" y="6"/>
                    <a:pt x="187"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7"/>
            <p:cNvSpPr/>
            <p:nvPr/>
          </p:nvSpPr>
          <p:spPr>
            <a:xfrm rot="10800000">
              <a:off x="3122185" y="2685570"/>
              <a:ext cx="6525" cy="4775"/>
            </a:xfrm>
            <a:custGeom>
              <a:avLst/>
              <a:gdLst/>
              <a:ahLst/>
              <a:cxnLst/>
              <a:rect l="l" t="t" r="r" b="b"/>
              <a:pathLst>
                <a:path w="261" h="191" extrusionOk="0">
                  <a:moveTo>
                    <a:pt x="174" y="1"/>
                  </a:moveTo>
                  <a:cubicBezTo>
                    <a:pt x="141" y="1"/>
                    <a:pt x="104" y="1"/>
                    <a:pt x="87" y="17"/>
                  </a:cubicBezTo>
                  <a:cubicBezTo>
                    <a:pt x="54" y="38"/>
                    <a:pt x="38" y="71"/>
                    <a:pt x="17" y="88"/>
                  </a:cubicBezTo>
                  <a:cubicBezTo>
                    <a:pt x="1" y="158"/>
                    <a:pt x="38" y="191"/>
                    <a:pt x="104" y="191"/>
                  </a:cubicBezTo>
                  <a:cubicBezTo>
                    <a:pt x="120" y="191"/>
                    <a:pt x="141" y="191"/>
                    <a:pt x="157" y="174"/>
                  </a:cubicBezTo>
                  <a:cubicBezTo>
                    <a:pt x="174" y="174"/>
                    <a:pt x="174" y="174"/>
                    <a:pt x="190" y="158"/>
                  </a:cubicBezTo>
                  <a:cubicBezTo>
                    <a:pt x="207" y="141"/>
                    <a:pt x="244" y="121"/>
                    <a:pt x="244" y="88"/>
                  </a:cubicBezTo>
                  <a:cubicBezTo>
                    <a:pt x="260" y="38"/>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7"/>
            <p:cNvSpPr/>
            <p:nvPr/>
          </p:nvSpPr>
          <p:spPr>
            <a:xfrm rot="10800000">
              <a:off x="3135485" y="2685795"/>
              <a:ext cx="6525" cy="4950"/>
            </a:xfrm>
            <a:custGeom>
              <a:avLst/>
              <a:gdLst/>
              <a:ahLst/>
              <a:cxnLst/>
              <a:rect l="l" t="t" r="r" b="b"/>
              <a:pathLst>
                <a:path w="261" h="198" extrusionOk="0">
                  <a:moveTo>
                    <a:pt x="137" y="0"/>
                  </a:moveTo>
                  <a:cubicBezTo>
                    <a:pt x="104" y="17"/>
                    <a:pt x="71" y="33"/>
                    <a:pt x="54" y="54"/>
                  </a:cubicBezTo>
                  <a:cubicBezTo>
                    <a:pt x="1" y="104"/>
                    <a:pt x="1" y="157"/>
                    <a:pt x="34" y="190"/>
                  </a:cubicBezTo>
                  <a:cubicBezTo>
                    <a:pt x="47" y="190"/>
                    <a:pt x="67" y="197"/>
                    <a:pt x="88" y="197"/>
                  </a:cubicBezTo>
                  <a:cubicBezTo>
                    <a:pt x="98" y="197"/>
                    <a:pt x="109" y="196"/>
                    <a:pt x="120" y="190"/>
                  </a:cubicBezTo>
                  <a:lnTo>
                    <a:pt x="157" y="190"/>
                  </a:lnTo>
                  <a:cubicBezTo>
                    <a:pt x="174" y="174"/>
                    <a:pt x="190" y="157"/>
                    <a:pt x="207" y="137"/>
                  </a:cubicBezTo>
                  <a:cubicBezTo>
                    <a:pt x="260" y="104"/>
                    <a:pt x="260" y="33"/>
                    <a:pt x="223" y="17"/>
                  </a:cubicBezTo>
                  <a:cubicBezTo>
                    <a:pt x="190"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7"/>
            <p:cNvSpPr/>
            <p:nvPr/>
          </p:nvSpPr>
          <p:spPr>
            <a:xfrm rot="10800000">
              <a:off x="2925935" y="2594545"/>
              <a:ext cx="6925" cy="5175"/>
            </a:xfrm>
            <a:custGeom>
              <a:avLst/>
              <a:gdLst/>
              <a:ahLst/>
              <a:cxnLst/>
              <a:rect l="l" t="t" r="r" b="b"/>
              <a:pathLst>
                <a:path w="277" h="207" extrusionOk="0">
                  <a:moveTo>
                    <a:pt x="173" y="0"/>
                  </a:moveTo>
                  <a:cubicBezTo>
                    <a:pt x="140" y="0"/>
                    <a:pt x="103" y="21"/>
                    <a:pt x="87" y="37"/>
                  </a:cubicBezTo>
                  <a:cubicBezTo>
                    <a:pt x="54" y="54"/>
                    <a:pt x="37" y="87"/>
                    <a:pt x="17" y="103"/>
                  </a:cubicBezTo>
                  <a:cubicBezTo>
                    <a:pt x="0" y="157"/>
                    <a:pt x="37" y="206"/>
                    <a:pt x="103" y="206"/>
                  </a:cubicBezTo>
                  <a:cubicBezTo>
                    <a:pt x="120" y="206"/>
                    <a:pt x="140" y="206"/>
                    <a:pt x="157" y="190"/>
                  </a:cubicBezTo>
                  <a:cubicBezTo>
                    <a:pt x="173" y="190"/>
                    <a:pt x="173" y="173"/>
                    <a:pt x="190" y="173"/>
                  </a:cubicBezTo>
                  <a:cubicBezTo>
                    <a:pt x="223" y="157"/>
                    <a:pt x="243" y="140"/>
                    <a:pt x="243" y="103"/>
                  </a:cubicBezTo>
                  <a:cubicBezTo>
                    <a:pt x="276" y="54"/>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7"/>
            <p:cNvSpPr/>
            <p:nvPr/>
          </p:nvSpPr>
          <p:spPr>
            <a:xfrm rot="10800000">
              <a:off x="2815560" y="2748045"/>
              <a:ext cx="6500" cy="4950"/>
            </a:xfrm>
            <a:custGeom>
              <a:avLst/>
              <a:gdLst/>
              <a:ahLst/>
              <a:cxnLst/>
              <a:rect l="l" t="t" r="r" b="b"/>
              <a:pathLst>
                <a:path w="260" h="198" extrusionOk="0">
                  <a:moveTo>
                    <a:pt x="120" y="0"/>
                  </a:moveTo>
                  <a:cubicBezTo>
                    <a:pt x="103" y="0"/>
                    <a:pt x="70" y="17"/>
                    <a:pt x="37" y="50"/>
                  </a:cubicBezTo>
                  <a:cubicBezTo>
                    <a:pt x="17" y="70"/>
                    <a:pt x="0" y="103"/>
                    <a:pt x="0" y="120"/>
                  </a:cubicBezTo>
                  <a:cubicBezTo>
                    <a:pt x="0" y="153"/>
                    <a:pt x="17" y="173"/>
                    <a:pt x="37" y="190"/>
                  </a:cubicBezTo>
                  <a:cubicBezTo>
                    <a:pt x="48" y="190"/>
                    <a:pt x="67" y="197"/>
                    <a:pt x="87" y="197"/>
                  </a:cubicBezTo>
                  <a:cubicBezTo>
                    <a:pt x="98" y="197"/>
                    <a:pt x="109" y="195"/>
                    <a:pt x="120" y="190"/>
                  </a:cubicBezTo>
                  <a:lnTo>
                    <a:pt x="157" y="190"/>
                  </a:lnTo>
                  <a:cubicBezTo>
                    <a:pt x="173" y="173"/>
                    <a:pt x="190" y="153"/>
                    <a:pt x="206" y="136"/>
                  </a:cubicBezTo>
                  <a:cubicBezTo>
                    <a:pt x="260" y="103"/>
                    <a:pt x="260" y="33"/>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7"/>
            <p:cNvSpPr/>
            <p:nvPr/>
          </p:nvSpPr>
          <p:spPr>
            <a:xfrm rot="10800000">
              <a:off x="2816885" y="2758945"/>
              <a:ext cx="6825" cy="4775"/>
            </a:xfrm>
            <a:custGeom>
              <a:avLst/>
              <a:gdLst/>
              <a:ahLst/>
              <a:cxnLst/>
              <a:rect l="l" t="t" r="r" b="b"/>
              <a:pathLst>
                <a:path w="273" h="191" extrusionOk="0">
                  <a:moveTo>
                    <a:pt x="169" y="0"/>
                  </a:moveTo>
                  <a:cubicBezTo>
                    <a:pt x="136" y="0"/>
                    <a:pt x="120" y="0"/>
                    <a:pt x="83" y="33"/>
                  </a:cubicBezTo>
                  <a:cubicBezTo>
                    <a:pt x="50" y="50"/>
                    <a:pt x="33" y="66"/>
                    <a:pt x="33" y="104"/>
                  </a:cubicBezTo>
                  <a:cubicBezTo>
                    <a:pt x="0" y="153"/>
                    <a:pt x="33" y="190"/>
                    <a:pt x="103" y="190"/>
                  </a:cubicBezTo>
                  <a:cubicBezTo>
                    <a:pt x="120" y="190"/>
                    <a:pt x="136" y="190"/>
                    <a:pt x="169" y="170"/>
                  </a:cubicBezTo>
                  <a:cubicBezTo>
                    <a:pt x="206" y="153"/>
                    <a:pt x="239" y="137"/>
                    <a:pt x="256" y="87"/>
                  </a:cubicBezTo>
                  <a:cubicBezTo>
                    <a:pt x="272" y="33"/>
                    <a:pt x="239"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7"/>
            <p:cNvSpPr/>
            <p:nvPr/>
          </p:nvSpPr>
          <p:spPr>
            <a:xfrm rot="10800000">
              <a:off x="3006235" y="2663195"/>
              <a:ext cx="6525" cy="4775"/>
            </a:xfrm>
            <a:custGeom>
              <a:avLst/>
              <a:gdLst/>
              <a:ahLst/>
              <a:cxnLst/>
              <a:rect l="l" t="t" r="r" b="b"/>
              <a:pathLst>
                <a:path w="261" h="191" extrusionOk="0">
                  <a:moveTo>
                    <a:pt x="174" y="1"/>
                  </a:moveTo>
                  <a:cubicBezTo>
                    <a:pt x="141" y="1"/>
                    <a:pt x="104" y="1"/>
                    <a:pt x="71" y="17"/>
                  </a:cubicBezTo>
                  <a:cubicBezTo>
                    <a:pt x="54" y="34"/>
                    <a:pt x="17" y="71"/>
                    <a:pt x="17" y="87"/>
                  </a:cubicBezTo>
                  <a:cubicBezTo>
                    <a:pt x="1" y="120"/>
                    <a:pt x="1" y="137"/>
                    <a:pt x="17" y="153"/>
                  </a:cubicBezTo>
                  <a:cubicBezTo>
                    <a:pt x="38" y="190"/>
                    <a:pt x="71" y="190"/>
                    <a:pt x="87" y="190"/>
                  </a:cubicBezTo>
                  <a:cubicBezTo>
                    <a:pt x="120" y="190"/>
                    <a:pt x="141" y="190"/>
                    <a:pt x="157" y="174"/>
                  </a:cubicBezTo>
                  <a:cubicBezTo>
                    <a:pt x="174" y="174"/>
                    <a:pt x="174" y="174"/>
                    <a:pt x="190" y="153"/>
                  </a:cubicBezTo>
                  <a:cubicBezTo>
                    <a:pt x="207" y="137"/>
                    <a:pt x="244" y="120"/>
                    <a:pt x="244" y="87"/>
                  </a:cubicBezTo>
                  <a:cubicBezTo>
                    <a:pt x="261" y="3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7"/>
            <p:cNvSpPr/>
            <p:nvPr/>
          </p:nvSpPr>
          <p:spPr>
            <a:xfrm rot="10800000">
              <a:off x="2820285" y="2769770"/>
              <a:ext cx="6525" cy="4675"/>
            </a:xfrm>
            <a:custGeom>
              <a:avLst/>
              <a:gdLst/>
              <a:ahLst/>
              <a:cxnLst/>
              <a:rect l="l" t="t" r="r" b="b"/>
              <a:pathLst>
                <a:path w="261" h="187" extrusionOk="0">
                  <a:moveTo>
                    <a:pt x="104" y="1"/>
                  </a:moveTo>
                  <a:cubicBezTo>
                    <a:pt x="104" y="1"/>
                    <a:pt x="87" y="17"/>
                    <a:pt x="71" y="17"/>
                  </a:cubicBezTo>
                  <a:cubicBezTo>
                    <a:pt x="38" y="34"/>
                    <a:pt x="21" y="67"/>
                    <a:pt x="0" y="83"/>
                  </a:cubicBezTo>
                  <a:cubicBezTo>
                    <a:pt x="0" y="120"/>
                    <a:pt x="0" y="137"/>
                    <a:pt x="21" y="153"/>
                  </a:cubicBezTo>
                  <a:cubicBezTo>
                    <a:pt x="38" y="186"/>
                    <a:pt x="54" y="186"/>
                    <a:pt x="87" y="186"/>
                  </a:cubicBezTo>
                  <a:cubicBezTo>
                    <a:pt x="104" y="186"/>
                    <a:pt x="124" y="186"/>
                    <a:pt x="141" y="170"/>
                  </a:cubicBezTo>
                  <a:cubicBezTo>
                    <a:pt x="157" y="170"/>
                    <a:pt x="174" y="170"/>
                    <a:pt x="174" y="153"/>
                  </a:cubicBezTo>
                  <a:cubicBezTo>
                    <a:pt x="207" y="137"/>
                    <a:pt x="227" y="120"/>
                    <a:pt x="244" y="83"/>
                  </a:cubicBezTo>
                  <a:cubicBezTo>
                    <a:pt x="260" y="50"/>
                    <a:pt x="244"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7"/>
            <p:cNvSpPr/>
            <p:nvPr/>
          </p:nvSpPr>
          <p:spPr>
            <a:xfrm rot="10800000">
              <a:off x="2840910" y="2677845"/>
              <a:ext cx="6525" cy="4750"/>
            </a:xfrm>
            <a:custGeom>
              <a:avLst/>
              <a:gdLst/>
              <a:ahLst/>
              <a:cxnLst/>
              <a:rect l="l" t="t" r="r" b="b"/>
              <a:pathLst>
                <a:path w="261" h="190" extrusionOk="0">
                  <a:moveTo>
                    <a:pt x="174" y="0"/>
                  </a:moveTo>
                  <a:cubicBezTo>
                    <a:pt x="141" y="0"/>
                    <a:pt x="104" y="0"/>
                    <a:pt x="71" y="37"/>
                  </a:cubicBezTo>
                  <a:cubicBezTo>
                    <a:pt x="55" y="54"/>
                    <a:pt x="22" y="70"/>
                    <a:pt x="22" y="103"/>
                  </a:cubicBezTo>
                  <a:cubicBezTo>
                    <a:pt x="1" y="120"/>
                    <a:pt x="1" y="157"/>
                    <a:pt x="22" y="173"/>
                  </a:cubicBezTo>
                  <a:cubicBezTo>
                    <a:pt x="38" y="190"/>
                    <a:pt x="71" y="190"/>
                    <a:pt x="88" y="190"/>
                  </a:cubicBezTo>
                  <a:lnTo>
                    <a:pt x="158" y="190"/>
                  </a:lnTo>
                  <a:cubicBezTo>
                    <a:pt x="158" y="173"/>
                    <a:pt x="174" y="173"/>
                    <a:pt x="191" y="173"/>
                  </a:cubicBezTo>
                  <a:cubicBezTo>
                    <a:pt x="207" y="140"/>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7"/>
            <p:cNvSpPr/>
            <p:nvPr/>
          </p:nvSpPr>
          <p:spPr>
            <a:xfrm rot="10800000">
              <a:off x="2829785" y="2700620"/>
              <a:ext cx="6400" cy="4750"/>
            </a:xfrm>
            <a:custGeom>
              <a:avLst/>
              <a:gdLst/>
              <a:ahLst/>
              <a:cxnLst/>
              <a:rect l="l" t="t" r="r" b="b"/>
              <a:pathLst>
                <a:path w="256" h="190" extrusionOk="0">
                  <a:moveTo>
                    <a:pt x="169" y="0"/>
                  </a:moveTo>
                  <a:cubicBezTo>
                    <a:pt x="136" y="0"/>
                    <a:pt x="103" y="0"/>
                    <a:pt x="66" y="37"/>
                  </a:cubicBezTo>
                  <a:cubicBezTo>
                    <a:pt x="50" y="54"/>
                    <a:pt x="33" y="70"/>
                    <a:pt x="17" y="103"/>
                  </a:cubicBezTo>
                  <a:cubicBezTo>
                    <a:pt x="0" y="124"/>
                    <a:pt x="17" y="157"/>
                    <a:pt x="17" y="173"/>
                  </a:cubicBezTo>
                  <a:cubicBezTo>
                    <a:pt x="33" y="190"/>
                    <a:pt x="66" y="190"/>
                    <a:pt x="103" y="190"/>
                  </a:cubicBezTo>
                  <a:lnTo>
                    <a:pt x="153" y="190"/>
                  </a:lnTo>
                  <a:cubicBezTo>
                    <a:pt x="169" y="173"/>
                    <a:pt x="169" y="173"/>
                    <a:pt x="190" y="173"/>
                  </a:cubicBezTo>
                  <a:cubicBezTo>
                    <a:pt x="206" y="157"/>
                    <a:pt x="239" y="124"/>
                    <a:pt x="239" y="103"/>
                  </a:cubicBezTo>
                  <a:cubicBezTo>
                    <a:pt x="256" y="37"/>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7"/>
            <p:cNvSpPr/>
            <p:nvPr/>
          </p:nvSpPr>
          <p:spPr>
            <a:xfrm rot="10800000">
              <a:off x="2800085" y="2759470"/>
              <a:ext cx="6525" cy="5175"/>
            </a:xfrm>
            <a:custGeom>
              <a:avLst/>
              <a:gdLst/>
              <a:ahLst/>
              <a:cxnLst/>
              <a:rect l="l" t="t" r="r" b="b"/>
              <a:pathLst>
                <a:path w="261" h="207" extrusionOk="0">
                  <a:moveTo>
                    <a:pt x="157" y="0"/>
                  </a:moveTo>
                  <a:cubicBezTo>
                    <a:pt x="141" y="0"/>
                    <a:pt x="104" y="21"/>
                    <a:pt x="71" y="37"/>
                  </a:cubicBezTo>
                  <a:cubicBezTo>
                    <a:pt x="54" y="54"/>
                    <a:pt x="17" y="87"/>
                    <a:pt x="17" y="103"/>
                  </a:cubicBezTo>
                  <a:cubicBezTo>
                    <a:pt x="1" y="157"/>
                    <a:pt x="38" y="207"/>
                    <a:pt x="87" y="207"/>
                  </a:cubicBezTo>
                  <a:cubicBezTo>
                    <a:pt x="104" y="207"/>
                    <a:pt x="141" y="207"/>
                    <a:pt x="157" y="190"/>
                  </a:cubicBezTo>
                  <a:lnTo>
                    <a:pt x="174" y="174"/>
                  </a:lnTo>
                  <a:cubicBezTo>
                    <a:pt x="207" y="157"/>
                    <a:pt x="223" y="141"/>
                    <a:pt x="244" y="103"/>
                  </a:cubicBezTo>
                  <a:cubicBezTo>
                    <a:pt x="260" y="70"/>
                    <a:pt x="244" y="54"/>
                    <a:pt x="244" y="37"/>
                  </a:cubicBezTo>
                  <a:cubicBezTo>
                    <a:pt x="223"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7"/>
            <p:cNvSpPr/>
            <p:nvPr/>
          </p:nvSpPr>
          <p:spPr>
            <a:xfrm rot="10800000">
              <a:off x="3059935" y="2674445"/>
              <a:ext cx="6525" cy="4650"/>
            </a:xfrm>
            <a:custGeom>
              <a:avLst/>
              <a:gdLst/>
              <a:ahLst/>
              <a:cxnLst/>
              <a:rect l="l" t="t" r="r" b="b"/>
              <a:pathLst>
                <a:path w="261" h="186" extrusionOk="0">
                  <a:moveTo>
                    <a:pt x="157" y="0"/>
                  </a:moveTo>
                  <a:cubicBezTo>
                    <a:pt x="124" y="0"/>
                    <a:pt x="104" y="17"/>
                    <a:pt x="71" y="33"/>
                  </a:cubicBezTo>
                  <a:cubicBezTo>
                    <a:pt x="38" y="50"/>
                    <a:pt x="21" y="66"/>
                    <a:pt x="21" y="103"/>
                  </a:cubicBezTo>
                  <a:cubicBezTo>
                    <a:pt x="1" y="136"/>
                    <a:pt x="1" y="153"/>
                    <a:pt x="38" y="169"/>
                  </a:cubicBezTo>
                  <a:cubicBezTo>
                    <a:pt x="38" y="186"/>
                    <a:pt x="71" y="186"/>
                    <a:pt x="87" y="186"/>
                  </a:cubicBezTo>
                  <a:lnTo>
                    <a:pt x="157" y="186"/>
                  </a:lnTo>
                  <a:cubicBezTo>
                    <a:pt x="190" y="169"/>
                    <a:pt x="228" y="136"/>
                    <a:pt x="244" y="103"/>
                  </a:cubicBezTo>
                  <a:lnTo>
                    <a:pt x="244" y="83"/>
                  </a:lnTo>
                  <a:cubicBezTo>
                    <a:pt x="260" y="33"/>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7"/>
            <p:cNvSpPr/>
            <p:nvPr/>
          </p:nvSpPr>
          <p:spPr>
            <a:xfrm rot="10800000">
              <a:off x="2923360" y="2642170"/>
              <a:ext cx="6525" cy="5175"/>
            </a:xfrm>
            <a:custGeom>
              <a:avLst/>
              <a:gdLst/>
              <a:ahLst/>
              <a:cxnLst/>
              <a:rect l="l" t="t" r="r" b="b"/>
              <a:pathLst>
                <a:path w="261" h="207" extrusionOk="0">
                  <a:moveTo>
                    <a:pt x="157" y="0"/>
                  </a:moveTo>
                  <a:cubicBezTo>
                    <a:pt x="141" y="17"/>
                    <a:pt x="104" y="17"/>
                    <a:pt x="71" y="33"/>
                  </a:cubicBezTo>
                  <a:cubicBezTo>
                    <a:pt x="38" y="50"/>
                    <a:pt x="21" y="87"/>
                    <a:pt x="21" y="103"/>
                  </a:cubicBezTo>
                  <a:cubicBezTo>
                    <a:pt x="1" y="136"/>
                    <a:pt x="1" y="153"/>
                    <a:pt x="21" y="173"/>
                  </a:cubicBezTo>
                  <a:cubicBezTo>
                    <a:pt x="38" y="190"/>
                    <a:pt x="54" y="206"/>
                    <a:pt x="87" y="206"/>
                  </a:cubicBezTo>
                  <a:cubicBezTo>
                    <a:pt x="104" y="206"/>
                    <a:pt x="124" y="206"/>
                    <a:pt x="157" y="190"/>
                  </a:cubicBezTo>
                  <a:cubicBezTo>
                    <a:pt x="157" y="190"/>
                    <a:pt x="174" y="190"/>
                    <a:pt x="174" y="173"/>
                  </a:cubicBezTo>
                  <a:cubicBezTo>
                    <a:pt x="207" y="153"/>
                    <a:pt x="227" y="136"/>
                    <a:pt x="244" y="103"/>
                  </a:cubicBezTo>
                  <a:cubicBezTo>
                    <a:pt x="260" y="50"/>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7"/>
            <p:cNvSpPr/>
            <p:nvPr/>
          </p:nvSpPr>
          <p:spPr>
            <a:xfrm rot="10800000">
              <a:off x="2929335" y="2618170"/>
              <a:ext cx="6950" cy="4925"/>
            </a:xfrm>
            <a:custGeom>
              <a:avLst/>
              <a:gdLst/>
              <a:ahLst/>
              <a:cxnLst/>
              <a:rect l="l" t="t" r="r" b="b"/>
              <a:pathLst>
                <a:path w="278" h="197" extrusionOk="0">
                  <a:moveTo>
                    <a:pt x="172" y="0"/>
                  </a:moveTo>
                  <a:cubicBezTo>
                    <a:pt x="161" y="0"/>
                    <a:pt x="149" y="2"/>
                    <a:pt x="137" y="7"/>
                  </a:cubicBezTo>
                  <a:cubicBezTo>
                    <a:pt x="121" y="7"/>
                    <a:pt x="88" y="28"/>
                    <a:pt x="50" y="61"/>
                  </a:cubicBezTo>
                  <a:cubicBezTo>
                    <a:pt x="17" y="94"/>
                    <a:pt x="1" y="164"/>
                    <a:pt x="50" y="181"/>
                  </a:cubicBezTo>
                  <a:cubicBezTo>
                    <a:pt x="71" y="197"/>
                    <a:pt x="104" y="197"/>
                    <a:pt x="137" y="197"/>
                  </a:cubicBezTo>
                  <a:cubicBezTo>
                    <a:pt x="137" y="197"/>
                    <a:pt x="154" y="197"/>
                    <a:pt x="154" y="181"/>
                  </a:cubicBezTo>
                  <a:cubicBezTo>
                    <a:pt x="191" y="181"/>
                    <a:pt x="207" y="164"/>
                    <a:pt x="224" y="148"/>
                  </a:cubicBezTo>
                  <a:cubicBezTo>
                    <a:pt x="257" y="110"/>
                    <a:pt x="277" y="44"/>
                    <a:pt x="224" y="7"/>
                  </a:cubicBezTo>
                  <a:cubicBezTo>
                    <a:pt x="213" y="7"/>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7"/>
            <p:cNvSpPr/>
            <p:nvPr/>
          </p:nvSpPr>
          <p:spPr>
            <a:xfrm rot="10800000">
              <a:off x="3144960" y="2709170"/>
              <a:ext cx="6950" cy="5175"/>
            </a:xfrm>
            <a:custGeom>
              <a:avLst/>
              <a:gdLst/>
              <a:ahLst/>
              <a:cxnLst/>
              <a:rect l="l" t="t" r="r" b="b"/>
              <a:pathLst>
                <a:path w="278" h="207" extrusionOk="0">
                  <a:moveTo>
                    <a:pt x="174" y="0"/>
                  </a:moveTo>
                  <a:cubicBezTo>
                    <a:pt x="158" y="0"/>
                    <a:pt x="120" y="17"/>
                    <a:pt x="87" y="33"/>
                  </a:cubicBezTo>
                  <a:cubicBezTo>
                    <a:pt x="54" y="50"/>
                    <a:pt x="38" y="87"/>
                    <a:pt x="38" y="103"/>
                  </a:cubicBezTo>
                  <a:cubicBezTo>
                    <a:pt x="1" y="153"/>
                    <a:pt x="38" y="206"/>
                    <a:pt x="104" y="206"/>
                  </a:cubicBezTo>
                  <a:cubicBezTo>
                    <a:pt x="120" y="206"/>
                    <a:pt x="141" y="206"/>
                    <a:pt x="174" y="190"/>
                  </a:cubicBezTo>
                  <a:cubicBezTo>
                    <a:pt x="174" y="190"/>
                    <a:pt x="191" y="190"/>
                    <a:pt x="191" y="174"/>
                  </a:cubicBezTo>
                  <a:cubicBezTo>
                    <a:pt x="224" y="153"/>
                    <a:pt x="244" y="136"/>
                    <a:pt x="261"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7"/>
            <p:cNvSpPr/>
            <p:nvPr/>
          </p:nvSpPr>
          <p:spPr>
            <a:xfrm rot="10800000">
              <a:off x="2869260" y="2710920"/>
              <a:ext cx="6925" cy="5175"/>
            </a:xfrm>
            <a:custGeom>
              <a:avLst/>
              <a:gdLst/>
              <a:ahLst/>
              <a:cxnLst/>
              <a:rect l="l" t="t" r="r" b="b"/>
              <a:pathLst>
                <a:path w="277" h="207" extrusionOk="0">
                  <a:moveTo>
                    <a:pt x="174" y="0"/>
                  </a:moveTo>
                  <a:cubicBezTo>
                    <a:pt x="141" y="17"/>
                    <a:pt x="120" y="17"/>
                    <a:pt x="87" y="37"/>
                  </a:cubicBezTo>
                  <a:cubicBezTo>
                    <a:pt x="54" y="54"/>
                    <a:pt x="38" y="87"/>
                    <a:pt x="17" y="103"/>
                  </a:cubicBezTo>
                  <a:cubicBezTo>
                    <a:pt x="1" y="157"/>
                    <a:pt x="38" y="206"/>
                    <a:pt x="104" y="206"/>
                  </a:cubicBezTo>
                  <a:cubicBezTo>
                    <a:pt x="120" y="206"/>
                    <a:pt x="141" y="206"/>
                    <a:pt x="157" y="190"/>
                  </a:cubicBezTo>
                  <a:cubicBezTo>
                    <a:pt x="174" y="190"/>
                    <a:pt x="190" y="190"/>
                    <a:pt x="190" y="173"/>
                  </a:cubicBezTo>
                  <a:cubicBezTo>
                    <a:pt x="223" y="157"/>
                    <a:pt x="244" y="140"/>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7"/>
            <p:cNvSpPr/>
            <p:nvPr/>
          </p:nvSpPr>
          <p:spPr>
            <a:xfrm rot="10800000">
              <a:off x="2853785" y="2722470"/>
              <a:ext cx="6925" cy="5175"/>
            </a:xfrm>
            <a:custGeom>
              <a:avLst/>
              <a:gdLst/>
              <a:ahLst/>
              <a:cxnLst/>
              <a:rect l="l" t="t" r="r" b="b"/>
              <a:pathLst>
                <a:path w="277" h="207" extrusionOk="0">
                  <a:moveTo>
                    <a:pt x="173" y="0"/>
                  </a:moveTo>
                  <a:cubicBezTo>
                    <a:pt x="140" y="0"/>
                    <a:pt x="120" y="17"/>
                    <a:pt x="87" y="33"/>
                  </a:cubicBezTo>
                  <a:cubicBezTo>
                    <a:pt x="54" y="50"/>
                    <a:pt x="37" y="66"/>
                    <a:pt x="17" y="104"/>
                  </a:cubicBezTo>
                  <a:cubicBezTo>
                    <a:pt x="0" y="153"/>
                    <a:pt x="37" y="207"/>
                    <a:pt x="103" y="207"/>
                  </a:cubicBezTo>
                  <a:cubicBezTo>
                    <a:pt x="120" y="207"/>
                    <a:pt x="140" y="190"/>
                    <a:pt x="157" y="190"/>
                  </a:cubicBezTo>
                  <a:cubicBezTo>
                    <a:pt x="173" y="190"/>
                    <a:pt x="190" y="170"/>
                    <a:pt x="190" y="170"/>
                  </a:cubicBezTo>
                  <a:cubicBezTo>
                    <a:pt x="223" y="153"/>
                    <a:pt x="243" y="120"/>
                    <a:pt x="260" y="104"/>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7"/>
            <p:cNvSpPr/>
            <p:nvPr/>
          </p:nvSpPr>
          <p:spPr>
            <a:xfrm rot="10800000">
              <a:off x="2972335" y="2744845"/>
              <a:ext cx="6925" cy="4750"/>
            </a:xfrm>
            <a:custGeom>
              <a:avLst/>
              <a:gdLst/>
              <a:ahLst/>
              <a:cxnLst/>
              <a:rect l="l" t="t" r="r" b="b"/>
              <a:pathLst>
                <a:path w="277" h="190" extrusionOk="0">
                  <a:moveTo>
                    <a:pt x="174" y="0"/>
                  </a:moveTo>
                  <a:cubicBezTo>
                    <a:pt x="157" y="0"/>
                    <a:pt x="120" y="0"/>
                    <a:pt x="87" y="17"/>
                  </a:cubicBezTo>
                  <a:cubicBezTo>
                    <a:pt x="54" y="37"/>
                    <a:pt x="38" y="70"/>
                    <a:pt x="38" y="87"/>
                  </a:cubicBezTo>
                  <a:cubicBezTo>
                    <a:pt x="1" y="157"/>
                    <a:pt x="38" y="190"/>
                    <a:pt x="104" y="190"/>
                  </a:cubicBezTo>
                  <a:cubicBezTo>
                    <a:pt x="120" y="190"/>
                    <a:pt x="141" y="190"/>
                    <a:pt x="174" y="173"/>
                  </a:cubicBezTo>
                  <a:cubicBezTo>
                    <a:pt x="174" y="173"/>
                    <a:pt x="190" y="173"/>
                    <a:pt x="190" y="157"/>
                  </a:cubicBezTo>
                  <a:cubicBezTo>
                    <a:pt x="223" y="140"/>
                    <a:pt x="244" y="120"/>
                    <a:pt x="260" y="87"/>
                  </a:cubicBezTo>
                  <a:cubicBezTo>
                    <a:pt x="277" y="37"/>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7"/>
            <p:cNvSpPr/>
            <p:nvPr/>
          </p:nvSpPr>
          <p:spPr>
            <a:xfrm rot="10800000">
              <a:off x="2912285" y="2664945"/>
              <a:ext cx="6375" cy="4850"/>
            </a:xfrm>
            <a:custGeom>
              <a:avLst/>
              <a:gdLst/>
              <a:ahLst/>
              <a:cxnLst/>
              <a:rect l="l" t="t" r="r" b="b"/>
              <a:pathLst>
                <a:path w="255" h="194" extrusionOk="0">
                  <a:moveTo>
                    <a:pt x="189" y="1"/>
                  </a:moveTo>
                  <a:cubicBezTo>
                    <a:pt x="183" y="1"/>
                    <a:pt x="177" y="1"/>
                    <a:pt x="170" y="4"/>
                  </a:cubicBezTo>
                  <a:cubicBezTo>
                    <a:pt x="137" y="4"/>
                    <a:pt x="104" y="4"/>
                    <a:pt x="67" y="20"/>
                  </a:cubicBezTo>
                  <a:cubicBezTo>
                    <a:pt x="50" y="41"/>
                    <a:pt x="17" y="74"/>
                    <a:pt x="17" y="90"/>
                  </a:cubicBezTo>
                  <a:cubicBezTo>
                    <a:pt x="1" y="123"/>
                    <a:pt x="1" y="144"/>
                    <a:pt x="17" y="160"/>
                  </a:cubicBezTo>
                  <a:cubicBezTo>
                    <a:pt x="34" y="177"/>
                    <a:pt x="50" y="193"/>
                    <a:pt x="88" y="193"/>
                  </a:cubicBezTo>
                  <a:cubicBezTo>
                    <a:pt x="104" y="193"/>
                    <a:pt x="137" y="193"/>
                    <a:pt x="154" y="177"/>
                  </a:cubicBezTo>
                  <a:cubicBezTo>
                    <a:pt x="154" y="177"/>
                    <a:pt x="170" y="177"/>
                    <a:pt x="191" y="160"/>
                  </a:cubicBezTo>
                  <a:cubicBezTo>
                    <a:pt x="207" y="144"/>
                    <a:pt x="224" y="123"/>
                    <a:pt x="240" y="90"/>
                  </a:cubicBezTo>
                  <a:cubicBezTo>
                    <a:pt x="255" y="47"/>
                    <a:pt x="231"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7"/>
            <p:cNvSpPr/>
            <p:nvPr/>
          </p:nvSpPr>
          <p:spPr>
            <a:xfrm rot="10800000">
              <a:off x="3150960" y="2686795"/>
              <a:ext cx="6500" cy="5175"/>
            </a:xfrm>
            <a:custGeom>
              <a:avLst/>
              <a:gdLst/>
              <a:ahLst/>
              <a:cxnLst/>
              <a:rect l="l" t="t" r="r" b="b"/>
              <a:pathLst>
                <a:path w="260" h="207" extrusionOk="0">
                  <a:moveTo>
                    <a:pt x="173" y="0"/>
                  </a:moveTo>
                  <a:cubicBezTo>
                    <a:pt x="136" y="0"/>
                    <a:pt x="103" y="17"/>
                    <a:pt x="87" y="33"/>
                  </a:cubicBezTo>
                  <a:cubicBezTo>
                    <a:pt x="54" y="49"/>
                    <a:pt x="33" y="82"/>
                    <a:pt x="17" y="103"/>
                  </a:cubicBezTo>
                  <a:cubicBezTo>
                    <a:pt x="0" y="153"/>
                    <a:pt x="33" y="206"/>
                    <a:pt x="103" y="206"/>
                  </a:cubicBezTo>
                  <a:cubicBezTo>
                    <a:pt x="120" y="206"/>
                    <a:pt x="136" y="206"/>
                    <a:pt x="157" y="186"/>
                  </a:cubicBezTo>
                  <a:cubicBezTo>
                    <a:pt x="173" y="186"/>
                    <a:pt x="173" y="186"/>
                    <a:pt x="190" y="169"/>
                  </a:cubicBezTo>
                  <a:cubicBezTo>
                    <a:pt x="223" y="153"/>
                    <a:pt x="239" y="136"/>
                    <a:pt x="239" y="103"/>
                  </a:cubicBezTo>
                  <a:cubicBezTo>
                    <a:pt x="260" y="82"/>
                    <a:pt x="260" y="49"/>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7"/>
            <p:cNvSpPr/>
            <p:nvPr/>
          </p:nvSpPr>
          <p:spPr>
            <a:xfrm rot="10800000">
              <a:off x="2717335" y="2735770"/>
              <a:ext cx="6400" cy="4850"/>
            </a:xfrm>
            <a:custGeom>
              <a:avLst/>
              <a:gdLst/>
              <a:ahLst/>
              <a:cxnLst/>
              <a:rect l="l" t="t" r="r" b="b"/>
              <a:pathLst>
                <a:path w="256" h="194" extrusionOk="0">
                  <a:moveTo>
                    <a:pt x="183" y="1"/>
                  </a:moveTo>
                  <a:cubicBezTo>
                    <a:pt x="175" y="1"/>
                    <a:pt x="166" y="2"/>
                    <a:pt x="157" y="4"/>
                  </a:cubicBezTo>
                  <a:cubicBezTo>
                    <a:pt x="124" y="4"/>
                    <a:pt x="87" y="4"/>
                    <a:pt x="70" y="21"/>
                  </a:cubicBezTo>
                  <a:cubicBezTo>
                    <a:pt x="38" y="37"/>
                    <a:pt x="21" y="70"/>
                    <a:pt x="0" y="91"/>
                  </a:cubicBezTo>
                  <a:cubicBezTo>
                    <a:pt x="0" y="124"/>
                    <a:pt x="0" y="140"/>
                    <a:pt x="21" y="157"/>
                  </a:cubicBezTo>
                  <a:cubicBezTo>
                    <a:pt x="38" y="173"/>
                    <a:pt x="54" y="194"/>
                    <a:pt x="87" y="194"/>
                  </a:cubicBezTo>
                  <a:cubicBezTo>
                    <a:pt x="103" y="194"/>
                    <a:pt x="124" y="194"/>
                    <a:pt x="141" y="173"/>
                  </a:cubicBezTo>
                  <a:cubicBezTo>
                    <a:pt x="157" y="173"/>
                    <a:pt x="157" y="173"/>
                    <a:pt x="174" y="157"/>
                  </a:cubicBezTo>
                  <a:cubicBezTo>
                    <a:pt x="207" y="140"/>
                    <a:pt x="227" y="124"/>
                    <a:pt x="227" y="91"/>
                  </a:cubicBezTo>
                  <a:cubicBezTo>
                    <a:pt x="256" y="44"/>
                    <a:pt x="235"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7"/>
            <p:cNvSpPr/>
            <p:nvPr/>
          </p:nvSpPr>
          <p:spPr>
            <a:xfrm rot="10800000">
              <a:off x="2714235" y="2769720"/>
              <a:ext cx="6925" cy="4925"/>
            </a:xfrm>
            <a:custGeom>
              <a:avLst/>
              <a:gdLst/>
              <a:ahLst/>
              <a:cxnLst/>
              <a:rect l="l" t="t" r="r" b="b"/>
              <a:pathLst>
                <a:path w="277" h="197" extrusionOk="0">
                  <a:moveTo>
                    <a:pt x="161" y="0"/>
                  </a:moveTo>
                  <a:cubicBezTo>
                    <a:pt x="142" y="0"/>
                    <a:pt x="123" y="3"/>
                    <a:pt x="104" y="9"/>
                  </a:cubicBezTo>
                  <a:cubicBezTo>
                    <a:pt x="54" y="42"/>
                    <a:pt x="0" y="112"/>
                    <a:pt x="21" y="145"/>
                  </a:cubicBezTo>
                  <a:cubicBezTo>
                    <a:pt x="32" y="177"/>
                    <a:pt x="63" y="197"/>
                    <a:pt x="99" y="197"/>
                  </a:cubicBezTo>
                  <a:cubicBezTo>
                    <a:pt x="118" y="197"/>
                    <a:pt x="138" y="191"/>
                    <a:pt x="157" y="178"/>
                  </a:cubicBezTo>
                  <a:cubicBezTo>
                    <a:pt x="227" y="161"/>
                    <a:pt x="277" y="91"/>
                    <a:pt x="260" y="42"/>
                  </a:cubicBezTo>
                  <a:cubicBezTo>
                    <a:pt x="248" y="18"/>
                    <a:pt x="208"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7"/>
            <p:cNvSpPr/>
            <p:nvPr/>
          </p:nvSpPr>
          <p:spPr>
            <a:xfrm rot="10800000">
              <a:off x="2731435" y="2724895"/>
              <a:ext cx="6425" cy="4925"/>
            </a:xfrm>
            <a:custGeom>
              <a:avLst/>
              <a:gdLst/>
              <a:ahLst/>
              <a:cxnLst/>
              <a:rect l="l" t="t" r="r" b="b"/>
              <a:pathLst>
                <a:path w="257" h="197" extrusionOk="0">
                  <a:moveTo>
                    <a:pt x="174" y="1"/>
                  </a:moveTo>
                  <a:cubicBezTo>
                    <a:pt x="153" y="1"/>
                    <a:pt x="137" y="1"/>
                    <a:pt x="104" y="17"/>
                  </a:cubicBezTo>
                  <a:cubicBezTo>
                    <a:pt x="50" y="34"/>
                    <a:pt x="1" y="104"/>
                    <a:pt x="17" y="153"/>
                  </a:cubicBezTo>
                  <a:cubicBezTo>
                    <a:pt x="29" y="181"/>
                    <a:pt x="70" y="197"/>
                    <a:pt x="111" y="197"/>
                  </a:cubicBezTo>
                  <a:cubicBezTo>
                    <a:pt x="126" y="197"/>
                    <a:pt x="140" y="195"/>
                    <a:pt x="153" y="191"/>
                  </a:cubicBezTo>
                  <a:cubicBezTo>
                    <a:pt x="174" y="174"/>
                    <a:pt x="190" y="174"/>
                    <a:pt x="207" y="153"/>
                  </a:cubicBezTo>
                  <a:cubicBezTo>
                    <a:pt x="240" y="120"/>
                    <a:pt x="256" y="87"/>
                    <a:pt x="256" y="50"/>
                  </a:cubicBezTo>
                  <a:cubicBezTo>
                    <a:pt x="240"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7"/>
            <p:cNvSpPr/>
            <p:nvPr/>
          </p:nvSpPr>
          <p:spPr>
            <a:xfrm rot="10800000">
              <a:off x="2708660" y="2758970"/>
              <a:ext cx="6825" cy="5000"/>
            </a:xfrm>
            <a:custGeom>
              <a:avLst/>
              <a:gdLst/>
              <a:ahLst/>
              <a:cxnLst/>
              <a:rect l="l" t="t" r="r" b="b"/>
              <a:pathLst>
                <a:path w="273" h="200" extrusionOk="0">
                  <a:moveTo>
                    <a:pt x="179" y="1"/>
                  </a:moveTo>
                  <a:cubicBezTo>
                    <a:pt x="159" y="1"/>
                    <a:pt x="138" y="4"/>
                    <a:pt x="120" y="10"/>
                  </a:cubicBezTo>
                  <a:cubicBezTo>
                    <a:pt x="50" y="43"/>
                    <a:pt x="0" y="97"/>
                    <a:pt x="17" y="147"/>
                  </a:cubicBezTo>
                  <a:cubicBezTo>
                    <a:pt x="27" y="180"/>
                    <a:pt x="59" y="200"/>
                    <a:pt x="94" y="200"/>
                  </a:cubicBezTo>
                  <a:cubicBezTo>
                    <a:pt x="114" y="200"/>
                    <a:pt x="135" y="193"/>
                    <a:pt x="153" y="180"/>
                  </a:cubicBezTo>
                  <a:cubicBezTo>
                    <a:pt x="223" y="147"/>
                    <a:pt x="272" y="97"/>
                    <a:pt x="256" y="43"/>
                  </a:cubicBezTo>
                  <a:cubicBezTo>
                    <a:pt x="245" y="12"/>
                    <a:pt x="21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7"/>
            <p:cNvSpPr/>
            <p:nvPr/>
          </p:nvSpPr>
          <p:spPr>
            <a:xfrm rot="10800000">
              <a:off x="2724960" y="2757570"/>
              <a:ext cx="6500" cy="4925"/>
            </a:xfrm>
            <a:custGeom>
              <a:avLst/>
              <a:gdLst/>
              <a:ahLst/>
              <a:cxnLst/>
              <a:rect l="l" t="t" r="r" b="b"/>
              <a:pathLst>
                <a:path w="260" h="197" extrusionOk="0">
                  <a:moveTo>
                    <a:pt x="170" y="0"/>
                  </a:moveTo>
                  <a:cubicBezTo>
                    <a:pt x="150" y="0"/>
                    <a:pt x="128" y="6"/>
                    <a:pt x="103" y="17"/>
                  </a:cubicBezTo>
                  <a:cubicBezTo>
                    <a:pt x="37" y="38"/>
                    <a:pt x="0" y="104"/>
                    <a:pt x="21" y="141"/>
                  </a:cubicBezTo>
                  <a:cubicBezTo>
                    <a:pt x="21" y="178"/>
                    <a:pt x="58" y="197"/>
                    <a:pt x="106" y="197"/>
                  </a:cubicBezTo>
                  <a:cubicBezTo>
                    <a:pt x="122" y="197"/>
                    <a:pt x="139" y="195"/>
                    <a:pt x="157" y="191"/>
                  </a:cubicBezTo>
                  <a:cubicBezTo>
                    <a:pt x="227" y="158"/>
                    <a:pt x="260" y="88"/>
                    <a:pt x="243" y="55"/>
                  </a:cubicBezTo>
                  <a:cubicBezTo>
                    <a:pt x="233" y="20"/>
                    <a:pt x="206"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7"/>
            <p:cNvSpPr/>
            <p:nvPr/>
          </p:nvSpPr>
          <p:spPr>
            <a:xfrm rot="10800000">
              <a:off x="2727935" y="2712595"/>
              <a:ext cx="6100" cy="4900"/>
            </a:xfrm>
            <a:custGeom>
              <a:avLst/>
              <a:gdLst/>
              <a:ahLst/>
              <a:cxnLst/>
              <a:rect l="l" t="t" r="r" b="b"/>
              <a:pathLst>
                <a:path w="244" h="196" extrusionOk="0">
                  <a:moveTo>
                    <a:pt x="184" y="0"/>
                  </a:moveTo>
                  <a:cubicBezTo>
                    <a:pt x="175" y="0"/>
                    <a:pt x="166" y="2"/>
                    <a:pt x="157" y="7"/>
                  </a:cubicBezTo>
                  <a:lnTo>
                    <a:pt x="103" y="7"/>
                  </a:lnTo>
                  <a:cubicBezTo>
                    <a:pt x="37" y="40"/>
                    <a:pt x="0" y="93"/>
                    <a:pt x="0" y="143"/>
                  </a:cubicBezTo>
                  <a:cubicBezTo>
                    <a:pt x="13" y="177"/>
                    <a:pt x="44" y="196"/>
                    <a:pt x="83" y="196"/>
                  </a:cubicBezTo>
                  <a:cubicBezTo>
                    <a:pt x="106" y="196"/>
                    <a:pt x="131" y="189"/>
                    <a:pt x="157" y="176"/>
                  </a:cubicBezTo>
                  <a:cubicBezTo>
                    <a:pt x="173" y="176"/>
                    <a:pt x="190" y="159"/>
                    <a:pt x="206" y="143"/>
                  </a:cubicBezTo>
                  <a:cubicBezTo>
                    <a:pt x="227" y="126"/>
                    <a:pt x="243" y="73"/>
                    <a:pt x="243" y="40"/>
                  </a:cubicBezTo>
                  <a:cubicBezTo>
                    <a:pt x="231" y="16"/>
                    <a:pt x="208"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7"/>
            <p:cNvSpPr/>
            <p:nvPr/>
          </p:nvSpPr>
          <p:spPr>
            <a:xfrm rot="10800000">
              <a:off x="2709485" y="2746995"/>
              <a:ext cx="6525" cy="4775"/>
            </a:xfrm>
            <a:custGeom>
              <a:avLst/>
              <a:gdLst/>
              <a:ahLst/>
              <a:cxnLst/>
              <a:rect l="l" t="t" r="r" b="b"/>
              <a:pathLst>
                <a:path w="261" h="191" extrusionOk="0">
                  <a:moveTo>
                    <a:pt x="174" y="1"/>
                  </a:moveTo>
                  <a:cubicBezTo>
                    <a:pt x="141" y="1"/>
                    <a:pt x="104" y="21"/>
                    <a:pt x="87" y="38"/>
                  </a:cubicBezTo>
                  <a:cubicBezTo>
                    <a:pt x="54" y="54"/>
                    <a:pt x="38" y="71"/>
                    <a:pt x="21" y="104"/>
                  </a:cubicBezTo>
                  <a:cubicBezTo>
                    <a:pt x="1" y="141"/>
                    <a:pt x="21" y="157"/>
                    <a:pt x="38" y="174"/>
                  </a:cubicBezTo>
                  <a:cubicBezTo>
                    <a:pt x="54" y="190"/>
                    <a:pt x="71" y="190"/>
                    <a:pt x="104" y="190"/>
                  </a:cubicBezTo>
                  <a:lnTo>
                    <a:pt x="157" y="190"/>
                  </a:lnTo>
                  <a:cubicBezTo>
                    <a:pt x="207" y="174"/>
                    <a:pt x="244" y="141"/>
                    <a:pt x="244" y="104"/>
                  </a:cubicBezTo>
                  <a:lnTo>
                    <a:pt x="244" y="87"/>
                  </a:ln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7"/>
            <p:cNvSpPr/>
            <p:nvPr/>
          </p:nvSpPr>
          <p:spPr>
            <a:xfrm rot="10800000">
              <a:off x="2909235" y="2492720"/>
              <a:ext cx="5600" cy="3000"/>
            </a:xfrm>
            <a:custGeom>
              <a:avLst/>
              <a:gdLst/>
              <a:ahLst/>
              <a:cxnLst/>
              <a:rect l="l" t="t" r="r" b="b"/>
              <a:pathLst>
                <a:path w="224" h="120" extrusionOk="0">
                  <a:moveTo>
                    <a:pt x="104" y="0"/>
                  </a:moveTo>
                  <a:cubicBezTo>
                    <a:pt x="87" y="17"/>
                    <a:pt x="54" y="33"/>
                    <a:pt x="17" y="49"/>
                  </a:cubicBezTo>
                  <a:cubicBezTo>
                    <a:pt x="17" y="66"/>
                    <a:pt x="1" y="66"/>
                    <a:pt x="1" y="87"/>
                  </a:cubicBezTo>
                  <a:cubicBezTo>
                    <a:pt x="71" y="103"/>
                    <a:pt x="141" y="120"/>
                    <a:pt x="207" y="120"/>
                  </a:cubicBezTo>
                  <a:cubicBezTo>
                    <a:pt x="207" y="120"/>
                    <a:pt x="223" y="87"/>
                    <a:pt x="223" y="66"/>
                  </a:cubicBezTo>
                  <a:cubicBezTo>
                    <a:pt x="223" y="49"/>
                    <a:pt x="207" y="33"/>
                    <a:pt x="190" y="17"/>
                  </a:cubicBezTo>
                  <a:cubicBezTo>
                    <a:pt x="174"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7"/>
            <p:cNvSpPr/>
            <p:nvPr/>
          </p:nvSpPr>
          <p:spPr>
            <a:xfrm rot="10800000">
              <a:off x="3129910" y="2766270"/>
              <a:ext cx="6125" cy="4775"/>
            </a:xfrm>
            <a:custGeom>
              <a:avLst/>
              <a:gdLst/>
              <a:ahLst/>
              <a:cxnLst/>
              <a:rect l="l" t="t" r="r" b="b"/>
              <a:pathLst>
                <a:path w="245" h="191" extrusionOk="0">
                  <a:moveTo>
                    <a:pt x="228" y="1"/>
                  </a:moveTo>
                  <a:cubicBezTo>
                    <a:pt x="174" y="1"/>
                    <a:pt x="141" y="17"/>
                    <a:pt x="87" y="17"/>
                  </a:cubicBezTo>
                  <a:lnTo>
                    <a:pt x="71" y="17"/>
                  </a:lnTo>
                  <a:cubicBezTo>
                    <a:pt x="38" y="34"/>
                    <a:pt x="21" y="50"/>
                    <a:pt x="21" y="87"/>
                  </a:cubicBezTo>
                  <a:cubicBezTo>
                    <a:pt x="1" y="120"/>
                    <a:pt x="1" y="137"/>
                    <a:pt x="21" y="153"/>
                  </a:cubicBezTo>
                  <a:cubicBezTo>
                    <a:pt x="38" y="174"/>
                    <a:pt x="54" y="190"/>
                    <a:pt x="87" y="190"/>
                  </a:cubicBezTo>
                  <a:cubicBezTo>
                    <a:pt x="104" y="190"/>
                    <a:pt x="124" y="174"/>
                    <a:pt x="157" y="174"/>
                  </a:cubicBezTo>
                  <a:lnTo>
                    <a:pt x="174" y="153"/>
                  </a:lnTo>
                  <a:cubicBezTo>
                    <a:pt x="207" y="137"/>
                    <a:pt x="228" y="104"/>
                    <a:pt x="244" y="87"/>
                  </a:cubicBezTo>
                  <a:cubicBezTo>
                    <a:pt x="244" y="50"/>
                    <a:pt x="244" y="1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7"/>
            <p:cNvSpPr/>
            <p:nvPr/>
          </p:nvSpPr>
          <p:spPr>
            <a:xfrm rot="10800000">
              <a:off x="2707735" y="2704020"/>
              <a:ext cx="5175" cy="3425"/>
            </a:xfrm>
            <a:custGeom>
              <a:avLst/>
              <a:gdLst/>
              <a:ahLst/>
              <a:cxnLst/>
              <a:rect l="l" t="t" r="r" b="b"/>
              <a:pathLst>
                <a:path w="207" h="137" extrusionOk="0">
                  <a:moveTo>
                    <a:pt x="153" y="1"/>
                  </a:moveTo>
                  <a:cubicBezTo>
                    <a:pt x="120" y="1"/>
                    <a:pt x="83" y="17"/>
                    <a:pt x="66" y="34"/>
                  </a:cubicBezTo>
                  <a:cubicBezTo>
                    <a:pt x="33" y="50"/>
                    <a:pt x="17" y="67"/>
                    <a:pt x="0" y="104"/>
                  </a:cubicBezTo>
                  <a:lnTo>
                    <a:pt x="0" y="137"/>
                  </a:lnTo>
                  <a:cubicBezTo>
                    <a:pt x="66" y="104"/>
                    <a:pt x="136" y="67"/>
                    <a:pt x="206" y="17"/>
                  </a:cubicBezTo>
                  <a:cubicBezTo>
                    <a:pt x="206" y="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7"/>
            <p:cNvSpPr/>
            <p:nvPr/>
          </p:nvSpPr>
          <p:spPr>
            <a:xfrm rot="10800000">
              <a:off x="2713810" y="2725045"/>
              <a:ext cx="6825" cy="4775"/>
            </a:xfrm>
            <a:custGeom>
              <a:avLst/>
              <a:gdLst/>
              <a:ahLst/>
              <a:cxnLst/>
              <a:rect l="l" t="t" r="r" b="b"/>
              <a:pathLst>
                <a:path w="273" h="191" extrusionOk="0">
                  <a:moveTo>
                    <a:pt x="169" y="1"/>
                  </a:moveTo>
                  <a:cubicBezTo>
                    <a:pt x="136" y="1"/>
                    <a:pt x="103" y="1"/>
                    <a:pt x="83" y="17"/>
                  </a:cubicBezTo>
                  <a:cubicBezTo>
                    <a:pt x="50" y="34"/>
                    <a:pt x="33" y="71"/>
                    <a:pt x="17" y="87"/>
                  </a:cubicBezTo>
                  <a:cubicBezTo>
                    <a:pt x="0" y="153"/>
                    <a:pt x="33" y="191"/>
                    <a:pt x="103" y="191"/>
                  </a:cubicBezTo>
                  <a:cubicBezTo>
                    <a:pt x="120" y="191"/>
                    <a:pt x="136" y="191"/>
                    <a:pt x="153" y="174"/>
                  </a:cubicBezTo>
                  <a:cubicBezTo>
                    <a:pt x="206" y="153"/>
                    <a:pt x="239" y="120"/>
                    <a:pt x="256" y="87"/>
                  </a:cubicBezTo>
                  <a:cubicBezTo>
                    <a:pt x="272" y="34"/>
                    <a:pt x="23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7"/>
            <p:cNvSpPr/>
            <p:nvPr/>
          </p:nvSpPr>
          <p:spPr>
            <a:xfrm rot="10800000">
              <a:off x="2722385" y="2701445"/>
              <a:ext cx="6500" cy="4750"/>
            </a:xfrm>
            <a:custGeom>
              <a:avLst/>
              <a:gdLst/>
              <a:ahLst/>
              <a:cxnLst/>
              <a:rect l="l" t="t" r="r" b="b"/>
              <a:pathLst>
                <a:path w="260" h="190" extrusionOk="0">
                  <a:moveTo>
                    <a:pt x="173" y="0"/>
                  </a:moveTo>
                  <a:cubicBezTo>
                    <a:pt x="140" y="0"/>
                    <a:pt x="124" y="17"/>
                    <a:pt x="87" y="17"/>
                  </a:cubicBezTo>
                  <a:cubicBezTo>
                    <a:pt x="54" y="33"/>
                    <a:pt x="37" y="70"/>
                    <a:pt x="21" y="103"/>
                  </a:cubicBezTo>
                  <a:cubicBezTo>
                    <a:pt x="0" y="157"/>
                    <a:pt x="37" y="190"/>
                    <a:pt x="103" y="190"/>
                  </a:cubicBezTo>
                  <a:lnTo>
                    <a:pt x="157" y="190"/>
                  </a:lnTo>
                  <a:cubicBezTo>
                    <a:pt x="173" y="173"/>
                    <a:pt x="173" y="173"/>
                    <a:pt x="190" y="173"/>
                  </a:cubicBezTo>
                  <a:cubicBezTo>
                    <a:pt x="206" y="157"/>
                    <a:pt x="244" y="120"/>
                    <a:pt x="244" y="103"/>
                  </a:cubicBezTo>
                  <a:cubicBezTo>
                    <a:pt x="260" y="70"/>
                    <a:pt x="260" y="54"/>
                    <a:pt x="244"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7"/>
            <p:cNvSpPr/>
            <p:nvPr/>
          </p:nvSpPr>
          <p:spPr>
            <a:xfrm rot="10800000">
              <a:off x="2712485" y="2714320"/>
              <a:ext cx="6500" cy="4775"/>
            </a:xfrm>
            <a:custGeom>
              <a:avLst/>
              <a:gdLst/>
              <a:ahLst/>
              <a:cxnLst/>
              <a:rect l="l" t="t" r="r" b="b"/>
              <a:pathLst>
                <a:path w="260" h="191" extrusionOk="0">
                  <a:moveTo>
                    <a:pt x="120" y="1"/>
                  </a:moveTo>
                  <a:cubicBezTo>
                    <a:pt x="87" y="1"/>
                    <a:pt x="70" y="17"/>
                    <a:pt x="37" y="54"/>
                  </a:cubicBezTo>
                  <a:cubicBezTo>
                    <a:pt x="17" y="71"/>
                    <a:pt x="0" y="104"/>
                    <a:pt x="0" y="120"/>
                  </a:cubicBezTo>
                  <a:cubicBezTo>
                    <a:pt x="0" y="137"/>
                    <a:pt x="17" y="174"/>
                    <a:pt x="37" y="174"/>
                  </a:cubicBezTo>
                  <a:cubicBezTo>
                    <a:pt x="54" y="190"/>
                    <a:pt x="87" y="190"/>
                    <a:pt x="120" y="190"/>
                  </a:cubicBezTo>
                  <a:cubicBezTo>
                    <a:pt x="120" y="190"/>
                    <a:pt x="140" y="190"/>
                    <a:pt x="140" y="174"/>
                  </a:cubicBezTo>
                  <a:cubicBezTo>
                    <a:pt x="173" y="174"/>
                    <a:pt x="190" y="157"/>
                    <a:pt x="206" y="137"/>
                  </a:cubicBezTo>
                  <a:cubicBezTo>
                    <a:pt x="243" y="104"/>
                    <a:pt x="260" y="34"/>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7"/>
            <p:cNvSpPr/>
            <p:nvPr/>
          </p:nvSpPr>
          <p:spPr>
            <a:xfrm rot="10800000">
              <a:off x="2732685" y="2734770"/>
              <a:ext cx="6525" cy="4825"/>
            </a:xfrm>
            <a:custGeom>
              <a:avLst/>
              <a:gdLst/>
              <a:ahLst/>
              <a:cxnLst/>
              <a:rect l="l" t="t" r="r" b="b"/>
              <a:pathLst>
                <a:path w="261" h="193" extrusionOk="0">
                  <a:moveTo>
                    <a:pt x="172" y="0"/>
                  </a:moveTo>
                  <a:cubicBezTo>
                    <a:pt x="152" y="0"/>
                    <a:pt x="131" y="4"/>
                    <a:pt x="104" y="13"/>
                  </a:cubicBezTo>
                  <a:cubicBezTo>
                    <a:pt x="55" y="29"/>
                    <a:pt x="22" y="66"/>
                    <a:pt x="22" y="99"/>
                  </a:cubicBezTo>
                  <a:cubicBezTo>
                    <a:pt x="22" y="116"/>
                    <a:pt x="1" y="132"/>
                    <a:pt x="22" y="153"/>
                  </a:cubicBezTo>
                  <a:cubicBezTo>
                    <a:pt x="34" y="177"/>
                    <a:pt x="63" y="192"/>
                    <a:pt x="106" y="192"/>
                  </a:cubicBezTo>
                  <a:cubicBezTo>
                    <a:pt x="122" y="192"/>
                    <a:pt x="139" y="190"/>
                    <a:pt x="158" y="186"/>
                  </a:cubicBezTo>
                  <a:cubicBezTo>
                    <a:pt x="228" y="153"/>
                    <a:pt x="261" y="99"/>
                    <a:pt x="244" y="50"/>
                  </a:cubicBezTo>
                  <a:cubicBezTo>
                    <a:pt x="244" y="29"/>
                    <a:pt x="244" y="13"/>
                    <a:pt x="228" y="13"/>
                  </a:cubicBezTo>
                  <a:cubicBezTo>
                    <a:pt x="209" y="4"/>
                    <a:pt x="192"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7"/>
            <p:cNvSpPr/>
            <p:nvPr/>
          </p:nvSpPr>
          <p:spPr>
            <a:xfrm rot="10800000">
              <a:off x="2722385" y="2747095"/>
              <a:ext cx="6500" cy="5075"/>
            </a:xfrm>
            <a:custGeom>
              <a:avLst/>
              <a:gdLst/>
              <a:ahLst/>
              <a:cxnLst/>
              <a:rect l="l" t="t" r="r" b="b"/>
              <a:pathLst>
                <a:path w="260" h="203" extrusionOk="0">
                  <a:moveTo>
                    <a:pt x="140" y="0"/>
                  </a:moveTo>
                  <a:cubicBezTo>
                    <a:pt x="103" y="17"/>
                    <a:pt x="70" y="37"/>
                    <a:pt x="54" y="54"/>
                  </a:cubicBezTo>
                  <a:cubicBezTo>
                    <a:pt x="0" y="103"/>
                    <a:pt x="0" y="157"/>
                    <a:pt x="37" y="190"/>
                  </a:cubicBezTo>
                  <a:cubicBezTo>
                    <a:pt x="54" y="198"/>
                    <a:pt x="66" y="202"/>
                    <a:pt x="79" y="202"/>
                  </a:cubicBezTo>
                  <a:cubicBezTo>
                    <a:pt x="92" y="202"/>
                    <a:pt x="105" y="198"/>
                    <a:pt x="124" y="190"/>
                  </a:cubicBezTo>
                  <a:lnTo>
                    <a:pt x="157" y="190"/>
                  </a:lnTo>
                  <a:cubicBezTo>
                    <a:pt x="173" y="173"/>
                    <a:pt x="190" y="173"/>
                    <a:pt x="206" y="157"/>
                  </a:cubicBezTo>
                  <a:cubicBezTo>
                    <a:pt x="244" y="120"/>
                    <a:pt x="244" y="103"/>
                    <a:pt x="260" y="70"/>
                  </a:cubicBezTo>
                  <a:cubicBezTo>
                    <a:pt x="260" y="54"/>
                    <a:pt x="244" y="37"/>
                    <a:pt x="227" y="17"/>
                  </a:cubicBezTo>
                  <a:cubicBezTo>
                    <a:pt x="206"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7"/>
            <p:cNvSpPr/>
            <p:nvPr/>
          </p:nvSpPr>
          <p:spPr>
            <a:xfrm rot="10800000">
              <a:off x="2800085" y="2641745"/>
              <a:ext cx="6100" cy="5200"/>
            </a:xfrm>
            <a:custGeom>
              <a:avLst/>
              <a:gdLst/>
              <a:ahLst/>
              <a:cxnLst/>
              <a:rect l="l" t="t" r="r" b="b"/>
              <a:pathLst>
                <a:path w="244" h="208" extrusionOk="0">
                  <a:moveTo>
                    <a:pt x="157" y="1"/>
                  </a:moveTo>
                  <a:cubicBezTo>
                    <a:pt x="140" y="1"/>
                    <a:pt x="124" y="17"/>
                    <a:pt x="103" y="17"/>
                  </a:cubicBezTo>
                  <a:cubicBezTo>
                    <a:pt x="37" y="54"/>
                    <a:pt x="0" y="104"/>
                    <a:pt x="0" y="157"/>
                  </a:cubicBezTo>
                  <a:cubicBezTo>
                    <a:pt x="13" y="189"/>
                    <a:pt x="46" y="208"/>
                    <a:pt x="86" y="208"/>
                  </a:cubicBezTo>
                  <a:cubicBezTo>
                    <a:pt x="108" y="208"/>
                    <a:pt x="132" y="202"/>
                    <a:pt x="157" y="190"/>
                  </a:cubicBezTo>
                  <a:cubicBezTo>
                    <a:pt x="173" y="190"/>
                    <a:pt x="190" y="174"/>
                    <a:pt x="190" y="157"/>
                  </a:cubicBezTo>
                  <a:cubicBezTo>
                    <a:pt x="227" y="120"/>
                    <a:pt x="243" y="87"/>
                    <a:pt x="243" y="54"/>
                  </a:cubicBezTo>
                  <a:cubicBezTo>
                    <a:pt x="227"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7"/>
            <p:cNvSpPr/>
            <p:nvPr/>
          </p:nvSpPr>
          <p:spPr>
            <a:xfrm rot="10800000">
              <a:off x="2799685" y="2654645"/>
              <a:ext cx="6000" cy="4925"/>
            </a:xfrm>
            <a:custGeom>
              <a:avLst/>
              <a:gdLst/>
              <a:ahLst/>
              <a:cxnLst/>
              <a:rect l="l" t="t" r="r" b="b"/>
              <a:pathLst>
                <a:path w="240" h="197" extrusionOk="0">
                  <a:moveTo>
                    <a:pt x="137" y="0"/>
                  </a:moveTo>
                  <a:cubicBezTo>
                    <a:pt x="120" y="0"/>
                    <a:pt x="102" y="3"/>
                    <a:pt x="83" y="7"/>
                  </a:cubicBezTo>
                  <a:cubicBezTo>
                    <a:pt x="50" y="23"/>
                    <a:pt x="17" y="60"/>
                    <a:pt x="17" y="93"/>
                  </a:cubicBezTo>
                  <a:cubicBezTo>
                    <a:pt x="1" y="110"/>
                    <a:pt x="1" y="126"/>
                    <a:pt x="1" y="147"/>
                  </a:cubicBezTo>
                  <a:cubicBezTo>
                    <a:pt x="1" y="164"/>
                    <a:pt x="17" y="180"/>
                    <a:pt x="34" y="197"/>
                  </a:cubicBezTo>
                  <a:cubicBezTo>
                    <a:pt x="67" y="197"/>
                    <a:pt x="104" y="197"/>
                    <a:pt x="137" y="180"/>
                  </a:cubicBezTo>
                  <a:cubicBezTo>
                    <a:pt x="207" y="164"/>
                    <a:pt x="240" y="93"/>
                    <a:pt x="240" y="44"/>
                  </a:cubicBezTo>
                  <a:cubicBezTo>
                    <a:pt x="228" y="17"/>
                    <a:pt x="186"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7"/>
            <p:cNvSpPr/>
            <p:nvPr/>
          </p:nvSpPr>
          <p:spPr>
            <a:xfrm rot="10800000">
              <a:off x="2758460" y="2713095"/>
              <a:ext cx="6000" cy="5175"/>
            </a:xfrm>
            <a:custGeom>
              <a:avLst/>
              <a:gdLst/>
              <a:ahLst/>
              <a:cxnLst/>
              <a:rect l="l" t="t" r="r" b="b"/>
              <a:pathLst>
                <a:path w="240" h="207" extrusionOk="0">
                  <a:moveTo>
                    <a:pt x="153" y="1"/>
                  </a:moveTo>
                  <a:cubicBezTo>
                    <a:pt x="120" y="1"/>
                    <a:pt x="83" y="21"/>
                    <a:pt x="67" y="38"/>
                  </a:cubicBezTo>
                  <a:cubicBezTo>
                    <a:pt x="34" y="54"/>
                    <a:pt x="17" y="71"/>
                    <a:pt x="1" y="104"/>
                  </a:cubicBezTo>
                  <a:cubicBezTo>
                    <a:pt x="1" y="141"/>
                    <a:pt x="1" y="157"/>
                    <a:pt x="17" y="174"/>
                  </a:cubicBezTo>
                  <a:cubicBezTo>
                    <a:pt x="17" y="190"/>
                    <a:pt x="50" y="207"/>
                    <a:pt x="83" y="207"/>
                  </a:cubicBezTo>
                  <a:cubicBezTo>
                    <a:pt x="104" y="207"/>
                    <a:pt x="120" y="190"/>
                    <a:pt x="137" y="190"/>
                  </a:cubicBezTo>
                  <a:cubicBezTo>
                    <a:pt x="153" y="190"/>
                    <a:pt x="153" y="174"/>
                    <a:pt x="170" y="174"/>
                  </a:cubicBezTo>
                  <a:cubicBezTo>
                    <a:pt x="207" y="157"/>
                    <a:pt x="223" y="124"/>
                    <a:pt x="223" y="104"/>
                  </a:cubicBezTo>
                  <a:cubicBezTo>
                    <a:pt x="240" y="54"/>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7"/>
            <p:cNvSpPr/>
            <p:nvPr/>
          </p:nvSpPr>
          <p:spPr>
            <a:xfrm rot="10800000">
              <a:off x="2909235" y="2548695"/>
              <a:ext cx="6425" cy="5075"/>
            </a:xfrm>
            <a:custGeom>
              <a:avLst/>
              <a:gdLst/>
              <a:ahLst/>
              <a:cxnLst/>
              <a:rect l="l" t="t" r="r" b="b"/>
              <a:pathLst>
                <a:path w="257" h="203" extrusionOk="0">
                  <a:moveTo>
                    <a:pt x="137" y="1"/>
                  </a:moveTo>
                  <a:cubicBezTo>
                    <a:pt x="104" y="17"/>
                    <a:pt x="71" y="38"/>
                    <a:pt x="50" y="54"/>
                  </a:cubicBezTo>
                  <a:cubicBezTo>
                    <a:pt x="1" y="104"/>
                    <a:pt x="1" y="157"/>
                    <a:pt x="34" y="190"/>
                  </a:cubicBezTo>
                  <a:cubicBezTo>
                    <a:pt x="52" y="199"/>
                    <a:pt x="65" y="203"/>
                    <a:pt x="78" y="203"/>
                  </a:cubicBezTo>
                  <a:cubicBezTo>
                    <a:pt x="91" y="203"/>
                    <a:pt x="104" y="199"/>
                    <a:pt x="120" y="190"/>
                  </a:cubicBezTo>
                  <a:lnTo>
                    <a:pt x="153" y="190"/>
                  </a:lnTo>
                  <a:cubicBezTo>
                    <a:pt x="174" y="174"/>
                    <a:pt x="190" y="174"/>
                    <a:pt x="207" y="157"/>
                  </a:cubicBezTo>
                  <a:cubicBezTo>
                    <a:pt x="256" y="104"/>
                    <a:pt x="256" y="54"/>
                    <a:pt x="223" y="17"/>
                  </a:cubicBezTo>
                  <a:cubicBezTo>
                    <a:pt x="190"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7"/>
            <p:cNvSpPr/>
            <p:nvPr/>
          </p:nvSpPr>
          <p:spPr>
            <a:xfrm rot="10800000">
              <a:off x="2874810" y="2538695"/>
              <a:ext cx="6950" cy="4750"/>
            </a:xfrm>
            <a:custGeom>
              <a:avLst/>
              <a:gdLst/>
              <a:ahLst/>
              <a:cxnLst/>
              <a:rect l="l" t="t" r="r" b="b"/>
              <a:pathLst>
                <a:path w="278" h="190" extrusionOk="0">
                  <a:moveTo>
                    <a:pt x="174" y="0"/>
                  </a:moveTo>
                  <a:cubicBezTo>
                    <a:pt x="158" y="0"/>
                    <a:pt x="121" y="17"/>
                    <a:pt x="88" y="37"/>
                  </a:cubicBezTo>
                  <a:cubicBezTo>
                    <a:pt x="55" y="54"/>
                    <a:pt x="34" y="70"/>
                    <a:pt x="34" y="103"/>
                  </a:cubicBezTo>
                  <a:cubicBezTo>
                    <a:pt x="1" y="157"/>
                    <a:pt x="34" y="190"/>
                    <a:pt x="104" y="190"/>
                  </a:cubicBezTo>
                  <a:lnTo>
                    <a:pt x="174" y="190"/>
                  </a:lnTo>
                  <a:cubicBezTo>
                    <a:pt x="174" y="173"/>
                    <a:pt x="191" y="173"/>
                    <a:pt x="191" y="173"/>
                  </a:cubicBezTo>
                  <a:cubicBezTo>
                    <a:pt x="224" y="157"/>
                    <a:pt x="240" y="120"/>
                    <a:pt x="261"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7"/>
            <p:cNvSpPr/>
            <p:nvPr/>
          </p:nvSpPr>
          <p:spPr>
            <a:xfrm rot="10800000">
              <a:off x="3163010" y="2707945"/>
              <a:ext cx="6525" cy="5175"/>
            </a:xfrm>
            <a:custGeom>
              <a:avLst/>
              <a:gdLst/>
              <a:ahLst/>
              <a:cxnLst/>
              <a:rect l="l" t="t" r="r" b="b"/>
              <a:pathLst>
                <a:path w="261" h="207" extrusionOk="0">
                  <a:moveTo>
                    <a:pt x="158" y="1"/>
                  </a:moveTo>
                  <a:cubicBezTo>
                    <a:pt x="141" y="1"/>
                    <a:pt x="104" y="21"/>
                    <a:pt x="71" y="38"/>
                  </a:cubicBezTo>
                  <a:cubicBezTo>
                    <a:pt x="54" y="54"/>
                    <a:pt x="21" y="71"/>
                    <a:pt x="21" y="104"/>
                  </a:cubicBezTo>
                  <a:cubicBezTo>
                    <a:pt x="1" y="141"/>
                    <a:pt x="1" y="157"/>
                    <a:pt x="38" y="190"/>
                  </a:cubicBezTo>
                  <a:cubicBezTo>
                    <a:pt x="54" y="190"/>
                    <a:pt x="71" y="207"/>
                    <a:pt x="87" y="207"/>
                  </a:cubicBezTo>
                  <a:cubicBezTo>
                    <a:pt x="104" y="207"/>
                    <a:pt x="141" y="190"/>
                    <a:pt x="158" y="190"/>
                  </a:cubicBezTo>
                  <a:cubicBezTo>
                    <a:pt x="191" y="174"/>
                    <a:pt x="228" y="141"/>
                    <a:pt x="244" y="104"/>
                  </a:cubicBezTo>
                  <a:lnTo>
                    <a:pt x="244" y="87"/>
                  </a:lnTo>
                  <a:cubicBezTo>
                    <a:pt x="261" y="38"/>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7"/>
            <p:cNvSpPr/>
            <p:nvPr/>
          </p:nvSpPr>
          <p:spPr>
            <a:xfrm rot="10800000">
              <a:off x="2745160" y="2723920"/>
              <a:ext cx="6400" cy="5075"/>
            </a:xfrm>
            <a:custGeom>
              <a:avLst/>
              <a:gdLst/>
              <a:ahLst/>
              <a:cxnLst/>
              <a:rect l="l" t="t" r="r" b="b"/>
              <a:pathLst>
                <a:path w="256" h="203" extrusionOk="0">
                  <a:moveTo>
                    <a:pt x="136" y="1"/>
                  </a:moveTo>
                  <a:cubicBezTo>
                    <a:pt x="103" y="17"/>
                    <a:pt x="66" y="38"/>
                    <a:pt x="50" y="54"/>
                  </a:cubicBezTo>
                  <a:cubicBezTo>
                    <a:pt x="0" y="104"/>
                    <a:pt x="0" y="158"/>
                    <a:pt x="50" y="191"/>
                  </a:cubicBezTo>
                  <a:cubicBezTo>
                    <a:pt x="58" y="199"/>
                    <a:pt x="71" y="203"/>
                    <a:pt x="85" y="203"/>
                  </a:cubicBezTo>
                  <a:cubicBezTo>
                    <a:pt x="98" y="203"/>
                    <a:pt x="112" y="199"/>
                    <a:pt x="120" y="191"/>
                  </a:cubicBezTo>
                  <a:lnTo>
                    <a:pt x="153" y="191"/>
                  </a:lnTo>
                  <a:cubicBezTo>
                    <a:pt x="169" y="174"/>
                    <a:pt x="186" y="158"/>
                    <a:pt x="206" y="158"/>
                  </a:cubicBezTo>
                  <a:cubicBezTo>
                    <a:pt x="239" y="120"/>
                    <a:pt x="256" y="104"/>
                    <a:pt x="256" y="71"/>
                  </a:cubicBezTo>
                  <a:cubicBezTo>
                    <a:pt x="256" y="54"/>
                    <a:pt x="239" y="38"/>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7"/>
            <p:cNvSpPr/>
            <p:nvPr/>
          </p:nvSpPr>
          <p:spPr>
            <a:xfrm rot="10800000">
              <a:off x="3127335" y="2754320"/>
              <a:ext cx="6525" cy="4875"/>
            </a:xfrm>
            <a:custGeom>
              <a:avLst/>
              <a:gdLst/>
              <a:ahLst/>
              <a:cxnLst/>
              <a:rect l="l" t="t" r="r" b="b"/>
              <a:pathLst>
                <a:path w="261" h="195" extrusionOk="0">
                  <a:moveTo>
                    <a:pt x="178" y="1"/>
                  </a:moveTo>
                  <a:cubicBezTo>
                    <a:pt x="136" y="1"/>
                    <a:pt x="90" y="18"/>
                    <a:pt x="54" y="42"/>
                  </a:cubicBezTo>
                  <a:cubicBezTo>
                    <a:pt x="0" y="92"/>
                    <a:pt x="0" y="162"/>
                    <a:pt x="37" y="178"/>
                  </a:cubicBezTo>
                  <a:cubicBezTo>
                    <a:pt x="70" y="195"/>
                    <a:pt x="87" y="195"/>
                    <a:pt x="120" y="195"/>
                  </a:cubicBezTo>
                  <a:cubicBezTo>
                    <a:pt x="141" y="195"/>
                    <a:pt x="141" y="178"/>
                    <a:pt x="157" y="178"/>
                  </a:cubicBezTo>
                  <a:cubicBezTo>
                    <a:pt x="174" y="178"/>
                    <a:pt x="190" y="162"/>
                    <a:pt x="207" y="145"/>
                  </a:cubicBezTo>
                  <a:cubicBezTo>
                    <a:pt x="260" y="92"/>
                    <a:pt x="260" y="42"/>
                    <a:pt x="223" y="9"/>
                  </a:cubicBezTo>
                  <a:cubicBezTo>
                    <a:pt x="209" y="3"/>
                    <a:pt x="194"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7"/>
            <p:cNvSpPr/>
            <p:nvPr/>
          </p:nvSpPr>
          <p:spPr>
            <a:xfrm rot="10800000">
              <a:off x="3200835" y="2697620"/>
              <a:ext cx="6000" cy="4675"/>
            </a:xfrm>
            <a:custGeom>
              <a:avLst/>
              <a:gdLst/>
              <a:ahLst/>
              <a:cxnLst/>
              <a:rect l="l" t="t" r="r" b="b"/>
              <a:pathLst>
                <a:path w="240" h="187" extrusionOk="0">
                  <a:moveTo>
                    <a:pt x="153" y="1"/>
                  </a:moveTo>
                  <a:cubicBezTo>
                    <a:pt x="120" y="1"/>
                    <a:pt x="87" y="17"/>
                    <a:pt x="50" y="34"/>
                  </a:cubicBezTo>
                  <a:cubicBezTo>
                    <a:pt x="33" y="50"/>
                    <a:pt x="17" y="67"/>
                    <a:pt x="0" y="104"/>
                  </a:cubicBezTo>
                  <a:cubicBezTo>
                    <a:pt x="33" y="137"/>
                    <a:pt x="87" y="170"/>
                    <a:pt x="120" y="186"/>
                  </a:cubicBezTo>
                  <a:lnTo>
                    <a:pt x="136" y="186"/>
                  </a:lnTo>
                  <a:cubicBezTo>
                    <a:pt x="153" y="186"/>
                    <a:pt x="153" y="186"/>
                    <a:pt x="174" y="170"/>
                  </a:cubicBezTo>
                  <a:cubicBezTo>
                    <a:pt x="190" y="153"/>
                    <a:pt x="223" y="137"/>
                    <a:pt x="223" y="104"/>
                  </a:cubicBezTo>
                  <a:cubicBezTo>
                    <a:pt x="239" y="50"/>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7"/>
            <p:cNvSpPr/>
            <p:nvPr/>
          </p:nvSpPr>
          <p:spPr>
            <a:xfrm rot="10800000">
              <a:off x="2740010" y="2713920"/>
              <a:ext cx="6400" cy="4750"/>
            </a:xfrm>
            <a:custGeom>
              <a:avLst/>
              <a:gdLst/>
              <a:ahLst/>
              <a:cxnLst/>
              <a:rect l="l" t="t" r="r" b="b"/>
              <a:pathLst>
                <a:path w="256" h="190" extrusionOk="0">
                  <a:moveTo>
                    <a:pt x="169" y="0"/>
                  </a:moveTo>
                  <a:cubicBezTo>
                    <a:pt x="136" y="0"/>
                    <a:pt x="103" y="17"/>
                    <a:pt x="66" y="37"/>
                  </a:cubicBezTo>
                  <a:cubicBezTo>
                    <a:pt x="50" y="54"/>
                    <a:pt x="17" y="70"/>
                    <a:pt x="17" y="103"/>
                  </a:cubicBezTo>
                  <a:cubicBezTo>
                    <a:pt x="0" y="157"/>
                    <a:pt x="33" y="190"/>
                    <a:pt x="83" y="190"/>
                  </a:cubicBezTo>
                  <a:lnTo>
                    <a:pt x="153" y="190"/>
                  </a:lnTo>
                  <a:cubicBezTo>
                    <a:pt x="169" y="173"/>
                    <a:pt x="169" y="173"/>
                    <a:pt x="186" y="173"/>
                  </a:cubicBezTo>
                  <a:cubicBezTo>
                    <a:pt x="207" y="157"/>
                    <a:pt x="239" y="120"/>
                    <a:pt x="239" y="103"/>
                  </a:cubicBezTo>
                  <a:cubicBezTo>
                    <a:pt x="256" y="70"/>
                    <a:pt x="256" y="54"/>
                    <a:pt x="239" y="3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7"/>
            <p:cNvSpPr/>
            <p:nvPr/>
          </p:nvSpPr>
          <p:spPr>
            <a:xfrm rot="10800000">
              <a:off x="3204660" y="2711345"/>
              <a:ext cx="425" cy="850"/>
            </a:xfrm>
            <a:custGeom>
              <a:avLst/>
              <a:gdLst/>
              <a:ahLst/>
              <a:cxnLst/>
              <a:rect l="l" t="t" r="r" b="b"/>
              <a:pathLst>
                <a:path w="17" h="34" extrusionOk="0">
                  <a:moveTo>
                    <a:pt x="0" y="34"/>
                  </a:moveTo>
                  <a:cubicBezTo>
                    <a:pt x="0" y="34"/>
                    <a:pt x="17" y="17"/>
                    <a:pt x="17" y="1"/>
                  </a:cubicBezTo>
                  <a:lnTo>
                    <a:pt x="17" y="1"/>
                  </a:lnTo>
                  <a:cubicBezTo>
                    <a:pt x="17" y="17"/>
                    <a:pt x="0" y="34"/>
                    <a:pt x="0"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7"/>
            <p:cNvSpPr/>
            <p:nvPr/>
          </p:nvSpPr>
          <p:spPr>
            <a:xfrm rot="10800000">
              <a:off x="3142385" y="2754720"/>
              <a:ext cx="6950" cy="5175"/>
            </a:xfrm>
            <a:custGeom>
              <a:avLst/>
              <a:gdLst/>
              <a:ahLst/>
              <a:cxnLst/>
              <a:rect l="l" t="t" r="r" b="b"/>
              <a:pathLst>
                <a:path w="278" h="207" extrusionOk="0">
                  <a:moveTo>
                    <a:pt x="174" y="0"/>
                  </a:moveTo>
                  <a:cubicBezTo>
                    <a:pt x="158" y="0"/>
                    <a:pt x="121" y="17"/>
                    <a:pt x="88" y="37"/>
                  </a:cubicBezTo>
                  <a:cubicBezTo>
                    <a:pt x="55" y="54"/>
                    <a:pt x="38" y="70"/>
                    <a:pt x="38" y="103"/>
                  </a:cubicBezTo>
                  <a:cubicBezTo>
                    <a:pt x="1" y="157"/>
                    <a:pt x="38" y="206"/>
                    <a:pt x="104" y="206"/>
                  </a:cubicBezTo>
                  <a:cubicBezTo>
                    <a:pt x="121" y="206"/>
                    <a:pt x="141" y="190"/>
                    <a:pt x="174" y="190"/>
                  </a:cubicBezTo>
                  <a:lnTo>
                    <a:pt x="191" y="173"/>
                  </a:lnTo>
                  <a:cubicBezTo>
                    <a:pt x="224" y="157"/>
                    <a:pt x="244" y="120"/>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7"/>
            <p:cNvSpPr/>
            <p:nvPr/>
          </p:nvSpPr>
          <p:spPr>
            <a:xfrm rot="10800000">
              <a:off x="2737410" y="2759470"/>
              <a:ext cx="6425" cy="4875"/>
            </a:xfrm>
            <a:custGeom>
              <a:avLst/>
              <a:gdLst/>
              <a:ahLst/>
              <a:cxnLst/>
              <a:rect l="l" t="t" r="r" b="b"/>
              <a:pathLst>
                <a:path w="257" h="195" extrusionOk="0">
                  <a:moveTo>
                    <a:pt x="155" y="1"/>
                  </a:moveTo>
                  <a:cubicBezTo>
                    <a:pt x="139" y="1"/>
                    <a:pt x="122" y="3"/>
                    <a:pt x="104" y="9"/>
                  </a:cubicBezTo>
                  <a:cubicBezTo>
                    <a:pt x="66" y="25"/>
                    <a:pt x="33" y="58"/>
                    <a:pt x="17" y="75"/>
                  </a:cubicBezTo>
                  <a:cubicBezTo>
                    <a:pt x="17" y="112"/>
                    <a:pt x="0" y="129"/>
                    <a:pt x="17" y="145"/>
                  </a:cubicBezTo>
                  <a:cubicBezTo>
                    <a:pt x="17" y="162"/>
                    <a:pt x="33" y="178"/>
                    <a:pt x="50" y="195"/>
                  </a:cubicBezTo>
                  <a:cubicBezTo>
                    <a:pt x="83" y="195"/>
                    <a:pt x="120" y="195"/>
                    <a:pt x="153" y="178"/>
                  </a:cubicBezTo>
                  <a:cubicBezTo>
                    <a:pt x="223" y="162"/>
                    <a:pt x="256" y="91"/>
                    <a:pt x="240" y="42"/>
                  </a:cubicBezTo>
                  <a:cubicBezTo>
                    <a:pt x="228" y="18"/>
                    <a:pt x="196"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7"/>
            <p:cNvSpPr/>
            <p:nvPr/>
          </p:nvSpPr>
          <p:spPr>
            <a:xfrm rot="10800000">
              <a:off x="2737835" y="2746745"/>
              <a:ext cx="6525" cy="5025"/>
            </a:xfrm>
            <a:custGeom>
              <a:avLst/>
              <a:gdLst/>
              <a:ahLst/>
              <a:cxnLst/>
              <a:rect l="l" t="t" r="r" b="b"/>
              <a:pathLst>
                <a:path w="261" h="201" extrusionOk="0">
                  <a:moveTo>
                    <a:pt x="174" y="1"/>
                  </a:moveTo>
                  <a:cubicBezTo>
                    <a:pt x="157" y="1"/>
                    <a:pt x="141" y="21"/>
                    <a:pt x="104" y="21"/>
                  </a:cubicBezTo>
                  <a:cubicBezTo>
                    <a:pt x="54" y="54"/>
                    <a:pt x="1" y="104"/>
                    <a:pt x="21" y="157"/>
                  </a:cubicBezTo>
                  <a:cubicBezTo>
                    <a:pt x="32" y="189"/>
                    <a:pt x="62" y="200"/>
                    <a:pt x="97" y="200"/>
                  </a:cubicBezTo>
                  <a:cubicBezTo>
                    <a:pt x="117" y="200"/>
                    <a:pt x="138" y="196"/>
                    <a:pt x="157" y="190"/>
                  </a:cubicBezTo>
                  <a:cubicBezTo>
                    <a:pt x="174" y="174"/>
                    <a:pt x="190" y="174"/>
                    <a:pt x="207" y="157"/>
                  </a:cubicBezTo>
                  <a:cubicBezTo>
                    <a:pt x="244" y="124"/>
                    <a:pt x="261" y="87"/>
                    <a:pt x="261" y="54"/>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7"/>
            <p:cNvSpPr/>
            <p:nvPr/>
          </p:nvSpPr>
          <p:spPr>
            <a:xfrm rot="10800000">
              <a:off x="2819885" y="2723920"/>
              <a:ext cx="6400" cy="5075"/>
            </a:xfrm>
            <a:custGeom>
              <a:avLst/>
              <a:gdLst/>
              <a:ahLst/>
              <a:cxnLst/>
              <a:rect l="l" t="t" r="r" b="b"/>
              <a:pathLst>
                <a:path w="256" h="203" extrusionOk="0">
                  <a:moveTo>
                    <a:pt x="159" y="0"/>
                  </a:moveTo>
                  <a:cubicBezTo>
                    <a:pt x="140" y="0"/>
                    <a:pt x="120" y="6"/>
                    <a:pt x="103" y="17"/>
                  </a:cubicBezTo>
                  <a:cubicBezTo>
                    <a:pt x="66" y="38"/>
                    <a:pt x="33" y="54"/>
                    <a:pt x="17" y="87"/>
                  </a:cubicBezTo>
                  <a:cubicBezTo>
                    <a:pt x="0" y="104"/>
                    <a:pt x="0" y="141"/>
                    <a:pt x="0" y="158"/>
                  </a:cubicBezTo>
                  <a:cubicBezTo>
                    <a:pt x="17" y="174"/>
                    <a:pt x="33" y="191"/>
                    <a:pt x="50" y="191"/>
                  </a:cubicBezTo>
                  <a:cubicBezTo>
                    <a:pt x="58" y="199"/>
                    <a:pt x="75" y="203"/>
                    <a:pt x="95" y="203"/>
                  </a:cubicBezTo>
                  <a:cubicBezTo>
                    <a:pt x="115" y="203"/>
                    <a:pt x="136" y="199"/>
                    <a:pt x="153" y="191"/>
                  </a:cubicBezTo>
                  <a:cubicBezTo>
                    <a:pt x="206" y="158"/>
                    <a:pt x="256" y="104"/>
                    <a:pt x="239" y="54"/>
                  </a:cubicBezTo>
                  <a:cubicBezTo>
                    <a:pt x="228" y="20"/>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7"/>
            <p:cNvSpPr/>
            <p:nvPr/>
          </p:nvSpPr>
          <p:spPr>
            <a:xfrm rot="10800000">
              <a:off x="2889860" y="2686570"/>
              <a:ext cx="6925" cy="5025"/>
            </a:xfrm>
            <a:custGeom>
              <a:avLst/>
              <a:gdLst/>
              <a:ahLst/>
              <a:cxnLst/>
              <a:rect l="l" t="t" r="r" b="b"/>
              <a:pathLst>
                <a:path w="277" h="201" extrusionOk="0">
                  <a:moveTo>
                    <a:pt x="175" y="1"/>
                  </a:moveTo>
                  <a:cubicBezTo>
                    <a:pt x="153" y="1"/>
                    <a:pt x="128" y="6"/>
                    <a:pt x="103" y="18"/>
                  </a:cubicBezTo>
                  <a:cubicBezTo>
                    <a:pt x="54" y="51"/>
                    <a:pt x="0" y="105"/>
                    <a:pt x="17" y="154"/>
                  </a:cubicBezTo>
                  <a:cubicBezTo>
                    <a:pt x="30" y="189"/>
                    <a:pt x="62" y="201"/>
                    <a:pt x="97" y="201"/>
                  </a:cubicBezTo>
                  <a:cubicBezTo>
                    <a:pt x="117" y="201"/>
                    <a:pt x="138" y="197"/>
                    <a:pt x="157" y="191"/>
                  </a:cubicBezTo>
                  <a:cubicBezTo>
                    <a:pt x="223" y="154"/>
                    <a:pt x="276" y="105"/>
                    <a:pt x="260" y="51"/>
                  </a:cubicBezTo>
                  <a:cubicBezTo>
                    <a:pt x="249" y="19"/>
                    <a:pt x="216"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7"/>
            <p:cNvSpPr/>
            <p:nvPr/>
          </p:nvSpPr>
          <p:spPr>
            <a:xfrm rot="10800000">
              <a:off x="2900185" y="2768020"/>
              <a:ext cx="6500" cy="5000"/>
            </a:xfrm>
            <a:custGeom>
              <a:avLst/>
              <a:gdLst/>
              <a:ahLst/>
              <a:cxnLst/>
              <a:rect l="l" t="t" r="r" b="b"/>
              <a:pathLst>
                <a:path w="260" h="200" extrusionOk="0">
                  <a:moveTo>
                    <a:pt x="176" y="0"/>
                  </a:moveTo>
                  <a:cubicBezTo>
                    <a:pt x="153" y="0"/>
                    <a:pt x="128" y="4"/>
                    <a:pt x="103" y="10"/>
                  </a:cubicBezTo>
                  <a:cubicBezTo>
                    <a:pt x="54" y="47"/>
                    <a:pt x="0" y="96"/>
                    <a:pt x="21" y="150"/>
                  </a:cubicBezTo>
                  <a:cubicBezTo>
                    <a:pt x="32" y="182"/>
                    <a:pt x="63" y="200"/>
                    <a:pt x="98" y="200"/>
                  </a:cubicBezTo>
                  <a:cubicBezTo>
                    <a:pt x="117" y="200"/>
                    <a:pt x="138" y="195"/>
                    <a:pt x="157" y="183"/>
                  </a:cubicBezTo>
                  <a:cubicBezTo>
                    <a:pt x="227" y="150"/>
                    <a:pt x="260" y="96"/>
                    <a:pt x="260" y="47"/>
                  </a:cubicBezTo>
                  <a:cubicBezTo>
                    <a:pt x="249" y="12"/>
                    <a:pt x="217"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7"/>
            <p:cNvSpPr/>
            <p:nvPr/>
          </p:nvSpPr>
          <p:spPr>
            <a:xfrm rot="10800000">
              <a:off x="2910485" y="2755945"/>
              <a:ext cx="6525" cy="4950"/>
            </a:xfrm>
            <a:custGeom>
              <a:avLst/>
              <a:gdLst/>
              <a:ahLst/>
              <a:cxnLst/>
              <a:rect l="l" t="t" r="r" b="b"/>
              <a:pathLst>
                <a:path w="261" h="198" extrusionOk="0">
                  <a:moveTo>
                    <a:pt x="156" y="1"/>
                  </a:moveTo>
                  <a:cubicBezTo>
                    <a:pt x="140" y="1"/>
                    <a:pt x="123" y="3"/>
                    <a:pt x="104" y="7"/>
                  </a:cubicBezTo>
                  <a:cubicBezTo>
                    <a:pt x="38" y="40"/>
                    <a:pt x="1" y="110"/>
                    <a:pt x="22" y="143"/>
                  </a:cubicBezTo>
                  <a:cubicBezTo>
                    <a:pt x="22" y="178"/>
                    <a:pt x="50" y="197"/>
                    <a:pt x="88" y="197"/>
                  </a:cubicBezTo>
                  <a:cubicBezTo>
                    <a:pt x="109" y="197"/>
                    <a:pt x="133" y="192"/>
                    <a:pt x="158" y="180"/>
                  </a:cubicBezTo>
                  <a:cubicBezTo>
                    <a:pt x="228" y="160"/>
                    <a:pt x="261" y="94"/>
                    <a:pt x="244" y="40"/>
                  </a:cubicBezTo>
                  <a:cubicBezTo>
                    <a:pt x="232" y="16"/>
                    <a:pt x="20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7"/>
            <p:cNvSpPr/>
            <p:nvPr/>
          </p:nvSpPr>
          <p:spPr>
            <a:xfrm rot="10800000">
              <a:off x="2902760" y="2734120"/>
              <a:ext cx="6500" cy="5175"/>
            </a:xfrm>
            <a:custGeom>
              <a:avLst/>
              <a:gdLst/>
              <a:ahLst/>
              <a:cxnLst/>
              <a:rect l="l" t="t" r="r" b="b"/>
              <a:pathLst>
                <a:path w="260" h="207" extrusionOk="0">
                  <a:moveTo>
                    <a:pt x="157" y="1"/>
                  </a:moveTo>
                  <a:cubicBezTo>
                    <a:pt x="124" y="1"/>
                    <a:pt x="87" y="17"/>
                    <a:pt x="70" y="38"/>
                  </a:cubicBezTo>
                  <a:cubicBezTo>
                    <a:pt x="37" y="54"/>
                    <a:pt x="21" y="87"/>
                    <a:pt x="0" y="104"/>
                  </a:cubicBezTo>
                  <a:cubicBezTo>
                    <a:pt x="0" y="141"/>
                    <a:pt x="0" y="157"/>
                    <a:pt x="21" y="174"/>
                  </a:cubicBezTo>
                  <a:cubicBezTo>
                    <a:pt x="21" y="190"/>
                    <a:pt x="54" y="207"/>
                    <a:pt x="87" y="207"/>
                  </a:cubicBezTo>
                  <a:cubicBezTo>
                    <a:pt x="103" y="207"/>
                    <a:pt x="124" y="190"/>
                    <a:pt x="140" y="190"/>
                  </a:cubicBezTo>
                  <a:cubicBezTo>
                    <a:pt x="157" y="190"/>
                    <a:pt x="157" y="174"/>
                    <a:pt x="173" y="174"/>
                  </a:cubicBezTo>
                  <a:cubicBezTo>
                    <a:pt x="206" y="157"/>
                    <a:pt x="227" y="120"/>
                    <a:pt x="227"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7"/>
            <p:cNvSpPr/>
            <p:nvPr/>
          </p:nvSpPr>
          <p:spPr>
            <a:xfrm rot="10800000">
              <a:off x="2918210" y="2733195"/>
              <a:ext cx="6525" cy="4825"/>
            </a:xfrm>
            <a:custGeom>
              <a:avLst/>
              <a:gdLst/>
              <a:ahLst/>
              <a:cxnLst/>
              <a:rect l="l" t="t" r="r" b="b"/>
              <a:pathLst>
                <a:path w="261" h="193" extrusionOk="0">
                  <a:moveTo>
                    <a:pt x="163" y="1"/>
                  </a:moveTo>
                  <a:cubicBezTo>
                    <a:pt x="145" y="1"/>
                    <a:pt x="126" y="6"/>
                    <a:pt x="104" y="20"/>
                  </a:cubicBezTo>
                  <a:cubicBezTo>
                    <a:pt x="54" y="36"/>
                    <a:pt x="21" y="69"/>
                    <a:pt x="21" y="106"/>
                  </a:cubicBezTo>
                  <a:cubicBezTo>
                    <a:pt x="1" y="123"/>
                    <a:pt x="1" y="139"/>
                    <a:pt x="21" y="139"/>
                  </a:cubicBezTo>
                  <a:cubicBezTo>
                    <a:pt x="21" y="173"/>
                    <a:pt x="48" y="192"/>
                    <a:pt x="85" y="192"/>
                  </a:cubicBezTo>
                  <a:cubicBezTo>
                    <a:pt x="107" y="192"/>
                    <a:pt x="132" y="186"/>
                    <a:pt x="157" y="172"/>
                  </a:cubicBezTo>
                  <a:cubicBezTo>
                    <a:pt x="228" y="156"/>
                    <a:pt x="260" y="90"/>
                    <a:pt x="244" y="53"/>
                  </a:cubicBezTo>
                  <a:cubicBezTo>
                    <a:pt x="244" y="36"/>
                    <a:pt x="228" y="20"/>
                    <a:pt x="228" y="20"/>
                  </a:cubicBezTo>
                  <a:cubicBezTo>
                    <a:pt x="206" y="10"/>
                    <a:pt x="186"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7"/>
            <p:cNvSpPr/>
            <p:nvPr/>
          </p:nvSpPr>
          <p:spPr>
            <a:xfrm rot="10800000">
              <a:off x="2916985" y="2723320"/>
              <a:ext cx="6400" cy="4725"/>
            </a:xfrm>
            <a:custGeom>
              <a:avLst/>
              <a:gdLst/>
              <a:ahLst/>
              <a:cxnLst/>
              <a:rect l="l" t="t" r="r" b="b"/>
              <a:pathLst>
                <a:path w="256" h="189" extrusionOk="0">
                  <a:moveTo>
                    <a:pt x="153" y="0"/>
                  </a:moveTo>
                  <a:cubicBezTo>
                    <a:pt x="153" y="0"/>
                    <a:pt x="120" y="0"/>
                    <a:pt x="103" y="16"/>
                  </a:cubicBezTo>
                  <a:cubicBezTo>
                    <a:pt x="50" y="33"/>
                    <a:pt x="0" y="103"/>
                    <a:pt x="17" y="136"/>
                  </a:cubicBezTo>
                  <a:cubicBezTo>
                    <a:pt x="28" y="168"/>
                    <a:pt x="61" y="188"/>
                    <a:pt x="96" y="188"/>
                  </a:cubicBezTo>
                  <a:cubicBezTo>
                    <a:pt x="115" y="188"/>
                    <a:pt x="135" y="182"/>
                    <a:pt x="153" y="169"/>
                  </a:cubicBezTo>
                  <a:cubicBezTo>
                    <a:pt x="174" y="169"/>
                    <a:pt x="190" y="153"/>
                    <a:pt x="206" y="153"/>
                  </a:cubicBezTo>
                  <a:cubicBezTo>
                    <a:pt x="239" y="120"/>
                    <a:pt x="256" y="82"/>
                    <a:pt x="256" y="49"/>
                  </a:cubicBezTo>
                  <a:cubicBezTo>
                    <a:pt x="239" y="16"/>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7"/>
            <p:cNvSpPr/>
            <p:nvPr/>
          </p:nvSpPr>
          <p:spPr>
            <a:xfrm rot="10800000">
              <a:off x="3034585" y="2640020"/>
              <a:ext cx="6525" cy="4750"/>
            </a:xfrm>
            <a:custGeom>
              <a:avLst/>
              <a:gdLst/>
              <a:ahLst/>
              <a:cxnLst/>
              <a:rect l="l" t="t" r="r" b="b"/>
              <a:pathLst>
                <a:path w="261" h="190" extrusionOk="0">
                  <a:moveTo>
                    <a:pt x="174" y="0"/>
                  </a:moveTo>
                  <a:cubicBezTo>
                    <a:pt x="141" y="0"/>
                    <a:pt x="104" y="0"/>
                    <a:pt x="71" y="33"/>
                  </a:cubicBezTo>
                  <a:cubicBezTo>
                    <a:pt x="55" y="50"/>
                    <a:pt x="17" y="70"/>
                    <a:pt x="17" y="103"/>
                  </a:cubicBezTo>
                  <a:cubicBezTo>
                    <a:pt x="1" y="153"/>
                    <a:pt x="38" y="190"/>
                    <a:pt x="88" y="190"/>
                  </a:cubicBezTo>
                  <a:cubicBezTo>
                    <a:pt x="121" y="190"/>
                    <a:pt x="141" y="190"/>
                    <a:pt x="158" y="173"/>
                  </a:cubicBezTo>
                  <a:lnTo>
                    <a:pt x="191" y="173"/>
                  </a:lnTo>
                  <a:cubicBezTo>
                    <a:pt x="207" y="136"/>
                    <a:pt x="244" y="120"/>
                    <a:pt x="244" y="87"/>
                  </a:cubicBezTo>
                  <a:cubicBezTo>
                    <a:pt x="261" y="33"/>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7"/>
            <p:cNvSpPr/>
            <p:nvPr/>
          </p:nvSpPr>
          <p:spPr>
            <a:xfrm rot="10800000">
              <a:off x="2913460" y="2710895"/>
              <a:ext cx="6525" cy="5200"/>
            </a:xfrm>
            <a:custGeom>
              <a:avLst/>
              <a:gdLst/>
              <a:ahLst/>
              <a:cxnLst/>
              <a:rect l="l" t="t" r="r" b="b"/>
              <a:pathLst>
                <a:path w="261" h="208" extrusionOk="0">
                  <a:moveTo>
                    <a:pt x="174" y="0"/>
                  </a:moveTo>
                  <a:cubicBezTo>
                    <a:pt x="157" y="0"/>
                    <a:pt x="141" y="17"/>
                    <a:pt x="120" y="17"/>
                  </a:cubicBezTo>
                  <a:cubicBezTo>
                    <a:pt x="54" y="54"/>
                    <a:pt x="0" y="103"/>
                    <a:pt x="17" y="157"/>
                  </a:cubicBezTo>
                  <a:cubicBezTo>
                    <a:pt x="30" y="189"/>
                    <a:pt x="62" y="207"/>
                    <a:pt x="102" y="207"/>
                  </a:cubicBezTo>
                  <a:cubicBezTo>
                    <a:pt x="124" y="207"/>
                    <a:pt x="149" y="202"/>
                    <a:pt x="174" y="190"/>
                  </a:cubicBezTo>
                  <a:cubicBezTo>
                    <a:pt x="190" y="173"/>
                    <a:pt x="207" y="173"/>
                    <a:pt x="207" y="157"/>
                  </a:cubicBezTo>
                  <a:cubicBezTo>
                    <a:pt x="244" y="120"/>
                    <a:pt x="260" y="87"/>
                    <a:pt x="260" y="54"/>
                  </a:cubicBezTo>
                  <a:cubicBezTo>
                    <a:pt x="24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7"/>
            <p:cNvSpPr/>
            <p:nvPr/>
          </p:nvSpPr>
          <p:spPr>
            <a:xfrm rot="10800000">
              <a:off x="2902335" y="2688545"/>
              <a:ext cx="6425" cy="4800"/>
            </a:xfrm>
            <a:custGeom>
              <a:avLst/>
              <a:gdLst/>
              <a:ahLst/>
              <a:cxnLst/>
              <a:rect l="l" t="t" r="r" b="b"/>
              <a:pathLst>
                <a:path w="257" h="192" extrusionOk="0">
                  <a:moveTo>
                    <a:pt x="154" y="1"/>
                  </a:moveTo>
                  <a:cubicBezTo>
                    <a:pt x="132" y="1"/>
                    <a:pt x="108" y="6"/>
                    <a:pt x="83" y="18"/>
                  </a:cubicBezTo>
                  <a:cubicBezTo>
                    <a:pt x="50" y="18"/>
                    <a:pt x="34" y="55"/>
                    <a:pt x="17" y="88"/>
                  </a:cubicBezTo>
                  <a:cubicBezTo>
                    <a:pt x="1" y="104"/>
                    <a:pt x="1" y="121"/>
                    <a:pt x="1" y="137"/>
                  </a:cubicBezTo>
                  <a:cubicBezTo>
                    <a:pt x="1" y="175"/>
                    <a:pt x="17" y="175"/>
                    <a:pt x="50" y="191"/>
                  </a:cubicBezTo>
                  <a:cubicBezTo>
                    <a:pt x="67" y="191"/>
                    <a:pt x="104" y="191"/>
                    <a:pt x="137" y="175"/>
                  </a:cubicBezTo>
                  <a:cubicBezTo>
                    <a:pt x="207" y="158"/>
                    <a:pt x="256" y="88"/>
                    <a:pt x="240" y="55"/>
                  </a:cubicBezTo>
                  <a:cubicBezTo>
                    <a:pt x="229" y="20"/>
                    <a:pt x="196"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7"/>
            <p:cNvSpPr/>
            <p:nvPr/>
          </p:nvSpPr>
          <p:spPr>
            <a:xfrm rot="10800000">
              <a:off x="2902760" y="2675670"/>
              <a:ext cx="6500" cy="4925"/>
            </a:xfrm>
            <a:custGeom>
              <a:avLst/>
              <a:gdLst/>
              <a:ahLst/>
              <a:cxnLst/>
              <a:rect l="l" t="t" r="r" b="b"/>
              <a:pathLst>
                <a:path w="260" h="197" extrusionOk="0">
                  <a:moveTo>
                    <a:pt x="193" y="0"/>
                  </a:moveTo>
                  <a:cubicBezTo>
                    <a:pt x="182" y="0"/>
                    <a:pt x="170" y="2"/>
                    <a:pt x="157" y="7"/>
                  </a:cubicBezTo>
                  <a:lnTo>
                    <a:pt x="103" y="7"/>
                  </a:lnTo>
                  <a:cubicBezTo>
                    <a:pt x="37" y="40"/>
                    <a:pt x="0" y="93"/>
                    <a:pt x="21" y="143"/>
                  </a:cubicBezTo>
                  <a:cubicBezTo>
                    <a:pt x="21" y="178"/>
                    <a:pt x="49" y="197"/>
                    <a:pt x="88" y="197"/>
                  </a:cubicBezTo>
                  <a:cubicBezTo>
                    <a:pt x="108" y="197"/>
                    <a:pt x="132" y="191"/>
                    <a:pt x="157" y="180"/>
                  </a:cubicBezTo>
                  <a:cubicBezTo>
                    <a:pt x="173" y="180"/>
                    <a:pt x="190" y="163"/>
                    <a:pt x="206" y="143"/>
                  </a:cubicBezTo>
                  <a:cubicBezTo>
                    <a:pt x="243" y="126"/>
                    <a:pt x="260" y="77"/>
                    <a:pt x="243" y="40"/>
                  </a:cubicBezTo>
                  <a:cubicBezTo>
                    <a:pt x="243" y="16"/>
                    <a:pt x="22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7"/>
            <p:cNvSpPr/>
            <p:nvPr/>
          </p:nvSpPr>
          <p:spPr>
            <a:xfrm rot="10800000">
              <a:off x="2892435" y="2701020"/>
              <a:ext cx="6525" cy="4775"/>
            </a:xfrm>
            <a:custGeom>
              <a:avLst/>
              <a:gdLst/>
              <a:ahLst/>
              <a:cxnLst/>
              <a:rect l="l" t="t" r="r" b="b"/>
              <a:pathLst>
                <a:path w="261" h="191" extrusionOk="0">
                  <a:moveTo>
                    <a:pt x="174" y="1"/>
                  </a:moveTo>
                  <a:cubicBezTo>
                    <a:pt x="141" y="1"/>
                    <a:pt x="104" y="1"/>
                    <a:pt x="87" y="17"/>
                  </a:cubicBezTo>
                  <a:cubicBezTo>
                    <a:pt x="54" y="54"/>
                    <a:pt x="38" y="71"/>
                    <a:pt x="21" y="104"/>
                  </a:cubicBezTo>
                  <a:cubicBezTo>
                    <a:pt x="0" y="157"/>
                    <a:pt x="38" y="190"/>
                    <a:pt x="104" y="190"/>
                  </a:cubicBezTo>
                  <a:cubicBezTo>
                    <a:pt x="124" y="190"/>
                    <a:pt x="141" y="190"/>
                    <a:pt x="157" y="174"/>
                  </a:cubicBezTo>
                  <a:lnTo>
                    <a:pt x="190" y="174"/>
                  </a:lnTo>
                  <a:cubicBezTo>
                    <a:pt x="207" y="141"/>
                    <a:pt x="244" y="120"/>
                    <a:pt x="244" y="87"/>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7"/>
            <p:cNvSpPr/>
            <p:nvPr/>
          </p:nvSpPr>
          <p:spPr>
            <a:xfrm rot="10800000">
              <a:off x="2899360" y="2723395"/>
              <a:ext cx="6825" cy="5175"/>
            </a:xfrm>
            <a:custGeom>
              <a:avLst/>
              <a:gdLst/>
              <a:ahLst/>
              <a:cxnLst/>
              <a:rect l="l" t="t" r="r" b="b"/>
              <a:pathLst>
                <a:path w="273" h="207" extrusionOk="0">
                  <a:moveTo>
                    <a:pt x="170" y="0"/>
                  </a:moveTo>
                  <a:cubicBezTo>
                    <a:pt x="137" y="0"/>
                    <a:pt x="104" y="21"/>
                    <a:pt x="83" y="37"/>
                  </a:cubicBezTo>
                  <a:cubicBezTo>
                    <a:pt x="50" y="54"/>
                    <a:pt x="34" y="87"/>
                    <a:pt x="17" y="103"/>
                  </a:cubicBezTo>
                  <a:cubicBezTo>
                    <a:pt x="1" y="157"/>
                    <a:pt x="34" y="207"/>
                    <a:pt x="104" y="207"/>
                  </a:cubicBezTo>
                  <a:cubicBezTo>
                    <a:pt x="120" y="207"/>
                    <a:pt x="137" y="207"/>
                    <a:pt x="153" y="190"/>
                  </a:cubicBezTo>
                  <a:cubicBezTo>
                    <a:pt x="207" y="174"/>
                    <a:pt x="240" y="141"/>
                    <a:pt x="240" y="103"/>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7"/>
            <p:cNvSpPr/>
            <p:nvPr/>
          </p:nvSpPr>
          <p:spPr>
            <a:xfrm rot="10800000">
              <a:off x="2898010" y="2712570"/>
              <a:ext cx="6525" cy="4950"/>
            </a:xfrm>
            <a:custGeom>
              <a:avLst/>
              <a:gdLst/>
              <a:ahLst/>
              <a:cxnLst/>
              <a:rect l="l" t="t" r="r" b="b"/>
              <a:pathLst>
                <a:path w="261" h="198" extrusionOk="0">
                  <a:moveTo>
                    <a:pt x="156" y="0"/>
                  </a:moveTo>
                  <a:cubicBezTo>
                    <a:pt x="145" y="0"/>
                    <a:pt x="133" y="2"/>
                    <a:pt x="120" y="8"/>
                  </a:cubicBezTo>
                  <a:cubicBezTo>
                    <a:pt x="87" y="8"/>
                    <a:pt x="71" y="24"/>
                    <a:pt x="38" y="41"/>
                  </a:cubicBezTo>
                  <a:cubicBezTo>
                    <a:pt x="17" y="74"/>
                    <a:pt x="1" y="94"/>
                    <a:pt x="1" y="127"/>
                  </a:cubicBezTo>
                  <a:cubicBezTo>
                    <a:pt x="1" y="144"/>
                    <a:pt x="1" y="160"/>
                    <a:pt x="38" y="177"/>
                  </a:cubicBezTo>
                  <a:cubicBezTo>
                    <a:pt x="54" y="197"/>
                    <a:pt x="87" y="197"/>
                    <a:pt x="120" y="197"/>
                  </a:cubicBezTo>
                  <a:lnTo>
                    <a:pt x="141" y="177"/>
                  </a:lnTo>
                  <a:cubicBezTo>
                    <a:pt x="158" y="177"/>
                    <a:pt x="190" y="160"/>
                    <a:pt x="207" y="144"/>
                  </a:cubicBezTo>
                  <a:cubicBezTo>
                    <a:pt x="244" y="94"/>
                    <a:pt x="261" y="41"/>
                    <a:pt x="207" y="8"/>
                  </a:cubicBezTo>
                  <a:cubicBezTo>
                    <a:pt x="196" y="8"/>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7"/>
            <p:cNvSpPr/>
            <p:nvPr/>
          </p:nvSpPr>
          <p:spPr>
            <a:xfrm rot="10800000">
              <a:off x="2894185" y="2757545"/>
              <a:ext cx="6825" cy="4950"/>
            </a:xfrm>
            <a:custGeom>
              <a:avLst/>
              <a:gdLst/>
              <a:ahLst/>
              <a:cxnLst/>
              <a:rect l="l" t="t" r="r" b="b"/>
              <a:pathLst>
                <a:path w="273" h="198" extrusionOk="0">
                  <a:moveTo>
                    <a:pt x="171" y="0"/>
                  </a:moveTo>
                  <a:cubicBezTo>
                    <a:pt x="150" y="0"/>
                    <a:pt x="126" y="6"/>
                    <a:pt x="103" y="17"/>
                  </a:cubicBezTo>
                  <a:cubicBezTo>
                    <a:pt x="49" y="55"/>
                    <a:pt x="0" y="104"/>
                    <a:pt x="17" y="158"/>
                  </a:cubicBezTo>
                  <a:cubicBezTo>
                    <a:pt x="29" y="182"/>
                    <a:pt x="69" y="197"/>
                    <a:pt x="110" y="197"/>
                  </a:cubicBezTo>
                  <a:cubicBezTo>
                    <a:pt x="125" y="197"/>
                    <a:pt x="139" y="195"/>
                    <a:pt x="153" y="191"/>
                  </a:cubicBezTo>
                  <a:cubicBezTo>
                    <a:pt x="223" y="158"/>
                    <a:pt x="272" y="104"/>
                    <a:pt x="256" y="55"/>
                  </a:cubicBezTo>
                  <a:cubicBezTo>
                    <a:pt x="245" y="20"/>
                    <a:pt x="211"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7"/>
            <p:cNvSpPr/>
            <p:nvPr/>
          </p:nvSpPr>
          <p:spPr>
            <a:xfrm rot="10800000">
              <a:off x="2895010" y="2745245"/>
              <a:ext cx="6525" cy="4775"/>
            </a:xfrm>
            <a:custGeom>
              <a:avLst/>
              <a:gdLst/>
              <a:ahLst/>
              <a:cxnLst/>
              <a:rect l="l" t="t" r="r" b="b"/>
              <a:pathLst>
                <a:path w="261" h="191" extrusionOk="0">
                  <a:moveTo>
                    <a:pt x="174" y="1"/>
                  </a:moveTo>
                  <a:cubicBezTo>
                    <a:pt x="141" y="1"/>
                    <a:pt x="103" y="1"/>
                    <a:pt x="87" y="17"/>
                  </a:cubicBezTo>
                  <a:cubicBezTo>
                    <a:pt x="54" y="54"/>
                    <a:pt x="38" y="71"/>
                    <a:pt x="21" y="87"/>
                  </a:cubicBezTo>
                  <a:cubicBezTo>
                    <a:pt x="0" y="120"/>
                    <a:pt x="21" y="157"/>
                    <a:pt x="38" y="174"/>
                  </a:cubicBezTo>
                  <a:cubicBezTo>
                    <a:pt x="54" y="190"/>
                    <a:pt x="70" y="190"/>
                    <a:pt x="103" y="190"/>
                  </a:cubicBezTo>
                  <a:cubicBezTo>
                    <a:pt x="124" y="190"/>
                    <a:pt x="141" y="190"/>
                    <a:pt x="157" y="174"/>
                  </a:cubicBezTo>
                  <a:cubicBezTo>
                    <a:pt x="190" y="157"/>
                    <a:pt x="227" y="137"/>
                    <a:pt x="244" y="87"/>
                  </a:cubicBezTo>
                  <a:cubicBezTo>
                    <a:pt x="260" y="3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7"/>
            <p:cNvSpPr/>
            <p:nvPr/>
          </p:nvSpPr>
          <p:spPr>
            <a:xfrm rot="10800000">
              <a:off x="2907910" y="2745470"/>
              <a:ext cx="6500" cy="4950"/>
            </a:xfrm>
            <a:custGeom>
              <a:avLst/>
              <a:gdLst/>
              <a:ahLst/>
              <a:cxnLst/>
              <a:rect l="l" t="t" r="r" b="b"/>
              <a:pathLst>
                <a:path w="260" h="198" extrusionOk="0">
                  <a:moveTo>
                    <a:pt x="140" y="0"/>
                  </a:moveTo>
                  <a:cubicBezTo>
                    <a:pt x="103" y="17"/>
                    <a:pt x="70" y="33"/>
                    <a:pt x="54" y="50"/>
                  </a:cubicBezTo>
                  <a:cubicBezTo>
                    <a:pt x="0" y="103"/>
                    <a:pt x="0" y="153"/>
                    <a:pt x="37" y="190"/>
                  </a:cubicBezTo>
                  <a:cubicBezTo>
                    <a:pt x="59" y="190"/>
                    <a:pt x="74" y="197"/>
                    <a:pt x="92" y="197"/>
                  </a:cubicBezTo>
                  <a:cubicBezTo>
                    <a:pt x="101" y="197"/>
                    <a:pt x="111" y="195"/>
                    <a:pt x="124" y="190"/>
                  </a:cubicBezTo>
                  <a:lnTo>
                    <a:pt x="157" y="190"/>
                  </a:lnTo>
                  <a:cubicBezTo>
                    <a:pt x="173" y="173"/>
                    <a:pt x="190" y="153"/>
                    <a:pt x="206" y="136"/>
                  </a:cubicBezTo>
                  <a:cubicBezTo>
                    <a:pt x="243" y="120"/>
                    <a:pt x="243" y="103"/>
                    <a:pt x="243" y="70"/>
                  </a:cubicBezTo>
                  <a:cubicBezTo>
                    <a:pt x="260" y="50"/>
                    <a:pt x="243" y="17"/>
                    <a:pt x="227" y="17"/>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7"/>
            <p:cNvSpPr/>
            <p:nvPr/>
          </p:nvSpPr>
          <p:spPr>
            <a:xfrm rot="10800000">
              <a:off x="3019110" y="2651645"/>
              <a:ext cx="6525" cy="4775"/>
            </a:xfrm>
            <a:custGeom>
              <a:avLst/>
              <a:gdLst/>
              <a:ahLst/>
              <a:cxnLst/>
              <a:rect l="l" t="t" r="r" b="b"/>
              <a:pathLst>
                <a:path w="261" h="191" extrusionOk="0">
                  <a:moveTo>
                    <a:pt x="174" y="0"/>
                  </a:moveTo>
                  <a:cubicBezTo>
                    <a:pt x="141" y="0"/>
                    <a:pt x="103" y="0"/>
                    <a:pt x="71" y="21"/>
                  </a:cubicBezTo>
                  <a:cubicBezTo>
                    <a:pt x="54" y="38"/>
                    <a:pt x="17" y="71"/>
                    <a:pt x="17" y="87"/>
                  </a:cubicBezTo>
                  <a:cubicBezTo>
                    <a:pt x="0" y="141"/>
                    <a:pt x="38" y="190"/>
                    <a:pt x="87" y="190"/>
                  </a:cubicBezTo>
                  <a:cubicBezTo>
                    <a:pt x="103" y="190"/>
                    <a:pt x="141" y="190"/>
                    <a:pt x="157" y="174"/>
                  </a:cubicBezTo>
                  <a:cubicBezTo>
                    <a:pt x="157" y="174"/>
                    <a:pt x="174" y="174"/>
                    <a:pt x="190" y="157"/>
                  </a:cubicBezTo>
                  <a:cubicBezTo>
                    <a:pt x="207" y="141"/>
                    <a:pt x="223" y="124"/>
                    <a:pt x="244" y="87"/>
                  </a:cubicBezTo>
                  <a:cubicBezTo>
                    <a:pt x="260" y="38"/>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7"/>
            <p:cNvSpPr/>
            <p:nvPr/>
          </p:nvSpPr>
          <p:spPr>
            <a:xfrm rot="10800000">
              <a:off x="3018710" y="2665995"/>
              <a:ext cx="6525" cy="4975"/>
            </a:xfrm>
            <a:custGeom>
              <a:avLst/>
              <a:gdLst/>
              <a:ahLst/>
              <a:cxnLst/>
              <a:rect l="l" t="t" r="r" b="b"/>
              <a:pathLst>
                <a:path w="261" h="199" extrusionOk="0">
                  <a:moveTo>
                    <a:pt x="157" y="0"/>
                  </a:moveTo>
                  <a:cubicBezTo>
                    <a:pt x="119" y="0"/>
                    <a:pt x="76" y="19"/>
                    <a:pt x="55" y="51"/>
                  </a:cubicBezTo>
                  <a:cubicBezTo>
                    <a:pt x="22" y="67"/>
                    <a:pt x="1" y="104"/>
                    <a:pt x="1" y="121"/>
                  </a:cubicBezTo>
                  <a:cubicBezTo>
                    <a:pt x="1" y="154"/>
                    <a:pt x="22" y="170"/>
                    <a:pt x="38" y="191"/>
                  </a:cubicBezTo>
                  <a:cubicBezTo>
                    <a:pt x="49" y="191"/>
                    <a:pt x="67" y="198"/>
                    <a:pt x="89" y="198"/>
                  </a:cubicBezTo>
                  <a:cubicBezTo>
                    <a:pt x="100" y="198"/>
                    <a:pt x="112" y="196"/>
                    <a:pt x="125" y="191"/>
                  </a:cubicBezTo>
                  <a:lnTo>
                    <a:pt x="158" y="191"/>
                  </a:lnTo>
                  <a:cubicBezTo>
                    <a:pt x="174" y="170"/>
                    <a:pt x="191" y="154"/>
                    <a:pt x="207" y="137"/>
                  </a:cubicBezTo>
                  <a:cubicBezTo>
                    <a:pt x="261" y="104"/>
                    <a:pt x="261" y="34"/>
                    <a:pt x="207" y="18"/>
                  </a:cubicBezTo>
                  <a:cubicBezTo>
                    <a:pt x="195" y="6"/>
                    <a:pt x="17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7"/>
            <p:cNvSpPr/>
            <p:nvPr/>
          </p:nvSpPr>
          <p:spPr>
            <a:xfrm rot="10800000">
              <a:off x="2990785" y="2709995"/>
              <a:ext cx="6100" cy="4950"/>
            </a:xfrm>
            <a:custGeom>
              <a:avLst/>
              <a:gdLst/>
              <a:ahLst/>
              <a:cxnLst/>
              <a:rect l="l" t="t" r="r" b="b"/>
              <a:pathLst>
                <a:path w="244" h="198" extrusionOk="0">
                  <a:moveTo>
                    <a:pt x="162" y="1"/>
                  </a:moveTo>
                  <a:cubicBezTo>
                    <a:pt x="154" y="1"/>
                    <a:pt x="146" y="2"/>
                    <a:pt x="141" y="8"/>
                  </a:cubicBezTo>
                  <a:cubicBezTo>
                    <a:pt x="104" y="8"/>
                    <a:pt x="71" y="24"/>
                    <a:pt x="54" y="41"/>
                  </a:cubicBezTo>
                  <a:cubicBezTo>
                    <a:pt x="1" y="94"/>
                    <a:pt x="1" y="160"/>
                    <a:pt x="38" y="177"/>
                  </a:cubicBezTo>
                  <a:cubicBezTo>
                    <a:pt x="54" y="198"/>
                    <a:pt x="87" y="198"/>
                    <a:pt x="124" y="198"/>
                  </a:cubicBezTo>
                  <a:cubicBezTo>
                    <a:pt x="141" y="198"/>
                    <a:pt x="141" y="177"/>
                    <a:pt x="157" y="177"/>
                  </a:cubicBezTo>
                  <a:cubicBezTo>
                    <a:pt x="174" y="177"/>
                    <a:pt x="190" y="160"/>
                    <a:pt x="207" y="144"/>
                  </a:cubicBezTo>
                  <a:cubicBezTo>
                    <a:pt x="227" y="127"/>
                    <a:pt x="244" y="94"/>
                    <a:pt x="244" y="74"/>
                  </a:cubicBezTo>
                  <a:cubicBezTo>
                    <a:pt x="244" y="41"/>
                    <a:pt x="244" y="24"/>
                    <a:pt x="207" y="8"/>
                  </a:cubicBezTo>
                  <a:cubicBezTo>
                    <a:pt x="196" y="8"/>
                    <a:pt x="17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7"/>
            <p:cNvSpPr/>
            <p:nvPr/>
          </p:nvSpPr>
          <p:spPr>
            <a:xfrm rot="10800000">
              <a:off x="3019535" y="2639995"/>
              <a:ext cx="6525" cy="4800"/>
            </a:xfrm>
            <a:custGeom>
              <a:avLst/>
              <a:gdLst/>
              <a:ahLst/>
              <a:cxnLst/>
              <a:rect l="l" t="t" r="r" b="b"/>
              <a:pathLst>
                <a:path w="261" h="192" extrusionOk="0">
                  <a:moveTo>
                    <a:pt x="170" y="1"/>
                  </a:moveTo>
                  <a:cubicBezTo>
                    <a:pt x="151" y="1"/>
                    <a:pt x="129" y="6"/>
                    <a:pt x="104" y="18"/>
                  </a:cubicBezTo>
                  <a:cubicBezTo>
                    <a:pt x="34" y="34"/>
                    <a:pt x="1" y="104"/>
                    <a:pt x="1" y="137"/>
                  </a:cubicBezTo>
                  <a:cubicBezTo>
                    <a:pt x="12" y="172"/>
                    <a:pt x="45" y="191"/>
                    <a:pt x="87" y="191"/>
                  </a:cubicBezTo>
                  <a:cubicBezTo>
                    <a:pt x="109" y="191"/>
                    <a:pt x="133" y="186"/>
                    <a:pt x="158" y="174"/>
                  </a:cubicBezTo>
                  <a:cubicBezTo>
                    <a:pt x="207" y="154"/>
                    <a:pt x="261" y="88"/>
                    <a:pt x="240" y="51"/>
                  </a:cubicBezTo>
                  <a:cubicBezTo>
                    <a:pt x="229"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7"/>
            <p:cNvSpPr/>
            <p:nvPr/>
          </p:nvSpPr>
          <p:spPr>
            <a:xfrm rot="10800000">
              <a:off x="2986560" y="2746595"/>
              <a:ext cx="6400" cy="5175"/>
            </a:xfrm>
            <a:custGeom>
              <a:avLst/>
              <a:gdLst/>
              <a:ahLst/>
              <a:cxnLst/>
              <a:rect l="l" t="t" r="r" b="b"/>
              <a:pathLst>
                <a:path w="256" h="207" extrusionOk="0">
                  <a:moveTo>
                    <a:pt x="174" y="1"/>
                  </a:moveTo>
                  <a:cubicBezTo>
                    <a:pt x="103" y="1"/>
                    <a:pt x="33" y="54"/>
                    <a:pt x="17" y="104"/>
                  </a:cubicBezTo>
                  <a:cubicBezTo>
                    <a:pt x="0" y="157"/>
                    <a:pt x="33" y="207"/>
                    <a:pt x="103" y="207"/>
                  </a:cubicBezTo>
                  <a:cubicBezTo>
                    <a:pt x="120" y="207"/>
                    <a:pt x="136" y="207"/>
                    <a:pt x="153" y="190"/>
                  </a:cubicBezTo>
                  <a:cubicBezTo>
                    <a:pt x="174" y="190"/>
                    <a:pt x="174" y="190"/>
                    <a:pt x="190" y="174"/>
                  </a:cubicBezTo>
                  <a:cubicBezTo>
                    <a:pt x="223" y="157"/>
                    <a:pt x="240" y="141"/>
                    <a:pt x="240" y="104"/>
                  </a:cubicBezTo>
                  <a:cubicBezTo>
                    <a:pt x="256" y="87"/>
                    <a:pt x="256" y="54"/>
                    <a:pt x="240" y="38"/>
                  </a:cubicBezTo>
                  <a:cubicBezTo>
                    <a:pt x="223"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7"/>
            <p:cNvSpPr/>
            <p:nvPr/>
          </p:nvSpPr>
          <p:spPr>
            <a:xfrm rot="10800000">
              <a:off x="3008410" y="2618970"/>
              <a:ext cx="6500" cy="4775"/>
            </a:xfrm>
            <a:custGeom>
              <a:avLst/>
              <a:gdLst/>
              <a:ahLst/>
              <a:cxnLst/>
              <a:rect l="l" t="t" r="r" b="b"/>
              <a:pathLst>
                <a:path w="260" h="191" extrusionOk="0">
                  <a:moveTo>
                    <a:pt x="157" y="0"/>
                  </a:moveTo>
                  <a:cubicBezTo>
                    <a:pt x="140" y="0"/>
                    <a:pt x="103" y="0"/>
                    <a:pt x="70" y="17"/>
                  </a:cubicBezTo>
                  <a:cubicBezTo>
                    <a:pt x="37" y="33"/>
                    <a:pt x="21" y="70"/>
                    <a:pt x="21" y="87"/>
                  </a:cubicBezTo>
                  <a:cubicBezTo>
                    <a:pt x="0" y="136"/>
                    <a:pt x="21" y="174"/>
                    <a:pt x="54" y="190"/>
                  </a:cubicBezTo>
                  <a:lnTo>
                    <a:pt x="87" y="190"/>
                  </a:lnTo>
                  <a:cubicBezTo>
                    <a:pt x="103" y="190"/>
                    <a:pt x="124" y="190"/>
                    <a:pt x="157" y="174"/>
                  </a:cubicBezTo>
                  <a:cubicBezTo>
                    <a:pt x="173" y="174"/>
                    <a:pt x="206" y="136"/>
                    <a:pt x="227" y="120"/>
                  </a:cubicBezTo>
                  <a:cubicBezTo>
                    <a:pt x="227" y="103"/>
                    <a:pt x="243" y="103"/>
                    <a:pt x="243" y="87"/>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7"/>
            <p:cNvSpPr/>
            <p:nvPr/>
          </p:nvSpPr>
          <p:spPr>
            <a:xfrm rot="10800000">
              <a:off x="3012735" y="2631295"/>
              <a:ext cx="6400" cy="4925"/>
            </a:xfrm>
            <a:custGeom>
              <a:avLst/>
              <a:gdLst/>
              <a:ahLst/>
              <a:cxnLst/>
              <a:rect l="l" t="t" r="r" b="b"/>
              <a:pathLst>
                <a:path w="256" h="197" extrusionOk="0">
                  <a:moveTo>
                    <a:pt x="159" y="0"/>
                  </a:moveTo>
                  <a:cubicBezTo>
                    <a:pt x="140" y="0"/>
                    <a:pt x="120" y="6"/>
                    <a:pt x="103" y="17"/>
                  </a:cubicBezTo>
                  <a:cubicBezTo>
                    <a:pt x="33" y="38"/>
                    <a:pt x="0" y="104"/>
                    <a:pt x="0" y="157"/>
                  </a:cubicBezTo>
                  <a:cubicBezTo>
                    <a:pt x="12" y="181"/>
                    <a:pt x="53" y="197"/>
                    <a:pt x="100" y="197"/>
                  </a:cubicBezTo>
                  <a:cubicBezTo>
                    <a:pt x="117" y="197"/>
                    <a:pt x="135" y="195"/>
                    <a:pt x="153" y="190"/>
                  </a:cubicBezTo>
                  <a:cubicBezTo>
                    <a:pt x="206" y="157"/>
                    <a:pt x="256" y="87"/>
                    <a:pt x="239" y="54"/>
                  </a:cubicBezTo>
                  <a:cubicBezTo>
                    <a:pt x="229" y="19"/>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7"/>
            <p:cNvSpPr/>
            <p:nvPr/>
          </p:nvSpPr>
          <p:spPr>
            <a:xfrm rot="10800000">
              <a:off x="2985610" y="2698870"/>
              <a:ext cx="6525" cy="4750"/>
            </a:xfrm>
            <a:custGeom>
              <a:avLst/>
              <a:gdLst/>
              <a:ahLst/>
              <a:cxnLst/>
              <a:rect l="l" t="t" r="r" b="b"/>
              <a:pathLst>
                <a:path w="261" h="190" extrusionOk="0">
                  <a:moveTo>
                    <a:pt x="174" y="0"/>
                  </a:moveTo>
                  <a:cubicBezTo>
                    <a:pt x="141" y="0"/>
                    <a:pt x="103" y="17"/>
                    <a:pt x="70" y="33"/>
                  </a:cubicBezTo>
                  <a:cubicBezTo>
                    <a:pt x="54" y="54"/>
                    <a:pt x="17" y="70"/>
                    <a:pt x="17" y="103"/>
                  </a:cubicBezTo>
                  <a:cubicBezTo>
                    <a:pt x="0" y="120"/>
                    <a:pt x="0" y="157"/>
                    <a:pt x="17" y="173"/>
                  </a:cubicBezTo>
                  <a:cubicBezTo>
                    <a:pt x="37" y="190"/>
                    <a:pt x="70" y="190"/>
                    <a:pt x="87" y="190"/>
                  </a:cubicBezTo>
                  <a:lnTo>
                    <a:pt x="157" y="190"/>
                  </a:lnTo>
                  <a:cubicBezTo>
                    <a:pt x="174" y="173"/>
                    <a:pt x="174" y="173"/>
                    <a:pt x="190" y="173"/>
                  </a:cubicBezTo>
                  <a:cubicBezTo>
                    <a:pt x="207" y="157"/>
                    <a:pt x="244" y="120"/>
                    <a:pt x="244" y="103"/>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7"/>
            <p:cNvSpPr/>
            <p:nvPr/>
          </p:nvSpPr>
          <p:spPr>
            <a:xfrm rot="10800000">
              <a:off x="3032410" y="2652070"/>
              <a:ext cx="6925" cy="4775"/>
            </a:xfrm>
            <a:custGeom>
              <a:avLst/>
              <a:gdLst/>
              <a:ahLst/>
              <a:cxnLst/>
              <a:rect l="l" t="t" r="r" b="b"/>
              <a:pathLst>
                <a:path w="277" h="191" extrusionOk="0">
                  <a:moveTo>
                    <a:pt x="153" y="1"/>
                  </a:moveTo>
                  <a:cubicBezTo>
                    <a:pt x="120" y="1"/>
                    <a:pt x="87" y="17"/>
                    <a:pt x="70" y="55"/>
                  </a:cubicBezTo>
                  <a:cubicBezTo>
                    <a:pt x="17" y="88"/>
                    <a:pt x="0" y="158"/>
                    <a:pt x="50" y="191"/>
                  </a:cubicBezTo>
                  <a:lnTo>
                    <a:pt x="136" y="191"/>
                  </a:lnTo>
                  <a:cubicBezTo>
                    <a:pt x="136" y="191"/>
                    <a:pt x="153" y="191"/>
                    <a:pt x="173" y="174"/>
                  </a:cubicBezTo>
                  <a:cubicBezTo>
                    <a:pt x="190" y="174"/>
                    <a:pt x="206" y="158"/>
                    <a:pt x="223" y="141"/>
                  </a:cubicBezTo>
                  <a:cubicBezTo>
                    <a:pt x="276" y="104"/>
                    <a:pt x="276" y="38"/>
                    <a:pt x="223" y="17"/>
                  </a:cubicBezTo>
                  <a:cubicBezTo>
                    <a:pt x="206" y="1"/>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7"/>
            <p:cNvSpPr/>
            <p:nvPr/>
          </p:nvSpPr>
          <p:spPr>
            <a:xfrm rot="10800000">
              <a:off x="2982210" y="2687720"/>
              <a:ext cx="6425" cy="5200"/>
            </a:xfrm>
            <a:custGeom>
              <a:avLst/>
              <a:gdLst/>
              <a:ahLst/>
              <a:cxnLst/>
              <a:rect l="l" t="t" r="r" b="b"/>
              <a:pathLst>
                <a:path w="257" h="208" extrusionOk="0">
                  <a:moveTo>
                    <a:pt x="170" y="1"/>
                  </a:moveTo>
                  <a:cubicBezTo>
                    <a:pt x="137" y="1"/>
                    <a:pt x="104" y="17"/>
                    <a:pt x="67" y="38"/>
                  </a:cubicBezTo>
                  <a:cubicBezTo>
                    <a:pt x="50" y="55"/>
                    <a:pt x="34" y="71"/>
                    <a:pt x="17" y="104"/>
                  </a:cubicBezTo>
                  <a:cubicBezTo>
                    <a:pt x="1" y="158"/>
                    <a:pt x="34" y="207"/>
                    <a:pt x="83" y="207"/>
                  </a:cubicBezTo>
                  <a:cubicBezTo>
                    <a:pt x="120" y="207"/>
                    <a:pt x="137" y="191"/>
                    <a:pt x="153" y="191"/>
                  </a:cubicBezTo>
                  <a:cubicBezTo>
                    <a:pt x="186" y="174"/>
                    <a:pt x="223" y="141"/>
                    <a:pt x="240" y="104"/>
                  </a:cubicBezTo>
                  <a:cubicBezTo>
                    <a:pt x="256" y="55"/>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7"/>
            <p:cNvSpPr/>
            <p:nvPr/>
          </p:nvSpPr>
          <p:spPr>
            <a:xfrm rot="10800000">
              <a:off x="3029010" y="2688145"/>
              <a:ext cx="6525" cy="5175"/>
            </a:xfrm>
            <a:custGeom>
              <a:avLst/>
              <a:gdLst/>
              <a:ahLst/>
              <a:cxnLst/>
              <a:rect l="l" t="t" r="r" b="b"/>
              <a:pathLst>
                <a:path w="261" h="207" extrusionOk="0">
                  <a:moveTo>
                    <a:pt x="174" y="0"/>
                  </a:moveTo>
                  <a:cubicBezTo>
                    <a:pt x="141" y="0"/>
                    <a:pt x="104" y="17"/>
                    <a:pt x="71" y="33"/>
                  </a:cubicBezTo>
                  <a:cubicBezTo>
                    <a:pt x="54" y="54"/>
                    <a:pt x="38" y="71"/>
                    <a:pt x="21" y="103"/>
                  </a:cubicBezTo>
                  <a:cubicBezTo>
                    <a:pt x="1" y="157"/>
                    <a:pt x="21" y="190"/>
                    <a:pt x="71" y="190"/>
                  </a:cubicBezTo>
                  <a:cubicBezTo>
                    <a:pt x="71" y="207"/>
                    <a:pt x="87" y="207"/>
                    <a:pt x="104" y="207"/>
                  </a:cubicBezTo>
                  <a:cubicBezTo>
                    <a:pt x="124" y="207"/>
                    <a:pt x="141" y="190"/>
                    <a:pt x="157" y="190"/>
                  </a:cubicBezTo>
                  <a:cubicBezTo>
                    <a:pt x="190" y="174"/>
                    <a:pt x="207" y="157"/>
                    <a:pt x="227" y="120"/>
                  </a:cubicBezTo>
                  <a:cubicBezTo>
                    <a:pt x="244" y="120"/>
                    <a:pt x="244" y="103"/>
                    <a:pt x="244" y="103"/>
                  </a:cubicBezTo>
                  <a:cubicBezTo>
                    <a:pt x="260" y="54"/>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7"/>
            <p:cNvSpPr/>
            <p:nvPr/>
          </p:nvSpPr>
          <p:spPr>
            <a:xfrm rot="10800000">
              <a:off x="2977485" y="2709595"/>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37"/>
                    <a:pt x="21" y="170"/>
                    <a:pt x="37" y="191"/>
                  </a:cubicBezTo>
                  <a:cubicBezTo>
                    <a:pt x="54" y="191"/>
                    <a:pt x="70" y="207"/>
                    <a:pt x="87" y="207"/>
                  </a:cubicBezTo>
                  <a:cubicBezTo>
                    <a:pt x="103" y="207"/>
                    <a:pt x="140" y="207"/>
                    <a:pt x="157" y="191"/>
                  </a:cubicBezTo>
                  <a:cubicBezTo>
                    <a:pt x="190" y="170"/>
                    <a:pt x="227" y="137"/>
                    <a:pt x="243" y="104"/>
                  </a:cubicBezTo>
                  <a:lnTo>
                    <a:pt x="243" y="87"/>
                  </a:ln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7"/>
            <p:cNvSpPr/>
            <p:nvPr/>
          </p:nvSpPr>
          <p:spPr>
            <a:xfrm rot="10800000">
              <a:off x="2986035" y="2757720"/>
              <a:ext cx="6525" cy="5175"/>
            </a:xfrm>
            <a:custGeom>
              <a:avLst/>
              <a:gdLst/>
              <a:ahLst/>
              <a:cxnLst/>
              <a:rect l="l" t="t" r="r" b="b"/>
              <a:pathLst>
                <a:path w="261" h="207" extrusionOk="0">
                  <a:moveTo>
                    <a:pt x="174" y="0"/>
                  </a:moveTo>
                  <a:cubicBezTo>
                    <a:pt x="158" y="0"/>
                    <a:pt x="120" y="17"/>
                    <a:pt x="87" y="33"/>
                  </a:cubicBezTo>
                  <a:cubicBezTo>
                    <a:pt x="54" y="54"/>
                    <a:pt x="34" y="71"/>
                    <a:pt x="34" y="104"/>
                  </a:cubicBezTo>
                  <a:cubicBezTo>
                    <a:pt x="1" y="157"/>
                    <a:pt x="34" y="207"/>
                    <a:pt x="104" y="207"/>
                  </a:cubicBezTo>
                  <a:cubicBezTo>
                    <a:pt x="120" y="207"/>
                    <a:pt x="158" y="190"/>
                    <a:pt x="174" y="190"/>
                  </a:cubicBezTo>
                  <a:lnTo>
                    <a:pt x="191" y="174"/>
                  </a:lnTo>
                  <a:cubicBezTo>
                    <a:pt x="224" y="157"/>
                    <a:pt x="240" y="120"/>
                    <a:pt x="261" y="104"/>
                  </a:cubicBezTo>
                  <a:cubicBezTo>
                    <a:pt x="261" y="71"/>
                    <a:pt x="261" y="54"/>
                    <a:pt x="240" y="33"/>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7"/>
            <p:cNvSpPr/>
            <p:nvPr/>
          </p:nvSpPr>
          <p:spPr>
            <a:xfrm rot="10800000">
              <a:off x="2982635" y="2732620"/>
              <a:ext cx="6525" cy="4925"/>
            </a:xfrm>
            <a:custGeom>
              <a:avLst/>
              <a:gdLst/>
              <a:ahLst/>
              <a:cxnLst/>
              <a:rect l="l" t="t" r="r" b="b"/>
              <a:pathLst>
                <a:path w="261" h="197" extrusionOk="0">
                  <a:moveTo>
                    <a:pt x="175" y="0"/>
                  </a:moveTo>
                  <a:cubicBezTo>
                    <a:pt x="154" y="0"/>
                    <a:pt x="129" y="6"/>
                    <a:pt x="104" y="17"/>
                  </a:cubicBezTo>
                  <a:cubicBezTo>
                    <a:pt x="38" y="34"/>
                    <a:pt x="1" y="104"/>
                    <a:pt x="22" y="153"/>
                  </a:cubicBezTo>
                  <a:cubicBezTo>
                    <a:pt x="34" y="181"/>
                    <a:pt x="64" y="197"/>
                    <a:pt x="107" y="197"/>
                  </a:cubicBezTo>
                  <a:cubicBezTo>
                    <a:pt x="122" y="197"/>
                    <a:pt x="139" y="195"/>
                    <a:pt x="158" y="190"/>
                  </a:cubicBezTo>
                  <a:cubicBezTo>
                    <a:pt x="228" y="153"/>
                    <a:pt x="261" y="104"/>
                    <a:pt x="244" y="50"/>
                  </a:cubicBezTo>
                  <a:cubicBezTo>
                    <a:pt x="244" y="18"/>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7"/>
            <p:cNvSpPr/>
            <p:nvPr/>
          </p:nvSpPr>
          <p:spPr>
            <a:xfrm rot="10800000">
              <a:off x="2887710" y="2676095"/>
              <a:ext cx="6500" cy="5075"/>
            </a:xfrm>
            <a:custGeom>
              <a:avLst/>
              <a:gdLst/>
              <a:ahLst/>
              <a:cxnLst/>
              <a:rect l="l" t="t" r="r" b="b"/>
              <a:pathLst>
                <a:path w="260" h="203" extrusionOk="0">
                  <a:moveTo>
                    <a:pt x="188" y="1"/>
                  </a:moveTo>
                  <a:cubicBezTo>
                    <a:pt x="173" y="1"/>
                    <a:pt x="157" y="5"/>
                    <a:pt x="140" y="13"/>
                  </a:cubicBezTo>
                  <a:cubicBezTo>
                    <a:pt x="120" y="13"/>
                    <a:pt x="87" y="30"/>
                    <a:pt x="54" y="46"/>
                  </a:cubicBezTo>
                  <a:cubicBezTo>
                    <a:pt x="17" y="100"/>
                    <a:pt x="0" y="166"/>
                    <a:pt x="54" y="186"/>
                  </a:cubicBezTo>
                  <a:cubicBezTo>
                    <a:pt x="70" y="203"/>
                    <a:pt x="103" y="203"/>
                    <a:pt x="140" y="203"/>
                  </a:cubicBezTo>
                  <a:cubicBezTo>
                    <a:pt x="140" y="203"/>
                    <a:pt x="157" y="186"/>
                    <a:pt x="173" y="186"/>
                  </a:cubicBezTo>
                  <a:cubicBezTo>
                    <a:pt x="190" y="186"/>
                    <a:pt x="206" y="166"/>
                    <a:pt x="223" y="149"/>
                  </a:cubicBezTo>
                  <a:cubicBezTo>
                    <a:pt x="243" y="133"/>
                    <a:pt x="260" y="100"/>
                    <a:pt x="260" y="83"/>
                  </a:cubicBezTo>
                  <a:cubicBezTo>
                    <a:pt x="260" y="46"/>
                    <a:pt x="243" y="30"/>
                    <a:pt x="223" y="13"/>
                  </a:cubicBezTo>
                  <a:cubicBezTo>
                    <a:pt x="215" y="5"/>
                    <a:pt x="2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7"/>
            <p:cNvSpPr/>
            <p:nvPr/>
          </p:nvSpPr>
          <p:spPr>
            <a:xfrm rot="10800000">
              <a:off x="2840910" y="2734120"/>
              <a:ext cx="6525" cy="5175"/>
            </a:xfrm>
            <a:custGeom>
              <a:avLst/>
              <a:gdLst/>
              <a:ahLst/>
              <a:cxnLst/>
              <a:rect l="l" t="t" r="r" b="b"/>
              <a:pathLst>
                <a:path w="261" h="207" extrusionOk="0">
                  <a:moveTo>
                    <a:pt x="158" y="1"/>
                  </a:moveTo>
                  <a:cubicBezTo>
                    <a:pt x="125" y="1"/>
                    <a:pt x="104" y="17"/>
                    <a:pt x="71" y="38"/>
                  </a:cubicBezTo>
                  <a:cubicBezTo>
                    <a:pt x="38" y="54"/>
                    <a:pt x="22" y="87"/>
                    <a:pt x="1" y="104"/>
                  </a:cubicBezTo>
                  <a:cubicBezTo>
                    <a:pt x="1" y="141"/>
                    <a:pt x="1" y="157"/>
                    <a:pt x="22" y="174"/>
                  </a:cubicBezTo>
                  <a:cubicBezTo>
                    <a:pt x="38" y="190"/>
                    <a:pt x="55" y="207"/>
                    <a:pt x="88" y="207"/>
                  </a:cubicBezTo>
                  <a:cubicBezTo>
                    <a:pt x="104" y="207"/>
                    <a:pt x="125" y="207"/>
                    <a:pt x="141" y="190"/>
                  </a:cubicBezTo>
                  <a:cubicBezTo>
                    <a:pt x="158" y="190"/>
                    <a:pt x="174" y="174"/>
                    <a:pt x="174" y="174"/>
                  </a:cubicBezTo>
                  <a:cubicBezTo>
                    <a:pt x="207" y="157"/>
                    <a:pt x="228" y="141"/>
                    <a:pt x="244" y="104"/>
                  </a:cubicBezTo>
                  <a:cubicBezTo>
                    <a:pt x="261" y="54"/>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7"/>
            <p:cNvSpPr/>
            <p:nvPr/>
          </p:nvSpPr>
          <p:spPr>
            <a:xfrm rot="10800000">
              <a:off x="2834510" y="2758720"/>
              <a:ext cx="6000" cy="5000"/>
            </a:xfrm>
            <a:custGeom>
              <a:avLst/>
              <a:gdLst/>
              <a:ahLst/>
              <a:cxnLst/>
              <a:rect l="l" t="t" r="r" b="b"/>
              <a:pathLst>
                <a:path w="240" h="200" extrusionOk="0">
                  <a:moveTo>
                    <a:pt x="157" y="0"/>
                  </a:moveTo>
                  <a:cubicBezTo>
                    <a:pt x="136" y="0"/>
                    <a:pt x="120" y="0"/>
                    <a:pt x="103" y="17"/>
                  </a:cubicBezTo>
                  <a:cubicBezTo>
                    <a:pt x="33" y="50"/>
                    <a:pt x="0" y="104"/>
                    <a:pt x="0" y="153"/>
                  </a:cubicBezTo>
                  <a:cubicBezTo>
                    <a:pt x="11" y="188"/>
                    <a:pt x="44" y="200"/>
                    <a:pt x="84" y="200"/>
                  </a:cubicBezTo>
                  <a:cubicBezTo>
                    <a:pt x="107" y="200"/>
                    <a:pt x="132" y="196"/>
                    <a:pt x="157" y="190"/>
                  </a:cubicBezTo>
                  <a:cubicBezTo>
                    <a:pt x="173" y="170"/>
                    <a:pt x="190" y="170"/>
                    <a:pt x="190" y="153"/>
                  </a:cubicBezTo>
                  <a:cubicBezTo>
                    <a:pt x="223" y="120"/>
                    <a:pt x="239" y="87"/>
                    <a:pt x="239" y="50"/>
                  </a:cubicBez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7"/>
            <p:cNvSpPr/>
            <p:nvPr/>
          </p:nvSpPr>
          <p:spPr>
            <a:xfrm rot="10800000">
              <a:off x="2843060" y="2747745"/>
              <a:ext cx="6375" cy="4850"/>
            </a:xfrm>
            <a:custGeom>
              <a:avLst/>
              <a:gdLst/>
              <a:ahLst/>
              <a:cxnLst/>
              <a:rect l="l" t="t" r="r" b="b"/>
              <a:pathLst>
                <a:path w="255" h="194" extrusionOk="0">
                  <a:moveTo>
                    <a:pt x="168" y="1"/>
                  </a:moveTo>
                  <a:cubicBezTo>
                    <a:pt x="135" y="1"/>
                    <a:pt x="102" y="17"/>
                    <a:pt x="81" y="34"/>
                  </a:cubicBezTo>
                  <a:cubicBezTo>
                    <a:pt x="48" y="54"/>
                    <a:pt x="31" y="71"/>
                    <a:pt x="15" y="104"/>
                  </a:cubicBezTo>
                  <a:cubicBezTo>
                    <a:pt x="1" y="150"/>
                    <a:pt x="24" y="194"/>
                    <a:pt x="76" y="194"/>
                  </a:cubicBezTo>
                  <a:cubicBezTo>
                    <a:pt x="84" y="194"/>
                    <a:pt x="92" y="193"/>
                    <a:pt x="102" y="190"/>
                  </a:cubicBezTo>
                  <a:lnTo>
                    <a:pt x="151" y="190"/>
                  </a:lnTo>
                  <a:cubicBezTo>
                    <a:pt x="168" y="174"/>
                    <a:pt x="168" y="174"/>
                    <a:pt x="184" y="174"/>
                  </a:cubicBezTo>
                  <a:cubicBezTo>
                    <a:pt x="221" y="157"/>
                    <a:pt x="238" y="120"/>
                    <a:pt x="238" y="104"/>
                  </a:cubicBezTo>
                  <a:cubicBezTo>
                    <a:pt x="254" y="71"/>
                    <a:pt x="254" y="54"/>
                    <a:pt x="238" y="34"/>
                  </a:cubicBezTo>
                  <a:cubicBezTo>
                    <a:pt x="221" y="17"/>
                    <a:pt x="20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7"/>
            <p:cNvSpPr/>
            <p:nvPr/>
          </p:nvSpPr>
          <p:spPr>
            <a:xfrm rot="10800000">
              <a:off x="2833185" y="2712570"/>
              <a:ext cx="6500" cy="5175"/>
            </a:xfrm>
            <a:custGeom>
              <a:avLst/>
              <a:gdLst/>
              <a:ahLst/>
              <a:cxnLst/>
              <a:rect l="l" t="t" r="r" b="b"/>
              <a:pathLst>
                <a:path w="260" h="207" extrusionOk="0">
                  <a:moveTo>
                    <a:pt x="173" y="0"/>
                  </a:moveTo>
                  <a:cubicBezTo>
                    <a:pt x="140" y="0"/>
                    <a:pt x="103" y="17"/>
                    <a:pt x="70" y="33"/>
                  </a:cubicBezTo>
                  <a:cubicBezTo>
                    <a:pt x="54" y="50"/>
                    <a:pt x="21" y="66"/>
                    <a:pt x="21" y="103"/>
                  </a:cubicBezTo>
                  <a:cubicBezTo>
                    <a:pt x="0" y="153"/>
                    <a:pt x="37" y="206"/>
                    <a:pt x="87" y="206"/>
                  </a:cubicBezTo>
                  <a:cubicBezTo>
                    <a:pt x="103" y="206"/>
                    <a:pt x="140" y="186"/>
                    <a:pt x="157" y="186"/>
                  </a:cubicBezTo>
                  <a:cubicBezTo>
                    <a:pt x="157" y="186"/>
                    <a:pt x="173" y="169"/>
                    <a:pt x="190" y="169"/>
                  </a:cubicBezTo>
                  <a:cubicBezTo>
                    <a:pt x="206" y="153"/>
                    <a:pt x="227" y="120"/>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7"/>
            <p:cNvSpPr/>
            <p:nvPr/>
          </p:nvSpPr>
          <p:spPr>
            <a:xfrm rot="10800000">
              <a:off x="2838735" y="2722045"/>
              <a:ext cx="6525" cy="4925"/>
            </a:xfrm>
            <a:custGeom>
              <a:avLst/>
              <a:gdLst/>
              <a:ahLst/>
              <a:cxnLst/>
              <a:rect l="l" t="t" r="r" b="b"/>
              <a:pathLst>
                <a:path w="261" h="197" extrusionOk="0">
                  <a:moveTo>
                    <a:pt x="183" y="0"/>
                  </a:moveTo>
                  <a:cubicBezTo>
                    <a:pt x="140" y="0"/>
                    <a:pt x="91" y="20"/>
                    <a:pt x="54" y="60"/>
                  </a:cubicBezTo>
                  <a:cubicBezTo>
                    <a:pt x="1" y="93"/>
                    <a:pt x="1" y="163"/>
                    <a:pt x="38" y="180"/>
                  </a:cubicBezTo>
                  <a:cubicBezTo>
                    <a:pt x="71" y="196"/>
                    <a:pt x="87" y="196"/>
                    <a:pt x="120" y="196"/>
                  </a:cubicBezTo>
                  <a:cubicBezTo>
                    <a:pt x="141" y="196"/>
                    <a:pt x="141" y="196"/>
                    <a:pt x="157" y="180"/>
                  </a:cubicBezTo>
                  <a:cubicBezTo>
                    <a:pt x="174" y="180"/>
                    <a:pt x="190" y="163"/>
                    <a:pt x="207" y="143"/>
                  </a:cubicBezTo>
                  <a:cubicBezTo>
                    <a:pt x="260" y="93"/>
                    <a:pt x="260" y="39"/>
                    <a:pt x="223" y="6"/>
                  </a:cubicBezTo>
                  <a:cubicBezTo>
                    <a:pt x="211" y="2"/>
                    <a:pt x="198"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7"/>
            <p:cNvSpPr/>
            <p:nvPr/>
          </p:nvSpPr>
          <p:spPr>
            <a:xfrm rot="10800000">
              <a:off x="2843485" y="2689895"/>
              <a:ext cx="6525" cy="5175"/>
            </a:xfrm>
            <a:custGeom>
              <a:avLst/>
              <a:gdLst/>
              <a:ahLst/>
              <a:cxnLst/>
              <a:rect l="l" t="t" r="r" b="b"/>
              <a:pathLst>
                <a:path w="261" h="207" extrusionOk="0">
                  <a:moveTo>
                    <a:pt x="174" y="0"/>
                  </a:moveTo>
                  <a:cubicBezTo>
                    <a:pt x="141" y="0"/>
                    <a:pt x="104" y="21"/>
                    <a:pt x="87" y="37"/>
                  </a:cubicBezTo>
                  <a:cubicBezTo>
                    <a:pt x="54" y="54"/>
                    <a:pt x="38" y="87"/>
                    <a:pt x="21" y="103"/>
                  </a:cubicBezTo>
                  <a:cubicBezTo>
                    <a:pt x="1" y="157"/>
                    <a:pt x="21" y="190"/>
                    <a:pt x="71" y="206"/>
                  </a:cubicBezTo>
                  <a:lnTo>
                    <a:pt x="104" y="206"/>
                  </a:lnTo>
                  <a:cubicBezTo>
                    <a:pt x="125" y="206"/>
                    <a:pt x="141" y="206"/>
                    <a:pt x="158" y="190"/>
                  </a:cubicBezTo>
                  <a:cubicBezTo>
                    <a:pt x="191" y="173"/>
                    <a:pt x="228" y="157"/>
                    <a:pt x="244" y="141"/>
                  </a:cubicBezTo>
                  <a:lnTo>
                    <a:pt x="244" y="103"/>
                  </a:lnTo>
                  <a:cubicBezTo>
                    <a:pt x="261" y="54"/>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7"/>
            <p:cNvSpPr/>
            <p:nvPr/>
          </p:nvSpPr>
          <p:spPr>
            <a:xfrm rot="10800000">
              <a:off x="2847810" y="2702270"/>
              <a:ext cx="6425" cy="4925"/>
            </a:xfrm>
            <a:custGeom>
              <a:avLst/>
              <a:gdLst/>
              <a:ahLst/>
              <a:cxnLst/>
              <a:rect l="l" t="t" r="r" b="b"/>
              <a:pathLst>
                <a:path w="257" h="197" extrusionOk="0">
                  <a:moveTo>
                    <a:pt x="157" y="1"/>
                  </a:moveTo>
                  <a:cubicBezTo>
                    <a:pt x="140" y="1"/>
                    <a:pt x="122" y="3"/>
                    <a:pt x="104" y="7"/>
                  </a:cubicBezTo>
                  <a:cubicBezTo>
                    <a:pt x="50" y="40"/>
                    <a:pt x="1" y="94"/>
                    <a:pt x="17" y="143"/>
                  </a:cubicBezTo>
                  <a:cubicBezTo>
                    <a:pt x="28" y="177"/>
                    <a:pt x="53" y="196"/>
                    <a:pt x="87" y="196"/>
                  </a:cubicBezTo>
                  <a:cubicBezTo>
                    <a:pt x="107" y="196"/>
                    <a:pt x="129" y="190"/>
                    <a:pt x="153" y="176"/>
                  </a:cubicBezTo>
                  <a:cubicBezTo>
                    <a:pt x="223" y="160"/>
                    <a:pt x="256" y="94"/>
                    <a:pt x="256" y="40"/>
                  </a:cubicBezTo>
                  <a:cubicBezTo>
                    <a:pt x="244" y="16"/>
                    <a:pt x="20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7"/>
            <p:cNvSpPr/>
            <p:nvPr/>
          </p:nvSpPr>
          <p:spPr>
            <a:xfrm rot="10800000">
              <a:off x="2835760" y="2768620"/>
              <a:ext cx="6000" cy="4900"/>
            </a:xfrm>
            <a:custGeom>
              <a:avLst/>
              <a:gdLst/>
              <a:ahLst/>
              <a:cxnLst/>
              <a:rect l="l" t="t" r="r" b="b"/>
              <a:pathLst>
                <a:path w="240" h="196" extrusionOk="0">
                  <a:moveTo>
                    <a:pt x="151" y="1"/>
                  </a:moveTo>
                  <a:cubicBezTo>
                    <a:pt x="132" y="1"/>
                    <a:pt x="110" y="5"/>
                    <a:pt x="83" y="13"/>
                  </a:cubicBezTo>
                  <a:cubicBezTo>
                    <a:pt x="50" y="30"/>
                    <a:pt x="17" y="67"/>
                    <a:pt x="1" y="100"/>
                  </a:cubicBezTo>
                  <a:lnTo>
                    <a:pt x="1" y="149"/>
                  </a:lnTo>
                  <a:cubicBezTo>
                    <a:pt x="11" y="184"/>
                    <a:pt x="36" y="196"/>
                    <a:pt x="70" y="196"/>
                  </a:cubicBezTo>
                  <a:cubicBezTo>
                    <a:pt x="89" y="196"/>
                    <a:pt x="112" y="192"/>
                    <a:pt x="137" y="186"/>
                  </a:cubicBezTo>
                  <a:cubicBezTo>
                    <a:pt x="207" y="149"/>
                    <a:pt x="240" y="100"/>
                    <a:pt x="223" y="46"/>
                  </a:cubicBezTo>
                  <a:cubicBezTo>
                    <a:pt x="223" y="30"/>
                    <a:pt x="223" y="30"/>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7"/>
            <p:cNvSpPr/>
            <p:nvPr/>
          </p:nvSpPr>
          <p:spPr>
            <a:xfrm rot="10800000">
              <a:off x="2851635" y="2664945"/>
              <a:ext cx="6500" cy="5175"/>
            </a:xfrm>
            <a:custGeom>
              <a:avLst/>
              <a:gdLst/>
              <a:ahLst/>
              <a:cxnLst/>
              <a:rect l="l" t="t" r="r" b="b"/>
              <a:pathLst>
                <a:path w="260" h="207" extrusionOk="0">
                  <a:moveTo>
                    <a:pt x="173" y="0"/>
                  </a:moveTo>
                  <a:cubicBezTo>
                    <a:pt x="140" y="0"/>
                    <a:pt x="103" y="17"/>
                    <a:pt x="87" y="33"/>
                  </a:cubicBezTo>
                  <a:cubicBezTo>
                    <a:pt x="54" y="54"/>
                    <a:pt x="37" y="70"/>
                    <a:pt x="17" y="103"/>
                  </a:cubicBezTo>
                  <a:cubicBezTo>
                    <a:pt x="0" y="157"/>
                    <a:pt x="37" y="206"/>
                    <a:pt x="103" y="206"/>
                  </a:cubicBezTo>
                  <a:cubicBezTo>
                    <a:pt x="120" y="206"/>
                    <a:pt x="140" y="190"/>
                    <a:pt x="157" y="190"/>
                  </a:cubicBezTo>
                  <a:cubicBezTo>
                    <a:pt x="173" y="190"/>
                    <a:pt x="173" y="173"/>
                    <a:pt x="190" y="173"/>
                  </a:cubicBezTo>
                  <a:cubicBezTo>
                    <a:pt x="223" y="157"/>
                    <a:pt x="243" y="120"/>
                    <a:pt x="243" y="103"/>
                  </a:cubicBezTo>
                  <a:cubicBezTo>
                    <a:pt x="260" y="70"/>
                    <a:pt x="260" y="54"/>
                    <a:pt x="243"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7"/>
            <p:cNvSpPr/>
            <p:nvPr/>
          </p:nvSpPr>
          <p:spPr>
            <a:xfrm rot="10800000">
              <a:off x="2869660" y="2617245"/>
              <a:ext cx="6525" cy="4925"/>
            </a:xfrm>
            <a:custGeom>
              <a:avLst/>
              <a:gdLst/>
              <a:ahLst/>
              <a:cxnLst/>
              <a:rect l="l" t="t" r="r" b="b"/>
              <a:pathLst>
                <a:path w="261" h="197" extrusionOk="0">
                  <a:moveTo>
                    <a:pt x="155" y="1"/>
                  </a:moveTo>
                  <a:cubicBezTo>
                    <a:pt x="140" y="1"/>
                    <a:pt x="122" y="3"/>
                    <a:pt x="104" y="7"/>
                  </a:cubicBezTo>
                  <a:cubicBezTo>
                    <a:pt x="38" y="40"/>
                    <a:pt x="1" y="111"/>
                    <a:pt x="17" y="144"/>
                  </a:cubicBezTo>
                  <a:cubicBezTo>
                    <a:pt x="17" y="177"/>
                    <a:pt x="45" y="197"/>
                    <a:pt x="84" y="197"/>
                  </a:cubicBezTo>
                  <a:cubicBezTo>
                    <a:pt x="106" y="197"/>
                    <a:pt x="132" y="190"/>
                    <a:pt x="157" y="177"/>
                  </a:cubicBezTo>
                  <a:cubicBezTo>
                    <a:pt x="223" y="160"/>
                    <a:pt x="260" y="94"/>
                    <a:pt x="244" y="40"/>
                  </a:cubicBezTo>
                  <a:cubicBezTo>
                    <a:pt x="229" y="16"/>
                    <a:pt x="19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7"/>
            <p:cNvSpPr/>
            <p:nvPr/>
          </p:nvSpPr>
          <p:spPr>
            <a:xfrm rot="10800000">
              <a:off x="2863285" y="2643520"/>
              <a:ext cx="6400" cy="4650"/>
            </a:xfrm>
            <a:custGeom>
              <a:avLst/>
              <a:gdLst/>
              <a:ahLst/>
              <a:cxnLst/>
              <a:rect l="l" t="t" r="r" b="b"/>
              <a:pathLst>
                <a:path w="256" h="186" extrusionOk="0">
                  <a:moveTo>
                    <a:pt x="169" y="0"/>
                  </a:moveTo>
                  <a:cubicBezTo>
                    <a:pt x="120" y="0"/>
                    <a:pt x="50" y="33"/>
                    <a:pt x="33" y="103"/>
                  </a:cubicBezTo>
                  <a:cubicBezTo>
                    <a:pt x="0" y="153"/>
                    <a:pt x="33" y="186"/>
                    <a:pt x="103" y="186"/>
                  </a:cubicBezTo>
                  <a:lnTo>
                    <a:pt x="169" y="186"/>
                  </a:lnTo>
                  <a:cubicBezTo>
                    <a:pt x="169" y="169"/>
                    <a:pt x="190" y="169"/>
                    <a:pt x="190" y="169"/>
                  </a:cubicBezTo>
                  <a:cubicBezTo>
                    <a:pt x="223" y="153"/>
                    <a:pt x="240" y="120"/>
                    <a:pt x="256" y="103"/>
                  </a:cubicBezTo>
                  <a:cubicBezTo>
                    <a:pt x="256" y="66"/>
                    <a:pt x="256" y="50"/>
                    <a:pt x="240" y="17"/>
                  </a:cubicBezTo>
                  <a:cubicBezTo>
                    <a:pt x="223" y="0"/>
                    <a:pt x="207"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7"/>
            <p:cNvSpPr/>
            <p:nvPr/>
          </p:nvSpPr>
          <p:spPr>
            <a:xfrm rot="10800000">
              <a:off x="2862335" y="2654645"/>
              <a:ext cx="6525" cy="4775"/>
            </a:xfrm>
            <a:custGeom>
              <a:avLst/>
              <a:gdLst/>
              <a:ahLst/>
              <a:cxnLst/>
              <a:rect l="l" t="t" r="r" b="b"/>
              <a:pathLst>
                <a:path w="261" h="191" extrusionOk="0">
                  <a:moveTo>
                    <a:pt x="174" y="1"/>
                  </a:moveTo>
                  <a:cubicBezTo>
                    <a:pt x="136" y="1"/>
                    <a:pt x="103" y="1"/>
                    <a:pt x="70" y="17"/>
                  </a:cubicBezTo>
                  <a:cubicBezTo>
                    <a:pt x="54" y="38"/>
                    <a:pt x="33" y="71"/>
                    <a:pt x="17" y="87"/>
                  </a:cubicBezTo>
                  <a:cubicBezTo>
                    <a:pt x="0" y="141"/>
                    <a:pt x="33" y="191"/>
                    <a:pt x="87" y="191"/>
                  </a:cubicBezTo>
                  <a:cubicBezTo>
                    <a:pt x="120" y="191"/>
                    <a:pt x="136" y="191"/>
                    <a:pt x="157" y="174"/>
                  </a:cubicBezTo>
                  <a:cubicBezTo>
                    <a:pt x="174" y="174"/>
                    <a:pt x="174" y="174"/>
                    <a:pt x="190" y="158"/>
                  </a:cubicBezTo>
                  <a:cubicBezTo>
                    <a:pt x="207" y="141"/>
                    <a:pt x="239" y="120"/>
                    <a:pt x="239" y="87"/>
                  </a:cubicBezTo>
                  <a:cubicBezTo>
                    <a:pt x="260" y="71"/>
                    <a:pt x="260" y="38"/>
                    <a:pt x="239"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7"/>
            <p:cNvSpPr/>
            <p:nvPr/>
          </p:nvSpPr>
          <p:spPr>
            <a:xfrm rot="10800000">
              <a:off x="2856360" y="2677020"/>
              <a:ext cx="6950" cy="4650"/>
            </a:xfrm>
            <a:custGeom>
              <a:avLst/>
              <a:gdLst/>
              <a:ahLst/>
              <a:cxnLst/>
              <a:rect l="l" t="t" r="r" b="b"/>
              <a:pathLst>
                <a:path w="278" h="186" extrusionOk="0">
                  <a:moveTo>
                    <a:pt x="174" y="0"/>
                  </a:moveTo>
                  <a:cubicBezTo>
                    <a:pt x="141" y="0"/>
                    <a:pt x="121" y="0"/>
                    <a:pt x="88" y="17"/>
                  </a:cubicBezTo>
                  <a:cubicBezTo>
                    <a:pt x="55" y="33"/>
                    <a:pt x="38" y="66"/>
                    <a:pt x="17" y="83"/>
                  </a:cubicBezTo>
                  <a:cubicBezTo>
                    <a:pt x="1" y="153"/>
                    <a:pt x="38" y="186"/>
                    <a:pt x="104" y="186"/>
                  </a:cubicBezTo>
                  <a:cubicBezTo>
                    <a:pt x="121" y="186"/>
                    <a:pt x="141" y="186"/>
                    <a:pt x="158" y="169"/>
                  </a:cubicBezTo>
                  <a:cubicBezTo>
                    <a:pt x="174" y="169"/>
                    <a:pt x="191" y="169"/>
                    <a:pt x="191" y="153"/>
                  </a:cubicBezTo>
                  <a:cubicBezTo>
                    <a:pt x="224" y="136"/>
                    <a:pt x="244" y="120"/>
                    <a:pt x="261" y="8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7"/>
            <p:cNvSpPr/>
            <p:nvPr/>
          </p:nvSpPr>
          <p:spPr>
            <a:xfrm rot="10800000">
              <a:off x="2859360" y="2629270"/>
              <a:ext cx="6525" cy="4950"/>
            </a:xfrm>
            <a:custGeom>
              <a:avLst/>
              <a:gdLst/>
              <a:ahLst/>
              <a:cxnLst/>
              <a:rect l="l" t="t" r="r" b="b"/>
              <a:pathLst>
                <a:path w="261" h="198" extrusionOk="0">
                  <a:moveTo>
                    <a:pt x="159" y="1"/>
                  </a:moveTo>
                  <a:cubicBezTo>
                    <a:pt x="142" y="1"/>
                    <a:pt x="123" y="3"/>
                    <a:pt x="104" y="7"/>
                  </a:cubicBezTo>
                  <a:cubicBezTo>
                    <a:pt x="55" y="40"/>
                    <a:pt x="1" y="94"/>
                    <a:pt x="17" y="143"/>
                  </a:cubicBezTo>
                  <a:cubicBezTo>
                    <a:pt x="31" y="178"/>
                    <a:pt x="64" y="197"/>
                    <a:pt x="99" y="197"/>
                  </a:cubicBezTo>
                  <a:cubicBezTo>
                    <a:pt x="119" y="197"/>
                    <a:pt x="139" y="192"/>
                    <a:pt x="158" y="180"/>
                  </a:cubicBezTo>
                  <a:cubicBezTo>
                    <a:pt x="224" y="164"/>
                    <a:pt x="261" y="94"/>
                    <a:pt x="261" y="40"/>
                  </a:cubicBezTo>
                  <a:cubicBezTo>
                    <a:pt x="249" y="16"/>
                    <a:pt x="20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7"/>
            <p:cNvSpPr/>
            <p:nvPr/>
          </p:nvSpPr>
          <p:spPr>
            <a:xfrm rot="10800000">
              <a:off x="2830610" y="2746520"/>
              <a:ext cx="6500" cy="4725"/>
            </a:xfrm>
            <a:custGeom>
              <a:avLst/>
              <a:gdLst/>
              <a:ahLst/>
              <a:cxnLst/>
              <a:rect l="l" t="t" r="r" b="b"/>
              <a:pathLst>
                <a:path w="260" h="189" extrusionOk="0">
                  <a:moveTo>
                    <a:pt x="103" y="0"/>
                  </a:moveTo>
                  <a:cubicBezTo>
                    <a:pt x="37" y="33"/>
                    <a:pt x="0" y="103"/>
                    <a:pt x="21" y="136"/>
                  </a:cubicBezTo>
                  <a:cubicBezTo>
                    <a:pt x="21" y="168"/>
                    <a:pt x="48" y="188"/>
                    <a:pt x="87" y="188"/>
                  </a:cubicBezTo>
                  <a:cubicBezTo>
                    <a:pt x="108" y="188"/>
                    <a:pt x="132" y="182"/>
                    <a:pt x="157" y="169"/>
                  </a:cubicBezTo>
                  <a:cubicBezTo>
                    <a:pt x="173" y="169"/>
                    <a:pt x="190" y="153"/>
                    <a:pt x="206" y="136"/>
                  </a:cubicBezTo>
                  <a:cubicBezTo>
                    <a:pt x="243" y="120"/>
                    <a:pt x="260" y="66"/>
                    <a:pt x="243" y="33"/>
                  </a:cubicBezTo>
                  <a:cubicBezTo>
                    <a:pt x="243" y="17"/>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7"/>
            <p:cNvSpPr/>
            <p:nvPr/>
          </p:nvSpPr>
          <p:spPr>
            <a:xfrm rot="10800000">
              <a:off x="2882535" y="2664945"/>
              <a:ext cx="6525" cy="4775"/>
            </a:xfrm>
            <a:custGeom>
              <a:avLst/>
              <a:gdLst/>
              <a:ahLst/>
              <a:cxnLst/>
              <a:rect l="l" t="t" r="r" b="b"/>
              <a:pathLst>
                <a:path w="261" h="191" extrusionOk="0">
                  <a:moveTo>
                    <a:pt x="157" y="1"/>
                  </a:moveTo>
                  <a:cubicBezTo>
                    <a:pt x="140" y="1"/>
                    <a:pt x="103" y="1"/>
                    <a:pt x="70" y="38"/>
                  </a:cubicBezTo>
                  <a:cubicBezTo>
                    <a:pt x="37" y="54"/>
                    <a:pt x="17" y="71"/>
                    <a:pt x="17" y="104"/>
                  </a:cubicBezTo>
                  <a:cubicBezTo>
                    <a:pt x="0" y="120"/>
                    <a:pt x="0" y="157"/>
                    <a:pt x="17" y="174"/>
                  </a:cubicBezTo>
                  <a:cubicBezTo>
                    <a:pt x="37" y="190"/>
                    <a:pt x="54" y="190"/>
                    <a:pt x="87" y="190"/>
                  </a:cubicBezTo>
                  <a:cubicBezTo>
                    <a:pt x="103" y="190"/>
                    <a:pt x="140" y="190"/>
                    <a:pt x="157" y="174"/>
                  </a:cubicBezTo>
                  <a:lnTo>
                    <a:pt x="173" y="174"/>
                  </a:lnTo>
                  <a:cubicBezTo>
                    <a:pt x="206" y="141"/>
                    <a:pt x="223" y="120"/>
                    <a:pt x="244" y="87"/>
                  </a:cubicBezTo>
                  <a:cubicBezTo>
                    <a:pt x="260" y="38"/>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7"/>
            <p:cNvSpPr/>
            <p:nvPr/>
          </p:nvSpPr>
          <p:spPr>
            <a:xfrm rot="10800000">
              <a:off x="2874410" y="2675670"/>
              <a:ext cx="6525" cy="5175"/>
            </a:xfrm>
            <a:custGeom>
              <a:avLst/>
              <a:gdLst/>
              <a:ahLst/>
              <a:cxnLst/>
              <a:rect l="l" t="t" r="r" b="b"/>
              <a:pathLst>
                <a:path w="261" h="207" extrusionOk="0">
                  <a:moveTo>
                    <a:pt x="158" y="0"/>
                  </a:moveTo>
                  <a:cubicBezTo>
                    <a:pt x="141" y="0"/>
                    <a:pt x="104" y="17"/>
                    <a:pt x="71" y="33"/>
                  </a:cubicBezTo>
                  <a:cubicBezTo>
                    <a:pt x="38" y="50"/>
                    <a:pt x="22" y="87"/>
                    <a:pt x="22" y="103"/>
                  </a:cubicBezTo>
                  <a:cubicBezTo>
                    <a:pt x="1" y="136"/>
                    <a:pt x="1" y="173"/>
                    <a:pt x="38" y="190"/>
                  </a:cubicBezTo>
                  <a:cubicBezTo>
                    <a:pt x="38" y="190"/>
                    <a:pt x="71" y="206"/>
                    <a:pt x="88" y="206"/>
                  </a:cubicBezTo>
                  <a:cubicBezTo>
                    <a:pt x="104" y="206"/>
                    <a:pt x="125" y="190"/>
                    <a:pt x="158" y="190"/>
                  </a:cubicBezTo>
                  <a:cubicBezTo>
                    <a:pt x="191" y="173"/>
                    <a:pt x="228" y="136"/>
                    <a:pt x="244" y="103"/>
                  </a:cubicBezTo>
                  <a:lnTo>
                    <a:pt x="244" y="87"/>
                  </a:ln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7"/>
            <p:cNvSpPr/>
            <p:nvPr/>
          </p:nvSpPr>
          <p:spPr>
            <a:xfrm rot="10800000">
              <a:off x="2879135" y="2654245"/>
              <a:ext cx="6425" cy="4750"/>
            </a:xfrm>
            <a:custGeom>
              <a:avLst/>
              <a:gdLst/>
              <a:ahLst/>
              <a:cxnLst/>
              <a:rect l="l" t="t" r="r" b="b"/>
              <a:pathLst>
                <a:path w="257" h="190" extrusionOk="0">
                  <a:moveTo>
                    <a:pt x="153" y="0"/>
                  </a:moveTo>
                  <a:cubicBezTo>
                    <a:pt x="137" y="0"/>
                    <a:pt x="104" y="21"/>
                    <a:pt x="66" y="37"/>
                  </a:cubicBezTo>
                  <a:cubicBezTo>
                    <a:pt x="50" y="54"/>
                    <a:pt x="17" y="70"/>
                    <a:pt x="17" y="103"/>
                  </a:cubicBezTo>
                  <a:cubicBezTo>
                    <a:pt x="0" y="157"/>
                    <a:pt x="33" y="190"/>
                    <a:pt x="83" y="190"/>
                  </a:cubicBezTo>
                  <a:lnTo>
                    <a:pt x="153" y="190"/>
                  </a:lnTo>
                  <a:cubicBezTo>
                    <a:pt x="186" y="174"/>
                    <a:pt x="223" y="141"/>
                    <a:pt x="240" y="103"/>
                  </a:cubicBezTo>
                  <a:cubicBezTo>
                    <a:pt x="256" y="37"/>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7"/>
            <p:cNvSpPr/>
            <p:nvPr/>
          </p:nvSpPr>
          <p:spPr>
            <a:xfrm rot="10800000">
              <a:off x="2892860" y="2641745"/>
              <a:ext cx="6525" cy="4775"/>
            </a:xfrm>
            <a:custGeom>
              <a:avLst/>
              <a:gdLst/>
              <a:ahLst/>
              <a:cxnLst/>
              <a:rect l="l" t="t" r="r" b="b"/>
              <a:pathLst>
                <a:path w="261" h="191" extrusionOk="0">
                  <a:moveTo>
                    <a:pt x="158" y="0"/>
                  </a:moveTo>
                  <a:cubicBezTo>
                    <a:pt x="141" y="0"/>
                    <a:pt x="121" y="0"/>
                    <a:pt x="104" y="17"/>
                  </a:cubicBezTo>
                  <a:cubicBezTo>
                    <a:pt x="38" y="37"/>
                    <a:pt x="1" y="103"/>
                    <a:pt x="17" y="140"/>
                  </a:cubicBezTo>
                  <a:cubicBezTo>
                    <a:pt x="31" y="172"/>
                    <a:pt x="56" y="191"/>
                    <a:pt x="91" y="191"/>
                  </a:cubicBezTo>
                  <a:cubicBezTo>
                    <a:pt x="111" y="191"/>
                    <a:pt x="133" y="185"/>
                    <a:pt x="158" y="173"/>
                  </a:cubicBezTo>
                  <a:cubicBezTo>
                    <a:pt x="174" y="173"/>
                    <a:pt x="191" y="157"/>
                    <a:pt x="207" y="157"/>
                  </a:cubicBezTo>
                  <a:cubicBezTo>
                    <a:pt x="244" y="120"/>
                    <a:pt x="261" y="87"/>
                    <a:pt x="244" y="54"/>
                  </a:cubicBezTo>
                  <a:cubicBezTo>
                    <a:pt x="244" y="17"/>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7"/>
            <p:cNvSpPr/>
            <p:nvPr/>
          </p:nvSpPr>
          <p:spPr>
            <a:xfrm rot="10800000">
              <a:off x="2873985" y="2688120"/>
              <a:ext cx="6425" cy="4950"/>
            </a:xfrm>
            <a:custGeom>
              <a:avLst/>
              <a:gdLst/>
              <a:ahLst/>
              <a:cxnLst/>
              <a:rect l="l" t="t" r="r" b="b"/>
              <a:pathLst>
                <a:path w="257" h="198" extrusionOk="0">
                  <a:moveTo>
                    <a:pt x="153" y="1"/>
                  </a:moveTo>
                  <a:cubicBezTo>
                    <a:pt x="138" y="1"/>
                    <a:pt x="121" y="3"/>
                    <a:pt x="104" y="7"/>
                  </a:cubicBezTo>
                  <a:cubicBezTo>
                    <a:pt x="34" y="44"/>
                    <a:pt x="1" y="110"/>
                    <a:pt x="17" y="147"/>
                  </a:cubicBezTo>
                  <a:cubicBezTo>
                    <a:pt x="17" y="179"/>
                    <a:pt x="45" y="197"/>
                    <a:pt x="83" y="197"/>
                  </a:cubicBezTo>
                  <a:cubicBezTo>
                    <a:pt x="104" y="197"/>
                    <a:pt x="128" y="192"/>
                    <a:pt x="153" y="180"/>
                  </a:cubicBezTo>
                  <a:cubicBezTo>
                    <a:pt x="223" y="164"/>
                    <a:pt x="256" y="93"/>
                    <a:pt x="240" y="44"/>
                  </a:cubicBezTo>
                  <a:cubicBezTo>
                    <a:pt x="228" y="17"/>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7"/>
            <p:cNvSpPr/>
            <p:nvPr/>
          </p:nvSpPr>
          <p:spPr>
            <a:xfrm rot="10800000">
              <a:off x="2867510" y="2664945"/>
              <a:ext cx="6100" cy="5075"/>
            </a:xfrm>
            <a:custGeom>
              <a:avLst/>
              <a:gdLst/>
              <a:ahLst/>
              <a:cxnLst/>
              <a:rect l="l" t="t" r="r" b="b"/>
              <a:pathLst>
                <a:path w="244" h="203" extrusionOk="0">
                  <a:moveTo>
                    <a:pt x="174" y="0"/>
                  </a:moveTo>
                  <a:cubicBezTo>
                    <a:pt x="161" y="0"/>
                    <a:pt x="149" y="4"/>
                    <a:pt x="141" y="13"/>
                  </a:cubicBezTo>
                  <a:cubicBezTo>
                    <a:pt x="104" y="13"/>
                    <a:pt x="71" y="29"/>
                    <a:pt x="54" y="50"/>
                  </a:cubicBezTo>
                  <a:cubicBezTo>
                    <a:pt x="1" y="99"/>
                    <a:pt x="1" y="169"/>
                    <a:pt x="38" y="186"/>
                  </a:cubicBezTo>
                  <a:cubicBezTo>
                    <a:pt x="54" y="202"/>
                    <a:pt x="87" y="202"/>
                    <a:pt x="120" y="202"/>
                  </a:cubicBezTo>
                  <a:cubicBezTo>
                    <a:pt x="141" y="202"/>
                    <a:pt x="141" y="186"/>
                    <a:pt x="157" y="186"/>
                  </a:cubicBezTo>
                  <a:cubicBezTo>
                    <a:pt x="174" y="186"/>
                    <a:pt x="190" y="169"/>
                    <a:pt x="207" y="153"/>
                  </a:cubicBezTo>
                  <a:cubicBezTo>
                    <a:pt x="223" y="132"/>
                    <a:pt x="244" y="99"/>
                    <a:pt x="244" y="83"/>
                  </a:cubicBezTo>
                  <a:cubicBezTo>
                    <a:pt x="244" y="50"/>
                    <a:pt x="244" y="29"/>
                    <a:pt x="207" y="13"/>
                  </a:cubicBezTo>
                  <a:cubicBezTo>
                    <a:pt x="199" y="4"/>
                    <a:pt x="186"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7"/>
            <p:cNvSpPr/>
            <p:nvPr/>
          </p:nvSpPr>
          <p:spPr>
            <a:xfrm rot="10800000">
              <a:off x="2883485" y="2712570"/>
              <a:ext cx="6400" cy="5175"/>
            </a:xfrm>
            <a:custGeom>
              <a:avLst/>
              <a:gdLst/>
              <a:ahLst/>
              <a:cxnLst/>
              <a:rect l="l" t="t" r="r" b="b"/>
              <a:pathLst>
                <a:path w="256" h="207" extrusionOk="0">
                  <a:moveTo>
                    <a:pt x="173" y="0"/>
                  </a:moveTo>
                  <a:cubicBezTo>
                    <a:pt x="103" y="0"/>
                    <a:pt x="33" y="50"/>
                    <a:pt x="17" y="103"/>
                  </a:cubicBezTo>
                  <a:cubicBezTo>
                    <a:pt x="0" y="153"/>
                    <a:pt x="33" y="206"/>
                    <a:pt x="87" y="206"/>
                  </a:cubicBezTo>
                  <a:cubicBezTo>
                    <a:pt x="120" y="206"/>
                    <a:pt x="136" y="206"/>
                    <a:pt x="153" y="186"/>
                  </a:cubicBezTo>
                  <a:cubicBezTo>
                    <a:pt x="173" y="186"/>
                    <a:pt x="173" y="169"/>
                    <a:pt x="190" y="169"/>
                  </a:cubicBezTo>
                  <a:cubicBezTo>
                    <a:pt x="206" y="153"/>
                    <a:pt x="239" y="136"/>
                    <a:pt x="239" y="103"/>
                  </a:cubicBezTo>
                  <a:cubicBezTo>
                    <a:pt x="256" y="66"/>
                    <a:pt x="256" y="50"/>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7"/>
            <p:cNvSpPr/>
            <p:nvPr/>
          </p:nvSpPr>
          <p:spPr>
            <a:xfrm rot="10800000">
              <a:off x="2879560" y="2698695"/>
              <a:ext cx="6525" cy="4950"/>
            </a:xfrm>
            <a:custGeom>
              <a:avLst/>
              <a:gdLst/>
              <a:ahLst/>
              <a:cxnLst/>
              <a:rect l="l" t="t" r="r" b="b"/>
              <a:pathLst>
                <a:path w="261" h="198" extrusionOk="0">
                  <a:moveTo>
                    <a:pt x="170" y="1"/>
                  </a:moveTo>
                  <a:cubicBezTo>
                    <a:pt x="151" y="1"/>
                    <a:pt x="128" y="6"/>
                    <a:pt x="104" y="18"/>
                  </a:cubicBezTo>
                  <a:cubicBezTo>
                    <a:pt x="38" y="34"/>
                    <a:pt x="1" y="104"/>
                    <a:pt x="21" y="158"/>
                  </a:cubicBezTo>
                  <a:cubicBezTo>
                    <a:pt x="21" y="182"/>
                    <a:pt x="57" y="197"/>
                    <a:pt x="103" y="197"/>
                  </a:cubicBezTo>
                  <a:cubicBezTo>
                    <a:pt x="120" y="197"/>
                    <a:pt x="139" y="195"/>
                    <a:pt x="158" y="191"/>
                  </a:cubicBezTo>
                  <a:cubicBezTo>
                    <a:pt x="228" y="158"/>
                    <a:pt x="261" y="88"/>
                    <a:pt x="244" y="55"/>
                  </a:cubicBezTo>
                  <a:cubicBezTo>
                    <a:pt x="233" y="20"/>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7"/>
            <p:cNvSpPr/>
            <p:nvPr/>
          </p:nvSpPr>
          <p:spPr>
            <a:xfrm rot="10800000">
              <a:off x="2853785" y="2737095"/>
              <a:ext cx="6000" cy="4925"/>
            </a:xfrm>
            <a:custGeom>
              <a:avLst/>
              <a:gdLst/>
              <a:ahLst/>
              <a:cxnLst/>
              <a:rect l="l" t="t" r="r" b="b"/>
              <a:pathLst>
                <a:path w="240" h="197" extrusionOk="0">
                  <a:moveTo>
                    <a:pt x="161" y="0"/>
                  </a:moveTo>
                  <a:cubicBezTo>
                    <a:pt x="117" y="0"/>
                    <a:pt x="70" y="16"/>
                    <a:pt x="33" y="44"/>
                  </a:cubicBezTo>
                  <a:cubicBezTo>
                    <a:pt x="17" y="77"/>
                    <a:pt x="0" y="93"/>
                    <a:pt x="0" y="126"/>
                  </a:cubicBezTo>
                  <a:cubicBezTo>
                    <a:pt x="0" y="147"/>
                    <a:pt x="0" y="180"/>
                    <a:pt x="33" y="180"/>
                  </a:cubicBezTo>
                  <a:cubicBezTo>
                    <a:pt x="50" y="196"/>
                    <a:pt x="83" y="196"/>
                    <a:pt x="103" y="196"/>
                  </a:cubicBezTo>
                  <a:cubicBezTo>
                    <a:pt x="120" y="196"/>
                    <a:pt x="136" y="180"/>
                    <a:pt x="136" y="180"/>
                  </a:cubicBezTo>
                  <a:cubicBezTo>
                    <a:pt x="153" y="180"/>
                    <a:pt x="169" y="163"/>
                    <a:pt x="186" y="147"/>
                  </a:cubicBezTo>
                  <a:cubicBezTo>
                    <a:pt x="239" y="93"/>
                    <a:pt x="239" y="44"/>
                    <a:pt x="206" y="7"/>
                  </a:cubicBezTo>
                  <a:cubicBezTo>
                    <a:pt x="192" y="2"/>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7"/>
            <p:cNvSpPr/>
            <p:nvPr/>
          </p:nvSpPr>
          <p:spPr>
            <a:xfrm rot="10800000">
              <a:off x="2854610" y="2710895"/>
              <a:ext cx="6525" cy="4950"/>
            </a:xfrm>
            <a:custGeom>
              <a:avLst/>
              <a:gdLst/>
              <a:ahLst/>
              <a:cxnLst/>
              <a:rect l="l" t="t" r="r" b="b"/>
              <a:pathLst>
                <a:path w="261" h="198" extrusionOk="0">
                  <a:moveTo>
                    <a:pt x="157" y="0"/>
                  </a:moveTo>
                  <a:cubicBezTo>
                    <a:pt x="140" y="0"/>
                    <a:pt x="122" y="2"/>
                    <a:pt x="104" y="7"/>
                  </a:cubicBezTo>
                  <a:cubicBezTo>
                    <a:pt x="54" y="44"/>
                    <a:pt x="1" y="93"/>
                    <a:pt x="17" y="147"/>
                  </a:cubicBezTo>
                  <a:cubicBezTo>
                    <a:pt x="28" y="179"/>
                    <a:pt x="61" y="197"/>
                    <a:pt x="97" y="197"/>
                  </a:cubicBezTo>
                  <a:cubicBezTo>
                    <a:pt x="117" y="197"/>
                    <a:pt x="138" y="192"/>
                    <a:pt x="157" y="180"/>
                  </a:cubicBezTo>
                  <a:cubicBezTo>
                    <a:pt x="223" y="163"/>
                    <a:pt x="260" y="93"/>
                    <a:pt x="260" y="44"/>
                  </a:cubicBezTo>
                  <a:cubicBezTo>
                    <a:pt x="245" y="17"/>
                    <a:pt x="205"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7"/>
            <p:cNvSpPr/>
            <p:nvPr/>
          </p:nvSpPr>
          <p:spPr>
            <a:xfrm rot="10800000">
              <a:off x="2848235" y="2757820"/>
              <a:ext cx="6400" cy="5075"/>
            </a:xfrm>
            <a:custGeom>
              <a:avLst/>
              <a:gdLst/>
              <a:ahLst/>
              <a:cxnLst/>
              <a:rect l="l" t="t" r="r" b="b"/>
              <a:pathLst>
                <a:path w="256" h="203" extrusionOk="0">
                  <a:moveTo>
                    <a:pt x="136" y="0"/>
                  </a:moveTo>
                  <a:cubicBezTo>
                    <a:pt x="103" y="17"/>
                    <a:pt x="83" y="33"/>
                    <a:pt x="50" y="54"/>
                  </a:cubicBezTo>
                  <a:cubicBezTo>
                    <a:pt x="0" y="104"/>
                    <a:pt x="0" y="157"/>
                    <a:pt x="50" y="190"/>
                  </a:cubicBezTo>
                  <a:cubicBezTo>
                    <a:pt x="58" y="198"/>
                    <a:pt x="71" y="202"/>
                    <a:pt x="87" y="202"/>
                  </a:cubicBezTo>
                  <a:cubicBezTo>
                    <a:pt x="102" y="202"/>
                    <a:pt x="120" y="198"/>
                    <a:pt x="136" y="190"/>
                  </a:cubicBezTo>
                  <a:lnTo>
                    <a:pt x="153" y="190"/>
                  </a:lnTo>
                  <a:cubicBezTo>
                    <a:pt x="186" y="174"/>
                    <a:pt x="206" y="174"/>
                    <a:pt x="223" y="157"/>
                  </a:cubicBezTo>
                  <a:cubicBezTo>
                    <a:pt x="239" y="120"/>
                    <a:pt x="256" y="104"/>
                    <a:pt x="256" y="71"/>
                  </a:cubicBezTo>
                  <a:cubicBezTo>
                    <a:pt x="256" y="54"/>
                    <a:pt x="239" y="33"/>
                    <a:pt x="223" y="17"/>
                  </a:cubicBezTo>
                  <a:cubicBezTo>
                    <a:pt x="206" y="0"/>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7"/>
            <p:cNvSpPr/>
            <p:nvPr/>
          </p:nvSpPr>
          <p:spPr>
            <a:xfrm rot="10800000">
              <a:off x="2859760" y="2687970"/>
              <a:ext cx="6525" cy="4950"/>
            </a:xfrm>
            <a:custGeom>
              <a:avLst/>
              <a:gdLst/>
              <a:ahLst/>
              <a:cxnLst/>
              <a:rect l="l" t="t" r="r" b="b"/>
              <a:pathLst>
                <a:path w="261" h="198" extrusionOk="0">
                  <a:moveTo>
                    <a:pt x="136" y="1"/>
                  </a:moveTo>
                  <a:cubicBezTo>
                    <a:pt x="104" y="17"/>
                    <a:pt x="71" y="38"/>
                    <a:pt x="54" y="55"/>
                  </a:cubicBezTo>
                  <a:cubicBezTo>
                    <a:pt x="0" y="104"/>
                    <a:pt x="0" y="158"/>
                    <a:pt x="54" y="191"/>
                  </a:cubicBezTo>
                  <a:cubicBezTo>
                    <a:pt x="65" y="191"/>
                    <a:pt x="76" y="198"/>
                    <a:pt x="92" y="198"/>
                  </a:cubicBezTo>
                  <a:cubicBezTo>
                    <a:pt x="100" y="198"/>
                    <a:pt x="109" y="196"/>
                    <a:pt x="120" y="191"/>
                  </a:cubicBezTo>
                  <a:lnTo>
                    <a:pt x="157" y="191"/>
                  </a:lnTo>
                  <a:cubicBezTo>
                    <a:pt x="174" y="174"/>
                    <a:pt x="190" y="158"/>
                    <a:pt x="207" y="141"/>
                  </a:cubicBezTo>
                  <a:cubicBezTo>
                    <a:pt x="260" y="104"/>
                    <a:pt x="260" y="38"/>
                    <a:pt x="223" y="17"/>
                  </a:cubicBezTo>
                  <a:cubicBezTo>
                    <a:pt x="207" y="1"/>
                    <a:pt x="174"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7"/>
            <p:cNvSpPr/>
            <p:nvPr/>
          </p:nvSpPr>
          <p:spPr>
            <a:xfrm rot="10800000">
              <a:off x="2864085" y="2699270"/>
              <a:ext cx="6525" cy="5175"/>
            </a:xfrm>
            <a:custGeom>
              <a:avLst/>
              <a:gdLst/>
              <a:ahLst/>
              <a:cxnLst/>
              <a:rect l="l" t="t" r="r" b="b"/>
              <a:pathLst>
                <a:path w="261" h="207" extrusionOk="0">
                  <a:moveTo>
                    <a:pt x="173" y="0"/>
                  </a:moveTo>
                  <a:cubicBezTo>
                    <a:pt x="140" y="0"/>
                    <a:pt x="103" y="17"/>
                    <a:pt x="70" y="33"/>
                  </a:cubicBezTo>
                  <a:cubicBezTo>
                    <a:pt x="54" y="50"/>
                    <a:pt x="21" y="66"/>
                    <a:pt x="21" y="103"/>
                  </a:cubicBezTo>
                  <a:cubicBezTo>
                    <a:pt x="0" y="153"/>
                    <a:pt x="37" y="206"/>
                    <a:pt x="87" y="206"/>
                  </a:cubicBezTo>
                  <a:cubicBezTo>
                    <a:pt x="124" y="206"/>
                    <a:pt x="140" y="190"/>
                    <a:pt x="157" y="190"/>
                  </a:cubicBezTo>
                  <a:cubicBezTo>
                    <a:pt x="173" y="190"/>
                    <a:pt x="173" y="169"/>
                    <a:pt x="190" y="169"/>
                  </a:cubicBezTo>
                  <a:cubicBezTo>
                    <a:pt x="206" y="153"/>
                    <a:pt x="244" y="120"/>
                    <a:pt x="244"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7"/>
            <p:cNvSpPr/>
            <p:nvPr/>
          </p:nvSpPr>
          <p:spPr>
            <a:xfrm rot="10800000">
              <a:off x="2861110" y="2746995"/>
              <a:ext cx="6425" cy="5175"/>
            </a:xfrm>
            <a:custGeom>
              <a:avLst/>
              <a:gdLst/>
              <a:ahLst/>
              <a:cxnLst/>
              <a:rect l="l" t="t" r="r" b="b"/>
              <a:pathLst>
                <a:path w="257" h="207" extrusionOk="0">
                  <a:moveTo>
                    <a:pt x="154" y="0"/>
                  </a:moveTo>
                  <a:cubicBezTo>
                    <a:pt x="121" y="0"/>
                    <a:pt x="83" y="17"/>
                    <a:pt x="67" y="37"/>
                  </a:cubicBezTo>
                  <a:cubicBezTo>
                    <a:pt x="34" y="54"/>
                    <a:pt x="17" y="87"/>
                    <a:pt x="1" y="103"/>
                  </a:cubicBezTo>
                  <a:cubicBezTo>
                    <a:pt x="1" y="140"/>
                    <a:pt x="1" y="157"/>
                    <a:pt x="17" y="173"/>
                  </a:cubicBezTo>
                  <a:cubicBezTo>
                    <a:pt x="34" y="190"/>
                    <a:pt x="50" y="206"/>
                    <a:pt x="83" y="206"/>
                  </a:cubicBezTo>
                  <a:cubicBezTo>
                    <a:pt x="104" y="206"/>
                    <a:pt x="121" y="190"/>
                    <a:pt x="137" y="190"/>
                  </a:cubicBezTo>
                  <a:cubicBezTo>
                    <a:pt x="154" y="190"/>
                    <a:pt x="170" y="173"/>
                    <a:pt x="170" y="173"/>
                  </a:cubicBezTo>
                  <a:cubicBezTo>
                    <a:pt x="207" y="157"/>
                    <a:pt x="224" y="140"/>
                    <a:pt x="240" y="103"/>
                  </a:cubicBezTo>
                  <a:cubicBezTo>
                    <a:pt x="257" y="54"/>
                    <a:pt x="224"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7"/>
            <p:cNvSpPr/>
            <p:nvPr/>
          </p:nvSpPr>
          <p:spPr>
            <a:xfrm rot="10800000">
              <a:off x="3106735" y="2684970"/>
              <a:ext cx="6925" cy="4925"/>
            </a:xfrm>
            <a:custGeom>
              <a:avLst/>
              <a:gdLst/>
              <a:ahLst/>
              <a:cxnLst/>
              <a:rect l="l" t="t" r="r" b="b"/>
              <a:pathLst>
                <a:path w="277" h="197" extrusionOk="0">
                  <a:moveTo>
                    <a:pt x="170" y="0"/>
                  </a:moveTo>
                  <a:cubicBezTo>
                    <a:pt x="132" y="0"/>
                    <a:pt x="85" y="19"/>
                    <a:pt x="54" y="53"/>
                  </a:cubicBezTo>
                  <a:cubicBezTo>
                    <a:pt x="17" y="103"/>
                    <a:pt x="0" y="156"/>
                    <a:pt x="54" y="189"/>
                  </a:cubicBezTo>
                  <a:cubicBezTo>
                    <a:pt x="65" y="189"/>
                    <a:pt x="83" y="196"/>
                    <a:pt x="104" y="196"/>
                  </a:cubicBezTo>
                  <a:cubicBezTo>
                    <a:pt x="115" y="196"/>
                    <a:pt x="126" y="195"/>
                    <a:pt x="137" y="189"/>
                  </a:cubicBezTo>
                  <a:lnTo>
                    <a:pt x="174" y="189"/>
                  </a:lnTo>
                  <a:cubicBezTo>
                    <a:pt x="190" y="173"/>
                    <a:pt x="207" y="156"/>
                    <a:pt x="223" y="156"/>
                  </a:cubicBezTo>
                  <a:cubicBezTo>
                    <a:pt x="277" y="103"/>
                    <a:pt x="277" y="37"/>
                    <a:pt x="223" y="20"/>
                  </a:cubicBezTo>
                  <a:cubicBezTo>
                    <a:pt x="211" y="6"/>
                    <a:pt x="192"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7"/>
            <p:cNvSpPr/>
            <p:nvPr/>
          </p:nvSpPr>
          <p:spPr>
            <a:xfrm rot="10800000">
              <a:off x="3172085" y="2744845"/>
              <a:ext cx="6400" cy="5175"/>
            </a:xfrm>
            <a:custGeom>
              <a:avLst/>
              <a:gdLst/>
              <a:ahLst/>
              <a:cxnLst/>
              <a:rect l="l" t="t" r="r" b="b"/>
              <a:pathLst>
                <a:path w="256" h="207" extrusionOk="0">
                  <a:moveTo>
                    <a:pt x="173" y="1"/>
                  </a:moveTo>
                  <a:cubicBezTo>
                    <a:pt x="103" y="1"/>
                    <a:pt x="33" y="54"/>
                    <a:pt x="17" y="104"/>
                  </a:cubicBezTo>
                  <a:cubicBezTo>
                    <a:pt x="0" y="157"/>
                    <a:pt x="33" y="207"/>
                    <a:pt x="103" y="207"/>
                  </a:cubicBezTo>
                  <a:cubicBezTo>
                    <a:pt x="120" y="207"/>
                    <a:pt x="136" y="190"/>
                    <a:pt x="153" y="190"/>
                  </a:cubicBezTo>
                  <a:cubicBezTo>
                    <a:pt x="173" y="190"/>
                    <a:pt x="173" y="174"/>
                    <a:pt x="190" y="174"/>
                  </a:cubicBezTo>
                  <a:cubicBezTo>
                    <a:pt x="223" y="157"/>
                    <a:pt x="239" y="120"/>
                    <a:pt x="239" y="104"/>
                  </a:cubicBezTo>
                  <a:cubicBezTo>
                    <a:pt x="256" y="71"/>
                    <a:pt x="256" y="54"/>
                    <a:pt x="239"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7"/>
            <p:cNvSpPr/>
            <p:nvPr/>
          </p:nvSpPr>
          <p:spPr>
            <a:xfrm rot="10800000">
              <a:off x="3168160" y="2731070"/>
              <a:ext cx="6525" cy="4775"/>
            </a:xfrm>
            <a:custGeom>
              <a:avLst/>
              <a:gdLst/>
              <a:ahLst/>
              <a:cxnLst/>
              <a:rect l="l" t="t" r="r" b="b"/>
              <a:pathLst>
                <a:path w="261" h="191" extrusionOk="0">
                  <a:moveTo>
                    <a:pt x="171" y="0"/>
                  </a:moveTo>
                  <a:cubicBezTo>
                    <a:pt x="151" y="0"/>
                    <a:pt x="128" y="6"/>
                    <a:pt x="104" y="19"/>
                  </a:cubicBezTo>
                  <a:cubicBezTo>
                    <a:pt x="38" y="36"/>
                    <a:pt x="1" y="106"/>
                    <a:pt x="21" y="139"/>
                  </a:cubicBezTo>
                  <a:cubicBezTo>
                    <a:pt x="32" y="171"/>
                    <a:pt x="57" y="191"/>
                    <a:pt x="91" y="191"/>
                  </a:cubicBezTo>
                  <a:cubicBezTo>
                    <a:pt x="111" y="191"/>
                    <a:pt x="133" y="185"/>
                    <a:pt x="157" y="172"/>
                  </a:cubicBezTo>
                  <a:cubicBezTo>
                    <a:pt x="227" y="155"/>
                    <a:pt x="260" y="85"/>
                    <a:pt x="244" y="52"/>
                  </a:cubicBezTo>
                  <a:cubicBezTo>
                    <a:pt x="233" y="20"/>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7"/>
            <p:cNvSpPr/>
            <p:nvPr/>
          </p:nvSpPr>
          <p:spPr>
            <a:xfrm rot="10800000">
              <a:off x="3162585" y="2720320"/>
              <a:ext cx="6425" cy="4900"/>
            </a:xfrm>
            <a:custGeom>
              <a:avLst/>
              <a:gdLst/>
              <a:ahLst/>
              <a:cxnLst/>
              <a:rect l="l" t="t" r="r" b="b"/>
              <a:pathLst>
                <a:path w="257" h="196" extrusionOk="0">
                  <a:moveTo>
                    <a:pt x="156" y="0"/>
                  </a:moveTo>
                  <a:cubicBezTo>
                    <a:pt x="139" y="0"/>
                    <a:pt x="121" y="2"/>
                    <a:pt x="104" y="7"/>
                  </a:cubicBezTo>
                  <a:cubicBezTo>
                    <a:pt x="33" y="40"/>
                    <a:pt x="0" y="93"/>
                    <a:pt x="17" y="143"/>
                  </a:cubicBezTo>
                  <a:cubicBezTo>
                    <a:pt x="27" y="177"/>
                    <a:pt x="51" y="196"/>
                    <a:pt x="85" y="196"/>
                  </a:cubicBezTo>
                  <a:cubicBezTo>
                    <a:pt x="104" y="196"/>
                    <a:pt x="127" y="189"/>
                    <a:pt x="153" y="176"/>
                  </a:cubicBezTo>
                  <a:cubicBezTo>
                    <a:pt x="223" y="159"/>
                    <a:pt x="256" y="93"/>
                    <a:pt x="240" y="40"/>
                  </a:cubicBezTo>
                  <a:cubicBezTo>
                    <a:pt x="240" y="15"/>
                    <a:pt x="202"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7"/>
            <p:cNvSpPr/>
            <p:nvPr/>
          </p:nvSpPr>
          <p:spPr>
            <a:xfrm rot="10800000">
              <a:off x="3176310" y="2708345"/>
              <a:ext cx="6500" cy="5075"/>
            </a:xfrm>
            <a:custGeom>
              <a:avLst/>
              <a:gdLst/>
              <a:ahLst/>
              <a:cxnLst/>
              <a:rect l="l" t="t" r="r" b="b"/>
              <a:pathLst>
                <a:path w="260" h="203" extrusionOk="0">
                  <a:moveTo>
                    <a:pt x="190" y="0"/>
                  </a:moveTo>
                  <a:cubicBezTo>
                    <a:pt x="177" y="0"/>
                    <a:pt x="165" y="5"/>
                    <a:pt x="157" y="13"/>
                  </a:cubicBezTo>
                  <a:cubicBezTo>
                    <a:pt x="120" y="13"/>
                    <a:pt x="87" y="33"/>
                    <a:pt x="70" y="50"/>
                  </a:cubicBezTo>
                  <a:cubicBezTo>
                    <a:pt x="16" y="99"/>
                    <a:pt x="0" y="169"/>
                    <a:pt x="54" y="186"/>
                  </a:cubicBezTo>
                  <a:cubicBezTo>
                    <a:pt x="70" y="202"/>
                    <a:pt x="103" y="202"/>
                    <a:pt x="140" y="202"/>
                  </a:cubicBezTo>
                  <a:cubicBezTo>
                    <a:pt x="140" y="186"/>
                    <a:pt x="157" y="186"/>
                    <a:pt x="173" y="186"/>
                  </a:cubicBezTo>
                  <a:cubicBezTo>
                    <a:pt x="190" y="169"/>
                    <a:pt x="206" y="169"/>
                    <a:pt x="223" y="153"/>
                  </a:cubicBezTo>
                  <a:cubicBezTo>
                    <a:pt x="243" y="137"/>
                    <a:pt x="260" y="99"/>
                    <a:pt x="260" y="83"/>
                  </a:cubicBezTo>
                  <a:cubicBezTo>
                    <a:pt x="260" y="50"/>
                    <a:pt x="260" y="33"/>
                    <a:pt x="223" y="13"/>
                  </a:cubicBezTo>
                  <a:cubicBezTo>
                    <a:pt x="214" y="5"/>
                    <a:pt x="20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7"/>
            <p:cNvSpPr/>
            <p:nvPr/>
          </p:nvSpPr>
          <p:spPr>
            <a:xfrm rot="10800000">
              <a:off x="3157860" y="2743070"/>
              <a:ext cx="6925" cy="5200"/>
            </a:xfrm>
            <a:custGeom>
              <a:avLst/>
              <a:gdLst/>
              <a:ahLst/>
              <a:cxnLst/>
              <a:rect l="l" t="t" r="r" b="b"/>
              <a:pathLst>
                <a:path w="277" h="208" extrusionOk="0">
                  <a:moveTo>
                    <a:pt x="174" y="1"/>
                  </a:moveTo>
                  <a:cubicBezTo>
                    <a:pt x="157" y="1"/>
                    <a:pt x="120" y="17"/>
                    <a:pt x="87" y="34"/>
                  </a:cubicBezTo>
                  <a:cubicBezTo>
                    <a:pt x="54" y="50"/>
                    <a:pt x="38" y="87"/>
                    <a:pt x="38" y="104"/>
                  </a:cubicBezTo>
                  <a:cubicBezTo>
                    <a:pt x="1" y="153"/>
                    <a:pt x="38" y="207"/>
                    <a:pt x="104" y="207"/>
                  </a:cubicBezTo>
                  <a:cubicBezTo>
                    <a:pt x="120" y="207"/>
                    <a:pt x="141" y="207"/>
                    <a:pt x="174" y="191"/>
                  </a:cubicBezTo>
                  <a:lnTo>
                    <a:pt x="190" y="170"/>
                  </a:lnTo>
                  <a:cubicBezTo>
                    <a:pt x="223" y="153"/>
                    <a:pt x="244" y="137"/>
                    <a:pt x="260"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7"/>
            <p:cNvSpPr/>
            <p:nvPr/>
          </p:nvSpPr>
          <p:spPr>
            <a:xfrm rot="10800000">
              <a:off x="3180635" y="2733195"/>
              <a:ext cx="6925" cy="4750"/>
            </a:xfrm>
            <a:custGeom>
              <a:avLst/>
              <a:gdLst/>
              <a:ahLst/>
              <a:cxnLst/>
              <a:rect l="l" t="t" r="r" b="b"/>
              <a:pathLst>
                <a:path w="277" h="190" extrusionOk="0">
                  <a:moveTo>
                    <a:pt x="174" y="0"/>
                  </a:moveTo>
                  <a:cubicBezTo>
                    <a:pt x="141" y="0"/>
                    <a:pt x="103" y="0"/>
                    <a:pt x="87" y="17"/>
                  </a:cubicBezTo>
                  <a:cubicBezTo>
                    <a:pt x="54" y="33"/>
                    <a:pt x="37" y="66"/>
                    <a:pt x="21" y="87"/>
                  </a:cubicBezTo>
                  <a:cubicBezTo>
                    <a:pt x="0" y="153"/>
                    <a:pt x="37" y="190"/>
                    <a:pt x="103" y="190"/>
                  </a:cubicBezTo>
                  <a:cubicBezTo>
                    <a:pt x="124" y="190"/>
                    <a:pt x="141" y="190"/>
                    <a:pt x="157" y="169"/>
                  </a:cubicBezTo>
                  <a:cubicBezTo>
                    <a:pt x="174" y="169"/>
                    <a:pt x="174" y="169"/>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7"/>
            <p:cNvSpPr/>
            <p:nvPr/>
          </p:nvSpPr>
          <p:spPr>
            <a:xfrm rot="10800000">
              <a:off x="3178460" y="2718895"/>
              <a:ext cx="6950" cy="4950"/>
            </a:xfrm>
            <a:custGeom>
              <a:avLst/>
              <a:gdLst/>
              <a:ahLst/>
              <a:cxnLst/>
              <a:rect l="l" t="t" r="r" b="b"/>
              <a:pathLst>
                <a:path w="278" h="198" extrusionOk="0">
                  <a:moveTo>
                    <a:pt x="180" y="1"/>
                  </a:moveTo>
                  <a:cubicBezTo>
                    <a:pt x="160" y="1"/>
                    <a:pt x="139" y="6"/>
                    <a:pt x="120" y="18"/>
                  </a:cubicBezTo>
                  <a:cubicBezTo>
                    <a:pt x="55" y="38"/>
                    <a:pt x="1" y="104"/>
                    <a:pt x="17" y="158"/>
                  </a:cubicBezTo>
                  <a:cubicBezTo>
                    <a:pt x="33" y="182"/>
                    <a:pt x="72" y="197"/>
                    <a:pt x="119" y="197"/>
                  </a:cubicBezTo>
                  <a:cubicBezTo>
                    <a:pt x="137" y="197"/>
                    <a:pt x="155" y="195"/>
                    <a:pt x="174" y="191"/>
                  </a:cubicBezTo>
                  <a:cubicBezTo>
                    <a:pt x="224" y="158"/>
                    <a:pt x="277" y="104"/>
                    <a:pt x="261"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7"/>
            <p:cNvSpPr/>
            <p:nvPr/>
          </p:nvSpPr>
          <p:spPr>
            <a:xfrm rot="10800000">
              <a:off x="3142810" y="2743070"/>
              <a:ext cx="6925" cy="5025"/>
            </a:xfrm>
            <a:custGeom>
              <a:avLst/>
              <a:gdLst/>
              <a:ahLst/>
              <a:cxnLst/>
              <a:rect l="l" t="t" r="r" b="b"/>
              <a:pathLst>
                <a:path w="277" h="201" extrusionOk="0">
                  <a:moveTo>
                    <a:pt x="177" y="1"/>
                  </a:moveTo>
                  <a:cubicBezTo>
                    <a:pt x="154" y="1"/>
                    <a:pt x="129" y="4"/>
                    <a:pt x="104" y="10"/>
                  </a:cubicBezTo>
                  <a:cubicBezTo>
                    <a:pt x="54" y="43"/>
                    <a:pt x="0" y="97"/>
                    <a:pt x="17" y="146"/>
                  </a:cubicBezTo>
                  <a:cubicBezTo>
                    <a:pt x="28" y="181"/>
                    <a:pt x="61" y="201"/>
                    <a:pt x="98" y="201"/>
                  </a:cubicBezTo>
                  <a:cubicBezTo>
                    <a:pt x="118" y="201"/>
                    <a:pt x="138" y="195"/>
                    <a:pt x="157" y="184"/>
                  </a:cubicBezTo>
                  <a:cubicBezTo>
                    <a:pt x="223" y="146"/>
                    <a:pt x="277" y="97"/>
                    <a:pt x="260" y="43"/>
                  </a:cubicBezTo>
                  <a:cubicBezTo>
                    <a:pt x="247" y="12"/>
                    <a:pt x="21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7"/>
            <p:cNvSpPr/>
            <p:nvPr/>
          </p:nvSpPr>
          <p:spPr>
            <a:xfrm rot="10800000">
              <a:off x="3155685" y="2755145"/>
              <a:ext cx="6925" cy="5075"/>
            </a:xfrm>
            <a:custGeom>
              <a:avLst/>
              <a:gdLst/>
              <a:ahLst/>
              <a:cxnLst/>
              <a:rect l="l" t="t" r="r" b="b"/>
              <a:pathLst>
                <a:path w="277" h="203" extrusionOk="0">
                  <a:moveTo>
                    <a:pt x="187" y="1"/>
                  </a:moveTo>
                  <a:cubicBezTo>
                    <a:pt x="172" y="1"/>
                    <a:pt x="155" y="5"/>
                    <a:pt x="136" y="13"/>
                  </a:cubicBezTo>
                  <a:cubicBezTo>
                    <a:pt x="103" y="13"/>
                    <a:pt x="87" y="30"/>
                    <a:pt x="54" y="50"/>
                  </a:cubicBezTo>
                  <a:cubicBezTo>
                    <a:pt x="0" y="100"/>
                    <a:pt x="0" y="170"/>
                    <a:pt x="54" y="186"/>
                  </a:cubicBezTo>
                  <a:cubicBezTo>
                    <a:pt x="70" y="203"/>
                    <a:pt x="103" y="203"/>
                    <a:pt x="136" y="203"/>
                  </a:cubicBezTo>
                  <a:lnTo>
                    <a:pt x="157" y="186"/>
                  </a:lnTo>
                  <a:cubicBezTo>
                    <a:pt x="190" y="186"/>
                    <a:pt x="206" y="170"/>
                    <a:pt x="223" y="153"/>
                  </a:cubicBezTo>
                  <a:cubicBezTo>
                    <a:pt x="260" y="100"/>
                    <a:pt x="276" y="50"/>
                    <a:pt x="223" y="13"/>
                  </a:cubicBezTo>
                  <a:cubicBezTo>
                    <a:pt x="214" y="5"/>
                    <a:pt x="20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7"/>
            <p:cNvSpPr/>
            <p:nvPr/>
          </p:nvSpPr>
          <p:spPr>
            <a:xfrm rot="10800000">
              <a:off x="3136410" y="2734520"/>
              <a:ext cx="6425" cy="4925"/>
            </a:xfrm>
            <a:custGeom>
              <a:avLst/>
              <a:gdLst/>
              <a:ahLst/>
              <a:cxnLst/>
              <a:rect l="l" t="t" r="r" b="b"/>
              <a:pathLst>
                <a:path w="257" h="197" extrusionOk="0">
                  <a:moveTo>
                    <a:pt x="156" y="0"/>
                  </a:moveTo>
                  <a:cubicBezTo>
                    <a:pt x="139" y="0"/>
                    <a:pt x="121" y="2"/>
                    <a:pt x="104" y="7"/>
                  </a:cubicBezTo>
                  <a:cubicBezTo>
                    <a:pt x="50" y="44"/>
                    <a:pt x="1" y="93"/>
                    <a:pt x="17" y="147"/>
                  </a:cubicBezTo>
                  <a:cubicBezTo>
                    <a:pt x="28" y="179"/>
                    <a:pt x="61" y="197"/>
                    <a:pt x="96" y="197"/>
                  </a:cubicBezTo>
                  <a:cubicBezTo>
                    <a:pt x="116" y="197"/>
                    <a:pt x="136" y="191"/>
                    <a:pt x="153" y="180"/>
                  </a:cubicBezTo>
                  <a:cubicBezTo>
                    <a:pt x="223" y="147"/>
                    <a:pt x="256" y="93"/>
                    <a:pt x="256" y="44"/>
                  </a:cubicBezTo>
                  <a:cubicBezTo>
                    <a:pt x="244" y="16"/>
                    <a:pt x="20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7"/>
            <p:cNvSpPr/>
            <p:nvPr/>
          </p:nvSpPr>
          <p:spPr>
            <a:xfrm rot="10800000">
              <a:off x="3131685" y="2722045"/>
              <a:ext cx="6925" cy="5200"/>
            </a:xfrm>
            <a:custGeom>
              <a:avLst/>
              <a:gdLst/>
              <a:ahLst/>
              <a:cxnLst/>
              <a:rect l="l" t="t" r="r" b="b"/>
              <a:pathLst>
                <a:path w="277" h="208" extrusionOk="0">
                  <a:moveTo>
                    <a:pt x="174" y="1"/>
                  </a:moveTo>
                  <a:cubicBezTo>
                    <a:pt x="141" y="1"/>
                    <a:pt x="104" y="17"/>
                    <a:pt x="87" y="34"/>
                  </a:cubicBezTo>
                  <a:cubicBezTo>
                    <a:pt x="54" y="50"/>
                    <a:pt x="38" y="88"/>
                    <a:pt x="21" y="104"/>
                  </a:cubicBezTo>
                  <a:cubicBezTo>
                    <a:pt x="1" y="154"/>
                    <a:pt x="38" y="191"/>
                    <a:pt x="71" y="207"/>
                  </a:cubicBezTo>
                  <a:lnTo>
                    <a:pt x="104" y="207"/>
                  </a:lnTo>
                  <a:cubicBezTo>
                    <a:pt x="124" y="207"/>
                    <a:pt x="141" y="191"/>
                    <a:pt x="157" y="191"/>
                  </a:cubicBezTo>
                  <a:cubicBezTo>
                    <a:pt x="190" y="174"/>
                    <a:pt x="227" y="154"/>
                    <a:pt x="244" y="121"/>
                  </a:cubicBezTo>
                  <a:lnTo>
                    <a:pt x="244" y="104"/>
                  </a:ln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7"/>
            <p:cNvSpPr/>
            <p:nvPr/>
          </p:nvSpPr>
          <p:spPr>
            <a:xfrm rot="10800000">
              <a:off x="3140235" y="2697120"/>
              <a:ext cx="6500" cy="5175"/>
            </a:xfrm>
            <a:custGeom>
              <a:avLst/>
              <a:gdLst/>
              <a:ahLst/>
              <a:cxnLst/>
              <a:rect l="l" t="t" r="r" b="b"/>
              <a:pathLst>
                <a:path w="260" h="207" extrusionOk="0">
                  <a:moveTo>
                    <a:pt x="173" y="1"/>
                  </a:moveTo>
                  <a:cubicBezTo>
                    <a:pt x="140" y="1"/>
                    <a:pt x="103" y="17"/>
                    <a:pt x="87" y="34"/>
                  </a:cubicBezTo>
                  <a:cubicBezTo>
                    <a:pt x="54" y="50"/>
                    <a:pt x="37" y="67"/>
                    <a:pt x="17" y="104"/>
                  </a:cubicBezTo>
                  <a:cubicBezTo>
                    <a:pt x="0" y="153"/>
                    <a:pt x="37" y="207"/>
                    <a:pt x="103" y="207"/>
                  </a:cubicBezTo>
                  <a:cubicBezTo>
                    <a:pt x="120" y="207"/>
                    <a:pt x="140" y="186"/>
                    <a:pt x="157" y="186"/>
                  </a:cubicBezTo>
                  <a:cubicBezTo>
                    <a:pt x="173" y="186"/>
                    <a:pt x="190" y="170"/>
                    <a:pt x="190" y="170"/>
                  </a:cubicBez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7"/>
            <p:cNvSpPr/>
            <p:nvPr/>
          </p:nvSpPr>
          <p:spPr>
            <a:xfrm rot="10800000">
              <a:off x="3186210" y="2695845"/>
              <a:ext cx="6500" cy="5100"/>
            </a:xfrm>
            <a:custGeom>
              <a:avLst/>
              <a:gdLst/>
              <a:ahLst/>
              <a:cxnLst/>
              <a:rect l="l" t="t" r="r" b="b"/>
              <a:pathLst>
                <a:path w="260" h="204" extrusionOk="0">
                  <a:moveTo>
                    <a:pt x="163" y="0"/>
                  </a:moveTo>
                  <a:cubicBezTo>
                    <a:pt x="143" y="0"/>
                    <a:pt x="122" y="4"/>
                    <a:pt x="103" y="13"/>
                  </a:cubicBezTo>
                  <a:cubicBezTo>
                    <a:pt x="54" y="29"/>
                    <a:pt x="21" y="66"/>
                    <a:pt x="0" y="99"/>
                  </a:cubicBezTo>
                  <a:lnTo>
                    <a:pt x="0" y="153"/>
                  </a:lnTo>
                  <a:cubicBezTo>
                    <a:pt x="14" y="185"/>
                    <a:pt x="46" y="203"/>
                    <a:pt x="86" y="203"/>
                  </a:cubicBezTo>
                  <a:cubicBezTo>
                    <a:pt x="108" y="203"/>
                    <a:pt x="132" y="198"/>
                    <a:pt x="157" y="186"/>
                  </a:cubicBezTo>
                  <a:cubicBezTo>
                    <a:pt x="206" y="153"/>
                    <a:pt x="260" y="99"/>
                    <a:pt x="243" y="50"/>
                  </a:cubicBezTo>
                  <a:cubicBezTo>
                    <a:pt x="243" y="29"/>
                    <a:pt x="227" y="29"/>
                    <a:pt x="206" y="13"/>
                  </a:cubicBezTo>
                  <a:cubicBezTo>
                    <a:pt x="198" y="4"/>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7"/>
            <p:cNvSpPr/>
            <p:nvPr/>
          </p:nvSpPr>
          <p:spPr>
            <a:xfrm rot="10800000">
              <a:off x="3152710" y="2731870"/>
              <a:ext cx="6450" cy="4850"/>
            </a:xfrm>
            <a:custGeom>
              <a:avLst/>
              <a:gdLst/>
              <a:ahLst/>
              <a:cxnLst/>
              <a:rect l="l" t="t" r="r" b="b"/>
              <a:pathLst>
                <a:path w="258" h="194" extrusionOk="0">
                  <a:moveTo>
                    <a:pt x="171" y="1"/>
                  </a:moveTo>
                  <a:cubicBezTo>
                    <a:pt x="138" y="1"/>
                    <a:pt x="101" y="17"/>
                    <a:pt x="68" y="38"/>
                  </a:cubicBezTo>
                  <a:cubicBezTo>
                    <a:pt x="52" y="54"/>
                    <a:pt x="35" y="71"/>
                    <a:pt x="19" y="104"/>
                  </a:cubicBezTo>
                  <a:cubicBezTo>
                    <a:pt x="1" y="150"/>
                    <a:pt x="26" y="194"/>
                    <a:pt x="66" y="194"/>
                  </a:cubicBezTo>
                  <a:cubicBezTo>
                    <a:pt x="72" y="194"/>
                    <a:pt x="78" y="193"/>
                    <a:pt x="85" y="190"/>
                  </a:cubicBezTo>
                  <a:lnTo>
                    <a:pt x="155" y="190"/>
                  </a:lnTo>
                  <a:cubicBezTo>
                    <a:pt x="171" y="174"/>
                    <a:pt x="171" y="174"/>
                    <a:pt x="188" y="174"/>
                  </a:cubicBezTo>
                  <a:cubicBezTo>
                    <a:pt x="204" y="157"/>
                    <a:pt x="241" y="120"/>
                    <a:pt x="241" y="104"/>
                  </a:cubicBezTo>
                  <a:cubicBezTo>
                    <a:pt x="258" y="54"/>
                    <a:pt x="225"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7"/>
            <p:cNvSpPr/>
            <p:nvPr/>
          </p:nvSpPr>
          <p:spPr>
            <a:xfrm rot="10800000">
              <a:off x="3147960" y="2720295"/>
              <a:ext cx="6925" cy="4775"/>
            </a:xfrm>
            <a:custGeom>
              <a:avLst/>
              <a:gdLst/>
              <a:ahLst/>
              <a:cxnLst/>
              <a:rect l="l" t="t" r="r" b="b"/>
              <a:pathLst>
                <a:path w="277" h="191" extrusionOk="0">
                  <a:moveTo>
                    <a:pt x="136" y="1"/>
                  </a:moveTo>
                  <a:cubicBezTo>
                    <a:pt x="103" y="1"/>
                    <a:pt x="87" y="17"/>
                    <a:pt x="54" y="50"/>
                  </a:cubicBezTo>
                  <a:cubicBezTo>
                    <a:pt x="0" y="87"/>
                    <a:pt x="0" y="153"/>
                    <a:pt x="54" y="190"/>
                  </a:cubicBezTo>
                  <a:lnTo>
                    <a:pt x="120" y="190"/>
                  </a:lnTo>
                  <a:cubicBezTo>
                    <a:pt x="136" y="190"/>
                    <a:pt x="157" y="190"/>
                    <a:pt x="157" y="170"/>
                  </a:cubicBezTo>
                  <a:cubicBezTo>
                    <a:pt x="173" y="170"/>
                    <a:pt x="206" y="153"/>
                    <a:pt x="206" y="137"/>
                  </a:cubicBezTo>
                  <a:cubicBezTo>
                    <a:pt x="260" y="104"/>
                    <a:pt x="277"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7"/>
            <p:cNvSpPr/>
            <p:nvPr/>
          </p:nvSpPr>
          <p:spPr>
            <a:xfrm rot="10800000">
              <a:off x="3121785" y="2744845"/>
              <a:ext cx="6500" cy="5175"/>
            </a:xfrm>
            <a:custGeom>
              <a:avLst/>
              <a:gdLst/>
              <a:ahLst/>
              <a:cxnLst/>
              <a:rect l="l" t="t" r="r" b="b"/>
              <a:pathLst>
                <a:path w="260" h="207" extrusionOk="0">
                  <a:moveTo>
                    <a:pt x="173" y="1"/>
                  </a:moveTo>
                  <a:cubicBezTo>
                    <a:pt x="140" y="1"/>
                    <a:pt x="103" y="17"/>
                    <a:pt x="70" y="34"/>
                  </a:cubicBezTo>
                  <a:cubicBezTo>
                    <a:pt x="54" y="54"/>
                    <a:pt x="37" y="71"/>
                    <a:pt x="21" y="104"/>
                  </a:cubicBezTo>
                  <a:cubicBezTo>
                    <a:pt x="0" y="157"/>
                    <a:pt x="37" y="207"/>
                    <a:pt x="87" y="207"/>
                  </a:cubicBezTo>
                  <a:cubicBezTo>
                    <a:pt x="124" y="207"/>
                    <a:pt x="140" y="190"/>
                    <a:pt x="157" y="190"/>
                  </a:cubicBezTo>
                  <a:cubicBezTo>
                    <a:pt x="173" y="190"/>
                    <a:pt x="173" y="174"/>
                    <a:pt x="190" y="174"/>
                  </a:cubicBezTo>
                  <a:cubicBezTo>
                    <a:pt x="206" y="157"/>
                    <a:pt x="243" y="120"/>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7"/>
            <p:cNvSpPr/>
            <p:nvPr/>
          </p:nvSpPr>
          <p:spPr>
            <a:xfrm rot="10800000">
              <a:off x="3191360" y="2707870"/>
              <a:ext cx="6500" cy="5250"/>
            </a:xfrm>
            <a:custGeom>
              <a:avLst/>
              <a:gdLst/>
              <a:ahLst/>
              <a:cxnLst/>
              <a:rect l="l" t="t" r="r" b="b"/>
              <a:pathLst>
                <a:path w="260" h="210" extrusionOk="0">
                  <a:moveTo>
                    <a:pt x="157" y="1"/>
                  </a:moveTo>
                  <a:cubicBezTo>
                    <a:pt x="140" y="1"/>
                    <a:pt x="124" y="21"/>
                    <a:pt x="103" y="21"/>
                  </a:cubicBezTo>
                  <a:cubicBezTo>
                    <a:pt x="37" y="54"/>
                    <a:pt x="0" y="104"/>
                    <a:pt x="21" y="157"/>
                  </a:cubicBezTo>
                  <a:cubicBezTo>
                    <a:pt x="21" y="190"/>
                    <a:pt x="48" y="209"/>
                    <a:pt x="87" y="209"/>
                  </a:cubicBezTo>
                  <a:cubicBezTo>
                    <a:pt x="108" y="209"/>
                    <a:pt x="132" y="204"/>
                    <a:pt x="157" y="190"/>
                  </a:cubicBezTo>
                  <a:cubicBezTo>
                    <a:pt x="173" y="190"/>
                    <a:pt x="190" y="174"/>
                    <a:pt x="206" y="157"/>
                  </a:cubicBezTo>
                  <a:cubicBezTo>
                    <a:pt x="243" y="125"/>
                    <a:pt x="260" y="87"/>
                    <a:pt x="243" y="54"/>
                  </a:cubicBezTo>
                  <a:cubicBezTo>
                    <a:pt x="243" y="21"/>
                    <a:pt x="20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7"/>
            <p:cNvSpPr/>
            <p:nvPr/>
          </p:nvSpPr>
          <p:spPr>
            <a:xfrm rot="10800000">
              <a:off x="2949960" y="2525395"/>
              <a:ext cx="6100" cy="5175"/>
            </a:xfrm>
            <a:custGeom>
              <a:avLst/>
              <a:gdLst/>
              <a:ahLst/>
              <a:cxnLst/>
              <a:rect l="l" t="t" r="r" b="b"/>
              <a:pathLst>
                <a:path w="244" h="207" extrusionOk="0">
                  <a:moveTo>
                    <a:pt x="157" y="0"/>
                  </a:moveTo>
                  <a:cubicBezTo>
                    <a:pt x="141" y="0"/>
                    <a:pt x="103" y="17"/>
                    <a:pt x="87" y="38"/>
                  </a:cubicBezTo>
                  <a:cubicBezTo>
                    <a:pt x="54" y="54"/>
                    <a:pt x="17" y="71"/>
                    <a:pt x="17" y="104"/>
                  </a:cubicBezTo>
                  <a:cubicBezTo>
                    <a:pt x="0" y="157"/>
                    <a:pt x="37" y="207"/>
                    <a:pt x="87" y="207"/>
                  </a:cubicBezTo>
                  <a:lnTo>
                    <a:pt x="141" y="207"/>
                  </a:lnTo>
                  <a:cubicBezTo>
                    <a:pt x="141" y="190"/>
                    <a:pt x="141" y="190"/>
                    <a:pt x="157" y="190"/>
                  </a:cubicBezTo>
                  <a:cubicBezTo>
                    <a:pt x="157" y="190"/>
                    <a:pt x="174" y="190"/>
                    <a:pt x="174" y="174"/>
                  </a:cubicBezTo>
                  <a:cubicBezTo>
                    <a:pt x="207" y="157"/>
                    <a:pt x="223" y="141"/>
                    <a:pt x="244" y="104"/>
                  </a:cubicBezTo>
                  <a:lnTo>
                    <a:pt x="244" y="38"/>
                  </a:ln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7"/>
            <p:cNvSpPr/>
            <p:nvPr/>
          </p:nvSpPr>
          <p:spPr>
            <a:xfrm rot="10800000">
              <a:off x="2955110" y="2536770"/>
              <a:ext cx="6525" cy="4925"/>
            </a:xfrm>
            <a:custGeom>
              <a:avLst/>
              <a:gdLst/>
              <a:ahLst/>
              <a:cxnLst/>
              <a:rect l="l" t="t" r="r" b="b"/>
              <a:pathLst>
                <a:path w="261" h="197" extrusionOk="0">
                  <a:moveTo>
                    <a:pt x="174" y="0"/>
                  </a:moveTo>
                  <a:cubicBezTo>
                    <a:pt x="157" y="0"/>
                    <a:pt x="120" y="0"/>
                    <a:pt x="104" y="17"/>
                  </a:cubicBezTo>
                  <a:cubicBezTo>
                    <a:pt x="54" y="33"/>
                    <a:pt x="1" y="103"/>
                    <a:pt x="17" y="153"/>
                  </a:cubicBezTo>
                  <a:cubicBezTo>
                    <a:pt x="29" y="180"/>
                    <a:pt x="71" y="196"/>
                    <a:pt x="113" y="196"/>
                  </a:cubicBezTo>
                  <a:cubicBezTo>
                    <a:pt x="128" y="196"/>
                    <a:pt x="143" y="194"/>
                    <a:pt x="157" y="190"/>
                  </a:cubicBezTo>
                  <a:cubicBezTo>
                    <a:pt x="174" y="173"/>
                    <a:pt x="190" y="173"/>
                    <a:pt x="207" y="153"/>
                  </a:cubicBezTo>
                  <a:cubicBezTo>
                    <a:pt x="240" y="120"/>
                    <a:pt x="260" y="87"/>
                    <a:pt x="260" y="50"/>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7"/>
            <p:cNvSpPr/>
            <p:nvPr/>
          </p:nvSpPr>
          <p:spPr>
            <a:xfrm rot="10800000">
              <a:off x="2944385" y="2514170"/>
              <a:ext cx="6100" cy="4925"/>
            </a:xfrm>
            <a:custGeom>
              <a:avLst/>
              <a:gdLst/>
              <a:ahLst/>
              <a:cxnLst/>
              <a:rect l="l" t="t" r="r" b="b"/>
              <a:pathLst>
                <a:path w="244" h="197" extrusionOk="0">
                  <a:moveTo>
                    <a:pt x="142" y="1"/>
                  </a:moveTo>
                  <a:cubicBezTo>
                    <a:pt x="124" y="1"/>
                    <a:pt x="105" y="3"/>
                    <a:pt x="87" y="7"/>
                  </a:cubicBezTo>
                  <a:cubicBezTo>
                    <a:pt x="54" y="24"/>
                    <a:pt x="21" y="57"/>
                    <a:pt x="21" y="73"/>
                  </a:cubicBezTo>
                  <a:cubicBezTo>
                    <a:pt x="0" y="110"/>
                    <a:pt x="0" y="127"/>
                    <a:pt x="0" y="143"/>
                  </a:cubicBezTo>
                  <a:cubicBezTo>
                    <a:pt x="0" y="160"/>
                    <a:pt x="21" y="176"/>
                    <a:pt x="37" y="197"/>
                  </a:cubicBezTo>
                  <a:cubicBezTo>
                    <a:pt x="70" y="197"/>
                    <a:pt x="103" y="197"/>
                    <a:pt x="140" y="176"/>
                  </a:cubicBezTo>
                  <a:cubicBezTo>
                    <a:pt x="206" y="160"/>
                    <a:pt x="243" y="94"/>
                    <a:pt x="227" y="40"/>
                  </a:cubicBezTo>
                  <a:cubicBezTo>
                    <a:pt x="227" y="16"/>
                    <a:pt x="189"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7"/>
            <p:cNvSpPr/>
            <p:nvPr/>
          </p:nvSpPr>
          <p:spPr>
            <a:xfrm rot="10800000">
              <a:off x="2931910" y="2512345"/>
              <a:ext cx="6525" cy="4925"/>
            </a:xfrm>
            <a:custGeom>
              <a:avLst/>
              <a:gdLst/>
              <a:ahLst/>
              <a:cxnLst/>
              <a:rect l="l" t="t" r="r" b="b"/>
              <a:pathLst>
                <a:path w="261" h="197" extrusionOk="0">
                  <a:moveTo>
                    <a:pt x="176" y="1"/>
                  </a:moveTo>
                  <a:cubicBezTo>
                    <a:pt x="154" y="1"/>
                    <a:pt x="129" y="7"/>
                    <a:pt x="103" y="21"/>
                  </a:cubicBezTo>
                  <a:cubicBezTo>
                    <a:pt x="33" y="37"/>
                    <a:pt x="0" y="103"/>
                    <a:pt x="17" y="157"/>
                  </a:cubicBezTo>
                  <a:cubicBezTo>
                    <a:pt x="29" y="181"/>
                    <a:pt x="61" y="196"/>
                    <a:pt x="105" y="196"/>
                  </a:cubicBezTo>
                  <a:cubicBezTo>
                    <a:pt x="121" y="196"/>
                    <a:pt x="138" y="194"/>
                    <a:pt x="157" y="190"/>
                  </a:cubicBezTo>
                  <a:cubicBezTo>
                    <a:pt x="223" y="157"/>
                    <a:pt x="260" y="87"/>
                    <a:pt x="240" y="54"/>
                  </a:cubicBezTo>
                  <a:cubicBezTo>
                    <a:pt x="240" y="20"/>
                    <a:pt x="213"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7"/>
            <p:cNvSpPr/>
            <p:nvPr/>
          </p:nvSpPr>
          <p:spPr>
            <a:xfrm rot="10800000">
              <a:off x="2940160" y="2538370"/>
              <a:ext cx="6000" cy="5075"/>
            </a:xfrm>
            <a:custGeom>
              <a:avLst/>
              <a:gdLst/>
              <a:ahLst/>
              <a:cxnLst/>
              <a:rect l="l" t="t" r="r" b="b"/>
              <a:pathLst>
                <a:path w="240" h="203" extrusionOk="0">
                  <a:moveTo>
                    <a:pt x="120" y="0"/>
                  </a:moveTo>
                  <a:cubicBezTo>
                    <a:pt x="87" y="17"/>
                    <a:pt x="54" y="37"/>
                    <a:pt x="33" y="54"/>
                  </a:cubicBezTo>
                  <a:cubicBezTo>
                    <a:pt x="17" y="70"/>
                    <a:pt x="0" y="103"/>
                    <a:pt x="0" y="140"/>
                  </a:cubicBezTo>
                  <a:cubicBezTo>
                    <a:pt x="0" y="157"/>
                    <a:pt x="0" y="173"/>
                    <a:pt x="17" y="190"/>
                  </a:cubicBezTo>
                  <a:cubicBezTo>
                    <a:pt x="35" y="198"/>
                    <a:pt x="49" y="202"/>
                    <a:pt x="62" y="202"/>
                  </a:cubicBezTo>
                  <a:cubicBezTo>
                    <a:pt x="74" y="202"/>
                    <a:pt x="87" y="198"/>
                    <a:pt x="103" y="190"/>
                  </a:cubicBezTo>
                  <a:lnTo>
                    <a:pt x="136" y="190"/>
                  </a:lnTo>
                  <a:cubicBezTo>
                    <a:pt x="157" y="173"/>
                    <a:pt x="173" y="173"/>
                    <a:pt x="190" y="157"/>
                  </a:cubicBezTo>
                  <a:cubicBezTo>
                    <a:pt x="239" y="103"/>
                    <a:pt x="239" y="54"/>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7"/>
            <p:cNvSpPr/>
            <p:nvPr/>
          </p:nvSpPr>
          <p:spPr>
            <a:xfrm rot="10800000">
              <a:off x="2934085" y="2526620"/>
              <a:ext cx="6525" cy="5200"/>
            </a:xfrm>
            <a:custGeom>
              <a:avLst/>
              <a:gdLst/>
              <a:ahLst/>
              <a:cxnLst/>
              <a:rect l="l" t="t" r="r" b="b"/>
              <a:pathLst>
                <a:path w="261" h="208" extrusionOk="0">
                  <a:moveTo>
                    <a:pt x="174" y="1"/>
                  </a:moveTo>
                  <a:cubicBezTo>
                    <a:pt x="141" y="17"/>
                    <a:pt x="104" y="17"/>
                    <a:pt x="71" y="34"/>
                  </a:cubicBezTo>
                  <a:cubicBezTo>
                    <a:pt x="54" y="50"/>
                    <a:pt x="17" y="88"/>
                    <a:pt x="17" y="104"/>
                  </a:cubicBezTo>
                  <a:cubicBezTo>
                    <a:pt x="1" y="154"/>
                    <a:pt x="38" y="207"/>
                    <a:pt x="87" y="207"/>
                  </a:cubicBezTo>
                  <a:cubicBezTo>
                    <a:pt x="104" y="207"/>
                    <a:pt x="141" y="207"/>
                    <a:pt x="157" y="191"/>
                  </a:cubicBezTo>
                  <a:cubicBezTo>
                    <a:pt x="157" y="191"/>
                    <a:pt x="174" y="191"/>
                    <a:pt x="190" y="170"/>
                  </a:cubicBezTo>
                  <a:cubicBezTo>
                    <a:pt x="207" y="154"/>
                    <a:pt x="223" y="137"/>
                    <a:pt x="244" y="104"/>
                  </a:cubicBezTo>
                  <a:cubicBezTo>
                    <a:pt x="261" y="50"/>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7"/>
            <p:cNvSpPr/>
            <p:nvPr/>
          </p:nvSpPr>
          <p:spPr>
            <a:xfrm rot="10800000">
              <a:off x="2958610" y="2548970"/>
              <a:ext cx="6425" cy="4950"/>
            </a:xfrm>
            <a:custGeom>
              <a:avLst/>
              <a:gdLst/>
              <a:ahLst/>
              <a:cxnLst/>
              <a:rect l="l" t="t" r="r" b="b"/>
              <a:pathLst>
                <a:path w="257" h="198" extrusionOk="0">
                  <a:moveTo>
                    <a:pt x="191" y="0"/>
                  </a:moveTo>
                  <a:cubicBezTo>
                    <a:pt x="180" y="0"/>
                    <a:pt x="167" y="2"/>
                    <a:pt x="153" y="7"/>
                  </a:cubicBezTo>
                  <a:lnTo>
                    <a:pt x="104" y="7"/>
                  </a:lnTo>
                  <a:cubicBezTo>
                    <a:pt x="34" y="44"/>
                    <a:pt x="1" y="93"/>
                    <a:pt x="17" y="147"/>
                  </a:cubicBezTo>
                  <a:cubicBezTo>
                    <a:pt x="28" y="179"/>
                    <a:pt x="54" y="197"/>
                    <a:pt x="89" y="197"/>
                  </a:cubicBezTo>
                  <a:cubicBezTo>
                    <a:pt x="108" y="197"/>
                    <a:pt x="130" y="192"/>
                    <a:pt x="153" y="180"/>
                  </a:cubicBezTo>
                  <a:cubicBezTo>
                    <a:pt x="170" y="180"/>
                    <a:pt x="190" y="163"/>
                    <a:pt x="207" y="147"/>
                  </a:cubicBezTo>
                  <a:cubicBezTo>
                    <a:pt x="240" y="126"/>
                    <a:pt x="256" y="77"/>
                    <a:pt x="240" y="44"/>
                  </a:cubicBezTo>
                  <a:cubicBezTo>
                    <a:pt x="240" y="17"/>
                    <a:pt x="222"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7"/>
            <p:cNvSpPr/>
            <p:nvPr/>
          </p:nvSpPr>
          <p:spPr>
            <a:xfrm rot="10800000">
              <a:off x="2959860" y="2558870"/>
              <a:ext cx="6500" cy="5100"/>
            </a:xfrm>
            <a:custGeom>
              <a:avLst/>
              <a:gdLst/>
              <a:ahLst/>
              <a:cxnLst/>
              <a:rect l="l" t="t" r="r" b="b"/>
              <a:pathLst>
                <a:path w="260" h="204" extrusionOk="0">
                  <a:moveTo>
                    <a:pt x="164" y="1"/>
                  </a:moveTo>
                  <a:cubicBezTo>
                    <a:pt x="143" y="1"/>
                    <a:pt x="122" y="5"/>
                    <a:pt x="103" y="13"/>
                  </a:cubicBezTo>
                  <a:cubicBezTo>
                    <a:pt x="54" y="34"/>
                    <a:pt x="17" y="83"/>
                    <a:pt x="0" y="116"/>
                  </a:cubicBezTo>
                  <a:lnTo>
                    <a:pt x="0" y="153"/>
                  </a:lnTo>
                  <a:cubicBezTo>
                    <a:pt x="11" y="185"/>
                    <a:pt x="44" y="203"/>
                    <a:pt x="85" y="203"/>
                  </a:cubicBezTo>
                  <a:cubicBezTo>
                    <a:pt x="107" y="203"/>
                    <a:pt x="132" y="198"/>
                    <a:pt x="157" y="186"/>
                  </a:cubicBezTo>
                  <a:cubicBezTo>
                    <a:pt x="206" y="170"/>
                    <a:pt x="260" y="100"/>
                    <a:pt x="243" y="50"/>
                  </a:cubicBezTo>
                  <a:cubicBezTo>
                    <a:pt x="243" y="50"/>
                    <a:pt x="223" y="34"/>
                    <a:pt x="223" y="13"/>
                  </a:cubicBezTo>
                  <a:cubicBezTo>
                    <a:pt x="206" y="5"/>
                    <a:pt x="186"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7"/>
            <p:cNvSpPr/>
            <p:nvPr/>
          </p:nvSpPr>
          <p:spPr>
            <a:xfrm rot="10800000">
              <a:off x="3184960" y="2686395"/>
              <a:ext cx="6000" cy="4750"/>
            </a:xfrm>
            <a:custGeom>
              <a:avLst/>
              <a:gdLst/>
              <a:ahLst/>
              <a:cxnLst/>
              <a:rect l="l" t="t" r="r" b="b"/>
              <a:pathLst>
                <a:path w="240" h="190" extrusionOk="0">
                  <a:moveTo>
                    <a:pt x="136" y="0"/>
                  </a:moveTo>
                  <a:cubicBezTo>
                    <a:pt x="120" y="0"/>
                    <a:pt x="103" y="16"/>
                    <a:pt x="87" y="16"/>
                  </a:cubicBezTo>
                  <a:cubicBezTo>
                    <a:pt x="54" y="33"/>
                    <a:pt x="17" y="70"/>
                    <a:pt x="0" y="103"/>
                  </a:cubicBezTo>
                  <a:cubicBezTo>
                    <a:pt x="54" y="120"/>
                    <a:pt x="103" y="153"/>
                    <a:pt x="136" y="190"/>
                  </a:cubicBezTo>
                  <a:cubicBezTo>
                    <a:pt x="157" y="173"/>
                    <a:pt x="173" y="173"/>
                    <a:pt x="190" y="153"/>
                  </a:cubicBezTo>
                  <a:cubicBezTo>
                    <a:pt x="223" y="120"/>
                    <a:pt x="239" y="87"/>
                    <a:pt x="223" y="49"/>
                  </a:cubicBezTo>
                  <a:cubicBezTo>
                    <a:pt x="223" y="16"/>
                    <a:pt x="190"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7"/>
            <p:cNvSpPr/>
            <p:nvPr/>
          </p:nvSpPr>
          <p:spPr>
            <a:xfrm rot="10800000">
              <a:off x="3190935" y="2720820"/>
              <a:ext cx="6425" cy="4875"/>
            </a:xfrm>
            <a:custGeom>
              <a:avLst/>
              <a:gdLst/>
              <a:ahLst/>
              <a:cxnLst/>
              <a:rect l="l" t="t" r="r" b="b"/>
              <a:pathLst>
                <a:path w="257" h="195" extrusionOk="0">
                  <a:moveTo>
                    <a:pt x="148" y="1"/>
                  </a:moveTo>
                  <a:cubicBezTo>
                    <a:pt x="133" y="1"/>
                    <a:pt x="117" y="3"/>
                    <a:pt x="104" y="9"/>
                  </a:cubicBezTo>
                  <a:cubicBezTo>
                    <a:pt x="50" y="26"/>
                    <a:pt x="34" y="59"/>
                    <a:pt x="17" y="92"/>
                  </a:cubicBezTo>
                  <a:cubicBezTo>
                    <a:pt x="1" y="112"/>
                    <a:pt x="1" y="129"/>
                    <a:pt x="1" y="145"/>
                  </a:cubicBezTo>
                  <a:cubicBezTo>
                    <a:pt x="17" y="162"/>
                    <a:pt x="17" y="178"/>
                    <a:pt x="50" y="195"/>
                  </a:cubicBezTo>
                  <a:cubicBezTo>
                    <a:pt x="67" y="195"/>
                    <a:pt x="104" y="195"/>
                    <a:pt x="137" y="178"/>
                  </a:cubicBezTo>
                  <a:cubicBezTo>
                    <a:pt x="207" y="162"/>
                    <a:pt x="256" y="92"/>
                    <a:pt x="240" y="42"/>
                  </a:cubicBezTo>
                  <a:cubicBezTo>
                    <a:pt x="228" y="18"/>
                    <a:pt x="188"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7"/>
            <p:cNvSpPr/>
            <p:nvPr/>
          </p:nvSpPr>
          <p:spPr>
            <a:xfrm rot="10800000">
              <a:off x="2988185" y="2551170"/>
              <a:ext cx="2625" cy="3425"/>
            </a:xfrm>
            <a:custGeom>
              <a:avLst/>
              <a:gdLst/>
              <a:ahLst/>
              <a:cxnLst/>
              <a:rect l="l" t="t" r="r" b="b"/>
              <a:pathLst>
                <a:path w="105" h="137" extrusionOk="0">
                  <a:moveTo>
                    <a:pt x="1" y="1"/>
                  </a:moveTo>
                  <a:cubicBezTo>
                    <a:pt x="17" y="50"/>
                    <a:pt x="34" y="104"/>
                    <a:pt x="50" y="137"/>
                  </a:cubicBezTo>
                  <a:lnTo>
                    <a:pt x="67" y="137"/>
                  </a:lnTo>
                  <a:lnTo>
                    <a:pt x="67" y="120"/>
                  </a:lnTo>
                  <a:cubicBezTo>
                    <a:pt x="88" y="120"/>
                    <a:pt x="88" y="104"/>
                    <a:pt x="88" y="104"/>
                  </a:cubicBezTo>
                  <a:cubicBezTo>
                    <a:pt x="104" y="50"/>
                    <a:pt x="6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7"/>
            <p:cNvSpPr/>
            <p:nvPr/>
          </p:nvSpPr>
          <p:spPr>
            <a:xfrm rot="10800000">
              <a:off x="2965010" y="2570870"/>
              <a:ext cx="6525" cy="4750"/>
            </a:xfrm>
            <a:custGeom>
              <a:avLst/>
              <a:gdLst/>
              <a:ahLst/>
              <a:cxnLst/>
              <a:rect l="l" t="t" r="r" b="b"/>
              <a:pathLst>
                <a:path w="261" h="190" extrusionOk="0">
                  <a:moveTo>
                    <a:pt x="104" y="1"/>
                  </a:moveTo>
                  <a:cubicBezTo>
                    <a:pt x="38" y="34"/>
                    <a:pt x="1" y="104"/>
                    <a:pt x="17" y="137"/>
                  </a:cubicBezTo>
                  <a:cubicBezTo>
                    <a:pt x="30" y="171"/>
                    <a:pt x="55" y="190"/>
                    <a:pt x="89" y="190"/>
                  </a:cubicBezTo>
                  <a:cubicBezTo>
                    <a:pt x="109" y="190"/>
                    <a:pt x="132" y="183"/>
                    <a:pt x="158" y="170"/>
                  </a:cubicBezTo>
                  <a:cubicBezTo>
                    <a:pt x="174" y="170"/>
                    <a:pt x="191" y="153"/>
                    <a:pt x="207" y="153"/>
                  </a:cubicBezTo>
                  <a:cubicBezTo>
                    <a:pt x="244" y="120"/>
                    <a:pt x="261" y="67"/>
                    <a:pt x="244" y="50"/>
                  </a:cubicBezTo>
                  <a:cubicBezTo>
                    <a:pt x="244" y="17"/>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7"/>
            <p:cNvSpPr/>
            <p:nvPr/>
          </p:nvSpPr>
          <p:spPr>
            <a:xfrm rot="10800000">
              <a:off x="2967585" y="2537870"/>
              <a:ext cx="6525" cy="5175"/>
            </a:xfrm>
            <a:custGeom>
              <a:avLst/>
              <a:gdLst/>
              <a:ahLst/>
              <a:cxnLst/>
              <a:rect l="l" t="t" r="r" b="b"/>
              <a:pathLst>
                <a:path w="261" h="207" extrusionOk="0">
                  <a:moveTo>
                    <a:pt x="174" y="1"/>
                  </a:moveTo>
                  <a:cubicBezTo>
                    <a:pt x="158" y="1"/>
                    <a:pt x="120" y="21"/>
                    <a:pt x="87" y="38"/>
                  </a:cubicBezTo>
                  <a:cubicBezTo>
                    <a:pt x="54" y="54"/>
                    <a:pt x="38" y="87"/>
                    <a:pt x="38" y="104"/>
                  </a:cubicBezTo>
                  <a:cubicBezTo>
                    <a:pt x="1" y="157"/>
                    <a:pt x="38" y="207"/>
                    <a:pt x="104" y="207"/>
                  </a:cubicBezTo>
                  <a:cubicBezTo>
                    <a:pt x="120" y="207"/>
                    <a:pt x="141" y="207"/>
                    <a:pt x="174" y="190"/>
                  </a:cubicBezTo>
                  <a:cubicBezTo>
                    <a:pt x="174" y="190"/>
                    <a:pt x="191" y="190"/>
                    <a:pt x="191" y="174"/>
                  </a:cubicBezTo>
                  <a:cubicBezTo>
                    <a:pt x="224" y="157"/>
                    <a:pt x="244" y="141"/>
                    <a:pt x="261" y="104"/>
                  </a:cubicBezTo>
                  <a:cubicBezTo>
                    <a:pt x="261" y="87"/>
                    <a:pt x="261" y="54"/>
                    <a:pt x="244" y="38"/>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7"/>
            <p:cNvSpPr/>
            <p:nvPr/>
          </p:nvSpPr>
          <p:spPr>
            <a:xfrm rot="10800000">
              <a:off x="3035910" y="2768020"/>
              <a:ext cx="6000" cy="3850"/>
            </a:xfrm>
            <a:custGeom>
              <a:avLst/>
              <a:gdLst/>
              <a:ahLst/>
              <a:cxnLst/>
              <a:rect l="l" t="t" r="r" b="b"/>
              <a:pathLst>
                <a:path w="240" h="154" extrusionOk="0">
                  <a:moveTo>
                    <a:pt x="33" y="1"/>
                  </a:moveTo>
                  <a:cubicBezTo>
                    <a:pt x="33" y="17"/>
                    <a:pt x="16" y="34"/>
                    <a:pt x="0" y="50"/>
                  </a:cubicBezTo>
                  <a:cubicBezTo>
                    <a:pt x="0" y="67"/>
                    <a:pt x="0" y="104"/>
                    <a:pt x="16" y="120"/>
                  </a:cubicBezTo>
                  <a:cubicBezTo>
                    <a:pt x="33" y="137"/>
                    <a:pt x="49" y="153"/>
                    <a:pt x="87" y="153"/>
                  </a:cubicBezTo>
                  <a:cubicBezTo>
                    <a:pt x="103" y="153"/>
                    <a:pt x="120" y="137"/>
                    <a:pt x="153" y="137"/>
                  </a:cubicBezTo>
                  <a:lnTo>
                    <a:pt x="173" y="120"/>
                  </a:lnTo>
                  <a:cubicBezTo>
                    <a:pt x="206" y="104"/>
                    <a:pt x="223" y="67"/>
                    <a:pt x="239" y="50"/>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7"/>
            <p:cNvSpPr/>
            <p:nvPr/>
          </p:nvSpPr>
          <p:spPr>
            <a:xfrm rot="10800000">
              <a:off x="2868435" y="2771670"/>
              <a:ext cx="6000" cy="2350"/>
            </a:xfrm>
            <a:custGeom>
              <a:avLst/>
              <a:gdLst/>
              <a:ahLst/>
              <a:cxnLst/>
              <a:rect l="l" t="t" r="r" b="b"/>
              <a:pathLst>
                <a:path w="240" h="94" extrusionOk="0">
                  <a:moveTo>
                    <a:pt x="1" y="0"/>
                  </a:moveTo>
                  <a:lnTo>
                    <a:pt x="1" y="50"/>
                  </a:lnTo>
                  <a:cubicBezTo>
                    <a:pt x="13" y="77"/>
                    <a:pt x="54" y="93"/>
                    <a:pt x="101" y="93"/>
                  </a:cubicBezTo>
                  <a:cubicBezTo>
                    <a:pt x="118" y="93"/>
                    <a:pt x="136" y="91"/>
                    <a:pt x="153" y="87"/>
                  </a:cubicBezTo>
                  <a:cubicBezTo>
                    <a:pt x="190" y="66"/>
                    <a:pt x="223" y="33"/>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7"/>
            <p:cNvSpPr/>
            <p:nvPr/>
          </p:nvSpPr>
          <p:spPr>
            <a:xfrm rot="10800000">
              <a:off x="2771335" y="2772595"/>
              <a:ext cx="6000" cy="2350"/>
            </a:xfrm>
            <a:custGeom>
              <a:avLst/>
              <a:gdLst/>
              <a:ahLst/>
              <a:cxnLst/>
              <a:rect l="l" t="t" r="r" b="b"/>
              <a:pathLst>
                <a:path w="240" h="94" extrusionOk="0">
                  <a:moveTo>
                    <a:pt x="0" y="0"/>
                  </a:moveTo>
                  <a:lnTo>
                    <a:pt x="0" y="21"/>
                  </a:lnTo>
                  <a:cubicBezTo>
                    <a:pt x="0" y="54"/>
                    <a:pt x="17" y="70"/>
                    <a:pt x="33" y="87"/>
                  </a:cubicBezTo>
                  <a:cubicBezTo>
                    <a:pt x="44" y="87"/>
                    <a:pt x="63" y="94"/>
                    <a:pt x="85" y="94"/>
                  </a:cubicBezTo>
                  <a:cubicBezTo>
                    <a:pt x="96" y="94"/>
                    <a:pt x="108" y="92"/>
                    <a:pt x="120" y="87"/>
                  </a:cubicBezTo>
                  <a:lnTo>
                    <a:pt x="137" y="87"/>
                  </a:lnTo>
                  <a:cubicBezTo>
                    <a:pt x="170" y="70"/>
                    <a:pt x="186" y="54"/>
                    <a:pt x="207" y="37"/>
                  </a:cubicBezTo>
                  <a:cubicBezTo>
                    <a:pt x="223" y="37"/>
                    <a:pt x="223" y="21"/>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7"/>
            <p:cNvSpPr/>
            <p:nvPr/>
          </p:nvSpPr>
          <p:spPr>
            <a:xfrm rot="10800000">
              <a:off x="2746910" y="2735770"/>
              <a:ext cx="6400" cy="5175"/>
            </a:xfrm>
            <a:custGeom>
              <a:avLst/>
              <a:gdLst/>
              <a:ahLst/>
              <a:cxnLst/>
              <a:rect l="l" t="t" r="r" b="b"/>
              <a:pathLst>
                <a:path w="256" h="207" extrusionOk="0">
                  <a:moveTo>
                    <a:pt x="153" y="1"/>
                  </a:moveTo>
                  <a:cubicBezTo>
                    <a:pt x="120" y="1"/>
                    <a:pt x="87" y="17"/>
                    <a:pt x="70" y="34"/>
                  </a:cubicBezTo>
                  <a:cubicBezTo>
                    <a:pt x="33" y="50"/>
                    <a:pt x="17" y="67"/>
                    <a:pt x="0" y="104"/>
                  </a:cubicBezTo>
                  <a:cubicBezTo>
                    <a:pt x="0" y="137"/>
                    <a:pt x="0" y="153"/>
                    <a:pt x="17" y="170"/>
                  </a:cubicBezTo>
                  <a:cubicBezTo>
                    <a:pt x="33" y="186"/>
                    <a:pt x="50" y="207"/>
                    <a:pt x="87" y="207"/>
                  </a:cubicBezTo>
                  <a:cubicBezTo>
                    <a:pt x="103" y="207"/>
                    <a:pt x="120" y="186"/>
                    <a:pt x="136" y="186"/>
                  </a:cubicBezTo>
                  <a:cubicBezTo>
                    <a:pt x="153" y="186"/>
                    <a:pt x="173" y="170"/>
                    <a:pt x="173" y="170"/>
                  </a:cubicBezTo>
                  <a:cubicBezTo>
                    <a:pt x="206" y="153"/>
                    <a:pt x="223" y="120"/>
                    <a:pt x="239"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7"/>
            <p:cNvSpPr/>
            <p:nvPr/>
          </p:nvSpPr>
          <p:spPr>
            <a:xfrm rot="10800000">
              <a:off x="3053035" y="2721220"/>
              <a:ext cx="6525" cy="5200"/>
            </a:xfrm>
            <a:custGeom>
              <a:avLst/>
              <a:gdLst/>
              <a:ahLst/>
              <a:cxnLst/>
              <a:rect l="l" t="t" r="r" b="b"/>
              <a:pathLst>
                <a:path w="261" h="208" extrusionOk="0">
                  <a:moveTo>
                    <a:pt x="137" y="1"/>
                  </a:moveTo>
                  <a:cubicBezTo>
                    <a:pt x="104" y="17"/>
                    <a:pt x="71" y="38"/>
                    <a:pt x="55" y="55"/>
                  </a:cubicBezTo>
                  <a:cubicBezTo>
                    <a:pt x="1" y="104"/>
                    <a:pt x="1" y="158"/>
                    <a:pt x="55" y="191"/>
                  </a:cubicBezTo>
                  <a:cubicBezTo>
                    <a:pt x="71" y="207"/>
                    <a:pt x="88" y="207"/>
                    <a:pt x="121" y="207"/>
                  </a:cubicBezTo>
                  <a:cubicBezTo>
                    <a:pt x="137" y="191"/>
                    <a:pt x="158" y="191"/>
                    <a:pt x="158" y="191"/>
                  </a:cubicBezTo>
                  <a:cubicBezTo>
                    <a:pt x="174" y="174"/>
                    <a:pt x="191" y="174"/>
                    <a:pt x="207" y="158"/>
                  </a:cubicBezTo>
                  <a:cubicBezTo>
                    <a:pt x="261" y="104"/>
                    <a:pt x="261" y="55"/>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7"/>
            <p:cNvSpPr/>
            <p:nvPr/>
          </p:nvSpPr>
          <p:spPr>
            <a:xfrm rot="10800000">
              <a:off x="3049210" y="2757720"/>
              <a:ext cx="6425" cy="4775"/>
            </a:xfrm>
            <a:custGeom>
              <a:avLst/>
              <a:gdLst/>
              <a:ahLst/>
              <a:cxnLst/>
              <a:rect l="l" t="t" r="r" b="b"/>
              <a:pathLst>
                <a:path w="257" h="191" extrusionOk="0">
                  <a:moveTo>
                    <a:pt x="153" y="1"/>
                  </a:moveTo>
                  <a:cubicBezTo>
                    <a:pt x="137" y="1"/>
                    <a:pt x="104" y="1"/>
                    <a:pt x="67" y="17"/>
                  </a:cubicBezTo>
                  <a:cubicBezTo>
                    <a:pt x="34" y="38"/>
                    <a:pt x="17" y="71"/>
                    <a:pt x="17" y="88"/>
                  </a:cubicBezTo>
                  <a:cubicBezTo>
                    <a:pt x="1" y="141"/>
                    <a:pt x="17" y="174"/>
                    <a:pt x="50" y="191"/>
                  </a:cubicBezTo>
                  <a:lnTo>
                    <a:pt x="83" y="191"/>
                  </a:lnTo>
                  <a:cubicBezTo>
                    <a:pt x="104" y="191"/>
                    <a:pt x="120" y="191"/>
                    <a:pt x="153" y="174"/>
                  </a:cubicBezTo>
                  <a:cubicBezTo>
                    <a:pt x="170" y="174"/>
                    <a:pt x="207" y="141"/>
                    <a:pt x="223" y="121"/>
                  </a:cubicBezTo>
                  <a:cubicBezTo>
                    <a:pt x="223" y="104"/>
                    <a:pt x="240" y="104"/>
                    <a:pt x="240" y="88"/>
                  </a:cubicBezTo>
                  <a:cubicBezTo>
                    <a:pt x="256" y="38"/>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7"/>
            <p:cNvSpPr/>
            <p:nvPr/>
          </p:nvSpPr>
          <p:spPr>
            <a:xfrm rot="10800000">
              <a:off x="2750710" y="2703195"/>
              <a:ext cx="6000" cy="4925"/>
            </a:xfrm>
            <a:custGeom>
              <a:avLst/>
              <a:gdLst/>
              <a:ahLst/>
              <a:cxnLst/>
              <a:rect l="l" t="t" r="r" b="b"/>
              <a:pathLst>
                <a:path w="240" h="197" extrusionOk="0">
                  <a:moveTo>
                    <a:pt x="161" y="1"/>
                  </a:moveTo>
                  <a:cubicBezTo>
                    <a:pt x="117" y="1"/>
                    <a:pt x="70" y="17"/>
                    <a:pt x="33" y="44"/>
                  </a:cubicBezTo>
                  <a:cubicBezTo>
                    <a:pt x="17" y="77"/>
                    <a:pt x="0" y="94"/>
                    <a:pt x="0" y="131"/>
                  </a:cubicBezTo>
                  <a:cubicBezTo>
                    <a:pt x="0" y="147"/>
                    <a:pt x="0" y="164"/>
                    <a:pt x="17" y="180"/>
                  </a:cubicBezTo>
                  <a:cubicBezTo>
                    <a:pt x="50" y="197"/>
                    <a:pt x="66" y="197"/>
                    <a:pt x="103" y="197"/>
                  </a:cubicBezTo>
                  <a:cubicBezTo>
                    <a:pt x="120" y="197"/>
                    <a:pt x="120" y="180"/>
                    <a:pt x="136" y="180"/>
                  </a:cubicBezTo>
                  <a:cubicBezTo>
                    <a:pt x="153" y="180"/>
                    <a:pt x="169" y="164"/>
                    <a:pt x="186" y="147"/>
                  </a:cubicBezTo>
                  <a:cubicBezTo>
                    <a:pt x="239" y="94"/>
                    <a:pt x="239" y="44"/>
                    <a:pt x="206" y="7"/>
                  </a:cubicBezTo>
                  <a:cubicBezTo>
                    <a:pt x="192" y="3"/>
                    <a:pt x="17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7"/>
            <p:cNvSpPr/>
            <p:nvPr/>
          </p:nvSpPr>
          <p:spPr>
            <a:xfrm rot="10800000">
              <a:off x="2884310" y="2768845"/>
              <a:ext cx="6925" cy="4775"/>
            </a:xfrm>
            <a:custGeom>
              <a:avLst/>
              <a:gdLst/>
              <a:ahLst/>
              <a:cxnLst/>
              <a:rect l="l" t="t" r="r" b="b"/>
              <a:pathLst>
                <a:path w="277" h="191" extrusionOk="0">
                  <a:moveTo>
                    <a:pt x="157" y="1"/>
                  </a:moveTo>
                  <a:cubicBezTo>
                    <a:pt x="124" y="1"/>
                    <a:pt x="104" y="1"/>
                    <a:pt x="87" y="17"/>
                  </a:cubicBezTo>
                  <a:cubicBezTo>
                    <a:pt x="54" y="34"/>
                    <a:pt x="38" y="71"/>
                    <a:pt x="21" y="87"/>
                  </a:cubicBezTo>
                  <a:cubicBezTo>
                    <a:pt x="1" y="153"/>
                    <a:pt x="38" y="190"/>
                    <a:pt x="104" y="190"/>
                  </a:cubicBezTo>
                  <a:cubicBezTo>
                    <a:pt x="124" y="190"/>
                    <a:pt x="141" y="190"/>
                    <a:pt x="157" y="174"/>
                  </a:cubicBezTo>
                  <a:cubicBezTo>
                    <a:pt x="174" y="174"/>
                    <a:pt x="190" y="174"/>
                    <a:pt x="190" y="153"/>
                  </a:cubicBezTo>
                  <a:cubicBezTo>
                    <a:pt x="227" y="137"/>
                    <a:pt x="244" y="120"/>
                    <a:pt x="260" y="87"/>
                  </a:cubicBezTo>
                  <a:cubicBezTo>
                    <a:pt x="277" y="50"/>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7"/>
            <p:cNvSpPr/>
            <p:nvPr/>
          </p:nvSpPr>
          <p:spPr>
            <a:xfrm rot="10800000">
              <a:off x="2929335" y="2501895"/>
              <a:ext cx="6525" cy="5075"/>
            </a:xfrm>
            <a:custGeom>
              <a:avLst/>
              <a:gdLst/>
              <a:ahLst/>
              <a:cxnLst/>
              <a:rect l="l" t="t" r="r" b="b"/>
              <a:pathLst>
                <a:path w="261" h="203" extrusionOk="0">
                  <a:moveTo>
                    <a:pt x="137" y="1"/>
                  </a:moveTo>
                  <a:cubicBezTo>
                    <a:pt x="104" y="21"/>
                    <a:pt x="87" y="38"/>
                    <a:pt x="54" y="54"/>
                  </a:cubicBezTo>
                  <a:cubicBezTo>
                    <a:pt x="0" y="104"/>
                    <a:pt x="0" y="157"/>
                    <a:pt x="54" y="190"/>
                  </a:cubicBezTo>
                  <a:cubicBezTo>
                    <a:pt x="62" y="199"/>
                    <a:pt x="75" y="203"/>
                    <a:pt x="87" y="203"/>
                  </a:cubicBezTo>
                  <a:cubicBezTo>
                    <a:pt x="99" y="203"/>
                    <a:pt x="112" y="199"/>
                    <a:pt x="120" y="190"/>
                  </a:cubicBezTo>
                  <a:lnTo>
                    <a:pt x="157" y="190"/>
                  </a:lnTo>
                  <a:cubicBezTo>
                    <a:pt x="174" y="174"/>
                    <a:pt x="207" y="174"/>
                    <a:pt x="207" y="157"/>
                  </a:cubicBezTo>
                  <a:cubicBezTo>
                    <a:pt x="240" y="124"/>
                    <a:pt x="260" y="104"/>
                    <a:pt x="260" y="71"/>
                  </a:cubicBezTo>
                  <a:cubicBezTo>
                    <a:pt x="260" y="54"/>
                    <a:pt x="240" y="38"/>
                    <a:pt x="223" y="21"/>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7"/>
            <p:cNvSpPr/>
            <p:nvPr/>
          </p:nvSpPr>
          <p:spPr>
            <a:xfrm rot="10800000">
              <a:off x="2758460" y="2769770"/>
              <a:ext cx="6500" cy="4675"/>
            </a:xfrm>
            <a:custGeom>
              <a:avLst/>
              <a:gdLst/>
              <a:ahLst/>
              <a:cxnLst/>
              <a:rect l="l" t="t" r="r" b="b"/>
              <a:pathLst>
                <a:path w="260" h="187" extrusionOk="0">
                  <a:moveTo>
                    <a:pt x="157" y="1"/>
                  </a:moveTo>
                  <a:cubicBezTo>
                    <a:pt x="140" y="1"/>
                    <a:pt x="103" y="1"/>
                    <a:pt x="70" y="17"/>
                  </a:cubicBezTo>
                  <a:cubicBezTo>
                    <a:pt x="54" y="34"/>
                    <a:pt x="21" y="67"/>
                    <a:pt x="21" y="83"/>
                  </a:cubicBezTo>
                  <a:cubicBezTo>
                    <a:pt x="0" y="120"/>
                    <a:pt x="0" y="137"/>
                    <a:pt x="21" y="170"/>
                  </a:cubicBezTo>
                  <a:cubicBezTo>
                    <a:pt x="37" y="186"/>
                    <a:pt x="54" y="186"/>
                    <a:pt x="87" y="186"/>
                  </a:cubicBezTo>
                  <a:cubicBezTo>
                    <a:pt x="103" y="186"/>
                    <a:pt x="140" y="186"/>
                    <a:pt x="157" y="170"/>
                  </a:cubicBezTo>
                  <a:cubicBezTo>
                    <a:pt x="157" y="170"/>
                    <a:pt x="173" y="170"/>
                    <a:pt x="173" y="153"/>
                  </a:cubicBezTo>
                  <a:cubicBezTo>
                    <a:pt x="206" y="137"/>
                    <a:pt x="227" y="120"/>
                    <a:pt x="243" y="83"/>
                  </a:cubicBezTo>
                  <a:cubicBezTo>
                    <a:pt x="260" y="3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7"/>
            <p:cNvSpPr/>
            <p:nvPr/>
          </p:nvSpPr>
          <p:spPr>
            <a:xfrm rot="10800000">
              <a:off x="2760610" y="2725445"/>
              <a:ext cx="6925" cy="4775"/>
            </a:xfrm>
            <a:custGeom>
              <a:avLst/>
              <a:gdLst/>
              <a:ahLst/>
              <a:cxnLst/>
              <a:rect l="l" t="t" r="r" b="b"/>
              <a:pathLst>
                <a:path w="277" h="191" extrusionOk="0">
                  <a:moveTo>
                    <a:pt x="173" y="0"/>
                  </a:moveTo>
                  <a:cubicBezTo>
                    <a:pt x="140" y="0"/>
                    <a:pt x="124" y="0"/>
                    <a:pt x="87" y="17"/>
                  </a:cubicBezTo>
                  <a:cubicBezTo>
                    <a:pt x="54" y="50"/>
                    <a:pt x="37" y="66"/>
                    <a:pt x="21" y="103"/>
                  </a:cubicBezTo>
                  <a:cubicBezTo>
                    <a:pt x="0" y="136"/>
                    <a:pt x="37" y="169"/>
                    <a:pt x="70" y="190"/>
                  </a:cubicBezTo>
                  <a:lnTo>
                    <a:pt x="103" y="190"/>
                  </a:lnTo>
                  <a:cubicBezTo>
                    <a:pt x="124" y="190"/>
                    <a:pt x="140" y="190"/>
                    <a:pt x="157" y="169"/>
                  </a:cubicBezTo>
                  <a:cubicBezTo>
                    <a:pt x="190" y="169"/>
                    <a:pt x="227" y="136"/>
                    <a:pt x="243" y="120"/>
                  </a:cubicBezTo>
                  <a:cubicBezTo>
                    <a:pt x="243" y="103"/>
                    <a:pt x="243" y="103"/>
                    <a:pt x="260" y="87"/>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7"/>
            <p:cNvSpPr/>
            <p:nvPr/>
          </p:nvSpPr>
          <p:spPr>
            <a:xfrm rot="10800000">
              <a:off x="2764435" y="2688970"/>
              <a:ext cx="6500" cy="5075"/>
            </a:xfrm>
            <a:custGeom>
              <a:avLst/>
              <a:gdLst/>
              <a:ahLst/>
              <a:cxnLst/>
              <a:rect l="l" t="t" r="r" b="b"/>
              <a:pathLst>
                <a:path w="260" h="203" extrusionOk="0">
                  <a:moveTo>
                    <a:pt x="181" y="1"/>
                  </a:moveTo>
                  <a:cubicBezTo>
                    <a:pt x="168" y="1"/>
                    <a:pt x="155" y="5"/>
                    <a:pt x="136" y="13"/>
                  </a:cubicBezTo>
                  <a:cubicBezTo>
                    <a:pt x="103" y="13"/>
                    <a:pt x="70" y="29"/>
                    <a:pt x="54" y="46"/>
                  </a:cubicBezTo>
                  <a:cubicBezTo>
                    <a:pt x="0" y="100"/>
                    <a:pt x="0" y="165"/>
                    <a:pt x="33" y="186"/>
                  </a:cubicBezTo>
                  <a:cubicBezTo>
                    <a:pt x="70" y="203"/>
                    <a:pt x="87" y="203"/>
                    <a:pt x="120" y="203"/>
                  </a:cubicBezTo>
                  <a:cubicBezTo>
                    <a:pt x="136" y="203"/>
                    <a:pt x="136" y="186"/>
                    <a:pt x="157" y="186"/>
                  </a:cubicBezTo>
                  <a:cubicBezTo>
                    <a:pt x="173" y="186"/>
                    <a:pt x="190" y="165"/>
                    <a:pt x="206" y="149"/>
                  </a:cubicBezTo>
                  <a:cubicBezTo>
                    <a:pt x="260" y="100"/>
                    <a:pt x="260" y="46"/>
                    <a:pt x="223" y="13"/>
                  </a:cubicBezTo>
                  <a:cubicBezTo>
                    <a:pt x="206" y="5"/>
                    <a:pt x="19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7"/>
            <p:cNvSpPr/>
            <p:nvPr/>
          </p:nvSpPr>
          <p:spPr>
            <a:xfrm rot="10800000">
              <a:off x="2750710" y="2688545"/>
              <a:ext cx="6950" cy="5200"/>
            </a:xfrm>
            <a:custGeom>
              <a:avLst/>
              <a:gdLst/>
              <a:ahLst/>
              <a:cxnLst/>
              <a:rect l="l" t="t" r="r" b="b"/>
              <a:pathLst>
                <a:path w="278" h="208" extrusionOk="0">
                  <a:moveTo>
                    <a:pt x="174" y="1"/>
                  </a:moveTo>
                  <a:cubicBezTo>
                    <a:pt x="141" y="1"/>
                    <a:pt x="104" y="17"/>
                    <a:pt x="88" y="34"/>
                  </a:cubicBezTo>
                  <a:cubicBezTo>
                    <a:pt x="55" y="50"/>
                    <a:pt x="38" y="71"/>
                    <a:pt x="17" y="104"/>
                  </a:cubicBezTo>
                  <a:cubicBezTo>
                    <a:pt x="1" y="153"/>
                    <a:pt x="38" y="207"/>
                    <a:pt x="104" y="207"/>
                  </a:cubicBezTo>
                  <a:cubicBezTo>
                    <a:pt x="121" y="207"/>
                    <a:pt x="141" y="191"/>
                    <a:pt x="158" y="191"/>
                  </a:cubicBezTo>
                  <a:cubicBezTo>
                    <a:pt x="174" y="191"/>
                    <a:pt x="174" y="174"/>
                    <a:pt x="191" y="174"/>
                  </a:cubicBezTo>
                  <a:cubicBezTo>
                    <a:pt x="224" y="153"/>
                    <a:pt x="244" y="120"/>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7"/>
            <p:cNvSpPr/>
            <p:nvPr/>
          </p:nvSpPr>
          <p:spPr>
            <a:xfrm rot="10800000">
              <a:off x="2756285" y="2757545"/>
              <a:ext cx="6525" cy="4950"/>
            </a:xfrm>
            <a:custGeom>
              <a:avLst/>
              <a:gdLst/>
              <a:ahLst/>
              <a:cxnLst/>
              <a:rect l="l" t="t" r="r" b="b"/>
              <a:pathLst>
                <a:path w="261" h="198" extrusionOk="0">
                  <a:moveTo>
                    <a:pt x="166" y="0"/>
                  </a:moveTo>
                  <a:cubicBezTo>
                    <a:pt x="128" y="0"/>
                    <a:pt x="87" y="20"/>
                    <a:pt x="54" y="55"/>
                  </a:cubicBezTo>
                  <a:cubicBezTo>
                    <a:pt x="1" y="104"/>
                    <a:pt x="1" y="158"/>
                    <a:pt x="54" y="191"/>
                  </a:cubicBezTo>
                  <a:cubicBezTo>
                    <a:pt x="65" y="191"/>
                    <a:pt x="84" y="198"/>
                    <a:pt x="100" y="198"/>
                  </a:cubicBezTo>
                  <a:cubicBezTo>
                    <a:pt x="108" y="198"/>
                    <a:pt x="115" y="196"/>
                    <a:pt x="120" y="191"/>
                  </a:cubicBezTo>
                  <a:lnTo>
                    <a:pt x="157" y="191"/>
                  </a:lnTo>
                  <a:cubicBezTo>
                    <a:pt x="174" y="174"/>
                    <a:pt x="190" y="158"/>
                    <a:pt x="207" y="141"/>
                  </a:cubicBezTo>
                  <a:cubicBezTo>
                    <a:pt x="261" y="104"/>
                    <a:pt x="261" y="38"/>
                    <a:pt x="223" y="17"/>
                  </a:cubicBezTo>
                  <a:cubicBezTo>
                    <a:pt x="206" y="6"/>
                    <a:pt x="18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7"/>
            <p:cNvSpPr/>
            <p:nvPr/>
          </p:nvSpPr>
          <p:spPr>
            <a:xfrm rot="10800000">
              <a:off x="2750310" y="2748245"/>
              <a:ext cx="6925" cy="4750"/>
            </a:xfrm>
            <a:custGeom>
              <a:avLst/>
              <a:gdLst/>
              <a:ahLst/>
              <a:cxnLst/>
              <a:rect l="l" t="t" r="r" b="b"/>
              <a:pathLst>
                <a:path w="277" h="190" extrusionOk="0">
                  <a:moveTo>
                    <a:pt x="174" y="0"/>
                  </a:moveTo>
                  <a:cubicBezTo>
                    <a:pt x="141" y="0"/>
                    <a:pt x="104" y="0"/>
                    <a:pt x="87" y="17"/>
                  </a:cubicBezTo>
                  <a:cubicBezTo>
                    <a:pt x="54" y="33"/>
                    <a:pt x="38" y="70"/>
                    <a:pt x="21" y="87"/>
                  </a:cubicBezTo>
                  <a:cubicBezTo>
                    <a:pt x="0" y="153"/>
                    <a:pt x="38" y="190"/>
                    <a:pt x="104" y="190"/>
                  </a:cubicBezTo>
                  <a:cubicBezTo>
                    <a:pt x="124" y="190"/>
                    <a:pt x="141" y="190"/>
                    <a:pt x="157" y="173"/>
                  </a:cubicBezTo>
                  <a:cubicBezTo>
                    <a:pt x="174" y="173"/>
                    <a:pt x="174" y="173"/>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7"/>
            <p:cNvSpPr/>
            <p:nvPr/>
          </p:nvSpPr>
          <p:spPr>
            <a:xfrm rot="10800000">
              <a:off x="3096010" y="2754245"/>
              <a:ext cx="6525" cy="5050"/>
            </a:xfrm>
            <a:custGeom>
              <a:avLst/>
              <a:gdLst/>
              <a:ahLst/>
              <a:cxnLst/>
              <a:rect l="l" t="t" r="r" b="b"/>
              <a:pathLst>
                <a:path w="261" h="202" extrusionOk="0">
                  <a:moveTo>
                    <a:pt x="176" y="0"/>
                  </a:moveTo>
                  <a:cubicBezTo>
                    <a:pt x="155" y="0"/>
                    <a:pt x="131" y="5"/>
                    <a:pt x="104" y="13"/>
                  </a:cubicBezTo>
                  <a:cubicBezTo>
                    <a:pt x="38" y="46"/>
                    <a:pt x="1" y="96"/>
                    <a:pt x="21" y="149"/>
                  </a:cubicBezTo>
                  <a:cubicBezTo>
                    <a:pt x="21" y="181"/>
                    <a:pt x="49" y="201"/>
                    <a:pt x="88" y="201"/>
                  </a:cubicBezTo>
                  <a:cubicBezTo>
                    <a:pt x="109" y="201"/>
                    <a:pt x="133" y="195"/>
                    <a:pt x="157" y="182"/>
                  </a:cubicBezTo>
                  <a:cubicBezTo>
                    <a:pt x="227" y="149"/>
                    <a:pt x="260" y="96"/>
                    <a:pt x="244" y="46"/>
                  </a:cubicBezTo>
                  <a:cubicBezTo>
                    <a:pt x="234" y="13"/>
                    <a:pt x="209"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7"/>
            <p:cNvSpPr/>
            <p:nvPr/>
          </p:nvSpPr>
          <p:spPr>
            <a:xfrm rot="10800000">
              <a:off x="3108485" y="2756070"/>
              <a:ext cx="6425" cy="5100"/>
            </a:xfrm>
            <a:custGeom>
              <a:avLst/>
              <a:gdLst/>
              <a:ahLst/>
              <a:cxnLst/>
              <a:rect l="l" t="t" r="r" b="b"/>
              <a:pathLst>
                <a:path w="257" h="204" extrusionOk="0">
                  <a:moveTo>
                    <a:pt x="168" y="1"/>
                  </a:moveTo>
                  <a:cubicBezTo>
                    <a:pt x="149" y="1"/>
                    <a:pt x="127" y="6"/>
                    <a:pt x="104" y="18"/>
                  </a:cubicBezTo>
                  <a:cubicBezTo>
                    <a:pt x="67" y="35"/>
                    <a:pt x="34" y="51"/>
                    <a:pt x="17" y="88"/>
                  </a:cubicBezTo>
                  <a:cubicBezTo>
                    <a:pt x="1" y="105"/>
                    <a:pt x="1" y="121"/>
                    <a:pt x="17" y="154"/>
                  </a:cubicBezTo>
                  <a:cubicBezTo>
                    <a:pt x="17" y="171"/>
                    <a:pt x="34" y="191"/>
                    <a:pt x="50" y="191"/>
                  </a:cubicBezTo>
                  <a:cubicBezTo>
                    <a:pt x="67" y="199"/>
                    <a:pt x="84" y="204"/>
                    <a:pt x="102" y="204"/>
                  </a:cubicBezTo>
                  <a:cubicBezTo>
                    <a:pt x="120" y="204"/>
                    <a:pt x="137" y="199"/>
                    <a:pt x="154" y="191"/>
                  </a:cubicBezTo>
                  <a:cubicBezTo>
                    <a:pt x="224" y="154"/>
                    <a:pt x="257" y="105"/>
                    <a:pt x="240" y="51"/>
                  </a:cubicBezTo>
                  <a:cubicBezTo>
                    <a:pt x="229" y="19"/>
                    <a:pt x="20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7"/>
            <p:cNvSpPr/>
            <p:nvPr/>
          </p:nvSpPr>
          <p:spPr>
            <a:xfrm rot="10800000">
              <a:off x="3103735" y="2731520"/>
              <a:ext cx="6525" cy="5100"/>
            </a:xfrm>
            <a:custGeom>
              <a:avLst/>
              <a:gdLst/>
              <a:ahLst/>
              <a:cxnLst/>
              <a:rect l="l" t="t" r="r" b="b"/>
              <a:pathLst>
                <a:path w="261" h="204" extrusionOk="0">
                  <a:moveTo>
                    <a:pt x="172" y="1"/>
                  </a:moveTo>
                  <a:cubicBezTo>
                    <a:pt x="152" y="1"/>
                    <a:pt x="130" y="5"/>
                    <a:pt x="104" y="13"/>
                  </a:cubicBezTo>
                  <a:cubicBezTo>
                    <a:pt x="54" y="50"/>
                    <a:pt x="21" y="83"/>
                    <a:pt x="21" y="116"/>
                  </a:cubicBezTo>
                  <a:cubicBezTo>
                    <a:pt x="1" y="137"/>
                    <a:pt x="1" y="137"/>
                    <a:pt x="21" y="153"/>
                  </a:cubicBezTo>
                  <a:cubicBezTo>
                    <a:pt x="21" y="185"/>
                    <a:pt x="49" y="203"/>
                    <a:pt x="87" y="203"/>
                  </a:cubicBezTo>
                  <a:cubicBezTo>
                    <a:pt x="108" y="203"/>
                    <a:pt x="132" y="198"/>
                    <a:pt x="157" y="186"/>
                  </a:cubicBezTo>
                  <a:cubicBezTo>
                    <a:pt x="227" y="170"/>
                    <a:pt x="260" y="100"/>
                    <a:pt x="244" y="50"/>
                  </a:cubicBezTo>
                  <a:cubicBezTo>
                    <a:pt x="244" y="50"/>
                    <a:pt x="227" y="34"/>
                    <a:pt x="227" y="13"/>
                  </a:cubicBezTo>
                  <a:cubicBezTo>
                    <a:pt x="209"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7"/>
            <p:cNvSpPr/>
            <p:nvPr/>
          </p:nvSpPr>
          <p:spPr>
            <a:xfrm rot="10800000">
              <a:off x="3102510" y="2721620"/>
              <a:ext cx="6400" cy="4950"/>
            </a:xfrm>
            <a:custGeom>
              <a:avLst/>
              <a:gdLst/>
              <a:ahLst/>
              <a:cxnLst/>
              <a:rect l="l" t="t" r="r" b="b"/>
              <a:pathLst>
                <a:path w="256" h="198" extrusionOk="0">
                  <a:moveTo>
                    <a:pt x="191" y="1"/>
                  </a:moveTo>
                  <a:cubicBezTo>
                    <a:pt x="179" y="1"/>
                    <a:pt x="167" y="3"/>
                    <a:pt x="153" y="7"/>
                  </a:cubicBezTo>
                  <a:lnTo>
                    <a:pt x="103" y="7"/>
                  </a:lnTo>
                  <a:cubicBezTo>
                    <a:pt x="50" y="44"/>
                    <a:pt x="0" y="94"/>
                    <a:pt x="17" y="147"/>
                  </a:cubicBezTo>
                  <a:cubicBezTo>
                    <a:pt x="27" y="179"/>
                    <a:pt x="53" y="197"/>
                    <a:pt x="88" y="197"/>
                  </a:cubicBezTo>
                  <a:cubicBezTo>
                    <a:pt x="107" y="197"/>
                    <a:pt x="129" y="192"/>
                    <a:pt x="153" y="180"/>
                  </a:cubicBezTo>
                  <a:cubicBezTo>
                    <a:pt x="173" y="180"/>
                    <a:pt x="190" y="164"/>
                    <a:pt x="206" y="147"/>
                  </a:cubicBezTo>
                  <a:cubicBezTo>
                    <a:pt x="239" y="127"/>
                    <a:pt x="256" y="77"/>
                    <a:pt x="256" y="44"/>
                  </a:cubicBezTo>
                  <a:cubicBezTo>
                    <a:pt x="244" y="17"/>
                    <a:pt x="22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7"/>
            <p:cNvSpPr/>
            <p:nvPr/>
          </p:nvSpPr>
          <p:spPr>
            <a:xfrm rot="10800000">
              <a:off x="3099010" y="2709420"/>
              <a:ext cx="6500" cy="4925"/>
            </a:xfrm>
            <a:custGeom>
              <a:avLst/>
              <a:gdLst/>
              <a:ahLst/>
              <a:cxnLst/>
              <a:rect l="l" t="t" r="r" b="b"/>
              <a:pathLst>
                <a:path w="260" h="197" extrusionOk="0">
                  <a:moveTo>
                    <a:pt x="173" y="0"/>
                  </a:moveTo>
                  <a:cubicBezTo>
                    <a:pt x="157" y="0"/>
                    <a:pt x="140" y="0"/>
                    <a:pt x="120" y="17"/>
                  </a:cubicBezTo>
                  <a:cubicBezTo>
                    <a:pt x="54" y="33"/>
                    <a:pt x="0" y="103"/>
                    <a:pt x="17" y="153"/>
                  </a:cubicBezTo>
                  <a:cubicBezTo>
                    <a:pt x="32" y="180"/>
                    <a:pt x="72" y="196"/>
                    <a:pt x="113" y="196"/>
                  </a:cubicBezTo>
                  <a:cubicBezTo>
                    <a:pt x="128" y="196"/>
                    <a:pt x="143" y="194"/>
                    <a:pt x="157" y="190"/>
                  </a:cubicBezTo>
                  <a:cubicBezTo>
                    <a:pt x="190" y="174"/>
                    <a:pt x="206" y="174"/>
                    <a:pt x="206" y="153"/>
                  </a:cubicBezTo>
                  <a:cubicBezTo>
                    <a:pt x="243" y="120"/>
                    <a:pt x="260" y="87"/>
                    <a:pt x="260" y="50"/>
                  </a:cubicBezTo>
                  <a:cubicBezTo>
                    <a:pt x="24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7"/>
            <p:cNvSpPr/>
            <p:nvPr/>
          </p:nvSpPr>
          <p:spPr>
            <a:xfrm rot="10800000">
              <a:off x="3108885" y="2743520"/>
              <a:ext cx="6525" cy="4750"/>
            </a:xfrm>
            <a:custGeom>
              <a:avLst/>
              <a:gdLst/>
              <a:ahLst/>
              <a:cxnLst/>
              <a:rect l="l" t="t" r="r" b="b"/>
              <a:pathLst>
                <a:path w="261" h="190" extrusionOk="0">
                  <a:moveTo>
                    <a:pt x="157" y="1"/>
                  </a:moveTo>
                  <a:cubicBezTo>
                    <a:pt x="141" y="1"/>
                    <a:pt x="124" y="1"/>
                    <a:pt x="103" y="17"/>
                  </a:cubicBezTo>
                  <a:cubicBezTo>
                    <a:pt x="54" y="34"/>
                    <a:pt x="0" y="104"/>
                    <a:pt x="21" y="137"/>
                  </a:cubicBezTo>
                  <a:cubicBezTo>
                    <a:pt x="31" y="171"/>
                    <a:pt x="55" y="190"/>
                    <a:pt x="89" y="190"/>
                  </a:cubicBezTo>
                  <a:cubicBezTo>
                    <a:pt x="108" y="190"/>
                    <a:pt x="131" y="184"/>
                    <a:pt x="157" y="170"/>
                  </a:cubicBezTo>
                  <a:cubicBezTo>
                    <a:pt x="174" y="170"/>
                    <a:pt x="190" y="153"/>
                    <a:pt x="207" y="153"/>
                  </a:cubicBezTo>
                  <a:cubicBezTo>
                    <a:pt x="244" y="120"/>
                    <a:pt x="260" y="67"/>
                    <a:pt x="260" y="50"/>
                  </a:cubicBezTo>
                  <a:cubicBezTo>
                    <a:pt x="244"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7"/>
            <p:cNvSpPr/>
            <p:nvPr/>
          </p:nvSpPr>
          <p:spPr>
            <a:xfrm rot="10800000">
              <a:off x="3116210" y="2720820"/>
              <a:ext cx="6425" cy="4900"/>
            </a:xfrm>
            <a:custGeom>
              <a:avLst/>
              <a:gdLst/>
              <a:ahLst/>
              <a:cxnLst/>
              <a:rect l="l" t="t" r="r" b="b"/>
              <a:pathLst>
                <a:path w="257" h="196" extrusionOk="0">
                  <a:moveTo>
                    <a:pt x="170" y="1"/>
                  </a:moveTo>
                  <a:cubicBezTo>
                    <a:pt x="159" y="1"/>
                    <a:pt x="148" y="3"/>
                    <a:pt x="137" y="10"/>
                  </a:cubicBezTo>
                  <a:cubicBezTo>
                    <a:pt x="104" y="10"/>
                    <a:pt x="67" y="27"/>
                    <a:pt x="50" y="60"/>
                  </a:cubicBezTo>
                  <a:cubicBezTo>
                    <a:pt x="1" y="93"/>
                    <a:pt x="1" y="163"/>
                    <a:pt x="34" y="179"/>
                  </a:cubicBezTo>
                  <a:cubicBezTo>
                    <a:pt x="67" y="196"/>
                    <a:pt x="83" y="196"/>
                    <a:pt x="120" y="196"/>
                  </a:cubicBezTo>
                  <a:cubicBezTo>
                    <a:pt x="137" y="196"/>
                    <a:pt x="137" y="196"/>
                    <a:pt x="153" y="179"/>
                  </a:cubicBezTo>
                  <a:cubicBezTo>
                    <a:pt x="170" y="179"/>
                    <a:pt x="186" y="163"/>
                    <a:pt x="207" y="146"/>
                  </a:cubicBezTo>
                  <a:cubicBezTo>
                    <a:pt x="240" y="130"/>
                    <a:pt x="240" y="93"/>
                    <a:pt x="256" y="76"/>
                  </a:cubicBezTo>
                  <a:cubicBezTo>
                    <a:pt x="256" y="43"/>
                    <a:pt x="240" y="27"/>
                    <a:pt x="223" y="10"/>
                  </a:cubicBezTo>
                  <a:cubicBezTo>
                    <a:pt x="212" y="10"/>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7"/>
            <p:cNvSpPr/>
            <p:nvPr/>
          </p:nvSpPr>
          <p:spPr>
            <a:xfrm rot="10800000">
              <a:off x="3057760" y="2732770"/>
              <a:ext cx="6525" cy="5175"/>
            </a:xfrm>
            <a:custGeom>
              <a:avLst/>
              <a:gdLst/>
              <a:ahLst/>
              <a:cxnLst/>
              <a:rect l="l" t="t" r="r" b="b"/>
              <a:pathLst>
                <a:path w="261" h="207" extrusionOk="0">
                  <a:moveTo>
                    <a:pt x="173" y="0"/>
                  </a:moveTo>
                  <a:cubicBezTo>
                    <a:pt x="157" y="0"/>
                    <a:pt x="120" y="17"/>
                    <a:pt x="87" y="33"/>
                  </a:cubicBezTo>
                  <a:cubicBezTo>
                    <a:pt x="54" y="50"/>
                    <a:pt x="37" y="87"/>
                    <a:pt x="37" y="103"/>
                  </a:cubicBezTo>
                  <a:cubicBezTo>
                    <a:pt x="0" y="153"/>
                    <a:pt x="37" y="206"/>
                    <a:pt x="103" y="206"/>
                  </a:cubicBezTo>
                  <a:cubicBezTo>
                    <a:pt x="120" y="206"/>
                    <a:pt x="157" y="206"/>
                    <a:pt x="173" y="190"/>
                  </a:cubicBezTo>
                  <a:cubicBezTo>
                    <a:pt x="173" y="190"/>
                    <a:pt x="190" y="190"/>
                    <a:pt x="190" y="169"/>
                  </a:cubicBezTo>
                  <a:cubicBezTo>
                    <a:pt x="223" y="153"/>
                    <a:pt x="244" y="136"/>
                    <a:pt x="260" y="103"/>
                  </a:cubicBezTo>
                  <a:cubicBezTo>
                    <a:pt x="260" y="87"/>
                    <a:pt x="260" y="50"/>
                    <a:pt x="244" y="33"/>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7"/>
            <p:cNvSpPr/>
            <p:nvPr/>
          </p:nvSpPr>
          <p:spPr>
            <a:xfrm rot="10800000">
              <a:off x="3111060" y="2710520"/>
              <a:ext cx="6425" cy="5175"/>
            </a:xfrm>
            <a:custGeom>
              <a:avLst/>
              <a:gdLst/>
              <a:ahLst/>
              <a:cxnLst/>
              <a:rect l="l" t="t" r="r" b="b"/>
              <a:pathLst>
                <a:path w="257" h="207" extrusionOk="0">
                  <a:moveTo>
                    <a:pt x="170" y="1"/>
                  </a:moveTo>
                  <a:cubicBezTo>
                    <a:pt x="137" y="1"/>
                    <a:pt x="104" y="21"/>
                    <a:pt x="67" y="38"/>
                  </a:cubicBezTo>
                  <a:cubicBezTo>
                    <a:pt x="50" y="54"/>
                    <a:pt x="17" y="87"/>
                    <a:pt x="17" y="104"/>
                  </a:cubicBezTo>
                  <a:cubicBezTo>
                    <a:pt x="1" y="157"/>
                    <a:pt x="34" y="207"/>
                    <a:pt x="83" y="207"/>
                  </a:cubicBezTo>
                  <a:cubicBezTo>
                    <a:pt x="104" y="207"/>
                    <a:pt x="137" y="207"/>
                    <a:pt x="153" y="190"/>
                  </a:cubicBezTo>
                  <a:cubicBezTo>
                    <a:pt x="153" y="190"/>
                    <a:pt x="170" y="190"/>
                    <a:pt x="186" y="174"/>
                  </a:cubicBezTo>
                  <a:cubicBezTo>
                    <a:pt x="207" y="157"/>
                    <a:pt x="224" y="141"/>
                    <a:pt x="240" y="104"/>
                  </a:cubicBezTo>
                  <a:cubicBezTo>
                    <a:pt x="257" y="87"/>
                    <a:pt x="240" y="54"/>
                    <a:pt x="240" y="38"/>
                  </a:cubicBezTo>
                  <a:cubicBezTo>
                    <a:pt x="224" y="21"/>
                    <a:pt x="18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7"/>
            <p:cNvSpPr/>
            <p:nvPr/>
          </p:nvSpPr>
          <p:spPr>
            <a:xfrm rot="10800000">
              <a:off x="3065510" y="2755645"/>
              <a:ext cx="6925" cy="5075"/>
            </a:xfrm>
            <a:custGeom>
              <a:avLst/>
              <a:gdLst/>
              <a:ahLst/>
              <a:cxnLst/>
              <a:rect l="l" t="t" r="r" b="b"/>
              <a:pathLst>
                <a:path w="277" h="203" extrusionOk="0">
                  <a:moveTo>
                    <a:pt x="137" y="0"/>
                  </a:moveTo>
                  <a:cubicBezTo>
                    <a:pt x="120" y="17"/>
                    <a:pt x="87" y="33"/>
                    <a:pt x="54" y="50"/>
                  </a:cubicBezTo>
                  <a:cubicBezTo>
                    <a:pt x="17" y="103"/>
                    <a:pt x="1" y="153"/>
                    <a:pt x="54" y="190"/>
                  </a:cubicBezTo>
                  <a:cubicBezTo>
                    <a:pt x="62" y="198"/>
                    <a:pt x="75" y="202"/>
                    <a:pt x="89" y="202"/>
                  </a:cubicBezTo>
                  <a:cubicBezTo>
                    <a:pt x="104" y="202"/>
                    <a:pt x="120" y="198"/>
                    <a:pt x="137" y="190"/>
                  </a:cubicBezTo>
                  <a:lnTo>
                    <a:pt x="174" y="190"/>
                  </a:lnTo>
                  <a:cubicBezTo>
                    <a:pt x="190" y="173"/>
                    <a:pt x="207" y="173"/>
                    <a:pt x="223" y="153"/>
                  </a:cubicBezTo>
                  <a:cubicBezTo>
                    <a:pt x="277" y="103"/>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7"/>
            <p:cNvSpPr/>
            <p:nvPr/>
          </p:nvSpPr>
          <p:spPr>
            <a:xfrm rot="10800000">
              <a:off x="3068485" y="2722470"/>
              <a:ext cx="6525" cy="4775"/>
            </a:xfrm>
            <a:custGeom>
              <a:avLst/>
              <a:gdLst/>
              <a:ahLst/>
              <a:cxnLst/>
              <a:rect l="l" t="t" r="r" b="b"/>
              <a:pathLst>
                <a:path w="261" h="191" extrusionOk="0">
                  <a:moveTo>
                    <a:pt x="174" y="1"/>
                  </a:moveTo>
                  <a:cubicBezTo>
                    <a:pt x="137" y="1"/>
                    <a:pt x="104" y="1"/>
                    <a:pt x="87" y="17"/>
                  </a:cubicBezTo>
                  <a:cubicBezTo>
                    <a:pt x="54" y="50"/>
                    <a:pt x="34" y="71"/>
                    <a:pt x="17" y="104"/>
                  </a:cubicBezTo>
                  <a:cubicBezTo>
                    <a:pt x="1" y="154"/>
                    <a:pt x="34" y="191"/>
                    <a:pt x="104" y="191"/>
                  </a:cubicBezTo>
                  <a:cubicBezTo>
                    <a:pt x="120" y="191"/>
                    <a:pt x="137" y="191"/>
                    <a:pt x="157" y="174"/>
                  </a:cubicBezTo>
                  <a:lnTo>
                    <a:pt x="190" y="174"/>
                  </a:lnTo>
                  <a:cubicBezTo>
                    <a:pt x="223" y="137"/>
                    <a:pt x="240" y="121"/>
                    <a:pt x="260" y="88"/>
                  </a:cubicBezTo>
                  <a:cubicBezTo>
                    <a:pt x="260" y="71"/>
                    <a:pt x="260"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7"/>
            <p:cNvSpPr/>
            <p:nvPr/>
          </p:nvSpPr>
          <p:spPr>
            <a:xfrm rot="10800000">
              <a:off x="3117960" y="2732770"/>
              <a:ext cx="6425" cy="4775"/>
            </a:xfrm>
            <a:custGeom>
              <a:avLst/>
              <a:gdLst/>
              <a:ahLst/>
              <a:cxnLst/>
              <a:rect l="l" t="t" r="r" b="b"/>
              <a:pathLst>
                <a:path w="257" h="191" extrusionOk="0">
                  <a:moveTo>
                    <a:pt x="153" y="1"/>
                  </a:moveTo>
                  <a:cubicBezTo>
                    <a:pt x="120" y="1"/>
                    <a:pt x="87" y="1"/>
                    <a:pt x="71" y="17"/>
                  </a:cubicBezTo>
                  <a:cubicBezTo>
                    <a:pt x="34" y="50"/>
                    <a:pt x="17" y="71"/>
                    <a:pt x="1" y="104"/>
                  </a:cubicBezTo>
                  <a:cubicBezTo>
                    <a:pt x="1" y="120"/>
                    <a:pt x="1" y="137"/>
                    <a:pt x="17" y="174"/>
                  </a:cubicBezTo>
                  <a:cubicBezTo>
                    <a:pt x="17" y="190"/>
                    <a:pt x="50" y="190"/>
                    <a:pt x="87" y="190"/>
                  </a:cubicBezTo>
                  <a:cubicBezTo>
                    <a:pt x="104" y="190"/>
                    <a:pt x="120" y="190"/>
                    <a:pt x="137" y="174"/>
                  </a:cubicBezTo>
                  <a:cubicBezTo>
                    <a:pt x="153" y="174"/>
                    <a:pt x="153" y="174"/>
                    <a:pt x="174" y="153"/>
                  </a:cubicBezTo>
                  <a:cubicBezTo>
                    <a:pt x="207" y="137"/>
                    <a:pt x="223" y="120"/>
                    <a:pt x="223" y="87"/>
                  </a:cubicBezTo>
                  <a:cubicBezTo>
                    <a:pt x="256" y="34"/>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7"/>
            <p:cNvSpPr/>
            <p:nvPr/>
          </p:nvSpPr>
          <p:spPr>
            <a:xfrm rot="10800000">
              <a:off x="3062510" y="2744845"/>
              <a:ext cx="6525" cy="4750"/>
            </a:xfrm>
            <a:custGeom>
              <a:avLst/>
              <a:gdLst/>
              <a:ahLst/>
              <a:cxnLst/>
              <a:rect l="l" t="t" r="r" b="b"/>
              <a:pathLst>
                <a:path w="261" h="190" extrusionOk="0">
                  <a:moveTo>
                    <a:pt x="174" y="0"/>
                  </a:moveTo>
                  <a:cubicBezTo>
                    <a:pt x="141" y="0"/>
                    <a:pt x="104" y="0"/>
                    <a:pt x="71" y="37"/>
                  </a:cubicBezTo>
                  <a:cubicBezTo>
                    <a:pt x="54" y="54"/>
                    <a:pt x="21" y="70"/>
                    <a:pt x="21" y="103"/>
                  </a:cubicBezTo>
                  <a:cubicBezTo>
                    <a:pt x="1" y="157"/>
                    <a:pt x="38" y="190"/>
                    <a:pt x="87" y="190"/>
                  </a:cubicBezTo>
                  <a:cubicBezTo>
                    <a:pt x="104" y="190"/>
                    <a:pt x="141" y="190"/>
                    <a:pt x="157" y="173"/>
                  </a:cubicBezTo>
                  <a:lnTo>
                    <a:pt x="190" y="173"/>
                  </a:lnTo>
                  <a:cubicBezTo>
                    <a:pt x="207" y="140"/>
                    <a:pt x="227" y="120"/>
                    <a:pt x="244" y="87"/>
                  </a:cubicBezTo>
                  <a:cubicBezTo>
                    <a:pt x="260" y="37"/>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7"/>
            <p:cNvSpPr/>
            <p:nvPr/>
          </p:nvSpPr>
          <p:spPr>
            <a:xfrm rot="10800000">
              <a:off x="3085710" y="2766445"/>
              <a:ext cx="6500" cy="5000"/>
            </a:xfrm>
            <a:custGeom>
              <a:avLst/>
              <a:gdLst/>
              <a:ahLst/>
              <a:cxnLst/>
              <a:rect l="l" t="t" r="r" b="b"/>
              <a:pathLst>
                <a:path w="260" h="200" extrusionOk="0">
                  <a:moveTo>
                    <a:pt x="157" y="0"/>
                  </a:moveTo>
                  <a:cubicBezTo>
                    <a:pt x="140" y="0"/>
                    <a:pt x="124" y="17"/>
                    <a:pt x="103" y="17"/>
                  </a:cubicBezTo>
                  <a:cubicBezTo>
                    <a:pt x="54" y="50"/>
                    <a:pt x="0" y="103"/>
                    <a:pt x="21" y="153"/>
                  </a:cubicBezTo>
                  <a:cubicBezTo>
                    <a:pt x="31" y="187"/>
                    <a:pt x="56" y="200"/>
                    <a:pt x="90" y="200"/>
                  </a:cubicBezTo>
                  <a:cubicBezTo>
                    <a:pt x="109" y="200"/>
                    <a:pt x="132" y="196"/>
                    <a:pt x="157" y="190"/>
                  </a:cubicBezTo>
                  <a:cubicBezTo>
                    <a:pt x="227" y="153"/>
                    <a:pt x="260" y="103"/>
                    <a:pt x="260" y="50"/>
                  </a:cubicBezTo>
                  <a:cubicBezTo>
                    <a:pt x="243" y="17"/>
                    <a:pt x="22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7"/>
            <p:cNvSpPr/>
            <p:nvPr/>
          </p:nvSpPr>
          <p:spPr>
            <a:xfrm rot="10800000">
              <a:off x="3073235" y="2732770"/>
              <a:ext cx="6525" cy="4775"/>
            </a:xfrm>
            <a:custGeom>
              <a:avLst/>
              <a:gdLst/>
              <a:ahLst/>
              <a:cxnLst/>
              <a:rect l="l" t="t" r="r" b="b"/>
              <a:pathLst>
                <a:path w="261" h="191" extrusionOk="0">
                  <a:moveTo>
                    <a:pt x="141" y="1"/>
                  </a:moveTo>
                  <a:cubicBezTo>
                    <a:pt x="104" y="1"/>
                    <a:pt x="71" y="17"/>
                    <a:pt x="54" y="50"/>
                  </a:cubicBezTo>
                  <a:cubicBezTo>
                    <a:pt x="1" y="87"/>
                    <a:pt x="1" y="153"/>
                    <a:pt x="54" y="174"/>
                  </a:cubicBezTo>
                  <a:cubicBezTo>
                    <a:pt x="71" y="190"/>
                    <a:pt x="87" y="190"/>
                    <a:pt x="120" y="190"/>
                  </a:cubicBezTo>
                  <a:cubicBezTo>
                    <a:pt x="141" y="190"/>
                    <a:pt x="158" y="190"/>
                    <a:pt x="158" y="174"/>
                  </a:cubicBezTo>
                  <a:cubicBezTo>
                    <a:pt x="174" y="174"/>
                    <a:pt x="191" y="153"/>
                    <a:pt x="207" y="137"/>
                  </a:cubicBezTo>
                  <a:cubicBezTo>
                    <a:pt x="244" y="120"/>
                    <a:pt x="261" y="87"/>
                    <a:pt x="261" y="71"/>
                  </a:cubicBezTo>
                  <a:cubicBezTo>
                    <a:pt x="261" y="34"/>
                    <a:pt x="244" y="17"/>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7"/>
            <p:cNvSpPr/>
            <p:nvPr/>
          </p:nvSpPr>
          <p:spPr>
            <a:xfrm rot="10800000">
              <a:off x="2702160" y="2735895"/>
              <a:ext cx="6525" cy="5050"/>
            </a:xfrm>
            <a:custGeom>
              <a:avLst/>
              <a:gdLst/>
              <a:ahLst/>
              <a:cxnLst/>
              <a:rect l="l" t="t" r="r" b="b"/>
              <a:pathLst>
                <a:path w="261" h="202" extrusionOk="0">
                  <a:moveTo>
                    <a:pt x="141" y="1"/>
                  </a:moveTo>
                  <a:cubicBezTo>
                    <a:pt x="103" y="17"/>
                    <a:pt x="87" y="34"/>
                    <a:pt x="54" y="50"/>
                  </a:cubicBezTo>
                  <a:cubicBezTo>
                    <a:pt x="0" y="104"/>
                    <a:pt x="0" y="153"/>
                    <a:pt x="54" y="186"/>
                  </a:cubicBezTo>
                  <a:cubicBezTo>
                    <a:pt x="62" y="196"/>
                    <a:pt x="75" y="202"/>
                    <a:pt x="87" y="202"/>
                  </a:cubicBezTo>
                  <a:cubicBezTo>
                    <a:pt x="99" y="202"/>
                    <a:pt x="112" y="196"/>
                    <a:pt x="120" y="186"/>
                  </a:cubicBezTo>
                  <a:lnTo>
                    <a:pt x="157" y="186"/>
                  </a:lnTo>
                  <a:cubicBezTo>
                    <a:pt x="174" y="170"/>
                    <a:pt x="206" y="170"/>
                    <a:pt x="206" y="153"/>
                  </a:cubicBezTo>
                  <a:cubicBezTo>
                    <a:pt x="244" y="120"/>
                    <a:pt x="260" y="104"/>
                    <a:pt x="260" y="67"/>
                  </a:cubicBezTo>
                  <a:cubicBezTo>
                    <a:pt x="260" y="50"/>
                    <a:pt x="244" y="34"/>
                    <a:pt x="223" y="17"/>
                  </a:cubicBezTo>
                  <a:cubicBezTo>
                    <a:pt x="206"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7"/>
            <p:cNvSpPr/>
            <p:nvPr/>
          </p:nvSpPr>
          <p:spPr>
            <a:xfrm rot="10800000">
              <a:off x="3143210" y="2769270"/>
              <a:ext cx="5175" cy="1350"/>
            </a:xfrm>
            <a:custGeom>
              <a:avLst/>
              <a:gdLst/>
              <a:ahLst/>
              <a:cxnLst/>
              <a:rect l="l" t="t" r="r" b="b"/>
              <a:pathLst>
                <a:path w="207" h="54" extrusionOk="0">
                  <a:moveTo>
                    <a:pt x="0" y="0"/>
                  </a:moveTo>
                  <a:cubicBezTo>
                    <a:pt x="0" y="17"/>
                    <a:pt x="17" y="33"/>
                    <a:pt x="33" y="33"/>
                  </a:cubicBezTo>
                  <a:cubicBezTo>
                    <a:pt x="50" y="54"/>
                    <a:pt x="83" y="54"/>
                    <a:pt x="120" y="54"/>
                  </a:cubicBezTo>
                  <a:lnTo>
                    <a:pt x="136" y="33"/>
                  </a:lnTo>
                  <a:cubicBezTo>
                    <a:pt x="169" y="33"/>
                    <a:pt x="186" y="1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7"/>
            <p:cNvSpPr/>
            <p:nvPr/>
          </p:nvSpPr>
          <p:spPr>
            <a:xfrm rot="10800000">
              <a:off x="3114060" y="2767620"/>
              <a:ext cx="6500" cy="3425"/>
            </a:xfrm>
            <a:custGeom>
              <a:avLst/>
              <a:gdLst/>
              <a:ahLst/>
              <a:cxnLst/>
              <a:rect l="l" t="t" r="r" b="b"/>
              <a:pathLst>
                <a:path w="260" h="137" extrusionOk="0">
                  <a:moveTo>
                    <a:pt x="54" y="1"/>
                  </a:moveTo>
                  <a:cubicBezTo>
                    <a:pt x="37" y="17"/>
                    <a:pt x="37" y="34"/>
                    <a:pt x="21" y="50"/>
                  </a:cubicBezTo>
                  <a:cubicBezTo>
                    <a:pt x="0" y="104"/>
                    <a:pt x="37" y="137"/>
                    <a:pt x="103" y="137"/>
                  </a:cubicBezTo>
                  <a:lnTo>
                    <a:pt x="157" y="137"/>
                  </a:lnTo>
                  <a:cubicBezTo>
                    <a:pt x="173" y="120"/>
                    <a:pt x="190" y="120"/>
                    <a:pt x="190" y="120"/>
                  </a:cubicBezTo>
                  <a:cubicBezTo>
                    <a:pt x="227" y="104"/>
                    <a:pt x="243" y="71"/>
                    <a:pt x="260" y="50"/>
                  </a:cubicBez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7"/>
            <p:cNvSpPr/>
            <p:nvPr/>
          </p:nvSpPr>
          <p:spPr>
            <a:xfrm rot="10800000">
              <a:off x="3098585" y="2768845"/>
              <a:ext cx="6525" cy="2200"/>
            </a:xfrm>
            <a:custGeom>
              <a:avLst/>
              <a:gdLst/>
              <a:ahLst/>
              <a:cxnLst/>
              <a:rect l="l" t="t" r="r" b="b"/>
              <a:pathLst>
                <a:path w="261" h="88" extrusionOk="0">
                  <a:moveTo>
                    <a:pt x="21" y="1"/>
                  </a:moveTo>
                  <a:cubicBezTo>
                    <a:pt x="1" y="50"/>
                    <a:pt x="38" y="87"/>
                    <a:pt x="104" y="87"/>
                  </a:cubicBezTo>
                  <a:lnTo>
                    <a:pt x="174" y="87"/>
                  </a:lnTo>
                  <a:cubicBezTo>
                    <a:pt x="174" y="71"/>
                    <a:pt x="190" y="71"/>
                    <a:pt x="190" y="71"/>
                  </a:cubicBezTo>
                  <a:cubicBezTo>
                    <a:pt x="227" y="50"/>
                    <a:pt x="244" y="17"/>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7"/>
            <p:cNvSpPr/>
            <p:nvPr/>
          </p:nvSpPr>
          <p:spPr>
            <a:xfrm rot="10800000">
              <a:off x="3070235" y="2767195"/>
              <a:ext cx="6525" cy="4250"/>
            </a:xfrm>
            <a:custGeom>
              <a:avLst/>
              <a:gdLst/>
              <a:ahLst/>
              <a:cxnLst/>
              <a:rect l="l" t="t" r="r" b="b"/>
              <a:pathLst>
                <a:path w="261" h="170" extrusionOk="0">
                  <a:moveTo>
                    <a:pt x="87" y="0"/>
                  </a:moveTo>
                  <a:cubicBezTo>
                    <a:pt x="54" y="17"/>
                    <a:pt x="38" y="50"/>
                    <a:pt x="21" y="66"/>
                  </a:cubicBezTo>
                  <a:cubicBezTo>
                    <a:pt x="0" y="120"/>
                    <a:pt x="38" y="169"/>
                    <a:pt x="104" y="169"/>
                  </a:cubicBezTo>
                  <a:cubicBezTo>
                    <a:pt x="124" y="169"/>
                    <a:pt x="141" y="169"/>
                    <a:pt x="157" y="153"/>
                  </a:cubicBezTo>
                  <a:cubicBezTo>
                    <a:pt x="174" y="153"/>
                    <a:pt x="190" y="136"/>
                    <a:pt x="190" y="136"/>
                  </a:cubicBezTo>
                  <a:cubicBezTo>
                    <a:pt x="227" y="120"/>
                    <a:pt x="244" y="103"/>
                    <a:pt x="260" y="66"/>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7"/>
            <p:cNvSpPr/>
            <p:nvPr/>
          </p:nvSpPr>
          <p:spPr>
            <a:xfrm rot="10800000">
              <a:off x="2812985" y="2583720"/>
              <a:ext cx="6925" cy="5200"/>
            </a:xfrm>
            <a:custGeom>
              <a:avLst/>
              <a:gdLst/>
              <a:ahLst/>
              <a:cxnLst/>
              <a:rect l="l" t="t" r="r" b="b"/>
              <a:pathLst>
                <a:path w="277" h="208" extrusionOk="0">
                  <a:moveTo>
                    <a:pt x="174" y="1"/>
                  </a:moveTo>
                  <a:cubicBezTo>
                    <a:pt x="137" y="1"/>
                    <a:pt x="120" y="17"/>
                    <a:pt x="87" y="34"/>
                  </a:cubicBezTo>
                  <a:cubicBezTo>
                    <a:pt x="54" y="50"/>
                    <a:pt x="34" y="83"/>
                    <a:pt x="17" y="104"/>
                  </a:cubicBezTo>
                  <a:cubicBezTo>
                    <a:pt x="1" y="153"/>
                    <a:pt x="34" y="207"/>
                    <a:pt x="104" y="207"/>
                  </a:cubicBezTo>
                  <a:cubicBezTo>
                    <a:pt x="120" y="207"/>
                    <a:pt x="137" y="186"/>
                    <a:pt x="157" y="186"/>
                  </a:cubicBezTo>
                  <a:cubicBezTo>
                    <a:pt x="174" y="186"/>
                    <a:pt x="190" y="170"/>
                    <a:pt x="190" y="170"/>
                  </a:cubicBezTo>
                  <a:cubicBezTo>
                    <a:pt x="223" y="153"/>
                    <a:pt x="240" y="137"/>
                    <a:pt x="260" y="104"/>
                  </a:cubicBezTo>
                  <a:cubicBezTo>
                    <a:pt x="277" y="50"/>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7"/>
            <p:cNvSpPr/>
            <p:nvPr/>
          </p:nvSpPr>
          <p:spPr>
            <a:xfrm rot="10800000">
              <a:off x="2915635" y="2513745"/>
              <a:ext cx="6525" cy="5025"/>
            </a:xfrm>
            <a:custGeom>
              <a:avLst/>
              <a:gdLst/>
              <a:ahLst/>
              <a:cxnLst/>
              <a:rect l="l" t="t" r="r" b="b"/>
              <a:pathLst>
                <a:path w="261" h="201" extrusionOk="0">
                  <a:moveTo>
                    <a:pt x="166" y="1"/>
                  </a:moveTo>
                  <a:cubicBezTo>
                    <a:pt x="145" y="1"/>
                    <a:pt x="124" y="5"/>
                    <a:pt x="104" y="11"/>
                  </a:cubicBezTo>
                  <a:cubicBezTo>
                    <a:pt x="38" y="44"/>
                    <a:pt x="1" y="97"/>
                    <a:pt x="1" y="147"/>
                  </a:cubicBezTo>
                  <a:cubicBezTo>
                    <a:pt x="14" y="182"/>
                    <a:pt x="47" y="201"/>
                    <a:pt x="87" y="201"/>
                  </a:cubicBezTo>
                  <a:cubicBezTo>
                    <a:pt x="109" y="201"/>
                    <a:pt x="133" y="196"/>
                    <a:pt x="157" y="184"/>
                  </a:cubicBezTo>
                  <a:cubicBezTo>
                    <a:pt x="207" y="147"/>
                    <a:pt x="261" y="97"/>
                    <a:pt x="244" y="44"/>
                  </a:cubicBezTo>
                  <a:cubicBezTo>
                    <a:pt x="234" y="12"/>
                    <a:pt x="202"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7"/>
            <p:cNvSpPr/>
            <p:nvPr/>
          </p:nvSpPr>
          <p:spPr>
            <a:xfrm rot="10800000">
              <a:off x="2916460" y="2501795"/>
              <a:ext cx="6100" cy="4650"/>
            </a:xfrm>
            <a:custGeom>
              <a:avLst/>
              <a:gdLst/>
              <a:ahLst/>
              <a:cxnLst/>
              <a:rect l="l" t="t" r="r" b="b"/>
              <a:pathLst>
                <a:path w="244" h="186" extrusionOk="0">
                  <a:moveTo>
                    <a:pt x="157" y="0"/>
                  </a:moveTo>
                  <a:cubicBezTo>
                    <a:pt x="120" y="0"/>
                    <a:pt x="87" y="17"/>
                    <a:pt x="70" y="33"/>
                  </a:cubicBezTo>
                  <a:cubicBezTo>
                    <a:pt x="37" y="50"/>
                    <a:pt x="17" y="66"/>
                    <a:pt x="0" y="103"/>
                  </a:cubicBezTo>
                  <a:cubicBezTo>
                    <a:pt x="0" y="136"/>
                    <a:pt x="0" y="153"/>
                    <a:pt x="17" y="169"/>
                  </a:cubicBezTo>
                  <a:cubicBezTo>
                    <a:pt x="37" y="186"/>
                    <a:pt x="54" y="186"/>
                    <a:pt x="87" y="186"/>
                  </a:cubicBezTo>
                  <a:lnTo>
                    <a:pt x="141" y="186"/>
                  </a:lnTo>
                  <a:cubicBezTo>
                    <a:pt x="190" y="169"/>
                    <a:pt x="223" y="136"/>
                    <a:pt x="244" y="103"/>
                  </a:cubicBezTo>
                  <a:lnTo>
                    <a:pt x="244" y="83"/>
                  </a:lnTo>
                  <a:cubicBezTo>
                    <a:pt x="244" y="33"/>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7"/>
            <p:cNvSpPr/>
            <p:nvPr/>
          </p:nvSpPr>
          <p:spPr>
            <a:xfrm rot="10800000">
              <a:off x="2778235" y="2665370"/>
              <a:ext cx="4775" cy="4350"/>
            </a:xfrm>
            <a:custGeom>
              <a:avLst/>
              <a:gdLst/>
              <a:ahLst/>
              <a:cxnLst/>
              <a:rect l="l" t="t" r="r" b="b"/>
              <a:pathLst>
                <a:path w="191" h="174" extrusionOk="0">
                  <a:moveTo>
                    <a:pt x="190" y="1"/>
                  </a:moveTo>
                  <a:cubicBezTo>
                    <a:pt x="174" y="1"/>
                    <a:pt x="141" y="1"/>
                    <a:pt x="104" y="17"/>
                  </a:cubicBezTo>
                  <a:cubicBezTo>
                    <a:pt x="38" y="38"/>
                    <a:pt x="1" y="104"/>
                    <a:pt x="1" y="141"/>
                  </a:cubicBezTo>
                  <a:cubicBezTo>
                    <a:pt x="21" y="157"/>
                    <a:pt x="21" y="157"/>
                    <a:pt x="21" y="174"/>
                  </a:cubicBezTo>
                  <a:cubicBezTo>
                    <a:pt x="71" y="104"/>
                    <a:pt x="141" y="54"/>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7"/>
            <p:cNvSpPr/>
            <p:nvPr/>
          </p:nvSpPr>
          <p:spPr>
            <a:xfrm rot="10800000">
              <a:off x="3054360" y="2770170"/>
              <a:ext cx="5600" cy="1700"/>
            </a:xfrm>
            <a:custGeom>
              <a:avLst/>
              <a:gdLst/>
              <a:ahLst/>
              <a:cxnLst/>
              <a:rect l="l" t="t" r="r" b="b"/>
              <a:pathLst>
                <a:path w="224" h="68" extrusionOk="0">
                  <a:moveTo>
                    <a:pt x="223" y="1"/>
                  </a:moveTo>
                  <a:cubicBezTo>
                    <a:pt x="137" y="1"/>
                    <a:pt x="71" y="1"/>
                    <a:pt x="0" y="17"/>
                  </a:cubicBezTo>
                  <a:cubicBezTo>
                    <a:pt x="11" y="49"/>
                    <a:pt x="44" y="67"/>
                    <a:pt x="84" y="67"/>
                  </a:cubicBezTo>
                  <a:cubicBezTo>
                    <a:pt x="106" y="67"/>
                    <a:pt x="130" y="62"/>
                    <a:pt x="153" y="50"/>
                  </a:cubicBezTo>
                  <a:cubicBezTo>
                    <a:pt x="174" y="50"/>
                    <a:pt x="207" y="34"/>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7"/>
            <p:cNvSpPr/>
            <p:nvPr/>
          </p:nvSpPr>
          <p:spPr>
            <a:xfrm rot="10800000">
              <a:off x="2812985" y="2598370"/>
              <a:ext cx="6100" cy="4925"/>
            </a:xfrm>
            <a:custGeom>
              <a:avLst/>
              <a:gdLst/>
              <a:ahLst/>
              <a:cxnLst/>
              <a:rect l="l" t="t" r="r" b="b"/>
              <a:pathLst>
                <a:path w="244" h="197" extrusionOk="0">
                  <a:moveTo>
                    <a:pt x="167" y="1"/>
                  </a:moveTo>
                  <a:cubicBezTo>
                    <a:pt x="124" y="1"/>
                    <a:pt x="75" y="20"/>
                    <a:pt x="38" y="61"/>
                  </a:cubicBezTo>
                  <a:cubicBezTo>
                    <a:pt x="21" y="77"/>
                    <a:pt x="1" y="94"/>
                    <a:pt x="1" y="127"/>
                  </a:cubicBezTo>
                  <a:cubicBezTo>
                    <a:pt x="1" y="143"/>
                    <a:pt x="1" y="180"/>
                    <a:pt x="38" y="180"/>
                  </a:cubicBezTo>
                  <a:cubicBezTo>
                    <a:pt x="54" y="197"/>
                    <a:pt x="87" y="197"/>
                    <a:pt x="104" y="197"/>
                  </a:cubicBezTo>
                  <a:cubicBezTo>
                    <a:pt x="124" y="197"/>
                    <a:pt x="141" y="197"/>
                    <a:pt x="141" y="180"/>
                  </a:cubicBezTo>
                  <a:cubicBezTo>
                    <a:pt x="157" y="180"/>
                    <a:pt x="190" y="164"/>
                    <a:pt x="190" y="143"/>
                  </a:cubicBezTo>
                  <a:cubicBezTo>
                    <a:pt x="244" y="94"/>
                    <a:pt x="244" y="40"/>
                    <a:pt x="207" y="7"/>
                  </a:cubicBezTo>
                  <a:cubicBezTo>
                    <a:pt x="195" y="3"/>
                    <a:pt x="18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7"/>
            <p:cNvSpPr/>
            <p:nvPr/>
          </p:nvSpPr>
          <p:spPr>
            <a:xfrm rot="10800000">
              <a:off x="2804835" y="2665770"/>
              <a:ext cx="6525" cy="4775"/>
            </a:xfrm>
            <a:custGeom>
              <a:avLst/>
              <a:gdLst/>
              <a:ahLst/>
              <a:cxnLst/>
              <a:rect l="l" t="t" r="r" b="b"/>
              <a:pathLst>
                <a:path w="261" h="191" extrusionOk="0">
                  <a:moveTo>
                    <a:pt x="158" y="1"/>
                  </a:moveTo>
                  <a:cubicBezTo>
                    <a:pt x="141" y="1"/>
                    <a:pt x="104" y="1"/>
                    <a:pt x="88" y="17"/>
                  </a:cubicBezTo>
                  <a:cubicBezTo>
                    <a:pt x="55" y="34"/>
                    <a:pt x="22" y="71"/>
                    <a:pt x="22" y="87"/>
                  </a:cubicBezTo>
                  <a:cubicBezTo>
                    <a:pt x="1" y="153"/>
                    <a:pt x="38" y="190"/>
                    <a:pt x="88" y="190"/>
                  </a:cubicBezTo>
                  <a:lnTo>
                    <a:pt x="141" y="190"/>
                  </a:lnTo>
                  <a:cubicBezTo>
                    <a:pt x="141" y="190"/>
                    <a:pt x="141" y="174"/>
                    <a:pt x="158" y="174"/>
                  </a:cubicBezTo>
                  <a:cubicBezTo>
                    <a:pt x="158" y="174"/>
                    <a:pt x="174" y="174"/>
                    <a:pt x="191" y="153"/>
                  </a:cubicBezTo>
                  <a:cubicBezTo>
                    <a:pt x="207" y="137"/>
                    <a:pt x="228" y="120"/>
                    <a:pt x="244" y="87"/>
                  </a:cubicBezTo>
                  <a:cubicBezTo>
                    <a:pt x="261" y="71"/>
                    <a:pt x="244" y="34"/>
                    <a:pt x="244" y="17"/>
                  </a:cubicBezTo>
                  <a:cubicBezTo>
                    <a:pt x="228" y="1"/>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7"/>
            <p:cNvSpPr/>
            <p:nvPr/>
          </p:nvSpPr>
          <p:spPr>
            <a:xfrm rot="10800000">
              <a:off x="2807410" y="2618970"/>
              <a:ext cx="6525" cy="5200"/>
            </a:xfrm>
            <a:custGeom>
              <a:avLst/>
              <a:gdLst/>
              <a:ahLst/>
              <a:cxnLst/>
              <a:rect l="l" t="t" r="r" b="b"/>
              <a:pathLst>
                <a:path w="261" h="208" extrusionOk="0">
                  <a:moveTo>
                    <a:pt x="141" y="1"/>
                  </a:moveTo>
                  <a:cubicBezTo>
                    <a:pt x="104" y="17"/>
                    <a:pt x="87" y="34"/>
                    <a:pt x="54" y="50"/>
                  </a:cubicBezTo>
                  <a:cubicBezTo>
                    <a:pt x="1" y="104"/>
                    <a:pt x="1" y="153"/>
                    <a:pt x="54" y="191"/>
                  </a:cubicBezTo>
                  <a:cubicBezTo>
                    <a:pt x="71" y="207"/>
                    <a:pt x="104" y="207"/>
                    <a:pt x="141" y="207"/>
                  </a:cubicBezTo>
                  <a:cubicBezTo>
                    <a:pt x="141" y="191"/>
                    <a:pt x="158" y="191"/>
                    <a:pt x="158" y="191"/>
                  </a:cubicBezTo>
                  <a:cubicBezTo>
                    <a:pt x="191" y="174"/>
                    <a:pt x="207" y="174"/>
                    <a:pt x="228" y="153"/>
                  </a:cubicBezTo>
                  <a:cubicBezTo>
                    <a:pt x="244" y="120"/>
                    <a:pt x="261" y="104"/>
                    <a:pt x="261" y="71"/>
                  </a:cubicBezTo>
                  <a:cubicBezTo>
                    <a:pt x="261" y="50"/>
                    <a:pt x="244" y="34"/>
                    <a:pt x="228"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7"/>
            <p:cNvSpPr/>
            <p:nvPr/>
          </p:nvSpPr>
          <p:spPr>
            <a:xfrm rot="10800000">
              <a:off x="2882535" y="2503445"/>
              <a:ext cx="6525" cy="4750"/>
            </a:xfrm>
            <a:custGeom>
              <a:avLst/>
              <a:gdLst/>
              <a:ahLst/>
              <a:cxnLst/>
              <a:rect l="l" t="t" r="r" b="b"/>
              <a:pathLst>
                <a:path w="261" h="190" extrusionOk="0">
                  <a:moveTo>
                    <a:pt x="157" y="0"/>
                  </a:moveTo>
                  <a:cubicBezTo>
                    <a:pt x="140" y="0"/>
                    <a:pt x="103" y="0"/>
                    <a:pt x="70" y="17"/>
                  </a:cubicBezTo>
                  <a:cubicBezTo>
                    <a:pt x="37" y="33"/>
                    <a:pt x="17" y="70"/>
                    <a:pt x="17" y="87"/>
                  </a:cubicBezTo>
                  <a:cubicBezTo>
                    <a:pt x="0" y="120"/>
                    <a:pt x="0" y="136"/>
                    <a:pt x="17" y="153"/>
                  </a:cubicBezTo>
                  <a:cubicBezTo>
                    <a:pt x="37" y="173"/>
                    <a:pt x="54" y="190"/>
                    <a:pt x="87" y="190"/>
                  </a:cubicBezTo>
                  <a:cubicBezTo>
                    <a:pt x="103" y="190"/>
                    <a:pt x="120" y="190"/>
                    <a:pt x="157" y="173"/>
                  </a:cubicBezTo>
                  <a:cubicBezTo>
                    <a:pt x="157" y="173"/>
                    <a:pt x="173" y="173"/>
                    <a:pt x="173" y="153"/>
                  </a:cubicBezTo>
                  <a:cubicBezTo>
                    <a:pt x="206" y="136"/>
                    <a:pt x="223" y="120"/>
                    <a:pt x="244" y="87"/>
                  </a:cubicBezTo>
                  <a:cubicBezTo>
                    <a:pt x="260" y="33"/>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7"/>
            <p:cNvSpPr/>
            <p:nvPr/>
          </p:nvSpPr>
          <p:spPr>
            <a:xfrm rot="10800000">
              <a:off x="2742985" y="2770595"/>
              <a:ext cx="6525" cy="4775"/>
            </a:xfrm>
            <a:custGeom>
              <a:avLst/>
              <a:gdLst/>
              <a:ahLst/>
              <a:cxnLst/>
              <a:rect l="l" t="t" r="r" b="b"/>
              <a:pathLst>
                <a:path w="261" h="191" extrusionOk="0">
                  <a:moveTo>
                    <a:pt x="141" y="1"/>
                  </a:moveTo>
                  <a:cubicBezTo>
                    <a:pt x="124" y="1"/>
                    <a:pt x="104" y="1"/>
                    <a:pt x="104" y="17"/>
                  </a:cubicBezTo>
                  <a:cubicBezTo>
                    <a:pt x="71" y="38"/>
                    <a:pt x="38" y="54"/>
                    <a:pt x="38" y="87"/>
                  </a:cubicBezTo>
                  <a:cubicBezTo>
                    <a:pt x="1" y="141"/>
                    <a:pt x="38" y="190"/>
                    <a:pt x="104" y="190"/>
                  </a:cubicBezTo>
                  <a:cubicBezTo>
                    <a:pt x="124" y="190"/>
                    <a:pt x="141" y="190"/>
                    <a:pt x="141" y="174"/>
                  </a:cubicBezTo>
                  <a:lnTo>
                    <a:pt x="174" y="174"/>
                  </a:lnTo>
                  <a:cubicBezTo>
                    <a:pt x="174" y="174"/>
                    <a:pt x="190" y="174"/>
                    <a:pt x="190" y="157"/>
                  </a:cubicBezTo>
                  <a:cubicBezTo>
                    <a:pt x="227" y="141"/>
                    <a:pt x="244" y="120"/>
                    <a:pt x="260" y="87"/>
                  </a:cubicBezTo>
                  <a:cubicBezTo>
                    <a:pt x="260" y="71"/>
                    <a:pt x="260" y="38"/>
                    <a:pt x="244" y="17"/>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7"/>
            <p:cNvSpPr/>
            <p:nvPr/>
          </p:nvSpPr>
          <p:spPr>
            <a:xfrm rot="10800000">
              <a:off x="2737835" y="2700195"/>
              <a:ext cx="6525" cy="5175"/>
            </a:xfrm>
            <a:custGeom>
              <a:avLst/>
              <a:gdLst/>
              <a:ahLst/>
              <a:cxnLst/>
              <a:rect l="l" t="t" r="r" b="b"/>
              <a:pathLst>
                <a:path w="261" h="207" extrusionOk="0">
                  <a:moveTo>
                    <a:pt x="157" y="0"/>
                  </a:moveTo>
                  <a:cubicBezTo>
                    <a:pt x="125" y="0"/>
                    <a:pt x="87" y="21"/>
                    <a:pt x="71" y="37"/>
                  </a:cubicBezTo>
                  <a:cubicBezTo>
                    <a:pt x="38" y="54"/>
                    <a:pt x="21" y="70"/>
                    <a:pt x="1" y="103"/>
                  </a:cubicBezTo>
                  <a:cubicBezTo>
                    <a:pt x="1" y="140"/>
                    <a:pt x="1" y="157"/>
                    <a:pt x="21" y="173"/>
                  </a:cubicBezTo>
                  <a:cubicBezTo>
                    <a:pt x="38" y="190"/>
                    <a:pt x="54" y="206"/>
                    <a:pt x="87" y="206"/>
                  </a:cubicBezTo>
                  <a:cubicBezTo>
                    <a:pt x="104" y="206"/>
                    <a:pt x="125" y="190"/>
                    <a:pt x="141" y="190"/>
                  </a:cubicBezTo>
                  <a:cubicBezTo>
                    <a:pt x="157" y="190"/>
                    <a:pt x="157" y="173"/>
                    <a:pt x="174" y="173"/>
                  </a:cubicBezTo>
                  <a:cubicBezTo>
                    <a:pt x="207" y="157"/>
                    <a:pt x="228" y="124"/>
                    <a:pt x="228" y="103"/>
                  </a:cubicBezTo>
                  <a:cubicBezTo>
                    <a:pt x="261" y="54"/>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7"/>
            <p:cNvSpPr/>
            <p:nvPr/>
          </p:nvSpPr>
          <p:spPr>
            <a:xfrm rot="10800000">
              <a:off x="2965410" y="2524470"/>
              <a:ext cx="6125" cy="4750"/>
            </a:xfrm>
            <a:custGeom>
              <a:avLst/>
              <a:gdLst/>
              <a:ahLst/>
              <a:cxnLst/>
              <a:rect l="l" t="t" r="r" b="b"/>
              <a:pathLst>
                <a:path w="245" h="190" extrusionOk="0">
                  <a:moveTo>
                    <a:pt x="158" y="0"/>
                  </a:moveTo>
                  <a:cubicBezTo>
                    <a:pt x="121" y="0"/>
                    <a:pt x="88" y="0"/>
                    <a:pt x="55" y="17"/>
                  </a:cubicBezTo>
                  <a:cubicBezTo>
                    <a:pt x="38" y="50"/>
                    <a:pt x="1" y="66"/>
                    <a:pt x="1" y="103"/>
                  </a:cubicBezTo>
                  <a:cubicBezTo>
                    <a:pt x="17" y="136"/>
                    <a:pt x="55" y="169"/>
                    <a:pt x="71" y="190"/>
                  </a:cubicBezTo>
                  <a:cubicBezTo>
                    <a:pt x="104" y="190"/>
                    <a:pt x="121" y="190"/>
                    <a:pt x="141" y="169"/>
                  </a:cubicBezTo>
                  <a:cubicBezTo>
                    <a:pt x="158" y="169"/>
                    <a:pt x="158" y="169"/>
                    <a:pt x="174" y="153"/>
                  </a:cubicBezTo>
                  <a:cubicBezTo>
                    <a:pt x="191" y="136"/>
                    <a:pt x="224" y="120"/>
                    <a:pt x="224" y="87"/>
                  </a:cubicBezTo>
                  <a:cubicBezTo>
                    <a:pt x="244" y="33"/>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7"/>
            <p:cNvSpPr/>
            <p:nvPr/>
          </p:nvSpPr>
          <p:spPr>
            <a:xfrm rot="10800000">
              <a:off x="2820285" y="2711170"/>
              <a:ext cx="6525" cy="4925"/>
            </a:xfrm>
            <a:custGeom>
              <a:avLst/>
              <a:gdLst/>
              <a:ahLst/>
              <a:cxnLst/>
              <a:rect l="l" t="t" r="r" b="b"/>
              <a:pathLst>
                <a:path w="261" h="197" extrusionOk="0">
                  <a:moveTo>
                    <a:pt x="157" y="0"/>
                  </a:moveTo>
                  <a:cubicBezTo>
                    <a:pt x="141" y="0"/>
                    <a:pt x="124" y="0"/>
                    <a:pt x="104" y="17"/>
                  </a:cubicBezTo>
                  <a:cubicBezTo>
                    <a:pt x="38" y="37"/>
                    <a:pt x="0" y="103"/>
                    <a:pt x="21" y="140"/>
                  </a:cubicBezTo>
                  <a:cubicBezTo>
                    <a:pt x="33" y="178"/>
                    <a:pt x="64" y="196"/>
                    <a:pt x="109" y="196"/>
                  </a:cubicBezTo>
                  <a:cubicBezTo>
                    <a:pt x="123" y="196"/>
                    <a:pt x="140" y="194"/>
                    <a:pt x="157" y="190"/>
                  </a:cubicBezTo>
                  <a:cubicBezTo>
                    <a:pt x="174" y="173"/>
                    <a:pt x="190" y="157"/>
                    <a:pt x="207" y="157"/>
                  </a:cubicBezTo>
                  <a:cubicBezTo>
                    <a:pt x="244" y="120"/>
                    <a:pt x="260" y="87"/>
                    <a:pt x="244" y="54"/>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7"/>
            <p:cNvSpPr/>
            <p:nvPr/>
          </p:nvSpPr>
          <p:spPr>
            <a:xfrm rot="10800000">
              <a:off x="2697435" y="2725445"/>
              <a:ext cx="6525" cy="5200"/>
            </a:xfrm>
            <a:custGeom>
              <a:avLst/>
              <a:gdLst/>
              <a:ahLst/>
              <a:cxnLst/>
              <a:rect l="l" t="t" r="r" b="b"/>
              <a:pathLst>
                <a:path w="261" h="208" extrusionOk="0">
                  <a:moveTo>
                    <a:pt x="174" y="1"/>
                  </a:moveTo>
                  <a:cubicBezTo>
                    <a:pt x="158" y="1"/>
                    <a:pt x="121" y="17"/>
                    <a:pt x="88" y="34"/>
                  </a:cubicBezTo>
                  <a:cubicBezTo>
                    <a:pt x="55" y="50"/>
                    <a:pt x="34" y="67"/>
                    <a:pt x="34" y="104"/>
                  </a:cubicBezTo>
                  <a:cubicBezTo>
                    <a:pt x="1" y="153"/>
                    <a:pt x="34" y="207"/>
                    <a:pt x="104" y="207"/>
                  </a:cubicBezTo>
                  <a:cubicBezTo>
                    <a:pt x="121" y="207"/>
                    <a:pt x="137" y="186"/>
                    <a:pt x="174" y="186"/>
                  </a:cubicBezTo>
                  <a:lnTo>
                    <a:pt x="191" y="170"/>
                  </a:lnTo>
                  <a:cubicBezTo>
                    <a:pt x="224" y="153"/>
                    <a:pt x="240" y="120"/>
                    <a:pt x="261" y="104"/>
                  </a:cubicBezTo>
                  <a:cubicBezTo>
                    <a:pt x="261" y="67"/>
                    <a:pt x="261" y="50"/>
                    <a:pt x="240" y="34"/>
                  </a:cubicBezTo>
                  <a:cubicBezTo>
                    <a:pt x="22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7"/>
            <p:cNvSpPr/>
            <p:nvPr/>
          </p:nvSpPr>
          <p:spPr>
            <a:xfrm rot="10800000">
              <a:off x="2697935" y="2714320"/>
              <a:ext cx="6425" cy="4775"/>
            </a:xfrm>
            <a:custGeom>
              <a:avLst/>
              <a:gdLst/>
              <a:ahLst/>
              <a:cxnLst/>
              <a:rect l="l" t="t" r="r" b="b"/>
              <a:pathLst>
                <a:path w="257" h="191" extrusionOk="0">
                  <a:moveTo>
                    <a:pt x="174" y="1"/>
                  </a:moveTo>
                  <a:cubicBezTo>
                    <a:pt x="104" y="1"/>
                    <a:pt x="33" y="34"/>
                    <a:pt x="17" y="87"/>
                  </a:cubicBezTo>
                  <a:cubicBezTo>
                    <a:pt x="1" y="157"/>
                    <a:pt x="33" y="190"/>
                    <a:pt x="104" y="190"/>
                  </a:cubicBezTo>
                  <a:cubicBezTo>
                    <a:pt x="120" y="190"/>
                    <a:pt x="137" y="190"/>
                    <a:pt x="153" y="174"/>
                  </a:cubicBezTo>
                  <a:cubicBezTo>
                    <a:pt x="174" y="174"/>
                    <a:pt x="174" y="174"/>
                    <a:pt x="190" y="157"/>
                  </a:cubicBezTo>
                  <a:cubicBezTo>
                    <a:pt x="207" y="137"/>
                    <a:pt x="240" y="120"/>
                    <a:pt x="240" y="87"/>
                  </a:cubicBezTo>
                  <a:cubicBezTo>
                    <a:pt x="256" y="71"/>
                    <a:pt x="256"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7"/>
            <p:cNvSpPr/>
            <p:nvPr/>
          </p:nvSpPr>
          <p:spPr>
            <a:xfrm rot="10800000">
              <a:off x="2691460" y="2747820"/>
              <a:ext cx="6500" cy="5175"/>
            </a:xfrm>
            <a:custGeom>
              <a:avLst/>
              <a:gdLst/>
              <a:ahLst/>
              <a:cxnLst/>
              <a:rect l="l" t="t" r="r" b="b"/>
              <a:pathLst>
                <a:path w="260" h="207" extrusionOk="0">
                  <a:moveTo>
                    <a:pt x="173" y="0"/>
                  </a:moveTo>
                  <a:cubicBezTo>
                    <a:pt x="140" y="0"/>
                    <a:pt x="103" y="17"/>
                    <a:pt x="70" y="33"/>
                  </a:cubicBezTo>
                  <a:cubicBezTo>
                    <a:pt x="54" y="50"/>
                    <a:pt x="37" y="87"/>
                    <a:pt x="21" y="103"/>
                  </a:cubicBezTo>
                  <a:cubicBezTo>
                    <a:pt x="0" y="153"/>
                    <a:pt x="37" y="206"/>
                    <a:pt x="87" y="206"/>
                  </a:cubicBezTo>
                  <a:cubicBezTo>
                    <a:pt x="124" y="206"/>
                    <a:pt x="140" y="190"/>
                    <a:pt x="157" y="190"/>
                  </a:cubicBezTo>
                  <a:cubicBezTo>
                    <a:pt x="173" y="190"/>
                    <a:pt x="173" y="173"/>
                    <a:pt x="190" y="173"/>
                  </a:cubicBezTo>
                  <a:cubicBezTo>
                    <a:pt x="206" y="153"/>
                    <a:pt x="243"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7"/>
            <p:cNvSpPr/>
            <p:nvPr/>
          </p:nvSpPr>
          <p:spPr>
            <a:xfrm rot="10800000">
              <a:off x="2727535" y="2771845"/>
              <a:ext cx="6500" cy="3925"/>
            </a:xfrm>
            <a:custGeom>
              <a:avLst/>
              <a:gdLst/>
              <a:ahLst/>
              <a:cxnLst/>
              <a:rect l="l" t="t" r="r" b="b"/>
              <a:pathLst>
                <a:path w="260" h="157" extrusionOk="0">
                  <a:moveTo>
                    <a:pt x="260" y="0"/>
                  </a:moveTo>
                  <a:cubicBezTo>
                    <a:pt x="190" y="17"/>
                    <a:pt x="124" y="17"/>
                    <a:pt x="54" y="17"/>
                  </a:cubicBezTo>
                  <a:cubicBezTo>
                    <a:pt x="54" y="17"/>
                    <a:pt x="37" y="33"/>
                    <a:pt x="37" y="54"/>
                  </a:cubicBezTo>
                  <a:cubicBezTo>
                    <a:pt x="0" y="103"/>
                    <a:pt x="37" y="157"/>
                    <a:pt x="103" y="157"/>
                  </a:cubicBezTo>
                  <a:cubicBezTo>
                    <a:pt x="124" y="157"/>
                    <a:pt x="140" y="157"/>
                    <a:pt x="173" y="136"/>
                  </a:cubicBezTo>
                  <a:cubicBezTo>
                    <a:pt x="173" y="136"/>
                    <a:pt x="190" y="136"/>
                    <a:pt x="190" y="120"/>
                  </a:cubicBezTo>
                  <a:cubicBezTo>
                    <a:pt x="227" y="103"/>
                    <a:pt x="243" y="87"/>
                    <a:pt x="260" y="54"/>
                  </a:cubicBezTo>
                  <a:lnTo>
                    <a:pt x="2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7"/>
            <p:cNvSpPr/>
            <p:nvPr/>
          </p:nvSpPr>
          <p:spPr>
            <a:xfrm rot="10800000">
              <a:off x="2686710" y="2736270"/>
              <a:ext cx="6100" cy="4675"/>
            </a:xfrm>
            <a:custGeom>
              <a:avLst/>
              <a:gdLst/>
              <a:ahLst/>
              <a:cxnLst/>
              <a:rect l="l" t="t" r="r" b="b"/>
              <a:pathLst>
                <a:path w="244" h="187" extrusionOk="0">
                  <a:moveTo>
                    <a:pt x="173" y="1"/>
                  </a:moveTo>
                  <a:cubicBezTo>
                    <a:pt x="140" y="1"/>
                    <a:pt x="103" y="17"/>
                    <a:pt x="70" y="34"/>
                  </a:cubicBezTo>
                  <a:cubicBezTo>
                    <a:pt x="54" y="50"/>
                    <a:pt x="21" y="67"/>
                    <a:pt x="21" y="104"/>
                  </a:cubicBezTo>
                  <a:cubicBezTo>
                    <a:pt x="0" y="153"/>
                    <a:pt x="37" y="186"/>
                    <a:pt x="87" y="186"/>
                  </a:cubicBezTo>
                  <a:lnTo>
                    <a:pt x="157" y="186"/>
                  </a:lnTo>
                  <a:cubicBezTo>
                    <a:pt x="157" y="170"/>
                    <a:pt x="173" y="170"/>
                    <a:pt x="190" y="170"/>
                  </a:cubicBezTo>
                  <a:cubicBezTo>
                    <a:pt x="206" y="153"/>
                    <a:pt x="227" y="137"/>
                    <a:pt x="244" y="104"/>
                  </a:cubicBezTo>
                  <a:lnTo>
                    <a:pt x="244" y="34"/>
                  </a:lnTo>
                  <a:cubicBezTo>
                    <a:pt x="227" y="1"/>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7"/>
            <p:cNvSpPr/>
            <p:nvPr/>
          </p:nvSpPr>
          <p:spPr>
            <a:xfrm rot="10800000">
              <a:off x="2766185" y="2677020"/>
              <a:ext cx="6925" cy="5175"/>
            </a:xfrm>
            <a:custGeom>
              <a:avLst/>
              <a:gdLst/>
              <a:ahLst/>
              <a:cxnLst/>
              <a:rect l="l" t="t" r="r" b="b"/>
              <a:pathLst>
                <a:path w="277" h="207" extrusionOk="0">
                  <a:moveTo>
                    <a:pt x="174" y="1"/>
                  </a:moveTo>
                  <a:cubicBezTo>
                    <a:pt x="141" y="1"/>
                    <a:pt x="104" y="21"/>
                    <a:pt x="87" y="38"/>
                  </a:cubicBezTo>
                  <a:cubicBezTo>
                    <a:pt x="54" y="54"/>
                    <a:pt x="38" y="87"/>
                    <a:pt x="17" y="104"/>
                  </a:cubicBezTo>
                  <a:cubicBezTo>
                    <a:pt x="1" y="157"/>
                    <a:pt x="38" y="207"/>
                    <a:pt x="104" y="207"/>
                  </a:cubicBezTo>
                  <a:cubicBezTo>
                    <a:pt x="120" y="207"/>
                    <a:pt x="141" y="207"/>
                    <a:pt x="157" y="190"/>
                  </a:cubicBezTo>
                  <a:cubicBezTo>
                    <a:pt x="174" y="190"/>
                    <a:pt x="174" y="174"/>
                    <a:pt x="190" y="174"/>
                  </a:cubicBezTo>
                  <a:cubicBezTo>
                    <a:pt x="223" y="157"/>
                    <a:pt x="244" y="141"/>
                    <a:pt x="244"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7"/>
            <p:cNvSpPr/>
            <p:nvPr/>
          </p:nvSpPr>
          <p:spPr>
            <a:xfrm rot="10800000">
              <a:off x="2737410" y="2691145"/>
              <a:ext cx="4375" cy="1925"/>
            </a:xfrm>
            <a:custGeom>
              <a:avLst/>
              <a:gdLst/>
              <a:ahLst/>
              <a:cxnLst/>
              <a:rect l="l" t="t" r="r" b="b"/>
              <a:pathLst>
                <a:path w="175" h="77" extrusionOk="0">
                  <a:moveTo>
                    <a:pt x="142" y="1"/>
                  </a:moveTo>
                  <a:cubicBezTo>
                    <a:pt x="107" y="1"/>
                    <a:pt x="62" y="17"/>
                    <a:pt x="38" y="44"/>
                  </a:cubicBezTo>
                  <a:cubicBezTo>
                    <a:pt x="26" y="56"/>
                    <a:pt x="23" y="68"/>
                    <a:pt x="14" y="74"/>
                  </a:cubicBezTo>
                  <a:lnTo>
                    <a:pt x="14" y="74"/>
                  </a:lnTo>
                  <a:cubicBezTo>
                    <a:pt x="78" y="56"/>
                    <a:pt x="128" y="22"/>
                    <a:pt x="174" y="7"/>
                  </a:cubicBezTo>
                  <a:cubicBezTo>
                    <a:pt x="165" y="3"/>
                    <a:pt x="154" y="1"/>
                    <a:pt x="142" y="1"/>
                  </a:cubicBezTo>
                  <a:close/>
                  <a:moveTo>
                    <a:pt x="14" y="74"/>
                  </a:moveTo>
                  <a:lnTo>
                    <a:pt x="14" y="74"/>
                  </a:lnTo>
                  <a:cubicBezTo>
                    <a:pt x="10" y="75"/>
                    <a:pt x="5" y="76"/>
                    <a:pt x="1" y="77"/>
                  </a:cubicBezTo>
                  <a:cubicBezTo>
                    <a:pt x="7" y="77"/>
                    <a:pt x="11" y="76"/>
                    <a:pt x="14" y="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7"/>
            <p:cNvSpPr/>
            <p:nvPr/>
          </p:nvSpPr>
          <p:spPr>
            <a:xfrm rot="10800000">
              <a:off x="2925110" y="2538270"/>
              <a:ext cx="6425" cy="5175"/>
            </a:xfrm>
            <a:custGeom>
              <a:avLst/>
              <a:gdLst/>
              <a:ahLst/>
              <a:cxnLst/>
              <a:rect l="l" t="t" r="r" b="b"/>
              <a:pathLst>
                <a:path w="257" h="207" extrusionOk="0">
                  <a:moveTo>
                    <a:pt x="170" y="0"/>
                  </a:moveTo>
                  <a:cubicBezTo>
                    <a:pt x="104" y="0"/>
                    <a:pt x="34" y="54"/>
                    <a:pt x="17" y="103"/>
                  </a:cubicBezTo>
                  <a:cubicBezTo>
                    <a:pt x="1" y="157"/>
                    <a:pt x="34" y="206"/>
                    <a:pt x="87" y="206"/>
                  </a:cubicBezTo>
                  <a:cubicBezTo>
                    <a:pt x="104" y="206"/>
                    <a:pt x="137" y="190"/>
                    <a:pt x="153" y="190"/>
                  </a:cubicBezTo>
                  <a:cubicBezTo>
                    <a:pt x="153" y="173"/>
                    <a:pt x="170" y="173"/>
                    <a:pt x="190" y="173"/>
                  </a:cubicBezTo>
                  <a:cubicBezTo>
                    <a:pt x="207" y="157"/>
                    <a:pt x="223" y="120"/>
                    <a:pt x="240" y="103"/>
                  </a:cubicBezTo>
                  <a:cubicBezTo>
                    <a:pt x="256" y="70"/>
                    <a:pt x="240" y="54"/>
                    <a:pt x="240" y="37"/>
                  </a:cubicBezTo>
                  <a:cubicBezTo>
                    <a:pt x="223" y="17"/>
                    <a:pt x="19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7"/>
            <p:cNvSpPr/>
            <p:nvPr/>
          </p:nvSpPr>
          <p:spPr>
            <a:xfrm rot="10800000">
              <a:off x="2818535" y="2538270"/>
              <a:ext cx="3950" cy="4775"/>
            </a:xfrm>
            <a:custGeom>
              <a:avLst/>
              <a:gdLst/>
              <a:ahLst/>
              <a:cxnLst/>
              <a:rect l="l" t="t" r="r" b="b"/>
              <a:pathLst>
                <a:path w="158" h="191" extrusionOk="0">
                  <a:moveTo>
                    <a:pt x="157" y="1"/>
                  </a:moveTo>
                  <a:cubicBezTo>
                    <a:pt x="137" y="1"/>
                    <a:pt x="104" y="1"/>
                    <a:pt x="87" y="21"/>
                  </a:cubicBezTo>
                  <a:cubicBezTo>
                    <a:pt x="54" y="38"/>
                    <a:pt x="34" y="71"/>
                    <a:pt x="17" y="87"/>
                  </a:cubicBezTo>
                  <a:cubicBezTo>
                    <a:pt x="1" y="157"/>
                    <a:pt x="34" y="190"/>
                    <a:pt x="104" y="190"/>
                  </a:cubicBezTo>
                  <a:cubicBezTo>
                    <a:pt x="120" y="124"/>
                    <a:pt x="137" y="7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7"/>
            <p:cNvSpPr/>
            <p:nvPr/>
          </p:nvSpPr>
          <p:spPr>
            <a:xfrm rot="10800000">
              <a:off x="2826785" y="2526220"/>
              <a:ext cx="6000" cy="4950"/>
            </a:xfrm>
            <a:custGeom>
              <a:avLst/>
              <a:gdLst/>
              <a:ahLst/>
              <a:cxnLst/>
              <a:rect l="l" t="t" r="r" b="b"/>
              <a:pathLst>
                <a:path w="240" h="198" extrusionOk="0">
                  <a:moveTo>
                    <a:pt x="167" y="1"/>
                  </a:moveTo>
                  <a:cubicBezTo>
                    <a:pt x="159" y="1"/>
                    <a:pt x="149" y="2"/>
                    <a:pt x="136" y="8"/>
                  </a:cubicBezTo>
                  <a:cubicBezTo>
                    <a:pt x="103" y="8"/>
                    <a:pt x="70" y="24"/>
                    <a:pt x="54" y="41"/>
                  </a:cubicBezTo>
                  <a:cubicBezTo>
                    <a:pt x="0" y="95"/>
                    <a:pt x="0" y="165"/>
                    <a:pt x="33" y="181"/>
                  </a:cubicBezTo>
                  <a:cubicBezTo>
                    <a:pt x="54" y="198"/>
                    <a:pt x="87" y="198"/>
                    <a:pt x="120" y="198"/>
                  </a:cubicBezTo>
                  <a:cubicBezTo>
                    <a:pt x="136" y="198"/>
                    <a:pt x="136" y="181"/>
                    <a:pt x="157" y="181"/>
                  </a:cubicBezTo>
                  <a:cubicBezTo>
                    <a:pt x="174" y="181"/>
                    <a:pt x="190" y="165"/>
                    <a:pt x="207" y="144"/>
                  </a:cubicBezTo>
                  <a:cubicBezTo>
                    <a:pt x="223" y="128"/>
                    <a:pt x="239" y="95"/>
                    <a:pt x="239" y="78"/>
                  </a:cubicBezTo>
                  <a:cubicBezTo>
                    <a:pt x="239" y="41"/>
                    <a:pt x="239" y="24"/>
                    <a:pt x="207" y="8"/>
                  </a:cubicBezTo>
                  <a:cubicBezTo>
                    <a:pt x="196" y="8"/>
                    <a:pt x="185"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7"/>
            <p:cNvSpPr/>
            <p:nvPr/>
          </p:nvSpPr>
          <p:spPr>
            <a:xfrm rot="10800000">
              <a:off x="2838335" y="2515095"/>
              <a:ext cx="6525" cy="5175"/>
            </a:xfrm>
            <a:custGeom>
              <a:avLst/>
              <a:gdLst/>
              <a:ahLst/>
              <a:cxnLst/>
              <a:rect l="l" t="t" r="r" b="b"/>
              <a:pathLst>
                <a:path w="261" h="207" extrusionOk="0">
                  <a:moveTo>
                    <a:pt x="174" y="1"/>
                  </a:moveTo>
                  <a:cubicBezTo>
                    <a:pt x="141" y="1"/>
                    <a:pt x="104" y="17"/>
                    <a:pt x="71" y="38"/>
                  </a:cubicBezTo>
                  <a:cubicBezTo>
                    <a:pt x="55" y="54"/>
                    <a:pt x="22" y="71"/>
                    <a:pt x="22" y="104"/>
                  </a:cubicBezTo>
                  <a:cubicBezTo>
                    <a:pt x="1" y="157"/>
                    <a:pt x="38" y="207"/>
                    <a:pt x="88" y="207"/>
                  </a:cubicBezTo>
                  <a:cubicBezTo>
                    <a:pt x="104" y="207"/>
                    <a:pt x="141" y="190"/>
                    <a:pt x="158" y="190"/>
                  </a:cubicBezTo>
                  <a:cubicBezTo>
                    <a:pt x="191" y="174"/>
                    <a:pt x="228" y="141"/>
                    <a:pt x="244" y="104"/>
                  </a:cubicBezTo>
                  <a:cubicBezTo>
                    <a:pt x="261" y="5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7"/>
            <p:cNvSpPr/>
            <p:nvPr/>
          </p:nvSpPr>
          <p:spPr>
            <a:xfrm rot="10800000">
              <a:off x="2807410" y="2609495"/>
              <a:ext cx="1350" cy="3125"/>
            </a:xfrm>
            <a:custGeom>
              <a:avLst/>
              <a:gdLst/>
              <a:ahLst/>
              <a:cxnLst/>
              <a:rect l="l" t="t" r="r" b="b"/>
              <a:pathLst>
                <a:path w="54" h="125" extrusionOk="0">
                  <a:moveTo>
                    <a:pt x="54" y="1"/>
                  </a:moveTo>
                  <a:lnTo>
                    <a:pt x="54" y="1"/>
                  </a:lnTo>
                  <a:cubicBezTo>
                    <a:pt x="37" y="21"/>
                    <a:pt x="37" y="38"/>
                    <a:pt x="21" y="54"/>
                  </a:cubicBezTo>
                  <a:cubicBezTo>
                    <a:pt x="0" y="87"/>
                    <a:pt x="21" y="104"/>
                    <a:pt x="37" y="124"/>
                  </a:cubicBezTo>
                  <a:cubicBezTo>
                    <a:pt x="37" y="87"/>
                    <a:pt x="54" y="38"/>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7"/>
            <p:cNvSpPr/>
            <p:nvPr/>
          </p:nvSpPr>
          <p:spPr>
            <a:xfrm rot="10800000">
              <a:off x="2698760" y="2770595"/>
              <a:ext cx="6950" cy="4775"/>
            </a:xfrm>
            <a:custGeom>
              <a:avLst/>
              <a:gdLst/>
              <a:ahLst/>
              <a:cxnLst/>
              <a:rect l="l" t="t" r="r" b="b"/>
              <a:pathLst>
                <a:path w="278" h="191" extrusionOk="0">
                  <a:moveTo>
                    <a:pt x="174" y="1"/>
                  </a:moveTo>
                  <a:cubicBezTo>
                    <a:pt x="141" y="1"/>
                    <a:pt x="125" y="1"/>
                    <a:pt x="87" y="38"/>
                  </a:cubicBezTo>
                  <a:cubicBezTo>
                    <a:pt x="55" y="54"/>
                    <a:pt x="38" y="71"/>
                    <a:pt x="22" y="104"/>
                  </a:cubicBezTo>
                  <a:cubicBezTo>
                    <a:pt x="1" y="157"/>
                    <a:pt x="38" y="190"/>
                    <a:pt x="104" y="190"/>
                  </a:cubicBezTo>
                  <a:lnTo>
                    <a:pt x="158" y="190"/>
                  </a:lnTo>
                  <a:cubicBezTo>
                    <a:pt x="174" y="174"/>
                    <a:pt x="191" y="174"/>
                    <a:pt x="191" y="174"/>
                  </a:cubicBezTo>
                  <a:cubicBezTo>
                    <a:pt x="228" y="141"/>
                    <a:pt x="244" y="120"/>
                    <a:pt x="261" y="104"/>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7"/>
            <p:cNvSpPr/>
            <p:nvPr/>
          </p:nvSpPr>
          <p:spPr>
            <a:xfrm rot="10800000">
              <a:off x="2823285" y="2560545"/>
              <a:ext cx="6525" cy="5175"/>
            </a:xfrm>
            <a:custGeom>
              <a:avLst/>
              <a:gdLst/>
              <a:ahLst/>
              <a:cxnLst/>
              <a:rect l="l" t="t" r="r" b="b"/>
              <a:pathLst>
                <a:path w="261" h="207" extrusionOk="0">
                  <a:moveTo>
                    <a:pt x="174" y="1"/>
                  </a:moveTo>
                  <a:cubicBezTo>
                    <a:pt x="141" y="1"/>
                    <a:pt x="104" y="17"/>
                    <a:pt x="71" y="34"/>
                  </a:cubicBezTo>
                  <a:cubicBezTo>
                    <a:pt x="55" y="50"/>
                    <a:pt x="38" y="67"/>
                    <a:pt x="17" y="104"/>
                  </a:cubicBezTo>
                  <a:cubicBezTo>
                    <a:pt x="1" y="153"/>
                    <a:pt x="38" y="207"/>
                    <a:pt x="88" y="207"/>
                  </a:cubicBezTo>
                  <a:cubicBezTo>
                    <a:pt x="120" y="207"/>
                    <a:pt x="141" y="186"/>
                    <a:pt x="158" y="186"/>
                  </a:cubicBezTo>
                  <a:cubicBezTo>
                    <a:pt x="174" y="186"/>
                    <a:pt x="174" y="170"/>
                    <a:pt x="191" y="170"/>
                  </a:cubicBezTo>
                  <a:cubicBezTo>
                    <a:pt x="207" y="153"/>
                    <a:pt x="244" y="120"/>
                    <a:pt x="244" y="104"/>
                  </a:cubicBezTo>
                  <a:cubicBezTo>
                    <a:pt x="261" y="50"/>
                    <a:pt x="22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7"/>
            <p:cNvSpPr/>
            <p:nvPr/>
          </p:nvSpPr>
          <p:spPr>
            <a:xfrm rot="10800000">
              <a:off x="2889460" y="2527945"/>
              <a:ext cx="6400" cy="5225"/>
            </a:xfrm>
            <a:custGeom>
              <a:avLst/>
              <a:gdLst/>
              <a:ahLst/>
              <a:cxnLst/>
              <a:rect l="l" t="t" r="r" b="b"/>
              <a:pathLst>
                <a:path w="256" h="209" extrusionOk="0">
                  <a:moveTo>
                    <a:pt x="167" y="1"/>
                  </a:moveTo>
                  <a:cubicBezTo>
                    <a:pt x="148" y="1"/>
                    <a:pt x="126" y="6"/>
                    <a:pt x="103" y="18"/>
                  </a:cubicBezTo>
                  <a:cubicBezTo>
                    <a:pt x="33" y="55"/>
                    <a:pt x="0" y="104"/>
                    <a:pt x="17" y="158"/>
                  </a:cubicBezTo>
                  <a:cubicBezTo>
                    <a:pt x="27" y="190"/>
                    <a:pt x="52" y="208"/>
                    <a:pt x="87" y="208"/>
                  </a:cubicBezTo>
                  <a:cubicBezTo>
                    <a:pt x="106" y="208"/>
                    <a:pt x="128" y="203"/>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7"/>
            <p:cNvSpPr/>
            <p:nvPr/>
          </p:nvSpPr>
          <p:spPr>
            <a:xfrm rot="10800000">
              <a:off x="2898010" y="2502620"/>
              <a:ext cx="6925" cy="5175"/>
            </a:xfrm>
            <a:custGeom>
              <a:avLst/>
              <a:gdLst/>
              <a:ahLst/>
              <a:cxnLst/>
              <a:rect l="l" t="t" r="r" b="b"/>
              <a:pathLst>
                <a:path w="277" h="207" extrusionOk="0">
                  <a:moveTo>
                    <a:pt x="174" y="1"/>
                  </a:moveTo>
                  <a:cubicBezTo>
                    <a:pt x="136" y="1"/>
                    <a:pt x="103" y="17"/>
                    <a:pt x="87" y="34"/>
                  </a:cubicBezTo>
                  <a:cubicBezTo>
                    <a:pt x="54" y="54"/>
                    <a:pt x="33" y="87"/>
                    <a:pt x="17" y="104"/>
                  </a:cubicBezTo>
                  <a:cubicBezTo>
                    <a:pt x="0" y="157"/>
                    <a:pt x="33" y="207"/>
                    <a:pt x="103" y="207"/>
                  </a:cubicBezTo>
                  <a:cubicBezTo>
                    <a:pt x="120" y="207"/>
                    <a:pt x="136" y="207"/>
                    <a:pt x="157" y="190"/>
                  </a:cubicBezTo>
                  <a:cubicBezTo>
                    <a:pt x="174" y="190"/>
                    <a:pt x="174" y="174"/>
                    <a:pt x="190" y="174"/>
                  </a:cubicBezTo>
                  <a:cubicBezTo>
                    <a:pt x="223" y="157"/>
                    <a:pt x="239" y="137"/>
                    <a:pt x="239" y="104"/>
                  </a:cubicBezTo>
                  <a:cubicBezTo>
                    <a:pt x="277" y="54"/>
                    <a:pt x="239"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7"/>
            <p:cNvSpPr/>
            <p:nvPr/>
          </p:nvSpPr>
          <p:spPr>
            <a:xfrm rot="10800000">
              <a:off x="2885135" y="2515495"/>
              <a:ext cx="6500" cy="5175"/>
            </a:xfrm>
            <a:custGeom>
              <a:avLst/>
              <a:gdLst/>
              <a:ahLst/>
              <a:cxnLst/>
              <a:rect l="l" t="t" r="r" b="b"/>
              <a:pathLst>
                <a:path w="260" h="207" extrusionOk="0">
                  <a:moveTo>
                    <a:pt x="173" y="0"/>
                  </a:moveTo>
                  <a:cubicBezTo>
                    <a:pt x="140" y="0"/>
                    <a:pt x="103" y="17"/>
                    <a:pt x="70" y="33"/>
                  </a:cubicBezTo>
                  <a:cubicBezTo>
                    <a:pt x="54" y="54"/>
                    <a:pt x="17" y="70"/>
                    <a:pt x="17" y="103"/>
                  </a:cubicBezTo>
                  <a:cubicBezTo>
                    <a:pt x="0" y="157"/>
                    <a:pt x="17" y="190"/>
                    <a:pt x="70" y="190"/>
                  </a:cubicBezTo>
                  <a:cubicBezTo>
                    <a:pt x="70" y="206"/>
                    <a:pt x="87" y="206"/>
                    <a:pt x="87" y="206"/>
                  </a:cubicBezTo>
                  <a:cubicBezTo>
                    <a:pt x="120" y="206"/>
                    <a:pt x="140" y="190"/>
                    <a:pt x="157" y="190"/>
                  </a:cubicBezTo>
                  <a:cubicBezTo>
                    <a:pt x="190" y="173"/>
                    <a:pt x="206" y="157"/>
                    <a:pt x="223" y="120"/>
                  </a:cubicBezTo>
                  <a:cubicBezTo>
                    <a:pt x="243" y="120"/>
                    <a:pt x="243" y="103"/>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7"/>
            <p:cNvSpPr/>
            <p:nvPr/>
          </p:nvSpPr>
          <p:spPr>
            <a:xfrm rot="10800000">
              <a:off x="2893260" y="2490970"/>
              <a:ext cx="6525" cy="4750"/>
            </a:xfrm>
            <a:custGeom>
              <a:avLst/>
              <a:gdLst/>
              <a:ahLst/>
              <a:cxnLst/>
              <a:rect l="l" t="t" r="r" b="b"/>
              <a:pathLst>
                <a:path w="261" h="190" extrusionOk="0">
                  <a:moveTo>
                    <a:pt x="174" y="0"/>
                  </a:moveTo>
                  <a:cubicBezTo>
                    <a:pt x="137" y="0"/>
                    <a:pt x="104" y="17"/>
                    <a:pt x="71" y="33"/>
                  </a:cubicBezTo>
                  <a:cubicBezTo>
                    <a:pt x="54" y="49"/>
                    <a:pt x="33" y="66"/>
                    <a:pt x="17" y="103"/>
                  </a:cubicBezTo>
                  <a:cubicBezTo>
                    <a:pt x="0" y="153"/>
                    <a:pt x="33" y="190"/>
                    <a:pt x="87" y="190"/>
                  </a:cubicBezTo>
                  <a:lnTo>
                    <a:pt x="157" y="190"/>
                  </a:lnTo>
                  <a:cubicBezTo>
                    <a:pt x="174" y="169"/>
                    <a:pt x="174" y="169"/>
                    <a:pt x="190" y="169"/>
                  </a:cubicBezTo>
                  <a:cubicBezTo>
                    <a:pt x="207" y="153"/>
                    <a:pt x="240" y="120"/>
                    <a:pt x="240" y="103"/>
                  </a:cubicBezTo>
                  <a:cubicBezTo>
                    <a:pt x="260" y="66"/>
                    <a:pt x="260" y="49"/>
                    <a:pt x="240" y="33"/>
                  </a:cubicBezTo>
                  <a:cubicBezTo>
                    <a:pt x="223" y="17"/>
                    <a:pt x="19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7"/>
            <p:cNvSpPr/>
            <p:nvPr/>
          </p:nvSpPr>
          <p:spPr>
            <a:xfrm rot="10800000">
              <a:off x="2869660" y="2514170"/>
              <a:ext cx="6100" cy="5075"/>
            </a:xfrm>
            <a:custGeom>
              <a:avLst/>
              <a:gdLst/>
              <a:ahLst/>
              <a:cxnLst/>
              <a:rect l="l" t="t" r="r" b="b"/>
              <a:pathLst>
                <a:path w="244" h="203" extrusionOk="0">
                  <a:moveTo>
                    <a:pt x="173" y="1"/>
                  </a:moveTo>
                  <a:cubicBezTo>
                    <a:pt x="161" y="1"/>
                    <a:pt x="149" y="5"/>
                    <a:pt x="140" y="13"/>
                  </a:cubicBezTo>
                  <a:cubicBezTo>
                    <a:pt x="103" y="13"/>
                    <a:pt x="70" y="30"/>
                    <a:pt x="54" y="46"/>
                  </a:cubicBezTo>
                  <a:cubicBezTo>
                    <a:pt x="0" y="100"/>
                    <a:pt x="0" y="166"/>
                    <a:pt x="37" y="182"/>
                  </a:cubicBezTo>
                  <a:cubicBezTo>
                    <a:pt x="54" y="203"/>
                    <a:pt x="87" y="203"/>
                    <a:pt x="124" y="203"/>
                  </a:cubicBezTo>
                  <a:cubicBezTo>
                    <a:pt x="124" y="203"/>
                    <a:pt x="140" y="182"/>
                    <a:pt x="157" y="182"/>
                  </a:cubicBezTo>
                  <a:cubicBezTo>
                    <a:pt x="173" y="182"/>
                    <a:pt x="190" y="166"/>
                    <a:pt x="206" y="149"/>
                  </a:cubicBezTo>
                  <a:cubicBezTo>
                    <a:pt x="227" y="133"/>
                    <a:pt x="243" y="100"/>
                    <a:pt x="243" y="79"/>
                  </a:cubicBezTo>
                  <a:cubicBezTo>
                    <a:pt x="243" y="46"/>
                    <a:pt x="243" y="30"/>
                    <a:pt x="206" y="13"/>
                  </a:cubicBezTo>
                  <a:cubicBezTo>
                    <a:pt x="198" y="5"/>
                    <a:pt x="18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7"/>
            <p:cNvSpPr/>
            <p:nvPr/>
          </p:nvSpPr>
          <p:spPr>
            <a:xfrm rot="10800000">
              <a:off x="2874810" y="2493545"/>
              <a:ext cx="6525" cy="4775"/>
            </a:xfrm>
            <a:custGeom>
              <a:avLst/>
              <a:gdLst/>
              <a:ahLst/>
              <a:cxnLst/>
              <a:rect l="l" t="t" r="r" b="b"/>
              <a:pathLst>
                <a:path w="261" h="191" extrusionOk="0">
                  <a:moveTo>
                    <a:pt x="155" y="0"/>
                  </a:moveTo>
                  <a:cubicBezTo>
                    <a:pt x="117" y="0"/>
                    <a:pt x="70" y="18"/>
                    <a:pt x="38" y="50"/>
                  </a:cubicBezTo>
                  <a:cubicBezTo>
                    <a:pt x="17" y="67"/>
                    <a:pt x="0" y="104"/>
                    <a:pt x="0" y="121"/>
                  </a:cubicBezTo>
                  <a:cubicBezTo>
                    <a:pt x="0" y="153"/>
                    <a:pt x="17" y="170"/>
                    <a:pt x="38" y="191"/>
                  </a:cubicBezTo>
                  <a:lnTo>
                    <a:pt x="120" y="191"/>
                  </a:lnTo>
                  <a:cubicBezTo>
                    <a:pt x="120" y="191"/>
                    <a:pt x="141" y="191"/>
                    <a:pt x="141" y="170"/>
                  </a:cubicBezTo>
                  <a:cubicBezTo>
                    <a:pt x="174" y="170"/>
                    <a:pt x="190" y="153"/>
                    <a:pt x="207" y="137"/>
                  </a:cubicBezTo>
                  <a:cubicBezTo>
                    <a:pt x="260" y="104"/>
                    <a:pt x="260" y="34"/>
                    <a:pt x="207" y="17"/>
                  </a:cubicBezTo>
                  <a:cubicBezTo>
                    <a:pt x="195" y="6"/>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7"/>
            <p:cNvSpPr/>
            <p:nvPr/>
          </p:nvSpPr>
          <p:spPr>
            <a:xfrm rot="10800000">
              <a:off x="2880385" y="2547645"/>
              <a:ext cx="6925" cy="5025"/>
            </a:xfrm>
            <a:custGeom>
              <a:avLst/>
              <a:gdLst/>
              <a:ahLst/>
              <a:cxnLst/>
              <a:rect l="l" t="t" r="r" b="b"/>
              <a:pathLst>
                <a:path w="277" h="201" extrusionOk="0">
                  <a:moveTo>
                    <a:pt x="170" y="1"/>
                  </a:moveTo>
                  <a:cubicBezTo>
                    <a:pt x="134" y="1"/>
                    <a:pt x="91" y="12"/>
                    <a:pt x="70" y="43"/>
                  </a:cubicBezTo>
                  <a:cubicBezTo>
                    <a:pt x="17" y="97"/>
                    <a:pt x="0" y="146"/>
                    <a:pt x="50" y="179"/>
                  </a:cubicBezTo>
                  <a:cubicBezTo>
                    <a:pt x="70" y="200"/>
                    <a:pt x="103" y="200"/>
                    <a:pt x="136" y="200"/>
                  </a:cubicBezTo>
                  <a:cubicBezTo>
                    <a:pt x="136" y="179"/>
                    <a:pt x="153" y="179"/>
                    <a:pt x="174" y="179"/>
                  </a:cubicBezTo>
                  <a:cubicBezTo>
                    <a:pt x="190" y="163"/>
                    <a:pt x="207" y="163"/>
                    <a:pt x="223" y="146"/>
                  </a:cubicBezTo>
                  <a:cubicBezTo>
                    <a:pt x="277" y="97"/>
                    <a:pt x="277" y="43"/>
                    <a:pt x="223" y="10"/>
                  </a:cubicBezTo>
                  <a:cubicBezTo>
                    <a:pt x="211" y="4"/>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7"/>
            <p:cNvSpPr/>
            <p:nvPr/>
          </p:nvSpPr>
          <p:spPr>
            <a:xfrm rot="10800000">
              <a:off x="2921210" y="2524470"/>
              <a:ext cx="6500" cy="4925"/>
            </a:xfrm>
            <a:custGeom>
              <a:avLst/>
              <a:gdLst/>
              <a:ahLst/>
              <a:cxnLst/>
              <a:rect l="l" t="t" r="r" b="b"/>
              <a:pathLst>
                <a:path w="260" h="197" extrusionOk="0">
                  <a:moveTo>
                    <a:pt x="148" y="1"/>
                  </a:moveTo>
                  <a:cubicBezTo>
                    <a:pt x="133" y="1"/>
                    <a:pt x="118" y="3"/>
                    <a:pt x="103" y="7"/>
                  </a:cubicBezTo>
                  <a:cubicBezTo>
                    <a:pt x="37" y="40"/>
                    <a:pt x="0" y="110"/>
                    <a:pt x="0" y="143"/>
                  </a:cubicBezTo>
                  <a:cubicBezTo>
                    <a:pt x="11" y="177"/>
                    <a:pt x="43" y="196"/>
                    <a:pt x="82" y="196"/>
                  </a:cubicBezTo>
                  <a:cubicBezTo>
                    <a:pt x="105" y="196"/>
                    <a:pt x="131" y="190"/>
                    <a:pt x="157" y="176"/>
                  </a:cubicBezTo>
                  <a:cubicBezTo>
                    <a:pt x="206" y="160"/>
                    <a:pt x="260" y="94"/>
                    <a:pt x="243" y="40"/>
                  </a:cubicBezTo>
                  <a:cubicBezTo>
                    <a:pt x="228" y="16"/>
                    <a:pt x="18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7"/>
            <p:cNvSpPr/>
            <p:nvPr/>
          </p:nvSpPr>
          <p:spPr>
            <a:xfrm rot="10800000">
              <a:off x="2918635" y="2572195"/>
              <a:ext cx="6925" cy="4750"/>
            </a:xfrm>
            <a:custGeom>
              <a:avLst/>
              <a:gdLst/>
              <a:ahLst/>
              <a:cxnLst/>
              <a:rect l="l" t="t" r="r" b="b"/>
              <a:pathLst>
                <a:path w="277" h="190" extrusionOk="0">
                  <a:moveTo>
                    <a:pt x="174" y="0"/>
                  </a:moveTo>
                  <a:cubicBezTo>
                    <a:pt x="157" y="0"/>
                    <a:pt x="120" y="0"/>
                    <a:pt x="87" y="37"/>
                  </a:cubicBezTo>
                  <a:cubicBezTo>
                    <a:pt x="54" y="54"/>
                    <a:pt x="34" y="70"/>
                    <a:pt x="34" y="103"/>
                  </a:cubicBezTo>
                  <a:cubicBezTo>
                    <a:pt x="1" y="157"/>
                    <a:pt x="34" y="190"/>
                    <a:pt x="104" y="190"/>
                  </a:cubicBezTo>
                  <a:cubicBezTo>
                    <a:pt x="120" y="190"/>
                    <a:pt x="157" y="190"/>
                    <a:pt x="174" y="173"/>
                  </a:cubicBezTo>
                  <a:lnTo>
                    <a:pt x="190" y="173"/>
                  </a:lnTo>
                  <a:cubicBezTo>
                    <a:pt x="223" y="140"/>
                    <a:pt x="240" y="120"/>
                    <a:pt x="261" y="87"/>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7"/>
            <p:cNvSpPr/>
            <p:nvPr/>
          </p:nvSpPr>
          <p:spPr>
            <a:xfrm rot="10800000">
              <a:off x="2913885" y="2560120"/>
              <a:ext cx="6525" cy="5175"/>
            </a:xfrm>
            <a:custGeom>
              <a:avLst/>
              <a:gdLst/>
              <a:ahLst/>
              <a:cxnLst/>
              <a:rect l="l" t="t" r="r" b="b"/>
              <a:pathLst>
                <a:path w="261" h="207" extrusionOk="0">
                  <a:moveTo>
                    <a:pt x="174" y="0"/>
                  </a:moveTo>
                  <a:cubicBezTo>
                    <a:pt x="137" y="0"/>
                    <a:pt x="120" y="17"/>
                    <a:pt x="87" y="33"/>
                  </a:cubicBezTo>
                  <a:cubicBezTo>
                    <a:pt x="55" y="50"/>
                    <a:pt x="34" y="87"/>
                    <a:pt x="17" y="103"/>
                  </a:cubicBezTo>
                  <a:cubicBezTo>
                    <a:pt x="1" y="153"/>
                    <a:pt x="34" y="206"/>
                    <a:pt x="104" y="206"/>
                  </a:cubicBezTo>
                  <a:cubicBezTo>
                    <a:pt x="120" y="206"/>
                    <a:pt x="137" y="206"/>
                    <a:pt x="174" y="190"/>
                  </a:cubicBezTo>
                  <a:cubicBezTo>
                    <a:pt x="174" y="190"/>
                    <a:pt x="191" y="190"/>
                    <a:pt x="191" y="169"/>
                  </a:cubicBezTo>
                  <a:cubicBezTo>
                    <a:pt x="224" y="153"/>
                    <a:pt x="240" y="136"/>
                    <a:pt x="261" y="103"/>
                  </a:cubicBezTo>
                  <a:cubicBezTo>
                    <a:pt x="261" y="87"/>
                    <a:pt x="261" y="50"/>
                    <a:pt x="240"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7"/>
            <p:cNvSpPr/>
            <p:nvPr/>
          </p:nvSpPr>
          <p:spPr>
            <a:xfrm rot="10800000">
              <a:off x="2813910" y="2572170"/>
              <a:ext cx="6400" cy="4950"/>
            </a:xfrm>
            <a:custGeom>
              <a:avLst/>
              <a:gdLst/>
              <a:ahLst/>
              <a:cxnLst/>
              <a:rect l="l" t="t" r="r" b="b"/>
              <a:pathLst>
                <a:path w="256" h="198" extrusionOk="0">
                  <a:moveTo>
                    <a:pt x="157" y="1"/>
                  </a:moveTo>
                  <a:cubicBezTo>
                    <a:pt x="140" y="1"/>
                    <a:pt x="122" y="3"/>
                    <a:pt x="103" y="7"/>
                  </a:cubicBezTo>
                  <a:cubicBezTo>
                    <a:pt x="50" y="44"/>
                    <a:pt x="0" y="94"/>
                    <a:pt x="17" y="147"/>
                  </a:cubicBezTo>
                  <a:cubicBezTo>
                    <a:pt x="27" y="179"/>
                    <a:pt x="60" y="197"/>
                    <a:pt x="96" y="197"/>
                  </a:cubicBezTo>
                  <a:cubicBezTo>
                    <a:pt x="115" y="197"/>
                    <a:pt x="135" y="192"/>
                    <a:pt x="153" y="180"/>
                  </a:cubicBezTo>
                  <a:cubicBezTo>
                    <a:pt x="223" y="164"/>
                    <a:pt x="256" y="94"/>
                    <a:pt x="256" y="44"/>
                  </a:cubicBezTo>
                  <a:cubicBezTo>
                    <a:pt x="244" y="17"/>
                    <a:pt x="205"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7"/>
            <p:cNvSpPr/>
            <p:nvPr/>
          </p:nvSpPr>
          <p:spPr>
            <a:xfrm rot="10800000">
              <a:off x="2864510" y="2503845"/>
              <a:ext cx="6525" cy="5175"/>
            </a:xfrm>
            <a:custGeom>
              <a:avLst/>
              <a:gdLst/>
              <a:ahLst/>
              <a:cxnLst/>
              <a:rect l="l" t="t" r="r" b="b"/>
              <a:pathLst>
                <a:path w="261" h="207" extrusionOk="0">
                  <a:moveTo>
                    <a:pt x="174" y="0"/>
                  </a:moveTo>
                  <a:cubicBezTo>
                    <a:pt x="141" y="0"/>
                    <a:pt x="104" y="17"/>
                    <a:pt x="87" y="33"/>
                  </a:cubicBezTo>
                  <a:cubicBezTo>
                    <a:pt x="54" y="50"/>
                    <a:pt x="38" y="83"/>
                    <a:pt x="17" y="103"/>
                  </a:cubicBezTo>
                  <a:cubicBezTo>
                    <a:pt x="1" y="153"/>
                    <a:pt x="38" y="206"/>
                    <a:pt x="104" y="206"/>
                  </a:cubicBezTo>
                  <a:cubicBezTo>
                    <a:pt x="120" y="206"/>
                    <a:pt x="141" y="186"/>
                    <a:pt x="157" y="186"/>
                  </a:cubicBezTo>
                  <a:cubicBezTo>
                    <a:pt x="174" y="186"/>
                    <a:pt x="190" y="169"/>
                    <a:pt x="190" y="169"/>
                  </a:cubicBezTo>
                  <a:cubicBezTo>
                    <a:pt x="223" y="153"/>
                    <a:pt x="244" y="120"/>
                    <a:pt x="261" y="103"/>
                  </a:cubicBezTo>
                  <a:cubicBezTo>
                    <a:pt x="261" y="66"/>
                    <a:pt x="261" y="50"/>
                    <a:pt x="244"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7"/>
            <p:cNvSpPr/>
            <p:nvPr/>
          </p:nvSpPr>
          <p:spPr>
            <a:xfrm rot="10800000">
              <a:off x="2910885" y="2536520"/>
              <a:ext cx="6950" cy="5175"/>
            </a:xfrm>
            <a:custGeom>
              <a:avLst/>
              <a:gdLst/>
              <a:ahLst/>
              <a:cxnLst/>
              <a:rect l="l" t="t" r="r" b="b"/>
              <a:pathLst>
                <a:path w="278" h="207" extrusionOk="0">
                  <a:moveTo>
                    <a:pt x="174" y="0"/>
                  </a:moveTo>
                  <a:cubicBezTo>
                    <a:pt x="137" y="0"/>
                    <a:pt x="104" y="17"/>
                    <a:pt x="88" y="33"/>
                  </a:cubicBezTo>
                  <a:cubicBezTo>
                    <a:pt x="55" y="50"/>
                    <a:pt x="34" y="70"/>
                    <a:pt x="17" y="103"/>
                  </a:cubicBezTo>
                  <a:cubicBezTo>
                    <a:pt x="1" y="153"/>
                    <a:pt x="34" y="206"/>
                    <a:pt x="104" y="206"/>
                  </a:cubicBezTo>
                  <a:cubicBezTo>
                    <a:pt x="121" y="206"/>
                    <a:pt x="137" y="190"/>
                    <a:pt x="158" y="190"/>
                  </a:cubicBezTo>
                  <a:cubicBezTo>
                    <a:pt x="174" y="190"/>
                    <a:pt x="174" y="173"/>
                    <a:pt x="191" y="173"/>
                  </a:cubicBezTo>
                  <a:cubicBezTo>
                    <a:pt x="224" y="153"/>
                    <a:pt x="240" y="120"/>
                    <a:pt x="240" y="103"/>
                  </a:cubicBezTo>
                  <a:cubicBezTo>
                    <a:pt x="277" y="50"/>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7"/>
            <p:cNvSpPr/>
            <p:nvPr/>
          </p:nvSpPr>
          <p:spPr>
            <a:xfrm rot="10800000">
              <a:off x="2905735" y="2525395"/>
              <a:ext cx="6925" cy="4775"/>
            </a:xfrm>
            <a:custGeom>
              <a:avLst/>
              <a:gdLst/>
              <a:ahLst/>
              <a:cxnLst/>
              <a:rect l="l" t="t" r="r" b="b"/>
              <a:pathLst>
                <a:path w="277" h="191" extrusionOk="0">
                  <a:moveTo>
                    <a:pt x="173" y="1"/>
                  </a:moveTo>
                  <a:cubicBezTo>
                    <a:pt x="157" y="1"/>
                    <a:pt x="120" y="1"/>
                    <a:pt x="87" y="38"/>
                  </a:cubicBezTo>
                  <a:cubicBezTo>
                    <a:pt x="54" y="55"/>
                    <a:pt x="33" y="71"/>
                    <a:pt x="33" y="104"/>
                  </a:cubicBezTo>
                  <a:cubicBezTo>
                    <a:pt x="0" y="158"/>
                    <a:pt x="33" y="191"/>
                    <a:pt x="103" y="191"/>
                  </a:cubicBezTo>
                  <a:lnTo>
                    <a:pt x="173" y="191"/>
                  </a:lnTo>
                  <a:cubicBezTo>
                    <a:pt x="173" y="174"/>
                    <a:pt x="190" y="174"/>
                    <a:pt x="190" y="174"/>
                  </a:cubicBezTo>
                  <a:cubicBezTo>
                    <a:pt x="223" y="158"/>
                    <a:pt x="239" y="125"/>
                    <a:pt x="260" y="104"/>
                  </a:cubicBezTo>
                  <a:cubicBezTo>
                    <a:pt x="276" y="38"/>
                    <a:pt x="23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7"/>
            <p:cNvSpPr/>
            <p:nvPr/>
          </p:nvSpPr>
          <p:spPr>
            <a:xfrm rot="10800000">
              <a:off x="2901510" y="2513745"/>
              <a:ext cx="6425" cy="4950"/>
            </a:xfrm>
            <a:custGeom>
              <a:avLst/>
              <a:gdLst/>
              <a:ahLst/>
              <a:cxnLst/>
              <a:rect l="l" t="t" r="r" b="b"/>
              <a:pathLst>
                <a:path w="257" h="198" extrusionOk="0">
                  <a:moveTo>
                    <a:pt x="168" y="1"/>
                  </a:moveTo>
                  <a:cubicBezTo>
                    <a:pt x="159" y="1"/>
                    <a:pt x="149" y="2"/>
                    <a:pt x="137" y="8"/>
                  </a:cubicBezTo>
                  <a:cubicBezTo>
                    <a:pt x="104" y="8"/>
                    <a:pt x="71" y="24"/>
                    <a:pt x="50" y="57"/>
                  </a:cubicBezTo>
                  <a:cubicBezTo>
                    <a:pt x="1" y="94"/>
                    <a:pt x="1" y="160"/>
                    <a:pt x="34" y="181"/>
                  </a:cubicBezTo>
                  <a:cubicBezTo>
                    <a:pt x="71" y="198"/>
                    <a:pt x="87" y="198"/>
                    <a:pt x="120" y="198"/>
                  </a:cubicBezTo>
                  <a:cubicBezTo>
                    <a:pt x="137" y="198"/>
                    <a:pt x="137" y="198"/>
                    <a:pt x="153" y="181"/>
                  </a:cubicBezTo>
                  <a:cubicBezTo>
                    <a:pt x="174" y="181"/>
                    <a:pt x="190" y="160"/>
                    <a:pt x="207" y="144"/>
                  </a:cubicBezTo>
                  <a:cubicBezTo>
                    <a:pt x="256" y="94"/>
                    <a:pt x="256" y="41"/>
                    <a:pt x="223" y="8"/>
                  </a:cubicBezTo>
                  <a:cubicBezTo>
                    <a:pt x="201" y="8"/>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7"/>
            <p:cNvSpPr/>
            <p:nvPr/>
          </p:nvSpPr>
          <p:spPr>
            <a:xfrm rot="10800000">
              <a:off x="2828435" y="2572195"/>
              <a:ext cx="6925" cy="4750"/>
            </a:xfrm>
            <a:custGeom>
              <a:avLst/>
              <a:gdLst/>
              <a:ahLst/>
              <a:cxnLst/>
              <a:rect l="l" t="t" r="r" b="b"/>
              <a:pathLst>
                <a:path w="277" h="190" extrusionOk="0">
                  <a:moveTo>
                    <a:pt x="173" y="0"/>
                  </a:moveTo>
                  <a:cubicBezTo>
                    <a:pt x="136" y="0"/>
                    <a:pt x="120" y="0"/>
                    <a:pt x="87" y="17"/>
                  </a:cubicBezTo>
                  <a:cubicBezTo>
                    <a:pt x="54" y="37"/>
                    <a:pt x="33" y="70"/>
                    <a:pt x="17" y="87"/>
                  </a:cubicBezTo>
                  <a:cubicBezTo>
                    <a:pt x="0" y="157"/>
                    <a:pt x="33" y="190"/>
                    <a:pt x="103" y="190"/>
                  </a:cubicBezTo>
                  <a:cubicBezTo>
                    <a:pt x="120" y="190"/>
                    <a:pt x="136" y="190"/>
                    <a:pt x="157" y="173"/>
                  </a:cubicBezTo>
                  <a:cubicBezTo>
                    <a:pt x="173" y="173"/>
                    <a:pt x="190" y="173"/>
                    <a:pt x="190" y="157"/>
                  </a:cubicBezTo>
                  <a:cubicBezTo>
                    <a:pt x="223" y="140"/>
                    <a:pt x="239" y="120"/>
                    <a:pt x="260" y="87"/>
                  </a:cubicBezTo>
                  <a:cubicBezTo>
                    <a:pt x="277" y="37"/>
                    <a:pt x="23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7"/>
            <p:cNvSpPr/>
            <p:nvPr/>
          </p:nvSpPr>
          <p:spPr>
            <a:xfrm rot="10800000">
              <a:off x="2861935" y="2536920"/>
              <a:ext cx="6525" cy="4950"/>
            </a:xfrm>
            <a:custGeom>
              <a:avLst/>
              <a:gdLst/>
              <a:ahLst/>
              <a:cxnLst/>
              <a:rect l="l" t="t" r="r" b="b"/>
              <a:pathLst>
                <a:path w="261" h="198" extrusionOk="0">
                  <a:moveTo>
                    <a:pt x="194" y="1"/>
                  </a:moveTo>
                  <a:cubicBezTo>
                    <a:pt x="183" y="1"/>
                    <a:pt x="171" y="3"/>
                    <a:pt x="158" y="7"/>
                  </a:cubicBezTo>
                  <a:lnTo>
                    <a:pt x="104" y="7"/>
                  </a:lnTo>
                  <a:cubicBezTo>
                    <a:pt x="38" y="40"/>
                    <a:pt x="1" y="110"/>
                    <a:pt x="17" y="143"/>
                  </a:cubicBezTo>
                  <a:cubicBezTo>
                    <a:pt x="17" y="178"/>
                    <a:pt x="47" y="197"/>
                    <a:pt x="87" y="197"/>
                  </a:cubicBezTo>
                  <a:cubicBezTo>
                    <a:pt x="109" y="197"/>
                    <a:pt x="133" y="192"/>
                    <a:pt x="158" y="180"/>
                  </a:cubicBezTo>
                  <a:cubicBezTo>
                    <a:pt x="174" y="180"/>
                    <a:pt x="191" y="160"/>
                    <a:pt x="207" y="143"/>
                  </a:cubicBezTo>
                  <a:cubicBezTo>
                    <a:pt x="244" y="127"/>
                    <a:pt x="261" y="77"/>
                    <a:pt x="244" y="40"/>
                  </a:cubicBezTo>
                  <a:cubicBezTo>
                    <a:pt x="244" y="16"/>
                    <a:pt x="224"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7"/>
            <p:cNvSpPr/>
            <p:nvPr/>
          </p:nvSpPr>
          <p:spPr>
            <a:xfrm rot="10800000">
              <a:off x="2833185" y="2549395"/>
              <a:ext cx="6500" cy="4800"/>
            </a:xfrm>
            <a:custGeom>
              <a:avLst/>
              <a:gdLst/>
              <a:ahLst/>
              <a:cxnLst/>
              <a:rect l="l" t="t" r="r" b="b"/>
              <a:pathLst>
                <a:path w="260" h="192" extrusionOk="0">
                  <a:moveTo>
                    <a:pt x="170" y="1"/>
                  </a:moveTo>
                  <a:cubicBezTo>
                    <a:pt x="150" y="1"/>
                    <a:pt x="128" y="6"/>
                    <a:pt x="103" y="18"/>
                  </a:cubicBezTo>
                  <a:cubicBezTo>
                    <a:pt x="37" y="34"/>
                    <a:pt x="0" y="104"/>
                    <a:pt x="21" y="137"/>
                  </a:cubicBezTo>
                  <a:cubicBezTo>
                    <a:pt x="21" y="172"/>
                    <a:pt x="49" y="191"/>
                    <a:pt x="88" y="191"/>
                  </a:cubicBezTo>
                  <a:cubicBezTo>
                    <a:pt x="108" y="191"/>
                    <a:pt x="132" y="186"/>
                    <a:pt x="157" y="174"/>
                  </a:cubicBezTo>
                  <a:cubicBezTo>
                    <a:pt x="227" y="158"/>
                    <a:pt x="260" y="88"/>
                    <a:pt x="243" y="55"/>
                  </a:cubicBezTo>
                  <a:cubicBezTo>
                    <a:pt x="233" y="20"/>
                    <a:pt x="20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7"/>
            <p:cNvSpPr/>
            <p:nvPr/>
          </p:nvSpPr>
          <p:spPr>
            <a:xfrm rot="10800000">
              <a:off x="2822860" y="2620745"/>
              <a:ext cx="6525" cy="4750"/>
            </a:xfrm>
            <a:custGeom>
              <a:avLst/>
              <a:gdLst/>
              <a:ahLst/>
              <a:cxnLst/>
              <a:rect l="l" t="t" r="r" b="b"/>
              <a:pathLst>
                <a:path w="261" h="190" extrusionOk="0">
                  <a:moveTo>
                    <a:pt x="157" y="0"/>
                  </a:moveTo>
                  <a:cubicBezTo>
                    <a:pt x="141" y="0"/>
                    <a:pt x="103" y="21"/>
                    <a:pt x="71" y="37"/>
                  </a:cubicBezTo>
                  <a:cubicBezTo>
                    <a:pt x="38" y="54"/>
                    <a:pt x="21" y="70"/>
                    <a:pt x="21" y="103"/>
                  </a:cubicBezTo>
                  <a:cubicBezTo>
                    <a:pt x="0" y="140"/>
                    <a:pt x="21" y="190"/>
                    <a:pt x="71" y="190"/>
                  </a:cubicBezTo>
                  <a:lnTo>
                    <a:pt x="157" y="190"/>
                  </a:lnTo>
                  <a:cubicBezTo>
                    <a:pt x="174" y="173"/>
                    <a:pt x="207" y="157"/>
                    <a:pt x="227" y="124"/>
                  </a:cubicBezTo>
                  <a:lnTo>
                    <a:pt x="244" y="103"/>
                  </a:lnTo>
                  <a:cubicBezTo>
                    <a:pt x="260" y="37"/>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7"/>
            <p:cNvSpPr/>
            <p:nvPr/>
          </p:nvSpPr>
          <p:spPr>
            <a:xfrm rot="10800000">
              <a:off x="2833585" y="2536945"/>
              <a:ext cx="6525" cy="5175"/>
            </a:xfrm>
            <a:custGeom>
              <a:avLst/>
              <a:gdLst/>
              <a:ahLst/>
              <a:cxnLst/>
              <a:rect l="l" t="t" r="r" b="b"/>
              <a:pathLst>
                <a:path w="261" h="207" extrusionOk="0">
                  <a:moveTo>
                    <a:pt x="157" y="1"/>
                  </a:moveTo>
                  <a:cubicBezTo>
                    <a:pt x="141" y="1"/>
                    <a:pt x="104" y="17"/>
                    <a:pt x="71" y="34"/>
                  </a:cubicBezTo>
                  <a:cubicBezTo>
                    <a:pt x="38" y="50"/>
                    <a:pt x="17" y="87"/>
                    <a:pt x="17" y="104"/>
                  </a:cubicBezTo>
                  <a:cubicBezTo>
                    <a:pt x="1" y="137"/>
                    <a:pt x="1" y="170"/>
                    <a:pt x="38" y="190"/>
                  </a:cubicBezTo>
                  <a:cubicBezTo>
                    <a:pt x="38" y="190"/>
                    <a:pt x="71" y="207"/>
                    <a:pt x="87" y="207"/>
                  </a:cubicBezTo>
                  <a:cubicBezTo>
                    <a:pt x="104" y="207"/>
                    <a:pt x="141" y="190"/>
                    <a:pt x="157" y="190"/>
                  </a:cubicBezTo>
                  <a:cubicBezTo>
                    <a:pt x="190" y="170"/>
                    <a:pt x="223" y="137"/>
                    <a:pt x="244" y="104"/>
                  </a:cubicBezTo>
                  <a:lnTo>
                    <a:pt x="244" y="87"/>
                  </a:ln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7"/>
            <p:cNvSpPr/>
            <p:nvPr/>
          </p:nvSpPr>
          <p:spPr>
            <a:xfrm rot="10800000">
              <a:off x="2819060" y="2549220"/>
              <a:ext cx="6400" cy="4950"/>
            </a:xfrm>
            <a:custGeom>
              <a:avLst/>
              <a:gdLst/>
              <a:ahLst/>
              <a:cxnLst/>
              <a:rect l="l" t="t" r="r" b="b"/>
              <a:pathLst>
                <a:path w="256" h="198" extrusionOk="0">
                  <a:moveTo>
                    <a:pt x="136" y="0"/>
                  </a:moveTo>
                  <a:cubicBezTo>
                    <a:pt x="103" y="17"/>
                    <a:pt x="70" y="33"/>
                    <a:pt x="50" y="54"/>
                  </a:cubicBezTo>
                  <a:cubicBezTo>
                    <a:pt x="0" y="103"/>
                    <a:pt x="0" y="157"/>
                    <a:pt x="50" y="190"/>
                  </a:cubicBezTo>
                  <a:cubicBezTo>
                    <a:pt x="63" y="190"/>
                    <a:pt x="83" y="197"/>
                    <a:pt x="99" y="197"/>
                  </a:cubicBezTo>
                  <a:cubicBezTo>
                    <a:pt x="107" y="197"/>
                    <a:pt x="114" y="195"/>
                    <a:pt x="120" y="190"/>
                  </a:cubicBezTo>
                  <a:lnTo>
                    <a:pt x="153" y="190"/>
                  </a:lnTo>
                  <a:cubicBezTo>
                    <a:pt x="173" y="173"/>
                    <a:pt x="190" y="157"/>
                    <a:pt x="206" y="157"/>
                  </a:cubicBezTo>
                  <a:cubicBezTo>
                    <a:pt x="256" y="103"/>
                    <a:pt x="256" y="33"/>
                    <a:pt x="223" y="17"/>
                  </a:cubicBezTo>
                  <a:cubicBezTo>
                    <a:pt x="206" y="0"/>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7"/>
            <p:cNvSpPr/>
            <p:nvPr/>
          </p:nvSpPr>
          <p:spPr>
            <a:xfrm rot="10800000">
              <a:off x="2820285" y="2608270"/>
              <a:ext cx="6525" cy="5175"/>
            </a:xfrm>
            <a:custGeom>
              <a:avLst/>
              <a:gdLst/>
              <a:ahLst/>
              <a:cxnLst/>
              <a:rect l="l" t="t" r="r" b="b"/>
              <a:pathLst>
                <a:path w="261" h="207" extrusionOk="0">
                  <a:moveTo>
                    <a:pt x="157" y="1"/>
                  </a:moveTo>
                  <a:cubicBezTo>
                    <a:pt x="124" y="1"/>
                    <a:pt x="87" y="17"/>
                    <a:pt x="71" y="34"/>
                  </a:cubicBezTo>
                  <a:cubicBezTo>
                    <a:pt x="38" y="54"/>
                    <a:pt x="21" y="87"/>
                    <a:pt x="0" y="104"/>
                  </a:cubicBezTo>
                  <a:cubicBezTo>
                    <a:pt x="0" y="137"/>
                    <a:pt x="0" y="157"/>
                    <a:pt x="21" y="174"/>
                  </a:cubicBezTo>
                  <a:cubicBezTo>
                    <a:pt x="38" y="190"/>
                    <a:pt x="54" y="207"/>
                    <a:pt x="87" y="207"/>
                  </a:cubicBezTo>
                  <a:cubicBezTo>
                    <a:pt x="104" y="207"/>
                    <a:pt x="124" y="207"/>
                    <a:pt x="141" y="190"/>
                  </a:cubicBezTo>
                  <a:cubicBezTo>
                    <a:pt x="157" y="190"/>
                    <a:pt x="174" y="174"/>
                    <a:pt x="174" y="174"/>
                  </a:cubicBezTo>
                  <a:cubicBezTo>
                    <a:pt x="207" y="157"/>
                    <a:pt x="227" y="137"/>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7"/>
            <p:cNvSpPr/>
            <p:nvPr/>
          </p:nvSpPr>
          <p:spPr>
            <a:xfrm rot="10800000">
              <a:off x="2826260" y="2584245"/>
              <a:ext cx="6950" cy="4900"/>
            </a:xfrm>
            <a:custGeom>
              <a:avLst/>
              <a:gdLst/>
              <a:ahLst/>
              <a:cxnLst/>
              <a:rect l="l" t="t" r="r" b="b"/>
              <a:pathLst>
                <a:path w="278" h="196" extrusionOk="0">
                  <a:moveTo>
                    <a:pt x="172" y="1"/>
                  </a:moveTo>
                  <a:cubicBezTo>
                    <a:pt x="161" y="1"/>
                    <a:pt x="149" y="3"/>
                    <a:pt x="137" y="10"/>
                  </a:cubicBezTo>
                  <a:cubicBezTo>
                    <a:pt x="104" y="10"/>
                    <a:pt x="87" y="26"/>
                    <a:pt x="50" y="59"/>
                  </a:cubicBezTo>
                  <a:cubicBezTo>
                    <a:pt x="1" y="92"/>
                    <a:pt x="1" y="162"/>
                    <a:pt x="50" y="179"/>
                  </a:cubicBezTo>
                  <a:cubicBezTo>
                    <a:pt x="71" y="195"/>
                    <a:pt x="104" y="195"/>
                    <a:pt x="120" y="195"/>
                  </a:cubicBezTo>
                  <a:cubicBezTo>
                    <a:pt x="137" y="195"/>
                    <a:pt x="153" y="195"/>
                    <a:pt x="153" y="179"/>
                  </a:cubicBezTo>
                  <a:cubicBezTo>
                    <a:pt x="174" y="179"/>
                    <a:pt x="207" y="162"/>
                    <a:pt x="207" y="146"/>
                  </a:cubicBezTo>
                  <a:cubicBezTo>
                    <a:pt x="256" y="92"/>
                    <a:pt x="277" y="43"/>
                    <a:pt x="224" y="10"/>
                  </a:cubicBezTo>
                  <a:cubicBezTo>
                    <a:pt x="213"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7"/>
            <p:cNvSpPr/>
            <p:nvPr/>
          </p:nvSpPr>
          <p:spPr>
            <a:xfrm rot="10800000">
              <a:off x="2852035" y="2502870"/>
              <a:ext cx="6525" cy="4925"/>
            </a:xfrm>
            <a:custGeom>
              <a:avLst/>
              <a:gdLst/>
              <a:ahLst/>
              <a:cxnLst/>
              <a:rect l="l" t="t" r="r" b="b"/>
              <a:pathLst>
                <a:path w="261" h="197" extrusionOk="0">
                  <a:moveTo>
                    <a:pt x="157" y="1"/>
                  </a:moveTo>
                  <a:cubicBezTo>
                    <a:pt x="137" y="1"/>
                    <a:pt x="120" y="1"/>
                    <a:pt x="104" y="17"/>
                  </a:cubicBezTo>
                  <a:cubicBezTo>
                    <a:pt x="34" y="34"/>
                    <a:pt x="1" y="104"/>
                    <a:pt x="17" y="157"/>
                  </a:cubicBezTo>
                  <a:cubicBezTo>
                    <a:pt x="29" y="181"/>
                    <a:pt x="61" y="197"/>
                    <a:pt x="105" y="197"/>
                  </a:cubicBezTo>
                  <a:cubicBezTo>
                    <a:pt x="121" y="197"/>
                    <a:pt x="139" y="195"/>
                    <a:pt x="157" y="190"/>
                  </a:cubicBezTo>
                  <a:cubicBezTo>
                    <a:pt x="174" y="174"/>
                    <a:pt x="190" y="157"/>
                    <a:pt x="207" y="157"/>
                  </a:cubicBezTo>
                  <a:cubicBezTo>
                    <a:pt x="240" y="120"/>
                    <a:pt x="260" y="87"/>
                    <a:pt x="240" y="54"/>
                  </a:cubicBezTo>
                  <a:cubicBezTo>
                    <a:pt x="240"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7"/>
            <p:cNvSpPr/>
            <p:nvPr/>
          </p:nvSpPr>
          <p:spPr>
            <a:xfrm rot="10800000">
              <a:off x="2838735" y="2559970"/>
              <a:ext cx="6525" cy="4950"/>
            </a:xfrm>
            <a:custGeom>
              <a:avLst/>
              <a:gdLst/>
              <a:ahLst/>
              <a:cxnLst/>
              <a:rect l="l" t="t" r="r" b="b"/>
              <a:pathLst>
                <a:path w="261" h="198" extrusionOk="0">
                  <a:moveTo>
                    <a:pt x="170" y="1"/>
                  </a:moveTo>
                  <a:cubicBezTo>
                    <a:pt x="151" y="1"/>
                    <a:pt x="128" y="6"/>
                    <a:pt x="104" y="18"/>
                  </a:cubicBezTo>
                  <a:cubicBezTo>
                    <a:pt x="38" y="35"/>
                    <a:pt x="1" y="105"/>
                    <a:pt x="17" y="154"/>
                  </a:cubicBezTo>
                  <a:cubicBezTo>
                    <a:pt x="17" y="181"/>
                    <a:pt x="55" y="198"/>
                    <a:pt x="103" y="198"/>
                  </a:cubicBezTo>
                  <a:cubicBezTo>
                    <a:pt x="120" y="198"/>
                    <a:pt x="139" y="196"/>
                    <a:pt x="157" y="191"/>
                  </a:cubicBezTo>
                  <a:cubicBezTo>
                    <a:pt x="223" y="154"/>
                    <a:pt x="260" y="105"/>
                    <a:pt x="244" y="51"/>
                  </a:cubicBezTo>
                  <a:cubicBezTo>
                    <a:pt x="230"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7"/>
            <p:cNvSpPr/>
            <p:nvPr/>
          </p:nvSpPr>
          <p:spPr>
            <a:xfrm rot="10800000">
              <a:off x="2856785" y="2524920"/>
              <a:ext cx="6525" cy="5100"/>
            </a:xfrm>
            <a:custGeom>
              <a:avLst/>
              <a:gdLst/>
              <a:ahLst/>
              <a:cxnLst/>
              <a:rect l="l" t="t" r="r" b="b"/>
              <a:pathLst>
                <a:path w="261" h="204" extrusionOk="0">
                  <a:moveTo>
                    <a:pt x="163" y="0"/>
                  </a:moveTo>
                  <a:cubicBezTo>
                    <a:pt x="144" y="0"/>
                    <a:pt x="123" y="5"/>
                    <a:pt x="104" y="16"/>
                  </a:cubicBezTo>
                  <a:cubicBezTo>
                    <a:pt x="55" y="32"/>
                    <a:pt x="17" y="65"/>
                    <a:pt x="1" y="119"/>
                  </a:cubicBezTo>
                  <a:lnTo>
                    <a:pt x="1" y="152"/>
                  </a:lnTo>
                  <a:cubicBezTo>
                    <a:pt x="12" y="184"/>
                    <a:pt x="45" y="204"/>
                    <a:pt x="81" y="204"/>
                  </a:cubicBezTo>
                  <a:cubicBezTo>
                    <a:pt x="101" y="204"/>
                    <a:pt x="122" y="198"/>
                    <a:pt x="141" y="185"/>
                  </a:cubicBezTo>
                  <a:cubicBezTo>
                    <a:pt x="207" y="168"/>
                    <a:pt x="261" y="98"/>
                    <a:pt x="244" y="49"/>
                  </a:cubicBezTo>
                  <a:cubicBezTo>
                    <a:pt x="244" y="32"/>
                    <a:pt x="224" y="32"/>
                    <a:pt x="207" y="16"/>
                  </a:cubicBezTo>
                  <a:cubicBezTo>
                    <a:pt x="199"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7"/>
            <p:cNvSpPr/>
            <p:nvPr/>
          </p:nvSpPr>
          <p:spPr>
            <a:xfrm rot="10800000">
              <a:off x="2855535" y="2515070"/>
              <a:ext cx="6425" cy="5200"/>
            </a:xfrm>
            <a:custGeom>
              <a:avLst/>
              <a:gdLst/>
              <a:ahLst/>
              <a:cxnLst/>
              <a:rect l="l" t="t" r="r" b="b"/>
              <a:pathLst>
                <a:path w="257" h="208" extrusionOk="0">
                  <a:moveTo>
                    <a:pt x="153" y="1"/>
                  </a:moveTo>
                  <a:cubicBezTo>
                    <a:pt x="137" y="17"/>
                    <a:pt x="120" y="17"/>
                    <a:pt x="104" y="17"/>
                  </a:cubicBezTo>
                  <a:cubicBezTo>
                    <a:pt x="34" y="54"/>
                    <a:pt x="1" y="104"/>
                    <a:pt x="17" y="157"/>
                  </a:cubicBezTo>
                  <a:cubicBezTo>
                    <a:pt x="17" y="189"/>
                    <a:pt x="46" y="208"/>
                    <a:pt x="85" y="208"/>
                  </a:cubicBezTo>
                  <a:cubicBezTo>
                    <a:pt x="106" y="208"/>
                    <a:pt x="130" y="202"/>
                    <a:pt x="153" y="190"/>
                  </a:cubicBezTo>
                  <a:cubicBezTo>
                    <a:pt x="170" y="190"/>
                    <a:pt x="190" y="174"/>
                    <a:pt x="207" y="157"/>
                  </a:cubicBezTo>
                  <a:cubicBezTo>
                    <a:pt x="240" y="141"/>
                    <a:pt x="256" y="87"/>
                    <a:pt x="240" y="54"/>
                  </a:cubicBezTo>
                  <a:cubicBezTo>
                    <a:pt x="240" y="17"/>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7"/>
            <p:cNvSpPr/>
            <p:nvPr/>
          </p:nvSpPr>
          <p:spPr>
            <a:xfrm rot="10800000">
              <a:off x="2846885" y="2537345"/>
              <a:ext cx="6525" cy="4950"/>
            </a:xfrm>
            <a:custGeom>
              <a:avLst/>
              <a:gdLst/>
              <a:ahLst/>
              <a:cxnLst/>
              <a:rect l="l" t="t" r="r" b="b"/>
              <a:pathLst>
                <a:path w="261" h="198" extrusionOk="0">
                  <a:moveTo>
                    <a:pt x="172" y="0"/>
                  </a:moveTo>
                  <a:cubicBezTo>
                    <a:pt x="161" y="0"/>
                    <a:pt x="149" y="2"/>
                    <a:pt x="137" y="8"/>
                  </a:cubicBezTo>
                  <a:cubicBezTo>
                    <a:pt x="120" y="8"/>
                    <a:pt x="87" y="24"/>
                    <a:pt x="54" y="41"/>
                  </a:cubicBezTo>
                  <a:cubicBezTo>
                    <a:pt x="17" y="94"/>
                    <a:pt x="1" y="160"/>
                    <a:pt x="54" y="177"/>
                  </a:cubicBezTo>
                  <a:cubicBezTo>
                    <a:pt x="71" y="197"/>
                    <a:pt x="104" y="197"/>
                    <a:pt x="137" y="197"/>
                  </a:cubicBezTo>
                  <a:cubicBezTo>
                    <a:pt x="137" y="197"/>
                    <a:pt x="157" y="177"/>
                    <a:pt x="174" y="177"/>
                  </a:cubicBezTo>
                  <a:cubicBezTo>
                    <a:pt x="190" y="177"/>
                    <a:pt x="207" y="160"/>
                    <a:pt x="223" y="144"/>
                  </a:cubicBezTo>
                  <a:cubicBezTo>
                    <a:pt x="240" y="127"/>
                    <a:pt x="261" y="94"/>
                    <a:pt x="261" y="74"/>
                  </a:cubicBezTo>
                  <a:cubicBezTo>
                    <a:pt x="261" y="41"/>
                    <a:pt x="240" y="24"/>
                    <a:pt x="223" y="8"/>
                  </a:cubicBezTo>
                  <a:cubicBezTo>
                    <a:pt x="212" y="8"/>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7"/>
            <p:cNvSpPr/>
            <p:nvPr/>
          </p:nvSpPr>
          <p:spPr>
            <a:xfrm rot="10800000">
              <a:off x="2841735" y="2526220"/>
              <a:ext cx="6525" cy="4775"/>
            </a:xfrm>
            <a:custGeom>
              <a:avLst/>
              <a:gdLst/>
              <a:ahLst/>
              <a:cxnLst/>
              <a:rect l="l" t="t" r="r" b="b"/>
              <a:pathLst>
                <a:path w="261" h="191" extrusionOk="0">
                  <a:moveTo>
                    <a:pt x="158" y="1"/>
                  </a:moveTo>
                  <a:cubicBezTo>
                    <a:pt x="137" y="1"/>
                    <a:pt x="104" y="17"/>
                    <a:pt x="71" y="34"/>
                  </a:cubicBezTo>
                  <a:cubicBezTo>
                    <a:pt x="55" y="55"/>
                    <a:pt x="17" y="71"/>
                    <a:pt x="17" y="104"/>
                  </a:cubicBezTo>
                  <a:cubicBezTo>
                    <a:pt x="1" y="121"/>
                    <a:pt x="1" y="158"/>
                    <a:pt x="17" y="174"/>
                  </a:cubicBezTo>
                  <a:cubicBezTo>
                    <a:pt x="34" y="191"/>
                    <a:pt x="55" y="191"/>
                    <a:pt x="88" y="191"/>
                  </a:cubicBezTo>
                  <a:lnTo>
                    <a:pt x="158" y="191"/>
                  </a:lnTo>
                  <a:cubicBezTo>
                    <a:pt x="158" y="174"/>
                    <a:pt x="174" y="174"/>
                    <a:pt x="174" y="174"/>
                  </a:cubicBezTo>
                  <a:cubicBezTo>
                    <a:pt x="207" y="158"/>
                    <a:pt x="224" y="121"/>
                    <a:pt x="240" y="104"/>
                  </a:cubicBezTo>
                  <a:cubicBezTo>
                    <a:pt x="261" y="34"/>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7"/>
            <p:cNvSpPr/>
            <p:nvPr/>
          </p:nvSpPr>
          <p:spPr>
            <a:xfrm rot="10800000">
              <a:off x="2694435" y="2758945"/>
              <a:ext cx="6525" cy="4950"/>
            </a:xfrm>
            <a:custGeom>
              <a:avLst/>
              <a:gdLst/>
              <a:ahLst/>
              <a:cxnLst/>
              <a:rect l="l" t="t" r="r" b="b"/>
              <a:pathLst>
                <a:path w="261" h="198" extrusionOk="0">
                  <a:moveTo>
                    <a:pt x="162" y="0"/>
                  </a:moveTo>
                  <a:cubicBezTo>
                    <a:pt x="154" y="0"/>
                    <a:pt x="146" y="2"/>
                    <a:pt x="141" y="7"/>
                  </a:cubicBezTo>
                  <a:cubicBezTo>
                    <a:pt x="104" y="7"/>
                    <a:pt x="71" y="24"/>
                    <a:pt x="54" y="57"/>
                  </a:cubicBezTo>
                  <a:cubicBezTo>
                    <a:pt x="1" y="94"/>
                    <a:pt x="1" y="160"/>
                    <a:pt x="38" y="177"/>
                  </a:cubicBezTo>
                  <a:cubicBezTo>
                    <a:pt x="54" y="197"/>
                    <a:pt x="87" y="197"/>
                    <a:pt x="120" y="197"/>
                  </a:cubicBezTo>
                  <a:cubicBezTo>
                    <a:pt x="141" y="197"/>
                    <a:pt x="141" y="197"/>
                    <a:pt x="157" y="177"/>
                  </a:cubicBezTo>
                  <a:cubicBezTo>
                    <a:pt x="174" y="177"/>
                    <a:pt x="190" y="160"/>
                    <a:pt x="207" y="144"/>
                  </a:cubicBezTo>
                  <a:cubicBezTo>
                    <a:pt x="260" y="94"/>
                    <a:pt x="260" y="40"/>
                    <a:pt x="207" y="7"/>
                  </a:cubicBezTo>
                  <a:cubicBezTo>
                    <a:pt x="196" y="7"/>
                    <a:pt x="177"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7"/>
            <p:cNvSpPr/>
            <p:nvPr/>
          </p:nvSpPr>
          <p:spPr>
            <a:xfrm rot="10800000">
              <a:off x="3075810" y="2684995"/>
              <a:ext cx="6525" cy="4900"/>
            </a:xfrm>
            <a:custGeom>
              <a:avLst/>
              <a:gdLst/>
              <a:ahLst/>
              <a:cxnLst/>
              <a:rect l="l" t="t" r="r" b="b"/>
              <a:pathLst>
                <a:path w="261" h="196" extrusionOk="0">
                  <a:moveTo>
                    <a:pt x="178" y="0"/>
                  </a:moveTo>
                  <a:cubicBezTo>
                    <a:pt x="155" y="0"/>
                    <a:pt x="130" y="6"/>
                    <a:pt x="104" y="20"/>
                  </a:cubicBezTo>
                  <a:cubicBezTo>
                    <a:pt x="54" y="37"/>
                    <a:pt x="1" y="103"/>
                    <a:pt x="17" y="156"/>
                  </a:cubicBezTo>
                  <a:cubicBezTo>
                    <a:pt x="32" y="180"/>
                    <a:pt x="72" y="196"/>
                    <a:pt x="113" y="196"/>
                  </a:cubicBezTo>
                  <a:cubicBezTo>
                    <a:pt x="128" y="196"/>
                    <a:pt x="143" y="194"/>
                    <a:pt x="157" y="189"/>
                  </a:cubicBezTo>
                  <a:cubicBezTo>
                    <a:pt x="223" y="156"/>
                    <a:pt x="261" y="86"/>
                    <a:pt x="261" y="53"/>
                  </a:cubicBezTo>
                  <a:cubicBezTo>
                    <a:pt x="250" y="19"/>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7"/>
            <p:cNvSpPr/>
            <p:nvPr/>
          </p:nvSpPr>
          <p:spPr>
            <a:xfrm rot="10800000">
              <a:off x="3073235" y="2674545"/>
              <a:ext cx="6525" cy="5075"/>
            </a:xfrm>
            <a:custGeom>
              <a:avLst/>
              <a:gdLst/>
              <a:ahLst/>
              <a:cxnLst/>
              <a:rect l="l" t="t" r="r" b="b"/>
              <a:pathLst>
                <a:path w="261" h="203" extrusionOk="0">
                  <a:moveTo>
                    <a:pt x="141" y="1"/>
                  </a:moveTo>
                  <a:cubicBezTo>
                    <a:pt x="104" y="21"/>
                    <a:pt x="87" y="38"/>
                    <a:pt x="54" y="54"/>
                  </a:cubicBezTo>
                  <a:cubicBezTo>
                    <a:pt x="1" y="104"/>
                    <a:pt x="1" y="157"/>
                    <a:pt x="54" y="190"/>
                  </a:cubicBezTo>
                  <a:cubicBezTo>
                    <a:pt x="63" y="199"/>
                    <a:pt x="75" y="203"/>
                    <a:pt x="90" y="203"/>
                  </a:cubicBezTo>
                  <a:cubicBezTo>
                    <a:pt x="105" y="203"/>
                    <a:pt x="123" y="199"/>
                    <a:pt x="141" y="190"/>
                  </a:cubicBezTo>
                  <a:lnTo>
                    <a:pt x="158" y="190"/>
                  </a:lnTo>
                  <a:cubicBezTo>
                    <a:pt x="191" y="174"/>
                    <a:pt x="207" y="174"/>
                    <a:pt x="224" y="157"/>
                  </a:cubicBezTo>
                  <a:cubicBezTo>
                    <a:pt x="244" y="124"/>
                    <a:pt x="261" y="104"/>
                    <a:pt x="261" y="71"/>
                  </a:cubicBezTo>
                  <a:cubicBezTo>
                    <a:pt x="261" y="54"/>
                    <a:pt x="244" y="38"/>
                    <a:pt x="224" y="21"/>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7"/>
            <p:cNvSpPr/>
            <p:nvPr/>
          </p:nvSpPr>
          <p:spPr>
            <a:xfrm rot="10800000">
              <a:off x="3078035" y="2699270"/>
              <a:ext cx="6450" cy="4850"/>
            </a:xfrm>
            <a:custGeom>
              <a:avLst/>
              <a:gdLst/>
              <a:ahLst/>
              <a:cxnLst/>
              <a:rect l="l" t="t" r="r" b="b"/>
              <a:pathLst>
                <a:path w="258" h="194" extrusionOk="0">
                  <a:moveTo>
                    <a:pt x="194" y="0"/>
                  </a:moveTo>
                  <a:cubicBezTo>
                    <a:pt x="187" y="0"/>
                    <a:pt x="181" y="1"/>
                    <a:pt x="173" y="4"/>
                  </a:cubicBezTo>
                  <a:cubicBezTo>
                    <a:pt x="140" y="4"/>
                    <a:pt x="103" y="4"/>
                    <a:pt x="70" y="20"/>
                  </a:cubicBezTo>
                  <a:cubicBezTo>
                    <a:pt x="54" y="37"/>
                    <a:pt x="37" y="74"/>
                    <a:pt x="21" y="90"/>
                  </a:cubicBezTo>
                  <a:cubicBezTo>
                    <a:pt x="0" y="140"/>
                    <a:pt x="37" y="193"/>
                    <a:pt x="87" y="193"/>
                  </a:cubicBezTo>
                  <a:cubicBezTo>
                    <a:pt x="124" y="193"/>
                    <a:pt x="140" y="193"/>
                    <a:pt x="157" y="177"/>
                  </a:cubicBezTo>
                  <a:cubicBezTo>
                    <a:pt x="173" y="177"/>
                    <a:pt x="173" y="177"/>
                    <a:pt x="190" y="156"/>
                  </a:cubicBezTo>
                  <a:cubicBezTo>
                    <a:pt x="206" y="140"/>
                    <a:pt x="243" y="123"/>
                    <a:pt x="243" y="90"/>
                  </a:cubicBezTo>
                  <a:cubicBezTo>
                    <a:pt x="258" y="44"/>
                    <a:pt x="23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7"/>
            <p:cNvSpPr/>
            <p:nvPr/>
          </p:nvSpPr>
          <p:spPr>
            <a:xfrm rot="10800000">
              <a:off x="3088285" y="2673945"/>
              <a:ext cx="6525" cy="5150"/>
            </a:xfrm>
            <a:custGeom>
              <a:avLst/>
              <a:gdLst/>
              <a:ahLst/>
              <a:cxnLst/>
              <a:rect l="l" t="t" r="r" b="b"/>
              <a:pathLst>
                <a:path w="261" h="206" extrusionOk="0">
                  <a:moveTo>
                    <a:pt x="158" y="0"/>
                  </a:moveTo>
                  <a:cubicBezTo>
                    <a:pt x="141" y="0"/>
                    <a:pt x="125" y="17"/>
                    <a:pt x="104" y="17"/>
                  </a:cubicBezTo>
                  <a:cubicBezTo>
                    <a:pt x="38" y="50"/>
                    <a:pt x="1" y="103"/>
                    <a:pt x="1" y="153"/>
                  </a:cubicBezTo>
                  <a:cubicBezTo>
                    <a:pt x="14" y="187"/>
                    <a:pt x="45" y="206"/>
                    <a:pt x="84" y="206"/>
                  </a:cubicBezTo>
                  <a:cubicBezTo>
                    <a:pt x="107" y="206"/>
                    <a:pt x="132" y="200"/>
                    <a:pt x="158" y="186"/>
                  </a:cubicBezTo>
                  <a:cubicBezTo>
                    <a:pt x="174" y="169"/>
                    <a:pt x="191" y="169"/>
                    <a:pt x="207" y="153"/>
                  </a:cubicBezTo>
                  <a:cubicBezTo>
                    <a:pt x="244" y="120"/>
                    <a:pt x="261" y="83"/>
                    <a:pt x="244" y="50"/>
                  </a:cubicBezTo>
                  <a:cubicBezTo>
                    <a:pt x="228" y="17"/>
                    <a:pt x="191"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7"/>
            <p:cNvSpPr/>
            <p:nvPr/>
          </p:nvSpPr>
          <p:spPr>
            <a:xfrm rot="10800000">
              <a:off x="3088285" y="2686795"/>
              <a:ext cx="6000" cy="4925"/>
            </a:xfrm>
            <a:custGeom>
              <a:avLst/>
              <a:gdLst/>
              <a:ahLst/>
              <a:cxnLst/>
              <a:rect l="l" t="t" r="r" b="b"/>
              <a:pathLst>
                <a:path w="240" h="197" extrusionOk="0">
                  <a:moveTo>
                    <a:pt x="138" y="0"/>
                  </a:moveTo>
                  <a:cubicBezTo>
                    <a:pt x="121" y="0"/>
                    <a:pt x="102" y="2"/>
                    <a:pt x="83" y="7"/>
                  </a:cubicBezTo>
                  <a:cubicBezTo>
                    <a:pt x="50" y="23"/>
                    <a:pt x="34" y="56"/>
                    <a:pt x="17" y="72"/>
                  </a:cubicBezTo>
                  <a:cubicBezTo>
                    <a:pt x="1" y="110"/>
                    <a:pt x="1" y="126"/>
                    <a:pt x="1" y="143"/>
                  </a:cubicBezTo>
                  <a:cubicBezTo>
                    <a:pt x="1" y="159"/>
                    <a:pt x="17" y="176"/>
                    <a:pt x="34" y="196"/>
                  </a:cubicBezTo>
                  <a:cubicBezTo>
                    <a:pt x="67" y="196"/>
                    <a:pt x="104" y="196"/>
                    <a:pt x="137" y="176"/>
                  </a:cubicBezTo>
                  <a:cubicBezTo>
                    <a:pt x="207" y="159"/>
                    <a:pt x="240" y="93"/>
                    <a:pt x="240" y="39"/>
                  </a:cubicBezTo>
                  <a:cubicBezTo>
                    <a:pt x="228" y="15"/>
                    <a:pt x="18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7"/>
            <p:cNvSpPr/>
            <p:nvPr/>
          </p:nvSpPr>
          <p:spPr>
            <a:xfrm rot="10800000">
              <a:off x="3069010" y="2710920"/>
              <a:ext cx="6400" cy="5175"/>
            </a:xfrm>
            <a:custGeom>
              <a:avLst/>
              <a:gdLst/>
              <a:ahLst/>
              <a:cxnLst/>
              <a:rect l="l" t="t" r="r" b="b"/>
              <a:pathLst>
                <a:path w="256" h="207" extrusionOk="0">
                  <a:moveTo>
                    <a:pt x="173" y="0"/>
                  </a:moveTo>
                  <a:cubicBezTo>
                    <a:pt x="103" y="0"/>
                    <a:pt x="33" y="54"/>
                    <a:pt x="17" y="103"/>
                  </a:cubicBezTo>
                  <a:cubicBezTo>
                    <a:pt x="0" y="157"/>
                    <a:pt x="33" y="206"/>
                    <a:pt x="87" y="206"/>
                  </a:cubicBezTo>
                  <a:cubicBezTo>
                    <a:pt x="120" y="206"/>
                    <a:pt x="136" y="190"/>
                    <a:pt x="153" y="190"/>
                  </a:cubicBezTo>
                  <a:cubicBezTo>
                    <a:pt x="173" y="190"/>
                    <a:pt x="173" y="173"/>
                    <a:pt x="190" y="173"/>
                  </a:cubicBezTo>
                  <a:cubicBezTo>
                    <a:pt x="206" y="157"/>
                    <a:pt x="239" y="120"/>
                    <a:pt x="239" y="103"/>
                  </a:cubicBezTo>
                  <a:cubicBezTo>
                    <a:pt x="256" y="70"/>
                    <a:pt x="256" y="54"/>
                    <a:pt x="239" y="37"/>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7"/>
            <p:cNvSpPr/>
            <p:nvPr/>
          </p:nvSpPr>
          <p:spPr>
            <a:xfrm rot="10800000">
              <a:off x="3083960" y="2710920"/>
              <a:ext cx="6100" cy="5175"/>
            </a:xfrm>
            <a:custGeom>
              <a:avLst/>
              <a:gdLst/>
              <a:ahLst/>
              <a:cxnLst/>
              <a:rect l="l" t="t" r="r" b="b"/>
              <a:pathLst>
                <a:path w="244" h="207" extrusionOk="0">
                  <a:moveTo>
                    <a:pt x="120" y="0"/>
                  </a:moveTo>
                  <a:cubicBezTo>
                    <a:pt x="87" y="17"/>
                    <a:pt x="71" y="37"/>
                    <a:pt x="38" y="54"/>
                  </a:cubicBezTo>
                  <a:cubicBezTo>
                    <a:pt x="17" y="87"/>
                    <a:pt x="1" y="103"/>
                    <a:pt x="1" y="140"/>
                  </a:cubicBezTo>
                  <a:cubicBezTo>
                    <a:pt x="1" y="157"/>
                    <a:pt x="1" y="173"/>
                    <a:pt x="38" y="190"/>
                  </a:cubicBezTo>
                  <a:cubicBezTo>
                    <a:pt x="54" y="206"/>
                    <a:pt x="87" y="206"/>
                    <a:pt x="104" y="206"/>
                  </a:cubicBezTo>
                  <a:cubicBezTo>
                    <a:pt x="120" y="190"/>
                    <a:pt x="141" y="190"/>
                    <a:pt x="141" y="190"/>
                  </a:cubicBezTo>
                  <a:cubicBezTo>
                    <a:pt x="157" y="173"/>
                    <a:pt x="190" y="173"/>
                    <a:pt x="190" y="157"/>
                  </a:cubicBezTo>
                  <a:cubicBezTo>
                    <a:pt x="244" y="103"/>
                    <a:pt x="244" y="54"/>
                    <a:pt x="207"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7"/>
            <p:cNvSpPr/>
            <p:nvPr/>
          </p:nvSpPr>
          <p:spPr>
            <a:xfrm rot="10800000">
              <a:off x="3045310" y="2686395"/>
              <a:ext cx="6500" cy="4950"/>
            </a:xfrm>
            <a:custGeom>
              <a:avLst/>
              <a:gdLst/>
              <a:ahLst/>
              <a:cxnLst/>
              <a:rect l="l" t="t" r="r" b="b"/>
              <a:pathLst>
                <a:path w="260" h="198" extrusionOk="0">
                  <a:moveTo>
                    <a:pt x="172" y="1"/>
                  </a:moveTo>
                  <a:cubicBezTo>
                    <a:pt x="161" y="1"/>
                    <a:pt x="149" y="3"/>
                    <a:pt x="136" y="8"/>
                  </a:cubicBezTo>
                  <a:cubicBezTo>
                    <a:pt x="103" y="8"/>
                    <a:pt x="70" y="24"/>
                    <a:pt x="54" y="57"/>
                  </a:cubicBezTo>
                  <a:cubicBezTo>
                    <a:pt x="0" y="95"/>
                    <a:pt x="0" y="161"/>
                    <a:pt x="33" y="181"/>
                  </a:cubicBezTo>
                  <a:cubicBezTo>
                    <a:pt x="70" y="198"/>
                    <a:pt x="87" y="198"/>
                    <a:pt x="120" y="198"/>
                  </a:cubicBezTo>
                  <a:cubicBezTo>
                    <a:pt x="136" y="198"/>
                    <a:pt x="136" y="198"/>
                    <a:pt x="157" y="181"/>
                  </a:cubicBezTo>
                  <a:cubicBezTo>
                    <a:pt x="173" y="181"/>
                    <a:pt x="190" y="161"/>
                    <a:pt x="206" y="144"/>
                  </a:cubicBezTo>
                  <a:cubicBezTo>
                    <a:pt x="260" y="95"/>
                    <a:pt x="260" y="41"/>
                    <a:pt x="223" y="8"/>
                  </a:cubicBezTo>
                  <a:cubicBezTo>
                    <a:pt x="212" y="8"/>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7"/>
            <p:cNvSpPr/>
            <p:nvPr/>
          </p:nvSpPr>
          <p:spPr>
            <a:xfrm rot="10800000">
              <a:off x="2983460" y="2581670"/>
              <a:ext cx="6525" cy="4875"/>
            </a:xfrm>
            <a:custGeom>
              <a:avLst/>
              <a:gdLst/>
              <a:ahLst/>
              <a:cxnLst/>
              <a:rect l="l" t="t" r="r" b="b"/>
              <a:pathLst>
                <a:path w="261" h="195" extrusionOk="0">
                  <a:moveTo>
                    <a:pt x="179" y="1"/>
                  </a:moveTo>
                  <a:cubicBezTo>
                    <a:pt x="137" y="1"/>
                    <a:pt x="90" y="18"/>
                    <a:pt x="55" y="42"/>
                  </a:cubicBezTo>
                  <a:cubicBezTo>
                    <a:pt x="1" y="91"/>
                    <a:pt x="1" y="162"/>
                    <a:pt x="34" y="178"/>
                  </a:cubicBezTo>
                  <a:cubicBezTo>
                    <a:pt x="55" y="195"/>
                    <a:pt x="88" y="195"/>
                    <a:pt x="121" y="195"/>
                  </a:cubicBezTo>
                  <a:cubicBezTo>
                    <a:pt x="137" y="195"/>
                    <a:pt x="137" y="178"/>
                    <a:pt x="158" y="178"/>
                  </a:cubicBezTo>
                  <a:cubicBezTo>
                    <a:pt x="174" y="178"/>
                    <a:pt x="191" y="162"/>
                    <a:pt x="207" y="145"/>
                  </a:cubicBezTo>
                  <a:cubicBezTo>
                    <a:pt x="261" y="91"/>
                    <a:pt x="261" y="42"/>
                    <a:pt x="224" y="9"/>
                  </a:cubicBezTo>
                  <a:cubicBezTo>
                    <a:pt x="210" y="3"/>
                    <a:pt x="19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7"/>
            <p:cNvSpPr/>
            <p:nvPr/>
          </p:nvSpPr>
          <p:spPr>
            <a:xfrm rot="10800000">
              <a:off x="3039310" y="2721220"/>
              <a:ext cx="6950" cy="4775"/>
            </a:xfrm>
            <a:custGeom>
              <a:avLst/>
              <a:gdLst/>
              <a:ahLst/>
              <a:cxnLst/>
              <a:rect l="l" t="t" r="r" b="b"/>
              <a:pathLst>
                <a:path w="278" h="191" extrusionOk="0">
                  <a:moveTo>
                    <a:pt x="174" y="0"/>
                  </a:moveTo>
                  <a:cubicBezTo>
                    <a:pt x="141" y="0"/>
                    <a:pt x="104" y="21"/>
                    <a:pt x="87" y="38"/>
                  </a:cubicBezTo>
                  <a:cubicBezTo>
                    <a:pt x="54" y="54"/>
                    <a:pt x="38" y="71"/>
                    <a:pt x="17" y="104"/>
                  </a:cubicBezTo>
                  <a:cubicBezTo>
                    <a:pt x="1" y="157"/>
                    <a:pt x="38" y="190"/>
                    <a:pt x="104" y="190"/>
                  </a:cubicBezTo>
                  <a:lnTo>
                    <a:pt x="158" y="190"/>
                  </a:lnTo>
                  <a:cubicBezTo>
                    <a:pt x="174" y="174"/>
                    <a:pt x="190" y="174"/>
                    <a:pt x="190" y="174"/>
                  </a:cubicBezTo>
                  <a:cubicBezTo>
                    <a:pt x="223" y="157"/>
                    <a:pt x="244" y="124"/>
                    <a:pt x="261" y="104"/>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7"/>
            <p:cNvSpPr/>
            <p:nvPr/>
          </p:nvSpPr>
          <p:spPr>
            <a:xfrm rot="10800000">
              <a:off x="3065085" y="2697120"/>
              <a:ext cx="6525" cy="4775"/>
            </a:xfrm>
            <a:custGeom>
              <a:avLst/>
              <a:gdLst/>
              <a:ahLst/>
              <a:cxnLst/>
              <a:rect l="l" t="t" r="r" b="b"/>
              <a:pathLst>
                <a:path w="261" h="191" extrusionOk="0">
                  <a:moveTo>
                    <a:pt x="171" y="1"/>
                  </a:moveTo>
                  <a:cubicBezTo>
                    <a:pt x="151" y="1"/>
                    <a:pt x="129" y="6"/>
                    <a:pt x="104" y="18"/>
                  </a:cubicBezTo>
                  <a:cubicBezTo>
                    <a:pt x="38" y="34"/>
                    <a:pt x="1" y="104"/>
                    <a:pt x="21" y="137"/>
                  </a:cubicBezTo>
                  <a:cubicBezTo>
                    <a:pt x="21" y="171"/>
                    <a:pt x="48" y="190"/>
                    <a:pt x="85" y="190"/>
                  </a:cubicBezTo>
                  <a:cubicBezTo>
                    <a:pt x="106" y="190"/>
                    <a:pt x="132" y="184"/>
                    <a:pt x="157" y="170"/>
                  </a:cubicBezTo>
                  <a:cubicBezTo>
                    <a:pt x="227" y="154"/>
                    <a:pt x="260" y="88"/>
                    <a:pt x="244" y="51"/>
                  </a:cubicBezTo>
                  <a:cubicBezTo>
                    <a:pt x="233" y="19"/>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7"/>
            <p:cNvSpPr/>
            <p:nvPr/>
          </p:nvSpPr>
          <p:spPr>
            <a:xfrm rot="10800000">
              <a:off x="3040135" y="2709345"/>
              <a:ext cx="6525" cy="5025"/>
            </a:xfrm>
            <a:custGeom>
              <a:avLst/>
              <a:gdLst/>
              <a:ahLst/>
              <a:cxnLst/>
              <a:rect l="l" t="t" r="r" b="b"/>
              <a:pathLst>
                <a:path w="261" h="201" extrusionOk="0">
                  <a:moveTo>
                    <a:pt x="175" y="1"/>
                  </a:moveTo>
                  <a:cubicBezTo>
                    <a:pt x="153" y="1"/>
                    <a:pt x="128" y="6"/>
                    <a:pt x="103" y="18"/>
                  </a:cubicBezTo>
                  <a:cubicBezTo>
                    <a:pt x="54" y="51"/>
                    <a:pt x="0" y="104"/>
                    <a:pt x="17" y="154"/>
                  </a:cubicBezTo>
                  <a:cubicBezTo>
                    <a:pt x="27" y="188"/>
                    <a:pt x="53" y="201"/>
                    <a:pt x="89" y="201"/>
                  </a:cubicBezTo>
                  <a:cubicBezTo>
                    <a:pt x="109" y="201"/>
                    <a:pt x="132" y="197"/>
                    <a:pt x="157" y="191"/>
                  </a:cubicBezTo>
                  <a:cubicBezTo>
                    <a:pt x="223" y="154"/>
                    <a:pt x="260" y="104"/>
                    <a:pt x="260" y="51"/>
                  </a:cubicBezTo>
                  <a:cubicBezTo>
                    <a:pt x="247" y="19"/>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7"/>
            <p:cNvSpPr/>
            <p:nvPr/>
          </p:nvSpPr>
          <p:spPr>
            <a:xfrm rot="10800000">
              <a:off x="3059535" y="2686370"/>
              <a:ext cx="6400" cy="4950"/>
            </a:xfrm>
            <a:custGeom>
              <a:avLst/>
              <a:gdLst/>
              <a:ahLst/>
              <a:cxnLst/>
              <a:rect l="l" t="t" r="r" b="b"/>
              <a:pathLst>
                <a:path w="256" h="198" extrusionOk="0">
                  <a:moveTo>
                    <a:pt x="153" y="1"/>
                  </a:moveTo>
                  <a:cubicBezTo>
                    <a:pt x="138" y="1"/>
                    <a:pt x="121" y="3"/>
                    <a:pt x="103" y="7"/>
                  </a:cubicBezTo>
                  <a:cubicBezTo>
                    <a:pt x="33" y="40"/>
                    <a:pt x="0" y="94"/>
                    <a:pt x="17" y="143"/>
                  </a:cubicBezTo>
                  <a:cubicBezTo>
                    <a:pt x="17" y="178"/>
                    <a:pt x="45" y="197"/>
                    <a:pt x="84" y="197"/>
                  </a:cubicBezTo>
                  <a:cubicBezTo>
                    <a:pt x="105" y="197"/>
                    <a:pt x="128" y="192"/>
                    <a:pt x="153" y="180"/>
                  </a:cubicBezTo>
                  <a:cubicBezTo>
                    <a:pt x="223" y="143"/>
                    <a:pt x="256" y="94"/>
                    <a:pt x="239" y="40"/>
                  </a:cubicBezTo>
                  <a:cubicBezTo>
                    <a:pt x="227" y="16"/>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7"/>
            <p:cNvSpPr/>
            <p:nvPr/>
          </p:nvSpPr>
          <p:spPr>
            <a:xfrm rot="10800000">
              <a:off x="3054785" y="2709170"/>
              <a:ext cx="6925" cy="5175"/>
            </a:xfrm>
            <a:custGeom>
              <a:avLst/>
              <a:gdLst/>
              <a:ahLst/>
              <a:cxnLst/>
              <a:rect l="l" t="t" r="r" b="b"/>
              <a:pathLst>
                <a:path w="277" h="207" extrusionOk="0">
                  <a:moveTo>
                    <a:pt x="174" y="0"/>
                  </a:moveTo>
                  <a:cubicBezTo>
                    <a:pt x="141" y="0"/>
                    <a:pt x="103" y="17"/>
                    <a:pt x="87" y="33"/>
                  </a:cubicBezTo>
                  <a:cubicBezTo>
                    <a:pt x="54" y="50"/>
                    <a:pt x="38" y="87"/>
                    <a:pt x="17" y="103"/>
                  </a:cubicBezTo>
                  <a:cubicBezTo>
                    <a:pt x="0" y="153"/>
                    <a:pt x="38" y="206"/>
                    <a:pt x="103" y="206"/>
                  </a:cubicBezTo>
                  <a:cubicBezTo>
                    <a:pt x="120" y="206"/>
                    <a:pt x="141" y="190"/>
                    <a:pt x="157" y="190"/>
                  </a:cubicBezTo>
                  <a:cubicBezTo>
                    <a:pt x="174" y="190"/>
                    <a:pt x="190" y="174"/>
                    <a:pt x="190" y="174"/>
                  </a:cubicBezTo>
                  <a:cubicBezTo>
                    <a:pt x="223" y="153"/>
                    <a:pt x="244" y="120"/>
                    <a:pt x="260"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7"/>
            <p:cNvSpPr/>
            <p:nvPr/>
          </p:nvSpPr>
          <p:spPr>
            <a:xfrm rot="10800000">
              <a:off x="3049635" y="2698045"/>
              <a:ext cx="6500" cy="4750"/>
            </a:xfrm>
            <a:custGeom>
              <a:avLst/>
              <a:gdLst/>
              <a:ahLst/>
              <a:cxnLst/>
              <a:rect l="l" t="t" r="r" b="b"/>
              <a:pathLst>
                <a:path w="260" h="190" extrusionOk="0">
                  <a:moveTo>
                    <a:pt x="173" y="0"/>
                  </a:moveTo>
                  <a:cubicBezTo>
                    <a:pt x="140" y="0"/>
                    <a:pt x="103" y="21"/>
                    <a:pt x="70" y="37"/>
                  </a:cubicBezTo>
                  <a:cubicBezTo>
                    <a:pt x="54" y="54"/>
                    <a:pt x="21" y="70"/>
                    <a:pt x="21" y="103"/>
                  </a:cubicBezTo>
                  <a:cubicBezTo>
                    <a:pt x="0" y="157"/>
                    <a:pt x="37" y="190"/>
                    <a:pt x="87" y="190"/>
                  </a:cubicBezTo>
                  <a:lnTo>
                    <a:pt x="157" y="190"/>
                  </a:lnTo>
                  <a:cubicBezTo>
                    <a:pt x="157" y="173"/>
                    <a:pt x="173" y="173"/>
                    <a:pt x="190" y="173"/>
                  </a:cubicBezTo>
                  <a:cubicBezTo>
                    <a:pt x="206" y="157"/>
                    <a:pt x="227" y="124"/>
                    <a:pt x="243" y="103"/>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7"/>
            <p:cNvSpPr/>
            <p:nvPr/>
          </p:nvSpPr>
          <p:spPr>
            <a:xfrm rot="10800000">
              <a:off x="3046635" y="2745245"/>
              <a:ext cx="6425" cy="5175"/>
            </a:xfrm>
            <a:custGeom>
              <a:avLst/>
              <a:gdLst/>
              <a:ahLst/>
              <a:cxnLst/>
              <a:rect l="l" t="t" r="r" b="b"/>
              <a:pathLst>
                <a:path w="257" h="207" extrusionOk="0">
                  <a:moveTo>
                    <a:pt x="153" y="0"/>
                  </a:moveTo>
                  <a:cubicBezTo>
                    <a:pt x="120" y="0"/>
                    <a:pt x="83" y="17"/>
                    <a:pt x="67" y="33"/>
                  </a:cubicBezTo>
                  <a:cubicBezTo>
                    <a:pt x="34" y="50"/>
                    <a:pt x="17" y="70"/>
                    <a:pt x="1" y="103"/>
                  </a:cubicBezTo>
                  <a:cubicBezTo>
                    <a:pt x="1" y="120"/>
                    <a:pt x="1" y="153"/>
                    <a:pt x="17" y="173"/>
                  </a:cubicBezTo>
                  <a:cubicBezTo>
                    <a:pt x="34" y="190"/>
                    <a:pt x="50" y="206"/>
                    <a:pt x="83" y="206"/>
                  </a:cubicBezTo>
                  <a:cubicBezTo>
                    <a:pt x="104" y="206"/>
                    <a:pt x="120" y="190"/>
                    <a:pt x="137" y="190"/>
                  </a:cubicBezTo>
                  <a:cubicBezTo>
                    <a:pt x="153" y="173"/>
                    <a:pt x="153" y="173"/>
                    <a:pt x="170" y="173"/>
                  </a:cubicBezTo>
                  <a:cubicBezTo>
                    <a:pt x="207" y="153"/>
                    <a:pt x="223" y="120"/>
                    <a:pt x="223"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7"/>
            <p:cNvSpPr/>
            <p:nvPr/>
          </p:nvSpPr>
          <p:spPr>
            <a:xfrm rot="10800000">
              <a:off x="3167760" y="2686395"/>
              <a:ext cx="6400" cy="4750"/>
            </a:xfrm>
            <a:custGeom>
              <a:avLst/>
              <a:gdLst/>
              <a:ahLst/>
              <a:cxnLst/>
              <a:rect l="l" t="t" r="r" b="b"/>
              <a:pathLst>
                <a:path w="256" h="190" extrusionOk="0">
                  <a:moveTo>
                    <a:pt x="169" y="0"/>
                  </a:moveTo>
                  <a:cubicBezTo>
                    <a:pt x="136" y="0"/>
                    <a:pt x="103" y="0"/>
                    <a:pt x="66" y="33"/>
                  </a:cubicBezTo>
                  <a:cubicBezTo>
                    <a:pt x="50" y="49"/>
                    <a:pt x="17" y="70"/>
                    <a:pt x="17" y="103"/>
                  </a:cubicBezTo>
                  <a:cubicBezTo>
                    <a:pt x="0" y="153"/>
                    <a:pt x="33" y="190"/>
                    <a:pt x="83" y="190"/>
                  </a:cubicBezTo>
                  <a:lnTo>
                    <a:pt x="153" y="190"/>
                  </a:lnTo>
                  <a:cubicBezTo>
                    <a:pt x="186" y="173"/>
                    <a:pt x="223" y="136"/>
                    <a:pt x="239" y="103"/>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7"/>
            <p:cNvSpPr/>
            <p:nvPr/>
          </p:nvSpPr>
          <p:spPr>
            <a:xfrm rot="10800000">
              <a:off x="3171160" y="2697120"/>
              <a:ext cx="6500" cy="4750"/>
            </a:xfrm>
            <a:custGeom>
              <a:avLst/>
              <a:gdLst/>
              <a:ahLst/>
              <a:cxnLst/>
              <a:rect l="l" t="t" r="r" b="b"/>
              <a:pathLst>
                <a:path w="260" h="190" extrusionOk="0">
                  <a:moveTo>
                    <a:pt x="173" y="0"/>
                  </a:moveTo>
                  <a:cubicBezTo>
                    <a:pt x="140" y="0"/>
                    <a:pt x="103" y="0"/>
                    <a:pt x="70" y="17"/>
                  </a:cubicBezTo>
                  <a:cubicBezTo>
                    <a:pt x="54" y="33"/>
                    <a:pt x="17" y="66"/>
                    <a:pt x="17" y="87"/>
                  </a:cubicBezTo>
                  <a:cubicBezTo>
                    <a:pt x="0" y="120"/>
                    <a:pt x="0" y="136"/>
                    <a:pt x="17" y="169"/>
                  </a:cubicBezTo>
                  <a:cubicBezTo>
                    <a:pt x="37" y="190"/>
                    <a:pt x="70" y="190"/>
                    <a:pt x="87" y="190"/>
                  </a:cubicBezTo>
                  <a:cubicBezTo>
                    <a:pt x="103" y="190"/>
                    <a:pt x="140" y="190"/>
                    <a:pt x="157" y="169"/>
                  </a:cubicBezTo>
                  <a:cubicBezTo>
                    <a:pt x="157" y="169"/>
                    <a:pt x="173" y="169"/>
                    <a:pt x="190" y="153"/>
                  </a:cubicBezTo>
                  <a:cubicBezTo>
                    <a:pt x="206" y="136"/>
                    <a:pt x="223" y="120"/>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7"/>
            <p:cNvSpPr/>
            <p:nvPr/>
          </p:nvSpPr>
          <p:spPr>
            <a:xfrm rot="10800000">
              <a:off x="3132910" y="2666695"/>
              <a:ext cx="2200" cy="450"/>
            </a:xfrm>
            <a:custGeom>
              <a:avLst/>
              <a:gdLst/>
              <a:ahLst/>
              <a:cxnLst/>
              <a:rect l="l" t="t" r="r" b="b"/>
              <a:pathLst>
                <a:path w="88" h="18" extrusionOk="0">
                  <a:moveTo>
                    <a:pt x="1" y="1"/>
                  </a:moveTo>
                  <a:cubicBezTo>
                    <a:pt x="34" y="1"/>
                    <a:pt x="50" y="17"/>
                    <a:pt x="87" y="17"/>
                  </a:cubicBezTo>
                  <a:cubicBezTo>
                    <a:pt x="87" y="1"/>
                    <a:pt x="50"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7"/>
            <p:cNvSpPr/>
            <p:nvPr/>
          </p:nvSpPr>
          <p:spPr>
            <a:xfrm rot="10800000">
              <a:off x="2985610" y="2593620"/>
              <a:ext cx="6525" cy="5175"/>
            </a:xfrm>
            <a:custGeom>
              <a:avLst/>
              <a:gdLst/>
              <a:ahLst/>
              <a:cxnLst/>
              <a:rect l="l" t="t" r="r" b="b"/>
              <a:pathLst>
                <a:path w="261" h="207" extrusionOk="0">
                  <a:moveTo>
                    <a:pt x="157" y="0"/>
                  </a:moveTo>
                  <a:cubicBezTo>
                    <a:pt x="120" y="0"/>
                    <a:pt x="87" y="17"/>
                    <a:pt x="70" y="33"/>
                  </a:cubicBezTo>
                  <a:cubicBezTo>
                    <a:pt x="37" y="50"/>
                    <a:pt x="17" y="66"/>
                    <a:pt x="0" y="103"/>
                  </a:cubicBezTo>
                  <a:cubicBezTo>
                    <a:pt x="0" y="120"/>
                    <a:pt x="0" y="153"/>
                    <a:pt x="17" y="169"/>
                  </a:cubicBezTo>
                  <a:cubicBezTo>
                    <a:pt x="37" y="190"/>
                    <a:pt x="54" y="206"/>
                    <a:pt x="87" y="206"/>
                  </a:cubicBezTo>
                  <a:cubicBezTo>
                    <a:pt x="103" y="206"/>
                    <a:pt x="120" y="190"/>
                    <a:pt x="141" y="190"/>
                  </a:cubicBezTo>
                  <a:cubicBezTo>
                    <a:pt x="157" y="190"/>
                    <a:pt x="174" y="169"/>
                    <a:pt x="174" y="169"/>
                  </a:cubicBezTo>
                  <a:cubicBezTo>
                    <a:pt x="207" y="153"/>
                    <a:pt x="223" y="120"/>
                    <a:pt x="244" y="103"/>
                  </a:cubicBezTo>
                  <a:cubicBezTo>
                    <a:pt x="260" y="50"/>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7"/>
            <p:cNvSpPr/>
            <p:nvPr/>
          </p:nvSpPr>
          <p:spPr>
            <a:xfrm rot="10800000">
              <a:off x="3129510" y="2709995"/>
              <a:ext cx="6525" cy="4775"/>
            </a:xfrm>
            <a:custGeom>
              <a:avLst/>
              <a:gdLst/>
              <a:ahLst/>
              <a:cxnLst/>
              <a:rect l="l" t="t" r="r" b="b"/>
              <a:pathLst>
                <a:path w="261" h="191" extrusionOk="0">
                  <a:moveTo>
                    <a:pt x="174" y="1"/>
                  </a:moveTo>
                  <a:cubicBezTo>
                    <a:pt x="141" y="1"/>
                    <a:pt x="104" y="1"/>
                    <a:pt x="71" y="17"/>
                  </a:cubicBezTo>
                  <a:cubicBezTo>
                    <a:pt x="54" y="50"/>
                    <a:pt x="38" y="67"/>
                    <a:pt x="21" y="104"/>
                  </a:cubicBezTo>
                  <a:cubicBezTo>
                    <a:pt x="1" y="120"/>
                    <a:pt x="21" y="137"/>
                    <a:pt x="21" y="170"/>
                  </a:cubicBezTo>
                  <a:cubicBezTo>
                    <a:pt x="38" y="191"/>
                    <a:pt x="71" y="191"/>
                    <a:pt x="87" y="191"/>
                  </a:cubicBezTo>
                  <a:cubicBezTo>
                    <a:pt x="124" y="191"/>
                    <a:pt x="141" y="191"/>
                    <a:pt x="157" y="170"/>
                  </a:cubicBezTo>
                  <a:cubicBezTo>
                    <a:pt x="174" y="170"/>
                    <a:pt x="174" y="170"/>
                    <a:pt x="190" y="153"/>
                  </a:cubicBezTo>
                  <a:cubicBezTo>
                    <a:pt x="207" y="137"/>
                    <a:pt x="244" y="120"/>
                    <a:pt x="244" y="87"/>
                  </a:cubicBezTo>
                  <a:cubicBezTo>
                    <a:pt x="261" y="3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7"/>
            <p:cNvSpPr/>
            <p:nvPr/>
          </p:nvSpPr>
          <p:spPr>
            <a:xfrm rot="10800000">
              <a:off x="3166410" y="2677420"/>
              <a:ext cx="5175" cy="3025"/>
            </a:xfrm>
            <a:custGeom>
              <a:avLst/>
              <a:gdLst/>
              <a:ahLst/>
              <a:cxnLst/>
              <a:rect l="l" t="t" r="r" b="b"/>
              <a:pathLst>
                <a:path w="207" h="121" extrusionOk="0">
                  <a:moveTo>
                    <a:pt x="83" y="1"/>
                  </a:moveTo>
                  <a:cubicBezTo>
                    <a:pt x="50" y="17"/>
                    <a:pt x="17" y="34"/>
                    <a:pt x="0" y="54"/>
                  </a:cubicBezTo>
                  <a:cubicBezTo>
                    <a:pt x="50" y="71"/>
                    <a:pt x="120" y="104"/>
                    <a:pt x="169" y="120"/>
                  </a:cubicBezTo>
                  <a:cubicBezTo>
                    <a:pt x="207" y="87"/>
                    <a:pt x="207" y="34"/>
                    <a:pt x="169" y="17"/>
                  </a:cubicBezTo>
                  <a:cubicBezTo>
                    <a:pt x="136" y="1"/>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7"/>
            <p:cNvSpPr/>
            <p:nvPr/>
          </p:nvSpPr>
          <p:spPr>
            <a:xfrm rot="10800000">
              <a:off x="2992535" y="2562295"/>
              <a:ext cx="3425" cy="4500"/>
            </a:xfrm>
            <a:custGeom>
              <a:avLst/>
              <a:gdLst/>
              <a:ahLst/>
              <a:cxnLst/>
              <a:rect l="l" t="t" r="r" b="b"/>
              <a:pathLst>
                <a:path w="137" h="180" extrusionOk="0">
                  <a:moveTo>
                    <a:pt x="42" y="0"/>
                  </a:moveTo>
                  <a:cubicBezTo>
                    <a:pt x="28" y="0"/>
                    <a:pt x="14" y="2"/>
                    <a:pt x="1" y="6"/>
                  </a:cubicBezTo>
                  <a:cubicBezTo>
                    <a:pt x="17" y="60"/>
                    <a:pt x="34" y="110"/>
                    <a:pt x="50" y="180"/>
                  </a:cubicBezTo>
                  <a:cubicBezTo>
                    <a:pt x="104" y="147"/>
                    <a:pt x="137" y="93"/>
                    <a:pt x="120" y="44"/>
                  </a:cubicBezTo>
                  <a:cubicBezTo>
                    <a:pt x="120" y="16"/>
                    <a:pt x="82"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7"/>
            <p:cNvSpPr/>
            <p:nvPr/>
          </p:nvSpPr>
          <p:spPr>
            <a:xfrm rot="10800000">
              <a:off x="3109310" y="2697120"/>
              <a:ext cx="6100" cy="4750"/>
            </a:xfrm>
            <a:custGeom>
              <a:avLst/>
              <a:gdLst/>
              <a:ahLst/>
              <a:cxnLst/>
              <a:rect l="l" t="t" r="r" b="b"/>
              <a:pathLst>
                <a:path w="244" h="190" extrusionOk="0">
                  <a:moveTo>
                    <a:pt x="157" y="0"/>
                  </a:moveTo>
                  <a:cubicBezTo>
                    <a:pt x="124" y="0"/>
                    <a:pt x="87" y="0"/>
                    <a:pt x="70" y="17"/>
                  </a:cubicBezTo>
                  <a:cubicBezTo>
                    <a:pt x="37" y="50"/>
                    <a:pt x="21" y="66"/>
                    <a:pt x="0" y="103"/>
                  </a:cubicBezTo>
                  <a:cubicBezTo>
                    <a:pt x="0" y="120"/>
                    <a:pt x="0" y="153"/>
                    <a:pt x="21" y="169"/>
                  </a:cubicBezTo>
                  <a:cubicBezTo>
                    <a:pt x="21" y="190"/>
                    <a:pt x="54" y="190"/>
                    <a:pt x="87" y="190"/>
                  </a:cubicBezTo>
                  <a:cubicBezTo>
                    <a:pt x="103" y="190"/>
                    <a:pt x="124" y="190"/>
                    <a:pt x="141" y="169"/>
                  </a:cubicBezTo>
                  <a:cubicBezTo>
                    <a:pt x="157" y="169"/>
                    <a:pt x="157" y="169"/>
                    <a:pt x="174" y="153"/>
                  </a:cubicBezTo>
                  <a:cubicBezTo>
                    <a:pt x="190" y="136"/>
                    <a:pt x="227" y="120"/>
                    <a:pt x="227" y="87"/>
                  </a:cubicBezTo>
                  <a:cubicBezTo>
                    <a:pt x="244" y="33"/>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7"/>
            <p:cNvSpPr/>
            <p:nvPr/>
          </p:nvSpPr>
          <p:spPr>
            <a:xfrm rot="10800000">
              <a:off x="3088685" y="2732595"/>
              <a:ext cx="6125" cy="4950"/>
            </a:xfrm>
            <a:custGeom>
              <a:avLst/>
              <a:gdLst/>
              <a:ahLst/>
              <a:cxnLst/>
              <a:rect l="l" t="t" r="r" b="b"/>
              <a:pathLst>
                <a:path w="245" h="198" extrusionOk="0">
                  <a:moveTo>
                    <a:pt x="158" y="1"/>
                  </a:moveTo>
                  <a:cubicBezTo>
                    <a:pt x="125" y="1"/>
                    <a:pt x="88" y="17"/>
                    <a:pt x="71" y="34"/>
                  </a:cubicBezTo>
                  <a:cubicBezTo>
                    <a:pt x="38" y="50"/>
                    <a:pt x="22" y="71"/>
                    <a:pt x="1" y="104"/>
                  </a:cubicBezTo>
                  <a:cubicBezTo>
                    <a:pt x="1" y="120"/>
                    <a:pt x="1" y="153"/>
                    <a:pt x="22" y="174"/>
                  </a:cubicBezTo>
                  <a:cubicBezTo>
                    <a:pt x="22" y="186"/>
                    <a:pt x="38" y="197"/>
                    <a:pt x="59" y="197"/>
                  </a:cubicBezTo>
                  <a:cubicBezTo>
                    <a:pt x="68" y="197"/>
                    <a:pt x="78" y="195"/>
                    <a:pt x="88" y="190"/>
                  </a:cubicBezTo>
                  <a:lnTo>
                    <a:pt x="141" y="190"/>
                  </a:lnTo>
                  <a:cubicBezTo>
                    <a:pt x="158" y="174"/>
                    <a:pt x="158" y="174"/>
                    <a:pt x="174" y="174"/>
                  </a:cubicBezTo>
                  <a:cubicBezTo>
                    <a:pt x="191" y="153"/>
                    <a:pt x="228" y="120"/>
                    <a:pt x="228" y="104"/>
                  </a:cubicBezTo>
                  <a:cubicBezTo>
                    <a:pt x="244" y="50"/>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7"/>
            <p:cNvSpPr/>
            <p:nvPr/>
          </p:nvSpPr>
          <p:spPr>
            <a:xfrm rot="10800000">
              <a:off x="3084885" y="2721645"/>
              <a:ext cx="6825" cy="5175"/>
            </a:xfrm>
            <a:custGeom>
              <a:avLst/>
              <a:gdLst/>
              <a:ahLst/>
              <a:cxnLst/>
              <a:rect l="l" t="t" r="r" b="b"/>
              <a:pathLst>
                <a:path w="273" h="207" extrusionOk="0">
                  <a:moveTo>
                    <a:pt x="170" y="0"/>
                  </a:moveTo>
                  <a:cubicBezTo>
                    <a:pt x="137" y="0"/>
                    <a:pt x="104" y="17"/>
                    <a:pt x="83" y="33"/>
                  </a:cubicBezTo>
                  <a:cubicBezTo>
                    <a:pt x="50" y="54"/>
                    <a:pt x="34" y="71"/>
                    <a:pt x="17" y="104"/>
                  </a:cubicBezTo>
                  <a:cubicBezTo>
                    <a:pt x="1" y="157"/>
                    <a:pt x="34" y="207"/>
                    <a:pt x="104" y="207"/>
                  </a:cubicBezTo>
                  <a:cubicBezTo>
                    <a:pt x="120" y="207"/>
                    <a:pt x="137" y="190"/>
                    <a:pt x="153" y="190"/>
                  </a:cubicBezTo>
                  <a:cubicBezTo>
                    <a:pt x="207" y="174"/>
                    <a:pt x="240" y="137"/>
                    <a:pt x="240" y="104"/>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7"/>
            <p:cNvSpPr/>
            <p:nvPr/>
          </p:nvSpPr>
          <p:spPr>
            <a:xfrm rot="10800000">
              <a:off x="3097760" y="2663195"/>
              <a:ext cx="6425" cy="5175"/>
            </a:xfrm>
            <a:custGeom>
              <a:avLst/>
              <a:gdLst/>
              <a:ahLst/>
              <a:cxnLst/>
              <a:rect l="l" t="t" r="r" b="b"/>
              <a:pathLst>
                <a:path w="257" h="207" extrusionOk="0">
                  <a:moveTo>
                    <a:pt x="153" y="0"/>
                  </a:moveTo>
                  <a:cubicBezTo>
                    <a:pt x="137" y="0"/>
                    <a:pt x="104" y="17"/>
                    <a:pt x="67" y="33"/>
                  </a:cubicBezTo>
                  <a:cubicBezTo>
                    <a:pt x="34" y="50"/>
                    <a:pt x="17" y="87"/>
                    <a:pt x="17" y="103"/>
                  </a:cubicBezTo>
                  <a:cubicBezTo>
                    <a:pt x="1" y="136"/>
                    <a:pt x="1" y="153"/>
                    <a:pt x="17" y="169"/>
                  </a:cubicBezTo>
                  <a:cubicBezTo>
                    <a:pt x="34" y="190"/>
                    <a:pt x="50" y="206"/>
                    <a:pt x="87" y="206"/>
                  </a:cubicBezTo>
                  <a:cubicBezTo>
                    <a:pt x="104" y="206"/>
                    <a:pt x="137" y="190"/>
                    <a:pt x="153" y="190"/>
                  </a:cubicBezTo>
                  <a:lnTo>
                    <a:pt x="170" y="169"/>
                  </a:lnTo>
                  <a:cubicBezTo>
                    <a:pt x="207" y="153"/>
                    <a:pt x="223" y="120"/>
                    <a:pt x="240"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7"/>
            <p:cNvSpPr/>
            <p:nvPr/>
          </p:nvSpPr>
          <p:spPr>
            <a:xfrm rot="10800000">
              <a:off x="3101160" y="2675670"/>
              <a:ext cx="6925" cy="4775"/>
            </a:xfrm>
            <a:custGeom>
              <a:avLst/>
              <a:gdLst/>
              <a:ahLst/>
              <a:cxnLst/>
              <a:rect l="l" t="t" r="r" b="b"/>
              <a:pathLst>
                <a:path w="277" h="191" extrusionOk="0">
                  <a:moveTo>
                    <a:pt x="173" y="1"/>
                  </a:moveTo>
                  <a:cubicBezTo>
                    <a:pt x="140" y="1"/>
                    <a:pt x="120" y="1"/>
                    <a:pt x="87" y="17"/>
                  </a:cubicBezTo>
                  <a:cubicBezTo>
                    <a:pt x="54" y="34"/>
                    <a:pt x="37" y="71"/>
                    <a:pt x="17" y="87"/>
                  </a:cubicBezTo>
                  <a:cubicBezTo>
                    <a:pt x="0" y="157"/>
                    <a:pt x="37" y="190"/>
                    <a:pt x="103" y="190"/>
                  </a:cubicBezTo>
                  <a:cubicBezTo>
                    <a:pt x="120" y="190"/>
                    <a:pt x="140" y="190"/>
                    <a:pt x="173" y="174"/>
                  </a:cubicBezTo>
                  <a:cubicBezTo>
                    <a:pt x="173" y="174"/>
                    <a:pt x="190" y="174"/>
                    <a:pt x="190" y="157"/>
                  </a:cubicBezTo>
                  <a:cubicBezTo>
                    <a:pt x="223" y="137"/>
                    <a:pt x="243" y="120"/>
                    <a:pt x="260" y="87"/>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7"/>
            <p:cNvSpPr/>
            <p:nvPr/>
          </p:nvSpPr>
          <p:spPr>
            <a:xfrm rot="10800000">
              <a:off x="3080135" y="2755795"/>
              <a:ext cx="6425" cy="4950"/>
            </a:xfrm>
            <a:custGeom>
              <a:avLst/>
              <a:gdLst/>
              <a:ahLst/>
              <a:cxnLst/>
              <a:rect l="l" t="t" r="r" b="b"/>
              <a:pathLst>
                <a:path w="257" h="198" extrusionOk="0">
                  <a:moveTo>
                    <a:pt x="173" y="0"/>
                  </a:moveTo>
                  <a:cubicBezTo>
                    <a:pt x="151" y="0"/>
                    <a:pt x="127" y="6"/>
                    <a:pt x="104" y="18"/>
                  </a:cubicBezTo>
                  <a:cubicBezTo>
                    <a:pt x="50" y="34"/>
                    <a:pt x="1" y="104"/>
                    <a:pt x="17" y="154"/>
                  </a:cubicBezTo>
                  <a:cubicBezTo>
                    <a:pt x="29" y="181"/>
                    <a:pt x="71" y="197"/>
                    <a:pt x="111" y="197"/>
                  </a:cubicBezTo>
                  <a:cubicBezTo>
                    <a:pt x="126" y="197"/>
                    <a:pt x="140" y="195"/>
                    <a:pt x="153" y="191"/>
                  </a:cubicBezTo>
                  <a:cubicBezTo>
                    <a:pt x="223" y="154"/>
                    <a:pt x="256" y="88"/>
                    <a:pt x="256" y="51"/>
                  </a:cubicBezTo>
                  <a:cubicBezTo>
                    <a:pt x="246" y="19"/>
                    <a:pt x="2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7"/>
            <p:cNvSpPr/>
            <p:nvPr/>
          </p:nvSpPr>
          <p:spPr>
            <a:xfrm rot="10800000">
              <a:off x="3081885" y="2652895"/>
              <a:ext cx="6000" cy="4350"/>
            </a:xfrm>
            <a:custGeom>
              <a:avLst/>
              <a:gdLst/>
              <a:ahLst/>
              <a:cxnLst/>
              <a:rect l="l" t="t" r="r" b="b"/>
              <a:pathLst>
                <a:path w="240" h="174" extrusionOk="0">
                  <a:moveTo>
                    <a:pt x="136" y="0"/>
                  </a:moveTo>
                  <a:cubicBezTo>
                    <a:pt x="120" y="0"/>
                    <a:pt x="103" y="0"/>
                    <a:pt x="87" y="17"/>
                  </a:cubicBezTo>
                  <a:cubicBezTo>
                    <a:pt x="33" y="33"/>
                    <a:pt x="0" y="71"/>
                    <a:pt x="0" y="104"/>
                  </a:cubicBezTo>
                  <a:cubicBezTo>
                    <a:pt x="33" y="120"/>
                    <a:pt x="87" y="136"/>
                    <a:pt x="136" y="157"/>
                  </a:cubicBezTo>
                  <a:cubicBezTo>
                    <a:pt x="157" y="157"/>
                    <a:pt x="157" y="157"/>
                    <a:pt x="173" y="174"/>
                  </a:cubicBezTo>
                  <a:cubicBezTo>
                    <a:pt x="173" y="157"/>
                    <a:pt x="173" y="157"/>
                    <a:pt x="190" y="157"/>
                  </a:cubicBezTo>
                  <a:cubicBezTo>
                    <a:pt x="223" y="120"/>
                    <a:pt x="239" y="87"/>
                    <a:pt x="223" y="54"/>
                  </a:cubicBezTo>
                  <a:cubicBezTo>
                    <a:pt x="206" y="17"/>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7"/>
            <p:cNvSpPr/>
            <p:nvPr/>
          </p:nvSpPr>
          <p:spPr>
            <a:xfrm rot="10800000">
              <a:off x="3083535" y="2662120"/>
              <a:ext cx="6100" cy="4925"/>
            </a:xfrm>
            <a:custGeom>
              <a:avLst/>
              <a:gdLst/>
              <a:ahLst/>
              <a:cxnLst/>
              <a:rect l="l" t="t" r="r" b="b"/>
              <a:pathLst>
                <a:path w="244" h="197" extrusionOk="0">
                  <a:moveTo>
                    <a:pt x="160" y="1"/>
                  </a:moveTo>
                  <a:cubicBezTo>
                    <a:pt x="139" y="1"/>
                    <a:pt x="113" y="5"/>
                    <a:pt x="87" y="13"/>
                  </a:cubicBezTo>
                  <a:cubicBezTo>
                    <a:pt x="54" y="34"/>
                    <a:pt x="21" y="67"/>
                    <a:pt x="0" y="100"/>
                  </a:cubicBezTo>
                  <a:lnTo>
                    <a:pt x="0" y="153"/>
                  </a:lnTo>
                  <a:cubicBezTo>
                    <a:pt x="13" y="185"/>
                    <a:pt x="44" y="196"/>
                    <a:pt x="79" y="196"/>
                  </a:cubicBezTo>
                  <a:cubicBezTo>
                    <a:pt x="99" y="196"/>
                    <a:pt x="121" y="192"/>
                    <a:pt x="140" y="186"/>
                  </a:cubicBezTo>
                  <a:cubicBezTo>
                    <a:pt x="206" y="153"/>
                    <a:pt x="243" y="100"/>
                    <a:pt x="243" y="50"/>
                  </a:cubicBezTo>
                  <a:lnTo>
                    <a:pt x="206" y="13"/>
                  </a:lnTo>
                  <a:cubicBezTo>
                    <a:pt x="198" y="5"/>
                    <a:pt x="182"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7"/>
            <p:cNvSpPr/>
            <p:nvPr/>
          </p:nvSpPr>
          <p:spPr>
            <a:xfrm rot="10800000">
              <a:off x="2791935" y="2711345"/>
              <a:ext cx="6525" cy="4750"/>
            </a:xfrm>
            <a:custGeom>
              <a:avLst/>
              <a:gdLst/>
              <a:ahLst/>
              <a:cxnLst/>
              <a:rect l="l" t="t" r="r" b="b"/>
              <a:pathLst>
                <a:path w="261" h="190" extrusionOk="0">
                  <a:moveTo>
                    <a:pt x="173" y="0"/>
                  </a:moveTo>
                  <a:cubicBezTo>
                    <a:pt x="140" y="0"/>
                    <a:pt x="103" y="0"/>
                    <a:pt x="70" y="17"/>
                  </a:cubicBezTo>
                  <a:cubicBezTo>
                    <a:pt x="54" y="37"/>
                    <a:pt x="21" y="70"/>
                    <a:pt x="21" y="87"/>
                  </a:cubicBezTo>
                  <a:cubicBezTo>
                    <a:pt x="0" y="120"/>
                    <a:pt x="21" y="157"/>
                    <a:pt x="37" y="173"/>
                  </a:cubicBezTo>
                  <a:cubicBezTo>
                    <a:pt x="54" y="190"/>
                    <a:pt x="70" y="190"/>
                    <a:pt x="87" y="190"/>
                  </a:cubicBezTo>
                  <a:cubicBezTo>
                    <a:pt x="124" y="190"/>
                    <a:pt x="140" y="190"/>
                    <a:pt x="157" y="173"/>
                  </a:cubicBezTo>
                  <a:cubicBezTo>
                    <a:pt x="190" y="157"/>
                    <a:pt x="227" y="120"/>
                    <a:pt x="244" y="87"/>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7"/>
            <p:cNvSpPr/>
            <p:nvPr/>
          </p:nvSpPr>
          <p:spPr>
            <a:xfrm rot="10800000">
              <a:off x="2791535" y="2723645"/>
              <a:ext cx="6425" cy="4925"/>
            </a:xfrm>
            <a:custGeom>
              <a:avLst/>
              <a:gdLst/>
              <a:ahLst/>
              <a:cxnLst/>
              <a:rect l="l" t="t" r="r" b="b"/>
              <a:pathLst>
                <a:path w="257" h="197" extrusionOk="0">
                  <a:moveTo>
                    <a:pt x="175" y="1"/>
                  </a:moveTo>
                  <a:cubicBezTo>
                    <a:pt x="153" y="1"/>
                    <a:pt x="128" y="7"/>
                    <a:pt x="104" y="21"/>
                  </a:cubicBezTo>
                  <a:cubicBezTo>
                    <a:pt x="50" y="37"/>
                    <a:pt x="1" y="103"/>
                    <a:pt x="17" y="157"/>
                  </a:cubicBezTo>
                  <a:cubicBezTo>
                    <a:pt x="29" y="181"/>
                    <a:pt x="59" y="197"/>
                    <a:pt x="102" y="197"/>
                  </a:cubicBezTo>
                  <a:cubicBezTo>
                    <a:pt x="117" y="197"/>
                    <a:pt x="135" y="194"/>
                    <a:pt x="153" y="190"/>
                  </a:cubicBezTo>
                  <a:cubicBezTo>
                    <a:pt x="224" y="157"/>
                    <a:pt x="257" y="103"/>
                    <a:pt x="257" y="54"/>
                  </a:cubicBezTo>
                  <a:cubicBezTo>
                    <a:pt x="246" y="20"/>
                    <a:pt x="214"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7"/>
            <p:cNvSpPr/>
            <p:nvPr/>
          </p:nvSpPr>
          <p:spPr>
            <a:xfrm rot="10800000">
              <a:off x="2796685" y="2689370"/>
              <a:ext cx="6425" cy="5200"/>
            </a:xfrm>
            <a:custGeom>
              <a:avLst/>
              <a:gdLst/>
              <a:ahLst/>
              <a:cxnLst/>
              <a:rect l="l" t="t" r="r" b="b"/>
              <a:pathLst>
                <a:path w="257" h="208" extrusionOk="0">
                  <a:moveTo>
                    <a:pt x="170" y="1"/>
                  </a:moveTo>
                  <a:cubicBezTo>
                    <a:pt x="137" y="1"/>
                    <a:pt x="104" y="17"/>
                    <a:pt x="67" y="34"/>
                  </a:cubicBezTo>
                  <a:cubicBezTo>
                    <a:pt x="50" y="50"/>
                    <a:pt x="34" y="83"/>
                    <a:pt x="17" y="104"/>
                  </a:cubicBezTo>
                  <a:cubicBezTo>
                    <a:pt x="1" y="153"/>
                    <a:pt x="34" y="207"/>
                    <a:pt x="83" y="207"/>
                  </a:cubicBezTo>
                  <a:cubicBezTo>
                    <a:pt x="120" y="207"/>
                    <a:pt x="137" y="186"/>
                    <a:pt x="153" y="186"/>
                  </a:cubicBezTo>
                  <a:cubicBezTo>
                    <a:pt x="186" y="170"/>
                    <a:pt x="223" y="137"/>
                    <a:pt x="240" y="104"/>
                  </a:cubicBezTo>
                  <a:cubicBezTo>
                    <a:pt x="256" y="50"/>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7"/>
            <p:cNvSpPr/>
            <p:nvPr/>
          </p:nvSpPr>
          <p:spPr>
            <a:xfrm rot="10800000">
              <a:off x="2784635" y="2758370"/>
              <a:ext cx="6925" cy="4950"/>
            </a:xfrm>
            <a:custGeom>
              <a:avLst/>
              <a:gdLst/>
              <a:ahLst/>
              <a:cxnLst/>
              <a:rect l="l" t="t" r="r" b="b"/>
              <a:pathLst>
                <a:path w="277" h="198" extrusionOk="0">
                  <a:moveTo>
                    <a:pt x="137" y="1"/>
                  </a:moveTo>
                  <a:cubicBezTo>
                    <a:pt x="120" y="1"/>
                    <a:pt x="87" y="17"/>
                    <a:pt x="54" y="50"/>
                  </a:cubicBezTo>
                  <a:cubicBezTo>
                    <a:pt x="17" y="104"/>
                    <a:pt x="1" y="154"/>
                    <a:pt x="54" y="191"/>
                  </a:cubicBezTo>
                  <a:cubicBezTo>
                    <a:pt x="65" y="191"/>
                    <a:pt x="83" y="198"/>
                    <a:pt x="104" y="198"/>
                  </a:cubicBezTo>
                  <a:cubicBezTo>
                    <a:pt x="115" y="198"/>
                    <a:pt x="126" y="196"/>
                    <a:pt x="137" y="191"/>
                  </a:cubicBezTo>
                  <a:lnTo>
                    <a:pt x="174" y="191"/>
                  </a:lnTo>
                  <a:cubicBezTo>
                    <a:pt x="190" y="174"/>
                    <a:pt x="207" y="154"/>
                    <a:pt x="223" y="137"/>
                  </a:cubicBezTo>
                  <a:cubicBezTo>
                    <a:pt x="277" y="104"/>
                    <a:pt x="277" y="34"/>
                    <a:pt x="223"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7"/>
            <p:cNvSpPr/>
            <p:nvPr/>
          </p:nvSpPr>
          <p:spPr>
            <a:xfrm rot="10800000">
              <a:off x="2786785" y="2746595"/>
              <a:ext cx="6525" cy="4650"/>
            </a:xfrm>
            <a:custGeom>
              <a:avLst/>
              <a:gdLst/>
              <a:ahLst/>
              <a:cxnLst/>
              <a:rect l="l" t="t" r="r" b="b"/>
              <a:pathLst>
                <a:path w="261" h="186" extrusionOk="0">
                  <a:moveTo>
                    <a:pt x="157" y="0"/>
                  </a:moveTo>
                  <a:cubicBezTo>
                    <a:pt x="141" y="0"/>
                    <a:pt x="104" y="0"/>
                    <a:pt x="71" y="33"/>
                  </a:cubicBezTo>
                  <a:cubicBezTo>
                    <a:pt x="54" y="50"/>
                    <a:pt x="21" y="66"/>
                    <a:pt x="21" y="103"/>
                  </a:cubicBezTo>
                  <a:cubicBezTo>
                    <a:pt x="0" y="153"/>
                    <a:pt x="38" y="186"/>
                    <a:pt x="87" y="186"/>
                  </a:cubicBezTo>
                  <a:lnTo>
                    <a:pt x="157" y="186"/>
                  </a:lnTo>
                  <a:cubicBezTo>
                    <a:pt x="157" y="169"/>
                    <a:pt x="174" y="169"/>
                    <a:pt x="174" y="169"/>
                  </a:cubicBezTo>
                  <a:cubicBezTo>
                    <a:pt x="207" y="136"/>
                    <a:pt x="227" y="120"/>
                    <a:pt x="244" y="103"/>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7"/>
            <p:cNvSpPr/>
            <p:nvPr/>
          </p:nvSpPr>
          <p:spPr>
            <a:xfrm rot="10800000">
              <a:off x="2781235" y="2734945"/>
              <a:ext cx="6925" cy="5175"/>
            </a:xfrm>
            <a:custGeom>
              <a:avLst/>
              <a:gdLst/>
              <a:ahLst/>
              <a:cxnLst/>
              <a:rect l="l" t="t" r="r" b="b"/>
              <a:pathLst>
                <a:path w="277" h="207" extrusionOk="0">
                  <a:moveTo>
                    <a:pt x="174" y="1"/>
                  </a:moveTo>
                  <a:cubicBezTo>
                    <a:pt x="141" y="17"/>
                    <a:pt x="104" y="17"/>
                    <a:pt x="87" y="34"/>
                  </a:cubicBezTo>
                  <a:cubicBezTo>
                    <a:pt x="54" y="50"/>
                    <a:pt x="38" y="87"/>
                    <a:pt x="21" y="104"/>
                  </a:cubicBezTo>
                  <a:cubicBezTo>
                    <a:pt x="1" y="153"/>
                    <a:pt x="38" y="207"/>
                    <a:pt x="104" y="207"/>
                  </a:cubicBezTo>
                  <a:cubicBezTo>
                    <a:pt x="124" y="207"/>
                    <a:pt x="141" y="207"/>
                    <a:pt x="157" y="190"/>
                  </a:cubicBezTo>
                  <a:cubicBezTo>
                    <a:pt x="174" y="190"/>
                    <a:pt x="174" y="190"/>
                    <a:pt x="190" y="174"/>
                  </a:cubicBezTo>
                  <a:cubicBezTo>
                    <a:pt x="227" y="153"/>
                    <a:pt x="244" y="137"/>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7"/>
            <p:cNvSpPr/>
            <p:nvPr/>
          </p:nvSpPr>
          <p:spPr>
            <a:xfrm rot="10800000">
              <a:off x="2797110" y="2734095"/>
              <a:ext cx="6500" cy="5200"/>
            </a:xfrm>
            <a:custGeom>
              <a:avLst/>
              <a:gdLst/>
              <a:ahLst/>
              <a:cxnLst/>
              <a:rect l="l" t="t" r="r" b="b"/>
              <a:pathLst>
                <a:path w="260" h="208" extrusionOk="0">
                  <a:moveTo>
                    <a:pt x="174" y="0"/>
                  </a:moveTo>
                  <a:cubicBezTo>
                    <a:pt x="152" y="0"/>
                    <a:pt x="128" y="6"/>
                    <a:pt x="103" y="17"/>
                  </a:cubicBezTo>
                  <a:cubicBezTo>
                    <a:pt x="37" y="54"/>
                    <a:pt x="0" y="104"/>
                    <a:pt x="21" y="157"/>
                  </a:cubicBezTo>
                  <a:cubicBezTo>
                    <a:pt x="31" y="189"/>
                    <a:pt x="56" y="207"/>
                    <a:pt x="91" y="207"/>
                  </a:cubicBezTo>
                  <a:cubicBezTo>
                    <a:pt x="110" y="207"/>
                    <a:pt x="132" y="202"/>
                    <a:pt x="157" y="190"/>
                  </a:cubicBezTo>
                  <a:cubicBezTo>
                    <a:pt x="227" y="157"/>
                    <a:pt x="260" y="104"/>
                    <a:pt x="243" y="54"/>
                  </a:cubicBezTo>
                  <a:cubicBezTo>
                    <a:pt x="243" y="19"/>
                    <a:pt x="21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7"/>
            <p:cNvSpPr/>
            <p:nvPr/>
          </p:nvSpPr>
          <p:spPr>
            <a:xfrm rot="10800000">
              <a:off x="2813910" y="2689395"/>
              <a:ext cx="6400" cy="4750"/>
            </a:xfrm>
            <a:custGeom>
              <a:avLst/>
              <a:gdLst/>
              <a:ahLst/>
              <a:cxnLst/>
              <a:rect l="l" t="t" r="r" b="b"/>
              <a:pathLst>
                <a:path w="256" h="190" extrusionOk="0">
                  <a:moveTo>
                    <a:pt x="103" y="0"/>
                  </a:moveTo>
                  <a:cubicBezTo>
                    <a:pt x="33" y="33"/>
                    <a:pt x="0" y="104"/>
                    <a:pt x="17" y="136"/>
                  </a:cubicBezTo>
                  <a:cubicBezTo>
                    <a:pt x="27" y="170"/>
                    <a:pt x="52" y="189"/>
                    <a:pt x="86" y="189"/>
                  </a:cubicBezTo>
                  <a:cubicBezTo>
                    <a:pt x="106" y="189"/>
                    <a:pt x="129" y="183"/>
                    <a:pt x="153" y="169"/>
                  </a:cubicBezTo>
                  <a:cubicBezTo>
                    <a:pt x="173" y="169"/>
                    <a:pt x="190" y="153"/>
                    <a:pt x="206" y="153"/>
                  </a:cubicBezTo>
                  <a:cubicBezTo>
                    <a:pt x="239" y="120"/>
                    <a:pt x="256" y="66"/>
                    <a:pt x="239" y="33"/>
                  </a:cubicBezTo>
                  <a:cubicBezTo>
                    <a:pt x="239" y="17"/>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7"/>
            <p:cNvSpPr/>
            <p:nvPr/>
          </p:nvSpPr>
          <p:spPr>
            <a:xfrm rot="10800000">
              <a:off x="2776910" y="2723395"/>
              <a:ext cx="6925" cy="5175"/>
            </a:xfrm>
            <a:custGeom>
              <a:avLst/>
              <a:gdLst/>
              <a:ahLst/>
              <a:cxnLst/>
              <a:rect l="l" t="t" r="r" b="b"/>
              <a:pathLst>
                <a:path w="277" h="207" extrusionOk="0">
                  <a:moveTo>
                    <a:pt x="137" y="0"/>
                  </a:moveTo>
                  <a:cubicBezTo>
                    <a:pt x="104" y="21"/>
                    <a:pt x="87" y="37"/>
                    <a:pt x="54" y="54"/>
                  </a:cubicBezTo>
                  <a:cubicBezTo>
                    <a:pt x="1" y="103"/>
                    <a:pt x="1" y="157"/>
                    <a:pt x="54" y="190"/>
                  </a:cubicBezTo>
                  <a:cubicBezTo>
                    <a:pt x="71" y="207"/>
                    <a:pt x="104" y="207"/>
                    <a:pt x="137" y="207"/>
                  </a:cubicBezTo>
                  <a:cubicBezTo>
                    <a:pt x="137" y="190"/>
                    <a:pt x="157" y="190"/>
                    <a:pt x="157" y="190"/>
                  </a:cubicBezTo>
                  <a:cubicBezTo>
                    <a:pt x="190" y="174"/>
                    <a:pt x="207" y="174"/>
                    <a:pt x="223" y="157"/>
                  </a:cubicBezTo>
                  <a:cubicBezTo>
                    <a:pt x="260" y="103"/>
                    <a:pt x="277" y="54"/>
                    <a:pt x="223" y="21"/>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7"/>
            <p:cNvSpPr/>
            <p:nvPr/>
          </p:nvSpPr>
          <p:spPr>
            <a:xfrm rot="10800000">
              <a:off x="2815135" y="2699270"/>
              <a:ext cx="6525" cy="4825"/>
            </a:xfrm>
            <a:custGeom>
              <a:avLst/>
              <a:gdLst/>
              <a:ahLst/>
              <a:cxnLst/>
              <a:rect l="l" t="t" r="r" b="b"/>
              <a:pathLst>
                <a:path w="261" h="193" extrusionOk="0">
                  <a:moveTo>
                    <a:pt x="156" y="0"/>
                  </a:moveTo>
                  <a:cubicBezTo>
                    <a:pt x="137" y="0"/>
                    <a:pt x="119" y="5"/>
                    <a:pt x="104" y="19"/>
                  </a:cubicBezTo>
                  <a:cubicBezTo>
                    <a:pt x="54" y="36"/>
                    <a:pt x="21" y="73"/>
                    <a:pt x="21" y="106"/>
                  </a:cubicBezTo>
                  <a:cubicBezTo>
                    <a:pt x="1" y="122"/>
                    <a:pt x="1" y="139"/>
                    <a:pt x="1" y="139"/>
                  </a:cubicBezTo>
                  <a:cubicBezTo>
                    <a:pt x="14" y="174"/>
                    <a:pt x="47" y="193"/>
                    <a:pt x="87" y="193"/>
                  </a:cubicBezTo>
                  <a:cubicBezTo>
                    <a:pt x="109" y="193"/>
                    <a:pt x="133" y="187"/>
                    <a:pt x="157" y="176"/>
                  </a:cubicBezTo>
                  <a:cubicBezTo>
                    <a:pt x="207" y="155"/>
                    <a:pt x="260" y="89"/>
                    <a:pt x="244" y="52"/>
                  </a:cubicBezTo>
                  <a:cubicBezTo>
                    <a:pt x="244" y="36"/>
                    <a:pt x="227" y="19"/>
                    <a:pt x="227" y="19"/>
                  </a:cubicBezTo>
                  <a:cubicBezTo>
                    <a:pt x="206" y="10"/>
                    <a:pt x="18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7"/>
            <p:cNvSpPr/>
            <p:nvPr/>
          </p:nvSpPr>
          <p:spPr>
            <a:xfrm rot="10800000">
              <a:off x="2809560" y="2736270"/>
              <a:ext cx="6950" cy="5175"/>
            </a:xfrm>
            <a:custGeom>
              <a:avLst/>
              <a:gdLst/>
              <a:ahLst/>
              <a:cxnLst/>
              <a:rect l="l" t="t" r="r" b="b"/>
              <a:pathLst>
                <a:path w="278" h="207" extrusionOk="0">
                  <a:moveTo>
                    <a:pt x="174" y="0"/>
                  </a:moveTo>
                  <a:cubicBezTo>
                    <a:pt x="141" y="0"/>
                    <a:pt x="104" y="21"/>
                    <a:pt x="87" y="37"/>
                  </a:cubicBezTo>
                  <a:cubicBezTo>
                    <a:pt x="54" y="54"/>
                    <a:pt x="38" y="70"/>
                    <a:pt x="21" y="103"/>
                  </a:cubicBezTo>
                  <a:cubicBezTo>
                    <a:pt x="1" y="157"/>
                    <a:pt x="38" y="206"/>
                    <a:pt x="104" y="206"/>
                  </a:cubicBezTo>
                  <a:cubicBezTo>
                    <a:pt x="124" y="206"/>
                    <a:pt x="141" y="190"/>
                    <a:pt x="157" y="190"/>
                  </a:cubicBezTo>
                  <a:cubicBezTo>
                    <a:pt x="174" y="190"/>
                    <a:pt x="190" y="173"/>
                    <a:pt x="190" y="173"/>
                  </a:cubicBezTo>
                  <a:cubicBezTo>
                    <a:pt x="228" y="157"/>
                    <a:pt x="244" y="124"/>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7"/>
            <p:cNvSpPr/>
            <p:nvPr/>
          </p:nvSpPr>
          <p:spPr>
            <a:xfrm rot="10800000">
              <a:off x="2807410" y="2722045"/>
              <a:ext cx="6525" cy="4925"/>
            </a:xfrm>
            <a:custGeom>
              <a:avLst/>
              <a:gdLst/>
              <a:ahLst/>
              <a:cxnLst/>
              <a:rect l="l" t="t" r="r" b="b"/>
              <a:pathLst>
                <a:path w="261" h="197" extrusionOk="0">
                  <a:moveTo>
                    <a:pt x="149" y="0"/>
                  </a:moveTo>
                  <a:cubicBezTo>
                    <a:pt x="134" y="0"/>
                    <a:pt x="118" y="2"/>
                    <a:pt x="104" y="6"/>
                  </a:cubicBezTo>
                  <a:cubicBezTo>
                    <a:pt x="38" y="39"/>
                    <a:pt x="1" y="93"/>
                    <a:pt x="1" y="143"/>
                  </a:cubicBezTo>
                  <a:cubicBezTo>
                    <a:pt x="14" y="177"/>
                    <a:pt x="47" y="197"/>
                    <a:pt x="87" y="197"/>
                  </a:cubicBezTo>
                  <a:cubicBezTo>
                    <a:pt x="109" y="197"/>
                    <a:pt x="133" y="191"/>
                    <a:pt x="158" y="180"/>
                  </a:cubicBezTo>
                  <a:cubicBezTo>
                    <a:pt x="207" y="163"/>
                    <a:pt x="261" y="93"/>
                    <a:pt x="244" y="39"/>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7"/>
            <p:cNvSpPr/>
            <p:nvPr/>
          </p:nvSpPr>
          <p:spPr>
            <a:xfrm rot="10800000">
              <a:off x="2805235" y="2769770"/>
              <a:ext cx="6525" cy="4675"/>
            </a:xfrm>
            <a:custGeom>
              <a:avLst/>
              <a:gdLst/>
              <a:ahLst/>
              <a:cxnLst/>
              <a:rect l="l" t="t" r="r" b="b"/>
              <a:pathLst>
                <a:path w="261" h="187" extrusionOk="0">
                  <a:moveTo>
                    <a:pt x="141" y="1"/>
                  </a:moveTo>
                  <a:cubicBezTo>
                    <a:pt x="104" y="1"/>
                    <a:pt x="87" y="17"/>
                    <a:pt x="54" y="34"/>
                  </a:cubicBezTo>
                  <a:cubicBezTo>
                    <a:pt x="17" y="83"/>
                    <a:pt x="0" y="137"/>
                    <a:pt x="54" y="170"/>
                  </a:cubicBezTo>
                  <a:cubicBezTo>
                    <a:pt x="71" y="186"/>
                    <a:pt x="104" y="186"/>
                    <a:pt x="141" y="186"/>
                  </a:cubicBezTo>
                  <a:cubicBezTo>
                    <a:pt x="141" y="170"/>
                    <a:pt x="157" y="170"/>
                    <a:pt x="174" y="170"/>
                  </a:cubicBezTo>
                  <a:cubicBezTo>
                    <a:pt x="190" y="153"/>
                    <a:pt x="207" y="153"/>
                    <a:pt x="223" y="137"/>
                  </a:cubicBezTo>
                  <a:cubicBezTo>
                    <a:pt x="244" y="120"/>
                    <a:pt x="260" y="83"/>
                    <a:pt x="260" y="67"/>
                  </a:cubicBezTo>
                  <a:cubicBezTo>
                    <a:pt x="260" y="34"/>
                    <a:pt x="244" y="17"/>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7"/>
            <p:cNvSpPr/>
            <p:nvPr/>
          </p:nvSpPr>
          <p:spPr>
            <a:xfrm rot="10800000">
              <a:off x="2801010" y="2748245"/>
              <a:ext cx="6425" cy="4750"/>
            </a:xfrm>
            <a:custGeom>
              <a:avLst/>
              <a:gdLst/>
              <a:ahLst/>
              <a:cxnLst/>
              <a:rect l="l" t="t" r="r" b="b"/>
              <a:pathLst>
                <a:path w="257" h="190" extrusionOk="0">
                  <a:moveTo>
                    <a:pt x="174" y="0"/>
                  </a:moveTo>
                  <a:cubicBezTo>
                    <a:pt x="104" y="0"/>
                    <a:pt x="34" y="33"/>
                    <a:pt x="17" y="87"/>
                  </a:cubicBezTo>
                  <a:cubicBezTo>
                    <a:pt x="1" y="153"/>
                    <a:pt x="34" y="190"/>
                    <a:pt x="104" y="190"/>
                  </a:cubicBezTo>
                  <a:cubicBezTo>
                    <a:pt x="120" y="190"/>
                    <a:pt x="137" y="190"/>
                    <a:pt x="153" y="173"/>
                  </a:cubicBezTo>
                  <a:cubicBezTo>
                    <a:pt x="174" y="173"/>
                    <a:pt x="174" y="173"/>
                    <a:pt x="190" y="153"/>
                  </a:cubicBezTo>
                  <a:cubicBezTo>
                    <a:pt x="223" y="136"/>
                    <a:pt x="240" y="120"/>
                    <a:pt x="240" y="87"/>
                  </a:cubicBezTo>
                  <a:cubicBezTo>
                    <a:pt x="256" y="70"/>
                    <a:pt x="256"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7"/>
            <p:cNvSpPr/>
            <p:nvPr/>
          </p:nvSpPr>
          <p:spPr>
            <a:xfrm rot="10800000">
              <a:off x="2872235" y="2734520"/>
              <a:ext cx="6100" cy="4775"/>
            </a:xfrm>
            <a:custGeom>
              <a:avLst/>
              <a:gdLst/>
              <a:ahLst/>
              <a:cxnLst/>
              <a:rect l="l" t="t" r="r" b="b"/>
              <a:pathLst>
                <a:path w="244" h="191" extrusionOk="0">
                  <a:moveTo>
                    <a:pt x="157" y="1"/>
                  </a:moveTo>
                  <a:cubicBezTo>
                    <a:pt x="140" y="1"/>
                    <a:pt x="103" y="1"/>
                    <a:pt x="70" y="17"/>
                  </a:cubicBezTo>
                  <a:cubicBezTo>
                    <a:pt x="54" y="38"/>
                    <a:pt x="21" y="71"/>
                    <a:pt x="21" y="87"/>
                  </a:cubicBezTo>
                  <a:cubicBezTo>
                    <a:pt x="0" y="157"/>
                    <a:pt x="37" y="190"/>
                    <a:pt x="87" y="190"/>
                  </a:cubicBezTo>
                  <a:cubicBezTo>
                    <a:pt x="103" y="190"/>
                    <a:pt x="140" y="190"/>
                    <a:pt x="157" y="174"/>
                  </a:cubicBezTo>
                  <a:cubicBezTo>
                    <a:pt x="157" y="174"/>
                    <a:pt x="173" y="174"/>
                    <a:pt x="173" y="157"/>
                  </a:cubicBezTo>
                  <a:cubicBezTo>
                    <a:pt x="206" y="141"/>
                    <a:pt x="227" y="120"/>
                    <a:pt x="243" y="87"/>
                  </a:cubicBezTo>
                  <a:cubicBezTo>
                    <a:pt x="243" y="71"/>
                    <a:pt x="243" y="38"/>
                    <a:pt x="227" y="17"/>
                  </a:cubicBezTo>
                  <a:cubicBezTo>
                    <a:pt x="227" y="1"/>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7"/>
            <p:cNvSpPr/>
            <p:nvPr/>
          </p:nvSpPr>
          <p:spPr>
            <a:xfrm rot="10800000">
              <a:off x="2887710" y="2734345"/>
              <a:ext cx="6500" cy="4950"/>
            </a:xfrm>
            <a:custGeom>
              <a:avLst/>
              <a:gdLst/>
              <a:ahLst/>
              <a:cxnLst/>
              <a:rect l="l" t="t" r="r" b="b"/>
              <a:pathLst>
                <a:path w="260" h="198" extrusionOk="0">
                  <a:moveTo>
                    <a:pt x="140" y="1"/>
                  </a:moveTo>
                  <a:cubicBezTo>
                    <a:pt x="103" y="17"/>
                    <a:pt x="70" y="38"/>
                    <a:pt x="54" y="54"/>
                  </a:cubicBezTo>
                  <a:cubicBezTo>
                    <a:pt x="0" y="104"/>
                    <a:pt x="0" y="157"/>
                    <a:pt x="54" y="190"/>
                  </a:cubicBezTo>
                  <a:cubicBezTo>
                    <a:pt x="65" y="190"/>
                    <a:pt x="83" y="198"/>
                    <a:pt x="99" y="198"/>
                  </a:cubicBezTo>
                  <a:cubicBezTo>
                    <a:pt x="107" y="198"/>
                    <a:pt x="114" y="196"/>
                    <a:pt x="120" y="190"/>
                  </a:cubicBezTo>
                  <a:lnTo>
                    <a:pt x="157" y="190"/>
                  </a:lnTo>
                  <a:cubicBezTo>
                    <a:pt x="173" y="174"/>
                    <a:pt x="190" y="157"/>
                    <a:pt x="206" y="157"/>
                  </a:cubicBezTo>
                  <a:cubicBezTo>
                    <a:pt x="243" y="120"/>
                    <a:pt x="260" y="104"/>
                    <a:pt x="260" y="71"/>
                  </a:cubicBezTo>
                  <a:cubicBezTo>
                    <a:pt x="260" y="54"/>
                    <a:pt x="243" y="17"/>
                    <a:pt x="223" y="17"/>
                  </a:cubicBezTo>
                  <a:cubicBezTo>
                    <a:pt x="206" y="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7"/>
            <p:cNvSpPr/>
            <p:nvPr/>
          </p:nvSpPr>
          <p:spPr>
            <a:xfrm rot="10800000">
              <a:off x="2771735" y="2746520"/>
              <a:ext cx="6525" cy="4800"/>
            </a:xfrm>
            <a:custGeom>
              <a:avLst/>
              <a:gdLst/>
              <a:ahLst/>
              <a:cxnLst/>
              <a:rect l="l" t="t" r="r" b="b"/>
              <a:pathLst>
                <a:path w="261" h="192" extrusionOk="0">
                  <a:moveTo>
                    <a:pt x="162" y="1"/>
                  </a:moveTo>
                  <a:cubicBezTo>
                    <a:pt x="143" y="1"/>
                    <a:pt x="122" y="7"/>
                    <a:pt x="103" y="20"/>
                  </a:cubicBezTo>
                  <a:cubicBezTo>
                    <a:pt x="37" y="36"/>
                    <a:pt x="0" y="106"/>
                    <a:pt x="0" y="139"/>
                  </a:cubicBezTo>
                  <a:cubicBezTo>
                    <a:pt x="11" y="171"/>
                    <a:pt x="44" y="191"/>
                    <a:pt x="85" y="191"/>
                  </a:cubicBezTo>
                  <a:cubicBezTo>
                    <a:pt x="108" y="191"/>
                    <a:pt x="132" y="185"/>
                    <a:pt x="157" y="172"/>
                  </a:cubicBezTo>
                  <a:cubicBezTo>
                    <a:pt x="207" y="156"/>
                    <a:pt x="260" y="86"/>
                    <a:pt x="244" y="53"/>
                  </a:cubicBezTo>
                  <a:cubicBezTo>
                    <a:pt x="230" y="21"/>
                    <a:pt x="19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7"/>
            <p:cNvSpPr/>
            <p:nvPr/>
          </p:nvSpPr>
          <p:spPr>
            <a:xfrm rot="10800000">
              <a:off x="2879960" y="2757295"/>
              <a:ext cx="6950" cy="5075"/>
            </a:xfrm>
            <a:custGeom>
              <a:avLst/>
              <a:gdLst/>
              <a:ahLst/>
              <a:cxnLst/>
              <a:rect l="l" t="t" r="r" b="b"/>
              <a:pathLst>
                <a:path w="278" h="203" extrusionOk="0">
                  <a:moveTo>
                    <a:pt x="191" y="0"/>
                  </a:moveTo>
                  <a:cubicBezTo>
                    <a:pt x="178" y="0"/>
                    <a:pt x="166" y="4"/>
                    <a:pt x="158" y="12"/>
                  </a:cubicBezTo>
                  <a:cubicBezTo>
                    <a:pt x="120" y="12"/>
                    <a:pt x="87" y="33"/>
                    <a:pt x="71" y="50"/>
                  </a:cubicBezTo>
                  <a:cubicBezTo>
                    <a:pt x="17" y="99"/>
                    <a:pt x="1" y="169"/>
                    <a:pt x="54" y="186"/>
                  </a:cubicBezTo>
                  <a:cubicBezTo>
                    <a:pt x="71" y="202"/>
                    <a:pt x="104" y="202"/>
                    <a:pt x="137" y="202"/>
                  </a:cubicBezTo>
                  <a:cubicBezTo>
                    <a:pt x="137" y="202"/>
                    <a:pt x="158" y="186"/>
                    <a:pt x="174" y="186"/>
                  </a:cubicBezTo>
                  <a:cubicBezTo>
                    <a:pt x="191" y="186"/>
                    <a:pt x="207" y="169"/>
                    <a:pt x="223" y="153"/>
                  </a:cubicBezTo>
                  <a:cubicBezTo>
                    <a:pt x="277" y="99"/>
                    <a:pt x="277" y="50"/>
                    <a:pt x="223" y="12"/>
                  </a:cubicBezTo>
                  <a:cubicBezTo>
                    <a:pt x="215" y="4"/>
                    <a:pt x="203"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7"/>
            <p:cNvSpPr/>
            <p:nvPr/>
          </p:nvSpPr>
          <p:spPr>
            <a:xfrm rot="10800000">
              <a:off x="2882960" y="2724220"/>
              <a:ext cx="6525" cy="4775"/>
            </a:xfrm>
            <a:custGeom>
              <a:avLst/>
              <a:gdLst/>
              <a:ahLst/>
              <a:cxnLst/>
              <a:rect l="l" t="t" r="r" b="b"/>
              <a:pathLst>
                <a:path w="261" h="191" extrusionOk="0">
                  <a:moveTo>
                    <a:pt x="174" y="1"/>
                  </a:moveTo>
                  <a:cubicBezTo>
                    <a:pt x="137" y="1"/>
                    <a:pt x="120" y="17"/>
                    <a:pt x="87" y="38"/>
                  </a:cubicBezTo>
                  <a:cubicBezTo>
                    <a:pt x="54" y="54"/>
                    <a:pt x="34" y="71"/>
                    <a:pt x="17" y="104"/>
                  </a:cubicBezTo>
                  <a:cubicBezTo>
                    <a:pt x="1" y="158"/>
                    <a:pt x="34" y="191"/>
                    <a:pt x="104" y="191"/>
                  </a:cubicBezTo>
                  <a:lnTo>
                    <a:pt x="157" y="191"/>
                  </a:lnTo>
                  <a:cubicBezTo>
                    <a:pt x="174" y="174"/>
                    <a:pt x="190" y="174"/>
                    <a:pt x="190" y="174"/>
                  </a:cubicBezTo>
                  <a:cubicBezTo>
                    <a:pt x="223" y="158"/>
                    <a:pt x="240" y="120"/>
                    <a:pt x="261" y="104"/>
                  </a:cubicBezTo>
                  <a:cubicBezTo>
                    <a:pt x="261" y="71"/>
                    <a:pt x="261" y="54"/>
                    <a:pt x="240" y="38"/>
                  </a:cubicBezTo>
                  <a:cubicBezTo>
                    <a:pt x="223"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7"/>
            <p:cNvSpPr/>
            <p:nvPr/>
          </p:nvSpPr>
          <p:spPr>
            <a:xfrm rot="10800000">
              <a:off x="3006235" y="2768020"/>
              <a:ext cx="6100" cy="4350"/>
            </a:xfrm>
            <a:custGeom>
              <a:avLst/>
              <a:gdLst/>
              <a:ahLst/>
              <a:cxnLst/>
              <a:rect l="l" t="t" r="r" b="b"/>
              <a:pathLst>
                <a:path w="244" h="174" extrusionOk="0">
                  <a:moveTo>
                    <a:pt x="70" y="0"/>
                  </a:moveTo>
                  <a:cubicBezTo>
                    <a:pt x="37" y="21"/>
                    <a:pt x="21" y="54"/>
                    <a:pt x="0" y="70"/>
                  </a:cubicBezTo>
                  <a:cubicBezTo>
                    <a:pt x="0" y="103"/>
                    <a:pt x="0" y="124"/>
                    <a:pt x="21" y="140"/>
                  </a:cubicBezTo>
                  <a:cubicBezTo>
                    <a:pt x="37" y="157"/>
                    <a:pt x="54" y="173"/>
                    <a:pt x="87" y="173"/>
                  </a:cubicBezTo>
                  <a:cubicBezTo>
                    <a:pt x="103" y="173"/>
                    <a:pt x="124" y="173"/>
                    <a:pt x="140" y="157"/>
                  </a:cubicBezTo>
                  <a:cubicBezTo>
                    <a:pt x="157" y="157"/>
                    <a:pt x="173" y="140"/>
                    <a:pt x="173" y="140"/>
                  </a:cubicBezTo>
                  <a:cubicBezTo>
                    <a:pt x="206" y="124"/>
                    <a:pt x="227" y="103"/>
                    <a:pt x="244" y="70"/>
                  </a:cubicBezTo>
                  <a:cubicBezTo>
                    <a:pt x="244" y="37"/>
                    <a:pt x="244" y="21"/>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7"/>
            <p:cNvSpPr/>
            <p:nvPr/>
          </p:nvSpPr>
          <p:spPr>
            <a:xfrm rot="10800000">
              <a:off x="2913060" y="2770195"/>
              <a:ext cx="6525" cy="3000"/>
            </a:xfrm>
            <a:custGeom>
              <a:avLst/>
              <a:gdLst/>
              <a:ahLst/>
              <a:cxnLst/>
              <a:rect l="l" t="t" r="r" b="b"/>
              <a:pathLst>
                <a:path w="261" h="120" extrusionOk="0">
                  <a:moveTo>
                    <a:pt x="38" y="0"/>
                  </a:moveTo>
                  <a:lnTo>
                    <a:pt x="38" y="17"/>
                  </a:lnTo>
                  <a:cubicBezTo>
                    <a:pt x="1" y="70"/>
                    <a:pt x="38" y="120"/>
                    <a:pt x="104" y="120"/>
                  </a:cubicBezTo>
                  <a:cubicBezTo>
                    <a:pt x="125" y="120"/>
                    <a:pt x="141" y="103"/>
                    <a:pt x="174" y="103"/>
                  </a:cubicBezTo>
                  <a:lnTo>
                    <a:pt x="191" y="87"/>
                  </a:lnTo>
                  <a:cubicBezTo>
                    <a:pt x="228" y="70"/>
                    <a:pt x="244" y="33"/>
                    <a:pt x="261" y="17"/>
                  </a:cubicBezTo>
                  <a:lnTo>
                    <a:pt x="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7"/>
            <p:cNvSpPr/>
            <p:nvPr/>
          </p:nvSpPr>
          <p:spPr>
            <a:xfrm rot="10800000">
              <a:off x="2974910" y="2768445"/>
              <a:ext cx="6500" cy="4350"/>
            </a:xfrm>
            <a:custGeom>
              <a:avLst/>
              <a:gdLst/>
              <a:ahLst/>
              <a:cxnLst/>
              <a:rect l="l" t="t" r="r" b="b"/>
              <a:pathLst>
                <a:path w="260" h="174" extrusionOk="0">
                  <a:moveTo>
                    <a:pt x="70" y="1"/>
                  </a:moveTo>
                  <a:cubicBezTo>
                    <a:pt x="54" y="38"/>
                    <a:pt x="21" y="54"/>
                    <a:pt x="21" y="87"/>
                  </a:cubicBezTo>
                  <a:cubicBezTo>
                    <a:pt x="0" y="141"/>
                    <a:pt x="37" y="174"/>
                    <a:pt x="87" y="174"/>
                  </a:cubicBezTo>
                  <a:cubicBezTo>
                    <a:pt x="124" y="174"/>
                    <a:pt x="140" y="174"/>
                    <a:pt x="157" y="157"/>
                  </a:cubicBezTo>
                  <a:lnTo>
                    <a:pt x="190" y="157"/>
                  </a:lnTo>
                  <a:cubicBezTo>
                    <a:pt x="206" y="120"/>
                    <a:pt x="243" y="104"/>
                    <a:pt x="243" y="71"/>
                  </a:cubicBezTo>
                  <a:cubicBezTo>
                    <a:pt x="260" y="54"/>
                    <a:pt x="260" y="17"/>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7"/>
            <p:cNvSpPr/>
            <p:nvPr/>
          </p:nvSpPr>
          <p:spPr>
            <a:xfrm rot="10800000">
              <a:off x="2876985" y="2746070"/>
              <a:ext cx="6525" cy="5175"/>
            </a:xfrm>
            <a:custGeom>
              <a:avLst/>
              <a:gdLst/>
              <a:ahLst/>
              <a:cxnLst/>
              <a:rect l="l" t="t" r="r" b="b"/>
              <a:pathLst>
                <a:path w="261" h="207" extrusionOk="0">
                  <a:moveTo>
                    <a:pt x="174" y="0"/>
                  </a:moveTo>
                  <a:cubicBezTo>
                    <a:pt x="141" y="0"/>
                    <a:pt x="104" y="17"/>
                    <a:pt x="71" y="33"/>
                  </a:cubicBezTo>
                  <a:cubicBezTo>
                    <a:pt x="55" y="50"/>
                    <a:pt x="22" y="66"/>
                    <a:pt x="22" y="103"/>
                  </a:cubicBezTo>
                  <a:cubicBezTo>
                    <a:pt x="1" y="153"/>
                    <a:pt x="38" y="206"/>
                    <a:pt x="87" y="206"/>
                  </a:cubicBezTo>
                  <a:cubicBezTo>
                    <a:pt x="125" y="206"/>
                    <a:pt x="141" y="186"/>
                    <a:pt x="158" y="186"/>
                  </a:cubicBezTo>
                  <a:cubicBezTo>
                    <a:pt x="174" y="169"/>
                    <a:pt x="174" y="169"/>
                    <a:pt x="191" y="169"/>
                  </a:cubicBezTo>
                  <a:cubicBezTo>
                    <a:pt x="207" y="153"/>
                    <a:pt x="244" y="120"/>
                    <a:pt x="244" y="103"/>
                  </a:cubicBezTo>
                  <a:cubicBezTo>
                    <a:pt x="261" y="50"/>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7"/>
            <p:cNvSpPr/>
            <p:nvPr/>
          </p:nvSpPr>
          <p:spPr>
            <a:xfrm rot="10800000">
              <a:off x="2789360" y="2770120"/>
              <a:ext cx="6450" cy="4825"/>
            </a:xfrm>
            <a:custGeom>
              <a:avLst/>
              <a:gdLst/>
              <a:ahLst/>
              <a:cxnLst/>
              <a:rect l="l" t="t" r="r" b="b"/>
              <a:pathLst>
                <a:path w="258" h="193" extrusionOk="0">
                  <a:moveTo>
                    <a:pt x="154" y="0"/>
                  </a:moveTo>
                  <a:cubicBezTo>
                    <a:pt x="121" y="0"/>
                    <a:pt x="100" y="21"/>
                    <a:pt x="67" y="37"/>
                  </a:cubicBezTo>
                  <a:cubicBezTo>
                    <a:pt x="51" y="54"/>
                    <a:pt x="34" y="70"/>
                    <a:pt x="18" y="103"/>
                  </a:cubicBezTo>
                  <a:cubicBezTo>
                    <a:pt x="0" y="150"/>
                    <a:pt x="26" y="193"/>
                    <a:pt x="65" y="193"/>
                  </a:cubicBezTo>
                  <a:cubicBezTo>
                    <a:pt x="71" y="193"/>
                    <a:pt x="77" y="192"/>
                    <a:pt x="84" y="190"/>
                  </a:cubicBezTo>
                  <a:lnTo>
                    <a:pt x="154" y="190"/>
                  </a:lnTo>
                  <a:cubicBezTo>
                    <a:pt x="171" y="173"/>
                    <a:pt x="171" y="173"/>
                    <a:pt x="187" y="173"/>
                  </a:cubicBezTo>
                  <a:cubicBezTo>
                    <a:pt x="204" y="157"/>
                    <a:pt x="241" y="124"/>
                    <a:pt x="241" y="103"/>
                  </a:cubicBezTo>
                  <a:cubicBezTo>
                    <a:pt x="257" y="70"/>
                    <a:pt x="257" y="54"/>
                    <a:pt x="241" y="37"/>
                  </a:cubicBezTo>
                  <a:cubicBezTo>
                    <a:pt x="224" y="21"/>
                    <a:pt x="20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7"/>
            <p:cNvSpPr/>
            <p:nvPr/>
          </p:nvSpPr>
          <p:spPr>
            <a:xfrm rot="10800000">
              <a:off x="2850385" y="2769770"/>
              <a:ext cx="6000" cy="4250"/>
            </a:xfrm>
            <a:custGeom>
              <a:avLst/>
              <a:gdLst/>
              <a:ahLst/>
              <a:cxnLst/>
              <a:rect l="l" t="t" r="r" b="b"/>
              <a:pathLst>
                <a:path w="240" h="170" extrusionOk="0">
                  <a:moveTo>
                    <a:pt x="70" y="0"/>
                  </a:moveTo>
                  <a:cubicBezTo>
                    <a:pt x="33" y="17"/>
                    <a:pt x="17" y="50"/>
                    <a:pt x="17" y="66"/>
                  </a:cubicBezTo>
                  <a:cubicBezTo>
                    <a:pt x="0" y="103"/>
                    <a:pt x="0" y="120"/>
                    <a:pt x="17" y="136"/>
                  </a:cubicBezTo>
                  <a:cubicBezTo>
                    <a:pt x="33" y="153"/>
                    <a:pt x="50" y="169"/>
                    <a:pt x="87" y="169"/>
                  </a:cubicBezTo>
                  <a:cubicBezTo>
                    <a:pt x="103" y="169"/>
                    <a:pt x="120" y="169"/>
                    <a:pt x="153" y="153"/>
                  </a:cubicBezTo>
                  <a:lnTo>
                    <a:pt x="173" y="136"/>
                  </a:lnTo>
                  <a:cubicBezTo>
                    <a:pt x="206" y="120"/>
                    <a:pt x="223" y="103"/>
                    <a:pt x="239" y="66"/>
                  </a:cubicBezTo>
                  <a:cubicBezTo>
                    <a:pt x="239" y="33"/>
                    <a:pt x="239" y="17"/>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7"/>
            <p:cNvSpPr/>
            <p:nvPr/>
          </p:nvSpPr>
          <p:spPr>
            <a:xfrm rot="10800000">
              <a:off x="3033760" y="2756195"/>
              <a:ext cx="6400" cy="4950"/>
            </a:xfrm>
            <a:custGeom>
              <a:avLst/>
              <a:gdLst/>
              <a:ahLst/>
              <a:cxnLst/>
              <a:rect l="l" t="t" r="r" b="b"/>
              <a:pathLst>
                <a:path w="256" h="198" extrusionOk="0">
                  <a:moveTo>
                    <a:pt x="136" y="1"/>
                  </a:moveTo>
                  <a:cubicBezTo>
                    <a:pt x="103" y="17"/>
                    <a:pt x="83" y="34"/>
                    <a:pt x="50" y="50"/>
                  </a:cubicBezTo>
                  <a:cubicBezTo>
                    <a:pt x="0" y="104"/>
                    <a:pt x="0" y="153"/>
                    <a:pt x="50" y="190"/>
                  </a:cubicBezTo>
                  <a:cubicBezTo>
                    <a:pt x="61" y="190"/>
                    <a:pt x="81" y="198"/>
                    <a:pt x="103" y="198"/>
                  </a:cubicBezTo>
                  <a:cubicBezTo>
                    <a:pt x="114" y="198"/>
                    <a:pt x="125" y="196"/>
                    <a:pt x="136" y="190"/>
                  </a:cubicBezTo>
                  <a:lnTo>
                    <a:pt x="153" y="190"/>
                  </a:lnTo>
                  <a:cubicBezTo>
                    <a:pt x="186" y="170"/>
                    <a:pt x="206" y="153"/>
                    <a:pt x="223" y="137"/>
                  </a:cubicBezTo>
                  <a:cubicBezTo>
                    <a:pt x="239" y="120"/>
                    <a:pt x="256" y="104"/>
                    <a:pt x="256" y="67"/>
                  </a:cubicBezTo>
                  <a:cubicBezTo>
                    <a:pt x="256" y="50"/>
                    <a:pt x="239" y="17"/>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7"/>
            <p:cNvSpPr/>
            <p:nvPr/>
          </p:nvSpPr>
          <p:spPr>
            <a:xfrm rot="10800000">
              <a:off x="2771335" y="2758120"/>
              <a:ext cx="6525" cy="4775"/>
            </a:xfrm>
            <a:custGeom>
              <a:avLst/>
              <a:gdLst/>
              <a:ahLst/>
              <a:cxnLst/>
              <a:rect l="l" t="t" r="r" b="b"/>
              <a:pathLst>
                <a:path w="261" h="191" extrusionOk="0">
                  <a:moveTo>
                    <a:pt x="158" y="0"/>
                  </a:moveTo>
                  <a:cubicBezTo>
                    <a:pt x="141" y="0"/>
                    <a:pt x="104" y="0"/>
                    <a:pt x="71" y="17"/>
                  </a:cubicBezTo>
                  <a:cubicBezTo>
                    <a:pt x="38" y="33"/>
                    <a:pt x="21" y="71"/>
                    <a:pt x="21" y="87"/>
                  </a:cubicBezTo>
                  <a:cubicBezTo>
                    <a:pt x="1" y="157"/>
                    <a:pt x="38" y="190"/>
                    <a:pt x="87" y="190"/>
                  </a:cubicBezTo>
                  <a:cubicBezTo>
                    <a:pt x="104" y="190"/>
                    <a:pt x="141" y="190"/>
                    <a:pt x="158" y="174"/>
                  </a:cubicBezTo>
                  <a:cubicBezTo>
                    <a:pt x="158" y="174"/>
                    <a:pt x="174" y="174"/>
                    <a:pt x="174" y="157"/>
                  </a:cubicBezTo>
                  <a:cubicBezTo>
                    <a:pt x="207" y="137"/>
                    <a:pt x="228" y="120"/>
                    <a:pt x="244" y="87"/>
                  </a:cubicBez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7"/>
            <p:cNvSpPr/>
            <p:nvPr/>
          </p:nvSpPr>
          <p:spPr>
            <a:xfrm rot="10800000">
              <a:off x="2863685" y="2759470"/>
              <a:ext cx="6425" cy="4675"/>
            </a:xfrm>
            <a:custGeom>
              <a:avLst/>
              <a:gdLst/>
              <a:ahLst/>
              <a:cxnLst/>
              <a:rect l="l" t="t" r="r" b="b"/>
              <a:pathLst>
                <a:path w="257" h="187" extrusionOk="0">
                  <a:moveTo>
                    <a:pt x="153" y="1"/>
                  </a:moveTo>
                  <a:cubicBezTo>
                    <a:pt x="137" y="1"/>
                    <a:pt x="104" y="1"/>
                    <a:pt x="67" y="34"/>
                  </a:cubicBezTo>
                  <a:cubicBezTo>
                    <a:pt x="34" y="50"/>
                    <a:pt x="17" y="67"/>
                    <a:pt x="17" y="104"/>
                  </a:cubicBezTo>
                  <a:cubicBezTo>
                    <a:pt x="1" y="137"/>
                    <a:pt x="17" y="187"/>
                    <a:pt x="67" y="187"/>
                  </a:cubicBezTo>
                  <a:lnTo>
                    <a:pt x="153" y="187"/>
                  </a:lnTo>
                  <a:cubicBezTo>
                    <a:pt x="170" y="170"/>
                    <a:pt x="207" y="154"/>
                    <a:pt x="224" y="121"/>
                  </a:cubicBezTo>
                  <a:lnTo>
                    <a:pt x="240" y="104"/>
                  </a:lnTo>
                  <a:cubicBezTo>
                    <a:pt x="257" y="3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7"/>
            <p:cNvSpPr/>
            <p:nvPr/>
          </p:nvSpPr>
          <p:spPr>
            <a:xfrm rot="10800000">
              <a:off x="2867510" y="2722870"/>
              <a:ext cx="6500" cy="5075"/>
            </a:xfrm>
            <a:custGeom>
              <a:avLst/>
              <a:gdLst/>
              <a:ahLst/>
              <a:cxnLst/>
              <a:rect l="l" t="t" r="r" b="b"/>
              <a:pathLst>
                <a:path w="260" h="203" extrusionOk="0">
                  <a:moveTo>
                    <a:pt x="187" y="0"/>
                  </a:moveTo>
                  <a:cubicBezTo>
                    <a:pt x="172" y="0"/>
                    <a:pt x="155" y="4"/>
                    <a:pt x="136" y="12"/>
                  </a:cubicBezTo>
                  <a:cubicBezTo>
                    <a:pt x="103" y="12"/>
                    <a:pt x="70" y="29"/>
                    <a:pt x="54" y="45"/>
                  </a:cubicBezTo>
                  <a:cubicBezTo>
                    <a:pt x="0" y="99"/>
                    <a:pt x="0" y="165"/>
                    <a:pt x="54" y="182"/>
                  </a:cubicBezTo>
                  <a:cubicBezTo>
                    <a:pt x="70" y="202"/>
                    <a:pt x="103" y="202"/>
                    <a:pt x="120" y="202"/>
                  </a:cubicBezTo>
                  <a:cubicBezTo>
                    <a:pt x="136" y="202"/>
                    <a:pt x="157" y="182"/>
                    <a:pt x="157" y="182"/>
                  </a:cubicBezTo>
                  <a:cubicBezTo>
                    <a:pt x="173" y="182"/>
                    <a:pt x="190" y="165"/>
                    <a:pt x="206" y="149"/>
                  </a:cubicBezTo>
                  <a:cubicBezTo>
                    <a:pt x="260" y="99"/>
                    <a:pt x="260" y="45"/>
                    <a:pt x="223" y="12"/>
                  </a:cubicBezTo>
                  <a:cubicBezTo>
                    <a:pt x="215" y="4"/>
                    <a:pt x="202"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7"/>
            <p:cNvSpPr/>
            <p:nvPr/>
          </p:nvSpPr>
          <p:spPr>
            <a:xfrm rot="10800000">
              <a:off x="2805235" y="2711745"/>
              <a:ext cx="6125" cy="4775"/>
            </a:xfrm>
            <a:custGeom>
              <a:avLst/>
              <a:gdLst/>
              <a:ahLst/>
              <a:cxnLst/>
              <a:rect l="l" t="t" r="r" b="b"/>
              <a:pathLst>
                <a:path w="245" h="191" extrusionOk="0">
                  <a:moveTo>
                    <a:pt x="141" y="1"/>
                  </a:moveTo>
                  <a:cubicBezTo>
                    <a:pt x="104" y="1"/>
                    <a:pt x="71" y="17"/>
                    <a:pt x="55" y="54"/>
                  </a:cubicBezTo>
                  <a:cubicBezTo>
                    <a:pt x="1" y="87"/>
                    <a:pt x="1" y="157"/>
                    <a:pt x="38" y="190"/>
                  </a:cubicBezTo>
                  <a:lnTo>
                    <a:pt x="125" y="190"/>
                  </a:lnTo>
                  <a:cubicBezTo>
                    <a:pt x="141" y="190"/>
                    <a:pt x="141" y="190"/>
                    <a:pt x="158" y="174"/>
                  </a:cubicBezTo>
                  <a:cubicBezTo>
                    <a:pt x="174" y="174"/>
                    <a:pt x="191" y="157"/>
                    <a:pt x="207" y="137"/>
                  </a:cubicBezTo>
                  <a:cubicBezTo>
                    <a:pt x="228" y="120"/>
                    <a:pt x="244" y="87"/>
                    <a:pt x="244" y="71"/>
                  </a:cubicBezTo>
                  <a:cubicBezTo>
                    <a:pt x="244" y="54"/>
                    <a:pt x="244" y="17"/>
                    <a:pt x="207" y="17"/>
                  </a:cubicBezTo>
                  <a:cubicBezTo>
                    <a:pt x="191"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7"/>
            <p:cNvSpPr/>
            <p:nvPr/>
          </p:nvSpPr>
          <p:spPr>
            <a:xfrm rot="10800000">
              <a:off x="2842660" y="2573945"/>
              <a:ext cx="6425" cy="5175"/>
            </a:xfrm>
            <a:custGeom>
              <a:avLst/>
              <a:gdLst/>
              <a:ahLst/>
              <a:cxnLst/>
              <a:rect l="l" t="t" r="r" b="b"/>
              <a:pathLst>
                <a:path w="257" h="207" extrusionOk="0">
                  <a:moveTo>
                    <a:pt x="170" y="1"/>
                  </a:moveTo>
                  <a:cubicBezTo>
                    <a:pt x="104" y="1"/>
                    <a:pt x="34" y="54"/>
                    <a:pt x="17" y="104"/>
                  </a:cubicBezTo>
                  <a:cubicBezTo>
                    <a:pt x="1" y="157"/>
                    <a:pt x="34" y="207"/>
                    <a:pt x="104" y="207"/>
                  </a:cubicBezTo>
                  <a:cubicBezTo>
                    <a:pt x="121" y="207"/>
                    <a:pt x="137" y="207"/>
                    <a:pt x="154" y="190"/>
                  </a:cubicBezTo>
                  <a:cubicBezTo>
                    <a:pt x="170" y="190"/>
                    <a:pt x="170" y="190"/>
                    <a:pt x="191" y="174"/>
                  </a:cubicBezTo>
                  <a:cubicBezTo>
                    <a:pt x="207" y="157"/>
                    <a:pt x="240" y="141"/>
                    <a:pt x="240" y="104"/>
                  </a:cubicBezTo>
                  <a:cubicBezTo>
                    <a:pt x="257" y="87"/>
                    <a:pt x="257" y="54"/>
                    <a:pt x="240" y="38"/>
                  </a:cubicBezTo>
                  <a:cubicBezTo>
                    <a:pt x="224" y="21"/>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7"/>
            <p:cNvSpPr/>
            <p:nvPr/>
          </p:nvSpPr>
          <p:spPr>
            <a:xfrm rot="10800000">
              <a:off x="2842235" y="2585070"/>
              <a:ext cx="6425" cy="5175"/>
            </a:xfrm>
            <a:custGeom>
              <a:avLst/>
              <a:gdLst/>
              <a:ahLst/>
              <a:cxnLst/>
              <a:rect l="l" t="t" r="r" b="b"/>
              <a:pathLst>
                <a:path w="257" h="207" extrusionOk="0">
                  <a:moveTo>
                    <a:pt x="174" y="0"/>
                  </a:moveTo>
                  <a:cubicBezTo>
                    <a:pt x="137" y="0"/>
                    <a:pt x="120" y="17"/>
                    <a:pt x="87" y="33"/>
                  </a:cubicBezTo>
                  <a:cubicBezTo>
                    <a:pt x="50" y="54"/>
                    <a:pt x="33" y="70"/>
                    <a:pt x="17" y="103"/>
                  </a:cubicBezTo>
                  <a:cubicBezTo>
                    <a:pt x="0" y="157"/>
                    <a:pt x="33" y="206"/>
                    <a:pt x="104" y="206"/>
                  </a:cubicBezTo>
                  <a:cubicBezTo>
                    <a:pt x="120" y="206"/>
                    <a:pt x="137" y="190"/>
                    <a:pt x="174" y="190"/>
                  </a:cubicBezTo>
                  <a:lnTo>
                    <a:pt x="190" y="173"/>
                  </a:lnTo>
                  <a:cubicBezTo>
                    <a:pt x="223" y="157"/>
                    <a:pt x="240" y="120"/>
                    <a:pt x="256" y="103"/>
                  </a:cubicBezTo>
                  <a:cubicBezTo>
                    <a:pt x="256" y="70"/>
                    <a:pt x="256" y="54"/>
                    <a:pt x="240"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7"/>
            <p:cNvSpPr/>
            <p:nvPr/>
          </p:nvSpPr>
          <p:spPr>
            <a:xfrm rot="10800000">
              <a:off x="2977885" y="2572195"/>
              <a:ext cx="6525" cy="5175"/>
            </a:xfrm>
            <a:custGeom>
              <a:avLst/>
              <a:gdLst/>
              <a:ahLst/>
              <a:cxnLst/>
              <a:rect l="l" t="t" r="r" b="b"/>
              <a:pathLst>
                <a:path w="261" h="207" extrusionOk="0">
                  <a:moveTo>
                    <a:pt x="174" y="1"/>
                  </a:moveTo>
                  <a:cubicBezTo>
                    <a:pt x="141" y="1"/>
                    <a:pt x="104" y="17"/>
                    <a:pt x="71" y="34"/>
                  </a:cubicBezTo>
                  <a:cubicBezTo>
                    <a:pt x="54" y="54"/>
                    <a:pt x="17" y="71"/>
                    <a:pt x="17" y="104"/>
                  </a:cubicBezTo>
                  <a:cubicBezTo>
                    <a:pt x="1" y="157"/>
                    <a:pt x="38" y="207"/>
                    <a:pt x="87" y="207"/>
                  </a:cubicBezTo>
                  <a:cubicBezTo>
                    <a:pt x="104" y="207"/>
                    <a:pt x="141" y="190"/>
                    <a:pt x="157" y="190"/>
                  </a:cubicBezTo>
                  <a:cubicBezTo>
                    <a:pt x="157" y="174"/>
                    <a:pt x="174" y="174"/>
                    <a:pt x="190" y="174"/>
                  </a:cubicBezTo>
                  <a:cubicBezTo>
                    <a:pt x="207" y="157"/>
                    <a:pt x="223" y="120"/>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7"/>
            <p:cNvSpPr/>
            <p:nvPr/>
          </p:nvSpPr>
          <p:spPr>
            <a:xfrm rot="10800000">
              <a:off x="2836160" y="2607445"/>
              <a:ext cx="6525" cy="5175"/>
            </a:xfrm>
            <a:custGeom>
              <a:avLst/>
              <a:gdLst/>
              <a:ahLst/>
              <a:cxnLst/>
              <a:rect l="l" t="t" r="r" b="b"/>
              <a:pathLst>
                <a:path w="261" h="207" extrusionOk="0">
                  <a:moveTo>
                    <a:pt x="174" y="1"/>
                  </a:moveTo>
                  <a:cubicBezTo>
                    <a:pt x="141" y="1"/>
                    <a:pt x="104" y="21"/>
                    <a:pt x="71" y="38"/>
                  </a:cubicBezTo>
                  <a:cubicBezTo>
                    <a:pt x="54" y="54"/>
                    <a:pt x="38" y="71"/>
                    <a:pt x="17" y="104"/>
                  </a:cubicBezTo>
                  <a:cubicBezTo>
                    <a:pt x="1" y="157"/>
                    <a:pt x="38" y="207"/>
                    <a:pt x="87" y="207"/>
                  </a:cubicBezTo>
                  <a:cubicBezTo>
                    <a:pt x="120" y="207"/>
                    <a:pt x="141" y="190"/>
                    <a:pt x="157" y="190"/>
                  </a:cubicBezTo>
                  <a:cubicBezTo>
                    <a:pt x="174" y="190"/>
                    <a:pt x="174" y="174"/>
                    <a:pt x="190" y="174"/>
                  </a:cubicBezTo>
                  <a:cubicBezTo>
                    <a:pt x="207" y="157"/>
                    <a:pt x="244" y="124"/>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7"/>
            <p:cNvSpPr/>
            <p:nvPr/>
          </p:nvSpPr>
          <p:spPr>
            <a:xfrm rot="10800000">
              <a:off x="2849060" y="2547845"/>
              <a:ext cx="6925" cy="5050"/>
            </a:xfrm>
            <a:custGeom>
              <a:avLst/>
              <a:gdLst/>
              <a:ahLst/>
              <a:cxnLst/>
              <a:rect l="l" t="t" r="r" b="b"/>
              <a:pathLst>
                <a:path w="277" h="202" extrusionOk="0">
                  <a:moveTo>
                    <a:pt x="179" y="0"/>
                  </a:moveTo>
                  <a:cubicBezTo>
                    <a:pt x="160" y="0"/>
                    <a:pt x="139" y="6"/>
                    <a:pt x="120" y="19"/>
                  </a:cubicBezTo>
                  <a:cubicBezTo>
                    <a:pt x="54" y="52"/>
                    <a:pt x="1" y="106"/>
                    <a:pt x="17" y="155"/>
                  </a:cubicBezTo>
                  <a:cubicBezTo>
                    <a:pt x="27" y="189"/>
                    <a:pt x="58" y="201"/>
                    <a:pt x="93" y="201"/>
                  </a:cubicBezTo>
                  <a:cubicBezTo>
                    <a:pt x="114" y="201"/>
                    <a:pt x="137" y="196"/>
                    <a:pt x="157" y="188"/>
                  </a:cubicBezTo>
                  <a:cubicBezTo>
                    <a:pt x="223" y="155"/>
                    <a:pt x="277" y="106"/>
                    <a:pt x="260" y="52"/>
                  </a:cubicBezTo>
                  <a:cubicBezTo>
                    <a:pt x="247" y="20"/>
                    <a:pt x="21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7"/>
            <p:cNvSpPr/>
            <p:nvPr/>
          </p:nvSpPr>
          <p:spPr>
            <a:xfrm rot="10800000">
              <a:off x="2827185" y="2632995"/>
              <a:ext cx="6425" cy="4925"/>
            </a:xfrm>
            <a:custGeom>
              <a:avLst/>
              <a:gdLst/>
              <a:ahLst/>
              <a:cxnLst/>
              <a:rect l="l" t="t" r="r" b="b"/>
              <a:pathLst>
                <a:path w="257" h="197" extrusionOk="0">
                  <a:moveTo>
                    <a:pt x="168" y="0"/>
                  </a:moveTo>
                  <a:cubicBezTo>
                    <a:pt x="148" y="0"/>
                    <a:pt x="127" y="6"/>
                    <a:pt x="103" y="19"/>
                  </a:cubicBezTo>
                  <a:cubicBezTo>
                    <a:pt x="33" y="52"/>
                    <a:pt x="0" y="106"/>
                    <a:pt x="0" y="155"/>
                  </a:cubicBezTo>
                  <a:cubicBezTo>
                    <a:pt x="12" y="179"/>
                    <a:pt x="52" y="196"/>
                    <a:pt x="98" y="196"/>
                  </a:cubicBezTo>
                  <a:cubicBezTo>
                    <a:pt x="116" y="196"/>
                    <a:pt x="135" y="194"/>
                    <a:pt x="153" y="188"/>
                  </a:cubicBezTo>
                  <a:cubicBezTo>
                    <a:pt x="207" y="155"/>
                    <a:pt x="256" y="106"/>
                    <a:pt x="240" y="52"/>
                  </a:cubicBezTo>
                  <a:cubicBezTo>
                    <a:pt x="229" y="20"/>
                    <a:pt x="20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7"/>
            <p:cNvSpPr/>
            <p:nvPr/>
          </p:nvSpPr>
          <p:spPr>
            <a:xfrm rot="10800000">
              <a:off x="2831010" y="2595795"/>
              <a:ext cx="6525" cy="4750"/>
            </a:xfrm>
            <a:custGeom>
              <a:avLst/>
              <a:gdLst/>
              <a:ahLst/>
              <a:cxnLst/>
              <a:rect l="l" t="t" r="r" b="b"/>
              <a:pathLst>
                <a:path w="261" h="190" extrusionOk="0">
                  <a:moveTo>
                    <a:pt x="157" y="0"/>
                  </a:moveTo>
                  <a:cubicBezTo>
                    <a:pt x="141" y="0"/>
                    <a:pt x="104" y="0"/>
                    <a:pt x="71" y="17"/>
                  </a:cubicBezTo>
                  <a:cubicBezTo>
                    <a:pt x="54" y="54"/>
                    <a:pt x="17" y="70"/>
                    <a:pt x="17" y="103"/>
                  </a:cubicBezTo>
                  <a:cubicBezTo>
                    <a:pt x="1" y="157"/>
                    <a:pt x="38" y="190"/>
                    <a:pt x="87" y="190"/>
                  </a:cubicBezTo>
                  <a:cubicBezTo>
                    <a:pt x="104" y="190"/>
                    <a:pt x="141" y="190"/>
                    <a:pt x="157" y="173"/>
                  </a:cubicBezTo>
                  <a:cubicBezTo>
                    <a:pt x="157" y="173"/>
                    <a:pt x="174" y="173"/>
                    <a:pt x="190" y="157"/>
                  </a:cubicBezTo>
                  <a:cubicBezTo>
                    <a:pt x="207" y="136"/>
                    <a:pt x="223" y="120"/>
                    <a:pt x="244" y="87"/>
                  </a:cubicBezTo>
                  <a:cubicBezTo>
                    <a:pt x="260" y="70"/>
                    <a:pt x="244" y="33"/>
                    <a:pt x="244" y="17"/>
                  </a:cubicBezTo>
                  <a:cubicBezTo>
                    <a:pt x="223" y="0"/>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7"/>
            <p:cNvSpPr/>
            <p:nvPr/>
          </p:nvSpPr>
          <p:spPr>
            <a:xfrm rot="10800000">
              <a:off x="2871410" y="2526220"/>
              <a:ext cx="6425" cy="4775"/>
            </a:xfrm>
            <a:custGeom>
              <a:avLst/>
              <a:gdLst/>
              <a:ahLst/>
              <a:cxnLst/>
              <a:rect l="l" t="t" r="r" b="b"/>
              <a:pathLst>
                <a:path w="257" h="191" extrusionOk="0">
                  <a:moveTo>
                    <a:pt x="170" y="1"/>
                  </a:moveTo>
                  <a:cubicBezTo>
                    <a:pt x="137" y="1"/>
                    <a:pt x="104" y="1"/>
                    <a:pt x="67" y="17"/>
                  </a:cubicBezTo>
                  <a:cubicBezTo>
                    <a:pt x="50" y="34"/>
                    <a:pt x="17" y="71"/>
                    <a:pt x="17" y="88"/>
                  </a:cubicBezTo>
                  <a:cubicBezTo>
                    <a:pt x="1" y="121"/>
                    <a:pt x="1" y="137"/>
                    <a:pt x="17" y="158"/>
                  </a:cubicBezTo>
                  <a:cubicBezTo>
                    <a:pt x="34" y="174"/>
                    <a:pt x="67" y="191"/>
                    <a:pt x="83" y="191"/>
                  </a:cubicBezTo>
                  <a:cubicBezTo>
                    <a:pt x="104" y="191"/>
                    <a:pt x="137" y="191"/>
                    <a:pt x="153" y="174"/>
                  </a:cubicBezTo>
                  <a:cubicBezTo>
                    <a:pt x="153" y="174"/>
                    <a:pt x="170" y="174"/>
                    <a:pt x="186" y="158"/>
                  </a:cubicBezTo>
                  <a:cubicBezTo>
                    <a:pt x="207" y="137"/>
                    <a:pt x="223" y="121"/>
                    <a:pt x="240" y="88"/>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7"/>
            <p:cNvSpPr/>
            <p:nvPr/>
          </p:nvSpPr>
          <p:spPr>
            <a:xfrm rot="10800000">
              <a:off x="2876160" y="2584495"/>
              <a:ext cx="6400" cy="4925"/>
            </a:xfrm>
            <a:custGeom>
              <a:avLst/>
              <a:gdLst/>
              <a:ahLst/>
              <a:cxnLst/>
              <a:rect l="l" t="t" r="r" b="b"/>
              <a:pathLst>
                <a:path w="256" h="197" extrusionOk="0">
                  <a:moveTo>
                    <a:pt x="169" y="0"/>
                  </a:moveTo>
                  <a:cubicBezTo>
                    <a:pt x="153" y="0"/>
                    <a:pt x="120" y="0"/>
                    <a:pt x="103" y="21"/>
                  </a:cubicBezTo>
                  <a:cubicBezTo>
                    <a:pt x="49" y="37"/>
                    <a:pt x="0" y="103"/>
                    <a:pt x="17" y="157"/>
                  </a:cubicBezTo>
                  <a:cubicBezTo>
                    <a:pt x="29" y="181"/>
                    <a:pt x="69" y="196"/>
                    <a:pt x="110" y="196"/>
                  </a:cubicBezTo>
                  <a:cubicBezTo>
                    <a:pt x="125" y="196"/>
                    <a:pt x="139" y="194"/>
                    <a:pt x="153" y="190"/>
                  </a:cubicBezTo>
                  <a:cubicBezTo>
                    <a:pt x="169" y="173"/>
                    <a:pt x="190" y="157"/>
                    <a:pt x="206" y="157"/>
                  </a:cubicBezTo>
                  <a:cubicBezTo>
                    <a:pt x="239" y="124"/>
                    <a:pt x="256" y="87"/>
                    <a:pt x="256" y="54"/>
                  </a:cubicBezTo>
                  <a:cubicBezTo>
                    <a:pt x="239" y="21"/>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7"/>
            <p:cNvSpPr/>
            <p:nvPr/>
          </p:nvSpPr>
          <p:spPr>
            <a:xfrm rot="10800000">
              <a:off x="2877385" y="2594345"/>
              <a:ext cx="6525" cy="4775"/>
            </a:xfrm>
            <a:custGeom>
              <a:avLst/>
              <a:gdLst/>
              <a:ahLst/>
              <a:cxnLst/>
              <a:rect l="l" t="t" r="r" b="b"/>
              <a:pathLst>
                <a:path w="261" h="191" extrusionOk="0">
                  <a:moveTo>
                    <a:pt x="171" y="1"/>
                  </a:moveTo>
                  <a:cubicBezTo>
                    <a:pt x="152" y="1"/>
                    <a:pt x="130" y="5"/>
                    <a:pt x="103" y="13"/>
                  </a:cubicBezTo>
                  <a:cubicBezTo>
                    <a:pt x="54" y="30"/>
                    <a:pt x="17" y="63"/>
                    <a:pt x="17" y="100"/>
                  </a:cubicBezTo>
                  <a:cubicBezTo>
                    <a:pt x="0" y="116"/>
                    <a:pt x="0" y="133"/>
                    <a:pt x="17" y="149"/>
                  </a:cubicBezTo>
                  <a:cubicBezTo>
                    <a:pt x="17" y="173"/>
                    <a:pt x="54" y="190"/>
                    <a:pt x="100" y="190"/>
                  </a:cubicBezTo>
                  <a:cubicBezTo>
                    <a:pt x="118" y="190"/>
                    <a:pt x="138" y="188"/>
                    <a:pt x="157" y="182"/>
                  </a:cubicBezTo>
                  <a:cubicBezTo>
                    <a:pt x="223" y="149"/>
                    <a:pt x="260" y="79"/>
                    <a:pt x="244" y="46"/>
                  </a:cubicBezTo>
                  <a:cubicBezTo>
                    <a:pt x="244" y="30"/>
                    <a:pt x="223" y="13"/>
                    <a:pt x="223" y="13"/>
                  </a:cubicBezTo>
                  <a:cubicBezTo>
                    <a:pt x="207" y="5"/>
                    <a:pt x="19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7"/>
            <p:cNvSpPr/>
            <p:nvPr/>
          </p:nvSpPr>
          <p:spPr>
            <a:xfrm rot="10800000">
              <a:off x="2851635" y="2562295"/>
              <a:ext cx="6500" cy="4775"/>
            </a:xfrm>
            <a:custGeom>
              <a:avLst/>
              <a:gdLst/>
              <a:ahLst/>
              <a:cxnLst/>
              <a:rect l="l" t="t" r="r" b="b"/>
              <a:pathLst>
                <a:path w="260" h="191" extrusionOk="0">
                  <a:moveTo>
                    <a:pt x="173" y="1"/>
                  </a:moveTo>
                  <a:cubicBezTo>
                    <a:pt x="140" y="1"/>
                    <a:pt x="103" y="1"/>
                    <a:pt x="87" y="34"/>
                  </a:cubicBezTo>
                  <a:cubicBezTo>
                    <a:pt x="54" y="55"/>
                    <a:pt x="37" y="71"/>
                    <a:pt x="17" y="104"/>
                  </a:cubicBezTo>
                  <a:cubicBezTo>
                    <a:pt x="0" y="158"/>
                    <a:pt x="37" y="191"/>
                    <a:pt x="103" y="191"/>
                  </a:cubicBezTo>
                  <a:lnTo>
                    <a:pt x="157" y="191"/>
                  </a:lnTo>
                  <a:cubicBezTo>
                    <a:pt x="173" y="174"/>
                    <a:pt x="173" y="174"/>
                    <a:pt x="190" y="174"/>
                  </a:cubicBezTo>
                  <a:cubicBezTo>
                    <a:pt x="223" y="137"/>
                    <a:pt x="243" y="121"/>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7"/>
            <p:cNvSpPr/>
            <p:nvPr/>
          </p:nvSpPr>
          <p:spPr>
            <a:xfrm rot="10800000">
              <a:off x="2822860" y="2678245"/>
              <a:ext cx="6525" cy="4775"/>
            </a:xfrm>
            <a:custGeom>
              <a:avLst/>
              <a:gdLst/>
              <a:ahLst/>
              <a:cxnLst/>
              <a:rect l="l" t="t" r="r" b="b"/>
              <a:pathLst>
                <a:path w="261" h="191" extrusionOk="0">
                  <a:moveTo>
                    <a:pt x="174" y="1"/>
                  </a:moveTo>
                  <a:cubicBezTo>
                    <a:pt x="157" y="1"/>
                    <a:pt x="124" y="1"/>
                    <a:pt x="87" y="17"/>
                  </a:cubicBezTo>
                  <a:cubicBezTo>
                    <a:pt x="54" y="34"/>
                    <a:pt x="38" y="71"/>
                    <a:pt x="38" y="87"/>
                  </a:cubicBezTo>
                  <a:cubicBezTo>
                    <a:pt x="0" y="137"/>
                    <a:pt x="38" y="190"/>
                    <a:pt x="103" y="190"/>
                  </a:cubicBezTo>
                  <a:cubicBezTo>
                    <a:pt x="124" y="190"/>
                    <a:pt x="157" y="190"/>
                    <a:pt x="174" y="174"/>
                  </a:cubicBezTo>
                  <a:cubicBezTo>
                    <a:pt x="174" y="174"/>
                    <a:pt x="190" y="174"/>
                    <a:pt x="190" y="157"/>
                  </a:cubicBezTo>
                  <a:cubicBezTo>
                    <a:pt x="227" y="137"/>
                    <a:pt x="244" y="120"/>
                    <a:pt x="260" y="87"/>
                  </a:cubicBezTo>
                  <a:cubicBezTo>
                    <a:pt x="260" y="71"/>
                    <a:pt x="260" y="34"/>
                    <a:pt x="244" y="17"/>
                  </a:cubicBezTo>
                  <a:cubicBezTo>
                    <a:pt x="244"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7"/>
            <p:cNvSpPr/>
            <p:nvPr/>
          </p:nvSpPr>
          <p:spPr>
            <a:xfrm rot="10800000">
              <a:off x="2857185" y="2573945"/>
              <a:ext cx="6525" cy="4875"/>
            </a:xfrm>
            <a:custGeom>
              <a:avLst/>
              <a:gdLst/>
              <a:ahLst/>
              <a:cxnLst/>
              <a:rect l="l" t="t" r="r" b="b"/>
              <a:pathLst>
                <a:path w="261" h="195" extrusionOk="0">
                  <a:moveTo>
                    <a:pt x="155" y="0"/>
                  </a:moveTo>
                  <a:cubicBezTo>
                    <a:pt x="144" y="0"/>
                    <a:pt x="132" y="2"/>
                    <a:pt x="120" y="9"/>
                  </a:cubicBezTo>
                  <a:cubicBezTo>
                    <a:pt x="87" y="9"/>
                    <a:pt x="71" y="26"/>
                    <a:pt x="33" y="59"/>
                  </a:cubicBezTo>
                  <a:cubicBezTo>
                    <a:pt x="17" y="75"/>
                    <a:pt x="1" y="92"/>
                    <a:pt x="1" y="129"/>
                  </a:cubicBezTo>
                  <a:cubicBezTo>
                    <a:pt x="1" y="145"/>
                    <a:pt x="17" y="178"/>
                    <a:pt x="33" y="178"/>
                  </a:cubicBezTo>
                  <a:cubicBezTo>
                    <a:pt x="54" y="195"/>
                    <a:pt x="87" y="195"/>
                    <a:pt x="120" y="195"/>
                  </a:cubicBezTo>
                  <a:cubicBezTo>
                    <a:pt x="120" y="195"/>
                    <a:pt x="137" y="195"/>
                    <a:pt x="137" y="178"/>
                  </a:cubicBezTo>
                  <a:cubicBezTo>
                    <a:pt x="174" y="178"/>
                    <a:pt x="190" y="162"/>
                    <a:pt x="207" y="145"/>
                  </a:cubicBezTo>
                  <a:cubicBezTo>
                    <a:pt x="240" y="92"/>
                    <a:pt x="260" y="42"/>
                    <a:pt x="207" y="9"/>
                  </a:cubicBezTo>
                  <a:cubicBezTo>
                    <a:pt x="196" y="9"/>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7"/>
            <p:cNvSpPr/>
            <p:nvPr/>
          </p:nvSpPr>
          <p:spPr>
            <a:xfrm rot="10800000">
              <a:off x="2861510" y="2549645"/>
              <a:ext cx="6525" cy="4950"/>
            </a:xfrm>
            <a:custGeom>
              <a:avLst/>
              <a:gdLst/>
              <a:ahLst/>
              <a:cxnLst/>
              <a:rect l="l" t="t" r="r" b="b"/>
              <a:pathLst>
                <a:path w="261" h="198" extrusionOk="0">
                  <a:moveTo>
                    <a:pt x="163" y="0"/>
                  </a:moveTo>
                  <a:cubicBezTo>
                    <a:pt x="143" y="0"/>
                    <a:pt x="122" y="6"/>
                    <a:pt x="103" y="17"/>
                  </a:cubicBezTo>
                  <a:cubicBezTo>
                    <a:pt x="54" y="34"/>
                    <a:pt x="37" y="50"/>
                    <a:pt x="21" y="87"/>
                  </a:cubicBezTo>
                  <a:cubicBezTo>
                    <a:pt x="0" y="104"/>
                    <a:pt x="0" y="120"/>
                    <a:pt x="0" y="137"/>
                  </a:cubicBezTo>
                  <a:cubicBezTo>
                    <a:pt x="21" y="174"/>
                    <a:pt x="21" y="174"/>
                    <a:pt x="54" y="190"/>
                  </a:cubicBezTo>
                  <a:cubicBezTo>
                    <a:pt x="59" y="196"/>
                    <a:pt x="67" y="198"/>
                    <a:pt x="75" y="198"/>
                  </a:cubicBezTo>
                  <a:cubicBezTo>
                    <a:pt x="93" y="198"/>
                    <a:pt x="116" y="190"/>
                    <a:pt x="141" y="190"/>
                  </a:cubicBezTo>
                  <a:cubicBezTo>
                    <a:pt x="206" y="153"/>
                    <a:pt x="260" y="87"/>
                    <a:pt x="244" y="50"/>
                  </a:cubicBezTo>
                  <a:cubicBezTo>
                    <a:pt x="233" y="18"/>
                    <a:pt x="200"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7"/>
            <p:cNvSpPr/>
            <p:nvPr/>
          </p:nvSpPr>
          <p:spPr>
            <a:xfrm rot="10800000">
              <a:off x="2867085" y="2561045"/>
              <a:ext cx="6525" cy="4675"/>
            </a:xfrm>
            <a:custGeom>
              <a:avLst/>
              <a:gdLst/>
              <a:ahLst/>
              <a:cxnLst/>
              <a:rect l="l" t="t" r="r" b="b"/>
              <a:pathLst>
                <a:path w="261" h="187" extrusionOk="0">
                  <a:moveTo>
                    <a:pt x="174" y="1"/>
                  </a:moveTo>
                  <a:cubicBezTo>
                    <a:pt x="141" y="1"/>
                    <a:pt x="120" y="1"/>
                    <a:pt x="87" y="17"/>
                  </a:cubicBezTo>
                  <a:cubicBezTo>
                    <a:pt x="54" y="34"/>
                    <a:pt x="38" y="67"/>
                    <a:pt x="17" y="104"/>
                  </a:cubicBezTo>
                  <a:cubicBezTo>
                    <a:pt x="1" y="153"/>
                    <a:pt x="38" y="186"/>
                    <a:pt x="87" y="186"/>
                  </a:cubicBezTo>
                  <a:lnTo>
                    <a:pt x="141" y="186"/>
                  </a:lnTo>
                  <a:cubicBezTo>
                    <a:pt x="141" y="186"/>
                    <a:pt x="157" y="186"/>
                    <a:pt x="157" y="170"/>
                  </a:cubicBezTo>
                  <a:lnTo>
                    <a:pt x="190" y="170"/>
                  </a:lnTo>
                  <a:cubicBezTo>
                    <a:pt x="207" y="137"/>
                    <a:pt x="244" y="120"/>
                    <a:pt x="244" y="83"/>
                  </a:cubicBezTo>
                  <a:cubicBezTo>
                    <a:pt x="260" y="67"/>
                    <a:pt x="260"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7"/>
            <p:cNvSpPr/>
            <p:nvPr/>
          </p:nvSpPr>
          <p:spPr>
            <a:xfrm rot="10800000">
              <a:off x="2810385" y="2677170"/>
              <a:ext cx="6525" cy="5025"/>
            </a:xfrm>
            <a:custGeom>
              <a:avLst/>
              <a:gdLst/>
              <a:ahLst/>
              <a:cxnLst/>
              <a:rect l="l" t="t" r="r" b="b"/>
              <a:pathLst>
                <a:path w="261" h="201" extrusionOk="0">
                  <a:moveTo>
                    <a:pt x="173" y="1"/>
                  </a:moveTo>
                  <a:cubicBezTo>
                    <a:pt x="157" y="1"/>
                    <a:pt x="140" y="1"/>
                    <a:pt x="103" y="21"/>
                  </a:cubicBezTo>
                  <a:cubicBezTo>
                    <a:pt x="54" y="54"/>
                    <a:pt x="0" y="104"/>
                    <a:pt x="17" y="157"/>
                  </a:cubicBezTo>
                  <a:cubicBezTo>
                    <a:pt x="30" y="189"/>
                    <a:pt x="61" y="200"/>
                    <a:pt x="96" y="200"/>
                  </a:cubicBezTo>
                  <a:cubicBezTo>
                    <a:pt x="116" y="200"/>
                    <a:pt x="137" y="196"/>
                    <a:pt x="157" y="190"/>
                  </a:cubicBezTo>
                  <a:cubicBezTo>
                    <a:pt x="173" y="174"/>
                    <a:pt x="190" y="174"/>
                    <a:pt x="206" y="157"/>
                  </a:cubicBezTo>
                  <a:cubicBezTo>
                    <a:pt x="244" y="124"/>
                    <a:pt x="260" y="87"/>
                    <a:pt x="260" y="54"/>
                  </a:cubicBezTo>
                  <a:cubicBezTo>
                    <a:pt x="244" y="2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7"/>
            <p:cNvSpPr/>
            <p:nvPr/>
          </p:nvSpPr>
          <p:spPr>
            <a:xfrm rot="10800000">
              <a:off x="2795360" y="2678670"/>
              <a:ext cx="6100" cy="5075"/>
            </a:xfrm>
            <a:custGeom>
              <a:avLst/>
              <a:gdLst/>
              <a:ahLst/>
              <a:cxnLst/>
              <a:rect l="l" t="t" r="r" b="b"/>
              <a:pathLst>
                <a:path w="244" h="203" extrusionOk="0">
                  <a:moveTo>
                    <a:pt x="171" y="1"/>
                  </a:moveTo>
                  <a:cubicBezTo>
                    <a:pt x="156" y="1"/>
                    <a:pt x="139" y="5"/>
                    <a:pt x="120" y="13"/>
                  </a:cubicBezTo>
                  <a:cubicBezTo>
                    <a:pt x="87" y="13"/>
                    <a:pt x="54" y="30"/>
                    <a:pt x="38" y="46"/>
                  </a:cubicBezTo>
                  <a:cubicBezTo>
                    <a:pt x="17" y="83"/>
                    <a:pt x="1" y="100"/>
                    <a:pt x="1" y="133"/>
                  </a:cubicBezTo>
                  <a:cubicBezTo>
                    <a:pt x="1" y="149"/>
                    <a:pt x="1" y="166"/>
                    <a:pt x="38" y="186"/>
                  </a:cubicBezTo>
                  <a:cubicBezTo>
                    <a:pt x="54" y="203"/>
                    <a:pt x="71" y="203"/>
                    <a:pt x="104" y="203"/>
                  </a:cubicBezTo>
                  <a:cubicBezTo>
                    <a:pt x="120" y="203"/>
                    <a:pt x="141" y="186"/>
                    <a:pt x="141" y="186"/>
                  </a:cubicBezTo>
                  <a:cubicBezTo>
                    <a:pt x="157" y="186"/>
                    <a:pt x="174" y="166"/>
                    <a:pt x="190" y="149"/>
                  </a:cubicBezTo>
                  <a:cubicBezTo>
                    <a:pt x="244" y="100"/>
                    <a:pt x="244" y="46"/>
                    <a:pt x="207" y="13"/>
                  </a:cubicBezTo>
                  <a:cubicBezTo>
                    <a:pt x="199" y="5"/>
                    <a:pt x="186"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7"/>
            <p:cNvSpPr/>
            <p:nvPr/>
          </p:nvSpPr>
          <p:spPr>
            <a:xfrm rot="10800000">
              <a:off x="2789360" y="2667120"/>
              <a:ext cx="6525" cy="4775"/>
            </a:xfrm>
            <a:custGeom>
              <a:avLst/>
              <a:gdLst/>
              <a:ahLst/>
              <a:cxnLst/>
              <a:rect l="l" t="t" r="r" b="b"/>
              <a:pathLst>
                <a:path w="261" h="191" extrusionOk="0">
                  <a:moveTo>
                    <a:pt x="174" y="1"/>
                  </a:moveTo>
                  <a:cubicBezTo>
                    <a:pt x="141" y="1"/>
                    <a:pt x="103" y="1"/>
                    <a:pt x="70" y="22"/>
                  </a:cubicBezTo>
                  <a:cubicBezTo>
                    <a:pt x="54" y="38"/>
                    <a:pt x="21" y="71"/>
                    <a:pt x="21" y="88"/>
                  </a:cubicBezTo>
                  <a:cubicBezTo>
                    <a:pt x="0" y="158"/>
                    <a:pt x="37" y="191"/>
                    <a:pt x="87" y="191"/>
                  </a:cubicBezTo>
                  <a:cubicBezTo>
                    <a:pt x="103" y="191"/>
                    <a:pt x="141" y="191"/>
                    <a:pt x="157" y="174"/>
                  </a:cubicBezTo>
                  <a:cubicBezTo>
                    <a:pt x="157" y="174"/>
                    <a:pt x="174" y="174"/>
                    <a:pt x="190" y="158"/>
                  </a:cubicBezTo>
                  <a:cubicBezTo>
                    <a:pt x="207" y="141"/>
                    <a:pt x="227" y="125"/>
                    <a:pt x="244" y="88"/>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7"/>
            <p:cNvSpPr/>
            <p:nvPr/>
          </p:nvSpPr>
          <p:spPr>
            <a:xfrm rot="10800000">
              <a:off x="2780410" y="2678670"/>
              <a:ext cx="6400" cy="5175"/>
            </a:xfrm>
            <a:custGeom>
              <a:avLst/>
              <a:gdLst/>
              <a:ahLst/>
              <a:cxnLst/>
              <a:rect l="l" t="t" r="r" b="b"/>
              <a:pathLst>
                <a:path w="256" h="207" extrusionOk="0">
                  <a:moveTo>
                    <a:pt x="173" y="1"/>
                  </a:moveTo>
                  <a:cubicBezTo>
                    <a:pt x="103" y="1"/>
                    <a:pt x="33" y="50"/>
                    <a:pt x="17" y="104"/>
                  </a:cubicBezTo>
                  <a:cubicBezTo>
                    <a:pt x="0" y="153"/>
                    <a:pt x="33" y="207"/>
                    <a:pt x="87" y="207"/>
                  </a:cubicBezTo>
                  <a:cubicBezTo>
                    <a:pt x="103" y="207"/>
                    <a:pt x="136" y="190"/>
                    <a:pt x="153" y="190"/>
                  </a:cubicBezTo>
                  <a:cubicBezTo>
                    <a:pt x="153" y="190"/>
                    <a:pt x="173" y="170"/>
                    <a:pt x="190" y="170"/>
                  </a:cubicBezTo>
                  <a:cubicBezTo>
                    <a:pt x="206" y="153"/>
                    <a:pt x="223" y="120"/>
                    <a:pt x="239" y="104"/>
                  </a:cubicBezTo>
                  <a:cubicBezTo>
                    <a:pt x="256" y="67"/>
                    <a:pt x="239" y="50"/>
                    <a:pt x="239" y="34"/>
                  </a:cubicBezTo>
                  <a:cubicBezTo>
                    <a:pt x="223" y="17"/>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7"/>
            <p:cNvSpPr/>
            <p:nvPr/>
          </p:nvSpPr>
          <p:spPr>
            <a:xfrm rot="10800000">
              <a:off x="2789360" y="2652895"/>
              <a:ext cx="4375" cy="4775"/>
            </a:xfrm>
            <a:custGeom>
              <a:avLst/>
              <a:gdLst/>
              <a:ahLst/>
              <a:cxnLst/>
              <a:rect l="l" t="t" r="r" b="b"/>
              <a:pathLst>
                <a:path w="175" h="191" extrusionOk="0">
                  <a:moveTo>
                    <a:pt x="174" y="1"/>
                  </a:moveTo>
                  <a:cubicBezTo>
                    <a:pt x="158" y="1"/>
                    <a:pt x="121" y="1"/>
                    <a:pt x="104" y="17"/>
                  </a:cubicBezTo>
                  <a:cubicBezTo>
                    <a:pt x="55" y="34"/>
                    <a:pt x="1" y="104"/>
                    <a:pt x="17" y="153"/>
                  </a:cubicBezTo>
                  <a:cubicBezTo>
                    <a:pt x="17" y="153"/>
                    <a:pt x="38" y="174"/>
                    <a:pt x="38" y="191"/>
                  </a:cubicBezTo>
                  <a:cubicBezTo>
                    <a:pt x="88" y="121"/>
                    <a:pt x="121" y="50"/>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7"/>
            <p:cNvSpPr/>
            <p:nvPr/>
          </p:nvSpPr>
          <p:spPr>
            <a:xfrm rot="10800000">
              <a:off x="2769160" y="2700620"/>
              <a:ext cx="6525" cy="4750"/>
            </a:xfrm>
            <a:custGeom>
              <a:avLst/>
              <a:gdLst/>
              <a:ahLst/>
              <a:cxnLst/>
              <a:rect l="l" t="t" r="r" b="b"/>
              <a:pathLst>
                <a:path w="261" h="190" extrusionOk="0">
                  <a:moveTo>
                    <a:pt x="174" y="0"/>
                  </a:moveTo>
                  <a:cubicBezTo>
                    <a:pt x="141" y="0"/>
                    <a:pt x="120" y="0"/>
                    <a:pt x="87" y="21"/>
                  </a:cubicBezTo>
                  <a:cubicBezTo>
                    <a:pt x="54" y="37"/>
                    <a:pt x="38" y="70"/>
                    <a:pt x="38" y="87"/>
                  </a:cubicBezTo>
                  <a:cubicBezTo>
                    <a:pt x="0" y="140"/>
                    <a:pt x="38" y="190"/>
                    <a:pt x="104" y="190"/>
                  </a:cubicBezTo>
                  <a:cubicBezTo>
                    <a:pt x="120" y="190"/>
                    <a:pt x="141" y="190"/>
                    <a:pt x="174" y="173"/>
                  </a:cubicBezTo>
                  <a:cubicBezTo>
                    <a:pt x="174" y="173"/>
                    <a:pt x="190" y="173"/>
                    <a:pt x="190" y="157"/>
                  </a:cubicBezTo>
                  <a:cubicBezTo>
                    <a:pt x="223" y="140"/>
                    <a:pt x="244" y="124"/>
                    <a:pt x="260" y="87"/>
                  </a:cubicBezTo>
                  <a:cubicBezTo>
                    <a:pt x="260" y="70"/>
                    <a:pt x="260" y="37"/>
                    <a:pt x="244" y="21"/>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7"/>
            <p:cNvSpPr/>
            <p:nvPr/>
          </p:nvSpPr>
          <p:spPr>
            <a:xfrm rot="10800000">
              <a:off x="2773910" y="2712570"/>
              <a:ext cx="6525" cy="4775"/>
            </a:xfrm>
            <a:custGeom>
              <a:avLst/>
              <a:gdLst/>
              <a:ahLst/>
              <a:cxnLst/>
              <a:rect l="l" t="t" r="r" b="b"/>
              <a:pathLst>
                <a:path w="261" h="191" extrusionOk="0">
                  <a:moveTo>
                    <a:pt x="157" y="1"/>
                  </a:moveTo>
                  <a:cubicBezTo>
                    <a:pt x="141" y="1"/>
                    <a:pt x="104" y="17"/>
                    <a:pt x="71" y="34"/>
                  </a:cubicBezTo>
                  <a:cubicBezTo>
                    <a:pt x="38" y="50"/>
                    <a:pt x="21" y="67"/>
                    <a:pt x="21" y="104"/>
                  </a:cubicBezTo>
                  <a:cubicBezTo>
                    <a:pt x="1" y="153"/>
                    <a:pt x="38" y="190"/>
                    <a:pt x="87" y="190"/>
                  </a:cubicBezTo>
                  <a:lnTo>
                    <a:pt x="157" y="190"/>
                  </a:lnTo>
                  <a:cubicBezTo>
                    <a:pt x="157" y="170"/>
                    <a:pt x="174" y="170"/>
                    <a:pt x="174" y="170"/>
                  </a:cubicBezTo>
                  <a:cubicBezTo>
                    <a:pt x="207" y="153"/>
                    <a:pt x="228" y="120"/>
                    <a:pt x="244" y="104"/>
                  </a:cubicBezTo>
                  <a:cubicBezTo>
                    <a:pt x="261" y="34"/>
                    <a:pt x="228"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7"/>
            <p:cNvSpPr/>
            <p:nvPr/>
          </p:nvSpPr>
          <p:spPr>
            <a:xfrm rot="10800000">
              <a:off x="2779885" y="2690320"/>
              <a:ext cx="6525" cy="4750"/>
            </a:xfrm>
            <a:custGeom>
              <a:avLst/>
              <a:gdLst/>
              <a:ahLst/>
              <a:cxnLst/>
              <a:rect l="l" t="t" r="r" b="b"/>
              <a:pathLst>
                <a:path w="261" h="190" extrusionOk="0">
                  <a:moveTo>
                    <a:pt x="174" y="0"/>
                  </a:moveTo>
                  <a:cubicBezTo>
                    <a:pt x="137" y="0"/>
                    <a:pt x="104" y="21"/>
                    <a:pt x="87" y="37"/>
                  </a:cubicBezTo>
                  <a:cubicBezTo>
                    <a:pt x="54" y="54"/>
                    <a:pt x="34" y="70"/>
                    <a:pt x="17" y="103"/>
                  </a:cubicBezTo>
                  <a:cubicBezTo>
                    <a:pt x="1" y="157"/>
                    <a:pt x="34" y="190"/>
                    <a:pt x="104" y="190"/>
                  </a:cubicBezTo>
                  <a:lnTo>
                    <a:pt x="157" y="190"/>
                  </a:lnTo>
                  <a:cubicBezTo>
                    <a:pt x="174" y="173"/>
                    <a:pt x="174" y="173"/>
                    <a:pt x="190" y="173"/>
                  </a:cubicBezTo>
                  <a:cubicBezTo>
                    <a:pt x="223" y="157"/>
                    <a:pt x="240" y="124"/>
                    <a:pt x="240" y="103"/>
                  </a:cubicBezTo>
                  <a:cubicBezTo>
                    <a:pt x="260" y="70"/>
                    <a:pt x="260" y="54"/>
                    <a:pt x="240"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7"/>
            <p:cNvSpPr/>
            <p:nvPr/>
          </p:nvSpPr>
          <p:spPr>
            <a:xfrm rot="10800000">
              <a:off x="2764935" y="2737770"/>
              <a:ext cx="6825" cy="4950"/>
            </a:xfrm>
            <a:custGeom>
              <a:avLst/>
              <a:gdLst/>
              <a:ahLst/>
              <a:cxnLst/>
              <a:rect l="l" t="t" r="r" b="b"/>
              <a:pathLst>
                <a:path w="273" h="198" extrusionOk="0">
                  <a:moveTo>
                    <a:pt x="177" y="1"/>
                  </a:moveTo>
                  <a:cubicBezTo>
                    <a:pt x="157" y="1"/>
                    <a:pt x="137" y="6"/>
                    <a:pt x="120" y="18"/>
                  </a:cubicBezTo>
                  <a:cubicBezTo>
                    <a:pt x="50" y="35"/>
                    <a:pt x="0" y="105"/>
                    <a:pt x="17" y="154"/>
                  </a:cubicBezTo>
                  <a:cubicBezTo>
                    <a:pt x="29" y="181"/>
                    <a:pt x="70" y="198"/>
                    <a:pt x="111" y="198"/>
                  </a:cubicBezTo>
                  <a:cubicBezTo>
                    <a:pt x="125" y="198"/>
                    <a:pt x="140" y="196"/>
                    <a:pt x="153" y="191"/>
                  </a:cubicBezTo>
                  <a:cubicBezTo>
                    <a:pt x="223" y="154"/>
                    <a:pt x="272" y="88"/>
                    <a:pt x="256" y="51"/>
                  </a:cubicBezTo>
                  <a:cubicBezTo>
                    <a:pt x="245" y="19"/>
                    <a:pt x="212"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7"/>
            <p:cNvSpPr/>
            <p:nvPr/>
          </p:nvSpPr>
          <p:spPr>
            <a:xfrm rot="10800000">
              <a:off x="2809160" y="2631045"/>
              <a:ext cx="6425" cy="5175"/>
            </a:xfrm>
            <a:custGeom>
              <a:avLst/>
              <a:gdLst/>
              <a:ahLst/>
              <a:cxnLst/>
              <a:rect l="l" t="t" r="r" b="b"/>
              <a:pathLst>
                <a:path w="257" h="207" extrusionOk="0">
                  <a:moveTo>
                    <a:pt x="153" y="1"/>
                  </a:moveTo>
                  <a:cubicBezTo>
                    <a:pt x="137" y="1"/>
                    <a:pt x="104" y="17"/>
                    <a:pt x="67" y="38"/>
                  </a:cubicBezTo>
                  <a:cubicBezTo>
                    <a:pt x="34" y="54"/>
                    <a:pt x="17" y="87"/>
                    <a:pt x="17" y="104"/>
                  </a:cubicBezTo>
                  <a:cubicBezTo>
                    <a:pt x="1" y="141"/>
                    <a:pt x="1" y="157"/>
                    <a:pt x="17" y="174"/>
                  </a:cubicBezTo>
                  <a:cubicBezTo>
                    <a:pt x="34" y="190"/>
                    <a:pt x="50" y="207"/>
                    <a:pt x="87" y="207"/>
                  </a:cubicBezTo>
                  <a:cubicBezTo>
                    <a:pt x="104" y="207"/>
                    <a:pt x="120" y="207"/>
                    <a:pt x="153" y="190"/>
                  </a:cubicBezTo>
                  <a:cubicBezTo>
                    <a:pt x="153" y="190"/>
                    <a:pt x="170" y="190"/>
                    <a:pt x="170" y="174"/>
                  </a:cubicBezTo>
                  <a:cubicBezTo>
                    <a:pt x="207" y="157"/>
                    <a:pt x="224" y="141"/>
                    <a:pt x="240" y="104"/>
                  </a:cubicBezTo>
                  <a:cubicBezTo>
                    <a:pt x="257" y="5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7"/>
            <p:cNvSpPr/>
            <p:nvPr/>
          </p:nvSpPr>
          <p:spPr>
            <a:xfrm rot="10800000">
              <a:off x="2812560" y="2643520"/>
              <a:ext cx="6925" cy="4650"/>
            </a:xfrm>
            <a:custGeom>
              <a:avLst/>
              <a:gdLst/>
              <a:ahLst/>
              <a:cxnLst/>
              <a:rect l="l" t="t" r="r" b="b"/>
              <a:pathLst>
                <a:path w="277" h="186" extrusionOk="0">
                  <a:moveTo>
                    <a:pt x="173" y="0"/>
                  </a:moveTo>
                  <a:cubicBezTo>
                    <a:pt x="140" y="0"/>
                    <a:pt x="103" y="0"/>
                    <a:pt x="87" y="17"/>
                  </a:cubicBezTo>
                  <a:cubicBezTo>
                    <a:pt x="54" y="50"/>
                    <a:pt x="37" y="66"/>
                    <a:pt x="17" y="103"/>
                  </a:cubicBezTo>
                  <a:cubicBezTo>
                    <a:pt x="0" y="153"/>
                    <a:pt x="37" y="186"/>
                    <a:pt x="103" y="186"/>
                  </a:cubicBezTo>
                  <a:cubicBezTo>
                    <a:pt x="120" y="186"/>
                    <a:pt x="140" y="186"/>
                    <a:pt x="157" y="169"/>
                  </a:cubicBezTo>
                  <a:lnTo>
                    <a:pt x="190" y="169"/>
                  </a:lnTo>
                  <a:cubicBezTo>
                    <a:pt x="223" y="136"/>
                    <a:pt x="243" y="120"/>
                    <a:pt x="260" y="83"/>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7"/>
            <p:cNvSpPr/>
            <p:nvPr/>
          </p:nvSpPr>
          <p:spPr>
            <a:xfrm rot="10800000">
              <a:off x="2818135" y="2652595"/>
              <a:ext cx="6925" cy="5075"/>
            </a:xfrm>
            <a:custGeom>
              <a:avLst/>
              <a:gdLst/>
              <a:ahLst/>
              <a:cxnLst/>
              <a:rect l="l" t="t" r="r" b="b"/>
              <a:pathLst>
                <a:path w="277" h="203" extrusionOk="0">
                  <a:moveTo>
                    <a:pt x="172" y="0"/>
                  </a:moveTo>
                  <a:cubicBezTo>
                    <a:pt x="134" y="0"/>
                    <a:pt x="86" y="18"/>
                    <a:pt x="54" y="50"/>
                  </a:cubicBezTo>
                  <a:cubicBezTo>
                    <a:pt x="1" y="104"/>
                    <a:pt x="1" y="153"/>
                    <a:pt x="54" y="191"/>
                  </a:cubicBezTo>
                  <a:cubicBezTo>
                    <a:pt x="62" y="199"/>
                    <a:pt x="75" y="203"/>
                    <a:pt x="89" y="203"/>
                  </a:cubicBezTo>
                  <a:cubicBezTo>
                    <a:pt x="104" y="203"/>
                    <a:pt x="120" y="199"/>
                    <a:pt x="137" y="191"/>
                  </a:cubicBezTo>
                  <a:lnTo>
                    <a:pt x="157" y="191"/>
                  </a:lnTo>
                  <a:cubicBezTo>
                    <a:pt x="190" y="174"/>
                    <a:pt x="207" y="174"/>
                    <a:pt x="223" y="153"/>
                  </a:cubicBezTo>
                  <a:cubicBezTo>
                    <a:pt x="260" y="104"/>
                    <a:pt x="277" y="34"/>
                    <a:pt x="223" y="17"/>
                  </a:cubicBezTo>
                  <a:cubicBezTo>
                    <a:pt x="212" y="6"/>
                    <a:pt x="193"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7"/>
            <p:cNvSpPr/>
            <p:nvPr/>
          </p:nvSpPr>
          <p:spPr>
            <a:xfrm rot="10800000">
              <a:off x="2800085" y="2700195"/>
              <a:ext cx="6525" cy="5175"/>
            </a:xfrm>
            <a:custGeom>
              <a:avLst/>
              <a:gdLst/>
              <a:ahLst/>
              <a:cxnLst/>
              <a:rect l="l" t="t" r="r" b="b"/>
              <a:pathLst>
                <a:path w="261" h="207" extrusionOk="0">
                  <a:moveTo>
                    <a:pt x="174" y="0"/>
                  </a:moveTo>
                  <a:cubicBezTo>
                    <a:pt x="141" y="0"/>
                    <a:pt x="104" y="21"/>
                    <a:pt x="71" y="37"/>
                  </a:cubicBezTo>
                  <a:cubicBezTo>
                    <a:pt x="54" y="54"/>
                    <a:pt x="38" y="70"/>
                    <a:pt x="17" y="103"/>
                  </a:cubicBezTo>
                  <a:cubicBezTo>
                    <a:pt x="1" y="124"/>
                    <a:pt x="17" y="157"/>
                    <a:pt x="17" y="173"/>
                  </a:cubicBezTo>
                  <a:cubicBezTo>
                    <a:pt x="38" y="190"/>
                    <a:pt x="71" y="206"/>
                    <a:pt x="87" y="206"/>
                  </a:cubicBezTo>
                  <a:cubicBezTo>
                    <a:pt x="120" y="206"/>
                    <a:pt x="141" y="190"/>
                    <a:pt x="157" y="190"/>
                  </a:cubicBezTo>
                  <a:cubicBezTo>
                    <a:pt x="174" y="190"/>
                    <a:pt x="174" y="173"/>
                    <a:pt x="190" y="173"/>
                  </a:cubicBezTo>
                  <a:cubicBezTo>
                    <a:pt x="207" y="157"/>
                    <a:pt x="244" y="124"/>
                    <a:pt x="244" y="103"/>
                  </a:cubicBezTo>
                  <a:cubicBezTo>
                    <a:pt x="260" y="54"/>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7"/>
            <p:cNvSpPr/>
            <p:nvPr/>
          </p:nvSpPr>
          <p:spPr>
            <a:xfrm rot="10800000">
              <a:off x="2882535" y="2559720"/>
              <a:ext cx="6525" cy="5175"/>
            </a:xfrm>
            <a:custGeom>
              <a:avLst/>
              <a:gdLst/>
              <a:ahLst/>
              <a:cxnLst/>
              <a:rect l="l" t="t" r="r" b="b"/>
              <a:pathLst>
                <a:path w="261" h="207" extrusionOk="0">
                  <a:moveTo>
                    <a:pt x="157" y="1"/>
                  </a:moveTo>
                  <a:cubicBezTo>
                    <a:pt x="120" y="1"/>
                    <a:pt x="87" y="17"/>
                    <a:pt x="70" y="34"/>
                  </a:cubicBezTo>
                  <a:cubicBezTo>
                    <a:pt x="37" y="50"/>
                    <a:pt x="17" y="71"/>
                    <a:pt x="0" y="104"/>
                  </a:cubicBezTo>
                  <a:cubicBezTo>
                    <a:pt x="0" y="120"/>
                    <a:pt x="0" y="153"/>
                    <a:pt x="17" y="174"/>
                  </a:cubicBezTo>
                  <a:cubicBezTo>
                    <a:pt x="17" y="190"/>
                    <a:pt x="54" y="207"/>
                    <a:pt x="87" y="207"/>
                  </a:cubicBezTo>
                  <a:cubicBezTo>
                    <a:pt x="103" y="207"/>
                    <a:pt x="120" y="190"/>
                    <a:pt x="140" y="190"/>
                  </a:cubicBezTo>
                  <a:cubicBezTo>
                    <a:pt x="157" y="174"/>
                    <a:pt x="157" y="174"/>
                    <a:pt x="173" y="174"/>
                  </a:cubicBezTo>
                  <a:cubicBezTo>
                    <a:pt x="206" y="153"/>
                    <a:pt x="223" y="120"/>
                    <a:pt x="223" y="104"/>
                  </a:cubicBez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7"/>
            <p:cNvSpPr/>
            <p:nvPr/>
          </p:nvSpPr>
          <p:spPr>
            <a:xfrm rot="10800000">
              <a:off x="2820710" y="2664945"/>
              <a:ext cx="6500" cy="4775"/>
            </a:xfrm>
            <a:custGeom>
              <a:avLst/>
              <a:gdLst/>
              <a:ahLst/>
              <a:cxnLst/>
              <a:rect l="l" t="t" r="r" b="b"/>
              <a:pathLst>
                <a:path w="260" h="191" extrusionOk="0">
                  <a:moveTo>
                    <a:pt x="173" y="1"/>
                  </a:moveTo>
                  <a:cubicBezTo>
                    <a:pt x="140" y="1"/>
                    <a:pt x="103" y="1"/>
                    <a:pt x="70" y="38"/>
                  </a:cubicBezTo>
                  <a:cubicBezTo>
                    <a:pt x="54" y="54"/>
                    <a:pt x="37" y="71"/>
                    <a:pt x="16" y="104"/>
                  </a:cubicBezTo>
                  <a:cubicBezTo>
                    <a:pt x="0" y="120"/>
                    <a:pt x="16" y="157"/>
                    <a:pt x="16" y="174"/>
                  </a:cubicBezTo>
                  <a:cubicBezTo>
                    <a:pt x="37" y="190"/>
                    <a:pt x="70" y="190"/>
                    <a:pt x="87" y="190"/>
                  </a:cubicBezTo>
                  <a:lnTo>
                    <a:pt x="157" y="190"/>
                  </a:lnTo>
                  <a:cubicBezTo>
                    <a:pt x="173" y="174"/>
                    <a:pt x="173" y="174"/>
                    <a:pt x="190" y="174"/>
                  </a:cubicBezTo>
                  <a:cubicBezTo>
                    <a:pt x="206" y="157"/>
                    <a:pt x="243" y="120"/>
                    <a:pt x="243" y="104"/>
                  </a:cubicBezTo>
                  <a:cubicBezTo>
                    <a:pt x="260" y="38"/>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7"/>
            <p:cNvSpPr/>
            <p:nvPr/>
          </p:nvSpPr>
          <p:spPr>
            <a:xfrm rot="10800000">
              <a:off x="2846885" y="2595470"/>
              <a:ext cx="6525" cy="5075"/>
            </a:xfrm>
            <a:custGeom>
              <a:avLst/>
              <a:gdLst/>
              <a:ahLst/>
              <a:cxnLst/>
              <a:rect l="l" t="t" r="r" b="b"/>
              <a:pathLst>
                <a:path w="261" h="203" extrusionOk="0">
                  <a:moveTo>
                    <a:pt x="137" y="0"/>
                  </a:moveTo>
                  <a:cubicBezTo>
                    <a:pt x="104" y="17"/>
                    <a:pt x="87" y="33"/>
                    <a:pt x="54" y="54"/>
                  </a:cubicBezTo>
                  <a:cubicBezTo>
                    <a:pt x="1" y="103"/>
                    <a:pt x="1" y="157"/>
                    <a:pt x="54" y="190"/>
                  </a:cubicBezTo>
                  <a:cubicBezTo>
                    <a:pt x="63" y="198"/>
                    <a:pt x="75" y="202"/>
                    <a:pt x="87" y="202"/>
                  </a:cubicBezTo>
                  <a:cubicBezTo>
                    <a:pt x="100" y="202"/>
                    <a:pt x="112" y="198"/>
                    <a:pt x="120" y="190"/>
                  </a:cubicBezTo>
                  <a:lnTo>
                    <a:pt x="157" y="190"/>
                  </a:lnTo>
                  <a:cubicBezTo>
                    <a:pt x="174" y="173"/>
                    <a:pt x="207" y="157"/>
                    <a:pt x="207" y="157"/>
                  </a:cubicBezTo>
                  <a:cubicBezTo>
                    <a:pt x="240" y="120"/>
                    <a:pt x="261" y="103"/>
                    <a:pt x="261" y="70"/>
                  </a:cubicBezTo>
                  <a:cubicBezTo>
                    <a:pt x="261" y="54"/>
                    <a:pt x="240"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7"/>
            <p:cNvSpPr/>
            <p:nvPr/>
          </p:nvSpPr>
          <p:spPr>
            <a:xfrm rot="10800000">
              <a:off x="2941410" y="2548995"/>
              <a:ext cx="6500" cy="5175"/>
            </a:xfrm>
            <a:custGeom>
              <a:avLst/>
              <a:gdLst/>
              <a:ahLst/>
              <a:cxnLst/>
              <a:rect l="l" t="t" r="r" b="b"/>
              <a:pathLst>
                <a:path w="260" h="207" extrusionOk="0">
                  <a:moveTo>
                    <a:pt x="173" y="0"/>
                  </a:moveTo>
                  <a:cubicBezTo>
                    <a:pt x="140" y="0"/>
                    <a:pt x="103" y="17"/>
                    <a:pt x="70" y="33"/>
                  </a:cubicBezTo>
                  <a:cubicBezTo>
                    <a:pt x="54" y="54"/>
                    <a:pt x="37" y="70"/>
                    <a:pt x="21" y="103"/>
                  </a:cubicBezTo>
                  <a:cubicBezTo>
                    <a:pt x="0" y="157"/>
                    <a:pt x="37" y="206"/>
                    <a:pt x="87" y="206"/>
                  </a:cubicBezTo>
                  <a:cubicBezTo>
                    <a:pt x="124" y="206"/>
                    <a:pt x="140" y="190"/>
                    <a:pt x="157" y="190"/>
                  </a:cubicBezTo>
                  <a:cubicBezTo>
                    <a:pt x="190" y="173"/>
                    <a:pt x="227" y="136"/>
                    <a:pt x="243" y="103"/>
                  </a:cubicBezTo>
                  <a:cubicBezTo>
                    <a:pt x="260" y="54"/>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7"/>
            <p:cNvSpPr/>
            <p:nvPr/>
          </p:nvSpPr>
          <p:spPr>
            <a:xfrm rot="10800000">
              <a:off x="2944810" y="2560120"/>
              <a:ext cx="6500" cy="4775"/>
            </a:xfrm>
            <a:custGeom>
              <a:avLst/>
              <a:gdLst/>
              <a:ahLst/>
              <a:cxnLst/>
              <a:rect l="l" t="t" r="r" b="b"/>
              <a:pathLst>
                <a:path w="260" h="191" extrusionOk="0">
                  <a:moveTo>
                    <a:pt x="173" y="1"/>
                  </a:moveTo>
                  <a:cubicBezTo>
                    <a:pt x="136" y="1"/>
                    <a:pt x="103" y="17"/>
                    <a:pt x="70" y="34"/>
                  </a:cubicBezTo>
                  <a:cubicBezTo>
                    <a:pt x="54" y="50"/>
                    <a:pt x="17" y="71"/>
                    <a:pt x="17" y="104"/>
                  </a:cubicBezTo>
                  <a:cubicBezTo>
                    <a:pt x="0" y="120"/>
                    <a:pt x="17" y="153"/>
                    <a:pt x="17" y="174"/>
                  </a:cubicBezTo>
                  <a:cubicBezTo>
                    <a:pt x="33" y="190"/>
                    <a:pt x="70" y="190"/>
                    <a:pt x="87" y="190"/>
                  </a:cubicBezTo>
                  <a:lnTo>
                    <a:pt x="157" y="190"/>
                  </a:lnTo>
                  <a:cubicBezTo>
                    <a:pt x="173" y="174"/>
                    <a:pt x="173" y="174"/>
                    <a:pt x="190" y="174"/>
                  </a:cubicBezTo>
                  <a:cubicBezTo>
                    <a:pt x="206" y="153"/>
                    <a:pt x="239" y="120"/>
                    <a:pt x="239" y="104"/>
                  </a:cubicBezTo>
                  <a:cubicBezTo>
                    <a:pt x="260" y="50"/>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7"/>
            <p:cNvSpPr/>
            <p:nvPr/>
          </p:nvSpPr>
          <p:spPr>
            <a:xfrm rot="10800000">
              <a:off x="2949960" y="2571370"/>
              <a:ext cx="6100" cy="4875"/>
            </a:xfrm>
            <a:custGeom>
              <a:avLst/>
              <a:gdLst/>
              <a:ahLst/>
              <a:cxnLst/>
              <a:rect l="l" t="t" r="r" b="b"/>
              <a:pathLst>
                <a:path w="244" h="195" extrusionOk="0">
                  <a:moveTo>
                    <a:pt x="161" y="0"/>
                  </a:moveTo>
                  <a:cubicBezTo>
                    <a:pt x="153" y="0"/>
                    <a:pt x="146" y="2"/>
                    <a:pt x="141" y="9"/>
                  </a:cubicBezTo>
                  <a:cubicBezTo>
                    <a:pt x="103" y="9"/>
                    <a:pt x="70" y="26"/>
                    <a:pt x="54" y="59"/>
                  </a:cubicBezTo>
                  <a:cubicBezTo>
                    <a:pt x="0" y="92"/>
                    <a:pt x="0" y="162"/>
                    <a:pt x="37" y="178"/>
                  </a:cubicBezTo>
                  <a:cubicBezTo>
                    <a:pt x="54" y="195"/>
                    <a:pt x="87" y="195"/>
                    <a:pt x="120" y="195"/>
                  </a:cubicBezTo>
                  <a:cubicBezTo>
                    <a:pt x="141" y="195"/>
                    <a:pt x="141" y="195"/>
                    <a:pt x="157" y="178"/>
                  </a:cubicBezTo>
                  <a:cubicBezTo>
                    <a:pt x="174" y="178"/>
                    <a:pt x="190" y="162"/>
                    <a:pt x="207" y="145"/>
                  </a:cubicBezTo>
                  <a:cubicBezTo>
                    <a:pt x="223" y="129"/>
                    <a:pt x="244" y="92"/>
                    <a:pt x="244" y="75"/>
                  </a:cubicBezTo>
                  <a:cubicBezTo>
                    <a:pt x="244" y="42"/>
                    <a:pt x="244" y="26"/>
                    <a:pt x="207" y="9"/>
                  </a:cubicBezTo>
                  <a:cubicBezTo>
                    <a:pt x="196" y="9"/>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7"/>
            <p:cNvSpPr/>
            <p:nvPr/>
          </p:nvSpPr>
          <p:spPr>
            <a:xfrm rot="10800000">
              <a:off x="2952110" y="2581620"/>
              <a:ext cx="6525" cy="5025"/>
            </a:xfrm>
            <a:custGeom>
              <a:avLst/>
              <a:gdLst/>
              <a:ahLst/>
              <a:cxnLst/>
              <a:rect l="l" t="t" r="r" b="b"/>
              <a:pathLst>
                <a:path w="261" h="201" extrusionOk="0">
                  <a:moveTo>
                    <a:pt x="167" y="0"/>
                  </a:moveTo>
                  <a:cubicBezTo>
                    <a:pt x="146" y="0"/>
                    <a:pt x="124" y="5"/>
                    <a:pt x="103" y="13"/>
                  </a:cubicBezTo>
                  <a:cubicBezTo>
                    <a:pt x="37" y="46"/>
                    <a:pt x="0" y="95"/>
                    <a:pt x="0" y="149"/>
                  </a:cubicBezTo>
                  <a:cubicBezTo>
                    <a:pt x="11" y="181"/>
                    <a:pt x="44" y="201"/>
                    <a:pt x="85" y="201"/>
                  </a:cubicBezTo>
                  <a:cubicBezTo>
                    <a:pt x="108" y="201"/>
                    <a:pt x="132" y="195"/>
                    <a:pt x="157" y="182"/>
                  </a:cubicBezTo>
                  <a:cubicBezTo>
                    <a:pt x="206" y="149"/>
                    <a:pt x="260" y="95"/>
                    <a:pt x="244" y="46"/>
                  </a:cubicBezTo>
                  <a:cubicBezTo>
                    <a:pt x="231" y="13"/>
                    <a:pt x="20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7"/>
            <p:cNvSpPr/>
            <p:nvPr/>
          </p:nvSpPr>
          <p:spPr>
            <a:xfrm rot="10800000">
              <a:off x="2931510" y="2606095"/>
              <a:ext cx="6925" cy="4775"/>
            </a:xfrm>
            <a:custGeom>
              <a:avLst/>
              <a:gdLst/>
              <a:ahLst/>
              <a:cxnLst/>
              <a:rect l="l" t="t" r="r" b="b"/>
              <a:pathLst>
                <a:path w="277" h="191" extrusionOk="0">
                  <a:moveTo>
                    <a:pt x="174" y="1"/>
                  </a:moveTo>
                  <a:cubicBezTo>
                    <a:pt x="157" y="1"/>
                    <a:pt x="120" y="1"/>
                    <a:pt x="87" y="17"/>
                  </a:cubicBezTo>
                  <a:cubicBezTo>
                    <a:pt x="54" y="34"/>
                    <a:pt x="33" y="71"/>
                    <a:pt x="33" y="87"/>
                  </a:cubicBezTo>
                  <a:cubicBezTo>
                    <a:pt x="0" y="157"/>
                    <a:pt x="33" y="190"/>
                    <a:pt x="103" y="190"/>
                  </a:cubicBezTo>
                  <a:cubicBezTo>
                    <a:pt x="120" y="190"/>
                    <a:pt x="157" y="190"/>
                    <a:pt x="174" y="174"/>
                  </a:cubicBezTo>
                  <a:cubicBezTo>
                    <a:pt x="174" y="174"/>
                    <a:pt x="190" y="174"/>
                    <a:pt x="190" y="157"/>
                  </a:cubicBezTo>
                  <a:cubicBezTo>
                    <a:pt x="223" y="137"/>
                    <a:pt x="240" y="120"/>
                    <a:pt x="260" y="87"/>
                  </a:cubicBezTo>
                  <a:cubicBezTo>
                    <a:pt x="277" y="34"/>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7"/>
            <p:cNvSpPr/>
            <p:nvPr/>
          </p:nvSpPr>
          <p:spPr>
            <a:xfrm rot="10800000">
              <a:off x="2884710" y="2573420"/>
              <a:ext cx="6525" cy="4775"/>
            </a:xfrm>
            <a:custGeom>
              <a:avLst/>
              <a:gdLst/>
              <a:ahLst/>
              <a:cxnLst/>
              <a:rect l="l" t="t" r="r" b="b"/>
              <a:pathLst>
                <a:path w="261" h="191" extrusionOk="0">
                  <a:moveTo>
                    <a:pt x="174" y="1"/>
                  </a:moveTo>
                  <a:cubicBezTo>
                    <a:pt x="141" y="1"/>
                    <a:pt x="104" y="1"/>
                    <a:pt x="71" y="17"/>
                  </a:cubicBezTo>
                  <a:cubicBezTo>
                    <a:pt x="54" y="50"/>
                    <a:pt x="21" y="67"/>
                    <a:pt x="21" y="104"/>
                  </a:cubicBezTo>
                  <a:cubicBezTo>
                    <a:pt x="1" y="153"/>
                    <a:pt x="38" y="190"/>
                    <a:pt x="87" y="190"/>
                  </a:cubicBezTo>
                  <a:cubicBezTo>
                    <a:pt x="124" y="190"/>
                    <a:pt x="141" y="190"/>
                    <a:pt x="157" y="170"/>
                  </a:cubicBezTo>
                  <a:cubicBezTo>
                    <a:pt x="174" y="170"/>
                    <a:pt x="174" y="170"/>
                    <a:pt x="190" y="153"/>
                  </a:cubicBezTo>
                  <a:cubicBezTo>
                    <a:pt x="207" y="137"/>
                    <a:pt x="244" y="120"/>
                    <a:pt x="244" y="87"/>
                  </a:cubicBezTo>
                  <a:cubicBezTo>
                    <a:pt x="260" y="67"/>
                    <a:pt x="244" y="34"/>
                    <a:pt x="244" y="17"/>
                  </a:cubicBezTo>
                  <a:cubicBezTo>
                    <a:pt x="227"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7"/>
            <p:cNvSpPr/>
            <p:nvPr/>
          </p:nvSpPr>
          <p:spPr>
            <a:xfrm rot="10800000">
              <a:off x="2936660" y="2570845"/>
              <a:ext cx="6525" cy="5175"/>
            </a:xfrm>
            <a:custGeom>
              <a:avLst/>
              <a:gdLst/>
              <a:ahLst/>
              <a:cxnLst/>
              <a:rect l="l" t="t" r="r" b="b"/>
              <a:pathLst>
                <a:path w="261" h="207" extrusionOk="0">
                  <a:moveTo>
                    <a:pt x="174" y="0"/>
                  </a:moveTo>
                  <a:cubicBezTo>
                    <a:pt x="141" y="0"/>
                    <a:pt x="104" y="17"/>
                    <a:pt x="71" y="33"/>
                  </a:cubicBezTo>
                  <a:cubicBezTo>
                    <a:pt x="54" y="50"/>
                    <a:pt x="17" y="83"/>
                    <a:pt x="17" y="103"/>
                  </a:cubicBezTo>
                  <a:cubicBezTo>
                    <a:pt x="1" y="136"/>
                    <a:pt x="17" y="169"/>
                    <a:pt x="38" y="186"/>
                  </a:cubicBezTo>
                  <a:cubicBezTo>
                    <a:pt x="54" y="206"/>
                    <a:pt x="71" y="206"/>
                    <a:pt x="87" y="206"/>
                  </a:cubicBezTo>
                  <a:cubicBezTo>
                    <a:pt x="104" y="206"/>
                    <a:pt x="141" y="206"/>
                    <a:pt x="157" y="186"/>
                  </a:cubicBezTo>
                  <a:cubicBezTo>
                    <a:pt x="190" y="169"/>
                    <a:pt x="223" y="136"/>
                    <a:pt x="244" y="103"/>
                  </a:cubicBezTo>
                  <a:cubicBezTo>
                    <a:pt x="260" y="50"/>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7"/>
            <p:cNvSpPr/>
            <p:nvPr/>
          </p:nvSpPr>
          <p:spPr>
            <a:xfrm rot="10800000">
              <a:off x="2954285" y="2596195"/>
              <a:ext cx="6925" cy="4775"/>
            </a:xfrm>
            <a:custGeom>
              <a:avLst/>
              <a:gdLst/>
              <a:ahLst/>
              <a:cxnLst/>
              <a:rect l="l" t="t" r="r" b="b"/>
              <a:pathLst>
                <a:path w="277" h="191" extrusionOk="0">
                  <a:moveTo>
                    <a:pt x="173" y="1"/>
                  </a:moveTo>
                  <a:cubicBezTo>
                    <a:pt x="140" y="1"/>
                    <a:pt x="103" y="17"/>
                    <a:pt x="87" y="34"/>
                  </a:cubicBezTo>
                  <a:cubicBezTo>
                    <a:pt x="54" y="50"/>
                    <a:pt x="37" y="71"/>
                    <a:pt x="17" y="104"/>
                  </a:cubicBezTo>
                  <a:cubicBezTo>
                    <a:pt x="0" y="153"/>
                    <a:pt x="37" y="190"/>
                    <a:pt x="103" y="190"/>
                  </a:cubicBezTo>
                  <a:lnTo>
                    <a:pt x="157" y="190"/>
                  </a:lnTo>
                  <a:cubicBezTo>
                    <a:pt x="173" y="174"/>
                    <a:pt x="190" y="174"/>
                    <a:pt x="190" y="174"/>
                  </a:cubicBezTo>
                  <a:cubicBezTo>
                    <a:pt x="223" y="153"/>
                    <a:pt x="243" y="120"/>
                    <a:pt x="260" y="104"/>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7"/>
            <p:cNvSpPr/>
            <p:nvPr/>
          </p:nvSpPr>
          <p:spPr>
            <a:xfrm rot="10800000">
              <a:off x="2929335" y="2560120"/>
              <a:ext cx="6525" cy="4950"/>
            </a:xfrm>
            <a:custGeom>
              <a:avLst/>
              <a:gdLst/>
              <a:ahLst/>
              <a:cxnLst/>
              <a:rect l="l" t="t" r="r" b="b"/>
              <a:pathLst>
                <a:path w="261" h="198" extrusionOk="0">
                  <a:moveTo>
                    <a:pt x="168" y="0"/>
                  </a:moveTo>
                  <a:cubicBezTo>
                    <a:pt x="159" y="0"/>
                    <a:pt x="149" y="2"/>
                    <a:pt x="137" y="8"/>
                  </a:cubicBezTo>
                  <a:cubicBezTo>
                    <a:pt x="104" y="8"/>
                    <a:pt x="71" y="24"/>
                    <a:pt x="54" y="57"/>
                  </a:cubicBezTo>
                  <a:cubicBezTo>
                    <a:pt x="0" y="94"/>
                    <a:pt x="0" y="160"/>
                    <a:pt x="33" y="181"/>
                  </a:cubicBezTo>
                  <a:cubicBezTo>
                    <a:pt x="71" y="197"/>
                    <a:pt x="87" y="197"/>
                    <a:pt x="120" y="197"/>
                  </a:cubicBezTo>
                  <a:cubicBezTo>
                    <a:pt x="137" y="197"/>
                    <a:pt x="137" y="197"/>
                    <a:pt x="157" y="181"/>
                  </a:cubicBezTo>
                  <a:cubicBezTo>
                    <a:pt x="174" y="181"/>
                    <a:pt x="190" y="160"/>
                    <a:pt x="207" y="144"/>
                  </a:cubicBezTo>
                  <a:cubicBezTo>
                    <a:pt x="240" y="127"/>
                    <a:pt x="240" y="94"/>
                    <a:pt x="240" y="78"/>
                  </a:cubicBezTo>
                  <a:cubicBezTo>
                    <a:pt x="260" y="41"/>
                    <a:pt x="240" y="24"/>
                    <a:pt x="223" y="8"/>
                  </a:cubicBezTo>
                  <a:cubicBezTo>
                    <a:pt x="201" y="8"/>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7"/>
            <p:cNvSpPr/>
            <p:nvPr/>
          </p:nvSpPr>
          <p:spPr>
            <a:xfrm rot="10800000">
              <a:off x="2972735" y="2548170"/>
              <a:ext cx="6100" cy="4900"/>
            </a:xfrm>
            <a:custGeom>
              <a:avLst/>
              <a:gdLst/>
              <a:ahLst/>
              <a:cxnLst/>
              <a:rect l="l" t="t" r="r" b="b"/>
              <a:pathLst>
                <a:path w="244" h="196" extrusionOk="0">
                  <a:moveTo>
                    <a:pt x="169" y="1"/>
                  </a:moveTo>
                  <a:cubicBezTo>
                    <a:pt x="161" y="1"/>
                    <a:pt x="151" y="3"/>
                    <a:pt x="140" y="10"/>
                  </a:cubicBezTo>
                  <a:cubicBezTo>
                    <a:pt x="103" y="10"/>
                    <a:pt x="70" y="26"/>
                    <a:pt x="54" y="43"/>
                  </a:cubicBezTo>
                  <a:cubicBezTo>
                    <a:pt x="0" y="92"/>
                    <a:pt x="0" y="162"/>
                    <a:pt x="37" y="179"/>
                  </a:cubicBezTo>
                  <a:cubicBezTo>
                    <a:pt x="70" y="195"/>
                    <a:pt x="87" y="195"/>
                    <a:pt x="124" y="195"/>
                  </a:cubicBezTo>
                  <a:cubicBezTo>
                    <a:pt x="140" y="195"/>
                    <a:pt x="140" y="179"/>
                    <a:pt x="157" y="179"/>
                  </a:cubicBezTo>
                  <a:cubicBezTo>
                    <a:pt x="173" y="179"/>
                    <a:pt x="190" y="162"/>
                    <a:pt x="206" y="146"/>
                  </a:cubicBezTo>
                  <a:cubicBezTo>
                    <a:pt x="227" y="129"/>
                    <a:pt x="243" y="92"/>
                    <a:pt x="243" y="76"/>
                  </a:cubicBezTo>
                  <a:cubicBezTo>
                    <a:pt x="243" y="43"/>
                    <a:pt x="243" y="26"/>
                    <a:pt x="227" y="10"/>
                  </a:cubicBezTo>
                  <a:cubicBezTo>
                    <a:pt x="202" y="10"/>
                    <a:pt x="187"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7"/>
            <p:cNvSpPr/>
            <p:nvPr/>
          </p:nvSpPr>
          <p:spPr>
            <a:xfrm rot="10800000">
              <a:off x="2974485" y="2560120"/>
              <a:ext cx="6425" cy="4775"/>
            </a:xfrm>
            <a:custGeom>
              <a:avLst/>
              <a:gdLst/>
              <a:ahLst/>
              <a:cxnLst/>
              <a:rect l="l" t="t" r="r" b="b"/>
              <a:pathLst>
                <a:path w="257" h="191" extrusionOk="0">
                  <a:moveTo>
                    <a:pt x="170" y="1"/>
                  </a:moveTo>
                  <a:cubicBezTo>
                    <a:pt x="137" y="1"/>
                    <a:pt x="104" y="1"/>
                    <a:pt x="67" y="17"/>
                  </a:cubicBezTo>
                  <a:cubicBezTo>
                    <a:pt x="50" y="50"/>
                    <a:pt x="34" y="71"/>
                    <a:pt x="17" y="104"/>
                  </a:cubicBezTo>
                  <a:cubicBezTo>
                    <a:pt x="1" y="120"/>
                    <a:pt x="17" y="137"/>
                    <a:pt x="17" y="174"/>
                  </a:cubicBezTo>
                  <a:cubicBezTo>
                    <a:pt x="34" y="190"/>
                    <a:pt x="67" y="190"/>
                    <a:pt x="83" y="190"/>
                  </a:cubicBezTo>
                  <a:cubicBezTo>
                    <a:pt x="120" y="190"/>
                    <a:pt x="137" y="190"/>
                    <a:pt x="153" y="174"/>
                  </a:cubicBezTo>
                  <a:cubicBezTo>
                    <a:pt x="170" y="174"/>
                    <a:pt x="170" y="174"/>
                    <a:pt x="186" y="153"/>
                  </a:cubicBezTo>
                  <a:cubicBezTo>
                    <a:pt x="207" y="137"/>
                    <a:pt x="240" y="120"/>
                    <a:pt x="240" y="87"/>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7"/>
            <p:cNvSpPr/>
            <p:nvPr/>
          </p:nvSpPr>
          <p:spPr>
            <a:xfrm rot="10800000">
              <a:off x="2970160" y="2594970"/>
              <a:ext cx="6525" cy="4750"/>
            </a:xfrm>
            <a:custGeom>
              <a:avLst/>
              <a:gdLst/>
              <a:ahLst/>
              <a:cxnLst/>
              <a:rect l="l" t="t" r="r" b="b"/>
              <a:pathLst>
                <a:path w="261" h="190" extrusionOk="0">
                  <a:moveTo>
                    <a:pt x="174" y="0"/>
                  </a:moveTo>
                  <a:cubicBezTo>
                    <a:pt x="141" y="0"/>
                    <a:pt x="120" y="0"/>
                    <a:pt x="87" y="21"/>
                  </a:cubicBezTo>
                  <a:cubicBezTo>
                    <a:pt x="54" y="37"/>
                    <a:pt x="38" y="70"/>
                    <a:pt x="17" y="103"/>
                  </a:cubicBezTo>
                  <a:cubicBezTo>
                    <a:pt x="1" y="157"/>
                    <a:pt x="38" y="190"/>
                    <a:pt x="104" y="190"/>
                  </a:cubicBezTo>
                  <a:lnTo>
                    <a:pt x="157" y="190"/>
                  </a:lnTo>
                  <a:cubicBezTo>
                    <a:pt x="174" y="173"/>
                    <a:pt x="174" y="173"/>
                    <a:pt x="190" y="173"/>
                  </a:cubicBezTo>
                  <a:cubicBezTo>
                    <a:pt x="223" y="157"/>
                    <a:pt x="244" y="124"/>
                    <a:pt x="244" y="103"/>
                  </a:cubicBezTo>
                  <a:cubicBezTo>
                    <a:pt x="261" y="70"/>
                    <a:pt x="261" y="54"/>
                    <a:pt x="244"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7"/>
            <p:cNvSpPr/>
            <p:nvPr/>
          </p:nvSpPr>
          <p:spPr>
            <a:xfrm rot="10800000">
              <a:off x="2964585" y="2583420"/>
              <a:ext cx="6525" cy="5100"/>
            </a:xfrm>
            <a:custGeom>
              <a:avLst/>
              <a:gdLst/>
              <a:ahLst/>
              <a:cxnLst/>
              <a:rect l="l" t="t" r="r" b="b"/>
              <a:pathLst>
                <a:path w="261" h="204" extrusionOk="0">
                  <a:moveTo>
                    <a:pt x="164" y="1"/>
                  </a:moveTo>
                  <a:cubicBezTo>
                    <a:pt x="144" y="1"/>
                    <a:pt x="122" y="6"/>
                    <a:pt x="104" y="18"/>
                  </a:cubicBezTo>
                  <a:cubicBezTo>
                    <a:pt x="71" y="34"/>
                    <a:pt x="38" y="51"/>
                    <a:pt x="21" y="88"/>
                  </a:cubicBezTo>
                  <a:cubicBezTo>
                    <a:pt x="0" y="104"/>
                    <a:pt x="0" y="121"/>
                    <a:pt x="0" y="154"/>
                  </a:cubicBezTo>
                  <a:cubicBezTo>
                    <a:pt x="21" y="170"/>
                    <a:pt x="38" y="191"/>
                    <a:pt x="54" y="191"/>
                  </a:cubicBezTo>
                  <a:cubicBezTo>
                    <a:pt x="62" y="199"/>
                    <a:pt x="75" y="203"/>
                    <a:pt x="92" y="203"/>
                  </a:cubicBezTo>
                  <a:cubicBezTo>
                    <a:pt x="109" y="203"/>
                    <a:pt x="130" y="199"/>
                    <a:pt x="157" y="191"/>
                  </a:cubicBezTo>
                  <a:cubicBezTo>
                    <a:pt x="207" y="154"/>
                    <a:pt x="260" y="88"/>
                    <a:pt x="244" y="51"/>
                  </a:cubicBezTo>
                  <a:cubicBezTo>
                    <a:pt x="233" y="19"/>
                    <a:pt x="20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7"/>
            <p:cNvSpPr/>
            <p:nvPr/>
          </p:nvSpPr>
          <p:spPr>
            <a:xfrm rot="10800000">
              <a:off x="2960260" y="2607845"/>
              <a:ext cx="6525" cy="4775"/>
            </a:xfrm>
            <a:custGeom>
              <a:avLst/>
              <a:gdLst/>
              <a:ahLst/>
              <a:cxnLst/>
              <a:rect l="l" t="t" r="r" b="b"/>
              <a:pathLst>
                <a:path w="261" h="191" extrusionOk="0">
                  <a:moveTo>
                    <a:pt x="120" y="1"/>
                  </a:moveTo>
                  <a:cubicBezTo>
                    <a:pt x="104" y="1"/>
                    <a:pt x="71" y="21"/>
                    <a:pt x="34" y="54"/>
                  </a:cubicBezTo>
                  <a:cubicBezTo>
                    <a:pt x="17" y="71"/>
                    <a:pt x="1" y="104"/>
                    <a:pt x="1" y="124"/>
                  </a:cubicBezTo>
                  <a:cubicBezTo>
                    <a:pt x="1" y="141"/>
                    <a:pt x="17" y="174"/>
                    <a:pt x="34" y="174"/>
                  </a:cubicBezTo>
                  <a:cubicBezTo>
                    <a:pt x="54" y="190"/>
                    <a:pt x="87" y="190"/>
                    <a:pt x="120" y="190"/>
                  </a:cubicBezTo>
                  <a:cubicBezTo>
                    <a:pt x="120" y="190"/>
                    <a:pt x="137" y="190"/>
                    <a:pt x="157" y="174"/>
                  </a:cubicBezTo>
                  <a:cubicBezTo>
                    <a:pt x="174" y="174"/>
                    <a:pt x="190" y="157"/>
                    <a:pt x="207" y="141"/>
                  </a:cubicBezTo>
                  <a:cubicBezTo>
                    <a:pt x="260" y="87"/>
                    <a:pt x="260" y="38"/>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7"/>
            <p:cNvSpPr/>
            <p:nvPr/>
          </p:nvSpPr>
          <p:spPr>
            <a:xfrm rot="10800000">
              <a:off x="2936260" y="2583170"/>
              <a:ext cx="6500" cy="4925"/>
            </a:xfrm>
            <a:custGeom>
              <a:avLst/>
              <a:gdLst/>
              <a:ahLst/>
              <a:cxnLst/>
              <a:rect l="l" t="t" r="r" b="b"/>
              <a:pathLst>
                <a:path w="260" h="197" extrusionOk="0">
                  <a:moveTo>
                    <a:pt x="175" y="0"/>
                  </a:moveTo>
                  <a:cubicBezTo>
                    <a:pt x="153" y="0"/>
                    <a:pt x="128" y="6"/>
                    <a:pt x="103" y="17"/>
                  </a:cubicBezTo>
                  <a:cubicBezTo>
                    <a:pt x="37" y="34"/>
                    <a:pt x="0" y="104"/>
                    <a:pt x="21" y="137"/>
                  </a:cubicBezTo>
                  <a:cubicBezTo>
                    <a:pt x="33" y="177"/>
                    <a:pt x="64" y="197"/>
                    <a:pt x="109" y="197"/>
                  </a:cubicBezTo>
                  <a:cubicBezTo>
                    <a:pt x="124" y="197"/>
                    <a:pt x="140" y="195"/>
                    <a:pt x="157" y="191"/>
                  </a:cubicBezTo>
                  <a:cubicBezTo>
                    <a:pt x="227" y="153"/>
                    <a:pt x="260" y="87"/>
                    <a:pt x="243" y="50"/>
                  </a:cubicBezTo>
                  <a:cubicBezTo>
                    <a:pt x="243" y="18"/>
                    <a:pt x="214"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7"/>
            <p:cNvSpPr/>
            <p:nvPr/>
          </p:nvSpPr>
          <p:spPr>
            <a:xfrm rot="10800000">
              <a:off x="2900985" y="2617220"/>
              <a:ext cx="6525" cy="4800"/>
            </a:xfrm>
            <a:custGeom>
              <a:avLst/>
              <a:gdLst/>
              <a:ahLst/>
              <a:cxnLst/>
              <a:rect l="l" t="t" r="r" b="b"/>
              <a:pathLst>
                <a:path w="261" h="192" extrusionOk="0">
                  <a:moveTo>
                    <a:pt x="164" y="1"/>
                  </a:moveTo>
                  <a:cubicBezTo>
                    <a:pt x="126" y="1"/>
                    <a:pt x="86" y="19"/>
                    <a:pt x="54" y="51"/>
                  </a:cubicBezTo>
                  <a:cubicBezTo>
                    <a:pt x="0" y="88"/>
                    <a:pt x="0" y="154"/>
                    <a:pt x="54" y="191"/>
                  </a:cubicBezTo>
                  <a:lnTo>
                    <a:pt x="120" y="191"/>
                  </a:lnTo>
                  <a:cubicBezTo>
                    <a:pt x="136" y="191"/>
                    <a:pt x="157" y="191"/>
                    <a:pt x="157" y="171"/>
                  </a:cubicBezTo>
                  <a:cubicBezTo>
                    <a:pt x="173" y="171"/>
                    <a:pt x="190" y="154"/>
                    <a:pt x="206" y="138"/>
                  </a:cubicBezTo>
                  <a:cubicBezTo>
                    <a:pt x="260" y="105"/>
                    <a:pt x="260" y="34"/>
                    <a:pt x="223" y="18"/>
                  </a:cubicBezTo>
                  <a:cubicBezTo>
                    <a:pt x="205" y="6"/>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7"/>
            <p:cNvSpPr/>
            <p:nvPr/>
          </p:nvSpPr>
          <p:spPr>
            <a:xfrm rot="10800000">
              <a:off x="2896360" y="2536695"/>
              <a:ext cx="6425" cy="5025"/>
            </a:xfrm>
            <a:custGeom>
              <a:avLst/>
              <a:gdLst/>
              <a:ahLst/>
              <a:cxnLst/>
              <a:rect l="l" t="t" r="r" b="b"/>
              <a:pathLst>
                <a:path w="257" h="201" extrusionOk="0">
                  <a:moveTo>
                    <a:pt x="174" y="1"/>
                  </a:moveTo>
                  <a:cubicBezTo>
                    <a:pt x="153" y="1"/>
                    <a:pt x="129" y="6"/>
                    <a:pt x="104" y="18"/>
                  </a:cubicBezTo>
                  <a:cubicBezTo>
                    <a:pt x="34" y="51"/>
                    <a:pt x="1" y="104"/>
                    <a:pt x="17" y="154"/>
                  </a:cubicBezTo>
                  <a:cubicBezTo>
                    <a:pt x="28" y="188"/>
                    <a:pt x="54" y="201"/>
                    <a:pt x="89" y="201"/>
                  </a:cubicBezTo>
                  <a:cubicBezTo>
                    <a:pt x="108" y="201"/>
                    <a:pt x="130" y="197"/>
                    <a:pt x="153" y="191"/>
                  </a:cubicBezTo>
                  <a:cubicBezTo>
                    <a:pt x="224" y="154"/>
                    <a:pt x="257" y="104"/>
                    <a:pt x="240" y="51"/>
                  </a:cubicBezTo>
                  <a:cubicBezTo>
                    <a:pt x="240" y="19"/>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7"/>
            <p:cNvSpPr/>
            <p:nvPr/>
          </p:nvSpPr>
          <p:spPr>
            <a:xfrm rot="10800000">
              <a:off x="2903160" y="2572845"/>
              <a:ext cx="6100" cy="4925"/>
            </a:xfrm>
            <a:custGeom>
              <a:avLst/>
              <a:gdLst/>
              <a:ahLst/>
              <a:cxnLst/>
              <a:rect l="l" t="t" r="r" b="b"/>
              <a:pathLst>
                <a:path w="244" h="197" extrusionOk="0">
                  <a:moveTo>
                    <a:pt x="157" y="0"/>
                  </a:moveTo>
                  <a:cubicBezTo>
                    <a:pt x="124" y="0"/>
                    <a:pt x="87" y="17"/>
                    <a:pt x="70" y="33"/>
                  </a:cubicBezTo>
                  <a:cubicBezTo>
                    <a:pt x="37" y="50"/>
                    <a:pt x="21" y="70"/>
                    <a:pt x="0" y="103"/>
                  </a:cubicBezTo>
                  <a:cubicBezTo>
                    <a:pt x="0" y="120"/>
                    <a:pt x="0" y="153"/>
                    <a:pt x="21" y="173"/>
                  </a:cubicBezTo>
                  <a:cubicBezTo>
                    <a:pt x="21" y="185"/>
                    <a:pt x="37" y="197"/>
                    <a:pt x="59" y="197"/>
                  </a:cubicBezTo>
                  <a:cubicBezTo>
                    <a:pt x="67" y="197"/>
                    <a:pt x="77" y="195"/>
                    <a:pt x="87" y="190"/>
                  </a:cubicBezTo>
                  <a:lnTo>
                    <a:pt x="140" y="190"/>
                  </a:lnTo>
                  <a:cubicBezTo>
                    <a:pt x="157" y="173"/>
                    <a:pt x="157" y="173"/>
                    <a:pt x="173" y="173"/>
                  </a:cubicBezTo>
                  <a:cubicBezTo>
                    <a:pt x="190" y="153"/>
                    <a:pt x="227" y="120"/>
                    <a:pt x="227" y="103"/>
                  </a:cubicBezTo>
                  <a:cubicBezTo>
                    <a:pt x="243" y="5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7"/>
            <p:cNvSpPr/>
            <p:nvPr/>
          </p:nvSpPr>
          <p:spPr>
            <a:xfrm rot="10800000">
              <a:off x="2905335" y="2585070"/>
              <a:ext cx="6925" cy="4775"/>
            </a:xfrm>
            <a:custGeom>
              <a:avLst/>
              <a:gdLst/>
              <a:ahLst/>
              <a:cxnLst/>
              <a:rect l="l" t="t" r="r" b="b"/>
              <a:pathLst>
                <a:path w="277" h="191" extrusionOk="0">
                  <a:moveTo>
                    <a:pt x="174" y="1"/>
                  </a:moveTo>
                  <a:cubicBezTo>
                    <a:pt x="141" y="1"/>
                    <a:pt x="104" y="1"/>
                    <a:pt x="87" y="17"/>
                  </a:cubicBezTo>
                  <a:cubicBezTo>
                    <a:pt x="54" y="38"/>
                    <a:pt x="38" y="71"/>
                    <a:pt x="17" y="87"/>
                  </a:cubicBezTo>
                  <a:cubicBezTo>
                    <a:pt x="1" y="141"/>
                    <a:pt x="38" y="174"/>
                    <a:pt x="71" y="190"/>
                  </a:cubicBezTo>
                  <a:lnTo>
                    <a:pt x="104" y="190"/>
                  </a:lnTo>
                  <a:cubicBezTo>
                    <a:pt x="120" y="190"/>
                    <a:pt x="141" y="190"/>
                    <a:pt x="157" y="174"/>
                  </a:cubicBezTo>
                  <a:cubicBezTo>
                    <a:pt x="190" y="157"/>
                    <a:pt x="223" y="141"/>
                    <a:pt x="244" y="120"/>
                  </a:cubicBezTo>
                  <a:cubicBezTo>
                    <a:pt x="244" y="104"/>
                    <a:pt x="244" y="104"/>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7"/>
            <p:cNvSpPr/>
            <p:nvPr/>
          </p:nvSpPr>
          <p:spPr>
            <a:xfrm rot="10800000">
              <a:off x="2895435" y="2548595"/>
              <a:ext cx="6925" cy="4750"/>
            </a:xfrm>
            <a:custGeom>
              <a:avLst/>
              <a:gdLst/>
              <a:ahLst/>
              <a:cxnLst/>
              <a:rect l="l" t="t" r="r" b="b"/>
              <a:pathLst>
                <a:path w="277" h="190" extrusionOk="0">
                  <a:moveTo>
                    <a:pt x="174" y="0"/>
                  </a:moveTo>
                  <a:cubicBezTo>
                    <a:pt x="136" y="0"/>
                    <a:pt x="103" y="21"/>
                    <a:pt x="87" y="37"/>
                  </a:cubicBezTo>
                  <a:cubicBezTo>
                    <a:pt x="54" y="54"/>
                    <a:pt x="33" y="70"/>
                    <a:pt x="17" y="103"/>
                  </a:cubicBezTo>
                  <a:cubicBezTo>
                    <a:pt x="0" y="157"/>
                    <a:pt x="33" y="190"/>
                    <a:pt x="103" y="190"/>
                  </a:cubicBezTo>
                  <a:lnTo>
                    <a:pt x="157" y="190"/>
                  </a:lnTo>
                  <a:cubicBezTo>
                    <a:pt x="174" y="173"/>
                    <a:pt x="174" y="173"/>
                    <a:pt x="190" y="173"/>
                  </a:cubicBezTo>
                  <a:cubicBezTo>
                    <a:pt x="223" y="157"/>
                    <a:pt x="240" y="124"/>
                    <a:pt x="240"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7"/>
            <p:cNvSpPr/>
            <p:nvPr/>
          </p:nvSpPr>
          <p:spPr>
            <a:xfrm rot="10800000">
              <a:off x="2889860" y="2583545"/>
              <a:ext cx="6525" cy="4950"/>
            </a:xfrm>
            <a:custGeom>
              <a:avLst/>
              <a:gdLst/>
              <a:ahLst/>
              <a:cxnLst/>
              <a:rect l="l" t="t" r="r" b="b"/>
              <a:pathLst>
                <a:path w="261" h="198" extrusionOk="0">
                  <a:moveTo>
                    <a:pt x="141" y="0"/>
                  </a:moveTo>
                  <a:cubicBezTo>
                    <a:pt x="104" y="17"/>
                    <a:pt x="71" y="17"/>
                    <a:pt x="54" y="50"/>
                  </a:cubicBezTo>
                  <a:cubicBezTo>
                    <a:pt x="1" y="103"/>
                    <a:pt x="1" y="153"/>
                    <a:pt x="54" y="190"/>
                  </a:cubicBezTo>
                  <a:cubicBezTo>
                    <a:pt x="65" y="190"/>
                    <a:pt x="76" y="197"/>
                    <a:pt x="93" y="197"/>
                  </a:cubicBezTo>
                  <a:cubicBezTo>
                    <a:pt x="102" y="197"/>
                    <a:pt x="112" y="196"/>
                    <a:pt x="124" y="190"/>
                  </a:cubicBezTo>
                  <a:lnTo>
                    <a:pt x="157" y="190"/>
                  </a:lnTo>
                  <a:cubicBezTo>
                    <a:pt x="174" y="169"/>
                    <a:pt x="190" y="153"/>
                    <a:pt x="207" y="136"/>
                  </a:cubicBezTo>
                  <a:cubicBezTo>
                    <a:pt x="244" y="120"/>
                    <a:pt x="260" y="103"/>
                    <a:pt x="260" y="66"/>
                  </a:cubicBezTo>
                  <a:cubicBezTo>
                    <a:pt x="260" y="50"/>
                    <a:pt x="244" y="17"/>
                    <a:pt x="227"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7"/>
            <p:cNvSpPr/>
            <p:nvPr/>
          </p:nvSpPr>
          <p:spPr>
            <a:xfrm rot="10800000">
              <a:off x="2895435" y="2562695"/>
              <a:ext cx="6525" cy="5200"/>
            </a:xfrm>
            <a:custGeom>
              <a:avLst/>
              <a:gdLst/>
              <a:ahLst/>
              <a:cxnLst/>
              <a:rect l="l" t="t" r="r" b="b"/>
              <a:pathLst>
                <a:path w="261" h="208" extrusionOk="0">
                  <a:moveTo>
                    <a:pt x="165" y="0"/>
                  </a:moveTo>
                  <a:cubicBezTo>
                    <a:pt x="127" y="0"/>
                    <a:pt x="86" y="19"/>
                    <a:pt x="55" y="50"/>
                  </a:cubicBezTo>
                  <a:cubicBezTo>
                    <a:pt x="17" y="88"/>
                    <a:pt x="17" y="104"/>
                    <a:pt x="17" y="137"/>
                  </a:cubicBezTo>
                  <a:cubicBezTo>
                    <a:pt x="1" y="154"/>
                    <a:pt x="17" y="170"/>
                    <a:pt x="38" y="191"/>
                  </a:cubicBezTo>
                  <a:cubicBezTo>
                    <a:pt x="71" y="207"/>
                    <a:pt x="87" y="207"/>
                    <a:pt x="120" y="207"/>
                  </a:cubicBezTo>
                  <a:cubicBezTo>
                    <a:pt x="141" y="191"/>
                    <a:pt x="141" y="191"/>
                    <a:pt x="158" y="191"/>
                  </a:cubicBezTo>
                  <a:cubicBezTo>
                    <a:pt x="174" y="170"/>
                    <a:pt x="191" y="170"/>
                    <a:pt x="207" y="154"/>
                  </a:cubicBezTo>
                  <a:cubicBezTo>
                    <a:pt x="261" y="104"/>
                    <a:pt x="261" y="50"/>
                    <a:pt x="224" y="17"/>
                  </a:cubicBezTo>
                  <a:cubicBezTo>
                    <a:pt x="206" y="6"/>
                    <a:pt x="186"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7"/>
            <p:cNvSpPr/>
            <p:nvPr/>
          </p:nvSpPr>
          <p:spPr>
            <a:xfrm rot="10800000">
              <a:off x="2915635" y="2632270"/>
              <a:ext cx="6525" cy="4925"/>
            </a:xfrm>
            <a:custGeom>
              <a:avLst/>
              <a:gdLst/>
              <a:ahLst/>
              <a:cxnLst/>
              <a:rect l="l" t="t" r="r" b="b"/>
              <a:pathLst>
                <a:path w="261" h="197" extrusionOk="0">
                  <a:moveTo>
                    <a:pt x="174" y="0"/>
                  </a:moveTo>
                  <a:cubicBezTo>
                    <a:pt x="133" y="0"/>
                    <a:pt x="75" y="19"/>
                    <a:pt x="38" y="56"/>
                  </a:cubicBezTo>
                  <a:cubicBezTo>
                    <a:pt x="21" y="77"/>
                    <a:pt x="1" y="110"/>
                    <a:pt x="1" y="126"/>
                  </a:cubicBezTo>
                  <a:cubicBezTo>
                    <a:pt x="1" y="143"/>
                    <a:pt x="21" y="180"/>
                    <a:pt x="38" y="180"/>
                  </a:cubicBezTo>
                  <a:cubicBezTo>
                    <a:pt x="54" y="196"/>
                    <a:pt x="87" y="196"/>
                    <a:pt x="125" y="196"/>
                  </a:cubicBezTo>
                  <a:cubicBezTo>
                    <a:pt x="125" y="196"/>
                    <a:pt x="141" y="196"/>
                    <a:pt x="141" y="180"/>
                  </a:cubicBezTo>
                  <a:cubicBezTo>
                    <a:pt x="174" y="180"/>
                    <a:pt x="190" y="159"/>
                    <a:pt x="207" y="143"/>
                  </a:cubicBezTo>
                  <a:cubicBezTo>
                    <a:pt x="244" y="110"/>
                    <a:pt x="261" y="40"/>
                    <a:pt x="207" y="7"/>
                  </a:cubicBezTo>
                  <a:cubicBezTo>
                    <a:pt x="199" y="2"/>
                    <a:pt x="18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7"/>
            <p:cNvSpPr/>
            <p:nvPr/>
          </p:nvSpPr>
          <p:spPr>
            <a:xfrm rot="10800000">
              <a:off x="2916035" y="2617745"/>
              <a:ext cx="6950" cy="5175"/>
            </a:xfrm>
            <a:custGeom>
              <a:avLst/>
              <a:gdLst/>
              <a:ahLst/>
              <a:cxnLst/>
              <a:rect l="l" t="t" r="r" b="b"/>
              <a:pathLst>
                <a:path w="278" h="207" extrusionOk="0">
                  <a:moveTo>
                    <a:pt x="174" y="0"/>
                  </a:moveTo>
                  <a:cubicBezTo>
                    <a:pt x="158" y="0"/>
                    <a:pt x="120" y="21"/>
                    <a:pt x="87" y="37"/>
                  </a:cubicBezTo>
                  <a:cubicBezTo>
                    <a:pt x="54" y="54"/>
                    <a:pt x="34" y="87"/>
                    <a:pt x="34" y="103"/>
                  </a:cubicBezTo>
                  <a:cubicBezTo>
                    <a:pt x="1" y="157"/>
                    <a:pt x="34" y="207"/>
                    <a:pt x="104" y="207"/>
                  </a:cubicBezTo>
                  <a:cubicBezTo>
                    <a:pt x="120" y="207"/>
                    <a:pt x="158" y="207"/>
                    <a:pt x="174" y="190"/>
                  </a:cubicBezTo>
                  <a:cubicBezTo>
                    <a:pt x="174" y="190"/>
                    <a:pt x="190" y="190"/>
                    <a:pt x="190" y="174"/>
                  </a:cubicBezTo>
                  <a:cubicBezTo>
                    <a:pt x="223" y="157"/>
                    <a:pt x="240" y="141"/>
                    <a:pt x="261" y="103"/>
                  </a:cubicBezTo>
                  <a:cubicBezTo>
                    <a:pt x="277" y="54"/>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7"/>
            <p:cNvSpPr/>
            <p:nvPr/>
          </p:nvSpPr>
          <p:spPr>
            <a:xfrm rot="10800000">
              <a:off x="2916460" y="2606095"/>
              <a:ext cx="6925" cy="4925"/>
            </a:xfrm>
            <a:custGeom>
              <a:avLst/>
              <a:gdLst/>
              <a:ahLst/>
              <a:cxnLst/>
              <a:rect l="l" t="t" r="r" b="b"/>
              <a:pathLst>
                <a:path w="277" h="197" extrusionOk="0">
                  <a:moveTo>
                    <a:pt x="164" y="0"/>
                  </a:moveTo>
                  <a:cubicBezTo>
                    <a:pt x="150" y="0"/>
                    <a:pt x="134" y="2"/>
                    <a:pt x="120" y="7"/>
                  </a:cubicBezTo>
                  <a:cubicBezTo>
                    <a:pt x="50" y="40"/>
                    <a:pt x="0" y="110"/>
                    <a:pt x="17" y="143"/>
                  </a:cubicBezTo>
                  <a:cubicBezTo>
                    <a:pt x="28" y="178"/>
                    <a:pt x="61" y="197"/>
                    <a:pt x="102" y="197"/>
                  </a:cubicBezTo>
                  <a:cubicBezTo>
                    <a:pt x="125" y="197"/>
                    <a:pt x="149" y="191"/>
                    <a:pt x="174" y="180"/>
                  </a:cubicBezTo>
                  <a:cubicBezTo>
                    <a:pt x="223" y="163"/>
                    <a:pt x="277" y="93"/>
                    <a:pt x="256" y="40"/>
                  </a:cubicBezTo>
                  <a:cubicBezTo>
                    <a:pt x="244" y="16"/>
                    <a:pt x="20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7"/>
            <p:cNvSpPr/>
            <p:nvPr/>
          </p:nvSpPr>
          <p:spPr>
            <a:xfrm rot="10800000">
              <a:off x="2921610" y="2583020"/>
              <a:ext cx="6925" cy="5075"/>
            </a:xfrm>
            <a:custGeom>
              <a:avLst/>
              <a:gdLst/>
              <a:ahLst/>
              <a:cxnLst/>
              <a:rect l="l" t="t" r="r" b="b"/>
              <a:pathLst>
                <a:path w="277" h="203" extrusionOk="0">
                  <a:moveTo>
                    <a:pt x="136" y="1"/>
                  </a:moveTo>
                  <a:cubicBezTo>
                    <a:pt x="103" y="17"/>
                    <a:pt x="87" y="34"/>
                    <a:pt x="50" y="50"/>
                  </a:cubicBezTo>
                  <a:cubicBezTo>
                    <a:pt x="0" y="104"/>
                    <a:pt x="0" y="153"/>
                    <a:pt x="50" y="191"/>
                  </a:cubicBezTo>
                  <a:cubicBezTo>
                    <a:pt x="60" y="199"/>
                    <a:pt x="73" y="203"/>
                    <a:pt x="88" y="203"/>
                  </a:cubicBezTo>
                  <a:cubicBezTo>
                    <a:pt x="103" y="203"/>
                    <a:pt x="120" y="199"/>
                    <a:pt x="136" y="191"/>
                  </a:cubicBezTo>
                  <a:lnTo>
                    <a:pt x="153" y="191"/>
                  </a:lnTo>
                  <a:cubicBezTo>
                    <a:pt x="190" y="174"/>
                    <a:pt x="206" y="174"/>
                    <a:pt x="223" y="153"/>
                  </a:cubicBezTo>
                  <a:cubicBezTo>
                    <a:pt x="256" y="104"/>
                    <a:pt x="276"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7"/>
            <p:cNvSpPr/>
            <p:nvPr/>
          </p:nvSpPr>
          <p:spPr>
            <a:xfrm rot="10800000">
              <a:off x="2924710" y="2549820"/>
              <a:ext cx="6400" cy="4775"/>
            </a:xfrm>
            <a:custGeom>
              <a:avLst/>
              <a:gdLst/>
              <a:ahLst/>
              <a:cxnLst/>
              <a:rect l="l" t="t" r="r" b="b"/>
              <a:pathLst>
                <a:path w="256" h="191" extrusionOk="0">
                  <a:moveTo>
                    <a:pt x="173" y="1"/>
                  </a:moveTo>
                  <a:cubicBezTo>
                    <a:pt x="136" y="1"/>
                    <a:pt x="103" y="1"/>
                    <a:pt x="87" y="17"/>
                  </a:cubicBezTo>
                  <a:cubicBezTo>
                    <a:pt x="50" y="50"/>
                    <a:pt x="33" y="71"/>
                    <a:pt x="17" y="104"/>
                  </a:cubicBezTo>
                  <a:cubicBezTo>
                    <a:pt x="0" y="153"/>
                    <a:pt x="33" y="190"/>
                    <a:pt x="103" y="190"/>
                  </a:cubicBezTo>
                  <a:cubicBezTo>
                    <a:pt x="120" y="190"/>
                    <a:pt x="136" y="190"/>
                    <a:pt x="153" y="174"/>
                  </a:cubicBezTo>
                  <a:cubicBezTo>
                    <a:pt x="173" y="174"/>
                    <a:pt x="173" y="174"/>
                    <a:pt x="190" y="153"/>
                  </a:cubicBezTo>
                  <a:cubicBezTo>
                    <a:pt x="223" y="137"/>
                    <a:pt x="239" y="120"/>
                    <a:pt x="239" y="87"/>
                  </a:cubicBezTo>
                  <a:cubicBezTo>
                    <a:pt x="256" y="71"/>
                    <a:pt x="256" y="34"/>
                    <a:pt x="239" y="17"/>
                  </a:cubicBezTo>
                  <a:cubicBezTo>
                    <a:pt x="223"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7"/>
            <p:cNvSpPr/>
            <p:nvPr/>
          </p:nvSpPr>
          <p:spPr>
            <a:xfrm rot="10800000">
              <a:off x="2910485" y="2652895"/>
              <a:ext cx="6525" cy="5075"/>
            </a:xfrm>
            <a:custGeom>
              <a:avLst/>
              <a:gdLst/>
              <a:ahLst/>
              <a:cxnLst/>
              <a:rect l="l" t="t" r="r" b="b"/>
              <a:pathLst>
                <a:path w="261" h="203" extrusionOk="0">
                  <a:moveTo>
                    <a:pt x="191" y="1"/>
                  </a:moveTo>
                  <a:cubicBezTo>
                    <a:pt x="178" y="1"/>
                    <a:pt x="166" y="5"/>
                    <a:pt x="158" y="13"/>
                  </a:cubicBezTo>
                  <a:cubicBezTo>
                    <a:pt x="125" y="13"/>
                    <a:pt x="88" y="29"/>
                    <a:pt x="71" y="46"/>
                  </a:cubicBezTo>
                  <a:cubicBezTo>
                    <a:pt x="22" y="100"/>
                    <a:pt x="1" y="165"/>
                    <a:pt x="55" y="186"/>
                  </a:cubicBezTo>
                  <a:cubicBezTo>
                    <a:pt x="71" y="203"/>
                    <a:pt x="104" y="203"/>
                    <a:pt x="141" y="203"/>
                  </a:cubicBezTo>
                  <a:cubicBezTo>
                    <a:pt x="141" y="186"/>
                    <a:pt x="158" y="186"/>
                    <a:pt x="174" y="186"/>
                  </a:cubicBezTo>
                  <a:cubicBezTo>
                    <a:pt x="191" y="186"/>
                    <a:pt x="207" y="165"/>
                    <a:pt x="228" y="149"/>
                  </a:cubicBezTo>
                  <a:cubicBezTo>
                    <a:pt x="244" y="133"/>
                    <a:pt x="261" y="100"/>
                    <a:pt x="261" y="83"/>
                  </a:cubicBezTo>
                  <a:cubicBezTo>
                    <a:pt x="261" y="46"/>
                    <a:pt x="261" y="29"/>
                    <a:pt x="228" y="13"/>
                  </a:cubicBezTo>
                  <a:cubicBezTo>
                    <a:pt x="217" y="5"/>
                    <a:pt x="20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7"/>
            <p:cNvSpPr/>
            <p:nvPr/>
          </p:nvSpPr>
          <p:spPr>
            <a:xfrm rot="10800000">
              <a:off x="2909660" y="2597520"/>
              <a:ext cx="6825" cy="4775"/>
            </a:xfrm>
            <a:custGeom>
              <a:avLst/>
              <a:gdLst/>
              <a:ahLst/>
              <a:cxnLst/>
              <a:rect l="l" t="t" r="r" b="b"/>
              <a:pathLst>
                <a:path w="273" h="191" extrusionOk="0">
                  <a:moveTo>
                    <a:pt x="179" y="1"/>
                  </a:moveTo>
                  <a:cubicBezTo>
                    <a:pt x="159" y="1"/>
                    <a:pt x="138" y="7"/>
                    <a:pt x="120" y="21"/>
                  </a:cubicBezTo>
                  <a:cubicBezTo>
                    <a:pt x="50" y="37"/>
                    <a:pt x="1" y="103"/>
                    <a:pt x="17" y="140"/>
                  </a:cubicBezTo>
                  <a:cubicBezTo>
                    <a:pt x="28" y="172"/>
                    <a:pt x="61" y="190"/>
                    <a:pt x="96" y="190"/>
                  </a:cubicBezTo>
                  <a:cubicBezTo>
                    <a:pt x="115" y="190"/>
                    <a:pt x="136" y="185"/>
                    <a:pt x="153" y="173"/>
                  </a:cubicBezTo>
                  <a:cubicBezTo>
                    <a:pt x="223" y="157"/>
                    <a:pt x="273" y="87"/>
                    <a:pt x="256" y="54"/>
                  </a:cubicBezTo>
                  <a:cubicBezTo>
                    <a:pt x="246" y="20"/>
                    <a:pt x="21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3">
  <p:cSld name="ONE_COLUMN_TEXT_1_1">
    <p:spTree>
      <p:nvGrpSpPr>
        <p:cNvPr id="1" name="Shape 7672"/>
        <p:cNvGrpSpPr/>
        <p:nvPr/>
      </p:nvGrpSpPr>
      <p:grpSpPr>
        <a:xfrm>
          <a:off x="0" y="0"/>
          <a:ext cx="0" cy="0"/>
          <a:chOff x="0" y="0"/>
          <a:chExt cx="0" cy="0"/>
        </a:xfrm>
      </p:grpSpPr>
      <p:sp>
        <p:nvSpPr>
          <p:cNvPr id="7673" name="Google Shape;7673;p18"/>
          <p:cNvSpPr txBox="1">
            <a:spLocks noGrp="1"/>
          </p:cNvSpPr>
          <p:nvPr>
            <p:ph type="body" idx="1"/>
          </p:nvPr>
        </p:nvSpPr>
        <p:spPr>
          <a:xfrm flipH="1">
            <a:off x="2945700" y="2391325"/>
            <a:ext cx="3252600" cy="1482000"/>
          </a:xfrm>
          <a:prstGeom prst="rect">
            <a:avLst/>
          </a:prstGeom>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sz="1600">
                <a:solidFill>
                  <a:schemeClr val="dk1"/>
                </a:solidFill>
              </a:defRPr>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674" name="Google Shape;7674;p18"/>
          <p:cNvSpPr txBox="1">
            <a:spLocks noGrp="1"/>
          </p:cNvSpPr>
          <p:nvPr>
            <p:ph type="title"/>
          </p:nvPr>
        </p:nvSpPr>
        <p:spPr>
          <a:xfrm flipH="1">
            <a:off x="2310450" y="1092938"/>
            <a:ext cx="4523100" cy="93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75" name="Google Shape;7675;p18"/>
          <p:cNvSpPr/>
          <p:nvPr/>
        </p:nvSpPr>
        <p:spPr>
          <a:xfrm flipH="1">
            <a:off x="-160325" y="3652850"/>
            <a:ext cx="9380528" cy="1935450"/>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8"/>
          <p:cNvSpPr/>
          <p:nvPr/>
        </p:nvSpPr>
        <p:spPr>
          <a:xfrm rot="5400000" flipH="1">
            <a:off x="239289" y="3632404"/>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8"/>
          <p:cNvSpPr/>
          <p:nvPr/>
        </p:nvSpPr>
        <p:spPr>
          <a:xfrm rot="5400000" flipH="1">
            <a:off x="8334414" y="40194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8"/>
          <p:cNvSpPr/>
          <p:nvPr/>
        </p:nvSpPr>
        <p:spPr>
          <a:xfrm rot="-3532039" flipH="1">
            <a:off x="7958559" y="3017647"/>
            <a:ext cx="342801" cy="37614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4">
  <p:cSld name="CUSTOM_14_1_1_1">
    <p:spTree>
      <p:nvGrpSpPr>
        <p:cNvPr id="1" name="Shape 8757"/>
        <p:cNvGrpSpPr/>
        <p:nvPr/>
      </p:nvGrpSpPr>
      <p:grpSpPr>
        <a:xfrm>
          <a:off x="0" y="0"/>
          <a:ext cx="0" cy="0"/>
          <a:chOff x="0" y="0"/>
          <a:chExt cx="0" cy="0"/>
        </a:xfrm>
      </p:grpSpPr>
      <p:sp>
        <p:nvSpPr>
          <p:cNvPr id="8758" name="Google Shape;8758;p21"/>
          <p:cNvSpPr txBox="1">
            <a:spLocks noGrp="1"/>
          </p:cNvSpPr>
          <p:nvPr>
            <p:ph type="title"/>
          </p:nvPr>
        </p:nvSpPr>
        <p:spPr>
          <a:xfrm>
            <a:off x="713225" y="540000"/>
            <a:ext cx="3847200" cy="975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59" name="Google Shape;8759;p21"/>
          <p:cNvSpPr txBox="1">
            <a:spLocks noGrp="1"/>
          </p:cNvSpPr>
          <p:nvPr>
            <p:ph type="subTitle" idx="1"/>
          </p:nvPr>
        </p:nvSpPr>
        <p:spPr>
          <a:xfrm>
            <a:off x="1753625" y="2109175"/>
            <a:ext cx="2707800" cy="493200"/>
          </a:xfrm>
          <a:prstGeom prst="rect">
            <a:avLst/>
          </a:prstGeom>
        </p:spPr>
        <p:txBody>
          <a:bodyPr spcFirstLastPara="1" wrap="square" lIns="91425" tIns="91425" rIns="91425" bIns="91425" anchor="ctr" anchorCtr="0">
            <a:noAutofit/>
          </a:bodyPr>
          <a:lstStyle>
            <a:lvl1pPr marR="0" lvl="0" rtl="0">
              <a:lnSpc>
                <a:spcPct val="100000"/>
              </a:lnSpc>
              <a:spcBef>
                <a:spcPts val="0"/>
              </a:spcBef>
              <a:spcAft>
                <a:spcPts val="0"/>
              </a:spcAft>
              <a:buNone/>
              <a:defRPr sz="1400">
                <a:solidFill>
                  <a:schemeClr val="lt1"/>
                </a:solidFill>
              </a:defRPr>
            </a:lvl1pPr>
            <a:lvl2pPr marR="0" lvl="1" rtl="0">
              <a:lnSpc>
                <a:spcPct val="100000"/>
              </a:lnSpc>
              <a:spcBef>
                <a:spcPts val="0"/>
              </a:spcBef>
              <a:spcAft>
                <a:spcPts val="0"/>
              </a:spcAft>
              <a:buNone/>
              <a:defRPr sz="1400">
                <a:solidFill>
                  <a:schemeClr val="lt1"/>
                </a:solidFill>
              </a:defRPr>
            </a:lvl2pPr>
            <a:lvl3pPr marR="0" lvl="2" rtl="0">
              <a:lnSpc>
                <a:spcPct val="100000"/>
              </a:lnSpc>
              <a:spcBef>
                <a:spcPts val="0"/>
              </a:spcBef>
              <a:spcAft>
                <a:spcPts val="0"/>
              </a:spcAft>
              <a:buNone/>
              <a:defRPr sz="1400">
                <a:solidFill>
                  <a:schemeClr val="lt1"/>
                </a:solidFill>
              </a:defRPr>
            </a:lvl3pPr>
            <a:lvl4pPr marR="0" lvl="3" rtl="0">
              <a:lnSpc>
                <a:spcPct val="100000"/>
              </a:lnSpc>
              <a:spcBef>
                <a:spcPts val="0"/>
              </a:spcBef>
              <a:spcAft>
                <a:spcPts val="0"/>
              </a:spcAft>
              <a:buNone/>
              <a:defRPr sz="1400">
                <a:solidFill>
                  <a:schemeClr val="lt1"/>
                </a:solidFill>
              </a:defRPr>
            </a:lvl4pPr>
            <a:lvl5pPr marR="0" lvl="4" rtl="0">
              <a:lnSpc>
                <a:spcPct val="100000"/>
              </a:lnSpc>
              <a:spcBef>
                <a:spcPts val="0"/>
              </a:spcBef>
              <a:spcAft>
                <a:spcPts val="0"/>
              </a:spcAft>
              <a:buNone/>
              <a:defRPr sz="1400">
                <a:solidFill>
                  <a:schemeClr val="lt1"/>
                </a:solidFill>
              </a:defRPr>
            </a:lvl5pPr>
            <a:lvl6pPr marR="0" lvl="5" rtl="0">
              <a:lnSpc>
                <a:spcPct val="100000"/>
              </a:lnSpc>
              <a:spcBef>
                <a:spcPts val="0"/>
              </a:spcBef>
              <a:spcAft>
                <a:spcPts val="0"/>
              </a:spcAft>
              <a:buNone/>
              <a:defRPr sz="1400">
                <a:solidFill>
                  <a:schemeClr val="lt1"/>
                </a:solidFill>
              </a:defRPr>
            </a:lvl6pPr>
            <a:lvl7pPr marR="0" lvl="6" rtl="0">
              <a:lnSpc>
                <a:spcPct val="100000"/>
              </a:lnSpc>
              <a:spcBef>
                <a:spcPts val="0"/>
              </a:spcBef>
              <a:spcAft>
                <a:spcPts val="0"/>
              </a:spcAft>
              <a:buNone/>
              <a:defRPr sz="1400">
                <a:solidFill>
                  <a:schemeClr val="lt1"/>
                </a:solidFill>
              </a:defRPr>
            </a:lvl7pPr>
            <a:lvl8pPr marR="0" lvl="7" rtl="0">
              <a:lnSpc>
                <a:spcPct val="100000"/>
              </a:lnSpc>
              <a:spcBef>
                <a:spcPts val="0"/>
              </a:spcBef>
              <a:spcAft>
                <a:spcPts val="0"/>
              </a:spcAft>
              <a:buNone/>
              <a:defRPr sz="1400">
                <a:solidFill>
                  <a:schemeClr val="lt1"/>
                </a:solidFill>
              </a:defRPr>
            </a:lvl8pPr>
            <a:lvl9pPr marR="0" lvl="8" rtl="0">
              <a:lnSpc>
                <a:spcPct val="100000"/>
              </a:lnSpc>
              <a:spcBef>
                <a:spcPts val="0"/>
              </a:spcBef>
              <a:spcAft>
                <a:spcPts val="0"/>
              </a:spcAft>
              <a:buNone/>
              <a:defRPr sz="1400">
                <a:solidFill>
                  <a:schemeClr val="lt1"/>
                </a:solidFill>
              </a:defRPr>
            </a:lvl9pPr>
          </a:lstStyle>
          <a:p>
            <a:endParaRPr/>
          </a:p>
        </p:txBody>
      </p:sp>
      <p:sp>
        <p:nvSpPr>
          <p:cNvPr id="8760" name="Google Shape;8760;p21"/>
          <p:cNvSpPr txBox="1">
            <a:spLocks noGrp="1"/>
          </p:cNvSpPr>
          <p:nvPr>
            <p:ph type="subTitle" idx="2"/>
          </p:nvPr>
        </p:nvSpPr>
        <p:spPr>
          <a:xfrm>
            <a:off x="1753625" y="1727676"/>
            <a:ext cx="1855800" cy="293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b="1">
                <a:solidFill>
                  <a:schemeClr val="lt1"/>
                </a:solidFill>
              </a:defRPr>
            </a:lvl1pPr>
            <a:lvl2pPr lvl="1" rtl="0">
              <a:spcBef>
                <a:spcPts val="0"/>
              </a:spcBef>
              <a:spcAft>
                <a:spcPts val="0"/>
              </a:spcAft>
              <a:buNone/>
              <a:defRPr sz="1800" b="1">
                <a:solidFill>
                  <a:schemeClr val="lt1"/>
                </a:solidFill>
              </a:defRPr>
            </a:lvl2pPr>
            <a:lvl3pPr lvl="2" rtl="0">
              <a:spcBef>
                <a:spcPts val="0"/>
              </a:spcBef>
              <a:spcAft>
                <a:spcPts val="0"/>
              </a:spcAft>
              <a:buNone/>
              <a:defRPr sz="1800" b="1">
                <a:solidFill>
                  <a:schemeClr val="lt1"/>
                </a:solidFill>
              </a:defRPr>
            </a:lvl3pPr>
            <a:lvl4pPr lvl="3" rtl="0">
              <a:spcBef>
                <a:spcPts val="0"/>
              </a:spcBef>
              <a:spcAft>
                <a:spcPts val="0"/>
              </a:spcAft>
              <a:buNone/>
              <a:defRPr sz="1800" b="1">
                <a:solidFill>
                  <a:schemeClr val="lt1"/>
                </a:solidFill>
              </a:defRPr>
            </a:lvl4pPr>
            <a:lvl5pPr lvl="4" rtl="0">
              <a:spcBef>
                <a:spcPts val="0"/>
              </a:spcBef>
              <a:spcAft>
                <a:spcPts val="0"/>
              </a:spcAft>
              <a:buNone/>
              <a:defRPr sz="1800" b="1">
                <a:solidFill>
                  <a:schemeClr val="lt1"/>
                </a:solidFill>
              </a:defRPr>
            </a:lvl5pPr>
            <a:lvl6pPr lvl="5" rtl="0">
              <a:spcBef>
                <a:spcPts val="0"/>
              </a:spcBef>
              <a:spcAft>
                <a:spcPts val="0"/>
              </a:spcAft>
              <a:buNone/>
              <a:defRPr sz="1800" b="1">
                <a:solidFill>
                  <a:schemeClr val="lt1"/>
                </a:solidFill>
              </a:defRPr>
            </a:lvl6pPr>
            <a:lvl7pPr lvl="6" rtl="0">
              <a:spcBef>
                <a:spcPts val="0"/>
              </a:spcBef>
              <a:spcAft>
                <a:spcPts val="0"/>
              </a:spcAft>
              <a:buNone/>
              <a:defRPr sz="1800" b="1">
                <a:solidFill>
                  <a:schemeClr val="lt1"/>
                </a:solidFill>
              </a:defRPr>
            </a:lvl7pPr>
            <a:lvl8pPr lvl="7" rtl="0">
              <a:spcBef>
                <a:spcPts val="0"/>
              </a:spcBef>
              <a:spcAft>
                <a:spcPts val="0"/>
              </a:spcAft>
              <a:buNone/>
              <a:defRPr sz="1800" b="1">
                <a:solidFill>
                  <a:schemeClr val="lt1"/>
                </a:solidFill>
              </a:defRPr>
            </a:lvl8pPr>
            <a:lvl9pPr lvl="8" rtl="0">
              <a:spcBef>
                <a:spcPts val="0"/>
              </a:spcBef>
              <a:spcAft>
                <a:spcPts val="0"/>
              </a:spcAft>
              <a:buNone/>
              <a:defRPr sz="1800" b="1">
                <a:solidFill>
                  <a:schemeClr val="lt1"/>
                </a:solidFill>
              </a:defRPr>
            </a:lvl9pPr>
          </a:lstStyle>
          <a:p>
            <a:endParaRPr/>
          </a:p>
        </p:txBody>
      </p:sp>
      <p:sp>
        <p:nvSpPr>
          <p:cNvPr id="8761" name="Google Shape;8761;p21"/>
          <p:cNvSpPr txBox="1">
            <a:spLocks noGrp="1"/>
          </p:cNvSpPr>
          <p:nvPr>
            <p:ph type="subTitle" idx="3"/>
          </p:nvPr>
        </p:nvSpPr>
        <p:spPr>
          <a:xfrm>
            <a:off x="1753625" y="3684650"/>
            <a:ext cx="2707800" cy="493200"/>
          </a:xfrm>
          <a:prstGeom prst="rect">
            <a:avLst/>
          </a:prstGeom>
        </p:spPr>
        <p:txBody>
          <a:bodyPr spcFirstLastPara="1" wrap="square" lIns="91425" tIns="91425" rIns="91425" bIns="91425" anchor="ctr" anchorCtr="0">
            <a:noAutofit/>
          </a:bodyPr>
          <a:lstStyle>
            <a:lvl1pPr marR="0" lvl="0" rtl="0">
              <a:lnSpc>
                <a:spcPct val="100000"/>
              </a:lnSpc>
              <a:spcBef>
                <a:spcPts val="0"/>
              </a:spcBef>
              <a:spcAft>
                <a:spcPts val="0"/>
              </a:spcAft>
              <a:buNone/>
              <a:defRPr sz="1400">
                <a:solidFill>
                  <a:schemeClr val="lt1"/>
                </a:solidFill>
              </a:defRPr>
            </a:lvl1pPr>
            <a:lvl2pPr marR="0" lvl="1" rtl="0">
              <a:lnSpc>
                <a:spcPct val="100000"/>
              </a:lnSpc>
              <a:spcBef>
                <a:spcPts val="0"/>
              </a:spcBef>
              <a:spcAft>
                <a:spcPts val="0"/>
              </a:spcAft>
              <a:buNone/>
              <a:defRPr sz="1400">
                <a:solidFill>
                  <a:schemeClr val="lt1"/>
                </a:solidFill>
              </a:defRPr>
            </a:lvl2pPr>
            <a:lvl3pPr marR="0" lvl="2" rtl="0">
              <a:lnSpc>
                <a:spcPct val="100000"/>
              </a:lnSpc>
              <a:spcBef>
                <a:spcPts val="0"/>
              </a:spcBef>
              <a:spcAft>
                <a:spcPts val="0"/>
              </a:spcAft>
              <a:buNone/>
              <a:defRPr sz="1400">
                <a:solidFill>
                  <a:schemeClr val="lt1"/>
                </a:solidFill>
              </a:defRPr>
            </a:lvl3pPr>
            <a:lvl4pPr marR="0" lvl="3" rtl="0">
              <a:lnSpc>
                <a:spcPct val="100000"/>
              </a:lnSpc>
              <a:spcBef>
                <a:spcPts val="0"/>
              </a:spcBef>
              <a:spcAft>
                <a:spcPts val="0"/>
              </a:spcAft>
              <a:buNone/>
              <a:defRPr sz="1400">
                <a:solidFill>
                  <a:schemeClr val="lt1"/>
                </a:solidFill>
              </a:defRPr>
            </a:lvl4pPr>
            <a:lvl5pPr marR="0" lvl="4" rtl="0">
              <a:lnSpc>
                <a:spcPct val="100000"/>
              </a:lnSpc>
              <a:spcBef>
                <a:spcPts val="0"/>
              </a:spcBef>
              <a:spcAft>
                <a:spcPts val="0"/>
              </a:spcAft>
              <a:buNone/>
              <a:defRPr sz="1400">
                <a:solidFill>
                  <a:schemeClr val="lt1"/>
                </a:solidFill>
              </a:defRPr>
            </a:lvl5pPr>
            <a:lvl6pPr marR="0" lvl="5" rtl="0">
              <a:lnSpc>
                <a:spcPct val="100000"/>
              </a:lnSpc>
              <a:spcBef>
                <a:spcPts val="0"/>
              </a:spcBef>
              <a:spcAft>
                <a:spcPts val="0"/>
              </a:spcAft>
              <a:buNone/>
              <a:defRPr sz="1400">
                <a:solidFill>
                  <a:schemeClr val="lt1"/>
                </a:solidFill>
              </a:defRPr>
            </a:lvl6pPr>
            <a:lvl7pPr marR="0" lvl="6" rtl="0">
              <a:lnSpc>
                <a:spcPct val="100000"/>
              </a:lnSpc>
              <a:spcBef>
                <a:spcPts val="0"/>
              </a:spcBef>
              <a:spcAft>
                <a:spcPts val="0"/>
              </a:spcAft>
              <a:buNone/>
              <a:defRPr sz="1400">
                <a:solidFill>
                  <a:schemeClr val="lt1"/>
                </a:solidFill>
              </a:defRPr>
            </a:lvl7pPr>
            <a:lvl8pPr marR="0" lvl="7" rtl="0">
              <a:lnSpc>
                <a:spcPct val="100000"/>
              </a:lnSpc>
              <a:spcBef>
                <a:spcPts val="0"/>
              </a:spcBef>
              <a:spcAft>
                <a:spcPts val="0"/>
              </a:spcAft>
              <a:buNone/>
              <a:defRPr sz="1400">
                <a:solidFill>
                  <a:schemeClr val="lt1"/>
                </a:solidFill>
              </a:defRPr>
            </a:lvl8pPr>
            <a:lvl9pPr marR="0" lvl="8" rtl="0">
              <a:lnSpc>
                <a:spcPct val="100000"/>
              </a:lnSpc>
              <a:spcBef>
                <a:spcPts val="0"/>
              </a:spcBef>
              <a:spcAft>
                <a:spcPts val="0"/>
              </a:spcAft>
              <a:buNone/>
              <a:defRPr sz="1400">
                <a:solidFill>
                  <a:schemeClr val="lt1"/>
                </a:solidFill>
              </a:defRPr>
            </a:lvl9pPr>
          </a:lstStyle>
          <a:p>
            <a:endParaRPr/>
          </a:p>
        </p:txBody>
      </p:sp>
      <p:sp>
        <p:nvSpPr>
          <p:cNvPr id="8762" name="Google Shape;8762;p21"/>
          <p:cNvSpPr txBox="1">
            <a:spLocks noGrp="1"/>
          </p:cNvSpPr>
          <p:nvPr>
            <p:ph type="subTitle" idx="4"/>
          </p:nvPr>
        </p:nvSpPr>
        <p:spPr>
          <a:xfrm>
            <a:off x="1753625" y="3291929"/>
            <a:ext cx="1855800" cy="293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b="1">
                <a:solidFill>
                  <a:schemeClr val="lt1"/>
                </a:solidFill>
              </a:defRPr>
            </a:lvl1pPr>
            <a:lvl2pPr lvl="1" rtl="0">
              <a:spcBef>
                <a:spcPts val="0"/>
              </a:spcBef>
              <a:spcAft>
                <a:spcPts val="0"/>
              </a:spcAft>
              <a:buNone/>
              <a:defRPr sz="1800" b="1">
                <a:solidFill>
                  <a:schemeClr val="lt1"/>
                </a:solidFill>
              </a:defRPr>
            </a:lvl2pPr>
            <a:lvl3pPr lvl="2" rtl="0">
              <a:spcBef>
                <a:spcPts val="0"/>
              </a:spcBef>
              <a:spcAft>
                <a:spcPts val="0"/>
              </a:spcAft>
              <a:buNone/>
              <a:defRPr sz="1800" b="1">
                <a:solidFill>
                  <a:schemeClr val="lt1"/>
                </a:solidFill>
              </a:defRPr>
            </a:lvl3pPr>
            <a:lvl4pPr lvl="3" rtl="0">
              <a:spcBef>
                <a:spcPts val="0"/>
              </a:spcBef>
              <a:spcAft>
                <a:spcPts val="0"/>
              </a:spcAft>
              <a:buNone/>
              <a:defRPr sz="1800" b="1">
                <a:solidFill>
                  <a:schemeClr val="lt1"/>
                </a:solidFill>
              </a:defRPr>
            </a:lvl4pPr>
            <a:lvl5pPr lvl="4" rtl="0">
              <a:spcBef>
                <a:spcPts val="0"/>
              </a:spcBef>
              <a:spcAft>
                <a:spcPts val="0"/>
              </a:spcAft>
              <a:buNone/>
              <a:defRPr sz="1800" b="1">
                <a:solidFill>
                  <a:schemeClr val="lt1"/>
                </a:solidFill>
              </a:defRPr>
            </a:lvl5pPr>
            <a:lvl6pPr lvl="5" rtl="0">
              <a:spcBef>
                <a:spcPts val="0"/>
              </a:spcBef>
              <a:spcAft>
                <a:spcPts val="0"/>
              </a:spcAft>
              <a:buNone/>
              <a:defRPr sz="1800" b="1">
                <a:solidFill>
                  <a:schemeClr val="lt1"/>
                </a:solidFill>
              </a:defRPr>
            </a:lvl6pPr>
            <a:lvl7pPr lvl="6" rtl="0">
              <a:spcBef>
                <a:spcPts val="0"/>
              </a:spcBef>
              <a:spcAft>
                <a:spcPts val="0"/>
              </a:spcAft>
              <a:buNone/>
              <a:defRPr sz="1800" b="1">
                <a:solidFill>
                  <a:schemeClr val="lt1"/>
                </a:solidFill>
              </a:defRPr>
            </a:lvl7pPr>
            <a:lvl8pPr lvl="7" rtl="0">
              <a:spcBef>
                <a:spcPts val="0"/>
              </a:spcBef>
              <a:spcAft>
                <a:spcPts val="0"/>
              </a:spcAft>
              <a:buNone/>
              <a:defRPr sz="1800" b="1">
                <a:solidFill>
                  <a:schemeClr val="lt1"/>
                </a:solidFill>
              </a:defRPr>
            </a:lvl8pPr>
            <a:lvl9pPr lvl="8" rtl="0">
              <a:spcBef>
                <a:spcPts val="0"/>
              </a:spcBef>
              <a:spcAft>
                <a:spcPts val="0"/>
              </a:spcAft>
              <a:buNone/>
              <a:defRPr sz="1800" b="1">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8763"/>
        <p:cNvGrpSpPr/>
        <p:nvPr/>
      </p:nvGrpSpPr>
      <p:grpSpPr>
        <a:xfrm>
          <a:off x="0" y="0"/>
          <a:ext cx="0" cy="0"/>
          <a:chOff x="0" y="0"/>
          <a:chExt cx="0" cy="0"/>
        </a:xfrm>
      </p:grpSpPr>
      <p:sp>
        <p:nvSpPr>
          <p:cNvPr id="8764" name="Google Shape;8764;p22"/>
          <p:cNvSpPr txBox="1">
            <a:spLocks noGrp="1"/>
          </p:cNvSpPr>
          <p:nvPr>
            <p:ph type="subTitle" idx="1"/>
          </p:nvPr>
        </p:nvSpPr>
        <p:spPr>
          <a:xfrm>
            <a:off x="720650" y="2767800"/>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lt1"/>
                </a:solidFill>
              </a:defRPr>
            </a:lvl1pPr>
            <a:lvl2pPr lvl="1" algn="ctr" rtl="0">
              <a:spcBef>
                <a:spcPts val="1600"/>
              </a:spcBef>
              <a:spcAft>
                <a:spcPts val="0"/>
              </a:spcAft>
              <a:buNone/>
              <a:defRPr b="1">
                <a:solidFill>
                  <a:schemeClr val="lt1"/>
                </a:solidFill>
              </a:defRPr>
            </a:lvl2pPr>
            <a:lvl3pPr lvl="2" algn="ctr" rtl="0">
              <a:spcBef>
                <a:spcPts val="1600"/>
              </a:spcBef>
              <a:spcAft>
                <a:spcPts val="0"/>
              </a:spcAft>
              <a:buNone/>
              <a:defRPr b="1">
                <a:solidFill>
                  <a:schemeClr val="lt1"/>
                </a:solidFill>
              </a:defRPr>
            </a:lvl3pPr>
            <a:lvl4pPr lvl="3" algn="ctr" rtl="0">
              <a:spcBef>
                <a:spcPts val="1600"/>
              </a:spcBef>
              <a:spcAft>
                <a:spcPts val="0"/>
              </a:spcAft>
              <a:buNone/>
              <a:defRPr b="1">
                <a:solidFill>
                  <a:schemeClr val="lt1"/>
                </a:solidFill>
              </a:defRPr>
            </a:lvl4pPr>
            <a:lvl5pPr lvl="4" algn="ctr" rtl="0">
              <a:spcBef>
                <a:spcPts val="1600"/>
              </a:spcBef>
              <a:spcAft>
                <a:spcPts val="0"/>
              </a:spcAft>
              <a:buNone/>
              <a:defRPr b="1">
                <a:solidFill>
                  <a:schemeClr val="lt1"/>
                </a:solidFill>
              </a:defRPr>
            </a:lvl5pPr>
            <a:lvl6pPr lvl="5" algn="ctr" rtl="0">
              <a:spcBef>
                <a:spcPts val="1600"/>
              </a:spcBef>
              <a:spcAft>
                <a:spcPts val="0"/>
              </a:spcAft>
              <a:buNone/>
              <a:defRPr b="1">
                <a:solidFill>
                  <a:schemeClr val="lt1"/>
                </a:solidFill>
              </a:defRPr>
            </a:lvl6pPr>
            <a:lvl7pPr lvl="6" algn="ctr" rtl="0">
              <a:spcBef>
                <a:spcPts val="1600"/>
              </a:spcBef>
              <a:spcAft>
                <a:spcPts val="0"/>
              </a:spcAft>
              <a:buNone/>
              <a:defRPr b="1">
                <a:solidFill>
                  <a:schemeClr val="lt1"/>
                </a:solidFill>
              </a:defRPr>
            </a:lvl7pPr>
            <a:lvl8pPr lvl="7" algn="ctr" rtl="0">
              <a:spcBef>
                <a:spcPts val="1600"/>
              </a:spcBef>
              <a:spcAft>
                <a:spcPts val="0"/>
              </a:spcAft>
              <a:buNone/>
              <a:defRPr b="1">
                <a:solidFill>
                  <a:schemeClr val="lt1"/>
                </a:solidFill>
              </a:defRPr>
            </a:lvl8pPr>
            <a:lvl9pPr lvl="8" algn="ctr" rtl="0">
              <a:spcBef>
                <a:spcPts val="1600"/>
              </a:spcBef>
              <a:spcAft>
                <a:spcPts val="1600"/>
              </a:spcAft>
              <a:buNone/>
              <a:defRPr b="1">
                <a:solidFill>
                  <a:schemeClr val="lt1"/>
                </a:solidFill>
              </a:defRPr>
            </a:lvl9pPr>
          </a:lstStyle>
          <a:p>
            <a:endParaRPr/>
          </a:p>
        </p:txBody>
      </p:sp>
      <p:sp>
        <p:nvSpPr>
          <p:cNvPr id="8765" name="Google Shape;8765;p22"/>
          <p:cNvSpPr txBox="1">
            <a:spLocks noGrp="1"/>
          </p:cNvSpPr>
          <p:nvPr>
            <p:ph type="subTitle" idx="2"/>
          </p:nvPr>
        </p:nvSpPr>
        <p:spPr>
          <a:xfrm>
            <a:off x="718550" y="3135800"/>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8766" name="Google Shape;8766;p22"/>
          <p:cNvSpPr txBox="1">
            <a:spLocks noGrp="1"/>
          </p:cNvSpPr>
          <p:nvPr>
            <p:ph type="title" hasCustomPrompt="1"/>
          </p:nvPr>
        </p:nvSpPr>
        <p:spPr>
          <a:xfrm>
            <a:off x="718550" y="2088705"/>
            <a:ext cx="1927500" cy="44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767" name="Google Shape;8767;p22"/>
          <p:cNvSpPr txBox="1">
            <a:spLocks noGrp="1"/>
          </p:cNvSpPr>
          <p:nvPr>
            <p:ph type="title" idx="3"/>
          </p:nvPr>
        </p:nvSpPr>
        <p:spPr>
          <a:xfrm>
            <a:off x="720000" y="540000"/>
            <a:ext cx="7704000" cy="6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68" name="Google Shape;8768;p22"/>
          <p:cNvSpPr txBox="1">
            <a:spLocks noGrp="1"/>
          </p:cNvSpPr>
          <p:nvPr>
            <p:ph type="subTitle" idx="4"/>
          </p:nvPr>
        </p:nvSpPr>
        <p:spPr>
          <a:xfrm>
            <a:off x="3610350" y="2767800"/>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lt1"/>
                </a:solidFill>
              </a:defRPr>
            </a:lvl1pPr>
            <a:lvl2pPr lvl="1" algn="ctr" rtl="0">
              <a:spcBef>
                <a:spcPts val="1600"/>
              </a:spcBef>
              <a:spcAft>
                <a:spcPts val="0"/>
              </a:spcAft>
              <a:buNone/>
              <a:defRPr b="1">
                <a:solidFill>
                  <a:schemeClr val="lt1"/>
                </a:solidFill>
              </a:defRPr>
            </a:lvl2pPr>
            <a:lvl3pPr lvl="2" algn="ctr" rtl="0">
              <a:spcBef>
                <a:spcPts val="1600"/>
              </a:spcBef>
              <a:spcAft>
                <a:spcPts val="0"/>
              </a:spcAft>
              <a:buNone/>
              <a:defRPr b="1">
                <a:solidFill>
                  <a:schemeClr val="lt1"/>
                </a:solidFill>
              </a:defRPr>
            </a:lvl3pPr>
            <a:lvl4pPr lvl="3" algn="ctr" rtl="0">
              <a:spcBef>
                <a:spcPts val="1600"/>
              </a:spcBef>
              <a:spcAft>
                <a:spcPts val="0"/>
              </a:spcAft>
              <a:buNone/>
              <a:defRPr b="1">
                <a:solidFill>
                  <a:schemeClr val="lt1"/>
                </a:solidFill>
              </a:defRPr>
            </a:lvl4pPr>
            <a:lvl5pPr lvl="4" algn="ctr" rtl="0">
              <a:spcBef>
                <a:spcPts val="1600"/>
              </a:spcBef>
              <a:spcAft>
                <a:spcPts val="0"/>
              </a:spcAft>
              <a:buNone/>
              <a:defRPr b="1">
                <a:solidFill>
                  <a:schemeClr val="lt1"/>
                </a:solidFill>
              </a:defRPr>
            </a:lvl5pPr>
            <a:lvl6pPr lvl="5" algn="ctr" rtl="0">
              <a:spcBef>
                <a:spcPts val="1600"/>
              </a:spcBef>
              <a:spcAft>
                <a:spcPts val="0"/>
              </a:spcAft>
              <a:buNone/>
              <a:defRPr b="1">
                <a:solidFill>
                  <a:schemeClr val="lt1"/>
                </a:solidFill>
              </a:defRPr>
            </a:lvl6pPr>
            <a:lvl7pPr lvl="6" algn="ctr" rtl="0">
              <a:spcBef>
                <a:spcPts val="1600"/>
              </a:spcBef>
              <a:spcAft>
                <a:spcPts val="0"/>
              </a:spcAft>
              <a:buNone/>
              <a:defRPr b="1">
                <a:solidFill>
                  <a:schemeClr val="lt1"/>
                </a:solidFill>
              </a:defRPr>
            </a:lvl7pPr>
            <a:lvl8pPr lvl="7" algn="ctr" rtl="0">
              <a:spcBef>
                <a:spcPts val="1600"/>
              </a:spcBef>
              <a:spcAft>
                <a:spcPts val="0"/>
              </a:spcAft>
              <a:buNone/>
              <a:defRPr b="1">
                <a:solidFill>
                  <a:schemeClr val="lt1"/>
                </a:solidFill>
              </a:defRPr>
            </a:lvl8pPr>
            <a:lvl9pPr lvl="8" algn="ctr" rtl="0">
              <a:spcBef>
                <a:spcPts val="1600"/>
              </a:spcBef>
              <a:spcAft>
                <a:spcPts val="1600"/>
              </a:spcAft>
              <a:buNone/>
              <a:defRPr b="1">
                <a:solidFill>
                  <a:schemeClr val="lt1"/>
                </a:solidFill>
              </a:defRPr>
            </a:lvl9pPr>
          </a:lstStyle>
          <a:p>
            <a:endParaRPr/>
          </a:p>
        </p:txBody>
      </p:sp>
      <p:sp>
        <p:nvSpPr>
          <p:cNvPr id="8769" name="Google Shape;8769;p22"/>
          <p:cNvSpPr txBox="1">
            <a:spLocks noGrp="1"/>
          </p:cNvSpPr>
          <p:nvPr>
            <p:ph type="subTitle" idx="5"/>
          </p:nvPr>
        </p:nvSpPr>
        <p:spPr>
          <a:xfrm>
            <a:off x="3608250" y="3135800"/>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8770" name="Google Shape;8770;p22"/>
          <p:cNvSpPr txBox="1">
            <a:spLocks noGrp="1"/>
          </p:cNvSpPr>
          <p:nvPr>
            <p:ph type="title" idx="6" hasCustomPrompt="1"/>
          </p:nvPr>
        </p:nvSpPr>
        <p:spPr>
          <a:xfrm>
            <a:off x="3608250" y="2088705"/>
            <a:ext cx="1927500" cy="44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771" name="Google Shape;8771;p22"/>
          <p:cNvSpPr txBox="1">
            <a:spLocks noGrp="1"/>
          </p:cNvSpPr>
          <p:nvPr>
            <p:ph type="subTitle" idx="7"/>
          </p:nvPr>
        </p:nvSpPr>
        <p:spPr>
          <a:xfrm>
            <a:off x="6500050" y="2767800"/>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lt1"/>
                </a:solidFill>
              </a:defRPr>
            </a:lvl1pPr>
            <a:lvl2pPr lvl="1" algn="ctr" rtl="0">
              <a:spcBef>
                <a:spcPts val="1600"/>
              </a:spcBef>
              <a:spcAft>
                <a:spcPts val="0"/>
              </a:spcAft>
              <a:buNone/>
              <a:defRPr b="1">
                <a:solidFill>
                  <a:schemeClr val="lt1"/>
                </a:solidFill>
              </a:defRPr>
            </a:lvl2pPr>
            <a:lvl3pPr lvl="2" algn="ctr" rtl="0">
              <a:spcBef>
                <a:spcPts val="1600"/>
              </a:spcBef>
              <a:spcAft>
                <a:spcPts val="0"/>
              </a:spcAft>
              <a:buNone/>
              <a:defRPr b="1">
                <a:solidFill>
                  <a:schemeClr val="lt1"/>
                </a:solidFill>
              </a:defRPr>
            </a:lvl3pPr>
            <a:lvl4pPr lvl="3" algn="ctr" rtl="0">
              <a:spcBef>
                <a:spcPts val="1600"/>
              </a:spcBef>
              <a:spcAft>
                <a:spcPts val="0"/>
              </a:spcAft>
              <a:buNone/>
              <a:defRPr b="1">
                <a:solidFill>
                  <a:schemeClr val="lt1"/>
                </a:solidFill>
              </a:defRPr>
            </a:lvl4pPr>
            <a:lvl5pPr lvl="4" algn="ctr" rtl="0">
              <a:spcBef>
                <a:spcPts val="1600"/>
              </a:spcBef>
              <a:spcAft>
                <a:spcPts val="0"/>
              </a:spcAft>
              <a:buNone/>
              <a:defRPr b="1">
                <a:solidFill>
                  <a:schemeClr val="lt1"/>
                </a:solidFill>
              </a:defRPr>
            </a:lvl5pPr>
            <a:lvl6pPr lvl="5" algn="ctr" rtl="0">
              <a:spcBef>
                <a:spcPts val="1600"/>
              </a:spcBef>
              <a:spcAft>
                <a:spcPts val="0"/>
              </a:spcAft>
              <a:buNone/>
              <a:defRPr b="1">
                <a:solidFill>
                  <a:schemeClr val="lt1"/>
                </a:solidFill>
              </a:defRPr>
            </a:lvl6pPr>
            <a:lvl7pPr lvl="6" algn="ctr" rtl="0">
              <a:spcBef>
                <a:spcPts val="1600"/>
              </a:spcBef>
              <a:spcAft>
                <a:spcPts val="0"/>
              </a:spcAft>
              <a:buNone/>
              <a:defRPr b="1">
                <a:solidFill>
                  <a:schemeClr val="lt1"/>
                </a:solidFill>
              </a:defRPr>
            </a:lvl7pPr>
            <a:lvl8pPr lvl="7" algn="ctr" rtl="0">
              <a:spcBef>
                <a:spcPts val="1600"/>
              </a:spcBef>
              <a:spcAft>
                <a:spcPts val="0"/>
              </a:spcAft>
              <a:buNone/>
              <a:defRPr b="1">
                <a:solidFill>
                  <a:schemeClr val="lt1"/>
                </a:solidFill>
              </a:defRPr>
            </a:lvl8pPr>
            <a:lvl9pPr lvl="8" algn="ctr" rtl="0">
              <a:spcBef>
                <a:spcPts val="1600"/>
              </a:spcBef>
              <a:spcAft>
                <a:spcPts val="1600"/>
              </a:spcAft>
              <a:buNone/>
              <a:defRPr b="1">
                <a:solidFill>
                  <a:schemeClr val="lt1"/>
                </a:solidFill>
              </a:defRPr>
            </a:lvl9pPr>
          </a:lstStyle>
          <a:p>
            <a:endParaRPr/>
          </a:p>
        </p:txBody>
      </p:sp>
      <p:sp>
        <p:nvSpPr>
          <p:cNvPr id="8772" name="Google Shape;8772;p22"/>
          <p:cNvSpPr txBox="1">
            <a:spLocks noGrp="1"/>
          </p:cNvSpPr>
          <p:nvPr>
            <p:ph type="subTitle" idx="8"/>
          </p:nvPr>
        </p:nvSpPr>
        <p:spPr>
          <a:xfrm>
            <a:off x="6497950" y="3135800"/>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8773" name="Google Shape;8773;p22"/>
          <p:cNvSpPr txBox="1">
            <a:spLocks noGrp="1"/>
          </p:cNvSpPr>
          <p:nvPr>
            <p:ph type="title" idx="9" hasCustomPrompt="1"/>
          </p:nvPr>
        </p:nvSpPr>
        <p:spPr>
          <a:xfrm>
            <a:off x="6497950" y="2088705"/>
            <a:ext cx="1927500" cy="44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8774" name="Google Shape;8774;p22"/>
          <p:cNvGrpSpPr/>
          <p:nvPr/>
        </p:nvGrpSpPr>
        <p:grpSpPr>
          <a:xfrm>
            <a:off x="7801348" y="-105851"/>
            <a:ext cx="2192535" cy="1200546"/>
            <a:chOff x="4465450" y="2268625"/>
            <a:chExt cx="520125" cy="284800"/>
          </a:xfrm>
        </p:grpSpPr>
        <p:sp>
          <p:nvSpPr>
            <p:cNvPr id="8775" name="Google Shape;8775;p22"/>
            <p:cNvSpPr/>
            <p:nvPr/>
          </p:nvSpPr>
          <p:spPr>
            <a:xfrm>
              <a:off x="4729100" y="2352425"/>
              <a:ext cx="6925" cy="4650"/>
            </a:xfrm>
            <a:custGeom>
              <a:avLst/>
              <a:gdLst/>
              <a:ahLst/>
              <a:cxnLst/>
              <a:rect l="l" t="t" r="r" b="b"/>
              <a:pathLst>
                <a:path w="277" h="186" extrusionOk="0">
                  <a:moveTo>
                    <a:pt x="174" y="0"/>
                  </a:moveTo>
                  <a:cubicBezTo>
                    <a:pt x="141" y="0"/>
                    <a:pt x="104" y="17"/>
                    <a:pt x="87" y="33"/>
                  </a:cubicBezTo>
                  <a:cubicBezTo>
                    <a:pt x="54" y="49"/>
                    <a:pt x="38" y="66"/>
                    <a:pt x="17" y="103"/>
                  </a:cubicBezTo>
                  <a:cubicBezTo>
                    <a:pt x="1" y="153"/>
                    <a:pt x="38" y="186"/>
                    <a:pt x="104" y="186"/>
                  </a:cubicBezTo>
                  <a:lnTo>
                    <a:pt x="157" y="186"/>
                  </a:lnTo>
                  <a:cubicBezTo>
                    <a:pt x="174" y="169"/>
                    <a:pt x="174" y="169"/>
                    <a:pt x="190" y="169"/>
                  </a:cubicBezTo>
                  <a:cubicBezTo>
                    <a:pt x="223" y="153"/>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22"/>
            <p:cNvSpPr/>
            <p:nvPr/>
          </p:nvSpPr>
          <p:spPr>
            <a:xfrm>
              <a:off x="4715800" y="2351900"/>
              <a:ext cx="6525" cy="5075"/>
            </a:xfrm>
            <a:custGeom>
              <a:avLst/>
              <a:gdLst/>
              <a:ahLst/>
              <a:cxnLst/>
              <a:rect l="l" t="t" r="r" b="b"/>
              <a:pathLst>
                <a:path w="261" h="203" extrusionOk="0">
                  <a:moveTo>
                    <a:pt x="137" y="0"/>
                  </a:moveTo>
                  <a:cubicBezTo>
                    <a:pt x="104" y="21"/>
                    <a:pt x="71" y="38"/>
                    <a:pt x="54" y="54"/>
                  </a:cubicBezTo>
                  <a:cubicBezTo>
                    <a:pt x="1" y="103"/>
                    <a:pt x="1" y="157"/>
                    <a:pt x="34" y="190"/>
                  </a:cubicBezTo>
                  <a:cubicBezTo>
                    <a:pt x="52" y="198"/>
                    <a:pt x="66" y="202"/>
                    <a:pt x="79" y="202"/>
                  </a:cubicBezTo>
                  <a:cubicBezTo>
                    <a:pt x="92" y="202"/>
                    <a:pt x="104" y="198"/>
                    <a:pt x="120" y="190"/>
                  </a:cubicBezTo>
                  <a:lnTo>
                    <a:pt x="158" y="190"/>
                  </a:lnTo>
                  <a:cubicBezTo>
                    <a:pt x="174" y="174"/>
                    <a:pt x="191" y="174"/>
                    <a:pt x="207" y="157"/>
                  </a:cubicBezTo>
                  <a:cubicBezTo>
                    <a:pt x="261" y="103"/>
                    <a:pt x="261" y="38"/>
                    <a:pt x="224" y="21"/>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22"/>
            <p:cNvSpPr/>
            <p:nvPr/>
          </p:nvSpPr>
          <p:spPr>
            <a:xfrm>
              <a:off x="4711075" y="2340350"/>
              <a:ext cx="6500" cy="5175"/>
            </a:xfrm>
            <a:custGeom>
              <a:avLst/>
              <a:gdLst/>
              <a:ahLst/>
              <a:cxnLst/>
              <a:rect l="l" t="t" r="r" b="b"/>
              <a:pathLst>
                <a:path w="260" h="207" extrusionOk="0">
                  <a:moveTo>
                    <a:pt x="173" y="1"/>
                  </a:moveTo>
                  <a:cubicBezTo>
                    <a:pt x="140" y="1"/>
                    <a:pt x="120" y="17"/>
                    <a:pt x="87" y="34"/>
                  </a:cubicBezTo>
                  <a:cubicBezTo>
                    <a:pt x="54" y="50"/>
                    <a:pt x="37" y="87"/>
                    <a:pt x="17" y="104"/>
                  </a:cubicBezTo>
                  <a:cubicBezTo>
                    <a:pt x="0" y="153"/>
                    <a:pt x="37" y="207"/>
                    <a:pt x="103" y="207"/>
                  </a:cubicBezTo>
                  <a:cubicBezTo>
                    <a:pt x="120" y="207"/>
                    <a:pt x="140" y="190"/>
                    <a:pt x="157" y="190"/>
                  </a:cubicBezTo>
                  <a:cubicBezTo>
                    <a:pt x="173" y="190"/>
                    <a:pt x="190" y="174"/>
                    <a:pt x="190" y="174"/>
                  </a:cubicBezTo>
                  <a:cubicBezTo>
                    <a:pt x="223" y="153"/>
                    <a:pt x="243" y="137"/>
                    <a:pt x="260" y="104"/>
                  </a:cubicBezTo>
                  <a:cubicBezTo>
                    <a:pt x="260" y="71"/>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22"/>
            <p:cNvSpPr/>
            <p:nvPr/>
          </p:nvSpPr>
          <p:spPr>
            <a:xfrm>
              <a:off x="4728700" y="2363950"/>
              <a:ext cx="6500" cy="4925"/>
            </a:xfrm>
            <a:custGeom>
              <a:avLst/>
              <a:gdLst/>
              <a:ahLst/>
              <a:cxnLst/>
              <a:rect l="l" t="t" r="r" b="b"/>
              <a:pathLst>
                <a:path w="260" h="197" extrusionOk="0">
                  <a:moveTo>
                    <a:pt x="172" y="0"/>
                  </a:moveTo>
                  <a:cubicBezTo>
                    <a:pt x="152" y="0"/>
                    <a:pt x="128" y="6"/>
                    <a:pt x="103" y="17"/>
                  </a:cubicBezTo>
                  <a:cubicBezTo>
                    <a:pt x="33" y="54"/>
                    <a:pt x="0" y="104"/>
                    <a:pt x="17" y="157"/>
                  </a:cubicBezTo>
                  <a:cubicBezTo>
                    <a:pt x="29" y="182"/>
                    <a:pt x="61" y="197"/>
                    <a:pt x="105" y="197"/>
                  </a:cubicBezTo>
                  <a:cubicBezTo>
                    <a:pt x="121" y="197"/>
                    <a:pt x="138" y="195"/>
                    <a:pt x="157" y="190"/>
                  </a:cubicBezTo>
                  <a:cubicBezTo>
                    <a:pt x="223" y="157"/>
                    <a:pt x="260" y="104"/>
                    <a:pt x="239" y="54"/>
                  </a:cubicBezTo>
                  <a:cubicBezTo>
                    <a:pt x="239" y="19"/>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22"/>
            <p:cNvSpPr/>
            <p:nvPr/>
          </p:nvSpPr>
          <p:spPr>
            <a:xfrm>
              <a:off x="4723550" y="2386975"/>
              <a:ext cx="6500" cy="4950"/>
            </a:xfrm>
            <a:custGeom>
              <a:avLst/>
              <a:gdLst/>
              <a:ahLst/>
              <a:cxnLst/>
              <a:rect l="l" t="t" r="r" b="b"/>
              <a:pathLst>
                <a:path w="260" h="198" extrusionOk="0">
                  <a:moveTo>
                    <a:pt x="168" y="0"/>
                  </a:moveTo>
                  <a:cubicBezTo>
                    <a:pt x="159" y="0"/>
                    <a:pt x="149" y="2"/>
                    <a:pt x="136" y="7"/>
                  </a:cubicBezTo>
                  <a:cubicBezTo>
                    <a:pt x="103" y="7"/>
                    <a:pt x="70" y="24"/>
                    <a:pt x="54" y="40"/>
                  </a:cubicBezTo>
                  <a:cubicBezTo>
                    <a:pt x="0" y="94"/>
                    <a:pt x="0" y="164"/>
                    <a:pt x="33" y="181"/>
                  </a:cubicBezTo>
                  <a:cubicBezTo>
                    <a:pt x="70" y="197"/>
                    <a:pt x="87" y="197"/>
                    <a:pt x="120" y="197"/>
                  </a:cubicBezTo>
                  <a:cubicBezTo>
                    <a:pt x="136" y="197"/>
                    <a:pt x="136" y="197"/>
                    <a:pt x="157" y="181"/>
                  </a:cubicBezTo>
                  <a:cubicBezTo>
                    <a:pt x="173" y="181"/>
                    <a:pt x="190" y="164"/>
                    <a:pt x="206" y="143"/>
                  </a:cubicBezTo>
                  <a:cubicBezTo>
                    <a:pt x="260" y="94"/>
                    <a:pt x="260" y="40"/>
                    <a:pt x="223" y="7"/>
                  </a:cubicBezTo>
                  <a:cubicBezTo>
                    <a:pt x="201" y="7"/>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22"/>
            <p:cNvSpPr/>
            <p:nvPr/>
          </p:nvSpPr>
          <p:spPr>
            <a:xfrm>
              <a:off x="4733425" y="2305100"/>
              <a:ext cx="6425" cy="4775"/>
            </a:xfrm>
            <a:custGeom>
              <a:avLst/>
              <a:gdLst/>
              <a:ahLst/>
              <a:cxnLst/>
              <a:rect l="l" t="t" r="r" b="b"/>
              <a:pathLst>
                <a:path w="257" h="191" extrusionOk="0">
                  <a:moveTo>
                    <a:pt x="153" y="1"/>
                  </a:moveTo>
                  <a:cubicBezTo>
                    <a:pt x="120" y="1"/>
                    <a:pt x="87" y="17"/>
                    <a:pt x="71" y="38"/>
                  </a:cubicBezTo>
                  <a:cubicBezTo>
                    <a:pt x="34" y="54"/>
                    <a:pt x="17" y="71"/>
                    <a:pt x="1" y="104"/>
                  </a:cubicBezTo>
                  <a:cubicBezTo>
                    <a:pt x="1" y="120"/>
                    <a:pt x="1" y="157"/>
                    <a:pt x="17" y="174"/>
                  </a:cubicBezTo>
                  <a:cubicBezTo>
                    <a:pt x="34" y="190"/>
                    <a:pt x="50" y="190"/>
                    <a:pt x="87" y="190"/>
                  </a:cubicBezTo>
                  <a:lnTo>
                    <a:pt x="137" y="190"/>
                  </a:lnTo>
                  <a:cubicBezTo>
                    <a:pt x="153" y="174"/>
                    <a:pt x="153" y="174"/>
                    <a:pt x="174" y="174"/>
                  </a:cubicBezTo>
                  <a:cubicBezTo>
                    <a:pt x="207" y="157"/>
                    <a:pt x="224" y="120"/>
                    <a:pt x="224" y="104"/>
                  </a:cubicBezTo>
                  <a:cubicBezTo>
                    <a:pt x="257" y="38"/>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22"/>
            <p:cNvSpPr/>
            <p:nvPr/>
          </p:nvSpPr>
          <p:spPr>
            <a:xfrm>
              <a:off x="4718800" y="2375600"/>
              <a:ext cx="6925" cy="4675"/>
            </a:xfrm>
            <a:custGeom>
              <a:avLst/>
              <a:gdLst/>
              <a:ahLst/>
              <a:cxnLst/>
              <a:rect l="l" t="t" r="r" b="b"/>
              <a:pathLst>
                <a:path w="277" h="187" extrusionOk="0">
                  <a:moveTo>
                    <a:pt x="174" y="1"/>
                  </a:moveTo>
                  <a:cubicBezTo>
                    <a:pt x="157" y="1"/>
                    <a:pt x="120" y="1"/>
                    <a:pt x="87" y="34"/>
                  </a:cubicBezTo>
                  <a:cubicBezTo>
                    <a:pt x="54" y="50"/>
                    <a:pt x="38" y="67"/>
                    <a:pt x="38" y="104"/>
                  </a:cubicBezTo>
                  <a:cubicBezTo>
                    <a:pt x="0" y="153"/>
                    <a:pt x="38" y="186"/>
                    <a:pt x="104" y="186"/>
                  </a:cubicBezTo>
                  <a:cubicBezTo>
                    <a:pt x="120" y="186"/>
                    <a:pt x="141" y="186"/>
                    <a:pt x="174" y="170"/>
                  </a:cubicBezTo>
                  <a:lnTo>
                    <a:pt x="190" y="170"/>
                  </a:lnTo>
                  <a:cubicBezTo>
                    <a:pt x="223" y="137"/>
                    <a:pt x="244" y="120"/>
                    <a:pt x="260" y="83"/>
                  </a:cubicBezTo>
                  <a:cubicBezTo>
                    <a:pt x="277" y="3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22"/>
            <p:cNvSpPr/>
            <p:nvPr/>
          </p:nvSpPr>
          <p:spPr>
            <a:xfrm>
              <a:off x="4708500" y="2282850"/>
              <a:ext cx="6925" cy="5175"/>
            </a:xfrm>
            <a:custGeom>
              <a:avLst/>
              <a:gdLst/>
              <a:ahLst/>
              <a:cxnLst/>
              <a:rect l="l" t="t" r="r" b="b"/>
              <a:pathLst>
                <a:path w="277" h="207" extrusionOk="0">
                  <a:moveTo>
                    <a:pt x="173" y="0"/>
                  </a:moveTo>
                  <a:cubicBezTo>
                    <a:pt x="157" y="0"/>
                    <a:pt x="120" y="17"/>
                    <a:pt x="87" y="33"/>
                  </a:cubicBezTo>
                  <a:cubicBezTo>
                    <a:pt x="54" y="50"/>
                    <a:pt x="37" y="83"/>
                    <a:pt x="37" y="103"/>
                  </a:cubicBezTo>
                  <a:cubicBezTo>
                    <a:pt x="0" y="153"/>
                    <a:pt x="37" y="206"/>
                    <a:pt x="103" y="206"/>
                  </a:cubicBezTo>
                  <a:cubicBezTo>
                    <a:pt x="120" y="206"/>
                    <a:pt x="140" y="206"/>
                    <a:pt x="173" y="186"/>
                  </a:cubicBezTo>
                  <a:lnTo>
                    <a:pt x="190" y="169"/>
                  </a:lnTo>
                  <a:cubicBezTo>
                    <a:pt x="223" y="153"/>
                    <a:pt x="243" y="136"/>
                    <a:pt x="260" y="103"/>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22"/>
            <p:cNvSpPr/>
            <p:nvPr/>
          </p:nvSpPr>
          <p:spPr>
            <a:xfrm>
              <a:off x="4702925" y="2317575"/>
              <a:ext cx="6925" cy="5075"/>
            </a:xfrm>
            <a:custGeom>
              <a:avLst/>
              <a:gdLst/>
              <a:ahLst/>
              <a:cxnLst/>
              <a:rect l="l" t="t" r="r" b="b"/>
              <a:pathLst>
                <a:path w="277" h="203" extrusionOk="0">
                  <a:moveTo>
                    <a:pt x="137" y="0"/>
                  </a:moveTo>
                  <a:cubicBezTo>
                    <a:pt x="104" y="17"/>
                    <a:pt x="87" y="33"/>
                    <a:pt x="54" y="54"/>
                  </a:cubicBezTo>
                  <a:cubicBezTo>
                    <a:pt x="1" y="104"/>
                    <a:pt x="1" y="157"/>
                    <a:pt x="54" y="190"/>
                  </a:cubicBezTo>
                  <a:cubicBezTo>
                    <a:pt x="62" y="198"/>
                    <a:pt x="75" y="203"/>
                    <a:pt x="89" y="203"/>
                  </a:cubicBezTo>
                  <a:cubicBezTo>
                    <a:pt x="104" y="203"/>
                    <a:pt x="120" y="198"/>
                    <a:pt x="137" y="190"/>
                  </a:cubicBezTo>
                  <a:lnTo>
                    <a:pt x="157" y="190"/>
                  </a:lnTo>
                  <a:cubicBezTo>
                    <a:pt x="190" y="174"/>
                    <a:pt x="207" y="157"/>
                    <a:pt x="223" y="157"/>
                  </a:cubicBezTo>
                  <a:cubicBezTo>
                    <a:pt x="260" y="104"/>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22"/>
            <p:cNvSpPr/>
            <p:nvPr/>
          </p:nvSpPr>
          <p:spPr>
            <a:xfrm>
              <a:off x="4708075" y="2294625"/>
              <a:ext cx="6925" cy="4950"/>
            </a:xfrm>
            <a:custGeom>
              <a:avLst/>
              <a:gdLst/>
              <a:ahLst/>
              <a:cxnLst/>
              <a:rect l="l" t="t" r="r" b="b"/>
              <a:pathLst>
                <a:path w="277" h="198" extrusionOk="0">
                  <a:moveTo>
                    <a:pt x="164" y="1"/>
                  </a:moveTo>
                  <a:cubicBezTo>
                    <a:pt x="149" y="1"/>
                    <a:pt x="134" y="3"/>
                    <a:pt x="120" y="7"/>
                  </a:cubicBezTo>
                  <a:cubicBezTo>
                    <a:pt x="54" y="44"/>
                    <a:pt x="1" y="94"/>
                    <a:pt x="17" y="147"/>
                  </a:cubicBezTo>
                  <a:cubicBezTo>
                    <a:pt x="28" y="179"/>
                    <a:pt x="61" y="198"/>
                    <a:pt x="97" y="198"/>
                  </a:cubicBezTo>
                  <a:cubicBezTo>
                    <a:pt x="117" y="198"/>
                    <a:pt x="138" y="192"/>
                    <a:pt x="157" y="180"/>
                  </a:cubicBezTo>
                  <a:cubicBezTo>
                    <a:pt x="223" y="164"/>
                    <a:pt x="277" y="94"/>
                    <a:pt x="260" y="44"/>
                  </a:cubicBezTo>
                  <a:cubicBezTo>
                    <a:pt x="245" y="17"/>
                    <a:pt x="20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22"/>
            <p:cNvSpPr/>
            <p:nvPr/>
          </p:nvSpPr>
          <p:spPr>
            <a:xfrm>
              <a:off x="4703750" y="2376275"/>
              <a:ext cx="6525" cy="4925"/>
            </a:xfrm>
            <a:custGeom>
              <a:avLst/>
              <a:gdLst/>
              <a:ahLst/>
              <a:cxnLst/>
              <a:rect l="l" t="t" r="r" b="b"/>
              <a:pathLst>
                <a:path w="261" h="197" extrusionOk="0">
                  <a:moveTo>
                    <a:pt x="149" y="0"/>
                  </a:moveTo>
                  <a:cubicBezTo>
                    <a:pt x="133" y="0"/>
                    <a:pt x="118" y="2"/>
                    <a:pt x="104" y="7"/>
                  </a:cubicBezTo>
                  <a:cubicBezTo>
                    <a:pt x="38" y="40"/>
                    <a:pt x="1" y="110"/>
                    <a:pt x="1" y="143"/>
                  </a:cubicBezTo>
                  <a:cubicBezTo>
                    <a:pt x="14" y="178"/>
                    <a:pt x="47" y="197"/>
                    <a:pt x="87" y="197"/>
                  </a:cubicBezTo>
                  <a:cubicBezTo>
                    <a:pt x="109" y="197"/>
                    <a:pt x="133" y="191"/>
                    <a:pt x="157" y="180"/>
                  </a:cubicBezTo>
                  <a:cubicBezTo>
                    <a:pt x="207" y="159"/>
                    <a:pt x="260" y="93"/>
                    <a:pt x="244" y="40"/>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22"/>
            <p:cNvSpPr/>
            <p:nvPr/>
          </p:nvSpPr>
          <p:spPr>
            <a:xfrm>
              <a:off x="4705925" y="2328700"/>
              <a:ext cx="6925" cy="4775"/>
            </a:xfrm>
            <a:custGeom>
              <a:avLst/>
              <a:gdLst/>
              <a:ahLst/>
              <a:cxnLst/>
              <a:rect l="l" t="t" r="r" b="b"/>
              <a:pathLst>
                <a:path w="277" h="191" extrusionOk="0">
                  <a:moveTo>
                    <a:pt x="173" y="1"/>
                  </a:moveTo>
                  <a:cubicBezTo>
                    <a:pt x="157" y="1"/>
                    <a:pt x="120" y="1"/>
                    <a:pt x="87" y="21"/>
                  </a:cubicBezTo>
                  <a:cubicBezTo>
                    <a:pt x="54" y="54"/>
                    <a:pt x="37" y="71"/>
                    <a:pt x="37" y="87"/>
                  </a:cubicBezTo>
                  <a:cubicBezTo>
                    <a:pt x="0" y="157"/>
                    <a:pt x="37" y="190"/>
                    <a:pt x="103" y="190"/>
                  </a:cubicBezTo>
                  <a:cubicBezTo>
                    <a:pt x="120" y="190"/>
                    <a:pt x="140" y="190"/>
                    <a:pt x="173" y="174"/>
                  </a:cubicBezTo>
                  <a:cubicBezTo>
                    <a:pt x="173" y="174"/>
                    <a:pt x="190" y="174"/>
                    <a:pt x="190" y="157"/>
                  </a:cubicBezTo>
                  <a:cubicBezTo>
                    <a:pt x="223" y="141"/>
                    <a:pt x="243" y="124"/>
                    <a:pt x="260" y="87"/>
                  </a:cubicBezTo>
                  <a:cubicBezTo>
                    <a:pt x="276" y="38"/>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22"/>
            <p:cNvSpPr/>
            <p:nvPr/>
          </p:nvSpPr>
          <p:spPr>
            <a:xfrm>
              <a:off x="4700350" y="2351075"/>
              <a:ext cx="6525" cy="4775"/>
            </a:xfrm>
            <a:custGeom>
              <a:avLst/>
              <a:gdLst/>
              <a:ahLst/>
              <a:cxnLst/>
              <a:rect l="l" t="t" r="r" b="b"/>
              <a:pathLst>
                <a:path w="261" h="191" extrusionOk="0">
                  <a:moveTo>
                    <a:pt x="174" y="0"/>
                  </a:moveTo>
                  <a:cubicBezTo>
                    <a:pt x="137" y="0"/>
                    <a:pt x="104" y="0"/>
                    <a:pt x="87" y="17"/>
                  </a:cubicBezTo>
                  <a:cubicBezTo>
                    <a:pt x="54" y="33"/>
                    <a:pt x="33" y="71"/>
                    <a:pt x="17" y="87"/>
                  </a:cubicBezTo>
                  <a:cubicBezTo>
                    <a:pt x="0" y="157"/>
                    <a:pt x="33" y="190"/>
                    <a:pt x="104" y="190"/>
                  </a:cubicBezTo>
                  <a:cubicBezTo>
                    <a:pt x="120" y="190"/>
                    <a:pt x="137" y="190"/>
                    <a:pt x="157" y="174"/>
                  </a:cubicBezTo>
                  <a:cubicBezTo>
                    <a:pt x="174" y="174"/>
                    <a:pt x="174" y="174"/>
                    <a:pt x="190" y="157"/>
                  </a:cubicBezTo>
                  <a:cubicBezTo>
                    <a:pt x="223" y="136"/>
                    <a:pt x="240" y="120"/>
                    <a:pt x="240" y="87"/>
                  </a:cubicBezTo>
                  <a:cubicBezTo>
                    <a:pt x="260" y="71"/>
                    <a:pt x="260"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22"/>
            <p:cNvSpPr/>
            <p:nvPr/>
          </p:nvSpPr>
          <p:spPr>
            <a:xfrm>
              <a:off x="4699925" y="2362200"/>
              <a:ext cx="6425" cy="4775"/>
            </a:xfrm>
            <a:custGeom>
              <a:avLst/>
              <a:gdLst/>
              <a:ahLst/>
              <a:cxnLst/>
              <a:rect l="l" t="t" r="r" b="b"/>
              <a:pathLst>
                <a:path w="257" h="191" extrusionOk="0">
                  <a:moveTo>
                    <a:pt x="154" y="1"/>
                  </a:moveTo>
                  <a:cubicBezTo>
                    <a:pt x="104" y="1"/>
                    <a:pt x="34" y="54"/>
                    <a:pt x="17" y="104"/>
                  </a:cubicBezTo>
                  <a:cubicBezTo>
                    <a:pt x="1" y="157"/>
                    <a:pt x="34" y="190"/>
                    <a:pt x="88" y="190"/>
                  </a:cubicBezTo>
                  <a:lnTo>
                    <a:pt x="154" y="190"/>
                  </a:lnTo>
                  <a:cubicBezTo>
                    <a:pt x="154" y="174"/>
                    <a:pt x="174" y="174"/>
                    <a:pt x="174" y="174"/>
                  </a:cubicBezTo>
                  <a:cubicBezTo>
                    <a:pt x="207" y="157"/>
                    <a:pt x="224" y="124"/>
                    <a:pt x="240" y="104"/>
                  </a:cubicBezTo>
                  <a:cubicBezTo>
                    <a:pt x="257" y="71"/>
                    <a:pt x="240" y="54"/>
                    <a:pt x="240" y="38"/>
                  </a:cubicBezTo>
                  <a:cubicBezTo>
                    <a:pt x="224" y="21"/>
                    <a:pt x="19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22"/>
            <p:cNvSpPr/>
            <p:nvPr/>
          </p:nvSpPr>
          <p:spPr>
            <a:xfrm>
              <a:off x="4720975" y="2420225"/>
              <a:ext cx="6000" cy="5200"/>
            </a:xfrm>
            <a:custGeom>
              <a:avLst/>
              <a:gdLst/>
              <a:ahLst/>
              <a:cxnLst/>
              <a:rect l="l" t="t" r="r" b="b"/>
              <a:pathLst>
                <a:path w="240" h="208" extrusionOk="0">
                  <a:moveTo>
                    <a:pt x="157" y="1"/>
                  </a:moveTo>
                  <a:cubicBezTo>
                    <a:pt x="136" y="1"/>
                    <a:pt x="103" y="17"/>
                    <a:pt x="70" y="34"/>
                  </a:cubicBezTo>
                  <a:cubicBezTo>
                    <a:pt x="33" y="50"/>
                    <a:pt x="17" y="71"/>
                    <a:pt x="17" y="104"/>
                  </a:cubicBezTo>
                  <a:cubicBezTo>
                    <a:pt x="0" y="153"/>
                    <a:pt x="33" y="207"/>
                    <a:pt x="87" y="207"/>
                  </a:cubicBezTo>
                  <a:cubicBezTo>
                    <a:pt x="103" y="207"/>
                    <a:pt x="136" y="191"/>
                    <a:pt x="157" y="191"/>
                  </a:cubicBezTo>
                  <a:lnTo>
                    <a:pt x="173" y="174"/>
                  </a:lnTo>
                  <a:cubicBezTo>
                    <a:pt x="206" y="153"/>
                    <a:pt x="223" y="120"/>
                    <a:pt x="239" y="104"/>
                  </a:cubicBezTo>
                  <a:cubicBezTo>
                    <a:pt x="239" y="71"/>
                    <a:pt x="239" y="50"/>
                    <a:pt x="223" y="3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22"/>
            <p:cNvSpPr/>
            <p:nvPr/>
          </p:nvSpPr>
          <p:spPr>
            <a:xfrm>
              <a:off x="4709425" y="2271600"/>
              <a:ext cx="5575" cy="1775"/>
            </a:xfrm>
            <a:custGeom>
              <a:avLst/>
              <a:gdLst/>
              <a:ahLst/>
              <a:cxnLst/>
              <a:rect l="l" t="t" r="r" b="b"/>
              <a:pathLst>
                <a:path w="223" h="71" extrusionOk="0">
                  <a:moveTo>
                    <a:pt x="0" y="1"/>
                  </a:moveTo>
                  <a:cubicBezTo>
                    <a:pt x="0" y="17"/>
                    <a:pt x="17" y="54"/>
                    <a:pt x="33" y="54"/>
                  </a:cubicBezTo>
                  <a:cubicBezTo>
                    <a:pt x="50" y="71"/>
                    <a:pt x="83" y="71"/>
                    <a:pt x="120" y="71"/>
                  </a:cubicBezTo>
                  <a:cubicBezTo>
                    <a:pt x="120" y="71"/>
                    <a:pt x="136" y="71"/>
                    <a:pt x="136" y="54"/>
                  </a:cubicBezTo>
                  <a:cubicBezTo>
                    <a:pt x="169" y="54"/>
                    <a:pt x="186" y="38"/>
                    <a:pt x="206" y="17"/>
                  </a:cubicBezTo>
                  <a:cubicBezTo>
                    <a:pt x="206" y="17"/>
                    <a:pt x="206"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22"/>
            <p:cNvSpPr/>
            <p:nvPr/>
          </p:nvSpPr>
          <p:spPr>
            <a:xfrm>
              <a:off x="4742400" y="2340775"/>
              <a:ext cx="6525" cy="4750"/>
            </a:xfrm>
            <a:custGeom>
              <a:avLst/>
              <a:gdLst/>
              <a:ahLst/>
              <a:cxnLst/>
              <a:rect l="l" t="t" r="r" b="b"/>
              <a:pathLst>
                <a:path w="261" h="190" extrusionOk="0">
                  <a:moveTo>
                    <a:pt x="157" y="0"/>
                  </a:moveTo>
                  <a:cubicBezTo>
                    <a:pt x="124" y="0"/>
                    <a:pt x="87" y="17"/>
                    <a:pt x="71" y="33"/>
                  </a:cubicBezTo>
                  <a:cubicBezTo>
                    <a:pt x="38" y="54"/>
                    <a:pt x="21" y="70"/>
                    <a:pt x="1" y="103"/>
                  </a:cubicBezTo>
                  <a:cubicBezTo>
                    <a:pt x="1" y="120"/>
                    <a:pt x="1" y="157"/>
                    <a:pt x="21" y="173"/>
                  </a:cubicBezTo>
                  <a:cubicBezTo>
                    <a:pt x="21" y="190"/>
                    <a:pt x="54" y="190"/>
                    <a:pt x="87" y="190"/>
                  </a:cubicBezTo>
                  <a:lnTo>
                    <a:pt x="141" y="190"/>
                  </a:lnTo>
                  <a:cubicBezTo>
                    <a:pt x="157" y="173"/>
                    <a:pt x="157" y="173"/>
                    <a:pt x="174" y="173"/>
                  </a:cubicBezTo>
                  <a:cubicBezTo>
                    <a:pt x="207" y="157"/>
                    <a:pt x="227" y="120"/>
                    <a:pt x="227"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22"/>
            <p:cNvSpPr/>
            <p:nvPr/>
          </p:nvSpPr>
          <p:spPr>
            <a:xfrm>
              <a:off x="4737250" y="2271200"/>
              <a:ext cx="6525" cy="4350"/>
            </a:xfrm>
            <a:custGeom>
              <a:avLst/>
              <a:gdLst/>
              <a:ahLst/>
              <a:cxnLst/>
              <a:rect l="l" t="t" r="r" b="b"/>
              <a:pathLst>
                <a:path w="261" h="174" extrusionOk="0">
                  <a:moveTo>
                    <a:pt x="87" y="0"/>
                  </a:moveTo>
                  <a:cubicBezTo>
                    <a:pt x="54" y="17"/>
                    <a:pt x="38" y="33"/>
                    <a:pt x="21" y="70"/>
                  </a:cubicBezTo>
                  <a:cubicBezTo>
                    <a:pt x="0" y="120"/>
                    <a:pt x="38" y="173"/>
                    <a:pt x="104" y="173"/>
                  </a:cubicBezTo>
                  <a:cubicBezTo>
                    <a:pt x="124" y="173"/>
                    <a:pt x="141" y="157"/>
                    <a:pt x="141" y="157"/>
                  </a:cubicBezTo>
                  <a:lnTo>
                    <a:pt x="157" y="157"/>
                  </a:lnTo>
                  <a:cubicBezTo>
                    <a:pt x="174" y="157"/>
                    <a:pt x="190" y="136"/>
                    <a:pt x="190" y="136"/>
                  </a:cubicBezTo>
                  <a:cubicBezTo>
                    <a:pt x="227" y="120"/>
                    <a:pt x="244" y="87"/>
                    <a:pt x="260" y="70"/>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22"/>
            <p:cNvSpPr/>
            <p:nvPr/>
          </p:nvSpPr>
          <p:spPr>
            <a:xfrm>
              <a:off x="4695200" y="2282600"/>
              <a:ext cx="6925" cy="4900"/>
            </a:xfrm>
            <a:custGeom>
              <a:avLst/>
              <a:gdLst/>
              <a:ahLst/>
              <a:cxnLst/>
              <a:rect l="l" t="t" r="r" b="b"/>
              <a:pathLst>
                <a:path w="277" h="196" extrusionOk="0">
                  <a:moveTo>
                    <a:pt x="172" y="1"/>
                  </a:moveTo>
                  <a:cubicBezTo>
                    <a:pt x="161" y="1"/>
                    <a:pt x="149" y="3"/>
                    <a:pt x="136" y="10"/>
                  </a:cubicBezTo>
                  <a:cubicBezTo>
                    <a:pt x="103" y="10"/>
                    <a:pt x="87" y="27"/>
                    <a:pt x="54" y="60"/>
                  </a:cubicBezTo>
                  <a:cubicBezTo>
                    <a:pt x="0" y="93"/>
                    <a:pt x="0" y="163"/>
                    <a:pt x="54" y="179"/>
                  </a:cubicBezTo>
                  <a:cubicBezTo>
                    <a:pt x="70" y="196"/>
                    <a:pt x="103" y="196"/>
                    <a:pt x="136" y="196"/>
                  </a:cubicBezTo>
                  <a:cubicBezTo>
                    <a:pt x="136" y="196"/>
                    <a:pt x="157" y="196"/>
                    <a:pt x="157" y="179"/>
                  </a:cubicBezTo>
                  <a:cubicBezTo>
                    <a:pt x="190" y="179"/>
                    <a:pt x="206" y="163"/>
                    <a:pt x="223" y="146"/>
                  </a:cubicBezTo>
                  <a:cubicBezTo>
                    <a:pt x="260" y="93"/>
                    <a:pt x="277" y="43"/>
                    <a:pt x="223" y="10"/>
                  </a:cubicBezTo>
                  <a:cubicBezTo>
                    <a:pt x="212"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22"/>
            <p:cNvSpPr/>
            <p:nvPr/>
          </p:nvSpPr>
          <p:spPr>
            <a:xfrm>
              <a:off x="4663025" y="2282325"/>
              <a:ext cx="6850" cy="4775"/>
            </a:xfrm>
            <a:custGeom>
              <a:avLst/>
              <a:gdLst/>
              <a:ahLst/>
              <a:cxnLst/>
              <a:rect l="l" t="t" r="r" b="b"/>
              <a:pathLst>
                <a:path w="274" h="191" extrusionOk="0">
                  <a:moveTo>
                    <a:pt x="170" y="0"/>
                  </a:moveTo>
                  <a:cubicBezTo>
                    <a:pt x="137" y="0"/>
                    <a:pt x="121" y="0"/>
                    <a:pt x="83" y="21"/>
                  </a:cubicBezTo>
                  <a:cubicBezTo>
                    <a:pt x="50" y="38"/>
                    <a:pt x="34" y="71"/>
                    <a:pt x="17" y="87"/>
                  </a:cubicBezTo>
                  <a:cubicBezTo>
                    <a:pt x="1" y="157"/>
                    <a:pt x="34" y="190"/>
                    <a:pt x="104" y="190"/>
                  </a:cubicBezTo>
                  <a:cubicBezTo>
                    <a:pt x="121" y="190"/>
                    <a:pt x="137" y="190"/>
                    <a:pt x="154" y="174"/>
                  </a:cubicBezTo>
                  <a:cubicBezTo>
                    <a:pt x="207" y="157"/>
                    <a:pt x="240" y="124"/>
                    <a:pt x="257" y="87"/>
                  </a:cubicBezTo>
                  <a:cubicBezTo>
                    <a:pt x="273" y="38"/>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22"/>
            <p:cNvSpPr/>
            <p:nvPr/>
          </p:nvSpPr>
          <p:spPr>
            <a:xfrm>
              <a:off x="4675000" y="2272025"/>
              <a:ext cx="6500" cy="4250"/>
            </a:xfrm>
            <a:custGeom>
              <a:avLst/>
              <a:gdLst/>
              <a:ahLst/>
              <a:cxnLst/>
              <a:rect l="l" t="t" r="r" b="b"/>
              <a:pathLst>
                <a:path w="260" h="170" extrusionOk="0">
                  <a:moveTo>
                    <a:pt x="87" y="0"/>
                  </a:moveTo>
                  <a:cubicBezTo>
                    <a:pt x="70" y="0"/>
                    <a:pt x="70" y="21"/>
                    <a:pt x="54" y="21"/>
                  </a:cubicBezTo>
                  <a:cubicBezTo>
                    <a:pt x="0" y="70"/>
                    <a:pt x="0" y="124"/>
                    <a:pt x="54" y="157"/>
                  </a:cubicBezTo>
                  <a:cubicBezTo>
                    <a:pt x="62" y="165"/>
                    <a:pt x="74" y="169"/>
                    <a:pt x="89" y="169"/>
                  </a:cubicBezTo>
                  <a:cubicBezTo>
                    <a:pt x="104" y="169"/>
                    <a:pt x="122" y="165"/>
                    <a:pt x="140" y="157"/>
                  </a:cubicBezTo>
                  <a:lnTo>
                    <a:pt x="157" y="157"/>
                  </a:lnTo>
                  <a:cubicBezTo>
                    <a:pt x="190" y="140"/>
                    <a:pt x="206" y="140"/>
                    <a:pt x="223" y="124"/>
                  </a:cubicBezTo>
                  <a:cubicBezTo>
                    <a:pt x="243" y="87"/>
                    <a:pt x="260" y="70"/>
                    <a:pt x="260" y="37"/>
                  </a:cubicBezTo>
                  <a:cubicBezTo>
                    <a:pt x="260" y="21"/>
                    <a:pt x="260"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22"/>
            <p:cNvSpPr/>
            <p:nvPr/>
          </p:nvSpPr>
          <p:spPr>
            <a:xfrm>
              <a:off x="4688800" y="2317550"/>
              <a:ext cx="6425" cy="4800"/>
            </a:xfrm>
            <a:custGeom>
              <a:avLst/>
              <a:gdLst/>
              <a:ahLst/>
              <a:cxnLst/>
              <a:rect l="l" t="t" r="r" b="b"/>
              <a:pathLst>
                <a:path w="257" h="192" extrusionOk="0">
                  <a:moveTo>
                    <a:pt x="171" y="1"/>
                  </a:moveTo>
                  <a:cubicBezTo>
                    <a:pt x="150" y="1"/>
                    <a:pt x="127" y="6"/>
                    <a:pt x="104" y="18"/>
                  </a:cubicBezTo>
                  <a:cubicBezTo>
                    <a:pt x="34" y="34"/>
                    <a:pt x="1" y="105"/>
                    <a:pt x="17" y="138"/>
                  </a:cubicBezTo>
                  <a:cubicBezTo>
                    <a:pt x="28" y="172"/>
                    <a:pt x="53" y="192"/>
                    <a:pt x="88" y="192"/>
                  </a:cubicBezTo>
                  <a:cubicBezTo>
                    <a:pt x="107" y="192"/>
                    <a:pt x="129" y="186"/>
                    <a:pt x="153" y="175"/>
                  </a:cubicBezTo>
                  <a:cubicBezTo>
                    <a:pt x="223" y="158"/>
                    <a:pt x="256" y="88"/>
                    <a:pt x="240" y="55"/>
                  </a:cubicBezTo>
                  <a:cubicBezTo>
                    <a:pt x="240" y="20"/>
                    <a:pt x="21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22"/>
            <p:cNvSpPr/>
            <p:nvPr/>
          </p:nvSpPr>
          <p:spPr>
            <a:xfrm>
              <a:off x="4739825" y="2384975"/>
              <a:ext cx="6525" cy="4950"/>
            </a:xfrm>
            <a:custGeom>
              <a:avLst/>
              <a:gdLst/>
              <a:ahLst/>
              <a:cxnLst/>
              <a:rect l="l" t="t" r="r" b="b"/>
              <a:pathLst>
                <a:path w="261" h="198" extrusionOk="0">
                  <a:moveTo>
                    <a:pt x="174" y="1"/>
                  </a:moveTo>
                  <a:cubicBezTo>
                    <a:pt x="141" y="1"/>
                    <a:pt x="104" y="17"/>
                    <a:pt x="71" y="38"/>
                  </a:cubicBezTo>
                  <a:cubicBezTo>
                    <a:pt x="54" y="54"/>
                    <a:pt x="21" y="71"/>
                    <a:pt x="21" y="104"/>
                  </a:cubicBezTo>
                  <a:cubicBezTo>
                    <a:pt x="1" y="141"/>
                    <a:pt x="21" y="191"/>
                    <a:pt x="71" y="191"/>
                  </a:cubicBezTo>
                  <a:cubicBezTo>
                    <a:pt x="71" y="191"/>
                    <a:pt x="78" y="198"/>
                    <a:pt x="83" y="198"/>
                  </a:cubicBezTo>
                  <a:cubicBezTo>
                    <a:pt x="85" y="198"/>
                    <a:pt x="87" y="196"/>
                    <a:pt x="87" y="191"/>
                  </a:cubicBezTo>
                  <a:lnTo>
                    <a:pt x="157" y="191"/>
                  </a:lnTo>
                  <a:cubicBezTo>
                    <a:pt x="190" y="174"/>
                    <a:pt x="207" y="158"/>
                    <a:pt x="227" y="120"/>
                  </a:cubicBezTo>
                  <a:cubicBezTo>
                    <a:pt x="244" y="120"/>
                    <a:pt x="244" y="104"/>
                    <a:pt x="244" y="104"/>
                  </a:cubicBezTo>
                  <a:cubicBezTo>
                    <a:pt x="260" y="5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22"/>
            <p:cNvSpPr/>
            <p:nvPr/>
          </p:nvSpPr>
          <p:spPr>
            <a:xfrm>
              <a:off x="4742925" y="2281475"/>
              <a:ext cx="6400" cy="5100"/>
            </a:xfrm>
            <a:custGeom>
              <a:avLst/>
              <a:gdLst/>
              <a:ahLst/>
              <a:cxnLst/>
              <a:rect l="l" t="t" r="r" b="b"/>
              <a:pathLst>
                <a:path w="256" h="204" extrusionOk="0">
                  <a:moveTo>
                    <a:pt x="167" y="1"/>
                  </a:moveTo>
                  <a:cubicBezTo>
                    <a:pt x="148" y="1"/>
                    <a:pt x="126" y="6"/>
                    <a:pt x="103" y="18"/>
                  </a:cubicBezTo>
                  <a:cubicBezTo>
                    <a:pt x="66" y="34"/>
                    <a:pt x="33" y="55"/>
                    <a:pt x="17" y="88"/>
                  </a:cubicBezTo>
                  <a:cubicBezTo>
                    <a:pt x="17" y="105"/>
                    <a:pt x="0" y="138"/>
                    <a:pt x="17" y="158"/>
                  </a:cubicBezTo>
                  <a:cubicBezTo>
                    <a:pt x="17" y="175"/>
                    <a:pt x="33" y="191"/>
                    <a:pt x="50" y="191"/>
                  </a:cubicBezTo>
                  <a:cubicBezTo>
                    <a:pt x="66" y="199"/>
                    <a:pt x="84" y="203"/>
                    <a:pt x="101" y="203"/>
                  </a:cubicBezTo>
                  <a:cubicBezTo>
                    <a:pt x="119" y="203"/>
                    <a:pt x="136" y="199"/>
                    <a:pt x="153" y="191"/>
                  </a:cubicBezTo>
                  <a:cubicBezTo>
                    <a:pt x="223" y="158"/>
                    <a:pt x="256" y="105"/>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22"/>
            <p:cNvSpPr/>
            <p:nvPr/>
          </p:nvSpPr>
          <p:spPr>
            <a:xfrm>
              <a:off x="4729525" y="2337750"/>
              <a:ext cx="6500" cy="5100"/>
            </a:xfrm>
            <a:custGeom>
              <a:avLst/>
              <a:gdLst/>
              <a:ahLst/>
              <a:cxnLst/>
              <a:rect l="l" t="t" r="r" b="b"/>
              <a:pathLst>
                <a:path w="260" h="204" extrusionOk="0">
                  <a:moveTo>
                    <a:pt x="165" y="1"/>
                  </a:moveTo>
                  <a:cubicBezTo>
                    <a:pt x="126" y="1"/>
                    <a:pt x="86" y="19"/>
                    <a:pt x="54" y="51"/>
                  </a:cubicBezTo>
                  <a:cubicBezTo>
                    <a:pt x="21" y="72"/>
                    <a:pt x="21" y="105"/>
                    <a:pt x="21" y="121"/>
                  </a:cubicBezTo>
                  <a:cubicBezTo>
                    <a:pt x="0" y="154"/>
                    <a:pt x="21" y="175"/>
                    <a:pt x="37" y="191"/>
                  </a:cubicBezTo>
                  <a:cubicBezTo>
                    <a:pt x="54" y="199"/>
                    <a:pt x="66" y="204"/>
                    <a:pt x="79" y="204"/>
                  </a:cubicBezTo>
                  <a:cubicBezTo>
                    <a:pt x="92" y="204"/>
                    <a:pt x="105" y="199"/>
                    <a:pt x="124" y="191"/>
                  </a:cubicBezTo>
                  <a:lnTo>
                    <a:pt x="157" y="191"/>
                  </a:lnTo>
                  <a:cubicBezTo>
                    <a:pt x="173" y="175"/>
                    <a:pt x="190" y="175"/>
                    <a:pt x="206" y="154"/>
                  </a:cubicBezTo>
                  <a:cubicBezTo>
                    <a:pt x="260" y="105"/>
                    <a:pt x="260" y="51"/>
                    <a:pt x="227" y="18"/>
                  </a:cubicBezTo>
                  <a:cubicBezTo>
                    <a:pt x="208" y="6"/>
                    <a:pt x="187"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22"/>
            <p:cNvSpPr/>
            <p:nvPr/>
          </p:nvSpPr>
          <p:spPr>
            <a:xfrm>
              <a:off x="4735175" y="2317150"/>
              <a:ext cx="6425" cy="4775"/>
            </a:xfrm>
            <a:custGeom>
              <a:avLst/>
              <a:gdLst/>
              <a:ahLst/>
              <a:cxnLst/>
              <a:rect l="l" t="t" r="r" b="b"/>
              <a:pathLst>
                <a:path w="257" h="191" extrusionOk="0">
                  <a:moveTo>
                    <a:pt x="137" y="1"/>
                  </a:moveTo>
                  <a:cubicBezTo>
                    <a:pt x="104" y="1"/>
                    <a:pt x="67" y="17"/>
                    <a:pt x="50" y="50"/>
                  </a:cubicBezTo>
                  <a:cubicBezTo>
                    <a:pt x="1" y="88"/>
                    <a:pt x="1" y="154"/>
                    <a:pt x="50" y="191"/>
                  </a:cubicBezTo>
                  <a:lnTo>
                    <a:pt x="121" y="191"/>
                  </a:lnTo>
                  <a:cubicBezTo>
                    <a:pt x="137" y="191"/>
                    <a:pt x="154" y="191"/>
                    <a:pt x="154" y="174"/>
                  </a:cubicBezTo>
                  <a:cubicBezTo>
                    <a:pt x="170" y="174"/>
                    <a:pt x="187" y="154"/>
                    <a:pt x="207" y="137"/>
                  </a:cubicBezTo>
                  <a:cubicBezTo>
                    <a:pt x="240" y="121"/>
                    <a:pt x="240" y="88"/>
                    <a:pt x="257" y="71"/>
                  </a:cubicBezTo>
                  <a:cubicBezTo>
                    <a:pt x="257" y="50"/>
                    <a:pt x="240" y="17"/>
                    <a:pt x="224" y="17"/>
                  </a:cubicBezTo>
                  <a:cubicBezTo>
                    <a:pt x="207" y="1"/>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22"/>
            <p:cNvSpPr/>
            <p:nvPr/>
          </p:nvSpPr>
          <p:spPr>
            <a:xfrm>
              <a:off x="4742400" y="2294375"/>
              <a:ext cx="6525" cy="4925"/>
            </a:xfrm>
            <a:custGeom>
              <a:avLst/>
              <a:gdLst/>
              <a:ahLst/>
              <a:cxnLst/>
              <a:rect l="l" t="t" r="r" b="b"/>
              <a:pathLst>
                <a:path w="261" h="197" extrusionOk="0">
                  <a:moveTo>
                    <a:pt x="174" y="1"/>
                  </a:moveTo>
                  <a:cubicBezTo>
                    <a:pt x="157" y="1"/>
                    <a:pt x="124" y="1"/>
                    <a:pt x="104" y="17"/>
                  </a:cubicBezTo>
                  <a:cubicBezTo>
                    <a:pt x="54" y="34"/>
                    <a:pt x="1" y="104"/>
                    <a:pt x="21" y="157"/>
                  </a:cubicBezTo>
                  <a:cubicBezTo>
                    <a:pt x="33" y="182"/>
                    <a:pt x="72" y="197"/>
                    <a:pt x="113" y="197"/>
                  </a:cubicBezTo>
                  <a:cubicBezTo>
                    <a:pt x="128" y="197"/>
                    <a:pt x="143" y="195"/>
                    <a:pt x="157" y="190"/>
                  </a:cubicBezTo>
                  <a:cubicBezTo>
                    <a:pt x="174" y="174"/>
                    <a:pt x="190" y="174"/>
                    <a:pt x="207" y="157"/>
                  </a:cubicBezTo>
                  <a:cubicBezTo>
                    <a:pt x="244" y="120"/>
                    <a:pt x="260" y="87"/>
                    <a:pt x="260" y="54"/>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22"/>
            <p:cNvSpPr/>
            <p:nvPr/>
          </p:nvSpPr>
          <p:spPr>
            <a:xfrm>
              <a:off x="4735600" y="2372525"/>
              <a:ext cx="6425" cy="5000"/>
            </a:xfrm>
            <a:custGeom>
              <a:avLst/>
              <a:gdLst/>
              <a:ahLst/>
              <a:cxnLst/>
              <a:rect l="l" t="t" r="r" b="b"/>
              <a:pathLst>
                <a:path w="257" h="200" extrusionOk="0">
                  <a:moveTo>
                    <a:pt x="170" y="1"/>
                  </a:moveTo>
                  <a:cubicBezTo>
                    <a:pt x="150" y="1"/>
                    <a:pt x="128" y="7"/>
                    <a:pt x="104" y="21"/>
                  </a:cubicBezTo>
                  <a:cubicBezTo>
                    <a:pt x="33" y="54"/>
                    <a:pt x="0" y="103"/>
                    <a:pt x="17" y="157"/>
                  </a:cubicBezTo>
                  <a:cubicBezTo>
                    <a:pt x="17" y="188"/>
                    <a:pt x="45" y="199"/>
                    <a:pt x="83" y="199"/>
                  </a:cubicBezTo>
                  <a:cubicBezTo>
                    <a:pt x="104" y="199"/>
                    <a:pt x="129" y="196"/>
                    <a:pt x="153" y="190"/>
                  </a:cubicBezTo>
                  <a:cubicBezTo>
                    <a:pt x="223" y="157"/>
                    <a:pt x="256" y="103"/>
                    <a:pt x="240" y="54"/>
                  </a:cubicBezTo>
                  <a:cubicBezTo>
                    <a:pt x="229" y="20"/>
                    <a:pt x="204"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22"/>
            <p:cNvSpPr/>
            <p:nvPr/>
          </p:nvSpPr>
          <p:spPr>
            <a:xfrm>
              <a:off x="4740350" y="2327475"/>
              <a:ext cx="6400" cy="4750"/>
            </a:xfrm>
            <a:custGeom>
              <a:avLst/>
              <a:gdLst/>
              <a:ahLst/>
              <a:cxnLst/>
              <a:rect l="l" t="t" r="r" b="b"/>
              <a:pathLst>
                <a:path w="256" h="190" extrusionOk="0">
                  <a:moveTo>
                    <a:pt x="169" y="0"/>
                  </a:moveTo>
                  <a:cubicBezTo>
                    <a:pt x="136" y="0"/>
                    <a:pt x="103" y="0"/>
                    <a:pt x="66" y="17"/>
                  </a:cubicBezTo>
                  <a:cubicBezTo>
                    <a:pt x="50" y="33"/>
                    <a:pt x="17" y="70"/>
                    <a:pt x="17" y="87"/>
                  </a:cubicBezTo>
                  <a:cubicBezTo>
                    <a:pt x="0" y="153"/>
                    <a:pt x="33" y="190"/>
                    <a:pt x="83" y="190"/>
                  </a:cubicBezTo>
                  <a:cubicBezTo>
                    <a:pt x="103" y="190"/>
                    <a:pt x="136" y="190"/>
                    <a:pt x="153" y="173"/>
                  </a:cubicBezTo>
                  <a:cubicBezTo>
                    <a:pt x="153" y="173"/>
                    <a:pt x="169" y="173"/>
                    <a:pt x="186" y="153"/>
                  </a:cubicBezTo>
                  <a:cubicBezTo>
                    <a:pt x="206" y="136"/>
                    <a:pt x="223" y="120"/>
                    <a:pt x="239" y="87"/>
                  </a:cubicBezTo>
                  <a:cubicBezTo>
                    <a:pt x="256" y="70"/>
                    <a:pt x="239" y="33"/>
                    <a:pt x="239" y="1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22"/>
            <p:cNvSpPr/>
            <p:nvPr/>
          </p:nvSpPr>
          <p:spPr>
            <a:xfrm>
              <a:off x="4671175" y="2409925"/>
              <a:ext cx="6425" cy="5175"/>
            </a:xfrm>
            <a:custGeom>
              <a:avLst/>
              <a:gdLst/>
              <a:ahLst/>
              <a:cxnLst/>
              <a:rect l="l" t="t" r="r" b="b"/>
              <a:pathLst>
                <a:path w="257" h="207" extrusionOk="0">
                  <a:moveTo>
                    <a:pt x="153" y="1"/>
                  </a:moveTo>
                  <a:cubicBezTo>
                    <a:pt x="120" y="1"/>
                    <a:pt x="104" y="17"/>
                    <a:pt x="67" y="34"/>
                  </a:cubicBezTo>
                  <a:cubicBezTo>
                    <a:pt x="34" y="50"/>
                    <a:pt x="17" y="71"/>
                    <a:pt x="1" y="104"/>
                  </a:cubicBezTo>
                  <a:cubicBezTo>
                    <a:pt x="1" y="120"/>
                    <a:pt x="1" y="153"/>
                    <a:pt x="17" y="174"/>
                  </a:cubicBezTo>
                  <a:cubicBezTo>
                    <a:pt x="34" y="190"/>
                    <a:pt x="50" y="207"/>
                    <a:pt x="87" y="207"/>
                  </a:cubicBezTo>
                  <a:cubicBezTo>
                    <a:pt x="104" y="207"/>
                    <a:pt x="120" y="190"/>
                    <a:pt x="153" y="190"/>
                  </a:cubicBezTo>
                  <a:lnTo>
                    <a:pt x="170" y="174"/>
                  </a:lnTo>
                  <a:cubicBezTo>
                    <a:pt x="207" y="153"/>
                    <a:pt x="223" y="120"/>
                    <a:pt x="240"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22"/>
            <p:cNvSpPr/>
            <p:nvPr/>
          </p:nvSpPr>
          <p:spPr>
            <a:xfrm>
              <a:off x="4652725" y="2352525"/>
              <a:ext cx="6000" cy="5075"/>
            </a:xfrm>
            <a:custGeom>
              <a:avLst/>
              <a:gdLst/>
              <a:ahLst/>
              <a:cxnLst/>
              <a:rect l="l" t="t" r="r" b="b"/>
              <a:pathLst>
                <a:path w="240" h="203" extrusionOk="0">
                  <a:moveTo>
                    <a:pt x="178" y="0"/>
                  </a:moveTo>
                  <a:cubicBezTo>
                    <a:pt x="166" y="0"/>
                    <a:pt x="153" y="4"/>
                    <a:pt x="137" y="13"/>
                  </a:cubicBezTo>
                  <a:cubicBezTo>
                    <a:pt x="104" y="13"/>
                    <a:pt x="67" y="29"/>
                    <a:pt x="50" y="45"/>
                  </a:cubicBezTo>
                  <a:cubicBezTo>
                    <a:pt x="1" y="99"/>
                    <a:pt x="1" y="165"/>
                    <a:pt x="34" y="182"/>
                  </a:cubicBezTo>
                  <a:cubicBezTo>
                    <a:pt x="50" y="202"/>
                    <a:pt x="83" y="202"/>
                    <a:pt x="120" y="202"/>
                  </a:cubicBezTo>
                  <a:cubicBezTo>
                    <a:pt x="137" y="202"/>
                    <a:pt x="137" y="182"/>
                    <a:pt x="153" y="182"/>
                  </a:cubicBezTo>
                  <a:cubicBezTo>
                    <a:pt x="170" y="182"/>
                    <a:pt x="186" y="165"/>
                    <a:pt x="207" y="149"/>
                  </a:cubicBezTo>
                  <a:cubicBezTo>
                    <a:pt x="223" y="132"/>
                    <a:pt x="240" y="99"/>
                    <a:pt x="240" y="78"/>
                  </a:cubicBezTo>
                  <a:cubicBezTo>
                    <a:pt x="240" y="45"/>
                    <a:pt x="240" y="29"/>
                    <a:pt x="223" y="13"/>
                  </a:cubicBezTo>
                  <a:cubicBezTo>
                    <a:pt x="205" y="4"/>
                    <a:pt x="191"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22"/>
            <p:cNvSpPr/>
            <p:nvPr/>
          </p:nvSpPr>
          <p:spPr>
            <a:xfrm>
              <a:off x="4665100" y="2341725"/>
              <a:ext cx="6525" cy="5100"/>
            </a:xfrm>
            <a:custGeom>
              <a:avLst/>
              <a:gdLst/>
              <a:ahLst/>
              <a:cxnLst/>
              <a:rect l="l" t="t" r="r" b="b"/>
              <a:pathLst>
                <a:path w="261" h="204" extrusionOk="0">
                  <a:moveTo>
                    <a:pt x="163" y="0"/>
                  </a:moveTo>
                  <a:cubicBezTo>
                    <a:pt x="144" y="0"/>
                    <a:pt x="122" y="5"/>
                    <a:pt x="103" y="16"/>
                  </a:cubicBezTo>
                  <a:cubicBezTo>
                    <a:pt x="54" y="32"/>
                    <a:pt x="21" y="65"/>
                    <a:pt x="0" y="119"/>
                  </a:cubicBezTo>
                  <a:lnTo>
                    <a:pt x="0" y="152"/>
                  </a:lnTo>
                  <a:cubicBezTo>
                    <a:pt x="14" y="184"/>
                    <a:pt x="46" y="204"/>
                    <a:pt x="86" y="204"/>
                  </a:cubicBezTo>
                  <a:cubicBezTo>
                    <a:pt x="108" y="204"/>
                    <a:pt x="132" y="198"/>
                    <a:pt x="157" y="185"/>
                  </a:cubicBezTo>
                  <a:cubicBezTo>
                    <a:pt x="207" y="168"/>
                    <a:pt x="260" y="98"/>
                    <a:pt x="244" y="49"/>
                  </a:cubicBezTo>
                  <a:cubicBezTo>
                    <a:pt x="244" y="32"/>
                    <a:pt x="227" y="32"/>
                    <a:pt x="207" y="16"/>
                  </a:cubicBezTo>
                  <a:cubicBezTo>
                    <a:pt x="198"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22"/>
            <p:cNvSpPr/>
            <p:nvPr/>
          </p:nvSpPr>
          <p:spPr>
            <a:xfrm>
              <a:off x="4659950" y="2330050"/>
              <a:ext cx="6525" cy="4775"/>
            </a:xfrm>
            <a:custGeom>
              <a:avLst/>
              <a:gdLst/>
              <a:ahLst/>
              <a:cxnLst/>
              <a:rect l="l" t="t" r="r" b="b"/>
              <a:pathLst>
                <a:path w="261" h="191" extrusionOk="0">
                  <a:moveTo>
                    <a:pt x="103" y="0"/>
                  </a:moveTo>
                  <a:cubicBezTo>
                    <a:pt x="37" y="33"/>
                    <a:pt x="0" y="103"/>
                    <a:pt x="21" y="136"/>
                  </a:cubicBezTo>
                  <a:cubicBezTo>
                    <a:pt x="32" y="171"/>
                    <a:pt x="56" y="190"/>
                    <a:pt x="92" y="190"/>
                  </a:cubicBezTo>
                  <a:cubicBezTo>
                    <a:pt x="111" y="190"/>
                    <a:pt x="133" y="185"/>
                    <a:pt x="157" y="174"/>
                  </a:cubicBezTo>
                  <a:cubicBezTo>
                    <a:pt x="173" y="174"/>
                    <a:pt x="190" y="153"/>
                    <a:pt x="206" y="136"/>
                  </a:cubicBezTo>
                  <a:cubicBezTo>
                    <a:pt x="244" y="120"/>
                    <a:pt x="260" y="70"/>
                    <a:pt x="244" y="33"/>
                  </a:cubicBezTo>
                  <a:cubicBezTo>
                    <a:pt x="244" y="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22"/>
            <p:cNvSpPr/>
            <p:nvPr/>
          </p:nvSpPr>
          <p:spPr>
            <a:xfrm>
              <a:off x="4657375" y="2362725"/>
              <a:ext cx="6500" cy="5175"/>
            </a:xfrm>
            <a:custGeom>
              <a:avLst/>
              <a:gdLst/>
              <a:ahLst/>
              <a:cxnLst/>
              <a:rect l="l" t="t" r="r" b="b"/>
              <a:pathLst>
                <a:path w="260" h="207" extrusionOk="0">
                  <a:moveTo>
                    <a:pt x="173" y="0"/>
                  </a:moveTo>
                  <a:cubicBezTo>
                    <a:pt x="157" y="0"/>
                    <a:pt x="124" y="17"/>
                    <a:pt x="87" y="33"/>
                  </a:cubicBezTo>
                  <a:cubicBezTo>
                    <a:pt x="54" y="50"/>
                    <a:pt x="37" y="83"/>
                    <a:pt x="37" y="103"/>
                  </a:cubicBezTo>
                  <a:cubicBezTo>
                    <a:pt x="0" y="153"/>
                    <a:pt x="37" y="206"/>
                    <a:pt x="103" y="206"/>
                  </a:cubicBezTo>
                  <a:cubicBezTo>
                    <a:pt x="124" y="206"/>
                    <a:pt x="140" y="186"/>
                    <a:pt x="173" y="186"/>
                  </a:cubicBezTo>
                  <a:lnTo>
                    <a:pt x="190" y="169"/>
                  </a:lnTo>
                  <a:cubicBezTo>
                    <a:pt x="227" y="153"/>
                    <a:pt x="243" y="136"/>
                    <a:pt x="260" y="103"/>
                  </a:cubicBezTo>
                  <a:cubicBezTo>
                    <a:pt x="260" y="66"/>
                    <a:pt x="260" y="50"/>
                    <a:pt x="243"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22"/>
            <p:cNvSpPr/>
            <p:nvPr/>
          </p:nvSpPr>
          <p:spPr>
            <a:xfrm>
              <a:off x="4650575" y="2340775"/>
              <a:ext cx="6400" cy="4750"/>
            </a:xfrm>
            <a:custGeom>
              <a:avLst/>
              <a:gdLst/>
              <a:ahLst/>
              <a:cxnLst/>
              <a:rect l="l" t="t" r="r" b="b"/>
              <a:pathLst>
                <a:path w="256" h="190" extrusionOk="0">
                  <a:moveTo>
                    <a:pt x="169" y="0"/>
                  </a:moveTo>
                  <a:cubicBezTo>
                    <a:pt x="136" y="0"/>
                    <a:pt x="103" y="0"/>
                    <a:pt x="66" y="17"/>
                  </a:cubicBezTo>
                  <a:cubicBezTo>
                    <a:pt x="50" y="33"/>
                    <a:pt x="33" y="70"/>
                    <a:pt x="17" y="87"/>
                  </a:cubicBezTo>
                  <a:cubicBezTo>
                    <a:pt x="0" y="120"/>
                    <a:pt x="17" y="136"/>
                    <a:pt x="17" y="157"/>
                  </a:cubicBezTo>
                  <a:cubicBezTo>
                    <a:pt x="33" y="190"/>
                    <a:pt x="66" y="190"/>
                    <a:pt x="87" y="190"/>
                  </a:cubicBezTo>
                  <a:cubicBezTo>
                    <a:pt x="120" y="190"/>
                    <a:pt x="136" y="190"/>
                    <a:pt x="153" y="173"/>
                  </a:cubicBezTo>
                  <a:cubicBezTo>
                    <a:pt x="169" y="173"/>
                    <a:pt x="169" y="173"/>
                    <a:pt x="190" y="157"/>
                  </a:cubicBezTo>
                  <a:cubicBezTo>
                    <a:pt x="206" y="136"/>
                    <a:pt x="239" y="120"/>
                    <a:pt x="239" y="87"/>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22"/>
            <p:cNvSpPr/>
            <p:nvPr/>
          </p:nvSpPr>
          <p:spPr>
            <a:xfrm>
              <a:off x="4641500" y="2319175"/>
              <a:ext cx="6525" cy="4925"/>
            </a:xfrm>
            <a:custGeom>
              <a:avLst/>
              <a:gdLst/>
              <a:ahLst/>
              <a:cxnLst/>
              <a:rect l="l" t="t" r="r" b="b"/>
              <a:pathLst>
                <a:path w="261" h="197" extrusionOk="0">
                  <a:moveTo>
                    <a:pt x="179" y="0"/>
                  </a:moveTo>
                  <a:cubicBezTo>
                    <a:pt x="137" y="0"/>
                    <a:pt x="90" y="15"/>
                    <a:pt x="54" y="40"/>
                  </a:cubicBezTo>
                  <a:cubicBezTo>
                    <a:pt x="0" y="93"/>
                    <a:pt x="0" y="159"/>
                    <a:pt x="37" y="176"/>
                  </a:cubicBezTo>
                  <a:cubicBezTo>
                    <a:pt x="54" y="196"/>
                    <a:pt x="87" y="196"/>
                    <a:pt x="120" y="196"/>
                  </a:cubicBezTo>
                  <a:cubicBezTo>
                    <a:pt x="140" y="176"/>
                    <a:pt x="140" y="176"/>
                    <a:pt x="157" y="176"/>
                  </a:cubicBezTo>
                  <a:cubicBezTo>
                    <a:pt x="173" y="176"/>
                    <a:pt x="190" y="159"/>
                    <a:pt x="206" y="143"/>
                  </a:cubicBezTo>
                  <a:cubicBezTo>
                    <a:pt x="260" y="93"/>
                    <a:pt x="260" y="40"/>
                    <a:pt x="223" y="7"/>
                  </a:cubicBezTo>
                  <a:cubicBezTo>
                    <a:pt x="210" y="2"/>
                    <a:pt x="19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22"/>
            <p:cNvSpPr/>
            <p:nvPr/>
          </p:nvSpPr>
          <p:spPr>
            <a:xfrm>
              <a:off x="4647050" y="2328300"/>
              <a:ext cx="6525" cy="4750"/>
            </a:xfrm>
            <a:custGeom>
              <a:avLst/>
              <a:gdLst/>
              <a:ahLst/>
              <a:cxnLst/>
              <a:rect l="l" t="t" r="r" b="b"/>
              <a:pathLst>
                <a:path w="261" h="190" extrusionOk="0">
                  <a:moveTo>
                    <a:pt x="174" y="0"/>
                  </a:moveTo>
                  <a:cubicBezTo>
                    <a:pt x="141" y="0"/>
                    <a:pt x="104" y="17"/>
                    <a:pt x="71" y="37"/>
                  </a:cubicBezTo>
                  <a:cubicBezTo>
                    <a:pt x="55" y="54"/>
                    <a:pt x="22" y="70"/>
                    <a:pt x="22" y="103"/>
                  </a:cubicBezTo>
                  <a:cubicBezTo>
                    <a:pt x="1" y="157"/>
                    <a:pt x="38" y="190"/>
                    <a:pt x="87" y="190"/>
                  </a:cubicBezTo>
                  <a:lnTo>
                    <a:pt x="158" y="190"/>
                  </a:lnTo>
                  <a:cubicBezTo>
                    <a:pt x="158" y="173"/>
                    <a:pt x="174" y="173"/>
                    <a:pt x="191" y="173"/>
                  </a:cubicBezTo>
                  <a:cubicBezTo>
                    <a:pt x="207" y="157"/>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22"/>
            <p:cNvSpPr/>
            <p:nvPr/>
          </p:nvSpPr>
          <p:spPr>
            <a:xfrm>
              <a:off x="4639325" y="2363550"/>
              <a:ext cx="6525" cy="4750"/>
            </a:xfrm>
            <a:custGeom>
              <a:avLst/>
              <a:gdLst/>
              <a:ahLst/>
              <a:cxnLst/>
              <a:rect l="l" t="t" r="r" b="b"/>
              <a:pathLst>
                <a:path w="261" h="190" extrusionOk="0">
                  <a:moveTo>
                    <a:pt x="174" y="0"/>
                  </a:moveTo>
                  <a:cubicBezTo>
                    <a:pt x="141" y="0"/>
                    <a:pt x="104" y="0"/>
                    <a:pt x="71" y="17"/>
                  </a:cubicBezTo>
                  <a:cubicBezTo>
                    <a:pt x="54" y="33"/>
                    <a:pt x="21" y="70"/>
                    <a:pt x="21" y="87"/>
                  </a:cubicBezTo>
                  <a:cubicBezTo>
                    <a:pt x="1" y="120"/>
                    <a:pt x="1" y="136"/>
                    <a:pt x="21" y="153"/>
                  </a:cubicBezTo>
                  <a:cubicBezTo>
                    <a:pt x="38" y="173"/>
                    <a:pt x="54" y="190"/>
                    <a:pt x="87" y="190"/>
                  </a:cubicBezTo>
                  <a:cubicBezTo>
                    <a:pt x="104" y="190"/>
                    <a:pt x="141" y="190"/>
                    <a:pt x="157" y="173"/>
                  </a:cubicBezTo>
                  <a:cubicBezTo>
                    <a:pt x="157" y="173"/>
                    <a:pt x="174" y="173"/>
                    <a:pt x="190" y="153"/>
                  </a:cubicBezTo>
                  <a:cubicBezTo>
                    <a:pt x="207" y="136"/>
                    <a:pt x="227" y="120"/>
                    <a:pt x="244" y="87"/>
                  </a:cubicBezTo>
                  <a:cubicBezTo>
                    <a:pt x="260" y="33"/>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22"/>
            <p:cNvSpPr/>
            <p:nvPr/>
          </p:nvSpPr>
          <p:spPr>
            <a:xfrm>
              <a:off x="4666450" y="2351475"/>
              <a:ext cx="6400" cy="5200"/>
            </a:xfrm>
            <a:custGeom>
              <a:avLst/>
              <a:gdLst/>
              <a:ahLst/>
              <a:cxnLst/>
              <a:rect l="l" t="t" r="r" b="b"/>
              <a:pathLst>
                <a:path w="256" h="208" extrusionOk="0">
                  <a:moveTo>
                    <a:pt x="153" y="1"/>
                  </a:moveTo>
                  <a:cubicBezTo>
                    <a:pt x="136" y="17"/>
                    <a:pt x="120" y="17"/>
                    <a:pt x="103" y="17"/>
                  </a:cubicBezTo>
                  <a:cubicBezTo>
                    <a:pt x="33" y="55"/>
                    <a:pt x="0" y="104"/>
                    <a:pt x="17" y="158"/>
                  </a:cubicBezTo>
                  <a:cubicBezTo>
                    <a:pt x="27" y="190"/>
                    <a:pt x="53" y="208"/>
                    <a:pt x="88" y="208"/>
                  </a:cubicBezTo>
                  <a:cubicBezTo>
                    <a:pt x="107" y="208"/>
                    <a:pt x="129" y="202"/>
                    <a:pt x="153" y="191"/>
                  </a:cubicBezTo>
                  <a:cubicBezTo>
                    <a:pt x="173" y="191"/>
                    <a:pt x="190" y="174"/>
                    <a:pt x="206" y="158"/>
                  </a:cubicBezTo>
                  <a:cubicBezTo>
                    <a:pt x="239" y="141"/>
                    <a:pt x="256" y="87"/>
                    <a:pt x="239" y="55"/>
                  </a:cubicBezTo>
                  <a:cubicBezTo>
                    <a:pt x="239" y="17"/>
                    <a:pt x="206"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22"/>
            <p:cNvSpPr/>
            <p:nvPr/>
          </p:nvSpPr>
          <p:spPr>
            <a:xfrm>
              <a:off x="4667275" y="2397800"/>
              <a:ext cx="6825" cy="4825"/>
            </a:xfrm>
            <a:custGeom>
              <a:avLst/>
              <a:gdLst/>
              <a:ahLst/>
              <a:cxnLst/>
              <a:rect l="l" t="t" r="r" b="b"/>
              <a:pathLst>
                <a:path w="273" h="193" extrusionOk="0">
                  <a:moveTo>
                    <a:pt x="198" y="0"/>
                  </a:moveTo>
                  <a:cubicBezTo>
                    <a:pt x="190" y="0"/>
                    <a:pt x="182" y="1"/>
                    <a:pt x="173" y="3"/>
                  </a:cubicBezTo>
                  <a:cubicBezTo>
                    <a:pt x="140" y="3"/>
                    <a:pt x="103" y="3"/>
                    <a:pt x="87" y="20"/>
                  </a:cubicBezTo>
                  <a:cubicBezTo>
                    <a:pt x="54" y="40"/>
                    <a:pt x="37" y="73"/>
                    <a:pt x="16" y="90"/>
                  </a:cubicBezTo>
                  <a:cubicBezTo>
                    <a:pt x="0" y="143"/>
                    <a:pt x="37" y="193"/>
                    <a:pt x="103" y="193"/>
                  </a:cubicBezTo>
                  <a:cubicBezTo>
                    <a:pt x="120" y="193"/>
                    <a:pt x="140" y="193"/>
                    <a:pt x="157" y="176"/>
                  </a:cubicBezTo>
                  <a:cubicBezTo>
                    <a:pt x="173" y="176"/>
                    <a:pt x="173" y="176"/>
                    <a:pt x="190" y="160"/>
                  </a:cubicBezTo>
                  <a:cubicBezTo>
                    <a:pt x="223" y="143"/>
                    <a:pt x="243" y="123"/>
                    <a:pt x="243"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22"/>
            <p:cNvSpPr/>
            <p:nvPr/>
          </p:nvSpPr>
          <p:spPr>
            <a:xfrm>
              <a:off x="4661700" y="2388425"/>
              <a:ext cx="6925" cy="4950"/>
            </a:xfrm>
            <a:custGeom>
              <a:avLst/>
              <a:gdLst/>
              <a:ahLst/>
              <a:cxnLst/>
              <a:rect l="l" t="t" r="r" b="b"/>
              <a:pathLst>
                <a:path w="277" h="198" extrusionOk="0">
                  <a:moveTo>
                    <a:pt x="165" y="1"/>
                  </a:moveTo>
                  <a:cubicBezTo>
                    <a:pt x="127" y="1"/>
                    <a:pt x="86" y="20"/>
                    <a:pt x="54" y="53"/>
                  </a:cubicBezTo>
                  <a:cubicBezTo>
                    <a:pt x="0" y="106"/>
                    <a:pt x="0" y="156"/>
                    <a:pt x="54" y="189"/>
                  </a:cubicBezTo>
                  <a:cubicBezTo>
                    <a:pt x="65" y="189"/>
                    <a:pt x="83" y="198"/>
                    <a:pt x="104" y="198"/>
                  </a:cubicBezTo>
                  <a:cubicBezTo>
                    <a:pt x="114" y="198"/>
                    <a:pt x="125" y="195"/>
                    <a:pt x="136" y="189"/>
                  </a:cubicBezTo>
                  <a:lnTo>
                    <a:pt x="157" y="189"/>
                  </a:lnTo>
                  <a:cubicBezTo>
                    <a:pt x="190" y="172"/>
                    <a:pt x="207" y="156"/>
                    <a:pt x="223" y="139"/>
                  </a:cubicBezTo>
                  <a:cubicBezTo>
                    <a:pt x="260" y="106"/>
                    <a:pt x="277" y="36"/>
                    <a:pt x="223" y="20"/>
                  </a:cubicBezTo>
                  <a:cubicBezTo>
                    <a:pt x="206" y="6"/>
                    <a:pt x="186"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22"/>
            <p:cNvSpPr/>
            <p:nvPr/>
          </p:nvSpPr>
          <p:spPr>
            <a:xfrm>
              <a:off x="4669850" y="2363950"/>
              <a:ext cx="6500" cy="4925"/>
            </a:xfrm>
            <a:custGeom>
              <a:avLst/>
              <a:gdLst/>
              <a:ahLst/>
              <a:cxnLst/>
              <a:rect l="l" t="t" r="r" b="b"/>
              <a:pathLst>
                <a:path w="260" h="197" extrusionOk="0">
                  <a:moveTo>
                    <a:pt x="173" y="1"/>
                  </a:moveTo>
                  <a:cubicBezTo>
                    <a:pt x="157" y="1"/>
                    <a:pt x="120" y="1"/>
                    <a:pt x="103" y="17"/>
                  </a:cubicBezTo>
                  <a:cubicBezTo>
                    <a:pt x="54" y="34"/>
                    <a:pt x="0" y="104"/>
                    <a:pt x="17" y="157"/>
                  </a:cubicBezTo>
                  <a:cubicBezTo>
                    <a:pt x="32" y="182"/>
                    <a:pt x="62" y="197"/>
                    <a:pt x="105" y="197"/>
                  </a:cubicBezTo>
                  <a:cubicBezTo>
                    <a:pt x="121" y="197"/>
                    <a:pt x="138" y="195"/>
                    <a:pt x="157" y="190"/>
                  </a:cubicBezTo>
                  <a:cubicBezTo>
                    <a:pt x="173" y="174"/>
                    <a:pt x="190" y="157"/>
                    <a:pt x="206" y="157"/>
                  </a:cubicBezTo>
                  <a:cubicBezTo>
                    <a:pt x="243" y="120"/>
                    <a:pt x="260" y="87"/>
                    <a:pt x="260" y="54"/>
                  </a:cubicBezTo>
                  <a:cubicBezTo>
                    <a:pt x="24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22"/>
            <p:cNvSpPr/>
            <p:nvPr/>
          </p:nvSpPr>
          <p:spPr>
            <a:xfrm>
              <a:off x="4670250" y="2304700"/>
              <a:ext cx="6925" cy="4750"/>
            </a:xfrm>
            <a:custGeom>
              <a:avLst/>
              <a:gdLst/>
              <a:ahLst/>
              <a:cxnLst/>
              <a:rect l="l" t="t" r="r" b="b"/>
              <a:pathLst>
                <a:path w="277" h="190" extrusionOk="0">
                  <a:moveTo>
                    <a:pt x="174" y="0"/>
                  </a:moveTo>
                  <a:cubicBezTo>
                    <a:pt x="141" y="0"/>
                    <a:pt x="104" y="0"/>
                    <a:pt x="87" y="33"/>
                  </a:cubicBezTo>
                  <a:cubicBezTo>
                    <a:pt x="54" y="54"/>
                    <a:pt x="38" y="70"/>
                    <a:pt x="21" y="103"/>
                  </a:cubicBezTo>
                  <a:cubicBezTo>
                    <a:pt x="1" y="157"/>
                    <a:pt x="38" y="190"/>
                    <a:pt x="104" y="190"/>
                  </a:cubicBezTo>
                  <a:lnTo>
                    <a:pt x="157" y="190"/>
                  </a:lnTo>
                  <a:cubicBezTo>
                    <a:pt x="174" y="173"/>
                    <a:pt x="174" y="173"/>
                    <a:pt x="190" y="173"/>
                  </a:cubicBezTo>
                  <a:cubicBezTo>
                    <a:pt x="227" y="157"/>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22"/>
            <p:cNvSpPr/>
            <p:nvPr/>
          </p:nvSpPr>
          <p:spPr>
            <a:xfrm>
              <a:off x="4672825" y="2318850"/>
              <a:ext cx="6525" cy="5225"/>
            </a:xfrm>
            <a:custGeom>
              <a:avLst/>
              <a:gdLst/>
              <a:ahLst/>
              <a:cxnLst/>
              <a:rect l="l" t="t" r="r" b="b"/>
              <a:pathLst>
                <a:path w="261" h="209" extrusionOk="0">
                  <a:moveTo>
                    <a:pt x="163" y="1"/>
                  </a:moveTo>
                  <a:cubicBezTo>
                    <a:pt x="144" y="1"/>
                    <a:pt x="123" y="6"/>
                    <a:pt x="104" y="20"/>
                  </a:cubicBezTo>
                  <a:cubicBezTo>
                    <a:pt x="38" y="53"/>
                    <a:pt x="1" y="106"/>
                    <a:pt x="1" y="156"/>
                  </a:cubicBezTo>
                  <a:cubicBezTo>
                    <a:pt x="14" y="190"/>
                    <a:pt x="45" y="209"/>
                    <a:pt x="84" y="209"/>
                  </a:cubicBezTo>
                  <a:cubicBezTo>
                    <a:pt x="106" y="209"/>
                    <a:pt x="132" y="202"/>
                    <a:pt x="157" y="189"/>
                  </a:cubicBezTo>
                  <a:cubicBezTo>
                    <a:pt x="207" y="156"/>
                    <a:pt x="260" y="106"/>
                    <a:pt x="244" y="53"/>
                  </a:cubicBezTo>
                  <a:cubicBezTo>
                    <a:pt x="233" y="21"/>
                    <a:pt x="200"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22"/>
            <p:cNvSpPr/>
            <p:nvPr/>
          </p:nvSpPr>
          <p:spPr>
            <a:xfrm>
              <a:off x="4664675" y="2292925"/>
              <a:ext cx="6525" cy="4875"/>
            </a:xfrm>
            <a:custGeom>
              <a:avLst/>
              <a:gdLst/>
              <a:ahLst/>
              <a:cxnLst/>
              <a:rect l="l" t="t" r="r" b="b"/>
              <a:pathLst>
                <a:path w="261" h="195" extrusionOk="0">
                  <a:moveTo>
                    <a:pt x="156" y="0"/>
                  </a:moveTo>
                  <a:cubicBezTo>
                    <a:pt x="145" y="0"/>
                    <a:pt x="133" y="2"/>
                    <a:pt x="120" y="9"/>
                  </a:cubicBezTo>
                  <a:cubicBezTo>
                    <a:pt x="104" y="9"/>
                    <a:pt x="71" y="26"/>
                    <a:pt x="38" y="59"/>
                  </a:cubicBezTo>
                  <a:cubicBezTo>
                    <a:pt x="17" y="75"/>
                    <a:pt x="1" y="92"/>
                    <a:pt x="1" y="129"/>
                  </a:cubicBezTo>
                  <a:cubicBezTo>
                    <a:pt x="1" y="145"/>
                    <a:pt x="17" y="178"/>
                    <a:pt x="38" y="178"/>
                  </a:cubicBezTo>
                  <a:cubicBezTo>
                    <a:pt x="55" y="195"/>
                    <a:pt x="88" y="195"/>
                    <a:pt x="120" y="195"/>
                  </a:cubicBezTo>
                  <a:cubicBezTo>
                    <a:pt x="120" y="195"/>
                    <a:pt x="141" y="195"/>
                    <a:pt x="158" y="178"/>
                  </a:cubicBezTo>
                  <a:cubicBezTo>
                    <a:pt x="174" y="178"/>
                    <a:pt x="191" y="162"/>
                    <a:pt x="207" y="145"/>
                  </a:cubicBezTo>
                  <a:cubicBezTo>
                    <a:pt x="261" y="92"/>
                    <a:pt x="261" y="42"/>
                    <a:pt x="207" y="9"/>
                  </a:cubicBezTo>
                  <a:cubicBezTo>
                    <a:pt x="196" y="9"/>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22"/>
            <p:cNvSpPr/>
            <p:nvPr/>
          </p:nvSpPr>
          <p:spPr>
            <a:xfrm>
              <a:off x="4660450" y="2317150"/>
              <a:ext cx="6425" cy="4950"/>
            </a:xfrm>
            <a:custGeom>
              <a:avLst/>
              <a:gdLst/>
              <a:ahLst/>
              <a:cxnLst/>
              <a:rect l="l" t="t" r="r" b="b"/>
              <a:pathLst>
                <a:path w="257" h="198" extrusionOk="0">
                  <a:moveTo>
                    <a:pt x="161" y="0"/>
                  </a:moveTo>
                  <a:cubicBezTo>
                    <a:pt x="142" y="0"/>
                    <a:pt x="121" y="6"/>
                    <a:pt x="104" y="17"/>
                  </a:cubicBezTo>
                  <a:cubicBezTo>
                    <a:pt x="67" y="34"/>
                    <a:pt x="34" y="50"/>
                    <a:pt x="17" y="88"/>
                  </a:cubicBezTo>
                  <a:cubicBezTo>
                    <a:pt x="1" y="104"/>
                    <a:pt x="1" y="121"/>
                    <a:pt x="1" y="154"/>
                  </a:cubicBezTo>
                  <a:cubicBezTo>
                    <a:pt x="17" y="174"/>
                    <a:pt x="34" y="174"/>
                    <a:pt x="50" y="191"/>
                  </a:cubicBezTo>
                  <a:cubicBezTo>
                    <a:pt x="56" y="196"/>
                    <a:pt x="64" y="198"/>
                    <a:pt x="73" y="198"/>
                  </a:cubicBezTo>
                  <a:cubicBezTo>
                    <a:pt x="93" y="198"/>
                    <a:pt x="120" y="191"/>
                    <a:pt x="153" y="191"/>
                  </a:cubicBezTo>
                  <a:cubicBezTo>
                    <a:pt x="207" y="154"/>
                    <a:pt x="257" y="88"/>
                    <a:pt x="240" y="50"/>
                  </a:cubicBezTo>
                  <a:cubicBezTo>
                    <a:pt x="229" y="19"/>
                    <a:pt x="19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22"/>
            <p:cNvSpPr/>
            <p:nvPr/>
          </p:nvSpPr>
          <p:spPr>
            <a:xfrm>
              <a:off x="4719200" y="2315400"/>
              <a:ext cx="6950" cy="5200"/>
            </a:xfrm>
            <a:custGeom>
              <a:avLst/>
              <a:gdLst/>
              <a:ahLst/>
              <a:cxnLst/>
              <a:rect l="l" t="t" r="r" b="b"/>
              <a:pathLst>
                <a:path w="278" h="208" extrusionOk="0">
                  <a:moveTo>
                    <a:pt x="174" y="1"/>
                  </a:moveTo>
                  <a:cubicBezTo>
                    <a:pt x="141" y="17"/>
                    <a:pt x="104" y="17"/>
                    <a:pt x="88" y="38"/>
                  </a:cubicBezTo>
                  <a:cubicBezTo>
                    <a:pt x="55" y="54"/>
                    <a:pt x="38" y="87"/>
                    <a:pt x="22" y="104"/>
                  </a:cubicBezTo>
                  <a:cubicBezTo>
                    <a:pt x="1" y="158"/>
                    <a:pt x="38" y="191"/>
                    <a:pt x="71" y="207"/>
                  </a:cubicBezTo>
                  <a:lnTo>
                    <a:pt x="104" y="207"/>
                  </a:lnTo>
                  <a:cubicBezTo>
                    <a:pt x="125" y="207"/>
                    <a:pt x="141" y="207"/>
                    <a:pt x="158" y="191"/>
                  </a:cubicBezTo>
                  <a:cubicBezTo>
                    <a:pt x="191" y="174"/>
                    <a:pt x="228" y="158"/>
                    <a:pt x="244" y="141"/>
                  </a:cubicBezTo>
                  <a:cubicBezTo>
                    <a:pt x="244" y="120"/>
                    <a:pt x="244" y="120"/>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22"/>
            <p:cNvSpPr/>
            <p:nvPr/>
          </p:nvSpPr>
          <p:spPr>
            <a:xfrm>
              <a:off x="4714975" y="2303250"/>
              <a:ext cx="6850" cy="4925"/>
            </a:xfrm>
            <a:custGeom>
              <a:avLst/>
              <a:gdLst/>
              <a:ahLst/>
              <a:cxnLst/>
              <a:rect l="l" t="t" r="r" b="b"/>
              <a:pathLst>
                <a:path w="274" h="197" extrusionOk="0">
                  <a:moveTo>
                    <a:pt x="165" y="0"/>
                  </a:moveTo>
                  <a:cubicBezTo>
                    <a:pt x="149" y="0"/>
                    <a:pt x="134" y="3"/>
                    <a:pt x="120" y="9"/>
                  </a:cubicBezTo>
                  <a:cubicBezTo>
                    <a:pt x="50" y="42"/>
                    <a:pt x="1" y="112"/>
                    <a:pt x="17" y="145"/>
                  </a:cubicBezTo>
                  <a:cubicBezTo>
                    <a:pt x="28" y="177"/>
                    <a:pt x="61" y="197"/>
                    <a:pt x="97" y="197"/>
                  </a:cubicBezTo>
                  <a:cubicBezTo>
                    <a:pt x="116" y="197"/>
                    <a:pt x="136" y="191"/>
                    <a:pt x="153" y="178"/>
                  </a:cubicBezTo>
                  <a:cubicBezTo>
                    <a:pt x="224" y="161"/>
                    <a:pt x="273" y="91"/>
                    <a:pt x="257" y="42"/>
                  </a:cubicBezTo>
                  <a:cubicBezTo>
                    <a:pt x="245" y="18"/>
                    <a:pt x="20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22"/>
            <p:cNvSpPr/>
            <p:nvPr/>
          </p:nvSpPr>
          <p:spPr>
            <a:xfrm>
              <a:off x="4698600" y="2306025"/>
              <a:ext cx="6525" cy="5175"/>
            </a:xfrm>
            <a:custGeom>
              <a:avLst/>
              <a:gdLst/>
              <a:ahLst/>
              <a:cxnLst/>
              <a:rect l="l" t="t" r="r" b="b"/>
              <a:pathLst>
                <a:path w="261" h="207" extrusionOk="0">
                  <a:moveTo>
                    <a:pt x="174" y="1"/>
                  </a:moveTo>
                  <a:cubicBezTo>
                    <a:pt x="141" y="1"/>
                    <a:pt x="103" y="17"/>
                    <a:pt x="87" y="34"/>
                  </a:cubicBezTo>
                  <a:cubicBezTo>
                    <a:pt x="54" y="50"/>
                    <a:pt x="37" y="83"/>
                    <a:pt x="21" y="104"/>
                  </a:cubicBezTo>
                  <a:cubicBezTo>
                    <a:pt x="0" y="153"/>
                    <a:pt x="37" y="207"/>
                    <a:pt x="103" y="207"/>
                  </a:cubicBezTo>
                  <a:cubicBezTo>
                    <a:pt x="124" y="207"/>
                    <a:pt x="141" y="186"/>
                    <a:pt x="157" y="186"/>
                  </a:cubicBezTo>
                  <a:cubicBezTo>
                    <a:pt x="174" y="186"/>
                    <a:pt x="174" y="170"/>
                    <a:pt x="190" y="170"/>
                  </a:cubicBezTo>
                  <a:cubicBezTo>
                    <a:pt x="227" y="153"/>
                    <a:pt x="244" y="120"/>
                    <a:pt x="244" y="104"/>
                  </a:cubicBezTo>
                  <a:cubicBezTo>
                    <a:pt x="260" y="50"/>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22"/>
            <p:cNvSpPr/>
            <p:nvPr/>
          </p:nvSpPr>
          <p:spPr>
            <a:xfrm>
              <a:off x="4695600" y="2340575"/>
              <a:ext cx="6525" cy="4950"/>
            </a:xfrm>
            <a:custGeom>
              <a:avLst/>
              <a:gdLst/>
              <a:ahLst/>
              <a:cxnLst/>
              <a:rect l="l" t="t" r="r" b="b"/>
              <a:pathLst>
                <a:path w="261" h="198" extrusionOk="0">
                  <a:moveTo>
                    <a:pt x="170" y="1"/>
                  </a:moveTo>
                  <a:cubicBezTo>
                    <a:pt x="161" y="1"/>
                    <a:pt x="152" y="3"/>
                    <a:pt x="141" y="8"/>
                  </a:cubicBezTo>
                  <a:cubicBezTo>
                    <a:pt x="104" y="8"/>
                    <a:pt x="71" y="25"/>
                    <a:pt x="54" y="62"/>
                  </a:cubicBezTo>
                  <a:cubicBezTo>
                    <a:pt x="1" y="95"/>
                    <a:pt x="1" y="165"/>
                    <a:pt x="38" y="181"/>
                  </a:cubicBezTo>
                  <a:cubicBezTo>
                    <a:pt x="71" y="198"/>
                    <a:pt x="87" y="198"/>
                    <a:pt x="120" y="198"/>
                  </a:cubicBezTo>
                  <a:cubicBezTo>
                    <a:pt x="141" y="198"/>
                    <a:pt x="141" y="198"/>
                    <a:pt x="157" y="181"/>
                  </a:cubicBezTo>
                  <a:cubicBezTo>
                    <a:pt x="174" y="181"/>
                    <a:pt x="190" y="165"/>
                    <a:pt x="207" y="144"/>
                  </a:cubicBezTo>
                  <a:cubicBezTo>
                    <a:pt x="244" y="128"/>
                    <a:pt x="244" y="95"/>
                    <a:pt x="244" y="78"/>
                  </a:cubicBezTo>
                  <a:cubicBezTo>
                    <a:pt x="261" y="41"/>
                    <a:pt x="244" y="25"/>
                    <a:pt x="223" y="8"/>
                  </a:cubicBezTo>
                  <a:cubicBezTo>
                    <a:pt x="201" y="8"/>
                    <a:pt x="18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22"/>
            <p:cNvSpPr/>
            <p:nvPr/>
          </p:nvSpPr>
          <p:spPr>
            <a:xfrm>
              <a:off x="4721800" y="2271200"/>
              <a:ext cx="6500" cy="5175"/>
            </a:xfrm>
            <a:custGeom>
              <a:avLst/>
              <a:gdLst/>
              <a:ahLst/>
              <a:cxnLst/>
              <a:rect l="l" t="t" r="r" b="b"/>
              <a:pathLst>
                <a:path w="260" h="207" extrusionOk="0">
                  <a:moveTo>
                    <a:pt x="157" y="0"/>
                  </a:moveTo>
                  <a:cubicBezTo>
                    <a:pt x="140" y="0"/>
                    <a:pt x="103" y="17"/>
                    <a:pt x="70" y="33"/>
                  </a:cubicBezTo>
                  <a:cubicBezTo>
                    <a:pt x="37" y="54"/>
                    <a:pt x="21" y="87"/>
                    <a:pt x="21" y="103"/>
                  </a:cubicBezTo>
                  <a:cubicBezTo>
                    <a:pt x="0" y="136"/>
                    <a:pt x="0" y="157"/>
                    <a:pt x="21" y="173"/>
                  </a:cubicBezTo>
                  <a:cubicBezTo>
                    <a:pt x="37" y="190"/>
                    <a:pt x="54" y="206"/>
                    <a:pt x="87" y="206"/>
                  </a:cubicBezTo>
                  <a:cubicBezTo>
                    <a:pt x="103" y="206"/>
                    <a:pt x="140" y="206"/>
                    <a:pt x="157" y="190"/>
                  </a:cubicBezTo>
                  <a:cubicBezTo>
                    <a:pt x="157" y="190"/>
                    <a:pt x="173" y="190"/>
                    <a:pt x="173" y="173"/>
                  </a:cubicBezTo>
                  <a:cubicBezTo>
                    <a:pt x="206" y="157"/>
                    <a:pt x="227" y="136"/>
                    <a:pt x="243"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22"/>
            <p:cNvSpPr/>
            <p:nvPr/>
          </p:nvSpPr>
          <p:spPr>
            <a:xfrm>
              <a:off x="4723950" y="2283500"/>
              <a:ext cx="6525" cy="4925"/>
            </a:xfrm>
            <a:custGeom>
              <a:avLst/>
              <a:gdLst/>
              <a:ahLst/>
              <a:cxnLst/>
              <a:rect l="l" t="t" r="r" b="b"/>
              <a:pathLst>
                <a:path w="261" h="197" extrusionOk="0">
                  <a:moveTo>
                    <a:pt x="183" y="1"/>
                  </a:moveTo>
                  <a:cubicBezTo>
                    <a:pt x="140" y="1"/>
                    <a:pt x="91" y="19"/>
                    <a:pt x="54" y="57"/>
                  </a:cubicBezTo>
                  <a:cubicBezTo>
                    <a:pt x="1" y="94"/>
                    <a:pt x="1" y="160"/>
                    <a:pt x="38" y="180"/>
                  </a:cubicBezTo>
                  <a:cubicBezTo>
                    <a:pt x="71" y="197"/>
                    <a:pt x="87" y="197"/>
                    <a:pt x="120" y="197"/>
                  </a:cubicBezTo>
                  <a:cubicBezTo>
                    <a:pt x="141" y="197"/>
                    <a:pt x="157" y="197"/>
                    <a:pt x="157" y="180"/>
                  </a:cubicBezTo>
                  <a:cubicBezTo>
                    <a:pt x="174" y="180"/>
                    <a:pt x="190" y="160"/>
                    <a:pt x="207" y="143"/>
                  </a:cubicBezTo>
                  <a:cubicBezTo>
                    <a:pt x="260" y="110"/>
                    <a:pt x="260" y="40"/>
                    <a:pt x="223" y="7"/>
                  </a:cubicBezTo>
                  <a:cubicBezTo>
                    <a:pt x="211" y="3"/>
                    <a:pt x="19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22"/>
            <p:cNvSpPr/>
            <p:nvPr/>
          </p:nvSpPr>
          <p:spPr>
            <a:xfrm>
              <a:off x="4721800" y="2327875"/>
              <a:ext cx="6500" cy="4775"/>
            </a:xfrm>
            <a:custGeom>
              <a:avLst/>
              <a:gdLst/>
              <a:ahLst/>
              <a:cxnLst/>
              <a:rect l="l" t="t" r="r" b="b"/>
              <a:pathLst>
                <a:path w="260" h="191" extrusionOk="0">
                  <a:moveTo>
                    <a:pt x="173" y="1"/>
                  </a:moveTo>
                  <a:cubicBezTo>
                    <a:pt x="140" y="1"/>
                    <a:pt x="103" y="17"/>
                    <a:pt x="70" y="34"/>
                  </a:cubicBezTo>
                  <a:cubicBezTo>
                    <a:pt x="54" y="54"/>
                    <a:pt x="37" y="71"/>
                    <a:pt x="21" y="104"/>
                  </a:cubicBezTo>
                  <a:cubicBezTo>
                    <a:pt x="0" y="120"/>
                    <a:pt x="21" y="157"/>
                    <a:pt x="21" y="174"/>
                  </a:cubicBezTo>
                  <a:cubicBezTo>
                    <a:pt x="37" y="190"/>
                    <a:pt x="70" y="190"/>
                    <a:pt x="103" y="190"/>
                  </a:cubicBezTo>
                  <a:lnTo>
                    <a:pt x="157" y="190"/>
                  </a:lnTo>
                  <a:cubicBezTo>
                    <a:pt x="173" y="174"/>
                    <a:pt x="173" y="174"/>
                    <a:pt x="190" y="174"/>
                  </a:cubicBezTo>
                  <a:cubicBezTo>
                    <a:pt x="206" y="157"/>
                    <a:pt x="243" y="120"/>
                    <a:pt x="243" y="104"/>
                  </a:cubicBezTo>
                  <a:cubicBezTo>
                    <a:pt x="260" y="3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22"/>
            <p:cNvSpPr/>
            <p:nvPr/>
          </p:nvSpPr>
          <p:spPr>
            <a:xfrm>
              <a:off x="4685300" y="2362200"/>
              <a:ext cx="6100" cy="5075"/>
            </a:xfrm>
            <a:custGeom>
              <a:avLst/>
              <a:gdLst/>
              <a:ahLst/>
              <a:cxnLst/>
              <a:rect l="l" t="t" r="r" b="b"/>
              <a:pathLst>
                <a:path w="244" h="203" extrusionOk="0">
                  <a:moveTo>
                    <a:pt x="120" y="1"/>
                  </a:moveTo>
                  <a:cubicBezTo>
                    <a:pt x="87" y="21"/>
                    <a:pt x="54" y="38"/>
                    <a:pt x="38" y="54"/>
                  </a:cubicBezTo>
                  <a:cubicBezTo>
                    <a:pt x="17" y="71"/>
                    <a:pt x="1" y="104"/>
                    <a:pt x="1" y="124"/>
                  </a:cubicBezTo>
                  <a:cubicBezTo>
                    <a:pt x="1" y="157"/>
                    <a:pt x="1" y="174"/>
                    <a:pt x="17" y="190"/>
                  </a:cubicBezTo>
                  <a:cubicBezTo>
                    <a:pt x="36" y="199"/>
                    <a:pt x="49" y="203"/>
                    <a:pt x="62" y="203"/>
                  </a:cubicBezTo>
                  <a:cubicBezTo>
                    <a:pt x="75" y="203"/>
                    <a:pt x="87" y="199"/>
                    <a:pt x="104" y="190"/>
                  </a:cubicBezTo>
                  <a:lnTo>
                    <a:pt x="141" y="190"/>
                  </a:lnTo>
                  <a:cubicBezTo>
                    <a:pt x="157" y="174"/>
                    <a:pt x="174" y="174"/>
                    <a:pt x="190" y="157"/>
                  </a:cubicBezTo>
                  <a:cubicBezTo>
                    <a:pt x="244" y="104"/>
                    <a:pt x="244" y="38"/>
                    <a:pt x="207" y="21"/>
                  </a:cubicBezTo>
                  <a:cubicBezTo>
                    <a:pt x="174" y="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22"/>
            <p:cNvSpPr/>
            <p:nvPr/>
          </p:nvSpPr>
          <p:spPr>
            <a:xfrm>
              <a:off x="4681075" y="2386575"/>
              <a:ext cx="6000" cy="4825"/>
            </a:xfrm>
            <a:custGeom>
              <a:avLst/>
              <a:gdLst/>
              <a:ahLst/>
              <a:cxnLst/>
              <a:rect l="l" t="t" r="r" b="b"/>
              <a:pathLst>
                <a:path w="240" h="193" extrusionOk="0">
                  <a:moveTo>
                    <a:pt x="138" y="0"/>
                  </a:moveTo>
                  <a:cubicBezTo>
                    <a:pt x="120" y="0"/>
                    <a:pt x="102" y="3"/>
                    <a:pt x="83" y="7"/>
                  </a:cubicBezTo>
                  <a:cubicBezTo>
                    <a:pt x="50" y="23"/>
                    <a:pt x="17" y="56"/>
                    <a:pt x="0" y="77"/>
                  </a:cubicBezTo>
                  <a:lnTo>
                    <a:pt x="0" y="143"/>
                  </a:lnTo>
                  <a:cubicBezTo>
                    <a:pt x="0" y="159"/>
                    <a:pt x="17" y="180"/>
                    <a:pt x="33" y="180"/>
                  </a:cubicBezTo>
                  <a:cubicBezTo>
                    <a:pt x="50" y="188"/>
                    <a:pt x="67" y="192"/>
                    <a:pt x="85" y="192"/>
                  </a:cubicBezTo>
                  <a:cubicBezTo>
                    <a:pt x="103" y="192"/>
                    <a:pt x="120" y="188"/>
                    <a:pt x="137" y="180"/>
                  </a:cubicBezTo>
                  <a:cubicBezTo>
                    <a:pt x="207" y="143"/>
                    <a:pt x="240" y="94"/>
                    <a:pt x="223" y="40"/>
                  </a:cubicBezTo>
                  <a:cubicBezTo>
                    <a:pt x="223" y="16"/>
                    <a:pt x="186"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22"/>
            <p:cNvSpPr/>
            <p:nvPr/>
          </p:nvSpPr>
          <p:spPr>
            <a:xfrm>
              <a:off x="4693025" y="2388425"/>
              <a:ext cx="6525" cy="4800"/>
            </a:xfrm>
            <a:custGeom>
              <a:avLst/>
              <a:gdLst/>
              <a:ahLst/>
              <a:cxnLst/>
              <a:rect l="l" t="t" r="r" b="b"/>
              <a:pathLst>
                <a:path w="261" h="192" extrusionOk="0">
                  <a:moveTo>
                    <a:pt x="175" y="1"/>
                  </a:moveTo>
                  <a:cubicBezTo>
                    <a:pt x="153" y="1"/>
                    <a:pt x="129" y="6"/>
                    <a:pt x="104" y="20"/>
                  </a:cubicBezTo>
                  <a:cubicBezTo>
                    <a:pt x="38" y="36"/>
                    <a:pt x="1" y="106"/>
                    <a:pt x="17" y="139"/>
                  </a:cubicBezTo>
                  <a:cubicBezTo>
                    <a:pt x="31" y="171"/>
                    <a:pt x="56" y="191"/>
                    <a:pt x="91" y="191"/>
                  </a:cubicBezTo>
                  <a:cubicBezTo>
                    <a:pt x="111" y="191"/>
                    <a:pt x="133" y="185"/>
                    <a:pt x="157" y="172"/>
                  </a:cubicBezTo>
                  <a:cubicBezTo>
                    <a:pt x="223" y="156"/>
                    <a:pt x="260" y="85"/>
                    <a:pt x="244" y="53"/>
                  </a:cubicBezTo>
                  <a:cubicBezTo>
                    <a:pt x="244" y="20"/>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22"/>
            <p:cNvSpPr/>
            <p:nvPr/>
          </p:nvSpPr>
          <p:spPr>
            <a:xfrm>
              <a:off x="4729525" y="2292625"/>
              <a:ext cx="6500" cy="5175"/>
            </a:xfrm>
            <a:custGeom>
              <a:avLst/>
              <a:gdLst/>
              <a:ahLst/>
              <a:cxnLst/>
              <a:rect l="l" t="t" r="r" b="b"/>
              <a:pathLst>
                <a:path w="260" h="207" extrusionOk="0">
                  <a:moveTo>
                    <a:pt x="173" y="1"/>
                  </a:moveTo>
                  <a:cubicBezTo>
                    <a:pt x="140" y="1"/>
                    <a:pt x="103" y="21"/>
                    <a:pt x="87" y="38"/>
                  </a:cubicBezTo>
                  <a:cubicBezTo>
                    <a:pt x="54" y="54"/>
                    <a:pt x="37" y="87"/>
                    <a:pt x="21" y="104"/>
                  </a:cubicBezTo>
                  <a:cubicBezTo>
                    <a:pt x="0" y="157"/>
                    <a:pt x="37" y="207"/>
                    <a:pt x="103" y="207"/>
                  </a:cubicBezTo>
                  <a:cubicBezTo>
                    <a:pt x="124" y="207"/>
                    <a:pt x="140" y="207"/>
                    <a:pt x="157" y="190"/>
                  </a:cubicBezTo>
                  <a:cubicBezTo>
                    <a:pt x="173" y="190"/>
                    <a:pt x="173" y="174"/>
                    <a:pt x="190" y="174"/>
                  </a:cubicBezTo>
                  <a:cubicBezTo>
                    <a:pt x="206" y="157"/>
                    <a:pt x="243" y="141"/>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22"/>
            <p:cNvSpPr/>
            <p:nvPr/>
          </p:nvSpPr>
          <p:spPr>
            <a:xfrm>
              <a:off x="4675400" y="2375100"/>
              <a:ext cx="6100" cy="5175"/>
            </a:xfrm>
            <a:custGeom>
              <a:avLst/>
              <a:gdLst/>
              <a:ahLst/>
              <a:cxnLst/>
              <a:rect l="l" t="t" r="r" b="b"/>
              <a:pathLst>
                <a:path w="244" h="207" extrusionOk="0">
                  <a:moveTo>
                    <a:pt x="157" y="0"/>
                  </a:moveTo>
                  <a:cubicBezTo>
                    <a:pt x="141" y="0"/>
                    <a:pt x="104" y="21"/>
                    <a:pt x="87" y="37"/>
                  </a:cubicBezTo>
                  <a:cubicBezTo>
                    <a:pt x="54" y="54"/>
                    <a:pt x="21" y="70"/>
                    <a:pt x="21" y="103"/>
                  </a:cubicBezTo>
                  <a:cubicBezTo>
                    <a:pt x="1" y="157"/>
                    <a:pt x="38" y="206"/>
                    <a:pt x="87" y="206"/>
                  </a:cubicBezTo>
                  <a:cubicBezTo>
                    <a:pt x="104" y="206"/>
                    <a:pt x="124" y="206"/>
                    <a:pt x="141" y="190"/>
                  </a:cubicBezTo>
                  <a:lnTo>
                    <a:pt x="157" y="190"/>
                  </a:lnTo>
                  <a:lnTo>
                    <a:pt x="174" y="173"/>
                  </a:lnTo>
                  <a:cubicBezTo>
                    <a:pt x="207" y="157"/>
                    <a:pt x="227" y="140"/>
                    <a:pt x="244" y="103"/>
                  </a:cubicBezTo>
                  <a:cubicBezTo>
                    <a:pt x="244" y="87"/>
                    <a:pt x="244" y="54"/>
                    <a:pt x="227" y="37"/>
                  </a:cubicBezTo>
                  <a:cubicBezTo>
                    <a:pt x="227"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22"/>
            <p:cNvSpPr/>
            <p:nvPr/>
          </p:nvSpPr>
          <p:spPr>
            <a:xfrm>
              <a:off x="4667675" y="2442850"/>
              <a:ext cx="6100" cy="4925"/>
            </a:xfrm>
            <a:custGeom>
              <a:avLst/>
              <a:gdLst/>
              <a:ahLst/>
              <a:cxnLst/>
              <a:rect l="l" t="t" r="r" b="b"/>
              <a:pathLst>
                <a:path w="244" h="197" extrusionOk="0">
                  <a:moveTo>
                    <a:pt x="163" y="1"/>
                  </a:moveTo>
                  <a:cubicBezTo>
                    <a:pt x="121" y="1"/>
                    <a:pt x="74" y="16"/>
                    <a:pt x="38" y="40"/>
                  </a:cubicBezTo>
                  <a:cubicBezTo>
                    <a:pt x="21" y="73"/>
                    <a:pt x="0" y="94"/>
                    <a:pt x="0" y="127"/>
                  </a:cubicBezTo>
                  <a:cubicBezTo>
                    <a:pt x="0" y="143"/>
                    <a:pt x="0" y="160"/>
                    <a:pt x="38" y="176"/>
                  </a:cubicBezTo>
                  <a:cubicBezTo>
                    <a:pt x="54" y="197"/>
                    <a:pt x="87" y="197"/>
                    <a:pt x="104" y="197"/>
                  </a:cubicBezTo>
                  <a:cubicBezTo>
                    <a:pt x="124" y="197"/>
                    <a:pt x="141" y="176"/>
                    <a:pt x="141" y="176"/>
                  </a:cubicBezTo>
                  <a:cubicBezTo>
                    <a:pt x="157" y="176"/>
                    <a:pt x="174" y="160"/>
                    <a:pt x="190" y="143"/>
                  </a:cubicBezTo>
                  <a:cubicBezTo>
                    <a:pt x="244" y="94"/>
                    <a:pt x="244" y="40"/>
                    <a:pt x="207" y="7"/>
                  </a:cubicBezTo>
                  <a:cubicBezTo>
                    <a:pt x="193" y="3"/>
                    <a:pt x="179"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22"/>
            <p:cNvSpPr/>
            <p:nvPr/>
          </p:nvSpPr>
          <p:spPr>
            <a:xfrm>
              <a:off x="4690875" y="2373850"/>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53"/>
                    <a:pt x="37" y="207"/>
                    <a:pt x="87" y="207"/>
                  </a:cubicBezTo>
                  <a:cubicBezTo>
                    <a:pt x="103" y="207"/>
                    <a:pt x="140" y="207"/>
                    <a:pt x="157" y="190"/>
                  </a:cubicBezTo>
                  <a:cubicBezTo>
                    <a:pt x="157" y="190"/>
                    <a:pt x="173" y="190"/>
                    <a:pt x="190" y="174"/>
                  </a:cubicBezTo>
                  <a:cubicBezTo>
                    <a:pt x="206" y="153"/>
                    <a:pt x="227" y="137"/>
                    <a:pt x="243" y="104"/>
                  </a:cubicBez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22"/>
            <p:cNvSpPr/>
            <p:nvPr/>
          </p:nvSpPr>
          <p:spPr>
            <a:xfrm>
              <a:off x="4715800" y="2409925"/>
              <a:ext cx="6525" cy="5075"/>
            </a:xfrm>
            <a:custGeom>
              <a:avLst/>
              <a:gdLst/>
              <a:ahLst/>
              <a:cxnLst/>
              <a:rect l="l" t="t" r="r" b="b"/>
              <a:pathLst>
                <a:path w="261" h="203" extrusionOk="0">
                  <a:moveTo>
                    <a:pt x="137" y="1"/>
                  </a:moveTo>
                  <a:cubicBezTo>
                    <a:pt x="120" y="17"/>
                    <a:pt x="87" y="34"/>
                    <a:pt x="54" y="50"/>
                  </a:cubicBezTo>
                  <a:cubicBezTo>
                    <a:pt x="17" y="104"/>
                    <a:pt x="1" y="153"/>
                    <a:pt x="54" y="190"/>
                  </a:cubicBezTo>
                  <a:cubicBezTo>
                    <a:pt x="63" y="198"/>
                    <a:pt x="75" y="203"/>
                    <a:pt x="90" y="203"/>
                  </a:cubicBezTo>
                  <a:cubicBezTo>
                    <a:pt x="104" y="203"/>
                    <a:pt x="120" y="198"/>
                    <a:pt x="137" y="190"/>
                  </a:cubicBezTo>
                  <a:lnTo>
                    <a:pt x="158" y="190"/>
                  </a:lnTo>
                  <a:cubicBezTo>
                    <a:pt x="191" y="174"/>
                    <a:pt x="207" y="174"/>
                    <a:pt x="224" y="153"/>
                  </a:cubicBezTo>
                  <a:cubicBezTo>
                    <a:pt x="240" y="120"/>
                    <a:pt x="261" y="104"/>
                    <a:pt x="261" y="71"/>
                  </a:cubicBezTo>
                  <a:cubicBezTo>
                    <a:pt x="261" y="50"/>
                    <a:pt x="240" y="34"/>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22"/>
            <p:cNvSpPr/>
            <p:nvPr/>
          </p:nvSpPr>
          <p:spPr>
            <a:xfrm>
              <a:off x="4720150" y="2431600"/>
              <a:ext cx="6400" cy="4950"/>
            </a:xfrm>
            <a:custGeom>
              <a:avLst/>
              <a:gdLst/>
              <a:ahLst/>
              <a:cxnLst/>
              <a:rect l="l" t="t" r="r" b="b"/>
              <a:pathLst>
                <a:path w="256" h="198" extrusionOk="0">
                  <a:moveTo>
                    <a:pt x="196" y="1"/>
                  </a:moveTo>
                  <a:cubicBezTo>
                    <a:pt x="189" y="1"/>
                    <a:pt x="180" y="3"/>
                    <a:pt x="169" y="8"/>
                  </a:cubicBezTo>
                  <a:cubicBezTo>
                    <a:pt x="103" y="8"/>
                    <a:pt x="33" y="45"/>
                    <a:pt x="17" y="94"/>
                  </a:cubicBezTo>
                  <a:cubicBezTo>
                    <a:pt x="0" y="148"/>
                    <a:pt x="33" y="197"/>
                    <a:pt x="103" y="197"/>
                  </a:cubicBezTo>
                  <a:cubicBezTo>
                    <a:pt x="120" y="197"/>
                    <a:pt x="136" y="197"/>
                    <a:pt x="153" y="181"/>
                  </a:cubicBezTo>
                  <a:cubicBezTo>
                    <a:pt x="169" y="181"/>
                    <a:pt x="169" y="181"/>
                    <a:pt x="190" y="164"/>
                  </a:cubicBezTo>
                  <a:cubicBezTo>
                    <a:pt x="223" y="148"/>
                    <a:pt x="239" y="131"/>
                    <a:pt x="239" y="94"/>
                  </a:cubicBezTo>
                  <a:cubicBezTo>
                    <a:pt x="256" y="78"/>
                    <a:pt x="256" y="45"/>
                    <a:pt x="239" y="28"/>
                  </a:cubicBezTo>
                  <a:cubicBezTo>
                    <a:pt x="227" y="14"/>
                    <a:pt x="216"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22"/>
            <p:cNvSpPr/>
            <p:nvPr/>
          </p:nvSpPr>
          <p:spPr>
            <a:xfrm>
              <a:off x="4768175" y="2375700"/>
              <a:ext cx="6525" cy="5075"/>
            </a:xfrm>
            <a:custGeom>
              <a:avLst/>
              <a:gdLst/>
              <a:ahLst/>
              <a:cxnLst/>
              <a:rect l="l" t="t" r="r" b="b"/>
              <a:pathLst>
                <a:path w="261" h="203" extrusionOk="0">
                  <a:moveTo>
                    <a:pt x="161" y="1"/>
                  </a:moveTo>
                  <a:cubicBezTo>
                    <a:pt x="139" y="1"/>
                    <a:pt x="114" y="5"/>
                    <a:pt x="87" y="13"/>
                  </a:cubicBezTo>
                  <a:cubicBezTo>
                    <a:pt x="54" y="30"/>
                    <a:pt x="21" y="63"/>
                    <a:pt x="0" y="100"/>
                  </a:cubicBezTo>
                  <a:lnTo>
                    <a:pt x="0" y="149"/>
                  </a:lnTo>
                  <a:cubicBezTo>
                    <a:pt x="13" y="183"/>
                    <a:pt x="45" y="202"/>
                    <a:pt x="79" y="202"/>
                  </a:cubicBezTo>
                  <a:cubicBezTo>
                    <a:pt x="100" y="202"/>
                    <a:pt x="121" y="196"/>
                    <a:pt x="141" y="182"/>
                  </a:cubicBezTo>
                  <a:cubicBezTo>
                    <a:pt x="206" y="149"/>
                    <a:pt x="260" y="100"/>
                    <a:pt x="244" y="46"/>
                  </a:cubicBezTo>
                  <a:cubicBezTo>
                    <a:pt x="227" y="30"/>
                    <a:pt x="227" y="30"/>
                    <a:pt x="206" y="13"/>
                  </a:cubicBezTo>
                  <a:cubicBezTo>
                    <a:pt x="198" y="5"/>
                    <a:pt x="18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22"/>
            <p:cNvSpPr/>
            <p:nvPr/>
          </p:nvSpPr>
          <p:spPr>
            <a:xfrm>
              <a:off x="4769500" y="2385400"/>
              <a:ext cx="6425" cy="5225"/>
            </a:xfrm>
            <a:custGeom>
              <a:avLst/>
              <a:gdLst/>
              <a:ahLst/>
              <a:cxnLst/>
              <a:rect l="l" t="t" r="r" b="b"/>
              <a:pathLst>
                <a:path w="257" h="209" extrusionOk="0">
                  <a:moveTo>
                    <a:pt x="153" y="0"/>
                  </a:moveTo>
                  <a:cubicBezTo>
                    <a:pt x="137" y="0"/>
                    <a:pt x="120" y="21"/>
                    <a:pt x="104" y="21"/>
                  </a:cubicBezTo>
                  <a:cubicBezTo>
                    <a:pt x="34" y="54"/>
                    <a:pt x="1" y="103"/>
                    <a:pt x="17" y="157"/>
                  </a:cubicBezTo>
                  <a:cubicBezTo>
                    <a:pt x="17" y="189"/>
                    <a:pt x="47" y="209"/>
                    <a:pt x="85" y="209"/>
                  </a:cubicBezTo>
                  <a:cubicBezTo>
                    <a:pt x="106" y="209"/>
                    <a:pt x="130" y="203"/>
                    <a:pt x="153" y="190"/>
                  </a:cubicBezTo>
                  <a:cubicBezTo>
                    <a:pt x="174" y="190"/>
                    <a:pt x="191" y="174"/>
                    <a:pt x="207" y="157"/>
                  </a:cubicBezTo>
                  <a:cubicBezTo>
                    <a:pt x="240" y="124"/>
                    <a:pt x="257" y="87"/>
                    <a:pt x="240" y="54"/>
                  </a:cubicBezTo>
                  <a:cubicBezTo>
                    <a:pt x="240" y="21"/>
                    <a:pt x="207"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22"/>
            <p:cNvSpPr/>
            <p:nvPr/>
          </p:nvSpPr>
          <p:spPr>
            <a:xfrm>
              <a:off x="4774250" y="2443850"/>
              <a:ext cx="6425" cy="5175"/>
            </a:xfrm>
            <a:custGeom>
              <a:avLst/>
              <a:gdLst/>
              <a:ahLst/>
              <a:cxnLst/>
              <a:rect l="l" t="t" r="r" b="b"/>
              <a:pathLst>
                <a:path w="257" h="207" extrusionOk="0">
                  <a:moveTo>
                    <a:pt x="153" y="0"/>
                  </a:moveTo>
                  <a:cubicBezTo>
                    <a:pt x="120" y="0"/>
                    <a:pt x="87" y="17"/>
                    <a:pt x="67" y="33"/>
                  </a:cubicBezTo>
                  <a:cubicBezTo>
                    <a:pt x="34" y="54"/>
                    <a:pt x="17" y="70"/>
                    <a:pt x="1" y="103"/>
                  </a:cubicBezTo>
                  <a:cubicBezTo>
                    <a:pt x="1" y="120"/>
                    <a:pt x="1" y="157"/>
                    <a:pt x="17" y="173"/>
                  </a:cubicBezTo>
                  <a:cubicBezTo>
                    <a:pt x="34" y="190"/>
                    <a:pt x="50" y="206"/>
                    <a:pt x="87" y="206"/>
                  </a:cubicBezTo>
                  <a:cubicBezTo>
                    <a:pt x="104" y="206"/>
                    <a:pt x="120" y="190"/>
                    <a:pt x="137" y="190"/>
                  </a:cubicBezTo>
                  <a:cubicBezTo>
                    <a:pt x="153" y="173"/>
                    <a:pt x="153" y="173"/>
                    <a:pt x="170" y="173"/>
                  </a:cubicBezTo>
                  <a:cubicBezTo>
                    <a:pt x="207" y="157"/>
                    <a:pt x="223" y="120"/>
                    <a:pt x="223" y="103"/>
                  </a:cubicBezTo>
                  <a:cubicBezTo>
                    <a:pt x="256" y="54"/>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22"/>
            <p:cNvSpPr/>
            <p:nvPr/>
          </p:nvSpPr>
          <p:spPr>
            <a:xfrm>
              <a:off x="4778075" y="2409100"/>
              <a:ext cx="6500" cy="5175"/>
            </a:xfrm>
            <a:custGeom>
              <a:avLst/>
              <a:gdLst/>
              <a:ahLst/>
              <a:cxnLst/>
              <a:rect l="l" t="t" r="r" b="b"/>
              <a:pathLst>
                <a:path w="260" h="207" extrusionOk="0">
                  <a:moveTo>
                    <a:pt x="173" y="1"/>
                  </a:moveTo>
                  <a:cubicBezTo>
                    <a:pt x="157" y="1"/>
                    <a:pt x="120" y="17"/>
                    <a:pt x="103" y="34"/>
                  </a:cubicBezTo>
                  <a:cubicBezTo>
                    <a:pt x="70" y="50"/>
                    <a:pt x="37" y="67"/>
                    <a:pt x="17" y="104"/>
                  </a:cubicBezTo>
                  <a:cubicBezTo>
                    <a:pt x="0" y="153"/>
                    <a:pt x="37" y="207"/>
                    <a:pt x="103" y="207"/>
                  </a:cubicBezTo>
                  <a:cubicBezTo>
                    <a:pt x="120" y="207"/>
                    <a:pt x="140" y="207"/>
                    <a:pt x="140" y="186"/>
                  </a:cubicBezTo>
                  <a:lnTo>
                    <a:pt x="173" y="186"/>
                  </a:lnTo>
                  <a:lnTo>
                    <a:pt x="190" y="170"/>
                  </a:ln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22"/>
            <p:cNvSpPr/>
            <p:nvPr/>
          </p:nvSpPr>
          <p:spPr>
            <a:xfrm>
              <a:off x="4783225" y="2433125"/>
              <a:ext cx="6525" cy="4925"/>
            </a:xfrm>
            <a:custGeom>
              <a:avLst/>
              <a:gdLst/>
              <a:ahLst/>
              <a:cxnLst/>
              <a:rect l="l" t="t" r="r" b="b"/>
              <a:pathLst>
                <a:path w="261" h="197" extrusionOk="0">
                  <a:moveTo>
                    <a:pt x="173" y="0"/>
                  </a:moveTo>
                  <a:cubicBezTo>
                    <a:pt x="157" y="0"/>
                    <a:pt x="120" y="0"/>
                    <a:pt x="103" y="17"/>
                  </a:cubicBezTo>
                  <a:cubicBezTo>
                    <a:pt x="54" y="33"/>
                    <a:pt x="0" y="103"/>
                    <a:pt x="17" y="153"/>
                  </a:cubicBezTo>
                  <a:cubicBezTo>
                    <a:pt x="32" y="180"/>
                    <a:pt x="72" y="196"/>
                    <a:pt x="113" y="196"/>
                  </a:cubicBezTo>
                  <a:cubicBezTo>
                    <a:pt x="128" y="196"/>
                    <a:pt x="143" y="194"/>
                    <a:pt x="157" y="190"/>
                  </a:cubicBezTo>
                  <a:cubicBezTo>
                    <a:pt x="173" y="173"/>
                    <a:pt x="190" y="173"/>
                    <a:pt x="206" y="153"/>
                  </a:cubicBezTo>
                  <a:cubicBezTo>
                    <a:pt x="244" y="120"/>
                    <a:pt x="260" y="87"/>
                    <a:pt x="260" y="50"/>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22"/>
            <p:cNvSpPr/>
            <p:nvPr/>
          </p:nvSpPr>
          <p:spPr>
            <a:xfrm>
              <a:off x="4787950" y="2396225"/>
              <a:ext cx="6525" cy="5050"/>
            </a:xfrm>
            <a:custGeom>
              <a:avLst/>
              <a:gdLst/>
              <a:ahLst/>
              <a:cxnLst/>
              <a:rect l="l" t="t" r="r" b="b"/>
              <a:pathLst>
                <a:path w="261" h="202" extrusionOk="0">
                  <a:moveTo>
                    <a:pt x="137" y="0"/>
                  </a:moveTo>
                  <a:cubicBezTo>
                    <a:pt x="104" y="17"/>
                    <a:pt x="71" y="33"/>
                    <a:pt x="55" y="50"/>
                  </a:cubicBezTo>
                  <a:cubicBezTo>
                    <a:pt x="17" y="66"/>
                    <a:pt x="17" y="103"/>
                    <a:pt x="1" y="120"/>
                  </a:cubicBezTo>
                  <a:cubicBezTo>
                    <a:pt x="1" y="153"/>
                    <a:pt x="17" y="169"/>
                    <a:pt x="34" y="186"/>
                  </a:cubicBezTo>
                  <a:cubicBezTo>
                    <a:pt x="44" y="196"/>
                    <a:pt x="58" y="201"/>
                    <a:pt x="73" y="201"/>
                  </a:cubicBezTo>
                  <a:cubicBezTo>
                    <a:pt x="88" y="201"/>
                    <a:pt x="104" y="196"/>
                    <a:pt x="120" y="186"/>
                  </a:cubicBezTo>
                  <a:lnTo>
                    <a:pt x="158" y="186"/>
                  </a:lnTo>
                  <a:cubicBezTo>
                    <a:pt x="174" y="169"/>
                    <a:pt x="191" y="153"/>
                    <a:pt x="207" y="153"/>
                  </a:cubicBezTo>
                  <a:cubicBezTo>
                    <a:pt x="261" y="103"/>
                    <a:pt x="261" y="33"/>
                    <a:pt x="224" y="17"/>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22"/>
            <p:cNvSpPr/>
            <p:nvPr/>
          </p:nvSpPr>
          <p:spPr>
            <a:xfrm>
              <a:off x="4783625" y="2420225"/>
              <a:ext cx="6525" cy="5075"/>
            </a:xfrm>
            <a:custGeom>
              <a:avLst/>
              <a:gdLst/>
              <a:ahLst/>
              <a:cxnLst/>
              <a:rect l="l" t="t" r="r" b="b"/>
              <a:pathLst>
                <a:path w="261" h="203" extrusionOk="0">
                  <a:moveTo>
                    <a:pt x="171" y="0"/>
                  </a:moveTo>
                  <a:cubicBezTo>
                    <a:pt x="151" y="0"/>
                    <a:pt x="129" y="6"/>
                    <a:pt x="104" y="17"/>
                  </a:cubicBezTo>
                  <a:cubicBezTo>
                    <a:pt x="71" y="34"/>
                    <a:pt x="38" y="71"/>
                    <a:pt x="21" y="87"/>
                  </a:cubicBezTo>
                  <a:cubicBezTo>
                    <a:pt x="21" y="104"/>
                    <a:pt x="1" y="137"/>
                    <a:pt x="21" y="153"/>
                  </a:cubicBezTo>
                  <a:cubicBezTo>
                    <a:pt x="21" y="174"/>
                    <a:pt x="38" y="191"/>
                    <a:pt x="54" y="191"/>
                  </a:cubicBezTo>
                  <a:cubicBezTo>
                    <a:pt x="71" y="199"/>
                    <a:pt x="88" y="203"/>
                    <a:pt x="106" y="203"/>
                  </a:cubicBezTo>
                  <a:cubicBezTo>
                    <a:pt x="123" y="203"/>
                    <a:pt x="141" y="199"/>
                    <a:pt x="157" y="191"/>
                  </a:cubicBezTo>
                  <a:cubicBezTo>
                    <a:pt x="228" y="153"/>
                    <a:pt x="261" y="104"/>
                    <a:pt x="244" y="50"/>
                  </a:cubicBezTo>
                  <a:cubicBezTo>
                    <a:pt x="233" y="18"/>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22"/>
            <p:cNvSpPr/>
            <p:nvPr/>
          </p:nvSpPr>
          <p:spPr>
            <a:xfrm>
              <a:off x="4726525" y="2397875"/>
              <a:ext cx="6925" cy="5175"/>
            </a:xfrm>
            <a:custGeom>
              <a:avLst/>
              <a:gdLst/>
              <a:ahLst/>
              <a:cxnLst/>
              <a:rect l="l" t="t" r="r" b="b"/>
              <a:pathLst>
                <a:path w="277" h="207" extrusionOk="0">
                  <a:moveTo>
                    <a:pt x="174" y="0"/>
                  </a:moveTo>
                  <a:cubicBezTo>
                    <a:pt x="141" y="0"/>
                    <a:pt x="104" y="17"/>
                    <a:pt x="87" y="37"/>
                  </a:cubicBezTo>
                  <a:cubicBezTo>
                    <a:pt x="54" y="54"/>
                    <a:pt x="38" y="87"/>
                    <a:pt x="17" y="103"/>
                  </a:cubicBezTo>
                  <a:cubicBezTo>
                    <a:pt x="1" y="157"/>
                    <a:pt x="38" y="206"/>
                    <a:pt x="104" y="206"/>
                  </a:cubicBezTo>
                  <a:cubicBezTo>
                    <a:pt x="120" y="206"/>
                    <a:pt x="141" y="190"/>
                    <a:pt x="157" y="190"/>
                  </a:cubicBezTo>
                  <a:cubicBezTo>
                    <a:pt x="174" y="190"/>
                    <a:pt x="174" y="173"/>
                    <a:pt x="190" y="173"/>
                  </a:cubicBezTo>
                  <a:cubicBezTo>
                    <a:pt x="223" y="157"/>
                    <a:pt x="244" y="120"/>
                    <a:pt x="244"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22"/>
            <p:cNvSpPr/>
            <p:nvPr/>
          </p:nvSpPr>
          <p:spPr>
            <a:xfrm>
              <a:off x="4723950" y="2445575"/>
              <a:ext cx="6525" cy="5025"/>
            </a:xfrm>
            <a:custGeom>
              <a:avLst/>
              <a:gdLst/>
              <a:ahLst/>
              <a:cxnLst/>
              <a:rect l="l" t="t" r="r" b="b"/>
              <a:pathLst>
                <a:path w="261" h="201" extrusionOk="0">
                  <a:moveTo>
                    <a:pt x="175" y="0"/>
                  </a:moveTo>
                  <a:cubicBezTo>
                    <a:pt x="153" y="0"/>
                    <a:pt x="129" y="6"/>
                    <a:pt x="104" y="18"/>
                  </a:cubicBezTo>
                  <a:cubicBezTo>
                    <a:pt x="38" y="51"/>
                    <a:pt x="1" y="104"/>
                    <a:pt x="17" y="154"/>
                  </a:cubicBezTo>
                  <a:cubicBezTo>
                    <a:pt x="30" y="188"/>
                    <a:pt x="56" y="200"/>
                    <a:pt x="90" y="200"/>
                  </a:cubicBezTo>
                  <a:cubicBezTo>
                    <a:pt x="110" y="200"/>
                    <a:pt x="132" y="197"/>
                    <a:pt x="157" y="191"/>
                  </a:cubicBezTo>
                  <a:cubicBezTo>
                    <a:pt x="223" y="154"/>
                    <a:pt x="260" y="104"/>
                    <a:pt x="244" y="51"/>
                  </a:cubicBezTo>
                  <a:cubicBezTo>
                    <a:pt x="244" y="19"/>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22"/>
            <p:cNvSpPr/>
            <p:nvPr/>
          </p:nvSpPr>
          <p:spPr>
            <a:xfrm>
              <a:off x="4760450" y="2396625"/>
              <a:ext cx="6500" cy="5175"/>
            </a:xfrm>
            <a:custGeom>
              <a:avLst/>
              <a:gdLst/>
              <a:ahLst/>
              <a:cxnLst/>
              <a:rect l="l" t="t" r="r" b="b"/>
              <a:pathLst>
                <a:path w="260" h="207" extrusionOk="0">
                  <a:moveTo>
                    <a:pt x="173" y="1"/>
                  </a:moveTo>
                  <a:cubicBezTo>
                    <a:pt x="140" y="1"/>
                    <a:pt x="103" y="17"/>
                    <a:pt x="87" y="34"/>
                  </a:cubicBezTo>
                  <a:cubicBezTo>
                    <a:pt x="54" y="50"/>
                    <a:pt x="37" y="67"/>
                    <a:pt x="21" y="104"/>
                  </a:cubicBezTo>
                  <a:cubicBezTo>
                    <a:pt x="0" y="153"/>
                    <a:pt x="37" y="207"/>
                    <a:pt x="103" y="207"/>
                  </a:cubicBezTo>
                  <a:cubicBezTo>
                    <a:pt x="124" y="207"/>
                    <a:pt x="140" y="190"/>
                    <a:pt x="157" y="190"/>
                  </a:cubicBezTo>
                  <a:cubicBezTo>
                    <a:pt x="173" y="190"/>
                    <a:pt x="190" y="170"/>
                    <a:pt x="190" y="170"/>
                  </a:cubicBezTo>
                  <a:cubicBezTo>
                    <a:pt x="227" y="153"/>
                    <a:pt x="243" y="120"/>
                    <a:pt x="260" y="104"/>
                  </a:cubicBezTo>
                  <a:cubicBezTo>
                    <a:pt x="260" y="67"/>
                    <a:pt x="260" y="50"/>
                    <a:pt x="243" y="34"/>
                  </a:cubicBezTo>
                  <a:cubicBezTo>
                    <a:pt x="227"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22"/>
            <p:cNvSpPr/>
            <p:nvPr/>
          </p:nvSpPr>
          <p:spPr>
            <a:xfrm>
              <a:off x="4731675" y="2409925"/>
              <a:ext cx="6525" cy="4775"/>
            </a:xfrm>
            <a:custGeom>
              <a:avLst/>
              <a:gdLst/>
              <a:ahLst/>
              <a:cxnLst/>
              <a:rect l="l" t="t" r="r" b="b"/>
              <a:pathLst>
                <a:path w="261" h="191" extrusionOk="0">
                  <a:moveTo>
                    <a:pt x="174" y="1"/>
                  </a:moveTo>
                  <a:cubicBezTo>
                    <a:pt x="141" y="1"/>
                    <a:pt x="104" y="1"/>
                    <a:pt x="71" y="34"/>
                  </a:cubicBezTo>
                  <a:cubicBezTo>
                    <a:pt x="54" y="50"/>
                    <a:pt x="38" y="71"/>
                    <a:pt x="17" y="104"/>
                  </a:cubicBezTo>
                  <a:cubicBezTo>
                    <a:pt x="1" y="153"/>
                    <a:pt x="38" y="190"/>
                    <a:pt x="87" y="190"/>
                  </a:cubicBezTo>
                  <a:lnTo>
                    <a:pt x="157" y="190"/>
                  </a:lnTo>
                  <a:cubicBezTo>
                    <a:pt x="174" y="174"/>
                    <a:pt x="174" y="174"/>
                    <a:pt x="190" y="174"/>
                  </a:cubicBezTo>
                  <a:cubicBezTo>
                    <a:pt x="207" y="153"/>
                    <a:pt x="244" y="120"/>
                    <a:pt x="244" y="104"/>
                  </a:cubicBezTo>
                  <a:cubicBezTo>
                    <a:pt x="261" y="71"/>
                    <a:pt x="261"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22"/>
            <p:cNvSpPr/>
            <p:nvPr/>
          </p:nvSpPr>
          <p:spPr>
            <a:xfrm>
              <a:off x="4757875" y="2339950"/>
              <a:ext cx="6500" cy="4750"/>
            </a:xfrm>
            <a:custGeom>
              <a:avLst/>
              <a:gdLst/>
              <a:ahLst/>
              <a:cxnLst/>
              <a:rect l="l" t="t" r="r" b="b"/>
              <a:pathLst>
                <a:path w="260" h="190" extrusionOk="0">
                  <a:moveTo>
                    <a:pt x="173" y="0"/>
                  </a:moveTo>
                  <a:cubicBezTo>
                    <a:pt x="140" y="0"/>
                    <a:pt x="103" y="0"/>
                    <a:pt x="87" y="17"/>
                  </a:cubicBezTo>
                  <a:cubicBezTo>
                    <a:pt x="54" y="33"/>
                    <a:pt x="37" y="66"/>
                    <a:pt x="21" y="103"/>
                  </a:cubicBezTo>
                  <a:cubicBezTo>
                    <a:pt x="0" y="153"/>
                    <a:pt x="37" y="190"/>
                    <a:pt x="87" y="190"/>
                  </a:cubicBezTo>
                  <a:lnTo>
                    <a:pt x="140" y="190"/>
                  </a:lnTo>
                  <a:cubicBezTo>
                    <a:pt x="140" y="190"/>
                    <a:pt x="157" y="190"/>
                    <a:pt x="157" y="169"/>
                  </a:cubicBezTo>
                  <a:cubicBezTo>
                    <a:pt x="173" y="169"/>
                    <a:pt x="173" y="169"/>
                    <a:pt x="190" y="153"/>
                  </a:cubicBezTo>
                  <a:cubicBezTo>
                    <a:pt x="206" y="136"/>
                    <a:pt x="243" y="120"/>
                    <a:pt x="243" y="87"/>
                  </a:cubicBezTo>
                  <a:cubicBezTo>
                    <a:pt x="260" y="66"/>
                    <a:pt x="260" y="33"/>
                    <a:pt x="243" y="17"/>
                  </a:cubicBezTo>
                  <a:cubicBezTo>
                    <a:pt x="227" y="0"/>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22"/>
            <p:cNvSpPr/>
            <p:nvPr/>
          </p:nvSpPr>
          <p:spPr>
            <a:xfrm>
              <a:off x="4749725" y="2362200"/>
              <a:ext cx="6925" cy="4775"/>
            </a:xfrm>
            <a:custGeom>
              <a:avLst/>
              <a:gdLst/>
              <a:ahLst/>
              <a:cxnLst/>
              <a:rect l="l" t="t" r="r" b="b"/>
              <a:pathLst>
                <a:path w="277" h="191" extrusionOk="0">
                  <a:moveTo>
                    <a:pt x="173" y="1"/>
                  </a:moveTo>
                  <a:cubicBezTo>
                    <a:pt x="157" y="1"/>
                    <a:pt x="120" y="1"/>
                    <a:pt x="87" y="38"/>
                  </a:cubicBezTo>
                  <a:cubicBezTo>
                    <a:pt x="54" y="54"/>
                    <a:pt x="37" y="71"/>
                    <a:pt x="37" y="104"/>
                  </a:cubicBezTo>
                  <a:cubicBezTo>
                    <a:pt x="0" y="157"/>
                    <a:pt x="37" y="190"/>
                    <a:pt x="103" y="190"/>
                  </a:cubicBezTo>
                  <a:lnTo>
                    <a:pt x="173" y="190"/>
                  </a:lnTo>
                  <a:cubicBezTo>
                    <a:pt x="173" y="174"/>
                    <a:pt x="190" y="174"/>
                    <a:pt x="190" y="174"/>
                  </a:cubicBezTo>
                  <a:cubicBezTo>
                    <a:pt x="223" y="157"/>
                    <a:pt x="244" y="124"/>
                    <a:pt x="260" y="104"/>
                  </a:cubicBezTo>
                  <a:cubicBezTo>
                    <a:pt x="277" y="38"/>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22"/>
            <p:cNvSpPr/>
            <p:nvPr/>
          </p:nvSpPr>
          <p:spPr>
            <a:xfrm>
              <a:off x="4744150" y="2352800"/>
              <a:ext cx="6925" cy="5100"/>
            </a:xfrm>
            <a:custGeom>
              <a:avLst/>
              <a:gdLst/>
              <a:ahLst/>
              <a:cxnLst/>
              <a:rect l="l" t="t" r="r" b="b"/>
              <a:pathLst>
                <a:path w="277" h="204" extrusionOk="0">
                  <a:moveTo>
                    <a:pt x="173" y="1"/>
                  </a:moveTo>
                  <a:cubicBezTo>
                    <a:pt x="136" y="1"/>
                    <a:pt x="92" y="19"/>
                    <a:pt x="71" y="51"/>
                  </a:cubicBezTo>
                  <a:cubicBezTo>
                    <a:pt x="17" y="105"/>
                    <a:pt x="1" y="154"/>
                    <a:pt x="54" y="191"/>
                  </a:cubicBezTo>
                  <a:cubicBezTo>
                    <a:pt x="63" y="199"/>
                    <a:pt x="75" y="204"/>
                    <a:pt x="89" y="204"/>
                  </a:cubicBezTo>
                  <a:cubicBezTo>
                    <a:pt x="104" y="204"/>
                    <a:pt x="120" y="199"/>
                    <a:pt x="137" y="191"/>
                  </a:cubicBezTo>
                  <a:lnTo>
                    <a:pt x="174" y="191"/>
                  </a:lnTo>
                  <a:cubicBezTo>
                    <a:pt x="190" y="171"/>
                    <a:pt x="207" y="171"/>
                    <a:pt x="223" y="154"/>
                  </a:cubicBezTo>
                  <a:cubicBezTo>
                    <a:pt x="277" y="105"/>
                    <a:pt x="277" y="51"/>
                    <a:pt x="223" y="18"/>
                  </a:cubicBezTo>
                  <a:cubicBezTo>
                    <a:pt x="212" y="6"/>
                    <a:pt x="19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22"/>
            <p:cNvSpPr/>
            <p:nvPr/>
          </p:nvSpPr>
          <p:spPr>
            <a:xfrm>
              <a:off x="4770325" y="2431375"/>
              <a:ext cx="6525" cy="5175"/>
            </a:xfrm>
            <a:custGeom>
              <a:avLst/>
              <a:gdLst/>
              <a:ahLst/>
              <a:cxnLst/>
              <a:rect l="l" t="t" r="r" b="b"/>
              <a:pathLst>
                <a:path w="261" h="207" extrusionOk="0">
                  <a:moveTo>
                    <a:pt x="174" y="0"/>
                  </a:moveTo>
                  <a:cubicBezTo>
                    <a:pt x="141" y="0"/>
                    <a:pt x="104" y="17"/>
                    <a:pt x="87" y="37"/>
                  </a:cubicBezTo>
                  <a:cubicBezTo>
                    <a:pt x="55" y="54"/>
                    <a:pt x="38" y="87"/>
                    <a:pt x="17" y="103"/>
                  </a:cubicBezTo>
                  <a:cubicBezTo>
                    <a:pt x="1" y="157"/>
                    <a:pt x="38" y="206"/>
                    <a:pt x="104" y="206"/>
                  </a:cubicBezTo>
                  <a:cubicBezTo>
                    <a:pt x="120" y="206"/>
                    <a:pt x="141" y="206"/>
                    <a:pt x="158" y="190"/>
                  </a:cubicBezTo>
                  <a:cubicBezTo>
                    <a:pt x="174" y="190"/>
                    <a:pt x="174" y="190"/>
                    <a:pt x="191" y="173"/>
                  </a:cubicBezTo>
                  <a:cubicBezTo>
                    <a:pt x="207" y="157"/>
                    <a:pt x="244" y="140"/>
                    <a:pt x="244" y="103"/>
                  </a:cubicBezTo>
                  <a:cubicBezTo>
                    <a:pt x="261" y="54"/>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22"/>
            <p:cNvSpPr/>
            <p:nvPr/>
          </p:nvSpPr>
          <p:spPr>
            <a:xfrm>
              <a:off x="4831775" y="2397850"/>
              <a:ext cx="6500" cy="4950"/>
            </a:xfrm>
            <a:custGeom>
              <a:avLst/>
              <a:gdLst/>
              <a:ahLst/>
              <a:cxnLst/>
              <a:rect l="l" t="t" r="r" b="b"/>
              <a:pathLst>
                <a:path w="260" h="198" extrusionOk="0">
                  <a:moveTo>
                    <a:pt x="168" y="1"/>
                  </a:moveTo>
                  <a:cubicBezTo>
                    <a:pt x="150" y="1"/>
                    <a:pt x="128" y="6"/>
                    <a:pt x="103" y="18"/>
                  </a:cubicBezTo>
                  <a:cubicBezTo>
                    <a:pt x="33" y="38"/>
                    <a:pt x="0" y="104"/>
                    <a:pt x="17" y="158"/>
                  </a:cubicBezTo>
                  <a:cubicBezTo>
                    <a:pt x="17" y="182"/>
                    <a:pt x="54" y="197"/>
                    <a:pt x="102" y="197"/>
                  </a:cubicBezTo>
                  <a:cubicBezTo>
                    <a:pt x="119" y="197"/>
                    <a:pt x="138" y="195"/>
                    <a:pt x="157" y="191"/>
                  </a:cubicBezTo>
                  <a:cubicBezTo>
                    <a:pt x="223" y="158"/>
                    <a:pt x="260" y="104"/>
                    <a:pt x="239" y="55"/>
                  </a:cubicBezTo>
                  <a:cubicBezTo>
                    <a:pt x="229" y="20"/>
                    <a:pt x="204"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22"/>
            <p:cNvSpPr/>
            <p:nvPr/>
          </p:nvSpPr>
          <p:spPr>
            <a:xfrm>
              <a:off x="4826200" y="2420750"/>
              <a:ext cx="6925" cy="5075"/>
            </a:xfrm>
            <a:custGeom>
              <a:avLst/>
              <a:gdLst/>
              <a:ahLst/>
              <a:cxnLst/>
              <a:rect l="l" t="t" r="r" b="b"/>
              <a:pathLst>
                <a:path w="277" h="203" extrusionOk="0">
                  <a:moveTo>
                    <a:pt x="190" y="0"/>
                  </a:moveTo>
                  <a:cubicBezTo>
                    <a:pt x="177" y="0"/>
                    <a:pt x="163" y="5"/>
                    <a:pt x="153" y="13"/>
                  </a:cubicBezTo>
                  <a:cubicBezTo>
                    <a:pt x="120" y="13"/>
                    <a:pt x="87" y="29"/>
                    <a:pt x="71" y="50"/>
                  </a:cubicBezTo>
                  <a:cubicBezTo>
                    <a:pt x="17" y="99"/>
                    <a:pt x="1" y="170"/>
                    <a:pt x="50" y="186"/>
                  </a:cubicBezTo>
                  <a:cubicBezTo>
                    <a:pt x="71" y="203"/>
                    <a:pt x="104" y="203"/>
                    <a:pt x="137" y="203"/>
                  </a:cubicBezTo>
                  <a:cubicBezTo>
                    <a:pt x="137" y="203"/>
                    <a:pt x="153" y="186"/>
                    <a:pt x="174" y="186"/>
                  </a:cubicBezTo>
                  <a:cubicBezTo>
                    <a:pt x="190" y="186"/>
                    <a:pt x="207" y="170"/>
                    <a:pt x="223" y="153"/>
                  </a:cubicBezTo>
                  <a:cubicBezTo>
                    <a:pt x="277" y="99"/>
                    <a:pt x="277" y="50"/>
                    <a:pt x="223" y="13"/>
                  </a:cubicBezTo>
                  <a:cubicBezTo>
                    <a:pt x="215" y="5"/>
                    <a:pt x="203"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22"/>
            <p:cNvSpPr/>
            <p:nvPr/>
          </p:nvSpPr>
          <p:spPr>
            <a:xfrm>
              <a:off x="4816725" y="2397875"/>
              <a:ext cx="6500" cy="5175"/>
            </a:xfrm>
            <a:custGeom>
              <a:avLst/>
              <a:gdLst/>
              <a:ahLst/>
              <a:cxnLst/>
              <a:rect l="l" t="t" r="r" b="b"/>
              <a:pathLst>
                <a:path w="260" h="207" extrusionOk="0">
                  <a:moveTo>
                    <a:pt x="173" y="0"/>
                  </a:moveTo>
                  <a:cubicBezTo>
                    <a:pt x="140" y="0"/>
                    <a:pt x="103" y="17"/>
                    <a:pt x="70" y="37"/>
                  </a:cubicBezTo>
                  <a:cubicBezTo>
                    <a:pt x="54" y="54"/>
                    <a:pt x="37" y="70"/>
                    <a:pt x="17" y="103"/>
                  </a:cubicBezTo>
                  <a:cubicBezTo>
                    <a:pt x="0" y="157"/>
                    <a:pt x="37" y="206"/>
                    <a:pt x="87" y="206"/>
                  </a:cubicBezTo>
                  <a:cubicBezTo>
                    <a:pt x="120" y="190"/>
                    <a:pt x="140" y="190"/>
                    <a:pt x="157" y="190"/>
                  </a:cubicBezTo>
                  <a:cubicBezTo>
                    <a:pt x="173" y="173"/>
                    <a:pt x="173" y="173"/>
                    <a:pt x="190" y="173"/>
                  </a:cubicBezTo>
                  <a:cubicBezTo>
                    <a:pt x="206" y="157"/>
                    <a:pt x="243" y="120"/>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22"/>
            <p:cNvSpPr/>
            <p:nvPr/>
          </p:nvSpPr>
          <p:spPr>
            <a:xfrm>
              <a:off x="4821875" y="2409525"/>
              <a:ext cx="6925" cy="4750"/>
            </a:xfrm>
            <a:custGeom>
              <a:avLst/>
              <a:gdLst/>
              <a:ahLst/>
              <a:cxnLst/>
              <a:rect l="l" t="t" r="r" b="b"/>
              <a:pathLst>
                <a:path w="277" h="190" extrusionOk="0">
                  <a:moveTo>
                    <a:pt x="174" y="0"/>
                  </a:moveTo>
                  <a:cubicBezTo>
                    <a:pt x="141" y="0"/>
                    <a:pt x="120" y="0"/>
                    <a:pt x="87" y="17"/>
                  </a:cubicBezTo>
                  <a:cubicBezTo>
                    <a:pt x="54" y="33"/>
                    <a:pt x="37" y="66"/>
                    <a:pt x="17" y="87"/>
                  </a:cubicBezTo>
                  <a:cubicBezTo>
                    <a:pt x="0" y="153"/>
                    <a:pt x="37" y="190"/>
                    <a:pt x="103" y="190"/>
                  </a:cubicBezTo>
                  <a:cubicBezTo>
                    <a:pt x="120" y="190"/>
                    <a:pt x="141" y="190"/>
                    <a:pt x="157" y="169"/>
                  </a:cubicBezTo>
                  <a:cubicBezTo>
                    <a:pt x="174" y="169"/>
                    <a:pt x="190" y="169"/>
                    <a:pt x="190" y="153"/>
                  </a:cubicBezTo>
                  <a:cubicBezTo>
                    <a:pt x="223" y="136"/>
                    <a:pt x="244" y="120"/>
                    <a:pt x="260"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22"/>
            <p:cNvSpPr/>
            <p:nvPr/>
          </p:nvSpPr>
          <p:spPr>
            <a:xfrm>
              <a:off x="4838250" y="2351075"/>
              <a:ext cx="6025" cy="4775"/>
            </a:xfrm>
            <a:custGeom>
              <a:avLst/>
              <a:gdLst/>
              <a:ahLst/>
              <a:cxnLst/>
              <a:rect l="l" t="t" r="r" b="b"/>
              <a:pathLst>
                <a:path w="241" h="191" extrusionOk="0">
                  <a:moveTo>
                    <a:pt x="137" y="0"/>
                  </a:moveTo>
                  <a:cubicBezTo>
                    <a:pt x="104" y="0"/>
                    <a:pt x="67" y="17"/>
                    <a:pt x="50" y="54"/>
                  </a:cubicBezTo>
                  <a:cubicBezTo>
                    <a:pt x="1" y="87"/>
                    <a:pt x="1" y="157"/>
                    <a:pt x="34" y="174"/>
                  </a:cubicBezTo>
                  <a:cubicBezTo>
                    <a:pt x="67" y="190"/>
                    <a:pt x="83" y="190"/>
                    <a:pt x="120" y="190"/>
                  </a:cubicBezTo>
                  <a:cubicBezTo>
                    <a:pt x="137" y="190"/>
                    <a:pt x="137" y="190"/>
                    <a:pt x="153" y="174"/>
                  </a:cubicBezTo>
                  <a:cubicBezTo>
                    <a:pt x="170" y="174"/>
                    <a:pt x="186" y="157"/>
                    <a:pt x="207" y="136"/>
                  </a:cubicBezTo>
                  <a:cubicBezTo>
                    <a:pt x="224" y="120"/>
                    <a:pt x="240" y="87"/>
                    <a:pt x="240" y="71"/>
                  </a:cubicBezTo>
                  <a:cubicBezTo>
                    <a:pt x="240" y="33"/>
                    <a:pt x="240" y="17"/>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22"/>
            <p:cNvSpPr/>
            <p:nvPr/>
          </p:nvSpPr>
          <p:spPr>
            <a:xfrm>
              <a:off x="4832175" y="2386325"/>
              <a:ext cx="6525" cy="4775"/>
            </a:xfrm>
            <a:custGeom>
              <a:avLst/>
              <a:gdLst/>
              <a:ahLst/>
              <a:cxnLst/>
              <a:rect l="l" t="t" r="r" b="b"/>
              <a:pathLst>
                <a:path w="261" h="191" extrusionOk="0">
                  <a:moveTo>
                    <a:pt x="174" y="0"/>
                  </a:moveTo>
                  <a:cubicBezTo>
                    <a:pt x="141" y="0"/>
                    <a:pt x="104" y="0"/>
                    <a:pt x="71" y="17"/>
                  </a:cubicBezTo>
                  <a:cubicBezTo>
                    <a:pt x="54" y="50"/>
                    <a:pt x="17" y="66"/>
                    <a:pt x="17" y="104"/>
                  </a:cubicBezTo>
                  <a:cubicBezTo>
                    <a:pt x="1" y="153"/>
                    <a:pt x="38" y="190"/>
                    <a:pt x="87" y="190"/>
                  </a:cubicBezTo>
                  <a:cubicBezTo>
                    <a:pt x="120" y="190"/>
                    <a:pt x="141" y="190"/>
                    <a:pt x="157" y="169"/>
                  </a:cubicBezTo>
                  <a:lnTo>
                    <a:pt x="190" y="169"/>
                  </a:lnTo>
                  <a:cubicBezTo>
                    <a:pt x="207" y="137"/>
                    <a:pt x="244" y="120"/>
                    <a:pt x="244" y="87"/>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22"/>
            <p:cNvSpPr/>
            <p:nvPr/>
          </p:nvSpPr>
          <p:spPr>
            <a:xfrm>
              <a:off x="4832600" y="2371675"/>
              <a:ext cx="6500" cy="5100"/>
            </a:xfrm>
            <a:custGeom>
              <a:avLst/>
              <a:gdLst/>
              <a:ahLst/>
              <a:cxnLst/>
              <a:rect l="l" t="t" r="r" b="b"/>
              <a:pathLst>
                <a:path w="260" h="204" extrusionOk="0">
                  <a:moveTo>
                    <a:pt x="157" y="1"/>
                  </a:moveTo>
                  <a:cubicBezTo>
                    <a:pt x="119" y="1"/>
                    <a:pt x="75" y="20"/>
                    <a:pt x="54" y="55"/>
                  </a:cubicBezTo>
                  <a:cubicBezTo>
                    <a:pt x="21" y="71"/>
                    <a:pt x="0" y="104"/>
                    <a:pt x="0" y="121"/>
                  </a:cubicBezTo>
                  <a:cubicBezTo>
                    <a:pt x="0" y="158"/>
                    <a:pt x="21" y="174"/>
                    <a:pt x="37" y="191"/>
                  </a:cubicBezTo>
                  <a:cubicBezTo>
                    <a:pt x="45" y="199"/>
                    <a:pt x="58" y="203"/>
                    <a:pt x="73" y="203"/>
                  </a:cubicBezTo>
                  <a:cubicBezTo>
                    <a:pt x="88" y="203"/>
                    <a:pt x="105" y="199"/>
                    <a:pt x="124" y="191"/>
                  </a:cubicBezTo>
                  <a:lnTo>
                    <a:pt x="157" y="191"/>
                  </a:lnTo>
                  <a:cubicBezTo>
                    <a:pt x="173" y="174"/>
                    <a:pt x="190" y="174"/>
                    <a:pt x="206" y="158"/>
                  </a:cubicBezTo>
                  <a:cubicBezTo>
                    <a:pt x="260" y="104"/>
                    <a:pt x="260" y="34"/>
                    <a:pt x="206" y="17"/>
                  </a:cubicBezTo>
                  <a:cubicBezTo>
                    <a:pt x="195" y="6"/>
                    <a:pt x="17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22"/>
            <p:cNvSpPr/>
            <p:nvPr/>
          </p:nvSpPr>
          <p:spPr>
            <a:xfrm>
              <a:off x="4798675" y="2432700"/>
              <a:ext cx="6525" cy="4950"/>
            </a:xfrm>
            <a:custGeom>
              <a:avLst/>
              <a:gdLst/>
              <a:ahLst/>
              <a:cxnLst/>
              <a:rect l="l" t="t" r="r" b="b"/>
              <a:pathLst>
                <a:path w="261" h="198" extrusionOk="0">
                  <a:moveTo>
                    <a:pt x="141" y="1"/>
                  </a:moveTo>
                  <a:cubicBezTo>
                    <a:pt x="104" y="17"/>
                    <a:pt x="71" y="34"/>
                    <a:pt x="54" y="50"/>
                  </a:cubicBezTo>
                  <a:cubicBezTo>
                    <a:pt x="1" y="104"/>
                    <a:pt x="1" y="153"/>
                    <a:pt x="38" y="190"/>
                  </a:cubicBezTo>
                  <a:cubicBezTo>
                    <a:pt x="60" y="190"/>
                    <a:pt x="74" y="198"/>
                    <a:pt x="92" y="198"/>
                  </a:cubicBezTo>
                  <a:cubicBezTo>
                    <a:pt x="100" y="198"/>
                    <a:pt x="109" y="196"/>
                    <a:pt x="120" y="190"/>
                  </a:cubicBezTo>
                  <a:lnTo>
                    <a:pt x="157" y="190"/>
                  </a:lnTo>
                  <a:cubicBezTo>
                    <a:pt x="174" y="170"/>
                    <a:pt x="190" y="153"/>
                    <a:pt x="207" y="153"/>
                  </a:cubicBezTo>
                  <a:cubicBezTo>
                    <a:pt x="244" y="120"/>
                    <a:pt x="244" y="104"/>
                    <a:pt x="260" y="67"/>
                  </a:cubicBezTo>
                  <a:cubicBezTo>
                    <a:pt x="260" y="50"/>
                    <a:pt x="244" y="17"/>
                    <a:pt x="223" y="17"/>
                  </a:cubicBezTo>
                  <a:cubicBezTo>
                    <a:pt x="190"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22"/>
            <p:cNvSpPr/>
            <p:nvPr/>
          </p:nvSpPr>
          <p:spPr>
            <a:xfrm>
              <a:off x="4793525" y="2407775"/>
              <a:ext cx="6925" cy="5175"/>
            </a:xfrm>
            <a:custGeom>
              <a:avLst/>
              <a:gdLst/>
              <a:ahLst/>
              <a:cxnLst/>
              <a:rect l="l" t="t" r="r" b="b"/>
              <a:pathLst>
                <a:path w="277" h="207" extrusionOk="0">
                  <a:moveTo>
                    <a:pt x="174" y="0"/>
                  </a:moveTo>
                  <a:cubicBezTo>
                    <a:pt x="157" y="0"/>
                    <a:pt x="120" y="17"/>
                    <a:pt x="87" y="33"/>
                  </a:cubicBezTo>
                  <a:cubicBezTo>
                    <a:pt x="54" y="54"/>
                    <a:pt x="38" y="87"/>
                    <a:pt x="38" y="103"/>
                  </a:cubicBezTo>
                  <a:cubicBezTo>
                    <a:pt x="1" y="157"/>
                    <a:pt x="38" y="206"/>
                    <a:pt x="104" y="206"/>
                  </a:cubicBezTo>
                  <a:cubicBezTo>
                    <a:pt x="120" y="206"/>
                    <a:pt x="141" y="190"/>
                    <a:pt x="174" y="190"/>
                  </a:cubicBezTo>
                  <a:lnTo>
                    <a:pt x="190" y="173"/>
                  </a:lnTo>
                  <a:cubicBezTo>
                    <a:pt x="223" y="157"/>
                    <a:pt x="244" y="136"/>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22"/>
            <p:cNvSpPr/>
            <p:nvPr/>
          </p:nvSpPr>
          <p:spPr>
            <a:xfrm>
              <a:off x="4793525" y="2467025"/>
              <a:ext cx="6100" cy="5200"/>
            </a:xfrm>
            <a:custGeom>
              <a:avLst/>
              <a:gdLst/>
              <a:ahLst/>
              <a:cxnLst/>
              <a:rect l="l" t="t" r="r" b="b"/>
              <a:pathLst>
                <a:path w="244" h="208" extrusionOk="0">
                  <a:moveTo>
                    <a:pt x="157" y="1"/>
                  </a:moveTo>
                  <a:cubicBezTo>
                    <a:pt x="141" y="1"/>
                    <a:pt x="120" y="17"/>
                    <a:pt x="104" y="17"/>
                  </a:cubicBezTo>
                  <a:cubicBezTo>
                    <a:pt x="38" y="54"/>
                    <a:pt x="1" y="104"/>
                    <a:pt x="1" y="157"/>
                  </a:cubicBezTo>
                  <a:cubicBezTo>
                    <a:pt x="11" y="189"/>
                    <a:pt x="44" y="207"/>
                    <a:pt x="85" y="207"/>
                  </a:cubicBezTo>
                  <a:cubicBezTo>
                    <a:pt x="108" y="207"/>
                    <a:pt x="132" y="202"/>
                    <a:pt x="157" y="190"/>
                  </a:cubicBezTo>
                  <a:cubicBezTo>
                    <a:pt x="174" y="190"/>
                    <a:pt x="190" y="174"/>
                    <a:pt x="190" y="157"/>
                  </a:cubicBezTo>
                  <a:cubicBezTo>
                    <a:pt x="223" y="120"/>
                    <a:pt x="244" y="87"/>
                    <a:pt x="244" y="5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22"/>
            <p:cNvSpPr/>
            <p:nvPr/>
          </p:nvSpPr>
          <p:spPr>
            <a:xfrm>
              <a:off x="4803825" y="2443850"/>
              <a:ext cx="6525" cy="5175"/>
            </a:xfrm>
            <a:custGeom>
              <a:avLst/>
              <a:gdLst/>
              <a:ahLst/>
              <a:cxnLst/>
              <a:rect l="l" t="t" r="r" b="b"/>
              <a:pathLst>
                <a:path w="261" h="207" extrusionOk="0">
                  <a:moveTo>
                    <a:pt x="158" y="0"/>
                  </a:moveTo>
                  <a:cubicBezTo>
                    <a:pt x="120" y="0"/>
                    <a:pt x="87" y="17"/>
                    <a:pt x="71" y="33"/>
                  </a:cubicBezTo>
                  <a:cubicBezTo>
                    <a:pt x="38" y="54"/>
                    <a:pt x="17" y="87"/>
                    <a:pt x="1" y="103"/>
                  </a:cubicBezTo>
                  <a:cubicBezTo>
                    <a:pt x="1" y="136"/>
                    <a:pt x="1" y="157"/>
                    <a:pt x="17" y="173"/>
                  </a:cubicBezTo>
                  <a:cubicBezTo>
                    <a:pt x="17" y="190"/>
                    <a:pt x="54" y="206"/>
                    <a:pt x="87" y="206"/>
                  </a:cubicBezTo>
                  <a:cubicBezTo>
                    <a:pt x="104" y="206"/>
                    <a:pt x="120" y="206"/>
                    <a:pt x="141" y="190"/>
                  </a:cubicBezTo>
                  <a:cubicBezTo>
                    <a:pt x="158" y="190"/>
                    <a:pt x="158" y="173"/>
                    <a:pt x="174" y="173"/>
                  </a:cubicBezTo>
                  <a:cubicBezTo>
                    <a:pt x="207" y="157"/>
                    <a:pt x="223" y="136"/>
                    <a:pt x="223" y="103"/>
                  </a:cubicBezTo>
                  <a:cubicBezTo>
                    <a:pt x="261" y="54"/>
                    <a:pt x="223"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22"/>
            <p:cNvSpPr/>
            <p:nvPr/>
          </p:nvSpPr>
          <p:spPr>
            <a:xfrm>
              <a:off x="4811975" y="2420625"/>
              <a:ext cx="6925" cy="5025"/>
            </a:xfrm>
            <a:custGeom>
              <a:avLst/>
              <a:gdLst/>
              <a:ahLst/>
              <a:cxnLst/>
              <a:rect l="l" t="t" r="r" b="b"/>
              <a:pathLst>
                <a:path w="277" h="201" extrusionOk="0">
                  <a:moveTo>
                    <a:pt x="180" y="1"/>
                  </a:moveTo>
                  <a:cubicBezTo>
                    <a:pt x="161" y="1"/>
                    <a:pt x="141" y="6"/>
                    <a:pt x="124" y="18"/>
                  </a:cubicBezTo>
                  <a:cubicBezTo>
                    <a:pt x="54" y="55"/>
                    <a:pt x="1" y="104"/>
                    <a:pt x="21" y="158"/>
                  </a:cubicBezTo>
                  <a:cubicBezTo>
                    <a:pt x="32" y="189"/>
                    <a:pt x="62" y="201"/>
                    <a:pt x="96" y="201"/>
                  </a:cubicBezTo>
                  <a:cubicBezTo>
                    <a:pt x="116" y="201"/>
                    <a:pt x="138" y="197"/>
                    <a:pt x="157" y="191"/>
                  </a:cubicBezTo>
                  <a:cubicBezTo>
                    <a:pt x="227" y="158"/>
                    <a:pt x="277" y="104"/>
                    <a:pt x="260"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22"/>
            <p:cNvSpPr/>
            <p:nvPr/>
          </p:nvSpPr>
          <p:spPr>
            <a:xfrm>
              <a:off x="4811575" y="2433125"/>
              <a:ext cx="6500" cy="4750"/>
            </a:xfrm>
            <a:custGeom>
              <a:avLst/>
              <a:gdLst/>
              <a:ahLst/>
              <a:cxnLst/>
              <a:rect l="l" t="t" r="r" b="b"/>
              <a:pathLst>
                <a:path w="260" h="190" extrusionOk="0">
                  <a:moveTo>
                    <a:pt x="173" y="0"/>
                  </a:moveTo>
                  <a:cubicBezTo>
                    <a:pt x="140" y="0"/>
                    <a:pt x="103" y="0"/>
                    <a:pt x="87" y="33"/>
                  </a:cubicBezTo>
                  <a:cubicBezTo>
                    <a:pt x="54" y="50"/>
                    <a:pt x="37" y="70"/>
                    <a:pt x="17" y="103"/>
                  </a:cubicBezTo>
                  <a:cubicBezTo>
                    <a:pt x="0" y="120"/>
                    <a:pt x="17" y="153"/>
                    <a:pt x="37" y="173"/>
                  </a:cubicBezTo>
                  <a:cubicBezTo>
                    <a:pt x="54" y="190"/>
                    <a:pt x="70" y="190"/>
                    <a:pt x="103" y="190"/>
                  </a:cubicBezTo>
                  <a:cubicBezTo>
                    <a:pt x="120" y="190"/>
                    <a:pt x="140" y="190"/>
                    <a:pt x="157" y="173"/>
                  </a:cubicBezTo>
                  <a:cubicBezTo>
                    <a:pt x="190" y="153"/>
                    <a:pt x="243" y="136"/>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22"/>
            <p:cNvSpPr/>
            <p:nvPr/>
          </p:nvSpPr>
          <p:spPr>
            <a:xfrm>
              <a:off x="4806825" y="2454900"/>
              <a:ext cx="6825" cy="4825"/>
            </a:xfrm>
            <a:custGeom>
              <a:avLst/>
              <a:gdLst/>
              <a:ahLst/>
              <a:cxnLst/>
              <a:rect l="l" t="t" r="r" b="b"/>
              <a:pathLst>
                <a:path w="273" h="193" extrusionOk="0">
                  <a:moveTo>
                    <a:pt x="198" y="0"/>
                  </a:moveTo>
                  <a:cubicBezTo>
                    <a:pt x="191" y="0"/>
                    <a:pt x="182" y="1"/>
                    <a:pt x="174" y="3"/>
                  </a:cubicBezTo>
                  <a:cubicBezTo>
                    <a:pt x="141" y="3"/>
                    <a:pt x="103" y="3"/>
                    <a:pt x="87" y="24"/>
                  </a:cubicBezTo>
                  <a:cubicBezTo>
                    <a:pt x="54" y="40"/>
                    <a:pt x="38" y="73"/>
                    <a:pt x="21" y="90"/>
                  </a:cubicBezTo>
                  <a:cubicBezTo>
                    <a:pt x="0" y="143"/>
                    <a:pt x="38" y="193"/>
                    <a:pt x="103" y="193"/>
                  </a:cubicBezTo>
                  <a:cubicBezTo>
                    <a:pt x="124" y="193"/>
                    <a:pt x="141" y="193"/>
                    <a:pt x="157" y="176"/>
                  </a:cubicBezTo>
                  <a:cubicBezTo>
                    <a:pt x="207" y="160"/>
                    <a:pt x="244" y="127"/>
                    <a:pt x="244"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22"/>
            <p:cNvSpPr/>
            <p:nvPr/>
          </p:nvSpPr>
          <p:spPr>
            <a:xfrm>
              <a:off x="4713650" y="2363950"/>
              <a:ext cx="6925" cy="5175"/>
            </a:xfrm>
            <a:custGeom>
              <a:avLst/>
              <a:gdLst/>
              <a:ahLst/>
              <a:cxnLst/>
              <a:rect l="l" t="t" r="r" b="b"/>
              <a:pathLst>
                <a:path w="277" h="207" extrusionOk="0">
                  <a:moveTo>
                    <a:pt x="173" y="1"/>
                  </a:moveTo>
                  <a:cubicBezTo>
                    <a:pt x="140" y="1"/>
                    <a:pt x="103" y="17"/>
                    <a:pt x="87" y="34"/>
                  </a:cubicBezTo>
                  <a:cubicBezTo>
                    <a:pt x="54" y="54"/>
                    <a:pt x="37" y="71"/>
                    <a:pt x="17" y="104"/>
                  </a:cubicBezTo>
                  <a:cubicBezTo>
                    <a:pt x="0" y="157"/>
                    <a:pt x="37" y="207"/>
                    <a:pt x="103" y="207"/>
                  </a:cubicBezTo>
                  <a:cubicBezTo>
                    <a:pt x="120" y="207"/>
                    <a:pt x="140" y="190"/>
                    <a:pt x="157" y="190"/>
                  </a:cubicBezTo>
                  <a:cubicBezTo>
                    <a:pt x="173" y="190"/>
                    <a:pt x="173" y="174"/>
                    <a:pt x="190" y="174"/>
                  </a:cubicBezTo>
                  <a:cubicBezTo>
                    <a:pt x="223" y="157"/>
                    <a:pt x="244" y="120"/>
                    <a:pt x="244" y="104"/>
                  </a:cubicBezTo>
                  <a:cubicBezTo>
                    <a:pt x="277" y="54"/>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22"/>
            <p:cNvSpPr/>
            <p:nvPr/>
          </p:nvSpPr>
          <p:spPr>
            <a:xfrm>
              <a:off x="4597700" y="2376425"/>
              <a:ext cx="6500" cy="4775"/>
            </a:xfrm>
            <a:custGeom>
              <a:avLst/>
              <a:gdLst/>
              <a:ahLst/>
              <a:cxnLst/>
              <a:rect l="l" t="t" r="r" b="b"/>
              <a:pathLst>
                <a:path w="260" h="191" extrusionOk="0">
                  <a:moveTo>
                    <a:pt x="157" y="1"/>
                  </a:moveTo>
                  <a:cubicBezTo>
                    <a:pt x="140" y="1"/>
                    <a:pt x="103" y="1"/>
                    <a:pt x="70" y="17"/>
                  </a:cubicBezTo>
                  <a:cubicBezTo>
                    <a:pt x="37" y="34"/>
                    <a:pt x="17" y="71"/>
                    <a:pt x="17" y="87"/>
                  </a:cubicBezTo>
                  <a:cubicBezTo>
                    <a:pt x="0" y="120"/>
                    <a:pt x="0" y="137"/>
                    <a:pt x="17" y="153"/>
                  </a:cubicBezTo>
                  <a:cubicBezTo>
                    <a:pt x="37" y="174"/>
                    <a:pt x="54" y="190"/>
                    <a:pt x="87" y="190"/>
                  </a:cubicBezTo>
                  <a:cubicBezTo>
                    <a:pt x="103" y="190"/>
                    <a:pt x="120" y="190"/>
                    <a:pt x="157" y="174"/>
                  </a:cubicBezTo>
                  <a:cubicBezTo>
                    <a:pt x="157" y="174"/>
                    <a:pt x="173" y="174"/>
                    <a:pt x="173" y="153"/>
                  </a:cubicBezTo>
                  <a:cubicBezTo>
                    <a:pt x="206" y="137"/>
                    <a:pt x="223" y="120"/>
                    <a:pt x="243" y="87"/>
                  </a:cubicBezTo>
                  <a:cubicBezTo>
                    <a:pt x="260" y="34"/>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22"/>
            <p:cNvSpPr/>
            <p:nvPr/>
          </p:nvSpPr>
          <p:spPr>
            <a:xfrm>
              <a:off x="4623450" y="2363950"/>
              <a:ext cx="6950" cy="5175"/>
            </a:xfrm>
            <a:custGeom>
              <a:avLst/>
              <a:gdLst/>
              <a:ahLst/>
              <a:cxnLst/>
              <a:rect l="l" t="t" r="r" b="b"/>
              <a:pathLst>
                <a:path w="278" h="207" extrusionOk="0">
                  <a:moveTo>
                    <a:pt x="174" y="1"/>
                  </a:moveTo>
                  <a:cubicBezTo>
                    <a:pt x="141" y="1"/>
                    <a:pt x="104" y="17"/>
                    <a:pt x="87" y="34"/>
                  </a:cubicBezTo>
                  <a:cubicBezTo>
                    <a:pt x="54" y="54"/>
                    <a:pt x="38" y="87"/>
                    <a:pt x="17" y="104"/>
                  </a:cubicBezTo>
                  <a:cubicBezTo>
                    <a:pt x="1" y="157"/>
                    <a:pt x="38" y="207"/>
                    <a:pt x="104" y="207"/>
                  </a:cubicBezTo>
                  <a:cubicBezTo>
                    <a:pt x="120" y="207"/>
                    <a:pt x="141" y="207"/>
                    <a:pt x="157" y="190"/>
                  </a:cubicBezTo>
                  <a:cubicBezTo>
                    <a:pt x="174" y="190"/>
                    <a:pt x="190" y="174"/>
                    <a:pt x="190" y="174"/>
                  </a:cubicBezTo>
                  <a:cubicBezTo>
                    <a:pt x="223" y="157"/>
                    <a:pt x="244" y="137"/>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22"/>
            <p:cNvSpPr/>
            <p:nvPr/>
          </p:nvSpPr>
          <p:spPr>
            <a:xfrm>
              <a:off x="4617075" y="2397875"/>
              <a:ext cx="6400" cy="4750"/>
            </a:xfrm>
            <a:custGeom>
              <a:avLst/>
              <a:gdLst/>
              <a:ahLst/>
              <a:cxnLst/>
              <a:rect l="l" t="t" r="r" b="b"/>
              <a:pathLst>
                <a:path w="256" h="190" extrusionOk="0">
                  <a:moveTo>
                    <a:pt x="169" y="0"/>
                  </a:moveTo>
                  <a:cubicBezTo>
                    <a:pt x="120" y="0"/>
                    <a:pt x="50" y="37"/>
                    <a:pt x="17" y="87"/>
                  </a:cubicBezTo>
                  <a:cubicBezTo>
                    <a:pt x="0" y="157"/>
                    <a:pt x="33" y="190"/>
                    <a:pt x="103" y="190"/>
                  </a:cubicBezTo>
                  <a:cubicBezTo>
                    <a:pt x="120" y="190"/>
                    <a:pt x="136" y="190"/>
                    <a:pt x="153" y="173"/>
                  </a:cubicBezTo>
                  <a:cubicBezTo>
                    <a:pt x="169" y="173"/>
                    <a:pt x="190" y="173"/>
                    <a:pt x="190" y="157"/>
                  </a:cubicBezTo>
                  <a:cubicBezTo>
                    <a:pt x="223" y="140"/>
                    <a:pt x="239" y="120"/>
                    <a:pt x="256" y="87"/>
                  </a:cubicBezTo>
                  <a:cubicBezTo>
                    <a:pt x="256" y="70"/>
                    <a:pt x="256" y="37"/>
                    <a:pt x="239" y="17"/>
                  </a:cubicBezTo>
                  <a:cubicBezTo>
                    <a:pt x="223" y="0"/>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22"/>
            <p:cNvSpPr/>
            <p:nvPr/>
          </p:nvSpPr>
          <p:spPr>
            <a:xfrm>
              <a:off x="4840325" y="2304275"/>
              <a:ext cx="6525" cy="5175"/>
            </a:xfrm>
            <a:custGeom>
              <a:avLst/>
              <a:gdLst/>
              <a:ahLst/>
              <a:cxnLst/>
              <a:rect l="l" t="t" r="r" b="b"/>
              <a:pathLst>
                <a:path w="261" h="207" extrusionOk="0">
                  <a:moveTo>
                    <a:pt x="174" y="1"/>
                  </a:moveTo>
                  <a:cubicBezTo>
                    <a:pt x="141" y="1"/>
                    <a:pt x="124" y="17"/>
                    <a:pt x="87" y="17"/>
                  </a:cubicBezTo>
                  <a:cubicBezTo>
                    <a:pt x="54" y="50"/>
                    <a:pt x="37" y="71"/>
                    <a:pt x="21" y="104"/>
                  </a:cubicBezTo>
                  <a:cubicBezTo>
                    <a:pt x="0" y="153"/>
                    <a:pt x="37" y="207"/>
                    <a:pt x="103" y="207"/>
                  </a:cubicBezTo>
                  <a:cubicBezTo>
                    <a:pt x="124" y="207"/>
                    <a:pt x="124" y="190"/>
                    <a:pt x="141" y="190"/>
                  </a:cubicBezTo>
                  <a:lnTo>
                    <a:pt x="157" y="190"/>
                  </a:lnTo>
                  <a:cubicBezTo>
                    <a:pt x="174" y="190"/>
                    <a:pt x="174" y="174"/>
                    <a:pt x="190" y="174"/>
                  </a:cubicBezTo>
                  <a:cubicBezTo>
                    <a:pt x="227" y="153"/>
                    <a:pt x="244" y="120"/>
                    <a:pt x="244" y="104"/>
                  </a:cubicBezTo>
                  <a:cubicBezTo>
                    <a:pt x="260" y="71"/>
                    <a:pt x="260" y="50"/>
                    <a:pt x="244" y="34"/>
                  </a:cubicBezTo>
                  <a:cubicBezTo>
                    <a:pt x="227" y="17"/>
                    <a:pt x="206"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22"/>
            <p:cNvSpPr/>
            <p:nvPr/>
          </p:nvSpPr>
          <p:spPr>
            <a:xfrm>
              <a:off x="4612725" y="2376025"/>
              <a:ext cx="6525" cy="5175"/>
            </a:xfrm>
            <a:custGeom>
              <a:avLst/>
              <a:gdLst/>
              <a:ahLst/>
              <a:cxnLst/>
              <a:rect l="l" t="t" r="r" b="b"/>
              <a:pathLst>
                <a:path w="261" h="207" extrusionOk="0">
                  <a:moveTo>
                    <a:pt x="158" y="0"/>
                  </a:moveTo>
                  <a:cubicBezTo>
                    <a:pt x="121" y="17"/>
                    <a:pt x="88" y="33"/>
                    <a:pt x="71" y="50"/>
                  </a:cubicBezTo>
                  <a:cubicBezTo>
                    <a:pt x="17" y="103"/>
                    <a:pt x="1" y="153"/>
                    <a:pt x="55" y="190"/>
                  </a:cubicBezTo>
                  <a:cubicBezTo>
                    <a:pt x="71" y="206"/>
                    <a:pt x="104" y="206"/>
                    <a:pt x="137" y="206"/>
                  </a:cubicBezTo>
                  <a:cubicBezTo>
                    <a:pt x="137" y="190"/>
                    <a:pt x="158" y="190"/>
                    <a:pt x="174" y="190"/>
                  </a:cubicBezTo>
                  <a:cubicBezTo>
                    <a:pt x="191" y="169"/>
                    <a:pt x="207" y="169"/>
                    <a:pt x="224" y="153"/>
                  </a:cubicBezTo>
                  <a:cubicBezTo>
                    <a:pt x="240" y="120"/>
                    <a:pt x="261" y="103"/>
                    <a:pt x="261" y="66"/>
                  </a:cubicBezTo>
                  <a:cubicBezTo>
                    <a:pt x="261" y="50"/>
                    <a:pt x="261" y="33"/>
                    <a:pt x="224" y="17"/>
                  </a:cubicBezTo>
                  <a:cubicBezTo>
                    <a:pt x="207" y="0"/>
                    <a:pt x="174"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22"/>
            <p:cNvSpPr/>
            <p:nvPr/>
          </p:nvSpPr>
          <p:spPr>
            <a:xfrm>
              <a:off x="4601200" y="2387150"/>
              <a:ext cx="6400" cy="4775"/>
            </a:xfrm>
            <a:custGeom>
              <a:avLst/>
              <a:gdLst/>
              <a:ahLst/>
              <a:cxnLst/>
              <a:rect l="l" t="t" r="r" b="b"/>
              <a:pathLst>
                <a:path w="256" h="191" extrusionOk="0">
                  <a:moveTo>
                    <a:pt x="153" y="0"/>
                  </a:moveTo>
                  <a:cubicBezTo>
                    <a:pt x="136" y="0"/>
                    <a:pt x="103" y="0"/>
                    <a:pt x="66" y="17"/>
                  </a:cubicBezTo>
                  <a:cubicBezTo>
                    <a:pt x="33" y="54"/>
                    <a:pt x="17" y="71"/>
                    <a:pt x="17" y="104"/>
                  </a:cubicBezTo>
                  <a:cubicBezTo>
                    <a:pt x="0" y="157"/>
                    <a:pt x="33" y="190"/>
                    <a:pt x="83" y="190"/>
                  </a:cubicBezTo>
                  <a:cubicBezTo>
                    <a:pt x="103" y="190"/>
                    <a:pt x="136" y="190"/>
                    <a:pt x="153" y="174"/>
                  </a:cubicBezTo>
                  <a:cubicBezTo>
                    <a:pt x="186" y="157"/>
                    <a:pt x="223" y="136"/>
                    <a:pt x="239" y="87"/>
                  </a:cubicBezTo>
                  <a:cubicBezTo>
                    <a:pt x="256" y="33"/>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22"/>
            <p:cNvSpPr/>
            <p:nvPr/>
          </p:nvSpPr>
          <p:spPr>
            <a:xfrm>
              <a:off x="4636750" y="2410750"/>
              <a:ext cx="6525" cy="5175"/>
            </a:xfrm>
            <a:custGeom>
              <a:avLst/>
              <a:gdLst/>
              <a:ahLst/>
              <a:cxnLst/>
              <a:rect l="l" t="t" r="r" b="b"/>
              <a:pathLst>
                <a:path w="261" h="207" extrusionOk="0">
                  <a:moveTo>
                    <a:pt x="157" y="1"/>
                  </a:moveTo>
                  <a:cubicBezTo>
                    <a:pt x="124" y="1"/>
                    <a:pt x="87" y="17"/>
                    <a:pt x="71" y="38"/>
                  </a:cubicBezTo>
                  <a:cubicBezTo>
                    <a:pt x="38" y="54"/>
                    <a:pt x="21" y="87"/>
                    <a:pt x="1" y="104"/>
                  </a:cubicBezTo>
                  <a:lnTo>
                    <a:pt x="1" y="157"/>
                  </a:lnTo>
                  <a:cubicBezTo>
                    <a:pt x="38" y="174"/>
                    <a:pt x="54" y="190"/>
                    <a:pt x="87" y="207"/>
                  </a:cubicBezTo>
                  <a:cubicBezTo>
                    <a:pt x="104" y="207"/>
                    <a:pt x="124" y="207"/>
                    <a:pt x="141" y="190"/>
                  </a:cubicBezTo>
                  <a:cubicBezTo>
                    <a:pt x="157" y="190"/>
                    <a:pt x="174" y="190"/>
                    <a:pt x="174" y="174"/>
                  </a:cubicBezTo>
                  <a:cubicBezTo>
                    <a:pt x="207" y="157"/>
                    <a:pt x="227" y="141"/>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22"/>
            <p:cNvSpPr/>
            <p:nvPr/>
          </p:nvSpPr>
          <p:spPr>
            <a:xfrm>
              <a:off x="4628600" y="2376025"/>
              <a:ext cx="6525" cy="4750"/>
            </a:xfrm>
            <a:custGeom>
              <a:avLst/>
              <a:gdLst/>
              <a:ahLst/>
              <a:cxnLst/>
              <a:rect l="l" t="t" r="r" b="b"/>
              <a:pathLst>
                <a:path w="261" h="190" extrusionOk="0">
                  <a:moveTo>
                    <a:pt x="174" y="0"/>
                  </a:moveTo>
                  <a:cubicBezTo>
                    <a:pt x="141" y="0"/>
                    <a:pt x="104" y="17"/>
                    <a:pt x="87" y="33"/>
                  </a:cubicBezTo>
                  <a:cubicBezTo>
                    <a:pt x="55" y="50"/>
                    <a:pt x="38" y="66"/>
                    <a:pt x="17" y="103"/>
                  </a:cubicBezTo>
                  <a:cubicBezTo>
                    <a:pt x="1" y="153"/>
                    <a:pt x="38" y="190"/>
                    <a:pt x="104" y="190"/>
                  </a:cubicBezTo>
                  <a:lnTo>
                    <a:pt x="158" y="190"/>
                  </a:lnTo>
                  <a:cubicBezTo>
                    <a:pt x="174" y="169"/>
                    <a:pt x="174" y="169"/>
                    <a:pt x="191" y="169"/>
                  </a:cubicBezTo>
                  <a:cubicBezTo>
                    <a:pt x="224" y="153"/>
                    <a:pt x="244" y="120"/>
                    <a:pt x="244" y="103"/>
                  </a:cubicBezTo>
                  <a:cubicBezTo>
                    <a:pt x="261" y="66"/>
                    <a:pt x="261" y="50"/>
                    <a:pt x="244"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22"/>
            <p:cNvSpPr/>
            <p:nvPr/>
          </p:nvSpPr>
          <p:spPr>
            <a:xfrm>
              <a:off x="4659950" y="2432700"/>
              <a:ext cx="6525" cy="5175"/>
            </a:xfrm>
            <a:custGeom>
              <a:avLst/>
              <a:gdLst/>
              <a:ahLst/>
              <a:cxnLst/>
              <a:rect l="l" t="t" r="r" b="b"/>
              <a:pathLst>
                <a:path w="261" h="207" extrusionOk="0">
                  <a:moveTo>
                    <a:pt x="157" y="1"/>
                  </a:moveTo>
                  <a:cubicBezTo>
                    <a:pt x="124" y="1"/>
                    <a:pt x="87" y="17"/>
                    <a:pt x="70" y="34"/>
                  </a:cubicBezTo>
                  <a:cubicBezTo>
                    <a:pt x="37" y="50"/>
                    <a:pt x="21" y="67"/>
                    <a:pt x="0" y="104"/>
                  </a:cubicBezTo>
                  <a:cubicBezTo>
                    <a:pt x="0" y="120"/>
                    <a:pt x="0" y="153"/>
                    <a:pt x="21" y="170"/>
                  </a:cubicBezTo>
                  <a:cubicBezTo>
                    <a:pt x="37" y="190"/>
                    <a:pt x="54" y="207"/>
                    <a:pt x="87" y="207"/>
                  </a:cubicBezTo>
                  <a:cubicBezTo>
                    <a:pt x="103" y="207"/>
                    <a:pt x="124" y="190"/>
                    <a:pt x="140" y="190"/>
                  </a:cubicBezTo>
                  <a:cubicBezTo>
                    <a:pt x="157" y="190"/>
                    <a:pt x="157" y="170"/>
                    <a:pt x="173" y="170"/>
                  </a:cubicBezTo>
                  <a:cubicBezTo>
                    <a:pt x="206" y="153"/>
                    <a:pt x="227" y="120"/>
                    <a:pt x="227"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22"/>
            <p:cNvSpPr/>
            <p:nvPr/>
          </p:nvSpPr>
          <p:spPr>
            <a:xfrm>
              <a:off x="4649625" y="2294375"/>
              <a:ext cx="6525" cy="5200"/>
            </a:xfrm>
            <a:custGeom>
              <a:avLst/>
              <a:gdLst/>
              <a:ahLst/>
              <a:cxnLst/>
              <a:rect l="l" t="t" r="r" b="b"/>
              <a:pathLst>
                <a:path w="261" h="208" extrusionOk="0">
                  <a:moveTo>
                    <a:pt x="158" y="1"/>
                  </a:moveTo>
                  <a:cubicBezTo>
                    <a:pt x="141" y="1"/>
                    <a:pt x="125" y="17"/>
                    <a:pt x="104" y="17"/>
                  </a:cubicBezTo>
                  <a:cubicBezTo>
                    <a:pt x="38" y="54"/>
                    <a:pt x="1" y="104"/>
                    <a:pt x="1" y="157"/>
                  </a:cubicBezTo>
                  <a:cubicBezTo>
                    <a:pt x="14" y="189"/>
                    <a:pt x="47" y="208"/>
                    <a:pt x="87" y="208"/>
                  </a:cubicBezTo>
                  <a:cubicBezTo>
                    <a:pt x="109" y="208"/>
                    <a:pt x="133" y="202"/>
                    <a:pt x="158" y="190"/>
                  </a:cubicBezTo>
                  <a:cubicBezTo>
                    <a:pt x="174" y="190"/>
                    <a:pt x="191" y="174"/>
                    <a:pt x="207" y="157"/>
                  </a:cubicBezTo>
                  <a:cubicBezTo>
                    <a:pt x="244" y="120"/>
                    <a:pt x="261" y="87"/>
                    <a:pt x="244" y="54"/>
                  </a:cubicBezTo>
                  <a:cubicBezTo>
                    <a:pt x="228" y="17"/>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22"/>
            <p:cNvSpPr/>
            <p:nvPr/>
          </p:nvSpPr>
          <p:spPr>
            <a:xfrm>
              <a:off x="4645000" y="2272625"/>
              <a:ext cx="6000" cy="4775"/>
            </a:xfrm>
            <a:custGeom>
              <a:avLst/>
              <a:gdLst/>
              <a:ahLst/>
              <a:cxnLst/>
              <a:rect l="l" t="t" r="r" b="b"/>
              <a:pathLst>
                <a:path w="240" h="191" extrusionOk="0">
                  <a:moveTo>
                    <a:pt x="151" y="1"/>
                  </a:moveTo>
                  <a:cubicBezTo>
                    <a:pt x="131" y="1"/>
                    <a:pt x="110" y="5"/>
                    <a:pt x="83" y="13"/>
                  </a:cubicBezTo>
                  <a:cubicBezTo>
                    <a:pt x="50" y="30"/>
                    <a:pt x="17" y="63"/>
                    <a:pt x="0" y="100"/>
                  </a:cubicBezTo>
                  <a:lnTo>
                    <a:pt x="0" y="149"/>
                  </a:lnTo>
                  <a:cubicBezTo>
                    <a:pt x="12" y="173"/>
                    <a:pt x="42" y="191"/>
                    <a:pt x="83" y="191"/>
                  </a:cubicBezTo>
                  <a:cubicBezTo>
                    <a:pt x="99" y="191"/>
                    <a:pt x="117" y="188"/>
                    <a:pt x="137" y="182"/>
                  </a:cubicBezTo>
                  <a:cubicBezTo>
                    <a:pt x="207" y="149"/>
                    <a:pt x="240" y="79"/>
                    <a:pt x="223" y="46"/>
                  </a:cubicBezTo>
                  <a:cubicBezTo>
                    <a:pt x="223" y="30"/>
                    <a:pt x="223" y="13"/>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22"/>
            <p:cNvSpPr/>
            <p:nvPr/>
          </p:nvSpPr>
          <p:spPr>
            <a:xfrm>
              <a:off x="4645825" y="2282325"/>
              <a:ext cx="6425" cy="4925"/>
            </a:xfrm>
            <a:custGeom>
              <a:avLst/>
              <a:gdLst/>
              <a:ahLst/>
              <a:cxnLst/>
              <a:rect l="l" t="t" r="r" b="b"/>
              <a:pathLst>
                <a:path w="257" h="197" extrusionOk="0">
                  <a:moveTo>
                    <a:pt x="174" y="0"/>
                  </a:moveTo>
                  <a:cubicBezTo>
                    <a:pt x="153" y="0"/>
                    <a:pt x="136" y="0"/>
                    <a:pt x="120" y="21"/>
                  </a:cubicBezTo>
                  <a:cubicBezTo>
                    <a:pt x="50" y="38"/>
                    <a:pt x="0" y="104"/>
                    <a:pt x="17" y="157"/>
                  </a:cubicBezTo>
                  <a:cubicBezTo>
                    <a:pt x="29" y="181"/>
                    <a:pt x="70" y="197"/>
                    <a:pt x="110" y="197"/>
                  </a:cubicBezTo>
                  <a:cubicBezTo>
                    <a:pt x="125" y="197"/>
                    <a:pt x="140" y="195"/>
                    <a:pt x="153" y="190"/>
                  </a:cubicBezTo>
                  <a:cubicBezTo>
                    <a:pt x="190" y="174"/>
                    <a:pt x="190" y="157"/>
                    <a:pt x="207" y="157"/>
                  </a:cubicBezTo>
                  <a:cubicBezTo>
                    <a:pt x="240" y="124"/>
                    <a:pt x="256" y="87"/>
                    <a:pt x="256" y="54"/>
                  </a:cubicBezTo>
                  <a:cubicBezTo>
                    <a:pt x="240" y="21"/>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22"/>
            <p:cNvSpPr/>
            <p:nvPr/>
          </p:nvSpPr>
          <p:spPr>
            <a:xfrm>
              <a:off x="4637275" y="2293550"/>
              <a:ext cx="6400" cy="4775"/>
            </a:xfrm>
            <a:custGeom>
              <a:avLst/>
              <a:gdLst/>
              <a:ahLst/>
              <a:cxnLst/>
              <a:rect l="l" t="t" r="r" b="b"/>
              <a:pathLst>
                <a:path w="256" h="191" extrusionOk="0">
                  <a:moveTo>
                    <a:pt x="169" y="1"/>
                  </a:moveTo>
                  <a:cubicBezTo>
                    <a:pt x="136" y="1"/>
                    <a:pt x="103" y="1"/>
                    <a:pt x="66" y="17"/>
                  </a:cubicBezTo>
                  <a:cubicBezTo>
                    <a:pt x="50" y="50"/>
                    <a:pt x="33" y="67"/>
                    <a:pt x="17" y="104"/>
                  </a:cubicBezTo>
                  <a:cubicBezTo>
                    <a:pt x="0" y="153"/>
                    <a:pt x="33" y="190"/>
                    <a:pt x="103" y="190"/>
                  </a:cubicBezTo>
                  <a:cubicBezTo>
                    <a:pt x="120" y="190"/>
                    <a:pt x="136" y="190"/>
                    <a:pt x="153" y="170"/>
                  </a:cubicBezTo>
                  <a:lnTo>
                    <a:pt x="186" y="170"/>
                  </a:lnTo>
                  <a:cubicBezTo>
                    <a:pt x="206" y="137"/>
                    <a:pt x="239" y="120"/>
                    <a:pt x="239" y="87"/>
                  </a:cubicBezTo>
                  <a:cubicBezTo>
                    <a:pt x="256" y="67"/>
                    <a:pt x="256" y="34"/>
                    <a:pt x="239" y="17"/>
                  </a:cubicBezTo>
                  <a:cubicBezTo>
                    <a:pt x="223"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22"/>
            <p:cNvSpPr/>
            <p:nvPr/>
          </p:nvSpPr>
          <p:spPr>
            <a:xfrm>
              <a:off x="4639325" y="2306850"/>
              <a:ext cx="6525" cy="5175"/>
            </a:xfrm>
            <a:custGeom>
              <a:avLst/>
              <a:gdLst/>
              <a:ahLst/>
              <a:cxnLst/>
              <a:rect l="l" t="t" r="r" b="b"/>
              <a:pathLst>
                <a:path w="261" h="207" extrusionOk="0">
                  <a:moveTo>
                    <a:pt x="157" y="1"/>
                  </a:moveTo>
                  <a:cubicBezTo>
                    <a:pt x="124" y="1"/>
                    <a:pt x="87" y="17"/>
                    <a:pt x="71" y="34"/>
                  </a:cubicBezTo>
                  <a:cubicBezTo>
                    <a:pt x="38" y="50"/>
                    <a:pt x="21" y="71"/>
                    <a:pt x="1" y="104"/>
                  </a:cubicBezTo>
                  <a:cubicBezTo>
                    <a:pt x="1" y="120"/>
                    <a:pt x="1" y="153"/>
                    <a:pt x="21" y="174"/>
                  </a:cubicBezTo>
                  <a:cubicBezTo>
                    <a:pt x="38" y="190"/>
                    <a:pt x="54" y="207"/>
                    <a:pt x="87" y="207"/>
                  </a:cubicBezTo>
                  <a:cubicBezTo>
                    <a:pt x="104" y="207"/>
                    <a:pt x="124" y="190"/>
                    <a:pt x="141" y="190"/>
                  </a:cubicBezTo>
                  <a:cubicBezTo>
                    <a:pt x="157" y="190"/>
                    <a:pt x="174" y="174"/>
                    <a:pt x="174" y="174"/>
                  </a:cubicBezTo>
                  <a:cubicBezTo>
                    <a:pt x="207" y="153"/>
                    <a:pt x="227" y="120"/>
                    <a:pt x="244"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22"/>
            <p:cNvSpPr/>
            <p:nvPr/>
          </p:nvSpPr>
          <p:spPr>
            <a:xfrm>
              <a:off x="4632525" y="2338775"/>
              <a:ext cx="6425" cy="5025"/>
            </a:xfrm>
            <a:custGeom>
              <a:avLst/>
              <a:gdLst/>
              <a:ahLst/>
              <a:cxnLst/>
              <a:rect l="l" t="t" r="r" b="b"/>
              <a:pathLst>
                <a:path w="257" h="201" extrusionOk="0">
                  <a:moveTo>
                    <a:pt x="172" y="0"/>
                  </a:moveTo>
                  <a:cubicBezTo>
                    <a:pt x="151" y="0"/>
                    <a:pt x="127" y="4"/>
                    <a:pt x="104" y="10"/>
                  </a:cubicBezTo>
                  <a:cubicBezTo>
                    <a:pt x="34" y="47"/>
                    <a:pt x="1" y="97"/>
                    <a:pt x="17" y="150"/>
                  </a:cubicBezTo>
                  <a:cubicBezTo>
                    <a:pt x="28" y="182"/>
                    <a:pt x="54" y="200"/>
                    <a:pt x="89" y="200"/>
                  </a:cubicBezTo>
                  <a:cubicBezTo>
                    <a:pt x="108" y="200"/>
                    <a:pt x="130" y="195"/>
                    <a:pt x="153" y="183"/>
                  </a:cubicBezTo>
                  <a:cubicBezTo>
                    <a:pt x="223" y="150"/>
                    <a:pt x="256" y="97"/>
                    <a:pt x="240" y="47"/>
                  </a:cubicBezTo>
                  <a:cubicBezTo>
                    <a:pt x="240" y="13"/>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22"/>
            <p:cNvSpPr/>
            <p:nvPr/>
          </p:nvSpPr>
          <p:spPr>
            <a:xfrm>
              <a:off x="4700750" y="2409925"/>
              <a:ext cx="6525" cy="5175"/>
            </a:xfrm>
            <a:custGeom>
              <a:avLst/>
              <a:gdLst/>
              <a:ahLst/>
              <a:cxnLst/>
              <a:rect l="l" t="t" r="r" b="b"/>
              <a:pathLst>
                <a:path w="261" h="207" extrusionOk="0">
                  <a:moveTo>
                    <a:pt x="158" y="1"/>
                  </a:moveTo>
                  <a:cubicBezTo>
                    <a:pt x="121" y="1"/>
                    <a:pt x="88" y="17"/>
                    <a:pt x="71" y="34"/>
                  </a:cubicBezTo>
                  <a:cubicBezTo>
                    <a:pt x="38" y="50"/>
                    <a:pt x="17" y="87"/>
                    <a:pt x="1" y="104"/>
                  </a:cubicBezTo>
                  <a:cubicBezTo>
                    <a:pt x="1" y="137"/>
                    <a:pt x="1" y="153"/>
                    <a:pt x="17" y="174"/>
                  </a:cubicBezTo>
                  <a:cubicBezTo>
                    <a:pt x="38" y="190"/>
                    <a:pt x="55" y="207"/>
                    <a:pt x="88" y="207"/>
                  </a:cubicBezTo>
                  <a:cubicBezTo>
                    <a:pt x="104" y="207"/>
                    <a:pt x="121" y="207"/>
                    <a:pt x="141" y="190"/>
                  </a:cubicBezTo>
                  <a:cubicBezTo>
                    <a:pt x="158" y="190"/>
                    <a:pt x="174" y="190"/>
                    <a:pt x="174" y="174"/>
                  </a:cubicBezTo>
                  <a:cubicBezTo>
                    <a:pt x="207" y="153"/>
                    <a:pt x="224" y="137"/>
                    <a:pt x="244" y="104"/>
                  </a:cubicBezTo>
                  <a:cubicBezTo>
                    <a:pt x="261" y="50"/>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22"/>
            <p:cNvSpPr/>
            <p:nvPr/>
          </p:nvSpPr>
          <p:spPr>
            <a:xfrm>
              <a:off x="4703750" y="2421050"/>
              <a:ext cx="6925" cy="4775"/>
            </a:xfrm>
            <a:custGeom>
              <a:avLst/>
              <a:gdLst/>
              <a:ahLst/>
              <a:cxnLst/>
              <a:rect l="l" t="t" r="r" b="b"/>
              <a:pathLst>
                <a:path w="277" h="191" extrusionOk="0">
                  <a:moveTo>
                    <a:pt x="174" y="1"/>
                  </a:moveTo>
                  <a:cubicBezTo>
                    <a:pt x="141" y="1"/>
                    <a:pt x="124" y="1"/>
                    <a:pt x="87" y="17"/>
                  </a:cubicBezTo>
                  <a:cubicBezTo>
                    <a:pt x="54" y="38"/>
                    <a:pt x="38" y="71"/>
                    <a:pt x="21" y="87"/>
                  </a:cubicBezTo>
                  <a:cubicBezTo>
                    <a:pt x="1" y="158"/>
                    <a:pt x="38" y="191"/>
                    <a:pt x="104" y="191"/>
                  </a:cubicBezTo>
                  <a:cubicBezTo>
                    <a:pt x="124" y="191"/>
                    <a:pt x="141" y="191"/>
                    <a:pt x="174" y="174"/>
                  </a:cubicBezTo>
                  <a:cubicBezTo>
                    <a:pt x="207" y="158"/>
                    <a:pt x="244" y="120"/>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22"/>
            <p:cNvSpPr/>
            <p:nvPr/>
          </p:nvSpPr>
          <p:spPr>
            <a:xfrm>
              <a:off x="4690450" y="2433125"/>
              <a:ext cx="6525" cy="5175"/>
            </a:xfrm>
            <a:custGeom>
              <a:avLst/>
              <a:gdLst/>
              <a:ahLst/>
              <a:cxnLst/>
              <a:rect l="l" t="t" r="r" b="b"/>
              <a:pathLst>
                <a:path w="261" h="207" extrusionOk="0">
                  <a:moveTo>
                    <a:pt x="157" y="0"/>
                  </a:moveTo>
                  <a:cubicBezTo>
                    <a:pt x="141" y="17"/>
                    <a:pt x="120" y="17"/>
                    <a:pt x="104" y="17"/>
                  </a:cubicBezTo>
                  <a:cubicBezTo>
                    <a:pt x="38" y="50"/>
                    <a:pt x="1" y="103"/>
                    <a:pt x="17" y="153"/>
                  </a:cubicBezTo>
                  <a:cubicBezTo>
                    <a:pt x="17" y="188"/>
                    <a:pt x="47" y="207"/>
                    <a:pt x="87" y="207"/>
                  </a:cubicBezTo>
                  <a:cubicBezTo>
                    <a:pt x="108" y="207"/>
                    <a:pt x="133" y="201"/>
                    <a:pt x="157" y="190"/>
                  </a:cubicBezTo>
                  <a:cubicBezTo>
                    <a:pt x="174" y="190"/>
                    <a:pt x="190" y="173"/>
                    <a:pt x="207" y="153"/>
                  </a:cubicBezTo>
                  <a:cubicBezTo>
                    <a:pt x="244" y="120"/>
                    <a:pt x="260" y="87"/>
                    <a:pt x="244" y="50"/>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22"/>
            <p:cNvSpPr/>
            <p:nvPr/>
          </p:nvSpPr>
          <p:spPr>
            <a:xfrm>
              <a:off x="4695600" y="2398800"/>
              <a:ext cx="6525" cy="5050"/>
            </a:xfrm>
            <a:custGeom>
              <a:avLst/>
              <a:gdLst/>
              <a:ahLst/>
              <a:cxnLst/>
              <a:rect l="l" t="t" r="r" b="b"/>
              <a:pathLst>
                <a:path w="261" h="202" extrusionOk="0">
                  <a:moveTo>
                    <a:pt x="141" y="0"/>
                  </a:moveTo>
                  <a:cubicBezTo>
                    <a:pt x="104" y="17"/>
                    <a:pt x="87" y="33"/>
                    <a:pt x="54" y="50"/>
                  </a:cubicBezTo>
                  <a:cubicBezTo>
                    <a:pt x="1" y="103"/>
                    <a:pt x="1" y="153"/>
                    <a:pt x="54" y="186"/>
                  </a:cubicBezTo>
                  <a:cubicBezTo>
                    <a:pt x="63" y="196"/>
                    <a:pt x="75" y="201"/>
                    <a:pt x="87" y="201"/>
                  </a:cubicBezTo>
                  <a:cubicBezTo>
                    <a:pt x="100" y="201"/>
                    <a:pt x="112" y="196"/>
                    <a:pt x="120" y="186"/>
                  </a:cubicBezTo>
                  <a:lnTo>
                    <a:pt x="157" y="186"/>
                  </a:lnTo>
                  <a:cubicBezTo>
                    <a:pt x="174" y="169"/>
                    <a:pt x="207" y="169"/>
                    <a:pt x="207" y="153"/>
                  </a:cubicBezTo>
                  <a:cubicBezTo>
                    <a:pt x="244" y="120"/>
                    <a:pt x="261" y="103"/>
                    <a:pt x="261" y="66"/>
                  </a:cubicBezTo>
                  <a:cubicBezTo>
                    <a:pt x="261" y="50"/>
                    <a:pt x="244" y="33"/>
                    <a:pt x="223"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22"/>
            <p:cNvSpPr/>
            <p:nvPr/>
          </p:nvSpPr>
          <p:spPr>
            <a:xfrm>
              <a:off x="4654800" y="2306025"/>
              <a:ext cx="6500" cy="4675"/>
            </a:xfrm>
            <a:custGeom>
              <a:avLst/>
              <a:gdLst/>
              <a:ahLst/>
              <a:cxnLst/>
              <a:rect l="l" t="t" r="r" b="b"/>
              <a:pathLst>
                <a:path w="260" h="187" extrusionOk="0">
                  <a:moveTo>
                    <a:pt x="173" y="1"/>
                  </a:moveTo>
                  <a:cubicBezTo>
                    <a:pt x="140" y="1"/>
                    <a:pt x="124" y="1"/>
                    <a:pt x="87" y="17"/>
                  </a:cubicBezTo>
                  <a:cubicBezTo>
                    <a:pt x="54" y="34"/>
                    <a:pt x="37" y="67"/>
                    <a:pt x="21" y="104"/>
                  </a:cubicBezTo>
                  <a:cubicBezTo>
                    <a:pt x="0" y="153"/>
                    <a:pt x="37" y="186"/>
                    <a:pt x="103" y="186"/>
                  </a:cubicBezTo>
                  <a:lnTo>
                    <a:pt x="157" y="186"/>
                  </a:lnTo>
                  <a:cubicBezTo>
                    <a:pt x="173" y="170"/>
                    <a:pt x="173" y="170"/>
                    <a:pt x="190" y="170"/>
                  </a:cubicBezTo>
                  <a:cubicBezTo>
                    <a:pt x="227" y="137"/>
                    <a:pt x="243" y="120"/>
                    <a:pt x="243" y="104"/>
                  </a:cubicBezTo>
                  <a:cubicBezTo>
                    <a:pt x="260" y="67"/>
                    <a:pt x="260" y="50"/>
                    <a:pt x="243" y="17"/>
                  </a:cubicBezTo>
                  <a:cubicBezTo>
                    <a:pt x="227"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22"/>
            <p:cNvSpPr/>
            <p:nvPr/>
          </p:nvSpPr>
          <p:spPr>
            <a:xfrm>
              <a:off x="4708900" y="2399200"/>
              <a:ext cx="6100" cy="4775"/>
            </a:xfrm>
            <a:custGeom>
              <a:avLst/>
              <a:gdLst/>
              <a:ahLst/>
              <a:cxnLst/>
              <a:rect l="l" t="t" r="r" b="b"/>
              <a:pathLst>
                <a:path w="244" h="191" extrusionOk="0">
                  <a:moveTo>
                    <a:pt x="157" y="1"/>
                  </a:moveTo>
                  <a:cubicBezTo>
                    <a:pt x="124" y="1"/>
                    <a:pt x="87" y="17"/>
                    <a:pt x="71" y="34"/>
                  </a:cubicBezTo>
                  <a:cubicBezTo>
                    <a:pt x="38" y="50"/>
                    <a:pt x="21" y="67"/>
                    <a:pt x="1" y="104"/>
                  </a:cubicBezTo>
                  <a:cubicBezTo>
                    <a:pt x="1" y="137"/>
                    <a:pt x="1" y="153"/>
                    <a:pt x="21" y="170"/>
                  </a:cubicBezTo>
                  <a:cubicBezTo>
                    <a:pt x="38" y="190"/>
                    <a:pt x="54" y="190"/>
                    <a:pt x="87" y="190"/>
                  </a:cubicBezTo>
                  <a:lnTo>
                    <a:pt x="141" y="190"/>
                  </a:lnTo>
                  <a:cubicBezTo>
                    <a:pt x="190" y="170"/>
                    <a:pt x="227" y="137"/>
                    <a:pt x="244" y="104"/>
                  </a:cubicBezTo>
                  <a:lnTo>
                    <a:pt x="244" y="87"/>
                  </a:lnTo>
                  <a:cubicBezTo>
                    <a:pt x="244" y="34"/>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22"/>
            <p:cNvSpPr/>
            <p:nvPr/>
          </p:nvSpPr>
          <p:spPr>
            <a:xfrm>
              <a:off x="4709425" y="2386725"/>
              <a:ext cx="6400" cy="5200"/>
            </a:xfrm>
            <a:custGeom>
              <a:avLst/>
              <a:gdLst/>
              <a:ahLst/>
              <a:cxnLst/>
              <a:rect l="l" t="t" r="r" b="b"/>
              <a:pathLst>
                <a:path w="256" h="208" extrusionOk="0">
                  <a:moveTo>
                    <a:pt x="160" y="0"/>
                  </a:moveTo>
                  <a:cubicBezTo>
                    <a:pt x="141" y="0"/>
                    <a:pt x="121" y="6"/>
                    <a:pt x="103" y="17"/>
                  </a:cubicBezTo>
                  <a:cubicBezTo>
                    <a:pt x="33" y="50"/>
                    <a:pt x="0" y="104"/>
                    <a:pt x="0" y="153"/>
                  </a:cubicBezTo>
                  <a:cubicBezTo>
                    <a:pt x="11" y="188"/>
                    <a:pt x="43" y="208"/>
                    <a:pt x="83" y="208"/>
                  </a:cubicBezTo>
                  <a:cubicBezTo>
                    <a:pt x="104" y="208"/>
                    <a:pt x="128" y="202"/>
                    <a:pt x="153" y="191"/>
                  </a:cubicBezTo>
                  <a:cubicBezTo>
                    <a:pt x="206" y="153"/>
                    <a:pt x="256" y="104"/>
                    <a:pt x="239" y="50"/>
                  </a:cubicBezTo>
                  <a:cubicBezTo>
                    <a:pt x="229" y="18"/>
                    <a:pt x="19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22"/>
            <p:cNvSpPr/>
            <p:nvPr/>
          </p:nvSpPr>
          <p:spPr>
            <a:xfrm>
              <a:off x="4686650" y="2421050"/>
              <a:ext cx="6400" cy="4925"/>
            </a:xfrm>
            <a:custGeom>
              <a:avLst/>
              <a:gdLst/>
              <a:ahLst/>
              <a:cxnLst/>
              <a:rect l="l" t="t" r="r" b="b"/>
              <a:pathLst>
                <a:path w="256" h="197" extrusionOk="0">
                  <a:moveTo>
                    <a:pt x="169" y="1"/>
                  </a:moveTo>
                  <a:cubicBezTo>
                    <a:pt x="153" y="1"/>
                    <a:pt x="136" y="1"/>
                    <a:pt x="120" y="17"/>
                  </a:cubicBezTo>
                  <a:cubicBezTo>
                    <a:pt x="50" y="38"/>
                    <a:pt x="0" y="104"/>
                    <a:pt x="17" y="158"/>
                  </a:cubicBezTo>
                  <a:cubicBezTo>
                    <a:pt x="29" y="182"/>
                    <a:pt x="69" y="197"/>
                    <a:pt x="116" y="197"/>
                  </a:cubicBezTo>
                  <a:cubicBezTo>
                    <a:pt x="134" y="197"/>
                    <a:pt x="151" y="195"/>
                    <a:pt x="169" y="191"/>
                  </a:cubicBezTo>
                  <a:cubicBezTo>
                    <a:pt x="190" y="174"/>
                    <a:pt x="206" y="174"/>
                    <a:pt x="206" y="158"/>
                  </a:cubicBezTo>
                  <a:cubicBezTo>
                    <a:pt x="239" y="120"/>
                    <a:pt x="256" y="87"/>
                    <a:pt x="256" y="54"/>
                  </a:cubicBezTo>
                  <a:cubicBezTo>
                    <a:pt x="239" y="17"/>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22"/>
            <p:cNvSpPr/>
            <p:nvPr/>
          </p:nvSpPr>
          <p:spPr>
            <a:xfrm>
              <a:off x="4672825" y="2421975"/>
              <a:ext cx="6525" cy="4900"/>
            </a:xfrm>
            <a:custGeom>
              <a:avLst/>
              <a:gdLst/>
              <a:ahLst/>
              <a:cxnLst/>
              <a:rect l="l" t="t" r="r" b="b"/>
              <a:pathLst>
                <a:path w="261" h="196" extrusionOk="0">
                  <a:moveTo>
                    <a:pt x="141" y="1"/>
                  </a:moveTo>
                  <a:cubicBezTo>
                    <a:pt x="104" y="17"/>
                    <a:pt x="87" y="34"/>
                    <a:pt x="54" y="50"/>
                  </a:cubicBezTo>
                  <a:cubicBezTo>
                    <a:pt x="1" y="104"/>
                    <a:pt x="1" y="154"/>
                    <a:pt x="54" y="187"/>
                  </a:cubicBezTo>
                  <a:cubicBezTo>
                    <a:pt x="65" y="187"/>
                    <a:pt x="84" y="196"/>
                    <a:pt x="106" y="196"/>
                  </a:cubicBezTo>
                  <a:cubicBezTo>
                    <a:pt x="117" y="196"/>
                    <a:pt x="128" y="193"/>
                    <a:pt x="141" y="187"/>
                  </a:cubicBezTo>
                  <a:lnTo>
                    <a:pt x="157" y="187"/>
                  </a:lnTo>
                  <a:cubicBezTo>
                    <a:pt x="190" y="170"/>
                    <a:pt x="207" y="154"/>
                    <a:pt x="227" y="154"/>
                  </a:cubicBezTo>
                  <a:cubicBezTo>
                    <a:pt x="244" y="121"/>
                    <a:pt x="260" y="104"/>
                    <a:pt x="260" y="67"/>
                  </a:cubicBezTo>
                  <a:cubicBezTo>
                    <a:pt x="260" y="50"/>
                    <a:pt x="244" y="34"/>
                    <a:pt x="227"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22"/>
            <p:cNvSpPr/>
            <p:nvPr/>
          </p:nvSpPr>
          <p:spPr>
            <a:xfrm>
              <a:off x="4677975" y="2432300"/>
              <a:ext cx="6525" cy="4650"/>
            </a:xfrm>
            <a:custGeom>
              <a:avLst/>
              <a:gdLst/>
              <a:ahLst/>
              <a:cxnLst/>
              <a:rect l="l" t="t" r="r" b="b"/>
              <a:pathLst>
                <a:path w="261" h="186" extrusionOk="0">
                  <a:moveTo>
                    <a:pt x="174" y="0"/>
                  </a:moveTo>
                  <a:cubicBezTo>
                    <a:pt x="141" y="0"/>
                    <a:pt x="104" y="0"/>
                    <a:pt x="87" y="33"/>
                  </a:cubicBezTo>
                  <a:cubicBezTo>
                    <a:pt x="54" y="50"/>
                    <a:pt x="38" y="66"/>
                    <a:pt x="21" y="103"/>
                  </a:cubicBezTo>
                  <a:cubicBezTo>
                    <a:pt x="1" y="153"/>
                    <a:pt x="38" y="186"/>
                    <a:pt x="104" y="186"/>
                  </a:cubicBezTo>
                  <a:lnTo>
                    <a:pt x="157" y="186"/>
                  </a:lnTo>
                  <a:cubicBezTo>
                    <a:pt x="174" y="169"/>
                    <a:pt x="174" y="169"/>
                    <a:pt x="190" y="169"/>
                  </a:cubicBezTo>
                  <a:cubicBezTo>
                    <a:pt x="207" y="153"/>
                    <a:pt x="244" y="120"/>
                    <a:pt x="244" y="103"/>
                  </a:cubicBezTo>
                  <a:cubicBezTo>
                    <a:pt x="261" y="66"/>
                    <a:pt x="261" y="50"/>
                    <a:pt x="244" y="17"/>
                  </a:cubicBezTo>
                  <a:cubicBezTo>
                    <a:pt x="228"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22"/>
            <p:cNvSpPr/>
            <p:nvPr/>
          </p:nvSpPr>
          <p:spPr>
            <a:xfrm>
              <a:off x="4669025" y="2457125"/>
              <a:ext cx="4750" cy="4775"/>
            </a:xfrm>
            <a:custGeom>
              <a:avLst/>
              <a:gdLst/>
              <a:ahLst/>
              <a:cxnLst/>
              <a:rect l="l" t="t" r="r" b="b"/>
              <a:pathLst>
                <a:path w="190" h="191" extrusionOk="0">
                  <a:moveTo>
                    <a:pt x="87" y="1"/>
                  </a:moveTo>
                  <a:cubicBezTo>
                    <a:pt x="50" y="1"/>
                    <a:pt x="17" y="17"/>
                    <a:pt x="0" y="38"/>
                  </a:cubicBezTo>
                  <a:cubicBezTo>
                    <a:pt x="17" y="87"/>
                    <a:pt x="33" y="141"/>
                    <a:pt x="50" y="191"/>
                  </a:cubicBezTo>
                  <a:lnTo>
                    <a:pt x="70" y="191"/>
                  </a:lnTo>
                  <a:cubicBezTo>
                    <a:pt x="87" y="191"/>
                    <a:pt x="103" y="174"/>
                    <a:pt x="103" y="174"/>
                  </a:cubicBezTo>
                  <a:cubicBezTo>
                    <a:pt x="136" y="158"/>
                    <a:pt x="153" y="120"/>
                    <a:pt x="173" y="104"/>
                  </a:cubicBezTo>
                  <a:cubicBezTo>
                    <a:pt x="190" y="54"/>
                    <a:pt x="15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22"/>
            <p:cNvSpPr/>
            <p:nvPr/>
          </p:nvSpPr>
          <p:spPr>
            <a:xfrm>
              <a:off x="4685725" y="2411300"/>
              <a:ext cx="6100" cy="4800"/>
            </a:xfrm>
            <a:custGeom>
              <a:avLst/>
              <a:gdLst/>
              <a:ahLst/>
              <a:cxnLst/>
              <a:rect l="l" t="t" r="r" b="b"/>
              <a:pathLst>
                <a:path w="244" h="192" extrusionOk="0">
                  <a:moveTo>
                    <a:pt x="154" y="0"/>
                  </a:moveTo>
                  <a:cubicBezTo>
                    <a:pt x="135" y="0"/>
                    <a:pt x="113" y="5"/>
                    <a:pt x="87" y="16"/>
                  </a:cubicBezTo>
                  <a:cubicBezTo>
                    <a:pt x="54" y="32"/>
                    <a:pt x="21" y="65"/>
                    <a:pt x="0" y="98"/>
                  </a:cubicBezTo>
                  <a:lnTo>
                    <a:pt x="0" y="152"/>
                  </a:lnTo>
                  <a:cubicBezTo>
                    <a:pt x="15" y="176"/>
                    <a:pt x="46" y="191"/>
                    <a:pt x="88" y="191"/>
                  </a:cubicBezTo>
                  <a:cubicBezTo>
                    <a:pt x="104" y="191"/>
                    <a:pt x="121" y="189"/>
                    <a:pt x="140" y="185"/>
                  </a:cubicBezTo>
                  <a:cubicBezTo>
                    <a:pt x="206" y="152"/>
                    <a:pt x="243" y="98"/>
                    <a:pt x="227" y="49"/>
                  </a:cubicBezTo>
                  <a:cubicBezTo>
                    <a:pt x="227" y="32"/>
                    <a:pt x="227" y="16"/>
                    <a:pt x="206" y="16"/>
                  </a:cubicBezTo>
                  <a:cubicBezTo>
                    <a:pt x="190" y="5"/>
                    <a:pt x="17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22"/>
            <p:cNvSpPr/>
            <p:nvPr/>
          </p:nvSpPr>
          <p:spPr>
            <a:xfrm>
              <a:off x="4680150" y="2399200"/>
              <a:ext cx="6525" cy="5025"/>
            </a:xfrm>
            <a:custGeom>
              <a:avLst/>
              <a:gdLst/>
              <a:ahLst/>
              <a:cxnLst/>
              <a:rect l="l" t="t" r="r" b="b"/>
              <a:pathLst>
                <a:path w="261" h="201" extrusionOk="0">
                  <a:moveTo>
                    <a:pt x="174" y="1"/>
                  </a:moveTo>
                  <a:cubicBezTo>
                    <a:pt x="157" y="1"/>
                    <a:pt x="141" y="1"/>
                    <a:pt x="120" y="17"/>
                  </a:cubicBezTo>
                  <a:cubicBezTo>
                    <a:pt x="54" y="50"/>
                    <a:pt x="0" y="104"/>
                    <a:pt x="17" y="153"/>
                  </a:cubicBezTo>
                  <a:cubicBezTo>
                    <a:pt x="30" y="188"/>
                    <a:pt x="62" y="200"/>
                    <a:pt x="102" y="200"/>
                  </a:cubicBezTo>
                  <a:cubicBezTo>
                    <a:pt x="124" y="200"/>
                    <a:pt x="149" y="196"/>
                    <a:pt x="174" y="190"/>
                  </a:cubicBezTo>
                  <a:cubicBezTo>
                    <a:pt x="190" y="170"/>
                    <a:pt x="207" y="170"/>
                    <a:pt x="207" y="153"/>
                  </a:cubicBezTo>
                  <a:cubicBezTo>
                    <a:pt x="244" y="120"/>
                    <a:pt x="260" y="87"/>
                    <a:pt x="260" y="50"/>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22"/>
            <p:cNvSpPr/>
            <p:nvPr/>
          </p:nvSpPr>
          <p:spPr>
            <a:xfrm>
              <a:off x="4606750" y="2397875"/>
              <a:ext cx="1275" cy="425"/>
            </a:xfrm>
            <a:custGeom>
              <a:avLst/>
              <a:gdLst/>
              <a:ahLst/>
              <a:cxnLst/>
              <a:rect l="l" t="t" r="r" b="b"/>
              <a:pathLst>
                <a:path w="51" h="17" extrusionOk="0">
                  <a:moveTo>
                    <a:pt x="1" y="0"/>
                  </a:moveTo>
                  <a:cubicBezTo>
                    <a:pt x="12" y="0"/>
                    <a:pt x="23" y="7"/>
                    <a:pt x="33" y="12"/>
                  </a:cubicBezTo>
                  <a:lnTo>
                    <a:pt x="33" y="12"/>
                  </a:lnTo>
                  <a:cubicBezTo>
                    <a:pt x="31" y="0"/>
                    <a:pt x="16" y="0"/>
                    <a:pt x="1" y="0"/>
                  </a:cubicBezTo>
                  <a:close/>
                  <a:moveTo>
                    <a:pt x="33" y="12"/>
                  </a:moveTo>
                  <a:cubicBezTo>
                    <a:pt x="34" y="14"/>
                    <a:pt x="34" y="15"/>
                    <a:pt x="34" y="17"/>
                  </a:cubicBezTo>
                  <a:lnTo>
                    <a:pt x="50" y="17"/>
                  </a:lnTo>
                  <a:cubicBezTo>
                    <a:pt x="45" y="17"/>
                    <a:pt x="39" y="15"/>
                    <a:pt x="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22"/>
            <p:cNvSpPr/>
            <p:nvPr/>
          </p:nvSpPr>
          <p:spPr>
            <a:xfrm>
              <a:off x="4617900" y="2386325"/>
              <a:ext cx="6500" cy="5175"/>
            </a:xfrm>
            <a:custGeom>
              <a:avLst/>
              <a:gdLst/>
              <a:ahLst/>
              <a:cxnLst/>
              <a:rect l="l" t="t" r="r" b="b"/>
              <a:pathLst>
                <a:path w="260" h="207" extrusionOk="0">
                  <a:moveTo>
                    <a:pt x="173" y="0"/>
                  </a:moveTo>
                  <a:cubicBezTo>
                    <a:pt x="136" y="0"/>
                    <a:pt x="103" y="17"/>
                    <a:pt x="70" y="33"/>
                  </a:cubicBezTo>
                  <a:cubicBezTo>
                    <a:pt x="54" y="50"/>
                    <a:pt x="17" y="87"/>
                    <a:pt x="17" y="104"/>
                  </a:cubicBezTo>
                  <a:cubicBezTo>
                    <a:pt x="0" y="153"/>
                    <a:pt x="33" y="207"/>
                    <a:pt x="87" y="207"/>
                  </a:cubicBezTo>
                  <a:cubicBezTo>
                    <a:pt x="120" y="207"/>
                    <a:pt x="136" y="190"/>
                    <a:pt x="157" y="190"/>
                  </a:cubicBezTo>
                  <a:cubicBezTo>
                    <a:pt x="173" y="190"/>
                    <a:pt x="173" y="169"/>
                    <a:pt x="190" y="169"/>
                  </a:cubicBezTo>
                  <a:cubicBezTo>
                    <a:pt x="206" y="153"/>
                    <a:pt x="239" y="137"/>
                    <a:pt x="239" y="104"/>
                  </a:cubicBezTo>
                  <a:cubicBezTo>
                    <a:pt x="260" y="66"/>
                    <a:pt x="260" y="50"/>
                    <a:pt x="239" y="33"/>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22"/>
            <p:cNvSpPr/>
            <p:nvPr/>
          </p:nvSpPr>
          <p:spPr>
            <a:xfrm>
              <a:off x="4572325" y="2295500"/>
              <a:ext cx="6125" cy="4875"/>
            </a:xfrm>
            <a:custGeom>
              <a:avLst/>
              <a:gdLst/>
              <a:ahLst/>
              <a:cxnLst/>
              <a:rect l="l" t="t" r="r" b="b"/>
              <a:pathLst>
                <a:path w="245" h="195" extrusionOk="0">
                  <a:moveTo>
                    <a:pt x="170" y="0"/>
                  </a:moveTo>
                  <a:cubicBezTo>
                    <a:pt x="161" y="0"/>
                    <a:pt x="152" y="3"/>
                    <a:pt x="141" y="9"/>
                  </a:cubicBezTo>
                  <a:cubicBezTo>
                    <a:pt x="104" y="9"/>
                    <a:pt x="71" y="26"/>
                    <a:pt x="54" y="59"/>
                  </a:cubicBezTo>
                  <a:cubicBezTo>
                    <a:pt x="1" y="92"/>
                    <a:pt x="1" y="162"/>
                    <a:pt x="38" y="178"/>
                  </a:cubicBezTo>
                  <a:cubicBezTo>
                    <a:pt x="71" y="195"/>
                    <a:pt x="87" y="195"/>
                    <a:pt x="124" y="195"/>
                  </a:cubicBezTo>
                  <a:cubicBezTo>
                    <a:pt x="141" y="195"/>
                    <a:pt x="141" y="195"/>
                    <a:pt x="157" y="178"/>
                  </a:cubicBezTo>
                  <a:cubicBezTo>
                    <a:pt x="174" y="178"/>
                    <a:pt x="190" y="162"/>
                    <a:pt x="207" y="145"/>
                  </a:cubicBezTo>
                  <a:cubicBezTo>
                    <a:pt x="228" y="129"/>
                    <a:pt x="244" y="92"/>
                    <a:pt x="244" y="75"/>
                  </a:cubicBezTo>
                  <a:cubicBezTo>
                    <a:pt x="244" y="42"/>
                    <a:pt x="244" y="26"/>
                    <a:pt x="228" y="9"/>
                  </a:cubicBezTo>
                  <a:cubicBezTo>
                    <a:pt x="203" y="9"/>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22"/>
            <p:cNvSpPr/>
            <p:nvPr/>
          </p:nvSpPr>
          <p:spPr>
            <a:xfrm>
              <a:off x="4572325" y="2341175"/>
              <a:ext cx="6525" cy="5175"/>
            </a:xfrm>
            <a:custGeom>
              <a:avLst/>
              <a:gdLst/>
              <a:ahLst/>
              <a:cxnLst/>
              <a:rect l="l" t="t" r="r" b="b"/>
              <a:pathLst>
                <a:path w="261" h="207" extrusionOk="0">
                  <a:moveTo>
                    <a:pt x="174" y="1"/>
                  </a:moveTo>
                  <a:cubicBezTo>
                    <a:pt x="141" y="17"/>
                    <a:pt x="104" y="17"/>
                    <a:pt x="87" y="38"/>
                  </a:cubicBezTo>
                  <a:cubicBezTo>
                    <a:pt x="54" y="54"/>
                    <a:pt x="38" y="87"/>
                    <a:pt x="21" y="104"/>
                  </a:cubicBezTo>
                  <a:cubicBezTo>
                    <a:pt x="1" y="157"/>
                    <a:pt x="38" y="207"/>
                    <a:pt x="87" y="207"/>
                  </a:cubicBezTo>
                  <a:lnTo>
                    <a:pt x="141" y="207"/>
                  </a:lnTo>
                  <a:cubicBezTo>
                    <a:pt x="141" y="190"/>
                    <a:pt x="157" y="190"/>
                    <a:pt x="157" y="190"/>
                  </a:cubicBezTo>
                  <a:cubicBezTo>
                    <a:pt x="174" y="190"/>
                    <a:pt x="174" y="190"/>
                    <a:pt x="190" y="174"/>
                  </a:cubicBezTo>
                  <a:cubicBezTo>
                    <a:pt x="207" y="157"/>
                    <a:pt x="244" y="141"/>
                    <a:pt x="244" y="104"/>
                  </a:cubicBezTo>
                  <a:cubicBezTo>
                    <a:pt x="261" y="87"/>
                    <a:pt x="261" y="54"/>
                    <a:pt x="244" y="38"/>
                  </a:cubicBezTo>
                  <a:cubicBezTo>
                    <a:pt x="228" y="17"/>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22"/>
            <p:cNvSpPr/>
            <p:nvPr/>
          </p:nvSpPr>
          <p:spPr>
            <a:xfrm>
              <a:off x="4585225" y="2295725"/>
              <a:ext cx="6500" cy="5175"/>
            </a:xfrm>
            <a:custGeom>
              <a:avLst/>
              <a:gdLst/>
              <a:ahLst/>
              <a:cxnLst/>
              <a:rect l="l" t="t" r="r" b="b"/>
              <a:pathLst>
                <a:path w="260" h="207" extrusionOk="0">
                  <a:moveTo>
                    <a:pt x="173" y="0"/>
                  </a:moveTo>
                  <a:cubicBezTo>
                    <a:pt x="140" y="0"/>
                    <a:pt x="103" y="17"/>
                    <a:pt x="70" y="33"/>
                  </a:cubicBezTo>
                  <a:cubicBezTo>
                    <a:pt x="54" y="50"/>
                    <a:pt x="37" y="83"/>
                    <a:pt x="21" y="103"/>
                  </a:cubicBezTo>
                  <a:cubicBezTo>
                    <a:pt x="0" y="136"/>
                    <a:pt x="21" y="169"/>
                    <a:pt x="37" y="186"/>
                  </a:cubicBezTo>
                  <a:cubicBezTo>
                    <a:pt x="54" y="207"/>
                    <a:pt x="70" y="207"/>
                    <a:pt x="87" y="207"/>
                  </a:cubicBezTo>
                  <a:cubicBezTo>
                    <a:pt x="124" y="207"/>
                    <a:pt x="140" y="207"/>
                    <a:pt x="157" y="186"/>
                  </a:cubicBezTo>
                  <a:cubicBezTo>
                    <a:pt x="190" y="169"/>
                    <a:pt x="227"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22"/>
            <p:cNvSpPr/>
            <p:nvPr/>
          </p:nvSpPr>
          <p:spPr>
            <a:xfrm>
              <a:off x="4881150" y="2339025"/>
              <a:ext cx="6500" cy="4950"/>
            </a:xfrm>
            <a:custGeom>
              <a:avLst/>
              <a:gdLst/>
              <a:ahLst/>
              <a:cxnLst/>
              <a:rect l="l" t="t" r="r" b="b"/>
              <a:pathLst>
                <a:path w="260" h="198" extrusionOk="0">
                  <a:moveTo>
                    <a:pt x="140" y="0"/>
                  </a:moveTo>
                  <a:cubicBezTo>
                    <a:pt x="103" y="0"/>
                    <a:pt x="70" y="21"/>
                    <a:pt x="54" y="54"/>
                  </a:cubicBezTo>
                  <a:cubicBezTo>
                    <a:pt x="0" y="103"/>
                    <a:pt x="0" y="157"/>
                    <a:pt x="37" y="190"/>
                  </a:cubicBezTo>
                  <a:cubicBezTo>
                    <a:pt x="59" y="190"/>
                    <a:pt x="74" y="197"/>
                    <a:pt x="91" y="197"/>
                  </a:cubicBezTo>
                  <a:cubicBezTo>
                    <a:pt x="99" y="197"/>
                    <a:pt x="109" y="195"/>
                    <a:pt x="120" y="190"/>
                  </a:cubicBezTo>
                  <a:lnTo>
                    <a:pt x="157" y="190"/>
                  </a:lnTo>
                  <a:cubicBezTo>
                    <a:pt x="173" y="173"/>
                    <a:pt x="190" y="157"/>
                    <a:pt x="206" y="140"/>
                  </a:cubicBezTo>
                  <a:cubicBezTo>
                    <a:pt x="243" y="124"/>
                    <a:pt x="243" y="103"/>
                    <a:pt x="243" y="70"/>
                  </a:cubicBezTo>
                  <a:cubicBezTo>
                    <a:pt x="260" y="54"/>
                    <a:pt x="243" y="21"/>
                    <a:pt x="223" y="21"/>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22"/>
            <p:cNvSpPr/>
            <p:nvPr/>
          </p:nvSpPr>
          <p:spPr>
            <a:xfrm>
              <a:off x="4818875" y="2385900"/>
              <a:ext cx="6525" cy="5050"/>
            </a:xfrm>
            <a:custGeom>
              <a:avLst/>
              <a:gdLst/>
              <a:ahLst/>
              <a:cxnLst/>
              <a:rect l="l" t="t" r="r" b="b"/>
              <a:pathLst>
                <a:path w="261" h="202" extrusionOk="0">
                  <a:moveTo>
                    <a:pt x="137" y="1"/>
                  </a:moveTo>
                  <a:cubicBezTo>
                    <a:pt x="104" y="17"/>
                    <a:pt x="71" y="34"/>
                    <a:pt x="54" y="50"/>
                  </a:cubicBezTo>
                  <a:cubicBezTo>
                    <a:pt x="1" y="104"/>
                    <a:pt x="1" y="154"/>
                    <a:pt x="34" y="186"/>
                  </a:cubicBezTo>
                  <a:cubicBezTo>
                    <a:pt x="44" y="197"/>
                    <a:pt x="57" y="202"/>
                    <a:pt x="72" y="202"/>
                  </a:cubicBezTo>
                  <a:cubicBezTo>
                    <a:pt x="87" y="202"/>
                    <a:pt x="104" y="197"/>
                    <a:pt x="120" y="186"/>
                  </a:cubicBezTo>
                  <a:lnTo>
                    <a:pt x="157" y="186"/>
                  </a:lnTo>
                  <a:cubicBezTo>
                    <a:pt x="174" y="170"/>
                    <a:pt x="190" y="154"/>
                    <a:pt x="207" y="154"/>
                  </a:cubicBezTo>
                  <a:cubicBezTo>
                    <a:pt x="261" y="104"/>
                    <a:pt x="261" y="34"/>
                    <a:pt x="207" y="17"/>
                  </a:cubicBezTo>
                  <a:cubicBezTo>
                    <a:pt x="190" y="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22"/>
            <p:cNvSpPr/>
            <p:nvPr/>
          </p:nvSpPr>
          <p:spPr>
            <a:xfrm>
              <a:off x="4762600" y="2410250"/>
              <a:ext cx="6475" cy="4850"/>
            </a:xfrm>
            <a:custGeom>
              <a:avLst/>
              <a:gdLst/>
              <a:ahLst/>
              <a:cxnLst/>
              <a:rect l="l" t="t" r="r" b="b"/>
              <a:pathLst>
                <a:path w="259" h="194" extrusionOk="0">
                  <a:moveTo>
                    <a:pt x="182" y="1"/>
                  </a:moveTo>
                  <a:cubicBezTo>
                    <a:pt x="174" y="1"/>
                    <a:pt x="166" y="2"/>
                    <a:pt x="157" y="4"/>
                  </a:cubicBezTo>
                  <a:cubicBezTo>
                    <a:pt x="141" y="4"/>
                    <a:pt x="104" y="4"/>
                    <a:pt x="71" y="21"/>
                  </a:cubicBezTo>
                  <a:cubicBezTo>
                    <a:pt x="38" y="37"/>
                    <a:pt x="17" y="74"/>
                    <a:pt x="17" y="91"/>
                  </a:cubicBezTo>
                  <a:cubicBezTo>
                    <a:pt x="1" y="124"/>
                    <a:pt x="1" y="140"/>
                    <a:pt x="17" y="161"/>
                  </a:cubicBezTo>
                  <a:cubicBezTo>
                    <a:pt x="38" y="177"/>
                    <a:pt x="54" y="194"/>
                    <a:pt x="87" y="194"/>
                  </a:cubicBezTo>
                  <a:cubicBezTo>
                    <a:pt x="104" y="194"/>
                    <a:pt x="141" y="194"/>
                    <a:pt x="157" y="177"/>
                  </a:cubicBezTo>
                  <a:cubicBezTo>
                    <a:pt x="157" y="177"/>
                    <a:pt x="174" y="177"/>
                    <a:pt x="174" y="161"/>
                  </a:cubicBezTo>
                  <a:cubicBezTo>
                    <a:pt x="207" y="140"/>
                    <a:pt x="223" y="124"/>
                    <a:pt x="244" y="91"/>
                  </a:cubicBezTo>
                  <a:cubicBezTo>
                    <a:pt x="258" y="44"/>
                    <a:pt x="23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22"/>
            <p:cNvSpPr/>
            <p:nvPr/>
          </p:nvSpPr>
          <p:spPr>
            <a:xfrm>
              <a:off x="4550075" y="2374250"/>
              <a:ext cx="6400" cy="4950"/>
            </a:xfrm>
            <a:custGeom>
              <a:avLst/>
              <a:gdLst/>
              <a:ahLst/>
              <a:cxnLst/>
              <a:rect l="l" t="t" r="r" b="b"/>
              <a:pathLst>
                <a:path w="256" h="198" extrusionOk="0">
                  <a:moveTo>
                    <a:pt x="167" y="1"/>
                  </a:moveTo>
                  <a:cubicBezTo>
                    <a:pt x="148" y="1"/>
                    <a:pt x="126" y="6"/>
                    <a:pt x="103" y="18"/>
                  </a:cubicBezTo>
                  <a:cubicBezTo>
                    <a:pt x="33" y="34"/>
                    <a:pt x="0" y="104"/>
                    <a:pt x="17" y="158"/>
                  </a:cubicBezTo>
                  <a:cubicBezTo>
                    <a:pt x="17" y="182"/>
                    <a:pt x="54" y="197"/>
                    <a:pt x="100" y="197"/>
                  </a:cubicBezTo>
                  <a:cubicBezTo>
                    <a:pt x="117" y="197"/>
                    <a:pt x="135" y="195"/>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22"/>
            <p:cNvSpPr/>
            <p:nvPr/>
          </p:nvSpPr>
          <p:spPr>
            <a:xfrm>
              <a:off x="4626950" y="2303850"/>
              <a:ext cx="6025" cy="5200"/>
            </a:xfrm>
            <a:custGeom>
              <a:avLst/>
              <a:gdLst/>
              <a:ahLst/>
              <a:cxnLst/>
              <a:rect l="l" t="t" r="r" b="b"/>
              <a:pathLst>
                <a:path w="241" h="208" extrusionOk="0">
                  <a:moveTo>
                    <a:pt x="146" y="0"/>
                  </a:moveTo>
                  <a:cubicBezTo>
                    <a:pt x="106" y="0"/>
                    <a:pt x="66" y="19"/>
                    <a:pt x="34" y="51"/>
                  </a:cubicBezTo>
                  <a:cubicBezTo>
                    <a:pt x="17" y="88"/>
                    <a:pt x="1" y="104"/>
                    <a:pt x="1" y="137"/>
                  </a:cubicBezTo>
                  <a:cubicBezTo>
                    <a:pt x="1" y="154"/>
                    <a:pt x="1" y="170"/>
                    <a:pt x="34" y="191"/>
                  </a:cubicBezTo>
                  <a:cubicBezTo>
                    <a:pt x="50" y="207"/>
                    <a:pt x="67" y="207"/>
                    <a:pt x="104" y="207"/>
                  </a:cubicBezTo>
                  <a:cubicBezTo>
                    <a:pt x="121" y="191"/>
                    <a:pt x="137" y="191"/>
                    <a:pt x="137" y="191"/>
                  </a:cubicBezTo>
                  <a:cubicBezTo>
                    <a:pt x="153" y="170"/>
                    <a:pt x="170" y="170"/>
                    <a:pt x="186" y="154"/>
                  </a:cubicBezTo>
                  <a:cubicBezTo>
                    <a:pt x="240" y="104"/>
                    <a:pt x="240" y="51"/>
                    <a:pt x="207" y="18"/>
                  </a:cubicBezTo>
                  <a:cubicBezTo>
                    <a:pt x="188" y="6"/>
                    <a:pt x="167"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22"/>
            <p:cNvSpPr/>
            <p:nvPr/>
          </p:nvSpPr>
          <p:spPr>
            <a:xfrm>
              <a:off x="4528125" y="2365700"/>
              <a:ext cx="6500" cy="4775"/>
            </a:xfrm>
            <a:custGeom>
              <a:avLst/>
              <a:gdLst/>
              <a:ahLst/>
              <a:cxnLst/>
              <a:rect l="l" t="t" r="r" b="b"/>
              <a:pathLst>
                <a:path w="260" h="191" extrusionOk="0">
                  <a:moveTo>
                    <a:pt x="173" y="1"/>
                  </a:moveTo>
                  <a:cubicBezTo>
                    <a:pt x="140" y="1"/>
                    <a:pt x="103" y="17"/>
                    <a:pt x="87" y="34"/>
                  </a:cubicBezTo>
                  <a:cubicBezTo>
                    <a:pt x="54" y="50"/>
                    <a:pt x="37" y="67"/>
                    <a:pt x="17" y="104"/>
                  </a:cubicBezTo>
                  <a:cubicBezTo>
                    <a:pt x="0" y="153"/>
                    <a:pt x="37" y="191"/>
                    <a:pt x="103" y="191"/>
                  </a:cubicBezTo>
                  <a:lnTo>
                    <a:pt x="157" y="191"/>
                  </a:lnTo>
                  <a:cubicBezTo>
                    <a:pt x="173" y="170"/>
                    <a:pt x="173" y="170"/>
                    <a:pt x="190" y="170"/>
                  </a:cubicBezTo>
                  <a:cubicBezTo>
                    <a:pt x="206" y="153"/>
                    <a:pt x="243" y="120"/>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22"/>
            <p:cNvSpPr/>
            <p:nvPr/>
          </p:nvSpPr>
          <p:spPr>
            <a:xfrm>
              <a:off x="4510075" y="2342200"/>
              <a:ext cx="6100" cy="5075"/>
            </a:xfrm>
            <a:custGeom>
              <a:avLst/>
              <a:gdLst/>
              <a:ahLst/>
              <a:cxnLst/>
              <a:rect l="l" t="t" r="r" b="b"/>
              <a:pathLst>
                <a:path w="244" h="203" extrusionOk="0">
                  <a:moveTo>
                    <a:pt x="182" y="1"/>
                  </a:moveTo>
                  <a:cubicBezTo>
                    <a:pt x="170" y="1"/>
                    <a:pt x="157" y="5"/>
                    <a:pt x="141" y="13"/>
                  </a:cubicBezTo>
                  <a:cubicBezTo>
                    <a:pt x="104" y="13"/>
                    <a:pt x="71" y="30"/>
                    <a:pt x="54" y="46"/>
                  </a:cubicBezTo>
                  <a:cubicBezTo>
                    <a:pt x="1" y="100"/>
                    <a:pt x="1" y="166"/>
                    <a:pt x="38" y="182"/>
                  </a:cubicBezTo>
                  <a:cubicBezTo>
                    <a:pt x="71" y="203"/>
                    <a:pt x="87" y="203"/>
                    <a:pt x="120" y="203"/>
                  </a:cubicBezTo>
                  <a:cubicBezTo>
                    <a:pt x="141" y="182"/>
                    <a:pt x="141" y="182"/>
                    <a:pt x="157" y="182"/>
                  </a:cubicBezTo>
                  <a:cubicBezTo>
                    <a:pt x="174" y="182"/>
                    <a:pt x="190" y="166"/>
                    <a:pt x="207" y="149"/>
                  </a:cubicBezTo>
                  <a:cubicBezTo>
                    <a:pt x="223" y="133"/>
                    <a:pt x="244" y="100"/>
                    <a:pt x="244" y="79"/>
                  </a:cubicBezTo>
                  <a:cubicBezTo>
                    <a:pt x="244" y="46"/>
                    <a:pt x="244" y="30"/>
                    <a:pt x="223" y="13"/>
                  </a:cubicBezTo>
                  <a:cubicBezTo>
                    <a:pt x="207" y="5"/>
                    <a:pt x="19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22"/>
            <p:cNvSpPr/>
            <p:nvPr/>
          </p:nvSpPr>
          <p:spPr>
            <a:xfrm>
              <a:off x="4514000" y="2363950"/>
              <a:ext cx="6400" cy="4775"/>
            </a:xfrm>
            <a:custGeom>
              <a:avLst/>
              <a:gdLst/>
              <a:ahLst/>
              <a:cxnLst/>
              <a:rect l="l" t="t" r="r" b="b"/>
              <a:pathLst>
                <a:path w="256" h="191" extrusionOk="0">
                  <a:moveTo>
                    <a:pt x="169" y="1"/>
                  </a:moveTo>
                  <a:cubicBezTo>
                    <a:pt x="120" y="1"/>
                    <a:pt x="50" y="34"/>
                    <a:pt x="33" y="104"/>
                  </a:cubicBezTo>
                  <a:cubicBezTo>
                    <a:pt x="0" y="157"/>
                    <a:pt x="33" y="190"/>
                    <a:pt x="103" y="190"/>
                  </a:cubicBezTo>
                  <a:cubicBezTo>
                    <a:pt x="120" y="190"/>
                    <a:pt x="153" y="190"/>
                    <a:pt x="169" y="174"/>
                  </a:cubicBezTo>
                  <a:cubicBezTo>
                    <a:pt x="169" y="174"/>
                    <a:pt x="190" y="174"/>
                    <a:pt x="190" y="157"/>
                  </a:cubicBezTo>
                  <a:cubicBezTo>
                    <a:pt x="223" y="137"/>
                    <a:pt x="239" y="120"/>
                    <a:pt x="256" y="87"/>
                  </a:cubicBezTo>
                  <a:cubicBezTo>
                    <a:pt x="256" y="71"/>
                    <a:pt x="256" y="34"/>
                    <a:pt x="239" y="17"/>
                  </a:cubicBezTo>
                  <a:cubicBezTo>
                    <a:pt x="239"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22"/>
            <p:cNvSpPr/>
            <p:nvPr/>
          </p:nvSpPr>
          <p:spPr>
            <a:xfrm>
              <a:off x="4543175" y="2365700"/>
              <a:ext cx="6500" cy="4925"/>
            </a:xfrm>
            <a:custGeom>
              <a:avLst/>
              <a:gdLst/>
              <a:ahLst/>
              <a:cxnLst/>
              <a:rect l="l" t="t" r="r" b="b"/>
              <a:pathLst>
                <a:path w="260" h="197" extrusionOk="0">
                  <a:moveTo>
                    <a:pt x="169" y="0"/>
                  </a:moveTo>
                  <a:cubicBezTo>
                    <a:pt x="150" y="0"/>
                    <a:pt x="128" y="6"/>
                    <a:pt x="103" y="17"/>
                  </a:cubicBezTo>
                  <a:cubicBezTo>
                    <a:pt x="33" y="34"/>
                    <a:pt x="0" y="104"/>
                    <a:pt x="17" y="153"/>
                  </a:cubicBezTo>
                  <a:cubicBezTo>
                    <a:pt x="17" y="181"/>
                    <a:pt x="55" y="197"/>
                    <a:pt x="103" y="197"/>
                  </a:cubicBezTo>
                  <a:cubicBezTo>
                    <a:pt x="120" y="197"/>
                    <a:pt x="138" y="195"/>
                    <a:pt x="157" y="191"/>
                  </a:cubicBezTo>
                  <a:cubicBezTo>
                    <a:pt x="223" y="153"/>
                    <a:pt x="260" y="87"/>
                    <a:pt x="239" y="50"/>
                  </a:cubicBezTo>
                  <a:cubicBezTo>
                    <a:pt x="229" y="18"/>
                    <a:pt x="204"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22"/>
            <p:cNvSpPr/>
            <p:nvPr/>
          </p:nvSpPr>
          <p:spPr>
            <a:xfrm>
              <a:off x="4544000" y="2339475"/>
              <a:ext cx="6500" cy="4950"/>
            </a:xfrm>
            <a:custGeom>
              <a:avLst/>
              <a:gdLst/>
              <a:ahLst/>
              <a:cxnLst/>
              <a:rect l="l" t="t" r="r" b="b"/>
              <a:pathLst>
                <a:path w="260" h="198" extrusionOk="0">
                  <a:moveTo>
                    <a:pt x="166" y="0"/>
                  </a:moveTo>
                  <a:cubicBezTo>
                    <a:pt x="126" y="0"/>
                    <a:pt x="86" y="20"/>
                    <a:pt x="54" y="52"/>
                  </a:cubicBezTo>
                  <a:cubicBezTo>
                    <a:pt x="21" y="69"/>
                    <a:pt x="21" y="106"/>
                    <a:pt x="0" y="122"/>
                  </a:cubicBezTo>
                  <a:cubicBezTo>
                    <a:pt x="0" y="155"/>
                    <a:pt x="21" y="172"/>
                    <a:pt x="37" y="188"/>
                  </a:cubicBezTo>
                  <a:cubicBezTo>
                    <a:pt x="48" y="188"/>
                    <a:pt x="66" y="197"/>
                    <a:pt x="88" y="197"/>
                  </a:cubicBezTo>
                  <a:cubicBezTo>
                    <a:pt x="99" y="197"/>
                    <a:pt x="111" y="195"/>
                    <a:pt x="124" y="188"/>
                  </a:cubicBezTo>
                  <a:lnTo>
                    <a:pt x="157" y="188"/>
                  </a:lnTo>
                  <a:cubicBezTo>
                    <a:pt x="173" y="172"/>
                    <a:pt x="190" y="155"/>
                    <a:pt x="206" y="155"/>
                  </a:cubicBezTo>
                  <a:cubicBezTo>
                    <a:pt x="260" y="106"/>
                    <a:pt x="260" y="36"/>
                    <a:pt x="227" y="19"/>
                  </a:cubicBezTo>
                  <a:cubicBezTo>
                    <a:pt x="208" y="6"/>
                    <a:pt x="187"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22"/>
            <p:cNvSpPr/>
            <p:nvPr/>
          </p:nvSpPr>
          <p:spPr>
            <a:xfrm>
              <a:off x="4543575" y="2354050"/>
              <a:ext cx="6525" cy="4775"/>
            </a:xfrm>
            <a:custGeom>
              <a:avLst/>
              <a:gdLst/>
              <a:ahLst/>
              <a:cxnLst/>
              <a:rect l="l" t="t" r="r" b="b"/>
              <a:pathLst>
                <a:path w="261" h="191" extrusionOk="0">
                  <a:moveTo>
                    <a:pt x="174" y="1"/>
                  </a:moveTo>
                  <a:cubicBezTo>
                    <a:pt x="141" y="1"/>
                    <a:pt x="104" y="1"/>
                    <a:pt x="87" y="17"/>
                  </a:cubicBezTo>
                  <a:cubicBezTo>
                    <a:pt x="54" y="38"/>
                    <a:pt x="38" y="71"/>
                    <a:pt x="17" y="88"/>
                  </a:cubicBezTo>
                  <a:cubicBezTo>
                    <a:pt x="1" y="158"/>
                    <a:pt x="38" y="191"/>
                    <a:pt x="104" y="191"/>
                  </a:cubicBezTo>
                  <a:cubicBezTo>
                    <a:pt x="120" y="191"/>
                    <a:pt x="141" y="191"/>
                    <a:pt x="157" y="174"/>
                  </a:cubicBezTo>
                  <a:cubicBezTo>
                    <a:pt x="174" y="174"/>
                    <a:pt x="174" y="174"/>
                    <a:pt x="190" y="158"/>
                  </a:cubicBezTo>
                  <a:cubicBezTo>
                    <a:pt x="207" y="141"/>
                    <a:pt x="244" y="121"/>
                    <a:pt x="244" y="88"/>
                  </a:cubicBezTo>
                  <a:cubicBezTo>
                    <a:pt x="260" y="38"/>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22"/>
            <p:cNvSpPr/>
            <p:nvPr/>
          </p:nvSpPr>
          <p:spPr>
            <a:xfrm>
              <a:off x="4530275" y="2353650"/>
              <a:ext cx="6525" cy="4950"/>
            </a:xfrm>
            <a:custGeom>
              <a:avLst/>
              <a:gdLst/>
              <a:ahLst/>
              <a:cxnLst/>
              <a:rect l="l" t="t" r="r" b="b"/>
              <a:pathLst>
                <a:path w="261" h="198" extrusionOk="0">
                  <a:moveTo>
                    <a:pt x="137" y="0"/>
                  </a:moveTo>
                  <a:cubicBezTo>
                    <a:pt x="104" y="17"/>
                    <a:pt x="71" y="33"/>
                    <a:pt x="54" y="54"/>
                  </a:cubicBezTo>
                  <a:cubicBezTo>
                    <a:pt x="1" y="104"/>
                    <a:pt x="1" y="157"/>
                    <a:pt x="34" y="190"/>
                  </a:cubicBezTo>
                  <a:cubicBezTo>
                    <a:pt x="47" y="190"/>
                    <a:pt x="67" y="197"/>
                    <a:pt x="88" y="197"/>
                  </a:cubicBezTo>
                  <a:cubicBezTo>
                    <a:pt x="98" y="197"/>
                    <a:pt x="109" y="196"/>
                    <a:pt x="120" y="190"/>
                  </a:cubicBezTo>
                  <a:lnTo>
                    <a:pt x="157" y="190"/>
                  </a:lnTo>
                  <a:cubicBezTo>
                    <a:pt x="174" y="174"/>
                    <a:pt x="190" y="157"/>
                    <a:pt x="207" y="137"/>
                  </a:cubicBezTo>
                  <a:cubicBezTo>
                    <a:pt x="260" y="104"/>
                    <a:pt x="260" y="33"/>
                    <a:pt x="223" y="17"/>
                  </a:cubicBezTo>
                  <a:cubicBezTo>
                    <a:pt x="190"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22"/>
            <p:cNvSpPr/>
            <p:nvPr/>
          </p:nvSpPr>
          <p:spPr>
            <a:xfrm>
              <a:off x="4739425" y="2444675"/>
              <a:ext cx="6925" cy="5175"/>
            </a:xfrm>
            <a:custGeom>
              <a:avLst/>
              <a:gdLst/>
              <a:ahLst/>
              <a:cxnLst/>
              <a:rect l="l" t="t" r="r" b="b"/>
              <a:pathLst>
                <a:path w="277" h="207" extrusionOk="0">
                  <a:moveTo>
                    <a:pt x="173" y="0"/>
                  </a:moveTo>
                  <a:cubicBezTo>
                    <a:pt x="140" y="0"/>
                    <a:pt x="103" y="21"/>
                    <a:pt x="87" y="37"/>
                  </a:cubicBezTo>
                  <a:cubicBezTo>
                    <a:pt x="54" y="54"/>
                    <a:pt x="37" y="87"/>
                    <a:pt x="17" y="103"/>
                  </a:cubicBezTo>
                  <a:cubicBezTo>
                    <a:pt x="0" y="157"/>
                    <a:pt x="37" y="206"/>
                    <a:pt x="103" y="206"/>
                  </a:cubicBezTo>
                  <a:cubicBezTo>
                    <a:pt x="120" y="206"/>
                    <a:pt x="140" y="206"/>
                    <a:pt x="157" y="190"/>
                  </a:cubicBezTo>
                  <a:cubicBezTo>
                    <a:pt x="173" y="190"/>
                    <a:pt x="173" y="173"/>
                    <a:pt x="190" y="173"/>
                  </a:cubicBezTo>
                  <a:cubicBezTo>
                    <a:pt x="223" y="157"/>
                    <a:pt x="243" y="140"/>
                    <a:pt x="243" y="103"/>
                  </a:cubicBezTo>
                  <a:cubicBezTo>
                    <a:pt x="276" y="54"/>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22"/>
            <p:cNvSpPr/>
            <p:nvPr/>
          </p:nvSpPr>
          <p:spPr>
            <a:xfrm>
              <a:off x="4850225" y="2291400"/>
              <a:ext cx="6500" cy="4950"/>
            </a:xfrm>
            <a:custGeom>
              <a:avLst/>
              <a:gdLst/>
              <a:ahLst/>
              <a:cxnLst/>
              <a:rect l="l" t="t" r="r" b="b"/>
              <a:pathLst>
                <a:path w="260" h="198" extrusionOk="0">
                  <a:moveTo>
                    <a:pt x="120" y="0"/>
                  </a:moveTo>
                  <a:cubicBezTo>
                    <a:pt x="103" y="0"/>
                    <a:pt x="70" y="17"/>
                    <a:pt x="37" y="50"/>
                  </a:cubicBezTo>
                  <a:cubicBezTo>
                    <a:pt x="17" y="70"/>
                    <a:pt x="0" y="103"/>
                    <a:pt x="0" y="120"/>
                  </a:cubicBezTo>
                  <a:cubicBezTo>
                    <a:pt x="0" y="153"/>
                    <a:pt x="17" y="173"/>
                    <a:pt x="37" y="190"/>
                  </a:cubicBezTo>
                  <a:cubicBezTo>
                    <a:pt x="48" y="190"/>
                    <a:pt x="67" y="197"/>
                    <a:pt x="87" y="197"/>
                  </a:cubicBezTo>
                  <a:cubicBezTo>
                    <a:pt x="98" y="197"/>
                    <a:pt x="109" y="195"/>
                    <a:pt x="120" y="190"/>
                  </a:cubicBezTo>
                  <a:lnTo>
                    <a:pt x="157" y="190"/>
                  </a:lnTo>
                  <a:cubicBezTo>
                    <a:pt x="173" y="173"/>
                    <a:pt x="190" y="153"/>
                    <a:pt x="206" y="136"/>
                  </a:cubicBezTo>
                  <a:cubicBezTo>
                    <a:pt x="260" y="103"/>
                    <a:pt x="260" y="33"/>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22"/>
            <p:cNvSpPr/>
            <p:nvPr/>
          </p:nvSpPr>
          <p:spPr>
            <a:xfrm>
              <a:off x="4848575" y="2280675"/>
              <a:ext cx="6825" cy="4775"/>
            </a:xfrm>
            <a:custGeom>
              <a:avLst/>
              <a:gdLst/>
              <a:ahLst/>
              <a:cxnLst/>
              <a:rect l="l" t="t" r="r" b="b"/>
              <a:pathLst>
                <a:path w="273" h="191" extrusionOk="0">
                  <a:moveTo>
                    <a:pt x="169" y="0"/>
                  </a:moveTo>
                  <a:cubicBezTo>
                    <a:pt x="136" y="0"/>
                    <a:pt x="120" y="0"/>
                    <a:pt x="83" y="33"/>
                  </a:cubicBezTo>
                  <a:cubicBezTo>
                    <a:pt x="50" y="50"/>
                    <a:pt x="33" y="66"/>
                    <a:pt x="33" y="104"/>
                  </a:cubicBezTo>
                  <a:cubicBezTo>
                    <a:pt x="0" y="153"/>
                    <a:pt x="33" y="190"/>
                    <a:pt x="103" y="190"/>
                  </a:cubicBezTo>
                  <a:cubicBezTo>
                    <a:pt x="120" y="190"/>
                    <a:pt x="136" y="190"/>
                    <a:pt x="169" y="170"/>
                  </a:cubicBezTo>
                  <a:cubicBezTo>
                    <a:pt x="206" y="153"/>
                    <a:pt x="239" y="137"/>
                    <a:pt x="256" y="87"/>
                  </a:cubicBezTo>
                  <a:cubicBezTo>
                    <a:pt x="272" y="33"/>
                    <a:pt x="239"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22"/>
            <p:cNvSpPr/>
            <p:nvPr/>
          </p:nvSpPr>
          <p:spPr>
            <a:xfrm>
              <a:off x="4659525" y="2376425"/>
              <a:ext cx="6525" cy="4775"/>
            </a:xfrm>
            <a:custGeom>
              <a:avLst/>
              <a:gdLst/>
              <a:ahLst/>
              <a:cxnLst/>
              <a:rect l="l" t="t" r="r" b="b"/>
              <a:pathLst>
                <a:path w="261" h="191" extrusionOk="0">
                  <a:moveTo>
                    <a:pt x="174" y="1"/>
                  </a:moveTo>
                  <a:cubicBezTo>
                    <a:pt x="141" y="1"/>
                    <a:pt x="104" y="1"/>
                    <a:pt x="71" y="17"/>
                  </a:cubicBezTo>
                  <a:cubicBezTo>
                    <a:pt x="54" y="34"/>
                    <a:pt x="17" y="71"/>
                    <a:pt x="17" y="87"/>
                  </a:cubicBezTo>
                  <a:cubicBezTo>
                    <a:pt x="1" y="120"/>
                    <a:pt x="1" y="137"/>
                    <a:pt x="17" y="153"/>
                  </a:cubicBezTo>
                  <a:cubicBezTo>
                    <a:pt x="38" y="190"/>
                    <a:pt x="71" y="190"/>
                    <a:pt x="87" y="190"/>
                  </a:cubicBezTo>
                  <a:cubicBezTo>
                    <a:pt x="120" y="190"/>
                    <a:pt x="141" y="190"/>
                    <a:pt x="157" y="174"/>
                  </a:cubicBezTo>
                  <a:cubicBezTo>
                    <a:pt x="174" y="174"/>
                    <a:pt x="174" y="174"/>
                    <a:pt x="190" y="153"/>
                  </a:cubicBezTo>
                  <a:cubicBezTo>
                    <a:pt x="207" y="137"/>
                    <a:pt x="244" y="120"/>
                    <a:pt x="244" y="87"/>
                  </a:cubicBezTo>
                  <a:cubicBezTo>
                    <a:pt x="261" y="3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22"/>
            <p:cNvSpPr/>
            <p:nvPr/>
          </p:nvSpPr>
          <p:spPr>
            <a:xfrm>
              <a:off x="4845475" y="2269950"/>
              <a:ext cx="6525" cy="4675"/>
            </a:xfrm>
            <a:custGeom>
              <a:avLst/>
              <a:gdLst/>
              <a:ahLst/>
              <a:cxnLst/>
              <a:rect l="l" t="t" r="r" b="b"/>
              <a:pathLst>
                <a:path w="261" h="187" extrusionOk="0">
                  <a:moveTo>
                    <a:pt x="104" y="1"/>
                  </a:moveTo>
                  <a:cubicBezTo>
                    <a:pt x="104" y="1"/>
                    <a:pt x="87" y="17"/>
                    <a:pt x="71" y="17"/>
                  </a:cubicBezTo>
                  <a:cubicBezTo>
                    <a:pt x="38" y="34"/>
                    <a:pt x="21" y="67"/>
                    <a:pt x="0" y="83"/>
                  </a:cubicBezTo>
                  <a:cubicBezTo>
                    <a:pt x="0" y="120"/>
                    <a:pt x="0" y="137"/>
                    <a:pt x="21" y="153"/>
                  </a:cubicBezTo>
                  <a:cubicBezTo>
                    <a:pt x="38" y="186"/>
                    <a:pt x="54" y="186"/>
                    <a:pt x="87" y="186"/>
                  </a:cubicBezTo>
                  <a:cubicBezTo>
                    <a:pt x="104" y="186"/>
                    <a:pt x="124" y="186"/>
                    <a:pt x="141" y="170"/>
                  </a:cubicBezTo>
                  <a:cubicBezTo>
                    <a:pt x="157" y="170"/>
                    <a:pt x="174" y="170"/>
                    <a:pt x="174" y="153"/>
                  </a:cubicBezTo>
                  <a:cubicBezTo>
                    <a:pt x="207" y="137"/>
                    <a:pt x="227" y="120"/>
                    <a:pt x="244" y="83"/>
                  </a:cubicBezTo>
                  <a:cubicBezTo>
                    <a:pt x="260" y="50"/>
                    <a:pt x="244"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22"/>
            <p:cNvSpPr/>
            <p:nvPr/>
          </p:nvSpPr>
          <p:spPr>
            <a:xfrm>
              <a:off x="4824850" y="2361800"/>
              <a:ext cx="6525" cy="4750"/>
            </a:xfrm>
            <a:custGeom>
              <a:avLst/>
              <a:gdLst/>
              <a:ahLst/>
              <a:cxnLst/>
              <a:rect l="l" t="t" r="r" b="b"/>
              <a:pathLst>
                <a:path w="261" h="190" extrusionOk="0">
                  <a:moveTo>
                    <a:pt x="174" y="0"/>
                  </a:moveTo>
                  <a:cubicBezTo>
                    <a:pt x="141" y="0"/>
                    <a:pt x="104" y="0"/>
                    <a:pt x="71" y="37"/>
                  </a:cubicBezTo>
                  <a:cubicBezTo>
                    <a:pt x="55" y="54"/>
                    <a:pt x="22" y="70"/>
                    <a:pt x="22" y="103"/>
                  </a:cubicBezTo>
                  <a:cubicBezTo>
                    <a:pt x="1" y="120"/>
                    <a:pt x="1" y="157"/>
                    <a:pt x="22" y="173"/>
                  </a:cubicBezTo>
                  <a:cubicBezTo>
                    <a:pt x="38" y="190"/>
                    <a:pt x="71" y="190"/>
                    <a:pt x="88" y="190"/>
                  </a:cubicBezTo>
                  <a:lnTo>
                    <a:pt x="158" y="190"/>
                  </a:lnTo>
                  <a:cubicBezTo>
                    <a:pt x="158" y="173"/>
                    <a:pt x="174" y="173"/>
                    <a:pt x="191" y="173"/>
                  </a:cubicBezTo>
                  <a:cubicBezTo>
                    <a:pt x="207" y="140"/>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22"/>
            <p:cNvSpPr/>
            <p:nvPr/>
          </p:nvSpPr>
          <p:spPr>
            <a:xfrm>
              <a:off x="4836100" y="2339025"/>
              <a:ext cx="6400" cy="4750"/>
            </a:xfrm>
            <a:custGeom>
              <a:avLst/>
              <a:gdLst/>
              <a:ahLst/>
              <a:cxnLst/>
              <a:rect l="l" t="t" r="r" b="b"/>
              <a:pathLst>
                <a:path w="256" h="190" extrusionOk="0">
                  <a:moveTo>
                    <a:pt x="169" y="0"/>
                  </a:moveTo>
                  <a:cubicBezTo>
                    <a:pt x="136" y="0"/>
                    <a:pt x="103" y="0"/>
                    <a:pt x="66" y="37"/>
                  </a:cubicBezTo>
                  <a:cubicBezTo>
                    <a:pt x="50" y="54"/>
                    <a:pt x="33" y="70"/>
                    <a:pt x="17" y="103"/>
                  </a:cubicBezTo>
                  <a:cubicBezTo>
                    <a:pt x="0" y="124"/>
                    <a:pt x="17" y="157"/>
                    <a:pt x="17" y="173"/>
                  </a:cubicBezTo>
                  <a:cubicBezTo>
                    <a:pt x="33" y="190"/>
                    <a:pt x="66" y="190"/>
                    <a:pt x="103" y="190"/>
                  </a:cubicBezTo>
                  <a:lnTo>
                    <a:pt x="153" y="190"/>
                  </a:lnTo>
                  <a:cubicBezTo>
                    <a:pt x="169" y="173"/>
                    <a:pt x="169" y="173"/>
                    <a:pt x="190" y="173"/>
                  </a:cubicBezTo>
                  <a:cubicBezTo>
                    <a:pt x="206" y="157"/>
                    <a:pt x="239" y="124"/>
                    <a:pt x="239" y="103"/>
                  </a:cubicBezTo>
                  <a:cubicBezTo>
                    <a:pt x="256" y="37"/>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22"/>
            <p:cNvSpPr/>
            <p:nvPr/>
          </p:nvSpPr>
          <p:spPr>
            <a:xfrm>
              <a:off x="4865675" y="2279750"/>
              <a:ext cx="6525" cy="5175"/>
            </a:xfrm>
            <a:custGeom>
              <a:avLst/>
              <a:gdLst/>
              <a:ahLst/>
              <a:cxnLst/>
              <a:rect l="l" t="t" r="r" b="b"/>
              <a:pathLst>
                <a:path w="261" h="207" extrusionOk="0">
                  <a:moveTo>
                    <a:pt x="157" y="0"/>
                  </a:moveTo>
                  <a:cubicBezTo>
                    <a:pt x="141" y="0"/>
                    <a:pt x="104" y="21"/>
                    <a:pt x="71" y="37"/>
                  </a:cubicBezTo>
                  <a:cubicBezTo>
                    <a:pt x="54" y="54"/>
                    <a:pt x="17" y="87"/>
                    <a:pt x="17" y="103"/>
                  </a:cubicBezTo>
                  <a:cubicBezTo>
                    <a:pt x="1" y="157"/>
                    <a:pt x="38" y="207"/>
                    <a:pt x="87" y="207"/>
                  </a:cubicBezTo>
                  <a:cubicBezTo>
                    <a:pt x="104" y="207"/>
                    <a:pt x="141" y="207"/>
                    <a:pt x="157" y="190"/>
                  </a:cubicBezTo>
                  <a:lnTo>
                    <a:pt x="174" y="174"/>
                  </a:lnTo>
                  <a:cubicBezTo>
                    <a:pt x="207" y="157"/>
                    <a:pt x="223" y="141"/>
                    <a:pt x="244" y="103"/>
                  </a:cubicBezTo>
                  <a:cubicBezTo>
                    <a:pt x="260" y="70"/>
                    <a:pt x="244" y="54"/>
                    <a:pt x="244" y="37"/>
                  </a:cubicBezTo>
                  <a:cubicBezTo>
                    <a:pt x="223"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22"/>
            <p:cNvSpPr/>
            <p:nvPr/>
          </p:nvSpPr>
          <p:spPr>
            <a:xfrm>
              <a:off x="4605825" y="2365300"/>
              <a:ext cx="6525" cy="4650"/>
            </a:xfrm>
            <a:custGeom>
              <a:avLst/>
              <a:gdLst/>
              <a:ahLst/>
              <a:cxnLst/>
              <a:rect l="l" t="t" r="r" b="b"/>
              <a:pathLst>
                <a:path w="261" h="186" extrusionOk="0">
                  <a:moveTo>
                    <a:pt x="157" y="0"/>
                  </a:moveTo>
                  <a:cubicBezTo>
                    <a:pt x="124" y="0"/>
                    <a:pt x="104" y="17"/>
                    <a:pt x="71" y="33"/>
                  </a:cubicBezTo>
                  <a:cubicBezTo>
                    <a:pt x="38" y="50"/>
                    <a:pt x="21" y="66"/>
                    <a:pt x="21" y="103"/>
                  </a:cubicBezTo>
                  <a:cubicBezTo>
                    <a:pt x="1" y="136"/>
                    <a:pt x="1" y="153"/>
                    <a:pt x="38" y="169"/>
                  </a:cubicBezTo>
                  <a:cubicBezTo>
                    <a:pt x="38" y="186"/>
                    <a:pt x="71" y="186"/>
                    <a:pt x="87" y="186"/>
                  </a:cubicBezTo>
                  <a:lnTo>
                    <a:pt x="157" y="186"/>
                  </a:lnTo>
                  <a:cubicBezTo>
                    <a:pt x="190" y="169"/>
                    <a:pt x="228" y="136"/>
                    <a:pt x="244" y="103"/>
                  </a:cubicBezTo>
                  <a:lnTo>
                    <a:pt x="244" y="83"/>
                  </a:lnTo>
                  <a:cubicBezTo>
                    <a:pt x="260" y="33"/>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22"/>
            <p:cNvSpPr/>
            <p:nvPr/>
          </p:nvSpPr>
          <p:spPr>
            <a:xfrm>
              <a:off x="4742400" y="2397050"/>
              <a:ext cx="6525" cy="5175"/>
            </a:xfrm>
            <a:custGeom>
              <a:avLst/>
              <a:gdLst/>
              <a:ahLst/>
              <a:cxnLst/>
              <a:rect l="l" t="t" r="r" b="b"/>
              <a:pathLst>
                <a:path w="261" h="207" extrusionOk="0">
                  <a:moveTo>
                    <a:pt x="157" y="0"/>
                  </a:moveTo>
                  <a:cubicBezTo>
                    <a:pt x="141" y="17"/>
                    <a:pt x="104" y="17"/>
                    <a:pt x="71" y="33"/>
                  </a:cubicBezTo>
                  <a:cubicBezTo>
                    <a:pt x="38" y="50"/>
                    <a:pt x="21" y="87"/>
                    <a:pt x="21" y="103"/>
                  </a:cubicBezTo>
                  <a:cubicBezTo>
                    <a:pt x="1" y="136"/>
                    <a:pt x="1" y="153"/>
                    <a:pt x="21" y="173"/>
                  </a:cubicBezTo>
                  <a:cubicBezTo>
                    <a:pt x="38" y="190"/>
                    <a:pt x="54" y="206"/>
                    <a:pt x="87" y="206"/>
                  </a:cubicBezTo>
                  <a:cubicBezTo>
                    <a:pt x="104" y="206"/>
                    <a:pt x="124" y="206"/>
                    <a:pt x="157" y="190"/>
                  </a:cubicBezTo>
                  <a:cubicBezTo>
                    <a:pt x="157" y="190"/>
                    <a:pt x="174" y="190"/>
                    <a:pt x="174" y="173"/>
                  </a:cubicBezTo>
                  <a:cubicBezTo>
                    <a:pt x="207" y="153"/>
                    <a:pt x="227" y="136"/>
                    <a:pt x="244" y="103"/>
                  </a:cubicBezTo>
                  <a:cubicBezTo>
                    <a:pt x="260" y="50"/>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22"/>
            <p:cNvSpPr/>
            <p:nvPr/>
          </p:nvSpPr>
          <p:spPr>
            <a:xfrm>
              <a:off x="4736000" y="2421300"/>
              <a:ext cx="6950" cy="4925"/>
            </a:xfrm>
            <a:custGeom>
              <a:avLst/>
              <a:gdLst/>
              <a:ahLst/>
              <a:cxnLst/>
              <a:rect l="l" t="t" r="r" b="b"/>
              <a:pathLst>
                <a:path w="278" h="197" extrusionOk="0">
                  <a:moveTo>
                    <a:pt x="172" y="0"/>
                  </a:moveTo>
                  <a:cubicBezTo>
                    <a:pt x="161" y="0"/>
                    <a:pt x="149" y="2"/>
                    <a:pt x="137" y="7"/>
                  </a:cubicBezTo>
                  <a:cubicBezTo>
                    <a:pt x="121" y="7"/>
                    <a:pt x="88" y="28"/>
                    <a:pt x="50" y="61"/>
                  </a:cubicBezTo>
                  <a:cubicBezTo>
                    <a:pt x="17" y="94"/>
                    <a:pt x="1" y="164"/>
                    <a:pt x="50" y="181"/>
                  </a:cubicBezTo>
                  <a:cubicBezTo>
                    <a:pt x="71" y="197"/>
                    <a:pt x="104" y="197"/>
                    <a:pt x="137" y="197"/>
                  </a:cubicBezTo>
                  <a:cubicBezTo>
                    <a:pt x="137" y="197"/>
                    <a:pt x="154" y="197"/>
                    <a:pt x="154" y="181"/>
                  </a:cubicBezTo>
                  <a:cubicBezTo>
                    <a:pt x="191" y="181"/>
                    <a:pt x="207" y="164"/>
                    <a:pt x="224" y="148"/>
                  </a:cubicBezTo>
                  <a:cubicBezTo>
                    <a:pt x="257" y="110"/>
                    <a:pt x="277" y="44"/>
                    <a:pt x="224" y="7"/>
                  </a:cubicBezTo>
                  <a:cubicBezTo>
                    <a:pt x="213" y="7"/>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22"/>
            <p:cNvSpPr/>
            <p:nvPr/>
          </p:nvSpPr>
          <p:spPr>
            <a:xfrm>
              <a:off x="4520375" y="2330050"/>
              <a:ext cx="6950" cy="5175"/>
            </a:xfrm>
            <a:custGeom>
              <a:avLst/>
              <a:gdLst/>
              <a:ahLst/>
              <a:cxnLst/>
              <a:rect l="l" t="t" r="r" b="b"/>
              <a:pathLst>
                <a:path w="278" h="207" extrusionOk="0">
                  <a:moveTo>
                    <a:pt x="174" y="0"/>
                  </a:moveTo>
                  <a:cubicBezTo>
                    <a:pt x="158" y="0"/>
                    <a:pt x="120" y="17"/>
                    <a:pt x="87" y="33"/>
                  </a:cubicBezTo>
                  <a:cubicBezTo>
                    <a:pt x="54" y="50"/>
                    <a:pt x="38" y="87"/>
                    <a:pt x="38" y="103"/>
                  </a:cubicBezTo>
                  <a:cubicBezTo>
                    <a:pt x="1" y="153"/>
                    <a:pt x="38" y="206"/>
                    <a:pt x="104" y="206"/>
                  </a:cubicBezTo>
                  <a:cubicBezTo>
                    <a:pt x="120" y="206"/>
                    <a:pt x="141" y="206"/>
                    <a:pt x="174" y="190"/>
                  </a:cubicBezTo>
                  <a:cubicBezTo>
                    <a:pt x="174" y="190"/>
                    <a:pt x="191" y="190"/>
                    <a:pt x="191" y="174"/>
                  </a:cubicBezTo>
                  <a:cubicBezTo>
                    <a:pt x="224" y="153"/>
                    <a:pt x="244" y="136"/>
                    <a:pt x="261"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22"/>
            <p:cNvSpPr/>
            <p:nvPr/>
          </p:nvSpPr>
          <p:spPr>
            <a:xfrm>
              <a:off x="4796100" y="2328300"/>
              <a:ext cx="6925" cy="5175"/>
            </a:xfrm>
            <a:custGeom>
              <a:avLst/>
              <a:gdLst/>
              <a:ahLst/>
              <a:cxnLst/>
              <a:rect l="l" t="t" r="r" b="b"/>
              <a:pathLst>
                <a:path w="277" h="207" extrusionOk="0">
                  <a:moveTo>
                    <a:pt x="174" y="0"/>
                  </a:moveTo>
                  <a:cubicBezTo>
                    <a:pt x="141" y="17"/>
                    <a:pt x="120" y="17"/>
                    <a:pt x="87" y="37"/>
                  </a:cubicBezTo>
                  <a:cubicBezTo>
                    <a:pt x="54" y="54"/>
                    <a:pt x="38" y="87"/>
                    <a:pt x="17" y="103"/>
                  </a:cubicBezTo>
                  <a:cubicBezTo>
                    <a:pt x="1" y="157"/>
                    <a:pt x="38" y="206"/>
                    <a:pt x="104" y="206"/>
                  </a:cubicBezTo>
                  <a:cubicBezTo>
                    <a:pt x="120" y="206"/>
                    <a:pt x="141" y="206"/>
                    <a:pt x="157" y="190"/>
                  </a:cubicBezTo>
                  <a:cubicBezTo>
                    <a:pt x="174" y="190"/>
                    <a:pt x="190" y="190"/>
                    <a:pt x="190" y="173"/>
                  </a:cubicBezTo>
                  <a:cubicBezTo>
                    <a:pt x="223" y="157"/>
                    <a:pt x="244" y="140"/>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22"/>
            <p:cNvSpPr/>
            <p:nvPr/>
          </p:nvSpPr>
          <p:spPr>
            <a:xfrm>
              <a:off x="4811575" y="2316750"/>
              <a:ext cx="6925" cy="5175"/>
            </a:xfrm>
            <a:custGeom>
              <a:avLst/>
              <a:gdLst/>
              <a:ahLst/>
              <a:cxnLst/>
              <a:rect l="l" t="t" r="r" b="b"/>
              <a:pathLst>
                <a:path w="277" h="207" extrusionOk="0">
                  <a:moveTo>
                    <a:pt x="173" y="0"/>
                  </a:moveTo>
                  <a:cubicBezTo>
                    <a:pt x="140" y="0"/>
                    <a:pt x="120" y="17"/>
                    <a:pt x="87" y="33"/>
                  </a:cubicBezTo>
                  <a:cubicBezTo>
                    <a:pt x="54" y="50"/>
                    <a:pt x="37" y="66"/>
                    <a:pt x="17" y="104"/>
                  </a:cubicBezTo>
                  <a:cubicBezTo>
                    <a:pt x="0" y="153"/>
                    <a:pt x="37" y="207"/>
                    <a:pt x="103" y="207"/>
                  </a:cubicBezTo>
                  <a:cubicBezTo>
                    <a:pt x="120" y="207"/>
                    <a:pt x="140" y="190"/>
                    <a:pt x="157" y="190"/>
                  </a:cubicBezTo>
                  <a:cubicBezTo>
                    <a:pt x="173" y="190"/>
                    <a:pt x="190" y="170"/>
                    <a:pt x="190" y="170"/>
                  </a:cubicBezTo>
                  <a:cubicBezTo>
                    <a:pt x="223" y="153"/>
                    <a:pt x="243" y="120"/>
                    <a:pt x="260" y="104"/>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22"/>
            <p:cNvSpPr/>
            <p:nvPr/>
          </p:nvSpPr>
          <p:spPr>
            <a:xfrm>
              <a:off x="4693025" y="2294800"/>
              <a:ext cx="6925" cy="4750"/>
            </a:xfrm>
            <a:custGeom>
              <a:avLst/>
              <a:gdLst/>
              <a:ahLst/>
              <a:cxnLst/>
              <a:rect l="l" t="t" r="r" b="b"/>
              <a:pathLst>
                <a:path w="277" h="190" extrusionOk="0">
                  <a:moveTo>
                    <a:pt x="174" y="0"/>
                  </a:moveTo>
                  <a:cubicBezTo>
                    <a:pt x="157" y="0"/>
                    <a:pt x="120" y="0"/>
                    <a:pt x="87" y="17"/>
                  </a:cubicBezTo>
                  <a:cubicBezTo>
                    <a:pt x="54" y="37"/>
                    <a:pt x="38" y="70"/>
                    <a:pt x="38" y="87"/>
                  </a:cubicBezTo>
                  <a:cubicBezTo>
                    <a:pt x="1" y="157"/>
                    <a:pt x="38" y="190"/>
                    <a:pt x="104" y="190"/>
                  </a:cubicBezTo>
                  <a:cubicBezTo>
                    <a:pt x="120" y="190"/>
                    <a:pt x="141" y="190"/>
                    <a:pt x="174" y="173"/>
                  </a:cubicBezTo>
                  <a:cubicBezTo>
                    <a:pt x="174" y="173"/>
                    <a:pt x="190" y="173"/>
                    <a:pt x="190" y="157"/>
                  </a:cubicBezTo>
                  <a:cubicBezTo>
                    <a:pt x="223" y="140"/>
                    <a:pt x="244" y="120"/>
                    <a:pt x="260" y="87"/>
                  </a:cubicBezTo>
                  <a:cubicBezTo>
                    <a:pt x="277" y="37"/>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22"/>
            <p:cNvSpPr/>
            <p:nvPr/>
          </p:nvSpPr>
          <p:spPr>
            <a:xfrm>
              <a:off x="4753625" y="2374600"/>
              <a:ext cx="6375" cy="4850"/>
            </a:xfrm>
            <a:custGeom>
              <a:avLst/>
              <a:gdLst/>
              <a:ahLst/>
              <a:cxnLst/>
              <a:rect l="l" t="t" r="r" b="b"/>
              <a:pathLst>
                <a:path w="255" h="194" extrusionOk="0">
                  <a:moveTo>
                    <a:pt x="189" y="1"/>
                  </a:moveTo>
                  <a:cubicBezTo>
                    <a:pt x="183" y="1"/>
                    <a:pt x="177" y="1"/>
                    <a:pt x="170" y="4"/>
                  </a:cubicBezTo>
                  <a:cubicBezTo>
                    <a:pt x="137" y="4"/>
                    <a:pt x="104" y="4"/>
                    <a:pt x="67" y="20"/>
                  </a:cubicBezTo>
                  <a:cubicBezTo>
                    <a:pt x="50" y="41"/>
                    <a:pt x="17" y="74"/>
                    <a:pt x="17" y="90"/>
                  </a:cubicBezTo>
                  <a:cubicBezTo>
                    <a:pt x="1" y="123"/>
                    <a:pt x="1" y="144"/>
                    <a:pt x="17" y="160"/>
                  </a:cubicBezTo>
                  <a:cubicBezTo>
                    <a:pt x="34" y="177"/>
                    <a:pt x="50" y="193"/>
                    <a:pt x="88" y="193"/>
                  </a:cubicBezTo>
                  <a:cubicBezTo>
                    <a:pt x="104" y="193"/>
                    <a:pt x="137" y="193"/>
                    <a:pt x="154" y="177"/>
                  </a:cubicBezTo>
                  <a:cubicBezTo>
                    <a:pt x="154" y="177"/>
                    <a:pt x="170" y="177"/>
                    <a:pt x="191" y="160"/>
                  </a:cubicBezTo>
                  <a:cubicBezTo>
                    <a:pt x="207" y="144"/>
                    <a:pt x="224" y="123"/>
                    <a:pt x="240" y="90"/>
                  </a:cubicBezTo>
                  <a:cubicBezTo>
                    <a:pt x="255" y="47"/>
                    <a:pt x="231"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22"/>
            <p:cNvSpPr/>
            <p:nvPr/>
          </p:nvSpPr>
          <p:spPr>
            <a:xfrm>
              <a:off x="4514825" y="2352425"/>
              <a:ext cx="6500" cy="5175"/>
            </a:xfrm>
            <a:custGeom>
              <a:avLst/>
              <a:gdLst/>
              <a:ahLst/>
              <a:cxnLst/>
              <a:rect l="l" t="t" r="r" b="b"/>
              <a:pathLst>
                <a:path w="260" h="207" extrusionOk="0">
                  <a:moveTo>
                    <a:pt x="173" y="0"/>
                  </a:moveTo>
                  <a:cubicBezTo>
                    <a:pt x="136" y="0"/>
                    <a:pt x="103" y="17"/>
                    <a:pt x="87" y="33"/>
                  </a:cubicBezTo>
                  <a:cubicBezTo>
                    <a:pt x="54" y="49"/>
                    <a:pt x="33" y="82"/>
                    <a:pt x="17" y="103"/>
                  </a:cubicBezTo>
                  <a:cubicBezTo>
                    <a:pt x="0" y="153"/>
                    <a:pt x="33" y="206"/>
                    <a:pt x="103" y="206"/>
                  </a:cubicBezTo>
                  <a:cubicBezTo>
                    <a:pt x="120" y="206"/>
                    <a:pt x="136" y="206"/>
                    <a:pt x="157" y="186"/>
                  </a:cubicBezTo>
                  <a:cubicBezTo>
                    <a:pt x="173" y="186"/>
                    <a:pt x="173" y="186"/>
                    <a:pt x="190" y="169"/>
                  </a:cubicBezTo>
                  <a:cubicBezTo>
                    <a:pt x="223" y="153"/>
                    <a:pt x="239" y="136"/>
                    <a:pt x="239" y="103"/>
                  </a:cubicBezTo>
                  <a:cubicBezTo>
                    <a:pt x="260" y="82"/>
                    <a:pt x="260" y="49"/>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22"/>
            <p:cNvSpPr/>
            <p:nvPr/>
          </p:nvSpPr>
          <p:spPr>
            <a:xfrm>
              <a:off x="4948550" y="2303775"/>
              <a:ext cx="6400" cy="4850"/>
            </a:xfrm>
            <a:custGeom>
              <a:avLst/>
              <a:gdLst/>
              <a:ahLst/>
              <a:cxnLst/>
              <a:rect l="l" t="t" r="r" b="b"/>
              <a:pathLst>
                <a:path w="256" h="194" extrusionOk="0">
                  <a:moveTo>
                    <a:pt x="183" y="1"/>
                  </a:moveTo>
                  <a:cubicBezTo>
                    <a:pt x="175" y="1"/>
                    <a:pt x="166" y="2"/>
                    <a:pt x="157" y="4"/>
                  </a:cubicBezTo>
                  <a:cubicBezTo>
                    <a:pt x="124" y="4"/>
                    <a:pt x="87" y="4"/>
                    <a:pt x="70" y="21"/>
                  </a:cubicBezTo>
                  <a:cubicBezTo>
                    <a:pt x="38" y="37"/>
                    <a:pt x="21" y="70"/>
                    <a:pt x="0" y="91"/>
                  </a:cubicBezTo>
                  <a:cubicBezTo>
                    <a:pt x="0" y="124"/>
                    <a:pt x="0" y="140"/>
                    <a:pt x="21" y="157"/>
                  </a:cubicBezTo>
                  <a:cubicBezTo>
                    <a:pt x="38" y="173"/>
                    <a:pt x="54" y="194"/>
                    <a:pt x="87" y="194"/>
                  </a:cubicBezTo>
                  <a:cubicBezTo>
                    <a:pt x="103" y="194"/>
                    <a:pt x="124" y="194"/>
                    <a:pt x="141" y="173"/>
                  </a:cubicBezTo>
                  <a:cubicBezTo>
                    <a:pt x="157" y="173"/>
                    <a:pt x="157" y="173"/>
                    <a:pt x="174" y="157"/>
                  </a:cubicBezTo>
                  <a:cubicBezTo>
                    <a:pt x="207" y="140"/>
                    <a:pt x="227" y="124"/>
                    <a:pt x="227" y="91"/>
                  </a:cubicBezTo>
                  <a:cubicBezTo>
                    <a:pt x="256" y="44"/>
                    <a:pt x="235"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22"/>
            <p:cNvSpPr/>
            <p:nvPr/>
          </p:nvSpPr>
          <p:spPr>
            <a:xfrm>
              <a:off x="4951125" y="2269750"/>
              <a:ext cx="6925" cy="4925"/>
            </a:xfrm>
            <a:custGeom>
              <a:avLst/>
              <a:gdLst/>
              <a:ahLst/>
              <a:cxnLst/>
              <a:rect l="l" t="t" r="r" b="b"/>
              <a:pathLst>
                <a:path w="277" h="197" extrusionOk="0">
                  <a:moveTo>
                    <a:pt x="161" y="0"/>
                  </a:moveTo>
                  <a:cubicBezTo>
                    <a:pt x="142" y="0"/>
                    <a:pt x="123" y="3"/>
                    <a:pt x="104" y="9"/>
                  </a:cubicBezTo>
                  <a:cubicBezTo>
                    <a:pt x="54" y="42"/>
                    <a:pt x="0" y="112"/>
                    <a:pt x="21" y="145"/>
                  </a:cubicBezTo>
                  <a:cubicBezTo>
                    <a:pt x="32" y="177"/>
                    <a:pt x="63" y="197"/>
                    <a:pt x="99" y="197"/>
                  </a:cubicBezTo>
                  <a:cubicBezTo>
                    <a:pt x="118" y="197"/>
                    <a:pt x="138" y="191"/>
                    <a:pt x="157" y="178"/>
                  </a:cubicBezTo>
                  <a:cubicBezTo>
                    <a:pt x="227" y="161"/>
                    <a:pt x="277" y="91"/>
                    <a:pt x="260" y="42"/>
                  </a:cubicBezTo>
                  <a:cubicBezTo>
                    <a:pt x="248" y="18"/>
                    <a:pt x="208"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22"/>
            <p:cNvSpPr/>
            <p:nvPr/>
          </p:nvSpPr>
          <p:spPr>
            <a:xfrm>
              <a:off x="4934425" y="2314575"/>
              <a:ext cx="6425" cy="4925"/>
            </a:xfrm>
            <a:custGeom>
              <a:avLst/>
              <a:gdLst/>
              <a:ahLst/>
              <a:cxnLst/>
              <a:rect l="l" t="t" r="r" b="b"/>
              <a:pathLst>
                <a:path w="257" h="197" extrusionOk="0">
                  <a:moveTo>
                    <a:pt x="174" y="1"/>
                  </a:moveTo>
                  <a:cubicBezTo>
                    <a:pt x="153" y="1"/>
                    <a:pt x="137" y="1"/>
                    <a:pt x="104" y="17"/>
                  </a:cubicBezTo>
                  <a:cubicBezTo>
                    <a:pt x="50" y="34"/>
                    <a:pt x="1" y="104"/>
                    <a:pt x="17" y="153"/>
                  </a:cubicBezTo>
                  <a:cubicBezTo>
                    <a:pt x="29" y="181"/>
                    <a:pt x="70" y="197"/>
                    <a:pt x="111" y="197"/>
                  </a:cubicBezTo>
                  <a:cubicBezTo>
                    <a:pt x="126" y="197"/>
                    <a:pt x="140" y="195"/>
                    <a:pt x="153" y="191"/>
                  </a:cubicBezTo>
                  <a:cubicBezTo>
                    <a:pt x="174" y="174"/>
                    <a:pt x="190" y="174"/>
                    <a:pt x="207" y="153"/>
                  </a:cubicBezTo>
                  <a:cubicBezTo>
                    <a:pt x="240" y="120"/>
                    <a:pt x="256" y="87"/>
                    <a:pt x="256" y="50"/>
                  </a:cubicBezTo>
                  <a:cubicBezTo>
                    <a:pt x="240"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22"/>
            <p:cNvSpPr/>
            <p:nvPr/>
          </p:nvSpPr>
          <p:spPr>
            <a:xfrm>
              <a:off x="4956800" y="2280425"/>
              <a:ext cx="6825" cy="5000"/>
            </a:xfrm>
            <a:custGeom>
              <a:avLst/>
              <a:gdLst/>
              <a:ahLst/>
              <a:cxnLst/>
              <a:rect l="l" t="t" r="r" b="b"/>
              <a:pathLst>
                <a:path w="273" h="200" extrusionOk="0">
                  <a:moveTo>
                    <a:pt x="179" y="1"/>
                  </a:moveTo>
                  <a:cubicBezTo>
                    <a:pt x="159" y="1"/>
                    <a:pt x="138" y="4"/>
                    <a:pt x="120" y="10"/>
                  </a:cubicBezTo>
                  <a:cubicBezTo>
                    <a:pt x="50" y="43"/>
                    <a:pt x="0" y="97"/>
                    <a:pt x="17" y="147"/>
                  </a:cubicBezTo>
                  <a:cubicBezTo>
                    <a:pt x="27" y="180"/>
                    <a:pt x="59" y="200"/>
                    <a:pt x="94" y="200"/>
                  </a:cubicBezTo>
                  <a:cubicBezTo>
                    <a:pt x="114" y="200"/>
                    <a:pt x="135" y="193"/>
                    <a:pt x="153" y="180"/>
                  </a:cubicBezTo>
                  <a:cubicBezTo>
                    <a:pt x="223" y="147"/>
                    <a:pt x="272" y="97"/>
                    <a:pt x="256" y="43"/>
                  </a:cubicBezTo>
                  <a:cubicBezTo>
                    <a:pt x="245" y="12"/>
                    <a:pt x="21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22"/>
            <p:cNvSpPr/>
            <p:nvPr/>
          </p:nvSpPr>
          <p:spPr>
            <a:xfrm>
              <a:off x="4940825" y="2281900"/>
              <a:ext cx="6500" cy="4925"/>
            </a:xfrm>
            <a:custGeom>
              <a:avLst/>
              <a:gdLst/>
              <a:ahLst/>
              <a:cxnLst/>
              <a:rect l="l" t="t" r="r" b="b"/>
              <a:pathLst>
                <a:path w="260" h="197" extrusionOk="0">
                  <a:moveTo>
                    <a:pt x="170" y="0"/>
                  </a:moveTo>
                  <a:cubicBezTo>
                    <a:pt x="150" y="0"/>
                    <a:pt x="128" y="6"/>
                    <a:pt x="103" y="17"/>
                  </a:cubicBezTo>
                  <a:cubicBezTo>
                    <a:pt x="37" y="38"/>
                    <a:pt x="0" y="104"/>
                    <a:pt x="21" y="141"/>
                  </a:cubicBezTo>
                  <a:cubicBezTo>
                    <a:pt x="21" y="178"/>
                    <a:pt x="58" y="197"/>
                    <a:pt x="106" y="197"/>
                  </a:cubicBezTo>
                  <a:cubicBezTo>
                    <a:pt x="122" y="197"/>
                    <a:pt x="139" y="195"/>
                    <a:pt x="157" y="191"/>
                  </a:cubicBezTo>
                  <a:cubicBezTo>
                    <a:pt x="227" y="158"/>
                    <a:pt x="260" y="88"/>
                    <a:pt x="243" y="55"/>
                  </a:cubicBezTo>
                  <a:cubicBezTo>
                    <a:pt x="233" y="20"/>
                    <a:pt x="206"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22"/>
            <p:cNvSpPr/>
            <p:nvPr/>
          </p:nvSpPr>
          <p:spPr>
            <a:xfrm>
              <a:off x="4938250" y="2326900"/>
              <a:ext cx="6100" cy="4900"/>
            </a:xfrm>
            <a:custGeom>
              <a:avLst/>
              <a:gdLst/>
              <a:ahLst/>
              <a:cxnLst/>
              <a:rect l="l" t="t" r="r" b="b"/>
              <a:pathLst>
                <a:path w="244" h="196" extrusionOk="0">
                  <a:moveTo>
                    <a:pt x="184" y="0"/>
                  </a:moveTo>
                  <a:cubicBezTo>
                    <a:pt x="175" y="0"/>
                    <a:pt x="166" y="2"/>
                    <a:pt x="157" y="7"/>
                  </a:cubicBezTo>
                  <a:lnTo>
                    <a:pt x="103" y="7"/>
                  </a:lnTo>
                  <a:cubicBezTo>
                    <a:pt x="37" y="40"/>
                    <a:pt x="0" y="93"/>
                    <a:pt x="0" y="143"/>
                  </a:cubicBezTo>
                  <a:cubicBezTo>
                    <a:pt x="13" y="177"/>
                    <a:pt x="44" y="196"/>
                    <a:pt x="83" y="196"/>
                  </a:cubicBezTo>
                  <a:cubicBezTo>
                    <a:pt x="106" y="196"/>
                    <a:pt x="131" y="189"/>
                    <a:pt x="157" y="176"/>
                  </a:cubicBezTo>
                  <a:cubicBezTo>
                    <a:pt x="173" y="176"/>
                    <a:pt x="190" y="159"/>
                    <a:pt x="206" y="143"/>
                  </a:cubicBezTo>
                  <a:cubicBezTo>
                    <a:pt x="227" y="126"/>
                    <a:pt x="243" y="73"/>
                    <a:pt x="243" y="40"/>
                  </a:cubicBezTo>
                  <a:cubicBezTo>
                    <a:pt x="231" y="16"/>
                    <a:pt x="208"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22"/>
            <p:cNvSpPr/>
            <p:nvPr/>
          </p:nvSpPr>
          <p:spPr>
            <a:xfrm>
              <a:off x="4956275" y="2292625"/>
              <a:ext cx="6525" cy="4775"/>
            </a:xfrm>
            <a:custGeom>
              <a:avLst/>
              <a:gdLst/>
              <a:ahLst/>
              <a:cxnLst/>
              <a:rect l="l" t="t" r="r" b="b"/>
              <a:pathLst>
                <a:path w="261" h="191" extrusionOk="0">
                  <a:moveTo>
                    <a:pt x="174" y="1"/>
                  </a:moveTo>
                  <a:cubicBezTo>
                    <a:pt x="141" y="1"/>
                    <a:pt x="104" y="21"/>
                    <a:pt x="87" y="38"/>
                  </a:cubicBezTo>
                  <a:cubicBezTo>
                    <a:pt x="54" y="54"/>
                    <a:pt x="38" y="71"/>
                    <a:pt x="21" y="104"/>
                  </a:cubicBezTo>
                  <a:cubicBezTo>
                    <a:pt x="1" y="141"/>
                    <a:pt x="21" y="157"/>
                    <a:pt x="38" y="174"/>
                  </a:cubicBezTo>
                  <a:cubicBezTo>
                    <a:pt x="54" y="190"/>
                    <a:pt x="71" y="190"/>
                    <a:pt x="104" y="190"/>
                  </a:cubicBezTo>
                  <a:lnTo>
                    <a:pt x="157" y="190"/>
                  </a:lnTo>
                  <a:cubicBezTo>
                    <a:pt x="207" y="174"/>
                    <a:pt x="244" y="141"/>
                    <a:pt x="244" y="104"/>
                  </a:cubicBezTo>
                  <a:lnTo>
                    <a:pt x="244" y="87"/>
                  </a:ln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22"/>
            <p:cNvSpPr/>
            <p:nvPr/>
          </p:nvSpPr>
          <p:spPr>
            <a:xfrm>
              <a:off x="4757450" y="2548675"/>
              <a:ext cx="5600" cy="3000"/>
            </a:xfrm>
            <a:custGeom>
              <a:avLst/>
              <a:gdLst/>
              <a:ahLst/>
              <a:cxnLst/>
              <a:rect l="l" t="t" r="r" b="b"/>
              <a:pathLst>
                <a:path w="224" h="120" extrusionOk="0">
                  <a:moveTo>
                    <a:pt x="104" y="0"/>
                  </a:moveTo>
                  <a:cubicBezTo>
                    <a:pt x="87" y="17"/>
                    <a:pt x="54" y="33"/>
                    <a:pt x="17" y="49"/>
                  </a:cubicBezTo>
                  <a:cubicBezTo>
                    <a:pt x="17" y="66"/>
                    <a:pt x="1" y="66"/>
                    <a:pt x="1" y="87"/>
                  </a:cubicBezTo>
                  <a:cubicBezTo>
                    <a:pt x="71" y="103"/>
                    <a:pt x="141" y="120"/>
                    <a:pt x="207" y="120"/>
                  </a:cubicBezTo>
                  <a:cubicBezTo>
                    <a:pt x="207" y="120"/>
                    <a:pt x="223" y="87"/>
                    <a:pt x="223" y="66"/>
                  </a:cubicBezTo>
                  <a:cubicBezTo>
                    <a:pt x="223" y="49"/>
                    <a:pt x="207" y="33"/>
                    <a:pt x="190" y="17"/>
                  </a:cubicBezTo>
                  <a:cubicBezTo>
                    <a:pt x="174"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22"/>
            <p:cNvSpPr/>
            <p:nvPr/>
          </p:nvSpPr>
          <p:spPr>
            <a:xfrm>
              <a:off x="4536250" y="2273350"/>
              <a:ext cx="6125" cy="4775"/>
            </a:xfrm>
            <a:custGeom>
              <a:avLst/>
              <a:gdLst/>
              <a:ahLst/>
              <a:cxnLst/>
              <a:rect l="l" t="t" r="r" b="b"/>
              <a:pathLst>
                <a:path w="245" h="191" extrusionOk="0">
                  <a:moveTo>
                    <a:pt x="228" y="1"/>
                  </a:moveTo>
                  <a:cubicBezTo>
                    <a:pt x="174" y="1"/>
                    <a:pt x="141" y="17"/>
                    <a:pt x="87" y="17"/>
                  </a:cubicBezTo>
                  <a:lnTo>
                    <a:pt x="71" y="17"/>
                  </a:lnTo>
                  <a:cubicBezTo>
                    <a:pt x="38" y="34"/>
                    <a:pt x="21" y="50"/>
                    <a:pt x="21" y="87"/>
                  </a:cubicBezTo>
                  <a:cubicBezTo>
                    <a:pt x="1" y="120"/>
                    <a:pt x="1" y="137"/>
                    <a:pt x="21" y="153"/>
                  </a:cubicBezTo>
                  <a:cubicBezTo>
                    <a:pt x="38" y="174"/>
                    <a:pt x="54" y="190"/>
                    <a:pt x="87" y="190"/>
                  </a:cubicBezTo>
                  <a:cubicBezTo>
                    <a:pt x="104" y="190"/>
                    <a:pt x="124" y="174"/>
                    <a:pt x="157" y="174"/>
                  </a:cubicBezTo>
                  <a:lnTo>
                    <a:pt x="174" y="153"/>
                  </a:lnTo>
                  <a:cubicBezTo>
                    <a:pt x="207" y="137"/>
                    <a:pt x="228" y="104"/>
                    <a:pt x="244" y="87"/>
                  </a:cubicBezTo>
                  <a:cubicBezTo>
                    <a:pt x="244" y="50"/>
                    <a:pt x="244" y="1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22"/>
            <p:cNvSpPr/>
            <p:nvPr/>
          </p:nvSpPr>
          <p:spPr>
            <a:xfrm>
              <a:off x="4959375" y="2336950"/>
              <a:ext cx="5175" cy="3425"/>
            </a:xfrm>
            <a:custGeom>
              <a:avLst/>
              <a:gdLst/>
              <a:ahLst/>
              <a:cxnLst/>
              <a:rect l="l" t="t" r="r" b="b"/>
              <a:pathLst>
                <a:path w="207" h="137" extrusionOk="0">
                  <a:moveTo>
                    <a:pt x="153" y="1"/>
                  </a:moveTo>
                  <a:cubicBezTo>
                    <a:pt x="120" y="1"/>
                    <a:pt x="83" y="17"/>
                    <a:pt x="66" y="34"/>
                  </a:cubicBezTo>
                  <a:cubicBezTo>
                    <a:pt x="33" y="50"/>
                    <a:pt x="17" y="67"/>
                    <a:pt x="0" y="104"/>
                  </a:cubicBezTo>
                  <a:lnTo>
                    <a:pt x="0" y="137"/>
                  </a:lnTo>
                  <a:cubicBezTo>
                    <a:pt x="66" y="104"/>
                    <a:pt x="136" y="67"/>
                    <a:pt x="206" y="17"/>
                  </a:cubicBezTo>
                  <a:cubicBezTo>
                    <a:pt x="206" y="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22"/>
            <p:cNvSpPr/>
            <p:nvPr/>
          </p:nvSpPr>
          <p:spPr>
            <a:xfrm>
              <a:off x="4951650" y="2314575"/>
              <a:ext cx="6825" cy="4775"/>
            </a:xfrm>
            <a:custGeom>
              <a:avLst/>
              <a:gdLst/>
              <a:ahLst/>
              <a:cxnLst/>
              <a:rect l="l" t="t" r="r" b="b"/>
              <a:pathLst>
                <a:path w="273" h="191" extrusionOk="0">
                  <a:moveTo>
                    <a:pt x="169" y="1"/>
                  </a:moveTo>
                  <a:cubicBezTo>
                    <a:pt x="136" y="1"/>
                    <a:pt x="103" y="1"/>
                    <a:pt x="83" y="17"/>
                  </a:cubicBezTo>
                  <a:cubicBezTo>
                    <a:pt x="50" y="34"/>
                    <a:pt x="33" y="71"/>
                    <a:pt x="17" y="87"/>
                  </a:cubicBezTo>
                  <a:cubicBezTo>
                    <a:pt x="0" y="153"/>
                    <a:pt x="33" y="191"/>
                    <a:pt x="103" y="191"/>
                  </a:cubicBezTo>
                  <a:cubicBezTo>
                    <a:pt x="120" y="191"/>
                    <a:pt x="136" y="191"/>
                    <a:pt x="153" y="174"/>
                  </a:cubicBezTo>
                  <a:cubicBezTo>
                    <a:pt x="206" y="153"/>
                    <a:pt x="239" y="120"/>
                    <a:pt x="256" y="87"/>
                  </a:cubicBezTo>
                  <a:cubicBezTo>
                    <a:pt x="272" y="34"/>
                    <a:pt x="23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22"/>
            <p:cNvSpPr/>
            <p:nvPr/>
          </p:nvSpPr>
          <p:spPr>
            <a:xfrm>
              <a:off x="4943400" y="2338200"/>
              <a:ext cx="6500" cy="4750"/>
            </a:xfrm>
            <a:custGeom>
              <a:avLst/>
              <a:gdLst/>
              <a:ahLst/>
              <a:cxnLst/>
              <a:rect l="l" t="t" r="r" b="b"/>
              <a:pathLst>
                <a:path w="260" h="190" extrusionOk="0">
                  <a:moveTo>
                    <a:pt x="173" y="0"/>
                  </a:moveTo>
                  <a:cubicBezTo>
                    <a:pt x="140" y="0"/>
                    <a:pt x="124" y="17"/>
                    <a:pt x="87" y="17"/>
                  </a:cubicBezTo>
                  <a:cubicBezTo>
                    <a:pt x="54" y="33"/>
                    <a:pt x="37" y="70"/>
                    <a:pt x="21" y="103"/>
                  </a:cubicBezTo>
                  <a:cubicBezTo>
                    <a:pt x="0" y="157"/>
                    <a:pt x="37" y="190"/>
                    <a:pt x="103" y="190"/>
                  </a:cubicBezTo>
                  <a:lnTo>
                    <a:pt x="157" y="190"/>
                  </a:lnTo>
                  <a:cubicBezTo>
                    <a:pt x="173" y="173"/>
                    <a:pt x="173" y="173"/>
                    <a:pt x="190" y="173"/>
                  </a:cubicBezTo>
                  <a:cubicBezTo>
                    <a:pt x="206" y="157"/>
                    <a:pt x="244" y="120"/>
                    <a:pt x="244" y="103"/>
                  </a:cubicBezTo>
                  <a:cubicBezTo>
                    <a:pt x="260" y="70"/>
                    <a:pt x="260" y="54"/>
                    <a:pt x="244"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22"/>
            <p:cNvSpPr/>
            <p:nvPr/>
          </p:nvSpPr>
          <p:spPr>
            <a:xfrm>
              <a:off x="4953300" y="2325300"/>
              <a:ext cx="6500" cy="4775"/>
            </a:xfrm>
            <a:custGeom>
              <a:avLst/>
              <a:gdLst/>
              <a:ahLst/>
              <a:cxnLst/>
              <a:rect l="l" t="t" r="r" b="b"/>
              <a:pathLst>
                <a:path w="260" h="191" extrusionOk="0">
                  <a:moveTo>
                    <a:pt x="120" y="1"/>
                  </a:moveTo>
                  <a:cubicBezTo>
                    <a:pt x="87" y="1"/>
                    <a:pt x="70" y="17"/>
                    <a:pt x="37" y="54"/>
                  </a:cubicBezTo>
                  <a:cubicBezTo>
                    <a:pt x="17" y="71"/>
                    <a:pt x="0" y="104"/>
                    <a:pt x="0" y="120"/>
                  </a:cubicBezTo>
                  <a:cubicBezTo>
                    <a:pt x="0" y="137"/>
                    <a:pt x="17" y="174"/>
                    <a:pt x="37" y="174"/>
                  </a:cubicBezTo>
                  <a:cubicBezTo>
                    <a:pt x="54" y="190"/>
                    <a:pt x="87" y="190"/>
                    <a:pt x="120" y="190"/>
                  </a:cubicBezTo>
                  <a:cubicBezTo>
                    <a:pt x="120" y="190"/>
                    <a:pt x="140" y="190"/>
                    <a:pt x="140" y="174"/>
                  </a:cubicBezTo>
                  <a:cubicBezTo>
                    <a:pt x="173" y="174"/>
                    <a:pt x="190" y="157"/>
                    <a:pt x="206" y="137"/>
                  </a:cubicBezTo>
                  <a:cubicBezTo>
                    <a:pt x="243" y="104"/>
                    <a:pt x="260" y="34"/>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22"/>
            <p:cNvSpPr/>
            <p:nvPr/>
          </p:nvSpPr>
          <p:spPr>
            <a:xfrm>
              <a:off x="4933075" y="2304800"/>
              <a:ext cx="6525" cy="4825"/>
            </a:xfrm>
            <a:custGeom>
              <a:avLst/>
              <a:gdLst/>
              <a:ahLst/>
              <a:cxnLst/>
              <a:rect l="l" t="t" r="r" b="b"/>
              <a:pathLst>
                <a:path w="261" h="193" extrusionOk="0">
                  <a:moveTo>
                    <a:pt x="172" y="0"/>
                  </a:moveTo>
                  <a:cubicBezTo>
                    <a:pt x="152" y="0"/>
                    <a:pt x="131" y="4"/>
                    <a:pt x="104" y="13"/>
                  </a:cubicBezTo>
                  <a:cubicBezTo>
                    <a:pt x="55" y="29"/>
                    <a:pt x="22" y="66"/>
                    <a:pt x="22" y="99"/>
                  </a:cubicBezTo>
                  <a:cubicBezTo>
                    <a:pt x="22" y="116"/>
                    <a:pt x="1" y="132"/>
                    <a:pt x="22" y="153"/>
                  </a:cubicBezTo>
                  <a:cubicBezTo>
                    <a:pt x="34" y="177"/>
                    <a:pt x="63" y="192"/>
                    <a:pt x="106" y="192"/>
                  </a:cubicBezTo>
                  <a:cubicBezTo>
                    <a:pt x="122" y="192"/>
                    <a:pt x="139" y="190"/>
                    <a:pt x="158" y="186"/>
                  </a:cubicBezTo>
                  <a:cubicBezTo>
                    <a:pt x="228" y="153"/>
                    <a:pt x="261" y="99"/>
                    <a:pt x="244" y="50"/>
                  </a:cubicBezTo>
                  <a:cubicBezTo>
                    <a:pt x="244" y="29"/>
                    <a:pt x="244" y="13"/>
                    <a:pt x="228" y="13"/>
                  </a:cubicBezTo>
                  <a:cubicBezTo>
                    <a:pt x="209" y="4"/>
                    <a:pt x="192"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22"/>
            <p:cNvSpPr/>
            <p:nvPr/>
          </p:nvSpPr>
          <p:spPr>
            <a:xfrm>
              <a:off x="4943400" y="2292225"/>
              <a:ext cx="6500" cy="5075"/>
            </a:xfrm>
            <a:custGeom>
              <a:avLst/>
              <a:gdLst/>
              <a:ahLst/>
              <a:cxnLst/>
              <a:rect l="l" t="t" r="r" b="b"/>
              <a:pathLst>
                <a:path w="260" h="203" extrusionOk="0">
                  <a:moveTo>
                    <a:pt x="140" y="0"/>
                  </a:moveTo>
                  <a:cubicBezTo>
                    <a:pt x="103" y="17"/>
                    <a:pt x="70" y="37"/>
                    <a:pt x="54" y="54"/>
                  </a:cubicBezTo>
                  <a:cubicBezTo>
                    <a:pt x="0" y="103"/>
                    <a:pt x="0" y="157"/>
                    <a:pt x="37" y="190"/>
                  </a:cubicBezTo>
                  <a:cubicBezTo>
                    <a:pt x="54" y="198"/>
                    <a:pt x="66" y="202"/>
                    <a:pt x="79" y="202"/>
                  </a:cubicBezTo>
                  <a:cubicBezTo>
                    <a:pt x="92" y="202"/>
                    <a:pt x="105" y="198"/>
                    <a:pt x="124" y="190"/>
                  </a:cubicBezTo>
                  <a:lnTo>
                    <a:pt x="157" y="190"/>
                  </a:lnTo>
                  <a:cubicBezTo>
                    <a:pt x="173" y="173"/>
                    <a:pt x="190" y="173"/>
                    <a:pt x="206" y="157"/>
                  </a:cubicBezTo>
                  <a:cubicBezTo>
                    <a:pt x="244" y="120"/>
                    <a:pt x="244" y="103"/>
                    <a:pt x="260" y="70"/>
                  </a:cubicBezTo>
                  <a:cubicBezTo>
                    <a:pt x="260" y="54"/>
                    <a:pt x="244" y="37"/>
                    <a:pt x="227" y="17"/>
                  </a:cubicBezTo>
                  <a:cubicBezTo>
                    <a:pt x="206"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22"/>
            <p:cNvSpPr/>
            <p:nvPr/>
          </p:nvSpPr>
          <p:spPr>
            <a:xfrm>
              <a:off x="4866100" y="2397450"/>
              <a:ext cx="6100" cy="5200"/>
            </a:xfrm>
            <a:custGeom>
              <a:avLst/>
              <a:gdLst/>
              <a:ahLst/>
              <a:cxnLst/>
              <a:rect l="l" t="t" r="r" b="b"/>
              <a:pathLst>
                <a:path w="244" h="208" extrusionOk="0">
                  <a:moveTo>
                    <a:pt x="157" y="1"/>
                  </a:moveTo>
                  <a:cubicBezTo>
                    <a:pt x="140" y="1"/>
                    <a:pt x="124" y="17"/>
                    <a:pt x="103" y="17"/>
                  </a:cubicBezTo>
                  <a:cubicBezTo>
                    <a:pt x="37" y="54"/>
                    <a:pt x="0" y="104"/>
                    <a:pt x="0" y="157"/>
                  </a:cubicBezTo>
                  <a:cubicBezTo>
                    <a:pt x="13" y="189"/>
                    <a:pt x="46" y="208"/>
                    <a:pt x="86" y="208"/>
                  </a:cubicBezTo>
                  <a:cubicBezTo>
                    <a:pt x="108" y="208"/>
                    <a:pt x="132" y="202"/>
                    <a:pt x="157" y="190"/>
                  </a:cubicBezTo>
                  <a:cubicBezTo>
                    <a:pt x="173" y="190"/>
                    <a:pt x="190" y="174"/>
                    <a:pt x="190" y="157"/>
                  </a:cubicBezTo>
                  <a:cubicBezTo>
                    <a:pt x="227" y="120"/>
                    <a:pt x="243" y="87"/>
                    <a:pt x="243" y="54"/>
                  </a:cubicBezTo>
                  <a:cubicBezTo>
                    <a:pt x="227"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22"/>
            <p:cNvSpPr/>
            <p:nvPr/>
          </p:nvSpPr>
          <p:spPr>
            <a:xfrm>
              <a:off x="4866600" y="2384825"/>
              <a:ext cx="6000" cy="4925"/>
            </a:xfrm>
            <a:custGeom>
              <a:avLst/>
              <a:gdLst/>
              <a:ahLst/>
              <a:cxnLst/>
              <a:rect l="l" t="t" r="r" b="b"/>
              <a:pathLst>
                <a:path w="240" h="197" extrusionOk="0">
                  <a:moveTo>
                    <a:pt x="137" y="0"/>
                  </a:moveTo>
                  <a:cubicBezTo>
                    <a:pt x="120" y="0"/>
                    <a:pt x="102" y="3"/>
                    <a:pt x="83" y="7"/>
                  </a:cubicBezTo>
                  <a:cubicBezTo>
                    <a:pt x="50" y="23"/>
                    <a:pt x="17" y="60"/>
                    <a:pt x="17" y="93"/>
                  </a:cubicBezTo>
                  <a:cubicBezTo>
                    <a:pt x="1" y="110"/>
                    <a:pt x="1" y="126"/>
                    <a:pt x="1" y="147"/>
                  </a:cubicBezTo>
                  <a:cubicBezTo>
                    <a:pt x="1" y="164"/>
                    <a:pt x="17" y="180"/>
                    <a:pt x="34" y="197"/>
                  </a:cubicBezTo>
                  <a:cubicBezTo>
                    <a:pt x="67" y="197"/>
                    <a:pt x="104" y="197"/>
                    <a:pt x="137" y="180"/>
                  </a:cubicBezTo>
                  <a:cubicBezTo>
                    <a:pt x="207" y="164"/>
                    <a:pt x="240" y="93"/>
                    <a:pt x="240" y="44"/>
                  </a:cubicBezTo>
                  <a:cubicBezTo>
                    <a:pt x="228" y="17"/>
                    <a:pt x="186"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22"/>
            <p:cNvSpPr/>
            <p:nvPr/>
          </p:nvSpPr>
          <p:spPr>
            <a:xfrm>
              <a:off x="4907825" y="2326125"/>
              <a:ext cx="6000" cy="5175"/>
            </a:xfrm>
            <a:custGeom>
              <a:avLst/>
              <a:gdLst/>
              <a:ahLst/>
              <a:cxnLst/>
              <a:rect l="l" t="t" r="r" b="b"/>
              <a:pathLst>
                <a:path w="240" h="207" extrusionOk="0">
                  <a:moveTo>
                    <a:pt x="153" y="1"/>
                  </a:moveTo>
                  <a:cubicBezTo>
                    <a:pt x="120" y="1"/>
                    <a:pt x="83" y="21"/>
                    <a:pt x="67" y="38"/>
                  </a:cubicBezTo>
                  <a:cubicBezTo>
                    <a:pt x="34" y="54"/>
                    <a:pt x="17" y="71"/>
                    <a:pt x="1" y="104"/>
                  </a:cubicBezTo>
                  <a:cubicBezTo>
                    <a:pt x="1" y="141"/>
                    <a:pt x="1" y="157"/>
                    <a:pt x="17" y="174"/>
                  </a:cubicBezTo>
                  <a:cubicBezTo>
                    <a:pt x="17" y="190"/>
                    <a:pt x="50" y="207"/>
                    <a:pt x="83" y="207"/>
                  </a:cubicBezTo>
                  <a:cubicBezTo>
                    <a:pt x="104" y="207"/>
                    <a:pt x="120" y="190"/>
                    <a:pt x="137" y="190"/>
                  </a:cubicBezTo>
                  <a:cubicBezTo>
                    <a:pt x="153" y="190"/>
                    <a:pt x="153" y="174"/>
                    <a:pt x="170" y="174"/>
                  </a:cubicBezTo>
                  <a:cubicBezTo>
                    <a:pt x="207" y="157"/>
                    <a:pt x="223" y="124"/>
                    <a:pt x="223" y="104"/>
                  </a:cubicBezTo>
                  <a:cubicBezTo>
                    <a:pt x="240" y="54"/>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22"/>
            <p:cNvSpPr/>
            <p:nvPr/>
          </p:nvSpPr>
          <p:spPr>
            <a:xfrm>
              <a:off x="4756625" y="2490625"/>
              <a:ext cx="6425" cy="5075"/>
            </a:xfrm>
            <a:custGeom>
              <a:avLst/>
              <a:gdLst/>
              <a:ahLst/>
              <a:cxnLst/>
              <a:rect l="l" t="t" r="r" b="b"/>
              <a:pathLst>
                <a:path w="257" h="203" extrusionOk="0">
                  <a:moveTo>
                    <a:pt x="137" y="1"/>
                  </a:moveTo>
                  <a:cubicBezTo>
                    <a:pt x="104" y="17"/>
                    <a:pt x="71" y="38"/>
                    <a:pt x="50" y="54"/>
                  </a:cubicBezTo>
                  <a:cubicBezTo>
                    <a:pt x="1" y="104"/>
                    <a:pt x="1" y="157"/>
                    <a:pt x="34" y="190"/>
                  </a:cubicBezTo>
                  <a:cubicBezTo>
                    <a:pt x="52" y="199"/>
                    <a:pt x="65" y="203"/>
                    <a:pt x="78" y="203"/>
                  </a:cubicBezTo>
                  <a:cubicBezTo>
                    <a:pt x="91" y="203"/>
                    <a:pt x="104" y="199"/>
                    <a:pt x="120" y="190"/>
                  </a:cubicBezTo>
                  <a:lnTo>
                    <a:pt x="153" y="190"/>
                  </a:lnTo>
                  <a:cubicBezTo>
                    <a:pt x="174" y="174"/>
                    <a:pt x="190" y="174"/>
                    <a:pt x="207" y="157"/>
                  </a:cubicBezTo>
                  <a:cubicBezTo>
                    <a:pt x="256" y="104"/>
                    <a:pt x="256" y="54"/>
                    <a:pt x="223" y="17"/>
                  </a:cubicBezTo>
                  <a:cubicBezTo>
                    <a:pt x="190"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22"/>
            <p:cNvSpPr/>
            <p:nvPr/>
          </p:nvSpPr>
          <p:spPr>
            <a:xfrm>
              <a:off x="4790525" y="2500950"/>
              <a:ext cx="6950" cy="4750"/>
            </a:xfrm>
            <a:custGeom>
              <a:avLst/>
              <a:gdLst/>
              <a:ahLst/>
              <a:cxnLst/>
              <a:rect l="l" t="t" r="r" b="b"/>
              <a:pathLst>
                <a:path w="278" h="190" extrusionOk="0">
                  <a:moveTo>
                    <a:pt x="174" y="0"/>
                  </a:moveTo>
                  <a:cubicBezTo>
                    <a:pt x="158" y="0"/>
                    <a:pt x="121" y="17"/>
                    <a:pt x="88" y="37"/>
                  </a:cubicBezTo>
                  <a:cubicBezTo>
                    <a:pt x="55" y="54"/>
                    <a:pt x="34" y="70"/>
                    <a:pt x="34" y="103"/>
                  </a:cubicBezTo>
                  <a:cubicBezTo>
                    <a:pt x="1" y="157"/>
                    <a:pt x="34" y="190"/>
                    <a:pt x="104" y="190"/>
                  </a:cubicBezTo>
                  <a:lnTo>
                    <a:pt x="174" y="190"/>
                  </a:lnTo>
                  <a:cubicBezTo>
                    <a:pt x="174" y="173"/>
                    <a:pt x="191" y="173"/>
                    <a:pt x="191" y="173"/>
                  </a:cubicBezTo>
                  <a:cubicBezTo>
                    <a:pt x="224" y="157"/>
                    <a:pt x="240" y="120"/>
                    <a:pt x="261"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22"/>
            <p:cNvSpPr/>
            <p:nvPr/>
          </p:nvSpPr>
          <p:spPr>
            <a:xfrm>
              <a:off x="4502750" y="2331275"/>
              <a:ext cx="6525" cy="5175"/>
            </a:xfrm>
            <a:custGeom>
              <a:avLst/>
              <a:gdLst/>
              <a:ahLst/>
              <a:cxnLst/>
              <a:rect l="l" t="t" r="r" b="b"/>
              <a:pathLst>
                <a:path w="261" h="207" extrusionOk="0">
                  <a:moveTo>
                    <a:pt x="158" y="1"/>
                  </a:moveTo>
                  <a:cubicBezTo>
                    <a:pt x="141" y="1"/>
                    <a:pt x="104" y="21"/>
                    <a:pt x="71" y="38"/>
                  </a:cubicBezTo>
                  <a:cubicBezTo>
                    <a:pt x="54" y="54"/>
                    <a:pt x="21" y="71"/>
                    <a:pt x="21" y="104"/>
                  </a:cubicBezTo>
                  <a:cubicBezTo>
                    <a:pt x="1" y="141"/>
                    <a:pt x="1" y="157"/>
                    <a:pt x="38" y="190"/>
                  </a:cubicBezTo>
                  <a:cubicBezTo>
                    <a:pt x="54" y="190"/>
                    <a:pt x="71" y="207"/>
                    <a:pt x="87" y="207"/>
                  </a:cubicBezTo>
                  <a:cubicBezTo>
                    <a:pt x="104" y="207"/>
                    <a:pt x="141" y="190"/>
                    <a:pt x="158" y="190"/>
                  </a:cubicBezTo>
                  <a:cubicBezTo>
                    <a:pt x="191" y="174"/>
                    <a:pt x="228" y="141"/>
                    <a:pt x="244" y="104"/>
                  </a:cubicBezTo>
                  <a:lnTo>
                    <a:pt x="244" y="87"/>
                  </a:lnTo>
                  <a:cubicBezTo>
                    <a:pt x="261" y="38"/>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22"/>
            <p:cNvSpPr/>
            <p:nvPr/>
          </p:nvSpPr>
          <p:spPr>
            <a:xfrm>
              <a:off x="4920725" y="2315400"/>
              <a:ext cx="6400" cy="5075"/>
            </a:xfrm>
            <a:custGeom>
              <a:avLst/>
              <a:gdLst/>
              <a:ahLst/>
              <a:cxnLst/>
              <a:rect l="l" t="t" r="r" b="b"/>
              <a:pathLst>
                <a:path w="256" h="203" extrusionOk="0">
                  <a:moveTo>
                    <a:pt x="136" y="1"/>
                  </a:moveTo>
                  <a:cubicBezTo>
                    <a:pt x="103" y="17"/>
                    <a:pt x="66" y="38"/>
                    <a:pt x="50" y="54"/>
                  </a:cubicBezTo>
                  <a:cubicBezTo>
                    <a:pt x="0" y="104"/>
                    <a:pt x="0" y="158"/>
                    <a:pt x="50" y="191"/>
                  </a:cubicBezTo>
                  <a:cubicBezTo>
                    <a:pt x="58" y="199"/>
                    <a:pt x="71" y="203"/>
                    <a:pt x="85" y="203"/>
                  </a:cubicBezTo>
                  <a:cubicBezTo>
                    <a:pt x="98" y="203"/>
                    <a:pt x="112" y="199"/>
                    <a:pt x="120" y="191"/>
                  </a:cubicBezTo>
                  <a:lnTo>
                    <a:pt x="153" y="191"/>
                  </a:lnTo>
                  <a:cubicBezTo>
                    <a:pt x="169" y="174"/>
                    <a:pt x="186" y="158"/>
                    <a:pt x="206" y="158"/>
                  </a:cubicBezTo>
                  <a:cubicBezTo>
                    <a:pt x="239" y="120"/>
                    <a:pt x="256" y="104"/>
                    <a:pt x="256" y="71"/>
                  </a:cubicBezTo>
                  <a:cubicBezTo>
                    <a:pt x="256" y="54"/>
                    <a:pt x="239" y="38"/>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22"/>
            <p:cNvSpPr/>
            <p:nvPr/>
          </p:nvSpPr>
          <p:spPr>
            <a:xfrm>
              <a:off x="4538425" y="2285200"/>
              <a:ext cx="6525" cy="4875"/>
            </a:xfrm>
            <a:custGeom>
              <a:avLst/>
              <a:gdLst/>
              <a:ahLst/>
              <a:cxnLst/>
              <a:rect l="l" t="t" r="r" b="b"/>
              <a:pathLst>
                <a:path w="261" h="195" extrusionOk="0">
                  <a:moveTo>
                    <a:pt x="178" y="1"/>
                  </a:moveTo>
                  <a:cubicBezTo>
                    <a:pt x="136" y="1"/>
                    <a:pt x="90" y="18"/>
                    <a:pt x="54" y="42"/>
                  </a:cubicBezTo>
                  <a:cubicBezTo>
                    <a:pt x="0" y="92"/>
                    <a:pt x="0" y="162"/>
                    <a:pt x="37" y="178"/>
                  </a:cubicBezTo>
                  <a:cubicBezTo>
                    <a:pt x="70" y="195"/>
                    <a:pt x="87" y="195"/>
                    <a:pt x="120" y="195"/>
                  </a:cubicBezTo>
                  <a:cubicBezTo>
                    <a:pt x="141" y="195"/>
                    <a:pt x="141" y="178"/>
                    <a:pt x="157" y="178"/>
                  </a:cubicBezTo>
                  <a:cubicBezTo>
                    <a:pt x="174" y="178"/>
                    <a:pt x="190" y="162"/>
                    <a:pt x="207" y="145"/>
                  </a:cubicBezTo>
                  <a:cubicBezTo>
                    <a:pt x="260" y="92"/>
                    <a:pt x="260" y="42"/>
                    <a:pt x="223" y="9"/>
                  </a:cubicBezTo>
                  <a:cubicBezTo>
                    <a:pt x="209" y="3"/>
                    <a:pt x="194"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22"/>
            <p:cNvSpPr/>
            <p:nvPr/>
          </p:nvSpPr>
          <p:spPr>
            <a:xfrm>
              <a:off x="4465450" y="2342100"/>
              <a:ext cx="6000" cy="4675"/>
            </a:xfrm>
            <a:custGeom>
              <a:avLst/>
              <a:gdLst/>
              <a:ahLst/>
              <a:cxnLst/>
              <a:rect l="l" t="t" r="r" b="b"/>
              <a:pathLst>
                <a:path w="240" h="187" extrusionOk="0">
                  <a:moveTo>
                    <a:pt x="153" y="1"/>
                  </a:moveTo>
                  <a:cubicBezTo>
                    <a:pt x="120" y="1"/>
                    <a:pt x="87" y="17"/>
                    <a:pt x="50" y="34"/>
                  </a:cubicBezTo>
                  <a:cubicBezTo>
                    <a:pt x="33" y="50"/>
                    <a:pt x="17" y="67"/>
                    <a:pt x="0" y="104"/>
                  </a:cubicBezTo>
                  <a:cubicBezTo>
                    <a:pt x="33" y="137"/>
                    <a:pt x="87" y="170"/>
                    <a:pt x="120" y="186"/>
                  </a:cubicBezTo>
                  <a:lnTo>
                    <a:pt x="136" y="186"/>
                  </a:lnTo>
                  <a:cubicBezTo>
                    <a:pt x="153" y="186"/>
                    <a:pt x="153" y="186"/>
                    <a:pt x="174" y="170"/>
                  </a:cubicBezTo>
                  <a:cubicBezTo>
                    <a:pt x="190" y="153"/>
                    <a:pt x="223" y="137"/>
                    <a:pt x="223" y="104"/>
                  </a:cubicBezTo>
                  <a:cubicBezTo>
                    <a:pt x="239" y="50"/>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22"/>
            <p:cNvSpPr/>
            <p:nvPr/>
          </p:nvSpPr>
          <p:spPr>
            <a:xfrm>
              <a:off x="4925875" y="2325725"/>
              <a:ext cx="6400" cy="4750"/>
            </a:xfrm>
            <a:custGeom>
              <a:avLst/>
              <a:gdLst/>
              <a:ahLst/>
              <a:cxnLst/>
              <a:rect l="l" t="t" r="r" b="b"/>
              <a:pathLst>
                <a:path w="256" h="190" extrusionOk="0">
                  <a:moveTo>
                    <a:pt x="169" y="0"/>
                  </a:moveTo>
                  <a:cubicBezTo>
                    <a:pt x="136" y="0"/>
                    <a:pt x="103" y="17"/>
                    <a:pt x="66" y="37"/>
                  </a:cubicBezTo>
                  <a:cubicBezTo>
                    <a:pt x="50" y="54"/>
                    <a:pt x="17" y="70"/>
                    <a:pt x="17" y="103"/>
                  </a:cubicBezTo>
                  <a:cubicBezTo>
                    <a:pt x="0" y="157"/>
                    <a:pt x="33" y="190"/>
                    <a:pt x="83" y="190"/>
                  </a:cubicBezTo>
                  <a:lnTo>
                    <a:pt x="153" y="190"/>
                  </a:lnTo>
                  <a:cubicBezTo>
                    <a:pt x="169" y="173"/>
                    <a:pt x="169" y="173"/>
                    <a:pt x="186" y="173"/>
                  </a:cubicBezTo>
                  <a:cubicBezTo>
                    <a:pt x="207" y="157"/>
                    <a:pt x="239" y="120"/>
                    <a:pt x="239" y="103"/>
                  </a:cubicBezTo>
                  <a:cubicBezTo>
                    <a:pt x="256" y="70"/>
                    <a:pt x="256" y="54"/>
                    <a:pt x="239" y="3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22"/>
            <p:cNvSpPr/>
            <p:nvPr/>
          </p:nvSpPr>
          <p:spPr>
            <a:xfrm>
              <a:off x="4467200" y="2332200"/>
              <a:ext cx="425" cy="850"/>
            </a:xfrm>
            <a:custGeom>
              <a:avLst/>
              <a:gdLst/>
              <a:ahLst/>
              <a:cxnLst/>
              <a:rect l="l" t="t" r="r" b="b"/>
              <a:pathLst>
                <a:path w="17" h="34" extrusionOk="0">
                  <a:moveTo>
                    <a:pt x="0" y="34"/>
                  </a:moveTo>
                  <a:cubicBezTo>
                    <a:pt x="0" y="34"/>
                    <a:pt x="17" y="17"/>
                    <a:pt x="17" y="1"/>
                  </a:cubicBezTo>
                  <a:lnTo>
                    <a:pt x="17" y="1"/>
                  </a:lnTo>
                  <a:cubicBezTo>
                    <a:pt x="17" y="17"/>
                    <a:pt x="0" y="34"/>
                    <a:pt x="0"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22"/>
            <p:cNvSpPr/>
            <p:nvPr/>
          </p:nvSpPr>
          <p:spPr>
            <a:xfrm>
              <a:off x="4522950" y="2284500"/>
              <a:ext cx="6950" cy="5175"/>
            </a:xfrm>
            <a:custGeom>
              <a:avLst/>
              <a:gdLst/>
              <a:ahLst/>
              <a:cxnLst/>
              <a:rect l="l" t="t" r="r" b="b"/>
              <a:pathLst>
                <a:path w="278" h="207" extrusionOk="0">
                  <a:moveTo>
                    <a:pt x="174" y="0"/>
                  </a:moveTo>
                  <a:cubicBezTo>
                    <a:pt x="158" y="0"/>
                    <a:pt x="121" y="17"/>
                    <a:pt x="88" y="37"/>
                  </a:cubicBezTo>
                  <a:cubicBezTo>
                    <a:pt x="55" y="54"/>
                    <a:pt x="38" y="70"/>
                    <a:pt x="38" y="103"/>
                  </a:cubicBezTo>
                  <a:cubicBezTo>
                    <a:pt x="1" y="157"/>
                    <a:pt x="38" y="206"/>
                    <a:pt x="104" y="206"/>
                  </a:cubicBezTo>
                  <a:cubicBezTo>
                    <a:pt x="121" y="206"/>
                    <a:pt x="141" y="190"/>
                    <a:pt x="174" y="190"/>
                  </a:cubicBezTo>
                  <a:lnTo>
                    <a:pt x="191" y="173"/>
                  </a:lnTo>
                  <a:cubicBezTo>
                    <a:pt x="224" y="157"/>
                    <a:pt x="244" y="120"/>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22"/>
            <p:cNvSpPr/>
            <p:nvPr/>
          </p:nvSpPr>
          <p:spPr>
            <a:xfrm>
              <a:off x="4928450" y="2280050"/>
              <a:ext cx="6425" cy="4875"/>
            </a:xfrm>
            <a:custGeom>
              <a:avLst/>
              <a:gdLst/>
              <a:ahLst/>
              <a:cxnLst/>
              <a:rect l="l" t="t" r="r" b="b"/>
              <a:pathLst>
                <a:path w="257" h="195" extrusionOk="0">
                  <a:moveTo>
                    <a:pt x="155" y="1"/>
                  </a:moveTo>
                  <a:cubicBezTo>
                    <a:pt x="139" y="1"/>
                    <a:pt x="122" y="3"/>
                    <a:pt x="104" y="9"/>
                  </a:cubicBezTo>
                  <a:cubicBezTo>
                    <a:pt x="66" y="25"/>
                    <a:pt x="33" y="58"/>
                    <a:pt x="17" y="75"/>
                  </a:cubicBezTo>
                  <a:cubicBezTo>
                    <a:pt x="17" y="112"/>
                    <a:pt x="0" y="129"/>
                    <a:pt x="17" y="145"/>
                  </a:cubicBezTo>
                  <a:cubicBezTo>
                    <a:pt x="17" y="162"/>
                    <a:pt x="33" y="178"/>
                    <a:pt x="50" y="195"/>
                  </a:cubicBezTo>
                  <a:cubicBezTo>
                    <a:pt x="83" y="195"/>
                    <a:pt x="120" y="195"/>
                    <a:pt x="153" y="178"/>
                  </a:cubicBezTo>
                  <a:cubicBezTo>
                    <a:pt x="223" y="162"/>
                    <a:pt x="256" y="91"/>
                    <a:pt x="240" y="42"/>
                  </a:cubicBezTo>
                  <a:cubicBezTo>
                    <a:pt x="228" y="18"/>
                    <a:pt x="196"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22"/>
            <p:cNvSpPr/>
            <p:nvPr/>
          </p:nvSpPr>
          <p:spPr>
            <a:xfrm>
              <a:off x="4927925" y="2292625"/>
              <a:ext cx="6525" cy="5025"/>
            </a:xfrm>
            <a:custGeom>
              <a:avLst/>
              <a:gdLst/>
              <a:ahLst/>
              <a:cxnLst/>
              <a:rect l="l" t="t" r="r" b="b"/>
              <a:pathLst>
                <a:path w="261" h="201" extrusionOk="0">
                  <a:moveTo>
                    <a:pt x="174" y="1"/>
                  </a:moveTo>
                  <a:cubicBezTo>
                    <a:pt x="157" y="1"/>
                    <a:pt x="141" y="21"/>
                    <a:pt x="104" y="21"/>
                  </a:cubicBezTo>
                  <a:cubicBezTo>
                    <a:pt x="54" y="54"/>
                    <a:pt x="1" y="104"/>
                    <a:pt x="21" y="157"/>
                  </a:cubicBezTo>
                  <a:cubicBezTo>
                    <a:pt x="32" y="189"/>
                    <a:pt x="62" y="200"/>
                    <a:pt x="97" y="200"/>
                  </a:cubicBezTo>
                  <a:cubicBezTo>
                    <a:pt x="117" y="200"/>
                    <a:pt x="138" y="196"/>
                    <a:pt x="157" y="190"/>
                  </a:cubicBezTo>
                  <a:cubicBezTo>
                    <a:pt x="174" y="174"/>
                    <a:pt x="190" y="174"/>
                    <a:pt x="207" y="157"/>
                  </a:cubicBezTo>
                  <a:cubicBezTo>
                    <a:pt x="244" y="124"/>
                    <a:pt x="261" y="87"/>
                    <a:pt x="261" y="54"/>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22"/>
            <p:cNvSpPr/>
            <p:nvPr/>
          </p:nvSpPr>
          <p:spPr>
            <a:xfrm>
              <a:off x="4846000" y="2315400"/>
              <a:ext cx="6400" cy="5075"/>
            </a:xfrm>
            <a:custGeom>
              <a:avLst/>
              <a:gdLst/>
              <a:ahLst/>
              <a:cxnLst/>
              <a:rect l="l" t="t" r="r" b="b"/>
              <a:pathLst>
                <a:path w="256" h="203" extrusionOk="0">
                  <a:moveTo>
                    <a:pt x="159" y="0"/>
                  </a:moveTo>
                  <a:cubicBezTo>
                    <a:pt x="140" y="0"/>
                    <a:pt x="120" y="6"/>
                    <a:pt x="103" y="17"/>
                  </a:cubicBezTo>
                  <a:cubicBezTo>
                    <a:pt x="66" y="38"/>
                    <a:pt x="33" y="54"/>
                    <a:pt x="17" y="87"/>
                  </a:cubicBezTo>
                  <a:cubicBezTo>
                    <a:pt x="0" y="104"/>
                    <a:pt x="0" y="141"/>
                    <a:pt x="0" y="158"/>
                  </a:cubicBezTo>
                  <a:cubicBezTo>
                    <a:pt x="17" y="174"/>
                    <a:pt x="33" y="191"/>
                    <a:pt x="50" y="191"/>
                  </a:cubicBezTo>
                  <a:cubicBezTo>
                    <a:pt x="58" y="199"/>
                    <a:pt x="75" y="203"/>
                    <a:pt x="95" y="203"/>
                  </a:cubicBezTo>
                  <a:cubicBezTo>
                    <a:pt x="115" y="203"/>
                    <a:pt x="136" y="199"/>
                    <a:pt x="153" y="191"/>
                  </a:cubicBezTo>
                  <a:cubicBezTo>
                    <a:pt x="206" y="158"/>
                    <a:pt x="256" y="104"/>
                    <a:pt x="239" y="54"/>
                  </a:cubicBezTo>
                  <a:cubicBezTo>
                    <a:pt x="228" y="20"/>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22"/>
            <p:cNvSpPr/>
            <p:nvPr/>
          </p:nvSpPr>
          <p:spPr>
            <a:xfrm>
              <a:off x="4775500" y="2352800"/>
              <a:ext cx="6925" cy="5025"/>
            </a:xfrm>
            <a:custGeom>
              <a:avLst/>
              <a:gdLst/>
              <a:ahLst/>
              <a:cxnLst/>
              <a:rect l="l" t="t" r="r" b="b"/>
              <a:pathLst>
                <a:path w="277" h="201" extrusionOk="0">
                  <a:moveTo>
                    <a:pt x="175" y="1"/>
                  </a:moveTo>
                  <a:cubicBezTo>
                    <a:pt x="153" y="1"/>
                    <a:pt x="128" y="6"/>
                    <a:pt x="103" y="18"/>
                  </a:cubicBezTo>
                  <a:cubicBezTo>
                    <a:pt x="54" y="51"/>
                    <a:pt x="0" y="105"/>
                    <a:pt x="17" y="154"/>
                  </a:cubicBezTo>
                  <a:cubicBezTo>
                    <a:pt x="30" y="189"/>
                    <a:pt x="62" y="201"/>
                    <a:pt x="97" y="201"/>
                  </a:cubicBezTo>
                  <a:cubicBezTo>
                    <a:pt x="117" y="201"/>
                    <a:pt x="138" y="197"/>
                    <a:pt x="157" y="191"/>
                  </a:cubicBezTo>
                  <a:cubicBezTo>
                    <a:pt x="223" y="154"/>
                    <a:pt x="276" y="105"/>
                    <a:pt x="260" y="51"/>
                  </a:cubicBezTo>
                  <a:cubicBezTo>
                    <a:pt x="249" y="19"/>
                    <a:pt x="216"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22"/>
            <p:cNvSpPr/>
            <p:nvPr/>
          </p:nvSpPr>
          <p:spPr>
            <a:xfrm>
              <a:off x="4765600" y="2271375"/>
              <a:ext cx="6500" cy="5000"/>
            </a:xfrm>
            <a:custGeom>
              <a:avLst/>
              <a:gdLst/>
              <a:ahLst/>
              <a:cxnLst/>
              <a:rect l="l" t="t" r="r" b="b"/>
              <a:pathLst>
                <a:path w="260" h="200" extrusionOk="0">
                  <a:moveTo>
                    <a:pt x="176" y="0"/>
                  </a:moveTo>
                  <a:cubicBezTo>
                    <a:pt x="153" y="0"/>
                    <a:pt x="128" y="4"/>
                    <a:pt x="103" y="10"/>
                  </a:cubicBezTo>
                  <a:cubicBezTo>
                    <a:pt x="54" y="47"/>
                    <a:pt x="0" y="96"/>
                    <a:pt x="21" y="150"/>
                  </a:cubicBezTo>
                  <a:cubicBezTo>
                    <a:pt x="32" y="182"/>
                    <a:pt x="63" y="200"/>
                    <a:pt x="98" y="200"/>
                  </a:cubicBezTo>
                  <a:cubicBezTo>
                    <a:pt x="117" y="200"/>
                    <a:pt x="138" y="195"/>
                    <a:pt x="157" y="183"/>
                  </a:cubicBezTo>
                  <a:cubicBezTo>
                    <a:pt x="227" y="150"/>
                    <a:pt x="260" y="96"/>
                    <a:pt x="260" y="47"/>
                  </a:cubicBezTo>
                  <a:cubicBezTo>
                    <a:pt x="249" y="12"/>
                    <a:pt x="217"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22"/>
            <p:cNvSpPr/>
            <p:nvPr/>
          </p:nvSpPr>
          <p:spPr>
            <a:xfrm>
              <a:off x="4755275" y="2283500"/>
              <a:ext cx="6525" cy="4950"/>
            </a:xfrm>
            <a:custGeom>
              <a:avLst/>
              <a:gdLst/>
              <a:ahLst/>
              <a:cxnLst/>
              <a:rect l="l" t="t" r="r" b="b"/>
              <a:pathLst>
                <a:path w="261" h="198" extrusionOk="0">
                  <a:moveTo>
                    <a:pt x="156" y="1"/>
                  </a:moveTo>
                  <a:cubicBezTo>
                    <a:pt x="140" y="1"/>
                    <a:pt x="123" y="3"/>
                    <a:pt x="104" y="7"/>
                  </a:cubicBezTo>
                  <a:cubicBezTo>
                    <a:pt x="38" y="40"/>
                    <a:pt x="1" y="110"/>
                    <a:pt x="22" y="143"/>
                  </a:cubicBezTo>
                  <a:cubicBezTo>
                    <a:pt x="22" y="178"/>
                    <a:pt x="50" y="197"/>
                    <a:pt x="88" y="197"/>
                  </a:cubicBezTo>
                  <a:cubicBezTo>
                    <a:pt x="109" y="197"/>
                    <a:pt x="133" y="192"/>
                    <a:pt x="158" y="180"/>
                  </a:cubicBezTo>
                  <a:cubicBezTo>
                    <a:pt x="228" y="160"/>
                    <a:pt x="261" y="94"/>
                    <a:pt x="244" y="40"/>
                  </a:cubicBezTo>
                  <a:cubicBezTo>
                    <a:pt x="232" y="16"/>
                    <a:pt x="20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22"/>
            <p:cNvSpPr/>
            <p:nvPr/>
          </p:nvSpPr>
          <p:spPr>
            <a:xfrm>
              <a:off x="4763025" y="2305100"/>
              <a:ext cx="6500" cy="5175"/>
            </a:xfrm>
            <a:custGeom>
              <a:avLst/>
              <a:gdLst/>
              <a:ahLst/>
              <a:cxnLst/>
              <a:rect l="l" t="t" r="r" b="b"/>
              <a:pathLst>
                <a:path w="260" h="207" extrusionOk="0">
                  <a:moveTo>
                    <a:pt x="157" y="1"/>
                  </a:moveTo>
                  <a:cubicBezTo>
                    <a:pt x="124" y="1"/>
                    <a:pt x="87" y="17"/>
                    <a:pt x="70" y="38"/>
                  </a:cubicBezTo>
                  <a:cubicBezTo>
                    <a:pt x="37" y="54"/>
                    <a:pt x="21" y="87"/>
                    <a:pt x="0" y="104"/>
                  </a:cubicBezTo>
                  <a:cubicBezTo>
                    <a:pt x="0" y="141"/>
                    <a:pt x="0" y="157"/>
                    <a:pt x="21" y="174"/>
                  </a:cubicBezTo>
                  <a:cubicBezTo>
                    <a:pt x="21" y="190"/>
                    <a:pt x="54" y="207"/>
                    <a:pt x="87" y="207"/>
                  </a:cubicBezTo>
                  <a:cubicBezTo>
                    <a:pt x="103" y="207"/>
                    <a:pt x="124" y="190"/>
                    <a:pt x="140" y="190"/>
                  </a:cubicBezTo>
                  <a:cubicBezTo>
                    <a:pt x="157" y="190"/>
                    <a:pt x="157" y="174"/>
                    <a:pt x="173" y="174"/>
                  </a:cubicBezTo>
                  <a:cubicBezTo>
                    <a:pt x="206" y="157"/>
                    <a:pt x="227" y="120"/>
                    <a:pt x="227"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22"/>
            <p:cNvSpPr/>
            <p:nvPr/>
          </p:nvSpPr>
          <p:spPr>
            <a:xfrm>
              <a:off x="4747550" y="2306375"/>
              <a:ext cx="6525" cy="4825"/>
            </a:xfrm>
            <a:custGeom>
              <a:avLst/>
              <a:gdLst/>
              <a:ahLst/>
              <a:cxnLst/>
              <a:rect l="l" t="t" r="r" b="b"/>
              <a:pathLst>
                <a:path w="261" h="193" extrusionOk="0">
                  <a:moveTo>
                    <a:pt x="163" y="1"/>
                  </a:moveTo>
                  <a:cubicBezTo>
                    <a:pt x="145" y="1"/>
                    <a:pt x="126" y="6"/>
                    <a:pt x="104" y="20"/>
                  </a:cubicBezTo>
                  <a:cubicBezTo>
                    <a:pt x="54" y="36"/>
                    <a:pt x="21" y="69"/>
                    <a:pt x="21" y="106"/>
                  </a:cubicBezTo>
                  <a:cubicBezTo>
                    <a:pt x="1" y="123"/>
                    <a:pt x="1" y="139"/>
                    <a:pt x="21" y="139"/>
                  </a:cubicBezTo>
                  <a:cubicBezTo>
                    <a:pt x="21" y="173"/>
                    <a:pt x="48" y="192"/>
                    <a:pt x="85" y="192"/>
                  </a:cubicBezTo>
                  <a:cubicBezTo>
                    <a:pt x="107" y="192"/>
                    <a:pt x="132" y="186"/>
                    <a:pt x="157" y="172"/>
                  </a:cubicBezTo>
                  <a:cubicBezTo>
                    <a:pt x="228" y="156"/>
                    <a:pt x="260" y="90"/>
                    <a:pt x="244" y="53"/>
                  </a:cubicBezTo>
                  <a:cubicBezTo>
                    <a:pt x="244" y="36"/>
                    <a:pt x="228" y="20"/>
                    <a:pt x="228" y="20"/>
                  </a:cubicBezTo>
                  <a:cubicBezTo>
                    <a:pt x="206" y="10"/>
                    <a:pt x="186"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22"/>
            <p:cNvSpPr/>
            <p:nvPr/>
          </p:nvSpPr>
          <p:spPr>
            <a:xfrm>
              <a:off x="4748900" y="2316350"/>
              <a:ext cx="6400" cy="4725"/>
            </a:xfrm>
            <a:custGeom>
              <a:avLst/>
              <a:gdLst/>
              <a:ahLst/>
              <a:cxnLst/>
              <a:rect l="l" t="t" r="r" b="b"/>
              <a:pathLst>
                <a:path w="256" h="189" extrusionOk="0">
                  <a:moveTo>
                    <a:pt x="153" y="0"/>
                  </a:moveTo>
                  <a:cubicBezTo>
                    <a:pt x="153" y="0"/>
                    <a:pt x="120" y="0"/>
                    <a:pt x="103" y="16"/>
                  </a:cubicBezTo>
                  <a:cubicBezTo>
                    <a:pt x="50" y="33"/>
                    <a:pt x="0" y="103"/>
                    <a:pt x="17" y="136"/>
                  </a:cubicBezTo>
                  <a:cubicBezTo>
                    <a:pt x="28" y="168"/>
                    <a:pt x="61" y="188"/>
                    <a:pt x="96" y="188"/>
                  </a:cubicBezTo>
                  <a:cubicBezTo>
                    <a:pt x="115" y="188"/>
                    <a:pt x="135" y="182"/>
                    <a:pt x="153" y="169"/>
                  </a:cubicBezTo>
                  <a:cubicBezTo>
                    <a:pt x="174" y="169"/>
                    <a:pt x="190" y="153"/>
                    <a:pt x="206" y="153"/>
                  </a:cubicBezTo>
                  <a:cubicBezTo>
                    <a:pt x="239" y="120"/>
                    <a:pt x="256" y="82"/>
                    <a:pt x="256" y="49"/>
                  </a:cubicBezTo>
                  <a:cubicBezTo>
                    <a:pt x="239" y="16"/>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22"/>
            <p:cNvSpPr/>
            <p:nvPr/>
          </p:nvSpPr>
          <p:spPr>
            <a:xfrm>
              <a:off x="4631175" y="2399625"/>
              <a:ext cx="6525" cy="4750"/>
            </a:xfrm>
            <a:custGeom>
              <a:avLst/>
              <a:gdLst/>
              <a:ahLst/>
              <a:cxnLst/>
              <a:rect l="l" t="t" r="r" b="b"/>
              <a:pathLst>
                <a:path w="261" h="190" extrusionOk="0">
                  <a:moveTo>
                    <a:pt x="174" y="0"/>
                  </a:moveTo>
                  <a:cubicBezTo>
                    <a:pt x="141" y="0"/>
                    <a:pt x="104" y="0"/>
                    <a:pt x="71" y="33"/>
                  </a:cubicBezTo>
                  <a:cubicBezTo>
                    <a:pt x="55" y="50"/>
                    <a:pt x="17" y="70"/>
                    <a:pt x="17" y="103"/>
                  </a:cubicBezTo>
                  <a:cubicBezTo>
                    <a:pt x="1" y="153"/>
                    <a:pt x="38" y="190"/>
                    <a:pt x="88" y="190"/>
                  </a:cubicBezTo>
                  <a:cubicBezTo>
                    <a:pt x="121" y="190"/>
                    <a:pt x="141" y="190"/>
                    <a:pt x="158" y="173"/>
                  </a:cubicBezTo>
                  <a:lnTo>
                    <a:pt x="191" y="173"/>
                  </a:lnTo>
                  <a:cubicBezTo>
                    <a:pt x="207" y="136"/>
                    <a:pt x="244" y="120"/>
                    <a:pt x="244" y="87"/>
                  </a:cubicBezTo>
                  <a:cubicBezTo>
                    <a:pt x="261" y="33"/>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22"/>
            <p:cNvSpPr/>
            <p:nvPr/>
          </p:nvSpPr>
          <p:spPr>
            <a:xfrm>
              <a:off x="4752300" y="2328300"/>
              <a:ext cx="6525" cy="5200"/>
            </a:xfrm>
            <a:custGeom>
              <a:avLst/>
              <a:gdLst/>
              <a:ahLst/>
              <a:cxnLst/>
              <a:rect l="l" t="t" r="r" b="b"/>
              <a:pathLst>
                <a:path w="261" h="208" extrusionOk="0">
                  <a:moveTo>
                    <a:pt x="174" y="0"/>
                  </a:moveTo>
                  <a:cubicBezTo>
                    <a:pt x="157" y="0"/>
                    <a:pt x="141" y="17"/>
                    <a:pt x="120" y="17"/>
                  </a:cubicBezTo>
                  <a:cubicBezTo>
                    <a:pt x="54" y="54"/>
                    <a:pt x="0" y="103"/>
                    <a:pt x="17" y="157"/>
                  </a:cubicBezTo>
                  <a:cubicBezTo>
                    <a:pt x="30" y="189"/>
                    <a:pt x="62" y="207"/>
                    <a:pt x="102" y="207"/>
                  </a:cubicBezTo>
                  <a:cubicBezTo>
                    <a:pt x="124" y="207"/>
                    <a:pt x="149" y="202"/>
                    <a:pt x="174" y="190"/>
                  </a:cubicBezTo>
                  <a:cubicBezTo>
                    <a:pt x="190" y="173"/>
                    <a:pt x="207" y="173"/>
                    <a:pt x="207" y="157"/>
                  </a:cubicBezTo>
                  <a:cubicBezTo>
                    <a:pt x="244" y="120"/>
                    <a:pt x="260" y="87"/>
                    <a:pt x="260" y="54"/>
                  </a:cubicBezTo>
                  <a:cubicBezTo>
                    <a:pt x="24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22"/>
            <p:cNvSpPr/>
            <p:nvPr/>
          </p:nvSpPr>
          <p:spPr>
            <a:xfrm>
              <a:off x="4763525" y="2351050"/>
              <a:ext cx="6425" cy="4800"/>
            </a:xfrm>
            <a:custGeom>
              <a:avLst/>
              <a:gdLst/>
              <a:ahLst/>
              <a:cxnLst/>
              <a:rect l="l" t="t" r="r" b="b"/>
              <a:pathLst>
                <a:path w="257" h="192" extrusionOk="0">
                  <a:moveTo>
                    <a:pt x="154" y="1"/>
                  </a:moveTo>
                  <a:cubicBezTo>
                    <a:pt x="132" y="1"/>
                    <a:pt x="108" y="6"/>
                    <a:pt x="83" y="18"/>
                  </a:cubicBezTo>
                  <a:cubicBezTo>
                    <a:pt x="50" y="18"/>
                    <a:pt x="34" y="55"/>
                    <a:pt x="17" y="88"/>
                  </a:cubicBezTo>
                  <a:cubicBezTo>
                    <a:pt x="1" y="104"/>
                    <a:pt x="1" y="121"/>
                    <a:pt x="1" y="137"/>
                  </a:cubicBezTo>
                  <a:cubicBezTo>
                    <a:pt x="1" y="175"/>
                    <a:pt x="17" y="175"/>
                    <a:pt x="50" y="191"/>
                  </a:cubicBezTo>
                  <a:cubicBezTo>
                    <a:pt x="67" y="191"/>
                    <a:pt x="104" y="191"/>
                    <a:pt x="137" y="175"/>
                  </a:cubicBezTo>
                  <a:cubicBezTo>
                    <a:pt x="207" y="158"/>
                    <a:pt x="256" y="88"/>
                    <a:pt x="240" y="55"/>
                  </a:cubicBezTo>
                  <a:cubicBezTo>
                    <a:pt x="229" y="20"/>
                    <a:pt x="196"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22"/>
            <p:cNvSpPr/>
            <p:nvPr/>
          </p:nvSpPr>
          <p:spPr>
            <a:xfrm>
              <a:off x="4763025" y="2363800"/>
              <a:ext cx="6500" cy="4925"/>
            </a:xfrm>
            <a:custGeom>
              <a:avLst/>
              <a:gdLst/>
              <a:ahLst/>
              <a:cxnLst/>
              <a:rect l="l" t="t" r="r" b="b"/>
              <a:pathLst>
                <a:path w="260" h="197" extrusionOk="0">
                  <a:moveTo>
                    <a:pt x="193" y="0"/>
                  </a:moveTo>
                  <a:cubicBezTo>
                    <a:pt x="182" y="0"/>
                    <a:pt x="170" y="2"/>
                    <a:pt x="157" y="7"/>
                  </a:cubicBezTo>
                  <a:lnTo>
                    <a:pt x="103" y="7"/>
                  </a:lnTo>
                  <a:cubicBezTo>
                    <a:pt x="37" y="40"/>
                    <a:pt x="0" y="93"/>
                    <a:pt x="21" y="143"/>
                  </a:cubicBezTo>
                  <a:cubicBezTo>
                    <a:pt x="21" y="178"/>
                    <a:pt x="49" y="197"/>
                    <a:pt x="88" y="197"/>
                  </a:cubicBezTo>
                  <a:cubicBezTo>
                    <a:pt x="108" y="197"/>
                    <a:pt x="132" y="191"/>
                    <a:pt x="157" y="180"/>
                  </a:cubicBezTo>
                  <a:cubicBezTo>
                    <a:pt x="173" y="180"/>
                    <a:pt x="190" y="163"/>
                    <a:pt x="206" y="143"/>
                  </a:cubicBezTo>
                  <a:cubicBezTo>
                    <a:pt x="243" y="126"/>
                    <a:pt x="260" y="77"/>
                    <a:pt x="243" y="40"/>
                  </a:cubicBezTo>
                  <a:cubicBezTo>
                    <a:pt x="243" y="16"/>
                    <a:pt x="22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22"/>
            <p:cNvSpPr/>
            <p:nvPr/>
          </p:nvSpPr>
          <p:spPr>
            <a:xfrm>
              <a:off x="4773325" y="2338600"/>
              <a:ext cx="6525" cy="4775"/>
            </a:xfrm>
            <a:custGeom>
              <a:avLst/>
              <a:gdLst/>
              <a:ahLst/>
              <a:cxnLst/>
              <a:rect l="l" t="t" r="r" b="b"/>
              <a:pathLst>
                <a:path w="261" h="191" extrusionOk="0">
                  <a:moveTo>
                    <a:pt x="174" y="1"/>
                  </a:moveTo>
                  <a:cubicBezTo>
                    <a:pt x="141" y="1"/>
                    <a:pt x="104" y="1"/>
                    <a:pt x="87" y="17"/>
                  </a:cubicBezTo>
                  <a:cubicBezTo>
                    <a:pt x="54" y="54"/>
                    <a:pt x="38" y="71"/>
                    <a:pt x="21" y="104"/>
                  </a:cubicBezTo>
                  <a:cubicBezTo>
                    <a:pt x="0" y="157"/>
                    <a:pt x="38" y="190"/>
                    <a:pt x="104" y="190"/>
                  </a:cubicBezTo>
                  <a:cubicBezTo>
                    <a:pt x="124" y="190"/>
                    <a:pt x="141" y="190"/>
                    <a:pt x="157" y="174"/>
                  </a:cubicBezTo>
                  <a:lnTo>
                    <a:pt x="190" y="174"/>
                  </a:lnTo>
                  <a:cubicBezTo>
                    <a:pt x="207" y="141"/>
                    <a:pt x="244" y="120"/>
                    <a:pt x="244" y="87"/>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22"/>
            <p:cNvSpPr/>
            <p:nvPr/>
          </p:nvSpPr>
          <p:spPr>
            <a:xfrm>
              <a:off x="4766100" y="2315825"/>
              <a:ext cx="6825" cy="5175"/>
            </a:xfrm>
            <a:custGeom>
              <a:avLst/>
              <a:gdLst/>
              <a:ahLst/>
              <a:cxnLst/>
              <a:rect l="l" t="t" r="r" b="b"/>
              <a:pathLst>
                <a:path w="273" h="207" extrusionOk="0">
                  <a:moveTo>
                    <a:pt x="170" y="0"/>
                  </a:moveTo>
                  <a:cubicBezTo>
                    <a:pt x="137" y="0"/>
                    <a:pt x="104" y="21"/>
                    <a:pt x="83" y="37"/>
                  </a:cubicBezTo>
                  <a:cubicBezTo>
                    <a:pt x="50" y="54"/>
                    <a:pt x="34" y="87"/>
                    <a:pt x="17" y="103"/>
                  </a:cubicBezTo>
                  <a:cubicBezTo>
                    <a:pt x="1" y="157"/>
                    <a:pt x="34" y="207"/>
                    <a:pt x="104" y="207"/>
                  </a:cubicBezTo>
                  <a:cubicBezTo>
                    <a:pt x="120" y="207"/>
                    <a:pt x="137" y="207"/>
                    <a:pt x="153" y="190"/>
                  </a:cubicBezTo>
                  <a:cubicBezTo>
                    <a:pt x="207" y="174"/>
                    <a:pt x="240" y="141"/>
                    <a:pt x="240" y="103"/>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22"/>
            <p:cNvSpPr/>
            <p:nvPr/>
          </p:nvSpPr>
          <p:spPr>
            <a:xfrm>
              <a:off x="4767750" y="2326875"/>
              <a:ext cx="6525" cy="4950"/>
            </a:xfrm>
            <a:custGeom>
              <a:avLst/>
              <a:gdLst/>
              <a:ahLst/>
              <a:cxnLst/>
              <a:rect l="l" t="t" r="r" b="b"/>
              <a:pathLst>
                <a:path w="261" h="198" extrusionOk="0">
                  <a:moveTo>
                    <a:pt x="156" y="0"/>
                  </a:moveTo>
                  <a:cubicBezTo>
                    <a:pt x="145" y="0"/>
                    <a:pt x="133" y="2"/>
                    <a:pt x="120" y="8"/>
                  </a:cubicBezTo>
                  <a:cubicBezTo>
                    <a:pt x="87" y="8"/>
                    <a:pt x="71" y="24"/>
                    <a:pt x="38" y="41"/>
                  </a:cubicBezTo>
                  <a:cubicBezTo>
                    <a:pt x="17" y="74"/>
                    <a:pt x="1" y="94"/>
                    <a:pt x="1" y="127"/>
                  </a:cubicBezTo>
                  <a:cubicBezTo>
                    <a:pt x="1" y="144"/>
                    <a:pt x="1" y="160"/>
                    <a:pt x="38" y="177"/>
                  </a:cubicBezTo>
                  <a:cubicBezTo>
                    <a:pt x="54" y="197"/>
                    <a:pt x="87" y="197"/>
                    <a:pt x="120" y="197"/>
                  </a:cubicBezTo>
                  <a:lnTo>
                    <a:pt x="141" y="177"/>
                  </a:lnTo>
                  <a:cubicBezTo>
                    <a:pt x="158" y="177"/>
                    <a:pt x="190" y="160"/>
                    <a:pt x="207" y="144"/>
                  </a:cubicBezTo>
                  <a:cubicBezTo>
                    <a:pt x="244" y="94"/>
                    <a:pt x="261" y="41"/>
                    <a:pt x="207" y="8"/>
                  </a:cubicBezTo>
                  <a:cubicBezTo>
                    <a:pt x="196" y="8"/>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22"/>
            <p:cNvSpPr/>
            <p:nvPr/>
          </p:nvSpPr>
          <p:spPr>
            <a:xfrm>
              <a:off x="4771275" y="2281900"/>
              <a:ext cx="6825" cy="4950"/>
            </a:xfrm>
            <a:custGeom>
              <a:avLst/>
              <a:gdLst/>
              <a:ahLst/>
              <a:cxnLst/>
              <a:rect l="l" t="t" r="r" b="b"/>
              <a:pathLst>
                <a:path w="273" h="198" extrusionOk="0">
                  <a:moveTo>
                    <a:pt x="171" y="0"/>
                  </a:moveTo>
                  <a:cubicBezTo>
                    <a:pt x="150" y="0"/>
                    <a:pt x="126" y="6"/>
                    <a:pt x="103" y="17"/>
                  </a:cubicBezTo>
                  <a:cubicBezTo>
                    <a:pt x="49" y="55"/>
                    <a:pt x="0" y="104"/>
                    <a:pt x="17" y="158"/>
                  </a:cubicBezTo>
                  <a:cubicBezTo>
                    <a:pt x="29" y="182"/>
                    <a:pt x="69" y="197"/>
                    <a:pt x="110" y="197"/>
                  </a:cubicBezTo>
                  <a:cubicBezTo>
                    <a:pt x="125" y="197"/>
                    <a:pt x="139" y="195"/>
                    <a:pt x="153" y="191"/>
                  </a:cubicBezTo>
                  <a:cubicBezTo>
                    <a:pt x="223" y="158"/>
                    <a:pt x="272" y="104"/>
                    <a:pt x="256" y="55"/>
                  </a:cubicBezTo>
                  <a:cubicBezTo>
                    <a:pt x="245" y="20"/>
                    <a:pt x="211"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22"/>
            <p:cNvSpPr/>
            <p:nvPr/>
          </p:nvSpPr>
          <p:spPr>
            <a:xfrm>
              <a:off x="4770750" y="2294375"/>
              <a:ext cx="6525" cy="4775"/>
            </a:xfrm>
            <a:custGeom>
              <a:avLst/>
              <a:gdLst/>
              <a:ahLst/>
              <a:cxnLst/>
              <a:rect l="l" t="t" r="r" b="b"/>
              <a:pathLst>
                <a:path w="261" h="191" extrusionOk="0">
                  <a:moveTo>
                    <a:pt x="174" y="1"/>
                  </a:moveTo>
                  <a:cubicBezTo>
                    <a:pt x="141" y="1"/>
                    <a:pt x="103" y="1"/>
                    <a:pt x="87" y="17"/>
                  </a:cubicBezTo>
                  <a:cubicBezTo>
                    <a:pt x="54" y="54"/>
                    <a:pt x="38" y="71"/>
                    <a:pt x="21" y="87"/>
                  </a:cubicBezTo>
                  <a:cubicBezTo>
                    <a:pt x="0" y="120"/>
                    <a:pt x="21" y="157"/>
                    <a:pt x="38" y="174"/>
                  </a:cubicBezTo>
                  <a:cubicBezTo>
                    <a:pt x="54" y="190"/>
                    <a:pt x="70" y="190"/>
                    <a:pt x="103" y="190"/>
                  </a:cubicBezTo>
                  <a:cubicBezTo>
                    <a:pt x="124" y="190"/>
                    <a:pt x="141" y="190"/>
                    <a:pt x="157" y="174"/>
                  </a:cubicBezTo>
                  <a:cubicBezTo>
                    <a:pt x="190" y="157"/>
                    <a:pt x="227" y="137"/>
                    <a:pt x="244" y="87"/>
                  </a:cubicBezTo>
                  <a:cubicBezTo>
                    <a:pt x="260" y="3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22"/>
            <p:cNvSpPr/>
            <p:nvPr/>
          </p:nvSpPr>
          <p:spPr>
            <a:xfrm>
              <a:off x="4757875" y="2293975"/>
              <a:ext cx="6500" cy="4950"/>
            </a:xfrm>
            <a:custGeom>
              <a:avLst/>
              <a:gdLst/>
              <a:ahLst/>
              <a:cxnLst/>
              <a:rect l="l" t="t" r="r" b="b"/>
              <a:pathLst>
                <a:path w="260" h="198" extrusionOk="0">
                  <a:moveTo>
                    <a:pt x="140" y="0"/>
                  </a:moveTo>
                  <a:cubicBezTo>
                    <a:pt x="103" y="17"/>
                    <a:pt x="70" y="33"/>
                    <a:pt x="54" y="50"/>
                  </a:cubicBezTo>
                  <a:cubicBezTo>
                    <a:pt x="0" y="103"/>
                    <a:pt x="0" y="153"/>
                    <a:pt x="37" y="190"/>
                  </a:cubicBezTo>
                  <a:cubicBezTo>
                    <a:pt x="59" y="190"/>
                    <a:pt x="74" y="197"/>
                    <a:pt x="92" y="197"/>
                  </a:cubicBezTo>
                  <a:cubicBezTo>
                    <a:pt x="101" y="197"/>
                    <a:pt x="111" y="195"/>
                    <a:pt x="124" y="190"/>
                  </a:cubicBezTo>
                  <a:lnTo>
                    <a:pt x="157" y="190"/>
                  </a:lnTo>
                  <a:cubicBezTo>
                    <a:pt x="173" y="173"/>
                    <a:pt x="190" y="153"/>
                    <a:pt x="206" y="136"/>
                  </a:cubicBezTo>
                  <a:cubicBezTo>
                    <a:pt x="243" y="120"/>
                    <a:pt x="243" y="103"/>
                    <a:pt x="243" y="70"/>
                  </a:cubicBezTo>
                  <a:cubicBezTo>
                    <a:pt x="260" y="50"/>
                    <a:pt x="243" y="17"/>
                    <a:pt x="227" y="17"/>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22"/>
            <p:cNvSpPr/>
            <p:nvPr/>
          </p:nvSpPr>
          <p:spPr>
            <a:xfrm>
              <a:off x="4646650" y="2387975"/>
              <a:ext cx="6525" cy="4775"/>
            </a:xfrm>
            <a:custGeom>
              <a:avLst/>
              <a:gdLst/>
              <a:ahLst/>
              <a:cxnLst/>
              <a:rect l="l" t="t" r="r" b="b"/>
              <a:pathLst>
                <a:path w="261" h="191" extrusionOk="0">
                  <a:moveTo>
                    <a:pt x="174" y="0"/>
                  </a:moveTo>
                  <a:cubicBezTo>
                    <a:pt x="141" y="0"/>
                    <a:pt x="103" y="0"/>
                    <a:pt x="71" y="21"/>
                  </a:cubicBezTo>
                  <a:cubicBezTo>
                    <a:pt x="54" y="38"/>
                    <a:pt x="17" y="71"/>
                    <a:pt x="17" y="87"/>
                  </a:cubicBezTo>
                  <a:cubicBezTo>
                    <a:pt x="0" y="141"/>
                    <a:pt x="38" y="190"/>
                    <a:pt x="87" y="190"/>
                  </a:cubicBezTo>
                  <a:cubicBezTo>
                    <a:pt x="103" y="190"/>
                    <a:pt x="141" y="190"/>
                    <a:pt x="157" y="174"/>
                  </a:cubicBezTo>
                  <a:cubicBezTo>
                    <a:pt x="157" y="174"/>
                    <a:pt x="174" y="174"/>
                    <a:pt x="190" y="157"/>
                  </a:cubicBezTo>
                  <a:cubicBezTo>
                    <a:pt x="207" y="141"/>
                    <a:pt x="223" y="124"/>
                    <a:pt x="244" y="87"/>
                  </a:cubicBezTo>
                  <a:cubicBezTo>
                    <a:pt x="260" y="38"/>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22"/>
            <p:cNvSpPr/>
            <p:nvPr/>
          </p:nvSpPr>
          <p:spPr>
            <a:xfrm>
              <a:off x="4647050" y="2373425"/>
              <a:ext cx="6525" cy="4975"/>
            </a:xfrm>
            <a:custGeom>
              <a:avLst/>
              <a:gdLst/>
              <a:ahLst/>
              <a:cxnLst/>
              <a:rect l="l" t="t" r="r" b="b"/>
              <a:pathLst>
                <a:path w="261" h="199" extrusionOk="0">
                  <a:moveTo>
                    <a:pt x="157" y="0"/>
                  </a:moveTo>
                  <a:cubicBezTo>
                    <a:pt x="119" y="0"/>
                    <a:pt x="76" y="19"/>
                    <a:pt x="55" y="51"/>
                  </a:cubicBezTo>
                  <a:cubicBezTo>
                    <a:pt x="22" y="67"/>
                    <a:pt x="1" y="104"/>
                    <a:pt x="1" y="121"/>
                  </a:cubicBezTo>
                  <a:cubicBezTo>
                    <a:pt x="1" y="154"/>
                    <a:pt x="22" y="170"/>
                    <a:pt x="38" y="191"/>
                  </a:cubicBezTo>
                  <a:cubicBezTo>
                    <a:pt x="49" y="191"/>
                    <a:pt x="67" y="198"/>
                    <a:pt x="89" y="198"/>
                  </a:cubicBezTo>
                  <a:cubicBezTo>
                    <a:pt x="100" y="198"/>
                    <a:pt x="112" y="196"/>
                    <a:pt x="125" y="191"/>
                  </a:cubicBezTo>
                  <a:lnTo>
                    <a:pt x="158" y="191"/>
                  </a:lnTo>
                  <a:cubicBezTo>
                    <a:pt x="174" y="170"/>
                    <a:pt x="191" y="154"/>
                    <a:pt x="207" y="137"/>
                  </a:cubicBezTo>
                  <a:cubicBezTo>
                    <a:pt x="261" y="104"/>
                    <a:pt x="261" y="34"/>
                    <a:pt x="207" y="18"/>
                  </a:cubicBezTo>
                  <a:cubicBezTo>
                    <a:pt x="195" y="6"/>
                    <a:pt x="17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22"/>
            <p:cNvSpPr/>
            <p:nvPr/>
          </p:nvSpPr>
          <p:spPr>
            <a:xfrm>
              <a:off x="4675400" y="2329450"/>
              <a:ext cx="6100" cy="4950"/>
            </a:xfrm>
            <a:custGeom>
              <a:avLst/>
              <a:gdLst/>
              <a:ahLst/>
              <a:cxnLst/>
              <a:rect l="l" t="t" r="r" b="b"/>
              <a:pathLst>
                <a:path w="244" h="198" extrusionOk="0">
                  <a:moveTo>
                    <a:pt x="162" y="1"/>
                  </a:moveTo>
                  <a:cubicBezTo>
                    <a:pt x="154" y="1"/>
                    <a:pt x="146" y="2"/>
                    <a:pt x="141" y="8"/>
                  </a:cubicBezTo>
                  <a:cubicBezTo>
                    <a:pt x="104" y="8"/>
                    <a:pt x="71" y="24"/>
                    <a:pt x="54" y="41"/>
                  </a:cubicBezTo>
                  <a:cubicBezTo>
                    <a:pt x="1" y="94"/>
                    <a:pt x="1" y="160"/>
                    <a:pt x="38" y="177"/>
                  </a:cubicBezTo>
                  <a:cubicBezTo>
                    <a:pt x="54" y="198"/>
                    <a:pt x="87" y="198"/>
                    <a:pt x="124" y="198"/>
                  </a:cubicBezTo>
                  <a:cubicBezTo>
                    <a:pt x="141" y="198"/>
                    <a:pt x="141" y="177"/>
                    <a:pt x="157" y="177"/>
                  </a:cubicBezTo>
                  <a:cubicBezTo>
                    <a:pt x="174" y="177"/>
                    <a:pt x="190" y="160"/>
                    <a:pt x="207" y="144"/>
                  </a:cubicBezTo>
                  <a:cubicBezTo>
                    <a:pt x="227" y="127"/>
                    <a:pt x="244" y="94"/>
                    <a:pt x="244" y="74"/>
                  </a:cubicBezTo>
                  <a:cubicBezTo>
                    <a:pt x="244" y="41"/>
                    <a:pt x="244" y="24"/>
                    <a:pt x="207" y="8"/>
                  </a:cubicBezTo>
                  <a:cubicBezTo>
                    <a:pt x="196" y="8"/>
                    <a:pt x="17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22"/>
            <p:cNvSpPr/>
            <p:nvPr/>
          </p:nvSpPr>
          <p:spPr>
            <a:xfrm>
              <a:off x="4646225" y="2399600"/>
              <a:ext cx="6525" cy="4800"/>
            </a:xfrm>
            <a:custGeom>
              <a:avLst/>
              <a:gdLst/>
              <a:ahLst/>
              <a:cxnLst/>
              <a:rect l="l" t="t" r="r" b="b"/>
              <a:pathLst>
                <a:path w="261" h="192" extrusionOk="0">
                  <a:moveTo>
                    <a:pt x="170" y="1"/>
                  </a:moveTo>
                  <a:cubicBezTo>
                    <a:pt x="151" y="1"/>
                    <a:pt x="129" y="6"/>
                    <a:pt x="104" y="18"/>
                  </a:cubicBezTo>
                  <a:cubicBezTo>
                    <a:pt x="34" y="34"/>
                    <a:pt x="1" y="104"/>
                    <a:pt x="1" y="137"/>
                  </a:cubicBezTo>
                  <a:cubicBezTo>
                    <a:pt x="12" y="172"/>
                    <a:pt x="45" y="191"/>
                    <a:pt x="87" y="191"/>
                  </a:cubicBezTo>
                  <a:cubicBezTo>
                    <a:pt x="109" y="191"/>
                    <a:pt x="133" y="186"/>
                    <a:pt x="158" y="174"/>
                  </a:cubicBezTo>
                  <a:cubicBezTo>
                    <a:pt x="207" y="154"/>
                    <a:pt x="261" y="88"/>
                    <a:pt x="240" y="51"/>
                  </a:cubicBezTo>
                  <a:cubicBezTo>
                    <a:pt x="229"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22"/>
            <p:cNvSpPr/>
            <p:nvPr/>
          </p:nvSpPr>
          <p:spPr>
            <a:xfrm>
              <a:off x="4679325" y="2292625"/>
              <a:ext cx="6400" cy="5175"/>
            </a:xfrm>
            <a:custGeom>
              <a:avLst/>
              <a:gdLst/>
              <a:ahLst/>
              <a:cxnLst/>
              <a:rect l="l" t="t" r="r" b="b"/>
              <a:pathLst>
                <a:path w="256" h="207" extrusionOk="0">
                  <a:moveTo>
                    <a:pt x="174" y="1"/>
                  </a:moveTo>
                  <a:cubicBezTo>
                    <a:pt x="103" y="1"/>
                    <a:pt x="33" y="54"/>
                    <a:pt x="17" y="104"/>
                  </a:cubicBezTo>
                  <a:cubicBezTo>
                    <a:pt x="0" y="157"/>
                    <a:pt x="33" y="207"/>
                    <a:pt x="103" y="207"/>
                  </a:cubicBezTo>
                  <a:cubicBezTo>
                    <a:pt x="120" y="207"/>
                    <a:pt x="136" y="207"/>
                    <a:pt x="153" y="190"/>
                  </a:cubicBezTo>
                  <a:cubicBezTo>
                    <a:pt x="174" y="190"/>
                    <a:pt x="174" y="190"/>
                    <a:pt x="190" y="174"/>
                  </a:cubicBezTo>
                  <a:cubicBezTo>
                    <a:pt x="223" y="157"/>
                    <a:pt x="240" y="141"/>
                    <a:pt x="240" y="104"/>
                  </a:cubicBezTo>
                  <a:cubicBezTo>
                    <a:pt x="256" y="87"/>
                    <a:pt x="256" y="54"/>
                    <a:pt x="240" y="38"/>
                  </a:cubicBezTo>
                  <a:cubicBezTo>
                    <a:pt x="223"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22"/>
            <p:cNvSpPr/>
            <p:nvPr/>
          </p:nvSpPr>
          <p:spPr>
            <a:xfrm>
              <a:off x="4657375" y="2420650"/>
              <a:ext cx="6500" cy="4775"/>
            </a:xfrm>
            <a:custGeom>
              <a:avLst/>
              <a:gdLst/>
              <a:ahLst/>
              <a:cxnLst/>
              <a:rect l="l" t="t" r="r" b="b"/>
              <a:pathLst>
                <a:path w="260" h="191" extrusionOk="0">
                  <a:moveTo>
                    <a:pt x="157" y="0"/>
                  </a:moveTo>
                  <a:cubicBezTo>
                    <a:pt x="140" y="0"/>
                    <a:pt x="103" y="0"/>
                    <a:pt x="70" y="17"/>
                  </a:cubicBezTo>
                  <a:cubicBezTo>
                    <a:pt x="37" y="33"/>
                    <a:pt x="21" y="70"/>
                    <a:pt x="21" y="87"/>
                  </a:cubicBezTo>
                  <a:cubicBezTo>
                    <a:pt x="0" y="136"/>
                    <a:pt x="21" y="174"/>
                    <a:pt x="54" y="190"/>
                  </a:cubicBezTo>
                  <a:lnTo>
                    <a:pt x="87" y="190"/>
                  </a:lnTo>
                  <a:cubicBezTo>
                    <a:pt x="103" y="190"/>
                    <a:pt x="124" y="190"/>
                    <a:pt x="157" y="174"/>
                  </a:cubicBezTo>
                  <a:cubicBezTo>
                    <a:pt x="173" y="174"/>
                    <a:pt x="206" y="136"/>
                    <a:pt x="227" y="120"/>
                  </a:cubicBezTo>
                  <a:cubicBezTo>
                    <a:pt x="227" y="103"/>
                    <a:pt x="243" y="103"/>
                    <a:pt x="243" y="87"/>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22"/>
            <p:cNvSpPr/>
            <p:nvPr/>
          </p:nvSpPr>
          <p:spPr>
            <a:xfrm>
              <a:off x="4653150" y="2408175"/>
              <a:ext cx="6400" cy="4925"/>
            </a:xfrm>
            <a:custGeom>
              <a:avLst/>
              <a:gdLst/>
              <a:ahLst/>
              <a:cxnLst/>
              <a:rect l="l" t="t" r="r" b="b"/>
              <a:pathLst>
                <a:path w="256" h="197" extrusionOk="0">
                  <a:moveTo>
                    <a:pt x="159" y="0"/>
                  </a:moveTo>
                  <a:cubicBezTo>
                    <a:pt x="140" y="0"/>
                    <a:pt x="120" y="6"/>
                    <a:pt x="103" y="17"/>
                  </a:cubicBezTo>
                  <a:cubicBezTo>
                    <a:pt x="33" y="38"/>
                    <a:pt x="0" y="104"/>
                    <a:pt x="0" y="157"/>
                  </a:cubicBezTo>
                  <a:cubicBezTo>
                    <a:pt x="12" y="181"/>
                    <a:pt x="53" y="197"/>
                    <a:pt x="100" y="197"/>
                  </a:cubicBezTo>
                  <a:cubicBezTo>
                    <a:pt x="117" y="197"/>
                    <a:pt x="135" y="195"/>
                    <a:pt x="153" y="190"/>
                  </a:cubicBezTo>
                  <a:cubicBezTo>
                    <a:pt x="206" y="157"/>
                    <a:pt x="256" y="87"/>
                    <a:pt x="239" y="54"/>
                  </a:cubicBezTo>
                  <a:cubicBezTo>
                    <a:pt x="229" y="19"/>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22"/>
            <p:cNvSpPr/>
            <p:nvPr/>
          </p:nvSpPr>
          <p:spPr>
            <a:xfrm>
              <a:off x="4680150" y="2340775"/>
              <a:ext cx="6525" cy="4750"/>
            </a:xfrm>
            <a:custGeom>
              <a:avLst/>
              <a:gdLst/>
              <a:ahLst/>
              <a:cxnLst/>
              <a:rect l="l" t="t" r="r" b="b"/>
              <a:pathLst>
                <a:path w="261" h="190" extrusionOk="0">
                  <a:moveTo>
                    <a:pt x="174" y="0"/>
                  </a:moveTo>
                  <a:cubicBezTo>
                    <a:pt x="141" y="0"/>
                    <a:pt x="103" y="17"/>
                    <a:pt x="70" y="33"/>
                  </a:cubicBezTo>
                  <a:cubicBezTo>
                    <a:pt x="54" y="54"/>
                    <a:pt x="17" y="70"/>
                    <a:pt x="17" y="103"/>
                  </a:cubicBezTo>
                  <a:cubicBezTo>
                    <a:pt x="0" y="120"/>
                    <a:pt x="0" y="157"/>
                    <a:pt x="17" y="173"/>
                  </a:cubicBezTo>
                  <a:cubicBezTo>
                    <a:pt x="37" y="190"/>
                    <a:pt x="70" y="190"/>
                    <a:pt x="87" y="190"/>
                  </a:cubicBezTo>
                  <a:lnTo>
                    <a:pt x="157" y="190"/>
                  </a:lnTo>
                  <a:cubicBezTo>
                    <a:pt x="174" y="173"/>
                    <a:pt x="174" y="173"/>
                    <a:pt x="190" y="173"/>
                  </a:cubicBezTo>
                  <a:cubicBezTo>
                    <a:pt x="207" y="157"/>
                    <a:pt x="244" y="120"/>
                    <a:pt x="244" y="103"/>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22"/>
            <p:cNvSpPr/>
            <p:nvPr/>
          </p:nvSpPr>
          <p:spPr>
            <a:xfrm>
              <a:off x="4632950" y="2387550"/>
              <a:ext cx="6925" cy="4775"/>
            </a:xfrm>
            <a:custGeom>
              <a:avLst/>
              <a:gdLst/>
              <a:ahLst/>
              <a:cxnLst/>
              <a:rect l="l" t="t" r="r" b="b"/>
              <a:pathLst>
                <a:path w="277" h="191" extrusionOk="0">
                  <a:moveTo>
                    <a:pt x="153" y="1"/>
                  </a:moveTo>
                  <a:cubicBezTo>
                    <a:pt x="120" y="1"/>
                    <a:pt x="87" y="17"/>
                    <a:pt x="70" y="55"/>
                  </a:cubicBezTo>
                  <a:cubicBezTo>
                    <a:pt x="17" y="88"/>
                    <a:pt x="0" y="158"/>
                    <a:pt x="50" y="191"/>
                  </a:cubicBezTo>
                  <a:lnTo>
                    <a:pt x="136" y="191"/>
                  </a:lnTo>
                  <a:cubicBezTo>
                    <a:pt x="136" y="191"/>
                    <a:pt x="153" y="191"/>
                    <a:pt x="173" y="174"/>
                  </a:cubicBezTo>
                  <a:cubicBezTo>
                    <a:pt x="190" y="174"/>
                    <a:pt x="206" y="158"/>
                    <a:pt x="223" y="141"/>
                  </a:cubicBezTo>
                  <a:cubicBezTo>
                    <a:pt x="276" y="104"/>
                    <a:pt x="276" y="38"/>
                    <a:pt x="223" y="17"/>
                  </a:cubicBezTo>
                  <a:cubicBezTo>
                    <a:pt x="206" y="1"/>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22"/>
            <p:cNvSpPr/>
            <p:nvPr/>
          </p:nvSpPr>
          <p:spPr>
            <a:xfrm>
              <a:off x="4683650" y="2351475"/>
              <a:ext cx="6425" cy="5200"/>
            </a:xfrm>
            <a:custGeom>
              <a:avLst/>
              <a:gdLst/>
              <a:ahLst/>
              <a:cxnLst/>
              <a:rect l="l" t="t" r="r" b="b"/>
              <a:pathLst>
                <a:path w="257" h="208" extrusionOk="0">
                  <a:moveTo>
                    <a:pt x="170" y="1"/>
                  </a:moveTo>
                  <a:cubicBezTo>
                    <a:pt x="137" y="1"/>
                    <a:pt x="104" y="17"/>
                    <a:pt x="67" y="38"/>
                  </a:cubicBezTo>
                  <a:cubicBezTo>
                    <a:pt x="50" y="55"/>
                    <a:pt x="34" y="71"/>
                    <a:pt x="17" y="104"/>
                  </a:cubicBezTo>
                  <a:cubicBezTo>
                    <a:pt x="1" y="158"/>
                    <a:pt x="34" y="207"/>
                    <a:pt x="83" y="207"/>
                  </a:cubicBezTo>
                  <a:cubicBezTo>
                    <a:pt x="120" y="207"/>
                    <a:pt x="137" y="191"/>
                    <a:pt x="153" y="191"/>
                  </a:cubicBezTo>
                  <a:cubicBezTo>
                    <a:pt x="186" y="174"/>
                    <a:pt x="223" y="141"/>
                    <a:pt x="240" y="104"/>
                  </a:cubicBezTo>
                  <a:cubicBezTo>
                    <a:pt x="256" y="55"/>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22"/>
            <p:cNvSpPr/>
            <p:nvPr/>
          </p:nvSpPr>
          <p:spPr>
            <a:xfrm>
              <a:off x="4636750" y="2351075"/>
              <a:ext cx="6525" cy="5175"/>
            </a:xfrm>
            <a:custGeom>
              <a:avLst/>
              <a:gdLst/>
              <a:ahLst/>
              <a:cxnLst/>
              <a:rect l="l" t="t" r="r" b="b"/>
              <a:pathLst>
                <a:path w="261" h="207" extrusionOk="0">
                  <a:moveTo>
                    <a:pt x="174" y="0"/>
                  </a:moveTo>
                  <a:cubicBezTo>
                    <a:pt x="141" y="0"/>
                    <a:pt x="104" y="17"/>
                    <a:pt x="71" y="33"/>
                  </a:cubicBezTo>
                  <a:cubicBezTo>
                    <a:pt x="54" y="54"/>
                    <a:pt x="38" y="71"/>
                    <a:pt x="21" y="103"/>
                  </a:cubicBezTo>
                  <a:cubicBezTo>
                    <a:pt x="1" y="157"/>
                    <a:pt x="21" y="190"/>
                    <a:pt x="71" y="190"/>
                  </a:cubicBezTo>
                  <a:cubicBezTo>
                    <a:pt x="71" y="207"/>
                    <a:pt x="87" y="207"/>
                    <a:pt x="104" y="207"/>
                  </a:cubicBezTo>
                  <a:cubicBezTo>
                    <a:pt x="124" y="207"/>
                    <a:pt x="141" y="190"/>
                    <a:pt x="157" y="190"/>
                  </a:cubicBezTo>
                  <a:cubicBezTo>
                    <a:pt x="190" y="174"/>
                    <a:pt x="207" y="157"/>
                    <a:pt x="227" y="120"/>
                  </a:cubicBezTo>
                  <a:cubicBezTo>
                    <a:pt x="244" y="120"/>
                    <a:pt x="244" y="103"/>
                    <a:pt x="244" y="103"/>
                  </a:cubicBezTo>
                  <a:cubicBezTo>
                    <a:pt x="260" y="54"/>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22"/>
            <p:cNvSpPr/>
            <p:nvPr/>
          </p:nvSpPr>
          <p:spPr>
            <a:xfrm>
              <a:off x="4688300" y="2329625"/>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37"/>
                    <a:pt x="21" y="170"/>
                    <a:pt x="37" y="191"/>
                  </a:cubicBezTo>
                  <a:cubicBezTo>
                    <a:pt x="54" y="191"/>
                    <a:pt x="70" y="207"/>
                    <a:pt x="87" y="207"/>
                  </a:cubicBezTo>
                  <a:cubicBezTo>
                    <a:pt x="103" y="207"/>
                    <a:pt x="140" y="207"/>
                    <a:pt x="157" y="191"/>
                  </a:cubicBezTo>
                  <a:cubicBezTo>
                    <a:pt x="190" y="170"/>
                    <a:pt x="227" y="137"/>
                    <a:pt x="243" y="104"/>
                  </a:cubicBezTo>
                  <a:lnTo>
                    <a:pt x="243" y="87"/>
                  </a:ln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22"/>
            <p:cNvSpPr/>
            <p:nvPr/>
          </p:nvSpPr>
          <p:spPr>
            <a:xfrm>
              <a:off x="4679725" y="2281500"/>
              <a:ext cx="6525" cy="5175"/>
            </a:xfrm>
            <a:custGeom>
              <a:avLst/>
              <a:gdLst/>
              <a:ahLst/>
              <a:cxnLst/>
              <a:rect l="l" t="t" r="r" b="b"/>
              <a:pathLst>
                <a:path w="261" h="207" extrusionOk="0">
                  <a:moveTo>
                    <a:pt x="174" y="0"/>
                  </a:moveTo>
                  <a:cubicBezTo>
                    <a:pt x="158" y="0"/>
                    <a:pt x="120" y="17"/>
                    <a:pt x="87" y="33"/>
                  </a:cubicBezTo>
                  <a:cubicBezTo>
                    <a:pt x="54" y="54"/>
                    <a:pt x="34" y="71"/>
                    <a:pt x="34" y="104"/>
                  </a:cubicBezTo>
                  <a:cubicBezTo>
                    <a:pt x="1" y="157"/>
                    <a:pt x="34" y="207"/>
                    <a:pt x="104" y="207"/>
                  </a:cubicBezTo>
                  <a:cubicBezTo>
                    <a:pt x="120" y="207"/>
                    <a:pt x="158" y="190"/>
                    <a:pt x="174" y="190"/>
                  </a:cubicBezTo>
                  <a:lnTo>
                    <a:pt x="191" y="174"/>
                  </a:lnTo>
                  <a:cubicBezTo>
                    <a:pt x="224" y="157"/>
                    <a:pt x="240" y="120"/>
                    <a:pt x="261" y="104"/>
                  </a:cubicBezTo>
                  <a:cubicBezTo>
                    <a:pt x="261" y="71"/>
                    <a:pt x="261" y="54"/>
                    <a:pt x="240" y="33"/>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22"/>
            <p:cNvSpPr/>
            <p:nvPr/>
          </p:nvSpPr>
          <p:spPr>
            <a:xfrm>
              <a:off x="4683125" y="2306850"/>
              <a:ext cx="6525" cy="4925"/>
            </a:xfrm>
            <a:custGeom>
              <a:avLst/>
              <a:gdLst/>
              <a:ahLst/>
              <a:cxnLst/>
              <a:rect l="l" t="t" r="r" b="b"/>
              <a:pathLst>
                <a:path w="261" h="197" extrusionOk="0">
                  <a:moveTo>
                    <a:pt x="175" y="0"/>
                  </a:moveTo>
                  <a:cubicBezTo>
                    <a:pt x="154" y="0"/>
                    <a:pt x="129" y="6"/>
                    <a:pt x="104" y="17"/>
                  </a:cubicBezTo>
                  <a:cubicBezTo>
                    <a:pt x="38" y="34"/>
                    <a:pt x="1" y="104"/>
                    <a:pt x="22" y="153"/>
                  </a:cubicBezTo>
                  <a:cubicBezTo>
                    <a:pt x="34" y="181"/>
                    <a:pt x="64" y="197"/>
                    <a:pt x="107" y="197"/>
                  </a:cubicBezTo>
                  <a:cubicBezTo>
                    <a:pt x="122" y="197"/>
                    <a:pt x="139" y="195"/>
                    <a:pt x="158" y="190"/>
                  </a:cubicBezTo>
                  <a:cubicBezTo>
                    <a:pt x="228" y="153"/>
                    <a:pt x="261" y="104"/>
                    <a:pt x="244" y="50"/>
                  </a:cubicBezTo>
                  <a:cubicBezTo>
                    <a:pt x="244" y="18"/>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22"/>
            <p:cNvSpPr/>
            <p:nvPr/>
          </p:nvSpPr>
          <p:spPr>
            <a:xfrm>
              <a:off x="4778075" y="2363225"/>
              <a:ext cx="6500" cy="5075"/>
            </a:xfrm>
            <a:custGeom>
              <a:avLst/>
              <a:gdLst/>
              <a:ahLst/>
              <a:cxnLst/>
              <a:rect l="l" t="t" r="r" b="b"/>
              <a:pathLst>
                <a:path w="260" h="203" extrusionOk="0">
                  <a:moveTo>
                    <a:pt x="188" y="1"/>
                  </a:moveTo>
                  <a:cubicBezTo>
                    <a:pt x="173" y="1"/>
                    <a:pt x="157" y="5"/>
                    <a:pt x="140" y="13"/>
                  </a:cubicBezTo>
                  <a:cubicBezTo>
                    <a:pt x="120" y="13"/>
                    <a:pt x="87" y="30"/>
                    <a:pt x="54" y="46"/>
                  </a:cubicBezTo>
                  <a:cubicBezTo>
                    <a:pt x="17" y="100"/>
                    <a:pt x="0" y="166"/>
                    <a:pt x="54" y="186"/>
                  </a:cubicBezTo>
                  <a:cubicBezTo>
                    <a:pt x="70" y="203"/>
                    <a:pt x="103" y="203"/>
                    <a:pt x="140" y="203"/>
                  </a:cubicBezTo>
                  <a:cubicBezTo>
                    <a:pt x="140" y="203"/>
                    <a:pt x="157" y="186"/>
                    <a:pt x="173" y="186"/>
                  </a:cubicBezTo>
                  <a:cubicBezTo>
                    <a:pt x="190" y="186"/>
                    <a:pt x="206" y="166"/>
                    <a:pt x="223" y="149"/>
                  </a:cubicBezTo>
                  <a:cubicBezTo>
                    <a:pt x="243" y="133"/>
                    <a:pt x="260" y="100"/>
                    <a:pt x="260" y="83"/>
                  </a:cubicBezTo>
                  <a:cubicBezTo>
                    <a:pt x="260" y="46"/>
                    <a:pt x="243" y="30"/>
                    <a:pt x="223" y="13"/>
                  </a:cubicBezTo>
                  <a:cubicBezTo>
                    <a:pt x="215" y="5"/>
                    <a:pt x="2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22"/>
            <p:cNvSpPr/>
            <p:nvPr/>
          </p:nvSpPr>
          <p:spPr>
            <a:xfrm>
              <a:off x="4824850" y="2305100"/>
              <a:ext cx="6525" cy="5175"/>
            </a:xfrm>
            <a:custGeom>
              <a:avLst/>
              <a:gdLst/>
              <a:ahLst/>
              <a:cxnLst/>
              <a:rect l="l" t="t" r="r" b="b"/>
              <a:pathLst>
                <a:path w="261" h="207" extrusionOk="0">
                  <a:moveTo>
                    <a:pt x="158" y="1"/>
                  </a:moveTo>
                  <a:cubicBezTo>
                    <a:pt x="125" y="1"/>
                    <a:pt x="104" y="17"/>
                    <a:pt x="71" y="38"/>
                  </a:cubicBezTo>
                  <a:cubicBezTo>
                    <a:pt x="38" y="54"/>
                    <a:pt x="22" y="87"/>
                    <a:pt x="1" y="104"/>
                  </a:cubicBezTo>
                  <a:cubicBezTo>
                    <a:pt x="1" y="141"/>
                    <a:pt x="1" y="157"/>
                    <a:pt x="22" y="174"/>
                  </a:cubicBezTo>
                  <a:cubicBezTo>
                    <a:pt x="38" y="190"/>
                    <a:pt x="55" y="207"/>
                    <a:pt x="88" y="207"/>
                  </a:cubicBezTo>
                  <a:cubicBezTo>
                    <a:pt x="104" y="207"/>
                    <a:pt x="125" y="207"/>
                    <a:pt x="141" y="190"/>
                  </a:cubicBezTo>
                  <a:cubicBezTo>
                    <a:pt x="158" y="190"/>
                    <a:pt x="174" y="174"/>
                    <a:pt x="174" y="174"/>
                  </a:cubicBezTo>
                  <a:cubicBezTo>
                    <a:pt x="207" y="157"/>
                    <a:pt x="228" y="141"/>
                    <a:pt x="244" y="104"/>
                  </a:cubicBezTo>
                  <a:cubicBezTo>
                    <a:pt x="261" y="54"/>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22"/>
            <p:cNvSpPr/>
            <p:nvPr/>
          </p:nvSpPr>
          <p:spPr>
            <a:xfrm>
              <a:off x="4831775" y="2280675"/>
              <a:ext cx="6000" cy="5000"/>
            </a:xfrm>
            <a:custGeom>
              <a:avLst/>
              <a:gdLst/>
              <a:ahLst/>
              <a:cxnLst/>
              <a:rect l="l" t="t" r="r" b="b"/>
              <a:pathLst>
                <a:path w="240" h="200" extrusionOk="0">
                  <a:moveTo>
                    <a:pt x="157" y="0"/>
                  </a:moveTo>
                  <a:cubicBezTo>
                    <a:pt x="136" y="0"/>
                    <a:pt x="120" y="0"/>
                    <a:pt x="103" y="17"/>
                  </a:cubicBezTo>
                  <a:cubicBezTo>
                    <a:pt x="33" y="50"/>
                    <a:pt x="0" y="104"/>
                    <a:pt x="0" y="153"/>
                  </a:cubicBezTo>
                  <a:cubicBezTo>
                    <a:pt x="11" y="188"/>
                    <a:pt x="44" y="200"/>
                    <a:pt x="84" y="200"/>
                  </a:cubicBezTo>
                  <a:cubicBezTo>
                    <a:pt x="107" y="200"/>
                    <a:pt x="132" y="196"/>
                    <a:pt x="157" y="190"/>
                  </a:cubicBezTo>
                  <a:cubicBezTo>
                    <a:pt x="173" y="170"/>
                    <a:pt x="190" y="170"/>
                    <a:pt x="190" y="153"/>
                  </a:cubicBezTo>
                  <a:cubicBezTo>
                    <a:pt x="223" y="120"/>
                    <a:pt x="239" y="87"/>
                    <a:pt x="239" y="50"/>
                  </a:cubicBez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22"/>
            <p:cNvSpPr/>
            <p:nvPr/>
          </p:nvSpPr>
          <p:spPr>
            <a:xfrm>
              <a:off x="4822850" y="2291800"/>
              <a:ext cx="6375" cy="4850"/>
            </a:xfrm>
            <a:custGeom>
              <a:avLst/>
              <a:gdLst/>
              <a:ahLst/>
              <a:cxnLst/>
              <a:rect l="l" t="t" r="r" b="b"/>
              <a:pathLst>
                <a:path w="255" h="194" extrusionOk="0">
                  <a:moveTo>
                    <a:pt x="168" y="1"/>
                  </a:moveTo>
                  <a:cubicBezTo>
                    <a:pt x="135" y="1"/>
                    <a:pt x="102" y="17"/>
                    <a:pt x="81" y="34"/>
                  </a:cubicBezTo>
                  <a:cubicBezTo>
                    <a:pt x="48" y="54"/>
                    <a:pt x="31" y="71"/>
                    <a:pt x="15" y="104"/>
                  </a:cubicBezTo>
                  <a:cubicBezTo>
                    <a:pt x="1" y="150"/>
                    <a:pt x="24" y="194"/>
                    <a:pt x="76" y="194"/>
                  </a:cubicBezTo>
                  <a:cubicBezTo>
                    <a:pt x="84" y="194"/>
                    <a:pt x="92" y="193"/>
                    <a:pt x="102" y="190"/>
                  </a:cubicBezTo>
                  <a:lnTo>
                    <a:pt x="151" y="190"/>
                  </a:lnTo>
                  <a:cubicBezTo>
                    <a:pt x="168" y="174"/>
                    <a:pt x="168" y="174"/>
                    <a:pt x="184" y="174"/>
                  </a:cubicBezTo>
                  <a:cubicBezTo>
                    <a:pt x="221" y="157"/>
                    <a:pt x="238" y="120"/>
                    <a:pt x="238" y="104"/>
                  </a:cubicBezTo>
                  <a:cubicBezTo>
                    <a:pt x="254" y="71"/>
                    <a:pt x="254" y="54"/>
                    <a:pt x="238" y="34"/>
                  </a:cubicBezTo>
                  <a:cubicBezTo>
                    <a:pt x="221" y="17"/>
                    <a:pt x="20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22"/>
            <p:cNvSpPr/>
            <p:nvPr/>
          </p:nvSpPr>
          <p:spPr>
            <a:xfrm>
              <a:off x="4832600" y="2326650"/>
              <a:ext cx="6500" cy="5175"/>
            </a:xfrm>
            <a:custGeom>
              <a:avLst/>
              <a:gdLst/>
              <a:ahLst/>
              <a:cxnLst/>
              <a:rect l="l" t="t" r="r" b="b"/>
              <a:pathLst>
                <a:path w="260" h="207" extrusionOk="0">
                  <a:moveTo>
                    <a:pt x="173" y="0"/>
                  </a:moveTo>
                  <a:cubicBezTo>
                    <a:pt x="140" y="0"/>
                    <a:pt x="103" y="17"/>
                    <a:pt x="70" y="33"/>
                  </a:cubicBezTo>
                  <a:cubicBezTo>
                    <a:pt x="54" y="50"/>
                    <a:pt x="21" y="66"/>
                    <a:pt x="21" y="103"/>
                  </a:cubicBezTo>
                  <a:cubicBezTo>
                    <a:pt x="0" y="153"/>
                    <a:pt x="37" y="206"/>
                    <a:pt x="87" y="206"/>
                  </a:cubicBezTo>
                  <a:cubicBezTo>
                    <a:pt x="103" y="206"/>
                    <a:pt x="140" y="186"/>
                    <a:pt x="157" y="186"/>
                  </a:cubicBezTo>
                  <a:cubicBezTo>
                    <a:pt x="157" y="186"/>
                    <a:pt x="173" y="169"/>
                    <a:pt x="190" y="169"/>
                  </a:cubicBezTo>
                  <a:cubicBezTo>
                    <a:pt x="206" y="153"/>
                    <a:pt x="227" y="120"/>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22"/>
            <p:cNvSpPr/>
            <p:nvPr/>
          </p:nvSpPr>
          <p:spPr>
            <a:xfrm>
              <a:off x="4827025" y="2317425"/>
              <a:ext cx="6525" cy="4925"/>
            </a:xfrm>
            <a:custGeom>
              <a:avLst/>
              <a:gdLst/>
              <a:ahLst/>
              <a:cxnLst/>
              <a:rect l="l" t="t" r="r" b="b"/>
              <a:pathLst>
                <a:path w="261" h="197" extrusionOk="0">
                  <a:moveTo>
                    <a:pt x="183" y="0"/>
                  </a:moveTo>
                  <a:cubicBezTo>
                    <a:pt x="140" y="0"/>
                    <a:pt x="91" y="20"/>
                    <a:pt x="54" y="60"/>
                  </a:cubicBezTo>
                  <a:cubicBezTo>
                    <a:pt x="1" y="93"/>
                    <a:pt x="1" y="163"/>
                    <a:pt x="38" y="180"/>
                  </a:cubicBezTo>
                  <a:cubicBezTo>
                    <a:pt x="71" y="196"/>
                    <a:pt x="87" y="196"/>
                    <a:pt x="120" y="196"/>
                  </a:cubicBezTo>
                  <a:cubicBezTo>
                    <a:pt x="141" y="196"/>
                    <a:pt x="141" y="196"/>
                    <a:pt x="157" y="180"/>
                  </a:cubicBezTo>
                  <a:cubicBezTo>
                    <a:pt x="174" y="180"/>
                    <a:pt x="190" y="163"/>
                    <a:pt x="207" y="143"/>
                  </a:cubicBezTo>
                  <a:cubicBezTo>
                    <a:pt x="260" y="93"/>
                    <a:pt x="260" y="39"/>
                    <a:pt x="223" y="6"/>
                  </a:cubicBezTo>
                  <a:cubicBezTo>
                    <a:pt x="211" y="2"/>
                    <a:pt x="198"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22"/>
            <p:cNvSpPr/>
            <p:nvPr/>
          </p:nvSpPr>
          <p:spPr>
            <a:xfrm>
              <a:off x="4822275" y="2349325"/>
              <a:ext cx="6525" cy="5175"/>
            </a:xfrm>
            <a:custGeom>
              <a:avLst/>
              <a:gdLst/>
              <a:ahLst/>
              <a:cxnLst/>
              <a:rect l="l" t="t" r="r" b="b"/>
              <a:pathLst>
                <a:path w="261" h="207" extrusionOk="0">
                  <a:moveTo>
                    <a:pt x="174" y="0"/>
                  </a:moveTo>
                  <a:cubicBezTo>
                    <a:pt x="141" y="0"/>
                    <a:pt x="104" y="21"/>
                    <a:pt x="87" y="37"/>
                  </a:cubicBezTo>
                  <a:cubicBezTo>
                    <a:pt x="54" y="54"/>
                    <a:pt x="38" y="87"/>
                    <a:pt x="21" y="103"/>
                  </a:cubicBezTo>
                  <a:cubicBezTo>
                    <a:pt x="1" y="157"/>
                    <a:pt x="21" y="190"/>
                    <a:pt x="71" y="206"/>
                  </a:cubicBezTo>
                  <a:lnTo>
                    <a:pt x="104" y="206"/>
                  </a:lnTo>
                  <a:cubicBezTo>
                    <a:pt x="125" y="206"/>
                    <a:pt x="141" y="206"/>
                    <a:pt x="158" y="190"/>
                  </a:cubicBezTo>
                  <a:cubicBezTo>
                    <a:pt x="191" y="173"/>
                    <a:pt x="228" y="157"/>
                    <a:pt x="244" y="141"/>
                  </a:cubicBezTo>
                  <a:lnTo>
                    <a:pt x="244" y="103"/>
                  </a:lnTo>
                  <a:cubicBezTo>
                    <a:pt x="261" y="54"/>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22"/>
            <p:cNvSpPr/>
            <p:nvPr/>
          </p:nvSpPr>
          <p:spPr>
            <a:xfrm>
              <a:off x="4818050" y="2337200"/>
              <a:ext cx="6425" cy="4925"/>
            </a:xfrm>
            <a:custGeom>
              <a:avLst/>
              <a:gdLst/>
              <a:ahLst/>
              <a:cxnLst/>
              <a:rect l="l" t="t" r="r" b="b"/>
              <a:pathLst>
                <a:path w="257" h="197" extrusionOk="0">
                  <a:moveTo>
                    <a:pt x="157" y="1"/>
                  </a:moveTo>
                  <a:cubicBezTo>
                    <a:pt x="140" y="1"/>
                    <a:pt x="122" y="3"/>
                    <a:pt x="104" y="7"/>
                  </a:cubicBezTo>
                  <a:cubicBezTo>
                    <a:pt x="50" y="40"/>
                    <a:pt x="1" y="94"/>
                    <a:pt x="17" y="143"/>
                  </a:cubicBezTo>
                  <a:cubicBezTo>
                    <a:pt x="28" y="177"/>
                    <a:pt x="53" y="196"/>
                    <a:pt x="87" y="196"/>
                  </a:cubicBezTo>
                  <a:cubicBezTo>
                    <a:pt x="107" y="196"/>
                    <a:pt x="129" y="190"/>
                    <a:pt x="153" y="176"/>
                  </a:cubicBezTo>
                  <a:cubicBezTo>
                    <a:pt x="223" y="160"/>
                    <a:pt x="256" y="94"/>
                    <a:pt x="256" y="40"/>
                  </a:cubicBezTo>
                  <a:cubicBezTo>
                    <a:pt x="244" y="16"/>
                    <a:pt x="20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22"/>
            <p:cNvSpPr/>
            <p:nvPr/>
          </p:nvSpPr>
          <p:spPr>
            <a:xfrm>
              <a:off x="4830525" y="2270875"/>
              <a:ext cx="6000" cy="4900"/>
            </a:xfrm>
            <a:custGeom>
              <a:avLst/>
              <a:gdLst/>
              <a:ahLst/>
              <a:cxnLst/>
              <a:rect l="l" t="t" r="r" b="b"/>
              <a:pathLst>
                <a:path w="240" h="196" extrusionOk="0">
                  <a:moveTo>
                    <a:pt x="151" y="1"/>
                  </a:moveTo>
                  <a:cubicBezTo>
                    <a:pt x="132" y="1"/>
                    <a:pt x="110" y="5"/>
                    <a:pt x="83" y="13"/>
                  </a:cubicBezTo>
                  <a:cubicBezTo>
                    <a:pt x="50" y="30"/>
                    <a:pt x="17" y="67"/>
                    <a:pt x="1" y="100"/>
                  </a:cubicBezTo>
                  <a:lnTo>
                    <a:pt x="1" y="149"/>
                  </a:lnTo>
                  <a:cubicBezTo>
                    <a:pt x="11" y="184"/>
                    <a:pt x="36" y="196"/>
                    <a:pt x="70" y="196"/>
                  </a:cubicBezTo>
                  <a:cubicBezTo>
                    <a:pt x="89" y="196"/>
                    <a:pt x="112" y="192"/>
                    <a:pt x="137" y="186"/>
                  </a:cubicBezTo>
                  <a:cubicBezTo>
                    <a:pt x="207" y="149"/>
                    <a:pt x="240" y="100"/>
                    <a:pt x="223" y="46"/>
                  </a:cubicBezTo>
                  <a:cubicBezTo>
                    <a:pt x="223" y="30"/>
                    <a:pt x="223" y="30"/>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22"/>
            <p:cNvSpPr/>
            <p:nvPr/>
          </p:nvSpPr>
          <p:spPr>
            <a:xfrm>
              <a:off x="4814150" y="2374275"/>
              <a:ext cx="6500" cy="5175"/>
            </a:xfrm>
            <a:custGeom>
              <a:avLst/>
              <a:gdLst/>
              <a:ahLst/>
              <a:cxnLst/>
              <a:rect l="l" t="t" r="r" b="b"/>
              <a:pathLst>
                <a:path w="260" h="207" extrusionOk="0">
                  <a:moveTo>
                    <a:pt x="173" y="0"/>
                  </a:moveTo>
                  <a:cubicBezTo>
                    <a:pt x="140" y="0"/>
                    <a:pt x="103" y="17"/>
                    <a:pt x="87" y="33"/>
                  </a:cubicBezTo>
                  <a:cubicBezTo>
                    <a:pt x="54" y="54"/>
                    <a:pt x="37" y="70"/>
                    <a:pt x="17" y="103"/>
                  </a:cubicBezTo>
                  <a:cubicBezTo>
                    <a:pt x="0" y="157"/>
                    <a:pt x="37" y="206"/>
                    <a:pt x="103" y="206"/>
                  </a:cubicBezTo>
                  <a:cubicBezTo>
                    <a:pt x="120" y="206"/>
                    <a:pt x="140" y="190"/>
                    <a:pt x="157" y="190"/>
                  </a:cubicBezTo>
                  <a:cubicBezTo>
                    <a:pt x="173" y="190"/>
                    <a:pt x="173" y="173"/>
                    <a:pt x="190" y="173"/>
                  </a:cubicBezTo>
                  <a:cubicBezTo>
                    <a:pt x="223" y="157"/>
                    <a:pt x="243" y="120"/>
                    <a:pt x="243" y="103"/>
                  </a:cubicBezTo>
                  <a:cubicBezTo>
                    <a:pt x="260" y="70"/>
                    <a:pt x="260" y="54"/>
                    <a:pt x="243"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22"/>
            <p:cNvSpPr/>
            <p:nvPr/>
          </p:nvSpPr>
          <p:spPr>
            <a:xfrm>
              <a:off x="4796100" y="2422225"/>
              <a:ext cx="6525" cy="4925"/>
            </a:xfrm>
            <a:custGeom>
              <a:avLst/>
              <a:gdLst/>
              <a:ahLst/>
              <a:cxnLst/>
              <a:rect l="l" t="t" r="r" b="b"/>
              <a:pathLst>
                <a:path w="261" h="197" extrusionOk="0">
                  <a:moveTo>
                    <a:pt x="155" y="1"/>
                  </a:moveTo>
                  <a:cubicBezTo>
                    <a:pt x="140" y="1"/>
                    <a:pt x="122" y="3"/>
                    <a:pt x="104" y="7"/>
                  </a:cubicBezTo>
                  <a:cubicBezTo>
                    <a:pt x="38" y="40"/>
                    <a:pt x="1" y="111"/>
                    <a:pt x="17" y="144"/>
                  </a:cubicBezTo>
                  <a:cubicBezTo>
                    <a:pt x="17" y="177"/>
                    <a:pt x="45" y="197"/>
                    <a:pt x="84" y="197"/>
                  </a:cubicBezTo>
                  <a:cubicBezTo>
                    <a:pt x="106" y="197"/>
                    <a:pt x="132" y="190"/>
                    <a:pt x="157" y="177"/>
                  </a:cubicBezTo>
                  <a:cubicBezTo>
                    <a:pt x="223" y="160"/>
                    <a:pt x="260" y="94"/>
                    <a:pt x="244" y="40"/>
                  </a:cubicBezTo>
                  <a:cubicBezTo>
                    <a:pt x="229" y="16"/>
                    <a:pt x="19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22"/>
            <p:cNvSpPr/>
            <p:nvPr/>
          </p:nvSpPr>
          <p:spPr>
            <a:xfrm>
              <a:off x="4802600" y="2396225"/>
              <a:ext cx="6400" cy="4650"/>
            </a:xfrm>
            <a:custGeom>
              <a:avLst/>
              <a:gdLst/>
              <a:ahLst/>
              <a:cxnLst/>
              <a:rect l="l" t="t" r="r" b="b"/>
              <a:pathLst>
                <a:path w="256" h="186" extrusionOk="0">
                  <a:moveTo>
                    <a:pt x="169" y="0"/>
                  </a:moveTo>
                  <a:cubicBezTo>
                    <a:pt x="120" y="0"/>
                    <a:pt x="50" y="33"/>
                    <a:pt x="33" y="103"/>
                  </a:cubicBezTo>
                  <a:cubicBezTo>
                    <a:pt x="0" y="153"/>
                    <a:pt x="33" y="186"/>
                    <a:pt x="103" y="186"/>
                  </a:cubicBezTo>
                  <a:lnTo>
                    <a:pt x="169" y="186"/>
                  </a:lnTo>
                  <a:cubicBezTo>
                    <a:pt x="169" y="169"/>
                    <a:pt x="190" y="169"/>
                    <a:pt x="190" y="169"/>
                  </a:cubicBezTo>
                  <a:cubicBezTo>
                    <a:pt x="223" y="153"/>
                    <a:pt x="240" y="120"/>
                    <a:pt x="256" y="103"/>
                  </a:cubicBezTo>
                  <a:cubicBezTo>
                    <a:pt x="256" y="66"/>
                    <a:pt x="256" y="50"/>
                    <a:pt x="240" y="17"/>
                  </a:cubicBezTo>
                  <a:cubicBezTo>
                    <a:pt x="223" y="0"/>
                    <a:pt x="207"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22"/>
            <p:cNvSpPr/>
            <p:nvPr/>
          </p:nvSpPr>
          <p:spPr>
            <a:xfrm>
              <a:off x="4803425" y="2384975"/>
              <a:ext cx="6525" cy="4775"/>
            </a:xfrm>
            <a:custGeom>
              <a:avLst/>
              <a:gdLst/>
              <a:ahLst/>
              <a:cxnLst/>
              <a:rect l="l" t="t" r="r" b="b"/>
              <a:pathLst>
                <a:path w="261" h="191" extrusionOk="0">
                  <a:moveTo>
                    <a:pt x="174" y="1"/>
                  </a:moveTo>
                  <a:cubicBezTo>
                    <a:pt x="136" y="1"/>
                    <a:pt x="103" y="1"/>
                    <a:pt x="70" y="17"/>
                  </a:cubicBezTo>
                  <a:cubicBezTo>
                    <a:pt x="54" y="38"/>
                    <a:pt x="33" y="71"/>
                    <a:pt x="17" y="87"/>
                  </a:cubicBezTo>
                  <a:cubicBezTo>
                    <a:pt x="0" y="141"/>
                    <a:pt x="33" y="191"/>
                    <a:pt x="87" y="191"/>
                  </a:cubicBezTo>
                  <a:cubicBezTo>
                    <a:pt x="120" y="191"/>
                    <a:pt x="136" y="191"/>
                    <a:pt x="157" y="174"/>
                  </a:cubicBezTo>
                  <a:cubicBezTo>
                    <a:pt x="174" y="174"/>
                    <a:pt x="174" y="174"/>
                    <a:pt x="190" y="158"/>
                  </a:cubicBezTo>
                  <a:cubicBezTo>
                    <a:pt x="207" y="141"/>
                    <a:pt x="239" y="120"/>
                    <a:pt x="239" y="87"/>
                  </a:cubicBezTo>
                  <a:cubicBezTo>
                    <a:pt x="260" y="71"/>
                    <a:pt x="260" y="38"/>
                    <a:pt x="239"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22"/>
            <p:cNvSpPr/>
            <p:nvPr/>
          </p:nvSpPr>
          <p:spPr>
            <a:xfrm>
              <a:off x="4808975" y="2362725"/>
              <a:ext cx="6950" cy="4650"/>
            </a:xfrm>
            <a:custGeom>
              <a:avLst/>
              <a:gdLst/>
              <a:ahLst/>
              <a:cxnLst/>
              <a:rect l="l" t="t" r="r" b="b"/>
              <a:pathLst>
                <a:path w="278" h="186" extrusionOk="0">
                  <a:moveTo>
                    <a:pt x="174" y="0"/>
                  </a:moveTo>
                  <a:cubicBezTo>
                    <a:pt x="141" y="0"/>
                    <a:pt x="121" y="0"/>
                    <a:pt x="88" y="17"/>
                  </a:cubicBezTo>
                  <a:cubicBezTo>
                    <a:pt x="55" y="33"/>
                    <a:pt x="38" y="66"/>
                    <a:pt x="17" y="83"/>
                  </a:cubicBezTo>
                  <a:cubicBezTo>
                    <a:pt x="1" y="153"/>
                    <a:pt x="38" y="186"/>
                    <a:pt x="104" y="186"/>
                  </a:cubicBezTo>
                  <a:cubicBezTo>
                    <a:pt x="121" y="186"/>
                    <a:pt x="141" y="186"/>
                    <a:pt x="158" y="169"/>
                  </a:cubicBezTo>
                  <a:cubicBezTo>
                    <a:pt x="174" y="169"/>
                    <a:pt x="191" y="169"/>
                    <a:pt x="191" y="153"/>
                  </a:cubicBezTo>
                  <a:cubicBezTo>
                    <a:pt x="224" y="136"/>
                    <a:pt x="244" y="120"/>
                    <a:pt x="261" y="8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22"/>
            <p:cNvSpPr/>
            <p:nvPr/>
          </p:nvSpPr>
          <p:spPr>
            <a:xfrm>
              <a:off x="4806400" y="2410175"/>
              <a:ext cx="6525" cy="4950"/>
            </a:xfrm>
            <a:custGeom>
              <a:avLst/>
              <a:gdLst/>
              <a:ahLst/>
              <a:cxnLst/>
              <a:rect l="l" t="t" r="r" b="b"/>
              <a:pathLst>
                <a:path w="261" h="198" extrusionOk="0">
                  <a:moveTo>
                    <a:pt x="159" y="1"/>
                  </a:moveTo>
                  <a:cubicBezTo>
                    <a:pt x="142" y="1"/>
                    <a:pt x="123" y="3"/>
                    <a:pt x="104" y="7"/>
                  </a:cubicBezTo>
                  <a:cubicBezTo>
                    <a:pt x="55" y="40"/>
                    <a:pt x="1" y="94"/>
                    <a:pt x="17" y="143"/>
                  </a:cubicBezTo>
                  <a:cubicBezTo>
                    <a:pt x="31" y="178"/>
                    <a:pt x="64" y="197"/>
                    <a:pt x="99" y="197"/>
                  </a:cubicBezTo>
                  <a:cubicBezTo>
                    <a:pt x="119" y="197"/>
                    <a:pt x="139" y="192"/>
                    <a:pt x="158" y="180"/>
                  </a:cubicBezTo>
                  <a:cubicBezTo>
                    <a:pt x="224" y="164"/>
                    <a:pt x="261" y="94"/>
                    <a:pt x="261" y="40"/>
                  </a:cubicBezTo>
                  <a:cubicBezTo>
                    <a:pt x="249" y="16"/>
                    <a:pt x="20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22"/>
            <p:cNvSpPr/>
            <p:nvPr/>
          </p:nvSpPr>
          <p:spPr>
            <a:xfrm>
              <a:off x="4835175" y="2293150"/>
              <a:ext cx="6500" cy="4725"/>
            </a:xfrm>
            <a:custGeom>
              <a:avLst/>
              <a:gdLst/>
              <a:ahLst/>
              <a:cxnLst/>
              <a:rect l="l" t="t" r="r" b="b"/>
              <a:pathLst>
                <a:path w="260" h="189" extrusionOk="0">
                  <a:moveTo>
                    <a:pt x="103" y="0"/>
                  </a:moveTo>
                  <a:cubicBezTo>
                    <a:pt x="37" y="33"/>
                    <a:pt x="0" y="103"/>
                    <a:pt x="21" y="136"/>
                  </a:cubicBezTo>
                  <a:cubicBezTo>
                    <a:pt x="21" y="168"/>
                    <a:pt x="48" y="188"/>
                    <a:pt x="87" y="188"/>
                  </a:cubicBezTo>
                  <a:cubicBezTo>
                    <a:pt x="108" y="188"/>
                    <a:pt x="132" y="182"/>
                    <a:pt x="157" y="169"/>
                  </a:cubicBezTo>
                  <a:cubicBezTo>
                    <a:pt x="173" y="169"/>
                    <a:pt x="190" y="153"/>
                    <a:pt x="206" y="136"/>
                  </a:cubicBezTo>
                  <a:cubicBezTo>
                    <a:pt x="243" y="120"/>
                    <a:pt x="260" y="66"/>
                    <a:pt x="243" y="33"/>
                  </a:cubicBezTo>
                  <a:cubicBezTo>
                    <a:pt x="243" y="17"/>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22"/>
            <p:cNvSpPr/>
            <p:nvPr/>
          </p:nvSpPr>
          <p:spPr>
            <a:xfrm>
              <a:off x="4783225" y="2374675"/>
              <a:ext cx="6525" cy="4775"/>
            </a:xfrm>
            <a:custGeom>
              <a:avLst/>
              <a:gdLst/>
              <a:ahLst/>
              <a:cxnLst/>
              <a:rect l="l" t="t" r="r" b="b"/>
              <a:pathLst>
                <a:path w="261" h="191" extrusionOk="0">
                  <a:moveTo>
                    <a:pt x="157" y="1"/>
                  </a:moveTo>
                  <a:cubicBezTo>
                    <a:pt x="140" y="1"/>
                    <a:pt x="103" y="1"/>
                    <a:pt x="70" y="38"/>
                  </a:cubicBezTo>
                  <a:cubicBezTo>
                    <a:pt x="37" y="54"/>
                    <a:pt x="17" y="71"/>
                    <a:pt x="17" y="104"/>
                  </a:cubicBezTo>
                  <a:cubicBezTo>
                    <a:pt x="0" y="120"/>
                    <a:pt x="0" y="157"/>
                    <a:pt x="17" y="174"/>
                  </a:cubicBezTo>
                  <a:cubicBezTo>
                    <a:pt x="37" y="190"/>
                    <a:pt x="54" y="190"/>
                    <a:pt x="87" y="190"/>
                  </a:cubicBezTo>
                  <a:cubicBezTo>
                    <a:pt x="103" y="190"/>
                    <a:pt x="140" y="190"/>
                    <a:pt x="157" y="174"/>
                  </a:cubicBezTo>
                  <a:lnTo>
                    <a:pt x="173" y="174"/>
                  </a:lnTo>
                  <a:cubicBezTo>
                    <a:pt x="206" y="141"/>
                    <a:pt x="223" y="120"/>
                    <a:pt x="244" y="87"/>
                  </a:cubicBezTo>
                  <a:cubicBezTo>
                    <a:pt x="260" y="38"/>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22"/>
            <p:cNvSpPr/>
            <p:nvPr/>
          </p:nvSpPr>
          <p:spPr>
            <a:xfrm>
              <a:off x="4791350" y="2363550"/>
              <a:ext cx="6525" cy="5175"/>
            </a:xfrm>
            <a:custGeom>
              <a:avLst/>
              <a:gdLst/>
              <a:ahLst/>
              <a:cxnLst/>
              <a:rect l="l" t="t" r="r" b="b"/>
              <a:pathLst>
                <a:path w="261" h="207" extrusionOk="0">
                  <a:moveTo>
                    <a:pt x="158" y="0"/>
                  </a:moveTo>
                  <a:cubicBezTo>
                    <a:pt x="141" y="0"/>
                    <a:pt x="104" y="17"/>
                    <a:pt x="71" y="33"/>
                  </a:cubicBezTo>
                  <a:cubicBezTo>
                    <a:pt x="38" y="50"/>
                    <a:pt x="22" y="87"/>
                    <a:pt x="22" y="103"/>
                  </a:cubicBezTo>
                  <a:cubicBezTo>
                    <a:pt x="1" y="136"/>
                    <a:pt x="1" y="173"/>
                    <a:pt x="38" y="190"/>
                  </a:cubicBezTo>
                  <a:cubicBezTo>
                    <a:pt x="38" y="190"/>
                    <a:pt x="71" y="206"/>
                    <a:pt x="88" y="206"/>
                  </a:cubicBezTo>
                  <a:cubicBezTo>
                    <a:pt x="104" y="206"/>
                    <a:pt x="125" y="190"/>
                    <a:pt x="158" y="190"/>
                  </a:cubicBezTo>
                  <a:cubicBezTo>
                    <a:pt x="191" y="173"/>
                    <a:pt x="228" y="136"/>
                    <a:pt x="244" y="103"/>
                  </a:cubicBezTo>
                  <a:lnTo>
                    <a:pt x="244" y="87"/>
                  </a:ln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22"/>
            <p:cNvSpPr/>
            <p:nvPr/>
          </p:nvSpPr>
          <p:spPr>
            <a:xfrm>
              <a:off x="4786725" y="2385400"/>
              <a:ext cx="6425" cy="4750"/>
            </a:xfrm>
            <a:custGeom>
              <a:avLst/>
              <a:gdLst/>
              <a:ahLst/>
              <a:cxnLst/>
              <a:rect l="l" t="t" r="r" b="b"/>
              <a:pathLst>
                <a:path w="257" h="190" extrusionOk="0">
                  <a:moveTo>
                    <a:pt x="153" y="0"/>
                  </a:moveTo>
                  <a:cubicBezTo>
                    <a:pt x="137" y="0"/>
                    <a:pt x="104" y="21"/>
                    <a:pt x="66" y="37"/>
                  </a:cubicBezTo>
                  <a:cubicBezTo>
                    <a:pt x="50" y="54"/>
                    <a:pt x="17" y="70"/>
                    <a:pt x="17" y="103"/>
                  </a:cubicBezTo>
                  <a:cubicBezTo>
                    <a:pt x="0" y="157"/>
                    <a:pt x="33" y="190"/>
                    <a:pt x="83" y="190"/>
                  </a:cubicBezTo>
                  <a:lnTo>
                    <a:pt x="153" y="190"/>
                  </a:lnTo>
                  <a:cubicBezTo>
                    <a:pt x="186" y="174"/>
                    <a:pt x="223" y="141"/>
                    <a:pt x="240" y="103"/>
                  </a:cubicBezTo>
                  <a:cubicBezTo>
                    <a:pt x="256" y="37"/>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22"/>
            <p:cNvSpPr/>
            <p:nvPr/>
          </p:nvSpPr>
          <p:spPr>
            <a:xfrm>
              <a:off x="4772900" y="2397875"/>
              <a:ext cx="6525" cy="4775"/>
            </a:xfrm>
            <a:custGeom>
              <a:avLst/>
              <a:gdLst/>
              <a:ahLst/>
              <a:cxnLst/>
              <a:rect l="l" t="t" r="r" b="b"/>
              <a:pathLst>
                <a:path w="261" h="191" extrusionOk="0">
                  <a:moveTo>
                    <a:pt x="158" y="0"/>
                  </a:moveTo>
                  <a:cubicBezTo>
                    <a:pt x="141" y="0"/>
                    <a:pt x="121" y="0"/>
                    <a:pt x="104" y="17"/>
                  </a:cubicBezTo>
                  <a:cubicBezTo>
                    <a:pt x="38" y="37"/>
                    <a:pt x="1" y="103"/>
                    <a:pt x="17" y="140"/>
                  </a:cubicBezTo>
                  <a:cubicBezTo>
                    <a:pt x="31" y="172"/>
                    <a:pt x="56" y="191"/>
                    <a:pt x="91" y="191"/>
                  </a:cubicBezTo>
                  <a:cubicBezTo>
                    <a:pt x="111" y="191"/>
                    <a:pt x="133" y="185"/>
                    <a:pt x="158" y="173"/>
                  </a:cubicBezTo>
                  <a:cubicBezTo>
                    <a:pt x="174" y="173"/>
                    <a:pt x="191" y="157"/>
                    <a:pt x="207" y="157"/>
                  </a:cubicBezTo>
                  <a:cubicBezTo>
                    <a:pt x="244" y="120"/>
                    <a:pt x="261" y="87"/>
                    <a:pt x="244" y="54"/>
                  </a:cubicBezTo>
                  <a:cubicBezTo>
                    <a:pt x="244" y="17"/>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22"/>
            <p:cNvSpPr/>
            <p:nvPr/>
          </p:nvSpPr>
          <p:spPr>
            <a:xfrm>
              <a:off x="4791875" y="2351325"/>
              <a:ext cx="6425" cy="4950"/>
            </a:xfrm>
            <a:custGeom>
              <a:avLst/>
              <a:gdLst/>
              <a:ahLst/>
              <a:cxnLst/>
              <a:rect l="l" t="t" r="r" b="b"/>
              <a:pathLst>
                <a:path w="257" h="198" extrusionOk="0">
                  <a:moveTo>
                    <a:pt x="153" y="1"/>
                  </a:moveTo>
                  <a:cubicBezTo>
                    <a:pt x="138" y="1"/>
                    <a:pt x="121" y="3"/>
                    <a:pt x="104" y="7"/>
                  </a:cubicBezTo>
                  <a:cubicBezTo>
                    <a:pt x="34" y="44"/>
                    <a:pt x="1" y="110"/>
                    <a:pt x="17" y="147"/>
                  </a:cubicBezTo>
                  <a:cubicBezTo>
                    <a:pt x="17" y="179"/>
                    <a:pt x="45" y="197"/>
                    <a:pt x="83" y="197"/>
                  </a:cubicBezTo>
                  <a:cubicBezTo>
                    <a:pt x="104" y="197"/>
                    <a:pt x="128" y="192"/>
                    <a:pt x="153" y="180"/>
                  </a:cubicBezTo>
                  <a:cubicBezTo>
                    <a:pt x="223" y="164"/>
                    <a:pt x="256" y="93"/>
                    <a:pt x="240" y="44"/>
                  </a:cubicBezTo>
                  <a:cubicBezTo>
                    <a:pt x="228" y="17"/>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22"/>
            <p:cNvSpPr/>
            <p:nvPr/>
          </p:nvSpPr>
          <p:spPr>
            <a:xfrm>
              <a:off x="4798675" y="2374375"/>
              <a:ext cx="6100" cy="5075"/>
            </a:xfrm>
            <a:custGeom>
              <a:avLst/>
              <a:gdLst/>
              <a:ahLst/>
              <a:cxnLst/>
              <a:rect l="l" t="t" r="r" b="b"/>
              <a:pathLst>
                <a:path w="244" h="203" extrusionOk="0">
                  <a:moveTo>
                    <a:pt x="174" y="0"/>
                  </a:moveTo>
                  <a:cubicBezTo>
                    <a:pt x="161" y="0"/>
                    <a:pt x="149" y="4"/>
                    <a:pt x="141" y="13"/>
                  </a:cubicBezTo>
                  <a:cubicBezTo>
                    <a:pt x="104" y="13"/>
                    <a:pt x="71" y="29"/>
                    <a:pt x="54" y="50"/>
                  </a:cubicBezTo>
                  <a:cubicBezTo>
                    <a:pt x="1" y="99"/>
                    <a:pt x="1" y="169"/>
                    <a:pt x="38" y="186"/>
                  </a:cubicBezTo>
                  <a:cubicBezTo>
                    <a:pt x="54" y="202"/>
                    <a:pt x="87" y="202"/>
                    <a:pt x="120" y="202"/>
                  </a:cubicBezTo>
                  <a:cubicBezTo>
                    <a:pt x="141" y="202"/>
                    <a:pt x="141" y="186"/>
                    <a:pt x="157" y="186"/>
                  </a:cubicBezTo>
                  <a:cubicBezTo>
                    <a:pt x="174" y="186"/>
                    <a:pt x="190" y="169"/>
                    <a:pt x="207" y="153"/>
                  </a:cubicBezTo>
                  <a:cubicBezTo>
                    <a:pt x="223" y="132"/>
                    <a:pt x="244" y="99"/>
                    <a:pt x="244" y="83"/>
                  </a:cubicBezTo>
                  <a:cubicBezTo>
                    <a:pt x="244" y="50"/>
                    <a:pt x="244" y="29"/>
                    <a:pt x="207" y="13"/>
                  </a:cubicBezTo>
                  <a:cubicBezTo>
                    <a:pt x="199" y="4"/>
                    <a:pt x="186"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22"/>
            <p:cNvSpPr/>
            <p:nvPr/>
          </p:nvSpPr>
          <p:spPr>
            <a:xfrm>
              <a:off x="4782400" y="2326650"/>
              <a:ext cx="6400" cy="5175"/>
            </a:xfrm>
            <a:custGeom>
              <a:avLst/>
              <a:gdLst/>
              <a:ahLst/>
              <a:cxnLst/>
              <a:rect l="l" t="t" r="r" b="b"/>
              <a:pathLst>
                <a:path w="256" h="207" extrusionOk="0">
                  <a:moveTo>
                    <a:pt x="173" y="0"/>
                  </a:moveTo>
                  <a:cubicBezTo>
                    <a:pt x="103" y="0"/>
                    <a:pt x="33" y="50"/>
                    <a:pt x="17" y="103"/>
                  </a:cubicBezTo>
                  <a:cubicBezTo>
                    <a:pt x="0" y="153"/>
                    <a:pt x="33" y="206"/>
                    <a:pt x="87" y="206"/>
                  </a:cubicBezTo>
                  <a:cubicBezTo>
                    <a:pt x="120" y="206"/>
                    <a:pt x="136" y="206"/>
                    <a:pt x="153" y="186"/>
                  </a:cubicBezTo>
                  <a:cubicBezTo>
                    <a:pt x="173" y="186"/>
                    <a:pt x="173" y="169"/>
                    <a:pt x="190" y="169"/>
                  </a:cubicBezTo>
                  <a:cubicBezTo>
                    <a:pt x="206" y="153"/>
                    <a:pt x="239" y="136"/>
                    <a:pt x="239" y="103"/>
                  </a:cubicBezTo>
                  <a:cubicBezTo>
                    <a:pt x="256" y="66"/>
                    <a:pt x="256" y="50"/>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22"/>
            <p:cNvSpPr/>
            <p:nvPr/>
          </p:nvSpPr>
          <p:spPr>
            <a:xfrm>
              <a:off x="4786200" y="2340750"/>
              <a:ext cx="6525" cy="4950"/>
            </a:xfrm>
            <a:custGeom>
              <a:avLst/>
              <a:gdLst/>
              <a:ahLst/>
              <a:cxnLst/>
              <a:rect l="l" t="t" r="r" b="b"/>
              <a:pathLst>
                <a:path w="261" h="198" extrusionOk="0">
                  <a:moveTo>
                    <a:pt x="170" y="1"/>
                  </a:moveTo>
                  <a:cubicBezTo>
                    <a:pt x="151" y="1"/>
                    <a:pt x="128" y="6"/>
                    <a:pt x="104" y="18"/>
                  </a:cubicBezTo>
                  <a:cubicBezTo>
                    <a:pt x="38" y="34"/>
                    <a:pt x="1" y="104"/>
                    <a:pt x="21" y="158"/>
                  </a:cubicBezTo>
                  <a:cubicBezTo>
                    <a:pt x="21" y="182"/>
                    <a:pt x="57" y="197"/>
                    <a:pt x="103" y="197"/>
                  </a:cubicBezTo>
                  <a:cubicBezTo>
                    <a:pt x="120" y="197"/>
                    <a:pt x="139" y="195"/>
                    <a:pt x="158" y="191"/>
                  </a:cubicBezTo>
                  <a:cubicBezTo>
                    <a:pt x="228" y="158"/>
                    <a:pt x="261" y="88"/>
                    <a:pt x="244" y="55"/>
                  </a:cubicBezTo>
                  <a:cubicBezTo>
                    <a:pt x="233" y="20"/>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22"/>
            <p:cNvSpPr/>
            <p:nvPr/>
          </p:nvSpPr>
          <p:spPr>
            <a:xfrm>
              <a:off x="4812500" y="2302375"/>
              <a:ext cx="6000" cy="4925"/>
            </a:xfrm>
            <a:custGeom>
              <a:avLst/>
              <a:gdLst/>
              <a:ahLst/>
              <a:cxnLst/>
              <a:rect l="l" t="t" r="r" b="b"/>
              <a:pathLst>
                <a:path w="240" h="197" extrusionOk="0">
                  <a:moveTo>
                    <a:pt x="161" y="0"/>
                  </a:moveTo>
                  <a:cubicBezTo>
                    <a:pt x="117" y="0"/>
                    <a:pt x="70" y="16"/>
                    <a:pt x="33" y="44"/>
                  </a:cubicBezTo>
                  <a:cubicBezTo>
                    <a:pt x="17" y="77"/>
                    <a:pt x="0" y="93"/>
                    <a:pt x="0" y="126"/>
                  </a:cubicBezTo>
                  <a:cubicBezTo>
                    <a:pt x="0" y="147"/>
                    <a:pt x="0" y="180"/>
                    <a:pt x="33" y="180"/>
                  </a:cubicBezTo>
                  <a:cubicBezTo>
                    <a:pt x="50" y="196"/>
                    <a:pt x="83" y="196"/>
                    <a:pt x="103" y="196"/>
                  </a:cubicBezTo>
                  <a:cubicBezTo>
                    <a:pt x="120" y="196"/>
                    <a:pt x="136" y="180"/>
                    <a:pt x="136" y="180"/>
                  </a:cubicBezTo>
                  <a:cubicBezTo>
                    <a:pt x="153" y="180"/>
                    <a:pt x="169" y="163"/>
                    <a:pt x="186" y="147"/>
                  </a:cubicBezTo>
                  <a:cubicBezTo>
                    <a:pt x="239" y="93"/>
                    <a:pt x="239" y="44"/>
                    <a:pt x="206" y="7"/>
                  </a:cubicBezTo>
                  <a:cubicBezTo>
                    <a:pt x="192" y="2"/>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22"/>
            <p:cNvSpPr/>
            <p:nvPr/>
          </p:nvSpPr>
          <p:spPr>
            <a:xfrm>
              <a:off x="4811150" y="2328550"/>
              <a:ext cx="6525" cy="4950"/>
            </a:xfrm>
            <a:custGeom>
              <a:avLst/>
              <a:gdLst/>
              <a:ahLst/>
              <a:cxnLst/>
              <a:rect l="l" t="t" r="r" b="b"/>
              <a:pathLst>
                <a:path w="261" h="198" extrusionOk="0">
                  <a:moveTo>
                    <a:pt x="157" y="0"/>
                  </a:moveTo>
                  <a:cubicBezTo>
                    <a:pt x="140" y="0"/>
                    <a:pt x="122" y="2"/>
                    <a:pt x="104" y="7"/>
                  </a:cubicBezTo>
                  <a:cubicBezTo>
                    <a:pt x="54" y="44"/>
                    <a:pt x="1" y="93"/>
                    <a:pt x="17" y="147"/>
                  </a:cubicBezTo>
                  <a:cubicBezTo>
                    <a:pt x="28" y="179"/>
                    <a:pt x="61" y="197"/>
                    <a:pt x="97" y="197"/>
                  </a:cubicBezTo>
                  <a:cubicBezTo>
                    <a:pt x="117" y="197"/>
                    <a:pt x="138" y="192"/>
                    <a:pt x="157" y="180"/>
                  </a:cubicBezTo>
                  <a:cubicBezTo>
                    <a:pt x="223" y="163"/>
                    <a:pt x="260" y="93"/>
                    <a:pt x="260" y="44"/>
                  </a:cubicBezTo>
                  <a:cubicBezTo>
                    <a:pt x="245" y="17"/>
                    <a:pt x="205"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22"/>
            <p:cNvSpPr/>
            <p:nvPr/>
          </p:nvSpPr>
          <p:spPr>
            <a:xfrm>
              <a:off x="4817650" y="2281500"/>
              <a:ext cx="6400" cy="5075"/>
            </a:xfrm>
            <a:custGeom>
              <a:avLst/>
              <a:gdLst/>
              <a:ahLst/>
              <a:cxnLst/>
              <a:rect l="l" t="t" r="r" b="b"/>
              <a:pathLst>
                <a:path w="256" h="203" extrusionOk="0">
                  <a:moveTo>
                    <a:pt x="136" y="0"/>
                  </a:moveTo>
                  <a:cubicBezTo>
                    <a:pt x="103" y="17"/>
                    <a:pt x="83" y="33"/>
                    <a:pt x="50" y="54"/>
                  </a:cubicBezTo>
                  <a:cubicBezTo>
                    <a:pt x="0" y="104"/>
                    <a:pt x="0" y="157"/>
                    <a:pt x="50" y="190"/>
                  </a:cubicBezTo>
                  <a:cubicBezTo>
                    <a:pt x="58" y="198"/>
                    <a:pt x="71" y="202"/>
                    <a:pt x="87" y="202"/>
                  </a:cubicBezTo>
                  <a:cubicBezTo>
                    <a:pt x="102" y="202"/>
                    <a:pt x="120" y="198"/>
                    <a:pt x="136" y="190"/>
                  </a:cubicBezTo>
                  <a:lnTo>
                    <a:pt x="153" y="190"/>
                  </a:lnTo>
                  <a:cubicBezTo>
                    <a:pt x="186" y="174"/>
                    <a:pt x="206" y="174"/>
                    <a:pt x="223" y="157"/>
                  </a:cubicBezTo>
                  <a:cubicBezTo>
                    <a:pt x="239" y="120"/>
                    <a:pt x="256" y="104"/>
                    <a:pt x="256" y="71"/>
                  </a:cubicBezTo>
                  <a:cubicBezTo>
                    <a:pt x="256" y="54"/>
                    <a:pt x="239" y="33"/>
                    <a:pt x="223" y="17"/>
                  </a:cubicBezTo>
                  <a:cubicBezTo>
                    <a:pt x="206" y="0"/>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22"/>
            <p:cNvSpPr/>
            <p:nvPr/>
          </p:nvSpPr>
          <p:spPr>
            <a:xfrm>
              <a:off x="4806000" y="2351475"/>
              <a:ext cx="6525" cy="4950"/>
            </a:xfrm>
            <a:custGeom>
              <a:avLst/>
              <a:gdLst/>
              <a:ahLst/>
              <a:cxnLst/>
              <a:rect l="l" t="t" r="r" b="b"/>
              <a:pathLst>
                <a:path w="261" h="198" extrusionOk="0">
                  <a:moveTo>
                    <a:pt x="136" y="1"/>
                  </a:moveTo>
                  <a:cubicBezTo>
                    <a:pt x="104" y="17"/>
                    <a:pt x="71" y="38"/>
                    <a:pt x="54" y="55"/>
                  </a:cubicBezTo>
                  <a:cubicBezTo>
                    <a:pt x="0" y="104"/>
                    <a:pt x="0" y="158"/>
                    <a:pt x="54" y="191"/>
                  </a:cubicBezTo>
                  <a:cubicBezTo>
                    <a:pt x="65" y="191"/>
                    <a:pt x="76" y="198"/>
                    <a:pt x="92" y="198"/>
                  </a:cubicBezTo>
                  <a:cubicBezTo>
                    <a:pt x="100" y="198"/>
                    <a:pt x="109" y="196"/>
                    <a:pt x="120" y="191"/>
                  </a:cubicBezTo>
                  <a:lnTo>
                    <a:pt x="157" y="191"/>
                  </a:lnTo>
                  <a:cubicBezTo>
                    <a:pt x="174" y="174"/>
                    <a:pt x="190" y="158"/>
                    <a:pt x="207" y="141"/>
                  </a:cubicBezTo>
                  <a:cubicBezTo>
                    <a:pt x="260" y="104"/>
                    <a:pt x="260" y="38"/>
                    <a:pt x="223" y="17"/>
                  </a:cubicBezTo>
                  <a:cubicBezTo>
                    <a:pt x="207" y="1"/>
                    <a:pt x="174"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22"/>
            <p:cNvSpPr/>
            <p:nvPr/>
          </p:nvSpPr>
          <p:spPr>
            <a:xfrm>
              <a:off x="4801675" y="2339950"/>
              <a:ext cx="6525" cy="5175"/>
            </a:xfrm>
            <a:custGeom>
              <a:avLst/>
              <a:gdLst/>
              <a:ahLst/>
              <a:cxnLst/>
              <a:rect l="l" t="t" r="r" b="b"/>
              <a:pathLst>
                <a:path w="261" h="207" extrusionOk="0">
                  <a:moveTo>
                    <a:pt x="173" y="0"/>
                  </a:moveTo>
                  <a:cubicBezTo>
                    <a:pt x="140" y="0"/>
                    <a:pt x="103" y="17"/>
                    <a:pt x="70" y="33"/>
                  </a:cubicBezTo>
                  <a:cubicBezTo>
                    <a:pt x="54" y="50"/>
                    <a:pt x="21" y="66"/>
                    <a:pt x="21" y="103"/>
                  </a:cubicBezTo>
                  <a:cubicBezTo>
                    <a:pt x="0" y="153"/>
                    <a:pt x="37" y="206"/>
                    <a:pt x="87" y="206"/>
                  </a:cubicBezTo>
                  <a:cubicBezTo>
                    <a:pt x="124" y="206"/>
                    <a:pt x="140" y="190"/>
                    <a:pt x="157" y="190"/>
                  </a:cubicBezTo>
                  <a:cubicBezTo>
                    <a:pt x="173" y="190"/>
                    <a:pt x="173" y="169"/>
                    <a:pt x="190" y="169"/>
                  </a:cubicBezTo>
                  <a:cubicBezTo>
                    <a:pt x="206" y="153"/>
                    <a:pt x="244" y="120"/>
                    <a:pt x="244"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22"/>
            <p:cNvSpPr/>
            <p:nvPr/>
          </p:nvSpPr>
          <p:spPr>
            <a:xfrm>
              <a:off x="4804750" y="2292225"/>
              <a:ext cx="6425" cy="5175"/>
            </a:xfrm>
            <a:custGeom>
              <a:avLst/>
              <a:gdLst/>
              <a:ahLst/>
              <a:cxnLst/>
              <a:rect l="l" t="t" r="r" b="b"/>
              <a:pathLst>
                <a:path w="257" h="207" extrusionOk="0">
                  <a:moveTo>
                    <a:pt x="154" y="0"/>
                  </a:moveTo>
                  <a:cubicBezTo>
                    <a:pt x="121" y="0"/>
                    <a:pt x="83" y="17"/>
                    <a:pt x="67" y="37"/>
                  </a:cubicBezTo>
                  <a:cubicBezTo>
                    <a:pt x="34" y="54"/>
                    <a:pt x="17" y="87"/>
                    <a:pt x="1" y="103"/>
                  </a:cubicBezTo>
                  <a:cubicBezTo>
                    <a:pt x="1" y="140"/>
                    <a:pt x="1" y="157"/>
                    <a:pt x="17" y="173"/>
                  </a:cubicBezTo>
                  <a:cubicBezTo>
                    <a:pt x="34" y="190"/>
                    <a:pt x="50" y="206"/>
                    <a:pt x="83" y="206"/>
                  </a:cubicBezTo>
                  <a:cubicBezTo>
                    <a:pt x="104" y="206"/>
                    <a:pt x="121" y="190"/>
                    <a:pt x="137" y="190"/>
                  </a:cubicBezTo>
                  <a:cubicBezTo>
                    <a:pt x="154" y="190"/>
                    <a:pt x="170" y="173"/>
                    <a:pt x="170" y="173"/>
                  </a:cubicBezTo>
                  <a:cubicBezTo>
                    <a:pt x="207" y="157"/>
                    <a:pt x="224" y="140"/>
                    <a:pt x="240" y="103"/>
                  </a:cubicBezTo>
                  <a:cubicBezTo>
                    <a:pt x="257" y="54"/>
                    <a:pt x="224"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22"/>
            <p:cNvSpPr/>
            <p:nvPr/>
          </p:nvSpPr>
          <p:spPr>
            <a:xfrm>
              <a:off x="4558625" y="2354500"/>
              <a:ext cx="6925" cy="4925"/>
            </a:xfrm>
            <a:custGeom>
              <a:avLst/>
              <a:gdLst/>
              <a:ahLst/>
              <a:cxnLst/>
              <a:rect l="l" t="t" r="r" b="b"/>
              <a:pathLst>
                <a:path w="277" h="197" extrusionOk="0">
                  <a:moveTo>
                    <a:pt x="170" y="0"/>
                  </a:moveTo>
                  <a:cubicBezTo>
                    <a:pt x="132" y="0"/>
                    <a:pt x="85" y="19"/>
                    <a:pt x="54" y="53"/>
                  </a:cubicBezTo>
                  <a:cubicBezTo>
                    <a:pt x="17" y="103"/>
                    <a:pt x="0" y="156"/>
                    <a:pt x="54" y="189"/>
                  </a:cubicBezTo>
                  <a:cubicBezTo>
                    <a:pt x="65" y="189"/>
                    <a:pt x="83" y="196"/>
                    <a:pt x="104" y="196"/>
                  </a:cubicBezTo>
                  <a:cubicBezTo>
                    <a:pt x="115" y="196"/>
                    <a:pt x="126" y="195"/>
                    <a:pt x="137" y="189"/>
                  </a:cubicBezTo>
                  <a:lnTo>
                    <a:pt x="174" y="189"/>
                  </a:lnTo>
                  <a:cubicBezTo>
                    <a:pt x="190" y="173"/>
                    <a:pt x="207" y="156"/>
                    <a:pt x="223" y="156"/>
                  </a:cubicBezTo>
                  <a:cubicBezTo>
                    <a:pt x="277" y="103"/>
                    <a:pt x="277" y="37"/>
                    <a:pt x="223" y="20"/>
                  </a:cubicBezTo>
                  <a:cubicBezTo>
                    <a:pt x="211" y="6"/>
                    <a:pt x="192"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22"/>
            <p:cNvSpPr/>
            <p:nvPr/>
          </p:nvSpPr>
          <p:spPr>
            <a:xfrm>
              <a:off x="4493800" y="2294375"/>
              <a:ext cx="6400" cy="5175"/>
            </a:xfrm>
            <a:custGeom>
              <a:avLst/>
              <a:gdLst/>
              <a:ahLst/>
              <a:cxnLst/>
              <a:rect l="l" t="t" r="r" b="b"/>
              <a:pathLst>
                <a:path w="256" h="207" extrusionOk="0">
                  <a:moveTo>
                    <a:pt x="173" y="1"/>
                  </a:moveTo>
                  <a:cubicBezTo>
                    <a:pt x="103" y="1"/>
                    <a:pt x="33" y="54"/>
                    <a:pt x="17" y="104"/>
                  </a:cubicBezTo>
                  <a:cubicBezTo>
                    <a:pt x="0" y="157"/>
                    <a:pt x="33" y="207"/>
                    <a:pt x="103" y="207"/>
                  </a:cubicBezTo>
                  <a:cubicBezTo>
                    <a:pt x="120" y="207"/>
                    <a:pt x="136" y="190"/>
                    <a:pt x="153" y="190"/>
                  </a:cubicBezTo>
                  <a:cubicBezTo>
                    <a:pt x="173" y="190"/>
                    <a:pt x="173" y="174"/>
                    <a:pt x="190" y="174"/>
                  </a:cubicBezTo>
                  <a:cubicBezTo>
                    <a:pt x="223" y="157"/>
                    <a:pt x="239" y="120"/>
                    <a:pt x="239" y="104"/>
                  </a:cubicBezTo>
                  <a:cubicBezTo>
                    <a:pt x="256" y="71"/>
                    <a:pt x="256" y="54"/>
                    <a:pt x="239"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22"/>
            <p:cNvSpPr/>
            <p:nvPr/>
          </p:nvSpPr>
          <p:spPr>
            <a:xfrm>
              <a:off x="4497600" y="2308550"/>
              <a:ext cx="6525" cy="4775"/>
            </a:xfrm>
            <a:custGeom>
              <a:avLst/>
              <a:gdLst/>
              <a:ahLst/>
              <a:cxnLst/>
              <a:rect l="l" t="t" r="r" b="b"/>
              <a:pathLst>
                <a:path w="261" h="191" extrusionOk="0">
                  <a:moveTo>
                    <a:pt x="171" y="0"/>
                  </a:moveTo>
                  <a:cubicBezTo>
                    <a:pt x="151" y="0"/>
                    <a:pt x="128" y="6"/>
                    <a:pt x="104" y="19"/>
                  </a:cubicBezTo>
                  <a:cubicBezTo>
                    <a:pt x="38" y="36"/>
                    <a:pt x="1" y="106"/>
                    <a:pt x="21" y="139"/>
                  </a:cubicBezTo>
                  <a:cubicBezTo>
                    <a:pt x="32" y="171"/>
                    <a:pt x="57" y="191"/>
                    <a:pt x="91" y="191"/>
                  </a:cubicBezTo>
                  <a:cubicBezTo>
                    <a:pt x="111" y="191"/>
                    <a:pt x="133" y="185"/>
                    <a:pt x="157" y="172"/>
                  </a:cubicBezTo>
                  <a:cubicBezTo>
                    <a:pt x="227" y="155"/>
                    <a:pt x="260" y="85"/>
                    <a:pt x="244" y="52"/>
                  </a:cubicBezTo>
                  <a:cubicBezTo>
                    <a:pt x="233" y="20"/>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22"/>
            <p:cNvSpPr/>
            <p:nvPr/>
          </p:nvSpPr>
          <p:spPr>
            <a:xfrm>
              <a:off x="4503275" y="2319175"/>
              <a:ext cx="6425" cy="4900"/>
            </a:xfrm>
            <a:custGeom>
              <a:avLst/>
              <a:gdLst/>
              <a:ahLst/>
              <a:cxnLst/>
              <a:rect l="l" t="t" r="r" b="b"/>
              <a:pathLst>
                <a:path w="257" h="196" extrusionOk="0">
                  <a:moveTo>
                    <a:pt x="156" y="0"/>
                  </a:moveTo>
                  <a:cubicBezTo>
                    <a:pt x="139" y="0"/>
                    <a:pt x="121" y="2"/>
                    <a:pt x="104" y="7"/>
                  </a:cubicBezTo>
                  <a:cubicBezTo>
                    <a:pt x="33" y="40"/>
                    <a:pt x="0" y="93"/>
                    <a:pt x="17" y="143"/>
                  </a:cubicBezTo>
                  <a:cubicBezTo>
                    <a:pt x="27" y="177"/>
                    <a:pt x="51" y="196"/>
                    <a:pt x="85" y="196"/>
                  </a:cubicBezTo>
                  <a:cubicBezTo>
                    <a:pt x="104" y="196"/>
                    <a:pt x="127" y="189"/>
                    <a:pt x="153" y="176"/>
                  </a:cubicBezTo>
                  <a:cubicBezTo>
                    <a:pt x="223" y="159"/>
                    <a:pt x="256" y="93"/>
                    <a:pt x="240" y="40"/>
                  </a:cubicBezTo>
                  <a:cubicBezTo>
                    <a:pt x="240" y="15"/>
                    <a:pt x="202"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22"/>
            <p:cNvSpPr/>
            <p:nvPr/>
          </p:nvSpPr>
          <p:spPr>
            <a:xfrm>
              <a:off x="4489475" y="2330975"/>
              <a:ext cx="6500" cy="5075"/>
            </a:xfrm>
            <a:custGeom>
              <a:avLst/>
              <a:gdLst/>
              <a:ahLst/>
              <a:cxnLst/>
              <a:rect l="l" t="t" r="r" b="b"/>
              <a:pathLst>
                <a:path w="260" h="203" extrusionOk="0">
                  <a:moveTo>
                    <a:pt x="190" y="0"/>
                  </a:moveTo>
                  <a:cubicBezTo>
                    <a:pt x="177" y="0"/>
                    <a:pt x="165" y="5"/>
                    <a:pt x="157" y="13"/>
                  </a:cubicBezTo>
                  <a:cubicBezTo>
                    <a:pt x="120" y="13"/>
                    <a:pt x="87" y="33"/>
                    <a:pt x="70" y="50"/>
                  </a:cubicBezTo>
                  <a:cubicBezTo>
                    <a:pt x="16" y="99"/>
                    <a:pt x="0" y="169"/>
                    <a:pt x="54" y="186"/>
                  </a:cubicBezTo>
                  <a:cubicBezTo>
                    <a:pt x="70" y="202"/>
                    <a:pt x="103" y="202"/>
                    <a:pt x="140" y="202"/>
                  </a:cubicBezTo>
                  <a:cubicBezTo>
                    <a:pt x="140" y="186"/>
                    <a:pt x="157" y="186"/>
                    <a:pt x="173" y="186"/>
                  </a:cubicBezTo>
                  <a:cubicBezTo>
                    <a:pt x="190" y="169"/>
                    <a:pt x="206" y="169"/>
                    <a:pt x="223" y="153"/>
                  </a:cubicBezTo>
                  <a:cubicBezTo>
                    <a:pt x="243" y="137"/>
                    <a:pt x="260" y="99"/>
                    <a:pt x="260" y="83"/>
                  </a:cubicBezTo>
                  <a:cubicBezTo>
                    <a:pt x="260" y="50"/>
                    <a:pt x="260" y="33"/>
                    <a:pt x="223" y="13"/>
                  </a:cubicBezTo>
                  <a:cubicBezTo>
                    <a:pt x="214" y="5"/>
                    <a:pt x="20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22"/>
            <p:cNvSpPr/>
            <p:nvPr/>
          </p:nvSpPr>
          <p:spPr>
            <a:xfrm>
              <a:off x="4507500" y="2296125"/>
              <a:ext cx="6925" cy="5200"/>
            </a:xfrm>
            <a:custGeom>
              <a:avLst/>
              <a:gdLst/>
              <a:ahLst/>
              <a:cxnLst/>
              <a:rect l="l" t="t" r="r" b="b"/>
              <a:pathLst>
                <a:path w="277" h="208" extrusionOk="0">
                  <a:moveTo>
                    <a:pt x="174" y="1"/>
                  </a:moveTo>
                  <a:cubicBezTo>
                    <a:pt x="157" y="1"/>
                    <a:pt x="120" y="17"/>
                    <a:pt x="87" y="34"/>
                  </a:cubicBezTo>
                  <a:cubicBezTo>
                    <a:pt x="54" y="50"/>
                    <a:pt x="38" y="87"/>
                    <a:pt x="38" y="104"/>
                  </a:cubicBezTo>
                  <a:cubicBezTo>
                    <a:pt x="1" y="153"/>
                    <a:pt x="38" y="207"/>
                    <a:pt x="104" y="207"/>
                  </a:cubicBezTo>
                  <a:cubicBezTo>
                    <a:pt x="120" y="207"/>
                    <a:pt x="141" y="207"/>
                    <a:pt x="174" y="191"/>
                  </a:cubicBezTo>
                  <a:lnTo>
                    <a:pt x="190" y="170"/>
                  </a:lnTo>
                  <a:cubicBezTo>
                    <a:pt x="223" y="153"/>
                    <a:pt x="244" y="137"/>
                    <a:pt x="260"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22"/>
            <p:cNvSpPr/>
            <p:nvPr/>
          </p:nvSpPr>
          <p:spPr>
            <a:xfrm>
              <a:off x="4484725" y="2306450"/>
              <a:ext cx="6925" cy="4750"/>
            </a:xfrm>
            <a:custGeom>
              <a:avLst/>
              <a:gdLst/>
              <a:ahLst/>
              <a:cxnLst/>
              <a:rect l="l" t="t" r="r" b="b"/>
              <a:pathLst>
                <a:path w="277" h="190" extrusionOk="0">
                  <a:moveTo>
                    <a:pt x="174" y="0"/>
                  </a:moveTo>
                  <a:cubicBezTo>
                    <a:pt x="141" y="0"/>
                    <a:pt x="103" y="0"/>
                    <a:pt x="87" y="17"/>
                  </a:cubicBezTo>
                  <a:cubicBezTo>
                    <a:pt x="54" y="33"/>
                    <a:pt x="37" y="66"/>
                    <a:pt x="21" y="87"/>
                  </a:cubicBezTo>
                  <a:cubicBezTo>
                    <a:pt x="0" y="153"/>
                    <a:pt x="37" y="190"/>
                    <a:pt x="103" y="190"/>
                  </a:cubicBezTo>
                  <a:cubicBezTo>
                    <a:pt x="124" y="190"/>
                    <a:pt x="141" y="190"/>
                    <a:pt x="157" y="169"/>
                  </a:cubicBezTo>
                  <a:cubicBezTo>
                    <a:pt x="174" y="169"/>
                    <a:pt x="174" y="169"/>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22"/>
            <p:cNvSpPr/>
            <p:nvPr/>
          </p:nvSpPr>
          <p:spPr>
            <a:xfrm>
              <a:off x="4486875" y="2320550"/>
              <a:ext cx="6950" cy="4950"/>
            </a:xfrm>
            <a:custGeom>
              <a:avLst/>
              <a:gdLst/>
              <a:ahLst/>
              <a:cxnLst/>
              <a:rect l="l" t="t" r="r" b="b"/>
              <a:pathLst>
                <a:path w="278" h="198" extrusionOk="0">
                  <a:moveTo>
                    <a:pt x="180" y="1"/>
                  </a:moveTo>
                  <a:cubicBezTo>
                    <a:pt x="160" y="1"/>
                    <a:pt x="139" y="6"/>
                    <a:pt x="120" y="18"/>
                  </a:cubicBezTo>
                  <a:cubicBezTo>
                    <a:pt x="55" y="38"/>
                    <a:pt x="1" y="104"/>
                    <a:pt x="17" y="158"/>
                  </a:cubicBezTo>
                  <a:cubicBezTo>
                    <a:pt x="33" y="182"/>
                    <a:pt x="72" y="197"/>
                    <a:pt x="119" y="197"/>
                  </a:cubicBezTo>
                  <a:cubicBezTo>
                    <a:pt x="137" y="197"/>
                    <a:pt x="155" y="195"/>
                    <a:pt x="174" y="191"/>
                  </a:cubicBezTo>
                  <a:cubicBezTo>
                    <a:pt x="224" y="158"/>
                    <a:pt x="277" y="104"/>
                    <a:pt x="261"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22"/>
            <p:cNvSpPr/>
            <p:nvPr/>
          </p:nvSpPr>
          <p:spPr>
            <a:xfrm>
              <a:off x="4522550" y="2296300"/>
              <a:ext cx="6925" cy="5025"/>
            </a:xfrm>
            <a:custGeom>
              <a:avLst/>
              <a:gdLst/>
              <a:ahLst/>
              <a:cxnLst/>
              <a:rect l="l" t="t" r="r" b="b"/>
              <a:pathLst>
                <a:path w="277" h="201" extrusionOk="0">
                  <a:moveTo>
                    <a:pt x="177" y="1"/>
                  </a:moveTo>
                  <a:cubicBezTo>
                    <a:pt x="154" y="1"/>
                    <a:pt x="129" y="4"/>
                    <a:pt x="104" y="10"/>
                  </a:cubicBezTo>
                  <a:cubicBezTo>
                    <a:pt x="54" y="43"/>
                    <a:pt x="0" y="97"/>
                    <a:pt x="17" y="146"/>
                  </a:cubicBezTo>
                  <a:cubicBezTo>
                    <a:pt x="28" y="181"/>
                    <a:pt x="61" y="201"/>
                    <a:pt x="98" y="201"/>
                  </a:cubicBezTo>
                  <a:cubicBezTo>
                    <a:pt x="118" y="201"/>
                    <a:pt x="138" y="195"/>
                    <a:pt x="157" y="184"/>
                  </a:cubicBezTo>
                  <a:cubicBezTo>
                    <a:pt x="223" y="146"/>
                    <a:pt x="277" y="97"/>
                    <a:pt x="260" y="43"/>
                  </a:cubicBezTo>
                  <a:cubicBezTo>
                    <a:pt x="247" y="12"/>
                    <a:pt x="21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22"/>
            <p:cNvSpPr/>
            <p:nvPr/>
          </p:nvSpPr>
          <p:spPr>
            <a:xfrm>
              <a:off x="4509675" y="2284175"/>
              <a:ext cx="6925" cy="5075"/>
            </a:xfrm>
            <a:custGeom>
              <a:avLst/>
              <a:gdLst/>
              <a:ahLst/>
              <a:cxnLst/>
              <a:rect l="l" t="t" r="r" b="b"/>
              <a:pathLst>
                <a:path w="277" h="203" extrusionOk="0">
                  <a:moveTo>
                    <a:pt x="187" y="1"/>
                  </a:moveTo>
                  <a:cubicBezTo>
                    <a:pt x="172" y="1"/>
                    <a:pt x="155" y="5"/>
                    <a:pt x="136" y="13"/>
                  </a:cubicBezTo>
                  <a:cubicBezTo>
                    <a:pt x="103" y="13"/>
                    <a:pt x="87" y="30"/>
                    <a:pt x="54" y="50"/>
                  </a:cubicBezTo>
                  <a:cubicBezTo>
                    <a:pt x="0" y="100"/>
                    <a:pt x="0" y="170"/>
                    <a:pt x="54" y="186"/>
                  </a:cubicBezTo>
                  <a:cubicBezTo>
                    <a:pt x="70" y="203"/>
                    <a:pt x="103" y="203"/>
                    <a:pt x="136" y="203"/>
                  </a:cubicBezTo>
                  <a:lnTo>
                    <a:pt x="157" y="186"/>
                  </a:lnTo>
                  <a:cubicBezTo>
                    <a:pt x="190" y="186"/>
                    <a:pt x="206" y="170"/>
                    <a:pt x="223" y="153"/>
                  </a:cubicBezTo>
                  <a:cubicBezTo>
                    <a:pt x="260" y="100"/>
                    <a:pt x="276" y="50"/>
                    <a:pt x="223" y="13"/>
                  </a:cubicBezTo>
                  <a:cubicBezTo>
                    <a:pt x="214" y="5"/>
                    <a:pt x="20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22"/>
            <p:cNvSpPr/>
            <p:nvPr/>
          </p:nvSpPr>
          <p:spPr>
            <a:xfrm>
              <a:off x="4529450" y="2304950"/>
              <a:ext cx="6425" cy="4925"/>
            </a:xfrm>
            <a:custGeom>
              <a:avLst/>
              <a:gdLst/>
              <a:ahLst/>
              <a:cxnLst/>
              <a:rect l="l" t="t" r="r" b="b"/>
              <a:pathLst>
                <a:path w="257" h="197" extrusionOk="0">
                  <a:moveTo>
                    <a:pt x="156" y="0"/>
                  </a:moveTo>
                  <a:cubicBezTo>
                    <a:pt x="139" y="0"/>
                    <a:pt x="121" y="2"/>
                    <a:pt x="104" y="7"/>
                  </a:cubicBezTo>
                  <a:cubicBezTo>
                    <a:pt x="50" y="44"/>
                    <a:pt x="1" y="93"/>
                    <a:pt x="17" y="147"/>
                  </a:cubicBezTo>
                  <a:cubicBezTo>
                    <a:pt x="28" y="179"/>
                    <a:pt x="61" y="197"/>
                    <a:pt x="96" y="197"/>
                  </a:cubicBezTo>
                  <a:cubicBezTo>
                    <a:pt x="116" y="197"/>
                    <a:pt x="136" y="191"/>
                    <a:pt x="153" y="180"/>
                  </a:cubicBezTo>
                  <a:cubicBezTo>
                    <a:pt x="223" y="147"/>
                    <a:pt x="256" y="93"/>
                    <a:pt x="256" y="44"/>
                  </a:cubicBezTo>
                  <a:cubicBezTo>
                    <a:pt x="244" y="16"/>
                    <a:pt x="20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22"/>
            <p:cNvSpPr/>
            <p:nvPr/>
          </p:nvSpPr>
          <p:spPr>
            <a:xfrm>
              <a:off x="4533675" y="2317150"/>
              <a:ext cx="6925" cy="5200"/>
            </a:xfrm>
            <a:custGeom>
              <a:avLst/>
              <a:gdLst/>
              <a:ahLst/>
              <a:cxnLst/>
              <a:rect l="l" t="t" r="r" b="b"/>
              <a:pathLst>
                <a:path w="277" h="208" extrusionOk="0">
                  <a:moveTo>
                    <a:pt x="174" y="1"/>
                  </a:moveTo>
                  <a:cubicBezTo>
                    <a:pt x="141" y="1"/>
                    <a:pt x="104" y="17"/>
                    <a:pt x="87" y="34"/>
                  </a:cubicBezTo>
                  <a:cubicBezTo>
                    <a:pt x="54" y="50"/>
                    <a:pt x="38" y="88"/>
                    <a:pt x="21" y="104"/>
                  </a:cubicBezTo>
                  <a:cubicBezTo>
                    <a:pt x="1" y="154"/>
                    <a:pt x="38" y="191"/>
                    <a:pt x="71" y="207"/>
                  </a:cubicBezTo>
                  <a:lnTo>
                    <a:pt x="104" y="207"/>
                  </a:lnTo>
                  <a:cubicBezTo>
                    <a:pt x="124" y="207"/>
                    <a:pt x="141" y="191"/>
                    <a:pt x="157" y="191"/>
                  </a:cubicBezTo>
                  <a:cubicBezTo>
                    <a:pt x="190" y="174"/>
                    <a:pt x="227" y="154"/>
                    <a:pt x="244" y="121"/>
                  </a:cubicBezTo>
                  <a:lnTo>
                    <a:pt x="244" y="104"/>
                  </a:ln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22"/>
            <p:cNvSpPr/>
            <p:nvPr/>
          </p:nvSpPr>
          <p:spPr>
            <a:xfrm>
              <a:off x="4525550" y="2342100"/>
              <a:ext cx="6500" cy="5175"/>
            </a:xfrm>
            <a:custGeom>
              <a:avLst/>
              <a:gdLst/>
              <a:ahLst/>
              <a:cxnLst/>
              <a:rect l="l" t="t" r="r" b="b"/>
              <a:pathLst>
                <a:path w="260" h="207" extrusionOk="0">
                  <a:moveTo>
                    <a:pt x="173" y="1"/>
                  </a:moveTo>
                  <a:cubicBezTo>
                    <a:pt x="140" y="1"/>
                    <a:pt x="103" y="17"/>
                    <a:pt x="87" y="34"/>
                  </a:cubicBezTo>
                  <a:cubicBezTo>
                    <a:pt x="54" y="50"/>
                    <a:pt x="37" y="67"/>
                    <a:pt x="17" y="104"/>
                  </a:cubicBezTo>
                  <a:cubicBezTo>
                    <a:pt x="0" y="153"/>
                    <a:pt x="37" y="207"/>
                    <a:pt x="103" y="207"/>
                  </a:cubicBezTo>
                  <a:cubicBezTo>
                    <a:pt x="120" y="207"/>
                    <a:pt x="140" y="186"/>
                    <a:pt x="157" y="186"/>
                  </a:cubicBezTo>
                  <a:cubicBezTo>
                    <a:pt x="173" y="186"/>
                    <a:pt x="190" y="170"/>
                    <a:pt x="190" y="170"/>
                  </a:cubicBez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22"/>
            <p:cNvSpPr/>
            <p:nvPr/>
          </p:nvSpPr>
          <p:spPr>
            <a:xfrm>
              <a:off x="4479575" y="2343450"/>
              <a:ext cx="6500" cy="5100"/>
            </a:xfrm>
            <a:custGeom>
              <a:avLst/>
              <a:gdLst/>
              <a:ahLst/>
              <a:cxnLst/>
              <a:rect l="l" t="t" r="r" b="b"/>
              <a:pathLst>
                <a:path w="260" h="204" extrusionOk="0">
                  <a:moveTo>
                    <a:pt x="163" y="0"/>
                  </a:moveTo>
                  <a:cubicBezTo>
                    <a:pt x="143" y="0"/>
                    <a:pt x="122" y="4"/>
                    <a:pt x="103" y="13"/>
                  </a:cubicBezTo>
                  <a:cubicBezTo>
                    <a:pt x="54" y="29"/>
                    <a:pt x="21" y="66"/>
                    <a:pt x="0" y="99"/>
                  </a:cubicBezTo>
                  <a:lnTo>
                    <a:pt x="0" y="153"/>
                  </a:lnTo>
                  <a:cubicBezTo>
                    <a:pt x="14" y="185"/>
                    <a:pt x="46" y="203"/>
                    <a:pt x="86" y="203"/>
                  </a:cubicBezTo>
                  <a:cubicBezTo>
                    <a:pt x="108" y="203"/>
                    <a:pt x="132" y="198"/>
                    <a:pt x="157" y="186"/>
                  </a:cubicBezTo>
                  <a:cubicBezTo>
                    <a:pt x="206" y="153"/>
                    <a:pt x="260" y="99"/>
                    <a:pt x="243" y="50"/>
                  </a:cubicBezTo>
                  <a:cubicBezTo>
                    <a:pt x="243" y="29"/>
                    <a:pt x="227" y="29"/>
                    <a:pt x="206" y="13"/>
                  </a:cubicBezTo>
                  <a:cubicBezTo>
                    <a:pt x="198" y="4"/>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22"/>
            <p:cNvSpPr/>
            <p:nvPr/>
          </p:nvSpPr>
          <p:spPr>
            <a:xfrm>
              <a:off x="4513125" y="2307675"/>
              <a:ext cx="6450" cy="4850"/>
            </a:xfrm>
            <a:custGeom>
              <a:avLst/>
              <a:gdLst/>
              <a:ahLst/>
              <a:cxnLst/>
              <a:rect l="l" t="t" r="r" b="b"/>
              <a:pathLst>
                <a:path w="258" h="194" extrusionOk="0">
                  <a:moveTo>
                    <a:pt x="171" y="1"/>
                  </a:moveTo>
                  <a:cubicBezTo>
                    <a:pt x="138" y="1"/>
                    <a:pt x="101" y="17"/>
                    <a:pt x="68" y="38"/>
                  </a:cubicBezTo>
                  <a:cubicBezTo>
                    <a:pt x="52" y="54"/>
                    <a:pt x="35" y="71"/>
                    <a:pt x="19" y="104"/>
                  </a:cubicBezTo>
                  <a:cubicBezTo>
                    <a:pt x="1" y="150"/>
                    <a:pt x="26" y="194"/>
                    <a:pt x="66" y="194"/>
                  </a:cubicBezTo>
                  <a:cubicBezTo>
                    <a:pt x="72" y="194"/>
                    <a:pt x="78" y="193"/>
                    <a:pt x="85" y="190"/>
                  </a:cubicBezTo>
                  <a:lnTo>
                    <a:pt x="155" y="190"/>
                  </a:lnTo>
                  <a:cubicBezTo>
                    <a:pt x="171" y="174"/>
                    <a:pt x="171" y="174"/>
                    <a:pt x="188" y="174"/>
                  </a:cubicBezTo>
                  <a:cubicBezTo>
                    <a:pt x="204" y="157"/>
                    <a:pt x="241" y="120"/>
                    <a:pt x="241" y="104"/>
                  </a:cubicBezTo>
                  <a:cubicBezTo>
                    <a:pt x="258" y="54"/>
                    <a:pt x="225"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22"/>
            <p:cNvSpPr/>
            <p:nvPr/>
          </p:nvSpPr>
          <p:spPr>
            <a:xfrm>
              <a:off x="4517400" y="2319325"/>
              <a:ext cx="6925" cy="4775"/>
            </a:xfrm>
            <a:custGeom>
              <a:avLst/>
              <a:gdLst/>
              <a:ahLst/>
              <a:cxnLst/>
              <a:rect l="l" t="t" r="r" b="b"/>
              <a:pathLst>
                <a:path w="277" h="191" extrusionOk="0">
                  <a:moveTo>
                    <a:pt x="136" y="1"/>
                  </a:moveTo>
                  <a:cubicBezTo>
                    <a:pt x="103" y="1"/>
                    <a:pt x="87" y="17"/>
                    <a:pt x="54" y="50"/>
                  </a:cubicBezTo>
                  <a:cubicBezTo>
                    <a:pt x="0" y="87"/>
                    <a:pt x="0" y="153"/>
                    <a:pt x="54" y="190"/>
                  </a:cubicBezTo>
                  <a:lnTo>
                    <a:pt x="120" y="190"/>
                  </a:lnTo>
                  <a:cubicBezTo>
                    <a:pt x="136" y="190"/>
                    <a:pt x="157" y="190"/>
                    <a:pt x="157" y="170"/>
                  </a:cubicBezTo>
                  <a:cubicBezTo>
                    <a:pt x="173" y="170"/>
                    <a:pt x="206" y="153"/>
                    <a:pt x="206" y="137"/>
                  </a:cubicBezTo>
                  <a:cubicBezTo>
                    <a:pt x="260" y="104"/>
                    <a:pt x="277"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22"/>
            <p:cNvSpPr/>
            <p:nvPr/>
          </p:nvSpPr>
          <p:spPr>
            <a:xfrm>
              <a:off x="4544000" y="2294375"/>
              <a:ext cx="6500" cy="5175"/>
            </a:xfrm>
            <a:custGeom>
              <a:avLst/>
              <a:gdLst/>
              <a:ahLst/>
              <a:cxnLst/>
              <a:rect l="l" t="t" r="r" b="b"/>
              <a:pathLst>
                <a:path w="260" h="207" extrusionOk="0">
                  <a:moveTo>
                    <a:pt x="173" y="1"/>
                  </a:moveTo>
                  <a:cubicBezTo>
                    <a:pt x="140" y="1"/>
                    <a:pt x="103" y="17"/>
                    <a:pt x="70" y="34"/>
                  </a:cubicBezTo>
                  <a:cubicBezTo>
                    <a:pt x="54" y="54"/>
                    <a:pt x="37" y="71"/>
                    <a:pt x="21" y="104"/>
                  </a:cubicBezTo>
                  <a:cubicBezTo>
                    <a:pt x="0" y="157"/>
                    <a:pt x="37" y="207"/>
                    <a:pt x="87" y="207"/>
                  </a:cubicBezTo>
                  <a:cubicBezTo>
                    <a:pt x="124" y="207"/>
                    <a:pt x="140" y="190"/>
                    <a:pt x="157" y="190"/>
                  </a:cubicBezTo>
                  <a:cubicBezTo>
                    <a:pt x="173" y="190"/>
                    <a:pt x="173" y="174"/>
                    <a:pt x="190" y="174"/>
                  </a:cubicBezTo>
                  <a:cubicBezTo>
                    <a:pt x="206" y="157"/>
                    <a:pt x="243" y="120"/>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22"/>
            <p:cNvSpPr/>
            <p:nvPr/>
          </p:nvSpPr>
          <p:spPr>
            <a:xfrm>
              <a:off x="4474425" y="2331275"/>
              <a:ext cx="6500" cy="5250"/>
            </a:xfrm>
            <a:custGeom>
              <a:avLst/>
              <a:gdLst/>
              <a:ahLst/>
              <a:cxnLst/>
              <a:rect l="l" t="t" r="r" b="b"/>
              <a:pathLst>
                <a:path w="260" h="210" extrusionOk="0">
                  <a:moveTo>
                    <a:pt x="157" y="1"/>
                  </a:moveTo>
                  <a:cubicBezTo>
                    <a:pt x="140" y="1"/>
                    <a:pt x="124" y="21"/>
                    <a:pt x="103" y="21"/>
                  </a:cubicBezTo>
                  <a:cubicBezTo>
                    <a:pt x="37" y="54"/>
                    <a:pt x="0" y="104"/>
                    <a:pt x="21" y="157"/>
                  </a:cubicBezTo>
                  <a:cubicBezTo>
                    <a:pt x="21" y="190"/>
                    <a:pt x="48" y="209"/>
                    <a:pt x="87" y="209"/>
                  </a:cubicBezTo>
                  <a:cubicBezTo>
                    <a:pt x="108" y="209"/>
                    <a:pt x="132" y="204"/>
                    <a:pt x="157" y="190"/>
                  </a:cubicBezTo>
                  <a:cubicBezTo>
                    <a:pt x="173" y="190"/>
                    <a:pt x="190" y="174"/>
                    <a:pt x="206" y="157"/>
                  </a:cubicBezTo>
                  <a:cubicBezTo>
                    <a:pt x="243" y="125"/>
                    <a:pt x="260" y="87"/>
                    <a:pt x="243" y="54"/>
                  </a:cubicBezTo>
                  <a:cubicBezTo>
                    <a:pt x="243" y="21"/>
                    <a:pt x="20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22"/>
            <p:cNvSpPr/>
            <p:nvPr/>
          </p:nvSpPr>
          <p:spPr>
            <a:xfrm>
              <a:off x="4716225" y="2513825"/>
              <a:ext cx="6100" cy="5175"/>
            </a:xfrm>
            <a:custGeom>
              <a:avLst/>
              <a:gdLst/>
              <a:ahLst/>
              <a:cxnLst/>
              <a:rect l="l" t="t" r="r" b="b"/>
              <a:pathLst>
                <a:path w="244" h="207" extrusionOk="0">
                  <a:moveTo>
                    <a:pt x="157" y="0"/>
                  </a:moveTo>
                  <a:cubicBezTo>
                    <a:pt x="141" y="0"/>
                    <a:pt x="103" y="17"/>
                    <a:pt x="87" y="38"/>
                  </a:cubicBezTo>
                  <a:cubicBezTo>
                    <a:pt x="54" y="54"/>
                    <a:pt x="17" y="71"/>
                    <a:pt x="17" y="104"/>
                  </a:cubicBezTo>
                  <a:cubicBezTo>
                    <a:pt x="0" y="157"/>
                    <a:pt x="37" y="207"/>
                    <a:pt x="87" y="207"/>
                  </a:cubicBezTo>
                  <a:lnTo>
                    <a:pt x="141" y="207"/>
                  </a:lnTo>
                  <a:cubicBezTo>
                    <a:pt x="141" y="190"/>
                    <a:pt x="141" y="190"/>
                    <a:pt x="157" y="190"/>
                  </a:cubicBezTo>
                  <a:cubicBezTo>
                    <a:pt x="157" y="190"/>
                    <a:pt x="174" y="190"/>
                    <a:pt x="174" y="174"/>
                  </a:cubicBezTo>
                  <a:cubicBezTo>
                    <a:pt x="207" y="157"/>
                    <a:pt x="223" y="141"/>
                    <a:pt x="244" y="104"/>
                  </a:cubicBezTo>
                  <a:lnTo>
                    <a:pt x="244" y="38"/>
                  </a:ln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22"/>
            <p:cNvSpPr/>
            <p:nvPr/>
          </p:nvSpPr>
          <p:spPr>
            <a:xfrm>
              <a:off x="4710650" y="2502700"/>
              <a:ext cx="6525" cy="4925"/>
            </a:xfrm>
            <a:custGeom>
              <a:avLst/>
              <a:gdLst/>
              <a:ahLst/>
              <a:cxnLst/>
              <a:rect l="l" t="t" r="r" b="b"/>
              <a:pathLst>
                <a:path w="261" h="197" extrusionOk="0">
                  <a:moveTo>
                    <a:pt x="174" y="0"/>
                  </a:moveTo>
                  <a:cubicBezTo>
                    <a:pt x="157" y="0"/>
                    <a:pt x="120" y="0"/>
                    <a:pt x="104" y="17"/>
                  </a:cubicBezTo>
                  <a:cubicBezTo>
                    <a:pt x="54" y="33"/>
                    <a:pt x="1" y="103"/>
                    <a:pt x="17" y="153"/>
                  </a:cubicBezTo>
                  <a:cubicBezTo>
                    <a:pt x="29" y="180"/>
                    <a:pt x="71" y="196"/>
                    <a:pt x="113" y="196"/>
                  </a:cubicBezTo>
                  <a:cubicBezTo>
                    <a:pt x="128" y="196"/>
                    <a:pt x="143" y="194"/>
                    <a:pt x="157" y="190"/>
                  </a:cubicBezTo>
                  <a:cubicBezTo>
                    <a:pt x="174" y="173"/>
                    <a:pt x="190" y="173"/>
                    <a:pt x="207" y="153"/>
                  </a:cubicBezTo>
                  <a:cubicBezTo>
                    <a:pt x="240" y="120"/>
                    <a:pt x="260" y="87"/>
                    <a:pt x="260" y="50"/>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22"/>
            <p:cNvSpPr/>
            <p:nvPr/>
          </p:nvSpPr>
          <p:spPr>
            <a:xfrm>
              <a:off x="4721800" y="2525300"/>
              <a:ext cx="6100" cy="4925"/>
            </a:xfrm>
            <a:custGeom>
              <a:avLst/>
              <a:gdLst/>
              <a:ahLst/>
              <a:cxnLst/>
              <a:rect l="l" t="t" r="r" b="b"/>
              <a:pathLst>
                <a:path w="244" h="197" extrusionOk="0">
                  <a:moveTo>
                    <a:pt x="142" y="1"/>
                  </a:moveTo>
                  <a:cubicBezTo>
                    <a:pt x="124" y="1"/>
                    <a:pt x="105" y="3"/>
                    <a:pt x="87" y="7"/>
                  </a:cubicBezTo>
                  <a:cubicBezTo>
                    <a:pt x="54" y="24"/>
                    <a:pt x="21" y="57"/>
                    <a:pt x="21" y="73"/>
                  </a:cubicBezTo>
                  <a:cubicBezTo>
                    <a:pt x="0" y="110"/>
                    <a:pt x="0" y="127"/>
                    <a:pt x="0" y="143"/>
                  </a:cubicBezTo>
                  <a:cubicBezTo>
                    <a:pt x="0" y="160"/>
                    <a:pt x="21" y="176"/>
                    <a:pt x="37" y="197"/>
                  </a:cubicBezTo>
                  <a:cubicBezTo>
                    <a:pt x="70" y="197"/>
                    <a:pt x="103" y="197"/>
                    <a:pt x="140" y="176"/>
                  </a:cubicBezTo>
                  <a:cubicBezTo>
                    <a:pt x="206" y="160"/>
                    <a:pt x="243" y="94"/>
                    <a:pt x="227" y="40"/>
                  </a:cubicBezTo>
                  <a:cubicBezTo>
                    <a:pt x="227" y="16"/>
                    <a:pt x="189"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22"/>
            <p:cNvSpPr/>
            <p:nvPr/>
          </p:nvSpPr>
          <p:spPr>
            <a:xfrm>
              <a:off x="4733850" y="2527125"/>
              <a:ext cx="6525" cy="4925"/>
            </a:xfrm>
            <a:custGeom>
              <a:avLst/>
              <a:gdLst/>
              <a:ahLst/>
              <a:cxnLst/>
              <a:rect l="l" t="t" r="r" b="b"/>
              <a:pathLst>
                <a:path w="261" h="197" extrusionOk="0">
                  <a:moveTo>
                    <a:pt x="176" y="1"/>
                  </a:moveTo>
                  <a:cubicBezTo>
                    <a:pt x="154" y="1"/>
                    <a:pt x="129" y="7"/>
                    <a:pt x="103" y="21"/>
                  </a:cubicBezTo>
                  <a:cubicBezTo>
                    <a:pt x="33" y="37"/>
                    <a:pt x="0" y="103"/>
                    <a:pt x="17" y="157"/>
                  </a:cubicBezTo>
                  <a:cubicBezTo>
                    <a:pt x="29" y="181"/>
                    <a:pt x="61" y="196"/>
                    <a:pt x="105" y="196"/>
                  </a:cubicBezTo>
                  <a:cubicBezTo>
                    <a:pt x="121" y="196"/>
                    <a:pt x="138" y="194"/>
                    <a:pt x="157" y="190"/>
                  </a:cubicBezTo>
                  <a:cubicBezTo>
                    <a:pt x="223" y="157"/>
                    <a:pt x="260" y="87"/>
                    <a:pt x="240" y="54"/>
                  </a:cubicBezTo>
                  <a:cubicBezTo>
                    <a:pt x="240" y="20"/>
                    <a:pt x="213"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22"/>
            <p:cNvSpPr/>
            <p:nvPr/>
          </p:nvSpPr>
          <p:spPr>
            <a:xfrm>
              <a:off x="4726125" y="2500950"/>
              <a:ext cx="6000" cy="5075"/>
            </a:xfrm>
            <a:custGeom>
              <a:avLst/>
              <a:gdLst/>
              <a:ahLst/>
              <a:cxnLst/>
              <a:rect l="l" t="t" r="r" b="b"/>
              <a:pathLst>
                <a:path w="240" h="203" extrusionOk="0">
                  <a:moveTo>
                    <a:pt x="120" y="0"/>
                  </a:moveTo>
                  <a:cubicBezTo>
                    <a:pt x="87" y="17"/>
                    <a:pt x="54" y="37"/>
                    <a:pt x="33" y="54"/>
                  </a:cubicBezTo>
                  <a:cubicBezTo>
                    <a:pt x="17" y="70"/>
                    <a:pt x="0" y="103"/>
                    <a:pt x="0" y="140"/>
                  </a:cubicBezTo>
                  <a:cubicBezTo>
                    <a:pt x="0" y="157"/>
                    <a:pt x="0" y="173"/>
                    <a:pt x="17" y="190"/>
                  </a:cubicBezTo>
                  <a:cubicBezTo>
                    <a:pt x="35" y="198"/>
                    <a:pt x="49" y="202"/>
                    <a:pt x="62" y="202"/>
                  </a:cubicBezTo>
                  <a:cubicBezTo>
                    <a:pt x="74" y="202"/>
                    <a:pt x="87" y="198"/>
                    <a:pt x="103" y="190"/>
                  </a:cubicBezTo>
                  <a:lnTo>
                    <a:pt x="136" y="190"/>
                  </a:lnTo>
                  <a:cubicBezTo>
                    <a:pt x="157" y="173"/>
                    <a:pt x="173" y="173"/>
                    <a:pt x="190" y="157"/>
                  </a:cubicBezTo>
                  <a:cubicBezTo>
                    <a:pt x="239" y="103"/>
                    <a:pt x="239" y="54"/>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22"/>
            <p:cNvSpPr/>
            <p:nvPr/>
          </p:nvSpPr>
          <p:spPr>
            <a:xfrm>
              <a:off x="4731675" y="2512575"/>
              <a:ext cx="6525" cy="5200"/>
            </a:xfrm>
            <a:custGeom>
              <a:avLst/>
              <a:gdLst/>
              <a:ahLst/>
              <a:cxnLst/>
              <a:rect l="l" t="t" r="r" b="b"/>
              <a:pathLst>
                <a:path w="261" h="208" extrusionOk="0">
                  <a:moveTo>
                    <a:pt x="174" y="1"/>
                  </a:moveTo>
                  <a:cubicBezTo>
                    <a:pt x="141" y="17"/>
                    <a:pt x="104" y="17"/>
                    <a:pt x="71" y="34"/>
                  </a:cubicBezTo>
                  <a:cubicBezTo>
                    <a:pt x="54" y="50"/>
                    <a:pt x="17" y="88"/>
                    <a:pt x="17" y="104"/>
                  </a:cubicBezTo>
                  <a:cubicBezTo>
                    <a:pt x="1" y="154"/>
                    <a:pt x="38" y="207"/>
                    <a:pt x="87" y="207"/>
                  </a:cubicBezTo>
                  <a:cubicBezTo>
                    <a:pt x="104" y="207"/>
                    <a:pt x="141" y="207"/>
                    <a:pt x="157" y="191"/>
                  </a:cubicBezTo>
                  <a:cubicBezTo>
                    <a:pt x="157" y="191"/>
                    <a:pt x="174" y="191"/>
                    <a:pt x="190" y="170"/>
                  </a:cubicBezTo>
                  <a:cubicBezTo>
                    <a:pt x="207" y="154"/>
                    <a:pt x="223" y="137"/>
                    <a:pt x="244" y="104"/>
                  </a:cubicBezTo>
                  <a:cubicBezTo>
                    <a:pt x="261" y="50"/>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22"/>
            <p:cNvSpPr/>
            <p:nvPr/>
          </p:nvSpPr>
          <p:spPr>
            <a:xfrm>
              <a:off x="4707250" y="2490475"/>
              <a:ext cx="6425" cy="4950"/>
            </a:xfrm>
            <a:custGeom>
              <a:avLst/>
              <a:gdLst/>
              <a:ahLst/>
              <a:cxnLst/>
              <a:rect l="l" t="t" r="r" b="b"/>
              <a:pathLst>
                <a:path w="257" h="198" extrusionOk="0">
                  <a:moveTo>
                    <a:pt x="191" y="0"/>
                  </a:moveTo>
                  <a:cubicBezTo>
                    <a:pt x="180" y="0"/>
                    <a:pt x="167" y="2"/>
                    <a:pt x="153" y="7"/>
                  </a:cubicBezTo>
                  <a:lnTo>
                    <a:pt x="104" y="7"/>
                  </a:lnTo>
                  <a:cubicBezTo>
                    <a:pt x="34" y="44"/>
                    <a:pt x="1" y="93"/>
                    <a:pt x="17" y="147"/>
                  </a:cubicBezTo>
                  <a:cubicBezTo>
                    <a:pt x="28" y="179"/>
                    <a:pt x="54" y="197"/>
                    <a:pt x="89" y="197"/>
                  </a:cubicBezTo>
                  <a:cubicBezTo>
                    <a:pt x="108" y="197"/>
                    <a:pt x="130" y="192"/>
                    <a:pt x="153" y="180"/>
                  </a:cubicBezTo>
                  <a:cubicBezTo>
                    <a:pt x="170" y="180"/>
                    <a:pt x="190" y="163"/>
                    <a:pt x="207" y="147"/>
                  </a:cubicBezTo>
                  <a:cubicBezTo>
                    <a:pt x="240" y="126"/>
                    <a:pt x="256" y="77"/>
                    <a:pt x="240" y="44"/>
                  </a:cubicBezTo>
                  <a:cubicBezTo>
                    <a:pt x="240" y="17"/>
                    <a:pt x="222"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22"/>
            <p:cNvSpPr/>
            <p:nvPr/>
          </p:nvSpPr>
          <p:spPr>
            <a:xfrm>
              <a:off x="4705925" y="2480425"/>
              <a:ext cx="6500" cy="5100"/>
            </a:xfrm>
            <a:custGeom>
              <a:avLst/>
              <a:gdLst/>
              <a:ahLst/>
              <a:cxnLst/>
              <a:rect l="l" t="t" r="r" b="b"/>
              <a:pathLst>
                <a:path w="260" h="204" extrusionOk="0">
                  <a:moveTo>
                    <a:pt x="164" y="1"/>
                  </a:moveTo>
                  <a:cubicBezTo>
                    <a:pt x="143" y="1"/>
                    <a:pt x="122" y="5"/>
                    <a:pt x="103" y="13"/>
                  </a:cubicBezTo>
                  <a:cubicBezTo>
                    <a:pt x="54" y="34"/>
                    <a:pt x="17" y="83"/>
                    <a:pt x="0" y="116"/>
                  </a:cubicBezTo>
                  <a:lnTo>
                    <a:pt x="0" y="153"/>
                  </a:lnTo>
                  <a:cubicBezTo>
                    <a:pt x="11" y="185"/>
                    <a:pt x="44" y="203"/>
                    <a:pt x="85" y="203"/>
                  </a:cubicBezTo>
                  <a:cubicBezTo>
                    <a:pt x="107" y="203"/>
                    <a:pt x="132" y="198"/>
                    <a:pt x="157" y="186"/>
                  </a:cubicBezTo>
                  <a:cubicBezTo>
                    <a:pt x="206" y="170"/>
                    <a:pt x="260" y="100"/>
                    <a:pt x="243" y="50"/>
                  </a:cubicBezTo>
                  <a:cubicBezTo>
                    <a:pt x="243" y="50"/>
                    <a:pt x="223" y="34"/>
                    <a:pt x="223" y="13"/>
                  </a:cubicBezTo>
                  <a:cubicBezTo>
                    <a:pt x="206" y="5"/>
                    <a:pt x="186"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22"/>
            <p:cNvSpPr/>
            <p:nvPr/>
          </p:nvSpPr>
          <p:spPr>
            <a:xfrm>
              <a:off x="4481325" y="2353250"/>
              <a:ext cx="6000" cy="4750"/>
            </a:xfrm>
            <a:custGeom>
              <a:avLst/>
              <a:gdLst/>
              <a:ahLst/>
              <a:cxnLst/>
              <a:rect l="l" t="t" r="r" b="b"/>
              <a:pathLst>
                <a:path w="240" h="190" extrusionOk="0">
                  <a:moveTo>
                    <a:pt x="136" y="0"/>
                  </a:moveTo>
                  <a:cubicBezTo>
                    <a:pt x="120" y="0"/>
                    <a:pt x="103" y="16"/>
                    <a:pt x="87" y="16"/>
                  </a:cubicBezTo>
                  <a:cubicBezTo>
                    <a:pt x="54" y="33"/>
                    <a:pt x="17" y="70"/>
                    <a:pt x="0" y="103"/>
                  </a:cubicBezTo>
                  <a:cubicBezTo>
                    <a:pt x="54" y="120"/>
                    <a:pt x="103" y="153"/>
                    <a:pt x="136" y="190"/>
                  </a:cubicBezTo>
                  <a:cubicBezTo>
                    <a:pt x="157" y="173"/>
                    <a:pt x="173" y="173"/>
                    <a:pt x="190" y="153"/>
                  </a:cubicBezTo>
                  <a:cubicBezTo>
                    <a:pt x="223" y="120"/>
                    <a:pt x="239" y="87"/>
                    <a:pt x="223" y="49"/>
                  </a:cubicBezTo>
                  <a:cubicBezTo>
                    <a:pt x="223" y="16"/>
                    <a:pt x="190"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22"/>
            <p:cNvSpPr/>
            <p:nvPr/>
          </p:nvSpPr>
          <p:spPr>
            <a:xfrm>
              <a:off x="4474925" y="2318700"/>
              <a:ext cx="6425" cy="4875"/>
            </a:xfrm>
            <a:custGeom>
              <a:avLst/>
              <a:gdLst/>
              <a:ahLst/>
              <a:cxnLst/>
              <a:rect l="l" t="t" r="r" b="b"/>
              <a:pathLst>
                <a:path w="257" h="195" extrusionOk="0">
                  <a:moveTo>
                    <a:pt x="148" y="1"/>
                  </a:moveTo>
                  <a:cubicBezTo>
                    <a:pt x="133" y="1"/>
                    <a:pt x="117" y="3"/>
                    <a:pt x="104" y="9"/>
                  </a:cubicBezTo>
                  <a:cubicBezTo>
                    <a:pt x="50" y="26"/>
                    <a:pt x="34" y="59"/>
                    <a:pt x="17" y="92"/>
                  </a:cubicBezTo>
                  <a:cubicBezTo>
                    <a:pt x="1" y="112"/>
                    <a:pt x="1" y="129"/>
                    <a:pt x="1" y="145"/>
                  </a:cubicBezTo>
                  <a:cubicBezTo>
                    <a:pt x="17" y="162"/>
                    <a:pt x="17" y="178"/>
                    <a:pt x="50" y="195"/>
                  </a:cubicBezTo>
                  <a:cubicBezTo>
                    <a:pt x="67" y="195"/>
                    <a:pt x="104" y="195"/>
                    <a:pt x="137" y="178"/>
                  </a:cubicBezTo>
                  <a:cubicBezTo>
                    <a:pt x="207" y="162"/>
                    <a:pt x="256" y="92"/>
                    <a:pt x="240" y="42"/>
                  </a:cubicBezTo>
                  <a:cubicBezTo>
                    <a:pt x="228" y="18"/>
                    <a:pt x="188"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22"/>
            <p:cNvSpPr/>
            <p:nvPr/>
          </p:nvSpPr>
          <p:spPr>
            <a:xfrm>
              <a:off x="4681475" y="2489800"/>
              <a:ext cx="2625" cy="3425"/>
            </a:xfrm>
            <a:custGeom>
              <a:avLst/>
              <a:gdLst/>
              <a:ahLst/>
              <a:cxnLst/>
              <a:rect l="l" t="t" r="r" b="b"/>
              <a:pathLst>
                <a:path w="105" h="137" extrusionOk="0">
                  <a:moveTo>
                    <a:pt x="1" y="1"/>
                  </a:moveTo>
                  <a:cubicBezTo>
                    <a:pt x="17" y="50"/>
                    <a:pt x="34" y="104"/>
                    <a:pt x="50" y="137"/>
                  </a:cubicBezTo>
                  <a:lnTo>
                    <a:pt x="67" y="137"/>
                  </a:lnTo>
                  <a:lnTo>
                    <a:pt x="67" y="120"/>
                  </a:lnTo>
                  <a:cubicBezTo>
                    <a:pt x="88" y="120"/>
                    <a:pt x="88" y="104"/>
                    <a:pt x="88" y="104"/>
                  </a:cubicBezTo>
                  <a:cubicBezTo>
                    <a:pt x="104" y="50"/>
                    <a:pt x="6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22"/>
            <p:cNvSpPr/>
            <p:nvPr/>
          </p:nvSpPr>
          <p:spPr>
            <a:xfrm>
              <a:off x="4700750" y="2468775"/>
              <a:ext cx="6525" cy="4750"/>
            </a:xfrm>
            <a:custGeom>
              <a:avLst/>
              <a:gdLst/>
              <a:ahLst/>
              <a:cxnLst/>
              <a:rect l="l" t="t" r="r" b="b"/>
              <a:pathLst>
                <a:path w="261" h="190" extrusionOk="0">
                  <a:moveTo>
                    <a:pt x="104" y="1"/>
                  </a:moveTo>
                  <a:cubicBezTo>
                    <a:pt x="38" y="34"/>
                    <a:pt x="1" y="104"/>
                    <a:pt x="17" y="137"/>
                  </a:cubicBezTo>
                  <a:cubicBezTo>
                    <a:pt x="30" y="171"/>
                    <a:pt x="55" y="190"/>
                    <a:pt x="89" y="190"/>
                  </a:cubicBezTo>
                  <a:cubicBezTo>
                    <a:pt x="109" y="190"/>
                    <a:pt x="132" y="183"/>
                    <a:pt x="158" y="170"/>
                  </a:cubicBezTo>
                  <a:cubicBezTo>
                    <a:pt x="174" y="170"/>
                    <a:pt x="191" y="153"/>
                    <a:pt x="207" y="153"/>
                  </a:cubicBezTo>
                  <a:cubicBezTo>
                    <a:pt x="244" y="120"/>
                    <a:pt x="261" y="67"/>
                    <a:pt x="244" y="50"/>
                  </a:cubicBezTo>
                  <a:cubicBezTo>
                    <a:pt x="244" y="17"/>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22"/>
            <p:cNvSpPr/>
            <p:nvPr/>
          </p:nvSpPr>
          <p:spPr>
            <a:xfrm>
              <a:off x="4698175" y="2501350"/>
              <a:ext cx="6525" cy="5175"/>
            </a:xfrm>
            <a:custGeom>
              <a:avLst/>
              <a:gdLst/>
              <a:ahLst/>
              <a:cxnLst/>
              <a:rect l="l" t="t" r="r" b="b"/>
              <a:pathLst>
                <a:path w="261" h="207" extrusionOk="0">
                  <a:moveTo>
                    <a:pt x="174" y="1"/>
                  </a:moveTo>
                  <a:cubicBezTo>
                    <a:pt x="158" y="1"/>
                    <a:pt x="120" y="21"/>
                    <a:pt x="87" y="38"/>
                  </a:cubicBezTo>
                  <a:cubicBezTo>
                    <a:pt x="54" y="54"/>
                    <a:pt x="38" y="87"/>
                    <a:pt x="38" y="104"/>
                  </a:cubicBezTo>
                  <a:cubicBezTo>
                    <a:pt x="1" y="157"/>
                    <a:pt x="38" y="207"/>
                    <a:pt x="104" y="207"/>
                  </a:cubicBezTo>
                  <a:cubicBezTo>
                    <a:pt x="120" y="207"/>
                    <a:pt x="141" y="207"/>
                    <a:pt x="174" y="190"/>
                  </a:cubicBezTo>
                  <a:cubicBezTo>
                    <a:pt x="174" y="190"/>
                    <a:pt x="191" y="190"/>
                    <a:pt x="191" y="174"/>
                  </a:cubicBezTo>
                  <a:cubicBezTo>
                    <a:pt x="224" y="157"/>
                    <a:pt x="244" y="141"/>
                    <a:pt x="261" y="104"/>
                  </a:cubicBezTo>
                  <a:cubicBezTo>
                    <a:pt x="261" y="87"/>
                    <a:pt x="261" y="54"/>
                    <a:pt x="244" y="38"/>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22"/>
            <p:cNvSpPr/>
            <p:nvPr/>
          </p:nvSpPr>
          <p:spPr>
            <a:xfrm>
              <a:off x="4630375" y="2272525"/>
              <a:ext cx="6000" cy="3850"/>
            </a:xfrm>
            <a:custGeom>
              <a:avLst/>
              <a:gdLst/>
              <a:ahLst/>
              <a:cxnLst/>
              <a:rect l="l" t="t" r="r" b="b"/>
              <a:pathLst>
                <a:path w="240" h="154" extrusionOk="0">
                  <a:moveTo>
                    <a:pt x="33" y="1"/>
                  </a:moveTo>
                  <a:cubicBezTo>
                    <a:pt x="33" y="17"/>
                    <a:pt x="16" y="34"/>
                    <a:pt x="0" y="50"/>
                  </a:cubicBezTo>
                  <a:cubicBezTo>
                    <a:pt x="0" y="67"/>
                    <a:pt x="0" y="104"/>
                    <a:pt x="16" y="120"/>
                  </a:cubicBezTo>
                  <a:cubicBezTo>
                    <a:pt x="33" y="137"/>
                    <a:pt x="49" y="153"/>
                    <a:pt x="87" y="153"/>
                  </a:cubicBezTo>
                  <a:cubicBezTo>
                    <a:pt x="103" y="153"/>
                    <a:pt x="120" y="137"/>
                    <a:pt x="153" y="137"/>
                  </a:cubicBezTo>
                  <a:lnTo>
                    <a:pt x="173" y="120"/>
                  </a:lnTo>
                  <a:cubicBezTo>
                    <a:pt x="206" y="104"/>
                    <a:pt x="223" y="67"/>
                    <a:pt x="239" y="50"/>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22"/>
            <p:cNvSpPr/>
            <p:nvPr/>
          </p:nvSpPr>
          <p:spPr>
            <a:xfrm>
              <a:off x="4797850" y="2270375"/>
              <a:ext cx="6000" cy="2350"/>
            </a:xfrm>
            <a:custGeom>
              <a:avLst/>
              <a:gdLst/>
              <a:ahLst/>
              <a:cxnLst/>
              <a:rect l="l" t="t" r="r" b="b"/>
              <a:pathLst>
                <a:path w="240" h="94" extrusionOk="0">
                  <a:moveTo>
                    <a:pt x="1" y="0"/>
                  </a:moveTo>
                  <a:lnTo>
                    <a:pt x="1" y="50"/>
                  </a:lnTo>
                  <a:cubicBezTo>
                    <a:pt x="13" y="77"/>
                    <a:pt x="54" y="93"/>
                    <a:pt x="101" y="93"/>
                  </a:cubicBezTo>
                  <a:cubicBezTo>
                    <a:pt x="118" y="93"/>
                    <a:pt x="136" y="91"/>
                    <a:pt x="153" y="87"/>
                  </a:cubicBezTo>
                  <a:cubicBezTo>
                    <a:pt x="190" y="66"/>
                    <a:pt x="223" y="33"/>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22"/>
            <p:cNvSpPr/>
            <p:nvPr/>
          </p:nvSpPr>
          <p:spPr>
            <a:xfrm>
              <a:off x="4894950" y="2269450"/>
              <a:ext cx="6000" cy="2350"/>
            </a:xfrm>
            <a:custGeom>
              <a:avLst/>
              <a:gdLst/>
              <a:ahLst/>
              <a:cxnLst/>
              <a:rect l="l" t="t" r="r" b="b"/>
              <a:pathLst>
                <a:path w="240" h="94" extrusionOk="0">
                  <a:moveTo>
                    <a:pt x="0" y="0"/>
                  </a:moveTo>
                  <a:lnTo>
                    <a:pt x="0" y="21"/>
                  </a:lnTo>
                  <a:cubicBezTo>
                    <a:pt x="0" y="54"/>
                    <a:pt x="17" y="70"/>
                    <a:pt x="33" y="87"/>
                  </a:cubicBezTo>
                  <a:cubicBezTo>
                    <a:pt x="44" y="87"/>
                    <a:pt x="63" y="94"/>
                    <a:pt x="85" y="94"/>
                  </a:cubicBezTo>
                  <a:cubicBezTo>
                    <a:pt x="96" y="94"/>
                    <a:pt x="108" y="92"/>
                    <a:pt x="120" y="87"/>
                  </a:cubicBezTo>
                  <a:lnTo>
                    <a:pt x="137" y="87"/>
                  </a:lnTo>
                  <a:cubicBezTo>
                    <a:pt x="170" y="70"/>
                    <a:pt x="186" y="54"/>
                    <a:pt x="207" y="37"/>
                  </a:cubicBezTo>
                  <a:cubicBezTo>
                    <a:pt x="223" y="37"/>
                    <a:pt x="223" y="21"/>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22"/>
            <p:cNvSpPr/>
            <p:nvPr/>
          </p:nvSpPr>
          <p:spPr>
            <a:xfrm>
              <a:off x="4918975" y="2303450"/>
              <a:ext cx="6400" cy="5175"/>
            </a:xfrm>
            <a:custGeom>
              <a:avLst/>
              <a:gdLst/>
              <a:ahLst/>
              <a:cxnLst/>
              <a:rect l="l" t="t" r="r" b="b"/>
              <a:pathLst>
                <a:path w="256" h="207" extrusionOk="0">
                  <a:moveTo>
                    <a:pt x="153" y="1"/>
                  </a:moveTo>
                  <a:cubicBezTo>
                    <a:pt x="120" y="1"/>
                    <a:pt x="87" y="17"/>
                    <a:pt x="70" y="34"/>
                  </a:cubicBezTo>
                  <a:cubicBezTo>
                    <a:pt x="33" y="50"/>
                    <a:pt x="17" y="67"/>
                    <a:pt x="0" y="104"/>
                  </a:cubicBezTo>
                  <a:cubicBezTo>
                    <a:pt x="0" y="137"/>
                    <a:pt x="0" y="153"/>
                    <a:pt x="17" y="170"/>
                  </a:cubicBezTo>
                  <a:cubicBezTo>
                    <a:pt x="33" y="186"/>
                    <a:pt x="50" y="207"/>
                    <a:pt x="87" y="207"/>
                  </a:cubicBezTo>
                  <a:cubicBezTo>
                    <a:pt x="103" y="207"/>
                    <a:pt x="120" y="186"/>
                    <a:pt x="136" y="186"/>
                  </a:cubicBezTo>
                  <a:cubicBezTo>
                    <a:pt x="153" y="186"/>
                    <a:pt x="173" y="170"/>
                    <a:pt x="173" y="170"/>
                  </a:cubicBezTo>
                  <a:cubicBezTo>
                    <a:pt x="206" y="153"/>
                    <a:pt x="223" y="120"/>
                    <a:pt x="239"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22"/>
            <p:cNvSpPr/>
            <p:nvPr/>
          </p:nvSpPr>
          <p:spPr>
            <a:xfrm>
              <a:off x="4612725" y="2317975"/>
              <a:ext cx="6525" cy="5200"/>
            </a:xfrm>
            <a:custGeom>
              <a:avLst/>
              <a:gdLst/>
              <a:ahLst/>
              <a:cxnLst/>
              <a:rect l="l" t="t" r="r" b="b"/>
              <a:pathLst>
                <a:path w="261" h="208" extrusionOk="0">
                  <a:moveTo>
                    <a:pt x="137" y="1"/>
                  </a:moveTo>
                  <a:cubicBezTo>
                    <a:pt x="104" y="17"/>
                    <a:pt x="71" y="38"/>
                    <a:pt x="55" y="55"/>
                  </a:cubicBezTo>
                  <a:cubicBezTo>
                    <a:pt x="1" y="104"/>
                    <a:pt x="1" y="158"/>
                    <a:pt x="55" y="191"/>
                  </a:cubicBezTo>
                  <a:cubicBezTo>
                    <a:pt x="71" y="207"/>
                    <a:pt x="88" y="207"/>
                    <a:pt x="121" y="207"/>
                  </a:cubicBezTo>
                  <a:cubicBezTo>
                    <a:pt x="137" y="191"/>
                    <a:pt x="158" y="191"/>
                    <a:pt x="158" y="191"/>
                  </a:cubicBezTo>
                  <a:cubicBezTo>
                    <a:pt x="174" y="174"/>
                    <a:pt x="191" y="174"/>
                    <a:pt x="207" y="158"/>
                  </a:cubicBezTo>
                  <a:cubicBezTo>
                    <a:pt x="261" y="104"/>
                    <a:pt x="261" y="55"/>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22"/>
            <p:cNvSpPr/>
            <p:nvPr/>
          </p:nvSpPr>
          <p:spPr>
            <a:xfrm>
              <a:off x="4616650" y="2281900"/>
              <a:ext cx="6425" cy="4775"/>
            </a:xfrm>
            <a:custGeom>
              <a:avLst/>
              <a:gdLst/>
              <a:ahLst/>
              <a:cxnLst/>
              <a:rect l="l" t="t" r="r" b="b"/>
              <a:pathLst>
                <a:path w="257" h="191" extrusionOk="0">
                  <a:moveTo>
                    <a:pt x="153" y="1"/>
                  </a:moveTo>
                  <a:cubicBezTo>
                    <a:pt x="137" y="1"/>
                    <a:pt x="104" y="1"/>
                    <a:pt x="67" y="17"/>
                  </a:cubicBezTo>
                  <a:cubicBezTo>
                    <a:pt x="34" y="38"/>
                    <a:pt x="17" y="71"/>
                    <a:pt x="17" y="88"/>
                  </a:cubicBezTo>
                  <a:cubicBezTo>
                    <a:pt x="1" y="141"/>
                    <a:pt x="17" y="174"/>
                    <a:pt x="50" y="191"/>
                  </a:cubicBezTo>
                  <a:lnTo>
                    <a:pt x="83" y="191"/>
                  </a:lnTo>
                  <a:cubicBezTo>
                    <a:pt x="104" y="191"/>
                    <a:pt x="120" y="191"/>
                    <a:pt x="153" y="174"/>
                  </a:cubicBezTo>
                  <a:cubicBezTo>
                    <a:pt x="170" y="174"/>
                    <a:pt x="207" y="141"/>
                    <a:pt x="223" y="121"/>
                  </a:cubicBezTo>
                  <a:cubicBezTo>
                    <a:pt x="223" y="104"/>
                    <a:pt x="240" y="104"/>
                    <a:pt x="240" y="88"/>
                  </a:cubicBezTo>
                  <a:cubicBezTo>
                    <a:pt x="256" y="38"/>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22"/>
            <p:cNvSpPr/>
            <p:nvPr/>
          </p:nvSpPr>
          <p:spPr>
            <a:xfrm>
              <a:off x="4915575" y="2336275"/>
              <a:ext cx="6000" cy="4925"/>
            </a:xfrm>
            <a:custGeom>
              <a:avLst/>
              <a:gdLst/>
              <a:ahLst/>
              <a:cxnLst/>
              <a:rect l="l" t="t" r="r" b="b"/>
              <a:pathLst>
                <a:path w="240" h="197" extrusionOk="0">
                  <a:moveTo>
                    <a:pt x="161" y="1"/>
                  </a:moveTo>
                  <a:cubicBezTo>
                    <a:pt x="117" y="1"/>
                    <a:pt x="70" y="17"/>
                    <a:pt x="33" y="44"/>
                  </a:cubicBezTo>
                  <a:cubicBezTo>
                    <a:pt x="17" y="77"/>
                    <a:pt x="0" y="94"/>
                    <a:pt x="0" y="131"/>
                  </a:cubicBezTo>
                  <a:cubicBezTo>
                    <a:pt x="0" y="147"/>
                    <a:pt x="0" y="164"/>
                    <a:pt x="17" y="180"/>
                  </a:cubicBezTo>
                  <a:cubicBezTo>
                    <a:pt x="50" y="197"/>
                    <a:pt x="66" y="197"/>
                    <a:pt x="103" y="197"/>
                  </a:cubicBezTo>
                  <a:cubicBezTo>
                    <a:pt x="120" y="197"/>
                    <a:pt x="120" y="180"/>
                    <a:pt x="136" y="180"/>
                  </a:cubicBezTo>
                  <a:cubicBezTo>
                    <a:pt x="153" y="180"/>
                    <a:pt x="169" y="164"/>
                    <a:pt x="186" y="147"/>
                  </a:cubicBezTo>
                  <a:cubicBezTo>
                    <a:pt x="239" y="94"/>
                    <a:pt x="239" y="44"/>
                    <a:pt x="206" y="7"/>
                  </a:cubicBezTo>
                  <a:cubicBezTo>
                    <a:pt x="192" y="3"/>
                    <a:pt x="17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22"/>
            <p:cNvSpPr/>
            <p:nvPr/>
          </p:nvSpPr>
          <p:spPr>
            <a:xfrm>
              <a:off x="4781050" y="2270775"/>
              <a:ext cx="6925" cy="4775"/>
            </a:xfrm>
            <a:custGeom>
              <a:avLst/>
              <a:gdLst/>
              <a:ahLst/>
              <a:cxnLst/>
              <a:rect l="l" t="t" r="r" b="b"/>
              <a:pathLst>
                <a:path w="277" h="191" extrusionOk="0">
                  <a:moveTo>
                    <a:pt x="157" y="1"/>
                  </a:moveTo>
                  <a:cubicBezTo>
                    <a:pt x="124" y="1"/>
                    <a:pt x="104" y="1"/>
                    <a:pt x="87" y="17"/>
                  </a:cubicBezTo>
                  <a:cubicBezTo>
                    <a:pt x="54" y="34"/>
                    <a:pt x="38" y="71"/>
                    <a:pt x="21" y="87"/>
                  </a:cubicBezTo>
                  <a:cubicBezTo>
                    <a:pt x="1" y="153"/>
                    <a:pt x="38" y="190"/>
                    <a:pt x="104" y="190"/>
                  </a:cubicBezTo>
                  <a:cubicBezTo>
                    <a:pt x="124" y="190"/>
                    <a:pt x="141" y="190"/>
                    <a:pt x="157" y="174"/>
                  </a:cubicBezTo>
                  <a:cubicBezTo>
                    <a:pt x="174" y="174"/>
                    <a:pt x="190" y="174"/>
                    <a:pt x="190" y="153"/>
                  </a:cubicBezTo>
                  <a:cubicBezTo>
                    <a:pt x="227" y="137"/>
                    <a:pt x="244" y="120"/>
                    <a:pt x="260" y="87"/>
                  </a:cubicBezTo>
                  <a:cubicBezTo>
                    <a:pt x="277" y="50"/>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22"/>
            <p:cNvSpPr/>
            <p:nvPr/>
          </p:nvSpPr>
          <p:spPr>
            <a:xfrm>
              <a:off x="4736425" y="2537425"/>
              <a:ext cx="6525" cy="5075"/>
            </a:xfrm>
            <a:custGeom>
              <a:avLst/>
              <a:gdLst/>
              <a:ahLst/>
              <a:cxnLst/>
              <a:rect l="l" t="t" r="r" b="b"/>
              <a:pathLst>
                <a:path w="261" h="203" extrusionOk="0">
                  <a:moveTo>
                    <a:pt x="137" y="1"/>
                  </a:moveTo>
                  <a:cubicBezTo>
                    <a:pt x="104" y="21"/>
                    <a:pt x="87" y="38"/>
                    <a:pt x="54" y="54"/>
                  </a:cubicBezTo>
                  <a:cubicBezTo>
                    <a:pt x="0" y="104"/>
                    <a:pt x="0" y="157"/>
                    <a:pt x="54" y="190"/>
                  </a:cubicBezTo>
                  <a:cubicBezTo>
                    <a:pt x="62" y="199"/>
                    <a:pt x="75" y="203"/>
                    <a:pt x="87" y="203"/>
                  </a:cubicBezTo>
                  <a:cubicBezTo>
                    <a:pt x="99" y="203"/>
                    <a:pt x="112" y="199"/>
                    <a:pt x="120" y="190"/>
                  </a:cubicBezTo>
                  <a:lnTo>
                    <a:pt x="157" y="190"/>
                  </a:lnTo>
                  <a:cubicBezTo>
                    <a:pt x="174" y="174"/>
                    <a:pt x="207" y="174"/>
                    <a:pt x="207" y="157"/>
                  </a:cubicBezTo>
                  <a:cubicBezTo>
                    <a:pt x="240" y="124"/>
                    <a:pt x="260" y="104"/>
                    <a:pt x="260" y="71"/>
                  </a:cubicBezTo>
                  <a:cubicBezTo>
                    <a:pt x="260" y="54"/>
                    <a:pt x="240" y="38"/>
                    <a:pt x="223" y="21"/>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22"/>
            <p:cNvSpPr/>
            <p:nvPr/>
          </p:nvSpPr>
          <p:spPr>
            <a:xfrm>
              <a:off x="4907325" y="2269950"/>
              <a:ext cx="6500" cy="4675"/>
            </a:xfrm>
            <a:custGeom>
              <a:avLst/>
              <a:gdLst/>
              <a:ahLst/>
              <a:cxnLst/>
              <a:rect l="l" t="t" r="r" b="b"/>
              <a:pathLst>
                <a:path w="260" h="187" extrusionOk="0">
                  <a:moveTo>
                    <a:pt x="157" y="1"/>
                  </a:moveTo>
                  <a:cubicBezTo>
                    <a:pt x="140" y="1"/>
                    <a:pt x="103" y="1"/>
                    <a:pt x="70" y="17"/>
                  </a:cubicBezTo>
                  <a:cubicBezTo>
                    <a:pt x="54" y="34"/>
                    <a:pt x="21" y="67"/>
                    <a:pt x="21" y="83"/>
                  </a:cubicBezTo>
                  <a:cubicBezTo>
                    <a:pt x="0" y="120"/>
                    <a:pt x="0" y="137"/>
                    <a:pt x="21" y="170"/>
                  </a:cubicBezTo>
                  <a:cubicBezTo>
                    <a:pt x="37" y="186"/>
                    <a:pt x="54" y="186"/>
                    <a:pt x="87" y="186"/>
                  </a:cubicBezTo>
                  <a:cubicBezTo>
                    <a:pt x="103" y="186"/>
                    <a:pt x="140" y="186"/>
                    <a:pt x="157" y="170"/>
                  </a:cubicBezTo>
                  <a:cubicBezTo>
                    <a:pt x="157" y="170"/>
                    <a:pt x="173" y="170"/>
                    <a:pt x="173" y="153"/>
                  </a:cubicBezTo>
                  <a:cubicBezTo>
                    <a:pt x="206" y="137"/>
                    <a:pt x="227" y="120"/>
                    <a:pt x="243" y="83"/>
                  </a:cubicBezTo>
                  <a:cubicBezTo>
                    <a:pt x="260" y="3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22"/>
            <p:cNvSpPr/>
            <p:nvPr/>
          </p:nvSpPr>
          <p:spPr>
            <a:xfrm>
              <a:off x="4904750" y="2314175"/>
              <a:ext cx="6925" cy="4775"/>
            </a:xfrm>
            <a:custGeom>
              <a:avLst/>
              <a:gdLst/>
              <a:ahLst/>
              <a:cxnLst/>
              <a:rect l="l" t="t" r="r" b="b"/>
              <a:pathLst>
                <a:path w="277" h="191" extrusionOk="0">
                  <a:moveTo>
                    <a:pt x="173" y="0"/>
                  </a:moveTo>
                  <a:cubicBezTo>
                    <a:pt x="140" y="0"/>
                    <a:pt x="124" y="0"/>
                    <a:pt x="87" y="17"/>
                  </a:cubicBezTo>
                  <a:cubicBezTo>
                    <a:pt x="54" y="50"/>
                    <a:pt x="37" y="66"/>
                    <a:pt x="21" y="103"/>
                  </a:cubicBezTo>
                  <a:cubicBezTo>
                    <a:pt x="0" y="136"/>
                    <a:pt x="37" y="169"/>
                    <a:pt x="70" y="190"/>
                  </a:cubicBezTo>
                  <a:lnTo>
                    <a:pt x="103" y="190"/>
                  </a:lnTo>
                  <a:cubicBezTo>
                    <a:pt x="124" y="190"/>
                    <a:pt x="140" y="190"/>
                    <a:pt x="157" y="169"/>
                  </a:cubicBezTo>
                  <a:cubicBezTo>
                    <a:pt x="190" y="169"/>
                    <a:pt x="227" y="136"/>
                    <a:pt x="243" y="120"/>
                  </a:cubicBezTo>
                  <a:cubicBezTo>
                    <a:pt x="243" y="103"/>
                    <a:pt x="243" y="103"/>
                    <a:pt x="260" y="87"/>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22"/>
            <p:cNvSpPr/>
            <p:nvPr/>
          </p:nvSpPr>
          <p:spPr>
            <a:xfrm>
              <a:off x="4901350" y="2350350"/>
              <a:ext cx="6500" cy="5075"/>
            </a:xfrm>
            <a:custGeom>
              <a:avLst/>
              <a:gdLst/>
              <a:ahLst/>
              <a:cxnLst/>
              <a:rect l="l" t="t" r="r" b="b"/>
              <a:pathLst>
                <a:path w="260" h="203" extrusionOk="0">
                  <a:moveTo>
                    <a:pt x="181" y="1"/>
                  </a:moveTo>
                  <a:cubicBezTo>
                    <a:pt x="168" y="1"/>
                    <a:pt x="155" y="5"/>
                    <a:pt x="136" y="13"/>
                  </a:cubicBezTo>
                  <a:cubicBezTo>
                    <a:pt x="103" y="13"/>
                    <a:pt x="70" y="29"/>
                    <a:pt x="54" y="46"/>
                  </a:cubicBezTo>
                  <a:cubicBezTo>
                    <a:pt x="0" y="100"/>
                    <a:pt x="0" y="165"/>
                    <a:pt x="33" y="186"/>
                  </a:cubicBezTo>
                  <a:cubicBezTo>
                    <a:pt x="70" y="203"/>
                    <a:pt x="87" y="203"/>
                    <a:pt x="120" y="203"/>
                  </a:cubicBezTo>
                  <a:cubicBezTo>
                    <a:pt x="136" y="203"/>
                    <a:pt x="136" y="186"/>
                    <a:pt x="157" y="186"/>
                  </a:cubicBezTo>
                  <a:cubicBezTo>
                    <a:pt x="173" y="186"/>
                    <a:pt x="190" y="165"/>
                    <a:pt x="206" y="149"/>
                  </a:cubicBezTo>
                  <a:cubicBezTo>
                    <a:pt x="260" y="100"/>
                    <a:pt x="260" y="46"/>
                    <a:pt x="223" y="13"/>
                  </a:cubicBezTo>
                  <a:cubicBezTo>
                    <a:pt x="206" y="5"/>
                    <a:pt x="19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22"/>
            <p:cNvSpPr/>
            <p:nvPr/>
          </p:nvSpPr>
          <p:spPr>
            <a:xfrm>
              <a:off x="4914625" y="2350650"/>
              <a:ext cx="6950" cy="5200"/>
            </a:xfrm>
            <a:custGeom>
              <a:avLst/>
              <a:gdLst/>
              <a:ahLst/>
              <a:cxnLst/>
              <a:rect l="l" t="t" r="r" b="b"/>
              <a:pathLst>
                <a:path w="278" h="208" extrusionOk="0">
                  <a:moveTo>
                    <a:pt x="174" y="1"/>
                  </a:moveTo>
                  <a:cubicBezTo>
                    <a:pt x="141" y="1"/>
                    <a:pt x="104" y="17"/>
                    <a:pt x="88" y="34"/>
                  </a:cubicBezTo>
                  <a:cubicBezTo>
                    <a:pt x="55" y="50"/>
                    <a:pt x="38" y="71"/>
                    <a:pt x="17" y="104"/>
                  </a:cubicBezTo>
                  <a:cubicBezTo>
                    <a:pt x="1" y="153"/>
                    <a:pt x="38" y="207"/>
                    <a:pt x="104" y="207"/>
                  </a:cubicBezTo>
                  <a:cubicBezTo>
                    <a:pt x="121" y="207"/>
                    <a:pt x="141" y="191"/>
                    <a:pt x="158" y="191"/>
                  </a:cubicBezTo>
                  <a:cubicBezTo>
                    <a:pt x="174" y="191"/>
                    <a:pt x="174" y="174"/>
                    <a:pt x="191" y="174"/>
                  </a:cubicBezTo>
                  <a:cubicBezTo>
                    <a:pt x="224" y="153"/>
                    <a:pt x="244" y="120"/>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22"/>
            <p:cNvSpPr/>
            <p:nvPr/>
          </p:nvSpPr>
          <p:spPr>
            <a:xfrm>
              <a:off x="4909475" y="2281900"/>
              <a:ext cx="6525" cy="4950"/>
            </a:xfrm>
            <a:custGeom>
              <a:avLst/>
              <a:gdLst/>
              <a:ahLst/>
              <a:cxnLst/>
              <a:rect l="l" t="t" r="r" b="b"/>
              <a:pathLst>
                <a:path w="261" h="198" extrusionOk="0">
                  <a:moveTo>
                    <a:pt x="166" y="0"/>
                  </a:moveTo>
                  <a:cubicBezTo>
                    <a:pt x="128" y="0"/>
                    <a:pt x="87" y="20"/>
                    <a:pt x="54" y="55"/>
                  </a:cubicBezTo>
                  <a:cubicBezTo>
                    <a:pt x="1" y="104"/>
                    <a:pt x="1" y="158"/>
                    <a:pt x="54" y="191"/>
                  </a:cubicBezTo>
                  <a:cubicBezTo>
                    <a:pt x="65" y="191"/>
                    <a:pt x="84" y="198"/>
                    <a:pt x="100" y="198"/>
                  </a:cubicBezTo>
                  <a:cubicBezTo>
                    <a:pt x="108" y="198"/>
                    <a:pt x="115" y="196"/>
                    <a:pt x="120" y="191"/>
                  </a:cubicBezTo>
                  <a:lnTo>
                    <a:pt x="157" y="191"/>
                  </a:lnTo>
                  <a:cubicBezTo>
                    <a:pt x="174" y="174"/>
                    <a:pt x="190" y="158"/>
                    <a:pt x="207" y="141"/>
                  </a:cubicBezTo>
                  <a:cubicBezTo>
                    <a:pt x="261" y="104"/>
                    <a:pt x="261" y="38"/>
                    <a:pt x="223" y="17"/>
                  </a:cubicBezTo>
                  <a:cubicBezTo>
                    <a:pt x="206" y="6"/>
                    <a:pt x="18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22"/>
            <p:cNvSpPr/>
            <p:nvPr/>
          </p:nvSpPr>
          <p:spPr>
            <a:xfrm>
              <a:off x="4915050" y="2291400"/>
              <a:ext cx="6925" cy="4750"/>
            </a:xfrm>
            <a:custGeom>
              <a:avLst/>
              <a:gdLst/>
              <a:ahLst/>
              <a:cxnLst/>
              <a:rect l="l" t="t" r="r" b="b"/>
              <a:pathLst>
                <a:path w="277" h="190" extrusionOk="0">
                  <a:moveTo>
                    <a:pt x="174" y="0"/>
                  </a:moveTo>
                  <a:cubicBezTo>
                    <a:pt x="141" y="0"/>
                    <a:pt x="104" y="0"/>
                    <a:pt x="87" y="17"/>
                  </a:cubicBezTo>
                  <a:cubicBezTo>
                    <a:pt x="54" y="33"/>
                    <a:pt x="38" y="70"/>
                    <a:pt x="21" y="87"/>
                  </a:cubicBezTo>
                  <a:cubicBezTo>
                    <a:pt x="0" y="153"/>
                    <a:pt x="38" y="190"/>
                    <a:pt x="104" y="190"/>
                  </a:cubicBezTo>
                  <a:cubicBezTo>
                    <a:pt x="124" y="190"/>
                    <a:pt x="141" y="190"/>
                    <a:pt x="157" y="173"/>
                  </a:cubicBezTo>
                  <a:cubicBezTo>
                    <a:pt x="174" y="173"/>
                    <a:pt x="174" y="173"/>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22"/>
            <p:cNvSpPr/>
            <p:nvPr/>
          </p:nvSpPr>
          <p:spPr>
            <a:xfrm>
              <a:off x="4569750" y="2285100"/>
              <a:ext cx="6525" cy="5050"/>
            </a:xfrm>
            <a:custGeom>
              <a:avLst/>
              <a:gdLst/>
              <a:ahLst/>
              <a:cxnLst/>
              <a:rect l="l" t="t" r="r" b="b"/>
              <a:pathLst>
                <a:path w="261" h="202" extrusionOk="0">
                  <a:moveTo>
                    <a:pt x="176" y="0"/>
                  </a:moveTo>
                  <a:cubicBezTo>
                    <a:pt x="155" y="0"/>
                    <a:pt x="131" y="5"/>
                    <a:pt x="104" y="13"/>
                  </a:cubicBezTo>
                  <a:cubicBezTo>
                    <a:pt x="38" y="46"/>
                    <a:pt x="1" y="96"/>
                    <a:pt x="21" y="149"/>
                  </a:cubicBezTo>
                  <a:cubicBezTo>
                    <a:pt x="21" y="181"/>
                    <a:pt x="49" y="201"/>
                    <a:pt x="88" y="201"/>
                  </a:cubicBezTo>
                  <a:cubicBezTo>
                    <a:pt x="109" y="201"/>
                    <a:pt x="133" y="195"/>
                    <a:pt x="157" y="182"/>
                  </a:cubicBezTo>
                  <a:cubicBezTo>
                    <a:pt x="227" y="149"/>
                    <a:pt x="260" y="96"/>
                    <a:pt x="244" y="46"/>
                  </a:cubicBezTo>
                  <a:cubicBezTo>
                    <a:pt x="234" y="13"/>
                    <a:pt x="209"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22"/>
            <p:cNvSpPr/>
            <p:nvPr/>
          </p:nvSpPr>
          <p:spPr>
            <a:xfrm>
              <a:off x="4557375" y="2283225"/>
              <a:ext cx="6425" cy="5100"/>
            </a:xfrm>
            <a:custGeom>
              <a:avLst/>
              <a:gdLst/>
              <a:ahLst/>
              <a:cxnLst/>
              <a:rect l="l" t="t" r="r" b="b"/>
              <a:pathLst>
                <a:path w="257" h="204" extrusionOk="0">
                  <a:moveTo>
                    <a:pt x="168" y="1"/>
                  </a:moveTo>
                  <a:cubicBezTo>
                    <a:pt x="149" y="1"/>
                    <a:pt x="127" y="6"/>
                    <a:pt x="104" y="18"/>
                  </a:cubicBezTo>
                  <a:cubicBezTo>
                    <a:pt x="67" y="35"/>
                    <a:pt x="34" y="51"/>
                    <a:pt x="17" y="88"/>
                  </a:cubicBezTo>
                  <a:cubicBezTo>
                    <a:pt x="1" y="105"/>
                    <a:pt x="1" y="121"/>
                    <a:pt x="17" y="154"/>
                  </a:cubicBezTo>
                  <a:cubicBezTo>
                    <a:pt x="17" y="171"/>
                    <a:pt x="34" y="191"/>
                    <a:pt x="50" y="191"/>
                  </a:cubicBezTo>
                  <a:cubicBezTo>
                    <a:pt x="67" y="199"/>
                    <a:pt x="84" y="204"/>
                    <a:pt x="102" y="204"/>
                  </a:cubicBezTo>
                  <a:cubicBezTo>
                    <a:pt x="120" y="204"/>
                    <a:pt x="137" y="199"/>
                    <a:pt x="154" y="191"/>
                  </a:cubicBezTo>
                  <a:cubicBezTo>
                    <a:pt x="224" y="154"/>
                    <a:pt x="257" y="105"/>
                    <a:pt x="240" y="51"/>
                  </a:cubicBezTo>
                  <a:cubicBezTo>
                    <a:pt x="229" y="19"/>
                    <a:pt x="20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22"/>
            <p:cNvSpPr/>
            <p:nvPr/>
          </p:nvSpPr>
          <p:spPr>
            <a:xfrm>
              <a:off x="4562025" y="2307775"/>
              <a:ext cx="6525" cy="5100"/>
            </a:xfrm>
            <a:custGeom>
              <a:avLst/>
              <a:gdLst/>
              <a:ahLst/>
              <a:cxnLst/>
              <a:rect l="l" t="t" r="r" b="b"/>
              <a:pathLst>
                <a:path w="261" h="204" extrusionOk="0">
                  <a:moveTo>
                    <a:pt x="172" y="1"/>
                  </a:moveTo>
                  <a:cubicBezTo>
                    <a:pt x="152" y="1"/>
                    <a:pt x="130" y="5"/>
                    <a:pt x="104" y="13"/>
                  </a:cubicBezTo>
                  <a:cubicBezTo>
                    <a:pt x="54" y="50"/>
                    <a:pt x="21" y="83"/>
                    <a:pt x="21" y="116"/>
                  </a:cubicBezTo>
                  <a:cubicBezTo>
                    <a:pt x="1" y="137"/>
                    <a:pt x="1" y="137"/>
                    <a:pt x="21" y="153"/>
                  </a:cubicBezTo>
                  <a:cubicBezTo>
                    <a:pt x="21" y="185"/>
                    <a:pt x="49" y="203"/>
                    <a:pt x="87" y="203"/>
                  </a:cubicBezTo>
                  <a:cubicBezTo>
                    <a:pt x="108" y="203"/>
                    <a:pt x="132" y="198"/>
                    <a:pt x="157" y="186"/>
                  </a:cubicBezTo>
                  <a:cubicBezTo>
                    <a:pt x="227" y="170"/>
                    <a:pt x="260" y="100"/>
                    <a:pt x="244" y="50"/>
                  </a:cubicBezTo>
                  <a:cubicBezTo>
                    <a:pt x="244" y="50"/>
                    <a:pt x="227" y="34"/>
                    <a:pt x="227" y="13"/>
                  </a:cubicBezTo>
                  <a:cubicBezTo>
                    <a:pt x="209"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22"/>
            <p:cNvSpPr/>
            <p:nvPr/>
          </p:nvSpPr>
          <p:spPr>
            <a:xfrm>
              <a:off x="4563375" y="2317825"/>
              <a:ext cx="6400" cy="4950"/>
            </a:xfrm>
            <a:custGeom>
              <a:avLst/>
              <a:gdLst/>
              <a:ahLst/>
              <a:cxnLst/>
              <a:rect l="l" t="t" r="r" b="b"/>
              <a:pathLst>
                <a:path w="256" h="198" extrusionOk="0">
                  <a:moveTo>
                    <a:pt x="191" y="1"/>
                  </a:moveTo>
                  <a:cubicBezTo>
                    <a:pt x="179" y="1"/>
                    <a:pt x="167" y="3"/>
                    <a:pt x="153" y="7"/>
                  </a:cubicBezTo>
                  <a:lnTo>
                    <a:pt x="103" y="7"/>
                  </a:lnTo>
                  <a:cubicBezTo>
                    <a:pt x="50" y="44"/>
                    <a:pt x="0" y="94"/>
                    <a:pt x="17" y="147"/>
                  </a:cubicBezTo>
                  <a:cubicBezTo>
                    <a:pt x="27" y="179"/>
                    <a:pt x="53" y="197"/>
                    <a:pt x="88" y="197"/>
                  </a:cubicBezTo>
                  <a:cubicBezTo>
                    <a:pt x="107" y="197"/>
                    <a:pt x="129" y="192"/>
                    <a:pt x="153" y="180"/>
                  </a:cubicBezTo>
                  <a:cubicBezTo>
                    <a:pt x="173" y="180"/>
                    <a:pt x="190" y="164"/>
                    <a:pt x="206" y="147"/>
                  </a:cubicBezTo>
                  <a:cubicBezTo>
                    <a:pt x="239" y="127"/>
                    <a:pt x="256" y="77"/>
                    <a:pt x="256" y="44"/>
                  </a:cubicBezTo>
                  <a:cubicBezTo>
                    <a:pt x="244" y="17"/>
                    <a:pt x="22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22"/>
            <p:cNvSpPr/>
            <p:nvPr/>
          </p:nvSpPr>
          <p:spPr>
            <a:xfrm>
              <a:off x="4566775" y="2330050"/>
              <a:ext cx="6500" cy="4925"/>
            </a:xfrm>
            <a:custGeom>
              <a:avLst/>
              <a:gdLst/>
              <a:ahLst/>
              <a:cxnLst/>
              <a:rect l="l" t="t" r="r" b="b"/>
              <a:pathLst>
                <a:path w="260" h="197" extrusionOk="0">
                  <a:moveTo>
                    <a:pt x="173" y="0"/>
                  </a:moveTo>
                  <a:cubicBezTo>
                    <a:pt x="157" y="0"/>
                    <a:pt x="140" y="0"/>
                    <a:pt x="120" y="17"/>
                  </a:cubicBezTo>
                  <a:cubicBezTo>
                    <a:pt x="54" y="33"/>
                    <a:pt x="0" y="103"/>
                    <a:pt x="17" y="153"/>
                  </a:cubicBezTo>
                  <a:cubicBezTo>
                    <a:pt x="32" y="180"/>
                    <a:pt x="72" y="196"/>
                    <a:pt x="113" y="196"/>
                  </a:cubicBezTo>
                  <a:cubicBezTo>
                    <a:pt x="128" y="196"/>
                    <a:pt x="143" y="194"/>
                    <a:pt x="157" y="190"/>
                  </a:cubicBezTo>
                  <a:cubicBezTo>
                    <a:pt x="190" y="174"/>
                    <a:pt x="206" y="174"/>
                    <a:pt x="206" y="153"/>
                  </a:cubicBezTo>
                  <a:cubicBezTo>
                    <a:pt x="243" y="120"/>
                    <a:pt x="260" y="87"/>
                    <a:pt x="260" y="50"/>
                  </a:cubicBezTo>
                  <a:cubicBezTo>
                    <a:pt x="24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22"/>
            <p:cNvSpPr/>
            <p:nvPr/>
          </p:nvSpPr>
          <p:spPr>
            <a:xfrm>
              <a:off x="4556875" y="2296125"/>
              <a:ext cx="6525" cy="4750"/>
            </a:xfrm>
            <a:custGeom>
              <a:avLst/>
              <a:gdLst/>
              <a:ahLst/>
              <a:cxnLst/>
              <a:rect l="l" t="t" r="r" b="b"/>
              <a:pathLst>
                <a:path w="261" h="190" extrusionOk="0">
                  <a:moveTo>
                    <a:pt x="157" y="1"/>
                  </a:moveTo>
                  <a:cubicBezTo>
                    <a:pt x="141" y="1"/>
                    <a:pt x="124" y="1"/>
                    <a:pt x="103" y="17"/>
                  </a:cubicBezTo>
                  <a:cubicBezTo>
                    <a:pt x="54" y="34"/>
                    <a:pt x="0" y="104"/>
                    <a:pt x="21" y="137"/>
                  </a:cubicBezTo>
                  <a:cubicBezTo>
                    <a:pt x="31" y="171"/>
                    <a:pt x="55" y="190"/>
                    <a:pt x="89" y="190"/>
                  </a:cubicBezTo>
                  <a:cubicBezTo>
                    <a:pt x="108" y="190"/>
                    <a:pt x="131" y="184"/>
                    <a:pt x="157" y="170"/>
                  </a:cubicBezTo>
                  <a:cubicBezTo>
                    <a:pt x="174" y="170"/>
                    <a:pt x="190" y="153"/>
                    <a:pt x="207" y="153"/>
                  </a:cubicBezTo>
                  <a:cubicBezTo>
                    <a:pt x="244" y="120"/>
                    <a:pt x="260" y="67"/>
                    <a:pt x="260" y="50"/>
                  </a:cubicBezTo>
                  <a:cubicBezTo>
                    <a:pt x="244"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22"/>
            <p:cNvSpPr/>
            <p:nvPr/>
          </p:nvSpPr>
          <p:spPr>
            <a:xfrm>
              <a:off x="4549650" y="2318675"/>
              <a:ext cx="6425" cy="4900"/>
            </a:xfrm>
            <a:custGeom>
              <a:avLst/>
              <a:gdLst/>
              <a:ahLst/>
              <a:cxnLst/>
              <a:rect l="l" t="t" r="r" b="b"/>
              <a:pathLst>
                <a:path w="257" h="196" extrusionOk="0">
                  <a:moveTo>
                    <a:pt x="170" y="1"/>
                  </a:moveTo>
                  <a:cubicBezTo>
                    <a:pt x="159" y="1"/>
                    <a:pt x="148" y="3"/>
                    <a:pt x="137" y="10"/>
                  </a:cubicBezTo>
                  <a:cubicBezTo>
                    <a:pt x="104" y="10"/>
                    <a:pt x="67" y="27"/>
                    <a:pt x="50" y="60"/>
                  </a:cubicBezTo>
                  <a:cubicBezTo>
                    <a:pt x="1" y="93"/>
                    <a:pt x="1" y="163"/>
                    <a:pt x="34" y="179"/>
                  </a:cubicBezTo>
                  <a:cubicBezTo>
                    <a:pt x="67" y="196"/>
                    <a:pt x="83" y="196"/>
                    <a:pt x="120" y="196"/>
                  </a:cubicBezTo>
                  <a:cubicBezTo>
                    <a:pt x="137" y="196"/>
                    <a:pt x="137" y="196"/>
                    <a:pt x="153" y="179"/>
                  </a:cubicBezTo>
                  <a:cubicBezTo>
                    <a:pt x="170" y="179"/>
                    <a:pt x="186" y="163"/>
                    <a:pt x="207" y="146"/>
                  </a:cubicBezTo>
                  <a:cubicBezTo>
                    <a:pt x="240" y="130"/>
                    <a:pt x="240" y="93"/>
                    <a:pt x="256" y="76"/>
                  </a:cubicBezTo>
                  <a:cubicBezTo>
                    <a:pt x="256" y="43"/>
                    <a:pt x="240" y="27"/>
                    <a:pt x="223" y="10"/>
                  </a:cubicBezTo>
                  <a:cubicBezTo>
                    <a:pt x="212" y="10"/>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22"/>
            <p:cNvSpPr/>
            <p:nvPr/>
          </p:nvSpPr>
          <p:spPr>
            <a:xfrm>
              <a:off x="4608000" y="2306450"/>
              <a:ext cx="6525" cy="5175"/>
            </a:xfrm>
            <a:custGeom>
              <a:avLst/>
              <a:gdLst/>
              <a:ahLst/>
              <a:cxnLst/>
              <a:rect l="l" t="t" r="r" b="b"/>
              <a:pathLst>
                <a:path w="261" h="207" extrusionOk="0">
                  <a:moveTo>
                    <a:pt x="173" y="0"/>
                  </a:moveTo>
                  <a:cubicBezTo>
                    <a:pt x="157" y="0"/>
                    <a:pt x="120" y="17"/>
                    <a:pt x="87" y="33"/>
                  </a:cubicBezTo>
                  <a:cubicBezTo>
                    <a:pt x="54" y="50"/>
                    <a:pt x="37" y="87"/>
                    <a:pt x="37" y="103"/>
                  </a:cubicBezTo>
                  <a:cubicBezTo>
                    <a:pt x="0" y="153"/>
                    <a:pt x="37" y="206"/>
                    <a:pt x="103" y="206"/>
                  </a:cubicBezTo>
                  <a:cubicBezTo>
                    <a:pt x="120" y="206"/>
                    <a:pt x="157" y="206"/>
                    <a:pt x="173" y="190"/>
                  </a:cubicBezTo>
                  <a:cubicBezTo>
                    <a:pt x="173" y="190"/>
                    <a:pt x="190" y="190"/>
                    <a:pt x="190" y="169"/>
                  </a:cubicBezTo>
                  <a:cubicBezTo>
                    <a:pt x="223" y="153"/>
                    <a:pt x="244" y="136"/>
                    <a:pt x="260" y="103"/>
                  </a:cubicBezTo>
                  <a:cubicBezTo>
                    <a:pt x="260" y="87"/>
                    <a:pt x="260" y="50"/>
                    <a:pt x="244" y="33"/>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22"/>
            <p:cNvSpPr/>
            <p:nvPr/>
          </p:nvSpPr>
          <p:spPr>
            <a:xfrm>
              <a:off x="4554800" y="2328700"/>
              <a:ext cx="6425" cy="5175"/>
            </a:xfrm>
            <a:custGeom>
              <a:avLst/>
              <a:gdLst/>
              <a:ahLst/>
              <a:cxnLst/>
              <a:rect l="l" t="t" r="r" b="b"/>
              <a:pathLst>
                <a:path w="257" h="207" extrusionOk="0">
                  <a:moveTo>
                    <a:pt x="170" y="1"/>
                  </a:moveTo>
                  <a:cubicBezTo>
                    <a:pt x="137" y="1"/>
                    <a:pt x="104" y="21"/>
                    <a:pt x="67" y="38"/>
                  </a:cubicBezTo>
                  <a:cubicBezTo>
                    <a:pt x="50" y="54"/>
                    <a:pt x="17" y="87"/>
                    <a:pt x="17" y="104"/>
                  </a:cubicBezTo>
                  <a:cubicBezTo>
                    <a:pt x="1" y="157"/>
                    <a:pt x="34" y="207"/>
                    <a:pt x="83" y="207"/>
                  </a:cubicBezTo>
                  <a:cubicBezTo>
                    <a:pt x="104" y="207"/>
                    <a:pt x="137" y="207"/>
                    <a:pt x="153" y="190"/>
                  </a:cubicBezTo>
                  <a:cubicBezTo>
                    <a:pt x="153" y="190"/>
                    <a:pt x="170" y="190"/>
                    <a:pt x="186" y="174"/>
                  </a:cubicBezTo>
                  <a:cubicBezTo>
                    <a:pt x="207" y="157"/>
                    <a:pt x="224" y="141"/>
                    <a:pt x="240" y="104"/>
                  </a:cubicBezTo>
                  <a:cubicBezTo>
                    <a:pt x="257" y="87"/>
                    <a:pt x="240" y="54"/>
                    <a:pt x="240" y="38"/>
                  </a:cubicBezTo>
                  <a:cubicBezTo>
                    <a:pt x="224" y="21"/>
                    <a:pt x="18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22"/>
            <p:cNvSpPr/>
            <p:nvPr/>
          </p:nvSpPr>
          <p:spPr>
            <a:xfrm>
              <a:off x="4599850" y="2283675"/>
              <a:ext cx="6925" cy="5075"/>
            </a:xfrm>
            <a:custGeom>
              <a:avLst/>
              <a:gdLst/>
              <a:ahLst/>
              <a:cxnLst/>
              <a:rect l="l" t="t" r="r" b="b"/>
              <a:pathLst>
                <a:path w="277" h="203" extrusionOk="0">
                  <a:moveTo>
                    <a:pt x="137" y="0"/>
                  </a:moveTo>
                  <a:cubicBezTo>
                    <a:pt x="120" y="17"/>
                    <a:pt x="87" y="33"/>
                    <a:pt x="54" y="50"/>
                  </a:cubicBezTo>
                  <a:cubicBezTo>
                    <a:pt x="17" y="103"/>
                    <a:pt x="1" y="153"/>
                    <a:pt x="54" y="190"/>
                  </a:cubicBezTo>
                  <a:cubicBezTo>
                    <a:pt x="62" y="198"/>
                    <a:pt x="75" y="202"/>
                    <a:pt x="89" y="202"/>
                  </a:cubicBezTo>
                  <a:cubicBezTo>
                    <a:pt x="104" y="202"/>
                    <a:pt x="120" y="198"/>
                    <a:pt x="137" y="190"/>
                  </a:cubicBezTo>
                  <a:lnTo>
                    <a:pt x="174" y="190"/>
                  </a:lnTo>
                  <a:cubicBezTo>
                    <a:pt x="190" y="173"/>
                    <a:pt x="207" y="173"/>
                    <a:pt x="223" y="153"/>
                  </a:cubicBezTo>
                  <a:cubicBezTo>
                    <a:pt x="277" y="103"/>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22"/>
            <p:cNvSpPr/>
            <p:nvPr/>
          </p:nvSpPr>
          <p:spPr>
            <a:xfrm>
              <a:off x="4597275" y="2317150"/>
              <a:ext cx="6525" cy="4775"/>
            </a:xfrm>
            <a:custGeom>
              <a:avLst/>
              <a:gdLst/>
              <a:ahLst/>
              <a:cxnLst/>
              <a:rect l="l" t="t" r="r" b="b"/>
              <a:pathLst>
                <a:path w="261" h="191" extrusionOk="0">
                  <a:moveTo>
                    <a:pt x="174" y="1"/>
                  </a:moveTo>
                  <a:cubicBezTo>
                    <a:pt x="137" y="1"/>
                    <a:pt x="104" y="1"/>
                    <a:pt x="87" y="17"/>
                  </a:cubicBezTo>
                  <a:cubicBezTo>
                    <a:pt x="54" y="50"/>
                    <a:pt x="34" y="71"/>
                    <a:pt x="17" y="104"/>
                  </a:cubicBezTo>
                  <a:cubicBezTo>
                    <a:pt x="1" y="154"/>
                    <a:pt x="34" y="191"/>
                    <a:pt x="104" y="191"/>
                  </a:cubicBezTo>
                  <a:cubicBezTo>
                    <a:pt x="120" y="191"/>
                    <a:pt x="137" y="191"/>
                    <a:pt x="157" y="174"/>
                  </a:cubicBezTo>
                  <a:lnTo>
                    <a:pt x="190" y="174"/>
                  </a:lnTo>
                  <a:cubicBezTo>
                    <a:pt x="223" y="137"/>
                    <a:pt x="240" y="121"/>
                    <a:pt x="260" y="88"/>
                  </a:cubicBezTo>
                  <a:cubicBezTo>
                    <a:pt x="260" y="71"/>
                    <a:pt x="260"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22"/>
            <p:cNvSpPr/>
            <p:nvPr/>
          </p:nvSpPr>
          <p:spPr>
            <a:xfrm>
              <a:off x="4547900" y="2306850"/>
              <a:ext cx="6425" cy="4775"/>
            </a:xfrm>
            <a:custGeom>
              <a:avLst/>
              <a:gdLst/>
              <a:ahLst/>
              <a:cxnLst/>
              <a:rect l="l" t="t" r="r" b="b"/>
              <a:pathLst>
                <a:path w="257" h="191" extrusionOk="0">
                  <a:moveTo>
                    <a:pt x="153" y="1"/>
                  </a:moveTo>
                  <a:cubicBezTo>
                    <a:pt x="120" y="1"/>
                    <a:pt x="87" y="1"/>
                    <a:pt x="71" y="17"/>
                  </a:cubicBezTo>
                  <a:cubicBezTo>
                    <a:pt x="34" y="50"/>
                    <a:pt x="17" y="71"/>
                    <a:pt x="1" y="104"/>
                  </a:cubicBezTo>
                  <a:cubicBezTo>
                    <a:pt x="1" y="120"/>
                    <a:pt x="1" y="137"/>
                    <a:pt x="17" y="174"/>
                  </a:cubicBezTo>
                  <a:cubicBezTo>
                    <a:pt x="17" y="190"/>
                    <a:pt x="50" y="190"/>
                    <a:pt x="87" y="190"/>
                  </a:cubicBezTo>
                  <a:cubicBezTo>
                    <a:pt x="104" y="190"/>
                    <a:pt x="120" y="190"/>
                    <a:pt x="137" y="174"/>
                  </a:cubicBezTo>
                  <a:cubicBezTo>
                    <a:pt x="153" y="174"/>
                    <a:pt x="153" y="174"/>
                    <a:pt x="174" y="153"/>
                  </a:cubicBezTo>
                  <a:cubicBezTo>
                    <a:pt x="207" y="137"/>
                    <a:pt x="223" y="120"/>
                    <a:pt x="223" y="87"/>
                  </a:cubicBezTo>
                  <a:cubicBezTo>
                    <a:pt x="256" y="34"/>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22"/>
            <p:cNvSpPr/>
            <p:nvPr/>
          </p:nvSpPr>
          <p:spPr>
            <a:xfrm>
              <a:off x="4603250" y="2294800"/>
              <a:ext cx="6525" cy="4750"/>
            </a:xfrm>
            <a:custGeom>
              <a:avLst/>
              <a:gdLst/>
              <a:ahLst/>
              <a:cxnLst/>
              <a:rect l="l" t="t" r="r" b="b"/>
              <a:pathLst>
                <a:path w="261" h="190" extrusionOk="0">
                  <a:moveTo>
                    <a:pt x="174" y="0"/>
                  </a:moveTo>
                  <a:cubicBezTo>
                    <a:pt x="141" y="0"/>
                    <a:pt x="104" y="0"/>
                    <a:pt x="71" y="37"/>
                  </a:cubicBezTo>
                  <a:cubicBezTo>
                    <a:pt x="54" y="54"/>
                    <a:pt x="21" y="70"/>
                    <a:pt x="21" y="103"/>
                  </a:cubicBezTo>
                  <a:cubicBezTo>
                    <a:pt x="1" y="157"/>
                    <a:pt x="38" y="190"/>
                    <a:pt x="87" y="190"/>
                  </a:cubicBezTo>
                  <a:cubicBezTo>
                    <a:pt x="104" y="190"/>
                    <a:pt x="141" y="190"/>
                    <a:pt x="157" y="173"/>
                  </a:cubicBezTo>
                  <a:lnTo>
                    <a:pt x="190" y="173"/>
                  </a:lnTo>
                  <a:cubicBezTo>
                    <a:pt x="207" y="140"/>
                    <a:pt x="227" y="120"/>
                    <a:pt x="244" y="87"/>
                  </a:cubicBezTo>
                  <a:cubicBezTo>
                    <a:pt x="260" y="37"/>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22"/>
            <p:cNvSpPr/>
            <p:nvPr/>
          </p:nvSpPr>
          <p:spPr>
            <a:xfrm>
              <a:off x="4580075" y="2272950"/>
              <a:ext cx="6500" cy="5000"/>
            </a:xfrm>
            <a:custGeom>
              <a:avLst/>
              <a:gdLst/>
              <a:ahLst/>
              <a:cxnLst/>
              <a:rect l="l" t="t" r="r" b="b"/>
              <a:pathLst>
                <a:path w="260" h="200" extrusionOk="0">
                  <a:moveTo>
                    <a:pt x="157" y="0"/>
                  </a:moveTo>
                  <a:cubicBezTo>
                    <a:pt x="140" y="0"/>
                    <a:pt x="124" y="17"/>
                    <a:pt x="103" y="17"/>
                  </a:cubicBezTo>
                  <a:cubicBezTo>
                    <a:pt x="54" y="50"/>
                    <a:pt x="0" y="103"/>
                    <a:pt x="21" y="153"/>
                  </a:cubicBezTo>
                  <a:cubicBezTo>
                    <a:pt x="31" y="187"/>
                    <a:pt x="56" y="200"/>
                    <a:pt x="90" y="200"/>
                  </a:cubicBezTo>
                  <a:cubicBezTo>
                    <a:pt x="109" y="200"/>
                    <a:pt x="132" y="196"/>
                    <a:pt x="157" y="190"/>
                  </a:cubicBezTo>
                  <a:cubicBezTo>
                    <a:pt x="227" y="153"/>
                    <a:pt x="260" y="103"/>
                    <a:pt x="260" y="50"/>
                  </a:cubicBezTo>
                  <a:cubicBezTo>
                    <a:pt x="243" y="17"/>
                    <a:pt x="22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22"/>
            <p:cNvSpPr/>
            <p:nvPr/>
          </p:nvSpPr>
          <p:spPr>
            <a:xfrm>
              <a:off x="4592525" y="2306850"/>
              <a:ext cx="6525" cy="4775"/>
            </a:xfrm>
            <a:custGeom>
              <a:avLst/>
              <a:gdLst/>
              <a:ahLst/>
              <a:cxnLst/>
              <a:rect l="l" t="t" r="r" b="b"/>
              <a:pathLst>
                <a:path w="261" h="191" extrusionOk="0">
                  <a:moveTo>
                    <a:pt x="141" y="1"/>
                  </a:moveTo>
                  <a:cubicBezTo>
                    <a:pt x="104" y="1"/>
                    <a:pt x="71" y="17"/>
                    <a:pt x="54" y="50"/>
                  </a:cubicBezTo>
                  <a:cubicBezTo>
                    <a:pt x="1" y="87"/>
                    <a:pt x="1" y="153"/>
                    <a:pt x="54" y="174"/>
                  </a:cubicBezTo>
                  <a:cubicBezTo>
                    <a:pt x="71" y="190"/>
                    <a:pt x="87" y="190"/>
                    <a:pt x="120" y="190"/>
                  </a:cubicBezTo>
                  <a:cubicBezTo>
                    <a:pt x="141" y="190"/>
                    <a:pt x="158" y="190"/>
                    <a:pt x="158" y="174"/>
                  </a:cubicBezTo>
                  <a:cubicBezTo>
                    <a:pt x="174" y="174"/>
                    <a:pt x="191" y="153"/>
                    <a:pt x="207" y="137"/>
                  </a:cubicBezTo>
                  <a:cubicBezTo>
                    <a:pt x="244" y="120"/>
                    <a:pt x="261" y="87"/>
                    <a:pt x="261" y="71"/>
                  </a:cubicBezTo>
                  <a:cubicBezTo>
                    <a:pt x="261" y="34"/>
                    <a:pt x="244" y="17"/>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22"/>
            <p:cNvSpPr/>
            <p:nvPr/>
          </p:nvSpPr>
          <p:spPr>
            <a:xfrm>
              <a:off x="4963600" y="2303450"/>
              <a:ext cx="6525" cy="5050"/>
            </a:xfrm>
            <a:custGeom>
              <a:avLst/>
              <a:gdLst/>
              <a:ahLst/>
              <a:cxnLst/>
              <a:rect l="l" t="t" r="r" b="b"/>
              <a:pathLst>
                <a:path w="261" h="202" extrusionOk="0">
                  <a:moveTo>
                    <a:pt x="141" y="1"/>
                  </a:moveTo>
                  <a:cubicBezTo>
                    <a:pt x="103" y="17"/>
                    <a:pt x="87" y="34"/>
                    <a:pt x="54" y="50"/>
                  </a:cubicBezTo>
                  <a:cubicBezTo>
                    <a:pt x="0" y="104"/>
                    <a:pt x="0" y="153"/>
                    <a:pt x="54" y="186"/>
                  </a:cubicBezTo>
                  <a:cubicBezTo>
                    <a:pt x="62" y="196"/>
                    <a:pt x="75" y="202"/>
                    <a:pt x="87" y="202"/>
                  </a:cubicBezTo>
                  <a:cubicBezTo>
                    <a:pt x="99" y="202"/>
                    <a:pt x="112" y="196"/>
                    <a:pt x="120" y="186"/>
                  </a:cubicBezTo>
                  <a:lnTo>
                    <a:pt x="157" y="186"/>
                  </a:lnTo>
                  <a:cubicBezTo>
                    <a:pt x="174" y="170"/>
                    <a:pt x="206" y="170"/>
                    <a:pt x="206" y="153"/>
                  </a:cubicBezTo>
                  <a:cubicBezTo>
                    <a:pt x="244" y="120"/>
                    <a:pt x="260" y="104"/>
                    <a:pt x="260" y="67"/>
                  </a:cubicBezTo>
                  <a:cubicBezTo>
                    <a:pt x="260" y="50"/>
                    <a:pt x="244" y="34"/>
                    <a:pt x="223" y="17"/>
                  </a:cubicBezTo>
                  <a:cubicBezTo>
                    <a:pt x="206"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22"/>
            <p:cNvSpPr/>
            <p:nvPr/>
          </p:nvSpPr>
          <p:spPr>
            <a:xfrm>
              <a:off x="4523900" y="2273775"/>
              <a:ext cx="5175" cy="1350"/>
            </a:xfrm>
            <a:custGeom>
              <a:avLst/>
              <a:gdLst/>
              <a:ahLst/>
              <a:cxnLst/>
              <a:rect l="l" t="t" r="r" b="b"/>
              <a:pathLst>
                <a:path w="207" h="54" extrusionOk="0">
                  <a:moveTo>
                    <a:pt x="0" y="0"/>
                  </a:moveTo>
                  <a:cubicBezTo>
                    <a:pt x="0" y="17"/>
                    <a:pt x="17" y="33"/>
                    <a:pt x="33" y="33"/>
                  </a:cubicBezTo>
                  <a:cubicBezTo>
                    <a:pt x="50" y="54"/>
                    <a:pt x="83" y="54"/>
                    <a:pt x="120" y="54"/>
                  </a:cubicBezTo>
                  <a:lnTo>
                    <a:pt x="136" y="33"/>
                  </a:lnTo>
                  <a:cubicBezTo>
                    <a:pt x="169" y="33"/>
                    <a:pt x="186" y="1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22"/>
            <p:cNvSpPr/>
            <p:nvPr/>
          </p:nvSpPr>
          <p:spPr>
            <a:xfrm>
              <a:off x="4551725" y="2273350"/>
              <a:ext cx="6500" cy="3425"/>
            </a:xfrm>
            <a:custGeom>
              <a:avLst/>
              <a:gdLst/>
              <a:ahLst/>
              <a:cxnLst/>
              <a:rect l="l" t="t" r="r" b="b"/>
              <a:pathLst>
                <a:path w="260" h="137" extrusionOk="0">
                  <a:moveTo>
                    <a:pt x="54" y="1"/>
                  </a:moveTo>
                  <a:cubicBezTo>
                    <a:pt x="37" y="17"/>
                    <a:pt x="37" y="34"/>
                    <a:pt x="21" y="50"/>
                  </a:cubicBezTo>
                  <a:cubicBezTo>
                    <a:pt x="0" y="104"/>
                    <a:pt x="37" y="137"/>
                    <a:pt x="103" y="137"/>
                  </a:cubicBezTo>
                  <a:lnTo>
                    <a:pt x="157" y="137"/>
                  </a:lnTo>
                  <a:cubicBezTo>
                    <a:pt x="173" y="120"/>
                    <a:pt x="190" y="120"/>
                    <a:pt x="190" y="120"/>
                  </a:cubicBezTo>
                  <a:cubicBezTo>
                    <a:pt x="227" y="104"/>
                    <a:pt x="243" y="71"/>
                    <a:pt x="260" y="50"/>
                  </a:cubicBez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22"/>
            <p:cNvSpPr/>
            <p:nvPr/>
          </p:nvSpPr>
          <p:spPr>
            <a:xfrm>
              <a:off x="4567175" y="2273350"/>
              <a:ext cx="6525" cy="2200"/>
            </a:xfrm>
            <a:custGeom>
              <a:avLst/>
              <a:gdLst/>
              <a:ahLst/>
              <a:cxnLst/>
              <a:rect l="l" t="t" r="r" b="b"/>
              <a:pathLst>
                <a:path w="261" h="88" extrusionOk="0">
                  <a:moveTo>
                    <a:pt x="21" y="1"/>
                  </a:moveTo>
                  <a:cubicBezTo>
                    <a:pt x="1" y="50"/>
                    <a:pt x="38" y="87"/>
                    <a:pt x="104" y="87"/>
                  </a:cubicBezTo>
                  <a:lnTo>
                    <a:pt x="174" y="87"/>
                  </a:lnTo>
                  <a:cubicBezTo>
                    <a:pt x="174" y="71"/>
                    <a:pt x="190" y="71"/>
                    <a:pt x="190" y="71"/>
                  </a:cubicBezTo>
                  <a:cubicBezTo>
                    <a:pt x="227" y="50"/>
                    <a:pt x="244" y="17"/>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22"/>
            <p:cNvSpPr/>
            <p:nvPr/>
          </p:nvSpPr>
          <p:spPr>
            <a:xfrm>
              <a:off x="4595525" y="2272950"/>
              <a:ext cx="6525" cy="4250"/>
            </a:xfrm>
            <a:custGeom>
              <a:avLst/>
              <a:gdLst/>
              <a:ahLst/>
              <a:cxnLst/>
              <a:rect l="l" t="t" r="r" b="b"/>
              <a:pathLst>
                <a:path w="261" h="170" extrusionOk="0">
                  <a:moveTo>
                    <a:pt x="87" y="0"/>
                  </a:moveTo>
                  <a:cubicBezTo>
                    <a:pt x="54" y="17"/>
                    <a:pt x="38" y="50"/>
                    <a:pt x="21" y="66"/>
                  </a:cubicBezTo>
                  <a:cubicBezTo>
                    <a:pt x="0" y="120"/>
                    <a:pt x="38" y="169"/>
                    <a:pt x="104" y="169"/>
                  </a:cubicBezTo>
                  <a:cubicBezTo>
                    <a:pt x="124" y="169"/>
                    <a:pt x="141" y="169"/>
                    <a:pt x="157" y="153"/>
                  </a:cubicBezTo>
                  <a:cubicBezTo>
                    <a:pt x="174" y="153"/>
                    <a:pt x="190" y="136"/>
                    <a:pt x="190" y="136"/>
                  </a:cubicBezTo>
                  <a:cubicBezTo>
                    <a:pt x="227" y="120"/>
                    <a:pt x="244" y="103"/>
                    <a:pt x="260" y="66"/>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22"/>
            <p:cNvSpPr/>
            <p:nvPr/>
          </p:nvSpPr>
          <p:spPr>
            <a:xfrm>
              <a:off x="4852375" y="2455475"/>
              <a:ext cx="6925" cy="5200"/>
            </a:xfrm>
            <a:custGeom>
              <a:avLst/>
              <a:gdLst/>
              <a:ahLst/>
              <a:cxnLst/>
              <a:rect l="l" t="t" r="r" b="b"/>
              <a:pathLst>
                <a:path w="277" h="208" extrusionOk="0">
                  <a:moveTo>
                    <a:pt x="174" y="1"/>
                  </a:moveTo>
                  <a:cubicBezTo>
                    <a:pt x="137" y="1"/>
                    <a:pt x="120" y="17"/>
                    <a:pt x="87" y="34"/>
                  </a:cubicBezTo>
                  <a:cubicBezTo>
                    <a:pt x="54" y="50"/>
                    <a:pt x="34" y="83"/>
                    <a:pt x="17" y="104"/>
                  </a:cubicBezTo>
                  <a:cubicBezTo>
                    <a:pt x="1" y="153"/>
                    <a:pt x="34" y="207"/>
                    <a:pt x="104" y="207"/>
                  </a:cubicBezTo>
                  <a:cubicBezTo>
                    <a:pt x="120" y="207"/>
                    <a:pt x="137" y="186"/>
                    <a:pt x="157" y="186"/>
                  </a:cubicBezTo>
                  <a:cubicBezTo>
                    <a:pt x="174" y="186"/>
                    <a:pt x="190" y="170"/>
                    <a:pt x="190" y="170"/>
                  </a:cubicBezTo>
                  <a:cubicBezTo>
                    <a:pt x="223" y="153"/>
                    <a:pt x="240" y="137"/>
                    <a:pt x="260" y="104"/>
                  </a:cubicBezTo>
                  <a:cubicBezTo>
                    <a:pt x="277" y="50"/>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22"/>
            <p:cNvSpPr/>
            <p:nvPr/>
          </p:nvSpPr>
          <p:spPr>
            <a:xfrm>
              <a:off x="4750125" y="2525625"/>
              <a:ext cx="6525" cy="5025"/>
            </a:xfrm>
            <a:custGeom>
              <a:avLst/>
              <a:gdLst/>
              <a:ahLst/>
              <a:cxnLst/>
              <a:rect l="l" t="t" r="r" b="b"/>
              <a:pathLst>
                <a:path w="261" h="201" extrusionOk="0">
                  <a:moveTo>
                    <a:pt x="166" y="1"/>
                  </a:moveTo>
                  <a:cubicBezTo>
                    <a:pt x="145" y="1"/>
                    <a:pt x="124" y="5"/>
                    <a:pt x="104" y="11"/>
                  </a:cubicBezTo>
                  <a:cubicBezTo>
                    <a:pt x="38" y="44"/>
                    <a:pt x="1" y="97"/>
                    <a:pt x="1" y="147"/>
                  </a:cubicBezTo>
                  <a:cubicBezTo>
                    <a:pt x="14" y="182"/>
                    <a:pt x="47" y="201"/>
                    <a:pt x="87" y="201"/>
                  </a:cubicBezTo>
                  <a:cubicBezTo>
                    <a:pt x="109" y="201"/>
                    <a:pt x="133" y="196"/>
                    <a:pt x="157" y="184"/>
                  </a:cubicBezTo>
                  <a:cubicBezTo>
                    <a:pt x="207" y="147"/>
                    <a:pt x="261" y="97"/>
                    <a:pt x="244" y="44"/>
                  </a:cubicBezTo>
                  <a:cubicBezTo>
                    <a:pt x="234" y="12"/>
                    <a:pt x="202"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22"/>
            <p:cNvSpPr/>
            <p:nvPr/>
          </p:nvSpPr>
          <p:spPr>
            <a:xfrm>
              <a:off x="4749725" y="2537950"/>
              <a:ext cx="6100" cy="4650"/>
            </a:xfrm>
            <a:custGeom>
              <a:avLst/>
              <a:gdLst/>
              <a:ahLst/>
              <a:cxnLst/>
              <a:rect l="l" t="t" r="r" b="b"/>
              <a:pathLst>
                <a:path w="244" h="186" extrusionOk="0">
                  <a:moveTo>
                    <a:pt x="157" y="0"/>
                  </a:moveTo>
                  <a:cubicBezTo>
                    <a:pt x="120" y="0"/>
                    <a:pt x="87" y="17"/>
                    <a:pt x="70" y="33"/>
                  </a:cubicBezTo>
                  <a:cubicBezTo>
                    <a:pt x="37" y="50"/>
                    <a:pt x="17" y="66"/>
                    <a:pt x="0" y="103"/>
                  </a:cubicBezTo>
                  <a:cubicBezTo>
                    <a:pt x="0" y="136"/>
                    <a:pt x="0" y="153"/>
                    <a:pt x="17" y="169"/>
                  </a:cubicBezTo>
                  <a:cubicBezTo>
                    <a:pt x="37" y="186"/>
                    <a:pt x="54" y="186"/>
                    <a:pt x="87" y="186"/>
                  </a:cubicBezTo>
                  <a:lnTo>
                    <a:pt x="141" y="186"/>
                  </a:lnTo>
                  <a:cubicBezTo>
                    <a:pt x="190" y="169"/>
                    <a:pt x="223" y="136"/>
                    <a:pt x="244" y="103"/>
                  </a:cubicBezTo>
                  <a:lnTo>
                    <a:pt x="244" y="83"/>
                  </a:lnTo>
                  <a:cubicBezTo>
                    <a:pt x="244" y="33"/>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22"/>
            <p:cNvSpPr/>
            <p:nvPr/>
          </p:nvSpPr>
          <p:spPr>
            <a:xfrm>
              <a:off x="4889275" y="2374675"/>
              <a:ext cx="4775" cy="4350"/>
            </a:xfrm>
            <a:custGeom>
              <a:avLst/>
              <a:gdLst/>
              <a:ahLst/>
              <a:cxnLst/>
              <a:rect l="l" t="t" r="r" b="b"/>
              <a:pathLst>
                <a:path w="191" h="174" extrusionOk="0">
                  <a:moveTo>
                    <a:pt x="190" y="1"/>
                  </a:moveTo>
                  <a:cubicBezTo>
                    <a:pt x="174" y="1"/>
                    <a:pt x="141" y="1"/>
                    <a:pt x="104" y="17"/>
                  </a:cubicBezTo>
                  <a:cubicBezTo>
                    <a:pt x="38" y="38"/>
                    <a:pt x="1" y="104"/>
                    <a:pt x="1" y="141"/>
                  </a:cubicBezTo>
                  <a:cubicBezTo>
                    <a:pt x="21" y="157"/>
                    <a:pt x="21" y="157"/>
                    <a:pt x="21" y="174"/>
                  </a:cubicBezTo>
                  <a:cubicBezTo>
                    <a:pt x="71" y="104"/>
                    <a:pt x="141" y="54"/>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22"/>
            <p:cNvSpPr/>
            <p:nvPr/>
          </p:nvSpPr>
          <p:spPr>
            <a:xfrm>
              <a:off x="4612325" y="2272525"/>
              <a:ext cx="5600" cy="1700"/>
            </a:xfrm>
            <a:custGeom>
              <a:avLst/>
              <a:gdLst/>
              <a:ahLst/>
              <a:cxnLst/>
              <a:rect l="l" t="t" r="r" b="b"/>
              <a:pathLst>
                <a:path w="224" h="68" extrusionOk="0">
                  <a:moveTo>
                    <a:pt x="223" y="1"/>
                  </a:moveTo>
                  <a:cubicBezTo>
                    <a:pt x="137" y="1"/>
                    <a:pt x="71" y="1"/>
                    <a:pt x="0" y="17"/>
                  </a:cubicBezTo>
                  <a:cubicBezTo>
                    <a:pt x="11" y="49"/>
                    <a:pt x="44" y="67"/>
                    <a:pt x="84" y="67"/>
                  </a:cubicBezTo>
                  <a:cubicBezTo>
                    <a:pt x="106" y="67"/>
                    <a:pt x="130" y="62"/>
                    <a:pt x="153" y="50"/>
                  </a:cubicBezTo>
                  <a:cubicBezTo>
                    <a:pt x="174" y="50"/>
                    <a:pt x="207" y="34"/>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22"/>
            <p:cNvSpPr/>
            <p:nvPr/>
          </p:nvSpPr>
          <p:spPr>
            <a:xfrm>
              <a:off x="4853200" y="2441100"/>
              <a:ext cx="6100" cy="4925"/>
            </a:xfrm>
            <a:custGeom>
              <a:avLst/>
              <a:gdLst/>
              <a:ahLst/>
              <a:cxnLst/>
              <a:rect l="l" t="t" r="r" b="b"/>
              <a:pathLst>
                <a:path w="244" h="197" extrusionOk="0">
                  <a:moveTo>
                    <a:pt x="167" y="1"/>
                  </a:moveTo>
                  <a:cubicBezTo>
                    <a:pt x="124" y="1"/>
                    <a:pt x="75" y="20"/>
                    <a:pt x="38" y="61"/>
                  </a:cubicBezTo>
                  <a:cubicBezTo>
                    <a:pt x="21" y="77"/>
                    <a:pt x="1" y="94"/>
                    <a:pt x="1" y="127"/>
                  </a:cubicBezTo>
                  <a:cubicBezTo>
                    <a:pt x="1" y="143"/>
                    <a:pt x="1" y="180"/>
                    <a:pt x="38" y="180"/>
                  </a:cubicBezTo>
                  <a:cubicBezTo>
                    <a:pt x="54" y="197"/>
                    <a:pt x="87" y="197"/>
                    <a:pt x="104" y="197"/>
                  </a:cubicBezTo>
                  <a:cubicBezTo>
                    <a:pt x="124" y="197"/>
                    <a:pt x="141" y="197"/>
                    <a:pt x="141" y="180"/>
                  </a:cubicBezTo>
                  <a:cubicBezTo>
                    <a:pt x="157" y="180"/>
                    <a:pt x="190" y="164"/>
                    <a:pt x="190" y="143"/>
                  </a:cubicBezTo>
                  <a:cubicBezTo>
                    <a:pt x="244" y="94"/>
                    <a:pt x="244" y="40"/>
                    <a:pt x="207" y="7"/>
                  </a:cubicBezTo>
                  <a:cubicBezTo>
                    <a:pt x="195" y="3"/>
                    <a:pt x="18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22"/>
            <p:cNvSpPr/>
            <p:nvPr/>
          </p:nvSpPr>
          <p:spPr>
            <a:xfrm>
              <a:off x="4860925" y="2373850"/>
              <a:ext cx="6525" cy="4775"/>
            </a:xfrm>
            <a:custGeom>
              <a:avLst/>
              <a:gdLst/>
              <a:ahLst/>
              <a:cxnLst/>
              <a:rect l="l" t="t" r="r" b="b"/>
              <a:pathLst>
                <a:path w="261" h="191" extrusionOk="0">
                  <a:moveTo>
                    <a:pt x="158" y="1"/>
                  </a:moveTo>
                  <a:cubicBezTo>
                    <a:pt x="141" y="1"/>
                    <a:pt x="104" y="1"/>
                    <a:pt x="88" y="17"/>
                  </a:cubicBezTo>
                  <a:cubicBezTo>
                    <a:pt x="55" y="34"/>
                    <a:pt x="22" y="71"/>
                    <a:pt x="22" y="87"/>
                  </a:cubicBezTo>
                  <a:cubicBezTo>
                    <a:pt x="1" y="153"/>
                    <a:pt x="38" y="190"/>
                    <a:pt x="88" y="190"/>
                  </a:cubicBezTo>
                  <a:lnTo>
                    <a:pt x="141" y="190"/>
                  </a:lnTo>
                  <a:cubicBezTo>
                    <a:pt x="141" y="190"/>
                    <a:pt x="141" y="174"/>
                    <a:pt x="158" y="174"/>
                  </a:cubicBezTo>
                  <a:cubicBezTo>
                    <a:pt x="158" y="174"/>
                    <a:pt x="174" y="174"/>
                    <a:pt x="191" y="153"/>
                  </a:cubicBezTo>
                  <a:cubicBezTo>
                    <a:pt x="207" y="137"/>
                    <a:pt x="228" y="120"/>
                    <a:pt x="244" y="87"/>
                  </a:cubicBezTo>
                  <a:cubicBezTo>
                    <a:pt x="261" y="71"/>
                    <a:pt x="244" y="34"/>
                    <a:pt x="244" y="17"/>
                  </a:cubicBezTo>
                  <a:cubicBezTo>
                    <a:pt x="228" y="1"/>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22"/>
            <p:cNvSpPr/>
            <p:nvPr/>
          </p:nvSpPr>
          <p:spPr>
            <a:xfrm>
              <a:off x="4858350" y="2420225"/>
              <a:ext cx="6525" cy="5200"/>
            </a:xfrm>
            <a:custGeom>
              <a:avLst/>
              <a:gdLst/>
              <a:ahLst/>
              <a:cxnLst/>
              <a:rect l="l" t="t" r="r" b="b"/>
              <a:pathLst>
                <a:path w="261" h="208" extrusionOk="0">
                  <a:moveTo>
                    <a:pt x="141" y="1"/>
                  </a:moveTo>
                  <a:cubicBezTo>
                    <a:pt x="104" y="17"/>
                    <a:pt x="87" y="34"/>
                    <a:pt x="54" y="50"/>
                  </a:cubicBezTo>
                  <a:cubicBezTo>
                    <a:pt x="1" y="104"/>
                    <a:pt x="1" y="153"/>
                    <a:pt x="54" y="191"/>
                  </a:cubicBezTo>
                  <a:cubicBezTo>
                    <a:pt x="71" y="207"/>
                    <a:pt x="104" y="207"/>
                    <a:pt x="141" y="207"/>
                  </a:cubicBezTo>
                  <a:cubicBezTo>
                    <a:pt x="141" y="191"/>
                    <a:pt x="158" y="191"/>
                    <a:pt x="158" y="191"/>
                  </a:cubicBezTo>
                  <a:cubicBezTo>
                    <a:pt x="191" y="174"/>
                    <a:pt x="207" y="174"/>
                    <a:pt x="228" y="153"/>
                  </a:cubicBezTo>
                  <a:cubicBezTo>
                    <a:pt x="244" y="120"/>
                    <a:pt x="261" y="104"/>
                    <a:pt x="261" y="71"/>
                  </a:cubicBezTo>
                  <a:cubicBezTo>
                    <a:pt x="261" y="50"/>
                    <a:pt x="244" y="34"/>
                    <a:pt x="228"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22"/>
            <p:cNvSpPr/>
            <p:nvPr/>
          </p:nvSpPr>
          <p:spPr>
            <a:xfrm>
              <a:off x="4783225" y="2536200"/>
              <a:ext cx="6525" cy="4750"/>
            </a:xfrm>
            <a:custGeom>
              <a:avLst/>
              <a:gdLst/>
              <a:ahLst/>
              <a:cxnLst/>
              <a:rect l="l" t="t" r="r" b="b"/>
              <a:pathLst>
                <a:path w="261" h="190" extrusionOk="0">
                  <a:moveTo>
                    <a:pt x="157" y="0"/>
                  </a:moveTo>
                  <a:cubicBezTo>
                    <a:pt x="140" y="0"/>
                    <a:pt x="103" y="0"/>
                    <a:pt x="70" y="17"/>
                  </a:cubicBezTo>
                  <a:cubicBezTo>
                    <a:pt x="37" y="33"/>
                    <a:pt x="17" y="70"/>
                    <a:pt x="17" y="87"/>
                  </a:cubicBezTo>
                  <a:cubicBezTo>
                    <a:pt x="0" y="120"/>
                    <a:pt x="0" y="136"/>
                    <a:pt x="17" y="153"/>
                  </a:cubicBezTo>
                  <a:cubicBezTo>
                    <a:pt x="37" y="173"/>
                    <a:pt x="54" y="190"/>
                    <a:pt x="87" y="190"/>
                  </a:cubicBezTo>
                  <a:cubicBezTo>
                    <a:pt x="103" y="190"/>
                    <a:pt x="120" y="190"/>
                    <a:pt x="157" y="173"/>
                  </a:cubicBezTo>
                  <a:cubicBezTo>
                    <a:pt x="157" y="173"/>
                    <a:pt x="173" y="173"/>
                    <a:pt x="173" y="153"/>
                  </a:cubicBezTo>
                  <a:cubicBezTo>
                    <a:pt x="206" y="136"/>
                    <a:pt x="223" y="120"/>
                    <a:pt x="244" y="87"/>
                  </a:cubicBezTo>
                  <a:cubicBezTo>
                    <a:pt x="260" y="33"/>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22"/>
            <p:cNvSpPr/>
            <p:nvPr/>
          </p:nvSpPr>
          <p:spPr>
            <a:xfrm>
              <a:off x="4922775" y="2269025"/>
              <a:ext cx="6525" cy="4775"/>
            </a:xfrm>
            <a:custGeom>
              <a:avLst/>
              <a:gdLst/>
              <a:ahLst/>
              <a:cxnLst/>
              <a:rect l="l" t="t" r="r" b="b"/>
              <a:pathLst>
                <a:path w="261" h="191" extrusionOk="0">
                  <a:moveTo>
                    <a:pt x="141" y="1"/>
                  </a:moveTo>
                  <a:cubicBezTo>
                    <a:pt x="124" y="1"/>
                    <a:pt x="104" y="1"/>
                    <a:pt x="104" y="17"/>
                  </a:cubicBezTo>
                  <a:cubicBezTo>
                    <a:pt x="71" y="38"/>
                    <a:pt x="38" y="54"/>
                    <a:pt x="38" y="87"/>
                  </a:cubicBezTo>
                  <a:cubicBezTo>
                    <a:pt x="1" y="141"/>
                    <a:pt x="38" y="190"/>
                    <a:pt x="104" y="190"/>
                  </a:cubicBezTo>
                  <a:cubicBezTo>
                    <a:pt x="124" y="190"/>
                    <a:pt x="141" y="190"/>
                    <a:pt x="141" y="174"/>
                  </a:cubicBezTo>
                  <a:lnTo>
                    <a:pt x="174" y="174"/>
                  </a:lnTo>
                  <a:cubicBezTo>
                    <a:pt x="174" y="174"/>
                    <a:pt x="190" y="174"/>
                    <a:pt x="190" y="157"/>
                  </a:cubicBezTo>
                  <a:cubicBezTo>
                    <a:pt x="227" y="141"/>
                    <a:pt x="244" y="120"/>
                    <a:pt x="260" y="87"/>
                  </a:cubicBezTo>
                  <a:cubicBezTo>
                    <a:pt x="260" y="71"/>
                    <a:pt x="260" y="38"/>
                    <a:pt x="244" y="17"/>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22"/>
            <p:cNvSpPr/>
            <p:nvPr/>
          </p:nvSpPr>
          <p:spPr>
            <a:xfrm>
              <a:off x="4927925" y="2339025"/>
              <a:ext cx="6525" cy="5175"/>
            </a:xfrm>
            <a:custGeom>
              <a:avLst/>
              <a:gdLst/>
              <a:ahLst/>
              <a:cxnLst/>
              <a:rect l="l" t="t" r="r" b="b"/>
              <a:pathLst>
                <a:path w="261" h="207" extrusionOk="0">
                  <a:moveTo>
                    <a:pt x="157" y="0"/>
                  </a:moveTo>
                  <a:cubicBezTo>
                    <a:pt x="125" y="0"/>
                    <a:pt x="87" y="21"/>
                    <a:pt x="71" y="37"/>
                  </a:cubicBezTo>
                  <a:cubicBezTo>
                    <a:pt x="38" y="54"/>
                    <a:pt x="21" y="70"/>
                    <a:pt x="1" y="103"/>
                  </a:cubicBezTo>
                  <a:cubicBezTo>
                    <a:pt x="1" y="140"/>
                    <a:pt x="1" y="157"/>
                    <a:pt x="21" y="173"/>
                  </a:cubicBezTo>
                  <a:cubicBezTo>
                    <a:pt x="38" y="190"/>
                    <a:pt x="54" y="206"/>
                    <a:pt x="87" y="206"/>
                  </a:cubicBezTo>
                  <a:cubicBezTo>
                    <a:pt x="104" y="206"/>
                    <a:pt x="125" y="190"/>
                    <a:pt x="141" y="190"/>
                  </a:cubicBezTo>
                  <a:cubicBezTo>
                    <a:pt x="157" y="190"/>
                    <a:pt x="157" y="173"/>
                    <a:pt x="174" y="173"/>
                  </a:cubicBezTo>
                  <a:cubicBezTo>
                    <a:pt x="207" y="157"/>
                    <a:pt x="228" y="124"/>
                    <a:pt x="228" y="103"/>
                  </a:cubicBezTo>
                  <a:cubicBezTo>
                    <a:pt x="261" y="54"/>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22"/>
            <p:cNvSpPr/>
            <p:nvPr/>
          </p:nvSpPr>
          <p:spPr>
            <a:xfrm>
              <a:off x="4700750" y="2515175"/>
              <a:ext cx="6125" cy="4750"/>
            </a:xfrm>
            <a:custGeom>
              <a:avLst/>
              <a:gdLst/>
              <a:ahLst/>
              <a:cxnLst/>
              <a:rect l="l" t="t" r="r" b="b"/>
              <a:pathLst>
                <a:path w="245" h="190" extrusionOk="0">
                  <a:moveTo>
                    <a:pt x="158" y="0"/>
                  </a:moveTo>
                  <a:cubicBezTo>
                    <a:pt x="121" y="0"/>
                    <a:pt x="88" y="0"/>
                    <a:pt x="55" y="17"/>
                  </a:cubicBezTo>
                  <a:cubicBezTo>
                    <a:pt x="38" y="50"/>
                    <a:pt x="1" y="66"/>
                    <a:pt x="1" y="103"/>
                  </a:cubicBezTo>
                  <a:cubicBezTo>
                    <a:pt x="17" y="136"/>
                    <a:pt x="55" y="169"/>
                    <a:pt x="71" y="190"/>
                  </a:cubicBezTo>
                  <a:cubicBezTo>
                    <a:pt x="104" y="190"/>
                    <a:pt x="121" y="190"/>
                    <a:pt x="141" y="169"/>
                  </a:cubicBezTo>
                  <a:cubicBezTo>
                    <a:pt x="158" y="169"/>
                    <a:pt x="158" y="169"/>
                    <a:pt x="174" y="153"/>
                  </a:cubicBezTo>
                  <a:cubicBezTo>
                    <a:pt x="191" y="136"/>
                    <a:pt x="224" y="120"/>
                    <a:pt x="224" y="87"/>
                  </a:cubicBezTo>
                  <a:cubicBezTo>
                    <a:pt x="244" y="33"/>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22"/>
            <p:cNvSpPr/>
            <p:nvPr/>
          </p:nvSpPr>
          <p:spPr>
            <a:xfrm>
              <a:off x="4845475" y="2328300"/>
              <a:ext cx="6525" cy="4925"/>
            </a:xfrm>
            <a:custGeom>
              <a:avLst/>
              <a:gdLst/>
              <a:ahLst/>
              <a:cxnLst/>
              <a:rect l="l" t="t" r="r" b="b"/>
              <a:pathLst>
                <a:path w="261" h="197" extrusionOk="0">
                  <a:moveTo>
                    <a:pt x="157" y="0"/>
                  </a:moveTo>
                  <a:cubicBezTo>
                    <a:pt x="141" y="0"/>
                    <a:pt x="124" y="0"/>
                    <a:pt x="104" y="17"/>
                  </a:cubicBezTo>
                  <a:cubicBezTo>
                    <a:pt x="38" y="37"/>
                    <a:pt x="0" y="103"/>
                    <a:pt x="21" y="140"/>
                  </a:cubicBezTo>
                  <a:cubicBezTo>
                    <a:pt x="33" y="178"/>
                    <a:pt x="64" y="196"/>
                    <a:pt x="109" y="196"/>
                  </a:cubicBezTo>
                  <a:cubicBezTo>
                    <a:pt x="123" y="196"/>
                    <a:pt x="140" y="194"/>
                    <a:pt x="157" y="190"/>
                  </a:cubicBezTo>
                  <a:cubicBezTo>
                    <a:pt x="174" y="173"/>
                    <a:pt x="190" y="157"/>
                    <a:pt x="207" y="157"/>
                  </a:cubicBezTo>
                  <a:cubicBezTo>
                    <a:pt x="244" y="120"/>
                    <a:pt x="260" y="87"/>
                    <a:pt x="244" y="54"/>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22"/>
            <p:cNvSpPr/>
            <p:nvPr/>
          </p:nvSpPr>
          <p:spPr>
            <a:xfrm>
              <a:off x="4968325" y="2313750"/>
              <a:ext cx="6525" cy="5200"/>
            </a:xfrm>
            <a:custGeom>
              <a:avLst/>
              <a:gdLst/>
              <a:ahLst/>
              <a:cxnLst/>
              <a:rect l="l" t="t" r="r" b="b"/>
              <a:pathLst>
                <a:path w="261" h="208" extrusionOk="0">
                  <a:moveTo>
                    <a:pt x="174" y="1"/>
                  </a:moveTo>
                  <a:cubicBezTo>
                    <a:pt x="158" y="1"/>
                    <a:pt x="121" y="17"/>
                    <a:pt x="88" y="34"/>
                  </a:cubicBezTo>
                  <a:cubicBezTo>
                    <a:pt x="55" y="50"/>
                    <a:pt x="34" y="67"/>
                    <a:pt x="34" y="104"/>
                  </a:cubicBezTo>
                  <a:cubicBezTo>
                    <a:pt x="1" y="153"/>
                    <a:pt x="34" y="207"/>
                    <a:pt x="104" y="207"/>
                  </a:cubicBezTo>
                  <a:cubicBezTo>
                    <a:pt x="121" y="207"/>
                    <a:pt x="137" y="186"/>
                    <a:pt x="174" y="186"/>
                  </a:cubicBezTo>
                  <a:lnTo>
                    <a:pt x="191" y="170"/>
                  </a:lnTo>
                  <a:cubicBezTo>
                    <a:pt x="224" y="153"/>
                    <a:pt x="240" y="120"/>
                    <a:pt x="261" y="104"/>
                  </a:cubicBezTo>
                  <a:cubicBezTo>
                    <a:pt x="261" y="67"/>
                    <a:pt x="261" y="50"/>
                    <a:pt x="240" y="34"/>
                  </a:cubicBezTo>
                  <a:cubicBezTo>
                    <a:pt x="22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22"/>
            <p:cNvSpPr/>
            <p:nvPr/>
          </p:nvSpPr>
          <p:spPr>
            <a:xfrm>
              <a:off x="4967925" y="2325300"/>
              <a:ext cx="6425" cy="4775"/>
            </a:xfrm>
            <a:custGeom>
              <a:avLst/>
              <a:gdLst/>
              <a:ahLst/>
              <a:cxnLst/>
              <a:rect l="l" t="t" r="r" b="b"/>
              <a:pathLst>
                <a:path w="257" h="191" extrusionOk="0">
                  <a:moveTo>
                    <a:pt x="174" y="1"/>
                  </a:moveTo>
                  <a:cubicBezTo>
                    <a:pt x="104" y="1"/>
                    <a:pt x="33" y="34"/>
                    <a:pt x="17" y="87"/>
                  </a:cubicBezTo>
                  <a:cubicBezTo>
                    <a:pt x="1" y="157"/>
                    <a:pt x="33" y="190"/>
                    <a:pt x="104" y="190"/>
                  </a:cubicBezTo>
                  <a:cubicBezTo>
                    <a:pt x="120" y="190"/>
                    <a:pt x="137" y="190"/>
                    <a:pt x="153" y="174"/>
                  </a:cubicBezTo>
                  <a:cubicBezTo>
                    <a:pt x="174" y="174"/>
                    <a:pt x="174" y="174"/>
                    <a:pt x="190" y="157"/>
                  </a:cubicBezTo>
                  <a:cubicBezTo>
                    <a:pt x="207" y="137"/>
                    <a:pt x="240" y="120"/>
                    <a:pt x="240" y="87"/>
                  </a:cubicBezTo>
                  <a:cubicBezTo>
                    <a:pt x="256" y="71"/>
                    <a:pt x="256"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22"/>
            <p:cNvSpPr/>
            <p:nvPr/>
          </p:nvSpPr>
          <p:spPr>
            <a:xfrm>
              <a:off x="4974325" y="2291400"/>
              <a:ext cx="6500" cy="5175"/>
            </a:xfrm>
            <a:custGeom>
              <a:avLst/>
              <a:gdLst/>
              <a:ahLst/>
              <a:cxnLst/>
              <a:rect l="l" t="t" r="r" b="b"/>
              <a:pathLst>
                <a:path w="260" h="207" extrusionOk="0">
                  <a:moveTo>
                    <a:pt x="173" y="0"/>
                  </a:moveTo>
                  <a:cubicBezTo>
                    <a:pt x="140" y="0"/>
                    <a:pt x="103" y="17"/>
                    <a:pt x="70" y="33"/>
                  </a:cubicBezTo>
                  <a:cubicBezTo>
                    <a:pt x="54" y="50"/>
                    <a:pt x="37" y="87"/>
                    <a:pt x="21" y="103"/>
                  </a:cubicBezTo>
                  <a:cubicBezTo>
                    <a:pt x="0" y="153"/>
                    <a:pt x="37" y="206"/>
                    <a:pt x="87" y="206"/>
                  </a:cubicBezTo>
                  <a:cubicBezTo>
                    <a:pt x="124" y="206"/>
                    <a:pt x="140" y="190"/>
                    <a:pt x="157" y="190"/>
                  </a:cubicBezTo>
                  <a:cubicBezTo>
                    <a:pt x="173" y="190"/>
                    <a:pt x="173" y="173"/>
                    <a:pt x="190" y="173"/>
                  </a:cubicBezTo>
                  <a:cubicBezTo>
                    <a:pt x="206" y="153"/>
                    <a:pt x="243"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22"/>
            <p:cNvSpPr/>
            <p:nvPr/>
          </p:nvSpPr>
          <p:spPr>
            <a:xfrm>
              <a:off x="4938250" y="2268625"/>
              <a:ext cx="6500" cy="3925"/>
            </a:xfrm>
            <a:custGeom>
              <a:avLst/>
              <a:gdLst/>
              <a:ahLst/>
              <a:cxnLst/>
              <a:rect l="l" t="t" r="r" b="b"/>
              <a:pathLst>
                <a:path w="260" h="157" extrusionOk="0">
                  <a:moveTo>
                    <a:pt x="260" y="0"/>
                  </a:moveTo>
                  <a:cubicBezTo>
                    <a:pt x="190" y="17"/>
                    <a:pt x="124" y="17"/>
                    <a:pt x="54" y="17"/>
                  </a:cubicBezTo>
                  <a:cubicBezTo>
                    <a:pt x="54" y="17"/>
                    <a:pt x="37" y="33"/>
                    <a:pt x="37" y="54"/>
                  </a:cubicBezTo>
                  <a:cubicBezTo>
                    <a:pt x="0" y="103"/>
                    <a:pt x="37" y="157"/>
                    <a:pt x="103" y="157"/>
                  </a:cubicBezTo>
                  <a:cubicBezTo>
                    <a:pt x="124" y="157"/>
                    <a:pt x="140" y="157"/>
                    <a:pt x="173" y="136"/>
                  </a:cubicBezTo>
                  <a:cubicBezTo>
                    <a:pt x="173" y="136"/>
                    <a:pt x="190" y="136"/>
                    <a:pt x="190" y="120"/>
                  </a:cubicBezTo>
                  <a:cubicBezTo>
                    <a:pt x="227" y="103"/>
                    <a:pt x="243" y="87"/>
                    <a:pt x="260" y="54"/>
                  </a:cubicBezTo>
                  <a:lnTo>
                    <a:pt x="2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22"/>
            <p:cNvSpPr/>
            <p:nvPr/>
          </p:nvSpPr>
          <p:spPr>
            <a:xfrm>
              <a:off x="4979475" y="2303450"/>
              <a:ext cx="6100" cy="4675"/>
            </a:xfrm>
            <a:custGeom>
              <a:avLst/>
              <a:gdLst/>
              <a:ahLst/>
              <a:cxnLst/>
              <a:rect l="l" t="t" r="r" b="b"/>
              <a:pathLst>
                <a:path w="244" h="187" extrusionOk="0">
                  <a:moveTo>
                    <a:pt x="173" y="1"/>
                  </a:moveTo>
                  <a:cubicBezTo>
                    <a:pt x="140" y="1"/>
                    <a:pt x="103" y="17"/>
                    <a:pt x="70" y="34"/>
                  </a:cubicBezTo>
                  <a:cubicBezTo>
                    <a:pt x="54" y="50"/>
                    <a:pt x="21" y="67"/>
                    <a:pt x="21" y="104"/>
                  </a:cubicBezTo>
                  <a:cubicBezTo>
                    <a:pt x="0" y="153"/>
                    <a:pt x="37" y="186"/>
                    <a:pt x="87" y="186"/>
                  </a:cubicBezTo>
                  <a:lnTo>
                    <a:pt x="157" y="186"/>
                  </a:lnTo>
                  <a:cubicBezTo>
                    <a:pt x="157" y="170"/>
                    <a:pt x="173" y="170"/>
                    <a:pt x="190" y="170"/>
                  </a:cubicBezTo>
                  <a:cubicBezTo>
                    <a:pt x="206" y="153"/>
                    <a:pt x="227" y="137"/>
                    <a:pt x="244" y="104"/>
                  </a:cubicBezTo>
                  <a:lnTo>
                    <a:pt x="244" y="34"/>
                  </a:lnTo>
                  <a:cubicBezTo>
                    <a:pt x="227" y="1"/>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22"/>
            <p:cNvSpPr/>
            <p:nvPr/>
          </p:nvSpPr>
          <p:spPr>
            <a:xfrm>
              <a:off x="4899175" y="2362200"/>
              <a:ext cx="6925" cy="5175"/>
            </a:xfrm>
            <a:custGeom>
              <a:avLst/>
              <a:gdLst/>
              <a:ahLst/>
              <a:cxnLst/>
              <a:rect l="l" t="t" r="r" b="b"/>
              <a:pathLst>
                <a:path w="277" h="207" extrusionOk="0">
                  <a:moveTo>
                    <a:pt x="174" y="1"/>
                  </a:moveTo>
                  <a:cubicBezTo>
                    <a:pt x="141" y="1"/>
                    <a:pt x="104" y="21"/>
                    <a:pt x="87" y="38"/>
                  </a:cubicBezTo>
                  <a:cubicBezTo>
                    <a:pt x="54" y="54"/>
                    <a:pt x="38" y="87"/>
                    <a:pt x="17" y="104"/>
                  </a:cubicBezTo>
                  <a:cubicBezTo>
                    <a:pt x="1" y="157"/>
                    <a:pt x="38" y="207"/>
                    <a:pt x="104" y="207"/>
                  </a:cubicBezTo>
                  <a:cubicBezTo>
                    <a:pt x="120" y="207"/>
                    <a:pt x="141" y="207"/>
                    <a:pt x="157" y="190"/>
                  </a:cubicBezTo>
                  <a:cubicBezTo>
                    <a:pt x="174" y="190"/>
                    <a:pt x="174" y="174"/>
                    <a:pt x="190" y="174"/>
                  </a:cubicBezTo>
                  <a:cubicBezTo>
                    <a:pt x="223" y="157"/>
                    <a:pt x="244" y="141"/>
                    <a:pt x="244"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22"/>
            <p:cNvSpPr/>
            <p:nvPr/>
          </p:nvSpPr>
          <p:spPr>
            <a:xfrm>
              <a:off x="4930500" y="2351325"/>
              <a:ext cx="4375" cy="1925"/>
            </a:xfrm>
            <a:custGeom>
              <a:avLst/>
              <a:gdLst/>
              <a:ahLst/>
              <a:cxnLst/>
              <a:rect l="l" t="t" r="r" b="b"/>
              <a:pathLst>
                <a:path w="175" h="77" extrusionOk="0">
                  <a:moveTo>
                    <a:pt x="142" y="1"/>
                  </a:moveTo>
                  <a:cubicBezTo>
                    <a:pt x="107" y="1"/>
                    <a:pt x="62" y="17"/>
                    <a:pt x="38" y="44"/>
                  </a:cubicBezTo>
                  <a:cubicBezTo>
                    <a:pt x="26" y="56"/>
                    <a:pt x="23" y="68"/>
                    <a:pt x="14" y="74"/>
                  </a:cubicBezTo>
                  <a:lnTo>
                    <a:pt x="14" y="74"/>
                  </a:lnTo>
                  <a:cubicBezTo>
                    <a:pt x="78" y="56"/>
                    <a:pt x="128" y="22"/>
                    <a:pt x="174" y="7"/>
                  </a:cubicBezTo>
                  <a:cubicBezTo>
                    <a:pt x="165" y="3"/>
                    <a:pt x="154" y="1"/>
                    <a:pt x="142" y="1"/>
                  </a:cubicBezTo>
                  <a:close/>
                  <a:moveTo>
                    <a:pt x="14" y="74"/>
                  </a:moveTo>
                  <a:lnTo>
                    <a:pt x="14" y="74"/>
                  </a:lnTo>
                  <a:cubicBezTo>
                    <a:pt x="10" y="75"/>
                    <a:pt x="5" y="76"/>
                    <a:pt x="1" y="77"/>
                  </a:cubicBezTo>
                  <a:cubicBezTo>
                    <a:pt x="7" y="77"/>
                    <a:pt x="11" y="76"/>
                    <a:pt x="14" y="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22"/>
            <p:cNvSpPr/>
            <p:nvPr/>
          </p:nvSpPr>
          <p:spPr>
            <a:xfrm>
              <a:off x="4740750" y="2500950"/>
              <a:ext cx="6425" cy="5175"/>
            </a:xfrm>
            <a:custGeom>
              <a:avLst/>
              <a:gdLst/>
              <a:ahLst/>
              <a:cxnLst/>
              <a:rect l="l" t="t" r="r" b="b"/>
              <a:pathLst>
                <a:path w="257" h="207" extrusionOk="0">
                  <a:moveTo>
                    <a:pt x="170" y="0"/>
                  </a:moveTo>
                  <a:cubicBezTo>
                    <a:pt x="104" y="0"/>
                    <a:pt x="34" y="54"/>
                    <a:pt x="17" y="103"/>
                  </a:cubicBezTo>
                  <a:cubicBezTo>
                    <a:pt x="1" y="157"/>
                    <a:pt x="34" y="206"/>
                    <a:pt x="87" y="206"/>
                  </a:cubicBezTo>
                  <a:cubicBezTo>
                    <a:pt x="104" y="206"/>
                    <a:pt x="137" y="190"/>
                    <a:pt x="153" y="190"/>
                  </a:cubicBezTo>
                  <a:cubicBezTo>
                    <a:pt x="153" y="173"/>
                    <a:pt x="170" y="173"/>
                    <a:pt x="190" y="173"/>
                  </a:cubicBezTo>
                  <a:cubicBezTo>
                    <a:pt x="207" y="157"/>
                    <a:pt x="223" y="120"/>
                    <a:pt x="240" y="103"/>
                  </a:cubicBezTo>
                  <a:cubicBezTo>
                    <a:pt x="256" y="70"/>
                    <a:pt x="240" y="54"/>
                    <a:pt x="240" y="37"/>
                  </a:cubicBezTo>
                  <a:cubicBezTo>
                    <a:pt x="223" y="17"/>
                    <a:pt x="19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22"/>
            <p:cNvSpPr/>
            <p:nvPr/>
          </p:nvSpPr>
          <p:spPr>
            <a:xfrm>
              <a:off x="4849800" y="2501350"/>
              <a:ext cx="3950" cy="4775"/>
            </a:xfrm>
            <a:custGeom>
              <a:avLst/>
              <a:gdLst/>
              <a:ahLst/>
              <a:cxnLst/>
              <a:rect l="l" t="t" r="r" b="b"/>
              <a:pathLst>
                <a:path w="158" h="191" extrusionOk="0">
                  <a:moveTo>
                    <a:pt x="157" y="1"/>
                  </a:moveTo>
                  <a:cubicBezTo>
                    <a:pt x="137" y="1"/>
                    <a:pt x="104" y="1"/>
                    <a:pt x="87" y="21"/>
                  </a:cubicBezTo>
                  <a:cubicBezTo>
                    <a:pt x="54" y="38"/>
                    <a:pt x="34" y="71"/>
                    <a:pt x="17" y="87"/>
                  </a:cubicBezTo>
                  <a:cubicBezTo>
                    <a:pt x="1" y="157"/>
                    <a:pt x="34" y="190"/>
                    <a:pt x="104" y="190"/>
                  </a:cubicBezTo>
                  <a:cubicBezTo>
                    <a:pt x="120" y="124"/>
                    <a:pt x="137" y="7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22"/>
            <p:cNvSpPr/>
            <p:nvPr/>
          </p:nvSpPr>
          <p:spPr>
            <a:xfrm>
              <a:off x="4839500" y="2513225"/>
              <a:ext cx="6000" cy="4950"/>
            </a:xfrm>
            <a:custGeom>
              <a:avLst/>
              <a:gdLst/>
              <a:ahLst/>
              <a:cxnLst/>
              <a:rect l="l" t="t" r="r" b="b"/>
              <a:pathLst>
                <a:path w="240" h="198" extrusionOk="0">
                  <a:moveTo>
                    <a:pt x="167" y="1"/>
                  </a:moveTo>
                  <a:cubicBezTo>
                    <a:pt x="159" y="1"/>
                    <a:pt x="149" y="2"/>
                    <a:pt x="136" y="8"/>
                  </a:cubicBezTo>
                  <a:cubicBezTo>
                    <a:pt x="103" y="8"/>
                    <a:pt x="70" y="24"/>
                    <a:pt x="54" y="41"/>
                  </a:cubicBezTo>
                  <a:cubicBezTo>
                    <a:pt x="0" y="95"/>
                    <a:pt x="0" y="165"/>
                    <a:pt x="33" y="181"/>
                  </a:cubicBezTo>
                  <a:cubicBezTo>
                    <a:pt x="54" y="198"/>
                    <a:pt x="87" y="198"/>
                    <a:pt x="120" y="198"/>
                  </a:cubicBezTo>
                  <a:cubicBezTo>
                    <a:pt x="136" y="198"/>
                    <a:pt x="136" y="181"/>
                    <a:pt x="157" y="181"/>
                  </a:cubicBezTo>
                  <a:cubicBezTo>
                    <a:pt x="174" y="181"/>
                    <a:pt x="190" y="165"/>
                    <a:pt x="207" y="144"/>
                  </a:cubicBezTo>
                  <a:cubicBezTo>
                    <a:pt x="223" y="128"/>
                    <a:pt x="239" y="95"/>
                    <a:pt x="239" y="78"/>
                  </a:cubicBezTo>
                  <a:cubicBezTo>
                    <a:pt x="239" y="41"/>
                    <a:pt x="239" y="24"/>
                    <a:pt x="207" y="8"/>
                  </a:cubicBezTo>
                  <a:cubicBezTo>
                    <a:pt x="196" y="8"/>
                    <a:pt x="185"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22"/>
            <p:cNvSpPr/>
            <p:nvPr/>
          </p:nvSpPr>
          <p:spPr>
            <a:xfrm>
              <a:off x="4827425" y="2524125"/>
              <a:ext cx="6525" cy="5175"/>
            </a:xfrm>
            <a:custGeom>
              <a:avLst/>
              <a:gdLst/>
              <a:ahLst/>
              <a:cxnLst/>
              <a:rect l="l" t="t" r="r" b="b"/>
              <a:pathLst>
                <a:path w="261" h="207" extrusionOk="0">
                  <a:moveTo>
                    <a:pt x="174" y="1"/>
                  </a:moveTo>
                  <a:cubicBezTo>
                    <a:pt x="141" y="1"/>
                    <a:pt x="104" y="17"/>
                    <a:pt x="71" y="38"/>
                  </a:cubicBezTo>
                  <a:cubicBezTo>
                    <a:pt x="55" y="54"/>
                    <a:pt x="22" y="71"/>
                    <a:pt x="22" y="104"/>
                  </a:cubicBezTo>
                  <a:cubicBezTo>
                    <a:pt x="1" y="157"/>
                    <a:pt x="38" y="207"/>
                    <a:pt x="88" y="207"/>
                  </a:cubicBezTo>
                  <a:cubicBezTo>
                    <a:pt x="104" y="207"/>
                    <a:pt x="141" y="190"/>
                    <a:pt x="158" y="190"/>
                  </a:cubicBezTo>
                  <a:cubicBezTo>
                    <a:pt x="191" y="174"/>
                    <a:pt x="228" y="141"/>
                    <a:pt x="244" y="104"/>
                  </a:cubicBezTo>
                  <a:cubicBezTo>
                    <a:pt x="261" y="5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22"/>
            <p:cNvSpPr/>
            <p:nvPr/>
          </p:nvSpPr>
          <p:spPr>
            <a:xfrm>
              <a:off x="4863525" y="2431775"/>
              <a:ext cx="1350" cy="3125"/>
            </a:xfrm>
            <a:custGeom>
              <a:avLst/>
              <a:gdLst/>
              <a:ahLst/>
              <a:cxnLst/>
              <a:rect l="l" t="t" r="r" b="b"/>
              <a:pathLst>
                <a:path w="54" h="125" extrusionOk="0">
                  <a:moveTo>
                    <a:pt x="54" y="1"/>
                  </a:moveTo>
                  <a:lnTo>
                    <a:pt x="54" y="1"/>
                  </a:lnTo>
                  <a:cubicBezTo>
                    <a:pt x="37" y="21"/>
                    <a:pt x="37" y="38"/>
                    <a:pt x="21" y="54"/>
                  </a:cubicBezTo>
                  <a:cubicBezTo>
                    <a:pt x="0" y="87"/>
                    <a:pt x="21" y="104"/>
                    <a:pt x="37" y="124"/>
                  </a:cubicBezTo>
                  <a:cubicBezTo>
                    <a:pt x="37" y="87"/>
                    <a:pt x="54" y="38"/>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22"/>
            <p:cNvSpPr/>
            <p:nvPr/>
          </p:nvSpPr>
          <p:spPr>
            <a:xfrm>
              <a:off x="4966575" y="2269025"/>
              <a:ext cx="6950" cy="4775"/>
            </a:xfrm>
            <a:custGeom>
              <a:avLst/>
              <a:gdLst/>
              <a:ahLst/>
              <a:cxnLst/>
              <a:rect l="l" t="t" r="r" b="b"/>
              <a:pathLst>
                <a:path w="278" h="191" extrusionOk="0">
                  <a:moveTo>
                    <a:pt x="174" y="1"/>
                  </a:moveTo>
                  <a:cubicBezTo>
                    <a:pt x="141" y="1"/>
                    <a:pt x="125" y="1"/>
                    <a:pt x="87" y="38"/>
                  </a:cubicBezTo>
                  <a:cubicBezTo>
                    <a:pt x="55" y="54"/>
                    <a:pt x="38" y="71"/>
                    <a:pt x="22" y="104"/>
                  </a:cubicBezTo>
                  <a:cubicBezTo>
                    <a:pt x="1" y="157"/>
                    <a:pt x="38" y="190"/>
                    <a:pt x="104" y="190"/>
                  </a:cubicBezTo>
                  <a:lnTo>
                    <a:pt x="158" y="190"/>
                  </a:lnTo>
                  <a:cubicBezTo>
                    <a:pt x="174" y="174"/>
                    <a:pt x="191" y="174"/>
                    <a:pt x="191" y="174"/>
                  </a:cubicBezTo>
                  <a:cubicBezTo>
                    <a:pt x="228" y="141"/>
                    <a:pt x="244" y="120"/>
                    <a:pt x="261" y="104"/>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22"/>
            <p:cNvSpPr/>
            <p:nvPr/>
          </p:nvSpPr>
          <p:spPr>
            <a:xfrm>
              <a:off x="4842475" y="2478675"/>
              <a:ext cx="6525" cy="5175"/>
            </a:xfrm>
            <a:custGeom>
              <a:avLst/>
              <a:gdLst/>
              <a:ahLst/>
              <a:cxnLst/>
              <a:rect l="l" t="t" r="r" b="b"/>
              <a:pathLst>
                <a:path w="261" h="207" extrusionOk="0">
                  <a:moveTo>
                    <a:pt x="174" y="1"/>
                  </a:moveTo>
                  <a:cubicBezTo>
                    <a:pt x="141" y="1"/>
                    <a:pt x="104" y="17"/>
                    <a:pt x="71" y="34"/>
                  </a:cubicBezTo>
                  <a:cubicBezTo>
                    <a:pt x="55" y="50"/>
                    <a:pt x="38" y="67"/>
                    <a:pt x="17" y="104"/>
                  </a:cubicBezTo>
                  <a:cubicBezTo>
                    <a:pt x="1" y="153"/>
                    <a:pt x="38" y="207"/>
                    <a:pt x="88" y="207"/>
                  </a:cubicBezTo>
                  <a:cubicBezTo>
                    <a:pt x="120" y="207"/>
                    <a:pt x="141" y="186"/>
                    <a:pt x="158" y="186"/>
                  </a:cubicBezTo>
                  <a:cubicBezTo>
                    <a:pt x="174" y="186"/>
                    <a:pt x="174" y="170"/>
                    <a:pt x="191" y="170"/>
                  </a:cubicBezTo>
                  <a:cubicBezTo>
                    <a:pt x="207" y="153"/>
                    <a:pt x="244" y="120"/>
                    <a:pt x="244" y="104"/>
                  </a:cubicBezTo>
                  <a:cubicBezTo>
                    <a:pt x="261" y="50"/>
                    <a:pt x="22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22"/>
            <p:cNvSpPr/>
            <p:nvPr/>
          </p:nvSpPr>
          <p:spPr>
            <a:xfrm>
              <a:off x="4776425" y="2511225"/>
              <a:ext cx="6400" cy="5225"/>
            </a:xfrm>
            <a:custGeom>
              <a:avLst/>
              <a:gdLst/>
              <a:ahLst/>
              <a:cxnLst/>
              <a:rect l="l" t="t" r="r" b="b"/>
              <a:pathLst>
                <a:path w="256" h="209" extrusionOk="0">
                  <a:moveTo>
                    <a:pt x="167" y="1"/>
                  </a:moveTo>
                  <a:cubicBezTo>
                    <a:pt x="148" y="1"/>
                    <a:pt x="126" y="6"/>
                    <a:pt x="103" y="18"/>
                  </a:cubicBezTo>
                  <a:cubicBezTo>
                    <a:pt x="33" y="55"/>
                    <a:pt x="0" y="104"/>
                    <a:pt x="17" y="158"/>
                  </a:cubicBezTo>
                  <a:cubicBezTo>
                    <a:pt x="27" y="190"/>
                    <a:pt x="52" y="208"/>
                    <a:pt x="87" y="208"/>
                  </a:cubicBezTo>
                  <a:cubicBezTo>
                    <a:pt x="106" y="208"/>
                    <a:pt x="128" y="203"/>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22"/>
            <p:cNvSpPr/>
            <p:nvPr/>
          </p:nvSpPr>
          <p:spPr>
            <a:xfrm>
              <a:off x="4767350" y="2536600"/>
              <a:ext cx="6925" cy="5175"/>
            </a:xfrm>
            <a:custGeom>
              <a:avLst/>
              <a:gdLst/>
              <a:ahLst/>
              <a:cxnLst/>
              <a:rect l="l" t="t" r="r" b="b"/>
              <a:pathLst>
                <a:path w="277" h="207" extrusionOk="0">
                  <a:moveTo>
                    <a:pt x="174" y="1"/>
                  </a:moveTo>
                  <a:cubicBezTo>
                    <a:pt x="136" y="1"/>
                    <a:pt x="103" y="17"/>
                    <a:pt x="87" y="34"/>
                  </a:cubicBezTo>
                  <a:cubicBezTo>
                    <a:pt x="54" y="54"/>
                    <a:pt x="33" y="87"/>
                    <a:pt x="17" y="104"/>
                  </a:cubicBezTo>
                  <a:cubicBezTo>
                    <a:pt x="0" y="157"/>
                    <a:pt x="33" y="207"/>
                    <a:pt x="103" y="207"/>
                  </a:cubicBezTo>
                  <a:cubicBezTo>
                    <a:pt x="120" y="207"/>
                    <a:pt x="136" y="207"/>
                    <a:pt x="157" y="190"/>
                  </a:cubicBezTo>
                  <a:cubicBezTo>
                    <a:pt x="174" y="190"/>
                    <a:pt x="174" y="174"/>
                    <a:pt x="190" y="174"/>
                  </a:cubicBezTo>
                  <a:cubicBezTo>
                    <a:pt x="223" y="157"/>
                    <a:pt x="239" y="137"/>
                    <a:pt x="239" y="104"/>
                  </a:cubicBezTo>
                  <a:cubicBezTo>
                    <a:pt x="277" y="54"/>
                    <a:pt x="239"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22"/>
            <p:cNvSpPr/>
            <p:nvPr/>
          </p:nvSpPr>
          <p:spPr>
            <a:xfrm>
              <a:off x="4780650" y="2523725"/>
              <a:ext cx="6500" cy="5175"/>
            </a:xfrm>
            <a:custGeom>
              <a:avLst/>
              <a:gdLst/>
              <a:ahLst/>
              <a:cxnLst/>
              <a:rect l="l" t="t" r="r" b="b"/>
              <a:pathLst>
                <a:path w="260" h="207" extrusionOk="0">
                  <a:moveTo>
                    <a:pt x="173" y="0"/>
                  </a:moveTo>
                  <a:cubicBezTo>
                    <a:pt x="140" y="0"/>
                    <a:pt x="103" y="17"/>
                    <a:pt x="70" y="33"/>
                  </a:cubicBezTo>
                  <a:cubicBezTo>
                    <a:pt x="54" y="54"/>
                    <a:pt x="17" y="70"/>
                    <a:pt x="17" y="103"/>
                  </a:cubicBezTo>
                  <a:cubicBezTo>
                    <a:pt x="0" y="157"/>
                    <a:pt x="17" y="190"/>
                    <a:pt x="70" y="190"/>
                  </a:cubicBezTo>
                  <a:cubicBezTo>
                    <a:pt x="70" y="206"/>
                    <a:pt x="87" y="206"/>
                    <a:pt x="87" y="206"/>
                  </a:cubicBezTo>
                  <a:cubicBezTo>
                    <a:pt x="120" y="206"/>
                    <a:pt x="140" y="190"/>
                    <a:pt x="157" y="190"/>
                  </a:cubicBezTo>
                  <a:cubicBezTo>
                    <a:pt x="190" y="173"/>
                    <a:pt x="206" y="157"/>
                    <a:pt x="223" y="120"/>
                  </a:cubicBezTo>
                  <a:cubicBezTo>
                    <a:pt x="243" y="120"/>
                    <a:pt x="243" y="103"/>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22"/>
            <p:cNvSpPr/>
            <p:nvPr/>
          </p:nvSpPr>
          <p:spPr>
            <a:xfrm>
              <a:off x="4772500" y="2548675"/>
              <a:ext cx="6525" cy="4750"/>
            </a:xfrm>
            <a:custGeom>
              <a:avLst/>
              <a:gdLst/>
              <a:ahLst/>
              <a:cxnLst/>
              <a:rect l="l" t="t" r="r" b="b"/>
              <a:pathLst>
                <a:path w="261" h="190" extrusionOk="0">
                  <a:moveTo>
                    <a:pt x="174" y="0"/>
                  </a:moveTo>
                  <a:cubicBezTo>
                    <a:pt x="137" y="0"/>
                    <a:pt x="104" y="17"/>
                    <a:pt x="71" y="33"/>
                  </a:cubicBezTo>
                  <a:cubicBezTo>
                    <a:pt x="54" y="49"/>
                    <a:pt x="33" y="66"/>
                    <a:pt x="17" y="103"/>
                  </a:cubicBezTo>
                  <a:cubicBezTo>
                    <a:pt x="0" y="153"/>
                    <a:pt x="33" y="190"/>
                    <a:pt x="87" y="190"/>
                  </a:cubicBezTo>
                  <a:lnTo>
                    <a:pt x="157" y="190"/>
                  </a:lnTo>
                  <a:cubicBezTo>
                    <a:pt x="174" y="169"/>
                    <a:pt x="174" y="169"/>
                    <a:pt x="190" y="169"/>
                  </a:cubicBezTo>
                  <a:cubicBezTo>
                    <a:pt x="207" y="153"/>
                    <a:pt x="240" y="120"/>
                    <a:pt x="240" y="103"/>
                  </a:cubicBezTo>
                  <a:cubicBezTo>
                    <a:pt x="260" y="66"/>
                    <a:pt x="260" y="49"/>
                    <a:pt x="240" y="33"/>
                  </a:cubicBezTo>
                  <a:cubicBezTo>
                    <a:pt x="223" y="17"/>
                    <a:pt x="19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22"/>
            <p:cNvSpPr/>
            <p:nvPr/>
          </p:nvSpPr>
          <p:spPr>
            <a:xfrm>
              <a:off x="4796525" y="2525150"/>
              <a:ext cx="6100" cy="5075"/>
            </a:xfrm>
            <a:custGeom>
              <a:avLst/>
              <a:gdLst/>
              <a:ahLst/>
              <a:cxnLst/>
              <a:rect l="l" t="t" r="r" b="b"/>
              <a:pathLst>
                <a:path w="244" h="203" extrusionOk="0">
                  <a:moveTo>
                    <a:pt x="173" y="1"/>
                  </a:moveTo>
                  <a:cubicBezTo>
                    <a:pt x="161" y="1"/>
                    <a:pt x="149" y="5"/>
                    <a:pt x="140" y="13"/>
                  </a:cubicBezTo>
                  <a:cubicBezTo>
                    <a:pt x="103" y="13"/>
                    <a:pt x="70" y="30"/>
                    <a:pt x="54" y="46"/>
                  </a:cubicBezTo>
                  <a:cubicBezTo>
                    <a:pt x="0" y="100"/>
                    <a:pt x="0" y="166"/>
                    <a:pt x="37" y="182"/>
                  </a:cubicBezTo>
                  <a:cubicBezTo>
                    <a:pt x="54" y="203"/>
                    <a:pt x="87" y="203"/>
                    <a:pt x="124" y="203"/>
                  </a:cubicBezTo>
                  <a:cubicBezTo>
                    <a:pt x="124" y="203"/>
                    <a:pt x="140" y="182"/>
                    <a:pt x="157" y="182"/>
                  </a:cubicBezTo>
                  <a:cubicBezTo>
                    <a:pt x="173" y="182"/>
                    <a:pt x="190" y="166"/>
                    <a:pt x="206" y="149"/>
                  </a:cubicBezTo>
                  <a:cubicBezTo>
                    <a:pt x="227" y="133"/>
                    <a:pt x="243" y="100"/>
                    <a:pt x="243" y="79"/>
                  </a:cubicBezTo>
                  <a:cubicBezTo>
                    <a:pt x="243" y="46"/>
                    <a:pt x="243" y="30"/>
                    <a:pt x="206" y="13"/>
                  </a:cubicBezTo>
                  <a:cubicBezTo>
                    <a:pt x="198" y="5"/>
                    <a:pt x="18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22"/>
            <p:cNvSpPr/>
            <p:nvPr/>
          </p:nvSpPr>
          <p:spPr>
            <a:xfrm>
              <a:off x="4790950" y="2546075"/>
              <a:ext cx="6525" cy="4775"/>
            </a:xfrm>
            <a:custGeom>
              <a:avLst/>
              <a:gdLst/>
              <a:ahLst/>
              <a:cxnLst/>
              <a:rect l="l" t="t" r="r" b="b"/>
              <a:pathLst>
                <a:path w="261" h="191" extrusionOk="0">
                  <a:moveTo>
                    <a:pt x="155" y="0"/>
                  </a:moveTo>
                  <a:cubicBezTo>
                    <a:pt x="117" y="0"/>
                    <a:pt x="70" y="18"/>
                    <a:pt x="38" y="50"/>
                  </a:cubicBezTo>
                  <a:cubicBezTo>
                    <a:pt x="17" y="67"/>
                    <a:pt x="0" y="104"/>
                    <a:pt x="0" y="121"/>
                  </a:cubicBezTo>
                  <a:cubicBezTo>
                    <a:pt x="0" y="153"/>
                    <a:pt x="17" y="170"/>
                    <a:pt x="38" y="191"/>
                  </a:cubicBezTo>
                  <a:lnTo>
                    <a:pt x="120" y="191"/>
                  </a:lnTo>
                  <a:cubicBezTo>
                    <a:pt x="120" y="191"/>
                    <a:pt x="141" y="191"/>
                    <a:pt x="141" y="170"/>
                  </a:cubicBezTo>
                  <a:cubicBezTo>
                    <a:pt x="174" y="170"/>
                    <a:pt x="190" y="153"/>
                    <a:pt x="207" y="137"/>
                  </a:cubicBezTo>
                  <a:cubicBezTo>
                    <a:pt x="260" y="104"/>
                    <a:pt x="260" y="34"/>
                    <a:pt x="207" y="17"/>
                  </a:cubicBezTo>
                  <a:cubicBezTo>
                    <a:pt x="195" y="6"/>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22"/>
            <p:cNvSpPr/>
            <p:nvPr/>
          </p:nvSpPr>
          <p:spPr>
            <a:xfrm>
              <a:off x="4784975" y="2491725"/>
              <a:ext cx="6925" cy="5025"/>
            </a:xfrm>
            <a:custGeom>
              <a:avLst/>
              <a:gdLst/>
              <a:ahLst/>
              <a:cxnLst/>
              <a:rect l="l" t="t" r="r" b="b"/>
              <a:pathLst>
                <a:path w="277" h="201" extrusionOk="0">
                  <a:moveTo>
                    <a:pt x="170" y="1"/>
                  </a:moveTo>
                  <a:cubicBezTo>
                    <a:pt x="134" y="1"/>
                    <a:pt x="91" y="12"/>
                    <a:pt x="70" y="43"/>
                  </a:cubicBezTo>
                  <a:cubicBezTo>
                    <a:pt x="17" y="97"/>
                    <a:pt x="0" y="146"/>
                    <a:pt x="50" y="179"/>
                  </a:cubicBezTo>
                  <a:cubicBezTo>
                    <a:pt x="70" y="200"/>
                    <a:pt x="103" y="200"/>
                    <a:pt x="136" y="200"/>
                  </a:cubicBezTo>
                  <a:cubicBezTo>
                    <a:pt x="136" y="179"/>
                    <a:pt x="153" y="179"/>
                    <a:pt x="174" y="179"/>
                  </a:cubicBezTo>
                  <a:cubicBezTo>
                    <a:pt x="190" y="163"/>
                    <a:pt x="207" y="163"/>
                    <a:pt x="223" y="146"/>
                  </a:cubicBezTo>
                  <a:cubicBezTo>
                    <a:pt x="277" y="97"/>
                    <a:pt x="277" y="43"/>
                    <a:pt x="223" y="10"/>
                  </a:cubicBezTo>
                  <a:cubicBezTo>
                    <a:pt x="211" y="4"/>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22"/>
            <p:cNvSpPr/>
            <p:nvPr/>
          </p:nvSpPr>
          <p:spPr>
            <a:xfrm>
              <a:off x="4744575" y="2515000"/>
              <a:ext cx="6500" cy="4925"/>
            </a:xfrm>
            <a:custGeom>
              <a:avLst/>
              <a:gdLst/>
              <a:ahLst/>
              <a:cxnLst/>
              <a:rect l="l" t="t" r="r" b="b"/>
              <a:pathLst>
                <a:path w="260" h="197" extrusionOk="0">
                  <a:moveTo>
                    <a:pt x="148" y="1"/>
                  </a:moveTo>
                  <a:cubicBezTo>
                    <a:pt x="133" y="1"/>
                    <a:pt x="118" y="3"/>
                    <a:pt x="103" y="7"/>
                  </a:cubicBezTo>
                  <a:cubicBezTo>
                    <a:pt x="37" y="40"/>
                    <a:pt x="0" y="110"/>
                    <a:pt x="0" y="143"/>
                  </a:cubicBezTo>
                  <a:cubicBezTo>
                    <a:pt x="11" y="177"/>
                    <a:pt x="43" y="196"/>
                    <a:pt x="82" y="196"/>
                  </a:cubicBezTo>
                  <a:cubicBezTo>
                    <a:pt x="105" y="196"/>
                    <a:pt x="131" y="190"/>
                    <a:pt x="157" y="176"/>
                  </a:cubicBezTo>
                  <a:cubicBezTo>
                    <a:pt x="206" y="160"/>
                    <a:pt x="260" y="94"/>
                    <a:pt x="243" y="40"/>
                  </a:cubicBezTo>
                  <a:cubicBezTo>
                    <a:pt x="228" y="16"/>
                    <a:pt x="18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22"/>
            <p:cNvSpPr/>
            <p:nvPr/>
          </p:nvSpPr>
          <p:spPr>
            <a:xfrm>
              <a:off x="4746725" y="2467450"/>
              <a:ext cx="6925" cy="4750"/>
            </a:xfrm>
            <a:custGeom>
              <a:avLst/>
              <a:gdLst/>
              <a:ahLst/>
              <a:cxnLst/>
              <a:rect l="l" t="t" r="r" b="b"/>
              <a:pathLst>
                <a:path w="277" h="190" extrusionOk="0">
                  <a:moveTo>
                    <a:pt x="174" y="0"/>
                  </a:moveTo>
                  <a:cubicBezTo>
                    <a:pt x="157" y="0"/>
                    <a:pt x="120" y="0"/>
                    <a:pt x="87" y="37"/>
                  </a:cubicBezTo>
                  <a:cubicBezTo>
                    <a:pt x="54" y="54"/>
                    <a:pt x="34" y="70"/>
                    <a:pt x="34" y="103"/>
                  </a:cubicBezTo>
                  <a:cubicBezTo>
                    <a:pt x="1" y="157"/>
                    <a:pt x="34" y="190"/>
                    <a:pt x="104" y="190"/>
                  </a:cubicBezTo>
                  <a:cubicBezTo>
                    <a:pt x="120" y="190"/>
                    <a:pt x="157" y="190"/>
                    <a:pt x="174" y="173"/>
                  </a:cubicBezTo>
                  <a:lnTo>
                    <a:pt x="190" y="173"/>
                  </a:lnTo>
                  <a:cubicBezTo>
                    <a:pt x="223" y="140"/>
                    <a:pt x="240" y="120"/>
                    <a:pt x="261" y="87"/>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22"/>
            <p:cNvSpPr/>
            <p:nvPr/>
          </p:nvSpPr>
          <p:spPr>
            <a:xfrm>
              <a:off x="4751875" y="2479100"/>
              <a:ext cx="6525" cy="5175"/>
            </a:xfrm>
            <a:custGeom>
              <a:avLst/>
              <a:gdLst/>
              <a:ahLst/>
              <a:cxnLst/>
              <a:rect l="l" t="t" r="r" b="b"/>
              <a:pathLst>
                <a:path w="261" h="207" extrusionOk="0">
                  <a:moveTo>
                    <a:pt x="174" y="0"/>
                  </a:moveTo>
                  <a:cubicBezTo>
                    <a:pt x="137" y="0"/>
                    <a:pt x="120" y="17"/>
                    <a:pt x="87" y="33"/>
                  </a:cubicBezTo>
                  <a:cubicBezTo>
                    <a:pt x="55" y="50"/>
                    <a:pt x="34" y="87"/>
                    <a:pt x="17" y="103"/>
                  </a:cubicBezTo>
                  <a:cubicBezTo>
                    <a:pt x="1" y="153"/>
                    <a:pt x="34" y="206"/>
                    <a:pt x="104" y="206"/>
                  </a:cubicBezTo>
                  <a:cubicBezTo>
                    <a:pt x="120" y="206"/>
                    <a:pt x="137" y="206"/>
                    <a:pt x="174" y="190"/>
                  </a:cubicBezTo>
                  <a:cubicBezTo>
                    <a:pt x="174" y="190"/>
                    <a:pt x="191" y="190"/>
                    <a:pt x="191" y="169"/>
                  </a:cubicBezTo>
                  <a:cubicBezTo>
                    <a:pt x="224" y="153"/>
                    <a:pt x="240" y="136"/>
                    <a:pt x="261" y="103"/>
                  </a:cubicBezTo>
                  <a:cubicBezTo>
                    <a:pt x="261" y="87"/>
                    <a:pt x="261" y="50"/>
                    <a:pt x="240"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22"/>
            <p:cNvSpPr/>
            <p:nvPr/>
          </p:nvSpPr>
          <p:spPr>
            <a:xfrm>
              <a:off x="4851975" y="2467275"/>
              <a:ext cx="6400" cy="4950"/>
            </a:xfrm>
            <a:custGeom>
              <a:avLst/>
              <a:gdLst/>
              <a:ahLst/>
              <a:cxnLst/>
              <a:rect l="l" t="t" r="r" b="b"/>
              <a:pathLst>
                <a:path w="256" h="198" extrusionOk="0">
                  <a:moveTo>
                    <a:pt x="157" y="1"/>
                  </a:moveTo>
                  <a:cubicBezTo>
                    <a:pt x="140" y="1"/>
                    <a:pt x="122" y="3"/>
                    <a:pt x="103" y="7"/>
                  </a:cubicBezTo>
                  <a:cubicBezTo>
                    <a:pt x="50" y="44"/>
                    <a:pt x="0" y="94"/>
                    <a:pt x="17" y="147"/>
                  </a:cubicBezTo>
                  <a:cubicBezTo>
                    <a:pt x="27" y="179"/>
                    <a:pt x="60" y="197"/>
                    <a:pt x="96" y="197"/>
                  </a:cubicBezTo>
                  <a:cubicBezTo>
                    <a:pt x="115" y="197"/>
                    <a:pt x="135" y="192"/>
                    <a:pt x="153" y="180"/>
                  </a:cubicBezTo>
                  <a:cubicBezTo>
                    <a:pt x="223" y="164"/>
                    <a:pt x="256" y="94"/>
                    <a:pt x="256" y="44"/>
                  </a:cubicBezTo>
                  <a:cubicBezTo>
                    <a:pt x="244" y="17"/>
                    <a:pt x="205"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22"/>
            <p:cNvSpPr/>
            <p:nvPr/>
          </p:nvSpPr>
          <p:spPr>
            <a:xfrm>
              <a:off x="4801250" y="2535375"/>
              <a:ext cx="6525" cy="5175"/>
            </a:xfrm>
            <a:custGeom>
              <a:avLst/>
              <a:gdLst/>
              <a:ahLst/>
              <a:cxnLst/>
              <a:rect l="l" t="t" r="r" b="b"/>
              <a:pathLst>
                <a:path w="261" h="207" extrusionOk="0">
                  <a:moveTo>
                    <a:pt x="174" y="0"/>
                  </a:moveTo>
                  <a:cubicBezTo>
                    <a:pt x="141" y="0"/>
                    <a:pt x="104" y="17"/>
                    <a:pt x="87" y="33"/>
                  </a:cubicBezTo>
                  <a:cubicBezTo>
                    <a:pt x="54" y="50"/>
                    <a:pt x="38" y="83"/>
                    <a:pt x="17" y="103"/>
                  </a:cubicBezTo>
                  <a:cubicBezTo>
                    <a:pt x="1" y="153"/>
                    <a:pt x="38" y="206"/>
                    <a:pt x="104" y="206"/>
                  </a:cubicBezTo>
                  <a:cubicBezTo>
                    <a:pt x="120" y="206"/>
                    <a:pt x="141" y="186"/>
                    <a:pt x="157" y="186"/>
                  </a:cubicBezTo>
                  <a:cubicBezTo>
                    <a:pt x="174" y="186"/>
                    <a:pt x="190" y="169"/>
                    <a:pt x="190" y="169"/>
                  </a:cubicBezTo>
                  <a:cubicBezTo>
                    <a:pt x="223" y="153"/>
                    <a:pt x="244" y="120"/>
                    <a:pt x="261" y="103"/>
                  </a:cubicBezTo>
                  <a:cubicBezTo>
                    <a:pt x="261" y="66"/>
                    <a:pt x="261" y="50"/>
                    <a:pt x="244"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22"/>
            <p:cNvSpPr/>
            <p:nvPr/>
          </p:nvSpPr>
          <p:spPr>
            <a:xfrm>
              <a:off x="4754450" y="2502700"/>
              <a:ext cx="6950" cy="5175"/>
            </a:xfrm>
            <a:custGeom>
              <a:avLst/>
              <a:gdLst/>
              <a:ahLst/>
              <a:cxnLst/>
              <a:rect l="l" t="t" r="r" b="b"/>
              <a:pathLst>
                <a:path w="278" h="207" extrusionOk="0">
                  <a:moveTo>
                    <a:pt x="174" y="0"/>
                  </a:moveTo>
                  <a:cubicBezTo>
                    <a:pt x="137" y="0"/>
                    <a:pt x="104" y="17"/>
                    <a:pt x="88" y="33"/>
                  </a:cubicBezTo>
                  <a:cubicBezTo>
                    <a:pt x="55" y="50"/>
                    <a:pt x="34" y="70"/>
                    <a:pt x="17" y="103"/>
                  </a:cubicBezTo>
                  <a:cubicBezTo>
                    <a:pt x="1" y="153"/>
                    <a:pt x="34" y="206"/>
                    <a:pt x="104" y="206"/>
                  </a:cubicBezTo>
                  <a:cubicBezTo>
                    <a:pt x="121" y="206"/>
                    <a:pt x="137" y="190"/>
                    <a:pt x="158" y="190"/>
                  </a:cubicBezTo>
                  <a:cubicBezTo>
                    <a:pt x="174" y="190"/>
                    <a:pt x="174" y="173"/>
                    <a:pt x="191" y="173"/>
                  </a:cubicBezTo>
                  <a:cubicBezTo>
                    <a:pt x="224" y="153"/>
                    <a:pt x="240" y="120"/>
                    <a:pt x="240" y="103"/>
                  </a:cubicBezTo>
                  <a:cubicBezTo>
                    <a:pt x="277" y="50"/>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22"/>
            <p:cNvSpPr/>
            <p:nvPr/>
          </p:nvSpPr>
          <p:spPr>
            <a:xfrm>
              <a:off x="4759625" y="2514225"/>
              <a:ext cx="6925" cy="4775"/>
            </a:xfrm>
            <a:custGeom>
              <a:avLst/>
              <a:gdLst/>
              <a:ahLst/>
              <a:cxnLst/>
              <a:rect l="l" t="t" r="r" b="b"/>
              <a:pathLst>
                <a:path w="277" h="191" extrusionOk="0">
                  <a:moveTo>
                    <a:pt x="173" y="1"/>
                  </a:moveTo>
                  <a:cubicBezTo>
                    <a:pt x="157" y="1"/>
                    <a:pt x="120" y="1"/>
                    <a:pt x="87" y="38"/>
                  </a:cubicBezTo>
                  <a:cubicBezTo>
                    <a:pt x="54" y="55"/>
                    <a:pt x="33" y="71"/>
                    <a:pt x="33" y="104"/>
                  </a:cubicBezTo>
                  <a:cubicBezTo>
                    <a:pt x="0" y="158"/>
                    <a:pt x="33" y="191"/>
                    <a:pt x="103" y="191"/>
                  </a:cubicBezTo>
                  <a:lnTo>
                    <a:pt x="173" y="191"/>
                  </a:lnTo>
                  <a:cubicBezTo>
                    <a:pt x="173" y="174"/>
                    <a:pt x="190" y="174"/>
                    <a:pt x="190" y="174"/>
                  </a:cubicBezTo>
                  <a:cubicBezTo>
                    <a:pt x="223" y="158"/>
                    <a:pt x="239" y="125"/>
                    <a:pt x="260" y="104"/>
                  </a:cubicBezTo>
                  <a:cubicBezTo>
                    <a:pt x="276" y="38"/>
                    <a:pt x="23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22"/>
            <p:cNvSpPr/>
            <p:nvPr/>
          </p:nvSpPr>
          <p:spPr>
            <a:xfrm>
              <a:off x="4764350" y="2525700"/>
              <a:ext cx="6425" cy="4950"/>
            </a:xfrm>
            <a:custGeom>
              <a:avLst/>
              <a:gdLst/>
              <a:ahLst/>
              <a:cxnLst/>
              <a:rect l="l" t="t" r="r" b="b"/>
              <a:pathLst>
                <a:path w="257" h="198" extrusionOk="0">
                  <a:moveTo>
                    <a:pt x="168" y="1"/>
                  </a:moveTo>
                  <a:cubicBezTo>
                    <a:pt x="159" y="1"/>
                    <a:pt x="149" y="2"/>
                    <a:pt x="137" y="8"/>
                  </a:cubicBezTo>
                  <a:cubicBezTo>
                    <a:pt x="104" y="8"/>
                    <a:pt x="71" y="24"/>
                    <a:pt x="50" y="57"/>
                  </a:cubicBezTo>
                  <a:cubicBezTo>
                    <a:pt x="1" y="94"/>
                    <a:pt x="1" y="160"/>
                    <a:pt x="34" y="181"/>
                  </a:cubicBezTo>
                  <a:cubicBezTo>
                    <a:pt x="71" y="198"/>
                    <a:pt x="87" y="198"/>
                    <a:pt x="120" y="198"/>
                  </a:cubicBezTo>
                  <a:cubicBezTo>
                    <a:pt x="137" y="198"/>
                    <a:pt x="137" y="198"/>
                    <a:pt x="153" y="181"/>
                  </a:cubicBezTo>
                  <a:cubicBezTo>
                    <a:pt x="174" y="181"/>
                    <a:pt x="190" y="160"/>
                    <a:pt x="207" y="144"/>
                  </a:cubicBezTo>
                  <a:cubicBezTo>
                    <a:pt x="256" y="94"/>
                    <a:pt x="256" y="41"/>
                    <a:pt x="223" y="8"/>
                  </a:cubicBezTo>
                  <a:cubicBezTo>
                    <a:pt x="201" y="8"/>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22"/>
            <p:cNvSpPr/>
            <p:nvPr/>
          </p:nvSpPr>
          <p:spPr>
            <a:xfrm>
              <a:off x="4836925" y="2467450"/>
              <a:ext cx="6925" cy="4750"/>
            </a:xfrm>
            <a:custGeom>
              <a:avLst/>
              <a:gdLst/>
              <a:ahLst/>
              <a:cxnLst/>
              <a:rect l="l" t="t" r="r" b="b"/>
              <a:pathLst>
                <a:path w="277" h="190" extrusionOk="0">
                  <a:moveTo>
                    <a:pt x="173" y="0"/>
                  </a:moveTo>
                  <a:cubicBezTo>
                    <a:pt x="136" y="0"/>
                    <a:pt x="120" y="0"/>
                    <a:pt x="87" y="17"/>
                  </a:cubicBezTo>
                  <a:cubicBezTo>
                    <a:pt x="54" y="37"/>
                    <a:pt x="33" y="70"/>
                    <a:pt x="17" y="87"/>
                  </a:cubicBezTo>
                  <a:cubicBezTo>
                    <a:pt x="0" y="157"/>
                    <a:pt x="33" y="190"/>
                    <a:pt x="103" y="190"/>
                  </a:cubicBezTo>
                  <a:cubicBezTo>
                    <a:pt x="120" y="190"/>
                    <a:pt x="136" y="190"/>
                    <a:pt x="157" y="173"/>
                  </a:cubicBezTo>
                  <a:cubicBezTo>
                    <a:pt x="173" y="173"/>
                    <a:pt x="190" y="173"/>
                    <a:pt x="190" y="157"/>
                  </a:cubicBezTo>
                  <a:cubicBezTo>
                    <a:pt x="223" y="140"/>
                    <a:pt x="239" y="120"/>
                    <a:pt x="260" y="87"/>
                  </a:cubicBezTo>
                  <a:cubicBezTo>
                    <a:pt x="277" y="37"/>
                    <a:pt x="23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22"/>
            <p:cNvSpPr/>
            <p:nvPr/>
          </p:nvSpPr>
          <p:spPr>
            <a:xfrm>
              <a:off x="4803825" y="2502525"/>
              <a:ext cx="6525" cy="4950"/>
            </a:xfrm>
            <a:custGeom>
              <a:avLst/>
              <a:gdLst/>
              <a:ahLst/>
              <a:cxnLst/>
              <a:rect l="l" t="t" r="r" b="b"/>
              <a:pathLst>
                <a:path w="261" h="198" extrusionOk="0">
                  <a:moveTo>
                    <a:pt x="194" y="1"/>
                  </a:moveTo>
                  <a:cubicBezTo>
                    <a:pt x="183" y="1"/>
                    <a:pt x="171" y="3"/>
                    <a:pt x="158" y="7"/>
                  </a:cubicBezTo>
                  <a:lnTo>
                    <a:pt x="104" y="7"/>
                  </a:lnTo>
                  <a:cubicBezTo>
                    <a:pt x="38" y="40"/>
                    <a:pt x="1" y="110"/>
                    <a:pt x="17" y="143"/>
                  </a:cubicBezTo>
                  <a:cubicBezTo>
                    <a:pt x="17" y="178"/>
                    <a:pt x="47" y="197"/>
                    <a:pt x="87" y="197"/>
                  </a:cubicBezTo>
                  <a:cubicBezTo>
                    <a:pt x="109" y="197"/>
                    <a:pt x="133" y="192"/>
                    <a:pt x="158" y="180"/>
                  </a:cubicBezTo>
                  <a:cubicBezTo>
                    <a:pt x="174" y="180"/>
                    <a:pt x="191" y="160"/>
                    <a:pt x="207" y="143"/>
                  </a:cubicBezTo>
                  <a:cubicBezTo>
                    <a:pt x="244" y="127"/>
                    <a:pt x="261" y="77"/>
                    <a:pt x="244" y="40"/>
                  </a:cubicBezTo>
                  <a:cubicBezTo>
                    <a:pt x="244" y="16"/>
                    <a:pt x="224"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22"/>
            <p:cNvSpPr/>
            <p:nvPr/>
          </p:nvSpPr>
          <p:spPr>
            <a:xfrm>
              <a:off x="4832600" y="2490200"/>
              <a:ext cx="6500" cy="4800"/>
            </a:xfrm>
            <a:custGeom>
              <a:avLst/>
              <a:gdLst/>
              <a:ahLst/>
              <a:cxnLst/>
              <a:rect l="l" t="t" r="r" b="b"/>
              <a:pathLst>
                <a:path w="260" h="192" extrusionOk="0">
                  <a:moveTo>
                    <a:pt x="170" y="1"/>
                  </a:moveTo>
                  <a:cubicBezTo>
                    <a:pt x="150" y="1"/>
                    <a:pt x="128" y="6"/>
                    <a:pt x="103" y="18"/>
                  </a:cubicBezTo>
                  <a:cubicBezTo>
                    <a:pt x="37" y="34"/>
                    <a:pt x="0" y="104"/>
                    <a:pt x="21" y="137"/>
                  </a:cubicBezTo>
                  <a:cubicBezTo>
                    <a:pt x="21" y="172"/>
                    <a:pt x="49" y="191"/>
                    <a:pt x="88" y="191"/>
                  </a:cubicBezTo>
                  <a:cubicBezTo>
                    <a:pt x="108" y="191"/>
                    <a:pt x="132" y="186"/>
                    <a:pt x="157" y="174"/>
                  </a:cubicBezTo>
                  <a:cubicBezTo>
                    <a:pt x="227" y="158"/>
                    <a:pt x="260" y="88"/>
                    <a:pt x="243" y="55"/>
                  </a:cubicBezTo>
                  <a:cubicBezTo>
                    <a:pt x="233" y="20"/>
                    <a:pt x="20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22"/>
            <p:cNvSpPr/>
            <p:nvPr/>
          </p:nvSpPr>
          <p:spPr>
            <a:xfrm>
              <a:off x="4842900" y="2418900"/>
              <a:ext cx="6525" cy="4750"/>
            </a:xfrm>
            <a:custGeom>
              <a:avLst/>
              <a:gdLst/>
              <a:ahLst/>
              <a:cxnLst/>
              <a:rect l="l" t="t" r="r" b="b"/>
              <a:pathLst>
                <a:path w="261" h="190" extrusionOk="0">
                  <a:moveTo>
                    <a:pt x="157" y="0"/>
                  </a:moveTo>
                  <a:cubicBezTo>
                    <a:pt x="141" y="0"/>
                    <a:pt x="103" y="21"/>
                    <a:pt x="71" y="37"/>
                  </a:cubicBezTo>
                  <a:cubicBezTo>
                    <a:pt x="38" y="54"/>
                    <a:pt x="21" y="70"/>
                    <a:pt x="21" y="103"/>
                  </a:cubicBezTo>
                  <a:cubicBezTo>
                    <a:pt x="0" y="140"/>
                    <a:pt x="21" y="190"/>
                    <a:pt x="71" y="190"/>
                  </a:cubicBezTo>
                  <a:lnTo>
                    <a:pt x="157" y="190"/>
                  </a:lnTo>
                  <a:cubicBezTo>
                    <a:pt x="174" y="173"/>
                    <a:pt x="207" y="157"/>
                    <a:pt x="227" y="124"/>
                  </a:cubicBezTo>
                  <a:lnTo>
                    <a:pt x="244" y="103"/>
                  </a:lnTo>
                  <a:cubicBezTo>
                    <a:pt x="260" y="37"/>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22"/>
            <p:cNvSpPr/>
            <p:nvPr/>
          </p:nvSpPr>
          <p:spPr>
            <a:xfrm>
              <a:off x="4832175" y="2502275"/>
              <a:ext cx="6525" cy="5175"/>
            </a:xfrm>
            <a:custGeom>
              <a:avLst/>
              <a:gdLst/>
              <a:ahLst/>
              <a:cxnLst/>
              <a:rect l="l" t="t" r="r" b="b"/>
              <a:pathLst>
                <a:path w="261" h="207" extrusionOk="0">
                  <a:moveTo>
                    <a:pt x="157" y="1"/>
                  </a:moveTo>
                  <a:cubicBezTo>
                    <a:pt x="141" y="1"/>
                    <a:pt x="104" y="17"/>
                    <a:pt x="71" y="34"/>
                  </a:cubicBezTo>
                  <a:cubicBezTo>
                    <a:pt x="38" y="50"/>
                    <a:pt x="17" y="87"/>
                    <a:pt x="17" y="104"/>
                  </a:cubicBezTo>
                  <a:cubicBezTo>
                    <a:pt x="1" y="137"/>
                    <a:pt x="1" y="170"/>
                    <a:pt x="38" y="190"/>
                  </a:cubicBezTo>
                  <a:cubicBezTo>
                    <a:pt x="38" y="190"/>
                    <a:pt x="71" y="207"/>
                    <a:pt x="87" y="207"/>
                  </a:cubicBezTo>
                  <a:cubicBezTo>
                    <a:pt x="104" y="207"/>
                    <a:pt x="141" y="190"/>
                    <a:pt x="157" y="190"/>
                  </a:cubicBezTo>
                  <a:cubicBezTo>
                    <a:pt x="190" y="170"/>
                    <a:pt x="223" y="137"/>
                    <a:pt x="244" y="104"/>
                  </a:cubicBezTo>
                  <a:lnTo>
                    <a:pt x="244" y="87"/>
                  </a:ln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22"/>
            <p:cNvSpPr/>
            <p:nvPr/>
          </p:nvSpPr>
          <p:spPr>
            <a:xfrm>
              <a:off x="4846825" y="2490225"/>
              <a:ext cx="6400" cy="4950"/>
            </a:xfrm>
            <a:custGeom>
              <a:avLst/>
              <a:gdLst/>
              <a:ahLst/>
              <a:cxnLst/>
              <a:rect l="l" t="t" r="r" b="b"/>
              <a:pathLst>
                <a:path w="256" h="198" extrusionOk="0">
                  <a:moveTo>
                    <a:pt x="136" y="0"/>
                  </a:moveTo>
                  <a:cubicBezTo>
                    <a:pt x="103" y="17"/>
                    <a:pt x="70" y="33"/>
                    <a:pt x="50" y="54"/>
                  </a:cubicBezTo>
                  <a:cubicBezTo>
                    <a:pt x="0" y="103"/>
                    <a:pt x="0" y="157"/>
                    <a:pt x="50" y="190"/>
                  </a:cubicBezTo>
                  <a:cubicBezTo>
                    <a:pt x="63" y="190"/>
                    <a:pt x="83" y="197"/>
                    <a:pt x="99" y="197"/>
                  </a:cubicBezTo>
                  <a:cubicBezTo>
                    <a:pt x="107" y="197"/>
                    <a:pt x="114" y="195"/>
                    <a:pt x="120" y="190"/>
                  </a:cubicBezTo>
                  <a:lnTo>
                    <a:pt x="153" y="190"/>
                  </a:lnTo>
                  <a:cubicBezTo>
                    <a:pt x="173" y="173"/>
                    <a:pt x="190" y="157"/>
                    <a:pt x="206" y="157"/>
                  </a:cubicBezTo>
                  <a:cubicBezTo>
                    <a:pt x="256" y="103"/>
                    <a:pt x="256" y="33"/>
                    <a:pt x="223" y="17"/>
                  </a:cubicBezTo>
                  <a:cubicBezTo>
                    <a:pt x="206" y="0"/>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22"/>
            <p:cNvSpPr/>
            <p:nvPr/>
          </p:nvSpPr>
          <p:spPr>
            <a:xfrm>
              <a:off x="4845475" y="2430950"/>
              <a:ext cx="6525" cy="5175"/>
            </a:xfrm>
            <a:custGeom>
              <a:avLst/>
              <a:gdLst/>
              <a:ahLst/>
              <a:cxnLst/>
              <a:rect l="l" t="t" r="r" b="b"/>
              <a:pathLst>
                <a:path w="261" h="207" extrusionOk="0">
                  <a:moveTo>
                    <a:pt x="157" y="1"/>
                  </a:moveTo>
                  <a:cubicBezTo>
                    <a:pt x="124" y="1"/>
                    <a:pt x="87" y="17"/>
                    <a:pt x="71" y="34"/>
                  </a:cubicBezTo>
                  <a:cubicBezTo>
                    <a:pt x="38" y="54"/>
                    <a:pt x="21" y="87"/>
                    <a:pt x="0" y="104"/>
                  </a:cubicBezTo>
                  <a:cubicBezTo>
                    <a:pt x="0" y="137"/>
                    <a:pt x="0" y="157"/>
                    <a:pt x="21" y="174"/>
                  </a:cubicBezTo>
                  <a:cubicBezTo>
                    <a:pt x="38" y="190"/>
                    <a:pt x="54" y="207"/>
                    <a:pt x="87" y="207"/>
                  </a:cubicBezTo>
                  <a:cubicBezTo>
                    <a:pt x="104" y="207"/>
                    <a:pt x="124" y="207"/>
                    <a:pt x="141" y="190"/>
                  </a:cubicBezTo>
                  <a:cubicBezTo>
                    <a:pt x="157" y="190"/>
                    <a:pt x="174" y="174"/>
                    <a:pt x="174" y="174"/>
                  </a:cubicBezTo>
                  <a:cubicBezTo>
                    <a:pt x="207" y="157"/>
                    <a:pt x="227" y="137"/>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22"/>
            <p:cNvSpPr/>
            <p:nvPr/>
          </p:nvSpPr>
          <p:spPr>
            <a:xfrm>
              <a:off x="4839075" y="2455250"/>
              <a:ext cx="6950" cy="4900"/>
            </a:xfrm>
            <a:custGeom>
              <a:avLst/>
              <a:gdLst/>
              <a:ahLst/>
              <a:cxnLst/>
              <a:rect l="l" t="t" r="r" b="b"/>
              <a:pathLst>
                <a:path w="278" h="196" extrusionOk="0">
                  <a:moveTo>
                    <a:pt x="172" y="1"/>
                  </a:moveTo>
                  <a:cubicBezTo>
                    <a:pt x="161" y="1"/>
                    <a:pt x="149" y="3"/>
                    <a:pt x="137" y="10"/>
                  </a:cubicBezTo>
                  <a:cubicBezTo>
                    <a:pt x="104" y="10"/>
                    <a:pt x="87" y="26"/>
                    <a:pt x="50" y="59"/>
                  </a:cubicBezTo>
                  <a:cubicBezTo>
                    <a:pt x="1" y="92"/>
                    <a:pt x="1" y="162"/>
                    <a:pt x="50" y="179"/>
                  </a:cubicBezTo>
                  <a:cubicBezTo>
                    <a:pt x="71" y="195"/>
                    <a:pt x="104" y="195"/>
                    <a:pt x="120" y="195"/>
                  </a:cubicBezTo>
                  <a:cubicBezTo>
                    <a:pt x="137" y="195"/>
                    <a:pt x="153" y="195"/>
                    <a:pt x="153" y="179"/>
                  </a:cubicBezTo>
                  <a:cubicBezTo>
                    <a:pt x="174" y="179"/>
                    <a:pt x="207" y="162"/>
                    <a:pt x="207" y="146"/>
                  </a:cubicBezTo>
                  <a:cubicBezTo>
                    <a:pt x="256" y="92"/>
                    <a:pt x="277" y="43"/>
                    <a:pt x="224" y="10"/>
                  </a:cubicBezTo>
                  <a:cubicBezTo>
                    <a:pt x="213"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22"/>
            <p:cNvSpPr/>
            <p:nvPr/>
          </p:nvSpPr>
          <p:spPr>
            <a:xfrm>
              <a:off x="4813725" y="2536600"/>
              <a:ext cx="6525" cy="4925"/>
            </a:xfrm>
            <a:custGeom>
              <a:avLst/>
              <a:gdLst/>
              <a:ahLst/>
              <a:cxnLst/>
              <a:rect l="l" t="t" r="r" b="b"/>
              <a:pathLst>
                <a:path w="261" h="197" extrusionOk="0">
                  <a:moveTo>
                    <a:pt x="157" y="1"/>
                  </a:moveTo>
                  <a:cubicBezTo>
                    <a:pt x="137" y="1"/>
                    <a:pt x="120" y="1"/>
                    <a:pt x="104" y="17"/>
                  </a:cubicBezTo>
                  <a:cubicBezTo>
                    <a:pt x="34" y="34"/>
                    <a:pt x="1" y="104"/>
                    <a:pt x="17" y="157"/>
                  </a:cubicBezTo>
                  <a:cubicBezTo>
                    <a:pt x="29" y="181"/>
                    <a:pt x="61" y="197"/>
                    <a:pt x="105" y="197"/>
                  </a:cubicBezTo>
                  <a:cubicBezTo>
                    <a:pt x="121" y="197"/>
                    <a:pt x="139" y="195"/>
                    <a:pt x="157" y="190"/>
                  </a:cubicBezTo>
                  <a:cubicBezTo>
                    <a:pt x="174" y="174"/>
                    <a:pt x="190" y="157"/>
                    <a:pt x="207" y="157"/>
                  </a:cubicBezTo>
                  <a:cubicBezTo>
                    <a:pt x="240" y="120"/>
                    <a:pt x="260" y="87"/>
                    <a:pt x="240" y="54"/>
                  </a:cubicBezTo>
                  <a:cubicBezTo>
                    <a:pt x="240"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22"/>
            <p:cNvSpPr/>
            <p:nvPr/>
          </p:nvSpPr>
          <p:spPr>
            <a:xfrm>
              <a:off x="4827025" y="2479475"/>
              <a:ext cx="6525" cy="4950"/>
            </a:xfrm>
            <a:custGeom>
              <a:avLst/>
              <a:gdLst/>
              <a:ahLst/>
              <a:cxnLst/>
              <a:rect l="l" t="t" r="r" b="b"/>
              <a:pathLst>
                <a:path w="261" h="198" extrusionOk="0">
                  <a:moveTo>
                    <a:pt x="170" y="1"/>
                  </a:moveTo>
                  <a:cubicBezTo>
                    <a:pt x="151" y="1"/>
                    <a:pt x="128" y="6"/>
                    <a:pt x="104" y="18"/>
                  </a:cubicBezTo>
                  <a:cubicBezTo>
                    <a:pt x="38" y="35"/>
                    <a:pt x="1" y="105"/>
                    <a:pt x="17" y="154"/>
                  </a:cubicBezTo>
                  <a:cubicBezTo>
                    <a:pt x="17" y="181"/>
                    <a:pt x="55" y="198"/>
                    <a:pt x="103" y="198"/>
                  </a:cubicBezTo>
                  <a:cubicBezTo>
                    <a:pt x="120" y="198"/>
                    <a:pt x="139" y="196"/>
                    <a:pt x="157" y="191"/>
                  </a:cubicBezTo>
                  <a:cubicBezTo>
                    <a:pt x="223" y="154"/>
                    <a:pt x="260" y="105"/>
                    <a:pt x="244" y="51"/>
                  </a:cubicBezTo>
                  <a:cubicBezTo>
                    <a:pt x="230"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22"/>
            <p:cNvSpPr/>
            <p:nvPr/>
          </p:nvSpPr>
          <p:spPr>
            <a:xfrm>
              <a:off x="4808975" y="2514375"/>
              <a:ext cx="6525" cy="5100"/>
            </a:xfrm>
            <a:custGeom>
              <a:avLst/>
              <a:gdLst/>
              <a:ahLst/>
              <a:cxnLst/>
              <a:rect l="l" t="t" r="r" b="b"/>
              <a:pathLst>
                <a:path w="261" h="204" extrusionOk="0">
                  <a:moveTo>
                    <a:pt x="163" y="0"/>
                  </a:moveTo>
                  <a:cubicBezTo>
                    <a:pt x="144" y="0"/>
                    <a:pt x="123" y="5"/>
                    <a:pt x="104" y="16"/>
                  </a:cubicBezTo>
                  <a:cubicBezTo>
                    <a:pt x="55" y="32"/>
                    <a:pt x="17" y="65"/>
                    <a:pt x="1" y="119"/>
                  </a:cubicBezTo>
                  <a:lnTo>
                    <a:pt x="1" y="152"/>
                  </a:lnTo>
                  <a:cubicBezTo>
                    <a:pt x="12" y="184"/>
                    <a:pt x="45" y="204"/>
                    <a:pt x="81" y="204"/>
                  </a:cubicBezTo>
                  <a:cubicBezTo>
                    <a:pt x="101" y="204"/>
                    <a:pt x="122" y="198"/>
                    <a:pt x="141" y="185"/>
                  </a:cubicBezTo>
                  <a:cubicBezTo>
                    <a:pt x="207" y="168"/>
                    <a:pt x="261" y="98"/>
                    <a:pt x="244" y="49"/>
                  </a:cubicBezTo>
                  <a:cubicBezTo>
                    <a:pt x="244" y="32"/>
                    <a:pt x="224" y="32"/>
                    <a:pt x="207" y="16"/>
                  </a:cubicBezTo>
                  <a:cubicBezTo>
                    <a:pt x="199"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22"/>
            <p:cNvSpPr/>
            <p:nvPr/>
          </p:nvSpPr>
          <p:spPr>
            <a:xfrm>
              <a:off x="4810325" y="2524125"/>
              <a:ext cx="6425" cy="5200"/>
            </a:xfrm>
            <a:custGeom>
              <a:avLst/>
              <a:gdLst/>
              <a:ahLst/>
              <a:cxnLst/>
              <a:rect l="l" t="t" r="r" b="b"/>
              <a:pathLst>
                <a:path w="257" h="208" extrusionOk="0">
                  <a:moveTo>
                    <a:pt x="153" y="1"/>
                  </a:moveTo>
                  <a:cubicBezTo>
                    <a:pt x="137" y="17"/>
                    <a:pt x="120" y="17"/>
                    <a:pt x="104" y="17"/>
                  </a:cubicBezTo>
                  <a:cubicBezTo>
                    <a:pt x="34" y="54"/>
                    <a:pt x="1" y="104"/>
                    <a:pt x="17" y="157"/>
                  </a:cubicBezTo>
                  <a:cubicBezTo>
                    <a:pt x="17" y="189"/>
                    <a:pt x="46" y="208"/>
                    <a:pt x="85" y="208"/>
                  </a:cubicBezTo>
                  <a:cubicBezTo>
                    <a:pt x="106" y="208"/>
                    <a:pt x="130" y="202"/>
                    <a:pt x="153" y="190"/>
                  </a:cubicBezTo>
                  <a:cubicBezTo>
                    <a:pt x="170" y="190"/>
                    <a:pt x="190" y="174"/>
                    <a:pt x="207" y="157"/>
                  </a:cubicBezTo>
                  <a:cubicBezTo>
                    <a:pt x="240" y="141"/>
                    <a:pt x="256" y="87"/>
                    <a:pt x="240" y="54"/>
                  </a:cubicBezTo>
                  <a:cubicBezTo>
                    <a:pt x="240" y="17"/>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22"/>
            <p:cNvSpPr/>
            <p:nvPr/>
          </p:nvSpPr>
          <p:spPr>
            <a:xfrm>
              <a:off x="4818875" y="2502100"/>
              <a:ext cx="6525" cy="4950"/>
            </a:xfrm>
            <a:custGeom>
              <a:avLst/>
              <a:gdLst/>
              <a:ahLst/>
              <a:cxnLst/>
              <a:rect l="l" t="t" r="r" b="b"/>
              <a:pathLst>
                <a:path w="261" h="198" extrusionOk="0">
                  <a:moveTo>
                    <a:pt x="172" y="0"/>
                  </a:moveTo>
                  <a:cubicBezTo>
                    <a:pt x="161" y="0"/>
                    <a:pt x="149" y="2"/>
                    <a:pt x="137" y="8"/>
                  </a:cubicBezTo>
                  <a:cubicBezTo>
                    <a:pt x="120" y="8"/>
                    <a:pt x="87" y="24"/>
                    <a:pt x="54" y="41"/>
                  </a:cubicBezTo>
                  <a:cubicBezTo>
                    <a:pt x="17" y="94"/>
                    <a:pt x="1" y="160"/>
                    <a:pt x="54" y="177"/>
                  </a:cubicBezTo>
                  <a:cubicBezTo>
                    <a:pt x="71" y="197"/>
                    <a:pt x="104" y="197"/>
                    <a:pt x="137" y="197"/>
                  </a:cubicBezTo>
                  <a:cubicBezTo>
                    <a:pt x="137" y="197"/>
                    <a:pt x="157" y="177"/>
                    <a:pt x="174" y="177"/>
                  </a:cubicBezTo>
                  <a:cubicBezTo>
                    <a:pt x="190" y="177"/>
                    <a:pt x="207" y="160"/>
                    <a:pt x="223" y="144"/>
                  </a:cubicBezTo>
                  <a:cubicBezTo>
                    <a:pt x="240" y="127"/>
                    <a:pt x="261" y="94"/>
                    <a:pt x="261" y="74"/>
                  </a:cubicBezTo>
                  <a:cubicBezTo>
                    <a:pt x="261" y="41"/>
                    <a:pt x="240" y="24"/>
                    <a:pt x="223" y="8"/>
                  </a:cubicBezTo>
                  <a:cubicBezTo>
                    <a:pt x="212" y="8"/>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22"/>
            <p:cNvSpPr/>
            <p:nvPr/>
          </p:nvSpPr>
          <p:spPr>
            <a:xfrm>
              <a:off x="4824025" y="2513400"/>
              <a:ext cx="6525" cy="4775"/>
            </a:xfrm>
            <a:custGeom>
              <a:avLst/>
              <a:gdLst/>
              <a:ahLst/>
              <a:cxnLst/>
              <a:rect l="l" t="t" r="r" b="b"/>
              <a:pathLst>
                <a:path w="261" h="191" extrusionOk="0">
                  <a:moveTo>
                    <a:pt x="158" y="1"/>
                  </a:moveTo>
                  <a:cubicBezTo>
                    <a:pt x="137" y="1"/>
                    <a:pt x="104" y="17"/>
                    <a:pt x="71" y="34"/>
                  </a:cubicBezTo>
                  <a:cubicBezTo>
                    <a:pt x="55" y="55"/>
                    <a:pt x="17" y="71"/>
                    <a:pt x="17" y="104"/>
                  </a:cubicBezTo>
                  <a:cubicBezTo>
                    <a:pt x="1" y="121"/>
                    <a:pt x="1" y="158"/>
                    <a:pt x="17" y="174"/>
                  </a:cubicBezTo>
                  <a:cubicBezTo>
                    <a:pt x="34" y="191"/>
                    <a:pt x="55" y="191"/>
                    <a:pt x="88" y="191"/>
                  </a:cubicBezTo>
                  <a:lnTo>
                    <a:pt x="158" y="191"/>
                  </a:lnTo>
                  <a:cubicBezTo>
                    <a:pt x="158" y="174"/>
                    <a:pt x="174" y="174"/>
                    <a:pt x="174" y="174"/>
                  </a:cubicBezTo>
                  <a:cubicBezTo>
                    <a:pt x="207" y="158"/>
                    <a:pt x="224" y="121"/>
                    <a:pt x="240" y="104"/>
                  </a:cubicBezTo>
                  <a:cubicBezTo>
                    <a:pt x="261" y="34"/>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22"/>
            <p:cNvSpPr/>
            <p:nvPr/>
          </p:nvSpPr>
          <p:spPr>
            <a:xfrm>
              <a:off x="4971325" y="2280500"/>
              <a:ext cx="6525" cy="4950"/>
            </a:xfrm>
            <a:custGeom>
              <a:avLst/>
              <a:gdLst/>
              <a:ahLst/>
              <a:cxnLst/>
              <a:rect l="l" t="t" r="r" b="b"/>
              <a:pathLst>
                <a:path w="261" h="198" extrusionOk="0">
                  <a:moveTo>
                    <a:pt x="162" y="0"/>
                  </a:moveTo>
                  <a:cubicBezTo>
                    <a:pt x="154" y="0"/>
                    <a:pt x="146" y="2"/>
                    <a:pt x="141" y="7"/>
                  </a:cubicBezTo>
                  <a:cubicBezTo>
                    <a:pt x="104" y="7"/>
                    <a:pt x="71" y="24"/>
                    <a:pt x="54" y="57"/>
                  </a:cubicBezTo>
                  <a:cubicBezTo>
                    <a:pt x="1" y="94"/>
                    <a:pt x="1" y="160"/>
                    <a:pt x="38" y="177"/>
                  </a:cubicBezTo>
                  <a:cubicBezTo>
                    <a:pt x="54" y="197"/>
                    <a:pt x="87" y="197"/>
                    <a:pt x="120" y="197"/>
                  </a:cubicBezTo>
                  <a:cubicBezTo>
                    <a:pt x="141" y="197"/>
                    <a:pt x="141" y="197"/>
                    <a:pt x="157" y="177"/>
                  </a:cubicBezTo>
                  <a:cubicBezTo>
                    <a:pt x="174" y="177"/>
                    <a:pt x="190" y="160"/>
                    <a:pt x="207" y="144"/>
                  </a:cubicBezTo>
                  <a:cubicBezTo>
                    <a:pt x="260" y="94"/>
                    <a:pt x="260" y="40"/>
                    <a:pt x="207" y="7"/>
                  </a:cubicBezTo>
                  <a:cubicBezTo>
                    <a:pt x="196" y="7"/>
                    <a:pt x="177"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22"/>
            <p:cNvSpPr/>
            <p:nvPr/>
          </p:nvSpPr>
          <p:spPr>
            <a:xfrm>
              <a:off x="4589950" y="2354500"/>
              <a:ext cx="6525" cy="4900"/>
            </a:xfrm>
            <a:custGeom>
              <a:avLst/>
              <a:gdLst/>
              <a:ahLst/>
              <a:cxnLst/>
              <a:rect l="l" t="t" r="r" b="b"/>
              <a:pathLst>
                <a:path w="261" h="196" extrusionOk="0">
                  <a:moveTo>
                    <a:pt x="178" y="0"/>
                  </a:moveTo>
                  <a:cubicBezTo>
                    <a:pt x="155" y="0"/>
                    <a:pt x="130" y="6"/>
                    <a:pt x="104" y="20"/>
                  </a:cubicBezTo>
                  <a:cubicBezTo>
                    <a:pt x="54" y="37"/>
                    <a:pt x="1" y="103"/>
                    <a:pt x="17" y="156"/>
                  </a:cubicBezTo>
                  <a:cubicBezTo>
                    <a:pt x="32" y="180"/>
                    <a:pt x="72" y="196"/>
                    <a:pt x="113" y="196"/>
                  </a:cubicBezTo>
                  <a:cubicBezTo>
                    <a:pt x="128" y="196"/>
                    <a:pt x="143" y="194"/>
                    <a:pt x="157" y="189"/>
                  </a:cubicBezTo>
                  <a:cubicBezTo>
                    <a:pt x="223" y="156"/>
                    <a:pt x="261" y="86"/>
                    <a:pt x="261" y="53"/>
                  </a:cubicBezTo>
                  <a:cubicBezTo>
                    <a:pt x="250" y="19"/>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22"/>
            <p:cNvSpPr/>
            <p:nvPr/>
          </p:nvSpPr>
          <p:spPr>
            <a:xfrm>
              <a:off x="4592525" y="2364775"/>
              <a:ext cx="6525" cy="5075"/>
            </a:xfrm>
            <a:custGeom>
              <a:avLst/>
              <a:gdLst/>
              <a:ahLst/>
              <a:cxnLst/>
              <a:rect l="l" t="t" r="r" b="b"/>
              <a:pathLst>
                <a:path w="261" h="203" extrusionOk="0">
                  <a:moveTo>
                    <a:pt x="141" y="1"/>
                  </a:moveTo>
                  <a:cubicBezTo>
                    <a:pt x="104" y="21"/>
                    <a:pt x="87" y="38"/>
                    <a:pt x="54" y="54"/>
                  </a:cubicBezTo>
                  <a:cubicBezTo>
                    <a:pt x="1" y="104"/>
                    <a:pt x="1" y="157"/>
                    <a:pt x="54" y="190"/>
                  </a:cubicBezTo>
                  <a:cubicBezTo>
                    <a:pt x="63" y="199"/>
                    <a:pt x="75" y="203"/>
                    <a:pt x="90" y="203"/>
                  </a:cubicBezTo>
                  <a:cubicBezTo>
                    <a:pt x="105" y="203"/>
                    <a:pt x="123" y="199"/>
                    <a:pt x="141" y="190"/>
                  </a:cubicBezTo>
                  <a:lnTo>
                    <a:pt x="158" y="190"/>
                  </a:lnTo>
                  <a:cubicBezTo>
                    <a:pt x="191" y="174"/>
                    <a:pt x="207" y="174"/>
                    <a:pt x="224" y="157"/>
                  </a:cubicBezTo>
                  <a:cubicBezTo>
                    <a:pt x="244" y="124"/>
                    <a:pt x="261" y="104"/>
                    <a:pt x="261" y="71"/>
                  </a:cubicBezTo>
                  <a:cubicBezTo>
                    <a:pt x="261" y="54"/>
                    <a:pt x="244" y="38"/>
                    <a:pt x="224" y="21"/>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22"/>
            <p:cNvSpPr/>
            <p:nvPr/>
          </p:nvSpPr>
          <p:spPr>
            <a:xfrm>
              <a:off x="4587800" y="2340275"/>
              <a:ext cx="6450" cy="4850"/>
            </a:xfrm>
            <a:custGeom>
              <a:avLst/>
              <a:gdLst/>
              <a:ahLst/>
              <a:cxnLst/>
              <a:rect l="l" t="t" r="r" b="b"/>
              <a:pathLst>
                <a:path w="258" h="194" extrusionOk="0">
                  <a:moveTo>
                    <a:pt x="194" y="0"/>
                  </a:moveTo>
                  <a:cubicBezTo>
                    <a:pt x="187" y="0"/>
                    <a:pt x="181" y="1"/>
                    <a:pt x="173" y="4"/>
                  </a:cubicBezTo>
                  <a:cubicBezTo>
                    <a:pt x="140" y="4"/>
                    <a:pt x="103" y="4"/>
                    <a:pt x="70" y="20"/>
                  </a:cubicBezTo>
                  <a:cubicBezTo>
                    <a:pt x="54" y="37"/>
                    <a:pt x="37" y="74"/>
                    <a:pt x="21" y="90"/>
                  </a:cubicBezTo>
                  <a:cubicBezTo>
                    <a:pt x="0" y="140"/>
                    <a:pt x="37" y="193"/>
                    <a:pt x="87" y="193"/>
                  </a:cubicBezTo>
                  <a:cubicBezTo>
                    <a:pt x="124" y="193"/>
                    <a:pt x="140" y="193"/>
                    <a:pt x="157" y="177"/>
                  </a:cubicBezTo>
                  <a:cubicBezTo>
                    <a:pt x="173" y="177"/>
                    <a:pt x="173" y="177"/>
                    <a:pt x="190" y="156"/>
                  </a:cubicBezTo>
                  <a:cubicBezTo>
                    <a:pt x="206" y="140"/>
                    <a:pt x="243" y="123"/>
                    <a:pt x="243" y="90"/>
                  </a:cubicBezTo>
                  <a:cubicBezTo>
                    <a:pt x="258" y="44"/>
                    <a:pt x="23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22"/>
            <p:cNvSpPr/>
            <p:nvPr/>
          </p:nvSpPr>
          <p:spPr>
            <a:xfrm>
              <a:off x="4577475" y="2365300"/>
              <a:ext cx="6525" cy="5150"/>
            </a:xfrm>
            <a:custGeom>
              <a:avLst/>
              <a:gdLst/>
              <a:ahLst/>
              <a:cxnLst/>
              <a:rect l="l" t="t" r="r" b="b"/>
              <a:pathLst>
                <a:path w="261" h="206" extrusionOk="0">
                  <a:moveTo>
                    <a:pt x="158" y="0"/>
                  </a:moveTo>
                  <a:cubicBezTo>
                    <a:pt x="141" y="0"/>
                    <a:pt x="125" y="17"/>
                    <a:pt x="104" y="17"/>
                  </a:cubicBezTo>
                  <a:cubicBezTo>
                    <a:pt x="38" y="50"/>
                    <a:pt x="1" y="103"/>
                    <a:pt x="1" y="153"/>
                  </a:cubicBezTo>
                  <a:cubicBezTo>
                    <a:pt x="14" y="187"/>
                    <a:pt x="45" y="206"/>
                    <a:pt x="84" y="206"/>
                  </a:cubicBezTo>
                  <a:cubicBezTo>
                    <a:pt x="107" y="206"/>
                    <a:pt x="132" y="200"/>
                    <a:pt x="158" y="186"/>
                  </a:cubicBezTo>
                  <a:cubicBezTo>
                    <a:pt x="174" y="169"/>
                    <a:pt x="191" y="169"/>
                    <a:pt x="207" y="153"/>
                  </a:cubicBezTo>
                  <a:cubicBezTo>
                    <a:pt x="244" y="120"/>
                    <a:pt x="261" y="83"/>
                    <a:pt x="244" y="50"/>
                  </a:cubicBezTo>
                  <a:cubicBezTo>
                    <a:pt x="228" y="17"/>
                    <a:pt x="191"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22"/>
            <p:cNvSpPr/>
            <p:nvPr/>
          </p:nvSpPr>
          <p:spPr>
            <a:xfrm>
              <a:off x="4578000" y="2352675"/>
              <a:ext cx="6000" cy="4925"/>
            </a:xfrm>
            <a:custGeom>
              <a:avLst/>
              <a:gdLst/>
              <a:ahLst/>
              <a:cxnLst/>
              <a:rect l="l" t="t" r="r" b="b"/>
              <a:pathLst>
                <a:path w="240" h="197" extrusionOk="0">
                  <a:moveTo>
                    <a:pt x="138" y="0"/>
                  </a:moveTo>
                  <a:cubicBezTo>
                    <a:pt x="121" y="0"/>
                    <a:pt x="102" y="2"/>
                    <a:pt x="83" y="7"/>
                  </a:cubicBezTo>
                  <a:cubicBezTo>
                    <a:pt x="50" y="23"/>
                    <a:pt x="34" y="56"/>
                    <a:pt x="17" y="72"/>
                  </a:cubicBezTo>
                  <a:cubicBezTo>
                    <a:pt x="1" y="110"/>
                    <a:pt x="1" y="126"/>
                    <a:pt x="1" y="143"/>
                  </a:cubicBezTo>
                  <a:cubicBezTo>
                    <a:pt x="1" y="159"/>
                    <a:pt x="17" y="176"/>
                    <a:pt x="34" y="196"/>
                  </a:cubicBezTo>
                  <a:cubicBezTo>
                    <a:pt x="67" y="196"/>
                    <a:pt x="104" y="196"/>
                    <a:pt x="137" y="176"/>
                  </a:cubicBezTo>
                  <a:cubicBezTo>
                    <a:pt x="207" y="159"/>
                    <a:pt x="240" y="93"/>
                    <a:pt x="240" y="39"/>
                  </a:cubicBezTo>
                  <a:cubicBezTo>
                    <a:pt x="228" y="15"/>
                    <a:pt x="18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22"/>
            <p:cNvSpPr/>
            <p:nvPr/>
          </p:nvSpPr>
          <p:spPr>
            <a:xfrm>
              <a:off x="4596875" y="2328300"/>
              <a:ext cx="6400" cy="5175"/>
            </a:xfrm>
            <a:custGeom>
              <a:avLst/>
              <a:gdLst/>
              <a:ahLst/>
              <a:cxnLst/>
              <a:rect l="l" t="t" r="r" b="b"/>
              <a:pathLst>
                <a:path w="256" h="207" extrusionOk="0">
                  <a:moveTo>
                    <a:pt x="173" y="0"/>
                  </a:moveTo>
                  <a:cubicBezTo>
                    <a:pt x="103" y="0"/>
                    <a:pt x="33" y="54"/>
                    <a:pt x="17" y="103"/>
                  </a:cubicBezTo>
                  <a:cubicBezTo>
                    <a:pt x="0" y="157"/>
                    <a:pt x="33" y="206"/>
                    <a:pt x="87" y="206"/>
                  </a:cubicBezTo>
                  <a:cubicBezTo>
                    <a:pt x="120" y="206"/>
                    <a:pt x="136" y="190"/>
                    <a:pt x="153" y="190"/>
                  </a:cubicBezTo>
                  <a:cubicBezTo>
                    <a:pt x="173" y="190"/>
                    <a:pt x="173" y="173"/>
                    <a:pt x="190" y="173"/>
                  </a:cubicBezTo>
                  <a:cubicBezTo>
                    <a:pt x="206" y="157"/>
                    <a:pt x="239" y="120"/>
                    <a:pt x="239" y="103"/>
                  </a:cubicBezTo>
                  <a:cubicBezTo>
                    <a:pt x="256" y="70"/>
                    <a:pt x="256" y="54"/>
                    <a:pt x="239" y="37"/>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22"/>
            <p:cNvSpPr/>
            <p:nvPr/>
          </p:nvSpPr>
          <p:spPr>
            <a:xfrm>
              <a:off x="4582225" y="2328300"/>
              <a:ext cx="6100" cy="5175"/>
            </a:xfrm>
            <a:custGeom>
              <a:avLst/>
              <a:gdLst/>
              <a:ahLst/>
              <a:cxnLst/>
              <a:rect l="l" t="t" r="r" b="b"/>
              <a:pathLst>
                <a:path w="244" h="207" extrusionOk="0">
                  <a:moveTo>
                    <a:pt x="120" y="0"/>
                  </a:moveTo>
                  <a:cubicBezTo>
                    <a:pt x="87" y="17"/>
                    <a:pt x="71" y="37"/>
                    <a:pt x="38" y="54"/>
                  </a:cubicBezTo>
                  <a:cubicBezTo>
                    <a:pt x="17" y="87"/>
                    <a:pt x="1" y="103"/>
                    <a:pt x="1" y="140"/>
                  </a:cubicBezTo>
                  <a:cubicBezTo>
                    <a:pt x="1" y="157"/>
                    <a:pt x="1" y="173"/>
                    <a:pt x="38" y="190"/>
                  </a:cubicBezTo>
                  <a:cubicBezTo>
                    <a:pt x="54" y="206"/>
                    <a:pt x="87" y="206"/>
                    <a:pt x="104" y="206"/>
                  </a:cubicBezTo>
                  <a:cubicBezTo>
                    <a:pt x="120" y="190"/>
                    <a:pt x="141" y="190"/>
                    <a:pt x="141" y="190"/>
                  </a:cubicBezTo>
                  <a:cubicBezTo>
                    <a:pt x="157" y="173"/>
                    <a:pt x="190" y="173"/>
                    <a:pt x="190" y="157"/>
                  </a:cubicBezTo>
                  <a:cubicBezTo>
                    <a:pt x="244" y="103"/>
                    <a:pt x="244" y="54"/>
                    <a:pt x="207"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22"/>
            <p:cNvSpPr/>
            <p:nvPr/>
          </p:nvSpPr>
          <p:spPr>
            <a:xfrm>
              <a:off x="4620475" y="2353050"/>
              <a:ext cx="6500" cy="4950"/>
            </a:xfrm>
            <a:custGeom>
              <a:avLst/>
              <a:gdLst/>
              <a:ahLst/>
              <a:cxnLst/>
              <a:rect l="l" t="t" r="r" b="b"/>
              <a:pathLst>
                <a:path w="260" h="198" extrusionOk="0">
                  <a:moveTo>
                    <a:pt x="172" y="1"/>
                  </a:moveTo>
                  <a:cubicBezTo>
                    <a:pt x="161" y="1"/>
                    <a:pt x="149" y="3"/>
                    <a:pt x="136" y="8"/>
                  </a:cubicBezTo>
                  <a:cubicBezTo>
                    <a:pt x="103" y="8"/>
                    <a:pt x="70" y="24"/>
                    <a:pt x="54" y="57"/>
                  </a:cubicBezTo>
                  <a:cubicBezTo>
                    <a:pt x="0" y="95"/>
                    <a:pt x="0" y="161"/>
                    <a:pt x="33" y="181"/>
                  </a:cubicBezTo>
                  <a:cubicBezTo>
                    <a:pt x="70" y="198"/>
                    <a:pt x="87" y="198"/>
                    <a:pt x="120" y="198"/>
                  </a:cubicBezTo>
                  <a:cubicBezTo>
                    <a:pt x="136" y="198"/>
                    <a:pt x="136" y="198"/>
                    <a:pt x="157" y="181"/>
                  </a:cubicBezTo>
                  <a:cubicBezTo>
                    <a:pt x="173" y="181"/>
                    <a:pt x="190" y="161"/>
                    <a:pt x="206" y="144"/>
                  </a:cubicBezTo>
                  <a:cubicBezTo>
                    <a:pt x="260" y="95"/>
                    <a:pt x="260" y="41"/>
                    <a:pt x="223" y="8"/>
                  </a:cubicBezTo>
                  <a:cubicBezTo>
                    <a:pt x="212" y="8"/>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22"/>
            <p:cNvSpPr/>
            <p:nvPr/>
          </p:nvSpPr>
          <p:spPr>
            <a:xfrm>
              <a:off x="4682300" y="2457850"/>
              <a:ext cx="6525" cy="4875"/>
            </a:xfrm>
            <a:custGeom>
              <a:avLst/>
              <a:gdLst/>
              <a:ahLst/>
              <a:cxnLst/>
              <a:rect l="l" t="t" r="r" b="b"/>
              <a:pathLst>
                <a:path w="261" h="195" extrusionOk="0">
                  <a:moveTo>
                    <a:pt x="179" y="1"/>
                  </a:moveTo>
                  <a:cubicBezTo>
                    <a:pt x="137" y="1"/>
                    <a:pt x="90" y="18"/>
                    <a:pt x="55" y="42"/>
                  </a:cubicBezTo>
                  <a:cubicBezTo>
                    <a:pt x="1" y="91"/>
                    <a:pt x="1" y="162"/>
                    <a:pt x="34" y="178"/>
                  </a:cubicBezTo>
                  <a:cubicBezTo>
                    <a:pt x="55" y="195"/>
                    <a:pt x="88" y="195"/>
                    <a:pt x="121" y="195"/>
                  </a:cubicBezTo>
                  <a:cubicBezTo>
                    <a:pt x="137" y="195"/>
                    <a:pt x="137" y="178"/>
                    <a:pt x="158" y="178"/>
                  </a:cubicBezTo>
                  <a:cubicBezTo>
                    <a:pt x="174" y="178"/>
                    <a:pt x="191" y="162"/>
                    <a:pt x="207" y="145"/>
                  </a:cubicBezTo>
                  <a:cubicBezTo>
                    <a:pt x="261" y="91"/>
                    <a:pt x="261" y="42"/>
                    <a:pt x="224" y="9"/>
                  </a:cubicBezTo>
                  <a:cubicBezTo>
                    <a:pt x="210" y="3"/>
                    <a:pt x="19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22"/>
            <p:cNvSpPr/>
            <p:nvPr/>
          </p:nvSpPr>
          <p:spPr>
            <a:xfrm>
              <a:off x="4626025" y="2318400"/>
              <a:ext cx="6950" cy="4775"/>
            </a:xfrm>
            <a:custGeom>
              <a:avLst/>
              <a:gdLst/>
              <a:ahLst/>
              <a:cxnLst/>
              <a:rect l="l" t="t" r="r" b="b"/>
              <a:pathLst>
                <a:path w="278" h="191" extrusionOk="0">
                  <a:moveTo>
                    <a:pt x="174" y="0"/>
                  </a:moveTo>
                  <a:cubicBezTo>
                    <a:pt x="141" y="0"/>
                    <a:pt x="104" y="21"/>
                    <a:pt x="87" y="38"/>
                  </a:cubicBezTo>
                  <a:cubicBezTo>
                    <a:pt x="54" y="54"/>
                    <a:pt x="38" y="71"/>
                    <a:pt x="17" y="104"/>
                  </a:cubicBezTo>
                  <a:cubicBezTo>
                    <a:pt x="1" y="157"/>
                    <a:pt x="38" y="190"/>
                    <a:pt x="104" y="190"/>
                  </a:cubicBezTo>
                  <a:lnTo>
                    <a:pt x="158" y="190"/>
                  </a:lnTo>
                  <a:cubicBezTo>
                    <a:pt x="174" y="174"/>
                    <a:pt x="190" y="174"/>
                    <a:pt x="190" y="174"/>
                  </a:cubicBezTo>
                  <a:cubicBezTo>
                    <a:pt x="223" y="157"/>
                    <a:pt x="244" y="124"/>
                    <a:pt x="261" y="104"/>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22"/>
            <p:cNvSpPr/>
            <p:nvPr/>
          </p:nvSpPr>
          <p:spPr>
            <a:xfrm>
              <a:off x="4600675" y="2342500"/>
              <a:ext cx="6525" cy="4775"/>
            </a:xfrm>
            <a:custGeom>
              <a:avLst/>
              <a:gdLst/>
              <a:ahLst/>
              <a:cxnLst/>
              <a:rect l="l" t="t" r="r" b="b"/>
              <a:pathLst>
                <a:path w="261" h="191" extrusionOk="0">
                  <a:moveTo>
                    <a:pt x="171" y="1"/>
                  </a:moveTo>
                  <a:cubicBezTo>
                    <a:pt x="151" y="1"/>
                    <a:pt x="129" y="6"/>
                    <a:pt x="104" y="18"/>
                  </a:cubicBezTo>
                  <a:cubicBezTo>
                    <a:pt x="38" y="34"/>
                    <a:pt x="1" y="104"/>
                    <a:pt x="21" y="137"/>
                  </a:cubicBezTo>
                  <a:cubicBezTo>
                    <a:pt x="21" y="171"/>
                    <a:pt x="48" y="190"/>
                    <a:pt x="85" y="190"/>
                  </a:cubicBezTo>
                  <a:cubicBezTo>
                    <a:pt x="106" y="190"/>
                    <a:pt x="132" y="184"/>
                    <a:pt x="157" y="170"/>
                  </a:cubicBezTo>
                  <a:cubicBezTo>
                    <a:pt x="227" y="154"/>
                    <a:pt x="260" y="88"/>
                    <a:pt x="244" y="51"/>
                  </a:cubicBezTo>
                  <a:cubicBezTo>
                    <a:pt x="233" y="19"/>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22"/>
            <p:cNvSpPr/>
            <p:nvPr/>
          </p:nvSpPr>
          <p:spPr>
            <a:xfrm>
              <a:off x="4625625" y="2330025"/>
              <a:ext cx="6525" cy="5025"/>
            </a:xfrm>
            <a:custGeom>
              <a:avLst/>
              <a:gdLst/>
              <a:ahLst/>
              <a:cxnLst/>
              <a:rect l="l" t="t" r="r" b="b"/>
              <a:pathLst>
                <a:path w="261" h="201" extrusionOk="0">
                  <a:moveTo>
                    <a:pt x="175" y="1"/>
                  </a:moveTo>
                  <a:cubicBezTo>
                    <a:pt x="153" y="1"/>
                    <a:pt x="128" y="6"/>
                    <a:pt x="103" y="18"/>
                  </a:cubicBezTo>
                  <a:cubicBezTo>
                    <a:pt x="54" y="51"/>
                    <a:pt x="0" y="104"/>
                    <a:pt x="17" y="154"/>
                  </a:cubicBezTo>
                  <a:cubicBezTo>
                    <a:pt x="27" y="188"/>
                    <a:pt x="53" y="201"/>
                    <a:pt x="89" y="201"/>
                  </a:cubicBezTo>
                  <a:cubicBezTo>
                    <a:pt x="109" y="201"/>
                    <a:pt x="132" y="197"/>
                    <a:pt x="157" y="191"/>
                  </a:cubicBezTo>
                  <a:cubicBezTo>
                    <a:pt x="223" y="154"/>
                    <a:pt x="260" y="104"/>
                    <a:pt x="260" y="51"/>
                  </a:cubicBezTo>
                  <a:cubicBezTo>
                    <a:pt x="247" y="19"/>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22"/>
            <p:cNvSpPr/>
            <p:nvPr/>
          </p:nvSpPr>
          <p:spPr>
            <a:xfrm>
              <a:off x="4606350" y="2353075"/>
              <a:ext cx="6400" cy="4950"/>
            </a:xfrm>
            <a:custGeom>
              <a:avLst/>
              <a:gdLst/>
              <a:ahLst/>
              <a:cxnLst/>
              <a:rect l="l" t="t" r="r" b="b"/>
              <a:pathLst>
                <a:path w="256" h="198" extrusionOk="0">
                  <a:moveTo>
                    <a:pt x="153" y="1"/>
                  </a:moveTo>
                  <a:cubicBezTo>
                    <a:pt x="138" y="1"/>
                    <a:pt x="121" y="3"/>
                    <a:pt x="103" y="7"/>
                  </a:cubicBezTo>
                  <a:cubicBezTo>
                    <a:pt x="33" y="40"/>
                    <a:pt x="0" y="94"/>
                    <a:pt x="17" y="143"/>
                  </a:cubicBezTo>
                  <a:cubicBezTo>
                    <a:pt x="17" y="178"/>
                    <a:pt x="45" y="197"/>
                    <a:pt x="84" y="197"/>
                  </a:cubicBezTo>
                  <a:cubicBezTo>
                    <a:pt x="105" y="197"/>
                    <a:pt x="128" y="192"/>
                    <a:pt x="153" y="180"/>
                  </a:cubicBezTo>
                  <a:cubicBezTo>
                    <a:pt x="223" y="143"/>
                    <a:pt x="256" y="94"/>
                    <a:pt x="239" y="40"/>
                  </a:cubicBezTo>
                  <a:cubicBezTo>
                    <a:pt x="227" y="16"/>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22"/>
            <p:cNvSpPr/>
            <p:nvPr/>
          </p:nvSpPr>
          <p:spPr>
            <a:xfrm>
              <a:off x="4610575" y="2330050"/>
              <a:ext cx="6925" cy="5175"/>
            </a:xfrm>
            <a:custGeom>
              <a:avLst/>
              <a:gdLst/>
              <a:ahLst/>
              <a:cxnLst/>
              <a:rect l="l" t="t" r="r" b="b"/>
              <a:pathLst>
                <a:path w="277" h="207" extrusionOk="0">
                  <a:moveTo>
                    <a:pt x="174" y="0"/>
                  </a:moveTo>
                  <a:cubicBezTo>
                    <a:pt x="141" y="0"/>
                    <a:pt x="103" y="17"/>
                    <a:pt x="87" y="33"/>
                  </a:cubicBezTo>
                  <a:cubicBezTo>
                    <a:pt x="54" y="50"/>
                    <a:pt x="38" y="87"/>
                    <a:pt x="17" y="103"/>
                  </a:cubicBezTo>
                  <a:cubicBezTo>
                    <a:pt x="0" y="153"/>
                    <a:pt x="38" y="206"/>
                    <a:pt x="103" y="206"/>
                  </a:cubicBezTo>
                  <a:cubicBezTo>
                    <a:pt x="120" y="206"/>
                    <a:pt x="141" y="190"/>
                    <a:pt x="157" y="190"/>
                  </a:cubicBezTo>
                  <a:cubicBezTo>
                    <a:pt x="174" y="190"/>
                    <a:pt x="190" y="174"/>
                    <a:pt x="190" y="174"/>
                  </a:cubicBezTo>
                  <a:cubicBezTo>
                    <a:pt x="223" y="153"/>
                    <a:pt x="244" y="120"/>
                    <a:pt x="260"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22"/>
            <p:cNvSpPr/>
            <p:nvPr/>
          </p:nvSpPr>
          <p:spPr>
            <a:xfrm>
              <a:off x="4616150" y="2341600"/>
              <a:ext cx="6500" cy="4750"/>
            </a:xfrm>
            <a:custGeom>
              <a:avLst/>
              <a:gdLst/>
              <a:ahLst/>
              <a:cxnLst/>
              <a:rect l="l" t="t" r="r" b="b"/>
              <a:pathLst>
                <a:path w="260" h="190" extrusionOk="0">
                  <a:moveTo>
                    <a:pt x="173" y="0"/>
                  </a:moveTo>
                  <a:cubicBezTo>
                    <a:pt x="140" y="0"/>
                    <a:pt x="103" y="21"/>
                    <a:pt x="70" y="37"/>
                  </a:cubicBezTo>
                  <a:cubicBezTo>
                    <a:pt x="54" y="54"/>
                    <a:pt x="21" y="70"/>
                    <a:pt x="21" y="103"/>
                  </a:cubicBezTo>
                  <a:cubicBezTo>
                    <a:pt x="0" y="157"/>
                    <a:pt x="37" y="190"/>
                    <a:pt x="87" y="190"/>
                  </a:cubicBezTo>
                  <a:lnTo>
                    <a:pt x="157" y="190"/>
                  </a:lnTo>
                  <a:cubicBezTo>
                    <a:pt x="157" y="173"/>
                    <a:pt x="173" y="173"/>
                    <a:pt x="190" y="173"/>
                  </a:cubicBezTo>
                  <a:cubicBezTo>
                    <a:pt x="206" y="157"/>
                    <a:pt x="227" y="124"/>
                    <a:pt x="243" y="103"/>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22"/>
            <p:cNvSpPr/>
            <p:nvPr/>
          </p:nvSpPr>
          <p:spPr>
            <a:xfrm>
              <a:off x="4619225" y="2293975"/>
              <a:ext cx="6425" cy="5175"/>
            </a:xfrm>
            <a:custGeom>
              <a:avLst/>
              <a:gdLst/>
              <a:ahLst/>
              <a:cxnLst/>
              <a:rect l="l" t="t" r="r" b="b"/>
              <a:pathLst>
                <a:path w="257" h="207" extrusionOk="0">
                  <a:moveTo>
                    <a:pt x="153" y="0"/>
                  </a:moveTo>
                  <a:cubicBezTo>
                    <a:pt x="120" y="0"/>
                    <a:pt x="83" y="17"/>
                    <a:pt x="67" y="33"/>
                  </a:cubicBezTo>
                  <a:cubicBezTo>
                    <a:pt x="34" y="50"/>
                    <a:pt x="17" y="70"/>
                    <a:pt x="1" y="103"/>
                  </a:cubicBezTo>
                  <a:cubicBezTo>
                    <a:pt x="1" y="120"/>
                    <a:pt x="1" y="153"/>
                    <a:pt x="17" y="173"/>
                  </a:cubicBezTo>
                  <a:cubicBezTo>
                    <a:pt x="34" y="190"/>
                    <a:pt x="50" y="206"/>
                    <a:pt x="83" y="206"/>
                  </a:cubicBezTo>
                  <a:cubicBezTo>
                    <a:pt x="104" y="206"/>
                    <a:pt x="120" y="190"/>
                    <a:pt x="137" y="190"/>
                  </a:cubicBezTo>
                  <a:cubicBezTo>
                    <a:pt x="153" y="173"/>
                    <a:pt x="153" y="173"/>
                    <a:pt x="170" y="173"/>
                  </a:cubicBezTo>
                  <a:cubicBezTo>
                    <a:pt x="207" y="153"/>
                    <a:pt x="223" y="120"/>
                    <a:pt x="223"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22"/>
            <p:cNvSpPr/>
            <p:nvPr/>
          </p:nvSpPr>
          <p:spPr>
            <a:xfrm>
              <a:off x="4498125" y="2353250"/>
              <a:ext cx="6400" cy="4750"/>
            </a:xfrm>
            <a:custGeom>
              <a:avLst/>
              <a:gdLst/>
              <a:ahLst/>
              <a:cxnLst/>
              <a:rect l="l" t="t" r="r" b="b"/>
              <a:pathLst>
                <a:path w="256" h="190" extrusionOk="0">
                  <a:moveTo>
                    <a:pt x="169" y="0"/>
                  </a:moveTo>
                  <a:cubicBezTo>
                    <a:pt x="136" y="0"/>
                    <a:pt x="103" y="0"/>
                    <a:pt x="66" y="33"/>
                  </a:cubicBezTo>
                  <a:cubicBezTo>
                    <a:pt x="50" y="49"/>
                    <a:pt x="17" y="70"/>
                    <a:pt x="17" y="103"/>
                  </a:cubicBezTo>
                  <a:cubicBezTo>
                    <a:pt x="0" y="153"/>
                    <a:pt x="33" y="190"/>
                    <a:pt x="83" y="190"/>
                  </a:cubicBezTo>
                  <a:lnTo>
                    <a:pt x="153" y="190"/>
                  </a:lnTo>
                  <a:cubicBezTo>
                    <a:pt x="186" y="173"/>
                    <a:pt x="223" y="136"/>
                    <a:pt x="239" y="103"/>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22"/>
            <p:cNvSpPr/>
            <p:nvPr/>
          </p:nvSpPr>
          <p:spPr>
            <a:xfrm>
              <a:off x="4494625" y="2342525"/>
              <a:ext cx="6500" cy="4750"/>
            </a:xfrm>
            <a:custGeom>
              <a:avLst/>
              <a:gdLst/>
              <a:ahLst/>
              <a:cxnLst/>
              <a:rect l="l" t="t" r="r" b="b"/>
              <a:pathLst>
                <a:path w="260" h="190" extrusionOk="0">
                  <a:moveTo>
                    <a:pt x="173" y="0"/>
                  </a:moveTo>
                  <a:cubicBezTo>
                    <a:pt x="140" y="0"/>
                    <a:pt x="103" y="0"/>
                    <a:pt x="70" y="17"/>
                  </a:cubicBezTo>
                  <a:cubicBezTo>
                    <a:pt x="54" y="33"/>
                    <a:pt x="17" y="66"/>
                    <a:pt x="17" y="87"/>
                  </a:cubicBezTo>
                  <a:cubicBezTo>
                    <a:pt x="0" y="120"/>
                    <a:pt x="0" y="136"/>
                    <a:pt x="17" y="169"/>
                  </a:cubicBezTo>
                  <a:cubicBezTo>
                    <a:pt x="37" y="190"/>
                    <a:pt x="70" y="190"/>
                    <a:pt x="87" y="190"/>
                  </a:cubicBezTo>
                  <a:cubicBezTo>
                    <a:pt x="103" y="190"/>
                    <a:pt x="140" y="190"/>
                    <a:pt x="157" y="169"/>
                  </a:cubicBezTo>
                  <a:cubicBezTo>
                    <a:pt x="157" y="169"/>
                    <a:pt x="173" y="169"/>
                    <a:pt x="190" y="153"/>
                  </a:cubicBezTo>
                  <a:cubicBezTo>
                    <a:pt x="206" y="136"/>
                    <a:pt x="223" y="120"/>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22"/>
            <p:cNvSpPr/>
            <p:nvPr/>
          </p:nvSpPr>
          <p:spPr>
            <a:xfrm>
              <a:off x="4537175" y="2377250"/>
              <a:ext cx="2200" cy="450"/>
            </a:xfrm>
            <a:custGeom>
              <a:avLst/>
              <a:gdLst/>
              <a:ahLst/>
              <a:cxnLst/>
              <a:rect l="l" t="t" r="r" b="b"/>
              <a:pathLst>
                <a:path w="88" h="18" extrusionOk="0">
                  <a:moveTo>
                    <a:pt x="1" y="1"/>
                  </a:moveTo>
                  <a:cubicBezTo>
                    <a:pt x="34" y="1"/>
                    <a:pt x="50" y="17"/>
                    <a:pt x="87" y="17"/>
                  </a:cubicBezTo>
                  <a:cubicBezTo>
                    <a:pt x="87" y="1"/>
                    <a:pt x="50"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22"/>
            <p:cNvSpPr/>
            <p:nvPr/>
          </p:nvSpPr>
          <p:spPr>
            <a:xfrm>
              <a:off x="4680150" y="2445600"/>
              <a:ext cx="6525" cy="5175"/>
            </a:xfrm>
            <a:custGeom>
              <a:avLst/>
              <a:gdLst/>
              <a:ahLst/>
              <a:cxnLst/>
              <a:rect l="l" t="t" r="r" b="b"/>
              <a:pathLst>
                <a:path w="261" h="207" extrusionOk="0">
                  <a:moveTo>
                    <a:pt x="157" y="0"/>
                  </a:moveTo>
                  <a:cubicBezTo>
                    <a:pt x="120" y="0"/>
                    <a:pt x="87" y="17"/>
                    <a:pt x="70" y="33"/>
                  </a:cubicBezTo>
                  <a:cubicBezTo>
                    <a:pt x="37" y="50"/>
                    <a:pt x="17" y="66"/>
                    <a:pt x="0" y="103"/>
                  </a:cubicBezTo>
                  <a:cubicBezTo>
                    <a:pt x="0" y="120"/>
                    <a:pt x="0" y="153"/>
                    <a:pt x="17" y="169"/>
                  </a:cubicBezTo>
                  <a:cubicBezTo>
                    <a:pt x="37" y="190"/>
                    <a:pt x="54" y="206"/>
                    <a:pt x="87" y="206"/>
                  </a:cubicBezTo>
                  <a:cubicBezTo>
                    <a:pt x="103" y="206"/>
                    <a:pt x="120" y="190"/>
                    <a:pt x="141" y="190"/>
                  </a:cubicBezTo>
                  <a:cubicBezTo>
                    <a:pt x="157" y="190"/>
                    <a:pt x="174" y="169"/>
                    <a:pt x="174" y="169"/>
                  </a:cubicBezTo>
                  <a:cubicBezTo>
                    <a:pt x="207" y="153"/>
                    <a:pt x="223" y="120"/>
                    <a:pt x="244" y="103"/>
                  </a:cubicBezTo>
                  <a:cubicBezTo>
                    <a:pt x="260" y="50"/>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22"/>
            <p:cNvSpPr/>
            <p:nvPr/>
          </p:nvSpPr>
          <p:spPr>
            <a:xfrm>
              <a:off x="4536250" y="2329625"/>
              <a:ext cx="6525" cy="4775"/>
            </a:xfrm>
            <a:custGeom>
              <a:avLst/>
              <a:gdLst/>
              <a:ahLst/>
              <a:cxnLst/>
              <a:rect l="l" t="t" r="r" b="b"/>
              <a:pathLst>
                <a:path w="261" h="191" extrusionOk="0">
                  <a:moveTo>
                    <a:pt x="174" y="1"/>
                  </a:moveTo>
                  <a:cubicBezTo>
                    <a:pt x="141" y="1"/>
                    <a:pt x="104" y="1"/>
                    <a:pt x="71" y="17"/>
                  </a:cubicBezTo>
                  <a:cubicBezTo>
                    <a:pt x="54" y="50"/>
                    <a:pt x="38" y="67"/>
                    <a:pt x="21" y="104"/>
                  </a:cubicBezTo>
                  <a:cubicBezTo>
                    <a:pt x="1" y="120"/>
                    <a:pt x="21" y="137"/>
                    <a:pt x="21" y="170"/>
                  </a:cubicBezTo>
                  <a:cubicBezTo>
                    <a:pt x="38" y="191"/>
                    <a:pt x="71" y="191"/>
                    <a:pt x="87" y="191"/>
                  </a:cubicBezTo>
                  <a:cubicBezTo>
                    <a:pt x="124" y="191"/>
                    <a:pt x="141" y="191"/>
                    <a:pt x="157" y="170"/>
                  </a:cubicBezTo>
                  <a:cubicBezTo>
                    <a:pt x="174" y="170"/>
                    <a:pt x="174" y="170"/>
                    <a:pt x="190" y="153"/>
                  </a:cubicBezTo>
                  <a:cubicBezTo>
                    <a:pt x="207" y="137"/>
                    <a:pt x="244" y="120"/>
                    <a:pt x="244" y="87"/>
                  </a:cubicBezTo>
                  <a:cubicBezTo>
                    <a:pt x="261" y="3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22"/>
            <p:cNvSpPr/>
            <p:nvPr/>
          </p:nvSpPr>
          <p:spPr>
            <a:xfrm>
              <a:off x="4500700" y="2363950"/>
              <a:ext cx="5175" cy="3025"/>
            </a:xfrm>
            <a:custGeom>
              <a:avLst/>
              <a:gdLst/>
              <a:ahLst/>
              <a:cxnLst/>
              <a:rect l="l" t="t" r="r" b="b"/>
              <a:pathLst>
                <a:path w="207" h="121" extrusionOk="0">
                  <a:moveTo>
                    <a:pt x="83" y="1"/>
                  </a:moveTo>
                  <a:cubicBezTo>
                    <a:pt x="50" y="17"/>
                    <a:pt x="17" y="34"/>
                    <a:pt x="0" y="54"/>
                  </a:cubicBezTo>
                  <a:cubicBezTo>
                    <a:pt x="50" y="71"/>
                    <a:pt x="120" y="104"/>
                    <a:pt x="169" y="120"/>
                  </a:cubicBezTo>
                  <a:cubicBezTo>
                    <a:pt x="207" y="87"/>
                    <a:pt x="207" y="34"/>
                    <a:pt x="169" y="17"/>
                  </a:cubicBezTo>
                  <a:cubicBezTo>
                    <a:pt x="136" y="1"/>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22"/>
            <p:cNvSpPr/>
            <p:nvPr/>
          </p:nvSpPr>
          <p:spPr>
            <a:xfrm>
              <a:off x="4676325" y="2477600"/>
              <a:ext cx="3425" cy="4500"/>
            </a:xfrm>
            <a:custGeom>
              <a:avLst/>
              <a:gdLst/>
              <a:ahLst/>
              <a:cxnLst/>
              <a:rect l="l" t="t" r="r" b="b"/>
              <a:pathLst>
                <a:path w="137" h="180" extrusionOk="0">
                  <a:moveTo>
                    <a:pt x="42" y="0"/>
                  </a:moveTo>
                  <a:cubicBezTo>
                    <a:pt x="28" y="0"/>
                    <a:pt x="14" y="2"/>
                    <a:pt x="1" y="6"/>
                  </a:cubicBezTo>
                  <a:cubicBezTo>
                    <a:pt x="17" y="60"/>
                    <a:pt x="34" y="110"/>
                    <a:pt x="50" y="180"/>
                  </a:cubicBezTo>
                  <a:cubicBezTo>
                    <a:pt x="104" y="147"/>
                    <a:pt x="137" y="93"/>
                    <a:pt x="120" y="44"/>
                  </a:cubicBezTo>
                  <a:cubicBezTo>
                    <a:pt x="120" y="16"/>
                    <a:pt x="82"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22"/>
            <p:cNvSpPr/>
            <p:nvPr/>
          </p:nvSpPr>
          <p:spPr>
            <a:xfrm>
              <a:off x="4556875" y="2342525"/>
              <a:ext cx="6100" cy="4750"/>
            </a:xfrm>
            <a:custGeom>
              <a:avLst/>
              <a:gdLst/>
              <a:ahLst/>
              <a:cxnLst/>
              <a:rect l="l" t="t" r="r" b="b"/>
              <a:pathLst>
                <a:path w="244" h="190" extrusionOk="0">
                  <a:moveTo>
                    <a:pt x="157" y="0"/>
                  </a:moveTo>
                  <a:cubicBezTo>
                    <a:pt x="124" y="0"/>
                    <a:pt x="87" y="0"/>
                    <a:pt x="70" y="17"/>
                  </a:cubicBezTo>
                  <a:cubicBezTo>
                    <a:pt x="37" y="50"/>
                    <a:pt x="21" y="66"/>
                    <a:pt x="0" y="103"/>
                  </a:cubicBezTo>
                  <a:cubicBezTo>
                    <a:pt x="0" y="120"/>
                    <a:pt x="0" y="153"/>
                    <a:pt x="21" y="169"/>
                  </a:cubicBezTo>
                  <a:cubicBezTo>
                    <a:pt x="21" y="190"/>
                    <a:pt x="54" y="190"/>
                    <a:pt x="87" y="190"/>
                  </a:cubicBezTo>
                  <a:cubicBezTo>
                    <a:pt x="103" y="190"/>
                    <a:pt x="124" y="190"/>
                    <a:pt x="141" y="169"/>
                  </a:cubicBezTo>
                  <a:cubicBezTo>
                    <a:pt x="157" y="169"/>
                    <a:pt x="157" y="169"/>
                    <a:pt x="174" y="153"/>
                  </a:cubicBezTo>
                  <a:cubicBezTo>
                    <a:pt x="190" y="136"/>
                    <a:pt x="227" y="120"/>
                    <a:pt x="227" y="87"/>
                  </a:cubicBezTo>
                  <a:cubicBezTo>
                    <a:pt x="244" y="33"/>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22"/>
            <p:cNvSpPr/>
            <p:nvPr/>
          </p:nvSpPr>
          <p:spPr>
            <a:xfrm>
              <a:off x="4577475" y="2306850"/>
              <a:ext cx="6125" cy="4950"/>
            </a:xfrm>
            <a:custGeom>
              <a:avLst/>
              <a:gdLst/>
              <a:ahLst/>
              <a:cxnLst/>
              <a:rect l="l" t="t" r="r" b="b"/>
              <a:pathLst>
                <a:path w="245" h="198" extrusionOk="0">
                  <a:moveTo>
                    <a:pt x="158" y="1"/>
                  </a:moveTo>
                  <a:cubicBezTo>
                    <a:pt x="125" y="1"/>
                    <a:pt x="88" y="17"/>
                    <a:pt x="71" y="34"/>
                  </a:cubicBezTo>
                  <a:cubicBezTo>
                    <a:pt x="38" y="50"/>
                    <a:pt x="22" y="71"/>
                    <a:pt x="1" y="104"/>
                  </a:cubicBezTo>
                  <a:cubicBezTo>
                    <a:pt x="1" y="120"/>
                    <a:pt x="1" y="153"/>
                    <a:pt x="22" y="174"/>
                  </a:cubicBezTo>
                  <a:cubicBezTo>
                    <a:pt x="22" y="186"/>
                    <a:pt x="38" y="197"/>
                    <a:pt x="59" y="197"/>
                  </a:cubicBezTo>
                  <a:cubicBezTo>
                    <a:pt x="68" y="197"/>
                    <a:pt x="78" y="195"/>
                    <a:pt x="88" y="190"/>
                  </a:cubicBezTo>
                  <a:lnTo>
                    <a:pt x="141" y="190"/>
                  </a:lnTo>
                  <a:cubicBezTo>
                    <a:pt x="158" y="174"/>
                    <a:pt x="158" y="174"/>
                    <a:pt x="174" y="174"/>
                  </a:cubicBezTo>
                  <a:cubicBezTo>
                    <a:pt x="191" y="153"/>
                    <a:pt x="228" y="120"/>
                    <a:pt x="228" y="104"/>
                  </a:cubicBezTo>
                  <a:cubicBezTo>
                    <a:pt x="244" y="50"/>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22"/>
            <p:cNvSpPr/>
            <p:nvPr/>
          </p:nvSpPr>
          <p:spPr>
            <a:xfrm>
              <a:off x="4580575" y="2317575"/>
              <a:ext cx="6825" cy="5175"/>
            </a:xfrm>
            <a:custGeom>
              <a:avLst/>
              <a:gdLst/>
              <a:ahLst/>
              <a:cxnLst/>
              <a:rect l="l" t="t" r="r" b="b"/>
              <a:pathLst>
                <a:path w="273" h="207" extrusionOk="0">
                  <a:moveTo>
                    <a:pt x="170" y="0"/>
                  </a:moveTo>
                  <a:cubicBezTo>
                    <a:pt x="137" y="0"/>
                    <a:pt x="104" y="17"/>
                    <a:pt x="83" y="33"/>
                  </a:cubicBezTo>
                  <a:cubicBezTo>
                    <a:pt x="50" y="54"/>
                    <a:pt x="34" y="71"/>
                    <a:pt x="17" y="104"/>
                  </a:cubicBezTo>
                  <a:cubicBezTo>
                    <a:pt x="1" y="157"/>
                    <a:pt x="34" y="207"/>
                    <a:pt x="104" y="207"/>
                  </a:cubicBezTo>
                  <a:cubicBezTo>
                    <a:pt x="120" y="207"/>
                    <a:pt x="137" y="190"/>
                    <a:pt x="153" y="190"/>
                  </a:cubicBezTo>
                  <a:cubicBezTo>
                    <a:pt x="207" y="174"/>
                    <a:pt x="240" y="137"/>
                    <a:pt x="240" y="104"/>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22"/>
            <p:cNvSpPr/>
            <p:nvPr/>
          </p:nvSpPr>
          <p:spPr>
            <a:xfrm>
              <a:off x="4568100" y="2376025"/>
              <a:ext cx="6425" cy="5175"/>
            </a:xfrm>
            <a:custGeom>
              <a:avLst/>
              <a:gdLst/>
              <a:ahLst/>
              <a:cxnLst/>
              <a:rect l="l" t="t" r="r" b="b"/>
              <a:pathLst>
                <a:path w="257" h="207" extrusionOk="0">
                  <a:moveTo>
                    <a:pt x="153" y="0"/>
                  </a:moveTo>
                  <a:cubicBezTo>
                    <a:pt x="137" y="0"/>
                    <a:pt x="104" y="17"/>
                    <a:pt x="67" y="33"/>
                  </a:cubicBezTo>
                  <a:cubicBezTo>
                    <a:pt x="34" y="50"/>
                    <a:pt x="17" y="87"/>
                    <a:pt x="17" y="103"/>
                  </a:cubicBezTo>
                  <a:cubicBezTo>
                    <a:pt x="1" y="136"/>
                    <a:pt x="1" y="153"/>
                    <a:pt x="17" y="169"/>
                  </a:cubicBezTo>
                  <a:cubicBezTo>
                    <a:pt x="34" y="190"/>
                    <a:pt x="50" y="206"/>
                    <a:pt x="87" y="206"/>
                  </a:cubicBezTo>
                  <a:cubicBezTo>
                    <a:pt x="104" y="206"/>
                    <a:pt x="137" y="190"/>
                    <a:pt x="153" y="190"/>
                  </a:cubicBezTo>
                  <a:lnTo>
                    <a:pt x="170" y="169"/>
                  </a:lnTo>
                  <a:cubicBezTo>
                    <a:pt x="207" y="153"/>
                    <a:pt x="223" y="120"/>
                    <a:pt x="240"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22"/>
            <p:cNvSpPr/>
            <p:nvPr/>
          </p:nvSpPr>
          <p:spPr>
            <a:xfrm>
              <a:off x="4564200" y="2363950"/>
              <a:ext cx="6925" cy="4775"/>
            </a:xfrm>
            <a:custGeom>
              <a:avLst/>
              <a:gdLst/>
              <a:ahLst/>
              <a:cxnLst/>
              <a:rect l="l" t="t" r="r" b="b"/>
              <a:pathLst>
                <a:path w="277" h="191" extrusionOk="0">
                  <a:moveTo>
                    <a:pt x="173" y="1"/>
                  </a:moveTo>
                  <a:cubicBezTo>
                    <a:pt x="140" y="1"/>
                    <a:pt x="120" y="1"/>
                    <a:pt x="87" y="17"/>
                  </a:cubicBezTo>
                  <a:cubicBezTo>
                    <a:pt x="54" y="34"/>
                    <a:pt x="37" y="71"/>
                    <a:pt x="17" y="87"/>
                  </a:cubicBezTo>
                  <a:cubicBezTo>
                    <a:pt x="0" y="157"/>
                    <a:pt x="37" y="190"/>
                    <a:pt x="103" y="190"/>
                  </a:cubicBezTo>
                  <a:cubicBezTo>
                    <a:pt x="120" y="190"/>
                    <a:pt x="140" y="190"/>
                    <a:pt x="173" y="174"/>
                  </a:cubicBezTo>
                  <a:cubicBezTo>
                    <a:pt x="173" y="174"/>
                    <a:pt x="190" y="174"/>
                    <a:pt x="190" y="157"/>
                  </a:cubicBezTo>
                  <a:cubicBezTo>
                    <a:pt x="223" y="137"/>
                    <a:pt x="243" y="120"/>
                    <a:pt x="260" y="87"/>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22"/>
            <p:cNvSpPr/>
            <p:nvPr/>
          </p:nvSpPr>
          <p:spPr>
            <a:xfrm>
              <a:off x="4585725" y="2283650"/>
              <a:ext cx="6425" cy="4950"/>
            </a:xfrm>
            <a:custGeom>
              <a:avLst/>
              <a:gdLst/>
              <a:ahLst/>
              <a:cxnLst/>
              <a:rect l="l" t="t" r="r" b="b"/>
              <a:pathLst>
                <a:path w="257" h="198" extrusionOk="0">
                  <a:moveTo>
                    <a:pt x="173" y="0"/>
                  </a:moveTo>
                  <a:cubicBezTo>
                    <a:pt x="151" y="0"/>
                    <a:pt x="127" y="6"/>
                    <a:pt x="104" y="18"/>
                  </a:cubicBezTo>
                  <a:cubicBezTo>
                    <a:pt x="50" y="34"/>
                    <a:pt x="1" y="104"/>
                    <a:pt x="17" y="154"/>
                  </a:cubicBezTo>
                  <a:cubicBezTo>
                    <a:pt x="29" y="181"/>
                    <a:pt x="71" y="197"/>
                    <a:pt x="111" y="197"/>
                  </a:cubicBezTo>
                  <a:cubicBezTo>
                    <a:pt x="126" y="197"/>
                    <a:pt x="140" y="195"/>
                    <a:pt x="153" y="191"/>
                  </a:cubicBezTo>
                  <a:cubicBezTo>
                    <a:pt x="223" y="154"/>
                    <a:pt x="256" y="88"/>
                    <a:pt x="256" y="51"/>
                  </a:cubicBezTo>
                  <a:cubicBezTo>
                    <a:pt x="246" y="19"/>
                    <a:pt x="2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22"/>
            <p:cNvSpPr/>
            <p:nvPr/>
          </p:nvSpPr>
          <p:spPr>
            <a:xfrm>
              <a:off x="4584400" y="2387150"/>
              <a:ext cx="6000" cy="4350"/>
            </a:xfrm>
            <a:custGeom>
              <a:avLst/>
              <a:gdLst/>
              <a:ahLst/>
              <a:cxnLst/>
              <a:rect l="l" t="t" r="r" b="b"/>
              <a:pathLst>
                <a:path w="240" h="174" extrusionOk="0">
                  <a:moveTo>
                    <a:pt x="136" y="0"/>
                  </a:moveTo>
                  <a:cubicBezTo>
                    <a:pt x="120" y="0"/>
                    <a:pt x="103" y="0"/>
                    <a:pt x="87" y="17"/>
                  </a:cubicBezTo>
                  <a:cubicBezTo>
                    <a:pt x="33" y="33"/>
                    <a:pt x="0" y="71"/>
                    <a:pt x="0" y="104"/>
                  </a:cubicBezTo>
                  <a:cubicBezTo>
                    <a:pt x="33" y="120"/>
                    <a:pt x="87" y="136"/>
                    <a:pt x="136" y="157"/>
                  </a:cubicBezTo>
                  <a:cubicBezTo>
                    <a:pt x="157" y="157"/>
                    <a:pt x="157" y="157"/>
                    <a:pt x="173" y="174"/>
                  </a:cubicBezTo>
                  <a:cubicBezTo>
                    <a:pt x="173" y="157"/>
                    <a:pt x="173" y="157"/>
                    <a:pt x="190" y="157"/>
                  </a:cubicBezTo>
                  <a:cubicBezTo>
                    <a:pt x="223" y="120"/>
                    <a:pt x="239" y="87"/>
                    <a:pt x="223" y="54"/>
                  </a:cubicBezTo>
                  <a:cubicBezTo>
                    <a:pt x="206" y="17"/>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22"/>
            <p:cNvSpPr/>
            <p:nvPr/>
          </p:nvSpPr>
          <p:spPr>
            <a:xfrm>
              <a:off x="4582650" y="2377350"/>
              <a:ext cx="6100" cy="4925"/>
            </a:xfrm>
            <a:custGeom>
              <a:avLst/>
              <a:gdLst/>
              <a:ahLst/>
              <a:cxnLst/>
              <a:rect l="l" t="t" r="r" b="b"/>
              <a:pathLst>
                <a:path w="244" h="197" extrusionOk="0">
                  <a:moveTo>
                    <a:pt x="160" y="1"/>
                  </a:moveTo>
                  <a:cubicBezTo>
                    <a:pt x="139" y="1"/>
                    <a:pt x="113" y="5"/>
                    <a:pt x="87" y="13"/>
                  </a:cubicBezTo>
                  <a:cubicBezTo>
                    <a:pt x="54" y="34"/>
                    <a:pt x="21" y="67"/>
                    <a:pt x="0" y="100"/>
                  </a:cubicBezTo>
                  <a:lnTo>
                    <a:pt x="0" y="153"/>
                  </a:lnTo>
                  <a:cubicBezTo>
                    <a:pt x="13" y="185"/>
                    <a:pt x="44" y="196"/>
                    <a:pt x="79" y="196"/>
                  </a:cubicBezTo>
                  <a:cubicBezTo>
                    <a:pt x="99" y="196"/>
                    <a:pt x="121" y="192"/>
                    <a:pt x="140" y="186"/>
                  </a:cubicBezTo>
                  <a:cubicBezTo>
                    <a:pt x="206" y="153"/>
                    <a:pt x="243" y="100"/>
                    <a:pt x="243" y="50"/>
                  </a:cubicBezTo>
                  <a:lnTo>
                    <a:pt x="206" y="13"/>
                  </a:lnTo>
                  <a:cubicBezTo>
                    <a:pt x="198" y="5"/>
                    <a:pt x="182"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22"/>
            <p:cNvSpPr/>
            <p:nvPr/>
          </p:nvSpPr>
          <p:spPr>
            <a:xfrm>
              <a:off x="4873825" y="2328300"/>
              <a:ext cx="6525" cy="4750"/>
            </a:xfrm>
            <a:custGeom>
              <a:avLst/>
              <a:gdLst/>
              <a:ahLst/>
              <a:cxnLst/>
              <a:rect l="l" t="t" r="r" b="b"/>
              <a:pathLst>
                <a:path w="261" h="190" extrusionOk="0">
                  <a:moveTo>
                    <a:pt x="173" y="0"/>
                  </a:moveTo>
                  <a:cubicBezTo>
                    <a:pt x="140" y="0"/>
                    <a:pt x="103" y="0"/>
                    <a:pt x="70" y="17"/>
                  </a:cubicBezTo>
                  <a:cubicBezTo>
                    <a:pt x="54" y="37"/>
                    <a:pt x="21" y="70"/>
                    <a:pt x="21" y="87"/>
                  </a:cubicBezTo>
                  <a:cubicBezTo>
                    <a:pt x="0" y="120"/>
                    <a:pt x="21" y="157"/>
                    <a:pt x="37" y="173"/>
                  </a:cubicBezTo>
                  <a:cubicBezTo>
                    <a:pt x="54" y="190"/>
                    <a:pt x="70" y="190"/>
                    <a:pt x="87" y="190"/>
                  </a:cubicBezTo>
                  <a:cubicBezTo>
                    <a:pt x="124" y="190"/>
                    <a:pt x="140" y="190"/>
                    <a:pt x="157" y="173"/>
                  </a:cubicBezTo>
                  <a:cubicBezTo>
                    <a:pt x="190" y="157"/>
                    <a:pt x="227" y="120"/>
                    <a:pt x="244" y="87"/>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22"/>
            <p:cNvSpPr/>
            <p:nvPr/>
          </p:nvSpPr>
          <p:spPr>
            <a:xfrm>
              <a:off x="4874325" y="2315825"/>
              <a:ext cx="6425" cy="4925"/>
            </a:xfrm>
            <a:custGeom>
              <a:avLst/>
              <a:gdLst/>
              <a:ahLst/>
              <a:cxnLst/>
              <a:rect l="l" t="t" r="r" b="b"/>
              <a:pathLst>
                <a:path w="257" h="197" extrusionOk="0">
                  <a:moveTo>
                    <a:pt x="175" y="1"/>
                  </a:moveTo>
                  <a:cubicBezTo>
                    <a:pt x="153" y="1"/>
                    <a:pt x="128" y="7"/>
                    <a:pt x="104" y="21"/>
                  </a:cubicBezTo>
                  <a:cubicBezTo>
                    <a:pt x="50" y="37"/>
                    <a:pt x="1" y="103"/>
                    <a:pt x="17" y="157"/>
                  </a:cubicBezTo>
                  <a:cubicBezTo>
                    <a:pt x="29" y="181"/>
                    <a:pt x="59" y="197"/>
                    <a:pt x="102" y="197"/>
                  </a:cubicBezTo>
                  <a:cubicBezTo>
                    <a:pt x="117" y="197"/>
                    <a:pt x="135" y="194"/>
                    <a:pt x="153" y="190"/>
                  </a:cubicBezTo>
                  <a:cubicBezTo>
                    <a:pt x="224" y="157"/>
                    <a:pt x="257" y="103"/>
                    <a:pt x="257" y="54"/>
                  </a:cubicBezTo>
                  <a:cubicBezTo>
                    <a:pt x="246" y="20"/>
                    <a:pt x="214"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22"/>
            <p:cNvSpPr/>
            <p:nvPr/>
          </p:nvSpPr>
          <p:spPr>
            <a:xfrm>
              <a:off x="4869175" y="2349825"/>
              <a:ext cx="6425" cy="5200"/>
            </a:xfrm>
            <a:custGeom>
              <a:avLst/>
              <a:gdLst/>
              <a:ahLst/>
              <a:cxnLst/>
              <a:rect l="l" t="t" r="r" b="b"/>
              <a:pathLst>
                <a:path w="257" h="208" extrusionOk="0">
                  <a:moveTo>
                    <a:pt x="170" y="1"/>
                  </a:moveTo>
                  <a:cubicBezTo>
                    <a:pt x="137" y="1"/>
                    <a:pt x="104" y="17"/>
                    <a:pt x="67" y="34"/>
                  </a:cubicBezTo>
                  <a:cubicBezTo>
                    <a:pt x="50" y="50"/>
                    <a:pt x="34" y="83"/>
                    <a:pt x="17" y="104"/>
                  </a:cubicBezTo>
                  <a:cubicBezTo>
                    <a:pt x="1" y="153"/>
                    <a:pt x="34" y="207"/>
                    <a:pt x="83" y="207"/>
                  </a:cubicBezTo>
                  <a:cubicBezTo>
                    <a:pt x="120" y="207"/>
                    <a:pt x="137" y="186"/>
                    <a:pt x="153" y="186"/>
                  </a:cubicBezTo>
                  <a:cubicBezTo>
                    <a:pt x="186" y="170"/>
                    <a:pt x="223" y="137"/>
                    <a:pt x="240" y="104"/>
                  </a:cubicBezTo>
                  <a:cubicBezTo>
                    <a:pt x="256" y="50"/>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22"/>
            <p:cNvSpPr/>
            <p:nvPr/>
          </p:nvSpPr>
          <p:spPr>
            <a:xfrm>
              <a:off x="4880725" y="2281075"/>
              <a:ext cx="6925" cy="4950"/>
            </a:xfrm>
            <a:custGeom>
              <a:avLst/>
              <a:gdLst/>
              <a:ahLst/>
              <a:cxnLst/>
              <a:rect l="l" t="t" r="r" b="b"/>
              <a:pathLst>
                <a:path w="277" h="198" extrusionOk="0">
                  <a:moveTo>
                    <a:pt x="137" y="1"/>
                  </a:moveTo>
                  <a:cubicBezTo>
                    <a:pt x="120" y="1"/>
                    <a:pt x="87" y="17"/>
                    <a:pt x="54" y="50"/>
                  </a:cubicBezTo>
                  <a:cubicBezTo>
                    <a:pt x="17" y="104"/>
                    <a:pt x="1" y="154"/>
                    <a:pt x="54" y="191"/>
                  </a:cubicBezTo>
                  <a:cubicBezTo>
                    <a:pt x="65" y="191"/>
                    <a:pt x="83" y="198"/>
                    <a:pt x="104" y="198"/>
                  </a:cubicBezTo>
                  <a:cubicBezTo>
                    <a:pt x="115" y="198"/>
                    <a:pt x="126" y="196"/>
                    <a:pt x="137" y="191"/>
                  </a:cubicBezTo>
                  <a:lnTo>
                    <a:pt x="174" y="191"/>
                  </a:lnTo>
                  <a:cubicBezTo>
                    <a:pt x="190" y="174"/>
                    <a:pt x="207" y="154"/>
                    <a:pt x="223" y="137"/>
                  </a:cubicBezTo>
                  <a:cubicBezTo>
                    <a:pt x="277" y="104"/>
                    <a:pt x="277" y="34"/>
                    <a:pt x="223"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22"/>
            <p:cNvSpPr/>
            <p:nvPr/>
          </p:nvSpPr>
          <p:spPr>
            <a:xfrm>
              <a:off x="4878975" y="2293150"/>
              <a:ext cx="6525" cy="4650"/>
            </a:xfrm>
            <a:custGeom>
              <a:avLst/>
              <a:gdLst/>
              <a:ahLst/>
              <a:cxnLst/>
              <a:rect l="l" t="t" r="r" b="b"/>
              <a:pathLst>
                <a:path w="261" h="186" extrusionOk="0">
                  <a:moveTo>
                    <a:pt x="157" y="0"/>
                  </a:moveTo>
                  <a:cubicBezTo>
                    <a:pt x="141" y="0"/>
                    <a:pt x="104" y="0"/>
                    <a:pt x="71" y="33"/>
                  </a:cubicBezTo>
                  <a:cubicBezTo>
                    <a:pt x="54" y="50"/>
                    <a:pt x="21" y="66"/>
                    <a:pt x="21" y="103"/>
                  </a:cubicBezTo>
                  <a:cubicBezTo>
                    <a:pt x="0" y="153"/>
                    <a:pt x="38" y="186"/>
                    <a:pt x="87" y="186"/>
                  </a:cubicBezTo>
                  <a:lnTo>
                    <a:pt x="157" y="186"/>
                  </a:lnTo>
                  <a:cubicBezTo>
                    <a:pt x="157" y="169"/>
                    <a:pt x="174" y="169"/>
                    <a:pt x="174" y="169"/>
                  </a:cubicBezTo>
                  <a:cubicBezTo>
                    <a:pt x="207" y="136"/>
                    <a:pt x="227" y="120"/>
                    <a:pt x="244" y="103"/>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22"/>
            <p:cNvSpPr/>
            <p:nvPr/>
          </p:nvSpPr>
          <p:spPr>
            <a:xfrm>
              <a:off x="4884125" y="2304275"/>
              <a:ext cx="6925" cy="5175"/>
            </a:xfrm>
            <a:custGeom>
              <a:avLst/>
              <a:gdLst/>
              <a:ahLst/>
              <a:cxnLst/>
              <a:rect l="l" t="t" r="r" b="b"/>
              <a:pathLst>
                <a:path w="277" h="207" extrusionOk="0">
                  <a:moveTo>
                    <a:pt x="174" y="1"/>
                  </a:moveTo>
                  <a:cubicBezTo>
                    <a:pt x="141" y="17"/>
                    <a:pt x="104" y="17"/>
                    <a:pt x="87" y="34"/>
                  </a:cubicBezTo>
                  <a:cubicBezTo>
                    <a:pt x="54" y="50"/>
                    <a:pt x="38" y="87"/>
                    <a:pt x="21" y="104"/>
                  </a:cubicBezTo>
                  <a:cubicBezTo>
                    <a:pt x="1" y="153"/>
                    <a:pt x="38" y="207"/>
                    <a:pt x="104" y="207"/>
                  </a:cubicBezTo>
                  <a:cubicBezTo>
                    <a:pt x="124" y="207"/>
                    <a:pt x="141" y="207"/>
                    <a:pt x="157" y="190"/>
                  </a:cubicBezTo>
                  <a:cubicBezTo>
                    <a:pt x="174" y="190"/>
                    <a:pt x="174" y="190"/>
                    <a:pt x="190" y="174"/>
                  </a:cubicBezTo>
                  <a:cubicBezTo>
                    <a:pt x="227" y="153"/>
                    <a:pt x="244" y="137"/>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22"/>
            <p:cNvSpPr/>
            <p:nvPr/>
          </p:nvSpPr>
          <p:spPr>
            <a:xfrm>
              <a:off x="4868675" y="2305100"/>
              <a:ext cx="6500" cy="5200"/>
            </a:xfrm>
            <a:custGeom>
              <a:avLst/>
              <a:gdLst/>
              <a:ahLst/>
              <a:cxnLst/>
              <a:rect l="l" t="t" r="r" b="b"/>
              <a:pathLst>
                <a:path w="260" h="208" extrusionOk="0">
                  <a:moveTo>
                    <a:pt x="174" y="0"/>
                  </a:moveTo>
                  <a:cubicBezTo>
                    <a:pt x="152" y="0"/>
                    <a:pt x="128" y="6"/>
                    <a:pt x="103" y="17"/>
                  </a:cubicBezTo>
                  <a:cubicBezTo>
                    <a:pt x="37" y="54"/>
                    <a:pt x="0" y="104"/>
                    <a:pt x="21" y="157"/>
                  </a:cubicBezTo>
                  <a:cubicBezTo>
                    <a:pt x="31" y="189"/>
                    <a:pt x="56" y="207"/>
                    <a:pt x="91" y="207"/>
                  </a:cubicBezTo>
                  <a:cubicBezTo>
                    <a:pt x="110" y="207"/>
                    <a:pt x="132" y="202"/>
                    <a:pt x="157" y="190"/>
                  </a:cubicBezTo>
                  <a:cubicBezTo>
                    <a:pt x="227" y="157"/>
                    <a:pt x="260" y="104"/>
                    <a:pt x="243" y="54"/>
                  </a:cubicBezTo>
                  <a:cubicBezTo>
                    <a:pt x="243" y="19"/>
                    <a:pt x="21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22"/>
            <p:cNvSpPr/>
            <p:nvPr/>
          </p:nvSpPr>
          <p:spPr>
            <a:xfrm>
              <a:off x="4851975" y="2350250"/>
              <a:ext cx="6400" cy="4750"/>
            </a:xfrm>
            <a:custGeom>
              <a:avLst/>
              <a:gdLst/>
              <a:ahLst/>
              <a:cxnLst/>
              <a:rect l="l" t="t" r="r" b="b"/>
              <a:pathLst>
                <a:path w="256" h="190" extrusionOk="0">
                  <a:moveTo>
                    <a:pt x="103" y="0"/>
                  </a:moveTo>
                  <a:cubicBezTo>
                    <a:pt x="33" y="33"/>
                    <a:pt x="0" y="104"/>
                    <a:pt x="17" y="136"/>
                  </a:cubicBezTo>
                  <a:cubicBezTo>
                    <a:pt x="27" y="170"/>
                    <a:pt x="52" y="189"/>
                    <a:pt x="86" y="189"/>
                  </a:cubicBezTo>
                  <a:cubicBezTo>
                    <a:pt x="106" y="189"/>
                    <a:pt x="129" y="183"/>
                    <a:pt x="153" y="169"/>
                  </a:cubicBezTo>
                  <a:cubicBezTo>
                    <a:pt x="173" y="169"/>
                    <a:pt x="190" y="153"/>
                    <a:pt x="206" y="153"/>
                  </a:cubicBezTo>
                  <a:cubicBezTo>
                    <a:pt x="239" y="120"/>
                    <a:pt x="256" y="66"/>
                    <a:pt x="239" y="33"/>
                  </a:cubicBezTo>
                  <a:cubicBezTo>
                    <a:pt x="239" y="17"/>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22"/>
            <p:cNvSpPr/>
            <p:nvPr/>
          </p:nvSpPr>
          <p:spPr>
            <a:xfrm>
              <a:off x="4888450" y="2315825"/>
              <a:ext cx="6925" cy="5175"/>
            </a:xfrm>
            <a:custGeom>
              <a:avLst/>
              <a:gdLst/>
              <a:ahLst/>
              <a:cxnLst/>
              <a:rect l="l" t="t" r="r" b="b"/>
              <a:pathLst>
                <a:path w="277" h="207" extrusionOk="0">
                  <a:moveTo>
                    <a:pt x="137" y="0"/>
                  </a:moveTo>
                  <a:cubicBezTo>
                    <a:pt x="104" y="21"/>
                    <a:pt x="87" y="37"/>
                    <a:pt x="54" y="54"/>
                  </a:cubicBezTo>
                  <a:cubicBezTo>
                    <a:pt x="1" y="103"/>
                    <a:pt x="1" y="157"/>
                    <a:pt x="54" y="190"/>
                  </a:cubicBezTo>
                  <a:cubicBezTo>
                    <a:pt x="71" y="207"/>
                    <a:pt x="104" y="207"/>
                    <a:pt x="137" y="207"/>
                  </a:cubicBezTo>
                  <a:cubicBezTo>
                    <a:pt x="137" y="190"/>
                    <a:pt x="157" y="190"/>
                    <a:pt x="157" y="190"/>
                  </a:cubicBezTo>
                  <a:cubicBezTo>
                    <a:pt x="190" y="174"/>
                    <a:pt x="207" y="174"/>
                    <a:pt x="223" y="157"/>
                  </a:cubicBezTo>
                  <a:cubicBezTo>
                    <a:pt x="260" y="103"/>
                    <a:pt x="277" y="54"/>
                    <a:pt x="223" y="21"/>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22"/>
            <p:cNvSpPr/>
            <p:nvPr/>
          </p:nvSpPr>
          <p:spPr>
            <a:xfrm>
              <a:off x="4850625" y="2340300"/>
              <a:ext cx="6525" cy="4825"/>
            </a:xfrm>
            <a:custGeom>
              <a:avLst/>
              <a:gdLst/>
              <a:ahLst/>
              <a:cxnLst/>
              <a:rect l="l" t="t" r="r" b="b"/>
              <a:pathLst>
                <a:path w="261" h="193" extrusionOk="0">
                  <a:moveTo>
                    <a:pt x="156" y="0"/>
                  </a:moveTo>
                  <a:cubicBezTo>
                    <a:pt x="137" y="0"/>
                    <a:pt x="119" y="5"/>
                    <a:pt x="104" y="19"/>
                  </a:cubicBezTo>
                  <a:cubicBezTo>
                    <a:pt x="54" y="36"/>
                    <a:pt x="21" y="73"/>
                    <a:pt x="21" y="106"/>
                  </a:cubicBezTo>
                  <a:cubicBezTo>
                    <a:pt x="1" y="122"/>
                    <a:pt x="1" y="139"/>
                    <a:pt x="1" y="139"/>
                  </a:cubicBezTo>
                  <a:cubicBezTo>
                    <a:pt x="14" y="174"/>
                    <a:pt x="47" y="193"/>
                    <a:pt x="87" y="193"/>
                  </a:cubicBezTo>
                  <a:cubicBezTo>
                    <a:pt x="109" y="193"/>
                    <a:pt x="133" y="187"/>
                    <a:pt x="157" y="176"/>
                  </a:cubicBezTo>
                  <a:cubicBezTo>
                    <a:pt x="207" y="155"/>
                    <a:pt x="260" y="89"/>
                    <a:pt x="244" y="52"/>
                  </a:cubicBezTo>
                  <a:cubicBezTo>
                    <a:pt x="244" y="36"/>
                    <a:pt x="227" y="19"/>
                    <a:pt x="227" y="19"/>
                  </a:cubicBezTo>
                  <a:cubicBezTo>
                    <a:pt x="206" y="10"/>
                    <a:pt x="18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22"/>
            <p:cNvSpPr/>
            <p:nvPr/>
          </p:nvSpPr>
          <p:spPr>
            <a:xfrm>
              <a:off x="4855775" y="2302950"/>
              <a:ext cx="6950" cy="5175"/>
            </a:xfrm>
            <a:custGeom>
              <a:avLst/>
              <a:gdLst/>
              <a:ahLst/>
              <a:cxnLst/>
              <a:rect l="l" t="t" r="r" b="b"/>
              <a:pathLst>
                <a:path w="278" h="207" extrusionOk="0">
                  <a:moveTo>
                    <a:pt x="174" y="0"/>
                  </a:moveTo>
                  <a:cubicBezTo>
                    <a:pt x="141" y="0"/>
                    <a:pt x="104" y="21"/>
                    <a:pt x="87" y="37"/>
                  </a:cubicBezTo>
                  <a:cubicBezTo>
                    <a:pt x="54" y="54"/>
                    <a:pt x="38" y="70"/>
                    <a:pt x="21" y="103"/>
                  </a:cubicBezTo>
                  <a:cubicBezTo>
                    <a:pt x="1" y="157"/>
                    <a:pt x="38" y="206"/>
                    <a:pt x="104" y="206"/>
                  </a:cubicBezTo>
                  <a:cubicBezTo>
                    <a:pt x="124" y="206"/>
                    <a:pt x="141" y="190"/>
                    <a:pt x="157" y="190"/>
                  </a:cubicBezTo>
                  <a:cubicBezTo>
                    <a:pt x="174" y="190"/>
                    <a:pt x="190" y="173"/>
                    <a:pt x="190" y="173"/>
                  </a:cubicBezTo>
                  <a:cubicBezTo>
                    <a:pt x="228" y="157"/>
                    <a:pt x="244" y="124"/>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22"/>
            <p:cNvSpPr/>
            <p:nvPr/>
          </p:nvSpPr>
          <p:spPr>
            <a:xfrm>
              <a:off x="4858350" y="2317425"/>
              <a:ext cx="6525" cy="4925"/>
            </a:xfrm>
            <a:custGeom>
              <a:avLst/>
              <a:gdLst/>
              <a:ahLst/>
              <a:cxnLst/>
              <a:rect l="l" t="t" r="r" b="b"/>
              <a:pathLst>
                <a:path w="261" h="197" extrusionOk="0">
                  <a:moveTo>
                    <a:pt x="149" y="0"/>
                  </a:moveTo>
                  <a:cubicBezTo>
                    <a:pt x="134" y="0"/>
                    <a:pt x="118" y="2"/>
                    <a:pt x="104" y="6"/>
                  </a:cubicBezTo>
                  <a:cubicBezTo>
                    <a:pt x="38" y="39"/>
                    <a:pt x="1" y="93"/>
                    <a:pt x="1" y="143"/>
                  </a:cubicBezTo>
                  <a:cubicBezTo>
                    <a:pt x="14" y="177"/>
                    <a:pt x="47" y="197"/>
                    <a:pt x="87" y="197"/>
                  </a:cubicBezTo>
                  <a:cubicBezTo>
                    <a:pt x="109" y="197"/>
                    <a:pt x="133" y="191"/>
                    <a:pt x="158" y="180"/>
                  </a:cubicBezTo>
                  <a:cubicBezTo>
                    <a:pt x="207" y="163"/>
                    <a:pt x="261" y="93"/>
                    <a:pt x="244" y="39"/>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22"/>
            <p:cNvSpPr/>
            <p:nvPr/>
          </p:nvSpPr>
          <p:spPr>
            <a:xfrm>
              <a:off x="4860525" y="2269950"/>
              <a:ext cx="6525" cy="4675"/>
            </a:xfrm>
            <a:custGeom>
              <a:avLst/>
              <a:gdLst/>
              <a:ahLst/>
              <a:cxnLst/>
              <a:rect l="l" t="t" r="r" b="b"/>
              <a:pathLst>
                <a:path w="261" h="187" extrusionOk="0">
                  <a:moveTo>
                    <a:pt x="141" y="1"/>
                  </a:moveTo>
                  <a:cubicBezTo>
                    <a:pt x="104" y="1"/>
                    <a:pt x="87" y="17"/>
                    <a:pt x="54" y="34"/>
                  </a:cubicBezTo>
                  <a:cubicBezTo>
                    <a:pt x="17" y="83"/>
                    <a:pt x="0" y="137"/>
                    <a:pt x="54" y="170"/>
                  </a:cubicBezTo>
                  <a:cubicBezTo>
                    <a:pt x="71" y="186"/>
                    <a:pt x="104" y="186"/>
                    <a:pt x="141" y="186"/>
                  </a:cubicBezTo>
                  <a:cubicBezTo>
                    <a:pt x="141" y="170"/>
                    <a:pt x="157" y="170"/>
                    <a:pt x="174" y="170"/>
                  </a:cubicBezTo>
                  <a:cubicBezTo>
                    <a:pt x="190" y="153"/>
                    <a:pt x="207" y="153"/>
                    <a:pt x="223" y="137"/>
                  </a:cubicBezTo>
                  <a:cubicBezTo>
                    <a:pt x="244" y="120"/>
                    <a:pt x="260" y="83"/>
                    <a:pt x="260" y="67"/>
                  </a:cubicBezTo>
                  <a:cubicBezTo>
                    <a:pt x="260" y="34"/>
                    <a:pt x="244" y="17"/>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22"/>
            <p:cNvSpPr/>
            <p:nvPr/>
          </p:nvSpPr>
          <p:spPr>
            <a:xfrm>
              <a:off x="4864850" y="2291400"/>
              <a:ext cx="6425" cy="4750"/>
            </a:xfrm>
            <a:custGeom>
              <a:avLst/>
              <a:gdLst/>
              <a:ahLst/>
              <a:cxnLst/>
              <a:rect l="l" t="t" r="r" b="b"/>
              <a:pathLst>
                <a:path w="257" h="190" extrusionOk="0">
                  <a:moveTo>
                    <a:pt x="174" y="0"/>
                  </a:moveTo>
                  <a:cubicBezTo>
                    <a:pt x="104" y="0"/>
                    <a:pt x="34" y="33"/>
                    <a:pt x="17" y="87"/>
                  </a:cubicBezTo>
                  <a:cubicBezTo>
                    <a:pt x="1" y="153"/>
                    <a:pt x="34" y="190"/>
                    <a:pt x="104" y="190"/>
                  </a:cubicBezTo>
                  <a:cubicBezTo>
                    <a:pt x="120" y="190"/>
                    <a:pt x="137" y="190"/>
                    <a:pt x="153" y="173"/>
                  </a:cubicBezTo>
                  <a:cubicBezTo>
                    <a:pt x="174" y="173"/>
                    <a:pt x="174" y="173"/>
                    <a:pt x="190" y="153"/>
                  </a:cubicBezTo>
                  <a:cubicBezTo>
                    <a:pt x="223" y="136"/>
                    <a:pt x="240" y="120"/>
                    <a:pt x="240" y="87"/>
                  </a:cubicBezTo>
                  <a:cubicBezTo>
                    <a:pt x="256" y="70"/>
                    <a:pt x="256"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22"/>
            <p:cNvSpPr/>
            <p:nvPr/>
          </p:nvSpPr>
          <p:spPr>
            <a:xfrm>
              <a:off x="4793950" y="2305100"/>
              <a:ext cx="6100" cy="4775"/>
            </a:xfrm>
            <a:custGeom>
              <a:avLst/>
              <a:gdLst/>
              <a:ahLst/>
              <a:cxnLst/>
              <a:rect l="l" t="t" r="r" b="b"/>
              <a:pathLst>
                <a:path w="244" h="191" extrusionOk="0">
                  <a:moveTo>
                    <a:pt x="157" y="1"/>
                  </a:moveTo>
                  <a:cubicBezTo>
                    <a:pt x="140" y="1"/>
                    <a:pt x="103" y="1"/>
                    <a:pt x="70" y="17"/>
                  </a:cubicBezTo>
                  <a:cubicBezTo>
                    <a:pt x="54" y="38"/>
                    <a:pt x="21" y="71"/>
                    <a:pt x="21" y="87"/>
                  </a:cubicBezTo>
                  <a:cubicBezTo>
                    <a:pt x="0" y="157"/>
                    <a:pt x="37" y="190"/>
                    <a:pt x="87" y="190"/>
                  </a:cubicBezTo>
                  <a:cubicBezTo>
                    <a:pt x="103" y="190"/>
                    <a:pt x="140" y="190"/>
                    <a:pt x="157" y="174"/>
                  </a:cubicBezTo>
                  <a:cubicBezTo>
                    <a:pt x="157" y="174"/>
                    <a:pt x="173" y="174"/>
                    <a:pt x="173" y="157"/>
                  </a:cubicBezTo>
                  <a:cubicBezTo>
                    <a:pt x="206" y="141"/>
                    <a:pt x="227" y="120"/>
                    <a:pt x="243" y="87"/>
                  </a:cubicBezTo>
                  <a:cubicBezTo>
                    <a:pt x="243" y="71"/>
                    <a:pt x="243" y="38"/>
                    <a:pt x="227" y="17"/>
                  </a:cubicBezTo>
                  <a:cubicBezTo>
                    <a:pt x="227" y="1"/>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22"/>
            <p:cNvSpPr/>
            <p:nvPr/>
          </p:nvSpPr>
          <p:spPr>
            <a:xfrm>
              <a:off x="4778075" y="2305100"/>
              <a:ext cx="6500" cy="4950"/>
            </a:xfrm>
            <a:custGeom>
              <a:avLst/>
              <a:gdLst/>
              <a:ahLst/>
              <a:cxnLst/>
              <a:rect l="l" t="t" r="r" b="b"/>
              <a:pathLst>
                <a:path w="260" h="198" extrusionOk="0">
                  <a:moveTo>
                    <a:pt x="140" y="1"/>
                  </a:moveTo>
                  <a:cubicBezTo>
                    <a:pt x="103" y="17"/>
                    <a:pt x="70" y="38"/>
                    <a:pt x="54" y="54"/>
                  </a:cubicBezTo>
                  <a:cubicBezTo>
                    <a:pt x="0" y="104"/>
                    <a:pt x="0" y="157"/>
                    <a:pt x="54" y="190"/>
                  </a:cubicBezTo>
                  <a:cubicBezTo>
                    <a:pt x="65" y="190"/>
                    <a:pt x="83" y="198"/>
                    <a:pt x="99" y="198"/>
                  </a:cubicBezTo>
                  <a:cubicBezTo>
                    <a:pt x="107" y="198"/>
                    <a:pt x="114" y="196"/>
                    <a:pt x="120" y="190"/>
                  </a:cubicBezTo>
                  <a:lnTo>
                    <a:pt x="157" y="190"/>
                  </a:lnTo>
                  <a:cubicBezTo>
                    <a:pt x="173" y="174"/>
                    <a:pt x="190" y="157"/>
                    <a:pt x="206" y="157"/>
                  </a:cubicBezTo>
                  <a:cubicBezTo>
                    <a:pt x="243" y="120"/>
                    <a:pt x="260" y="104"/>
                    <a:pt x="260" y="71"/>
                  </a:cubicBezTo>
                  <a:cubicBezTo>
                    <a:pt x="260" y="54"/>
                    <a:pt x="243" y="17"/>
                    <a:pt x="223" y="17"/>
                  </a:cubicBezTo>
                  <a:cubicBezTo>
                    <a:pt x="206" y="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22"/>
            <p:cNvSpPr/>
            <p:nvPr/>
          </p:nvSpPr>
          <p:spPr>
            <a:xfrm>
              <a:off x="4894025" y="2293075"/>
              <a:ext cx="6525" cy="4800"/>
            </a:xfrm>
            <a:custGeom>
              <a:avLst/>
              <a:gdLst/>
              <a:ahLst/>
              <a:cxnLst/>
              <a:rect l="l" t="t" r="r" b="b"/>
              <a:pathLst>
                <a:path w="261" h="192" extrusionOk="0">
                  <a:moveTo>
                    <a:pt x="162" y="1"/>
                  </a:moveTo>
                  <a:cubicBezTo>
                    <a:pt x="143" y="1"/>
                    <a:pt x="122" y="7"/>
                    <a:pt x="103" y="20"/>
                  </a:cubicBezTo>
                  <a:cubicBezTo>
                    <a:pt x="37" y="36"/>
                    <a:pt x="0" y="106"/>
                    <a:pt x="0" y="139"/>
                  </a:cubicBezTo>
                  <a:cubicBezTo>
                    <a:pt x="11" y="171"/>
                    <a:pt x="44" y="191"/>
                    <a:pt x="85" y="191"/>
                  </a:cubicBezTo>
                  <a:cubicBezTo>
                    <a:pt x="108" y="191"/>
                    <a:pt x="132" y="185"/>
                    <a:pt x="157" y="172"/>
                  </a:cubicBezTo>
                  <a:cubicBezTo>
                    <a:pt x="207" y="156"/>
                    <a:pt x="260" y="86"/>
                    <a:pt x="244" y="53"/>
                  </a:cubicBezTo>
                  <a:cubicBezTo>
                    <a:pt x="230" y="21"/>
                    <a:pt x="19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22"/>
            <p:cNvSpPr/>
            <p:nvPr/>
          </p:nvSpPr>
          <p:spPr>
            <a:xfrm>
              <a:off x="4785375" y="2282025"/>
              <a:ext cx="6950" cy="5075"/>
            </a:xfrm>
            <a:custGeom>
              <a:avLst/>
              <a:gdLst/>
              <a:ahLst/>
              <a:cxnLst/>
              <a:rect l="l" t="t" r="r" b="b"/>
              <a:pathLst>
                <a:path w="278" h="203" extrusionOk="0">
                  <a:moveTo>
                    <a:pt x="191" y="0"/>
                  </a:moveTo>
                  <a:cubicBezTo>
                    <a:pt x="178" y="0"/>
                    <a:pt x="166" y="4"/>
                    <a:pt x="158" y="12"/>
                  </a:cubicBezTo>
                  <a:cubicBezTo>
                    <a:pt x="120" y="12"/>
                    <a:pt x="87" y="33"/>
                    <a:pt x="71" y="50"/>
                  </a:cubicBezTo>
                  <a:cubicBezTo>
                    <a:pt x="17" y="99"/>
                    <a:pt x="1" y="169"/>
                    <a:pt x="54" y="186"/>
                  </a:cubicBezTo>
                  <a:cubicBezTo>
                    <a:pt x="71" y="202"/>
                    <a:pt x="104" y="202"/>
                    <a:pt x="137" y="202"/>
                  </a:cubicBezTo>
                  <a:cubicBezTo>
                    <a:pt x="137" y="202"/>
                    <a:pt x="158" y="186"/>
                    <a:pt x="174" y="186"/>
                  </a:cubicBezTo>
                  <a:cubicBezTo>
                    <a:pt x="191" y="186"/>
                    <a:pt x="207" y="169"/>
                    <a:pt x="223" y="153"/>
                  </a:cubicBezTo>
                  <a:cubicBezTo>
                    <a:pt x="277" y="99"/>
                    <a:pt x="277" y="50"/>
                    <a:pt x="223" y="12"/>
                  </a:cubicBezTo>
                  <a:cubicBezTo>
                    <a:pt x="215" y="4"/>
                    <a:pt x="203"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22"/>
            <p:cNvSpPr/>
            <p:nvPr/>
          </p:nvSpPr>
          <p:spPr>
            <a:xfrm>
              <a:off x="4782800" y="2315400"/>
              <a:ext cx="6525" cy="4775"/>
            </a:xfrm>
            <a:custGeom>
              <a:avLst/>
              <a:gdLst/>
              <a:ahLst/>
              <a:cxnLst/>
              <a:rect l="l" t="t" r="r" b="b"/>
              <a:pathLst>
                <a:path w="261" h="191" extrusionOk="0">
                  <a:moveTo>
                    <a:pt x="174" y="1"/>
                  </a:moveTo>
                  <a:cubicBezTo>
                    <a:pt x="137" y="1"/>
                    <a:pt x="120" y="17"/>
                    <a:pt x="87" y="38"/>
                  </a:cubicBezTo>
                  <a:cubicBezTo>
                    <a:pt x="54" y="54"/>
                    <a:pt x="34" y="71"/>
                    <a:pt x="17" y="104"/>
                  </a:cubicBezTo>
                  <a:cubicBezTo>
                    <a:pt x="1" y="158"/>
                    <a:pt x="34" y="191"/>
                    <a:pt x="104" y="191"/>
                  </a:cubicBezTo>
                  <a:lnTo>
                    <a:pt x="157" y="191"/>
                  </a:lnTo>
                  <a:cubicBezTo>
                    <a:pt x="174" y="174"/>
                    <a:pt x="190" y="174"/>
                    <a:pt x="190" y="174"/>
                  </a:cubicBezTo>
                  <a:cubicBezTo>
                    <a:pt x="223" y="158"/>
                    <a:pt x="240" y="120"/>
                    <a:pt x="261" y="104"/>
                  </a:cubicBezTo>
                  <a:cubicBezTo>
                    <a:pt x="261" y="71"/>
                    <a:pt x="261" y="54"/>
                    <a:pt x="240" y="38"/>
                  </a:cubicBezTo>
                  <a:cubicBezTo>
                    <a:pt x="223"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22"/>
            <p:cNvSpPr/>
            <p:nvPr/>
          </p:nvSpPr>
          <p:spPr>
            <a:xfrm>
              <a:off x="4659950" y="2272025"/>
              <a:ext cx="6100" cy="4350"/>
            </a:xfrm>
            <a:custGeom>
              <a:avLst/>
              <a:gdLst/>
              <a:ahLst/>
              <a:cxnLst/>
              <a:rect l="l" t="t" r="r" b="b"/>
              <a:pathLst>
                <a:path w="244" h="174" extrusionOk="0">
                  <a:moveTo>
                    <a:pt x="70" y="0"/>
                  </a:moveTo>
                  <a:cubicBezTo>
                    <a:pt x="37" y="21"/>
                    <a:pt x="21" y="54"/>
                    <a:pt x="0" y="70"/>
                  </a:cubicBezTo>
                  <a:cubicBezTo>
                    <a:pt x="0" y="103"/>
                    <a:pt x="0" y="124"/>
                    <a:pt x="21" y="140"/>
                  </a:cubicBezTo>
                  <a:cubicBezTo>
                    <a:pt x="37" y="157"/>
                    <a:pt x="54" y="173"/>
                    <a:pt x="87" y="173"/>
                  </a:cubicBezTo>
                  <a:cubicBezTo>
                    <a:pt x="103" y="173"/>
                    <a:pt x="124" y="173"/>
                    <a:pt x="140" y="157"/>
                  </a:cubicBezTo>
                  <a:cubicBezTo>
                    <a:pt x="157" y="157"/>
                    <a:pt x="173" y="140"/>
                    <a:pt x="173" y="140"/>
                  </a:cubicBezTo>
                  <a:cubicBezTo>
                    <a:pt x="206" y="124"/>
                    <a:pt x="227" y="103"/>
                    <a:pt x="244" y="70"/>
                  </a:cubicBezTo>
                  <a:cubicBezTo>
                    <a:pt x="244" y="37"/>
                    <a:pt x="244" y="21"/>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22"/>
            <p:cNvSpPr/>
            <p:nvPr/>
          </p:nvSpPr>
          <p:spPr>
            <a:xfrm>
              <a:off x="4752700" y="2271200"/>
              <a:ext cx="6525" cy="3000"/>
            </a:xfrm>
            <a:custGeom>
              <a:avLst/>
              <a:gdLst/>
              <a:ahLst/>
              <a:cxnLst/>
              <a:rect l="l" t="t" r="r" b="b"/>
              <a:pathLst>
                <a:path w="261" h="120" extrusionOk="0">
                  <a:moveTo>
                    <a:pt x="38" y="0"/>
                  </a:moveTo>
                  <a:lnTo>
                    <a:pt x="38" y="17"/>
                  </a:lnTo>
                  <a:cubicBezTo>
                    <a:pt x="1" y="70"/>
                    <a:pt x="38" y="120"/>
                    <a:pt x="104" y="120"/>
                  </a:cubicBezTo>
                  <a:cubicBezTo>
                    <a:pt x="125" y="120"/>
                    <a:pt x="141" y="103"/>
                    <a:pt x="174" y="103"/>
                  </a:cubicBezTo>
                  <a:lnTo>
                    <a:pt x="191" y="87"/>
                  </a:lnTo>
                  <a:cubicBezTo>
                    <a:pt x="228" y="70"/>
                    <a:pt x="244" y="33"/>
                    <a:pt x="261" y="17"/>
                  </a:cubicBezTo>
                  <a:lnTo>
                    <a:pt x="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22"/>
            <p:cNvSpPr/>
            <p:nvPr/>
          </p:nvSpPr>
          <p:spPr>
            <a:xfrm>
              <a:off x="4690875" y="2271600"/>
              <a:ext cx="6500" cy="4350"/>
            </a:xfrm>
            <a:custGeom>
              <a:avLst/>
              <a:gdLst/>
              <a:ahLst/>
              <a:cxnLst/>
              <a:rect l="l" t="t" r="r" b="b"/>
              <a:pathLst>
                <a:path w="260" h="174" extrusionOk="0">
                  <a:moveTo>
                    <a:pt x="70" y="1"/>
                  </a:moveTo>
                  <a:cubicBezTo>
                    <a:pt x="54" y="38"/>
                    <a:pt x="21" y="54"/>
                    <a:pt x="21" y="87"/>
                  </a:cubicBezTo>
                  <a:cubicBezTo>
                    <a:pt x="0" y="141"/>
                    <a:pt x="37" y="174"/>
                    <a:pt x="87" y="174"/>
                  </a:cubicBezTo>
                  <a:cubicBezTo>
                    <a:pt x="124" y="174"/>
                    <a:pt x="140" y="174"/>
                    <a:pt x="157" y="157"/>
                  </a:cubicBezTo>
                  <a:lnTo>
                    <a:pt x="190" y="157"/>
                  </a:lnTo>
                  <a:cubicBezTo>
                    <a:pt x="206" y="120"/>
                    <a:pt x="243" y="104"/>
                    <a:pt x="243" y="71"/>
                  </a:cubicBezTo>
                  <a:cubicBezTo>
                    <a:pt x="260" y="54"/>
                    <a:pt x="260" y="17"/>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22"/>
            <p:cNvSpPr/>
            <p:nvPr/>
          </p:nvSpPr>
          <p:spPr>
            <a:xfrm>
              <a:off x="4788775" y="2293150"/>
              <a:ext cx="6525" cy="5175"/>
            </a:xfrm>
            <a:custGeom>
              <a:avLst/>
              <a:gdLst/>
              <a:ahLst/>
              <a:cxnLst/>
              <a:rect l="l" t="t" r="r" b="b"/>
              <a:pathLst>
                <a:path w="261" h="207" extrusionOk="0">
                  <a:moveTo>
                    <a:pt x="174" y="0"/>
                  </a:moveTo>
                  <a:cubicBezTo>
                    <a:pt x="141" y="0"/>
                    <a:pt x="104" y="17"/>
                    <a:pt x="71" y="33"/>
                  </a:cubicBezTo>
                  <a:cubicBezTo>
                    <a:pt x="55" y="50"/>
                    <a:pt x="22" y="66"/>
                    <a:pt x="22" y="103"/>
                  </a:cubicBezTo>
                  <a:cubicBezTo>
                    <a:pt x="1" y="153"/>
                    <a:pt x="38" y="206"/>
                    <a:pt x="87" y="206"/>
                  </a:cubicBezTo>
                  <a:cubicBezTo>
                    <a:pt x="125" y="206"/>
                    <a:pt x="141" y="186"/>
                    <a:pt x="158" y="186"/>
                  </a:cubicBezTo>
                  <a:cubicBezTo>
                    <a:pt x="174" y="169"/>
                    <a:pt x="174" y="169"/>
                    <a:pt x="191" y="169"/>
                  </a:cubicBezTo>
                  <a:cubicBezTo>
                    <a:pt x="207" y="153"/>
                    <a:pt x="244" y="120"/>
                    <a:pt x="244" y="103"/>
                  </a:cubicBezTo>
                  <a:cubicBezTo>
                    <a:pt x="261" y="50"/>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22"/>
            <p:cNvSpPr/>
            <p:nvPr/>
          </p:nvSpPr>
          <p:spPr>
            <a:xfrm>
              <a:off x="4876475" y="2269450"/>
              <a:ext cx="6450" cy="4825"/>
            </a:xfrm>
            <a:custGeom>
              <a:avLst/>
              <a:gdLst/>
              <a:ahLst/>
              <a:cxnLst/>
              <a:rect l="l" t="t" r="r" b="b"/>
              <a:pathLst>
                <a:path w="258" h="193" extrusionOk="0">
                  <a:moveTo>
                    <a:pt x="154" y="0"/>
                  </a:moveTo>
                  <a:cubicBezTo>
                    <a:pt x="121" y="0"/>
                    <a:pt x="100" y="21"/>
                    <a:pt x="67" y="37"/>
                  </a:cubicBezTo>
                  <a:cubicBezTo>
                    <a:pt x="51" y="54"/>
                    <a:pt x="34" y="70"/>
                    <a:pt x="18" y="103"/>
                  </a:cubicBezTo>
                  <a:cubicBezTo>
                    <a:pt x="0" y="150"/>
                    <a:pt x="26" y="193"/>
                    <a:pt x="65" y="193"/>
                  </a:cubicBezTo>
                  <a:cubicBezTo>
                    <a:pt x="71" y="193"/>
                    <a:pt x="77" y="192"/>
                    <a:pt x="84" y="190"/>
                  </a:cubicBezTo>
                  <a:lnTo>
                    <a:pt x="154" y="190"/>
                  </a:lnTo>
                  <a:cubicBezTo>
                    <a:pt x="171" y="173"/>
                    <a:pt x="171" y="173"/>
                    <a:pt x="187" y="173"/>
                  </a:cubicBezTo>
                  <a:cubicBezTo>
                    <a:pt x="204" y="157"/>
                    <a:pt x="241" y="124"/>
                    <a:pt x="241" y="103"/>
                  </a:cubicBezTo>
                  <a:cubicBezTo>
                    <a:pt x="257" y="70"/>
                    <a:pt x="257" y="54"/>
                    <a:pt x="241" y="37"/>
                  </a:cubicBezTo>
                  <a:cubicBezTo>
                    <a:pt x="224" y="21"/>
                    <a:pt x="20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22"/>
            <p:cNvSpPr/>
            <p:nvPr/>
          </p:nvSpPr>
          <p:spPr>
            <a:xfrm>
              <a:off x="4815900" y="2270375"/>
              <a:ext cx="6000" cy="4250"/>
            </a:xfrm>
            <a:custGeom>
              <a:avLst/>
              <a:gdLst/>
              <a:ahLst/>
              <a:cxnLst/>
              <a:rect l="l" t="t" r="r" b="b"/>
              <a:pathLst>
                <a:path w="240" h="170" extrusionOk="0">
                  <a:moveTo>
                    <a:pt x="70" y="0"/>
                  </a:moveTo>
                  <a:cubicBezTo>
                    <a:pt x="33" y="17"/>
                    <a:pt x="17" y="50"/>
                    <a:pt x="17" y="66"/>
                  </a:cubicBezTo>
                  <a:cubicBezTo>
                    <a:pt x="0" y="103"/>
                    <a:pt x="0" y="120"/>
                    <a:pt x="17" y="136"/>
                  </a:cubicBezTo>
                  <a:cubicBezTo>
                    <a:pt x="33" y="153"/>
                    <a:pt x="50" y="169"/>
                    <a:pt x="87" y="169"/>
                  </a:cubicBezTo>
                  <a:cubicBezTo>
                    <a:pt x="103" y="169"/>
                    <a:pt x="120" y="169"/>
                    <a:pt x="153" y="153"/>
                  </a:cubicBezTo>
                  <a:lnTo>
                    <a:pt x="173" y="136"/>
                  </a:lnTo>
                  <a:cubicBezTo>
                    <a:pt x="206" y="120"/>
                    <a:pt x="223" y="103"/>
                    <a:pt x="239" y="66"/>
                  </a:cubicBezTo>
                  <a:cubicBezTo>
                    <a:pt x="239" y="33"/>
                    <a:pt x="239" y="17"/>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22"/>
            <p:cNvSpPr/>
            <p:nvPr/>
          </p:nvSpPr>
          <p:spPr>
            <a:xfrm>
              <a:off x="4632125" y="2283250"/>
              <a:ext cx="6400" cy="4950"/>
            </a:xfrm>
            <a:custGeom>
              <a:avLst/>
              <a:gdLst/>
              <a:ahLst/>
              <a:cxnLst/>
              <a:rect l="l" t="t" r="r" b="b"/>
              <a:pathLst>
                <a:path w="256" h="198" extrusionOk="0">
                  <a:moveTo>
                    <a:pt x="136" y="1"/>
                  </a:moveTo>
                  <a:cubicBezTo>
                    <a:pt x="103" y="17"/>
                    <a:pt x="83" y="34"/>
                    <a:pt x="50" y="50"/>
                  </a:cubicBezTo>
                  <a:cubicBezTo>
                    <a:pt x="0" y="104"/>
                    <a:pt x="0" y="153"/>
                    <a:pt x="50" y="190"/>
                  </a:cubicBezTo>
                  <a:cubicBezTo>
                    <a:pt x="61" y="190"/>
                    <a:pt x="81" y="198"/>
                    <a:pt x="103" y="198"/>
                  </a:cubicBezTo>
                  <a:cubicBezTo>
                    <a:pt x="114" y="198"/>
                    <a:pt x="125" y="196"/>
                    <a:pt x="136" y="190"/>
                  </a:cubicBezTo>
                  <a:lnTo>
                    <a:pt x="153" y="190"/>
                  </a:lnTo>
                  <a:cubicBezTo>
                    <a:pt x="186" y="170"/>
                    <a:pt x="206" y="153"/>
                    <a:pt x="223" y="137"/>
                  </a:cubicBezTo>
                  <a:cubicBezTo>
                    <a:pt x="239" y="120"/>
                    <a:pt x="256" y="104"/>
                    <a:pt x="256" y="67"/>
                  </a:cubicBezTo>
                  <a:cubicBezTo>
                    <a:pt x="256" y="50"/>
                    <a:pt x="239" y="17"/>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22"/>
            <p:cNvSpPr/>
            <p:nvPr/>
          </p:nvSpPr>
          <p:spPr>
            <a:xfrm>
              <a:off x="4894425" y="2281500"/>
              <a:ext cx="6525" cy="4775"/>
            </a:xfrm>
            <a:custGeom>
              <a:avLst/>
              <a:gdLst/>
              <a:ahLst/>
              <a:cxnLst/>
              <a:rect l="l" t="t" r="r" b="b"/>
              <a:pathLst>
                <a:path w="261" h="191" extrusionOk="0">
                  <a:moveTo>
                    <a:pt x="158" y="0"/>
                  </a:moveTo>
                  <a:cubicBezTo>
                    <a:pt x="141" y="0"/>
                    <a:pt x="104" y="0"/>
                    <a:pt x="71" y="17"/>
                  </a:cubicBezTo>
                  <a:cubicBezTo>
                    <a:pt x="38" y="33"/>
                    <a:pt x="21" y="71"/>
                    <a:pt x="21" y="87"/>
                  </a:cubicBezTo>
                  <a:cubicBezTo>
                    <a:pt x="1" y="157"/>
                    <a:pt x="38" y="190"/>
                    <a:pt x="87" y="190"/>
                  </a:cubicBezTo>
                  <a:cubicBezTo>
                    <a:pt x="104" y="190"/>
                    <a:pt x="141" y="190"/>
                    <a:pt x="158" y="174"/>
                  </a:cubicBezTo>
                  <a:cubicBezTo>
                    <a:pt x="158" y="174"/>
                    <a:pt x="174" y="174"/>
                    <a:pt x="174" y="157"/>
                  </a:cubicBezTo>
                  <a:cubicBezTo>
                    <a:pt x="207" y="137"/>
                    <a:pt x="228" y="120"/>
                    <a:pt x="244" y="87"/>
                  </a:cubicBez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22"/>
            <p:cNvSpPr/>
            <p:nvPr/>
          </p:nvSpPr>
          <p:spPr>
            <a:xfrm>
              <a:off x="4802175" y="2280250"/>
              <a:ext cx="6425" cy="4675"/>
            </a:xfrm>
            <a:custGeom>
              <a:avLst/>
              <a:gdLst/>
              <a:ahLst/>
              <a:cxnLst/>
              <a:rect l="l" t="t" r="r" b="b"/>
              <a:pathLst>
                <a:path w="257" h="187" extrusionOk="0">
                  <a:moveTo>
                    <a:pt x="153" y="1"/>
                  </a:moveTo>
                  <a:cubicBezTo>
                    <a:pt x="137" y="1"/>
                    <a:pt x="104" y="1"/>
                    <a:pt x="67" y="34"/>
                  </a:cubicBezTo>
                  <a:cubicBezTo>
                    <a:pt x="34" y="50"/>
                    <a:pt x="17" y="67"/>
                    <a:pt x="17" y="104"/>
                  </a:cubicBezTo>
                  <a:cubicBezTo>
                    <a:pt x="1" y="137"/>
                    <a:pt x="17" y="187"/>
                    <a:pt x="67" y="187"/>
                  </a:cubicBezTo>
                  <a:lnTo>
                    <a:pt x="153" y="187"/>
                  </a:lnTo>
                  <a:cubicBezTo>
                    <a:pt x="170" y="170"/>
                    <a:pt x="207" y="154"/>
                    <a:pt x="224" y="121"/>
                  </a:cubicBezTo>
                  <a:lnTo>
                    <a:pt x="240" y="104"/>
                  </a:lnTo>
                  <a:cubicBezTo>
                    <a:pt x="257" y="3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22"/>
            <p:cNvSpPr/>
            <p:nvPr/>
          </p:nvSpPr>
          <p:spPr>
            <a:xfrm>
              <a:off x="4798275" y="2316450"/>
              <a:ext cx="6500" cy="5075"/>
            </a:xfrm>
            <a:custGeom>
              <a:avLst/>
              <a:gdLst/>
              <a:ahLst/>
              <a:cxnLst/>
              <a:rect l="l" t="t" r="r" b="b"/>
              <a:pathLst>
                <a:path w="260" h="203" extrusionOk="0">
                  <a:moveTo>
                    <a:pt x="187" y="0"/>
                  </a:moveTo>
                  <a:cubicBezTo>
                    <a:pt x="172" y="0"/>
                    <a:pt x="155" y="4"/>
                    <a:pt x="136" y="12"/>
                  </a:cubicBezTo>
                  <a:cubicBezTo>
                    <a:pt x="103" y="12"/>
                    <a:pt x="70" y="29"/>
                    <a:pt x="54" y="45"/>
                  </a:cubicBezTo>
                  <a:cubicBezTo>
                    <a:pt x="0" y="99"/>
                    <a:pt x="0" y="165"/>
                    <a:pt x="54" y="182"/>
                  </a:cubicBezTo>
                  <a:cubicBezTo>
                    <a:pt x="70" y="202"/>
                    <a:pt x="103" y="202"/>
                    <a:pt x="120" y="202"/>
                  </a:cubicBezTo>
                  <a:cubicBezTo>
                    <a:pt x="136" y="202"/>
                    <a:pt x="157" y="182"/>
                    <a:pt x="157" y="182"/>
                  </a:cubicBezTo>
                  <a:cubicBezTo>
                    <a:pt x="173" y="182"/>
                    <a:pt x="190" y="165"/>
                    <a:pt x="206" y="149"/>
                  </a:cubicBezTo>
                  <a:cubicBezTo>
                    <a:pt x="260" y="99"/>
                    <a:pt x="260" y="45"/>
                    <a:pt x="223" y="12"/>
                  </a:cubicBezTo>
                  <a:cubicBezTo>
                    <a:pt x="215" y="4"/>
                    <a:pt x="202"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22"/>
            <p:cNvSpPr/>
            <p:nvPr/>
          </p:nvSpPr>
          <p:spPr>
            <a:xfrm>
              <a:off x="4860925" y="2327875"/>
              <a:ext cx="6125" cy="4775"/>
            </a:xfrm>
            <a:custGeom>
              <a:avLst/>
              <a:gdLst/>
              <a:ahLst/>
              <a:cxnLst/>
              <a:rect l="l" t="t" r="r" b="b"/>
              <a:pathLst>
                <a:path w="245" h="191" extrusionOk="0">
                  <a:moveTo>
                    <a:pt x="141" y="1"/>
                  </a:moveTo>
                  <a:cubicBezTo>
                    <a:pt x="104" y="1"/>
                    <a:pt x="71" y="17"/>
                    <a:pt x="55" y="54"/>
                  </a:cubicBezTo>
                  <a:cubicBezTo>
                    <a:pt x="1" y="87"/>
                    <a:pt x="1" y="157"/>
                    <a:pt x="38" y="190"/>
                  </a:cubicBezTo>
                  <a:lnTo>
                    <a:pt x="125" y="190"/>
                  </a:lnTo>
                  <a:cubicBezTo>
                    <a:pt x="141" y="190"/>
                    <a:pt x="141" y="190"/>
                    <a:pt x="158" y="174"/>
                  </a:cubicBezTo>
                  <a:cubicBezTo>
                    <a:pt x="174" y="174"/>
                    <a:pt x="191" y="157"/>
                    <a:pt x="207" y="137"/>
                  </a:cubicBezTo>
                  <a:cubicBezTo>
                    <a:pt x="228" y="120"/>
                    <a:pt x="244" y="87"/>
                    <a:pt x="244" y="71"/>
                  </a:cubicBezTo>
                  <a:cubicBezTo>
                    <a:pt x="244" y="54"/>
                    <a:pt x="244" y="17"/>
                    <a:pt x="207" y="17"/>
                  </a:cubicBezTo>
                  <a:cubicBezTo>
                    <a:pt x="191"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22"/>
            <p:cNvSpPr/>
            <p:nvPr/>
          </p:nvSpPr>
          <p:spPr>
            <a:xfrm>
              <a:off x="4823200" y="2465275"/>
              <a:ext cx="6425" cy="5175"/>
            </a:xfrm>
            <a:custGeom>
              <a:avLst/>
              <a:gdLst/>
              <a:ahLst/>
              <a:cxnLst/>
              <a:rect l="l" t="t" r="r" b="b"/>
              <a:pathLst>
                <a:path w="257" h="207" extrusionOk="0">
                  <a:moveTo>
                    <a:pt x="170" y="1"/>
                  </a:moveTo>
                  <a:cubicBezTo>
                    <a:pt x="104" y="1"/>
                    <a:pt x="34" y="54"/>
                    <a:pt x="17" y="104"/>
                  </a:cubicBezTo>
                  <a:cubicBezTo>
                    <a:pt x="1" y="157"/>
                    <a:pt x="34" y="207"/>
                    <a:pt x="104" y="207"/>
                  </a:cubicBezTo>
                  <a:cubicBezTo>
                    <a:pt x="121" y="207"/>
                    <a:pt x="137" y="207"/>
                    <a:pt x="154" y="190"/>
                  </a:cubicBezTo>
                  <a:cubicBezTo>
                    <a:pt x="170" y="190"/>
                    <a:pt x="170" y="190"/>
                    <a:pt x="191" y="174"/>
                  </a:cubicBezTo>
                  <a:cubicBezTo>
                    <a:pt x="207" y="157"/>
                    <a:pt x="240" y="141"/>
                    <a:pt x="240" y="104"/>
                  </a:cubicBezTo>
                  <a:cubicBezTo>
                    <a:pt x="257" y="87"/>
                    <a:pt x="257" y="54"/>
                    <a:pt x="240" y="38"/>
                  </a:cubicBezTo>
                  <a:cubicBezTo>
                    <a:pt x="224" y="21"/>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22"/>
            <p:cNvSpPr/>
            <p:nvPr/>
          </p:nvSpPr>
          <p:spPr>
            <a:xfrm>
              <a:off x="4823625" y="2454150"/>
              <a:ext cx="6425" cy="5175"/>
            </a:xfrm>
            <a:custGeom>
              <a:avLst/>
              <a:gdLst/>
              <a:ahLst/>
              <a:cxnLst/>
              <a:rect l="l" t="t" r="r" b="b"/>
              <a:pathLst>
                <a:path w="257" h="207" extrusionOk="0">
                  <a:moveTo>
                    <a:pt x="174" y="0"/>
                  </a:moveTo>
                  <a:cubicBezTo>
                    <a:pt x="137" y="0"/>
                    <a:pt x="120" y="17"/>
                    <a:pt x="87" y="33"/>
                  </a:cubicBezTo>
                  <a:cubicBezTo>
                    <a:pt x="50" y="54"/>
                    <a:pt x="33" y="70"/>
                    <a:pt x="17" y="103"/>
                  </a:cubicBezTo>
                  <a:cubicBezTo>
                    <a:pt x="0" y="157"/>
                    <a:pt x="33" y="206"/>
                    <a:pt x="104" y="206"/>
                  </a:cubicBezTo>
                  <a:cubicBezTo>
                    <a:pt x="120" y="206"/>
                    <a:pt x="137" y="190"/>
                    <a:pt x="174" y="190"/>
                  </a:cubicBezTo>
                  <a:lnTo>
                    <a:pt x="190" y="173"/>
                  </a:lnTo>
                  <a:cubicBezTo>
                    <a:pt x="223" y="157"/>
                    <a:pt x="240" y="120"/>
                    <a:pt x="256" y="103"/>
                  </a:cubicBezTo>
                  <a:cubicBezTo>
                    <a:pt x="256" y="70"/>
                    <a:pt x="256" y="54"/>
                    <a:pt x="240"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22"/>
            <p:cNvSpPr/>
            <p:nvPr/>
          </p:nvSpPr>
          <p:spPr>
            <a:xfrm>
              <a:off x="4687875" y="2467025"/>
              <a:ext cx="6525" cy="5175"/>
            </a:xfrm>
            <a:custGeom>
              <a:avLst/>
              <a:gdLst/>
              <a:ahLst/>
              <a:cxnLst/>
              <a:rect l="l" t="t" r="r" b="b"/>
              <a:pathLst>
                <a:path w="261" h="207" extrusionOk="0">
                  <a:moveTo>
                    <a:pt x="174" y="1"/>
                  </a:moveTo>
                  <a:cubicBezTo>
                    <a:pt x="141" y="1"/>
                    <a:pt x="104" y="17"/>
                    <a:pt x="71" y="34"/>
                  </a:cubicBezTo>
                  <a:cubicBezTo>
                    <a:pt x="54" y="54"/>
                    <a:pt x="17" y="71"/>
                    <a:pt x="17" y="104"/>
                  </a:cubicBezTo>
                  <a:cubicBezTo>
                    <a:pt x="1" y="157"/>
                    <a:pt x="38" y="207"/>
                    <a:pt x="87" y="207"/>
                  </a:cubicBezTo>
                  <a:cubicBezTo>
                    <a:pt x="104" y="207"/>
                    <a:pt x="141" y="190"/>
                    <a:pt x="157" y="190"/>
                  </a:cubicBezTo>
                  <a:cubicBezTo>
                    <a:pt x="157" y="174"/>
                    <a:pt x="174" y="174"/>
                    <a:pt x="190" y="174"/>
                  </a:cubicBezTo>
                  <a:cubicBezTo>
                    <a:pt x="207" y="157"/>
                    <a:pt x="223" y="120"/>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22"/>
            <p:cNvSpPr/>
            <p:nvPr/>
          </p:nvSpPr>
          <p:spPr>
            <a:xfrm>
              <a:off x="4829600" y="2431775"/>
              <a:ext cx="6525" cy="5175"/>
            </a:xfrm>
            <a:custGeom>
              <a:avLst/>
              <a:gdLst/>
              <a:ahLst/>
              <a:cxnLst/>
              <a:rect l="l" t="t" r="r" b="b"/>
              <a:pathLst>
                <a:path w="261" h="207" extrusionOk="0">
                  <a:moveTo>
                    <a:pt x="174" y="1"/>
                  </a:moveTo>
                  <a:cubicBezTo>
                    <a:pt x="141" y="1"/>
                    <a:pt x="104" y="21"/>
                    <a:pt x="71" y="38"/>
                  </a:cubicBezTo>
                  <a:cubicBezTo>
                    <a:pt x="54" y="54"/>
                    <a:pt x="38" y="71"/>
                    <a:pt x="17" y="104"/>
                  </a:cubicBezTo>
                  <a:cubicBezTo>
                    <a:pt x="1" y="157"/>
                    <a:pt x="38" y="207"/>
                    <a:pt x="87" y="207"/>
                  </a:cubicBezTo>
                  <a:cubicBezTo>
                    <a:pt x="120" y="207"/>
                    <a:pt x="141" y="190"/>
                    <a:pt x="157" y="190"/>
                  </a:cubicBezTo>
                  <a:cubicBezTo>
                    <a:pt x="174" y="190"/>
                    <a:pt x="174" y="174"/>
                    <a:pt x="190" y="174"/>
                  </a:cubicBezTo>
                  <a:cubicBezTo>
                    <a:pt x="207" y="157"/>
                    <a:pt x="244" y="124"/>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22"/>
            <p:cNvSpPr/>
            <p:nvPr/>
          </p:nvSpPr>
          <p:spPr>
            <a:xfrm>
              <a:off x="4816300" y="2491500"/>
              <a:ext cx="6925" cy="5050"/>
            </a:xfrm>
            <a:custGeom>
              <a:avLst/>
              <a:gdLst/>
              <a:ahLst/>
              <a:cxnLst/>
              <a:rect l="l" t="t" r="r" b="b"/>
              <a:pathLst>
                <a:path w="277" h="202" extrusionOk="0">
                  <a:moveTo>
                    <a:pt x="179" y="0"/>
                  </a:moveTo>
                  <a:cubicBezTo>
                    <a:pt x="160" y="0"/>
                    <a:pt x="139" y="6"/>
                    <a:pt x="120" y="19"/>
                  </a:cubicBezTo>
                  <a:cubicBezTo>
                    <a:pt x="54" y="52"/>
                    <a:pt x="1" y="106"/>
                    <a:pt x="17" y="155"/>
                  </a:cubicBezTo>
                  <a:cubicBezTo>
                    <a:pt x="27" y="189"/>
                    <a:pt x="58" y="201"/>
                    <a:pt x="93" y="201"/>
                  </a:cubicBezTo>
                  <a:cubicBezTo>
                    <a:pt x="114" y="201"/>
                    <a:pt x="137" y="196"/>
                    <a:pt x="157" y="188"/>
                  </a:cubicBezTo>
                  <a:cubicBezTo>
                    <a:pt x="223" y="155"/>
                    <a:pt x="277" y="106"/>
                    <a:pt x="260" y="52"/>
                  </a:cubicBezTo>
                  <a:cubicBezTo>
                    <a:pt x="247" y="20"/>
                    <a:pt x="21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22"/>
            <p:cNvSpPr/>
            <p:nvPr/>
          </p:nvSpPr>
          <p:spPr>
            <a:xfrm>
              <a:off x="4838675" y="2406475"/>
              <a:ext cx="6425" cy="4925"/>
            </a:xfrm>
            <a:custGeom>
              <a:avLst/>
              <a:gdLst/>
              <a:ahLst/>
              <a:cxnLst/>
              <a:rect l="l" t="t" r="r" b="b"/>
              <a:pathLst>
                <a:path w="257" h="197" extrusionOk="0">
                  <a:moveTo>
                    <a:pt x="168" y="0"/>
                  </a:moveTo>
                  <a:cubicBezTo>
                    <a:pt x="148" y="0"/>
                    <a:pt x="127" y="6"/>
                    <a:pt x="103" y="19"/>
                  </a:cubicBezTo>
                  <a:cubicBezTo>
                    <a:pt x="33" y="52"/>
                    <a:pt x="0" y="106"/>
                    <a:pt x="0" y="155"/>
                  </a:cubicBezTo>
                  <a:cubicBezTo>
                    <a:pt x="12" y="179"/>
                    <a:pt x="52" y="196"/>
                    <a:pt x="98" y="196"/>
                  </a:cubicBezTo>
                  <a:cubicBezTo>
                    <a:pt x="116" y="196"/>
                    <a:pt x="135" y="194"/>
                    <a:pt x="153" y="188"/>
                  </a:cubicBezTo>
                  <a:cubicBezTo>
                    <a:pt x="207" y="155"/>
                    <a:pt x="256" y="106"/>
                    <a:pt x="240" y="52"/>
                  </a:cubicBezTo>
                  <a:cubicBezTo>
                    <a:pt x="229" y="20"/>
                    <a:pt x="20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22"/>
            <p:cNvSpPr/>
            <p:nvPr/>
          </p:nvSpPr>
          <p:spPr>
            <a:xfrm>
              <a:off x="4834750" y="2443850"/>
              <a:ext cx="6525" cy="4750"/>
            </a:xfrm>
            <a:custGeom>
              <a:avLst/>
              <a:gdLst/>
              <a:ahLst/>
              <a:cxnLst/>
              <a:rect l="l" t="t" r="r" b="b"/>
              <a:pathLst>
                <a:path w="261" h="190" extrusionOk="0">
                  <a:moveTo>
                    <a:pt x="157" y="0"/>
                  </a:moveTo>
                  <a:cubicBezTo>
                    <a:pt x="141" y="0"/>
                    <a:pt x="104" y="0"/>
                    <a:pt x="71" y="17"/>
                  </a:cubicBezTo>
                  <a:cubicBezTo>
                    <a:pt x="54" y="54"/>
                    <a:pt x="17" y="70"/>
                    <a:pt x="17" y="103"/>
                  </a:cubicBezTo>
                  <a:cubicBezTo>
                    <a:pt x="1" y="157"/>
                    <a:pt x="38" y="190"/>
                    <a:pt x="87" y="190"/>
                  </a:cubicBezTo>
                  <a:cubicBezTo>
                    <a:pt x="104" y="190"/>
                    <a:pt x="141" y="190"/>
                    <a:pt x="157" y="173"/>
                  </a:cubicBezTo>
                  <a:cubicBezTo>
                    <a:pt x="157" y="173"/>
                    <a:pt x="174" y="173"/>
                    <a:pt x="190" y="157"/>
                  </a:cubicBezTo>
                  <a:cubicBezTo>
                    <a:pt x="207" y="136"/>
                    <a:pt x="223" y="120"/>
                    <a:pt x="244" y="87"/>
                  </a:cubicBezTo>
                  <a:cubicBezTo>
                    <a:pt x="260" y="70"/>
                    <a:pt x="244" y="33"/>
                    <a:pt x="244" y="17"/>
                  </a:cubicBezTo>
                  <a:cubicBezTo>
                    <a:pt x="223" y="0"/>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22"/>
            <p:cNvSpPr/>
            <p:nvPr/>
          </p:nvSpPr>
          <p:spPr>
            <a:xfrm>
              <a:off x="4794450" y="2513400"/>
              <a:ext cx="6425" cy="4775"/>
            </a:xfrm>
            <a:custGeom>
              <a:avLst/>
              <a:gdLst/>
              <a:ahLst/>
              <a:cxnLst/>
              <a:rect l="l" t="t" r="r" b="b"/>
              <a:pathLst>
                <a:path w="257" h="191" extrusionOk="0">
                  <a:moveTo>
                    <a:pt x="170" y="1"/>
                  </a:moveTo>
                  <a:cubicBezTo>
                    <a:pt x="137" y="1"/>
                    <a:pt x="104" y="1"/>
                    <a:pt x="67" y="17"/>
                  </a:cubicBezTo>
                  <a:cubicBezTo>
                    <a:pt x="50" y="34"/>
                    <a:pt x="17" y="71"/>
                    <a:pt x="17" y="88"/>
                  </a:cubicBezTo>
                  <a:cubicBezTo>
                    <a:pt x="1" y="121"/>
                    <a:pt x="1" y="137"/>
                    <a:pt x="17" y="158"/>
                  </a:cubicBezTo>
                  <a:cubicBezTo>
                    <a:pt x="34" y="174"/>
                    <a:pt x="67" y="191"/>
                    <a:pt x="83" y="191"/>
                  </a:cubicBezTo>
                  <a:cubicBezTo>
                    <a:pt x="104" y="191"/>
                    <a:pt x="137" y="191"/>
                    <a:pt x="153" y="174"/>
                  </a:cubicBezTo>
                  <a:cubicBezTo>
                    <a:pt x="153" y="174"/>
                    <a:pt x="170" y="174"/>
                    <a:pt x="186" y="158"/>
                  </a:cubicBezTo>
                  <a:cubicBezTo>
                    <a:pt x="207" y="137"/>
                    <a:pt x="223" y="121"/>
                    <a:pt x="240" y="88"/>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22"/>
            <p:cNvSpPr/>
            <p:nvPr/>
          </p:nvSpPr>
          <p:spPr>
            <a:xfrm>
              <a:off x="4789725" y="2454975"/>
              <a:ext cx="6400" cy="4925"/>
            </a:xfrm>
            <a:custGeom>
              <a:avLst/>
              <a:gdLst/>
              <a:ahLst/>
              <a:cxnLst/>
              <a:rect l="l" t="t" r="r" b="b"/>
              <a:pathLst>
                <a:path w="256" h="197" extrusionOk="0">
                  <a:moveTo>
                    <a:pt x="169" y="0"/>
                  </a:moveTo>
                  <a:cubicBezTo>
                    <a:pt x="153" y="0"/>
                    <a:pt x="120" y="0"/>
                    <a:pt x="103" y="21"/>
                  </a:cubicBezTo>
                  <a:cubicBezTo>
                    <a:pt x="49" y="37"/>
                    <a:pt x="0" y="103"/>
                    <a:pt x="17" y="157"/>
                  </a:cubicBezTo>
                  <a:cubicBezTo>
                    <a:pt x="29" y="181"/>
                    <a:pt x="69" y="196"/>
                    <a:pt x="110" y="196"/>
                  </a:cubicBezTo>
                  <a:cubicBezTo>
                    <a:pt x="125" y="196"/>
                    <a:pt x="139" y="194"/>
                    <a:pt x="153" y="190"/>
                  </a:cubicBezTo>
                  <a:cubicBezTo>
                    <a:pt x="169" y="173"/>
                    <a:pt x="190" y="157"/>
                    <a:pt x="206" y="157"/>
                  </a:cubicBezTo>
                  <a:cubicBezTo>
                    <a:pt x="239" y="124"/>
                    <a:pt x="256" y="87"/>
                    <a:pt x="256" y="54"/>
                  </a:cubicBezTo>
                  <a:cubicBezTo>
                    <a:pt x="239" y="21"/>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22"/>
            <p:cNvSpPr/>
            <p:nvPr/>
          </p:nvSpPr>
          <p:spPr>
            <a:xfrm>
              <a:off x="4788375" y="2445275"/>
              <a:ext cx="6525" cy="4775"/>
            </a:xfrm>
            <a:custGeom>
              <a:avLst/>
              <a:gdLst/>
              <a:ahLst/>
              <a:cxnLst/>
              <a:rect l="l" t="t" r="r" b="b"/>
              <a:pathLst>
                <a:path w="261" h="191" extrusionOk="0">
                  <a:moveTo>
                    <a:pt x="171" y="1"/>
                  </a:moveTo>
                  <a:cubicBezTo>
                    <a:pt x="152" y="1"/>
                    <a:pt x="130" y="5"/>
                    <a:pt x="103" y="13"/>
                  </a:cubicBezTo>
                  <a:cubicBezTo>
                    <a:pt x="54" y="30"/>
                    <a:pt x="17" y="63"/>
                    <a:pt x="17" y="100"/>
                  </a:cubicBezTo>
                  <a:cubicBezTo>
                    <a:pt x="0" y="116"/>
                    <a:pt x="0" y="133"/>
                    <a:pt x="17" y="149"/>
                  </a:cubicBezTo>
                  <a:cubicBezTo>
                    <a:pt x="17" y="173"/>
                    <a:pt x="54" y="190"/>
                    <a:pt x="100" y="190"/>
                  </a:cubicBezTo>
                  <a:cubicBezTo>
                    <a:pt x="118" y="190"/>
                    <a:pt x="138" y="188"/>
                    <a:pt x="157" y="182"/>
                  </a:cubicBezTo>
                  <a:cubicBezTo>
                    <a:pt x="223" y="149"/>
                    <a:pt x="260" y="79"/>
                    <a:pt x="244" y="46"/>
                  </a:cubicBezTo>
                  <a:cubicBezTo>
                    <a:pt x="244" y="30"/>
                    <a:pt x="223" y="13"/>
                    <a:pt x="223" y="13"/>
                  </a:cubicBezTo>
                  <a:cubicBezTo>
                    <a:pt x="207" y="5"/>
                    <a:pt x="19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22"/>
            <p:cNvSpPr/>
            <p:nvPr/>
          </p:nvSpPr>
          <p:spPr>
            <a:xfrm>
              <a:off x="4814150" y="2477325"/>
              <a:ext cx="6500" cy="4775"/>
            </a:xfrm>
            <a:custGeom>
              <a:avLst/>
              <a:gdLst/>
              <a:ahLst/>
              <a:cxnLst/>
              <a:rect l="l" t="t" r="r" b="b"/>
              <a:pathLst>
                <a:path w="260" h="191" extrusionOk="0">
                  <a:moveTo>
                    <a:pt x="173" y="1"/>
                  </a:moveTo>
                  <a:cubicBezTo>
                    <a:pt x="140" y="1"/>
                    <a:pt x="103" y="1"/>
                    <a:pt x="87" y="34"/>
                  </a:cubicBezTo>
                  <a:cubicBezTo>
                    <a:pt x="54" y="55"/>
                    <a:pt x="37" y="71"/>
                    <a:pt x="17" y="104"/>
                  </a:cubicBezTo>
                  <a:cubicBezTo>
                    <a:pt x="0" y="158"/>
                    <a:pt x="37" y="191"/>
                    <a:pt x="103" y="191"/>
                  </a:cubicBezTo>
                  <a:lnTo>
                    <a:pt x="157" y="191"/>
                  </a:lnTo>
                  <a:cubicBezTo>
                    <a:pt x="173" y="174"/>
                    <a:pt x="173" y="174"/>
                    <a:pt x="190" y="174"/>
                  </a:cubicBezTo>
                  <a:cubicBezTo>
                    <a:pt x="223" y="137"/>
                    <a:pt x="243" y="121"/>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22"/>
            <p:cNvSpPr/>
            <p:nvPr/>
          </p:nvSpPr>
          <p:spPr>
            <a:xfrm>
              <a:off x="4842900" y="2361375"/>
              <a:ext cx="6525" cy="4775"/>
            </a:xfrm>
            <a:custGeom>
              <a:avLst/>
              <a:gdLst/>
              <a:ahLst/>
              <a:cxnLst/>
              <a:rect l="l" t="t" r="r" b="b"/>
              <a:pathLst>
                <a:path w="261" h="191" extrusionOk="0">
                  <a:moveTo>
                    <a:pt x="174" y="1"/>
                  </a:moveTo>
                  <a:cubicBezTo>
                    <a:pt x="157" y="1"/>
                    <a:pt x="124" y="1"/>
                    <a:pt x="87" y="17"/>
                  </a:cubicBezTo>
                  <a:cubicBezTo>
                    <a:pt x="54" y="34"/>
                    <a:pt x="38" y="71"/>
                    <a:pt x="38" y="87"/>
                  </a:cubicBezTo>
                  <a:cubicBezTo>
                    <a:pt x="0" y="137"/>
                    <a:pt x="38" y="190"/>
                    <a:pt x="103" y="190"/>
                  </a:cubicBezTo>
                  <a:cubicBezTo>
                    <a:pt x="124" y="190"/>
                    <a:pt x="157" y="190"/>
                    <a:pt x="174" y="174"/>
                  </a:cubicBezTo>
                  <a:cubicBezTo>
                    <a:pt x="174" y="174"/>
                    <a:pt x="190" y="174"/>
                    <a:pt x="190" y="157"/>
                  </a:cubicBezTo>
                  <a:cubicBezTo>
                    <a:pt x="227" y="137"/>
                    <a:pt x="244" y="120"/>
                    <a:pt x="260" y="87"/>
                  </a:cubicBezTo>
                  <a:cubicBezTo>
                    <a:pt x="260" y="71"/>
                    <a:pt x="260" y="34"/>
                    <a:pt x="244" y="17"/>
                  </a:cubicBezTo>
                  <a:cubicBezTo>
                    <a:pt x="244"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22"/>
            <p:cNvSpPr/>
            <p:nvPr/>
          </p:nvSpPr>
          <p:spPr>
            <a:xfrm>
              <a:off x="4808575" y="2465575"/>
              <a:ext cx="6525" cy="4875"/>
            </a:xfrm>
            <a:custGeom>
              <a:avLst/>
              <a:gdLst/>
              <a:ahLst/>
              <a:cxnLst/>
              <a:rect l="l" t="t" r="r" b="b"/>
              <a:pathLst>
                <a:path w="261" h="195" extrusionOk="0">
                  <a:moveTo>
                    <a:pt x="155" y="0"/>
                  </a:moveTo>
                  <a:cubicBezTo>
                    <a:pt x="144" y="0"/>
                    <a:pt x="132" y="2"/>
                    <a:pt x="120" y="9"/>
                  </a:cubicBezTo>
                  <a:cubicBezTo>
                    <a:pt x="87" y="9"/>
                    <a:pt x="71" y="26"/>
                    <a:pt x="33" y="59"/>
                  </a:cubicBezTo>
                  <a:cubicBezTo>
                    <a:pt x="17" y="75"/>
                    <a:pt x="1" y="92"/>
                    <a:pt x="1" y="129"/>
                  </a:cubicBezTo>
                  <a:cubicBezTo>
                    <a:pt x="1" y="145"/>
                    <a:pt x="17" y="178"/>
                    <a:pt x="33" y="178"/>
                  </a:cubicBezTo>
                  <a:cubicBezTo>
                    <a:pt x="54" y="195"/>
                    <a:pt x="87" y="195"/>
                    <a:pt x="120" y="195"/>
                  </a:cubicBezTo>
                  <a:cubicBezTo>
                    <a:pt x="120" y="195"/>
                    <a:pt x="137" y="195"/>
                    <a:pt x="137" y="178"/>
                  </a:cubicBezTo>
                  <a:cubicBezTo>
                    <a:pt x="174" y="178"/>
                    <a:pt x="190" y="162"/>
                    <a:pt x="207" y="145"/>
                  </a:cubicBezTo>
                  <a:cubicBezTo>
                    <a:pt x="240" y="92"/>
                    <a:pt x="260" y="42"/>
                    <a:pt x="207" y="9"/>
                  </a:cubicBezTo>
                  <a:cubicBezTo>
                    <a:pt x="196" y="9"/>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22"/>
            <p:cNvSpPr/>
            <p:nvPr/>
          </p:nvSpPr>
          <p:spPr>
            <a:xfrm>
              <a:off x="4804250" y="2489800"/>
              <a:ext cx="6525" cy="4950"/>
            </a:xfrm>
            <a:custGeom>
              <a:avLst/>
              <a:gdLst/>
              <a:ahLst/>
              <a:cxnLst/>
              <a:rect l="l" t="t" r="r" b="b"/>
              <a:pathLst>
                <a:path w="261" h="198" extrusionOk="0">
                  <a:moveTo>
                    <a:pt x="163" y="0"/>
                  </a:moveTo>
                  <a:cubicBezTo>
                    <a:pt x="143" y="0"/>
                    <a:pt x="122" y="6"/>
                    <a:pt x="103" y="17"/>
                  </a:cubicBezTo>
                  <a:cubicBezTo>
                    <a:pt x="54" y="34"/>
                    <a:pt x="37" y="50"/>
                    <a:pt x="21" y="87"/>
                  </a:cubicBezTo>
                  <a:cubicBezTo>
                    <a:pt x="0" y="104"/>
                    <a:pt x="0" y="120"/>
                    <a:pt x="0" y="137"/>
                  </a:cubicBezTo>
                  <a:cubicBezTo>
                    <a:pt x="21" y="174"/>
                    <a:pt x="21" y="174"/>
                    <a:pt x="54" y="190"/>
                  </a:cubicBezTo>
                  <a:cubicBezTo>
                    <a:pt x="59" y="196"/>
                    <a:pt x="67" y="198"/>
                    <a:pt x="75" y="198"/>
                  </a:cubicBezTo>
                  <a:cubicBezTo>
                    <a:pt x="93" y="198"/>
                    <a:pt x="116" y="190"/>
                    <a:pt x="141" y="190"/>
                  </a:cubicBezTo>
                  <a:cubicBezTo>
                    <a:pt x="206" y="153"/>
                    <a:pt x="260" y="87"/>
                    <a:pt x="244" y="50"/>
                  </a:cubicBezTo>
                  <a:cubicBezTo>
                    <a:pt x="233" y="18"/>
                    <a:pt x="200"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22"/>
            <p:cNvSpPr/>
            <p:nvPr/>
          </p:nvSpPr>
          <p:spPr>
            <a:xfrm>
              <a:off x="4798675" y="2478675"/>
              <a:ext cx="6525" cy="4675"/>
            </a:xfrm>
            <a:custGeom>
              <a:avLst/>
              <a:gdLst/>
              <a:ahLst/>
              <a:cxnLst/>
              <a:rect l="l" t="t" r="r" b="b"/>
              <a:pathLst>
                <a:path w="261" h="187" extrusionOk="0">
                  <a:moveTo>
                    <a:pt x="174" y="1"/>
                  </a:moveTo>
                  <a:cubicBezTo>
                    <a:pt x="141" y="1"/>
                    <a:pt x="120" y="1"/>
                    <a:pt x="87" y="17"/>
                  </a:cubicBezTo>
                  <a:cubicBezTo>
                    <a:pt x="54" y="34"/>
                    <a:pt x="38" y="67"/>
                    <a:pt x="17" y="104"/>
                  </a:cubicBezTo>
                  <a:cubicBezTo>
                    <a:pt x="1" y="153"/>
                    <a:pt x="38" y="186"/>
                    <a:pt x="87" y="186"/>
                  </a:cubicBezTo>
                  <a:lnTo>
                    <a:pt x="141" y="186"/>
                  </a:lnTo>
                  <a:cubicBezTo>
                    <a:pt x="141" y="186"/>
                    <a:pt x="157" y="186"/>
                    <a:pt x="157" y="170"/>
                  </a:cubicBezTo>
                  <a:lnTo>
                    <a:pt x="190" y="170"/>
                  </a:lnTo>
                  <a:cubicBezTo>
                    <a:pt x="207" y="137"/>
                    <a:pt x="244" y="120"/>
                    <a:pt x="244" y="83"/>
                  </a:cubicBezTo>
                  <a:cubicBezTo>
                    <a:pt x="260" y="67"/>
                    <a:pt x="260"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22"/>
            <p:cNvSpPr/>
            <p:nvPr/>
          </p:nvSpPr>
          <p:spPr>
            <a:xfrm>
              <a:off x="4855375" y="2362200"/>
              <a:ext cx="6525" cy="5025"/>
            </a:xfrm>
            <a:custGeom>
              <a:avLst/>
              <a:gdLst/>
              <a:ahLst/>
              <a:cxnLst/>
              <a:rect l="l" t="t" r="r" b="b"/>
              <a:pathLst>
                <a:path w="261" h="201" extrusionOk="0">
                  <a:moveTo>
                    <a:pt x="173" y="1"/>
                  </a:moveTo>
                  <a:cubicBezTo>
                    <a:pt x="157" y="1"/>
                    <a:pt x="140" y="1"/>
                    <a:pt x="103" y="21"/>
                  </a:cubicBezTo>
                  <a:cubicBezTo>
                    <a:pt x="54" y="54"/>
                    <a:pt x="0" y="104"/>
                    <a:pt x="17" y="157"/>
                  </a:cubicBezTo>
                  <a:cubicBezTo>
                    <a:pt x="30" y="189"/>
                    <a:pt x="61" y="200"/>
                    <a:pt x="96" y="200"/>
                  </a:cubicBezTo>
                  <a:cubicBezTo>
                    <a:pt x="116" y="200"/>
                    <a:pt x="137" y="196"/>
                    <a:pt x="157" y="190"/>
                  </a:cubicBezTo>
                  <a:cubicBezTo>
                    <a:pt x="173" y="174"/>
                    <a:pt x="190" y="174"/>
                    <a:pt x="206" y="157"/>
                  </a:cubicBezTo>
                  <a:cubicBezTo>
                    <a:pt x="244" y="124"/>
                    <a:pt x="260" y="87"/>
                    <a:pt x="260" y="54"/>
                  </a:cubicBezTo>
                  <a:cubicBezTo>
                    <a:pt x="244" y="2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22"/>
            <p:cNvSpPr/>
            <p:nvPr/>
          </p:nvSpPr>
          <p:spPr>
            <a:xfrm>
              <a:off x="4870825" y="2360650"/>
              <a:ext cx="6100" cy="5075"/>
            </a:xfrm>
            <a:custGeom>
              <a:avLst/>
              <a:gdLst/>
              <a:ahLst/>
              <a:cxnLst/>
              <a:rect l="l" t="t" r="r" b="b"/>
              <a:pathLst>
                <a:path w="244" h="203" extrusionOk="0">
                  <a:moveTo>
                    <a:pt x="171" y="1"/>
                  </a:moveTo>
                  <a:cubicBezTo>
                    <a:pt x="156" y="1"/>
                    <a:pt x="139" y="5"/>
                    <a:pt x="120" y="13"/>
                  </a:cubicBezTo>
                  <a:cubicBezTo>
                    <a:pt x="87" y="13"/>
                    <a:pt x="54" y="30"/>
                    <a:pt x="38" y="46"/>
                  </a:cubicBezTo>
                  <a:cubicBezTo>
                    <a:pt x="17" y="83"/>
                    <a:pt x="1" y="100"/>
                    <a:pt x="1" y="133"/>
                  </a:cubicBezTo>
                  <a:cubicBezTo>
                    <a:pt x="1" y="149"/>
                    <a:pt x="1" y="166"/>
                    <a:pt x="38" y="186"/>
                  </a:cubicBezTo>
                  <a:cubicBezTo>
                    <a:pt x="54" y="203"/>
                    <a:pt x="71" y="203"/>
                    <a:pt x="104" y="203"/>
                  </a:cubicBezTo>
                  <a:cubicBezTo>
                    <a:pt x="120" y="203"/>
                    <a:pt x="141" y="186"/>
                    <a:pt x="141" y="186"/>
                  </a:cubicBezTo>
                  <a:cubicBezTo>
                    <a:pt x="157" y="186"/>
                    <a:pt x="174" y="166"/>
                    <a:pt x="190" y="149"/>
                  </a:cubicBezTo>
                  <a:cubicBezTo>
                    <a:pt x="244" y="100"/>
                    <a:pt x="244" y="46"/>
                    <a:pt x="207" y="13"/>
                  </a:cubicBezTo>
                  <a:cubicBezTo>
                    <a:pt x="199" y="5"/>
                    <a:pt x="186"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22"/>
            <p:cNvSpPr/>
            <p:nvPr/>
          </p:nvSpPr>
          <p:spPr>
            <a:xfrm>
              <a:off x="4876400" y="2372500"/>
              <a:ext cx="6525" cy="4775"/>
            </a:xfrm>
            <a:custGeom>
              <a:avLst/>
              <a:gdLst/>
              <a:ahLst/>
              <a:cxnLst/>
              <a:rect l="l" t="t" r="r" b="b"/>
              <a:pathLst>
                <a:path w="261" h="191" extrusionOk="0">
                  <a:moveTo>
                    <a:pt x="174" y="1"/>
                  </a:moveTo>
                  <a:cubicBezTo>
                    <a:pt x="141" y="1"/>
                    <a:pt x="103" y="1"/>
                    <a:pt x="70" y="22"/>
                  </a:cubicBezTo>
                  <a:cubicBezTo>
                    <a:pt x="54" y="38"/>
                    <a:pt x="21" y="71"/>
                    <a:pt x="21" y="88"/>
                  </a:cubicBezTo>
                  <a:cubicBezTo>
                    <a:pt x="0" y="158"/>
                    <a:pt x="37" y="191"/>
                    <a:pt x="87" y="191"/>
                  </a:cubicBezTo>
                  <a:cubicBezTo>
                    <a:pt x="103" y="191"/>
                    <a:pt x="141" y="191"/>
                    <a:pt x="157" y="174"/>
                  </a:cubicBezTo>
                  <a:cubicBezTo>
                    <a:pt x="157" y="174"/>
                    <a:pt x="174" y="174"/>
                    <a:pt x="190" y="158"/>
                  </a:cubicBezTo>
                  <a:cubicBezTo>
                    <a:pt x="207" y="141"/>
                    <a:pt x="227" y="125"/>
                    <a:pt x="244" y="88"/>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22"/>
            <p:cNvSpPr/>
            <p:nvPr/>
          </p:nvSpPr>
          <p:spPr>
            <a:xfrm>
              <a:off x="4885475" y="2360550"/>
              <a:ext cx="6400" cy="5175"/>
            </a:xfrm>
            <a:custGeom>
              <a:avLst/>
              <a:gdLst/>
              <a:ahLst/>
              <a:cxnLst/>
              <a:rect l="l" t="t" r="r" b="b"/>
              <a:pathLst>
                <a:path w="256" h="207" extrusionOk="0">
                  <a:moveTo>
                    <a:pt x="173" y="1"/>
                  </a:moveTo>
                  <a:cubicBezTo>
                    <a:pt x="103" y="1"/>
                    <a:pt x="33" y="50"/>
                    <a:pt x="17" y="104"/>
                  </a:cubicBezTo>
                  <a:cubicBezTo>
                    <a:pt x="0" y="153"/>
                    <a:pt x="33" y="207"/>
                    <a:pt x="87" y="207"/>
                  </a:cubicBezTo>
                  <a:cubicBezTo>
                    <a:pt x="103" y="207"/>
                    <a:pt x="136" y="190"/>
                    <a:pt x="153" y="190"/>
                  </a:cubicBezTo>
                  <a:cubicBezTo>
                    <a:pt x="153" y="190"/>
                    <a:pt x="173" y="170"/>
                    <a:pt x="190" y="170"/>
                  </a:cubicBezTo>
                  <a:cubicBezTo>
                    <a:pt x="206" y="153"/>
                    <a:pt x="223" y="120"/>
                    <a:pt x="239" y="104"/>
                  </a:cubicBezTo>
                  <a:cubicBezTo>
                    <a:pt x="256" y="67"/>
                    <a:pt x="239" y="50"/>
                    <a:pt x="239" y="34"/>
                  </a:cubicBezTo>
                  <a:cubicBezTo>
                    <a:pt x="223" y="17"/>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22"/>
            <p:cNvSpPr/>
            <p:nvPr/>
          </p:nvSpPr>
          <p:spPr>
            <a:xfrm>
              <a:off x="4878550" y="2386725"/>
              <a:ext cx="4375" cy="4775"/>
            </a:xfrm>
            <a:custGeom>
              <a:avLst/>
              <a:gdLst/>
              <a:ahLst/>
              <a:cxnLst/>
              <a:rect l="l" t="t" r="r" b="b"/>
              <a:pathLst>
                <a:path w="175" h="191" extrusionOk="0">
                  <a:moveTo>
                    <a:pt x="174" y="1"/>
                  </a:moveTo>
                  <a:cubicBezTo>
                    <a:pt x="158" y="1"/>
                    <a:pt x="121" y="1"/>
                    <a:pt x="104" y="17"/>
                  </a:cubicBezTo>
                  <a:cubicBezTo>
                    <a:pt x="55" y="34"/>
                    <a:pt x="1" y="104"/>
                    <a:pt x="17" y="153"/>
                  </a:cubicBezTo>
                  <a:cubicBezTo>
                    <a:pt x="17" y="153"/>
                    <a:pt x="38" y="174"/>
                    <a:pt x="38" y="191"/>
                  </a:cubicBezTo>
                  <a:cubicBezTo>
                    <a:pt x="88" y="121"/>
                    <a:pt x="121" y="50"/>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22"/>
            <p:cNvSpPr/>
            <p:nvPr/>
          </p:nvSpPr>
          <p:spPr>
            <a:xfrm>
              <a:off x="4896600" y="2339025"/>
              <a:ext cx="6525" cy="4750"/>
            </a:xfrm>
            <a:custGeom>
              <a:avLst/>
              <a:gdLst/>
              <a:ahLst/>
              <a:cxnLst/>
              <a:rect l="l" t="t" r="r" b="b"/>
              <a:pathLst>
                <a:path w="261" h="190" extrusionOk="0">
                  <a:moveTo>
                    <a:pt x="174" y="0"/>
                  </a:moveTo>
                  <a:cubicBezTo>
                    <a:pt x="141" y="0"/>
                    <a:pt x="120" y="0"/>
                    <a:pt x="87" y="21"/>
                  </a:cubicBezTo>
                  <a:cubicBezTo>
                    <a:pt x="54" y="37"/>
                    <a:pt x="38" y="70"/>
                    <a:pt x="38" y="87"/>
                  </a:cubicBezTo>
                  <a:cubicBezTo>
                    <a:pt x="0" y="140"/>
                    <a:pt x="38" y="190"/>
                    <a:pt x="104" y="190"/>
                  </a:cubicBezTo>
                  <a:cubicBezTo>
                    <a:pt x="120" y="190"/>
                    <a:pt x="141" y="190"/>
                    <a:pt x="174" y="173"/>
                  </a:cubicBezTo>
                  <a:cubicBezTo>
                    <a:pt x="174" y="173"/>
                    <a:pt x="190" y="173"/>
                    <a:pt x="190" y="157"/>
                  </a:cubicBezTo>
                  <a:cubicBezTo>
                    <a:pt x="223" y="140"/>
                    <a:pt x="244" y="124"/>
                    <a:pt x="260" y="87"/>
                  </a:cubicBezTo>
                  <a:cubicBezTo>
                    <a:pt x="260" y="70"/>
                    <a:pt x="260" y="37"/>
                    <a:pt x="244" y="21"/>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22"/>
            <p:cNvSpPr/>
            <p:nvPr/>
          </p:nvSpPr>
          <p:spPr>
            <a:xfrm>
              <a:off x="4891850" y="2327050"/>
              <a:ext cx="6525" cy="4775"/>
            </a:xfrm>
            <a:custGeom>
              <a:avLst/>
              <a:gdLst/>
              <a:ahLst/>
              <a:cxnLst/>
              <a:rect l="l" t="t" r="r" b="b"/>
              <a:pathLst>
                <a:path w="261" h="191" extrusionOk="0">
                  <a:moveTo>
                    <a:pt x="157" y="1"/>
                  </a:moveTo>
                  <a:cubicBezTo>
                    <a:pt x="141" y="1"/>
                    <a:pt x="104" y="17"/>
                    <a:pt x="71" y="34"/>
                  </a:cubicBezTo>
                  <a:cubicBezTo>
                    <a:pt x="38" y="50"/>
                    <a:pt x="21" y="67"/>
                    <a:pt x="21" y="104"/>
                  </a:cubicBezTo>
                  <a:cubicBezTo>
                    <a:pt x="1" y="153"/>
                    <a:pt x="38" y="190"/>
                    <a:pt x="87" y="190"/>
                  </a:cubicBezTo>
                  <a:lnTo>
                    <a:pt x="157" y="190"/>
                  </a:lnTo>
                  <a:cubicBezTo>
                    <a:pt x="157" y="170"/>
                    <a:pt x="174" y="170"/>
                    <a:pt x="174" y="170"/>
                  </a:cubicBezTo>
                  <a:cubicBezTo>
                    <a:pt x="207" y="153"/>
                    <a:pt x="228" y="120"/>
                    <a:pt x="244" y="104"/>
                  </a:cubicBezTo>
                  <a:cubicBezTo>
                    <a:pt x="261" y="34"/>
                    <a:pt x="228"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22"/>
            <p:cNvSpPr/>
            <p:nvPr/>
          </p:nvSpPr>
          <p:spPr>
            <a:xfrm>
              <a:off x="4885875" y="2349325"/>
              <a:ext cx="6525" cy="4750"/>
            </a:xfrm>
            <a:custGeom>
              <a:avLst/>
              <a:gdLst/>
              <a:ahLst/>
              <a:cxnLst/>
              <a:rect l="l" t="t" r="r" b="b"/>
              <a:pathLst>
                <a:path w="261" h="190" extrusionOk="0">
                  <a:moveTo>
                    <a:pt x="174" y="0"/>
                  </a:moveTo>
                  <a:cubicBezTo>
                    <a:pt x="137" y="0"/>
                    <a:pt x="104" y="21"/>
                    <a:pt x="87" y="37"/>
                  </a:cubicBezTo>
                  <a:cubicBezTo>
                    <a:pt x="54" y="54"/>
                    <a:pt x="34" y="70"/>
                    <a:pt x="17" y="103"/>
                  </a:cubicBezTo>
                  <a:cubicBezTo>
                    <a:pt x="1" y="157"/>
                    <a:pt x="34" y="190"/>
                    <a:pt x="104" y="190"/>
                  </a:cubicBezTo>
                  <a:lnTo>
                    <a:pt x="157" y="190"/>
                  </a:lnTo>
                  <a:cubicBezTo>
                    <a:pt x="174" y="173"/>
                    <a:pt x="174" y="173"/>
                    <a:pt x="190" y="173"/>
                  </a:cubicBezTo>
                  <a:cubicBezTo>
                    <a:pt x="223" y="157"/>
                    <a:pt x="240" y="124"/>
                    <a:pt x="240" y="103"/>
                  </a:cubicBezTo>
                  <a:cubicBezTo>
                    <a:pt x="260" y="70"/>
                    <a:pt x="260" y="54"/>
                    <a:pt x="240"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22"/>
            <p:cNvSpPr/>
            <p:nvPr/>
          </p:nvSpPr>
          <p:spPr>
            <a:xfrm>
              <a:off x="4900525" y="2301675"/>
              <a:ext cx="6825" cy="4950"/>
            </a:xfrm>
            <a:custGeom>
              <a:avLst/>
              <a:gdLst/>
              <a:ahLst/>
              <a:cxnLst/>
              <a:rect l="l" t="t" r="r" b="b"/>
              <a:pathLst>
                <a:path w="273" h="198" extrusionOk="0">
                  <a:moveTo>
                    <a:pt x="177" y="1"/>
                  </a:moveTo>
                  <a:cubicBezTo>
                    <a:pt x="157" y="1"/>
                    <a:pt x="137" y="6"/>
                    <a:pt x="120" y="18"/>
                  </a:cubicBezTo>
                  <a:cubicBezTo>
                    <a:pt x="50" y="35"/>
                    <a:pt x="0" y="105"/>
                    <a:pt x="17" y="154"/>
                  </a:cubicBezTo>
                  <a:cubicBezTo>
                    <a:pt x="29" y="181"/>
                    <a:pt x="70" y="198"/>
                    <a:pt x="111" y="198"/>
                  </a:cubicBezTo>
                  <a:cubicBezTo>
                    <a:pt x="125" y="198"/>
                    <a:pt x="140" y="196"/>
                    <a:pt x="153" y="191"/>
                  </a:cubicBezTo>
                  <a:cubicBezTo>
                    <a:pt x="223" y="154"/>
                    <a:pt x="272" y="88"/>
                    <a:pt x="256" y="51"/>
                  </a:cubicBezTo>
                  <a:cubicBezTo>
                    <a:pt x="245" y="19"/>
                    <a:pt x="212"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22"/>
            <p:cNvSpPr/>
            <p:nvPr/>
          </p:nvSpPr>
          <p:spPr>
            <a:xfrm>
              <a:off x="4856700" y="2408175"/>
              <a:ext cx="6425" cy="5175"/>
            </a:xfrm>
            <a:custGeom>
              <a:avLst/>
              <a:gdLst/>
              <a:ahLst/>
              <a:cxnLst/>
              <a:rect l="l" t="t" r="r" b="b"/>
              <a:pathLst>
                <a:path w="257" h="207" extrusionOk="0">
                  <a:moveTo>
                    <a:pt x="153" y="1"/>
                  </a:moveTo>
                  <a:cubicBezTo>
                    <a:pt x="137" y="1"/>
                    <a:pt x="104" y="17"/>
                    <a:pt x="67" y="38"/>
                  </a:cubicBezTo>
                  <a:cubicBezTo>
                    <a:pt x="34" y="54"/>
                    <a:pt x="17" y="87"/>
                    <a:pt x="17" y="104"/>
                  </a:cubicBezTo>
                  <a:cubicBezTo>
                    <a:pt x="1" y="141"/>
                    <a:pt x="1" y="157"/>
                    <a:pt x="17" y="174"/>
                  </a:cubicBezTo>
                  <a:cubicBezTo>
                    <a:pt x="34" y="190"/>
                    <a:pt x="50" y="207"/>
                    <a:pt x="87" y="207"/>
                  </a:cubicBezTo>
                  <a:cubicBezTo>
                    <a:pt x="104" y="207"/>
                    <a:pt x="120" y="207"/>
                    <a:pt x="153" y="190"/>
                  </a:cubicBezTo>
                  <a:cubicBezTo>
                    <a:pt x="153" y="190"/>
                    <a:pt x="170" y="190"/>
                    <a:pt x="170" y="174"/>
                  </a:cubicBezTo>
                  <a:cubicBezTo>
                    <a:pt x="207" y="157"/>
                    <a:pt x="224" y="141"/>
                    <a:pt x="240" y="104"/>
                  </a:cubicBezTo>
                  <a:cubicBezTo>
                    <a:pt x="257" y="5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22"/>
            <p:cNvSpPr/>
            <p:nvPr/>
          </p:nvSpPr>
          <p:spPr>
            <a:xfrm>
              <a:off x="4852800" y="2396225"/>
              <a:ext cx="6925" cy="4650"/>
            </a:xfrm>
            <a:custGeom>
              <a:avLst/>
              <a:gdLst/>
              <a:ahLst/>
              <a:cxnLst/>
              <a:rect l="l" t="t" r="r" b="b"/>
              <a:pathLst>
                <a:path w="277" h="186" extrusionOk="0">
                  <a:moveTo>
                    <a:pt x="173" y="0"/>
                  </a:moveTo>
                  <a:cubicBezTo>
                    <a:pt x="140" y="0"/>
                    <a:pt x="103" y="0"/>
                    <a:pt x="87" y="17"/>
                  </a:cubicBezTo>
                  <a:cubicBezTo>
                    <a:pt x="54" y="50"/>
                    <a:pt x="37" y="66"/>
                    <a:pt x="17" y="103"/>
                  </a:cubicBezTo>
                  <a:cubicBezTo>
                    <a:pt x="0" y="153"/>
                    <a:pt x="37" y="186"/>
                    <a:pt x="103" y="186"/>
                  </a:cubicBezTo>
                  <a:cubicBezTo>
                    <a:pt x="120" y="186"/>
                    <a:pt x="140" y="186"/>
                    <a:pt x="157" y="169"/>
                  </a:cubicBezTo>
                  <a:lnTo>
                    <a:pt x="190" y="169"/>
                  </a:lnTo>
                  <a:cubicBezTo>
                    <a:pt x="223" y="136"/>
                    <a:pt x="243" y="120"/>
                    <a:pt x="260" y="83"/>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22"/>
            <p:cNvSpPr/>
            <p:nvPr/>
          </p:nvSpPr>
          <p:spPr>
            <a:xfrm>
              <a:off x="4847225" y="2386725"/>
              <a:ext cx="6925" cy="5075"/>
            </a:xfrm>
            <a:custGeom>
              <a:avLst/>
              <a:gdLst/>
              <a:ahLst/>
              <a:cxnLst/>
              <a:rect l="l" t="t" r="r" b="b"/>
              <a:pathLst>
                <a:path w="277" h="203" extrusionOk="0">
                  <a:moveTo>
                    <a:pt x="172" y="0"/>
                  </a:moveTo>
                  <a:cubicBezTo>
                    <a:pt x="134" y="0"/>
                    <a:pt x="86" y="18"/>
                    <a:pt x="54" y="50"/>
                  </a:cubicBezTo>
                  <a:cubicBezTo>
                    <a:pt x="1" y="104"/>
                    <a:pt x="1" y="153"/>
                    <a:pt x="54" y="191"/>
                  </a:cubicBezTo>
                  <a:cubicBezTo>
                    <a:pt x="62" y="199"/>
                    <a:pt x="75" y="203"/>
                    <a:pt x="89" y="203"/>
                  </a:cubicBezTo>
                  <a:cubicBezTo>
                    <a:pt x="104" y="203"/>
                    <a:pt x="120" y="199"/>
                    <a:pt x="137" y="191"/>
                  </a:cubicBezTo>
                  <a:lnTo>
                    <a:pt x="157" y="191"/>
                  </a:lnTo>
                  <a:cubicBezTo>
                    <a:pt x="190" y="174"/>
                    <a:pt x="207" y="174"/>
                    <a:pt x="223" y="153"/>
                  </a:cubicBezTo>
                  <a:cubicBezTo>
                    <a:pt x="260" y="104"/>
                    <a:pt x="277" y="34"/>
                    <a:pt x="223" y="17"/>
                  </a:cubicBezTo>
                  <a:cubicBezTo>
                    <a:pt x="212" y="6"/>
                    <a:pt x="193"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22"/>
            <p:cNvSpPr/>
            <p:nvPr/>
          </p:nvSpPr>
          <p:spPr>
            <a:xfrm>
              <a:off x="4865675" y="2339025"/>
              <a:ext cx="6525" cy="5175"/>
            </a:xfrm>
            <a:custGeom>
              <a:avLst/>
              <a:gdLst/>
              <a:ahLst/>
              <a:cxnLst/>
              <a:rect l="l" t="t" r="r" b="b"/>
              <a:pathLst>
                <a:path w="261" h="207" extrusionOk="0">
                  <a:moveTo>
                    <a:pt x="174" y="0"/>
                  </a:moveTo>
                  <a:cubicBezTo>
                    <a:pt x="141" y="0"/>
                    <a:pt x="104" y="21"/>
                    <a:pt x="71" y="37"/>
                  </a:cubicBezTo>
                  <a:cubicBezTo>
                    <a:pt x="54" y="54"/>
                    <a:pt x="38" y="70"/>
                    <a:pt x="17" y="103"/>
                  </a:cubicBezTo>
                  <a:cubicBezTo>
                    <a:pt x="1" y="124"/>
                    <a:pt x="17" y="157"/>
                    <a:pt x="17" y="173"/>
                  </a:cubicBezTo>
                  <a:cubicBezTo>
                    <a:pt x="38" y="190"/>
                    <a:pt x="71" y="206"/>
                    <a:pt x="87" y="206"/>
                  </a:cubicBezTo>
                  <a:cubicBezTo>
                    <a:pt x="120" y="206"/>
                    <a:pt x="141" y="190"/>
                    <a:pt x="157" y="190"/>
                  </a:cubicBezTo>
                  <a:cubicBezTo>
                    <a:pt x="174" y="190"/>
                    <a:pt x="174" y="173"/>
                    <a:pt x="190" y="173"/>
                  </a:cubicBezTo>
                  <a:cubicBezTo>
                    <a:pt x="207" y="157"/>
                    <a:pt x="244" y="124"/>
                    <a:pt x="244" y="103"/>
                  </a:cubicBezTo>
                  <a:cubicBezTo>
                    <a:pt x="260" y="54"/>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22"/>
            <p:cNvSpPr/>
            <p:nvPr/>
          </p:nvSpPr>
          <p:spPr>
            <a:xfrm>
              <a:off x="4783225" y="2479500"/>
              <a:ext cx="6525" cy="5175"/>
            </a:xfrm>
            <a:custGeom>
              <a:avLst/>
              <a:gdLst/>
              <a:ahLst/>
              <a:cxnLst/>
              <a:rect l="l" t="t" r="r" b="b"/>
              <a:pathLst>
                <a:path w="261" h="207" extrusionOk="0">
                  <a:moveTo>
                    <a:pt x="157" y="1"/>
                  </a:moveTo>
                  <a:cubicBezTo>
                    <a:pt x="120" y="1"/>
                    <a:pt x="87" y="17"/>
                    <a:pt x="70" y="34"/>
                  </a:cubicBezTo>
                  <a:cubicBezTo>
                    <a:pt x="37" y="50"/>
                    <a:pt x="17" y="71"/>
                    <a:pt x="0" y="104"/>
                  </a:cubicBezTo>
                  <a:cubicBezTo>
                    <a:pt x="0" y="120"/>
                    <a:pt x="0" y="153"/>
                    <a:pt x="17" y="174"/>
                  </a:cubicBezTo>
                  <a:cubicBezTo>
                    <a:pt x="17" y="190"/>
                    <a:pt x="54" y="207"/>
                    <a:pt x="87" y="207"/>
                  </a:cubicBezTo>
                  <a:cubicBezTo>
                    <a:pt x="103" y="207"/>
                    <a:pt x="120" y="190"/>
                    <a:pt x="140" y="190"/>
                  </a:cubicBezTo>
                  <a:cubicBezTo>
                    <a:pt x="157" y="174"/>
                    <a:pt x="157" y="174"/>
                    <a:pt x="173" y="174"/>
                  </a:cubicBezTo>
                  <a:cubicBezTo>
                    <a:pt x="206" y="153"/>
                    <a:pt x="223" y="120"/>
                    <a:pt x="223" y="104"/>
                  </a:cubicBez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22"/>
            <p:cNvSpPr/>
            <p:nvPr/>
          </p:nvSpPr>
          <p:spPr>
            <a:xfrm>
              <a:off x="4845075" y="2374675"/>
              <a:ext cx="6500" cy="4775"/>
            </a:xfrm>
            <a:custGeom>
              <a:avLst/>
              <a:gdLst/>
              <a:ahLst/>
              <a:cxnLst/>
              <a:rect l="l" t="t" r="r" b="b"/>
              <a:pathLst>
                <a:path w="260" h="191" extrusionOk="0">
                  <a:moveTo>
                    <a:pt x="173" y="1"/>
                  </a:moveTo>
                  <a:cubicBezTo>
                    <a:pt x="140" y="1"/>
                    <a:pt x="103" y="1"/>
                    <a:pt x="70" y="38"/>
                  </a:cubicBezTo>
                  <a:cubicBezTo>
                    <a:pt x="54" y="54"/>
                    <a:pt x="37" y="71"/>
                    <a:pt x="16" y="104"/>
                  </a:cubicBezTo>
                  <a:cubicBezTo>
                    <a:pt x="0" y="120"/>
                    <a:pt x="16" y="157"/>
                    <a:pt x="16" y="174"/>
                  </a:cubicBezTo>
                  <a:cubicBezTo>
                    <a:pt x="37" y="190"/>
                    <a:pt x="70" y="190"/>
                    <a:pt x="87" y="190"/>
                  </a:cubicBezTo>
                  <a:lnTo>
                    <a:pt x="157" y="190"/>
                  </a:lnTo>
                  <a:cubicBezTo>
                    <a:pt x="173" y="174"/>
                    <a:pt x="173" y="174"/>
                    <a:pt x="190" y="174"/>
                  </a:cubicBezTo>
                  <a:cubicBezTo>
                    <a:pt x="206" y="157"/>
                    <a:pt x="243" y="120"/>
                    <a:pt x="243" y="104"/>
                  </a:cubicBezTo>
                  <a:cubicBezTo>
                    <a:pt x="260" y="38"/>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22"/>
            <p:cNvSpPr/>
            <p:nvPr/>
          </p:nvSpPr>
          <p:spPr>
            <a:xfrm>
              <a:off x="4818875" y="2443850"/>
              <a:ext cx="6525" cy="5075"/>
            </a:xfrm>
            <a:custGeom>
              <a:avLst/>
              <a:gdLst/>
              <a:ahLst/>
              <a:cxnLst/>
              <a:rect l="l" t="t" r="r" b="b"/>
              <a:pathLst>
                <a:path w="261" h="203" extrusionOk="0">
                  <a:moveTo>
                    <a:pt x="137" y="0"/>
                  </a:moveTo>
                  <a:cubicBezTo>
                    <a:pt x="104" y="17"/>
                    <a:pt x="87" y="33"/>
                    <a:pt x="54" y="54"/>
                  </a:cubicBezTo>
                  <a:cubicBezTo>
                    <a:pt x="1" y="103"/>
                    <a:pt x="1" y="157"/>
                    <a:pt x="54" y="190"/>
                  </a:cubicBezTo>
                  <a:cubicBezTo>
                    <a:pt x="63" y="198"/>
                    <a:pt x="75" y="202"/>
                    <a:pt x="87" y="202"/>
                  </a:cubicBezTo>
                  <a:cubicBezTo>
                    <a:pt x="100" y="202"/>
                    <a:pt x="112" y="198"/>
                    <a:pt x="120" y="190"/>
                  </a:cubicBezTo>
                  <a:lnTo>
                    <a:pt x="157" y="190"/>
                  </a:lnTo>
                  <a:cubicBezTo>
                    <a:pt x="174" y="173"/>
                    <a:pt x="207" y="157"/>
                    <a:pt x="207" y="157"/>
                  </a:cubicBezTo>
                  <a:cubicBezTo>
                    <a:pt x="240" y="120"/>
                    <a:pt x="261" y="103"/>
                    <a:pt x="261" y="70"/>
                  </a:cubicBezTo>
                  <a:cubicBezTo>
                    <a:pt x="261" y="54"/>
                    <a:pt x="240"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22"/>
            <p:cNvSpPr/>
            <p:nvPr/>
          </p:nvSpPr>
          <p:spPr>
            <a:xfrm>
              <a:off x="4724375" y="2490225"/>
              <a:ext cx="6500" cy="5175"/>
            </a:xfrm>
            <a:custGeom>
              <a:avLst/>
              <a:gdLst/>
              <a:ahLst/>
              <a:cxnLst/>
              <a:rect l="l" t="t" r="r" b="b"/>
              <a:pathLst>
                <a:path w="260" h="207" extrusionOk="0">
                  <a:moveTo>
                    <a:pt x="173" y="0"/>
                  </a:moveTo>
                  <a:cubicBezTo>
                    <a:pt x="140" y="0"/>
                    <a:pt x="103" y="17"/>
                    <a:pt x="70" y="33"/>
                  </a:cubicBezTo>
                  <a:cubicBezTo>
                    <a:pt x="54" y="54"/>
                    <a:pt x="37" y="70"/>
                    <a:pt x="21" y="103"/>
                  </a:cubicBezTo>
                  <a:cubicBezTo>
                    <a:pt x="0" y="157"/>
                    <a:pt x="37" y="206"/>
                    <a:pt x="87" y="206"/>
                  </a:cubicBezTo>
                  <a:cubicBezTo>
                    <a:pt x="124" y="206"/>
                    <a:pt x="140" y="190"/>
                    <a:pt x="157" y="190"/>
                  </a:cubicBezTo>
                  <a:cubicBezTo>
                    <a:pt x="190" y="173"/>
                    <a:pt x="227" y="136"/>
                    <a:pt x="243" y="103"/>
                  </a:cubicBezTo>
                  <a:cubicBezTo>
                    <a:pt x="260" y="54"/>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22"/>
            <p:cNvSpPr/>
            <p:nvPr/>
          </p:nvSpPr>
          <p:spPr>
            <a:xfrm>
              <a:off x="4720975" y="2479500"/>
              <a:ext cx="6500" cy="4775"/>
            </a:xfrm>
            <a:custGeom>
              <a:avLst/>
              <a:gdLst/>
              <a:ahLst/>
              <a:cxnLst/>
              <a:rect l="l" t="t" r="r" b="b"/>
              <a:pathLst>
                <a:path w="260" h="191" extrusionOk="0">
                  <a:moveTo>
                    <a:pt x="173" y="1"/>
                  </a:moveTo>
                  <a:cubicBezTo>
                    <a:pt x="136" y="1"/>
                    <a:pt x="103" y="17"/>
                    <a:pt x="70" y="34"/>
                  </a:cubicBezTo>
                  <a:cubicBezTo>
                    <a:pt x="54" y="50"/>
                    <a:pt x="17" y="71"/>
                    <a:pt x="17" y="104"/>
                  </a:cubicBezTo>
                  <a:cubicBezTo>
                    <a:pt x="0" y="120"/>
                    <a:pt x="17" y="153"/>
                    <a:pt x="17" y="174"/>
                  </a:cubicBezTo>
                  <a:cubicBezTo>
                    <a:pt x="33" y="190"/>
                    <a:pt x="70" y="190"/>
                    <a:pt x="87" y="190"/>
                  </a:cubicBezTo>
                  <a:lnTo>
                    <a:pt x="157" y="190"/>
                  </a:lnTo>
                  <a:cubicBezTo>
                    <a:pt x="173" y="174"/>
                    <a:pt x="173" y="174"/>
                    <a:pt x="190" y="174"/>
                  </a:cubicBezTo>
                  <a:cubicBezTo>
                    <a:pt x="206" y="153"/>
                    <a:pt x="239" y="120"/>
                    <a:pt x="239" y="104"/>
                  </a:cubicBezTo>
                  <a:cubicBezTo>
                    <a:pt x="260" y="50"/>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22"/>
            <p:cNvSpPr/>
            <p:nvPr/>
          </p:nvSpPr>
          <p:spPr>
            <a:xfrm>
              <a:off x="4716225" y="2468150"/>
              <a:ext cx="6100" cy="4875"/>
            </a:xfrm>
            <a:custGeom>
              <a:avLst/>
              <a:gdLst/>
              <a:ahLst/>
              <a:cxnLst/>
              <a:rect l="l" t="t" r="r" b="b"/>
              <a:pathLst>
                <a:path w="244" h="195" extrusionOk="0">
                  <a:moveTo>
                    <a:pt x="161" y="0"/>
                  </a:moveTo>
                  <a:cubicBezTo>
                    <a:pt x="153" y="0"/>
                    <a:pt x="146" y="2"/>
                    <a:pt x="141" y="9"/>
                  </a:cubicBezTo>
                  <a:cubicBezTo>
                    <a:pt x="103" y="9"/>
                    <a:pt x="70" y="26"/>
                    <a:pt x="54" y="59"/>
                  </a:cubicBezTo>
                  <a:cubicBezTo>
                    <a:pt x="0" y="92"/>
                    <a:pt x="0" y="162"/>
                    <a:pt x="37" y="178"/>
                  </a:cubicBezTo>
                  <a:cubicBezTo>
                    <a:pt x="54" y="195"/>
                    <a:pt x="87" y="195"/>
                    <a:pt x="120" y="195"/>
                  </a:cubicBezTo>
                  <a:cubicBezTo>
                    <a:pt x="141" y="195"/>
                    <a:pt x="141" y="195"/>
                    <a:pt x="157" y="178"/>
                  </a:cubicBezTo>
                  <a:cubicBezTo>
                    <a:pt x="174" y="178"/>
                    <a:pt x="190" y="162"/>
                    <a:pt x="207" y="145"/>
                  </a:cubicBezTo>
                  <a:cubicBezTo>
                    <a:pt x="223" y="129"/>
                    <a:pt x="244" y="92"/>
                    <a:pt x="244" y="75"/>
                  </a:cubicBezTo>
                  <a:cubicBezTo>
                    <a:pt x="244" y="42"/>
                    <a:pt x="244" y="26"/>
                    <a:pt x="207" y="9"/>
                  </a:cubicBezTo>
                  <a:cubicBezTo>
                    <a:pt x="196" y="9"/>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22"/>
            <p:cNvSpPr/>
            <p:nvPr/>
          </p:nvSpPr>
          <p:spPr>
            <a:xfrm>
              <a:off x="4713650" y="2457750"/>
              <a:ext cx="6525" cy="5025"/>
            </a:xfrm>
            <a:custGeom>
              <a:avLst/>
              <a:gdLst/>
              <a:ahLst/>
              <a:cxnLst/>
              <a:rect l="l" t="t" r="r" b="b"/>
              <a:pathLst>
                <a:path w="261" h="201" extrusionOk="0">
                  <a:moveTo>
                    <a:pt x="167" y="0"/>
                  </a:moveTo>
                  <a:cubicBezTo>
                    <a:pt x="146" y="0"/>
                    <a:pt x="124" y="5"/>
                    <a:pt x="103" y="13"/>
                  </a:cubicBezTo>
                  <a:cubicBezTo>
                    <a:pt x="37" y="46"/>
                    <a:pt x="0" y="95"/>
                    <a:pt x="0" y="149"/>
                  </a:cubicBezTo>
                  <a:cubicBezTo>
                    <a:pt x="11" y="181"/>
                    <a:pt x="44" y="201"/>
                    <a:pt x="85" y="201"/>
                  </a:cubicBezTo>
                  <a:cubicBezTo>
                    <a:pt x="108" y="201"/>
                    <a:pt x="132" y="195"/>
                    <a:pt x="157" y="182"/>
                  </a:cubicBezTo>
                  <a:cubicBezTo>
                    <a:pt x="206" y="149"/>
                    <a:pt x="260" y="95"/>
                    <a:pt x="244" y="46"/>
                  </a:cubicBezTo>
                  <a:cubicBezTo>
                    <a:pt x="231" y="13"/>
                    <a:pt x="20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22"/>
            <p:cNvSpPr/>
            <p:nvPr/>
          </p:nvSpPr>
          <p:spPr>
            <a:xfrm>
              <a:off x="4733850" y="2433525"/>
              <a:ext cx="6925" cy="4775"/>
            </a:xfrm>
            <a:custGeom>
              <a:avLst/>
              <a:gdLst/>
              <a:ahLst/>
              <a:cxnLst/>
              <a:rect l="l" t="t" r="r" b="b"/>
              <a:pathLst>
                <a:path w="277" h="191" extrusionOk="0">
                  <a:moveTo>
                    <a:pt x="174" y="1"/>
                  </a:moveTo>
                  <a:cubicBezTo>
                    <a:pt x="157" y="1"/>
                    <a:pt x="120" y="1"/>
                    <a:pt x="87" y="17"/>
                  </a:cubicBezTo>
                  <a:cubicBezTo>
                    <a:pt x="54" y="34"/>
                    <a:pt x="33" y="71"/>
                    <a:pt x="33" y="87"/>
                  </a:cubicBezTo>
                  <a:cubicBezTo>
                    <a:pt x="0" y="157"/>
                    <a:pt x="33" y="190"/>
                    <a:pt x="103" y="190"/>
                  </a:cubicBezTo>
                  <a:cubicBezTo>
                    <a:pt x="120" y="190"/>
                    <a:pt x="157" y="190"/>
                    <a:pt x="174" y="174"/>
                  </a:cubicBezTo>
                  <a:cubicBezTo>
                    <a:pt x="174" y="174"/>
                    <a:pt x="190" y="174"/>
                    <a:pt x="190" y="157"/>
                  </a:cubicBezTo>
                  <a:cubicBezTo>
                    <a:pt x="223" y="137"/>
                    <a:pt x="240" y="120"/>
                    <a:pt x="260" y="87"/>
                  </a:cubicBezTo>
                  <a:cubicBezTo>
                    <a:pt x="277" y="34"/>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22"/>
            <p:cNvSpPr/>
            <p:nvPr/>
          </p:nvSpPr>
          <p:spPr>
            <a:xfrm>
              <a:off x="4781050" y="2466200"/>
              <a:ext cx="6525" cy="4775"/>
            </a:xfrm>
            <a:custGeom>
              <a:avLst/>
              <a:gdLst/>
              <a:ahLst/>
              <a:cxnLst/>
              <a:rect l="l" t="t" r="r" b="b"/>
              <a:pathLst>
                <a:path w="261" h="191" extrusionOk="0">
                  <a:moveTo>
                    <a:pt x="174" y="1"/>
                  </a:moveTo>
                  <a:cubicBezTo>
                    <a:pt x="141" y="1"/>
                    <a:pt x="104" y="1"/>
                    <a:pt x="71" y="17"/>
                  </a:cubicBezTo>
                  <a:cubicBezTo>
                    <a:pt x="54" y="50"/>
                    <a:pt x="21" y="67"/>
                    <a:pt x="21" y="104"/>
                  </a:cubicBezTo>
                  <a:cubicBezTo>
                    <a:pt x="1" y="153"/>
                    <a:pt x="38" y="190"/>
                    <a:pt x="87" y="190"/>
                  </a:cubicBezTo>
                  <a:cubicBezTo>
                    <a:pt x="124" y="190"/>
                    <a:pt x="141" y="190"/>
                    <a:pt x="157" y="170"/>
                  </a:cubicBezTo>
                  <a:cubicBezTo>
                    <a:pt x="174" y="170"/>
                    <a:pt x="174" y="170"/>
                    <a:pt x="190" y="153"/>
                  </a:cubicBezTo>
                  <a:cubicBezTo>
                    <a:pt x="207" y="137"/>
                    <a:pt x="244" y="120"/>
                    <a:pt x="244" y="87"/>
                  </a:cubicBezTo>
                  <a:cubicBezTo>
                    <a:pt x="260" y="67"/>
                    <a:pt x="244" y="34"/>
                    <a:pt x="244" y="17"/>
                  </a:cubicBezTo>
                  <a:cubicBezTo>
                    <a:pt x="227"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22"/>
            <p:cNvSpPr/>
            <p:nvPr/>
          </p:nvSpPr>
          <p:spPr>
            <a:xfrm>
              <a:off x="4729100" y="2468375"/>
              <a:ext cx="6525" cy="5175"/>
            </a:xfrm>
            <a:custGeom>
              <a:avLst/>
              <a:gdLst/>
              <a:ahLst/>
              <a:cxnLst/>
              <a:rect l="l" t="t" r="r" b="b"/>
              <a:pathLst>
                <a:path w="261" h="207" extrusionOk="0">
                  <a:moveTo>
                    <a:pt x="174" y="0"/>
                  </a:moveTo>
                  <a:cubicBezTo>
                    <a:pt x="141" y="0"/>
                    <a:pt x="104" y="17"/>
                    <a:pt x="71" y="33"/>
                  </a:cubicBezTo>
                  <a:cubicBezTo>
                    <a:pt x="54" y="50"/>
                    <a:pt x="17" y="83"/>
                    <a:pt x="17" y="103"/>
                  </a:cubicBezTo>
                  <a:cubicBezTo>
                    <a:pt x="1" y="136"/>
                    <a:pt x="17" y="169"/>
                    <a:pt x="38" y="186"/>
                  </a:cubicBezTo>
                  <a:cubicBezTo>
                    <a:pt x="54" y="206"/>
                    <a:pt x="71" y="206"/>
                    <a:pt x="87" y="206"/>
                  </a:cubicBezTo>
                  <a:cubicBezTo>
                    <a:pt x="104" y="206"/>
                    <a:pt x="141" y="206"/>
                    <a:pt x="157" y="186"/>
                  </a:cubicBezTo>
                  <a:cubicBezTo>
                    <a:pt x="190" y="169"/>
                    <a:pt x="223" y="136"/>
                    <a:pt x="244" y="103"/>
                  </a:cubicBezTo>
                  <a:cubicBezTo>
                    <a:pt x="260" y="50"/>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22"/>
            <p:cNvSpPr/>
            <p:nvPr/>
          </p:nvSpPr>
          <p:spPr>
            <a:xfrm>
              <a:off x="4711075" y="2443425"/>
              <a:ext cx="6925" cy="4775"/>
            </a:xfrm>
            <a:custGeom>
              <a:avLst/>
              <a:gdLst/>
              <a:ahLst/>
              <a:cxnLst/>
              <a:rect l="l" t="t" r="r" b="b"/>
              <a:pathLst>
                <a:path w="277" h="191" extrusionOk="0">
                  <a:moveTo>
                    <a:pt x="173" y="1"/>
                  </a:moveTo>
                  <a:cubicBezTo>
                    <a:pt x="140" y="1"/>
                    <a:pt x="103" y="17"/>
                    <a:pt x="87" y="34"/>
                  </a:cubicBezTo>
                  <a:cubicBezTo>
                    <a:pt x="54" y="50"/>
                    <a:pt x="37" y="71"/>
                    <a:pt x="17" y="104"/>
                  </a:cubicBezTo>
                  <a:cubicBezTo>
                    <a:pt x="0" y="153"/>
                    <a:pt x="37" y="190"/>
                    <a:pt x="103" y="190"/>
                  </a:cubicBezTo>
                  <a:lnTo>
                    <a:pt x="157" y="190"/>
                  </a:lnTo>
                  <a:cubicBezTo>
                    <a:pt x="173" y="174"/>
                    <a:pt x="190" y="174"/>
                    <a:pt x="190" y="174"/>
                  </a:cubicBezTo>
                  <a:cubicBezTo>
                    <a:pt x="223" y="153"/>
                    <a:pt x="243" y="120"/>
                    <a:pt x="260" y="104"/>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22"/>
            <p:cNvSpPr/>
            <p:nvPr/>
          </p:nvSpPr>
          <p:spPr>
            <a:xfrm>
              <a:off x="4736425" y="2479325"/>
              <a:ext cx="6525" cy="4950"/>
            </a:xfrm>
            <a:custGeom>
              <a:avLst/>
              <a:gdLst/>
              <a:ahLst/>
              <a:cxnLst/>
              <a:rect l="l" t="t" r="r" b="b"/>
              <a:pathLst>
                <a:path w="261" h="198" extrusionOk="0">
                  <a:moveTo>
                    <a:pt x="168" y="0"/>
                  </a:moveTo>
                  <a:cubicBezTo>
                    <a:pt x="159" y="0"/>
                    <a:pt x="149" y="2"/>
                    <a:pt x="137" y="8"/>
                  </a:cubicBezTo>
                  <a:cubicBezTo>
                    <a:pt x="104" y="8"/>
                    <a:pt x="71" y="24"/>
                    <a:pt x="54" y="57"/>
                  </a:cubicBezTo>
                  <a:cubicBezTo>
                    <a:pt x="0" y="94"/>
                    <a:pt x="0" y="160"/>
                    <a:pt x="33" y="181"/>
                  </a:cubicBezTo>
                  <a:cubicBezTo>
                    <a:pt x="71" y="197"/>
                    <a:pt x="87" y="197"/>
                    <a:pt x="120" y="197"/>
                  </a:cubicBezTo>
                  <a:cubicBezTo>
                    <a:pt x="137" y="197"/>
                    <a:pt x="137" y="197"/>
                    <a:pt x="157" y="181"/>
                  </a:cubicBezTo>
                  <a:cubicBezTo>
                    <a:pt x="174" y="181"/>
                    <a:pt x="190" y="160"/>
                    <a:pt x="207" y="144"/>
                  </a:cubicBezTo>
                  <a:cubicBezTo>
                    <a:pt x="240" y="127"/>
                    <a:pt x="240" y="94"/>
                    <a:pt x="240" y="78"/>
                  </a:cubicBezTo>
                  <a:cubicBezTo>
                    <a:pt x="260" y="41"/>
                    <a:pt x="240" y="24"/>
                    <a:pt x="223" y="8"/>
                  </a:cubicBezTo>
                  <a:cubicBezTo>
                    <a:pt x="201" y="8"/>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22"/>
            <p:cNvSpPr/>
            <p:nvPr/>
          </p:nvSpPr>
          <p:spPr>
            <a:xfrm>
              <a:off x="4693450" y="2491325"/>
              <a:ext cx="6100" cy="4900"/>
            </a:xfrm>
            <a:custGeom>
              <a:avLst/>
              <a:gdLst/>
              <a:ahLst/>
              <a:cxnLst/>
              <a:rect l="l" t="t" r="r" b="b"/>
              <a:pathLst>
                <a:path w="244" h="196" extrusionOk="0">
                  <a:moveTo>
                    <a:pt x="169" y="1"/>
                  </a:moveTo>
                  <a:cubicBezTo>
                    <a:pt x="161" y="1"/>
                    <a:pt x="151" y="3"/>
                    <a:pt x="140" y="10"/>
                  </a:cubicBezTo>
                  <a:cubicBezTo>
                    <a:pt x="103" y="10"/>
                    <a:pt x="70" y="26"/>
                    <a:pt x="54" y="43"/>
                  </a:cubicBezTo>
                  <a:cubicBezTo>
                    <a:pt x="0" y="92"/>
                    <a:pt x="0" y="162"/>
                    <a:pt x="37" y="179"/>
                  </a:cubicBezTo>
                  <a:cubicBezTo>
                    <a:pt x="70" y="195"/>
                    <a:pt x="87" y="195"/>
                    <a:pt x="124" y="195"/>
                  </a:cubicBezTo>
                  <a:cubicBezTo>
                    <a:pt x="140" y="195"/>
                    <a:pt x="140" y="179"/>
                    <a:pt x="157" y="179"/>
                  </a:cubicBezTo>
                  <a:cubicBezTo>
                    <a:pt x="173" y="179"/>
                    <a:pt x="190" y="162"/>
                    <a:pt x="206" y="146"/>
                  </a:cubicBezTo>
                  <a:cubicBezTo>
                    <a:pt x="227" y="129"/>
                    <a:pt x="243" y="92"/>
                    <a:pt x="243" y="76"/>
                  </a:cubicBezTo>
                  <a:cubicBezTo>
                    <a:pt x="243" y="43"/>
                    <a:pt x="243" y="26"/>
                    <a:pt x="227" y="10"/>
                  </a:cubicBezTo>
                  <a:cubicBezTo>
                    <a:pt x="202" y="10"/>
                    <a:pt x="187"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22"/>
            <p:cNvSpPr/>
            <p:nvPr/>
          </p:nvSpPr>
          <p:spPr>
            <a:xfrm>
              <a:off x="4691375" y="2479500"/>
              <a:ext cx="6425" cy="4775"/>
            </a:xfrm>
            <a:custGeom>
              <a:avLst/>
              <a:gdLst/>
              <a:ahLst/>
              <a:cxnLst/>
              <a:rect l="l" t="t" r="r" b="b"/>
              <a:pathLst>
                <a:path w="257" h="191" extrusionOk="0">
                  <a:moveTo>
                    <a:pt x="170" y="1"/>
                  </a:moveTo>
                  <a:cubicBezTo>
                    <a:pt x="137" y="1"/>
                    <a:pt x="104" y="1"/>
                    <a:pt x="67" y="17"/>
                  </a:cubicBezTo>
                  <a:cubicBezTo>
                    <a:pt x="50" y="50"/>
                    <a:pt x="34" y="71"/>
                    <a:pt x="17" y="104"/>
                  </a:cubicBezTo>
                  <a:cubicBezTo>
                    <a:pt x="1" y="120"/>
                    <a:pt x="17" y="137"/>
                    <a:pt x="17" y="174"/>
                  </a:cubicBezTo>
                  <a:cubicBezTo>
                    <a:pt x="34" y="190"/>
                    <a:pt x="67" y="190"/>
                    <a:pt x="83" y="190"/>
                  </a:cubicBezTo>
                  <a:cubicBezTo>
                    <a:pt x="120" y="190"/>
                    <a:pt x="137" y="190"/>
                    <a:pt x="153" y="174"/>
                  </a:cubicBezTo>
                  <a:cubicBezTo>
                    <a:pt x="170" y="174"/>
                    <a:pt x="170" y="174"/>
                    <a:pt x="186" y="153"/>
                  </a:cubicBezTo>
                  <a:cubicBezTo>
                    <a:pt x="207" y="137"/>
                    <a:pt x="240" y="120"/>
                    <a:pt x="240" y="87"/>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22"/>
            <p:cNvSpPr/>
            <p:nvPr/>
          </p:nvSpPr>
          <p:spPr>
            <a:xfrm>
              <a:off x="4695600" y="2444675"/>
              <a:ext cx="6525" cy="4750"/>
            </a:xfrm>
            <a:custGeom>
              <a:avLst/>
              <a:gdLst/>
              <a:ahLst/>
              <a:cxnLst/>
              <a:rect l="l" t="t" r="r" b="b"/>
              <a:pathLst>
                <a:path w="261" h="190" extrusionOk="0">
                  <a:moveTo>
                    <a:pt x="174" y="0"/>
                  </a:moveTo>
                  <a:cubicBezTo>
                    <a:pt x="141" y="0"/>
                    <a:pt x="120" y="0"/>
                    <a:pt x="87" y="21"/>
                  </a:cubicBezTo>
                  <a:cubicBezTo>
                    <a:pt x="54" y="37"/>
                    <a:pt x="38" y="70"/>
                    <a:pt x="17" y="103"/>
                  </a:cubicBezTo>
                  <a:cubicBezTo>
                    <a:pt x="1" y="157"/>
                    <a:pt x="38" y="190"/>
                    <a:pt x="104" y="190"/>
                  </a:cubicBezTo>
                  <a:lnTo>
                    <a:pt x="157" y="190"/>
                  </a:lnTo>
                  <a:cubicBezTo>
                    <a:pt x="174" y="173"/>
                    <a:pt x="174" y="173"/>
                    <a:pt x="190" y="173"/>
                  </a:cubicBezTo>
                  <a:cubicBezTo>
                    <a:pt x="223" y="157"/>
                    <a:pt x="244" y="124"/>
                    <a:pt x="244" y="103"/>
                  </a:cubicBezTo>
                  <a:cubicBezTo>
                    <a:pt x="261" y="70"/>
                    <a:pt x="261" y="54"/>
                    <a:pt x="244"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22"/>
            <p:cNvSpPr/>
            <p:nvPr/>
          </p:nvSpPr>
          <p:spPr>
            <a:xfrm>
              <a:off x="4701175" y="2455875"/>
              <a:ext cx="6525" cy="5100"/>
            </a:xfrm>
            <a:custGeom>
              <a:avLst/>
              <a:gdLst/>
              <a:ahLst/>
              <a:cxnLst/>
              <a:rect l="l" t="t" r="r" b="b"/>
              <a:pathLst>
                <a:path w="261" h="204" extrusionOk="0">
                  <a:moveTo>
                    <a:pt x="164" y="1"/>
                  </a:moveTo>
                  <a:cubicBezTo>
                    <a:pt x="144" y="1"/>
                    <a:pt x="122" y="6"/>
                    <a:pt x="104" y="18"/>
                  </a:cubicBezTo>
                  <a:cubicBezTo>
                    <a:pt x="71" y="34"/>
                    <a:pt x="38" y="51"/>
                    <a:pt x="21" y="88"/>
                  </a:cubicBezTo>
                  <a:cubicBezTo>
                    <a:pt x="0" y="104"/>
                    <a:pt x="0" y="121"/>
                    <a:pt x="0" y="154"/>
                  </a:cubicBezTo>
                  <a:cubicBezTo>
                    <a:pt x="21" y="170"/>
                    <a:pt x="38" y="191"/>
                    <a:pt x="54" y="191"/>
                  </a:cubicBezTo>
                  <a:cubicBezTo>
                    <a:pt x="62" y="199"/>
                    <a:pt x="75" y="203"/>
                    <a:pt x="92" y="203"/>
                  </a:cubicBezTo>
                  <a:cubicBezTo>
                    <a:pt x="109" y="203"/>
                    <a:pt x="130" y="199"/>
                    <a:pt x="157" y="191"/>
                  </a:cubicBezTo>
                  <a:cubicBezTo>
                    <a:pt x="207" y="154"/>
                    <a:pt x="260" y="88"/>
                    <a:pt x="244" y="51"/>
                  </a:cubicBezTo>
                  <a:cubicBezTo>
                    <a:pt x="233" y="19"/>
                    <a:pt x="20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22"/>
            <p:cNvSpPr/>
            <p:nvPr/>
          </p:nvSpPr>
          <p:spPr>
            <a:xfrm>
              <a:off x="4705500" y="2431775"/>
              <a:ext cx="6525" cy="4775"/>
            </a:xfrm>
            <a:custGeom>
              <a:avLst/>
              <a:gdLst/>
              <a:ahLst/>
              <a:cxnLst/>
              <a:rect l="l" t="t" r="r" b="b"/>
              <a:pathLst>
                <a:path w="261" h="191" extrusionOk="0">
                  <a:moveTo>
                    <a:pt x="120" y="1"/>
                  </a:moveTo>
                  <a:cubicBezTo>
                    <a:pt x="104" y="1"/>
                    <a:pt x="71" y="21"/>
                    <a:pt x="34" y="54"/>
                  </a:cubicBezTo>
                  <a:cubicBezTo>
                    <a:pt x="17" y="71"/>
                    <a:pt x="1" y="104"/>
                    <a:pt x="1" y="124"/>
                  </a:cubicBezTo>
                  <a:cubicBezTo>
                    <a:pt x="1" y="141"/>
                    <a:pt x="17" y="174"/>
                    <a:pt x="34" y="174"/>
                  </a:cubicBezTo>
                  <a:cubicBezTo>
                    <a:pt x="54" y="190"/>
                    <a:pt x="87" y="190"/>
                    <a:pt x="120" y="190"/>
                  </a:cubicBezTo>
                  <a:cubicBezTo>
                    <a:pt x="120" y="190"/>
                    <a:pt x="137" y="190"/>
                    <a:pt x="157" y="174"/>
                  </a:cubicBezTo>
                  <a:cubicBezTo>
                    <a:pt x="174" y="174"/>
                    <a:pt x="190" y="157"/>
                    <a:pt x="207" y="141"/>
                  </a:cubicBezTo>
                  <a:cubicBezTo>
                    <a:pt x="260" y="87"/>
                    <a:pt x="260" y="38"/>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22"/>
            <p:cNvSpPr/>
            <p:nvPr/>
          </p:nvSpPr>
          <p:spPr>
            <a:xfrm>
              <a:off x="4729525" y="2456300"/>
              <a:ext cx="6500" cy="4925"/>
            </a:xfrm>
            <a:custGeom>
              <a:avLst/>
              <a:gdLst/>
              <a:ahLst/>
              <a:cxnLst/>
              <a:rect l="l" t="t" r="r" b="b"/>
              <a:pathLst>
                <a:path w="260" h="197" extrusionOk="0">
                  <a:moveTo>
                    <a:pt x="175" y="0"/>
                  </a:moveTo>
                  <a:cubicBezTo>
                    <a:pt x="153" y="0"/>
                    <a:pt x="128" y="6"/>
                    <a:pt x="103" y="17"/>
                  </a:cubicBezTo>
                  <a:cubicBezTo>
                    <a:pt x="37" y="34"/>
                    <a:pt x="0" y="104"/>
                    <a:pt x="21" y="137"/>
                  </a:cubicBezTo>
                  <a:cubicBezTo>
                    <a:pt x="33" y="177"/>
                    <a:pt x="64" y="197"/>
                    <a:pt x="109" y="197"/>
                  </a:cubicBezTo>
                  <a:cubicBezTo>
                    <a:pt x="124" y="197"/>
                    <a:pt x="140" y="195"/>
                    <a:pt x="157" y="191"/>
                  </a:cubicBezTo>
                  <a:cubicBezTo>
                    <a:pt x="227" y="153"/>
                    <a:pt x="260" y="87"/>
                    <a:pt x="243" y="50"/>
                  </a:cubicBezTo>
                  <a:cubicBezTo>
                    <a:pt x="243" y="18"/>
                    <a:pt x="214"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22"/>
            <p:cNvSpPr/>
            <p:nvPr/>
          </p:nvSpPr>
          <p:spPr>
            <a:xfrm>
              <a:off x="4764775" y="2422375"/>
              <a:ext cx="6525" cy="4800"/>
            </a:xfrm>
            <a:custGeom>
              <a:avLst/>
              <a:gdLst/>
              <a:ahLst/>
              <a:cxnLst/>
              <a:rect l="l" t="t" r="r" b="b"/>
              <a:pathLst>
                <a:path w="261" h="192" extrusionOk="0">
                  <a:moveTo>
                    <a:pt x="164" y="1"/>
                  </a:moveTo>
                  <a:cubicBezTo>
                    <a:pt x="126" y="1"/>
                    <a:pt x="86" y="19"/>
                    <a:pt x="54" y="51"/>
                  </a:cubicBezTo>
                  <a:cubicBezTo>
                    <a:pt x="0" y="88"/>
                    <a:pt x="0" y="154"/>
                    <a:pt x="54" y="191"/>
                  </a:cubicBezTo>
                  <a:lnTo>
                    <a:pt x="120" y="191"/>
                  </a:lnTo>
                  <a:cubicBezTo>
                    <a:pt x="136" y="191"/>
                    <a:pt x="157" y="191"/>
                    <a:pt x="157" y="171"/>
                  </a:cubicBezTo>
                  <a:cubicBezTo>
                    <a:pt x="173" y="171"/>
                    <a:pt x="190" y="154"/>
                    <a:pt x="206" y="138"/>
                  </a:cubicBezTo>
                  <a:cubicBezTo>
                    <a:pt x="260" y="105"/>
                    <a:pt x="260" y="34"/>
                    <a:pt x="223" y="18"/>
                  </a:cubicBezTo>
                  <a:cubicBezTo>
                    <a:pt x="205" y="6"/>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22"/>
            <p:cNvSpPr/>
            <p:nvPr/>
          </p:nvSpPr>
          <p:spPr>
            <a:xfrm>
              <a:off x="4769500" y="2502675"/>
              <a:ext cx="6425" cy="5025"/>
            </a:xfrm>
            <a:custGeom>
              <a:avLst/>
              <a:gdLst/>
              <a:ahLst/>
              <a:cxnLst/>
              <a:rect l="l" t="t" r="r" b="b"/>
              <a:pathLst>
                <a:path w="257" h="201" extrusionOk="0">
                  <a:moveTo>
                    <a:pt x="174" y="1"/>
                  </a:moveTo>
                  <a:cubicBezTo>
                    <a:pt x="153" y="1"/>
                    <a:pt x="129" y="6"/>
                    <a:pt x="104" y="18"/>
                  </a:cubicBezTo>
                  <a:cubicBezTo>
                    <a:pt x="34" y="51"/>
                    <a:pt x="1" y="104"/>
                    <a:pt x="17" y="154"/>
                  </a:cubicBezTo>
                  <a:cubicBezTo>
                    <a:pt x="28" y="188"/>
                    <a:pt x="54" y="201"/>
                    <a:pt x="89" y="201"/>
                  </a:cubicBezTo>
                  <a:cubicBezTo>
                    <a:pt x="108" y="201"/>
                    <a:pt x="130" y="197"/>
                    <a:pt x="153" y="191"/>
                  </a:cubicBezTo>
                  <a:cubicBezTo>
                    <a:pt x="224" y="154"/>
                    <a:pt x="257" y="104"/>
                    <a:pt x="240" y="51"/>
                  </a:cubicBezTo>
                  <a:cubicBezTo>
                    <a:pt x="240" y="19"/>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22"/>
            <p:cNvSpPr/>
            <p:nvPr/>
          </p:nvSpPr>
          <p:spPr>
            <a:xfrm>
              <a:off x="4763025" y="2466625"/>
              <a:ext cx="6100" cy="4925"/>
            </a:xfrm>
            <a:custGeom>
              <a:avLst/>
              <a:gdLst/>
              <a:ahLst/>
              <a:cxnLst/>
              <a:rect l="l" t="t" r="r" b="b"/>
              <a:pathLst>
                <a:path w="244" h="197" extrusionOk="0">
                  <a:moveTo>
                    <a:pt x="157" y="0"/>
                  </a:moveTo>
                  <a:cubicBezTo>
                    <a:pt x="124" y="0"/>
                    <a:pt x="87" y="17"/>
                    <a:pt x="70" y="33"/>
                  </a:cubicBezTo>
                  <a:cubicBezTo>
                    <a:pt x="37" y="50"/>
                    <a:pt x="21" y="70"/>
                    <a:pt x="0" y="103"/>
                  </a:cubicBezTo>
                  <a:cubicBezTo>
                    <a:pt x="0" y="120"/>
                    <a:pt x="0" y="153"/>
                    <a:pt x="21" y="173"/>
                  </a:cubicBezTo>
                  <a:cubicBezTo>
                    <a:pt x="21" y="185"/>
                    <a:pt x="37" y="197"/>
                    <a:pt x="59" y="197"/>
                  </a:cubicBezTo>
                  <a:cubicBezTo>
                    <a:pt x="67" y="197"/>
                    <a:pt x="77" y="195"/>
                    <a:pt x="87" y="190"/>
                  </a:cubicBezTo>
                  <a:lnTo>
                    <a:pt x="140" y="190"/>
                  </a:lnTo>
                  <a:cubicBezTo>
                    <a:pt x="157" y="173"/>
                    <a:pt x="157" y="173"/>
                    <a:pt x="173" y="173"/>
                  </a:cubicBezTo>
                  <a:cubicBezTo>
                    <a:pt x="190" y="153"/>
                    <a:pt x="227" y="120"/>
                    <a:pt x="227" y="103"/>
                  </a:cubicBezTo>
                  <a:cubicBezTo>
                    <a:pt x="243" y="5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22"/>
            <p:cNvSpPr/>
            <p:nvPr/>
          </p:nvSpPr>
          <p:spPr>
            <a:xfrm>
              <a:off x="4760025" y="2454550"/>
              <a:ext cx="6925" cy="4775"/>
            </a:xfrm>
            <a:custGeom>
              <a:avLst/>
              <a:gdLst/>
              <a:ahLst/>
              <a:cxnLst/>
              <a:rect l="l" t="t" r="r" b="b"/>
              <a:pathLst>
                <a:path w="277" h="191" extrusionOk="0">
                  <a:moveTo>
                    <a:pt x="174" y="1"/>
                  </a:moveTo>
                  <a:cubicBezTo>
                    <a:pt x="141" y="1"/>
                    <a:pt x="104" y="1"/>
                    <a:pt x="87" y="17"/>
                  </a:cubicBezTo>
                  <a:cubicBezTo>
                    <a:pt x="54" y="38"/>
                    <a:pt x="38" y="71"/>
                    <a:pt x="17" y="87"/>
                  </a:cubicBezTo>
                  <a:cubicBezTo>
                    <a:pt x="1" y="141"/>
                    <a:pt x="38" y="174"/>
                    <a:pt x="71" y="190"/>
                  </a:cubicBezTo>
                  <a:lnTo>
                    <a:pt x="104" y="190"/>
                  </a:lnTo>
                  <a:cubicBezTo>
                    <a:pt x="120" y="190"/>
                    <a:pt x="141" y="190"/>
                    <a:pt x="157" y="174"/>
                  </a:cubicBezTo>
                  <a:cubicBezTo>
                    <a:pt x="190" y="157"/>
                    <a:pt x="223" y="141"/>
                    <a:pt x="244" y="120"/>
                  </a:cubicBezTo>
                  <a:cubicBezTo>
                    <a:pt x="244" y="104"/>
                    <a:pt x="244" y="104"/>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22"/>
            <p:cNvSpPr/>
            <p:nvPr/>
          </p:nvSpPr>
          <p:spPr>
            <a:xfrm>
              <a:off x="4769925" y="2491050"/>
              <a:ext cx="6925" cy="4750"/>
            </a:xfrm>
            <a:custGeom>
              <a:avLst/>
              <a:gdLst/>
              <a:ahLst/>
              <a:cxnLst/>
              <a:rect l="l" t="t" r="r" b="b"/>
              <a:pathLst>
                <a:path w="277" h="190" extrusionOk="0">
                  <a:moveTo>
                    <a:pt x="174" y="0"/>
                  </a:moveTo>
                  <a:cubicBezTo>
                    <a:pt x="136" y="0"/>
                    <a:pt x="103" y="21"/>
                    <a:pt x="87" y="37"/>
                  </a:cubicBezTo>
                  <a:cubicBezTo>
                    <a:pt x="54" y="54"/>
                    <a:pt x="33" y="70"/>
                    <a:pt x="17" y="103"/>
                  </a:cubicBezTo>
                  <a:cubicBezTo>
                    <a:pt x="0" y="157"/>
                    <a:pt x="33" y="190"/>
                    <a:pt x="103" y="190"/>
                  </a:cubicBezTo>
                  <a:lnTo>
                    <a:pt x="157" y="190"/>
                  </a:lnTo>
                  <a:cubicBezTo>
                    <a:pt x="174" y="173"/>
                    <a:pt x="174" y="173"/>
                    <a:pt x="190" y="173"/>
                  </a:cubicBezTo>
                  <a:cubicBezTo>
                    <a:pt x="223" y="157"/>
                    <a:pt x="240" y="124"/>
                    <a:pt x="240"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22"/>
            <p:cNvSpPr/>
            <p:nvPr/>
          </p:nvSpPr>
          <p:spPr>
            <a:xfrm>
              <a:off x="4775900" y="2455900"/>
              <a:ext cx="6525" cy="4950"/>
            </a:xfrm>
            <a:custGeom>
              <a:avLst/>
              <a:gdLst/>
              <a:ahLst/>
              <a:cxnLst/>
              <a:rect l="l" t="t" r="r" b="b"/>
              <a:pathLst>
                <a:path w="261" h="198" extrusionOk="0">
                  <a:moveTo>
                    <a:pt x="141" y="0"/>
                  </a:moveTo>
                  <a:cubicBezTo>
                    <a:pt x="104" y="17"/>
                    <a:pt x="71" y="17"/>
                    <a:pt x="54" y="50"/>
                  </a:cubicBezTo>
                  <a:cubicBezTo>
                    <a:pt x="1" y="103"/>
                    <a:pt x="1" y="153"/>
                    <a:pt x="54" y="190"/>
                  </a:cubicBezTo>
                  <a:cubicBezTo>
                    <a:pt x="65" y="190"/>
                    <a:pt x="76" y="197"/>
                    <a:pt x="93" y="197"/>
                  </a:cubicBezTo>
                  <a:cubicBezTo>
                    <a:pt x="102" y="197"/>
                    <a:pt x="112" y="196"/>
                    <a:pt x="124" y="190"/>
                  </a:cubicBezTo>
                  <a:lnTo>
                    <a:pt x="157" y="190"/>
                  </a:lnTo>
                  <a:cubicBezTo>
                    <a:pt x="174" y="169"/>
                    <a:pt x="190" y="153"/>
                    <a:pt x="207" y="136"/>
                  </a:cubicBezTo>
                  <a:cubicBezTo>
                    <a:pt x="244" y="120"/>
                    <a:pt x="260" y="103"/>
                    <a:pt x="260" y="66"/>
                  </a:cubicBezTo>
                  <a:cubicBezTo>
                    <a:pt x="260" y="50"/>
                    <a:pt x="244" y="17"/>
                    <a:pt x="227"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22"/>
            <p:cNvSpPr/>
            <p:nvPr/>
          </p:nvSpPr>
          <p:spPr>
            <a:xfrm>
              <a:off x="4770325" y="2476500"/>
              <a:ext cx="6525" cy="5200"/>
            </a:xfrm>
            <a:custGeom>
              <a:avLst/>
              <a:gdLst/>
              <a:ahLst/>
              <a:cxnLst/>
              <a:rect l="l" t="t" r="r" b="b"/>
              <a:pathLst>
                <a:path w="261" h="208" extrusionOk="0">
                  <a:moveTo>
                    <a:pt x="165" y="0"/>
                  </a:moveTo>
                  <a:cubicBezTo>
                    <a:pt x="127" y="0"/>
                    <a:pt x="86" y="19"/>
                    <a:pt x="55" y="50"/>
                  </a:cubicBezTo>
                  <a:cubicBezTo>
                    <a:pt x="17" y="88"/>
                    <a:pt x="17" y="104"/>
                    <a:pt x="17" y="137"/>
                  </a:cubicBezTo>
                  <a:cubicBezTo>
                    <a:pt x="1" y="154"/>
                    <a:pt x="17" y="170"/>
                    <a:pt x="38" y="191"/>
                  </a:cubicBezTo>
                  <a:cubicBezTo>
                    <a:pt x="71" y="207"/>
                    <a:pt x="87" y="207"/>
                    <a:pt x="120" y="207"/>
                  </a:cubicBezTo>
                  <a:cubicBezTo>
                    <a:pt x="141" y="191"/>
                    <a:pt x="141" y="191"/>
                    <a:pt x="158" y="191"/>
                  </a:cubicBezTo>
                  <a:cubicBezTo>
                    <a:pt x="174" y="170"/>
                    <a:pt x="191" y="170"/>
                    <a:pt x="207" y="154"/>
                  </a:cubicBezTo>
                  <a:cubicBezTo>
                    <a:pt x="261" y="104"/>
                    <a:pt x="261" y="50"/>
                    <a:pt x="224" y="17"/>
                  </a:cubicBezTo>
                  <a:cubicBezTo>
                    <a:pt x="206" y="6"/>
                    <a:pt x="186"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22"/>
            <p:cNvSpPr/>
            <p:nvPr/>
          </p:nvSpPr>
          <p:spPr>
            <a:xfrm>
              <a:off x="4750125" y="2407200"/>
              <a:ext cx="6525" cy="4925"/>
            </a:xfrm>
            <a:custGeom>
              <a:avLst/>
              <a:gdLst/>
              <a:ahLst/>
              <a:cxnLst/>
              <a:rect l="l" t="t" r="r" b="b"/>
              <a:pathLst>
                <a:path w="261" h="197" extrusionOk="0">
                  <a:moveTo>
                    <a:pt x="174" y="0"/>
                  </a:moveTo>
                  <a:cubicBezTo>
                    <a:pt x="133" y="0"/>
                    <a:pt x="75" y="19"/>
                    <a:pt x="38" y="56"/>
                  </a:cubicBezTo>
                  <a:cubicBezTo>
                    <a:pt x="21" y="77"/>
                    <a:pt x="1" y="110"/>
                    <a:pt x="1" y="126"/>
                  </a:cubicBezTo>
                  <a:cubicBezTo>
                    <a:pt x="1" y="143"/>
                    <a:pt x="21" y="180"/>
                    <a:pt x="38" y="180"/>
                  </a:cubicBezTo>
                  <a:cubicBezTo>
                    <a:pt x="54" y="196"/>
                    <a:pt x="87" y="196"/>
                    <a:pt x="125" y="196"/>
                  </a:cubicBezTo>
                  <a:cubicBezTo>
                    <a:pt x="125" y="196"/>
                    <a:pt x="141" y="196"/>
                    <a:pt x="141" y="180"/>
                  </a:cubicBezTo>
                  <a:cubicBezTo>
                    <a:pt x="174" y="180"/>
                    <a:pt x="190" y="159"/>
                    <a:pt x="207" y="143"/>
                  </a:cubicBezTo>
                  <a:cubicBezTo>
                    <a:pt x="244" y="110"/>
                    <a:pt x="261" y="40"/>
                    <a:pt x="207" y="7"/>
                  </a:cubicBezTo>
                  <a:cubicBezTo>
                    <a:pt x="199" y="2"/>
                    <a:pt x="18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22"/>
            <p:cNvSpPr/>
            <p:nvPr/>
          </p:nvSpPr>
          <p:spPr>
            <a:xfrm>
              <a:off x="4749300" y="2421475"/>
              <a:ext cx="6950" cy="5175"/>
            </a:xfrm>
            <a:custGeom>
              <a:avLst/>
              <a:gdLst/>
              <a:ahLst/>
              <a:cxnLst/>
              <a:rect l="l" t="t" r="r" b="b"/>
              <a:pathLst>
                <a:path w="278" h="207" extrusionOk="0">
                  <a:moveTo>
                    <a:pt x="174" y="0"/>
                  </a:moveTo>
                  <a:cubicBezTo>
                    <a:pt x="158" y="0"/>
                    <a:pt x="120" y="21"/>
                    <a:pt x="87" y="37"/>
                  </a:cubicBezTo>
                  <a:cubicBezTo>
                    <a:pt x="54" y="54"/>
                    <a:pt x="34" y="87"/>
                    <a:pt x="34" y="103"/>
                  </a:cubicBezTo>
                  <a:cubicBezTo>
                    <a:pt x="1" y="157"/>
                    <a:pt x="34" y="207"/>
                    <a:pt x="104" y="207"/>
                  </a:cubicBezTo>
                  <a:cubicBezTo>
                    <a:pt x="120" y="207"/>
                    <a:pt x="158" y="207"/>
                    <a:pt x="174" y="190"/>
                  </a:cubicBezTo>
                  <a:cubicBezTo>
                    <a:pt x="174" y="190"/>
                    <a:pt x="190" y="190"/>
                    <a:pt x="190" y="174"/>
                  </a:cubicBezTo>
                  <a:cubicBezTo>
                    <a:pt x="223" y="157"/>
                    <a:pt x="240" y="141"/>
                    <a:pt x="261" y="103"/>
                  </a:cubicBezTo>
                  <a:cubicBezTo>
                    <a:pt x="277" y="54"/>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22"/>
            <p:cNvSpPr/>
            <p:nvPr/>
          </p:nvSpPr>
          <p:spPr>
            <a:xfrm>
              <a:off x="4748900" y="2433375"/>
              <a:ext cx="6925" cy="4925"/>
            </a:xfrm>
            <a:custGeom>
              <a:avLst/>
              <a:gdLst/>
              <a:ahLst/>
              <a:cxnLst/>
              <a:rect l="l" t="t" r="r" b="b"/>
              <a:pathLst>
                <a:path w="277" h="197" extrusionOk="0">
                  <a:moveTo>
                    <a:pt x="164" y="0"/>
                  </a:moveTo>
                  <a:cubicBezTo>
                    <a:pt x="150" y="0"/>
                    <a:pt x="134" y="2"/>
                    <a:pt x="120" y="7"/>
                  </a:cubicBezTo>
                  <a:cubicBezTo>
                    <a:pt x="50" y="40"/>
                    <a:pt x="0" y="110"/>
                    <a:pt x="17" y="143"/>
                  </a:cubicBezTo>
                  <a:cubicBezTo>
                    <a:pt x="28" y="178"/>
                    <a:pt x="61" y="197"/>
                    <a:pt x="102" y="197"/>
                  </a:cubicBezTo>
                  <a:cubicBezTo>
                    <a:pt x="125" y="197"/>
                    <a:pt x="149" y="191"/>
                    <a:pt x="174" y="180"/>
                  </a:cubicBezTo>
                  <a:cubicBezTo>
                    <a:pt x="223" y="163"/>
                    <a:pt x="277" y="93"/>
                    <a:pt x="256" y="40"/>
                  </a:cubicBezTo>
                  <a:cubicBezTo>
                    <a:pt x="244" y="16"/>
                    <a:pt x="20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22"/>
            <p:cNvSpPr/>
            <p:nvPr/>
          </p:nvSpPr>
          <p:spPr>
            <a:xfrm>
              <a:off x="4743750" y="2456300"/>
              <a:ext cx="6925" cy="5075"/>
            </a:xfrm>
            <a:custGeom>
              <a:avLst/>
              <a:gdLst/>
              <a:ahLst/>
              <a:cxnLst/>
              <a:rect l="l" t="t" r="r" b="b"/>
              <a:pathLst>
                <a:path w="277" h="203" extrusionOk="0">
                  <a:moveTo>
                    <a:pt x="136" y="1"/>
                  </a:moveTo>
                  <a:cubicBezTo>
                    <a:pt x="103" y="17"/>
                    <a:pt x="87" y="34"/>
                    <a:pt x="50" y="50"/>
                  </a:cubicBezTo>
                  <a:cubicBezTo>
                    <a:pt x="0" y="104"/>
                    <a:pt x="0" y="153"/>
                    <a:pt x="50" y="191"/>
                  </a:cubicBezTo>
                  <a:cubicBezTo>
                    <a:pt x="60" y="199"/>
                    <a:pt x="73" y="203"/>
                    <a:pt x="88" y="203"/>
                  </a:cubicBezTo>
                  <a:cubicBezTo>
                    <a:pt x="103" y="203"/>
                    <a:pt x="120" y="199"/>
                    <a:pt x="136" y="191"/>
                  </a:cubicBezTo>
                  <a:lnTo>
                    <a:pt x="153" y="191"/>
                  </a:lnTo>
                  <a:cubicBezTo>
                    <a:pt x="190" y="174"/>
                    <a:pt x="206" y="174"/>
                    <a:pt x="223" y="153"/>
                  </a:cubicBezTo>
                  <a:cubicBezTo>
                    <a:pt x="256" y="104"/>
                    <a:pt x="276"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22"/>
            <p:cNvSpPr/>
            <p:nvPr/>
          </p:nvSpPr>
          <p:spPr>
            <a:xfrm>
              <a:off x="4741175" y="2489800"/>
              <a:ext cx="6400" cy="4775"/>
            </a:xfrm>
            <a:custGeom>
              <a:avLst/>
              <a:gdLst/>
              <a:ahLst/>
              <a:cxnLst/>
              <a:rect l="l" t="t" r="r" b="b"/>
              <a:pathLst>
                <a:path w="256" h="191" extrusionOk="0">
                  <a:moveTo>
                    <a:pt x="173" y="1"/>
                  </a:moveTo>
                  <a:cubicBezTo>
                    <a:pt x="136" y="1"/>
                    <a:pt x="103" y="1"/>
                    <a:pt x="87" y="17"/>
                  </a:cubicBezTo>
                  <a:cubicBezTo>
                    <a:pt x="50" y="50"/>
                    <a:pt x="33" y="71"/>
                    <a:pt x="17" y="104"/>
                  </a:cubicBezTo>
                  <a:cubicBezTo>
                    <a:pt x="0" y="153"/>
                    <a:pt x="33" y="190"/>
                    <a:pt x="103" y="190"/>
                  </a:cubicBezTo>
                  <a:cubicBezTo>
                    <a:pt x="120" y="190"/>
                    <a:pt x="136" y="190"/>
                    <a:pt x="153" y="174"/>
                  </a:cubicBezTo>
                  <a:cubicBezTo>
                    <a:pt x="173" y="174"/>
                    <a:pt x="173" y="174"/>
                    <a:pt x="190" y="153"/>
                  </a:cubicBezTo>
                  <a:cubicBezTo>
                    <a:pt x="223" y="137"/>
                    <a:pt x="239" y="120"/>
                    <a:pt x="239" y="87"/>
                  </a:cubicBezTo>
                  <a:cubicBezTo>
                    <a:pt x="256" y="71"/>
                    <a:pt x="256" y="34"/>
                    <a:pt x="239" y="17"/>
                  </a:cubicBezTo>
                  <a:cubicBezTo>
                    <a:pt x="223"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22"/>
            <p:cNvSpPr/>
            <p:nvPr/>
          </p:nvSpPr>
          <p:spPr>
            <a:xfrm>
              <a:off x="4755275" y="2386425"/>
              <a:ext cx="6525" cy="5075"/>
            </a:xfrm>
            <a:custGeom>
              <a:avLst/>
              <a:gdLst/>
              <a:ahLst/>
              <a:cxnLst/>
              <a:rect l="l" t="t" r="r" b="b"/>
              <a:pathLst>
                <a:path w="261" h="203" extrusionOk="0">
                  <a:moveTo>
                    <a:pt x="191" y="1"/>
                  </a:moveTo>
                  <a:cubicBezTo>
                    <a:pt x="178" y="1"/>
                    <a:pt x="166" y="5"/>
                    <a:pt x="158" y="13"/>
                  </a:cubicBezTo>
                  <a:cubicBezTo>
                    <a:pt x="125" y="13"/>
                    <a:pt x="88" y="29"/>
                    <a:pt x="71" y="46"/>
                  </a:cubicBezTo>
                  <a:cubicBezTo>
                    <a:pt x="22" y="100"/>
                    <a:pt x="1" y="165"/>
                    <a:pt x="55" y="186"/>
                  </a:cubicBezTo>
                  <a:cubicBezTo>
                    <a:pt x="71" y="203"/>
                    <a:pt x="104" y="203"/>
                    <a:pt x="141" y="203"/>
                  </a:cubicBezTo>
                  <a:cubicBezTo>
                    <a:pt x="141" y="186"/>
                    <a:pt x="158" y="186"/>
                    <a:pt x="174" y="186"/>
                  </a:cubicBezTo>
                  <a:cubicBezTo>
                    <a:pt x="191" y="186"/>
                    <a:pt x="207" y="165"/>
                    <a:pt x="228" y="149"/>
                  </a:cubicBezTo>
                  <a:cubicBezTo>
                    <a:pt x="244" y="133"/>
                    <a:pt x="261" y="100"/>
                    <a:pt x="261" y="83"/>
                  </a:cubicBezTo>
                  <a:cubicBezTo>
                    <a:pt x="261" y="46"/>
                    <a:pt x="261" y="29"/>
                    <a:pt x="228" y="13"/>
                  </a:cubicBezTo>
                  <a:cubicBezTo>
                    <a:pt x="217" y="5"/>
                    <a:pt x="20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22"/>
            <p:cNvSpPr/>
            <p:nvPr/>
          </p:nvSpPr>
          <p:spPr>
            <a:xfrm>
              <a:off x="4755800" y="2442100"/>
              <a:ext cx="6825" cy="4775"/>
            </a:xfrm>
            <a:custGeom>
              <a:avLst/>
              <a:gdLst/>
              <a:ahLst/>
              <a:cxnLst/>
              <a:rect l="l" t="t" r="r" b="b"/>
              <a:pathLst>
                <a:path w="273" h="191" extrusionOk="0">
                  <a:moveTo>
                    <a:pt x="179" y="1"/>
                  </a:moveTo>
                  <a:cubicBezTo>
                    <a:pt x="159" y="1"/>
                    <a:pt x="138" y="7"/>
                    <a:pt x="120" y="21"/>
                  </a:cubicBezTo>
                  <a:cubicBezTo>
                    <a:pt x="50" y="37"/>
                    <a:pt x="1" y="103"/>
                    <a:pt x="17" y="140"/>
                  </a:cubicBezTo>
                  <a:cubicBezTo>
                    <a:pt x="28" y="172"/>
                    <a:pt x="61" y="190"/>
                    <a:pt x="96" y="190"/>
                  </a:cubicBezTo>
                  <a:cubicBezTo>
                    <a:pt x="115" y="190"/>
                    <a:pt x="136" y="185"/>
                    <a:pt x="153" y="173"/>
                  </a:cubicBezTo>
                  <a:cubicBezTo>
                    <a:pt x="223" y="157"/>
                    <a:pt x="273" y="87"/>
                    <a:pt x="256" y="54"/>
                  </a:cubicBezTo>
                  <a:cubicBezTo>
                    <a:pt x="246" y="20"/>
                    <a:pt x="21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3" name="Google Shape;9263;p22"/>
          <p:cNvSpPr/>
          <p:nvPr/>
        </p:nvSpPr>
        <p:spPr>
          <a:xfrm>
            <a:off x="0" y="4059800"/>
            <a:ext cx="9326881" cy="1886655"/>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one columns 5">
  <p:cSld name="CUSTOM_2_1">
    <p:spTree>
      <p:nvGrpSpPr>
        <p:cNvPr id="1" name="Shape 9264"/>
        <p:cNvGrpSpPr/>
        <p:nvPr/>
      </p:nvGrpSpPr>
      <p:grpSpPr>
        <a:xfrm>
          <a:off x="0" y="0"/>
          <a:ext cx="0" cy="0"/>
          <a:chOff x="0" y="0"/>
          <a:chExt cx="0" cy="0"/>
        </a:xfrm>
      </p:grpSpPr>
      <p:sp>
        <p:nvSpPr>
          <p:cNvPr id="9265" name="Google Shape;9265;p23"/>
          <p:cNvSpPr txBox="1">
            <a:spLocks noGrp="1"/>
          </p:cNvSpPr>
          <p:nvPr>
            <p:ph type="subTitle" idx="1"/>
          </p:nvPr>
        </p:nvSpPr>
        <p:spPr>
          <a:xfrm>
            <a:off x="1215000" y="2403338"/>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dk1"/>
                </a:solidFill>
              </a:defRPr>
            </a:lvl1pPr>
            <a:lvl2pPr lvl="1" algn="ctr" rtl="0">
              <a:spcBef>
                <a:spcPts val="1600"/>
              </a:spcBef>
              <a:spcAft>
                <a:spcPts val="0"/>
              </a:spcAft>
              <a:buNone/>
              <a:defRPr b="1">
                <a:solidFill>
                  <a:schemeClr val="dk1"/>
                </a:solidFill>
              </a:defRPr>
            </a:lvl2pPr>
            <a:lvl3pPr lvl="2" algn="ctr" rtl="0">
              <a:spcBef>
                <a:spcPts val="1600"/>
              </a:spcBef>
              <a:spcAft>
                <a:spcPts val="0"/>
              </a:spcAft>
              <a:buNone/>
              <a:defRPr b="1">
                <a:solidFill>
                  <a:schemeClr val="dk1"/>
                </a:solidFill>
              </a:defRPr>
            </a:lvl3pPr>
            <a:lvl4pPr lvl="3" algn="ctr" rtl="0">
              <a:spcBef>
                <a:spcPts val="1600"/>
              </a:spcBef>
              <a:spcAft>
                <a:spcPts val="0"/>
              </a:spcAft>
              <a:buNone/>
              <a:defRPr b="1">
                <a:solidFill>
                  <a:schemeClr val="dk1"/>
                </a:solidFill>
              </a:defRPr>
            </a:lvl4pPr>
            <a:lvl5pPr lvl="4" algn="ctr" rtl="0">
              <a:spcBef>
                <a:spcPts val="1600"/>
              </a:spcBef>
              <a:spcAft>
                <a:spcPts val="0"/>
              </a:spcAft>
              <a:buNone/>
              <a:defRPr b="1">
                <a:solidFill>
                  <a:schemeClr val="dk1"/>
                </a:solidFill>
              </a:defRPr>
            </a:lvl5pPr>
            <a:lvl6pPr lvl="5" algn="ctr" rtl="0">
              <a:spcBef>
                <a:spcPts val="1600"/>
              </a:spcBef>
              <a:spcAft>
                <a:spcPts val="0"/>
              </a:spcAft>
              <a:buNone/>
              <a:defRPr b="1">
                <a:solidFill>
                  <a:schemeClr val="dk1"/>
                </a:solidFill>
              </a:defRPr>
            </a:lvl6pPr>
            <a:lvl7pPr lvl="6" algn="ctr" rtl="0">
              <a:spcBef>
                <a:spcPts val="1600"/>
              </a:spcBef>
              <a:spcAft>
                <a:spcPts val="0"/>
              </a:spcAft>
              <a:buNone/>
              <a:defRPr b="1">
                <a:solidFill>
                  <a:schemeClr val="dk1"/>
                </a:solidFill>
              </a:defRPr>
            </a:lvl7pPr>
            <a:lvl8pPr lvl="7" algn="ctr" rtl="0">
              <a:spcBef>
                <a:spcPts val="1600"/>
              </a:spcBef>
              <a:spcAft>
                <a:spcPts val="0"/>
              </a:spcAft>
              <a:buNone/>
              <a:defRPr b="1">
                <a:solidFill>
                  <a:schemeClr val="dk1"/>
                </a:solidFill>
              </a:defRPr>
            </a:lvl8pPr>
            <a:lvl9pPr lvl="8" algn="ctr" rtl="0">
              <a:spcBef>
                <a:spcPts val="1600"/>
              </a:spcBef>
              <a:spcAft>
                <a:spcPts val="1600"/>
              </a:spcAft>
              <a:buNone/>
              <a:defRPr b="1">
                <a:solidFill>
                  <a:schemeClr val="dk1"/>
                </a:solidFill>
              </a:defRPr>
            </a:lvl9pPr>
          </a:lstStyle>
          <a:p>
            <a:endParaRPr/>
          </a:p>
        </p:txBody>
      </p:sp>
      <p:sp>
        <p:nvSpPr>
          <p:cNvPr id="9266" name="Google Shape;9266;p23"/>
          <p:cNvSpPr txBox="1">
            <a:spLocks noGrp="1"/>
          </p:cNvSpPr>
          <p:nvPr>
            <p:ph type="subTitle" idx="2"/>
          </p:nvPr>
        </p:nvSpPr>
        <p:spPr>
          <a:xfrm>
            <a:off x="1212900" y="2758075"/>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defRPr>
            </a:lvl1pPr>
            <a:lvl2pPr lvl="1" algn="ctr" rtl="0">
              <a:spcBef>
                <a:spcPts val="1600"/>
              </a:spcBef>
              <a:spcAft>
                <a:spcPts val="0"/>
              </a:spcAft>
              <a:buNone/>
              <a:defRPr sz="1400">
                <a:solidFill>
                  <a:schemeClr val="dk1"/>
                </a:solidFill>
              </a:defRPr>
            </a:lvl2pPr>
            <a:lvl3pPr lvl="2" algn="ctr" rtl="0">
              <a:spcBef>
                <a:spcPts val="1600"/>
              </a:spcBef>
              <a:spcAft>
                <a:spcPts val="0"/>
              </a:spcAft>
              <a:buNone/>
              <a:defRPr sz="1400">
                <a:solidFill>
                  <a:schemeClr val="dk1"/>
                </a:solidFill>
              </a:defRPr>
            </a:lvl3pPr>
            <a:lvl4pPr lvl="3" algn="ctr" rtl="0">
              <a:spcBef>
                <a:spcPts val="1600"/>
              </a:spcBef>
              <a:spcAft>
                <a:spcPts val="0"/>
              </a:spcAft>
              <a:buNone/>
              <a:defRPr sz="1400">
                <a:solidFill>
                  <a:schemeClr val="dk1"/>
                </a:solidFill>
              </a:defRPr>
            </a:lvl4pPr>
            <a:lvl5pPr lvl="4" algn="ctr" rtl="0">
              <a:spcBef>
                <a:spcPts val="1600"/>
              </a:spcBef>
              <a:spcAft>
                <a:spcPts val="0"/>
              </a:spcAft>
              <a:buNone/>
              <a:defRPr sz="1400">
                <a:solidFill>
                  <a:schemeClr val="dk1"/>
                </a:solidFill>
              </a:defRPr>
            </a:lvl5pPr>
            <a:lvl6pPr lvl="5" algn="ctr" rtl="0">
              <a:spcBef>
                <a:spcPts val="1600"/>
              </a:spcBef>
              <a:spcAft>
                <a:spcPts val="0"/>
              </a:spcAft>
              <a:buNone/>
              <a:defRPr sz="1400">
                <a:solidFill>
                  <a:schemeClr val="dk1"/>
                </a:solidFill>
              </a:defRPr>
            </a:lvl6pPr>
            <a:lvl7pPr lvl="6" algn="ctr" rtl="0">
              <a:spcBef>
                <a:spcPts val="1600"/>
              </a:spcBef>
              <a:spcAft>
                <a:spcPts val="0"/>
              </a:spcAft>
              <a:buNone/>
              <a:defRPr sz="1400">
                <a:solidFill>
                  <a:schemeClr val="dk1"/>
                </a:solidFill>
              </a:defRPr>
            </a:lvl7pPr>
            <a:lvl8pPr lvl="7" algn="ctr" rtl="0">
              <a:spcBef>
                <a:spcPts val="1600"/>
              </a:spcBef>
              <a:spcAft>
                <a:spcPts val="0"/>
              </a:spcAft>
              <a:buNone/>
              <a:defRPr sz="1400">
                <a:solidFill>
                  <a:schemeClr val="dk1"/>
                </a:solidFill>
              </a:defRPr>
            </a:lvl8pPr>
            <a:lvl9pPr lvl="8" algn="ctr" rtl="0">
              <a:spcBef>
                <a:spcPts val="1600"/>
              </a:spcBef>
              <a:spcAft>
                <a:spcPts val="1600"/>
              </a:spcAft>
              <a:buNone/>
              <a:defRPr sz="1400">
                <a:solidFill>
                  <a:schemeClr val="dk1"/>
                </a:solidFill>
              </a:defRPr>
            </a:lvl9pPr>
          </a:lstStyle>
          <a:p>
            <a:endParaRPr/>
          </a:p>
        </p:txBody>
      </p:sp>
      <p:sp>
        <p:nvSpPr>
          <p:cNvPr id="9267" name="Google Shape;9267;p23"/>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68" name="Google Shape;9268;p23"/>
          <p:cNvSpPr txBox="1">
            <a:spLocks noGrp="1"/>
          </p:cNvSpPr>
          <p:nvPr>
            <p:ph type="subTitle" idx="3"/>
          </p:nvPr>
        </p:nvSpPr>
        <p:spPr>
          <a:xfrm>
            <a:off x="3610350" y="2403338"/>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lt1"/>
                </a:solidFill>
              </a:defRPr>
            </a:lvl1pPr>
            <a:lvl2pPr lvl="1" algn="ctr" rtl="0">
              <a:spcBef>
                <a:spcPts val="1600"/>
              </a:spcBef>
              <a:spcAft>
                <a:spcPts val="0"/>
              </a:spcAft>
              <a:buNone/>
              <a:defRPr b="1">
                <a:solidFill>
                  <a:schemeClr val="lt1"/>
                </a:solidFill>
              </a:defRPr>
            </a:lvl2pPr>
            <a:lvl3pPr lvl="2" algn="ctr" rtl="0">
              <a:spcBef>
                <a:spcPts val="1600"/>
              </a:spcBef>
              <a:spcAft>
                <a:spcPts val="0"/>
              </a:spcAft>
              <a:buNone/>
              <a:defRPr b="1">
                <a:solidFill>
                  <a:schemeClr val="lt1"/>
                </a:solidFill>
              </a:defRPr>
            </a:lvl3pPr>
            <a:lvl4pPr lvl="3" algn="ctr" rtl="0">
              <a:spcBef>
                <a:spcPts val="1600"/>
              </a:spcBef>
              <a:spcAft>
                <a:spcPts val="0"/>
              </a:spcAft>
              <a:buNone/>
              <a:defRPr b="1">
                <a:solidFill>
                  <a:schemeClr val="lt1"/>
                </a:solidFill>
              </a:defRPr>
            </a:lvl4pPr>
            <a:lvl5pPr lvl="4" algn="ctr" rtl="0">
              <a:spcBef>
                <a:spcPts val="1600"/>
              </a:spcBef>
              <a:spcAft>
                <a:spcPts val="0"/>
              </a:spcAft>
              <a:buNone/>
              <a:defRPr b="1">
                <a:solidFill>
                  <a:schemeClr val="lt1"/>
                </a:solidFill>
              </a:defRPr>
            </a:lvl5pPr>
            <a:lvl6pPr lvl="5" algn="ctr" rtl="0">
              <a:spcBef>
                <a:spcPts val="1600"/>
              </a:spcBef>
              <a:spcAft>
                <a:spcPts val="0"/>
              </a:spcAft>
              <a:buNone/>
              <a:defRPr b="1">
                <a:solidFill>
                  <a:schemeClr val="lt1"/>
                </a:solidFill>
              </a:defRPr>
            </a:lvl6pPr>
            <a:lvl7pPr lvl="6" algn="ctr" rtl="0">
              <a:spcBef>
                <a:spcPts val="1600"/>
              </a:spcBef>
              <a:spcAft>
                <a:spcPts val="0"/>
              </a:spcAft>
              <a:buNone/>
              <a:defRPr b="1">
                <a:solidFill>
                  <a:schemeClr val="lt1"/>
                </a:solidFill>
              </a:defRPr>
            </a:lvl7pPr>
            <a:lvl8pPr lvl="7" algn="ctr" rtl="0">
              <a:spcBef>
                <a:spcPts val="1600"/>
              </a:spcBef>
              <a:spcAft>
                <a:spcPts val="0"/>
              </a:spcAft>
              <a:buNone/>
              <a:defRPr b="1">
                <a:solidFill>
                  <a:schemeClr val="lt1"/>
                </a:solidFill>
              </a:defRPr>
            </a:lvl8pPr>
            <a:lvl9pPr lvl="8" algn="ctr" rtl="0">
              <a:spcBef>
                <a:spcPts val="1600"/>
              </a:spcBef>
              <a:spcAft>
                <a:spcPts val="1600"/>
              </a:spcAft>
              <a:buNone/>
              <a:defRPr b="1">
                <a:solidFill>
                  <a:schemeClr val="lt1"/>
                </a:solidFill>
              </a:defRPr>
            </a:lvl9pPr>
          </a:lstStyle>
          <a:p>
            <a:endParaRPr/>
          </a:p>
        </p:txBody>
      </p:sp>
      <p:sp>
        <p:nvSpPr>
          <p:cNvPr id="9269" name="Google Shape;9269;p23"/>
          <p:cNvSpPr txBox="1">
            <a:spLocks noGrp="1"/>
          </p:cNvSpPr>
          <p:nvPr>
            <p:ph type="subTitle" idx="4"/>
          </p:nvPr>
        </p:nvSpPr>
        <p:spPr>
          <a:xfrm>
            <a:off x="3608250" y="2758075"/>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9270" name="Google Shape;9270;p23"/>
          <p:cNvSpPr txBox="1">
            <a:spLocks noGrp="1"/>
          </p:cNvSpPr>
          <p:nvPr>
            <p:ph type="subTitle" idx="5"/>
          </p:nvPr>
        </p:nvSpPr>
        <p:spPr>
          <a:xfrm>
            <a:off x="6005700" y="2403338"/>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dk1"/>
                </a:solidFill>
              </a:defRPr>
            </a:lvl1pPr>
            <a:lvl2pPr lvl="1" algn="ctr" rtl="0">
              <a:spcBef>
                <a:spcPts val="1600"/>
              </a:spcBef>
              <a:spcAft>
                <a:spcPts val="0"/>
              </a:spcAft>
              <a:buNone/>
              <a:defRPr b="1">
                <a:solidFill>
                  <a:schemeClr val="dk1"/>
                </a:solidFill>
              </a:defRPr>
            </a:lvl2pPr>
            <a:lvl3pPr lvl="2" algn="ctr" rtl="0">
              <a:spcBef>
                <a:spcPts val="1600"/>
              </a:spcBef>
              <a:spcAft>
                <a:spcPts val="0"/>
              </a:spcAft>
              <a:buNone/>
              <a:defRPr b="1">
                <a:solidFill>
                  <a:schemeClr val="dk1"/>
                </a:solidFill>
              </a:defRPr>
            </a:lvl3pPr>
            <a:lvl4pPr lvl="3" algn="ctr" rtl="0">
              <a:spcBef>
                <a:spcPts val="1600"/>
              </a:spcBef>
              <a:spcAft>
                <a:spcPts val="0"/>
              </a:spcAft>
              <a:buNone/>
              <a:defRPr b="1">
                <a:solidFill>
                  <a:schemeClr val="dk1"/>
                </a:solidFill>
              </a:defRPr>
            </a:lvl4pPr>
            <a:lvl5pPr lvl="4" algn="ctr" rtl="0">
              <a:spcBef>
                <a:spcPts val="1600"/>
              </a:spcBef>
              <a:spcAft>
                <a:spcPts val="0"/>
              </a:spcAft>
              <a:buNone/>
              <a:defRPr b="1">
                <a:solidFill>
                  <a:schemeClr val="dk1"/>
                </a:solidFill>
              </a:defRPr>
            </a:lvl5pPr>
            <a:lvl6pPr lvl="5" algn="ctr" rtl="0">
              <a:spcBef>
                <a:spcPts val="1600"/>
              </a:spcBef>
              <a:spcAft>
                <a:spcPts val="0"/>
              </a:spcAft>
              <a:buNone/>
              <a:defRPr b="1">
                <a:solidFill>
                  <a:schemeClr val="dk1"/>
                </a:solidFill>
              </a:defRPr>
            </a:lvl6pPr>
            <a:lvl7pPr lvl="6" algn="ctr" rtl="0">
              <a:spcBef>
                <a:spcPts val="1600"/>
              </a:spcBef>
              <a:spcAft>
                <a:spcPts val="0"/>
              </a:spcAft>
              <a:buNone/>
              <a:defRPr b="1">
                <a:solidFill>
                  <a:schemeClr val="dk1"/>
                </a:solidFill>
              </a:defRPr>
            </a:lvl7pPr>
            <a:lvl8pPr lvl="7" algn="ctr" rtl="0">
              <a:spcBef>
                <a:spcPts val="1600"/>
              </a:spcBef>
              <a:spcAft>
                <a:spcPts val="0"/>
              </a:spcAft>
              <a:buNone/>
              <a:defRPr b="1">
                <a:solidFill>
                  <a:schemeClr val="dk1"/>
                </a:solidFill>
              </a:defRPr>
            </a:lvl8pPr>
            <a:lvl9pPr lvl="8" algn="ctr" rtl="0">
              <a:spcBef>
                <a:spcPts val="1600"/>
              </a:spcBef>
              <a:spcAft>
                <a:spcPts val="1600"/>
              </a:spcAft>
              <a:buNone/>
              <a:defRPr b="1">
                <a:solidFill>
                  <a:schemeClr val="dk1"/>
                </a:solidFill>
              </a:defRPr>
            </a:lvl9pPr>
          </a:lstStyle>
          <a:p>
            <a:endParaRPr/>
          </a:p>
        </p:txBody>
      </p:sp>
      <p:sp>
        <p:nvSpPr>
          <p:cNvPr id="9271" name="Google Shape;9271;p23"/>
          <p:cNvSpPr txBox="1">
            <a:spLocks noGrp="1"/>
          </p:cNvSpPr>
          <p:nvPr>
            <p:ph type="subTitle" idx="6"/>
          </p:nvPr>
        </p:nvSpPr>
        <p:spPr>
          <a:xfrm>
            <a:off x="6003600" y="2758075"/>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defRPr>
            </a:lvl1pPr>
            <a:lvl2pPr lvl="1" algn="ctr" rtl="0">
              <a:spcBef>
                <a:spcPts val="1600"/>
              </a:spcBef>
              <a:spcAft>
                <a:spcPts val="0"/>
              </a:spcAft>
              <a:buNone/>
              <a:defRPr sz="1400">
                <a:solidFill>
                  <a:schemeClr val="dk1"/>
                </a:solidFill>
              </a:defRPr>
            </a:lvl2pPr>
            <a:lvl3pPr lvl="2" algn="ctr" rtl="0">
              <a:spcBef>
                <a:spcPts val="1600"/>
              </a:spcBef>
              <a:spcAft>
                <a:spcPts val="0"/>
              </a:spcAft>
              <a:buNone/>
              <a:defRPr sz="1400">
                <a:solidFill>
                  <a:schemeClr val="dk1"/>
                </a:solidFill>
              </a:defRPr>
            </a:lvl3pPr>
            <a:lvl4pPr lvl="3" algn="ctr" rtl="0">
              <a:spcBef>
                <a:spcPts val="1600"/>
              </a:spcBef>
              <a:spcAft>
                <a:spcPts val="0"/>
              </a:spcAft>
              <a:buNone/>
              <a:defRPr sz="1400">
                <a:solidFill>
                  <a:schemeClr val="dk1"/>
                </a:solidFill>
              </a:defRPr>
            </a:lvl4pPr>
            <a:lvl5pPr lvl="4" algn="ctr" rtl="0">
              <a:spcBef>
                <a:spcPts val="1600"/>
              </a:spcBef>
              <a:spcAft>
                <a:spcPts val="0"/>
              </a:spcAft>
              <a:buNone/>
              <a:defRPr sz="1400">
                <a:solidFill>
                  <a:schemeClr val="dk1"/>
                </a:solidFill>
              </a:defRPr>
            </a:lvl5pPr>
            <a:lvl6pPr lvl="5" algn="ctr" rtl="0">
              <a:spcBef>
                <a:spcPts val="1600"/>
              </a:spcBef>
              <a:spcAft>
                <a:spcPts val="0"/>
              </a:spcAft>
              <a:buNone/>
              <a:defRPr sz="1400">
                <a:solidFill>
                  <a:schemeClr val="dk1"/>
                </a:solidFill>
              </a:defRPr>
            </a:lvl6pPr>
            <a:lvl7pPr lvl="6" algn="ctr" rtl="0">
              <a:spcBef>
                <a:spcPts val="1600"/>
              </a:spcBef>
              <a:spcAft>
                <a:spcPts val="0"/>
              </a:spcAft>
              <a:buNone/>
              <a:defRPr sz="1400">
                <a:solidFill>
                  <a:schemeClr val="dk1"/>
                </a:solidFill>
              </a:defRPr>
            </a:lvl7pPr>
            <a:lvl8pPr lvl="7" algn="ctr" rtl="0">
              <a:spcBef>
                <a:spcPts val="1600"/>
              </a:spcBef>
              <a:spcAft>
                <a:spcPts val="0"/>
              </a:spcAft>
              <a:buNone/>
              <a:defRPr sz="1400">
                <a:solidFill>
                  <a:schemeClr val="dk1"/>
                </a:solidFill>
              </a:defRPr>
            </a:lvl8pPr>
            <a:lvl9pPr lvl="8" algn="ctr" rtl="0">
              <a:spcBef>
                <a:spcPts val="1600"/>
              </a:spcBef>
              <a:spcAft>
                <a:spcPts val="1600"/>
              </a:spcAft>
              <a:buNone/>
              <a:defRPr sz="1400">
                <a:solidFill>
                  <a:schemeClr val="dk1"/>
                </a:solidFill>
              </a:defRPr>
            </a:lvl9pPr>
          </a:lstStyle>
          <a:p>
            <a:endParaRPr/>
          </a:p>
        </p:txBody>
      </p:sp>
      <p:sp>
        <p:nvSpPr>
          <p:cNvPr id="9272" name="Google Shape;9272;p23"/>
          <p:cNvSpPr/>
          <p:nvPr/>
        </p:nvSpPr>
        <p:spPr>
          <a:xfrm flipH="1">
            <a:off x="8010525" y="1"/>
            <a:ext cx="1133478" cy="1020782"/>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23"/>
          <p:cNvSpPr/>
          <p:nvPr/>
        </p:nvSpPr>
        <p:spPr>
          <a:xfrm rot="10800000" flipH="1">
            <a:off x="-22875" y="4122726"/>
            <a:ext cx="1133478" cy="1020782"/>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
  <p:cSld name="CUSTOM_11">
    <p:spTree>
      <p:nvGrpSpPr>
        <p:cNvPr id="1" name="Shape 11148"/>
        <p:cNvGrpSpPr/>
        <p:nvPr/>
      </p:nvGrpSpPr>
      <p:grpSpPr>
        <a:xfrm>
          <a:off x="0" y="0"/>
          <a:ext cx="0" cy="0"/>
          <a:chOff x="0" y="0"/>
          <a:chExt cx="0" cy="0"/>
        </a:xfrm>
      </p:grpSpPr>
      <p:sp>
        <p:nvSpPr>
          <p:cNvPr id="11149" name="Google Shape;11149;p30"/>
          <p:cNvSpPr/>
          <p:nvPr/>
        </p:nvSpPr>
        <p:spPr>
          <a:xfrm rot="-4794708">
            <a:off x="-1140118" y="-753604"/>
            <a:ext cx="2435405" cy="2139712"/>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30"/>
          <p:cNvSpPr/>
          <p:nvPr/>
        </p:nvSpPr>
        <p:spPr>
          <a:xfrm flipH="1">
            <a:off x="605625" y="4574800"/>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30"/>
          <p:cNvSpPr/>
          <p:nvPr/>
        </p:nvSpPr>
        <p:spPr>
          <a:xfrm flipH="1">
            <a:off x="8423319" y="4113501"/>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30"/>
          <p:cNvSpPr txBox="1">
            <a:spLocks noGrp="1"/>
          </p:cNvSpPr>
          <p:nvPr>
            <p:ph type="subTitle" idx="1"/>
          </p:nvPr>
        </p:nvSpPr>
        <p:spPr>
          <a:xfrm>
            <a:off x="949267" y="1702513"/>
            <a:ext cx="1885800" cy="408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b="1">
                <a:solidFill>
                  <a:schemeClr val="lt1"/>
                </a:solidFill>
              </a:defRPr>
            </a:lvl1pPr>
            <a:lvl2pPr lvl="1" algn="ctr" rtl="0">
              <a:spcBef>
                <a:spcPts val="0"/>
              </a:spcBef>
              <a:spcAft>
                <a:spcPts val="0"/>
              </a:spcAft>
              <a:buNone/>
              <a:defRPr sz="1600" b="1">
                <a:solidFill>
                  <a:schemeClr val="lt1"/>
                </a:solidFill>
              </a:defRPr>
            </a:lvl2pPr>
            <a:lvl3pPr lvl="2" algn="ctr" rtl="0">
              <a:spcBef>
                <a:spcPts val="0"/>
              </a:spcBef>
              <a:spcAft>
                <a:spcPts val="0"/>
              </a:spcAft>
              <a:buNone/>
              <a:defRPr sz="1600" b="1">
                <a:solidFill>
                  <a:schemeClr val="lt1"/>
                </a:solidFill>
              </a:defRPr>
            </a:lvl3pPr>
            <a:lvl4pPr lvl="3" algn="ctr" rtl="0">
              <a:spcBef>
                <a:spcPts val="0"/>
              </a:spcBef>
              <a:spcAft>
                <a:spcPts val="0"/>
              </a:spcAft>
              <a:buNone/>
              <a:defRPr sz="1600" b="1">
                <a:solidFill>
                  <a:schemeClr val="lt1"/>
                </a:solidFill>
              </a:defRPr>
            </a:lvl4pPr>
            <a:lvl5pPr lvl="4" algn="ctr" rtl="0">
              <a:spcBef>
                <a:spcPts val="0"/>
              </a:spcBef>
              <a:spcAft>
                <a:spcPts val="0"/>
              </a:spcAft>
              <a:buNone/>
              <a:defRPr sz="1600" b="1">
                <a:solidFill>
                  <a:schemeClr val="lt1"/>
                </a:solidFill>
              </a:defRPr>
            </a:lvl5pPr>
            <a:lvl6pPr lvl="5" algn="ctr" rtl="0">
              <a:spcBef>
                <a:spcPts val="0"/>
              </a:spcBef>
              <a:spcAft>
                <a:spcPts val="0"/>
              </a:spcAft>
              <a:buNone/>
              <a:defRPr sz="1600" b="1">
                <a:solidFill>
                  <a:schemeClr val="lt1"/>
                </a:solidFill>
              </a:defRPr>
            </a:lvl6pPr>
            <a:lvl7pPr lvl="6" algn="ctr" rtl="0">
              <a:spcBef>
                <a:spcPts val="0"/>
              </a:spcBef>
              <a:spcAft>
                <a:spcPts val="0"/>
              </a:spcAft>
              <a:buNone/>
              <a:defRPr sz="1600" b="1">
                <a:solidFill>
                  <a:schemeClr val="lt1"/>
                </a:solidFill>
              </a:defRPr>
            </a:lvl7pPr>
            <a:lvl8pPr lvl="7" algn="ctr" rtl="0">
              <a:spcBef>
                <a:spcPts val="0"/>
              </a:spcBef>
              <a:spcAft>
                <a:spcPts val="0"/>
              </a:spcAft>
              <a:buNone/>
              <a:defRPr sz="1600" b="1">
                <a:solidFill>
                  <a:schemeClr val="lt1"/>
                </a:solidFill>
              </a:defRPr>
            </a:lvl8pPr>
            <a:lvl9pPr lvl="8" algn="ctr" rtl="0">
              <a:spcBef>
                <a:spcPts val="0"/>
              </a:spcBef>
              <a:spcAft>
                <a:spcPts val="0"/>
              </a:spcAft>
              <a:buNone/>
              <a:defRPr sz="1600" b="1">
                <a:solidFill>
                  <a:schemeClr val="lt1"/>
                </a:solidFill>
              </a:defRPr>
            </a:lvl9pPr>
          </a:lstStyle>
          <a:p>
            <a:endParaRPr/>
          </a:p>
        </p:txBody>
      </p:sp>
      <p:sp>
        <p:nvSpPr>
          <p:cNvPr id="11153" name="Google Shape;11153;p30"/>
          <p:cNvSpPr txBox="1">
            <a:spLocks noGrp="1"/>
          </p:cNvSpPr>
          <p:nvPr>
            <p:ph type="subTitle" idx="2"/>
          </p:nvPr>
        </p:nvSpPr>
        <p:spPr>
          <a:xfrm>
            <a:off x="889587" y="1980425"/>
            <a:ext cx="2005200" cy="88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defRPr>
            </a:lvl1pPr>
            <a:lvl2pPr lvl="1" algn="ctr" rtl="0">
              <a:spcBef>
                <a:spcPts val="0"/>
              </a:spcBef>
              <a:spcAft>
                <a:spcPts val="0"/>
              </a:spcAft>
              <a:buNone/>
              <a:defRPr sz="1400">
                <a:solidFill>
                  <a:schemeClr val="lt1"/>
                </a:solidFill>
              </a:defRPr>
            </a:lvl2pPr>
            <a:lvl3pPr lvl="2" algn="ctr" rtl="0">
              <a:spcBef>
                <a:spcPts val="0"/>
              </a:spcBef>
              <a:spcAft>
                <a:spcPts val="0"/>
              </a:spcAft>
              <a:buNone/>
              <a:defRPr sz="1400">
                <a:solidFill>
                  <a:schemeClr val="lt1"/>
                </a:solidFill>
              </a:defRPr>
            </a:lvl3pPr>
            <a:lvl4pPr lvl="3" algn="ctr" rtl="0">
              <a:spcBef>
                <a:spcPts val="0"/>
              </a:spcBef>
              <a:spcAft>
                <a:spcPts val="0"/>
              </a:spcAft>
              <a:buNone/>
              <a:defRPr sz="1400">
                <a:solidFill>
                  <a:schemeClr val="lt1"/>
                </a:solidFill>
              </a:defRPr>
            </a:lvl4pPr>
            <a:lvl5pPr lvl="4" algn="ctr" rtl="0">
              <a:spcBef>
                <a:spcPts val="0"/>
              </a:spcBef>
              <a:spcAft>
                <a:spcPts val="0"/>
              </a:spcAft>
              <a:buNone/>
              <a:defRPr sz="1400">
                <a:solidFill>
                  <a:schemeClr val="lt1"/>
                </a:solidFill>
              </a:defRPr>
            </a:lvl5pPr>
            <a:lvl6pPr lvl="5" algn="ctr" rtl="0">
              <a:spcBef>
                <a:spcPts val="0"/>
              </a:spcBef>
              <a:spcAft>
                <a:spcPts val="0"/>
              </a:spcAft>
              <a:buNone/>
              <a:defRPr sz="1400">
                <a:solidFill>
                  <a:schemeClr val="lt1"/>
                </a:solidFill>
              </a:defRPr>
            </a:lvl6pPr>
            <a:lvl7pPr lvl="6" algn="ctr" rtl="0">
              <a:spcBef>
                <a:spcPts val="0"/>
              </a:spcBef>
              <a:spcAft>
                <a:spcPts val="0"/>
              </a:spcAft>
              <a:buNone/>
              <a:defRPr sz="1400">
                <a:solidFill>
                  <a:schemeClr val="lt1"/>
                </a:solidFill>
              </a:defRPr>
            </a:lvl7pPr>
            <a:lvl8pPr lvl="7" algn="ctr" rtl="0">
              <a:spcBef>
                <a:spcPts val="0"/>
              </a:spcBef>
              <a:spcAft>
                <a:spcPts val="0"/>
              </a:spcAft>
              <a:buNone/>
              <a:defRPr sz="1400">
                <a:solidFill>
                  <a:schemeClr val="lt1"/>
                </a:solidFill>
              </a:defRPr>
            </a:lvl8pPr>
            <a:lvl9pPr lvl="8" algn="ctr" rtl="0">
              <a:spcBef>
                <a:spcPts val="0"/>
              </a:spcBef>
              <a:spcAft>
                <a:spcPts val="0"/>
              </a:spcAft>
              <a:buNone/>
              <a:defRPr sz="1400">
                <a:solidFill>
                  <a:schemeClr val="lt1"/>
                </a:solidFill>
              </a:defRPr>
            </a:lvl9pPr>
          </a:lstStyle>
          <a:p>
            <a:endParaRPr/>
          </a:p>
        </p:txBody>
      </p:sp>
      <p:sp>
        <p:nvSpPr>
          <p:cNvPr id="11154" name="Google Shape;11154;p30"/>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55" name="Google Shape;11155;p30"/>
          <p:cNvSpPr txBox="1">
            <a:spLocks noGrp="1"/>
          </p:cNvSpPr>
          <p:nvPr>
            <p:ph type="subTitle" idx="3"/>
          </p:nvPr>
        </p:nvSpPr>
        <p:spPr>
          <a:xfrm>
            <a:off x="949267" y="3238363"/>
            <a:ext cx="1885800" cy="408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b="1"/>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11156" name="Google Shape;11156;p30"/>
          <p:cNvSpPr txBox="1">
            <a:spLocks noGrp="1"/>
          </p:cNvSpPr>
          <p:nvPr>
            <p:ph type="subTitle" idx="4"/>
          </p:nvPr>
        </p:nvSpPr>
        <p:spPr>
          <a:xfrm>
            <a:off x="889587" y="3516275"/>
            <a:ext cx="2005200" cy="88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1157" name="Google Shape;11157;p30"/>
          <p:cNvSpPr txBox="1">
            <a:spLocks noGrp="1"/>
          </p:cNvSpPr>
          <p:nvPr>
            <p:ph type="subTitle" idx="5"/>
          </p:nvPr>
        </p:nvSpPr>
        <p:spPr>
          <a:xfrm>
            <a:off x="3629092" y="1702513"/>
            <a:ext cx="1885800" cy="408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b="1"/>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11158" name="Google Shape;11158;p30"/>
          <p:cNvSpPr txBox="1">
            <a:spLocks noGrp="1"/>
          </p:cNvSpPr>
          <p:nvPr>
            <p:ph type="subTitle" idx="6"/>
          </p:nvPr>
        </p:nvSpPr>
        <p:spPr>
          <a:xfrm>
            <a:off x="3569413" y="1980425"/>
            <a:ext cx="2005200" cy="88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defRPr>
            </a:lvl1pPr>
            <a:lvl2pPr lvl="1" algn="ctr" rtl="0">
              <a:spcBef>
                <a:spcPts val="0"/>
              </a:spcBef>
              <a:spcAft>
                <a:spcPts val="0"/>
              </a:spcAft>
              <a:buNone/>
              <a:defRPr sz="1400">
                <a:solidFill>
                  <a:schemeClr val="lt1"/>
                </a:solidFill>
              </a:defRPr>
            </a:lvl2pPr>
            <a:lvl3pPr lvl="2" algn="ctr" rtl="0">
              <a:spcBef>
                <a:spcPts val="0"/>
              </a:spcBef>
              <a:spcAft>
                <a:spcPts val="0"/>
              </a:spcAft>
              <a:buNone/>
              <a:defRPr sz="1400">
                <a:solidFill>
                  <a:schemeClr val="lt1"/>
                </a:solidFill>
              </a:defRPr>
            </a:lvl3pPr>
            <a:lvl4pPr lvl="3" algn="ctr" rtl="0">
              <a:spcBef>
                <a:spcPts val="0"/>
              </a:spcBef>
              <a:spcAft>
                <a:spcPts val="0"/>
              </a:spcAft>
              <a:buNone/>
              <a:defRPr sz="1400">
                <a:solidFill>
                  <a:schemeClr val="lt1"/>
                </a:solidFill>
              </a:defRPr>
            </a:lvl4pPr>
            <a:lvl5pPr lvl="4" algn="ctr" rtl="0">
              <a:spcBef>
                <a:spcPts val="0"/>
              </a:spcBef>
              <a:spcAft>
                <a:spcPts val="0"/>
              </a:spcAft>
              <a:buNone/>
              <a:defRPr sz="1400">
                <a:solidFill>
                  <a:schemeClr val="lt1"/>
                </a:solidFill>
              </a:defRPr>
            </a:lvl5pPr>
            <a:lvl6pPr lvl="5" algn="ctr" rtl="0">
              <a:spcBef>
                <a:spcPts val="0"/>
              </a:spcBef>
              <a:spcAft>
                <a:spcPts val="0"/>
              </a:spcAft>
              <a:buNone/>
              <a:defRPr sz="1400">
                <a:solidFill>
                  <a:schemeClr val="lt1"/>
                </a:solidFill>
              </a:defRPr>
            </a:lvl6pPr>
            <a:lvl7pPr lvl="6" algn="ctr" rtl="0">
              <a:spcBef>
                <a:spcPts val="0"/>
              </a:spcBef>
              <a:spcAft>
                <a:spcPts val="0"/>
              </a:spcAft>
              <a:buNone/>
              <a:defRPr sz="1400">
                <a:solidFill>
                  <a:schemeClr val="lt1"/>
                </a:solidFill>
              </a:defRPr>
            </a:lvl7pPr>
            <a:lvl8pPr lvl="7" algn="ctr" rtl="0">
              <a:spcBef>
                <a:spcPts val="0"/>
              </a:spcBef>
              <a:spcAft>
                <a:spcPts val="0"/>
              </a:spcAft>
              <a:buNone/>
              <a:defRPr sz="1400">
                <a:solidFill>
                  <a:schemeClr val="lt1"/>
                </a:solidFill>
              </a:defRPr>
            </a:lvl8pPr>
            <a:lvl9pPr lvl="8" algn="ctr" rtl="0">
              <a:spcBef>
                <a:spcPts val="0"/>
              </a:spcBef>
              <a:spcAft>
                <a:spcPts val="0"/>
              </a:spcAft>
              <a:buNone/>
              <a:defRPr sz="1400">
                <a:solidFill>
                  <a:schemeClr val="lt1"/>
                </a:solidFill>
              </a:defRPr>
            </a:lvl9pPr>
          </a:lstStyle>
          <a:p>
            <a:endParaRPr/>
          </a:p>
        </p:txBody>
      </p:sp>
      <p:sp>
        <p:nvSpPr>
          <p:cNvPr id="11159" name="Google Shape;11159;p30"/>
          <p:cNvSpPr txBox="1">
            <a:spLocks noGrp="1"/>
          </p:cNvSpPr>
          <p:nvPr>
            <p:ph type="subTitle" idx="7"/>
          </p:nvPr>
        </p:nvSpPr>
        <p:spPr>
          <a:xfrm>
            <a:off x="3629092" y="3238363"/>
            <a:ext cx="1885800" cy="408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b="1">
                <a:solidFill>
                  <a:schemeClr val="lt1"/>
                </a:solidFill>
              </a:defRPr>
            </a:lvl1pPr>
            <a:lvl2pPr lvl="1" algn="ctr" rtl="0">
              <a:spcBef>
                <a:spcPts val="0"/>
              </a:spcBef>
              <a:spcAft>
                <a:spcPts val="0"/>
              </a:spcAft>
              <a:buNone/>
              <a:defRPr sz="1600" b="1">
                <a:solidFill>
                  <a:schemeClr val="lt1"/>
                </a:solidFill>
              </a:defRPr>
            </a:lvl2pPr>
            <a:lvl3pPr lvl="2" algn="ctr" rtl="0">
              <a:spcBef>
                <a:spcPts val="0"/>
              </a:spcBef>
              <a:spcAft>
                <a:spcPts val="0"/>
              </a:spcAft>
              <a:buNone/>
              <a:defRPr sz="1600" b="1">
                <a:solidFill>
                  <a:schemeClr val="lt1"/>
                </a:solidFill>
              </a:defRPr>
            </a:lvl3pPr>
            <a:lvl4pPr lvl="3" algn="ctr" rtl="0">
              <a:spcBef>
                <a:spcPts val="0"/>
              </a:spcBef>
              <a:spcAft>
                <a:spcPts val="0"/>
              </a:spcAft>
              <a:buNone/>
              <a:defRPr sz="1600" b="1">
                <a:solidFill>
                  <a:schemeClr val="lt1"/>
                </a:solidFill>
              </a:defRPr>
            </a:lvl4pPr>
            <a:lvl5pPr lvl="4" algn="ctr" rtl="0">
              <a:spcBef>
                <a:spcPts val="0"/>
              </a:spcBef>
              <a:spcAft>
                <a:spcPts val="0"/>
              </a:spcAft>
              <a:buNone/>
              <a:defRPr sz="1600" b="1">
                <a:solidFill>
                  <a:schemeClr val="lt1"/>
                </a:solidFill>
              </a:defRPr>
            </a:lvl5pPr>
            <a:lvl6pPr lvl="5" algn="ctr" rtl="0">
              <a:spcBef>
                <a:spcPts val="0"/>
              </a:spcBef>
              <a:spcAft>
                <a:spcPts val="0"/>
              </a:spcAft>
              <a:buNone/>
              <a:defRPr sz="1600" b="1">
                <a:solidFill>
                  <a:schemeClr val="lt1"/>
                </a:solidFill>
              </a:defRPr>
            </a:lvl6pPr>
            <a:lvl7pPr lvl="6" algn="ctr" rtl="0">
              <a:spcBef>
                <a:spcPts val="0"/>
              </a:spcBef>
              <a:spcAft>
                <a:spcPts val="0"/>
              </a:spcAft>
              <a:buNone/>
              <a:defRPr sz="1600" b="1">
                <a:solidFill>
                  <a:schemeClr val="lt1"/>
                </a:solidFill>
              </a:defRPr>
            </a:lvl7pPr>
            <a:lvl8pPr lvl="7" algn="ctr" rtl="0">
              <a:spcBef>
                <a:spcPts val="0"/>
              </a:spcBef>
              <a:spcAft>
                <a:spcPts val="0"/>
              </a:spcAft>
              <a:buNone/>
              <a:defRPr sz="1600" b="1">
                <a:solidFill>
                  <a:schemeClr val="lt1"/>
                </a:solidFill>
              </a:defRPr>
            </a:lvl8pPr>
            <a:lvl9pPr lvl="8" algn="ctr" rtl="0">
              <a:spcBef>
                <a:spcPts val="0"/>
              </a:spcBef>
              <a:spcAft>
                <a:spcPts val="0"/>
              </a:spcAft>
              <a:buNone/>
              <a:defRPr sz="1600" b="1">
                <a:solidFill>
                  <a:schemeClr val="lt1"/>
                </a:solidFill>
              </a:defRPr>
            </a:lvl9pPr>
          </a:lstStyle>
          <a:p>
            <a:endParaRPr/>
          </a:p>
        </p:txBody>
      </p:sp>
      <p:sp>
        <p:nvSpPr>
          <p:cNvPr id="11160" name="Google Shape;11160;p30"/>
          <p:cNvSpPr txBox="1">
            <a:spLocks noGrp="1"/>
          </p:cNvSpPr>
          <p:nvPr>
            <p:ph type="subTitle" idx="8"/>
          </p:nvPr>
        </p:nvSpPr>
        <p:spPr>
          <a:xfrm>
            <a:off x="3569413" y="3516275"/>
            <a:ext cx="2005200" cy="88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defRPr>
            </a:lvl1pPr>
            <a:lvl2pPr lvl="1" algn="ctr" rtl="0">
              <a:spcBef>
                <a:spcPts val="0"/>
              </a:spcBef>
              <a:spcAft>
                <a:spcPts val="0"/>
              </a:spcAft>
              <a:buNone/>
              <a:defRPr sz="1400">
                <a:solidFill>
                  <a:schemeClr val="lt1"/>
                </a:solidFill>
              </a:defRPr>
            </a:lvl2pPr>
            <a:lvl3pPr lvl="2" algn="ctr" rtl="0">
              <a:spcBef>
                <a:spcPts val="0"/>
              </a:spcBef>
              <a:spcAft>
                <a:spcPts val="0"/>
              </a:spcAft>
              <a:buNone/>
              <a:defRPr sz="1400">
                <a:solidFill>
                  <a:schemeClr val="lt1"/>
                </a:solidFill>
              </a:defRPr>
            </a:lvl3pPr>
            <a:lvl4pPr lvl="3" algn="ctr" rtl="0">
              <a:spcBef>
                <a:spcPts val="0"/>
              </a:spcBef>
              <a:spcAft>
                <a:spcPts val="0"/>
              </a:spcAft>
              <a:buNone/>
              <a:defRPr sz="1400">
                <a:solidFill>
                  <a:schemeClr val="lt1"/>
                </a:solidFill>
              </a:defRPr>
            </a:lvl4pPr>
            <a:lvl5pPr lvl="4" algn="ctr" rtl="0">
              <a:spcBef>
                <a:spcPts val="0"/>
              </a:spcBef>
              <a:spcAft>
                <a:spcPts val="0"/>
              </a:spcAft>
              <a:buNone/>
              <a:defRPr sz="1400">
                <a:solidFill>
                  <a:schemeClr val="lt1"/>
                </a:solidFill>
              </a:defRPr>
            </a:lvl5pPr>
            <a:lvl6pPr lvl="5" algn="ctr" rtl="0">
              <a:spcBef>
                <a:spcPts val="0"/>
              </a:spcBef>
              <a:spcAft>
                <a:spcPts val="0"/>
              </a:spcAft>
              <a:buNone/>
              <a:defRPr sz="1400">
                <a:solidFill>
                  <a:schemeClr val="lt1"/>
                </a:solidFill>
              </a:defRPr>
            </a:lvl6pPr>
            <a:lvl7pPr lvl="6" algn="ctr" rtl="0">
              <a:spcBef>
                <a:spcPts val="0"/>
              </a:spcBef>
              <a:spcAft>
                <a:spcPts val="0"/>
              </a:spcAft>
              <a:buNone/>
              <a:defRPr sz="1400">
                <a:solidFill>
                  <a:schemeClr val="lt1"/>
                </a:solidFill>
              </a:defRPr>
            </a:lvl7pPr>
            <a:lvl8pPr lvl="7" algn="ctr" rtl="0">
              <a:spcBef>
                <a:spcPts val="0"/>
              </a:spcBef>
              <a:spcAft>
                <a:spcPts val="0"/>
              </a:spcAft>
              <a:buNone/>
              <a:defRPr sz="1400">
                <a:solidFill>
                  <a:schemeClr val="lt1"/>
                </a:solidFill>
              </a:defRPr>
            </a:lvl8pPr>
            <a:lvl9pPr lvl="8" algn="ctr" rtl="0">
              <a:spcBef>
                <a:spcPts val="0"/>
              </a:spcBef>
              <a:spcAft>
                <a:spcPts val="0"/>
              </a:spcAft>
              <a:buNone/>
              <a:defRPr sz="1400">
                <a:solidFill>
                  <a:schemeClr val="lt1"/>
                </a:solidFill>
              </a:defRPr>
            </a:lvl9pPr>
          </a:lstStyle>
          <a:p>
            <a:endParaRPr/>
          </a:p>
        </p:txBody>
      </p:sp>
      <p:sp>
        <p:nvSpPr>
          <p:cNvPr id="11161" name="Google Shape;11161;p30"/>
          <p:cNvSpPr txBox="1">
            <a:spLocks noGrp="1"/>
          </p:cNvSpPr>
          <p:nvPr>
            <p:ph type="subTitle" idx="9"/>
          </p:nvPr>
        </p:nvSpPr>
        <p:spPr>
          <a:xfrm>
            <a:off x="6308917" y="1702513"/>
            <a:ext cx="1885800" cy="408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b="1">
                <a:solidFill>
                  <a:schemeClr val="lt1"/>
                </a:solidFill>
              </a:defRPr>
            </a:lvl1pPr>
            <a:lvl2pPr lvl="1" algn="ctr" rtl="0">
              <a:spcBef>
                <a:spcPts val="0"/>
              </a:spcBef>
              <a:spcAft>
                <a:spcPts val="0"/>
              </a:spcAft>
              <a:buNone/>
              <a:defRPr sz="1600" b="1">
                <a:solidFill>
                  <a:schemeClr val="lt1"/>
                </a:solidFill>
              </a:defRPr>
            </a:lvl2pPr>
            <a:lvl3pPr lvl="2" algn="ctr" rtl="0">
              <a:spcBef>
                <a:spcPts val="0"/>
              </a:spcBef>
              <a:spcAft>
                <a:spcPts val="0"/>
              </a:spcAft>
              <a:buNone/>
              <a:defRPr sz="1600" b="1">
                <a:solidFill>
                  <a:schemeClr val="lt1"/>
                </a:solidFill>
              </a:defRPr>
            </a:lvl3pPr>
            <a:lvl4pPr lvl="3" algn="ctr" rtl="0">
              <a:spcBef>
                <a:spcPts val="0"/>
              </a:spcBef>
              <a:spcAft>
                <a:spcPts val="0"/>
              </a:spcAft>
              <a:buNone/>
              <a:defRPr sz="1600" b="1">
                <a:solidFill>
                  <a:schemeClr val="lt1"/>
                </a:solidFill>
              </a:defRPr>
            </a:lvl4pPr>
            <a:lvl5pPr lvl="4" algn="ctr" rtl="0">
              <a:spcBef>
                <a:spcPts val="0"/>
              </a:spcBef>
              <a:spcAft>
                <a:spcPts val="0"/>
              </a:spcAft>
              <a:buNone/>
              <a:defRPr sz="1600" b="1">
                <a:solidFill>
                  <a:schemeClr val="lt1"/>
                </a:solidFill>
              </a:defRPr>
            </a:lvl5pPr>
            <a:lvl6pPr lvl="5" algn="ctr" rtl="0">
              <a:spcBef>
                <a:spcPts val="0"/>
              </a:spcBef>
              <a:spcAft>
                <a:spcPts val="0"/>
              </a:spcAft>
              <a:buNone/>
              <a:defRPr sz="1600" b="1">
                <a:solidFill>
                  <a:schemeClr val="lt1"/>
                </a:solidFill>
              </a:defRPr>
            </a:lvl6pPr>
            <a:lvl7pPr lvl="6" algn="ctr" rtl="0">
              <a:spcBef>
                <a:spcPts val="0"/>
              </a:spcBef>
              <a:spcAft>
                <a:spcPts val="0"/>
              </a:spcAft>
              <a:buNone/>
              <a:defRPr sz="1600" b="1">
                <a:solidFill>
                  <a:schemeClr val="lt1"/>
                </a:solidFill>
              </a:defRPr>
            </a:lvl7pPr>
            <a:lvl8pPr lvl="7" algn="ctr" rtl="0">
              <a:spcBef>
                <a:spcPts val="0"/>
              </a:spcBef>
              <a:spcAft>
                <a:spcPts val="0"/>
              </a:spcAft>
              <a:buNone/>
              <a:defRPr sz="1600" b="1">
                <a:solidFill>
                  <a:schemeClr val="lt1"/>
                </a:solidFill>
              </a:defRPr>
            </a:lvl8pPr>
            <a:lvl9pPr lvl="8" algn="ctr" rtl="0">
              <a:spcBef>
                <a:spcPts val="0"/>
              </a:spcBef>
              <a:spcAft>
                <a:spcPts val="0"/>
              </a:spcAft>
              <a:buNone/>
              <a:defRPr sz="1600" b="1">
                <a:solidFill>
                  <a:schemeClr val="lt1"/>
                </a:solidFill>
              </a:defRPr>
            </a:lvl9pPr>
          </a:lstStyle>
          <a:p>
            <a:endParaRPr/>
          </a:p>
        </p:txBody>
      </p:sp>
      <p:sp>
        <p:nvSpPr>
          <p:cNvPr id="11162" name="Google Shape;11162;p30"/>
          <p:cNvSpPr txBox="1">
            <a:spLocks noGrp="1"/>
          </p:cNvSpPr>
          <p:nvPr>
            <p:ph type="subTitle" idx="13"/>
          </p:nvPr>
        </p:nvSpPr>
        <p:spPr>
          <a:xfrm>
            <a:off x="6249264" y="1980425"/>
            <a:ext cx="2005200" cy="88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defRPr>
            </a:lvl1pPr>
            <a:lvl2pPr lvl="1" algn="ctr" rtl="0">
              <a:spcBef>
                <a:spcPts val="0"/>
              </a:spcBef>
              <a:spcAft>
                <a:spcPts val="0"/>
              </a:spcAft>
              <a:buNone/>
              <a:defRPr sz="1400">
                <a:solidFill>
                  <a:schemeClr val="lt1"/>
                </a:solidFill>
              </a:defRPr>
            </a:lvl2pPr>
            <a:lvl3pPr lvl="2" algn="ctr" rtl="0">
              <a:spcBef>
                <a:spcPts val="0"/>
              </a:spcBef>
              <a:spcAft>
                <a:spcPts val="0"/>
              </a:spcAft>
              <a:buNone/>
              <a:defRPr sz="1400">
                <a:solidFill>
                  <a:schemeClr val="lt1"/>
                </a:solidFill>
              </a:defRPr>
            </a:lvl3pPr>
            <a:lvl4pPr lvl="3" algn="ctr" rtl="0">
              <a:spcBef>
                <a:spcPts val="0"/>
              </a:spcBef>
              <a:spcAft>
                <a:spcPts val="0"/>
              </a:spcAft>
              <a:buNone/>
              <a:defRPr sz="1400">
                <a:solidFill>
                  <a:schemeClr val="lt1"/>
                </a:solidFill>
              </a:defRPr>
            </a:lvl4pPr>
            <a:lvl5pPr lvl="4" algn="ctr" rtl="0">
              <a:spcBef>
                <a:spcPts val="0"/>
              </a:spcBef>
              <a:spcAft>
                <a:spcPts val="0"/>
              </a:spcAft>
              <a:buNone/>
              <a:defRPr sz="1400">
                <a:solidFill>
                  <a:schemeClr val="lt1"/>
                </a:solidFill>
              </a:defRPr>
            </a:lvl5pPr>
            <a:lvl6pPr lvl="5" algn="ctr" rtl="0">
              <a:spcBef>
                <a:spcPts val="0"/>
              </a:spcBef>
              <a:spcAft>
                <a:spcPts val="0"/>
              </a:spcAft>
              <a:buNone/>
              <a:defRPr sz="1400">
                <a:solidFill>
                  <a:schemeClr val="lt1"/>
                </a:solidFill>
              </a:defRPr>
            </a:lvl6pPr>
            <a:lvl7pPr lvl="6" algn="ctr" rtl="0">
              <a:spcBef>
                <a:spcPts val="0"/>
              </a:spcBef>
              <a:spcAft>
                <a:spcPts val="0"/>
              </a:spcAft>
              <a:buNone/>
              <a:defRPr sz="1400">
                <a:solidFill>
                  <a:schemeClr val="lt1"/>
                </a:solidFill>
              </a:defRPr>
            </a:lvl7pPr>
            <a:lvl8pPr lvl="7" algn="ctr" rtl="0">
              <a:spcBef>
                <a:spcPts val="0"/>
              </a:spcBef>
              <a:spcAft>
                <a:spcPts val="0"/>
              </a:spcAft>
              <a:buNone/>
              <a:defRPr sz="1400">
                <a:solidFill>
                  <a:schemeClr val="lt1"/>
                </a:solidFill>
              </a:defRPr>
            </a:lvl8pPr>
            <a:lvl9pPr lvl="8" algn="ctr" rtl="0">
              <a:spcBef>
                <a:spcPts val="0"/>
              </a:spcBef>
              <a:spcAft>
                <a:spcPts val="0"/>
              </a:spcAft>
              <a:buNone/>
              <a:defRPr sz="1400">
                <a:solidFill>
                  <a:schemeClr val="lt1"/>
                </a:solidFill>
              </a:defRPr>
            </a:lvl9pPr>
          </a:lstStyle>
          <a:p>
            <a:endParaRPr/>
          </a:p>
        </p:txBody>
      </p:sp>
      <p:sp>
        <p:nvSpPr>
          <p:cNvPr id="11163" name="Google Shape;11163;p30"/>
          <p:cNvSpPr txBox="1">
            <a:spLocks noGrp="1"/>
          </p:cNvSpPr>
          <p:nvPr>
            <p:ph type="subTitle" idx="14"/>
          </p:nvPr>
        </p:nvSpPr>
        <p:spPr>
          <a:xfrm>
            <a:off x="6308917" y="3238363"/>
            <a:ext cx="1885800" cy="408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b="1"/>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11164" name="Google Shape;11164;p30"/>
          <p:cNvSpPr txBox="1">
            <a:spLocks noGrp="1"/>
          </p:cNvSpPr>
          <p:nvPr>
            <p:ph type="subTitle" idx="15"/>
          </p:nvPr>
        </p:nvSpPr>
        <p:spPr>
          <a:xfrm>
            <a:off x="6249264" y="3516275"/>
            <a:ext cx="2005200" cy="88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grpSp>
        <p:nvGrpSpPr>
          <p:cNvPr id="11165" name="Google Shape;11165;p30"/>
          <p:cNvGrpSpPr/>
          <p:nvPr/>
        </p:nvGrpSpPr>
        <p:grpSpPr>
          <a:xfrm rot="10800000" flipH="1">
            <a:off x="8423321" y="-546494"/>
            <a:ext cx="1685528" cy="1419220"/>
            <a:chOff x="3986575" y="2932600"/>
            <a:chExt cx="399850" cy="336675"/>
          </a:xfrm>
        </p:grpSpPr>
        <p:sp>
          <p:nvSpPr>
            <p:cNvPr id="11166" name="Google Shape;11166;p30"/>
            <p:cNvSpPr/>
            <p:nvPr/>
          </p:nvSpPr>
          <p:spPr>
            <a:xfrm>
              <a:off x="4179425" y="2995600"/>
              <a:ext cx="5175" cy="5275"/>
            </a:xfrm>
            <a:custGeom>
              <a:avLst/>
              <a:gdLst/>
              <a:ahLst/>
              <a:cxnLst/>
              <a:rect l="l" t="t" r="r" b="b"/>
              <a:pathLst>
                <a:path w="207" h="211" extrusionOk="0">
                  <a:moveTo>
                    <a:pt x="101" y="1"/>
                  </a:moveTo>
                  <a:cubicBezTo>
                    <a:pt x="57" y="1"/>
                    <a:pt x="15" y="47"/>
                    <a:pt x="0" y="91"/>
                  </a:cubicBezTo>
                  <a:lnTo>
                    <a:pt x="0" y="144"/>
                  </a:lnTo>
                  <a:cubicBezTo>
                    <a:pt x="17" y="144"/>
                    <a:pt x="17" y="161"/>
                    <a:pt x="17" y="161"/>
                  </a:cubicBezTo>
                  <a:cubicBezTo>
                    <a:pt x="33" y="194"/>
                    <a:pt x="70" y="194"/>
                    <a:pt x="87" y="210"/>
                  </a:cubicBezTo>
                  <a:cubicBezTo>
                    <a:pt x="120" y="210"/>
                    <a:pt x="136" y="210"/>
                    <a:pt x="173" y="194"/>
                  </a:cubicBezTo>
                  <a:cubicBezTo>
                    <a:pt x="190" y="177"/>
                    <a:pt x="206" y="144"/>
                    <a:pt x="206" y="124"/>
                  </a:cubicBezTo>
                  <a:cubicBezTo>
                    <a:pt x="206" y="91"/>
                    <a:pt x="206" y="58"/>
                    <a:pt x="190" y="41"/>
                  </a:cubicBezTo>
                  <a:cubicBezTo>
                    <a:pt x="173" y="20"/>
                    <a:pt x="153" y="4"/>
                    <a:pt x="120" y="4"/>
                  </a:cubicBezTo>
                  <a:cubicBezTo>
                    <a:pt x="114" y="2"/>
                    <a:pt x="107"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30"/>
            <p:cNvSpPr/>
            <p:nvPr/>
          </p:nvSpPr>
          <p:spPr>
            <a:xfrm>
              <a:off x="4172525" y="2959125"/>
              <a:ext cx="5575" cy="5250"/>
            </a:xfrm>
            <a:custGeom>
              <a:avLst/>
              <a:gdLst/>
              <a:ahLst/>
              <a:cxnLst/>
              <a:rect l="l" t="t" r="r" b="b"/>
              <a:pathLst>
                <a:path w="223" h="210" extrusionOk="0">
                  <a:moveTo>
                    <a:pt x="100" y="0"/>
                  </a:moveTo>
                  <a:cubicBezTo>
                    <a:pt x="57" y="0"/>
                    <a:pt x="17" y="44"/>
                    <a:pt x="17" y="90"/>
                  </a:cubicBezTo>
                  <a:cubicBezTo>
                    <a:pt x="0" y="107"/>
                    <a:pt x="0" y="123"/>
                    <a:pt x="17" y="140"/>
                  </a:cubicBezTo>
                  <a:cubicBezTo>
                    <a:pt x="17" y="140"/>
                    <a:pt x="17" y="160"/>
                    <a:pt x="37" y="160"/>
                  </a:cubicBezTo>
                  <a:cubicBezTo>
                    <a:pt x="54" y="193"/>
                    <a:pt x="70" y="193"/>
                    <a:pt x="103" y="210"/>
                  </a:cubicBezTo>
                  <a:cubicBezTo>
                    <a:pt x="120" y="210"/>
                    <a:pt x="157" y="210"/>
                    <a:pt x="173" y="193"/>
                  </a:cubicBezTo>
                  <a:cubicBezTo>
                    <a:pt x="190" y="177"/>
                    <a:pt x="206" y="140"/>
                    <a:pt x="223" y="123"/>
                  </a:cubicBezTo>
                  <a:cubicBezTo>
                    <a:pt x="223" y="90"/>
                    <a:pt x="206" y="74"/>
                    <a:pt x="190" y="36"/>
                  </a:cubicBezTo>
                  <a:cubicBezTo>
                    <a:pt x="190" y="20"/>
                    <a:pt x="157" y="3"/>
                    <a:pt x="120" y="3"/>
                  </a:cubicBezTo>
                  <a:cubicBezTo>
                    <a:pt x="113" y="1"/>
                    <a:pt x="10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30"/>
            <p:cNvSpPr/>
            <p:nvPr/>
          </p:nvSpPr>
          <p:spPr>
            <a:xfrm>
              <a:off x="4176025" y="3009750"/>
              <a:ext cx="5175" cy="5075"/>
            </a:xfrm>
            <a:custGeom>
              <a:avLst/>
              <a:gdLst/>
              <a:ahLst/>
              <a:cxnLst/>
              <a:rect l="l" t="t" r="r" b="b"/>
              <a:pathLst>
                <a:path w="207" h="203" extrusionOk="0">
                  <a:moveTo>
                    <a:pt x="95" y="0"/>
                  </a:moveTo>
                  <a:cubicBezTo>
                    <a:pt x="64" y="0"/>
                    <a:pt x="35" y="13"/>
                    <a:pt x="17" y="40"/>
                  </a:cubicBezTo>
                  <a:cubicBezTo>
                    <a:pt x="0" y="56"/>
                    <a:pt x="0" y="73"/>
                    <a:pt x="0" y="110"/>
                  </a:cubicBezTo>
                  <a:lnTo>
                    <a:pt x="0" y="143"/>
                  </a:lnTo>
                  <a:cubicBezTo>
                    <a:pt x="17" y="160"/>
                    <a:pt x="17" y="160"/>
                    <a:pt x="33" y="176"/>
                  </a:cubicBezTo>
                  <a:cubicBezTo>
                    <a:pt x="56" y="193"/>
                    <a:pt x="82" y="202"/>
                    <a:pt x="108" y="202"/>
                  </a:cubicBezTo>
                  <a:cubicBezTo>
                    <a:pt x="139" y="202"/>
                    <a:pt x="168" y="189"/>
                    <a:pt x="186" y="160"/>
                  </a:cubicBezTo>
                  <a:cubicBezTo>
                    <a:pt x="206" y="143"/>
                    <a:pt x="206" y="110"/>
                    <a:pt x="206" y="94"/>
                  </a:cubicBezTo>
                  <a:cubicBezTo>
                    <a:pt x="206" y="56"/>
                    <a:pt x="186" y="40"/>
                    <a:pt x="169" y="23"/>
                  </a:cubicBezTo>
                  <a:cubicBezTo>
                    <a:pt x="147" y="9"/>
                    <a:pt x="121"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30"/>
            <p:cNvSpPr/>
            <p:nvPr/>
          </p:nvSpPr>
          <p:spPr>
            <a:xfrm>
              <a:off x="4181175" y="2980550"/>
              <a:ext cx="5600" cy="5275"/>
            </a:xfrm>
            <a:custGeom>
              <a:avLst/>
              <a:gdLst/>
              <a:ahLst/>
              <a:cxnLst/>
              <a:rect l="l" t="t" r="r" b="b"/>
              <a:pathLst>
                <a:path w="224" h="211" extrusionOk="0">
                  <a:moveTo>
                    <a:pt x="95" y="0"/>
                  </a:moveTo>
                  <a:cubicBezTo>
                    <a:pt x="51" y="0"/>
                    <a:pt x="14" y="35"/>
                    <a:pt x="0" y="91"/>
                  </a:cubicBezTo>
                  <a:cubicBezTo>
                    <a:pt x="0" y="107"/>
                    <a:pt x="0" y="128"/>
                    <a:pt x="17" y="144"/>
                  </a:cubicBezTo>
                  <a:cubicBezTo>
                    <a:pt x="33" y="177"/>
                    <a:pt x="50" y="194"/>
                    <a:pt x="103" y="210"/>
                  </a:cubicBezTo>
                  <a:cubicBezTo>
                    <a:pt x="153" y="210"/>
                    <a:pt x="207" y="177"/>
                    <a:pt x="223" y="128"/>
                  </a:cubicBezTo>
                  <a:cubicBezTo>
                    <a:pt x="223" y="91"/>
                    <a:pt x="207" y="58"/>
                    <a:pt x="186" y="41"/>
                  </a:cubicBezTo>
                  <a:cubicBezTo>
                    <a:pt x="169" y="25"/>
                    <a:pt x="153" y="4"/>
                    <a:pt x="120" y="4"/>
                  </a:cubicBezTo>
                  <a:cubicBezTo>
                    <a:pt x="111" y="1"/>
                    <a:pt x="103"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30"/>
            <p:cNvSpPr/>
            <p:nvPr/>
          </p:nvSpPr>
          <p:spPr>
            <a:xfrm>
              <a:off x="4169125" y="2970225"/>
              <a:ext cx="5575" cy="5275"/>
            </a:xfrm>
            <a:custGeom>
              <a:avLst/>
              <a:gdLst/>
              <a:ahLst/>
              <a:cxnLst/>
              <a:rect l="l" t="t" r="r" b="b"/>
              <a:pathLst>
                <a:path w="223" h="211" extrusionOk="0">
                  <a:moveTo>
                    <a:pt x="112" y="1"/>
                  </a:moveTo>
                  <a:cubicBezTo>
                    <a:pt x="103" y="1"/>
                    <a:pt x="95" y="2"/>
                    <a:pt x="87" y="5"/>
                  </a:cubicBezTo>
                  <a:cubicBezTo>
                    <a:pt x="33" y="42"/>
                    <a:pt x="0" y="91"/>
                    <a:pt x="33" y="145"/>
                  </a:cubicBezTo>
                  <a:cubicBezTo>
                    <a:pt x="33" y="161"/>
                    <a:pt x="49" y="178"/>
                    <a:pt x="49" y="194"/>
                  </a:cubicBezTo>
                  <a:cubicBezTo>
                    <a:pt x="87" y="211"/>
                    <a:pt x="120" y="211"/>
                    <a:pt x="173" y="211"/>
                  </a:cubicBezTo>
                  <a:cubicBezTo>
                    <a:pt x="206" y="194"/>
                    <a:pt x="223" y="161"/>
                    <a:pt x="223" y="128"/>
                  </a:cubicBezTo>
                  <a:lnTo>
                    <a:pt x="223" y="75"/>
                  </a:lnTo>
                  <a:cubicBezTo>
                    <a:pt x="209" y="34"/>
                    <a:pt x="158"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30"/>
            <p:cNvSpPr/>
            <p:nvPr/>
          </p:nvSpPr>
          <p:spPr>
            <a:xfrm>
              <a:off x="4166950" y="2997025"/>
              <a:ext cx="5600" cy="5175"/>
            </a:xfrm>
            <a:custGeom>
              <a:avLst/>
              <a:gdLst/>
              <a:ahLst/>
              <a:cxnLst/>
              <a:rect l="l" t="t" r="r" b="b"/>
              <a:pathLst>
                <a:path w="224" h="207" extrusionOk="0">
                  <a:moveTo>
                    <a:pt x="120" y="1"/>
                  </a:moveTo>
                  <a:cubicBezTo>
                    <a:pt x="71" y="1"/>
                    <a:pt x="17" y="34"/>
                    <a:pt x="0" y="87"/>
                  </a:cubicBezTo>
                  <a:lnTo>
                    <a:pt x="0" y="137"/>
                  </a:lnTo>
                  <a:cubicBezTo>
                    <a:pt x="17" y="153"/>
                    <a:pt x="17" y="153"/>
                    <a:pt x="17" y="170"/>
                  </a:cubicBezTo>
                  <a:cubicBezTo>
                    <a:pt x="33" y="190"/>
                    <a:pt x="71" y="207"/>
                    <a:pt x="87" y="207"/>
                  </a:cubicBezTo>
                  <a:cubicBezTo>
                    <a:pt x="120" y="207"/>
                    <a:pt x="136" y="207"/>
                    <a:pt x="174" y="190"/>
                  </a:cubicBezTo>
                  <a:cubicBezTo>
                    <a:pt x="190" y="170"/>
                    <a:pt x="207" y="153"/>
                    <a:pt x="207" y="120"/>
                  </a:cubicBezTo>
                  <a:cubicBezTo>
                    <a:pt x="223" y="67"/>
                    <a:pt x="174"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30"/>
            <p:cNvSpPr/>
            <p:nvPr/>
          </p:nvSpPr>
          <p:spPr>
            <a:xfrm>
              <a:off x="4162625" y="2951300"/>
              <a:ext cx="5700" cy="5100"/>
            </a:xfrm>
            <a:custGeom>
              <a:avLst/>
              <a:gdLst/>
              <a:ahLst/>
              <a:cxnLst/>
              <a:rect l="l" t="t" r="r" b="b"/>
              <a:pathLst>
                <a:path w="228" h="204" extrusionOk="0">
                  <a:moveTo>
                    <a:pt x="118" y="0"/>
                  </a:moveTo>
                  <a:cubicBezTo>
                    <a:pt x="108" y="0"/>
                    <a:pt x="98" y="2"/>
                    <a:pt x="87" y="7"/>
                  </a:cubicBezTo>
                  <a:cubicBezTo>
                    <a:pt x="70" y="7"/>
                    <a:pt x="37" y="24"/>
                    <a:pt x="21" y="40"/>
                  </a:cubicBezTo>
                  <a:cubicBezTo>
                    <a:pt x="0" y="61"/>
                    <a:pt x="0" y="94"/>
                    <a:pt x="0" y="110"/>
                  </a:cubicBezTo>
                  <a:lnTo>
                    <a:pt x="0" y="143"/>
                  </a:lnTo>
                  <a:cubicBezTo>
                    <a:pt x="21" y="164"/>
                    <a:pt x="21" y="180"/>
                    <a:pt x="37" y="180"/>
                  </a:cubicBezTo>
                  <a:cubicBezTo>
                    <a:pt x="60" y="195"/>
                    <a:pt x="86" y="203"/>
                    <a:pt x="111" y="203"/>
                  </a:cubicBezTo>
                  <a:cubicBezTo>
                    <a:pt x="142" y="203"/>
                    <a:pt x="172" y="191"/>
                    <a:pt x="190" y="164"/>
                  </a:cubicBezTo>
                  <a:cubicBezTo>
                    <a:pt x="227" y="127"/>
                    <a:pt x="227" y="61"/>
                    <a:pt x="173" y="24"/>
                  </a:cubicBezTo>
                  <a:cubicBezTo>
                    <a:pt x="162" y="12"/>
                    <a:pt x="142"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30"/>
            <p:cNvSpPr/>
            <p:nvPr/>
          </p:nvSpPr>
          <p:spPr>
            <a:xfrm>
              <a:off x="4194475" y="2962000"/>
              <a:ext cx="6000" cy="5100"/>
            </a:xfrm>
            <a:custGeom>
              <a:avLst/>
              <a:gdLst/>
              <a:ahLst/>
              <a:cxnLst/>
              <a:rect l="l" t="t" r="r" b="b"/>
              <a:pathLst>
                <a:path w="240" h="204" extrusionOk="0">
                  <a:moveTo>
                    <a:pt x="120" y="1"/>
                  </a:moveTo>
                  <a:cubicBezTo>
                    <a:pt x="109" y="1"/>
                    <a:pt x="98" y="8"/>
                    <a:pt x="87" y="8"/>
                  </a:cubicBezTo>
                  <a:cubicBezTo>
                    <a:pt x="33" y="25"/>
                    <a:pt x="0" y="95"/>
                    <a:pt x="17" y="148"/>
                  </a:cubicBezTo>
                  <a:cubicBezTo>
                    <a:pt x="41" y="185"/>
                    <a:pt x="78" y="204"/>
                    <a:pt x="115" y="204"/>
                  </a:cubicBezTo>
                  <a:cubicBezTo>
                    <a:pt x="128" y="204"/>
                    <a:pt x="140" y="202"/>
                    <a:pt x="153" y="198"/>
                  </a:cubicBezTo>
                  <a:cubicBezTo>
                    <a:pt x="169" y="198"/>
                    <a:pt x="190" y="181"/>
                    <a:pt x="206" y="165"/>
                  </a:cubicBezTo>
                  <a:cubicBezTo>
                    <a:pt x="223" y="148"/>
                    <a:pt x="239" y="111"/>
                    <a:pt x="223" y="62"/>
                  </a:cubicBezTo>
                  <a:cubicBezTo>
                    <a:pt x="206" y="25"/>
                    <a:pt x="169" y="8"/>
                    <a:pt x="136" y="8"/>
                  </a:cubicBezTo>
                  <a:cubicBezTo>
                    <a:pt x="131" y="3"/>
                    <a:pt x="125"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30"/>
            <p:cNvSpPr/>
            <p:nvPr/>
          </p:nvSpPr>
          <p:spPr>
            <a:xfrm>
              <a:off x="4169125" y="2983725"/>
              <a:ext cx="5175" cy="5125"/>
            </a:xfrm>
            <a:custGeom>
              <a:avLst/>
              <a:gdLst/>
              <a:ahLst/>
              <a:cxnLst/>
              <a:rect l="l" t="t" r="r" b="b"/>
              <a:pathLst>
                <a:path w="207" h="205" extrusionOk="0">
                  <a:moveTo>
                    <a:pt x="103" y="1"/>
                  </a:moveTo>
                  <a:cubicBezTo>
                    <a:pt x="70" y="1"/>
                    <a:pt x="33" y="17"/>
                    <a:pt x="17" y="34"/>
                  </a:cubicBezTo>
                  <a:cubicBezTo>
                    <a:pt x="0" y="50"/>
                    <a:pt x="0" y="83"/>
                    <a:pt x="0" y="104"/>
                  </a:cubicBezTo>
                  <a:cubicBezTo>
                    <a:pt x="0" y="120"/>
                    <a:pt x="0" y="120"/>
                    <a:pt x="17" y="137"/>
                  </a:cubicBezTo>
                  <a:cubicBezTo>
                    <a:pt x="17" y="153"/>
                    <a:pt x="33" y="170"/>
                    <a:pt x="33" y="170"/>
                  </a:cubicBezTo>
                  <a:cubicBezTo>
                    <a:pt x="57" y="194"/>
                    <a:pt x="84" y="204"/>
                    <a:pt x="110" y="204"/>
                  </a:cubicBezTo>
                  <a:cubicBezTo>
                    <a:pt x="141" y="204"/>
                    <a:pt x="169" y="190"/>
                    <a:pt x="190" y="170"/>
                  </a:cubicBezTo>
                  <a:cubicBezTo>
                    <a:pt x="206" y="137"/>
                    <a:pt x="206" y="120"/>
                    <a:pt x="206" y="83"/>
                  </a:cubicBezTo>
                  <a:cubicBezTo>
                    <a:pt x="206" y="50"/>
                    <a:pt x="190" y="34"/>
                    <a:pt x="173" y="17"/>
                  </a:cubicBezTo>
                  <a:cubicBezTo>
                    <a:pt x="153"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30"/>
            <p:cNvSpPr/>
            <p:nvPr/>
          </p:nvSpPr>
          <p:spPr>
            <a:xfrm>
              <a:off x="4157475" y="2963125"/>
              <a:ext cx="5175" cy="5250"/>
            </a:xfrm>
            <a:custGeom>
              <a:avLst/>
              <a:gdLst/>
              <a:ahLst/>
              <a:cxnLst/>
              <a:rect l="l" t="t" r="r" b="b"/>
              <a:pathLst>
                <a:path w="207" h="210" extrusionOk="0">
                  <a:moveTo>
                    <a:pt x="124" y="0"/>
                  </a:moveTo>
                  <a:cubicBezTo>
                    <a:pt x="87" y="0"/>
                    <a:pt x="70" y="0"/>
                    <a:pt x="54" y="17"/>
                  </a:cubicBezTo>
                  <a:cubicBezTo>
                    <a:pt x="21" y="33"/>
                    <a:pt x="0" y="66"/>
                    <a:pt x="0" y="83"/>
                  </a:cubicBezTo>
                  <a:lnTo>
                    <a:pt x="0" y="136"/>
                  </a:lnTo>
                  <a:cubicBezTo>
                    <a:pt x="21" y="153"/>
                    <a:pt x="21" y="153"/>
                    <a:pt x="21" y="169"/>
                  </a:cubicBezTo>
                  <a:cubicBezTo>
                    <a:pt x="37" y="186"/>
                    <a:pt x="70" y="206"/>
                    <a:pt x="87" y="206"/>
                  </a:cubicBezTo>
                  <a:cubicBezTo>
                    <a:pt x="96" y="208"/>
                    <a:pt x="104" y="209"/>
                    <a:pt x="112" y="209"/>
                  </a:cubicBezTo>
                  <a:cubicBezTo>
                    <a:pt x="168" y="209"/>
                    <a:pt x="206" y="163"/>
                    <a:pt x="206" y="120"/>
                  </a:cubicBezTo>
                  <a:cubicBezTo>
                    <a:pt x="206" y="83"/>
                    <a:pt x="206" y="66"/>
                    <a:pt x="190" y="50"/>
                  </a:cubicBezTo>
                  <a:cubicBezTo>
                    <a:pt x="173"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30"/>
            <p:cNvSpPr/>
            <p:nvPr/>
          </p:nvSpPr>
          <p:spPr>
            <a:xfrm>
              <a:off x="4196125" y="3038550"/>
              <a:ext cx="5675" cy="5300"/>
            </a:xfrm>
            <a:custGeom>
              <a:avLst/>
              <a:gdLst/>
              <a:ahLst/>
              <a:cxnLst/>
              <a:rect l="l" t="t" r="r" b="b"/>
              <a:pathLst>
                <a:path w="227" h="212" extrusionOk="0">
                  <a:moveTo>
                    <a:pt x="115" y="1"/>
                  </a:moveTo>
                  <a:cubicBezTo>
                    <a:pt x="106" y="1"/>
                    <a:pt x="96" y="2"/>
                    <a:pt x="87" y="5"/>
                  </a:cubicBezTo>
                  <a:cubicBezTo>
                    <a:pt x="37" y="22"/>
                    <a:pt x="0" y="92"/>
                    <a:pt x="21" y="141"/>
                  </a:cubicBezTo>
                  <a:cubicBezTo>
                    <a:pt x="37" y="158"/>
                    <a:pt x="37" y="178"/>
                    <a:pt x="54" y="178"/>
                  </a:cubicBezTo>
                  <a:cubicBezTo>
                    <a:pt x="87" y="211"/>
                    <a:pt x="124" y="211"/>
                    <a:pt x="157" y="211"/>
                  </a:cubicBezTo>
                  <a:cubicBezTo>
                    <a:pt x="190" y="195"/>
                    <a:pt x="227" y="158"/>
                    <a:pt x="227" y="125"/>
                  </a:cubicBezTo>
                  <a:lnTo>
                    <a:pt x="227" y="75"/>
                  </a:lnTo>
                  <a:cubicBezTo>
                    <a:pt x="196" y="31"/>
                    <a:pt x="15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30"/>
            <p:cNvSpPr/>
            <p:nvPr/>
          </p:nvSpPr>
          <p:spPr>
            <a:xfrm>
              <a:off x="4187150" y="3091575"/>
              <a:ext cx="6000" cy="5200"/>
            </a:xfrm>
            <a:custGeom>
              <a:avLst/>
              <a:gdLst/>
              <a:ahLst/>
              <a:cxnLst/>
              <a:rect l="l" t="t" r="r" b="b"/>
              <a:pathLst>
                <a:path w="240" h="208" extrusionOk="0">
                  <a:moveTo>
                    <a:pt x="132" y="1"/>
                  </a:moveTo>
                  <a:cubicBezTo>
                    <a:pt x="117" y="1"/>
                    <a:pt x="101" y="5"/>
                    <a:pt x="87" y="16"/>
                  </a:cubicBezTo>
                  <a:cubicBezTo>
                    <a:pt x="34" y="32"/>
                    <a:pt x="1" y="82"/>
                    <a:pt x="17" y="135"/>
                  </a:cubicBezTo>
                  <a:cubicBezTo>
                    <a:pt x="44" y="175"/>
                    <a:pt x="84" y="207"/>
                    <a:pt x="124" y="207"/>
                  </a:cubicBezTo>
                  <a:cubicBezTo>
                    <a:pt x="134" y="207"/>
                    <a:pt x="144" y="205"/>
                    <a:pt x="153" y="201"/>
                  </a:cubicBezTo>
                  <a:cubicBezTo>
                    <a:pt x="207" y="185"/>
                    <a:pt x="240" y="119"/>
                    <a:pt x="223" y="65"/>
                  </a:cubicBezTo>
                  <a:cubicBezTo>
                    <a:pt x="211" y="30"/>
                    <a:pt x="172"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30"/>
            <p:cNvSpPr/>
            <p:nvPr/>
          </p:nvSpPr>
          <p:spPr>
            <a:xfrm>
              <a:off x="4183225" y="2965025"/>
              <a:ext cx="5700" cy="5200"/>
            </a:xfrm>
            <a:custGeom>
              <a:avLst/>
              <a:gdLst/>
              <a:ahLst/>
              <a:cxnLst/>
              <a:rect l="l" t="t" r="r" b="b"/>
              <a:pathLst>
                <a:path w="228" h="208" extrusionOk="0">
                  <a:moveTo>
                    <a:pt x="128" y="1"/>
                  </a:moveTo>
                  <a:cubicBezTo>
                    <a:pt x="115" y="1"/>
                    <a:pt x="101" y="3"/>
                    <a:pt x="87" y="7"/>
                  </a:cubicBezTo>
                  <a:cubicBezTo>
                    <a:pt x="38" y="27"/>
                    <a:pt x="1" y="93"/>
                    <a:pt x="21" y="147"/>
                  </a:cubicBezTo>
                  <a:cubicBezTo>
                    <a:pt x="38" y="163"/>
                    <a:pt x="38" y="163"/>
                    <a:pt x="54" y="180"/>
                  </a:cubicBezTo>
                  <a:cubicBezTo>
                    <a:pt x="74" y="199"/>
                    <a:pt x="95" y="207"/>
                    <a:pt x="115" y="207"/>
                  </a:cubicBezTo>
                  <a:cubicBezTo>
                    <a:pt x="130" y="207"/>
                    <a:pt x="144" y="203"/>
                    <a:pt x="158" y="196"/>
                  </a:cubicBezTo>
                  <a:cubicBezTo>
                    <a:pt x="207" y="180"/>
                    <a:pt x="228" y="147"/>
                    <a:pt x="228" y="110"/>
                  </a:cubicBezTo>
                  <a:lnTo>
                    <a:pt x="228" y="60"/>
                  </a:lnTo>
                  <a:cubicBezTo>
                    <a:pt x="212" y="20"/>
                    <a:pt x="171"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30"/>
            <p:cNvSpPr/>
            <p:nvPr/>
          </p:nvSpPr>
          <p:spPr>
            <a:xfrm>
              <a:off x="4189725" y="3078075"/>
              <a:ext cx="5600" cy="5250"/>
            </a:xfrm>
            <a:custGeom>
              <a:avLst/>
              <a:gdLst/>
              <a:ahLst/>
              <a:cxnLst/>
              <a:rect l="l" t="t" r="r" b="b"/>
              <a:pathLst>
                <a:path w="224" h="210" extrusionOk="0">
                  <a:moveTo>
                    <a:pt x="101" y="0"/>
                  </a:moveTo>
                  <a:cubicBezTo>
                    <a:pt x="58" y="0"/>
                    <a:pt x="15" y="47"/>
                    <a:pt x="1" y="90"/>
                  </a:cubicBezTo>
                  <a:cubicBezTo>
                    <a:pt x="1" y="106"/>
                    <a:pt x="1" y="123"/>
                    <a:pt x="17" y="143"/>
                  </a:cubicBezTo>
                  <a:lnTo>
                    <a:pt x="17" y="160"/>
                  </a:lnTo>
                  <a:cubicBezTo>
                    <a:pt x="34" y="193"/>
                    <a:pt x="71" y="209"/>
                    <a:pt x="87" y="209"/>
                  </a:cubicBezTo>
                  <a:cubicBezTo>
                    <a:pt x="153" y="209"/>
                    <a:pt x="207" y="176"/>
                    <a:pt x="207" y="123"/>
                  </a:cubicBezTo>
                  <a:cubicBezTo>
                    <a:pt x="223" y="90"/>
                    <a:pt x="207" y="73"/>
                    <a:pt x="190" y="40"/>
                  </a:cubicBezTo>
                  <a:cubicBezTo>
                    <a:pt x="174" y="20"/>
                    <a:pt x="153" y="3"/>
                    <a:pt x="120" y="3"/>
                  </a:cubicBezTo>
                  <a:cubicBezTo>
                    <a:pt x="114" y="1"/>
                    <a:pt x="108"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30"/>
            <p:cNvSpPr/>
            <p:nvPr/>
          </p:nvSpPr>
          <p:spPr>
            <a:xfrm>
              <a:off x="4184575" y="3031350"/>
              <a:ext cx="5175" cy="5175"/>
            </a:xfrm>
            <a:custGeom>
              <a:avLst/>
              <a:gdLst/>
              <a:ahLst/>
              <a:cxnLst/>
              <a:rect l="l" t="t" r="r" b="b"/>
              <a:pathLst>
                <a:path w="207" h="207" extrusionOk="0">
                  <a:moveTo>
                    <a:pt x="120" y="1"/>
                  </a:moveTo>
                  <a:cubicBezTo>
                    <a:pt x="87" y="1"/>
                    <a:pt x="50" y="1"/>
                    <a:pt x="33" y="17"/>
                  </a:cubicBezTo>
                  <a:cubicBezTo>
                    <a:pt x="17" y="34"/>
                    <a:pt x="0" y="71"/>
                    <a:pt x="0" y="87"/>
                  </a:cubicBezTo>
                  <a:lnTo>
                    <a:pt x="0" y="137"/>
                  </a:lnTo>
                  <a:cubicBezTo>
                    <a:pt x="0" y="157"/>
                    <a:pt x="17" y="157"/>
                    <a:pt x="17" y="174"/>
                  </a:cubicBezTo>
                  <a:cubicBezTo>
                    <a:pt x="33" y="190"/>
                    <a:pt x="50" y="207"/>
                    <a:pt x="87" y="207"/>
                  </a:cubicBezTo>
                  <a:cubicBezTo>
                    <a:pt x="137" y="207"/>
                    <a:pt x="190" y="174"/>
                    <a:pt x="207" y="120"/>
                  </a:cubicBezTo>
                  <a:cubicBezTo>
                    <a:pt x="207" y="87"/>
                    <a:pt x="207" y="71"/>
                    <a:pt x="190" y="34"/>
                  </a:cubicBezTo>
                  <a:cubicBezTo>
                    <a:pt x="174"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30"/>
            <p:cNvSpPr/>
            <p:nvPr/>
          </p:nvSpPr>
          <p:spPr>
            <a:xfrm>
              <a:off x="4196125" y="3051800"/>
              <a:ext cx="5175" cy="5100"/>
            </a:xfrm>
            <a:custGeom>
              <a:avLst/>
              <a:gdLst/>
              <a:ahLst/>
              <a:cxnLst/>
              <a:rect l="l" t="t" r="r" b="b"/>
              <a:pathLst>
                <a:path w="207" h="204" extrusionOk="0">
                  <a:moveTo>
                    <a:pt x="115" y="0"/>
                  </a:moveTo>
                  <a:cubicBezTo>
                    <a:pt x="107" y="0"/>
                    <a:pt x="98" y="2"/>
                    <a:pt x="87" y="7"/>
                  </a:cubicBezTo>
                  <a:cubicBezTo>
                    <a:pt x="70" y="7"/>
                    <a:pt x="37" y="24"/>
                    <a:pt x="21" y="40"/>
                  </a:cubicBezTo>
                  <a:cubicBezTo>
                    <a:pt x="0" y="61"/>
                    <a:pt x="0" y="94"/>
                    <a:pt x="0" y="110"/>
                  </a:cubicBezTo>
                  <a:lnTo>
                    <a:pt x="0" y="143"/>
                  </a:lnTo>
                  <a:cubicBezTo>
                    <a:pt x="21" y="164"/>
                    <a:pt x="21" y="180"/>
                    <a:pt x="37" y="180"/>
                  </a:cubicBezTo>
                  <a:cubicBezTo>
                    <a:pt x="60" y="195"/>
                    <a:pt x="86" y="203"/>
                    <a:pt x="111" y="203"/>
                  </a:cubicBezTo>
                  <a:cubicBezTo>
                    <a:pt x="142" y="203"/>
                    <a:pt x="172" y="191"/>
                    <a:pt x="190" y="164"/>
                  </a:cubicBezTo>
                  <a:cubicBezTo>
                    <a:pt x="206" y="143"/>
                    <a:pt x="206" y="127"/>
                    <a:pt x="206" y="94"/>
                  </a:cubicBezTo>
                  <a:cubicBezTo>
                    <a:pt x="206" y="61"/>
                    <a:pt x="190" y="40"/>
                    <a:pt x="173" y="24"/>
                  </a:cubicBezTo>
                  <a:cubicBezTo>
                    <a:pt x="150" y="12"/>
                    <a:pt x="135"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30"/>
            <p:cNvSpPr/>
            <p:nvPr/>
          </p:nvSpPr>
          <p:spPr>
            <a:xfrm>
              <a:off x="4194050" y="3065175"/>
              <a:ext cx="5175" cy="5275"/>
            </a:xfrm>
            <a:custGeom>
              <a:avLst/>
              <a:gdLst/>
              <a:ahLst/>
              <a:cxnLst/>
              <a:rect l="l" t="t" r="r" b="b"/>
              <a:pathLst>
                <a:path w="207" h="211" extrusionOk="0">
                  <a:moveTo>
                    <a:pt x="95" y="1"/>
                  </a:moveTo>
                  <a:cubicBezTo>
                    <a:pt x="39" y="1"/>
                    <a:pt x="1" y="47"/>
                    <a:pt x="1" y="91"/>
                  </a:cubicBezTo>
                  <a:lnTo>
                    <a:pt x="1" y="144"/>
                  </a:lnTo>
                  <a:cubicBezTo>
                    <a:pt x="1" y="161"/>
                    <a:pt x="17" y="161"/>
                    <a:pt x="17" y="161"/>
                  </a:cubicBezTo>
                  <a:cubicBezTo>
                    <a:pt x="34" y="194"/>
                    <a:pt x="50" y="210"/>
                    <a:pt x="83" y="210"/>
                  </a:cubicBezTo>
                  <a:cubicBezTo>
                    <a:pt x="120" y="210"/>
                    <a:pt x="137" y="210"/>
                    <a:pt x="153" y="194"/>
                  </a:cubicBezTo>
                  <a:cubicBezTo>
                    <a:pt x="186" y="177"/>
                    <a:pt x="207" y="144"/>
                    <a:pt x="207" y="124"/>
                  </a:cubicBezTo>
                  <a:cubicBezTo>
                    <a:pt x="207" y="74"/>
                    <a:pt x="170" y="4"/>
                    <a:pt x="120" y="4"/>
                  </a:cubicBezTo>
                  <a:cubicBezTo>
                    <a:pt x="111"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30"/>
            <p:cNvSpPr/>
            <p:nvPr/>
          </p:nvSpPr>
          <p:spPr>
            <a:xfrm>
              <a:off x="4126125" y="3094425"/>
              <a:ext cx="5600" cy="5275"/>
            </a:xfrm>
            <a:custGeom>
              <a:avLst/>
              <a:gdLst/>
              <a:ahLst/>
              <a:cxnLst/>
              <a:rect l="l" t="t" r="r" b="b"/>
              <a:pathLst>
                <a:path w="224" h="211" extrusionOk="0">
                  <a:moveTo>
                    <a:pt x="98" y="0"/>
                  </a:moveTo>
                  <a:cubicBezTo>
                    <a:pt x="56" y="0"/>
                    <a:pt x="15" y="45"/>
                    <a:pt x="1" y="87"/>
                  </a:cubicBezTo>
                  <a:cubicBezTo>
                    <a:pt x="1" y="108"/>
                    <a:pt x="1" y="124"/>
                    <a:pt x="17" y="141"/>
                  </a:cubicBezTo>
                  <a:lnTo>
                    <a:pt x="17" y="157"/>
                  </a:lnTo>
                  <a:cubicBezTo>
                    <a:pt x="38" y="190"/>
                    <a:pt x="71" y="190"/>
                    <a:pt x="87" y="211"/>
                  </a:cubicBezTo>
                  <a:cubicBezTo>
                    <a:pt x="120" y="211"/>
                    <a:pt x="157" y="211"/>
                    <a:pt x="174" y="190"/>
                  </a:cubicBezTo>
                  <a:cubicBezTo>
                    <a:pt x="190" y="174"/>
                    <a:pt x="207" y="141"/>
                    <a:pt x="207" y="124"/>
                  </a:cubicBezTo>
                  <a:cubicBezTo>
                    <a:pt x="223" y="87"/>
                    <a:pt x="207" y="71"/>
                    <a:pt x="190" y="38"/>
                  </a:cubicBezTo>
                  <a:cubicBezTo>
                    <a:pt x="174" y="21"/>
                    <a:pt x="157" y="5"/>
                    <a:pt x="120" y="5"/>
                  </a:cubicBezTo>
                  <a:cubicBezTo>
                    <a:pt x="113" y="2"/>
                    <a:pt x="105"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30"/>
            <p:cNvSpPr/>
            <p:nvPr/>
          </p:nvSpPr>
          <p:spPr>
            <a:xfrm>
              <a:off x="4133450" y="2955200"/>
              <a:ext cx="6000" cy="5050"/>
            </a:xfrm>
            <a:custGeom>
              <a:avLst/>
              <a:gdLst/>
              <a:ahLst/>
              <a:cxnLst/>
              <a:rect l="l" t="t" r="r" b="b"/>
              <a:pathLst>
                <a:path w="240" h="202" extrusionOk="0">
                  <a:moveTo>
                    <a:pt x="126" y="0"/>
                  </a:moveTo>
                  <a:cubicBezTo>
                    <a:pt x="113" y="0"/>
                    <a:pt x="100" y="3"/>
                    <a:pt x="87" y="8"/>
                  </a:cubicBezTo>
                  <a:cubicBezTo>
                    <a:pt x="17" y="24"/>
                    <a:pt x="1" y="90"/>
                    <a:pt x="17" y="144"/>
                  </a:cubicBezTo>
                  <a:cubicBezTo>
                    <a:pt x="29" y="181"/>
                    <a:pt x="71" y="201"/>
                    <a:pt x="113" y="201"/>
                  </a:cubicBezTo>
                  <a:cubicBezTo>
                    <a:pt x="128" y="201"/>
                    <a:pt x="143" y="199"/>
                    <a:pt x="157" y="193"/>
                  </a:cubicBezTo>
                  <a:cubicBezTo>
                    <a:pt x="207" y="177"/>
                    <a:pt x="240" y="111"/>
                    <a:pt x="207" y="57"/>
                  </a:cubicBezTo>
                  <a:cubicBezTo>
                    <a:pt x="194" y="21"/>
                    <a:pt x="16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30"/>
            <p:cNvSpPr/>
            <p:nvPr/>
          </p:nvSpPr>
          <p:spPr>
            <a:xfrm>
              <a:off x="4118400" y="2979400"/>
              <a:ext cx="5175" cy="5175"/>
            </a:xfrm>
            <a:custGeom>
              <a:avLst/>
              <a:gdLst/>
              <a:ahLst/>
              <a:cxnLst/>
              <a:rect l="l" t="t" r="r" b="b"/>
              <a:pathLst>
                <a:path w="207" h="207" extrusionOk="0">
                  <a:moveTo>
                    <a:pt x="120" y="1"/>
                  </a:moveTo>
                  <a:cubicBezTo>
                    <a:pt x="87" y="1"/>
                    <a:pt x="71" y="1"/>
                    <a:pt x="38" y="17"/>
                  </a:cubicBezTo>
                  <a:cubicBezTo>
                    <a:pt x="17" y="34"/>
                    <a:pt x="1" y="50"/>
                    <a:pt x="1" y="87"/>
                  </a:cubicBezTo>
                  <a:lnTo>
                    <a:pt x="1" y="137"/>
                  </a:lnTo>
                  <a:cubicBezTo>
                    <a:pt x="1" y="153"/>
                    <a:pt x="17" y="153"/>
                    <a:pt x="17" y="153"/>
                  </a:cubicBezTo>
                  <a:cubicBezTo>
                    <a:pt x="38" y="190"/>
                    <a:pt x="54" y="207"/>
                    <a:pt x="87" y="207"/>
                  </a:cubicBezTo>
                  <a:cubicBezTo>
                    <a:pt x="141" y="207"/>
                    <a:pt x="190" y="174"/>
                    <a:pt x="207" y="120"/>
                  </a:cubicBezTo>
                  <a:cubicBezTo>
                    <a:pt x="207" y="87"/>
                    <a:pt x="207" y="71"/>
                    <a:pt x="190" y="34"/>
                  </a:cubicBezTo>
                  <a:cubicBezTo>
                    <a:pt x="174" y="17"/>
                    <a:pt x="14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30"/>
            <p:cNvSpPr/>
            <p:nvPr/>
          </p:nvSpPr>
          <p:spPr>
            <a:xfrm>
              <a:off x="4122325" y="2948475"/>
              <a:ext cx="5575" cy="5275"/>
            </a:xfrm>
            <a:custGeom>
              <a:avLst/>
              <a:gdLst/>
              <a:ahLst/>
              <a:cxnLst/>
              <a:rect l="l" t="t" r="r" b="b"/>
              <a:pathLst>
                <a:path w="223" h="211" extrusionOk="0">
                  <a:moveTo>
                    <a:pt x="120" y="1"/>
                  </a:moveTo>
                  <a:cubicBezTo>
                    <a:pt x="66" y="1"/>
                    <a:pt x="17" y="34"/>
                    <a:pt x="0" y="87"/>
                  </a:cubicBezTo>
                  <a:cubicBezTo>
                    <a:pt x="0" y="104"/>
                    <a:pt x="0" y="120"/>
                    <a:pt x="17" y="137"/>
                  </a:cubicBezTo>
                  <a:cubicBezTo>
                    <a:pt x="17" y="153"/>
                    <a:pt x="17" y="153"/>
                    <a:pt x="33" y="174"/>
                  </a:cubicBezTo>
                  <a:cubicBezTo>
                    <a:pt x="50" y="190"/>
                    <a:pt x="66" y="207"/>
                    <a:pt x="103" y="207"/>
                  </a:cubicBezTo>
                  <a:cubicBezTo>
                    <a:pt x="110" y="209"/>
                    <a:pt x="117" y="210"/>
                    <a:pt x="123" y="210"/>
                  </a:cubicBezTo>
                  <a:cubicBezTo>
                    <a:pt x="166" y="210"/>
                    <a:pt x="209" y="167"/>
                    <a:pt x="223" y="120"/>
                  </a:cubicBezTo>
                  <a:cubicBezTo>
                    <a:pt x="223" y="87"/>
                    <a:pt x="206" y="71"/>
                    <a:pt x="190" y="50"/>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30"/>
            <p:cNvSpPr/>
            <p:nvPr/>
          </p:nvSpPr>
          <p:spPr>
            <a:xfrm>
              <a:off x="4123550" y="2934625"/>
              <a:ext cx="6100" cy="5175"/>
            </a:xfrm>
            <a:custGeom>
              <a:avLst/>
              <a:gdLst/>
              <a:ahLst/>
              <a:cxnLst/>
              <a:rect l="l" t="t" r="r" b="b"/>
              <a:pathLst>
                <a:path w="244" h="207" extrusionOk="0">
                  <a:moveTo>
                    <a:pt x="118" y="1"/>
                  </a:moveTo>
                  <a:cubicBezTo>
                    <a:pt x="108" y="1"/>
                    <a:pt x="98" y="2"/>
                    <a:pt x="87" y="6"/>
                  </a:cubicBezTo>
                  <a:cubicBezTo>
                    <a:pt x="38" y="23"/>
                    <a:pt x="1" y="89"/>
                    <a:pt x="17" y="142"/>
                  </a:cubicBezTo>
                  <a:cubicBezTo>
                    <a:pt x="44" y="178"/>
                    <a:pt x="77" y="207"/>
                    <a:pt x="113" y="207"/>
                  </a:cubicBezTo>
                  <a:cubicBezTo>
                    <a:pt x="127" y="207"/>
                    <a:pt x="142" y="202"/>
                    <a:pt x="157" y="192"/>
                  </a:cubicBezTo>
                  <a:cubicBezTo>
                    <a:pt x="207" y="175"/>
                    <a:pt x="244" y="126"/>
                    <a:pt x="223" y="72"/>
                  </a:cubicBezTo>
                  <a:cubicBezTo>
                    <a:pt x="197" y="32"/>
                    <a:pt x="159"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30"/>
            <p:cNvSpPr/>
            <p:nvPr/>
          </p:nvSpPr>
          <p:spPr>
            <a:xfrm>
              <a:off x="4128300" y="2986100"/>
              <a:ext cx="6000" cy="5075"/>
            </a:xfrm>
            <a:custGeom>
              <a:avLst/>
              <a:gdLst/>
              <a:ahLst/>
              <a:cxnLst/>
              <a:rect l="l" t="t" r="r" b="b"/>
              <a:pathLst>
                <a:path w="240" h="203" extrusionOk="0">
                  <a:moveTo>
                    <a:pt x="128" y="1"/>
                  </a:moveTo>
                  <a:cubicBezTo>
                    <a:pt x="114" y="1"/>
                    <a:pt x="100" y="3"/>
                    <a:pt x="87" y="9"/>
                  </a:cubicBezTo>
                  <a:cubicBezTo>
                    <a:pt x="33" y="25"/>
                    <a:pt x="0" y="75"/>
                    <a:pt x="33" y="145"/>
                  </a:cubicBezTo>
                  <a:cubicBezTo>
                    <a:pt x="33" y="145"/>
                    <a:pt x="54" y="161"/>
                    <a:pt x="54" y="178"/>
                  </a:cubicBezTo>
                  <a:cubicBezTo>
                    <a:pt x="77" y="189"/>
                    <a:pt x="100" y="203"/>
                    <a:pt x="130" y="203"/>
                  </a:cubicBezTo>
                  <a:cubicBezTo>
                    <a:pt x="143" y="203"/>
                    <a:pt x="157" y="201"/>
                    <a:pt x="174" y="194"/>
                  </a:cubicBezTo>
                  <a:cubicBezTo>
                    <a:pt x="207" y="178"/>
                    <a:pt x="223" y="145"/>
                    <a:pt x="223" y="112"/>
                  </a:cubicBezTo>
                  <a:cubicBezTo>
                    <a:pt x="239" y="91"/>
                    <a:pt x="223" y="75"/>
                    <a:pt x="223" y="58"/>
                  </a:cubicBezTo>
                  <a:cubicBezTo>
                    <a:pt x="211" y="22"/>
                    <a:pt x="16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30"/>
            <p:cNvSpPr/>
            <p:nvPr/>
          </p:nvSpPr>
          <p:spPr>
            <a:xfrm>
              <a:off x="4132625" y="2974150"/>
              <a:ext cx="5175" cy="4975"/>
            </a:xfrm>
            <a:custGeom>
              <a:avLst/>
              <a:gdLst/>
              <a:ahLst/>
              <a:cxnLst/>
              <a:rect l="l" t="t" r="r" b="b"/>
              <a:pathLst>
                <a:path w="207" h="199" extrusionOk="0">
                  <a:moveTo>
                    <a:pt x="92" y="0"/>
                  </a:moveTo>
                  <a:cubicBezTo>
                    <a:pt x="46" y="0"/>
                    <a:pt x="1" y="33"/>
                    <a:pt x="1" y="91"/>
                  </a:cubicBezTo>
                  <a:lnTo>
                    <a:pt x="1" y="140"/>
                  </a:lnTo>
                  <a:lnTo>
                    <a:pt x="17" y="157"/>
                  </a:lnTo>
                  <a:cubicBezTo>
                    <a:pt x="34" y="178"/>
                    <a:pt x="50" y="194"/>
                    <a:pt x="87" y="194"/>
                  </a:cubicBezTo>
                  <a:cubicBezTo>
                    <a:pt x="96" y="197"/>
                    <a:pt x="104" y="198"/>
                    <a:pt x="113" y="198"/>
                  </a:cubicBezTo>
                  <a:cubicBezTo>
                    <a:pt x="154" y="198"/>
                    <a:pt x="193" y="166"/>
                    <a:pt x="207" y="108"/>
                  </a:cubicBezTo>
                  <a:cubicBezTo>
                    <a:pt x="207" y="91"/>
                    <a:pt x="207" y="54"/>
                    <a:pt x="190" y="37"/>
                  </a:cubicBezTo>
                  <a:cubicBezTo>
                    <a:pt x="170" y="21"/>
                    <a:pt x="153" y="4"/>
                    <a:pt x="120" y="4"/>
                  </a:cubicBezTo>
                  <a:cubicBezTo>
                    <a:pt x="111" y="2"/>
                    <a:pt x="101" y="0"/>
                    <a:pt x="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30"/>
            <p:cNvSpPr/>
            <p:nvPr/>
          </p:nvSpPr>
          <p:spPr>
            <a:xfrm>
              <a:off x="4114600" y="2992700"/>
              <a:ext cx="5575" cy="4925"/>
            </a:xfrm>
            <a:custGeom>
              <a:avLst/>
              <a:gdLst/>
              <a:ahLst/>
              <a:cxnLst/>
              <a:rect l="l" t="t" r="r" b="b"/>
              <a:pathLst>
                <a:path w="223" h="197" extrusionOk="0">
                  <a:moveTo>
                    <a:pt x="66" y="0"/>
                  </a:moveTo>
                  <a:cubicBezTo>
                    <a:pt x="17" y="17"/>
                    <a:pt x="0" y="87"/>
                    <a:pt x="17" y="136"/>
                  </a:cubicBezTo>
                  <a:cubicBezTo>
                    <a:pt x="29" y="177"/>
                    <a:pt x="72" y="196"/>
                    <a:pt x="113" y="196"/>
                  </a:cubicBezTo>
                  <a:cubicBezTo>
                    <a:pt x="127" y="196"/>
                    <a:pt x="140" y="194"/>
                    <a:pt x="153" y="190"/>
                  </a:cubicBezTo>
                  <a:cubicBezTo>
                    <a:pt x="169" y="190"/>
                    <a:pt x="190" y="174"/>
                    <a:pt x="190" y="174"/>
                  </a:cubicBezTo>
                  <a:cubicBezTo>
                    <a:pt x="223" y="136"/>
                    <a:pt x="223" y="104"/>
                    <a:pt x="206" y="54"/>
                  </a:cubicBezTo>
                  <a:cubicBezTo>
                    <a:pt x="206" y="17"/>
                    <a:pt x="169"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30"/>
            <p:cNvSpPr/>
            <p:nvPr/>
          </p:nvSpPr>
          <p:spPr>
            <a:xfrm>
              <a:off x="4104700" y="2983200"/>
              <a:ext cx="5575" cy="5200"/>
            </a:xfrm>
            <a:custGeom>
              <a:avLst/>
              <a:gdLst/>
              <a:ahLst/>
              <a:cxnLst/>
              <a:rect l="l" t="t" r="r" b="b"/>
              <a:pathLst>
                <a:path w="223" h="208" extrusionOk="0">
                  <a:moveTo>
                    <a:pt x="112" y="1"/>
                  </a:moveTo>
                  <a:cubicBezTo>
                    <a:pt x="83" y="1"/>
                    <a:pt x="56" y="16"/>
                    <a:pt x="33" y="38"/>
                  </a:cubicBezTo>
                  <a:cubicBezTo>
                    <a:pt x="0" y="71"/>
                    <a:pt x="0" y="88"/>
                    <a:pt x="0" y="125"/>
                  </a:cubicBezTo>
                  <a:cubicBezTo>
                    <a:pt x="0" y="125"/>
                    <a:pt x="0" y="141"/>
                    <a:pt x="17" y="141"/>
                  </a:cubicBezTo>
                  <a:cubicBezTo>
                    <a:pt x="17" y="158"/>
                    <a:pt x="33" y="174"/>
                    <a:pt x="33" y="191"/>
                  </a:cubicBezTo>
                  <a:cubicBezTo>
                    <a:pt x="70" y="207"/>
                    <a:pt x="87" y="207"/>
                    <a:pt x="120" y="207"/>
                  </a:cubicBezTo>
                  <a:cubicBezTo>
                    <a:pt x="153" y="207"/>
                    <a:pt x="173" y="191"/>
                    <a:pt x="190" y="174"/>
                  </a:cubicBezTo>
                  <a:cubicBezTo>
                    <a:pt x="206" y="158"/>
                    <a:pt x="223" y="125"/>
                    <a:pt x="206" y="88"/>
                  </a:cubicBezTo>
                  <a:cubicBezTo>
                    <a:pt x="206" y="71"/>
                    <a:pt x="190" y="38"/>
                    <a:pt x="173" y="22"/>
                  </a:cubicBezTo>
                  <a:cubicBezTo>
                    <a:pt x="152" y="7"/>
                    <a:pt x="13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30"/>
            <p:cNvSpPr/>
            <p:nvPr/>
          </p:nvSpPr>
          <p:spPr>
            <a:xfrm>
              <a:off x="4111075" y="2941475"/>
              <a:ext cx="6125" cy="5375"/>
            </a:xfrm>
            <a:custGeom>
              <a:avLst/>
              <a:gdLst/>
              <a:ahLst/>
              <a:cxnLst/>
              <a:rect l="l" t="t" r="r" b="b"/>
              <a:pathLst>
                <a:path w="245" h="215" extrusionOk="0">
                  <a:moveTo>
                    <a:pt x="106" y="0"/>
                  </a:moveTo>
                  <a:cubicBezTo>
                    <a:pt x="95" y="0"/>
                    <a:pt x="83" y="2"/>
                    <a:pt x="71" y="4"/>
                  </a:cubicBezTo>
                  <a:cubicBezTo>
                    <a:pt x="21" y="42"/>
                    <a:pt x="1" y="91"/>
                    <a:pt x="21" y="145"/>
                  </a:cubicBezTo>
                  <a:cubicBezTo>
                    <a:pt x="35" y="185"/>
                    <a:pt x="82" y="215"/>
                    <a:pt x="128" y="215"/>
                  </a:cubicBezTo>
                  <a:cubicBezTo>
                    <a:pt x="138" y="215"/>
                    <a:pt x="148" y="214"/>
                    <a:pt x="158" y="211"/>
                  </a:cubicBezTo>
                  <a:cubicBezTo>
                    <a:pt x="207" y="178"/>
                    <a:pt x="244" y="124"/>
                    <a:pt x="207" y="75"/>
                  </a:cubicBezTo>
                  <a:cubicBezTo>
                    <a:pt x="193" y="30"/>
                    <a:pt x="157"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30"/>
            <p:cNvSpPr/>
            <p:nvPr/>
          </p:nvSpPr>
          <p:spPr>
            <a:xfrm>
              <a:off x="4156225" y="2977150"/>
              <a:ext cx="5175" cy="5275"/>
            </a:xfrm>
            <a:custGeom>
              <a:avLst/>
              <a:gdLst/>
              <a:ahLst/>
              <a:cxnLst/>
              <a:rect l="l" t="t" r="r" b="b"/>
              <a:pathLst>
                <a:path w="207" h="211" extrusionOk="0">
                  <a:moveTo>
                    <a:pt x="100" y="1"/>
                  </a:moveTo>
                  <a:cubicBezTo>
                    <a:pt x="57" y="1"/>
                    <a:pt x="15" y="44"/>
                    <a:pt x="1" y="91"/>
                  </a:cubicBezTo>
                  <a:lnTo>
                    <a:pt x="1" y="124"/>
                  </a:lnTo>
                  <a:lnTo>
                    <a:pt x="1" y="140"/>
                  </a:lnTo>
                  <a:lnTo>
                    <a:pt x="17" y="161"/>
                  </a:lnTo>
                  <a:cubicBezTo>
                    <a:pt x="34" y="194"/>
                    <a:pt x="71" y="210"/>
                    <a:pt x="87" y="210"/>
                  </a:cubicBezTo>
                  <a:cubicBezTo>
                    <a:pt x="120" y="210"/>
                    <a:pt x="137" y="210"/>
                    <a:pt x="174" y="194"/>
                  </a:cubicBezTo>
                  <a:cubicBezTo>
                    <a:pt x="190" y="177"/>
                    <a:pt x="207" y="140"/>
                    <a:pt x="207" y="124"/>
                  </a:cubicBezTo>
                  <a:cubicBezTo>
                    <a:pt x="207" y="91"/>
                    <a:pt x="207" y="74"/>
                    <a:pt x="190" y="58"/>
                  </a:cubicBezTo>
                  <a:cubicBezTo>
                    <a:pt x="174" y="20"/>
                    <a:pt x="153"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30"/>
            <p:cNvSpPr/>
            <p:nvPr/>
          </p:nvSpPr>
          <p:spPr>
            <a:xfrm>
              <a:off x="4146750" y="2953550"/>
              <a:ext cx="5175" cy="5250"/>
            </a:xfrm>
            <a:custGeom>
              <a:avLst/>
              <a:gdLst/>
              <a:ahLst/>
              <a:cxnLst/>
              <a:rect l="l" t="t" r="r" b="b"/>
              <a:pathLst>
                <a:path w="207" h="210" extrusionOk="0">
                  <a:moveTo>
                    <a:pt x="94" y="1"/>
                  </a:moveTo>
                  <a:cubicBezTo>
                    <a:pt x="41" y="1"/>
                    <a:pt x="0" y="44"/>
                    <a:pt x="0" y="90"/>
                  </a:cubicBezTo>
                  <a:lnTo>
                    <a:pt x="0" y="140"/>
                  </a:lnTo>
                  <a:lnTo>
                    <a:pt x="17" y="156"/>
                  </a:lnTo>
                  <a:cubicBezTo>
                    <a:pt x="37" y="194"/>
                    <a:pt x="54" y="194"/>
                    <a:pt x="87" y="210"/>
                  </a:cubicBezTo>
                  <a:cubicBezTo>
                    <a:pt x="141" y="210"/>
                    <a:pt x="190" y="177"/>
                    <a:pt x="206" y="123"/>
                  </a:cubicBezTo>
                  <a:cubicBezTo>
                    <a:pt x="206" y="90"/>
                    <a:pt x="206" y="74"/>
                    <a:pt x="190" y="37"/>
                  </a:cubicBezTo>
                  <a:cubicBezTo>
                    <a:pt x="174" y="20"/>
                    <a:pt x="141" y="4"/>
                    <a:pt x="120" y="4"/>
                  </a:cubicBezTo>
                  <a:cubicBezTo>
                    <a:pt x="111" y="2"/>
                    <a:pt x="103"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30"/>
            <p:cNvSpPr/>
            <p:nvPr/>
          </p:nvSpPr>
          <p:spPr>
            <a:xfrm>
              <a:off x="4150675" y="3002850"/>
              <a:ext cx="6000" cy="5075"/>
            </a:xfrm>
            <a:custGeom>
              <a:avLst/>
              <a:gdLst/>
              <a:ahLst/>
              <a:cxnLst/>
              <a:rect l="l" t="t" r="r" b="b"/>
              <a:pathLst>
                <a:path w="240" h="203" extrusionOk="0">
                  <a:moveTo>
                    <a:pt x="114" y="1"/>
                  </a:moveTo>
                  <a:cubicBezTo>
                    <a:pt x="100" y="1"/>
                    <a:pt x="83" y="3"/>
                    <a:pt x="66" y="7"/>
                  </a:cubicBezTo>
                  <a:cubicBezTo>
                    <a:pt x="17" y="23"/>
                    <a:pt x="0" y="93"/>
                    <a:pt x="17" y="143"/>
                  </a:cubicBezTo>
                  <a:cubicBezTo>
                    <a:pt x="29" y="183"/>
                    <a:pt x="72" y="203"/>
                    <a:pt x="113" y="203"/>
                  </a:cubicBezTo>
                  <a:cubicBezTo>
                    <a:pt x="127" y="203"/>
                    <a:pt x="140" y="200"/>
                    <a:pt x="153" y="196"/>
                  </a:cubicBezTo>
                  <a:cubicBezTo>
                    <a:pt x="206" y="180"/>
                    <a:pt x="239" y="126"/>
                    <a:pt x="206" y="60"/>
                  </a:cubicBezTo>
                  <a:cubicBezTo>
                    <a:pt x="194" y="20"/>
                    <a:pt x="16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30"/>
            <p:cNvSpPr/>
            <p:nvPr/>
          </p:nvSpPr>
          <p:spPr>
            <a:xfrm>
              <a:off x="4148900" y="2941425"/>
              <a:ext cx="5600" cy="5075"/>
            </a:xfrm>
            <a:custGeom>
              <a:avLst/>
              <a:gdLst/>
              <a:ahLst/>
              <a:cxnLst/>
              <a:rect l="l" t="t" r="r" b="b"/>
              <a:pathLst>
                <a:path w="224" h="203" extrusionOk="0">
                  <a:moveTo>
                    <a:pt x="113" y="0"/>
                  </a:moveTo>
                  <a:cubicBezTo>
                    <a:pt x="85" y="0"/>
                    <a:pt x="55" y="14"/>
                    <a:pt x="34" y="44"/>
                  </a:cubicBezTo>
                  <a:cubicBezTo>
                    <a:pt x="17" y="60"/>
                    <a:pt x="1" y="93"/>
                    <a:pt x="1" y="110"/>
                  </a:cubicBezTo>
                  <a:cubicBezTo>
                    <a:pt x="1" y="126"/>
                    <a:pt x="1" y="126"/>
                    <a:pt x="17" y="147"/>
                  </a:cubicBezTo>
                  <a:cubicBezTo>
                    <a:pt x="17" y="163"/>
                    <a:pt x="34" y="180"/>
                    <a:pt x="55" y="180"/>
                  </a:cubicBezTo>
                  <a:cubicBezTo>
                    <a:pt x="69" y="194"/>
                    <a:pt x="92" y="203"/>
                    <a:pt x="115" y="203"/>
                  </a:cubicBezTo>
                  <a:cubicBezTo>
                    <a:pt x="143" y="203"/>
                    <a:pt x="172" y="190"/>
                    <a:pt x="191" y="163"/>
                  </a:cubicBezTo>
                  <a:cubicBezTo>
                    <a:pt x="207" y="147"/>
                    <a:pt x="224" y="110"/>
                    <a:pt x="207" y="93"/>
                  </a:cubicBezTo>
                  <a:cubicBezTo>
                    <a:pt x="207" y="60"/>
                    <a:pt x="191" y="44"/>
                    <a:pt x="174" y="23"/>
                  </a:cubicBezTo>
                  <a:cubicBezTo>
                    <a:pt x="158" y="8"/>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30"/>
            <p:cNvSpPr/>
            <p:nvPr/>
          </p:nvSpPr>
          <p:spPr>
            <a:xfrm>
              <a:off x="4155400" y="2990950"/>
              <a:ext cx="5175" cy="5175"/>
            </a:xfrm>
            <a:custGeom>
              <a:avLst/>
              <a:gdLst/>
              <a:ahLst/>
              <a:cxnLst/>
              <a:rect l="l" t="t" r="r" b="b"/>
              <a:pathLst>
                <a:path w="207" h="207" extrusionOk="0">
                  <a:moveTo>
                    <a:pt x="120" y="0"/>
                  </a:moveTo>
                  <a:cubicBezTo>
                    <a:pt x="50" y="0"/>
                    <a:pt x="1" y="37"/>
                    <a:pt x="1" y="87"/>
                  </a:cubicBezTo>
                  <a:lnTo>
                    <a:pt x="1" y="141"/>
                  </a:lnTo>
                  <a:cubicBezTo>
                    <a:pt x="1" y="157"/>
                    <a:pt x="17" y="157"/>
                    <a:pt x="17" y="174"/>
                  </a:cubicBezTo>
                  <a:cubicBezTo>
                    <a:pt x="34" y="190"/>
                    <a:pt x="50" y="206"/>
                    <a:pt x="83" y="206"/>
                  </a:cubicBezTo>
                  <a:cubicBezTo>
                    <a:pt x="137" y="206"/>
                    <a:pt x="186" y="174"/>
                    <a:pt x="207" y="124"/>
                  </a:cubicBezTo>
                  <a:cubicBezTo>
                    <a:pt x="207" y="87"/>
                    <a:pt x="207" y="70"/>
                    <a:pt x="186" y="37"/>
                  </a:cubicBezTo>
                  <a:cubicBezTo>
                    <a:pt x="170"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30"/>
            <p:cNvSpPr/>
            <p:nvPr/>
          </p:nvSpPr>
          <p:spPr>
            <a:xfrm>
              <a:off x="4143750" y="2967300"/>
              <a:ext cx="5600" cy="5250"/>
            </a:xfrm>
            <a:custGeom>
              <a:avLst/>
              <a:gdLst/>
              <a:ahLst/>
              <a:cxnLst/>
              <a:rect l="l" t="t" r="r" b="b"/>
              <a:pathLst>
                <a:path w="224" h="210" extrusionOk="0">
                  <a:moveTo>
                    <a:pt x="111" y="1"/>
                  </a:moveTo>
                  <a:cubicBezTo>
                    <a:pt x="75" y="1"/>
                    <a:pt x="41" y="16"/>
                    <a:pt x="17" y="39"/>
                  </a:cubicBezTo>
                  <a:cubicBezTo>
                    <a:pt x="1" y="56"/>
                    <a:pt x="1" y="89"/>
                    <a:pt x="1" y="122"/>
                  </a:cubicBezTo>
                  <a:lnTo>
                    <a:pt x="1" y="142"/>
                  </a:lnTo>
                  <a:cubicBezTo>
                    <a:pt x="17" y="159"/>
                    <a:pt x="17" y="175"/>
                    <a:pt x="34" y="192"/>
                  </a:cubicBezTo>
                  <a:cubicBezTo>
                    <a:pt x="54" y="204"/>
                    <a:pt x="77" y="210"/>
                    <a:pt x="99" y="210"/>
                  </a:cubicBezTo>
                  <a:cubicBezTo>
                    <a:pt x="136" y="210"/>
                    <a:pt x="170" y="196"/>
                    <a:pt x="190" y="175"/>
                  </a:cubicBezTo>
                  <a:cubicBezTo>
                    <a:pt x="223" y="122"/>
                    <a:pt x="207" y="56"/>
                    <a:pt x="174" y="19"/>
                  </a:cubicBezTo>
                  <a:cubicBezTo>
                    <a:pt x="154" y="6"/>
                    <a:pt x="132"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30"/>
            <p:cNvSpPr/>
            <p:nvPr/>
          </p:nvSpPr>
          <p:spPr>
            <a:xfrm>
              <a:off x="4138600" y="2995525"/>
              <a:ext cx="6000" cy="5075"/>
            </a:xfrm>
            <a:custGeom>
              <a:avLst/>
              <a:gdLst/>
              <a:ahLst/>
              <a:cxnLst/>
              <a:rect l="l" t="t" r="r" b="b"/>
              <a:pathLst>
                <a:path w="240" h="203" extrusionOk="0">
                  <a:moveTo>
                    <a:pt x="126" y="1"/>
                  </a:moveTo>
                  <a:cubicBezTo>
                    <a:pt x="113" y="1"/>
                    <a:pt x="99" y="3"/>
                    <a:pt x="87" y="7"/>
                  </a:cubicBezTo>
                  <a:cubicBezTo>
                    <a:pt x="34" y="23"/>
                    <a:pt x="1" y="94"/>
                    <a:pt x="17" y="147"/>
                  </a:cubicBezTo>
                  <a:cubicBezTo>
                    <a:pt x="45" y="184"/>
                    <a:pt x="80" y="203"/>
                    <a:pt x="118" y="203"/>
                  </a:cubicBezTo>
                  <a:cubicBezTo>
                    <a:pt x="131" y="203"/>
                    <a:pt x="144" y="201"/>
                    <a:pt x="157" y="197"/>
                  </a:cubicBezTo>
                  <a:cubicBezTo>
                    <a:pt x="207" y="180"/>
                    <a:pt x="240" y="110"/>
                    <a:pt x="223" y="61"/>
                  </a:cubicBezTo>
                  <a:cubicBezTo>
                    <a:pt x="211" y="20"/>
                    <a:pt x="168"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30"/>
            <p:cNvSpPr/>
            <p:nvPr/>
          </p:nvSpPr>
          <p:spPr>
            <a:xfrm>
              <a:off x="4142925" y="2984150"/>
              <a:ext cx="5600" cy="4900"/>
            </a:xfrm>
            <a:custGeom>
              <a:avLst/>
              <a:gdLst/>
              <a:ahLst/>
              <a:cxnLst/>
              <a:rect l="l" t="t" r="r" b="b"/>
              <a:pathLst>
                <a:path w="224" h="196" extrusionOk="0">
                  <a:moveTo>
                    <a:pt x="67" y="0"/>
                  </a:moveTo>
                  <a:cubicBezTo>
                    <a:pt x="50" y="17"/>
                    <a:pt x="34" y="33"/>
                    <a:pt x="17" y="50"/>
                  </a:cubicBezTo>
                  <a:cubicBezTo>
                    <a:pt x="1" y="66"/>
                    <a:pt x="1" y="103"/>
                    <a:pt x="17" y="136"/>
                  </a:cubicBezTo>
                  <a:cubicBezTo>
                    <a:pt x="30" y="177"/>
                    <a:pt x="63" y="196"/>
                    <a:pt x="107" y="196"/>
                  </a:cubicBezTo>
                  <a:cubicBezTo>
                    <a:pt x="122" y="196"/>
                    <a:pt x="137" y="194"/>
                    <a:pt x="153" y="190"/>
                  </a:cubicBezTo>
                  <a:cubicBezTo>
                    <a:pt x="207" y="169"/>
                    <a:pt x="223" y="120"/>
                    <a:pt x="207" y="50"/>
                  </a:cubicBezTo>
                  <a:cubicBezTo>
                    <a:pt x="190" y="33"/>
                    <a:pt x="17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30"/>
            <p:cNvSpPr/>
            <p:nvPr/>
          </p:nvSpPr>
          <p:spPr>
            <a:xfrm>
              <a:off x="4136025" y="2941575"/>
              <a:ext cx="5175" cy="5250"/>
            </a:xfrm>
            <a:custGeom>
              <a:avLst/>
              <a:gdLst/>
              <a:ahLst/>
              <a:cxnLst/>
              <a:rect l="l" t="t" r="r" b="b"/>
              <a:pathLst>
                <a:path w="207" h="210" extrusionOk="0">
                  <a:moveTo>
                    <a:pt x="120" y="0"/>
                  </a:moveTo>
                  <a:cubicBezTo>
                    <a:pt x="71" y="0"/>
                    <a:pt x="1" y="38"/>
                    <a:pt x="1" y="87"/>
                  </a:cubicBezTo>
                  <a:lnTo>
                    <a:pt x="1" y="141"/>
                  </a:lnTo>
                  <a:cubicBezTo>
                    <a:pt x="1" y="157"/>
                    <a:pt x="17" y="157"/>
                    <a:pt x="17" y="174"/>
                  </a:cubicBezTo>
                  <a:cubicBezTo>
                    <a:pt x="34" y="190"/>
                    <a:pt x="54" y="207"/>
                    <a:pt x="87" y="207"/>
                  </a:cubicBezTo>
                  <a:cubicBezTo>
                    <a:pt x="94" y="209"/>
                    <a:pt x="101" y="210"/>
                    <a:pt x="108" y="210"/>
                  </a:cubicBezTo>
                  <a:cubicBezTo>
                    <a:pt x="154" y="210"/>
                    <a:pt x="207" y="166"/>
                    <a:pt x="207" y="120"/>
                  </a:cubicBezTo>
                  <a:cubicBezTo>
                    <a:pt x="207" y="87"/>
                    <a:pt x="207" y="71"/>
                    <a:pt x="190" y="54"/>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30"/>
            <p:cNvSpPr/>
            <p:nvPr/>
          </p:nvSpPr>
          <p:spPr>
            <a:xfrm>
              <a:off x="4176425" y="3084975"/>
              <a:ext cx="5175" cy="5250"/>
            </a:xfrm>
            <a:custGeom>
              <a:avLst/>
              <a:gdLst/>
              <a:ahLst/>
              <a:cxnLst/>
              <a:rect l="l" t="t" r="r" b="b"/>
              <a:pathLst>
                <a:path w="207" h="210" extrusionOk="0">
                  <a:moveTo>
                    <a:pt x="93" y="0"/>
                  </a:moveTo>
                  <a:cubicBezTo>
                    <a:pt x="38" y="0"/>
                    <a:pt x="1" y="44"/>
                    <a:pt x="1" y="90"/>
                  </a:cubicBezTo>
                  <a:lnTo>
                    <a:pt x="1" y="140"/>
                  </a:lnTo>
                  <a:lnTo>
                    <a:pt x="17" y="156"/>
                  </a:lnTo>
                  <a:cubicBezTo>
                    <a:pt x="34" y="193"/>
                    <a:pt x="50" y="193"/>
                    <a:pt x="87" y="210"/>
                  </a:cubicBezTo>
                  <a:cubicBezTo>
                    <a:pt x="137" y="210"/>
                    <a:pt x="190" y="177"/>
                    <a:pt x="207" y="123"/>
                  </a:cubicBezTo>
                  <a:cubicBezTo>
                    <a:pt x="207" y="90"/>
                    <a:pt x="207" y="74"/>
                    <a:pt x="190" y="37"/>
                  </a:cubicBezTo>
                  <a:cubicBezTo>
                    <a:pt x="170" y="20"/>
                    <a:pt x="137" y="4"/>
                    <a:pt x="120" y="4"/>
                  </a:cubicBezTo>
                  <a:cubicBezTo>
                    <a:pt x="111" y="1"/>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30"/>
            <p:cNvSpPr/>
            <p:nvPr/>
          </p:nvSpPr>
          <p:spPr>
            <a:xfrm>
              <a:off x="4140775" y="3074325"/>
              <a:ext cx="5175" cy="5175"/>
            </a:xfrm>
            <a:custGeom>
              <a:avLst/>
              <a:gdLst/>
              <a:ahLst/>
              <a:cxnLst/>
              <a:rect l="l" t="t" r="r" b="b"/>
              <a:pathLst>
                <a:path w="207" h="207" extrusionOk="0">
                  <a:moveTo>
                    <a:pt x="120" y="1"/>
                  </a:moveTo>
                  <a:cubicBezTo>
                    <a:pt x="87" y="1"/>
                    <a:pt x="70" y="1"/>
                    <a:pt x="33" y="17"/>
                  </a:cubicBezTo>
                  <a:cubicBezTo>
                    <a:pt x="17" y="34"/>
                    <a:pt x="0" y="50"/>
                    <a:pt x="0" y="87"/>
                  </a:cubicBezTo>
                  <a:lnTo>
                    <a:pt x="0" y="137"/>
                  </a:lnTo>
                  <a:cubicBezTo>
                    <a:pt x="0" y="153"/>
                    <a:pt x="17" y="153"/>
                    <a:pt x="17" y="153"/>
                  </a:cubicBezTo>
                  <a:cubicBezTo>
                    <a:pt x="33" y="190"/>
                    <a:pt x="50" y="207"/>
                    <a:pt x="87" y="207"/>
                  </a:cubicBezTo>
                  <a:cubicBezTo>
                    <a:pt x="136" y="207"/>
                    <a:pt x="190" y="170"/>
                    <a:pt x="206" y="120"/>
                  </a:cubicBezTo>
                  <a:cubicBezTo>
                    <a:pt x="206" y="87"/>
                    <a:pt x="206" y="67"/>
                    <a:pt x="190" y="34"/>
                  </a:cubicBezTo>
                  <a:cubicBezTo>
                    <a:pt x="17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30"/>
            <p:cNvSpPr/>
            <p:nvPr/>
          </p:nvSpPr>
          <p:spPr>
            <a:xfrm>
              <a:off x="4145100" y="3047625"/>
              <a:ext cx="5600" cy="5200"/>
            </a:xfrm>
            <a:custGeom>
              <a:avLst/>
              <a:gdLst/>
              <a:ahLst/>
              <a:cxnLst/>
              <a:rect l="l" t="t" r="r" b="b"/>
              <a:pathLst>
                <a:path w="224" h="208" extrusionOk="0">
                  <a:moveTo>
                    <a:pt x="120" y="1"/>
                  </a:moveTo>
                  <a:cubicBezTo>
                    <a:pt x="103" y="1"/>
                    <a:pt x="66" y="1"/>
                    <a:pt x="50" y="22"/>
                  </a:cubicBezTo>
                  <a:cubicBezTo>
                    <a:pt x="33" y="38"/>
                    <a:pt x="17" y="55"/>
                    <a:pt x="17" y="88"/>
                  </a:cubicBezTo>
                  <a:cubicBezTo>
                    <a:pt x="0" y="104"/>
                    <a:pt x="0" y="125"/>
                    <a:pt x="17" y="141"/>
                  </a:cubicBezTo>
                  <a:cubicBezTo>
                    <a:pt x="17" y="141"/>
                    <a:pt x="17" y="158"/>
                    <a:pt x="33" y="158"/>
                  </a:cubicBezTo>
                  <a:cubicBezTo>
                    <a:pt x="50" y="191"/>
                    <a:pt x="66" y="191"/>
                    <a:pt x="103" y="207"/>
                  </a:cubicBezTo>
                  <a:cubicBezTo>
                    <a:pt x="153" y="207"/>
                    <a:pt x="207" y="174"/>
                    <a:pt x="223" y="125"/>
                  </a:cubicBezTo>
                  <a:cubicBezTo>
                    <a:pt x="223" y="88"/>
                    <a:pt x="207" y="71"/>
                    <a:pt x="207" y="38"/>
                  </a:cubicBezTo>
                  <a:cubicBezTo>
                    <a:pt x="186" y="22"/>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30"/>
            <p:cNvSpPr/>
            <p:nvPr/>
          </p:nvSpPr>
          <p:spPr>
            <a:xfrm>
              <a:off x="4141175" y="3060800"/>
              <a:ext cx="6000" cy="5100"/>
            </a:xfrm>
            <a:custGeom>
              <a:avLst/>
              <a:gdLst/>
              <a:ahLst/>
              <a:cxnLst/>
              <a:rect l="l" t="t" r="r" b="b"/>
              <a:pathLst>
                <a:path w="240" h="204" extrusionOk="0">
                  <a:moveTo>
                    <a:pt x="120" y="1"/>
                  </a:moveTo>
                  <a:cubicBezTo>
                    <a:pt x="109" y="1"/>
                    <a:pt x="98" y="10"/>
                    <a:pt x="87" y="10"/>
                  </a:cubicBezTo>
                  <a:cubicBezTo>
                    <a:pt x="34" y="26"/>
                    <a:pt x="1" y="92"/>
                    <a:pt x="34" y="146"/>
                  </a:cubicBezTo>
                  <a:cubicBezTo>
                    <a:pt x="49" y="183"/>
                    <a:pt x="80" y="203"/>
                    <a:pt x="124" y="203"/>
                  </a:cubicBezTo>
                  <a:cubicBezTo>
                    <a:pt x="139" y="203"/>
                    <a:pt x="156" y="201"/>
                    <a:pt x="174" y="195"/>
                  </a:cubicBezTo>
                  <a:cubicBezTo>
                    <a:pt x="174" y="195"/>
                    <a:pt x="190" y="179"/>
                    <a:pt x="207" y="179"/>
                  </a:cubicBezTo>
                  <a:cubicBezTo>
                    <a:pt x="223" y="146"/>
                    <a:pt x="240" y="113"/>
                    <a:pt x="223" y="59"/>
                  </a:cubicBezTo>
                  <a:cubicBezTo>
                    <a:pt x="207" y="26"/>
                    <a:pt x="174" y="10"/>
                    <a:pt x="137" y="10"/>
                  </a:cubicBezTo>
                  <a:cubicBezTo>
                    <a:pt x="131" y="3"/>
                    <a:pt x="12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30"/>
            <p:cNvSpPr/>
            <p:nvPr/>
          </p:nvSpPr>
          <p:spPr>
            <a:xfrm>
              <a:off x="4189325" y="3019300"/>
              <a:ext cx="6000" cy="5400"/>
            </a:xfrm>
            <a:custGeom>
              <a:avLst/>
              <a:gdLst/>
              <a:ahLst/>
              <a:cxnLst/>
              <a:rect l="l" t="t" r="r" b="b"/>
              <a:pathLst>
                <a:path w="240" h="216" extrusionOk="0">
                  <a:moveTo>
                    <a:pt x="103" y="0"/>
                  </a:moveTo>
                  <a:cubicBezTo>
                    <a:pt x="66" y="21"/>
                    <a:pt x="50" y="21"/>
                    <a:pt x="33" y="54"/>
                  </a:cubicBezTo>
                  <a:cubicBezTo>
                    <a:pt x="17" y="70"/>
                    <a:pt x="0" y="87"/>
                    <a:pt x="17" y="124"/>
                  </a:cubicBezTo>
                  <a:lnTo>
                    <a:pt x="17" y="157"/>
                  </a:lnTo>
                  <a:cubicBezTo>
                    <a:pt x="17" y="173"/>
                    <a:pt x="33" y="173"/>
                    <a:pt x="50" y="190"/>
                  </a:cubicBezTo>
                  <a:cubicBezTo>
                    <a:pt x="74" y="207"/>
                    <a:pt x="97" y="216"/>
                    <a:pt x="121" y="216"/>
                  </a:cubicBezTo>
                  <a:cubicBezTo>
                    <a:pt x="149" y="216"/>
                    <a:pt x="177" y="203"/>
                    <a:pt x="206" y="173"/>
                  </a:cubicBezTo>
                  <a:cubicBezTo>
                    <a:pt x="239" y="140"/>
                    <a:pt x="223" y="70"/>
                    <a:pt x="190" y="37"/>
                  </a:cubicBezTo>
                  <a:cubicBezTo>
                    <a:pt x="153" y="21"/>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30"/>
            <p:cNvSpPr/>
            <p:nvPr/>
          </p:nvSpPr>
          <p:spPr>
            <a:xfrm>
              <a:off x="4149325" y="3016650"/>
              <a:ext cx="5175" cy="5250"/>
            </a:xfrm>
            <a:custGeom>
              <a:avLst/>
              <a:gdLst/>
              <a:ahLst/>
              <a:cxnLst/>
              <a:rect l="l" t="t" r="r" b="b"/>
              <a:pathLst>
                <a:path w="207" h="210" extrusionOk="0">
                  <a:moveTo>
                    <a:pt x="101" y="0"/>
                  </a:moveTo>
                  <a:cubicBezTo>
                    <a:pt x="58" y="0"/>
                    <a:pt x="15" y="46"/>
                    <a:pt x="0" y="90"/>
                  </a:cubicBezTo>
                  <a:lnTo>
                    <a:pt x="0" y="143"/>
                  </a:lnTo>
                  <a:lnTo>
                    <a:pt x="17" y="160"/>
                  </a:lnTo>
                  <a:cubicBezTo>
                    <a:pt x="38" y="193"/>
                    <a:pt x="71" y="209"/>
                    <a:pt x="87" y="209"/>
                  </a:cubicBezTo>
                  <a:cubicBezTo>
                    <a:pt x="157" y="209"/>
                    <a:pt x="207" y="176"/>
                    <a:pt x="207" y="127"/>
                  </a:cubicBezTo>
                  <a:cubicBezTo>
                    <a:pt x="207" y="90"/>
                    <a:pt x="207" y="73"/>
                    <a:pt x="190" y="40"/>
                  </a:cubicBezTo>
                  <a:cubicBezTo>
                    <a:pt x="174" y="24"/>
                    <a:pt x="157" y="3"/>
                    <a:pt x="120" y="3"/>
                  </a:cubicBezTo>
                  <a:cubicBezTo>
                    <a:pt x="114" y="1"/>
                    <a:pt x="107"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30"/>
            <p:cNvSpPr/>
            <p:nvPr/>
          </p:nvSpPr>
          <p:spPr>
            <a:xfrm>
              <a:off x="4151500" y="3079725"/>
              <a:ext cx="5575" cy="5050"/>
            </a:xfrm>
            <a:custGeom>
              <a:avLst/>
              <a:gdLst/>
              <a:ahLst/>
              <a:cxnLst/>
              <a:rect l="l" t="t" r="r" b="b"/>
              <a:pathLst>
                <a:path w="223" h="202" extrusionOk="0">
                  <a:moveTo>
                    <a:pt x="91" y="1"/>
                  </a:moveTo>
                  <a:cubicBezTo>
                    <a:pt x="68" y="1"/>
                    <a:pt x="48" y="12"/>
                    <a:pt x="33" y="24"/>
                  </a:cubicBezTo>
                  <a:cubicBezTo>
                    <a:pt x="16" y="40"/>
                    <a:pt x="0" y="57"/>
                    <a:pt x="0" y="94"/>
                  </a:cubicBezTo>
                  <a:cubicBezTo>
                    <a:pt x="0" y="110"/>
                    <a:pt x="0" y="127"/>
                    <a:pt x="16" y="143"/>
                  </a:cubicBezTo>
                  <a:cubicBezTo>
                    <a:pt x="16" y="181"/>
                    <a:pt x="54" y="197"/>
                    <a:pt x="87" y="197"/>
                  </a:cubicBezTo>
                  <a:lnTo>
                    <a:pt x="103" y="197"/>
                  </a:lnTo>
                  <a:cubicBezTo>
                    <a:pt x="112" y="200"/>
                    <a:pt x="121" y="201"/>
                    <a:pt x="130" y="201"/>
                  </a:cubicBezTo>
                  <a:cubicBezTo>
                    <a:pt x="172" y="201"/>
                    <a:pt x="206" y="169"/>
                    <a:pt x="206" y="110"/>
                  </a:cubicBezTo>
                  <a:cubicBezTo>
                    <a:pt x="223" y="94"/>
                    <a:pt x="206" y="57"/>
                    <a:pt x="190" y="40"/>
                  </a:cubicBezTo>
                  <a:cubicBezTo>
                    <a:pt x="173" y="24"/>
                    <a:pt x="157" y="7"/>
                    <a:pt x="120" y="7"/>
                  </a:cubicBezTo>
                  <a:cubicBezTo>
                    <a:pt x="110" y="3"/>
                    <a:pt x="100"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30"/>
            <p:cNvSpPr/>
            <p:nvPr/>
          </p:nvSpPr>
          <p:spPr>
            <a:xfrm>
              <a:off x="4148500" y="3109475"/>
              <a:ext cx="5600" cy="5300"/>
            </a:xfrm>
            <a:custGeom>
              <a:avLst/>
              <a:gdLst/>
              <a:ahLst/>
              <a:cxnLst/>
              <a:rect l="l" t="t" r="r" b="b"/>
              <a:pathLst>
                <a:path w="224" h="212" extrusionOk="0">
                  <a:moveTo>
                    <a:pt x="120" y="1"/>
                  </a:moveTo>
                  <a:cubicBezTo>
                    <a:pt x="104" y="1"/>
                    <a:pt x="71" y="1"/>
                    <a:pt x="50" y="21"/>
                  </a:cubicBezTo>
                  <a:cubicBezTo>
                    <a:pt x="17" y="38"/>
                    <a:pt x="17" y="71"/>
                    <a:pt x="0" y="87"/>
                  </a:cubicBezTo>
                  <a:cubicBezTo>
                    <a:pt x="0" y="104"/>
                    <a:pt x="0" y="124"/>
                    <a:pt x="17" y="141"/>
                  </a:cubicBezTo>
                  <a:lnTo>
                    <a:pt x="17" y="174"/>
                  </a:lnTo>
                  <a:cubicBezTo>
                    <a:pt x="33" y="190"/>
                    <a:pt x="71" y="207"/>
                    <a:pt x="87" y="207"/>
                  </a:cubicBezTo>
                  <a:cubicBezTo>
                    <a:pt x="97" y="210"/>
                    <a:pt x="107" y="211"/>
                    <a:pt x="116" y="211"/>
                  </a:cubicBezTo>
                  <a:cubicBezTo>
                    <a:pt x="168" y="211"/>
                    <a:pt x="207" y="166"/>
                    <a:pt x="207" y="124"/>
                  </a:cubicBezTo>
                  <a:cubicBezTo>
                    <a:pt x="223" y="104"/>
                    <a:pt x="207" y="71"/>
                    <a:pt x="190" y="54"/>
                  </a:cubicBezTo>
                  <a:cubicBezTo>
                    <a:pt x="174" y="21"/>
                    <a:pt x="153" y="2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30"/>
            <p:cNvSpPr/>
            <p:nvPr/>
          </p:nvSpPr>
          <p:spPr>
            <a:xfrm>
              <a:off x="4154075" y="3067900"/>
              <a:ext cx="5175" cy="5125"/>
            </a:xfrm>
            <a:custGeom>
              <a:avLst/>
              <a:gdLst/>
              <a:ahLst/>
              <a:cxnLst/>
              <a:rect l="l" t="t" r="r" b="b"/>
              <a:pathLst>
                <a:path w="207" h="205" extrusionOk="0">
                  <a:moveTo>
                    <a:pt x="96" y="1"/>
                  </a:moveTo>
                  <a:cubicBezTo>
                    <a:pt x="66" y="1"/>
                    <a:pt x="37" y="15"/>
                    <a:pt x="17" y="35"/>
                  </a:cubicBezTo>
                  <a:cubicBezTo>
                    <a:pt x="0" y="68"/>
                    <a:pt x="0" y="85"/>
                    <a:pt x="0" y="118"/>
                  </a:cubicBezTo>
                  <a:lnTo>
                    <a:pt x="0" y="138"/>
                  </a:lnTo>
                  <a:cubicBezTo>
                    <a:pt x="0" y="155"/>
                    <a:pt x="17" y="171"/>
                    <a:pt x="33" y="188"/>
                  </a:cubicBezTo>
                  <a:cubicBezTo>
                    <a:pt x="54" y="204"/>
                    <a:pt x="87" y="204"/>
                    <a:pt x="103" y="204"/>
                  </a:cubicBezTo>
                  <a:cubicBezTo>
                    <a:pt x="136" y="204"/>
                    <a:pt x="157" y="188"/>
                    <a:pt x="190" y="171"/>
                  </a:cubicBezTo>
                  <a:cubicBezTo>
                    <a:pt x="206" y="155"/>
                    <a:pt x="206" y="118"/>
                    <a:pt x="206" y="101"/>
                  </a:cubicBezTo>
                  <a:cubicBezTo>
                    <a:pt x="206" y="68"/>
                    <a:pt x="190" y="52"/>
                    <a:pt x="173" y="35"/>
                  </a:cubicBezTo>
                  <a:cubicBezTo>
                    <a:pt x="149" y="11"/>
                    <a:pt x="12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30"/>
            <p:cNvSpPr/>
            <p:nvPr/>
          </p:nvSpPr>
          <p:spPr>
            <a:xfrm>
              <a:off x="4150250" y="3095700"/>
              <a:ext cx="5175" cy="5250"/>
            </a:xfrm>
            <a:custGeom>
              <a:avLst/>
              <a:gdLst/>
              <a:ahLst/>
              <a:cxnLst/>
              <a:rect l="l" t="t" r="r" b="b"/>
              <a:pathLst>
                <a:path w="207" h="210" extrusionOk="0">
                  <a:moveTo>
                    <a:pt x="98" y="0"/>
                  </a:moveTo>
                  <a:cubicBezTo>
                    <a:pt x="50" y="0"/>
                    <a:pt x="1" y="43"/>
                    <a:pt x="1" y="90"/>
                  </a:cubicBezTo>
                  <a:lnTo>
                    <a:pt x="1" y="139"/>
                  </a:lnTo>
                  <a:lnTo>
                    <a:pt x="17" y="160"/>
                  </a:lnTo>
                  <a:cubicBezTo>
                    <a:pt x="34" y="193"/>
                    <a:pt x="50" y="193"/>
                    <a:pt x="83" y="209"/>
                  </a:cubicBezTo>
                  <a:cubicBezTo>
                    <a:pt x="137" y="209"/>
                    <a:pt x="186" y="176"/>
                    <a:pt x="207" y="123"/>
                  </a:cubicBezTo>
                  <a:cubicBezTo>
                    <a:pt x="207" y="90"/>
                    <a:pt x="207" y="73"/>
                    <a:pt x="186" y="36"/>
                  </a:cubicBezTo>
                  <a:cubicBezTo>
                    <a:pt x="170" y="20"/>
                    <a:pt x="137" y="3"/>
                    <a:pt x="120" y="3"/>
                  </a:cubicBezTo>
                  <a:cubicBezTo>
                    <a:pt x="113" y="1"/>
                    <a:pt x="106"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30"/>
            <p:cNvSpPr/>
            <p:nvPr/>
          </p:nvSpPr>
          <p:spPr>
            <a:xfrm>
              <a:off x="4130050" y="3063875"/>
              <a:ext cx="5600" cy="5175"/>
            </a:xfrm>
            <a:custGeom>
              <a:avLst/>
              <a:gdLst/>
              <a:ahLst/>
              <a:cxnLst/>
              <a:rect l="l" t="t" r="r" b="b"/>
              <a:pathLst>
                <a:path w="224" h="207" extrusionOk="0">
                  <a:moveTo>
                    <a:pt x="127" y="0"/>
                  </a:moveTo>
                  <a:cubicBezTo>
                    <a:pt x="113" y="0"/>
                    <a:pt x="99" y="2"/>
                    <a:pt x="87" y="6"/>
                  </a:cubicBezTo>
                  <a:cubicBezTo>
                    <a:pt x="33" y="23"/>
                    <a:pt x="0" y="93"/>
                    <a:pt x="33" y="143"/>
                  </a:cubicBezTo>
                  <a:cubicBezTo>
                    <a:pt x="33" y="159"/>
                    <a:pt x="50" y="159"/>
                    <a:pt x="50" y="176"/>
                  </a:cubicBezTo>
                  <a:cubicBezTo>
                    <a:pt x="72" y="198"/>
                    <a:pt x="93" y="207"/>
                    <a:pt x="117" y="207"/>
                  </a:cubicBezTo>
                  <a:cubicBezTo>
                    <a:pt x="133" y="207"/>
                    <a:pt x="150" y="203"/>
                    <a:pt x="169" y="196"/>
                  </a:cubicBezTo>
                  <a:cubicBezTo>
                    <a:pt x="207" y="176"/>
                    <a:pt x="223" y="143"/>
                    <a:pt x="223" y="110"/>
                  </a:cubicBezTo>
                  <a:lnTo>
                    <a:pt x="223" y="56"/>
                  </a:ln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30"/>
            <p:cNvSpPr/>
            <p:nvPr/>
          </p:nvSpPr>
          <p:spPr>
            <a:xfrm>
              <a:off x="4155400" y="3054200"/>
              <a:ext cx="5600" cy="5275"/>
            </a:xfrm>
            <a:custGeom>
              <a:avLst/>
              <a:gdLst/>
              <a:ahLst/>
              <a:cxnLst/>
              <a:rect l="l" t="t" r="r" b="b"/>
              <a:pathLst>
                <a:path w="224" h="211" extrusionOk="0">
                  <a:moveTo>
                    <a:pt x="126" y="1"/>
                  </a:moveTo>
                  <a:cubicBezTo>
                    <a:pt x="112" y="1"/>
                    <a:pt x="98" y="5"/>
                    <a:pt x="83" y="14"/>
                  </a:cubicBezTo>
                  <a:cubicBezTo>
                    <a:pt x="34" y="31"/>
                    <a:pt x="1" y="84"/>
                    <a:pt x="17" y="134"/>
                  </a:cubicBezTo>
                  <a:cubicBezTo>
                    <a:pt x="34" y="150"/>
                    <a:pt x="34" y="171"/>
                    <a:pt x="50" y="187"/>
                  </a:cubicBezTo>
                  <a:cubicBezTo>
                    <a:pt x="73" y="199"/>
                    <a:pt x="99" y="211"/>
                    <a:pt x="123" y="211"/>
                  </a:cubicBezTo>
                  <a:cubicBezTo>
                    <a:pt x="134" y="211"/>
                    <a:pt x="144" y="209"/>
                    <a:pt x="153" y="204"/>
                  </a:cubicBezTo>
                  <a:cubicBezTo>
                    <a:pt x="186" y="187"/>
                    <a:pt x="223" y="150"/>
                    <a:pt x="223" y="117"/>
                  </a:cubicBezTo>
                  <a:lnTo>
                    <a:pt x="223" y="68"/>
                  </a:lnTo>
                  <a:cubicBezTo>
                    <a:pt x="196" y="29"/>
                    <a:pt x="16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30"/>
            <p:cNvSpPr/>
            <p:nvPr/>
          </p:nvSpPr>
          <p:spPr>
            <a:xfrm>
              <a:off x="4138200" y="3088300"/>
              <a:ext cx="5575" cy="5100"/>
            </a:xfrm>
            <a:custGeom>
              <a:avLst/>
              <a:gdLst/>
              <a:ahLst/>
              <a:cxnLst/>
              <a:rect l="l" t="t" r="r" b="b"/>
              <a:pathLst>
                <a:path w="223" h="204" extrusionOk="0">
                  <a:moveTo>
                    <a:pt x="115" y="0"/>
                  </a:moveTo>
                  <a:cubicBezTo>
                    <a:pt x="84" y="0"/>
                    <a:pt x="54" y="14"/>
                    <a:pt x="33" y="44"/>
                  </a:cubicBezTo>
                  <a:cubicBezTo>
                    <a:pt x="17" y="60"/>
                    <a:pt x="0" y="77"/>
                    <a:pt x="17" y="110"/>
                  </a:cubicBezTo>
                  <a:lnTo>
                    <a:pt x="17" y="147"/>
                  </a:lnTo>
                  <a:cubicBezTo>
                    <a:pt x="17" y="163"/>
                    <a:pt x="33" y="163"/>
                    <a:pt x="50" y="180"/>
                  </a:cubicBezTo>
                  <a:cubicBezTo>
                    <a:pt x="64" y="191"/>
                    <a:pt x="85" y="203"/>
                    <a:pt x="102" y="203"/>
                  </a:cubicBezTo>
                  <a:cubicBezTo>
                    <a:pt x="109" y="203"/>
                    <a:pt x="115" y="201"/>
                    <a:pt x="120" y="196"/>
                  </a:cubicBezTo>
                  <a:cubicBezTo>
                    <a:pt x="153" y="196"/>
                    <a:pt x="173" y="180"/>
                    <a:pt x="190" y="163"/>
                  </a:cubicBezTo>
                  <a:cubicBezTo>
                    <a:pt x="206" y="147"/>
                    <a:pt x="223" y="110"/>
                    <a:pt x="223" y="93"/>
                  </a:cubicBezTo>
                  <a:cubicBezTo>
                    <a:pt x="223" y="60"/>
                    <a:pt x="206" y="44"/>
                    <a:pt x="190" y="23"/>
                  </a:cubicBezTo>
                  <a:cubicBezTo>
                    <a:pt x="166" y="9"/>
                    <a:pt x="140"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30"/>
            <p:cNvSpPr/>
            <p:nvPr/>
          </p:nvSpPr>
          <p:spPr>
            <a:xfrm>
              <a:off x="4131700" y="3051525"/>
              <a:ext cx="5175" cy="5200"/>
            </a:xfrm>
            <a:custGeom>
              <a:avLst/>
              <a:gdLst/>
              <a:ahLst/>
              <a:cxnLst/>
              <a:rect l="l" t="t" r="r" b="b"/>
              <a:pathLst>
                <a:path w="207" h="208" extrusionOk="0">
                  <a:moveTo>
                    <a:pt x="111" y="0"/>
                  </a:moveTo>
                  <a:cubicBezTo>
                    <a:pt x="76" y="0"/>
                    <a:pt x="41" y="14"/>
                    <a:pt x="21" y="35"/>
                  </a:cubicBezTo>
                  <a:cubicBezTo>
                    <a:pt x="0" y="51"/>
                    <a:pt x="0" y="88"/>
                    <a:pt x="0" y="121"/>
                  </a:cubicBezTo>
                  <a:lnTo>
                    <a:pt x="0" y="138"/>
                  </a:lnTo>
                  <a:cubicBezTo>
                    <a:pt x="21" y="154"/>
                    <a:pt x="21" y="175"/>
                    <a:pt x="38" y="191"/>
                  </a:cubicBezTo>
                  <a:cubicBezTo>
                    <a:pt x="54" y="208"/>
                    <a:pt x="87" y="208"/>
                    <a:pt x="124" y="208"/>
                  </a:cubicBezTo>
                  <a:cubicBezTo>
                    <a:pt x="141" y="208"/>
                    <a:pt x="174" y="191"/>
                    <a:pt x="190" y="175"/>
                  </a:cubicBezTo>
                  <a:cubicBezTo>
                    <a:pt x="207" y="154"/>
                    <a:pt x="207" y="121"/>
                    <a:pt x="207" y="88"/>
                  </a:cubicBezTo>
                  <a:cubicBezTo>
                    <a:pt x="207" y="72"/>
                    <a:pt x="190" y="35"/>
                    <a:pt x="174" y="18"/>
                  </a:cubicBezTo>
                  <a:cubicBezTo>
                    <a:pt x="155" y="6"/>
                    <a:pt x="133"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30"/>
            <p:cNvSpPr/>
            <p:nvPr/>
          </p:nvSpPr>
          <p:spPr>
            <a:xfrm>
              <a:off x="4127875" y="3079375"/>
              <a:ext cx="5600" cy="5300"/>
            </a:xfrm>
            <a:custGeom>
              <a:avLst/>
              <a:gdLst/>
              <a:ahLst/>
              <a:cxnLst/>
              <a:rect l="l" t="t" r="r" b="b"/>
              <a:pathLst>
                <a:path w="224" h="212" extrusionOk="0">
                  <a:moveTo>
                    <a:pt x="104" y="1"/>
                  </a:moveTo>
                  <a:cubicBezTo>
                    <a:pt x="54" y="1"/>
                    <a:pt x="17" y="33"/>
                    <a:pt x="17" y="91"/>
                  </a:cubicBezTo>
                  <a:cubicBezTo>
                    <a:pt x="1" y="108"/>
                    <a:pt x="17" y="124"/>
                    <a:pt x="17" y="141"/>
                  </a:cubicBezTo>
                  <a:cubicBezTo>
                    <a:pt x="34" y="174"/>
                    <a:pt x="50" y="195"/>
                    <a:pt x="104" y="211"/>
                  </a:cubicBezTo>
                  <a:cubicBezTo>
                    <a:pt x="153" y="211"/>
                    <a:pt x="207" y="174"/>
                    <a:pt x="224" y="124"/>
                  </a:cubicBezTo>
                  <a:cubicBezTo>
                    <a:pt x="224" y="91"/>
                    <a:pt x="224" y="54"/>
                    <a:pt x="207" y="38"/>
                  </a:cubicBezTo>
                  <a:cubicBezTo>
                    <a:pt x="191" y="21"/>
                    <a:pt x="153" y="5"/>
                    <a:pt x="137" y="5"/>
                  </a:cubicBezTo>
                  <a:cubicBezTo>
                    <a:pt x="126" y="2"/>
                    <a:pt x="11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30"/>
            <p:cNvSpPr/>
            <p:nvPr/>
          </p:nvSpPr>
          <p:spPr>
            <a:xfrm>
              <a:off x="4136025" y="3022625"/>
              <a:ext cx="5175" cy="5275"/>
            </a:xfrm>
            <a:custGeom>
              <a:avLst/>
              <a:gdLst/>
              <a:ahLst/>
              <a:cxnLst/>
              <a:rect l="l" t="t" r="r" b="b"/>
              <a:pathLst>
                <a:path w="207" h="211" extrusionOk="0">
                  <a:moveTo>
                    <a:pt x="98" y="1"/>
                  </a:moveTo>
                  <a:cubicBezTo>
                    <a:pt x="67" y="1"/>
                    <a:pt x="37" y="13"/>
                    <a:pt x="17" y="40"/>
                  </a:cubicBezTo>
                  <a:cubicBezTo>
                    <a:pt x="1" y="57"/>
                    <a:pt x="1" y="94"/>
                    <a:pt x="1" y="110"/>
                  </a:cubicBezTo>
                  <a:lnTo>
                    <a:pt x="1" y="143"/>
                  </a:lnTo>
                  <a:cubicBezTo>
                    <a:pt x="17" y="160"/>
                    <a:pt x="17" y="176"/>
                    <a:pt x="34" y="176"/>
                  </a:cubicBezTo>
                  <a:cubicBezTo>
                    <a:pt x="58" y="201"/>
                    <a:pt x="86" y="211"/>
                    <a:pt x="112" y="211"/>
                  </a:cubicBezTo>
                  <a:cubicBezTo>
                    <a:pt x="143" y="211"/>
                    <a:pt x="172" y="197"/>
                    <a:pt x="190" y="176"/>
                  </a:cubicBezTo>
                  <a:cubicBezTo>
                    <a:pt x="207" y="143"/>
                    <a:pt x="207" y="127"/>
                    <a:pt x="207" y="94"/>
                  </a:cubicBezTo>
                  <a:cubicBezTo>
                    <a:pt x="207" y="73"/>
                    <a:pt x="190" y="40"/>
                    <a:pt x="174" y="24"/>
                  </a:cubicBezTo>
                  <a:cubicBezTo>
                    <a:pt x="150" y="9"/>
                    <a:pt x="123"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30"/>
            <p:cNvSpPr/>
            <p:nvPr/>
          </p:nvSpPr>
          <p:spPr>
            <a:xfrm>
              <a:off x="4136025" y="3102275"/>
              <a:ext cx="5600" cy="5175"/>
            </a:xfrm>
            <a:custGeom>
              <a:avLst/>
              <a:gdLst/>
              <a:ahLst/>
              <a:cxnLst/>
              <a:rect l="l" t="t" r="r" b="b"/>
              <a:pathLst>
                <a:path w="224" h="207" extrusionOk="0">
                  <a:moveTo>
                    <a:pt x="120" y="0"/>
                  </a:moveTo>
                  <a:cubicBezTo>
                    <a:pt x="71" y="0"/>
                    <a:pt x="17" y="33"/>
                    <a:pt x="1" y="83"/>
                  </a:cubicBezTo>
                  <a:cubicBezTo>
                    <a:pt x="1" y="103"/>
                    <a:pt x="1" y="120"/>
                    <a:pt x="17" y="136"/>
                  </a:cubicBezTo>
                  <a:cubicBezTo>
                    <a:pt x="17" y="153"/>
                    <a:pt x="17" y="153"/>
                    <a:pt x="34" y="169"/>
                  </a:cubicBezTo>
                  <a:cubicBezTo>
                    <a:pt x="54" y="186"/>
                    <a:pt x="71" y="206"/>
                    <a:pt x="104" y="206"/>
                  </a:cubicBezTo>
                  <a:cubicBezTo>
                    <a:pt x="120" y="206"/>
                    <a:pt x="157" y="206"/>
                    <a:pt x="174" y="186"/>
                  </a:cubicBezTo>
                  <a:cubicBezTo>
                    <a:pt x="190" y="169"/>
                    <a:pt x="207" y="153"/>
                    <a:pt x="223" y="120"/>
                  </a:cubicBezTo>
                  <a:cubicBezTo>
                    <a:pt x="223" y="103"/>
                    <a:pt x="207" y="66"/>
                    <a:pt x="190" y="50"/>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30"/>
            <p:cNvSpPr/>
            <p:nvPr/>
          </p:nvSpPr>
          <p:spPr>
            <a:xfrm>
              <a:off x="4137775" y="3009800"/>
              <a:ext cx="6000" cy="5200"/>
            </a:xfrm>
            <a:custGeom>
              <a:avLst/>
              <a:gdLst/>
              <a:ahLst/>
              <a:cxnLst/>
              <a:rect l="l" t="t" r="r" b="b"/>
              <a:pathLst>
                <a:path w="240" h="208" extrusionOk="0">
                  <a:moveTo>
                    <a:pt x="115" y="1"/>
                  </a:moveTo>
                  <a:cubicBezTo>
                    <a:pt x="105" y="1"/>
                    <a:pt x="96" y="2"/>
                    <a:pt x="87" y="5"/>
                  </a:cubicBezTo>
                  <a:cubicBezTo>
                    <a:pt x="34" y="21"/>
                    <a:pt x="1" y="92"/>
                    <a:pt x="34" y="141"/>
                  </a:cubicBezTo>
                  <a:cubicBezTo>
                    <a:pt x="46" y="180"/>
                    <a:pt x="77" y="208"/>
                    <a:pt x="112" y="208"/>
                  </a:cubicBezTo>
                  <a:cubicBezTo>
                    <a:pt x="126" y="208"/>
                    <a:pt x="140" y="204"/>
                    <a:pt x="153" y="195"/>
                  </a:cubicBezTo>
                  <a:cubicBezTo>
                    <a:pt x="223" y="174"/>
                    <a:pt x="240" y="125"/>
                    <a:pt x="223" y="71"/>
                  </a:cubicBezTo>
                  <a:cubicBezTo>
                    <a:pt x="210" y="30"/>
                    <a:pt x="160"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30"/>
            <p:cNvSpPr/>
            <p:nvPr/>
          </p:nvSpPr>
          <p:spPr>
            <a:xfrm>
              <a:off x="4135625" y="3036925"/>
              <a:ext cx="5175" cy="5250"/>
            </a:xfrm>
            <a:custGeom>
              <a:avLst/>
              <a:gdLst/>
              <a:ahLst/>
              <a:cxnLst/>
              <a:rect l="l" t="t" r="r" b="b"/>
              <a:pathLst>
                <a:path w="207" h="210" extrusionOk="0">
                  <a:moveTo>
                    <a:pt x="120" y="0"/>
                  </a:moveTo>
                  <a:cubicBezTo>
                    <a:pt x="70" y="0"/>
                    <a:pt x="33" y="17"/>
                    <a:pt x="17" y="70"/>
                  </a:cubicBezTo>
                  <a:cubicBezTo>
                    <a:pt x="0" y="70"/>
                    <a:pt x="0" y="87"/>
                    <a:pt x="0" y="87"/>
                  </a:cubicBezTo>
                  <a:lnTo>
                    <a:pt x="0" y="140"/>
                  </a:lnTo>
                  <a:cubicBezTo>
                    <a:pt x="17" y="173"/>
                    <a:pt x="33" y="190"/>
                    <a:pt x="70" y="206"/>
                  </a:cubicBezTo>
                  <a:lnTo>
                    <a:pt x="87" y="206"/>
                  </a:lnTo>
                  <a:cubicBezTo>
                    <a:pt x="95" y="209"/>
                    <a:pt x="104" y="210"/>
                    <a:pt x="112" y="210"/>
                  </a:cubicBezTo>
                  <a:cubicBezTo>
                    <a:pt x="166" y="210"/>
                    <a:pt x="206" y="166"/>
                    <a:pt x="206" y="120"/>
                  </a:cubicBezTo>
                  <a:cubicBezTo>
                    <a:pt x="206" y="103"/>
                    <a:pt x="206" y="70"/>
                    <a:pt x="190" y="54"/>
                  </a:cubicBezTo>
                  <a:cubicBezTo>
                    <a:pt x="173" y="1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30"/>
            <p:cNvSpPr/>
            <p:nvPr/>
          </p:nvSpPr>
          <p:spPr>
            <a:xfrm>
              <a:off x="4149725" y="3031025"/>
              <a:ext cx="6125" cy="5250"/>
            </a:xfrm>
            <a:custGeom>
              <a:avLst/>
              <a:gdLst/>
              <a:ahLst/>
              <a:cxnLst/>
              <a:rect l="l" t="t" r="r" b="b"/>
              <a:pathLst>
                <a:path w="245" h="210" extrusionOk="0">
                  <a:moveTo>
                    <a:pt x="124" y="0"/>
                  </a:moveTo>
                  <a:cubicBezTo>
                    <a:pt x="108" y="0"/>
                    <a:pt x="90" y="4"/>
                    <a:pt x="71" y="14"/>
                  </a:cubicBezTo>
                  <a:cubicBezTo>
                    <a:pt x="22" y="30"/>
                    <a:pt x="1" y="84"/>
                    <a:pt x="22" y="133"/>
                  </a:cubicBezTo>
                  <a:cubicBezTo>
                    <a:pt x="34" y="187"/>
                    <a:pt x="76" y="209"/>
                    <a:pt x="119" y="209"/>
                  </a:cubicBezTo>
                  <a:cubicBezTo>
                    <a:pt x="132" y="209"/>
                    <a:pt x="145" y="207"/>
                    <a:pt x="158" y="203"/>
                  </a:cubicBezTo>
                  <a:cubicBezTo>
                    <a:pt x="207" y="187"/>
                    <a:pt x="244" y="117"/>
                    <a:pt x="207" y="67"/>
                  </a:cubicBezTo>
                  <a:cubicBezTo>
                    <a:pt x="195" y="28"/>
                    <a:pt x="166"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30"/>
            <p:cNvSpPr/>
            <p:nvPr/>
          </p:nvSpPr>
          <p:spPr>
            <a:xfrm>
              <a:off x="4182000" y="3059200"/>
              <a:ext cx="5600" cy="5250"/>
            </a:xfrm>
            <a:custGeom>
              <a:avLst/>
              <a:gdLst/>
              <a:ahLst/>
              <a:cxnLst/>
              <a:rect l="l" t="t" r="r" b="b"/>
              <a:pathLst>
                <a:path w="224" h="210" extrusionOk="0">
                  <a:moveTo>
                    <a:pt x="100" y="1"/>
                  </a:moveTo>
                  <a:cubicBezTo>
                    <a:pt x="57" y="1"/>
                    <a:pt x="15" y="44"/>
                    <a:pt x="0" y="90"/>
                  </a:cubicBezTo>
                  <a:cubicBezTo>
                    <a:pt x="0" y="107"/>
                    <a:pt x="0" y="123"/>
                    <a:pt x="17" y="140"/>
                  </a:cubicBezTo>
                  <a:cubicBezTo>
                    <a:pt x="17" y="140"/>
                    <a:pt x="17" y="156"/>
                    <a:pt x="33" y="156"/>
                  </a:cubicBezTo>
                  <a:cubicBezTo>
                    <a:pt x="50" y="193"/>
                    <a:pt x="70" y="210"/>
                    <a:pt x="103" y="210"/>
                  </a:cubicBezTo>
                  <a:cubicBezTo>
                    <a:pt x="153" y="210"/>
                    <a:pt x="207" y="177"/>
                    <a:pt x="223" y="123"/>
                  </a:cubicBezTo>
                  <a:cubicBezTo>
                    <a:pt x="223" y="90"/>
                    <a:pt x="207" y="74"/>
                    <a:pt x="190" y="37"/>
                  </a:cubicBezTo>
                  <a:cubicBezTo>
                    <a:pt x="190" y="20"/>
                    <a:pt x="153" y="4"/>
                    <a:pt x="120" y="4"/>
                  </a:cubicBezTo>
                  <a:cubicBezTo>
                    <a:pt x="113"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30"/>
            <p:cNvSpPr/>
            <p:nvPr/>
          </p:nvSpPr>
          <p:spPr>
            <a:xfrm>
              <a:off x="4176425" y="3099300"/>
              <a:ext cx="6000" cy="5200"/>
            </a:xfrm>
            <a:custGeom>
              <a:avLst/>
              <a:gdLst/>
              <a:ahLst/>
              <a:cxnLst/>
              <a:rect l="l" t="t" r="r" b="b"/>
              <a:pathLst>
                <a:path w="240" h="208" extrusionOk="0">
                  <a:moveTo>
                    <a:pt x="133" y="1"/>
                  </a:moveTo>
                  <a:cubicBezTo>
                    <a:pt x="117" y="1"/>
                    <a:pt x="101" y="5"/>
                    <a:pt x="87" y="16"/>
                  </a:cubicBezTo>
                  <a:cubicBezTo>
                    <a:pt x="34" y="32"/>
                    <a:pt x="1" y="82"/>
                    <a:pt x="34" y="136"/>
                  </a:cubicBezTo>
                  <a:cubicBezTo>
                    <a:pt x="47" y="175"/>
                    <a:pt x="84" y="207"/>
                    <a:pt x="133" y="207"/>
                  </a:cubicBezTo>
                  <a:cubicBezTo>
                    <a:pt x="145" y="207"/>
                    <a:pt x="157" y="206"/>
                    <a:pt x="170" y="202"/>
                  </a:cubicBezTo>
                  <a:cubicBezTo>
                    <a:pt x="223" y="185"/>
                    <a:pt x="240" y="119"/>
                    <a:pt x="223" y="65"/>
                  </a:cubicBezTo>
                  <a:cubicBezTo>
                    <a:pt x="212" y="30"/>
                    <a:pt x="172"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30"/>
            <p:cNvSpPr/>
            <p:nvPr/>
          </p:nvSpPr>
          <p:spPr>
            <a:xfrm>
              <a:off x="4177250" y="3071150"/>
              <a:ext cx="6000" cy="5050"/>
            </a:xfrm>
            <a:custGeom>
              <a:avLst/>
              <a:gdLst/>
              <a:ahLst/>
              <a:cxnLst/>
              <a:rect l="l" t="t" r="r" b="b"/>
              <a:pathLst>
                <a:path w="240" h="202" extrusionOk="0">
                  <a:moveTo>
                    <a:pt x="129" y="0"/>
                  </a:moveTo>
                  <a:cubicBezTo>
                    <a:pt x="114" y="0"/>
                    <a:pt x="100" y="3"/>
                    <a:pt x="87" y="8"/>
                  </a:cubicBezTo>
                  <a:cubicBezTo>
                    <a:pt x="34" y="25"/>
                    <a:pt x="1" y="91"/>
                    <a:pt x="34" y="144"/>
                  </a:cubicBezTo>
                  <a:cubicBezTo>
                    <a:pt x="49" y="181"/>
                    <a:pt x="80" y="202"/>
                    <a:pt x="124" y="202"/>
                  </a:cubicBezTo>
                  <a:cubicBezTo>
                    <a:pt x="139" y="202"/>
                    <a:pt x="156" y="199"/>
                    <a:pt x="174" y="194"/>
                  </a:cubicBezTo>
                  <a:cubicBezTo>
                    <a:pt x="223" y="177"/>
                    <a:pt x="240" y="111"/>
                    <a:pt x="223" y="58"/>
                  </a:cubicBezTo>
                  <a:cubicBezTo>
                    <a:pt x="211" y="21"/>
                    <a:pt x="17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30"/>
            <p:cNvSpPr/>
            <p:nvPr/>
          </p:nvSpPr>
          <p:spPr>
            <a:xfrm>
              <a:off x="4103350" y="2995575"/>
              <a:ext cx="5700" cy="5150"/>
            </a:xfrm>
            <a:custGeom>
              <a:avLst/>
              <a:gdLst/>
              <a:ahLst/>
              <a:cxnLst/>
              <a:rect l="l" t="t" r="r" b="b"/>
              <a:pathLst>
                <a:path w="228" h="206" extrusionOk="0">
                  <a:moveTo>
                    <a:pt x="106" y="1"/>
                  </a:moveTo>
                  <a:cubicBezTo>
                    <a:pt x="95" y="1"/>
                    <a:pt x="83" y="2"/>
                    <a:pt x="71" y="5"/>
                  </a:cubicBezTo>
                  <a:cubicBezTo>
                    <a:pt x="21" y="21"/>
                    <a:pt x="1" y="92"/>
                    <a:pt x="21" y="145"/>
                  </a:cubicBezTo>
                  <a:cubicBezTo>
                    <a:pt x="21" y="162"/>
                    <a:pt x="38" y="178"/>
                    <a:pt x="54" y="178"/>
                  </a:cubicBezTo>
                  <a:cubicBezTo>
                    <a:pt x="64" y="197"/>
                    <a:pt x="86" y="205"/>
                    <a:pt x="110" y="205"/>
                  </a:cubicBezTo>
                  <a:cubicBezTo>
                    <a:pt x="126" y="205"/>
                    <a:pt x="144" y="201"/>
                    <a:pt x="157" y="195"/>
                  </a:cubicBezTo>
                  <a:cubicBezTo>
                    <a:pt x="190" y="195"/>
                    <a:pt x="227" y="145"/>
                    <a:pt x="227" y="108"/>
                  </a:cubicBezTo>
                  <a:cubicBezTo>
                    <a:pt x="227" y="92"/>
                    <a:pt x="227" y="75"/>
                    <a:pt x="207" y="75"/>
                  </a:cubicBezTo>
                  <a:cubicBezTo>
                    <a:pt x="193" y="31"/>
                    <a:pt x="157"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30"/>
            <p:cNvSpPr/>
            <p:nvPr/>
          </p:nvSpPr>
          <p:spPr>
            <a:xfrm>
              <a:off x="4173450" y="3021775"/>
              <a:ext cx="5575" cy="5275"/>
            </a:xfrm>
            <a:custGeom>
              <a:avLst/>
              <a:gdLst/>
              <a:ahLst/>
              <a:cxnLst/>
              <a:rect l="l" t="t" r="r" b="b"/>
              <a:pathLst>
                <a:path w="223" h="211" extrusionOk="0">
                  <a:moveTo>
                    <a:pt x="94" y="0"/>
                  </a:moveTo>
                  <a:cubicBezTo>
                    <a:pt x="51" y="0"/>
                    <a:pt x="14" y="35"/>
                    <a:pt x="0" y="91"/>
                  </a:cubicBezTo>
                  <a:cubicBezTo>
                    <a:pt x="0" y="107"/>
                    <a:pt x="0" y="128"/>
                    <a:pt x="17" y="144"/>
                  </a:cubicBezTo>
                  <a:cubicBezTo>
                    <a:pt x="17" y="144"/>
                    <a:pt x="17" y="161"/>
                    <a:pt x="33" y="161"/>
                  </a:cubicBezTo>
                  <a:cubicBezTo>
                    <a:pt x="33" y="194"/>
                    <a:pt x="66" y="194"/>
                    <a:pt x="103" y="210"/>
                  </a:cubicBezTo>
                  <a:cubicBezTo>
                    <a:pt x="153" y="210"/>
                    <a:pt x="206" y="177"/>
                    <a:pt x="206" y="128"/>
                  </a:cubicBezTo>
                  <a:cubicBezTo>
                    <a:pt x="223" y="91"/>
                    <a:pt x="206" y="58"/>
                    <a:pt x="186" y="41"/>
                  </a:cubicBezTo>
                  <a:cubicBezTo>
                    <a:pt x="169" y="25"/>
                    <a:pt x="153" y="4"/>
                    <a:pt x="120" y="4"/>
                  </a:cubicBezTo>
                  <a:cubicBezTo>
                    <a:pt x="111" y="2"/>
                    <a:pt x="103"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30"/>
            <p:cNvSpPr/>
            <p:nvPr/>
          </p:nvSpPr>
          <p:spPr>
            <a:xfrm>
              <a:off x="4183225" y="3045450"/>
              <a:ext cx="5200" cy="5300"/>
            </a:xfrm>
            <a:custGeom>
              <a:avLst/>
              <a:gdLst/>
              <a:ahLst/>
              <a:cxnLst/>
              <a:rect l="l" t="t" r="r" b="b"/>
              <a:pathLst>
                <a:path w="208" h="212" extrusionOk="0">
                  <a:moveTo>
                    <a:pt x="94" y="1"/>
                  </a:moveTo>
                  <a:cubicBezTo>
                    <a:pt x="40" y="1"/>
                    <a:pt x="1" y="46"/>
                    <a:pt x="1" y="88"/>
                  </a:cubicBezTo>
                  <a:lnTo>
                    <a:pt x="1" y="125"/>
                  </a:lnTo>
                  <a:lnTo>
                    <a:pt x="1" y="142"/>
                  </a:lnTo>
                  <a:cubicBezTo>
                    <a:pt x="1" y="142"/>
                    <a:pt x="1" y="158"/>
                    <a:pt x="21" y="158"/>
                  </a:cubicBezTo>
                  <a:cubicBezTo>
                    <a:pt x="38" y="191"/>
                    <a:pt x="54" y="212"/>
                    <a:pt x="87" y="212"/>
                  </a:cubicBezTo>
                  <a:cubicBezTo>
                    <a:pt x="104" y="212"/>
                    <a:pt x="141" y="212"/>
                    <a:pt x="158" y="191"/>
                  </a:cubicBezTo>
                  <a:cubicBezTo>
                    <a:pt x="191" y="175"/>
                    <a:pt x="191" y="142"/>
                    <a:pt x="207" y="125"/>
                  </a:cubicBezTo>
                  <a:cubicBezTo>
                    <a:pt x="207" y="88"/>
                    <a:pt x="207" y="71"/>
                    <a:pt x="191" y="55"/>
                  </a:cubicBezTo>
                  <a:cubicBezTo>
                    <a:pt x="174" y="22"/>
                    <a:pt x="158" y="5"/>
                    <a:pt x="125" y="5"/>
                  </a:cubicBezTo>
                  <a:cubicBezTo>
                    <a:pt x="114" y="2"/>
                    <a:pt x="104"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30"/>
            <p:cNvSpPr/>
            <p:nvPr/>
          </p:nvSpPr>
          <p:spPr>
            <a:xfrm>
              <a:off x="4193550" y="2975475"/>
              <a:ext cx="5675" cy="5200"/>
            </a:xfrm>
            <a:custGeom>
              <a:avLst/>
              <a:gdLst/>
              <a:ahLst/>
              <a:cxnLst/>
              <a:rect l="l" t="t" r="r" b="b"/>
              <a:pathLst>
                <a:path w="227" h="208" extrusionOk="0">
                  <a:moveTo>
                    <a:pt x="140" y="1"/>
                  </a:moveTo>
                  <a:cubicBezTo>
                    <a:pt x="103" y="1"/>
                    <a:pt x="70" y="1"/>
                    <a:pt x="54" y="22"/>
                  </a:cubicBezTo>
                  <a:cubicBezTo>
                    <a:pt x="37" y="38"/>
                    <a:pt x="21" y="55"/>
                    <a:pt x="21" y="87"/>
                  </a:cubicBezTo>
                  <a:cubicBezTo>
                    <a:pt x="0" y="104"/>
                    <a:pt x="21" y="125"/>
                    <a:pt x="21" y="141"/>
                  </a:cubicBezTo>
                  <a:cubicBezTo>
                    <a:pt x="21" y="158"/>
                    <a:pt x="21" y="158"/>
                    <a:pt x="37" y="158"/>
                  </a:cubicBezTo>
                  <a:cubicBezTo>
                    <a:pt x="54" y="191"/>
                    <a:pt x="70" y="207"/>
                    <a:pt x="103" y="207"/>
                  </a:cubicBezTo>
                  <a:cubicBezTo>
                    <a:pt x="157" y="207"/>
                    <a:pt x="206" y="174"/>
                    <a:pt x="227" y="125"/>
                  </a:cubicBezTo>
                  <a:cubicBezTo>
                    <a:pt x="227" y="87"/>
                    <a:pt x="227" y="71"/>
                    <a:pt x="206" y="38"/>
                  </a:cubicBezTo>
                  <a:cubicBezTo>
                    <a:pt x="190" y="22"/>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30"/>
            <p:cNvSpPr/>
            <p:nvPr/>
          </p:nvSpPr>
          <p:spPr>
            <a:xfrm>
              <a:off x="4189325" y="3003425"/>
              <a:ext cx="5575" cy="5175"/>
            </a:xfrm>
            <a:custGeom>
              <a:avLst/>
              <a:gdLst/>
              <a:ahLst/>
              <a:cxnLst/>
              <a:rect l="l" t="t" r="r" b="b"/>
              <a:pathLst>
                <a:path w="223" h="207" extrusionOk="0">
                  <a:moveTo>
                    <a:pt x="120" y="0"/>
                  </a:moveTo>
                  <a:cubicBezTo>
                    <a:pt x="66" y="0"/>
                    <a:pt x="17" y="37"/>
                    <a:pt x="0" y="87"/>
                  </a:cubicBezTo>
                  <a:cubicBezTo>
                    <a:pt x="0" y="103"/>
                    <a:pt x="0" y="120"/>
                    <a:pt x="17" y="140"/>
                  </a:cubicBezTo>
                  <a:lnTo>
                    <a:pt x="17" y="173"/>
                  </a:lnTo>
                  <a:cubicBezTo>
                    <a:pt x="33" y="190"/>
                    <a:pt x="66" y="206"/>
                    <a:pt x="87" y="206"/>
                  </a:cubicBezTo>
                  <a:cubicBezTo>
                    <a:pt x="120" y="206"/>
                    <a:pt x="153" y="206"/>
                    <a:pt x="169" y="190"/>
                  </a:cubicBezTo>
                  <a:cubicBezTo>
                    <a:pt x="190" y="173"/>
                    <a:pt x="206" y="157"/>
                    <a:pt x="206" y="120"/>
                  </a:cubicBezTo>
                  <a:cubicBezTo>
                    <a:pt x="223" y="103"/>
                    <a:pt x="206" y="70"/>
                    <a:pt x="190" y="54"/>
                  </a:cubicBezTo>
                  <a:cubicBezTo>
                    <a:pt x="169" y="1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30"/>
            <p:cNvSpPr/>
            <p:nvPr/>
          </p:nvSpPr>
          <p:spPr>
            <a:xfrm>
              <a:off x="4191475" y="2989550"/>
              <a:ext cx="5600" cy="4925"/>
            </a:xfrm>
            <a:custGeom>
              <a:avLst/>
              <a:gdLst/>
              <a:ahLst/>
              <a:cxnLst/>
              <a:rect l="l" t="t" r="r" b="b"/>
              <a:pathLst>
                <a:path w="224" h="197" extrusionOk="0">
                  <a:moveTo>
                    <a:pt x="110" y="0"/>
                  </a:moveTo>
                  <a:cubicBezTo>
                    <a:pt x="81" y="0"/>
                    <a:pt x="52" y="13"/>
                    <a:pt x="34" y="40"/>
                  </a:cubicBezTo>
                  <a:cubicBezTo>
                    <a:pt x="17" y="56"/>
                    <a:pt x="1" y="77"/>
                    <a:pt x="1" y="110"/>
                  </a:cubicBezTo>
                  <a:cubicBezTo>
                    <a:pt x="17" y="126"/>
                    <a:pt x="17" y="126"/>
                    <a:pt x="17" y="143"/>
                  </a:cubicBezTo>
                  <a:cubicBezTo>
                    <a:pt x="17" y="143"/>
                    <a:pt x="34" y="159"/>
                    <a:pt x="50" y="180"/>
                  </a:cubicBezTo>
                  <a:cubicBezTo>
                    <a:pt x="67" y="197"/>
                    <a:pt x="104" y="197"/>
                    <a:pt x="120" y="197"/>
                  </a:cubicBezTo>
                  <a:cubicBezTo>
                    <a:pt x="153" y="197"/>
                    <a:pt x="170" y="180"/>
                    <a:pt x="186" y="159"/>
                  </a:cubicBezTo>
                  <a:cubicBezTo>
                    <a:pt x="207" y="143"/>
                    <a:pt x="223" y="110"/>
                    <a:pt x="223" y="93"/>
                  </a:cubicBezTo>
                  <a:cubicBezTo>
                    <a:pt x="207" y="56"/>
                    <a:pt x="207" y="40"/>
                    <a:pt x="170" y="23"/>
                  </a:cubicBezTo>
                  <a:cubicBezTo>
                    <a:pt x="155" y="9"/>
                    <a:pt x="133"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30"/>
            <p:cNvSpPr/>
            <p:nvPr/>
          </p:nvSpPr>
          <p:spPr>
            <a:xfrm>
              <a:off x="4160550" y="3023475"/>
              <a:ext cx="5600" cy="5075"/>
            </a:xfrm>
            <a:custGeom>
              <a:avLst/>
              <a:gdLst/>
              <a:ahLst/>
              <a:cxnLst/>
              <a:rect l="l" t="t" r="r" b="b"/>
              <a:pathLst>
                <a:path w="224" h="203" extrusionOk="0">
                  <a:moveTo>
                    <a:pt x="108" y="0"/>
                  </a:moveTo>
                  <a:cubicBezTo>
                    <a:pt x="94" y="0"/>
                    <a:pt x="80" y="2"/>
                    <a:pt x="67" y="6"/>
                  </a:cubicBezTo>
                  <a:cubicBezTo>
                    <a:pt x="17" y="23"/>
                    <a:pt x="1" y="76"/>
                    <a:pt x="17" y="142"/>
                  </a:cubicBezTo>
                  <a:cubicBezTo>
                    <a:pt x="30" y="183"/>
                    <a:pt x="61" y="202"/>
                    <a:pt x="106" y="202"/>
                  </a:cubicBezTo>
                  <a:cubicBezTo>
                    <a:pt x="120" y="202"/>
                    <a:pt x="136" y="200"/>
                    <a:pt x="153" y="196"/>
                  </a:cubicBezTo>
                  <a:cubicBezTo>
                    <a:pt x="207" y="179"/>
                    <a:pt x="223" y="109"/>
                    <a:pt x="207" y="60"/>
                  </a:cubicBezTo>
                  <a:cubicBezTo>
                    <a:pt x="191" y="20"/>
                    <a:pt x="15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30"/>
            <p:cNvSpPr/>
            <p:nvPr/>
          </p:nvSpPr>
          <p:spPr>
            <a:xfrm>
              <a:off x="4162625" y="3090875"/>
              <a:ext cx="5700" cy="5075"/>
            </a:xfrm>
            <a:custGeom>
              <a:avLst/>
              <a:gdLst/>
              <a:ahLst/>
              <a:cxnLst/>
              <a:rect l="l" t="t" r="r" b="b"/>
              <a:pathLst>
                <a:path w="228" h="203" extrusionOk="0">
                  <a:moveTo>
                    <a:pt x="115" y="1"/>
                  </a:moveTo>
                  <a:cubicBezTo>
                    <a:pt x="86" y="1"/>
                    <a:pt x="56" y="14"/>
                    <a:pt x="37" y="44"/>
                  </a:cubicBezTo>
                  <a:cubicBezTo>
                    <a:pt x="21" y="60"/>
                    <a:pt x="0" y="93"/>
                    <a:pt x="0" y="110"/>
                  </a:cubicBezTo>
                  <a:cubicBezTo>
                    <a:pt x="21" y="126"/>
                    <a:pt x="21" y="126"/>
                    <a:pt x="21" y="147"/>
                  </a:cubicBezTo>
                  <a:cubicBezTo>
                    <a:pt x="21" y="163"/>
                    <a:pt x="37" y="180"/>
                    <a:pt x="54" y="180"/>
                  </a:cubicBezTo>
                  <a:cubicBezTo>
                    <a:pt x="69" y="195"/>
                    <a:pt x="91" y="203"/>
                    <a:pt x="114" y="203"/>
                  </a:cubicBezTo>
                  <a:cubicBezTo>
                    <a:pt x="142" y="203"/>
                    <a:pt x="172" y="191"/>
                    <a:pt x="190" y="163"/>
                  </a:cubicBezTo>
                  <a:cubicBezTo>
                    <a:pt x="206" y="147"/>
                    <a:pt x="227" y="126"/>
                    <a:pt x="227" y="93"/>
                  </a:cubicBezTo>
                  <a:cubicBezTo>
                    <a:pt x="206" y="60"/>
                    <a:pt x="206" y="44"/>
                    <a:pt x="173" y="23"/>
                  </a:cubicBezTo>
                  <a:cubicBezTo>
                    <a:pt x="159" y="9"/>
                    <a:pt x="13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30"/>
            <p:cNvSpPr/>
            <p:nvPr/>
          </p:nvSpPr>
          <p:spPr>
            <a:xfrm>
              <a:off x="4162625" y="3105250"/>
              <a:ext cx="5175" cy="5250"/>
            </a:xfrm>
            <a:custGeom>
              <a:avLst/>
              <a:gdLst/>
              <a:ahLst/>
              <a:cxnLst/>
              <a:rect l="l" t="t" r="r" b="b"/>
              <a:pathLst>
                <a:path w="207" h="210" extrusionOk="0">
                  <a:moveTo>
                    <a:pt x="124" y="1"/>
                  </a:moveTo>
                  <a:cubicBezTo>
                    <a:pt x="70" y="1"/>
                    <a:pt x="21" y="17"/>
                    <a:pt x="0" y="67"/>
                  </a:cubicBezTo>
                  <a:lnTo>
                    <a:pt x="0" y="87"/>
                  </a:lnTo>
                  <a:lnTo>
                    <a:pt x="0" y="137"/>
                  </a:lnTo>
                  <a:cubicBezTo>
                    <a:pt x="21" y="170"/>
                    <a:pt x="37" y="190"/>
                    <a:pt x="54" y="207"/>
                  </a:cubicBezTo>
                  <a:lnTo>
                    <a:pt x="87" y="207"/>
                  </a:lnTo>
                  <a:cubicBezTo>
                    <a:pt x="94" y="209"/>
                    <a:pt x="100" y="210"/>
                    <a:pt x="107" y="210"/>
                  </a:cubicBezTo>
                  <a:cubicBezTo>
                    <a:pt x="152" y="210"/>
                    <a:pt x="192" y="163"/>
                    <a:pt x="206" y="120"/>
                  </a:cubicBezTo>
                  <a:cubicBezTo>
                    <a:pt x="206" y="87"/>
                    <a:pt x="206" y="67"/>
                    <a:pt x="190" y="50"/>
                  </a:cubicBezTo>
                  <a:cubicBezTo>
                    <a:pt x="173" y="17"/>
                    <a:pt x="140"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30"/>
            <p:cNvSpPr/>
            <p:nvPr/>
          </p:nvSpPr>
          <p:spPr>
            <a:xfrm>
              <a:off x="4162625" y="3009900"/>
              <a:ext cx="5700" cy="5200"/>
            </a:xfrm>
            <a:custGeom>
              <a:avLst/>
              <a:gdLst/>
              <a:ahLst/>
              <a:cxnLst/>
              <a:rect l="l" t="t" r="r" b="b"/>
              <a:pathLst>
                <a:path w="228" h="208" extrusionOk="0">
                  <a:moveTo>
                    <a:pt x="140" y="1"/>
                  </a:moveTo>
                  <a:cubicBezTo>
                    <a:pt x="70" y="1"/>
                    <a:pt x="21" y="34"/>
                    <a:pt x="21" y="88"/>
                  </a:cubicBezTo>
                  <a:cubicBezTo>
                    <a:pt x="0" y="104"/>
                    <a:pt x="21" y="121"/>
                    <a:pt x="21" y="137"/>
                  </a:cubicBezTo>
                  <a:cubicBezTo>
                    <a:pt x="21" y="154"/>
                    <a:pt x="21" y="154"/>
                    <a:pt x="37" y="170"/>
                  </a:cubicBezTo>
                  <a:cubicBezTo>
                    <a:pt x="54" y="191"/>
                    <a:pt x="70" y="207"/>
                    <a:pt x="103" y="207"/>
                  </a:cubicBezTo>
                  <a:cubicBezTo>
                    <a:pt x="157" y="207"/>
                    <a:pt x="206" y="170"/>
                    <a:pt x="227" y="121"/>
                  </a:cubicBezTo>
                  <a:cubicBezTo>
                    <a:pt x="227" y="88"/>
                    <a:pt x="227" y="67"/>
                    <a:pt x="206" y="34"/>
                  </a:cubicBezTo>
                  <a:cubicBezTo>
                    <a:pt x="190"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30"/>
            <p:cNvSpPr/>
            <p:nvPr/>
          </p:nvSpPr>
          <p:spPr>
            <a:xfrm>
              <a:off x="4159225" y="3042075"/>
              <a:ext cx="5575" cy="5275"/>
            </a:xfrm>
            <a:custGeom>
              <a:avLst/>
              <a:gdLst/>
              <a:ahLst/>
              <a:cxnLst/>
              <a:rect l="l" t="t" r="r" b="b"/>
              <a:pathLst>
                <a:path w="223" h="211" extrusionOk="0">
                  <a:moveTo>
                    <a:pt x="136" y="0"/>
                  </a:moveTo>
                  <a:cubicBezTo>
                    <a:pt x="70" y="0"/>
                    <a:pt x="17" y="37"/>
                    <a:pt x="17" y="87"/>
                  </a:cubicBezTo>
                  <a:cubicBezTo>
                    <a:pt x="0" y="103"/>
                    <a:pt x="17" y="140"/>
                    <a:pt x="17" y="157"/>
                  </a:cubicBezTo>
                  <a:lnTo>
                    <a:pt x="33" y="173"/>
                  </a:lnTo>
                  <a:cubicBezTo>
                    <a:pt x="54" y="190"/>
                    <a:pt x="70" y="206"/>
                    <a:pt x="103" y="206"/>
                  </a:cubicBezTo>
                  <a:cubicBezTo>
                    <a:pt x="112" y="209"/>
                    <a:pt x="121" y="211"/>
                    <a:pt x="130" y="211"/>
                  </a:cubicBezTo>
                  <a:cubicBezTo>
                    <a:pt x="173" y="211"/>
                    <a:pt x="209" y="178"/>
                    <a:pt x="223" y="120"/>
                  </a:cubicBezTo>
                  <a:cubicBezTo>
                    <a:pt x="223" y="103"/>
                    <a:pt x="223" y="70"/>
                    <a:pt x="206" y="54"/>
                  </a:cubicBezTo>
                  <a:cubicBezTo>
                    <a:pt x="190" y="37"/>
                    <a:pt x="157"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30"/>
            <p:cNvSpPr/>
            <p:nvPr/>
          </p:nvSpPr>
          <p:spPr>
            <a:xfrm>
              <a:off x="4165700" y="3063875"/>
              <a:ext cx="6025" cy="5075"/>
            </a:xfrm>
            <a:custGeom>
              <a:avLst/>
              <a:gdLst/>
              <a:ahLst/>
              <a:cxnLst/>
              <a:rect l="l" t="t" r="r" b="b"/>
              <a:pathLst>
                <a:path w="241" h="203" extrusionOk="0">
                  <a:moveTo>
                    <a:pt x="116" y="0"/>
                  </a:moveTo>
                  <a:cubicBezTo>
                    <a:pt x="101" y="0"/>
                    <a:pt x="84" y="2"/>
                    <a:pt x="67" y="6"/>
                  </a:cubicBezTo>
                  <a:cubicBezTo>
                    <a:pt x="17" y="23"/>
                    <a:pt x="1" y="93"/>
                    <a:pt x="17" y="143"/>
                  </a:cubicBezTo>
                  <a:cubicBezTo>
                    <a:pt x="30" y="183"/>
                    <a:pt x="73" y="202"/>
                    <a:pt x="114" y="202"/>
                  </a:cubicBezTo>
                  <a:cubicBezTo>
                    <a:pt x="128" y="202"/>
                    <a:pt x="141" y="200"/>
                    <a:pt x="154" y="196"/>
                  </a:cubicBezTo>
                  <a:cubicBezTo>
                    <a:pt x="207" y="176"/>
                    <a:pt x="240" y="110"/>
                    <a:pt x="207" y="56"/>
                  </a:cubicBezTo>
                  <a:cubicBezTo>
                    <a:pt x="192" y="19"/>
                    <a:pt x="160"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30"/>
            <p:cNvSpPr/>
            <p:nvPr/>
          </p:nvSpPr>
          <p:spPr>
            <a:xfrm>
              <a:off x="4169950" y="3052075"/>
              <a:ext cx="5575" cy="5225"/>
            </a:xfrm>
            <a:custGeom>
              <a:avLst/>
              <a:gdLst/>
              <a:ahLst/>
              <a:cxnLst/>
              <a:rect l="l" t="t" r="r" b="b"/>
              <a:pathLst>
                <a:path w="223" h="209" extrusionOk="0">
                  <a:moveTo>
                    <a:pt x="97" y="0"/>
                  </a:moveTo>
                  <a:cubicBezTo>
                    <a:pt x="87" y="0"/>
                    <a:pt x="78" y="4"/>
                    <a:pt x="70" y="13"/>
                  </a:cubicBezTo>
                  <a:cubicBezTo>
                    <a:pt x="37" y="13"/>
                    <a:pt x="16" y="29"/>
                    <a:pt x="16" y="66"/>
                  </a:cubicBezTo>
                  <a:cubicBezTo>
                    <a:pt x="0" y="83"/>
                    <a:pt x="0" y="116"/>
                    <a:pt x="0" y="153"/>
                  </a:cubicBezTo>
                  <a:cubicBezTo>
                    <a:pt x="12" y="190"/>
                    <a:pt x="55" y="208"/>
                    <a:pt x="98" y="208"/>
                  </a:cubicBezTo>
                  <a:cubicBezTo>
                    <a:pt x="112" y="208"/>
                    <a:pt x="127" y="206"/>
                    <a:pt x="140" y="202"/>
                  </a:cubicBezTo>
                  <a:cubicBezTo>
                    <a:pt x="190" y="186"/>
                    <a:pt x="223" y="116"/>
                    <a:pt x="206" y="66"/>
                  </a:cubicBezTo>
                  <a:cubicBezTo>
                    <a:pt x="190" y="50"/>
                    <a:pt x="157" y="13"/>
                    <a:pt x="140" y="13"/>
                  </a:cubicBezTo>
                  <a:cubicBezTo>
                    <a:pt x="122" y="4"/>
                    <a:pt x="108"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30"/>
            <p:cNvSpPr/>
            <p:nvPr/>
          </p:nvSpPr>
          <p:spPr>
            <a:xfrm>
              <a:off x="4164775" y="3078000"/>
              <a:ext cx="6125" cy="5075"/>
            </a:xfrm>
            <a:custGeom>
              <a:avLst/>
              <a:gdLst/>
              <a:ahLst/>
              <a:cxnLst/>
              <a:rect l="l" t="t" r="r" b="b"/>
              <a:pathLst>
                <a:path w="245" h="203" extrusionOk="0">
                  <a:moveTo>
                    <a:pt x="126" y="0"/>
                  </a:moveTo>
                  <a:cubicBezTo>
                    <a:pt x="114" y="0"/>
                    <a:pt x="101" y="2"/>
                    <a:pt x="87" y="6"/>
                  </a:cubicBezTo>
                  <a:cubicBezTo>
                    <a:pt x="38" y="23"/>
                    <a:pt x="1" y="93"/>
                    <a:pt x="17" y="146"/>
                  </a:cubicBezTo>
                  <a:cubicBezTo>
                    <a:pt x="33" y="184"/>
                    <a:pt x="74" y="202"/>
                    <a:pt x="116" y="202"/>
                  </a:cubicBezTo>
                  <a:cubicBezTo>
                    <a:pt x="130" y="202"/>
                    <a:pt x="144" y="200"/>
                    <a:pt x="158" y="196"/>
                  </a:cubicBezTo>
                  <a:cubicBezTo>
                    <a:pt x="207" y="179"/>
                    <a:pt x="244" y="126"/>
                    <a:pt x="223" y="60"/>
                  </a:cubicBezTo>
                  <a:cubicBezTo>
                    <a:pt x="199" y="20"/>
                    <a:pt x="16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30"/>
            <p:cNvSpPr/>
            <p:nvPr/>
          </p:nvSpPr>
          <p:spPr>
            <a:xfrm>
              <a:off x="4170350" y="3035650"/>
              <a:ext cx="5700" cy="5250"/>
            </a:xfrm>
            <a:custGeom>
              <a:avLst/>
              <a:gdLst/>
              <a:ahLst/>
              <a:cxnLst/>
              <a:rect l="l" t="t" r="r" b="b"/>
              <a:pathLst>
                <a:path w="228" h="210" extrusionOk="0">
                  <a:moveTo>
                    <a:pt x="124" y="0"/>
                  </a:moveTo>
                  <a:cubicBezTo>
                    <a:pt x="93" y="0"/>
                    <a:pt x="58" y="14"/>
                    <a:pt x="38" y="35"/>
                  </a:cubicBezTo>
                  <a:cubicBezTo>
                    <a:pt x="21" y="51"/>
                    <a:pt x="0" y="88"/>
                    <a:pt x="21" y="105"/>
                  </a:cubicBezTo>
                  <a:lnTo>
                    <a:pt x="21" y="138"/>
                  </a:lnTo>
                  <a:cubicBezTo>
                    <a:pt x="21" y="154"/>
                    <a:pt x="38" y="171"/>
                    <a:pt x="54" y="191"/>
                  </a:cubicBezTo>
                  <a:cubicBezTo>
                    <a:pt x="66" y="204"/>
                    <a:pt x="84" y="209"/>
                    <a:pt x="103" y="209"/>
                  </a:cubicBezTo>
                  <a:cubicBezTo>
                    <a:pt x="134" y="209"/>
                    <a:pt x="170" y="194"/>
                    <a:pt x="190" y="171"/>
                  </a:cubicBezTo>
                  <a:cubicBezTo>
                    <a:pt x="227" y="121"/>
                    <a:pt x="227" y="51"/>
                    <a:pt x="174" y="18"/>
                  </a:cubicBezTo>
                  <a:cubicBezTo>
                    <a:pt x="161" y="6"/>
                    <a:pt x="143"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30"/>
            <p:cNvSpPr/>
            <p:nvPr/>
          </p:nvSpPr>
          <p:spPr>
            <a:xfrm>
              <a:off x="4184975" y="2952725"/>
              <a:ext cx="5200" cy="5275"/>
            </a:xfrm>
            <a:custGeom>
              <a:avLst/>
              <a:gdLst/>
              <a:ahLst/>
              <a:cxnLst/>
              <a:rect l="l" t="t" r="r" b="b"/>
              <a:pathLst>
                <a:path w="208" h="211" extrusionOk="0">
                  <a:moveTo>
                    <a:pt x="110" y="1"/>
                  </a:moveTo>
                  <a:cubicBezTo>
                    <a:pt x="75" y="1"/>
                    <a:pt x="41" y="16"/>
                    <a:pt x="17" y="37"/>
                  </a:cubicBezTo>
                  <a:cubicBezTo>
                    <a:pt x="1" y="53"/>
                    <a:pt x="1" y="86"/>
                    <a:pt x="1" y="123"/>
                  </a:cubicBezTo>
                  <a:lnTo>
                    <a:pt x="1" y="140"/>
                  </a:lnTo>
                  <a:cubicBezTo>
                    <a:pt x="1" y="156"/>
                    <a:pt x="17" y="173"/>
                    <a:pt x="34" y="189"/>
                  </a:cubicBezTo>
                  <a:cubicBezTo>
                    <a:pt x="55" y="210"/>
                    <a:pt x="88" y="210"/>
                    <a:pt x="104" y="210"/>
                  </a:cubicBezTo>
                  <a:cubicBezTo>
                    <a:pt x="137" y="210"/>
                    <a:pt x="174" y="189"/>
                    <a:pt x="191" y="173"/>
                  </a:cubicBezTo>
                  <a:cubicBezTo>
                    <a:pt x="207" y="156"/>
                    <a:pt x="207" y="123"/>
                    <a:pt x="207" y="86"/>
                  </a:cubicBezTo>
                  <a:cubicBezTo>
                    <a:pt x="207" y="70"/>
                    <a:pt x="191" y="37"/>
                    <a:pt x="174" y="20"/>
                  </a:cubicBezTo>
                  <a:cubicBezTo>
                    <a:pt x="154" y="6"/>
                    <a:pt x="132"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30"/>
            <p:cNvSpPr/>
            <p:nvPr/>
          </p:nvSpPr>
          <p:spPr>
            <a:xfrm>
              <a:off x="4086650" y="3027525"/>
              <a:ext cx="5600" cy="5200"/>
            </a:xfrm>
            <a:custGeom>
              <a:avLst/>
              <a:gdLst/>
              <a:ahLst/>
              <a:cxnLst/>
              <a:rect l="l" t="t" r="r" b="b"/>
              <a:pathLst>
                <a:path w="224" h="208" extrusionOk="0">
                  <a:moveTo>
                    <a:pt x="137" y="1"/>
                  </a:moveTo>
                  <a:cubicBezTo>
                    <a:pt x="71" y="1"/>
                    <a:pt x="17" y="34"/>
                    <a:pt x="17" y="83"/>
                  </a:cubicBezTo>
                  <a:cubicBezTo>
                    <a:pt x="1" y="104"/>
                    <a:pt x="17" y="121"/>
                    <a:pt x="17" y="137"/>
                  </a:cubicBezTo>
                  <a:cubicBezTo>
                    <a:pt x="17" y="154"/>
                    <a:pt x="17" y="154"/>
                    <a:pt x="34" y="170"/>
                  </a:cubicBezTo>
                  <a:cubicBezTo>
                    <a:pt x="50" y="187"/>
                    <a:pt x="71" y="207"/>
                    <a:pt x="104" y="207"/>
                  </a:cubicBezTo>
                  <a:cubicBezTo>
                    <a:pt x="120" y="207"/>
                    <a:pt x="153" y="207"/>
                    <a:pt x="174" y="187"/>
                  </a:cubicBezTo>
                  <a:cubicBezTo>
                    <a:pt x="207" y="170"/>
                    <a:pt x="207" y="154"/>
                    <a:pt x="223" y="121"/>
                  </a:cubicBezTo>
                  <a:cubicBezTo>
                    <a:pt x="223" y="67"/>
                    <a:pt x="190"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30"/>
            <p:cNvSpPr/>
            <p:nvPr/>
          </p:nvSpPr>
          <p:spPr>
            <a:xfrm>
              <a:off x="4082325" y="2981975"/>
              <a:ext cx="5600" cy="4925"/>
            </a:xfrm>
            <a:custGeom>
              <a:avLst/>
              <a:gdLst/>
              <a:ahLst/>
              <a:cxnLst/>
              <a:rect l="l" t="t" r="r" b="b"/>
              <a:pathLst>
                <a:path w="224" h="197" extrusionOk="0">
                  <a:moveTo>
                    <a:pt x="104" y="1"/>
                  </a:moveTo>
                  <a:cubicBezTo>
                    <a:pt x="71" y="1"/>
                    <a:pt x="54" y="17"/>
                    <a:pt x="38" y="34"/>
                  </a:cubicBezTo>
                  <a:cubicBezTo>
                    <a:pt x="17" y="50"/>
                    <a:pt x="1" y="87"/>
                    <a:pt x="1" y="104"/>
                  </a:cubicBezTo>
                  <a:cubicBezTo>
                    <a:pt x="17" y="120"/>
                    <a:pt x="17" y="120"/>
                    <a:pt x="17" y="137"/>
                  </a:cubicBezTo>
                  <a:cubicBezTo>
                    <a:pt x="17" y="153"/>
                    <a:pt x="38" y="174"/>
                    <a:pt x="54" y="174"/>
                  </a:cubicBezTo>
                  <a:cubicBezTo>
                    <a:pt x="69" y="188"/>
                    <a:pt x="90" y="196"/>
                    <a:pt x="113" y="196"/>
                  </a:cubicBezTo>
                  <a:cubicBezTo>
                    <a:pt x="142" y="196"/>
                    <a:pt x="172" y="183"/>
                    <a:pt x="190" y="153"/>
                  </a:cubicBezTo>
                  <a:cubicBezTo>
                    <a:pt x="223" y="120"/>
                    <a:pt x="223" y="50"/>
                    <a:pt x="174" y="17"/>
                  </a:cubicBezTo>
                  <a:cubicBezTo>
                    <a:pt x="157" y="1"/>
                    <a:pt x="14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30"/>
            <p:cNvSpPr/>
            <p:nvPr/>
          </p:nvSpPr>
          <p:spPr>
            <a:xfrm>
              <a:off x="4082750" y="3040425"/>
              <a:ext cx="5175" cy="5250"/>
            </a:xfrm>
            <a:custGeom>
              <a:avLst/>
              <a:gdLst/>
              <a:ahLst/>
              <a:cxnLst/>
              <a:rect l="l" t="t" r="r" b="b"/>
              <a:pathLst>
                <a:path w="207" h="210" extrusionOk="0">
                  <a:moveTo>
                    <a:pt x="124" y="0"/>
                  </a:moveTo>
                  <a:cubicBezTo>
                    <a:pt x="70" y="0"/>
                    <a:pt x="21" y="33"/>
                    <a:pt x="0" y="83"/>
                  </a:cubicBezTo>
                  <a:lnTo>
                    <a:pt x="0" y="136"/>
                  </a:lnTo>
                  <a:cubicBezTo>
                    <a:pt x="21" y="153"/>
                    <a:pt x="21" y="153"/>
                    <a:pt x="21" y="169"/>
                  </a:cubicBezTo>
                  <a:cubicBezTo>
                    <a:pt x="37" y="186"/>
                    <a:pt x="70" y="206"/>
                    <a:pt x="87" y="206"/>
                  </a:cubicBezTo>
                  <a:cubicBezTo>
                    <a:pt x="95" y="209"/>
                    <a:pt x="104" y="210"/>
                    <a:pt x="112" y="210"/>
                  </a:cubicBezTo>
                  <a:cubicBezTo>
                    <a:pt x="168" y="210"/>
                    <a:pt x="206" y="163"/>
                    <a:pt x="206" y="120"/>
                  </a:cubicBezTo>
                  <a:cubicBezTo>
                    <a:pt x="206" y="83"/>
                    <a:pt x="206" y="66"/>
                    <a:pt x="190" y="50"/>
                  </a:cubicBezTo>
                  <a:cubicBezTo>
                    <a:pt x="173"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30"/>
            <p:cNvSpPr/>
            <p:nvPr/>
          </p:nvSpPr>
          <p:spPr>
            <a:xfrm>
              <a:off x="4088825" y="3014150"/>
              <a:ext cx="5575" cy="5250"/>
            </a:xfrm>
            <a:custGeom>
              <a:avLst/>
              <a:gdLst/>
              <a:ahLst/>
              <a:cxnLst/>
              <a:rect l="l" t="t" r="r" b="b"/>
              <a:pathLst>
                <a:path w="223" h="210" extrusionOk="0">
                  <a:moveTo>
                    <a:pt x="103" y="0"/>
                  </a:moveTo>
                  <a:cubicBezTo>
                    <a:pt x="66" y="0"/>
                    <a:pt x="50" y="21"/>
                    <a:pt x="33" y="37"/>
                  </a:cubicBezTo>
                  <a:cubicBezTo>
                    <a:pt x="17" y="54"/>
                    <a:pt x="0" y="87"/>
                    <a:pt x="17" y="124"/>
                  </a:cubicBezTo>
                  <a:lnTo>
                    <a:pt x="17" y="140"/>
                  </a:lnTo>
                  <a:cubicBezTo>
                    <a:pt x="17" y="157"/>
                    <a:pt x="33" y="173"/>
                    <a:pt x="50" y="190"/>
                  </a:cubicBezTo>
                  <a:cubicBezTo>
                    <a:pt x="70" y="204"/>
                    <a:pt x="90" y="209"/>
                    <a:pt x="108" y="209"/>
                  </a:cubicBezTo>
                  <a:cubicBezTo>
                    <a:pt x="139" y="209"/>
                    <a:pt x="167" y="194"/>
                    <a:pt x="190" y="173"/>
                  </a:cubicBezTo>
                  <a:cubicBezTo>
                    <a:pt x="223" y="140"/>
                    <a:pt x="223" y="124"/>
                    <a:pt x="223" y="87"/>
                  </a:cubicBezTo>
                  <a:cubicBezTo>
                    <a:pt x="223" y="70"/>
                    <a:pt x="206" y="37"/>
                    <a:pt x="190" y="21"/>
                  </a:cubicBezTo>
                  <a:cubicBezTo>
                    <a:pt x="153"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30"/>
            <p:cNvSpPr/>
            <p:nvPr/>
          </p:nvSpPr>
          <p:spPr>
            <a:xfrm>
              <a:off x="4086650" y="2937750"/>
              <a:ext cx="5600" cy="5275"/>
            </a:xfrm>
            <a:custGeom>
              <a:avLst/>
              <a:gdLst/>
              <a:ahLst/>
              <a:cxnLst/>
              <a:rect l="l" t="t" r="r" b="b"/>
              <a:pathLst>
                <a:path w="224" h="211" extrusionOk="0">
                  <a:moveTo>
                    <a:pt x="120" y="1"/>
                  </a:moveTo>
                  <a:cubicBezTo>
                    <a:pt x="104" y="1"/>
                    <a:pt x="71" y="1"/>
                    <a:pt x="50" y="17"/>
                  </a:cubicBezTo>
                  <a:cubicBezTo>
                    <a:pt x="34" y="34"/>
                    <a:pt x="17" y="67"/>
                    <a:pt x="1" y="88"/>
                  </a:cubicBezTo>
                  <a:cubicBezTo>
                    <a:pt x="1" y="104"/>
                    <a:pt x="1" y="121"/>
                    <a:pt x="17" y="137"/>
                  </a:cubicBezTo>
                  <a:cubicBezTo>
                    <a:pt x="17" y="153"/>
                    <a:pt x="17" y="153"/>
                    <a:pt x="34" y="170"/>
                  </a:cubicBezTo>
                  <a:cubicBezTo>
                    <a:pt x="50" y="191"/>
                    <a:pt x="71" y="207"/>
                    <a:pt x="104" y="207"/>
                  </a:cubicBezTo>
                  <a:cubicBezTo>
                    <a:pt x="110" y="209"/>
                    <a:pt x="116" y="210"/>
                    <a:pt x="123" y="210"/>
                  </a:cubicBezTo>
                  <a:cubicBezTo>
                    <a:pt x="166" y="210"/>
                    <a:pt x="209" y="164"/>
                    <a:pt x="223" y="121"/>
                  </a:cubicBezTo>
                  <a:cubicBezTo>
                    <a:pt x="223" y="104"/>
                    <a:pt x="207" y="67"/>
                    <a:pt x="190" y="50"/>
                  </a:cubicBezTo>
                  <a:cubicBezTo>
                    <a:pt x="174"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30"/>
            <p:cNvSpPr/>
            <p:nvPr/>
          </p:nvSpPr>
          <p:spPr>
            <a:xfrm>
              <a:off x="4077175" y="2993525"/>
              <a:ext cx="5600" cy="5325"/>
            </a:xfrm>
            <a:custGeom>
              <a:avLst/>
              <a:gdLst/>
              <a:ahLst/>
              <a:cxnLst/>
              <a:rect l="l" t="t" r="r" b="b"/>
              <a:pathLst>
                <a:path w="224" h="213" extrusionOk="0">
                  <a:moveTo>
                    <a:pt x="141" y="0"/>
                  </a:moveTo>
                  <a:cubicBezTo>
                    <a:pt x="103" y="0"/>
                    <a:pt x="70" y="21"/>
                    <a:pt x="54" y="21"/>
                  </a:cubicBezTo>
                  <a:cubicBezTo>
                    <a:pt x="38" y="38"/>
                    <a:pt x="17" y="71"/>
                    <a:pt x="17" y="87"/>
                  </a:cubicBezTo>
                  <a:cubicBezTo>
                    <a:pt x="0" y="103"/>
                    <a:pt x="17" y="141"/>
                    <a:pt x="17" y="141"/>
                  </a:cubicBezTo>
                  <a:cubicBezTo>
                    <a:pt x="17" y="157"/>
                    <a:pt x="17" y="157"/>
                    <a:pt x="38" y="174"/>
                  </a:cubicBezTo>
                  <a:cubicBezTo>
                    <a:pt x="54" y="190"/>
                    <a:pt x="70" y="207"/>
                    <a:pt x="103" y="207"/>
                  </a:cubicBezTo>
                  <a:cubicBezTo>
                    <a:pt x="114" y="210"/>
                    <a:pt x="123" y="212"/>
                    <a:pt x="133" y="212"/>
                  </a:cubicBezTo>
                  <a:cubicBezTo>
                    <a:pt x="174" y="212"/>
                    <a:pt x="210" y="178"/>
                    <a:pt x="223" y="124"/>
                  </a:cubicBezTo>
                  <a:cubicBezTo>
                    <a:pt x="223" y="103"/>
                    <a:pt x="223" y="71"/>
                    <a:pt x="207" y="54"/>
                  </a:cubicBezTo>
                  <a:cubicBezTo>
                    <a:pt x="190" y="21"/>
                    <a:pt x="157" y="21"/>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30"/>
            <p:cNvSpPr/>
            <p:nvPr/>
          </p:nvSpPr>
          <p:spPr>
            <a:xfrm>
              <a:off x="4082325" y="2966000"/>
              <a:ext cx="5600" cy="5050"/>
            </a:xfrm>
            <a:custGeom>
              <a:avLst/>
              <a:gdLst/>
              <a:ahLst/>
              <a:cxnLst/>
              <a:rect l="l" t="t" r="r" b="b"/>
              <a:pathLst>
                <a:path w="224" h="202" extrusionOk="0">
                  <a:moveTo>
                    <a:pt x="95" y="1"/>
                  </a:moveTo>
                  <a:cubicBezTo>
                    <a:pt x="53" y="1"/>
                    <a:pt x="14" y="33"/>
                    <a:pt x="1" y="91"/>
                  </a:cubicBezTo>
                  <a:cubicBezTo>
                    <a:pt x="1" y="108"/>
                    <a:pt x="1" y="124"/>
                    <a:pt x="17" y="141"/>
                  </a:cubicBezTo>
                  <a:lnTo>
                    <a:pt x="17" y="157"/>
                  </a:lnTo>
                  <a:cubicBezTo>
                    <a:pt x="38" y="174"/>
                    <a:pt x="71" y="194"/>
                    <a:pt x="87" y="194"/>
                  </a:cubicBezTo>
                  <a:cubicBezTo>
                    <a:pt x="97" y="199"/>
                    <a:pt x="106" y="201"/>
                    <a:pt x="116" y="201"/>
                  </a:cubicBezTo>
                  <a:cubicBezTo>
                    <a:pt x="140" y="201"/>
                    <a:pt x="162" y="188"/>
                    <a:pt x="174" y="174"/>
                  </a:cubicBezTo>
                  <a:cubicBezTo>
                    <a:pt x="190" y="157"/>
                    <a:pt x="207" y="141"/>
                    <a:pt x="207" y="108"/>
                  </a:cubicBezTo>
                  <a:cubicBezTo>
                    <a:pt x="223" y="91"/>
                    <a:pt x="207" y="54"/>
                    <a:pt x="190" y="38"/>
                  </a:cubicBezTo>
                  <a:cubicBezTo>
                    <a:pt x="174" y="21"/>
                    <a:pt x="157"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30"/>
            <p:cNvSpPr/>
            <p:nvPr/>
          </p:nvSpPr>
          <p:spPr>
            <a:xfrm>
              <a:off x="4084500" y="2951725"/>
              <a:ext cx="5575" cy="5325"/>
            </a:xfrm>
            <a:custGeom>
              <a:avLst/>
              <a:gdLst/>
              <a:ahLst/>
              <a:cxnLst/>
              <a:rect l="l" t="t" r="r" b="b"/>
              <a:pathLst>
                <a:path w="223" h="213" extrusionOk="0">
                  <a:moveTo>
                    <a:pt x="113" y="1"/>
                  </a:moveTo>
                  <a:cubicBezTo>
                    <a:pt x="84" y="1"/>
                    <a:pt x="54" y="14"/>
                    <a:pt x="33" y="44"/>
                  </a:cubicBezTo>
                  <a:cubicBezTo>
                    <a:pt x="17" y="60"/>
                    <a:pt x="0" y="93"/>
                    <a:pt x="0" y="110"/>
                  </a:cubicBezTo>
                  <a:cubicBezTo>
                    <a:pt x="0" y="126"/>
                    <a:pt x="17" y="126"/>
                    <a:pt x="17" y="147"/>
                  </a:cubicBezTo>
                  <a:cubicBezTo>
                    <a:pt x="17" y="163"/>
                    <a:pt x="33" y="180"/>
                    <a:pt x="54" y="180"/>
                  </a:cubicBezTo>
                  <a:cubicBezTo>
                    <a:pt x="70" y="196"/>
                    <a:pt x="87" y="213"/>
                    <a:pt x="120" y="213"/>
                  </a:cubicBezTo>
                  <a:cubicBezTo>
                    <a:pt x="157" y="196"/>
                    <a:pt x="173" y="196"/>
                    <a:pt x="190" y="163"/>
                  </a:cubicBezTo>
                  <a:cubicBezTo>
                    <a:pt x="206" y="147"/>
                    <a:pt x="223" y="126"/>
                    <a:pt x="206" y="93"/>
                  </a:cubicBezTo>
                  <a:cubicBezTo>
                    <a:pt x="206" y="60"/>
                    <a:pt x="206" y="44"/>
                    <a:pt x="173" y="23"/>
                  </a:cubicBezTo>
                  <a:cubicBezTo>
                    <a:pt x="157" y="9"/>
                    <a:pt x="135"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30"/>
            <p:cNvSpPr/>
            <p:nvPr/>
          </p:nvSpPr>
          <p:spPr>
            <a:xfrm>
              <a:off x="4074175" y="2942825"/>
              <a:ext cx="5600" cy="5275"/>
            </a:xfrm>
            <a:custGeom>
              <a:avLst/>
              <a:gdLst/>
              <a:ahLst/>
              <a:cxnLst/>
              <a:rect l="l" t="t" r="r" b="b"/>
              <a:pathLst>
                <a:path w="224" h="211" extrusionOk="0">
                  <a:moveTo>
                    <a:pt x="100" y="1"/>
                  </a:moveTo>
                  <a:cubicBezTo>
                    <a:pt x="57" y="1"/>
                    <a:pt x="15" y="44"/>
                    <a:pt x="1" y="91"/>
                  </a:cubicBezTo>
                  <a:cubicBezTo>
                    <a:pt x="1" y="107"/>
                    <a:pt x="1" y="124"/>
                    <a:pt x="17" y="140"/>
                  </a:cubicBezTo>
                  <a:cubicBezTo>
                    <a:pt x="17" y="173"/>
                    <a:pt x="54" y="210"/>
                    <a:pt x="87" y="210"/>
                  </a:cubicBezTo>
                  <a:cubicBezTo>
                    <a:pt x="158" y="210"/>
                    <a:pt x="207" y="173"/>
                    <a:pt x="207" y="124"/>
                  </a:cubicBezTo>
                  <a:cubicBezTo>
                    <a:pt x="223" y="91"/>
                    <a:pt x="207" y="70"/>
                    <a:pt x="190" y="37"/>
                  </a:cubicBezTo>
                  <a:cubicBezTo>
                    <a:pt x="174" y="21"/>
                    <a:pt x="158"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30"/>
            <p:cNvSpPr/>
            <p:nvPr/>
          </p:nvSpPr>
          <p:spPr>
            <a:xfrm>
              <a:off x="4080150" y="3053975"/>
              <a:ext cx="6125" cy="5075"/>
            </a:xfrm>
            <a:custGeom>
              <a:avLst/>
              <a:gdLst/>
              <a:ahLst/>
              <a:cxnLst/>
              <a:rect l="l" t="t" r="r" b="b"/>
              <a:pathLst>
                <a:path w="245" h="203" extrusionOk="0">
                  <a:moveTo>
                    <a:pt x="127" y="1"/>
                  </a:moveTo>
                  <a:cubicBezTo>
                    <a:pt x="114" y="1"/>
                    <a:pt x="101" y="3"/>
                    <a:pt x="88" y="7"/>
                  </a:cubicBezTo>
                  <a:cubicBezTo>
                    <a:pt x="38" y="23"/>
                    <a:pt x="1" y="93"/>
                    <a:pt x="22" y="143"/>
                  </a:cubicBezTo>
                  <a:cubicBezTo>
                    <a:pt x="34" y="183"/>
                    <a:pt x="75" y="202"/>
                    <a:pt x="117" y="202"/>
                  </a:cubicBezTo>
                  <a:cubicBezTo>
                    <a:pt x="130" y="202"/>
                    <a:pt x="144" y="200"/>
                    <a:pt x="158" y="196"/>
                  </a:cubicBezTo>
                  <a:cubicBezTo>
                    <a:pt x="207" y="180"/>
                    <a:pt x="244" y="110"/>
                    <a:pt x="228" y="56"/>
                  </a:cubicBezTo>
                  <a:cubicBezTo>
                    <a:pt x="200" y="19"/>
                    <a:pt x="165"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30"/>
            <p:cNvSpPr/>
            <p:nvPr/>
          </p:nvSpPr>
          <p:spPr>
            <a:xfrm>
              <a:off x="4069450" y="3061700"/>
              <a:ext cx="6100" cy="5075"/>
            </a:xfrm>
            <a:custGeom>
              <a:avLst/>
              <a:gdLst/>
              <a:ahLst/>
              <a:cxnLst/>
              <a:rect l="l" t="t" r="r" b="b"/>
              <a:pathLst>
                <a:path w="244" h="203" extrusionOk="0">
                  <a:moveTo>
                    <a:pt x="128" y="1"/>
                  </a:moveTo>
                  <a:cubicBezTo>
                    <a:pt x="114" y="1"/>
                    <a:pt x="100" y="3"/>
                    <a:pt x="87" y="7"/>
                  </a:cubicBezTo>
                  <a:cubicBezTo>
                    <a:pt x="37" y="23"/>
                    <a:pt x="0" y="77"/>
                    <a:pt x="17" y="143"/>
                  </a:cubicBezTo>
                  <a:cubicBezTo>
                    <a:pt x="45" y="183"/>
                    <a:pt x="80" y="203"/>
                    <a:pt x="118" y="203"/>
                  </a:cubicBezTo>
                  <a:cubicBezTo>
                    <a:pt x="131" y="203"/>
                    <a:pt x="144" y="201"/>
                    <a:pt x="157" y="197"/>
                  </a:cubicBezTo>
                  <a:cubicBezTo>
                    <a:pt x="223" y="180"/>
                    <a:pt x="243" y="110"/>
                    <a:pt x="223" y="56"/>
                  </a:cubicBezTo>
                  <a:cubicBezTo>
                    <a:pt x="210" y="19"/>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30"/>
            <p:cNvSpPr/>
            <p:nvPr/>
          </p:nvSpPr>
          <p:spPr>
            <a:xfrm>
              <a:off x="4069025" y="3047225"/>
              <a:ext cx="5600" cy="5250"/>
            </a:xfrm>
            <a:custGeom>
              <a:avLst/>
              <a:gdLst/>
              <a:ahLst/>
              <a:cxnLst/>
              <a:rect l="l" t="t" r="r" b="b"/>
              <a:pathLst>
                <a:path w="224" h="210" extrusionOk="0">
                  <a:moveTo>
                    <a:pt x="137" y="0"/>
                  </a:moveTo>
                  <a:cubicBezTo>
                    <a:pt x="71" y="0"/>
                    <a:pt x="17" y="38"/>
                    <a:pt x="17" y="87"/>
                  </a:cubicBezTo>
                  <a:cubicBezTo>
                    <a:pt x="1" y="104"/>
                    <a:pt x="17" y="120"/>
                    <a:pt x="17" y="141"/>
                  </a:cubicBezTo>
                  <a:cubicBezTo>
                    <a:pt x="17" y="157"/>
                    <a:pt x="17" y="157"/>
                    <a:pt x="34" y="174"/>
                  </a:cubicBezTo>
                  <a:cubicBezTo>
                    <a:pt x="54" y="190"/>
                    <a:pt x="71" y="207"/>
                    <a:pt x="104" y="207"/>
                  </a:cubicBezTo>
                  <a:cubicBezTo>
                    <a:pt x="111" y="209"/>
                    <a:pt x="118" y="210"/>
                    <a:pt x="125" y="210"/>
                  </a:cubicBezTo>
                  <a:cubicBezTo>
                    <a:pt x="170" y="210"/>
                    <a:pt x="209" y="166"/>
                    <a:pt x="223" y="120"/>
                  </a:cubicBezTo>
                  <a:cubicBezTo>
                    <a:pt x="223" y="87"/>
                    <a:pt x="223" y="71"/>
                    <a:pt x="207" y="54"/>
                  </a:cubicBezTo>
                  <a:cubicBezTo>
                    <a:pt x="190"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30"/>
            <p:cNvSpPr/>
            <p:nvPr/>
          </p:nvSpPr>
          <p:spPr>
            <a:xfrm>
              <a:off x="4069850" y="3126200"/>
              <a:ext cx="5700" cy="5250"/>
            </a:xfrm>
            <a:custGeom>
              <a:avLst/>
              <a:gdLst/>
              <a:ahLst/>
              <a:cxnLst/>
              <a:rect l="l" t="t" r="r" b="b"/>
              <a:pathLst>
                <a:path w="228" h="210" extrusionOk="0">
                  <a:moveTo>
                    <a:pt x="103" y="0"/>
                  </a:moveTo>
                  <a:cubicBezTo>
                    <a:pt x="58" y="0"/>
                    <a:pt x="19" y="44"/>
                    <a:pt x="1" y="90"/>
                  </a:cubicBezTo>
                  <a:cubicBezTo>
                    <a:pt x="1" y="107"/>
                    <a:pt x="1" y="123"/>
                    <a:pt x="21" y="140"/>
                  </a:cubicBezTo>
                  <a:lnTo>
                    <a:pt x="21" y="156"/>
                  </a:lnTo>
                  <a:cubicBezTo>
                    <a:pt x="38" y="193"/>
                    <a:pt x="71" y="210"/>
                    <a:pt x="87" y="210"/>
                  </a:cubicBezTo>
                  <a:cubicBezTo>
                    <a:pt x="157" y="210"/>
                    <a:pt x="207" y="177"/>
                    <a:pt x="207" y="123"/>
                  </a:cubicBezTo>
                  <a:cubicBezTo>
                    <a:pt x="227" y="90"/>
                    <a:pt x="207" y="74"/>
                    <a:pt x="190" y="37"/>
                  </a:cubicBezTo>
                  <a:cubicBezTo>
                    <a:pt x="174" y="20"/>
                    <a:pt x="157" y="4"/>
                    <a:pt x="124" y="4"/>
                  </a:cubicBezTo>
                  <a:cubicBezTo>
                    <a:pt x="117" y="2"/>
                    <a:pt x="11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30"/>
            <p:cNvSpPr/>
            <p:nvPr/>
          </p:nvSpPr>
          <p:spPr>
            <a:xfrm>
              <a:off x="4070375" y="3033400"/>
              <a:ext cx="6000" cy="5200"/>
            </a:xfrm>
            <a:custGeom>
              <a:avLst/>
              <a:gdLst/>
              <a:ahLst/>
              <a:cxnLst/>
              <a:rect l="l" t="t" r="r" b="b"/>
              <a:pathLst>
                <a:path w="240" h="208" extrusionOk="0">
                  <a:moveTo>
                    <a:pt x="112" y="1"/>
                  </a:moveTo>
                  <a:cubicBezTo>
                    <a:pt x="102" y="1"/>
                    <a:pt x="92" y="2"/>
                    <a:pt x="83" y="5"/>
                  </a:cubicBezTo>
                  <a:cubicBezTo>
                    <a:pt x="33" y="22"/>
                    <a:pt x="0" y="92"/>
                    <a:pt x="17" y="141"/>
                  </a:cubicBezTo>
                  <a:cubicBezTo>
                    <a:pt x="41" y="180"/>
                    <a:pt x="75" y="208"/>
                    <a:pt x="111" y="208"/>
                  </a:cubicBezTo>
                  <a:cubicBezTo>
                    <a:pt x="125" y="208"/>
                    <a:pt x="139" y="204"/>
                    <a:pt x="153" y="195"/>
                  </a:cubicBezTo>
                  <a:cubicBezTo>
                    <a:pt x="206" y="178"/>
                    <a:pt x="239" y="125"/>
                    <a:pt x="223" y="75"/>
                  </a:cubicBezTo>
                  <a:cubicBezTo>
                    <a:pt x="209" y="31"/>
                    <a:pt x="15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30"/>
            <p:cNvSpPr/>
            <p:nvPr/>
          </p:nvSpPr>
          <p:spPr>
            <a:xfrm>
              <a:off x="4073775" y="3098600"/>
              <a:ext cx="5575" cy="5100"/>
            </a:xfrm>
            <a:custGeom>
              <a:avLst/>
              <a:gdLst/>
              <a:ahLst/>
              <a:cxnLst/>
              <a:rect l="l" t="t" r="r" b="b"/>
              <a:pathLst>
                <a:path w="223" h="204" extrusionOk="0">
                  <a:moveTo>
                    <a:pt x="105" y="1"/>
                  </a:moveTo>
                  <a:cubicBezTo>
                    <a:pt x="76" y="1"/>
                    <a:pt x="47" y="14"/>
                    <a:pt x="17" y="44"/>
                  </a:cubicBezTo>
                  <a:cubicBezTo>
                    <a:pt x="0" y="60"/>
                    <a:pt x="0" y="77"/>
                    <a:pt x="0" y="110"/>
                  </a:cubicBezTo>
                  <a:cubicBezTo>
                    <a:pt x="0" y="126"/>
                    <a:pt x="0" y="126"/>
                    <a:pt x="17" y="147"/>
                  </a:cubicBezTo>
                  <a:cubicBezTo>
                    <a:pt x="17" y="164"/>
                    <a:pt x="33" y="164"/>
                    <a:pt x="33" y="180"/>
                  </a:cubicBezTo>
                  <a:cubicBezTo>
                    <a:pt x="60" y="192"/>
                    <a:pt x="75" y="203"/>
                    <a:pt x="94" y="203"/>
                  </a:cubicBezTo>
                  <a:cubicBezTo>
                    <a:pt x="102" y="203"/>
                    <a:pt x="110" y="201"/>
                    <a:pt x="120" y="197"/>
                  </a:cubicBezTo>
                  <a:cubicBezTo>
                    <a:pt x="153" y="197"/>
                    <a:pt x="174" y="180"/>
                    <a:pt x="190" y="164"/>
                  </a:cubicBezTo>
                  <a:cubicBezTo>
                    <a:pt x="206" y="147"/>
                    <a:pt x="223" y="110"/>
                    <a:pt x="206" y="93"/>
                  </a:cubicBezTo>
                  <a:cubicBezTo>
                    <a:pt x="206" y="60"/>
                    <a:pt x="190" y="44"/>
                    <a:pt x="174" y="23"/>
                  </a:cubicBezTo>
                  <a:cubicBezTo>
                    <a:pt x="150" y="9"/>
                    <a:pt x="127"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30"/>
            <p:cNvSpPr/>
            <p:nvPr/>
          </p:nvSpPr>
          <p:spPr>
            <a:xfrm>
              <a:off x="4075525" y="3084900"/>
              <a:ext cx="5600" cy="5100"/>
            </a:xfrm>
            <a:custGeom>
              <a:avLst/>
              <a:gdLst/>
              <a:ahLst/>
              <a:cxnLst/>
              <a:rect l="l" t="t" r="r" b="b"/>
              <a:pathLst>
                <a:path w="224" h="204" extrusionOk="0">
                  <a:moveTo>
                    <a:pt x="108" y="0"/>
                  </a:moveTo>
                  <a:cubicBezTo>
                    <a:pt x="94" y="0"/>
                    <a:pt x="80" y="2"/>
                    <a:pt x="66" y="7"/>
                  </a:cubicBezTo>
                  <a:cubicBezTo>
                    <a:pt x="17" y="23"/>
                    <a:pt x="0" y="77"/>
                    <a:pt x="17" y="143"/>
                  </a:cubicBezTo>
                  <a:cubicBezTo>
                    <a:pt x="17" y="143"/>
                    <a:pt x="33" y="159"/>
                    <a:pt x="33" y="180"/>
                  </a:cubicBezTo>
                  <a:cubicBezTo>
                    <a:pt x="57" y="191"/>
                    <a:pt x="82" y="203"/>
                    <a:pt x="112" y="203"/>
                  </a:cubicBezTo>
                  <a:cubicBezTo>
                    <a:pt x="125" y="203"/>
                    <a:pt x="138" y="201"/>
                    <a:pt x="153" y="196"/>
                  </a:cubicBezTo>
                  <a:cubicBezTo>
                    <a:pt x="186" y="180"/>
                    <a:pt x="207" y="143"/>
                    <a:pt x="223" y="110"/>
                  </a:cubicBezTo>
                  <a:cubicBezTo>
                    <a:pt x="223" y="93"/>
                    <a:pt x="223" y="77"/>
                    <a:pt x="207" y="56"/>
                  </a:cubicBezTo>
                  <a:cubicBezTo>
                    <a:pt x="191" y="19"/>
                    <a:pt x="15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30"/>
            <p:cNvSpPr/>
            <p:nvPr/>
          </p:nvSpPr>
          <p:spPr>
            <a:xfrm>
              <a:off x="4079325" y="3072875"/>
              <a:ext cx="5200" cy="4975"/>
            </a:xfrm>
            <a:custGeom>
              <a:avLst/>
              <a:gdLst/>
              <a:ahLst/>
              <a:cxnLst/>
              <a:rect l="l" t="t" r="r" b="b"/>
              <a:pathLst>
                <a:path w="208" h="199" extrusionOk="0">
                  <a:moveTo>
                    <a:pt x="95" y="1"/>
                  </a:moveTo>
                  <a:cubicBezTo>
                    <a:pt x="54" y="1"/>
                    <a:pt x="15" y="34"/>
                    <a:pt x="1" y="92"/>
                  </a:cubicBezTo>
                  <a:lnTo>
                    <a:pt x="1" y="145"/>
                  </a:lnTo>
                  <a:cubicBezTo>
                    <a:pt x="17" y="145"/>
                    <a:pt x="17" y="162"/>
                    <a:pt x="17" y="162"/>
                  </a:cubicBezTo>
                  <a:cubicBezTo>
                    <a:pt x="34" y="178"/>
                    <a:pt x="71" y="195"/>
                    <a:pt x="88" y="195"/>
                  </a:cubicBezTo>
                  <a:cubicBezTo>
                    <a:pt x="96" y="198"/>
                    <a:pt x="105" y="199"/>
                    <a:pt x="114" y="199"/>
                  </a:cubicBezTo>
                  <a:cubicBezTo>
                    <a:pt x="159" y="199"/>
                    <a:pt x="207" y="166"/>
                    <a:pt x="207" y="108"/>
                  </a:cubicBezTo>
                  <a:cubicBezTo>
                    <a:pt x="207" y="92"/>
                    <a:pt x="207" y="59"/>
                    <a:pt x="191" y="42"/>
                  </a:cubicBezTo>
                  <a:cubicBezTo>
                    <a:pt x="174" y="22"/>
                    <a:pt x="158" y="5"/>
                    <a:pt x="121" y="5"/>
                  </a:cubicBezTo>
                  <a:cubicBezTo>
                    <a:pt x="112" y="2"/>
                    <a:pt x="104"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30"/>
            <p:cNvSpPr/>
            <p:nvPr/>
          </p:nvSpPr>
          <p:spPr>
            <a:xfrm>
              <a:off x="4071600" y="3110225"/>
              <a:ext cx="5175" cy="5350"/>
            </a:xfrm>
            <a:custGeom>
              <a:avLst/>
              <a:gdLst/>
              <a:ahLst/>
              <a:cxnLst/>
              <a:rect l="l" t="t" r="r" b="b"/>
              <a:pathLst>
                <a:path w="207" h="214" extrusionOk="0">
                  <a:moveTo>
                    <a:pt x="91" y="1"/>
                  </a:moveTo>
                  <a:cubicBezTo>
                    <a:pt x="68" y="1"/>
                    <a:pt x="43" y="13"/>
                    <a:pt x="17" y="24"/>
                  </a:cubicBezTo>
                  <a:cubicBezTo>
                    <a:pt x="17" y="41"/>
                    <a:pt x="1" y="57"/>
                    <a:pt x="1" y="94"/>
                  </a:cubicBezTo>
                  <a:lnTo>
                    <a:pt x="1" y="144"/>
                  </a:lnTo>
                  <a:cubicBezTo>
                    <a:pt x="17" y="177"/>
                    <a:pt x="54" y="197"/>
                    <a:pt x="87" y="214"/>
                  </a:cubicBezTo>
                  <a:cubicBezTo>
                    <a:pt x="157" y="214"/>
                    <a:pt x="190" y="177"/>
                    <a:pt x="207" y="127"/>
                  </a:cubicBezTo>
                  <a:cubicBezTo>
                    <a:pt x="207" y="94"/>
                    <a:pt x="207" y="57"/>
                    <a:pt x="190" y="41"/>
                  </a:cubicBezTo>
                  <a:cubicBezTo>
                    <a:pt x="174" y="24"/>
                    <a:pt x="137" y="8"/>
                    <a:pt x="120" y="8"/>
                  </a:cubicBezTo>
                  <a:cubicBezTo>
                    <a:pt x="111"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30"/>
            <p:cNvSpPr/>
            <p:nvPr/>
          </p:nvSpPr>
          <p:spPr>
            <a:xfrm>
              <a:off x="4052325" y="3004650"/>
              <a:ext cx="5600" cy="5275"/>
            </a:xfrm>
            <a:custGeom>
              <a:avLst/>
              <a:gdLst/>
              <a:ahLst/>
              <a:cxnLst/>
              <a:rect l="l" t="t" r="r" b="b"/>
              <a:pathLst>
                <a:path w="224" h="211" extrusionOk="0">
                  <a:moveTo>
                    <a:pt x="93" y="1"/>
                  </a:moveTo>
                  <a:cubicBezTo>
                    <a:pt x="51" y="1"/>
                    <a:pt x="14" y="33"/>
                    <a:pt x="1" y="91"/>
                  </a:cubicBezTo>
                  <a:cubicBezTo>
                    <a:pt x="1" y="108"/>
                    <a:pt x="1" y="124"/>
                    <a:pt x="17" y="141"/>
                  </a:cubicBezTo>
                  <a:cubicBezTo>
                    <a:pt x="17" y="141"/>
                    <a:pt x="17" y="157"/>
                    <a:pt x="34" y="157"/>
                  </a:cubicBezTo>
                  <a:cubicBezTo>
                    <a:pt x="34" y="174"/>
                    <a:pt x="67" y="194"/>
                    <a:pt x="104" y="211"/>
                  </a:cubicBezTo>
                  <a:cubicBezTo>
                    <a:pt x="153" y="211"/>
                    <a:pt x="207" y="174"/>
                    <a:pt x="207" y="124"/>
                  </a:cubicBezTo>
                  <a:cubicBezTo>
                    <a:pt x="223" y="91"/>
                    <a:pt x="207" y="54"/>
                    <a:pt x="186" y="38"/>
                  </a:cubicBezTo>
                  <a:cubicBezTo>
                    <a:pt x="170"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30"/>
            <p:cNvSpPr/>
            <p:nvPr/>
          </p:nvSpPr>
          <p:spPr>
            <a:xfrm>
              <a:off x="4038100" y="3009900"/>
              <a:ext cx="5600" cy="5275"/>
            </a:xfrm>
            <a:custGeom>
              <a:avLst/>
              <a:gdLst/>
              <a:ahLst/>
              <a:cxnLst/>
              <a:rect l="l" t="t" r="r" b="b"/>
              <a:pathLst>
                <a:path w="224" h="211" extrusionOk="0">
                  <a:moveTo>
                    <a:pt x="120" y="1"/>
                  </a:moveTo>
                  <a:cubicBezTo>
                    <a:pt x="104" y="1"/>
                    <a:pt x="71" y="1"/>
                    <a:pt x="54" y="17"/>
                  </a:cubicBezTo>
                  <a:cubicBezTo>
                    <a:pt x="17" y="34"/>
                    <a:pt x="17" y="67"/>
                    <a:pt x="1" y="88"/>
                  </a:cubicBezTo>
                  <a:cubicBezTo>
                    <a:pt x="1" y="104"/>
                    <a:pt x="1" y="121"/>
                    <a:pt x="17" y="137"/>
                  </a:cubicBezTo>
                  <a:lnTo>
                    <a:pt x="17" y="170"/>
                  </a:lnTo>
                  <a:cubicBezTo>
                    <a:pt x="34" y="191"/>
                    <a:pt x="71" y="207"/>
                    <a:pt x="87" y="207"/>
                  </a:cubicBezTo>
                  <a:cubicBezTo>
                    <a:pt x="96" y="209"/>
                    <a:pt x="105" y="210"/>
                    <a:pt x="113" y="210"/>
                  </a:cubicBezTo>
                  <a:cubicBezTo>
                    <a:pt x="169" y="210"/>
                    <a:pt x="207" y="164"/>
                    <a:pt x="207" y="121"/>
                  </a:cubicBezTo>
                  <a:cubicBezTo>
                    <a:pt x="223" y="88"/>
                    <a:pt x="207" y="67"/>
                    <a:pt x="190" y="50"/>
                  </a:cubicBezTo>
                  <a:cubicBezTo>
                    <a:pt x="174"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30"/>
            <p:cNvSpPr/>
            <p:nvPr/>
          </p:nvSpPr>
          <p:spPr>
            <a:xfrm>
              <a:off x="4030800" y="2971975"/>
              <a:ext cx="6100" cy="5400"/>
            </a:xfrm>
            <a:custGeom>
              <a:avLst/>
              <a:gdLst/>
              <a:ahLst/>
              <a:cxnLst/>
              <a:rect l="l" t="t" r="r" b="b"/>
              <a:pathLst>
                <a:path w="244" h="216" extrusionOk="0">
                  <a:moveTo>
                    <a:pt x="116" y="1"/>
                  </a:moveTo>
                  <a:cubicBezTo>
                    <a:pt x="106" y="1"/>
                    <a:pt x="96" y="2"/>
                    <a:pt x="87" y="5"/>
                  </a:cubicBezTo>
                  <a:cubicBezTo>
                    <a:pt x="37" y="38"/>
                    <a:pt x="0" y="91"/>
                    <a:pt x="17" y="141"/>
                  </a:cubicBezTo>
                  <a:cubicBezTo>
                    <a:pt x="47" y="185"/>
                    <a:pt x="86" y="215"/>
                    <a:pt x="129" y="215"/>
                  </a:cubicBezTo>
                  <a:cubicBezTo>
                    <a:pt x="138" y="215"/>
                    <a:pt x="147" y="214"/>
                    <a:pt x="157" y="211"/>
                  </a:cubicBezTo>
                  <a:cubicBezTo>
                    <a:pt x="206" y="178"/>
                    <a:pt x="243" y="124"/>
                    <a:pt x="223" y="75"/>
                  </a:cubicBezTo>
                  <a:cubicBezTo>
                    <a:pt x="209" y="31"/>
                    <a:pt x="16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30"/>
            <p:cNvSpPr/>
            <p:nvPr/>
          </p:nvSpPr>
          <p:spPr>
            <a:xfrm>
              <a:off x="4034300" y="3023200"/>
              <a:ext cx="6000" cy="5100"/>
            </a:xfrm>
            <a:custGeom>
              <a:avLst/>
              <a:gdLst/>
              <a:ahLst/>
              <a:cxnLst/>
              <a:rect l="l" t="t" r="r" b="b"/>
              <a:pathLst>
                <a:path w="240" h="204" extrusionOk="0">
                  <a:moveTo>
                    <a:pt x="83" y="1"/>
                  </a:moveTo>
                  <a:cubicBezTo>
                    <a:pt x="33" y="17"/>
                    <a:pt x="0" y="87"/>
                    <a:pt x="17" y="137"/>
                  </a:cubicBezTo>
                  <a:cubicBezTo>
                    <a:pt x="41" y="176"/>
                    <a:pt x="75" y="204"/>
                    <a:pt x="111" y="204"/>
                  </a:cubicBezTo>
                  <a:cubicBezTo>
                    <a:pt x="125" y="204"/>
                    <a:pt x="139" y="200"/>
                    <a:pt x="153" y="190"/>
                  </a:cubicBezTo>
                  <a:cubicBezTo>
                    <a:pt x="169" y="190"/>
                    <a:pt x="186" y="174"/>
                    <a:pt x="206" y="174"/>
                  </a:cubicBezTo>
                  <a:cubicBezTo>
                    <a:pt x="223" y="137"/>
                    <a:pt x="239" y="104"/>
                    <a:pt x="223" y="71"/>
                  </a:cubicBezTo>
                  <a:cubicBezTo>
                    <a:pt x="206" y="17"/>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30"/>
            <p:cNvSpPr/>
            <p:nvPr/>
          </p:nvSpPr>
          <p:spPr>
            <a:xfrm>
              <a:off x="4042425" y="2979000"/>
              <a:ext cx="5200" cy="5250"/>
            </a:xfrm>
            <a:custGeom>
              <a:avLst/>
              <a:gdLst/>
              <a:ahLst/>
              <a:cxnLst/>
              <a:rect l="l" t="t" r="r" b="b"/>
              <a:pathLst>
                <a:path w="208" h="210" extrusionOk="0">
                  <a:moveTo>
                    <a:pt x="121" y="0"/>
                  </a:moveTo>
                  <a:cubicBezTo>
                    <a:pt x="67" y="0"/>
                    <a:pt x="1" y="33"/>
                    <a:pt x="1" y="87"/>
                  </a:cubicBezTo>
                  <a:lnTo>
                    <a:pt x="1" y="136"/>
                  </a:lnTo>
                  <a:cubicBezTo>
                    <a:pt x="1" y="153"/>
                    <a:pt x="17" y="153"/>
                    <a:pt x="17" y="169"/>
                  </a:cubicBezTo>
                  <a:cubicBezTo>
                    <a:pt x="34" y="190"/>
                    <a:pt x="50" y="206"/>
                    <a:pt x="88" y="206"/>
                  </a:cubicBezTo>
                  <a:cubicBezTo>
                    <a:pt x="94" y="208"/>
                    <a:pt x="100" y="209"/>
                    <a:pt x="107" y="209"/>
                  </a:cubicBezTo>
                  <a:cubicBezTo>
                    <a:pt x="154" y="209"/>
                    <a:pt x="207" y="163"/>
                    <a:pt x="207" y="120"/>
                  </a:cubicBezTo>
                  <a:cubicBezTo>
                    <a:pt x="207" y="103"/>
                    <a:pt x="207" y="66"/>
                    <a:pt x="191" y="50"/>
                  </a:cubicBezTo>
                  <a:cubicBezTo>
                    <a:pt x="170" y="17"/>
                    <a:pt x="154" y="17"/>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30"/>
            <p:cNvSpPr/>
            <p:nvPr/>
          </p:nvSpPr>
          <p:spPr>
            <a:xfrm>
              <a:off x="4031725" y="2957825"/>
              <a:ext cx="6000" cy="5175"/>
            </a:xfrm>
            <a:custGeom>
              <a:avLst/>
              <a:gdLst/>
              <a:ahLst/>
              <a:cxnLst/>
              <a:rect l="l" t="t" r="r" b="b"/>
              <a:pathLst>
                <a:path w="240" h="207" extrusionOk="0">
                  <a:moveTo>
                    <a:pt x="113" y="0"/>
                  </a:moveTo>
                  <a:cubicBezTo>
                    <a:pt x="103" y="0"/>
                    <a:pt x="93" y="2"/>
                    <a:pt x="83" y="6"/>
                  </a:cubicBezTo>
                  <a:cubicBezTo>
                    <a:pt x="33" y="23"/>
                    <a:pt x="0" y="88"/>
                    <a:pt x="17" y="142"/>
                  </a:cubicBezTo>
                  <a:cubicBezTo>
                    <a:pt x="29" y="178"/>
                    <a:pt x="68" y="207"/>
                    <a:pt x="107" y="207"/>
                  </a:cubicBezTo>
                  <a:cubicBezTo>
                    <a:pt x="123" y="207"/>
                    <a:pt x="139" y="202"/>
                    <a:pt x="153" y="192"/>
                  </a:cubicBezTo>
                  <a:cubicBezTo>
                    <a:pt x="206" y="175"/>
                    <a:pt x="239" y="126"/>
                    <a:pt x="223" y="72"/>
                  </a:cubicBezTo>
                  <a:cubicBezTo>
                    <a:pt x="193" y="32"/>
                    <a:pt x="155"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30"/>
            <p:cNvSpPr/>
            <p:nvPr/>
          </p:nvSpPr>
          <p:spPr>
            <a:xfrm>
              <a:off x="4101300" y="3011075"/>
              <a:ext cx="5175" cy="5250"/>
            </a:xfrm>
            <a:custGeom>
              <a:avLst/>
              <a:gdLst/>
              <a:ahLst/>
              <a:cxnLst/>
              <a:rect l="l" t="t" r="r" b="b"/>
              <a:pathLst>
                <a:path w="207" h="210" extrusionOk="0">
                  <a:moveTo>
                    <a:pt x="99" y="0"/>
                  </a:moveTo>
                  <a:cubicBezTo>
                    <a:pt x="51" y="0"/>
                    <a:pt x="0" y="47"/>
                    <a:pt x="0" y="90"/>
                  </a:cubicBezTo>
                  <a:lnTo>
                    <a:pt x="0" y="144"/>
                  </a:lnTo>
                  <a:cubicBezTo>
                    <a:pt x="17" y="177"/>
                    <a:pt x="50" y="193"/>
                    <a:pt x="83" y="210"/>
                  </a:cubicBezTo>
                  <a:cubicBezTo>
                    <a:pt x="136" y="210"/>
                    <a:pt x="206" y="177"/>
                    <a:pt x="206" y="123"/>
                  </a:cubicBezTo>
                  <a:cubicBezTo>
                    <a:pt x="206" y="90"/>
                    <a:pt x="206" y="74"/>
                    <a:pt x="186" y="41"/>
                  </a:cubicBezTo>
                  <a:cubicBezTo>
                    <a:pt x="169" y="20"/>
                    <a:pt x="153" y="3"/>
                    <a:pt x="120" y="3"/>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30"/>
            <p:cNvSpPr/>
            <p:nvPr/>
          </p:nvSpPr>
          <p:spPr>
            <a:xfrm>
              <a:off x="4024800" y="3014000"/>
              <a:ext cx="5200" cy="4900"/>
            </a:xfrm>
            <a:custGeom>
              <a:avLst/>
              <a:gdLst/>
              <a:ahLst/>
              <a:cxnLst/>
              <a:rect l="l" t="t" r="r" b="b"/>
              <a:pathLst>
                <a:path w="208" h="196" extrusionOk="0">
                  <a:moveTo>
                    <a:pt x="96" y="1"/>
                  </a:moveTo>
                  <a:cubicBezTo>
                    <a:pt x="65" y="1"/>
                    <a:pt x="35" y="14"/>
                    <a:pt x="17" y="43"/>
                  </a:cubicBezTo>
                  <a:cubicBezTo>
                    <a:pt x="1" y="60"/>
                    <a:pt x="1" y="76"/>
                    <a:pt x="1" y="109"/>
                  </a:cubicBezTo>
                  <a:lnTo>
                    <a:pt x="1" y="130"/>
                  </a:lnTo>
                  <a:cubicBezTo>
                    <a:pt x="1" y="146"/>
                    <a:pt x="17" y="163"/>
                    <a:pt x="34" y="179"/>
                  </a:cubicBezTo>
                  <a:cubicBezTo>
                    <a:pt x="50" y="196"/>
                    <a:pt x="88" y="196"/>
                    <a:pt x="104" y="196"/>
                  </a:cubicBezTo>
                  <a:cubicBezTo>
                    <a:pt x="137" y="196"/>
                    <a:pt x="174" y="179"/>
                    <a:pt x="191" y="163"/>
                  </a:cubicBezTo>
                  <a:cubicBezTo>
                    <a:pt x="207" y="146"/>
                    <a:pt x="207" y="109"/>
                    <a:pt x="207" y="93"/>
                  </a:cubicBezTo>
                  <a:cubicBezTo>
                    <a:pt x="207" y="60"/>
                    <a:pt x="191" y="43"/>
                    <a:pt x="174" y="27"/>
                  </a:cubicBezTo>
                  <a:cubicBezTo>
                    <a:pt x="150" y="10"/>
                    <a:pt x="12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30"/>
            <p:cNvSpPr/>
            <p:nvPr/>
          </p:nvSpPr>
          <p:spPr>
            <a:xfrm>
              <a:off x="4028625" y="2999500"/>
              <a:ext cx="5175" cy="5275"/>
            </a:xfrm>
            <a:custGeom>
              <a:avLst/>
              <a:gdLst/>
              <a:ahLst/>
              <a:cxnLst/>
              <a:rect l="l" t="t" r="r" b="b"/>
              <a:pathLst>
                <a:path w="207" h="211" extrusionOk="0">
                  <a:moveTo>
                    <a:pt x="97" y="0"/>
                  </a:moveTo>
                  <a:cubicBezTo>
                    <a:pt x="58" y="0"/>
                    <a:pt x="31" y="27"/>
                    <a:pt x="1" y="54"/>
                  </a:cubicBezTo>
                  <a:lnTo>
                    <a:pt x="1" y="91"/>
                  </a:lnTo>
                  <a:lnTo>
                    <a:pt x="1" y="141"/>
                  </a:lnTo>
                  <a:cubicBezTo>
                    <a:pt x="21" y="157"/>
                    <a:pt x="38" y="174"/>
                    <a:pt x="71" y="194"/>
                  </a:cubicBezTo>
                  <a:cubicBezTo>
                    <a:pt x="71" y="194"/>
                    <a:pt x="87" y="194"/>
                    <a:pt x="87" y="211"/>
                  </a:cubicBezTo>
                  <a:cubicBezTo>
                    <a:pt x="141" y="211"/>
                    <a:pt x="207" y="174"/>
                    <a:pt x="207" y="108"/>
                  </a:cubicBezTo>
                  <a:cubicBezTo>
                    <a:pt x="207" y="91"/>
                    <a:pt x="207" y="54"/>
                    <a:pt x="190" y="38"/>
                  </a:cubicBezTo>
                  <a:cubicBezTo>
                    <a:pt x="174" y="21"/>
                    <a:pt x="157" y="5"/>
                    <a:pt x="124" y="5"/>
                  </a:cubicBezTo>
                  <a:cubicBezTo>
                    <a:pt x="114"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30"/>
            <p:cNvSpPr/>
            <p:nvPr/>
          </p:nvSpPr>
          <p:spPr>
            <a:xfrm>
              <a:off x="4028625" y="2984925"/>
              <a:ext cx="5700" cy="5250"/>
            </a:xfrm>
            <a:custGeom>
              <a:avLst/>
              <a:gdLst/>
              <a:ahLst/>
              <a:cxnLst/>
              <a:rect l="l" t="t" r="r" b="b"/>
              <a:pathLst>
                <a:path w="228" h="210" extrusionOk="0">
                  <a:moveTo>
                    <a:pt x="128" y="1"/>
                  </a:moveTo>
                  <a:cubicBezTo>
                    <a:pt x="93" y="1"/>
                    <a:pt x="58" y="15"/>
                    <a:pt x="38" y="35"/>
                  </a:cubicBezTo>
                  <a:cubicBezTo>
                    <a:pt x="21" y="72"/>
                    <a:pt x="1" y="89"/>
                    <a:pt x="21" y="122"/>
                  </a:cubicBezTo>
                  <a:lnTo>
                    <a:pt x="21" y="138"/>
                  </a:lnTo>
                  <a:cubicBezTo>
                    <a:pt x="21" y="159"/>
                    <a:pt x="38" y="175"/>
                    <a:pt x="54" y="192"/>
                  </a:cubicBezTo>
                  <a:cubicBezTo>
                    <a:pt x="73" y="204"/>
                    <a:pt x="93" y="210"/>
                    <a:pt x="111" y="210"/>
                  </a:cubicBezTo>
                  <a:cubicBezTo>
                    <a:pt x="142" y="210"/>
                    <a:pt x="170" y="196"/>
                    <a:pt x="190" y="175"/>
                  </a:cubicBezTo>
                  <a:cubicBezTo>
                    <a:pt x="227" y="159"/>
                    <a:pt x="227" y="122"/>
                    <a:pt x="227" y="89"/>
                  </a:cubicBezTo>
                  <a:cubicBezTo>
                    <a:pt x="227" y="72"/>
                    <a:pt x="207" y="35"/>
                    <a:pt x="190" y="19"/>
                  </a:cubicBezTo>
                  <a:cubicBezTo>
                    <a:pt x="171" y="6"/>
                    <a:pt x="14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30"/>
            <p:cNvSpPr/>
            <p:nvPr/>
          </p:nvSpPr>
          <p:spPr>
            <a:xfrm>
              <a:off x="4066450" y="2984150"/>
              <a:ext cx="5600" cy="5175"/>
            </a:xfrm>
            <a:custGeom>
              <a:avLst/>
              <a:gdLst/>
              <a:ahLst/>
              <a:cxnLst/>
              <a:rect l="l" t="t" r="r" b="b"/>
              <a:pathLst>
                <a:path w="224" h="207" extrusionOk="0">
                  <a:moveTo>
                    <a:pt x="120" y="0"/>
                  </a:moveTo>
                  <a:cubicBezTo>
                    <a:pt x="71" y="0"/>
                    <a:pt x="17" y="33"/>
                    <a:pt x="1" y="87"/>
                  </a:cubicBezTo>
                  <a:cubicBezTo>
                    <a:pt x="1" y="103"/>
                    <a:pt x="1" y="120"/>
                    <a:pt x="17" y="136"/>
                  </a:cubicBezTo>
                  <a:lnTo>
                    <a:pt x="17" y="153"/>
                  </a:lnTo>
                  <a:cubicBezTo>
                    <a:pt x="34" y="190"/>
                    <a:pt x="71" y="206"/>
                    <a:pt x="87" y="206"/>
                  </a:cubicBezTo>
                  <a:cubicBezTo>
                    <a:pt x="157" y="206"/>
                    <a:pt x="207" y="169"/>
                    <a:pt x="207" y="120"/>
                  </a:cubicBezTo>
                  <a:cubicBezTo>
                    <a:pt x="223" y="87"/>
                    <a:pt x="207" y="66"/>
                    <a:pt x="190" y="33"/>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30"/>
            <p:cNvSpPr/>
            <p:nvPr/>
          </p:nvSpPr>
          <p:spPr>
            <a:xfrm>
              <a:off x="4048425" y="2953225"/>
              <a:ext cx="5175" cy="5250"/>
            </a:xfrm>
            <a:custGeom>
              <a:avLst/>
              <a:gdLst/>
              <a:ahLst/>
              <a:cxnLst/>
              <a:rect l="l" t="t" r="r" b="b"/>
              <a:pathLst>
                <a:path w="207" h="210" extrusionOk="0">
                  <a:moveTo>
                    <a:pt x="120" y="0"/>
                  </a:moveTo>
                  <a:cubicBezTo>
                    <a:pt x="54" y="0"/>
                    <a:pt x="0" y="33"/>
                    <a:pt x="0" y="87"/>
                  </a:cubicBezTo>
                  <a:lnTo>
                    <a:pt x="0" y="136"/>
                  </a:lnTo>
                  <a:cubicBezTo>
                    <a:pt x="0" y="153"/>
                    <a:pt x="0" y="153"/>
                    <a:pt x="17" y="169"/>
                  </a:cubicBezTo>
                  <a:cubicBezTo>
                    <a:pt x="33" y="190"/>
                    <a:pt x="54" y="207"/>
                    <a:pt x="87" y="207"/>
                  </a:cubicBezTo>
                  <a:cubicBezTo>
                    <a:pt x="93" y="209"/>
                    <a:pt x="99" y="210"/>
                    <a:pt x="106" y="210"/>
                  </a:cubicBezTo>
                  <a:cubicBezTo>
                    <a:pt x="149" y="210"/>
                    <a:pt x="192" y="163"/>
                    <a:pt x="206" y="120"/>
                  </a:cubicBezTo>
                  <a:cubicBezTo>
                    <a:pt x="206" y="103"/>
                    <a:pt x="206" y="66"/>
                    <a:pt x="190" y="50"/>
                  </a:cubicBezTo>
                  <a:cubicBezTo>
                    <a:pt x="17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30"/>
            <p:cNvSpPr/>
            <p:nvPr/>
          </p:nvSpPr>
          <p:spPr>
            <a:xfrm>
              <a:off x="4072425" y="2957975"/>
              <a:ext cx="5175" cy="5175"/>
            </a:xfrm>
            <a:custGeom>
              <a:avLst/>
              <a:gdLst/>
              <a:ahLst/>
              <a:cxnLst/>
              <a:rect l="l" t="t" r="r" b="b"/>
              <a:pathLst>
                <a:path w="207" h="207" extrusionOk="0">
                  <a:moveTo>
                    <a:pt x="124" y="0"/>
                  </a:moveTo>
                  <a:cubicBezTo>
                    <a:pt x="71" y="0"/>
                    <a:pt x="1" y="33"/>
                    <a:pt x="1" y="82"/>
                  </a:cubicBezTo>
                  <a:lnTo>
                    <a:pt x="1" y="136"/>
                  </a:lnTo>
                  <a:cubicBezTo>
                    <a:pt x="21" y="153"/>
                    <a:pt x="21" y="153"/>
                    <a:pt x="21" y="169"/>
                  </a:cubicBezTo>
                  <a:cubicBezTo>
                    <a:pt x="38" y="186"/>
                    <a:pt x="54" y="206"/>
                    <a:pt x="87" y="206"/>
                  </a:cubicBezTo>
                  <a:cubicBezTo>
                    <a:pt x="124" y="206"/>
                    <a:pt x="141" y="206"/>
                    <a:pt x="174" y="186"/>
                  </a:cubicBezTo>
                  <a:cubicBezTo>
                    <a:pt x="190" y="169"/>
                    <a:pt x="207" y="153"/>
                    <a:pt x="207" y="120"/>
                  </a:cubicBezTo>
                  <a:cubicBezTo>
                    <a:pt x="207" y="82"/>
                    <a:pt x="207" y="66"/>
                    <a:pt x="190" y="33"/>
                  </a:cubicBezTo>
                  <a:cubicBezTo>
                    <a:pt x="174"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30"/>
            <p:cNvSpPr/>
            <p:nvPr/>
          </p:nvSpPr>
          <p:spPr>
            <a:xfrm>
              <a:off x="4062125" y="2945900"/>
              <a:ext cx="5175" cy="5225"/>
            </a:xfrm>
            <a:custGeom>
              <a:avLst/>
              <a:gdLst/>
              <a:ahLst/>
              <a:cxnLst/>
              <a:rect l="l" t="t" r="r" b="b"/>
              <a:pathLst>
                <a:path w="207" h="209" extrusionOk="0">
                  <a:moveTo>
                    <a:pt x="87" y="1"/>
                  </a:moveTo>
                  <a:cubicBezTo>
                    <a:pt x="71" y="1"/>
                    <a:pt x="38" y="17"/>
                    <a:pt x="21" y="34"/>
                  </a:cubicBezTo>
                  <a:cubicBezTo>
                    <a:pt x="0" y="71"/>
                    <a:pt x="0" y="87"/>
                    <a:pt x="0" y="120"/>
                  </a:cubicBezTo>
                  <a:lnTo>
                    <a:pt x="0" y="137"/>
                  </a:lnTo>
                  <a:cubicBezTo>
                    <a:pt x="21" y="153"/>
                    <a:pt x="21" y="174"/>
                    <a:pt x="38" y="190"/>
                  </a:cubicBezTo>
                  <a:cubicBezTo>
                    <a:pt x="56" y="203"/>
                    <a:pt x="78" y="208"/>
                    <a:pt x="100" y="208"/>
                  </a:cubicBezTo>
                  <a:cubicBezTo>
                    <a:pt x="135" y="208"/>
                    <a:pt x="170" y="194"/>
                    <a:pt x="190" y="174"/>
                  </a:cubicBezTo>
                  <a:cubicBezTo>
                    <a:pt x="207" y="153"/>
                    <a:pt x="207" y="120"/>
                    <a:pt x="207" y="87"/>
                  </a:cubicBezTo>
                  <a:cubicBezTo>
                    <a:pt x="207" y="71"/>
                    <a:pt x="190" y="34"/>
                    <a:pt x="174" y="17"/>
                  </a:cubicBezTo>
                  <a:cubicBezTo>
                    <a:pt x="157"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30"/>
            <p:cNvSpPr/>
            <p:nvPr/>
          </p:nvSpPr>
          <p:spPr>
            <a:xfrm>
              <a:off x="4069025" y="2971925"/>
              <a:ext cx="5175" cy="5075"/>
            </a:xfrm>
            <a:custGeom>
              <a:avLst/>
              <a:gdLst/>
              <a:ahLst/>
              <a:cxnLst/>
              <a:rect l="l" t="t" r="r" b="b"/>
              <a:pathLst>
                <a:path w="207" h="203" extrusionOk="0">
                  <a:moveTo>
                    <a:pt x="98" y="0"/>
                  </a:moveTo>
                  <a:cubicBezTo>
                    <a:pt x="67" y="0"/>
                    <a:pt x="38" y="13"/>
                    <a:pt x="17" y="40"/>
                  </a:cubicBezTo>
                  <a:cubicBezTo>
                    <a:pt x="1" y="60"/>
                    <a:pt x="1" y="93"/>
                    <a:pt x="1" y="110"/>
                  </a:cubicBezTo>
                  <a:lnTo>
                    <a:pt x="1" y="143"/>
                  </a:lnTo>
                  <a:cubicBezTo>
                    <a:pt x="17" y="164"/>
                    <a:pt x="17" y="180"/>
                    <a:pt x="34" y="180"/>
                  </a:cubicBezTo>
                  <a:cubicBezTo>
                    <a:pt x="58" y="195"/>
                    <a:pt x="81" y="203"/>
                    <a:pt x="104" y="203"/>
                  </a:cubicBezTo>
                  <a:cubicBezTo>
                    <a:pt x="133" y="203"/>
                    <a:pt x="161" y="191"/>
                    <a:pt x="190" y="164"/>
                  </a:cubicBezTo>
                  <a:cubicBezTo>
                    <a:pt x="207" y="143"/>
                    <a:pt x="207" y="126"/>
                    <a:pt x="207" y="93"/>
                  </a:cubicBezTo>
                  <a:cubicBezTo>
                    <a:pt x="207" y="60"/>
                    <a:pt x="190" y="40"/>
                    <a:pt x="174" y="23"/>
                  </a:cubicBezTo>
                  <a:cubicBezTo>
                    <a:pt x="150" y="9"/>
                    <a:pt x="123"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30"/>
            <p:cNvSpPr/>
            <p:nvPr/>
          </p:nvSpPr>
          <p:spPr>
            <a:xfrm>
              <a:off x="4060050" y="2959200"/>
              <a:ext cx="5600" cy="5350"/>
            </a:xfrm>
            <a:custGeom>
              <a:avLst/>
              <a:gdLst/>
              <a:ahLst/>
              <a:cxnLst/>
              <a:rect l="l" t="t" r="r" b="b"/>
              <a:pathLst>
                <a:path w="224" h="214" extrusionOk="0">
                  <a:moveTo>
                    <a:pt x="121" y="0"/>
                  </a:moveTo>
                  <a:cubicBezTo>
                    <a:pt x="67" y="0"/>
                    <a:pt x="1" y="33"/>
                    <a:pt x="1" y="87"/>
                  </a:cubicBezTo>
                  <a:lnTo>
                    <a:pt x="1" y="137"/>
                  </a:lnTo>
                  <a:cubicBezTo>
                    <a:pt x="17" y="157"/>
                    <a:pt x="17" y="157"/>
                    <a:pt x="17" y="174"/>
                  </a:cubicBezTo>
                  <a:cubicBezTo>
                    <a:pt x="34" y="190"/>
                    <a:pt x="50" y="207"/>
                    <a:pt x="83" y="207"/>
                  </a:cubicBezTo>
                  <a:cubicBezTo>
                    <a:pt x="94" y="211"/>
                    <a:pt x="103" y="213"/>
                    <a:pt x="112" y="213"/>
                  </a:cubicBezTo>
                  <a:cubicBezTo>
                    <a:pt x="132" y="213"/>
                    <a:pt x="147" y="202"/>
                    <a:pt x="170" y="190"/>
                  </a:cubicBezTo>
                  <a:cubicBezTo>
                    <a:pt x="187" y="174"/>
                    <a:pt x="207" y="157"/>
                    <a:pt x="207" y="120"/>
                  </a:cubicBezTo>
                  <a:cubicBezTo>
                    <a:pt x="224" y="71"/>
                    <a:pt x="170" y="17"/>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30"/>
            <p:cNvSpPr/>
            <p:nvPr/>
          </p:nvSpPr>
          <p:spPr>
            <a:xfrm>
              <a:off x="4075925" y="3007750"/>
              <a:ext cx="5600" cy="5175"/>
            </a:xfrm>
            <a:custGeom>
              <a:avLst/>
              <a:gdLst/>
              <a:ahLst/>
              <a:cxnLst/>
              <a:rect l="l" t="t" r="r" b="b"/>
              <a:pathLst>
                <a:path w="224" h="207" extrusionOk="0">
                  <a:moveTo>
                    <a:pt x="120" y="0"/>
                  </a:moveTo>
                  <a:cubicBezTo>
                    <a:pt x="67" y="0"/>
                    <a:pt x="17" y="33"/>
                    <a:pt x="1" y="87"/>
                  </a:cubicBezTo>
                  <a:cubicBezTo>
                    <a:pt x="1" y="103"/>
                    <a:pt x="1" y="120"/>
                    <a:pt x="17" y="120"/>
                  </a:cubicBezTo>
                  <a:lnTo>
                    <a:pt x="17" y="136"/>
                  </a:lnTo>
                  <a:cubicBezTo>
                    <a:pt x="17" y="153"/>
                    <a:pt x="17" y="153"/>
                    <a:pt x="34" y="174"/>
                  </a:cubicBezTo>
                  <a:cubicBezTo>
                    <a:pt x="50" y="190"/>
                    <a:pt x="67" y="207"/>
                    <a:pt x="104" y="207"/>
                  </a:cubicBezTo>
                  <a:cubicBezTo>
                    <a:pt x="120" y="207"/>
                    <a:pt x="153" y="207"/>
                    <a:pt x="170" y="190"/>
                  </a:cubicBezTo>
                  <a:cubicBezTo>
                    <a:pt x="191" y="174"/>
                    <a:pt x="207" y="153"/>
                    <a:pt x="224" y="120"/>
                  </a:cubicBezTo>
                  <a:cubicBezTo>
                    <a:pt x="224" y="103"/>
                    <a:pt x="207" y="70"/>
                    <a:pt x="207" y="50"/>
                  </a:cubicBezTo>
                  <a:cubicBezTo>
                    <a:pt x="191" y="33"/>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30"/>
            <p:cNvSpPr/>
            <p:nvPr/>
          </p:nvSpPr>
          <p:spPr>
            <a:xfrm>
              <a:off x="4053150" y="2985650"/>
              <a:ext cx="6000" cy="5075"/>
            </a:xfrm>
            <a:custGeom>
              <a:avLst/>
              <a:gdLst/>
              <a:ahLst/>
              <a:cxnLst/>
              <a:rect l="l" t="t" r="r" b="b"/>
              <a:pathLst>
                <a:path w="240" h="203" extrusionOk="0">
                  <a:moveTo>
                    <a:pt x="127" y="0"/>
                  </a:moveTo>
                  <a:cubicBezTo>
                    <a:pt x="113" y="0"/>
                    <a:pt x="100" y="2"/>
                    <a:pt x="87" y="6"/>
                  </a:cubicBezTo>
                  <a:cubicBezTo>
                    <a:pt x="34" y="27"/>
                    <a:pt x="1" y="93"/>
                    <a:pt x="34" y="146"/>
                  </a:cubicBezTo>
                  <a:cubicBezTo>
                    <a:pt x="46" y="183"/>
                    <a:pt x="79" y="202"/>
                    <a:pt x="116" y="202"/>
                  </a:cubicBezTo>
                  <a:cubicBezTo>
                    <a:pt x="128" y="202"/>
                    <a:pt x="141" y="200"/>
                    <a:pt x="153" y="196"/>
                  </a:cubicBezTo>
                  <a:cubicBezTo>
                    <a:pt x="223" y="179"/>
                    <a:pt x="240" y="130"/>
                    <a:pt x="223" y="60"/>
                  </a:cubicBez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30"/>
            <p:cNvSpPr/>
            <p:nvPr/>
          </p:nvSpPr>
          <p:spPr>
            <a:xfrm>
              <a:off x="4055725" y="2972075"/>
              <a:ext cx="5600" cy="5275"/>
            </a:xfrm>
            <a:custGeom>
              <a:avLst/>
              <a:gdLst/>
              <a:ahLst/>
              <a:cxnLst/>
              <a:rect l="l" t="t" r="r" b="b"/>
              <a:pathLst>
                <a:path w="224" h="211" extrusionOk="0">
                  <a:moveTo>
                    <a:pt x="120" y="1"/>
                  </a:moveTo>
                  <a:cubicBezTo>
                    <a:pt x="71" y="1"/>
                    <a:pt x="17" y="34"/>
                    <a:pt x="1" y="87"/>
                  </a:cubicBezTo>
                  <a:cubicBezTo>
                    <a:pt x="1" y="104"/>
                    <a:pt x="1" y="120"/>
                    <a:pt x="17" y="137"/>
                  </a:cubicBezTo>
                  <a:cubicBezTo>
                    <a:pt x="17" y="158"/>
                    <a:pt x="17" y="158"/>
                    <a:pt x="34" y="174"/>
                  </a:cubicBezTo>
                  <a:cubicBezTo>
                    <a:pt x="50" y="191"/>
                    <a:pt x="71" y="207"/>
                    <a:pt x="104" y="207"/>
                  </a:cubicBezTo>
                  <a:cubicBezTo>
                    <a:pt x="111" y="209"/>
                    <a:pt x="117" y="210"/>
                    <a:pt x="124" y="210"/>
                  </a:cubicBezTo>
                  <a:cubicBezTo>
                    <a:pt x="167" y="210"/>
                    <a:pt x="209" y="167"/>
                    <a:pt x="223" y="120"/>
                  </a:cubicBezTo>
                  <a:cubicBezTo>
                    <a:pt x="223" y="104"/>
                    <a:pt x="207" y="71"/>
                    <a:pt x="190" y="54"/>
                  </a:cubicBezTo>
                  <a:cubicBezTo>
                    <a:pt x="174"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30"/>
            <p:cNvSpPr/>
            <p:nvPr/>
          </p:nvSpPr>
          <p:spPr>
            <a:xfrm>
              <a:off x="4043675" y="2965075"/>
              <a:ext cx="5600" cy="5425"/>
            </a:xfrm>
            <a:custGeom>
              <a:avLst/>
              <a:gdLst/>
              <a:ahLst/>
              <a:cxnLst/>
              <a:rect l="l" t="t" r="r" b="b"/>
              <a:pathLst>
                <a:path w="224" h="217" extrusionOk="0">
                  <a:moveTo>
                    <a:pt x="96" y="1"/>
                  </a:moveTo>
                  <a:cubicBezTo>
                    <a:pt x="87" y="1"/>
                    <a:pt x="79" y="2"/>
                    <a:pt x="71" y="5"/>
                  </a:cubicBezTo>
                  <a:cubicBezTo>
                    <a:pt x="17" y="42"/>
                    <a:pt x="0" y="91"/>
                    <a:pt x="17" y="145"/>
                  </a:cubicBezTo>
                  <a:cubicBezTo>
                    <a:pt x="34" y="185"/>
                    <a:pt x="80" y="217"/>
                    <a:pt x="125" y="217"/>
                  </a:cubicBezTo>
                  <a:cubicBezTo>
                    <a:pt x="136" y="217"/>
                    <a:pt x="147" y="215"/>
                    <a:pt x="157" y="211"/>
                  </a:cubicBezTo>
                  <a:cubicBezTo>
                    <a:pt x="207" y="178"/>
                    <a:pt x="223" y="128"/>
                    <a:pt x="207" y="75"/>
                  </a:cubicBezTo>
                  <a:cubicBezTo>
                    <a:pt x="193" y="33"/>
                    <a:pt x="14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30"/>
            <p:cNvSpPr/>
            <p:nvPr/>
          </p:nvSpPr>
          <p:spPr>
            <a:xfrm>
              <a:off x="4029150" y="3080725"/>
              <a:ext cx="6000" cy="4925"/>
            </a:xfrm>
            <a:custGeom>
              <a:avLst/>
              <a:gdLst/>
              <a:ahLst/>
              <a:cxnLst/>
              <a:rect l="l" t="t" r="r" b="b"/>
              <a:pathLst>
                <a:path w="240" h="197" extrusionOk="0">
                  <a:moveTo>
                    <a:pt x="103" y="0"/>
                  </a:moveTo>
                  <a:cubicBezTo>
                    <a:pt x="66" y="0"/>
                    <a:pt x="50" y="17"/>
                    <a:pt x="33" y="37"/>
                  </a:cubicBezTo>
                  <a:cubicBezTo>
                    <a:pt x="17" y="54"/>
                    <a:pt x="0" y="87"/>
                    <a:pt x="17" y="103"/>
                  </a:cubicBezTo>
                  <a:lnTo>
                    <a:pt x="17" y="141"/>
                  </a:lnTo>
                  <a:cubicBezTo>
                    <a:pt x="17" y="157"/>
                    <a:pt x="33" y="174"/>
                    <a:pt x="50" y="174"/>
                  </a:cubicBezTo>
                  <a:cubicBezTo>
                    <a:pt x="74" y="188"/>
                    <a:pt x="97" y="197"/>
                    <a:pt x="118" y="197"/>
                  </a:cubicBezTo>
                  <a:cubicBezTo>
                    <a:pt x="144" y="197"/>
                    <a:pt x="167" y="184"/>
                    <a:pt x="186" y="157"/>
                  </a:cubicBezTo>
                  <a:cubicBezTo>
                    <a:pt x="239" y="120"/>
                    <a:pt x="223" y="54"/>
                    <a:pt x="186" y="17"/>
                  </a:cubicBezTo>
                  <a:cubicBezTo>
                    <a:pt x="153"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30"/>
            <p:cNvSpPr/>
            <p:nvPr/>
          </p:nvSpPr>
          <p:spPr>
            <a:xfrm>
              <a:off x="4031200" y="3050500"/>
              <a:ext cx="5700" cy="5400"/>
            </a:xfrm>
            <a:custGeom>
              <a:avLst/>
              <a:gdLst/>
              <a:ahLst/>
              <a:cxnLst/>
              <a:rect l="l" t="t" r="r" b="b"/>
              <a:pathLst>
                <a:path w="228" h="216" extrusionOk="0">
                  <a:moveTo>
                    <a:pt x="113" y="0"/>
                  </a:moveTo>
                  <a:cubicBezTo>
                    <a:pt x="85" y="0"/>
                    <a:pt x="56" y="13"/>
                    <a:pt x="38" y="43"/>
                  </a:cubicBezTo>
                  <a:cubicBezTo>
                    <a:pt x="21" y="59"/>
                    <a:pt x="1" y="92"/>
                    <a:pt x="1" y="113"/>
                  </a:cubicBezTo>
                  <a:cubicBezTo>
                    <a:pt x="21" y="129"/>
                    <a:pt x="21" y="129"/>
                    <a:pt x="21" y="146"/>
                  </a:cubicBezTo>
                  <a:cubicBezTo>
                    <a:pt x="21" y="162"/>
                    <a:pt x="38" y="179"/>
                    <a:pt x="54" y="179"/>
                  </a:cubicBezTo>
                  <a:cubicBezTo>
                    <a:pt x="71" y="195"/>
                    <a:pt x="104" y="216"/>
                    <a:pt x="124" y="216"/>
                  </a:cubicBezTo>
                  <a:cubicBezTo>
                    <a:pt x="157" y="195"/>
                    <a:pt x="174" y="195"/>
                    <a:pt x="190" y="162"/>
                  </a:cubicBezTo>
                  <a:cubicBezTo>
                    <a:pt x="207" y="146"/>
                    <a:pt x="227" y="129"/>
                    <a:pt x="227" y="92"/>
                  </a:cubicBezTo>
                  <a:cubicBezTo>
                    <a:pt x="207" y="59"/>
                    <a:pt x="207" y="43"/>
                    <a:pt x="174" y="26"/>
                  </a:cubicBezTo>
                  <a:cubicBezTo>
                    <a:pt x="159" y="9"/>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30"/>
            <p:cNvSpPr/>
            <p:nvPr/>
          </p:nvSpPr>
          <p:spPr>
            <a:xfrm>
              <a:off x="4035950" y="3112975"/>
              <a:ext cx="5175" cy="5225"/>
            </a:xfrm>
            <a:custGeom>
              <a:avLst/>
              <a:gdLst/>
              <a:ahLst/>
              <a:cxnLst/>
              <a:rect l="l" t="t" r="r" b="b"/>
              <a:pathLst>
                <a:path w="207" h="209" extrusionOk="0">
                  <a:moveTo>
                    <a:pt x="87" y="1"/>
                  </a:moveTo>
                  <a:cubicBezTo>
                    <a:pt x="70" y="1"/>
                    <a:pt x="37" y="17"/>
                    <a:pt x="17" y="34"/>
                  </a:cubicBezTo>
                  <a:cubicBezTo>
                    <a:pt x="0" y="50"/>
                    <a:pt x="0" y="87"/>
                    <a:pt x="0" y="120"/>
                  </a:cubicBezTo>
                  <a:lnTo>
                    <a:pt x="0" y="137"/>
                  </a:lnTo>
                  <a:cubicBezTo>
                    <a:pt x="17" y="153"/>
                    <a:pt x="17" y="170"/>
                    <a:pt x="37" y="191"/>
                  </a:cubicBezTo>
                  <a:cubicBezTo>
                    <a:pt x="56" y="203"/>
                    <a:pt x="77" y="208"/>
                    <a:pt x="99" y="208"/>
                  </a:cubicBezTo>
                  <a:cubicBezTo>
                    <a:pt x="134" y="208"/>
                    <a:pt x="169" y="193"/>
                    <a:pt x="190" y="170"/>
                  </a:cubicBezTo>
                  <a:cubicBezTo>
                    <a:pt x="206" y="137"/>
                    <a:pt x="206" y="120"/>
                    <a:pt x="206" y="87"/>
                  </a:cubicBezTo>
                  <a:cubicBezTo>
                    <a:pt x="206" y="67"/>
                    <a:pt x="190" y="34"/>
                    <a:pt x="173" y="17"/>
                  </a:cubicBezTo>
                  <a:cubicBezTo>
                    <a:pt x="140"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30"/>
            <p:cNvSpPr/>
            <p:nvPr/>
          </p:nvSpPr>
          <p:spPr>
            <a:xfrm>
              <a:off x="4029150" y="3064750"/>
              <a:ext cx="5575" cy="5025"/>
            </a:xfrm>
            <a:custGeom>
              <a:avLst/>
              <a:gdLst/>
              <a:ahLst/>
              <a:cxnLst/>
              <a:rect l="l" t="t" r="r" b="b"/>
              <a:pathLst>
                <a:path w="223" h="201" extrusionOk="0">
                  <a:moveTo>
                    <a:pt x="93" y="0"/>
                  </a:moveTo>
                  <a:cubicBezTo>
                    <a:pt x="50" y="0"/>
                    <a:pt x="14" y="33"/>
                    <a:pt x="0" y="91"/>
                  </a:cubicBezTo>
                  <a:cubicBezTo>
                    <a:pt x="0" y="108"/>
                    <a:pt x="0" y="124"/>
                    <a:pt x="17" y="141"/>
                  </a:cubicBezTo>
                  <a:lnTo>
                    <a:pt x="17" y="161"/>
                  </a:lnTo>
                  <a:cubicBezTo>
                    <a:pt x="33" y="178"/>
                    <a:pt x="66" y="194"/>
                    <a:pt x="83" y="194"/>
                  </a:cubicBezTo>
                  <a:cubicBezTo>
                    <a:pt x="93" y="199"/>
                    <a:pt x="104" y="201"/>
                    <a:pt x="114" y="201"/>
                  </a:cubicBezTo>
                  <a:cubicBezTo>
                    <a:pt x="138" y="201"/>
                    <a:pt x="158" y="189"/>
                    <a:pt x="169" y="178"/>
                  </a:cubicBezTo>
                  <a:cubicBezTo>
                    <a:pt x="186" y="161"/>
                    <a:pt x="206" y="141"/>
                    <a:pt x="206" y="108"/>
                  </a:cubicBezTo>
                  <a:cubicBezTo>
                    <a:pt x="223" y="91"/>
                    <a:pt x="206" y="58"/>
                    <a:pt x="186" y="37"/>
                  </a:cubicBezTo>
                  <a:cubicBezTo>
                    <a:pt x="169" y="21"/>
                    <a:pt x="153" y="4"/>
                    <a:pt x="120" y="4"/>
                  </a:cubicBezTo>
                  <a:cubicBezTo>
                    <a:pt x="111" y="2"/>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30"/>
            <p:cNvSpPr/>
            <p:nvPr/>
          </p:nvSpPr>
          <p:spPr>
            <a:xfrm>
              <a:off x="4033375" y="3036500"/>
              <a:ext cx="5575" cy="5275"/>
            </a:xfrm>
            <a:custGeom>
              <a:avLst/>
              <a:gdLst/>
              <a:ahLst/>
              <a:cxnLst/>
              <a:rect l="l" t="t" r="r" b="b"/>
              <a:pathLst>
                <a:path w="223" h="211" extrusionOk="0">
                  <a:moveTo>
                    <a:pt x="140" y="1"/>
                  </a:moveTo>
                  <a:cubicBezTo>
                    <a:pt x="103" y="1"/>
                    <a:pt x="70" y="1"/>
                    <a:pt x="54" y="17"/>
                  </a:cubicBezTo>
                  <a:cubicBezTo>
                    <a:pt x="37" y="34"/>
                    <a:pt x="17" y="71"/>
                    <a:pt x="17" y="87"/>
                  </a:cubicBezTo>
                  <a:cubicBezTo>
                    <a:pt x="0" y="104"/>
                    <a:pt x="17" y="120"/>
                    <a:pt x="17" y="137"/>
                  </a:cubicBezTo>
                  <a:cubicBezTo>
                    <a:pt x="17" y="157"/>
                    <a:pt x="17" y="157"/>
                    <a:pt x="37" y="174"/>
                  </a:cubicBezTo>
                  <a:cubicBezTo>
                    <a:pt x="54" y="190"/>
                    <a:pt x="70" y="207"/>
                    <a:pt x="103" y="207"/>
                  </a:cubicBezTo>
                  <a:cubicBezTo>
                    <a:pt x="110" y="209"/>
                    <a:pt x="117" y="210"/>
                    <a:pt x="124" y="210"/>
                  </a:cubicBezTo>
                  <a:cubicBezTo>
                    <a:pt x="169" y="210"/>
                    <a:pt x="209" y="167"/>
                    <a:pt x="223" y="120"/>
                  </a:cubicBezTo>
                  <a:cubicBezTo>
                    <a:pt x="223" y="104"/>
                    <a:pt x="223" y="71"/>
                    <a:pt x="206" y="54"/>
                  </a:cubicBezTo>
                  <a:cubicBezTo>
                    <a:pt x="190" y="17"/>
                    <a:pt x="157"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30"/>
            <p:cNvSpPr/>
            <p:nvPr/>
          </p:nvSpPr>
          <p:spPr>
            <a:xfrm>
              <a:off x="4043250" y="3057950"/>
              <a:ext cx="5200" cy="5175"/>
            </a:xfrm>
            <a:custGeom>
              <a:avLst/>
              <a:gdLst/>
              <a:ahLst/>
              <a:cxnLst/>
              <a:rect l="l" t="t" r="r" b="b"/>
              <a:pathLst>
                <a:path w="208" h="207" extrusionOk="0">
                  <a:moveTo>
                    <a:pt x="121" y="0"/>
                  </a:moveTo>
                  <a:cubicBezTo>
                    <a:pt x="55" y="0"/>
                    <a:pt x="1" y="37"/>
                    <a:pt x="1" y="87"/>
                  </a:cubicBezTo>
                  <a:lnTo>
                    <a:pt x="1" y="140"/>
                  </a:lnTo>
                  <a:cubicBezTo>
                    <a:pt x="1" y="157"/>
                    <a:pt x="17" y="157"/>
                    <a:pt x="17" y="173"/>
                  </a:cubicBezTo>
                  <a:cubicBezTo>
                    <a:pt x="34" y="190"/>
                    <a:pt x="55" y="206"/>
                    <a:pt x="88" y="206"/>
                  </a:cubicBezTo>
                  <a:cubicBezTo>
                    <a:pt x="137" y="206"/>
                    <a:pt x="191" y="173"/>
                    <a:pt x="207" y="124"/>
                  </a:cubicBezTo>
                  <a:cubicBezTo>
                    <a:pt x="207" y="87"/>
                    <a:pt x="207" y="70"/>
                    <a:pt x="191" y="54"/>
                  </a:cubicBezTo>
                  <a:cubicBezTo>
                    <a:pt x="174" y="21"/>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30"/>
            <p:cNvSpPr/>
            <p:nvPr/>
          </p:nvSpPr>
          <p:spPr>
            <a:xfrm>
              <a:off x="4041500" y="3072000"/>
              <a:ext cx="5700" cy="5350"/>
            </a:xfrm>
            <a:custGeom>
              <a:avLst/>
              <a:gdLst/>
              <a:ahLst/>
              <a:cxnLst/>
              <a:rect l="l" t="t" r="r" b="b"/>
              <a:pathLst>
                <a:path w="228" h="214" extrusionOk="0">
                  <a:moveTo>
                    <a:pt x="104" y="0"/>
                  </a:moveTo>
                  <a:cubicBezTo>
                    <a:pt x="86" y="0"/>
                    <a:pt x="66" y="12"/>
                    <a:pt x="54" y="24"/>
                  </a:cubicBezTo>
                  <a:cubicBezTo>
                    <a:pt x="21" y="40"/>
                    <a:pt x="1" y="57"/>
                    <a:pt x="1" y="94"/>
                  </a:cubicBezTo>
                  <a:cubicBezTo>
                    <a:pt x="1" y="110"/>
                    <a:pt x="1" y="127"/>
                    <a:pt x="21" y="143"/>
                  </a:cubicBezTo>
                  <a:lnTo>
                    <a:pt x="21" y="160"/>
                  </a:lnTo>
                  <a:cubicBezTo>
                    <a:pt x="38" y="180"/>
                    <a:pt x="71" y="197"/>
                    <a:pt x="87" y="213"/>
                  </a:cubicBezTo>
                  <a:cubicBezTo>
                    <a:pt x="158" y="213"/>
                    <a:pt x="207" y="180"/>
                    <a:pt x="207" y="127"/>
                  </a:cubicBezTo>
                  <a:cubicBezTo>
                    <a:pt x="228" y="94"/>
                    <a:pt x="207" y="57"/>
                    <a:pt x="191" y="40"/>
                  </a:cubicBezTo>
                  <a:cubicBezTo>
                    <a:pt x="174" y="24"/>
                    <a:pt x="158" y="7"/>
                    <a:pt x="125" y="7"/>
                  </a:cubicBezTo>
                  <a:cubicBezTo>
                    <a:pt x="119" y="2"/>
                    <a:pt x="11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30"/>
            <p:cNvSpPr/>
            <p:nvPr/>
          </p:nvSpPr>
          <p:spPr>
            <a:xfrm>
              <a:off x="4039450" y="3088375"/>
              <a:ext cx="5175" cy="5250"/>
            </a:xfrm>
            <a:custGeom>
              <a:avLst/>
              <a:gdLst/>
              <a:ahLst/>
              <a:cxnLst/>
              <a:rect l="l" t="t" r="r" b="b"/>
              <a:pathLst>
                <a:path w="207" h="210" extrusionOk="0">
                  <a:moveTo>
                    <a:pt x="100" y="1"/>
                  </a:moveTo>
                  <a:cubicBezTo>
                    <a:pt x="54" y="1"/>
                    <a:pt x="15" y="47"/>
                    <a:pt x="0" y="90"/>
                  </a:cubicBezTo>
                  <a:lnTo>
                    <a:pt x="0" y="144"/>
                  </a:lnTo>
                  <a:lnTo>
                    <a:pt x="17" y="160"/>
                  </a:lnTo>
                  <a:cubicBezTo>
                    <a:pt x="33" y="193"/>
                    <a:pt x="66" y="210"/>
                    <a:pt x="83" y="210"/>
                  </a:cubicBezTo>
                  <a:cubicBezTo>
                    <a:pt x="120" y="210"/>
                    <a:pt x="136" y="210"/>
                    <a:pt x="169" y="193"/>
                  </a:cubicBezTo>
                  <a:cubicBezTo>
                    <a:pt x="186" y="177"/>
                    <a:pt x="207" y="144"/>
                    <a:pt x="207" y="123"/>
                  </a:cubicBezTo>
                  <a:cubicBezTo>
                    <a:pt x="207" y="90"/>
                    <a:pt x="207" y="74"/>
                    <a:pt x="186" y="41"/>
                  </a:cubicBezTo>
                  <a:cubicBezTo>
                    <a:pt x="169" y="20"/>
                    <a:pt x="153" y="4"/>
                    <a:pt x="120" y="4"/>
                  </a:cubicBezTo>
                  <a:cubicBezTo>
                    <a:pt x="113"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30"/>
            <p:cNvSpPr/>
            <p:nvPr/>
          </p:nvSpPr>
          <p:spPr>
            <a:xfrm>
              <a:off x="4035950" y="3099725"/>
              <a:ext cx="5575" cy="5300"/>
            </a:xfrm>
            <a:custGeom>
              <a:avLst/>
              <a:gdLst/>
              <a:ahLst/>
              <a:cxnLst/>
              <a:rect l="l" t="t" r="r" b="b"/>
              <a:pathLst>
                <a:path w="223" h="212" extrusionOk="0">
                  <a:moveTo>
                    <a:pt x="131" y="0"/>
                  </a:moveTo>
                  <a:cubicBezTo>
                    <a:pt x="117" y="0"/>
                    <a:pt x="102" y="5"/>
                    <a:pt x="87" y="15"/>
                  </a:cubicBezTo>
                  <a:cubicBezTo>
                    <a:pt x="37" y="32"/>
                    <a:pt x="0" y="81"/>
                    <a:pt x="17" y="135"/>
                  </a:cubicBezTo>
                  <a:cubicBezTo>
                    <a:pt x="37" y="152"/>
                    <a:pt x="37" y="168"/>
                    <a:pt x="54" y="185"/>
                  </a:cubicBezTo>
                  <a:cubicBezTo>
                    <a:pt x="77" y="199"/>
                    <a:pt x="101" y="212"/>
                    <a:pt x="126" y="212"/>
                  </a:cubicBezTo>
                  <a:cubicBezTo>
                    <a:pt x="136" y="212"/>
                    <a:pt x="146" y="210"/>
                    <a:pt x="157" y="205"/>
                  </a:cubicBezTo>
                  <a:cubicBezTo>
                    <a:pt x="190" y="185"/>
                    <a:pt x="223" y="152"/>
                    <a:pt x="223" y="119"/>
                  </a:cubicBezTo>
                  <a:lnTo>
                    <a:pt x="223" y="65"/>
                  </a:lnTo>
                  <a:cubicBezTo>
                    <a:pt x="199" y="30"/>
                    <a:pt x="16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30"/>
            <p:cNvSpPr/>
            <p:nvPr/>
          </p:nvSpPr>
          <p:spPr>
            <a:xfrm>
              <a:off x="4089225" y="3000925"/>
              <a:ext cx="5600" cy="5275"/>
            </a:xfrm>
            <a:custGeom>
              <a:avLst/>
              <a:gdLst/>
              <a:ahLst/>
              <a:cxnLst/>
              <a:rect l="l" t="t" r="r" b="b"/>
              <a:pathLst>
                <a:path w="224" h="211" extrusionOk="0">
                  <a:moveTo>
                    <a:pt x="129" y="0"/>
                  </a:moveTo>
                  <a:cubicBezTo>
                    <a:pt x="115" y="0"/>
                    <a:pt x="101" y="5"/>
                    <a:pt x="87" y="14"/>
                  </a:cubicBezTo>
                  <a:cubicBezTo>
                    <a:pt x="17" y="34"/>
                    <a:pt x="1" y="84"/>
                    <a:pt x="17" y="137"/>
                  </a:cubicBezTo>
                  <a:cubicBezTo>
                    <a:pt x="17" y="154"/>
                    <a:pt x="34" y="170"/>
                    <a:pt x="50" y="187"/>
                  </a:cubicBezTo>
                  <a:cubicBezTo>
                    <a:pt x="65" y="198"/>
                    <a:pt x="94" y="210"/>
                    <a:pt x="121" y="210"/>
                  </a:cubicBezTo>
                  <a:cubicBezTo>
                    <a:pt x="133" y="210"/>
                    <a:pt x="144" y="208"/>
                    <a:pt x="153" y="203"/>
                  </a:cubicBezTo>
                  <a:cubicBezTo>
                    <a:pt x="190" y="187"/>
                    <a:pt x="223" y="154"/>
                    <a:pt x="223" y="117"/>
                  </a:cubicBezTo>
                  <a:lnTo>
                    <a:pt x="223" y="67"/>
                  </a:lnTo>
                  <a:cubicBezTo>
                    <a:pt x="200" y="28"/>
                    <a:pt x="165"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30"/>
            <p:cNvSpPr/>
            <p:nvPr/>
          </p:nvSpPr>
          <p:spPr>
            <a:xfrm>
              <a:off x="4096150" y="2959200"/>
              <a:ext cx="5575" cy="5175"/>
            </a:xfrm>
            <a:custGeom>
              <a:avLst/>
              <a:gdLst/>
              <a:ahLst/>
              <a:cxnLst/>
              <a:rect l="l" t="t" r="r" b="b"/>
              <a:pathLst>
                <a:path w="223" h="207" extrusionOk="0">
                  <a:moveTo>
                    <a:pt x="136" y="0"/>
                  </a:moveTo>
                  <a:cubicBezTo>
                    <a:pt x="66" y="0"/>
                    <a:pt x="17" y="33"/>
                    <a:pt x="17" y="87"/>
                  </a:cubicBezTo>
                  <a:cubicBezTo>
                    <a:pt x="0" y="104"/>
                    <a:pt x="17" y="120"/>
                    <a:pt x="17" y="137"/>
                  </a:cubicBezTo>
                  <a:cubicBezTo>
                    <a:pt x="17" y="157"/>
                    <a:pt x="17" y="157"/>
                    <a:pt x="33" y="174"/>
                  </a:cubicBezTo>
                  <a:cubicBezTo>
                    <a:pt x="49" y="190"/>
                    <a:pt x="66" y="207"/>
                    <a:pt x="103" y="207"/>
                  </a:cubicBezTo>
                  <a:cubicBezTo>
                    <a:pt x="153" y="207"/>
                    <a:pt x="206" y="174"/>
                    <a:pt x="223" y="120"/>
                  </a:cubicBezTo>
                  <a:cubicBezTo>
                    <a:pt x="223" y="87"/>
                    <a:pt x="223" y="71"/>
                    <a:pt x="206" y="33"/>
                  </a:cubicBezTo>
                  <a:cubicBezTo>
                    <a:pt x="186"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30"/>
            <p:cNvSpPr/>
            <p:nvPr/>
          </p:nvSpPr>
          <p:spPr>
            <a:xfrm>
              <a:off x="4094800" y="2973200"/>
              <a:ext cx="5175" cy="5400"/>
            </a:xfrm>
            <a:custGeom>
              <a:avLst/>
              <a:gdLst/>
              <a:ahLst/>
              <a:cxnLst/>
              <a:rect l="l" t="t" r="r" b="b"/>
              <a:pathLst>
                <a:path w="207" h="216" extrusionOk="0">
                  <a:moveTo>
                    <a:pt x="94" y="1"/>
                  </a:moveTo>
                  <a:cubicBezTo>
                    <a:pt x="75" y="1"/>
                    <a:pt x="59" y="14"/>
                    <a:pt x="33" y="26"/>
                  </a:cubicBezTo>
                  <a:cubicBezTo>
                    <a:pt x="17" y="42"/>
                    <a:pt x="0" y="59"/>
                    <a:pt x="0" y="92"/>
                  </a:cubicBezTo>
                  <a:lnTo>
                    <a:pt x="0" y="146"/>
                  </a:lnTo>
                  <a:cubicBezTo>
                    <a:pt x="17" y="146"/>
                    <a:pt x="17" y="162"/>
                    <a:pt x="17" y="162"/>
                  </a:cubicBezTo>
                  <a:cubicBezTo>
                    <a:pt x="33" y="178"/>
                    <a:pt x="71" y="195"/>
                    <a:pt x="87" y="216"/>
                  </a:cubicBezTo>
                  <a:cubicBezTo>
                    <a:pt x="136" y="216"/>
                    <a:pt x="207" y="178"/>
                    <a:pt x="207" y="113"/>
                  </a:cubicBezTo>
                  <a:cubicBezTo>
                    <a:pt x="207" y="92"/>
                    <a:pt x="207" y="59"/>
                    <a:pt x="190" y="42"/>
                  </a:cubicBezTo>
                  <a:cubicBezTo>
                    <a:pt x="174" y="26"/>
                    <a:pt x="157" y="9"/>
                    <a:pt x="120" y="9"/>
                  </a:cubicBez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30"/>
            <p:cNvSpPr/>
            <p:nvPr/>
          </p:nvSpPr>
          <p:spPr>
            <a:xfrm>
              <a:off x="4097775" y="2943325"/>
              <a:ext cx="5200" cy="5175"/>
            </a:xfrm>
            <a:custGeom>
              <a:avLst/>
              <a:gdLst/>
              <a:ahLst/>
              <a:cxnLst/>
              <a:rect l="l" t="t" r="r" b="b"/>
              <a:pathLst>
                <a:path w="208" h="207" extrusionOk="0">
                  <a:moveTo>
                    <a:pt x="121" y="1"/>
                  </a:moveTo>
                  <a:cubicBezTo>
                    <a:pt x="88" y="1"/>
                    <a:pt x="55" y="1"/>
                    <a:pt x="38" y="34"/>
                  </a:cubicBezTo>
                  <a:cubicBezTo>
                    <a:pt x="17" y="34"/>
                    <a:pt x="1" y="71"/>
                    <a:pt x="1" y="87"/>
                  </a:cubicBezTo>
                  <a:lnTo>
                    <a:pt x="1" y="137"/>
                  </a:lnTo>
                  <a:cubicBezTo>
                    <a:pt x="17" y="174"/>
                    <a:pt x="55" y="190"/>
                    <a:pt x="88" y="207"/>
                  </a:cubicBezTo>
                  <a:lnTo>
                    <a:pt x="104" y="207"/>
                  </a:lnTo>
                  <a:cubicBezTo>
                    <a:pt x="158" y="207"/>
                    <a:pt x="207" y="174"/>
                    <a:pt x="207" y="120"/>
                  </a:cubicBezTo>
                  <a:cubicBezTo>
                    <a:pt x="207" y="87"/>
                    <a:pt x="207" y="71"/>
                    <a:pt x="191" y="34"/>
                  </a:cubicBezTo>
                  <a:cubicBezTo>
                    <a:pt x="174" y="17"/>
                    <a:pt x="158"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30"/>
            <p:cNvSpPr/>
            <p:nvPr/>
          </p:nvSpPr>
          <p:spPr>
            <a:xfrm>
              <a:off x="4075000" y="3021450"/>
              <a:ext cx="5700" cy="5275"/>
            </a:xfrm>
            <a:custGeom>
              <a:avLst/>
              <a:gdLst/>
              <a:ahLst/>
              <a:cxnLst/>
              <a:rect l="l" t="t" r="r" b="b"/>
              <a:pathLst>
                <a:path w="228" h="211" extrusionOk="0">
                  <a:moveTo>
                    <a:pt x="125" y="1"/>
                  </a:moveTo>
                  <a:cubicBezTo>
                    <a:pt x="71" y="1"/>
                    <a:pt x="21" y="38"/>
                    <a:pt x="1" y="87"/>
                  </a:cubicBezTo>
                  <a:cubicBezTo>
                    <a:pt x="1" y="104"/>
                    <a:pt x="1" y="120"/>
                    <a:pt x="21" y="141"/>
                  </a:cubicBezTo>
                  <a:lnTo>
                    <a:pt x="21" y="174"/>
                  </a:lnTo>
                  <a:cubicBezTo>
                    <a:pt x="38" y="190"/>
                    <a:pt x="71" y="207"/>
                    <a:pt x="87" y="207"/>
                  </a:cubicBezTo>
                  <a:cubicBezTo>
                    <a:pt x="97" y="209"/>
                    <a:pt x="106" y="210"/>
                    <a:pt x="114" y="210"/>
                  </a:cubicBezTo>
                  <a:cubicBezTo>
                    <a:pt x="170" y="210"/>
                    <a:pt x="207" y="167"/>
                    <a:pt x="207" y="120"/>
                  </a:cubicBezTo>
                  <a:cubicBezTo>
                    <a:pt x="228" y="87"/>
                    <a:pt x="207" y="71"/>
                    <a:pt x="190" y="54"/>
                  </a:cubicBezTo>
                  <a:cubicBezTo>
                    <a:pt x="174" y="17"/>
                    <a:pt x="157"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30"/>
            <p:cNvSpPr/>
            <p:nvPr/>
          </p:nvSpPr>
          <p:spPr>
            <a:xfrm>
              <a:off x="4092625" y="2989625"/>
              <a:ext cx="5175" cy="5275"/>
            </a:xfrm>
            <a:custGeom>
              <a:avLst/>
              <a:gdLst/>
              <a:ahLst/>
              <a:cxnLst/>
              <a:rect l="l" t="t" r="r" b="b"/>
              <a:pathLst>
                <a:path w="207" h="211" extrusionOk="0">
                  <a:moveTo>
                    <a:pt x="100" y="1"/>
                  </a:moveTo>
                  <a:cubicBezTo>
                    <a:pt x="57" y="1"/>
                    <a:pt x="15" y="44"/>
                    <a:pt x="1" y="90"/>
                  </a:cubicBezTo>
                  <a:lnTo>
                    <a:pt x="1" y="140"/>
                  </a:lnTo>
                  <a:lnTo>
                    <a:pt x="17" y="156"/>
                  </a:lnTo>
                  <a:cubicBezTo>
                    <a:pt x="38" y="194"/>
                    <a:pt x="54" y="210"/>
                    <a:pt x="87" y="210"/>
                  </a:cubicBezTo>
                  <a:cubicBezTo>
                    <a:pt x="120" y="210"/>
                    <a:pt x="141" y="210"/>
                    <a:pt x="174" y="194"/>
                  </a:cubicBezTo>
                  <a:cubicBezTo>
                    <a:pt x="190" y="177"/>
                    <a:pt x="207" y="140"/>
                    <a:pt x="207" y="123"/>
                  </a:cubicBezTo>
                  <a:cubicBezTo>
                    <a:pt x="207" y="90"/>
                    <a:pt x="207" y="74"/>
                    <a:pt x="190" y="37"/>
                  </a:cubicBezTo>
                  <a:cubicBezTo>
                    <a:pt x="174" y="20"/>
                    <a:pt x="158"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30"/>
            <p:cNvSpPr/>
            <p:nvPr/>
          </p:nvSpPr>
          <p:spPr>
            <a:xfrm>
              <a:off x="4015750" y="3070700"/>
              <a:ext cx="5175" cy="5050"/>
            </a:xfrm>
            <a:custGeom>
              <a:avLst/>
              <a:gdLst/>
              <a:ahLst/>
              <a:cxnLst/>
              <a:rect l="l" t="t" r="r" b="b"/>
              <a:pathLst>
                <a:path w="207" h="202" extrusionOk="0">
                  <a:moveTo>
                    <a:pt x="99" y="0"/>
                  </a:moveTo>
                  <a:cubicBezTo>
                    <a:pt x="68" y="0"/>
                    <a:pt x="39" y="13"/>
                    <a:pt x="21" y="43"/>
                  </a:cubicBezTo>
                  <a:cubicBezTo>
                    <a:pt x="0" y="59"/>
                    <a:pt x="0" y="92"/>
                    <a:pt x="0" y="109"/>
                  </a:cubicBezTo>
                  <a:lnTo>
                    <a:pt x="0" y="146"/>
                  </a:lnTo>
                  <a:cubicBezTo>
                    <a:pt x="21" y="162"/>
                    <a:pt x="21" y="179"/>
                    <a:pt x="37" y="179"/>
                  </a:cubicBezTo>
                  <a:cubicBezTo>
                    <a:pt x="59" y="194"/>
                    <a:pt x="86" y="202"/>
                    <a:pt x="111" y="202"/>
                  </a:cubicBezTo>
                  <a:cubicBezTo>
                    <a:pt x="142" y="202"/>
                    <a:pt x="172" y="190"/>
                    <a:pt x="190" y="162"/>
                  </a:cubicBezTo>
                  <a:cubicBezTo>
                    <a:pt x="206" y="146"/>
                    <a:pt x="206" y="129"/>
                    <a:pt x="206" y="92"/>
                  </a:cubicBezTo>
                  <a:cubicBezTo>
                    <a:pt x="206" y="59"/>
                    <a:pt x="190" y="43"/>
                    <a:pt x="173" y="26"/>
                  </a:cubicBezTo>
                  <a:cubicBezTo>
                    <a:pt x="151" y="9"/>
                    <a:pt x="124"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30"/>
            <p:cNvSpPr/>
            <p:nvPr/>
          </p:nvSpPr>
          <p:spPr>
            <a:xfrm>
              <a:off x="4019250" y="3056700"/>
              <a:ext cx="5175" cy="5175"/>
            </a:xfrm>
            <a:custGeom>
              <a:avLst/>
              <a:gdLst/>
              <a:ahLst/>
              <a:cxnLst/>
              <a:rect l="l" t="t" r="r" b="b"/>
              <a:pathLst>
                <a:path w="207" h="207" extrusionOk="0">
                  <a:moveTo>
                    <a:pt x="120" y="1"/>
                  </a:moveTo>
                  <a:cubicBezTo>
                    <a:pt x="66" y="1"/>
                    <a:pt x="17" y="34"/>
                    <a:pt x="0" y="87"/>
                  </a:cubicBezTo>
                  <a:lnTo>
                    <a:pt x="0" y="137"/>
                  </a:lnTo>
                  <a:cubicBezTo>
                    <a:pt x="17" y="153"/>
                    <a:pt x="17" y="153"/>
                    <a:pt x="17" y="174"/>
                  </a:cubicBezTo>
                  <a:cubicBezTo>
                    <a:pt x="33" y="190"/>
                    <a:pt x="66" y="207"/>
                    <a:pt x="87" y="207"/>
                  </a:cubicBezTo>
                  <a:cubicBezTo>
                    <a:pt x="120" y="207"/>
                    <a:pt x="136" y="207"/>
                    <a:pt x="169" y="190"/>
                  </a:cubicBezTo>
                  <a:cubicBezTo>
                    <a:pt x="190" y="174"/>
                    <a:pt x="206" y="153"/>
                    <a:pt x="206" y="120"/>
                  </a:cubicBezTo>
                  <a:cubicBezTo>
                    <a:pt x="206" y="87"/>
                    <a:pt x="206" y="71"/>
                    <a:pt x="190" y="34"/>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30"/>
            <p:cNvSpPr/>
            <p:nvPr/>
          </p:nvSpPr>
          <p:spPr>
            <a:xfrm>
              <a:off x="4046675" y="3030375"/>
              <a:ext cx="5675" cy="5075"/>
            </a:xfrm>
            <a:custGeom>
              <a:avLst/>
              <a:gdLst/>
              <a:ahLst/>
              <a:cxnLst/>
              <a:rect l="l" t="t" r="r" b="b"/>
              <a:pathLst>
                <a:path w="227" h="203" extrusionOk="0">
                  <a:moveTo>
                    <a:pt x="113" y="0"/>
                  </a:moveTo>
                  <a:cubicBezTo>
                    <a:pt x="85" y="0"/>
                    <a:pt x="55" y="12"/>
                    <a:pt x="37" y="40"/>
                  </a:cubicBezTo>
                  <a:cubicBezTo>
                    <a:pt x="21" y="56"/>
                    <a:pt x="0" y="93"/>
                    <a:pt x="21" y="110"/>
                  </a:cubicBezTo>
                  <a:lnTo>
                    <a:pt x="21" y="143"/>
                  </a:lnTo>
                  <a:cubicBezTo>
                    <a:pt x="21" y="159"/>
                    <a:pt x="37" y="176"/>
                    <a:pt x="54" y="176"/>
                  </a:cubicBezTo>
                  <a:cubicBezTo>
                    <a:pt x="65" y="190"/>
                    <a:pt x="86" y="203"/>
                    <a:pt x="104" y="203"/>
                  </a:cubicBezTo>
                  <a:cubicBezTo>
                    <a:pt x="111" y="203"/>
                    <a:pt x="118" y="201"/>
                    <a:pt x="124" y="196"/>
                  </a:cubicBezTo>
                  <a:cubicBezTo>
                    <a:pt x="157" y="196"/>
                    <a:pt x="173" y="196"/>
                    <a:pt x="190" y="159"/>
                  </a:cubicBezTo>
                  <a:cubicBezTo>
                    <a:pt x="206" y="143"/>
                    <a:pt x="227" y="110"/>
                    <a:pt x="227" y="93"/>
                  </a:cubicBezTo>
                  <a:cubicBezTo>
                    <a:pt x="227" y="56"/>
                    <a:pt x="206" y="40"/>
                    <a:pt x="173" y="23"/>
                  </a:cubicBezTo>
                  <a:cubicBezTo>
                    <a:pt x="158" y="8"/>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30"/>
            <p:cNvSpPr/>
            <p:nvPr/>
          </p:nvSpPr>
          <p:spPr>
            <a:xfrm>
              <a:off x="4024400" y="3092375"/>
              <a:ext cx="5175" cy="5275"/>
            </a:xfrm>
            <a:custGeom>
              <a:avLst/>
              <a:gdLst/>
              <a:ahLst/>
              <a:cxnLst/>
              <a:rect l="l" t="t" r="r" b="b"/>
              <a:pathLst>
                <a:path w="207" h="211" extrusionOk="0">
                  <a:moveTo>
                    <a:pt x="120" y="0"/>
                  </a:moveTo>
                  <a:cubicBezTo>
                    <a:pt x="87" y="0"/>
                    <a:pt x="50" y="17"/>
                    <a:pt x="33" y="17"/>
                  </a:cubicBezTo>
                  <a:cubicBezTo>
                    <a:pt x="17" y="33"/>
                    <a:pt x="0" y="66"/>
                    <a:pt x="0" y="87"/>
                  </a:cubicBezTo>
                  <a:lnTo>
                    <a:pt x="0" y="136"/>
                  </a:lnTo>
                  <a:cubicBezTo>
                    <a:pt x="0" y="153"/>
                    <a:pt x="0" y="153"/>
                    <a:pt x="17" y="169"/>
                  </a:cubicBezTo>
                  <a:cubicBezTo>
                    <a:pt x="33" y="190"/>
                    <a:pt x="50" y="206"/>
                    <a:pt x="87" y="206"/>
                  </a:cubicBezTo>
                  <a:cubicBezTo>
                    <a:pt x="95" y="209"/>
                    <a:pt x="104" y="211"/>
                    <a:pt x="112" y="211"/>
                  </a:cubicBezTo>
                  <a:cubicBezTo>
                    <a:pt x="154" y="211"/>
                    <a:pt x="193" y="178"/>
                    <a:pt x="207" y="120"/>
                  </a:cubicBezTo>
                  <a:cubicBezTo>
                    <a:pt x="207" y="103"/>
                    <a:pt x="207" y="66"/>
                    <a:pt x="190" y="50"/>
                  </a:cubicBezTo>
                  <a:cubicBezTo>
                    <a:pt x="170" y="17"/>
                    <a:pt x="13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30"/>
            <p:cNvSpPr/>
            <p:nvPr/>
          </p:nvSpPr>
          <p:spPr>
            <a:xfrm>
              <a:off x="4055325" y="3067425"/>
              <a:ext cx="5575" cy="5275"/>
            </a:xfrm>
            <a:custGeom>
              <a:avLst/>
              <a:gdLst/>
              <a:ahLst/>
              <a:cxnLst/>
              <a:rect l="l" t="t" r="r" b="b"/>
              <a:pathLst>
                <a:path w="223" h="211" extrusionOk="0">
                  <a:moveTo>
                    <a:pt x="136" y="1"/>
                  </a:moveTo>
                  <a:cubicBezTo>
                    <a:pt x="87" y="1"/>
                    <a:pt x="33" y="34"/>
                    <a:pt x="17" y="71"/>
                  </a:cubicBezTo>
                  <a:lnTo>
                    <a:pt x="17" y="104"/>
                  </a:lnTo>
                  <a:cubicBezTo>
                    <a:pt x="0" y="120"/>
                    <a:pt x="17" y="137"/>
                    <a:pt x="17" y="157"/>
                  </a:cubicBezTo>
                  <a:cubicBezTo>
                    <a:pt x="33" y="174"/>
                    <a:pt x="50" y="190"/>
                    <a:pt x="66" y="207"/>
                  </a:cubicBezTo>
                  <a:lnTo>
                    <a:pt x="103" y="207"/>
                  </a:lnTo>
                  <a:cubicBezTo>
                    <a:pt x="112" y="209"/>
                    <a:pt x="120" y="211"/>
                    <a:pt x="129" y="211"/>
                  </a:cubicBezTo>
                  <a:cubicBezTo>
                    <a:pt x="170" y="211"/>
                    <a:pt x="209" y="178"/>
                    <a:pt x="223" y="120"/>
                  </a:cubicBezTo>
                  <a:cubicBezTo>
                    <a:pt x="223" y="104"/>
                    <a:pt x="223" y="71"/>
                    <a:pt x="206" y="54"/>
                  </a:cubicBezTo>
                  <a:cubicBezTo>
                    <a:pt x="190" y="34"/>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30"/>
            <p:cNvSpPr/>
            <p:nvPr/>
          </p:nvSpPr>
          <p:spPr>
            <a:xfrm>
              <a:off x="4056150" y="3132675"/>
              <a:ext cx="5175" cy="5400"/>
            </a:xfrm>
            <a:custGeom>
              <a:avLst/>
              <a:gdLst/>
              <a:ahLst/>
              <a:cxnLst/>
              <a:rect l="l" t="t" r="r" b="b"/>
              <a:pathLst>
                <a:path w="207" h="216" extrusionOk="0">
                  <a:moveTo>
                    <a:pt x="120" y="0"/>
                  </a:moveTo>
                  <a:cubicBezTo>
                    <a:pt x="70" y="0"/>
                    <a:pt x="0" y="37"/>
                    <a:pt x="0" y="87"/>
                  </a:cubicBezTo>
                  <a:lnTo>
                    <a:pt x="0" y="157"/>
                  </a:lnTo>
                  <a:lnTo>
                    <a:pt x="17" y="173"/>
                  </a:lnTo>
                  <a:cubicBezTo>
                    <a:pt x="33" y="190"/>
                    <a:pt x="54" y="206"/>
                    <a:pt x="87" y="206"/>
                  </a:cubicBezTo>
                  <a:cubicBezTo>
                    <a:pt x="97" y="213"/>
                    <a:pt x="105" y="215"/>
                    <a:pt x="113" y="215"/>
                  </a:cubicBezTo>
                  <a:cubicBezTo>
                    <a:pt x="132" y="215"/>
                    <a:pt x="147" y="202"/>
                    <a:pt x="173" y="190"/>
                  </a:cubicBezTo>
                  <a:cubicBezTo>
                    <a:pt x="190" y="173"/>
                    <a:pt x="206" y="157"/>
                    <a:pt x="206" y="124"/>
                  </a:cubicBezTo>
                  <a:cubicBezTo>
                    <a:pt x="206" y="103"/>
                    <a:pt x="206" y="70"/>
                    <a:pt x="190" y="54"/>
                  </a:cubicBezTo>
                  <a:cubicBezTo>
                    <a:pt x="173" y="37"/>
                    <a:pt x="157"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30"/>
            <p:cNvSpPr/>
            <p:nvPr/>
          </p:nvSpPr>
          <p:spPr>
            <a:xfrm>
              <a:off x="4055725" y="3053225"/>
              <a:ext cx="5600" cy="5275"/>
            </a:xfrm>
            <a:custGeom>
              <a:avLst/>
              <a:gdLst/>
              <a:ahLst/>
              <a:cxnLst/>
              <a:rect l="l" t="t" r="r" b="b"/>
              <a:pathLst>
                <a:path w="224" h="211" extrusionOk="0">
                  <a:moveTo>
                    <a:pt x="123" y="0"/>
                  </a:moveTo>
                  <a:cubicBezTo>
                    <a:pt x="91" y="0"/>
                    <a:pt x="57" y="16"/>
                    <a:pt x="34" y="37"/>
                  </a:cubicBezTo>
                  <a:cubicBezTo>
                    <a:pt x="17" y="53"/>
                    <a:pt x="1" y="86"/>
                    <a:pt x="1" y="123"/>
                  </a:cubicBezTo>
                  <a:cubicBezTo>
                    <a:pt x="1" y="123"/>
                    <a:pt x="1" y="140"/>
                    <a:pt x="17" y="140"/>
                  </a:cubicBezTo>
                  <a:cubicBezTo>
                    <a:pt x="17" y="156"/>
                    <a:pt x="34" y="173"/>
                    <a:pt x="50" y="189"/>
                  </a:cubicBezTo>
                  <a:cubicBezTo>
                    <a:pt x="65" y="204"/>
                    <a:pt x="84" y="210"/>
                    <a:pt x="104" y="210"/>
                  </a:cubicBezTo>
                  <a:cubicBezTo>
                    <a:pt x="135" y="210"/>
                    <a:pt x="168" y="195"/>
                    <a:pt x="190" y="173"/>
                  </a:cubicBezTo>
                  <a:cubicBezTo>
                    <a:pt x="207" y="140"/>
                    <a:pt x="223" y="123"/>
                    <a:pt x="207" y="86"/>
                  </a:cubicBezTo>
                  <a:cubicBezTo>
                    <a:pt x="207" y="70"/>
                    <a:pt x="190" y="37"/>
                    <a:pt x="174" y="20"/>
                  </a:cubicBezTo>
                  <a:cubicBezTo>
                    <a:pt x="160" y="6"/>
                    <a:pt x="142"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30"/>
            <p:cNvSpPr/>
            <p:nvPr/>
          </p:nvSpPr>
          <p:spPr>
            <a:xfrm>
              <a:off x="4057900" y="3040275"/>
              <a:ext cx="6000" cy="5425"/>
            </a:xfrm>
            <a:custGeom>
              <a:avLst/>
              <a:gdLst/>
              <a:ahLst/>
              <a:cxnLst/>
              <a:rect l="l" t="t" r="r" b="b"/>
              <a:pathLst>
                <a:path w="240" h="217" extrusionOk="0">
                  <a:moveTo>
                    <a:pt x="116" y="1"/>
                  </a:moveTo>
                  <a:cubicBezTo>
                    <a:pt x="106" y="1"/>
                    <a:pt x="97" y="2"/>
                    <a:pt x="87" y="6"/>
                  </a:cubicBezTo>
                  <a:cubicBezTo>
                    <a:pt x="17" y="39"/>
                    <a:pt x="0" y="89"/>
                    <a:pt x="17" y="142"/>
                  </a:cubicBezTo>
                  <a:cubicBezTo>
                    <a:pt x="31" y="184"/>
                    <a:pt x="82" y="216"/>
                    <a:pt x="127" y="216"/>
                  </a:cubicBezTo>
                  <a:cubicBezTo>
                    <a:pt x="136" y="216"/>
                    <a:pt x="145" y="215"/>
                    <a:pt x="153" y="212"/>
                  </a:cubicBezTo>
                  <a:cubicBezTo>
                    <a:pt x="207" y="175"/>
                    <a:pt x="240" y="126"/>
                    <a:pt x="207" y="72"/>
                  </a:cubicBezTo>
                  <a:cubicBezTo>
                    <a:pt x="193" y="32"/>
                    <a:pt x="156"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30"/>
            <p:cNvSpPr/>
            <p:nvPr/>
          </p:nvSpPr>
          <p:spPr>
            <a:xfrm>
              <a:off x="4058300" y="3118800"/>
              <a:ext cx="5200" cy="5100"/>
            </a:xfrm>
            <a:custGeom>
              <a:avLst/>
              <a:gdLst/>
              <a:ahLst/>
              <a:cxnLst/>
              <a:rect l="l" t="t" r="r" b="b"/>
              <a:pathLst>
                <a:path w="208" h="204" extrusionOk="0">
                  <a:moveTo>
                    <a:pt x="104" y="0"/>
                  </a:moveTo>
                  <a:cubicBezTo>
                    <a:pt x="75" y="0"/>
                    <a:pt x="47" y="13"/>
                    <a:pt x="17" y="40"/>
                  </a:cubicBezTo>
                  <a:cubicBezTo>
                    <a:pt x="1" y="61"/>
                    <a:pt x="1" y="94"/>
                    <a:pt x="1" y="110"/>
                  </a:cubicBezTo>
                  <a:cubicBezTo>
                    <a:pt x="1" y="127"/>
                    <a:pt x="1" y="127"/>
                    <a:pt x="17" y="143"/>
                  </a:cubicBezTo>
                  <a:cubicBezTo>
                    <a:pt x="17" y="164"/>
                    <a:pt x="34" y="180"/>
                    <a:pt x="34" y="180"/>
                  </a:cubicBezTo>
                  <a:cubicBezTo>
                    <a:pt x="60" y="192"/>
                    <a:pt x="76" y="203"/>
                    <a:pt x="95" y="203"/>
                  </a:cubicBezTo>
                  <a:cubicBezTo>
                    <a:pt x="103" y="203"/>
                    <a:pt x="111" y="201"/>
                    <a:pt x="120" y="197"/>
                  </a:cubicBezTo>
                  <a:cubicBezTo>
                    <a:pt x="137" y="197"/>
                    <a:pt x="174" y="197"/>
                    <a:pt x="191" y="164"/>
                  </a:cubicBezTo>
                  <a:cubicBezTo>
                    <a:pt x="207" y="143"/>
                    <a:pt x="207" y="110"/>
                    <a:pt x="207" y="94"/>
                  </a:cubicBezTo>
                  <a:cubicBezTo>
                    <a:pt x="207" y="61"/>
                    <a:pt x="191" y="40"/>
                    <a:pt x="174" y="23"/>
                  </a:cubicBezTo>
                  <a:cubicBezTo>
                    <a:pt x="150" y="9"/>
                    <a:pt x="12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30"/>
            <p:cNvSpPr/>
            <p:nvPr/>
          </p:nvSpPr>
          <p:spPr>
            <a:xfrm>
              <a:off x="4065225" y="3078150"/>
              <a:ext cx="5175" cy="5175"/>
            </a:xfrm>
            <a:custGeom>
              <a:avLst/>
              <a:gdLst/>
              <a:ahLst/>
              <a:cxnLst/>
              <a:rect l="l" t="t" r="r" b="b"/>
              <a:pathLst>
                <a:path w="207" h="207" extrusionOk="0">
                  <a:moveTo>
                    <a:pt x="120" y="0"/>
                  </a:moveTo>
                  <a:cubicBezTo>
                    <a:pt x="83" y="0"/>
                    <a:pt x="66" y="0"/>
                    <a:pt x="33" y="17"/>
                  </a:cubicBezTo>
                  <a:cubicBezTo>
                    <a:pt x="17" y="37"/>
                    <a:pt x="0" y="54"/>
                    <a:pt x="0" y="87"/>
                  </a:cubicBezTo>
                  <a:lnTo>
                    <a:pt x="0" y="140"/>
                  </a:lnTo>
                  <a:lnTo>
                    <a:pt x="17" y="157"/>
                  </a:lnTo>
                  <a:cubicBezTo>
                    <a:pt x="33" y="190"/>
                    <a:pt x="66" y="206"/>
                    <a:pt x="83" y="206"/>
                  </a:cubicBezTo>
                  <a:cubicBezTo>
                    <a:pt x="136" y="206"/>
                    <a:pt x="206" y="173"/>
                    <a:pt x="206" y="120"/>
                  </a:cubicBezTo>
                  <a:cubicBezTo>
                    <a:pt x="206" y="87"/>
                    <a:pt x="206" y="70"/>
                    <a:pt x="186" y="37"/>
                  </a:cubicBezTo>
                  <a:cubicBezTo>
                    <a:pt x="169"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30"/>
            <p:cNvSpPr/>
            <p:nvPr/>
          </p:nvSpPr>
          <p:spPr>
            <a:xfrm>
              <a:off x="4048425" y="3016550"/>
              <a:ext cx="5575" cy="5100"/>
            </a:xfrm>
            <a:custGeom>
              <a:avLst/>
              <a:gdLst/>
              <a:ahLst/>
              <a:cxnLst/>
              <a:rect l="l" t="t" r="r" b="b"/>
              <a:pathLst>
                <a:path w="223" h="204" extrusionOk="0">
                  <a:moveTo>
                    <a:pt x="124" y="1"/>
                  </a:moveTo>
                  <a:cubicBezTo>
                    <a:pt x="111" y="1"/>
                    <a:pt x="99" y="3"/>
                    <a:pt x="87" y="7"/>
                  </a:cubicBezTo>
                  <a:cubicBezTo>
                    <a:pt x="33" y="28"/>
                    <a:pt x="0" y="94"/>
                    <a:pt x="17" y="147"/>
                  </a:cubicBezTo>
                  <a:cubicBezTo>
                    <a:pt x="33" y="164"/>
                    <a:pt x="33" y="164"/>
                    <a:pt x="54" y="180"/>
                  </a:cubicBezTo>
                  <a:cubicBezTo>
                    <a:pt x="65" y="192"/>
                    <a:pt x="94" y="204"/>
                    <a:pt x="122" y="204"/>
                  </a:cubicBezTo>
                  <a:cubicBezTo>
                    <a:pt x="134" y="204"/>
                    <a:pt x="146" y="202"/>
                    <a:pt x="157" y="197"/>
                  </a:cubicBezTo>
                  <a:cubicBezTo>
                    <a:pt x="190" y="180"/>
                    <a:pt x="223" y="147"/>
                    <a:pt x="223" y="110"/>
                  </a:cubicBezTo>
                  <a:lnTo>
                    <a:pt x="223" y="61"/>
                  </a:lnTo>
                  <a:cubicBezTo>
                    <a:pt x="198" y="20"/>
                    <a:pt x="16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30"/>
            <p:cNvSpPr/>
            <p:nvPr/>
          </p:nvSpPr>
          <p:spPr>
            <a:xfrm>
              <a:off x="4061300" y="3091450"/>
              <a:ext cx="5600" cy="4900"/>
            </a:xfrm>
            <a:custGeom>
              <a:avLst/>
              <a:gdLst/>
              <a:ahLst/>
              <a:cxnLst/>
              <a:rect l="l" t="t" r="r" b="b"/>
              <a:pathLst>
                <a:path w="224" h="196" extrusionOk="0">
                  <a:moveTo>
                    <a:pt x="87" y="0"/>
                  </a:moveTo>
                  <a:cubicBezTo>
                    <a:pt x="17" y="21"/>
                    <a:pt x="0" y="87"/>
                    <a:pt x="17" y="140"/>
                  </a:cubicBezTo>
                  <a:cubicBezTo>
                    <a:pt x="29" y="177"/>
                    <a:pt x="72" y="196"/>
                    <a:pt x="115" y="196"/>
                  </a:cubicBezTo>
                  <a:cubicBezTo>
                    <a:pt x="129" y="196"/>
                    <a:pt x="144" y="194"/>
                    <a:pt x="157" y="190"/>
                  </a:cubicBezTo>
                  <a:cubicBezTo>
                    <a:pt x="174" y="190"/>
                    <a:pt x="190" y="173"/>
                    <a:pt x="190" y="173"/>
                  </a:cubicBezTo>
                  <a:cubicBezTo>
                    <a:pt x="223" y="140"/>
                    <a:pt x="223" y="103"/>
                    <a:pt x="223" y="70"/>
                  </a:cubicBezTo>
                  <a:cubicBezTo>
                    <a:pt x="207" y="21"/>
                    <a:pt x="174"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30"/>
            <p:cNvSpPr/>
            <p:nvPr/>
          </p:nvSpPr>
          <p:spPr>
            <a:xfrm>
              <a:off x="4060475" y="3104850"/>
              <a:ext cx="5600" cy="5250"/>
            </a:xfrm>
            <a:custGeom>
              <a:avLst/>
              <a:gdLst/>
              <a:ahLst/>
              <a:cxnLst/>
              <a:rect l="l" t="t" r="r" b="b"/>
              <a:pathLst>
                <a:path w="224" h="210" extrusionOk="0">
                  <a:moveTo>
                    <a:pt x="120" y="0"/>
                  </a:moveTo>
                  <a:cubicBezTo>
                    <a:pt x="104" y="0"/>
                    <a:pt x="66" y="0"/>
                    <a:pt x="50" y="17"/>
                  </a:cubicBezTo>
                  <a:cubicBezTo>
                    <a:pt x="17" y="33"/>
                    <a:pt x="17" y="66"/>
                    <a:pt x="0" y="83"/>
                  </a:cubicBezTo>
                  <a:cubicBezTo>
                    <a:pt x="0" y="103"/>
                    <a:pt x="0" y="120"/>
                    <a:pt x="17" y="136"/>
                  </a:cubicBezTo>
                  <a:lnTo>
                    <a:pt x="17" y="169"/>
                  </a:lnTo>
                  <a:cubicBezTo>
                    <a:pt x="33" y="186"/>
                    <a:pt x="66" y="206"/>
                    <a:pt x="87" y="206"/>
                  </a:cubicBezTo>
                  <a:cubicBezTo>
                    <a:pt x="95" y="208"/>
                    <a:pt x="104" y="209"/>
                    <a:pt x="111" y="209"/>
                  </a:cubicBezTo>
                  <a:cubicBezTo>
                    <a:pt x="166" y="209"/>
                    <a:pt x="207" y="163"/>
                    <a:pt x="207" y="120"/>
                  </a:cubicBezTo>
                  <a:cubicBezTo>
                    <a:pt x="223" y="83"/>
                    <a:pt x="207" y="66"/>
                    <a:pt x="190" y="50"/>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30"/>
            <p:cNvSpPr/>
            <p:nvPr/>
          </p:nvSpPr>
          <p:spPr>
            <a:xfrm>
              <a:off x="4048000" y="3109875"/>
              <a:ext cx="5175" cy="5300"/>
            </a:xfrm>
            <a:custGeom>
              <a:avLst/>
              <a:gdLst/>
              <a:ahLst/>
              <a:cxnLst/>
              <a:rect l="l" t="t" r="r" b="b"/>
              <a:pathLst>
                <a:path w="207" h="212" extrusionOk="0">
                  <a:moveTo>
                    <a:pt x="98" y="1"/>
                  </a:moveTo>
                  <a:cubicBezTo>
                    <a:pt x="55" y="1"/>
                    <a:pt x="15" y="46"/>
                    <a:pt x="1" y="88"/>
                  </a:cubicBezTo>
                  <a:lnTo>
                    <a:pt x="1" y="141"/>
                  </a:lnTo>
                  <a:cubicBezTo>
                    <a:pt x="17" y="174"/>
                    <a:pt x="50" y="191"/>
                    <a:pt x="87" y="211"/>
                  </a:cubicBezTo>
                  <a:cubicBezTo>
                    <a:pt x="153" y="211"/>
                    <a:pt x="207" y="174"/>
                    <a:pt x="207" y="125"/>
                  </a:cubicBezTo>
                  <a:cubicBezTo>
                    <a:pt x="207" y="88"/>
                    <a:pt x="207" y="71"/>
                    <a:pt x="190" y="38"/>
                  </a:cubicBezTo>
                  <a:cubicBezTo>
                    <a:pt x="174" y="22"/>
                    <a:pt x="153" y="5"/>
                    <a:pt x="120" y="5"/>
                  </a:cubicBezTo>
                  <a:cubicBezTo>
                    <a:pt x="113" y="2"/>
                    <a:pt x="105"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30"/>
            <p:cNvSpPr/>
            <p:nvPr/>
          </p:nvSpPr>
          <p:spPr>
            <a:xfrm>
              <a:off x="4042850" y="2993375"/>
              <a:ext cx="5600" cy="5075"/>
            </a:xfrm>
            <a:custGeom>
              <a:avLst/>
              <a:gdLst/>
              <a:ahLst/>
              <a:cxnLst/>
              <a:rect l="l" t="t" r="r" b="b"/>
              <a:pathLst>
                <a:path w="224" h="203" extrusionOk="0">
                  <a:moveTo>
                    <a:pt x="110" y="0"/>
                  </a:moveTo>
                  <a:cubicBezTo>
                    <a:pt x="96" y="0"/>
                    <a:pt x="83" y="2"/>
                    <a:pt x="71" y="6"/>
                  </a:cubicBezTo>
                  <a:cubicBezTo>
                    <a:pt x="17" y="27"/>
                    <a:pt x="0" y="93"/>
                    <a:pt x="17" y="147"/>
                  </a:cubicBezTo>
                  <a:cubicBezTo>
                    <a:pt x="29" y="184"/>
                    <a:pt x="72" y="202"/>
                    <a:pt x="113" y="202"/>
                  </a:cubicBezTo>
                  <a:cubicBezTo>
                    <a:pt x="127" y="202"/>
                    <a:pt x="141" y="200"/>
                    <a:pt x="153" y="196"/>
                  </a:cubicBezTo>
                  <a:cubicBezTo>
                    <a:pt x="207" y="180"/>
                    <a:pt x="223" y="109"/>
                    <a:pt x="207" y="60"/>
                  </a:cubicBezTo>
                  <a:cubicBezTo>
                    <a:pt x="194" y="20"/>
                    <a:pt x="15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30"/>
            <p:cNvSpPr/>
            <p:nvPr/>
          </p:nvSpPr>
          <p:spPr>
            <a:xfrm>
              <a:off x="4044600" y="3042075"/>
              <a:ext cx="5175" cy="5175"/>
            </a:xfrm>
            <a:custGeom>
              <a:avLst/>
              <a:gdLst/>
              <a:ahLst/>
              <a:cxnLst/>
              <a:rect l="l" t="t" r="r" b="b"/>
              <a:pathLst>
                <a:path w="207" h="207" extrusionOk="0">
                  <a:moveTo>
                    <a:pt x="120" y="0"/>
                  </a:moveTo>
                  <a:cubicBezTo>
                    <a:pt x="83" y="0"/>
                    <a:pt x="50" y="0"/>
                    <a:pt x="34" y="37"/>
                  </a:cubicBezTo>
                  <a:cubicBezTo>
                    <a:pt x="17" y="37"/>
                    <a:pt x="1" y="70"/>
                    <a:pt x="1" y="87"/>
                  </a:cubicBezTo>
                  <a:lnTo>
                    <a:pt x="1" y="140"/>
                  </a:lnTo>
                  <a:cubicBezTo>
                    <a:pt x="17" y="173"/>
                    <a:pt x="50" y="190"/>
                    <a:pt x="83" y="206"/>
                  </a:cubicBezTo>
                  <a:lnTo>
                    <a:pt x="104" y="206"/>
                  </a:lnTo>
                  <a:cubicBezTo>
                    <a:pt x="153" y="206"/>
                    <a:pt x="207" y="173"/>
                    <a:pt x="207" y="120"/>
                  </a:cubicBezTo>
                  <a:cubicBezTo>
                    <a:pt x="207" y="87"/>
                    <a:pt x="207" y="70"/>
                    <a:pt x="186" y="37"/>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30"/>
            <p:cNvSpPr/>
            <p:nvPr/>
          </p:nvSpPr>
          <p:spPr>
            <a:xfrm>
              <a:off x="4058725" y="3026050"/>
              <a:ext cx="5600" cy="5250"/>
            </a:xfrm>
            <a:custGeom>
              <a:avLst/>
              <a:gdLst/>
              <a:ahLst/>
              <a:cxnLst/>
              <a:rect l="l" t="t" r="r" b="b"/>
              <a:pathLst>
                <a:path w="224" h="210" extrusionOk="0">
                  <a:moveTo>
                    <a:pt x="107" y="0"/>
                  </a:moveTo>
                  <a:cubicBezTo>
                    <a:pt x="95" y="0"/>
                    <a:pt x="82" y="3"/>
                    <a:pt x="70" y="6"/>
                  </a:cubicBezTo>
                  <a:cubicBezTo>
                    <a:pt x="17" y="23"/>
                    <a:pt x="0" y="93"/>
                    <a:pt x="17" y="142"/>
                  </a:cubicBezTo>
                  <a:cubicBezTo>
                    <a:pt x="29" y="181"/>
                    <a:pt x="69" y="209"/>
                    <a:pt x="110" y="209"/>
                  </a:cubicBezTo>
                  <a:cubicBezTo>
                    <a:pt x="126" y="209"/>
                    <a:pt x="142" y="205"/>
                    <a:pt x="157" y="196"/>
                  </a:cubicBezTo>
                  <a:cubicBezTo>
                    <a:pt x="207" y="180"/>
                    <a:pt x="223" y="126"/>
                    <a:pt x="207" y="76"/>
                  </a:cubicBezTo>
                  <a:cubicBezTo>
                    <a:pt x="194" y="23"/>
                    <a:pt x="150"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30"/>
            <p:cNvSpPr/>
            <p:nvPr/>
          </p:nvSpPr>
          <p:spPr>
            <a:xfrm>
              <a:off x="4050175" y="3094400"/>
              <a:ext cx="5575" cy="5150"/>
            </a:xfrm>
            <a:custGeom>
              <a:avLst/>
              <a:gdLst/>
              <a:ahLst/>
              <a:cxnLst/>
              <a:rect l="l" t="t" r="r" b="b"/>
              <a:pathLst>
                <a:path w="223" h="206" extrusionOk="0">
                  <a:moveTo>
                    <a:pt x="116" y="0"/>
                  </a:moveTo>
                  <a:cubicBezTo>
                    <a:pt x="106" y="0"/>
                    <a:pt x="96" y="2"/>
                    <a:pt x="87" y="6"/>
                  </a:cubicBezTo>
                  <a:cubicBezTo>
                    <a:pt x="17" y="22"/>
                    <a:pt x="0" y="88"/>
                    <a:pt x="17" y="142"/>
                  </a:cubicBezTo>
                  <a:cubicBezTo>
                    <a:pt x="17" y="158"/>
                    <a:pt x="33" y="175"/>
                    <a:pt x="50" y="175"/>
                  </a:cubicBezTo>
                  <a:cubicBezTo>
                    <a:pt x="59" y="196"/>
                    <a:pt x="81" y="205"/>
                    <a:pt x="104" y="205"/>
                  </a:cubicBezTo>
                  <a:cubicBezTo>
                    <a:pt x="121" y="205"/>
                    <a:pt x="139" y="200"/>
                    <a:pt x="153" y="191"/>
                  </a:cubicBezTo>
                  <a:cubicBezTo>
                    <a:pt x="190" y="191"/>
                    <a:pt x="223" y="158"/>
                    <a:pt x="223" y="109"/>
                  </a:cubicBezTo>
                  <a:lnTo>
                    <a:pt x="223" y="72"/>
                  </a:lnTo>
                  <a:cubicBezTo>
                    <a:pt x="196" y="32"/>
                    <a:pt x="156"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30"/>
            <p:cNvSpPr/>
            <p:nvPr/>
          </p:nvSpPr>
          <p:spPr>
            <a:xfrm>
              <a:off x="4063475" y="2997825"/>
              <a:ext cx="5575" cy="5250"/>
            </a:xfrm>
            <a:custGeom>
              <a:avLst/>
              <a:gdLst/>
              <a:ahLst/>
              <a:cxnLst/>
              <a:rect l="l" t="t" r="r" b="b"/>
              <a:pathLst>
                <a:path w="223" h="210" extrusionOk="0">
                  <a:moveTo>
                    <a:pt x="121" y="0"/>
                  </a:moveTo>
                  <a:cubicBezTo>
                    <a:pt x="90" y="0"/>
                    <a:pt x="56" y="14"/>
                    <a:pt x="33" y="35"/>
                  </a:cubicBezTo>
                  <a:cubicBezTo>
                    <a:pt x="17" y="72"/>
                    <a:pt x="0" y="88"/>
                    <a:pt x="0" y="121"/>
                  </a:cubicBezTo>
                  <a:lnTo>
                    <a:pt x="17" y="138"/>
                  </a:lnTo>
                  <a:cubicBezTo>
                    <a:pt x="17" y="158"/>
                    <a:pt x="33" y="175"/>
                    <a:pt x="50" y="191"/>
                  </a:cubicBezTo>
                  <a:cubicBezTo>
                    <a:pt x="64" y="204"/>
                    <a:pt x="82" y="209"/>
                    <a:pt x="101" y="209"/>
                  </a:cubicBezTo>
                  <a:cubicBezTo>
                    <a:pt x="133" y="209"/>
                    <a:pt x="167" y="195"/>
                    <a:pt x="190" y="175"/>
                  </a:cubicBezTo>
                  <a:cubicBezTo>
                    <a:pt x="223" y="121"/>
                    <a:pt x="223" y="72"/>
                    <a:pt x="173" y="18"/>
                  </a:cubicBezTo>
                  <a:cubicBezTo>
                    <a:pt x="159" y="5"/>
                    <a:pt x="141"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30"/>
            <p:cNvSpPr/>
            <p:nvPr/>
          </p:nvSpPr>
          <p:spPr>
            <a:xfrm>
              <a:off x="4051400" y="3082025"/>
              <a:ext cx="5600" cy="5225"/>
            </a:xfrm>
            <a:custGeom>
              <a:avLst/>
              <a:gdLst/>
              <a:ahLst/>
              <a:cxnLst/>
              <a:rect l="l" t="t" r="r" b="b"/>
              <a:pathLst>
                <a:path w="224" h="209" extrusionOk="0">
                  <a:moveTo>
                    <a:pt x="124" y="1"/>
                  </a:moveTo>
                  <a:cubicBezTo>
                    <a:pt x="93" y="1"/>
                    <a:pt x="58" y="15"/>
                    <a:pt x="38" y="35"/>
                  </a:cubicBezTo>
                  <a:cubicBezTo>
                    <a:pt x="17" y="68"/>
                    <a:pt x="1" y="89"/>
                    <a:pt x="1" y="122"/>
                  </a:cubicBezTo>
                  <a:lnTo>
                    <a:pt x="17" y="138"/>
                  </a:lnTo>
                  <a:cubicBezTo>
                    <a:pt x="17" y="155"/>
                    <a:pt x="38" y="171"/>
                    <a:pt x="54" y="192"/>
                  </a:cubicBezTo>
                  <a:cubicBezTo>
                    <a:pt x="71" y="208"/>
                    <a:pt x="87" y="208"/>
                    <a:pt x="120" y="208"/>
                  </a:cubicBezTo>
                  <a:cubicBezTo>
                    <a:pt x="157" y="208"/>
                    <a:pt x="174" y="192"/>
                    <a:pt x="190" y="171"/>
                  </a:cubicBezTo>
                  <a:cubicBezTo>
                    <a:pt x="207" y="155"/>
                    <a:pt x="223" y="122"/>
                    <a:pt x="207" y="89"/>
                  </a:cubicBezTo>
                  <a:cubicBezTo>
                    <a:pt x="207" y="68"/>
                    <a:pt x="207" y="35"/>
                    <a:pt x="174" y="18"/>
                  </a:cubicBezTo>
                  <a:cubicBezTo>
                    <a:pt x="161" y="6"/>
                    <a:pt x="143"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30"/>
            <p:cNvSpPr/>
            <p:nvPr/>
          </p:nvSpPr>
          <p:spPr>
            <a:xfrm>
              <a:off x="4062650" y="3014650"/>
              <a:ext cx="6000" cy="5050"/>
            </a:xfrm>
            <a:custGeom>
              <a:avLst/>
              <a:gdLst/>
              <a:ahLst/>
              <a:cxnLst/>
              <a:rect l="l" t="t" r="r" b="b"/>
              <a:pathLst>
                <a:path w="240" h="202" extrusionOk="0">
                  <a:moveTo>
                    <a:pt x="83" y="1"/>
                  </a:moveTo>
                  <a:cubicBezTo>
                    <a:pt x="50" y="17"/>
                    <a:pt x="33" y="34"/>
                    <a:pt x="33" y="50"/>
                  </a:cubicBezTo>
                  <a:cubicBezTo>
                    <a:pt x="17" y="67"/>
                    <a:pt x="0" y="104"/>
                    <a:pt x="17" y="137"/>
                  </a:cubicBezTo>
                  <a:cubicBezTo>
                    <a:pt x="28" y="172"/>
                    <a:pt x="68" y="201"/>
                    <a:pt x="107" y="201"/>
                  </a:cubicBezTo>
                  <a:cubicBezTo>
                    <a:pt x="123" y="201"/>
                    <a:pt x="139" y="197"/>
                    <a:pt x="153" y="186"/>
                  </a:cubicBezTo>
                  <a:cubicBezTo>
                    <a:pt x="206" y="170"/>
                    <a:pt x="239" y="120"/>
                    <a:pt x="206" y="67"/>
                  </a:cubicBezTo>
                  <a:cubicBezTo>
                    <a:pt x="206"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30"/>
            <p:cNvSpPr/>
            <p:nvPr/>
          </p:nvSpPr>
          <p:spPr>
            <a:xfrm>
              <a:off x="4352075" y="3085125"/>
              <a:ext cx="5575" cy="5200"/>
            </a:xfrm>
            <a:custGeom>
              <a:avLst/>
              <a:gdLst/>
              <a:ahLst/>
              <a:cxnLst/>
              <a:rect l="l" t="t" r="r" b="b"/>
              <a:pathLst>
                <a:path w="223" h="208" extrusionOk="0">
                  <a:moveTo>
                    <a:pt x="114" y="1"/>
                  </a:moveTo>
                  <a:cubicBezTo>
                    <a:pt x="99" y="1"/>
                    <a:pt x="84" y="5"/>
                    <a:pt x="70" y="14"/>
                  </a:cubicBezTo>
                  <a:cubicBezTo>
                    <a:pt x="17" y="31"/>
                    <a:pt x="0" y="84"/>
                    <a:pt x="17" y="134"/>
                  </a:cubicBezTo>
                  <a:cubicBezTo>
                    <a:pt x="30" y="178"/>
                    <a:pt x="80" y="208"/>
                    <a:pt x="125" y="208"/>
                  </a:cubicBezTo>
                  <a:cubicBezTo>
                    <a:pt x="135" y="208"/>
                    <a:pt x="144" y="207"/>
                    <a:pt x="153" y="204"/>
                  </a:cubicBezTo>
                  <a:cubicBezTo>
                    <a:pt x="206" y="187"/>
                    <a:pt x="223" y="117"/>
                    <a:pt x="206" y="68"/>
                  </a:cubicBezTo>
                  <a:cubicBezTo>
                    <a:pt x="194" y="29"/>
                    <a:pt x="154"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30"/>
            <p:cNvSpPr/>
            <p:nvPr/>
          </p:nvSpPr>
          <p:spPr>
            <a:xfrm>
              <a:off x="4231775" y="3048975"/>
              <a:ext cx="5175" cy="5175"/>
            </a:xfrm>
            <a:custGeom>
              <a:avLst/>
              <a:gdLst/>
              <a:ahLst/>
              <a:cxnLst/>
              <a:rect l="l" t="t" r="r" b="b"/>
              <a:pathLst>
                <a:path w="207" h="207" extrusionOk="0">
                  <a:moveTo>
                    <a:pt x="120" y="1"/>
                  </a:moveTo>
                  <a:cubicBezTo>
                    <a:pt x="87" y="1"/>
                    <a:pt x="54" y="17"/>
                    <a:pt x="38" y="34"/>
                  </a:cubicBezTo>
                  <a:cubicBezTo>
                    <a:pt x="17" y="50"/>
                    <a:pt x="1" y="71"/>
                    <a:pt x="1" y="87"/>
                  </a:cubicBezTo>
                  <a:lnTo>
                    <a:pt x="1" y="153"/>
                  </a:lnTo>
                  <a:cubicBezTo>
                    <a:pt x="17" y="174"/>
                    <a:pt x="54" y="207"/>
                    <a:pt x="87" y="207"/>
                  </a:cubicBezTo>
                  <a:lnTo>
                    <a:pt x="104" y="207"/>
                  </a:lnTo>
                  <a:cubicBezTo>
                    <a:pt x="157" y="207"/>
                    <a:pt x="190" y="174"/>
                    <a:pt x="207" y="120"/>
                  </a:cubicBezTo>
                  <a:cubicBezTo>
                    <a:pt x="207" y="104"/>
                    <a:pt x="207" y="71"/>
                    <a:pt x="190" y="50"/>
                  </a:cubicBezTo>
                  <a:cubicBezTo>
                    <a:pt x="174" y="34"/>
                    <a:pt x="141"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30"/>
            <p:cNvSpPr/>
            <p:nvPr/>
          </p:nvSpPr>
          <p:spPr>
            <a:xfrm>
              <a:off x="4243025" y="3060375"/>
              <a:ext cx="5175" cy="5075"/>
            </a:xfrm>
            <a:custGeom>
              <a:avLst/>
              <a:gdLst/>
              <a:ahLst/>
              <a:cxnLst/>
              <a:rect l="l" t="t" r="r" b="b"/>
              <a:pathLst>
                <a:path w="207" h="203" extrusionOk="0">
                  <a:moveTo>
                    <a:pt x="94" y="1"/>
                  </a:moveTo>
                  <a:cubicBezTo>
                    <a:pt x="64" y="1"/>
                    <a:pt x="35" y="14"/>
                    <a:pt x="17" y="43"/>
                  </a:cubicBezTo>
                  <a:cubicBezTo>
                    <a:pt x="0" y="60"/>
                    <a:pt x="0" y="93"/>
                    <a:pt x="0" y="109"/>
                  </a:cubicBezTo>
                  <a:lnTo>
                    <a:pt x="0" y="146"/>
                  </a:lnTo>
                  <a:cubicBezTo>
                    <a:pt x="17" y="163"/>
                    <a:pt x="17" y="179"/>
                    <a:pt x="33" y="179"/>
                  </a:cubicBezTo>
                  <a:cubicBezTo>
                    <a:pt x="55" y="194"/>
                    <a:pt x="82" y="202"/>
                    <a:pt x="107" y="202"/>
                  </a:cubicBezTo>
                  <a:cubicBezTo>
                    <a:pt x="138" y="202"/>
                    <a:pt x="168" y="190"/>
                    <a:pt x="186" y="163"/>
                  </a:cubicBezTo>
                  <a:cubicBezTo>
                    <a:pt x="206" y="146"/>
                    <a:pt x="206" y="109"/>
                    <a:pt x="206" y="93"/>
                  </a:cubicBezTo>
                  <a:cubicBezTo>
                    <a:pt x="206" y="60"/>
                    <a:pt x="186" y="43"/>
                    <a:pt x="169" y="27"/>
                  </a:cubicBezTo>
                  <a:cubicBezTo>
                    <a:pt x="147" y="10"/>
                    <a:pt x="120"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30"/>
            <p:cNvSpPr/>
            <p:nvPr/>
          </p:nvSpPr>
          <p:spPr>
            <a:xfrm>
              <a:off x="4235700" y="3023525"/>
              <a:ext cx="5600" cy="5275"/>
            </a:xfrm>
            <a:custGeom>
              <a:avLst/>
              <a:gdLst/>
              <a:ahLst/>
              <a:cxnLst/>
              <a:rect l="l" t="t" r="r" b="b"/>
              <a:pathLst>
                <a:path w="224" h="211" extrusionOk="0">
                  <a:moveTo>
                    <a:pt x="96" y="0"/>
                  </a:moveTo>
                  <a:cubicBezTo>
                    <a:pt x="86" y="0"/>
                    <a:pt x="76" y="1"/>
                    <a:pt x="66" y="4"/>
                  </a:cubicBezTo>
                  <a:cubicBezTo>
                    <a:pt x="17" y="37"/>
                    <a:pt x="0" y="91"/>
                    <a:pt x="17" y="140"/>
                  </a:cubicBezTo>
                  <a:cubicBezTo>
                    <a:pt x="17" y="161"/>
                    <a:pt x="33" y="177"/>
                    <a:pt x="33" y="177"/>
                  </a:cubicBezTo>
                  <a:cubicBezTo>
                    <a:pt x="66" y="210"/>
                    <a:pt x="120" y="210"/>
                    <a:pt x="153" y="210"/>
                  </a:cubicBezTo>
                  <a:cubicBezTo>
                    <a:pt x="190" y="194"/>
                    <a:pt x="207" y="161"/>
                    <a:pt x="223" y="124"/>
                  </a:cubicBezTo>
                  <a:cubicBezTo>
                    <a:pt x="223" y="107"/>
                    <a:pt x="223" y="91"/>
                    <a:pt x="207" y="74"/>
                  </a:cubicBezTo>
                  <a:cubicBezTo>
                    <a:pt x="193" y="30"/>
                    <a:pt x="143"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30"/>
            <p:cNvSpPr/>
            <p:nvPr/>
          </p:nvSpPr>
          <p:spPr>
            <a:xfrm>
              <a:off x="4240450" y="2992775"/>
              <a:ext cx="6000" cy="5200"/>
            </a:xfrm>
            <a:custGeom>
              <a:avLst/>
              <a:gdLst/>
              <a:ahLst/>
              <a:cxnLst/>
              <a:rect l="l" t="t" r="r" b="b"/>
              <a:pathLst>
                <a:path w="240" h="208" extrusionOk="0">
                  <a:moveTo>
                    <a:pt x="126" y="1"/>
                  </a:moveTo>
                  <a:cubicBezTo>
                    <a:pt x="112" y="1"/>
                    <a:pt x="97" y="5"/>
                    <a:pt x="83" y="14"/>
                  </a:cubicBezTo>
                  <a:cubicBezTo>
                    <a:pt x="33" y="30"/>
                    <a:pt x="0" y="84"/>
                    <a:pt x="17" y="133"/>
                  </a:cubicBezTo>
                  <a:cubicBezTo>
                    <a:pt x="30" y="178"/>
                    <a:pt x="80" y="208"/>
                    <a:pt x="125" y="208"/>
                  </a:cubicBezTo>
                  <a:cubicBezTo>
                    <a:pt x="135" y="208"/>
                    <a:pt x="144" y="206"/>
                    <a:pt x="153" y="204"/>
                  </a:cubicBezTo>
                  <a:cubicBezTo>
                    <a:pt x="206" y="187"/>
                    <a:pt x="239" y="117"/>
                    <a:pt x="223" y="68"/>
                  </a:cubicBezTo>
                  <a:cubicBezTo>
                    <a:pt x="196" y="29"/>
                    <a:pt x="16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30"/>
            <p:cNvSpPr/>
            <p:nvPr/>
          </p:nvSpPr>
          <p:spPr>
            <a:xfrm>
              <a:off x="4239500" y="3011550"/>
              <a:ext cx="5200" cy="5300"/>
            </a:xfrm>
            <a:custGeom>
              <a:avLst/>
              <a:gdLst/>
              <a:ahLst/>
              <a:cxnLst/>
              <a:rect l="l" t="t" r="r" b="b"/>
              <a:pathLst>
                <a:path w="208" h="212" extrusionOk="0">
                  <a:moveTo>
                    <a:pt x="121" y="1"/>
                  </a:moveTo>
                  <a:cubicBezTo>
                    <a:pt x="71" y="1"/>
                    <a:pt x="17" y="38"/>
                    <a:pt x="1" y="88"/>
                  </a:cubicBezTo>
                  <a:lnTo>
                    <a:pt x="1" y="141"/>
                  </a:lnTo>
                  <a:cubicBezTo>
                    <a:pt x="17" y="158"/>
                    <a:pt x="17" y="158"/>
                    <a:pt x="17" y="174"/>
                  </a:cubicBezTo>
                  <a:cubicBezTo>
                    <a:pt x="38" y="191"/>
                    <a:pt x="71" y="207"/>
                    <a:pt x="88" y="207"/>
                  </a:cubicBezTo>
                  <a:cubicBezTo>
                    <a:pt x="98" y="210"/>
                    <a:pt x="108" y="212"/>
                    <a:pt x="118" y="212"/>
                  </a:cubicBezTo>
                  <a:cubicBezTo>
                    <a:pt x="171" y="212"/>
                    <a:pt x="207" y="167"/>
                    <a:pt x="207" y="125"/>
                  </a:cubicBezTo>
                  <a:cubicBezTo>
                    <a:pt x="207" y="104"/>
                    <a:pt x="207" y="71"/>
                    <a:pt x="191" y="55"/>
                  </a:cubicBezTo>
                  <a:cubicBezTo>
                    <a:pt x="174" y="22"/>
                    <a:pt x="158" y="22"/>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30"/>
            <p:cNvSpPr/>
            <p:nvPr/>
          </p:nvSpPr>
          <p:spPr>
            <a:xfrm>
              <a:off x="4229200" y="2986200"/>
              <a:ext cx="5600" cy="5275"/>
            </a:xfrm>
            <a:custGeom>
              <a:avLst/>
              <a:gdLst/>
              <a:ahLst/>
              <a:cxnLst/>
              <a:rect l="l" t="t" r="r" b="b"/>
              <a:pathLst>
                <a:path w="224" h="211" extrusionOk="0">
                  <a:moveTo>
                    <a:pt x="110" y="0"/>
                  </a:moveTo>
                  <a:cubicBezTo>
                    <a:pt x="56" y="0"/>
                    <a:pt x="17" y="45"/>
                    <a:pt x="17" y="87"/>
                  </a:cubicBezTo>
                  <a:cubicBezTo>
                    <a:pt x="1" y="108"/>
                    <a:pt x="17" y="124"/>
                    <a:pt x="17" y="141"/>
                  </a:cubicBezTo>
                  <a:cubicBezTo>
                    <a:pt x="17" y="141"/>
                    <a:pt x="17" y="157"/>
                    <a:pt x="38" y="157"/>
                  </a:cubicBezTo>
                  <a:cubicBezTo>
                    <a:pt x="54" y="190"/>
                    <a:pt x="71" y="190"/>
                    <a:pt x="104" y="211"/>
                  </a:cubicBezTo>
                  <a:cubicBezTo>
                    <a:pt x="157" y="211"/>
                    <a:pt x="207" y="174"/>
                    <a:pt x="223" y="124"/>
                  </a:cubicBezTo>
                  <a:cubicBezTo>
                    <a:pt x="223" y="87"/>
                    <a:pt x="223" y="71"/>
                    <a:pt x="207" y="38"/>
                  </a:cubicBezTo>
                  <a:cubicBezTo>
                    <a:pt x="190" y="21"/>
                    <a:pt x="157" y="5"/>
                    <a:pt x="141" y="5"/>
                  </a:cubicBez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30"/>
            <p:cNvSpPr/>
            <p:nvPr/>
          </p:nvSpPr>
          <p:spPr>
            <a:xfrm>
              <a:off x="4230550" y="2972350"/>
              <a:ext cx="6000" cy="5075"/>
            </a:xfrm>
            <a:custGeom>
              <a:avLst/>
              <a:gdLst/>
              <a:ahLst/>
              <a:cxnLst/>
              <a:rect l="l" t="t" r="r" b="b"/>
              <a:pathLst>
                <a:path w="240" h="203" extrusionOk="0">
                  <a:moveTo>
                    <a:pt x="126" y="0"/>
                  </a:moveTo>
                  <a:cubicBezTo>
                    <a:pt x="112" y="0"/>
                    <a:pt x="99" y="2"/>
                    <a:pt x="87" y="6"/>
                  </a:cubicBezTo>
                  <a:cubicBezTo>
                    <a:pt x="33" y="23"/>
                    <a:pt x="0" y="93"/>
                    <a:pt x="17" y="147"/>
                  </a:cubicBezTo>
                  <a:cubicBezTo>
                    <a:pt x="42" y="184"/>
                    <a:pt x="78" y="202"/>
                    <a:pt x="115" y="202"/>
                  </a:cubicBezTo>
                  <a:cubicBezTo>
                    <a:pt x="128" y="202"/>
                    <a:pt x="140" y="200"/>
                    <a:pt x="153" y="196"/>
                  </a:cubicBezTo>
                  <a:cubicBezTo>
                    <a:pt x="223" y="180"/>
                    <a:pt x="239" y="109"/>
                    <a:pt x="223" y="60"/>
                  </a:cubicBezTo>
                  <a:cubicBezTo>
                    <a:pt x="210" y="20"/>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30"/>
            <p:cNvSpPr/>
            <p:nvPr/>
          </p:nvSpPr>
          <p:spPr>
            <a:xfrm>
              <a:off x="4229625" y="3000325"/>
              <a:ext cx="6100" cy="5400"/>
            </a:xfrm>
            <a:custGeom>
              <a:avLst/>
              <a:gdLst/>
              <a:ahLst/>
              <a:cxnLst/>
              <a:rect l="l" t="t" r="r" b="b"/>
              <a:pathLst>
                <a:path w="244" h="216" extrusionOk="0">
                  <a:moveTo>
                    <a:pt x="116" y="0"/>
                  </a:moveTo>
                  <a:cubicBezTo>
                    <a:pt x="106" y="0"/>
                    <a:pt x="96" y="2"/>
                    <a:pt x="87" y="5"/>
                  </a:cubicBezTo>
                  <a:cubicBezTo>
                    <a:pt x="37" y="38"/>
                    <a:pt x="0" y="91"/>
                    <a:pt x="37" y="141"/>
                  </a:cubicBezTo>
                  <a:cubicBezTo>
                    <a:pt x="51" y="185"/>
                    <a:pt x="87" y="215"/>
                    <a:pt x="129" y="215"/>
                  </a:cubicBezTo>
                  <a:cubicBezTo>
                    <a:pt x="138" y="215"/>
                    <a:pt x="147" y="214"/>
                    <a:pt x="157" y="211"/>
                  </a:cubicBezTo>
                  <a:cubicBezTo>
                    <a:pt x="227" y="194"/>
                    <a:pt x="243" y="124"/>
                    <a:pt x="227" y="75"/>
                  </a:cubicBezTo>
                  <a:cubicBezTo>
                    <a:pt x="210" y="31"/>
                    <a:pt x="16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30"/>
            <p:cNvSpPr/>
            <p:nvPr/>
          </p:nvSpPr>
          <p:spPr>
            <a:xfrm>
              <a:off x="4270025" y="3047550"/>
              <a:ext cx="5175" cy="5275"/>
            </a:xfrm>
            <a:custGeom>
              <a:avLst/>
              <a:gdLst/>
              <a:ahLst/>
              <a:cxnLst/>
              <a:rect l="l" t="t" r="r" b="b"/>
              <a:pathLst>
                <a:path w="207" h="211" extrusionOk="0">
                  <a:moveTo>
                    <a:pt x="96" y="1"/>
                  </a:moveTo>
                  <a:cubicBezTo>
                    <a:pt x="41" y="1"/>
                    <a:pt x="0" y="47"/>
                    <a:pt x="0" y="91"/>
                  </a:cubicBezTo>
                  <a:lnTo>
                    <a:pt x="0" y="144"/>
                  </a:lnTo>
                  <a:lnTo>
                    <a:pt x="17" y="161"/>
                  </a:lnTo>
                  <a:cubicBezTo>
                    <a:pt x="33" y="194"/>
                    <a:pt x="54" y="194"/>
                    <a:pt x="87" y="210"/>
                  </a:cubicBezTo>
                  <a:cubicBezTo>
                    <a:pt x="136" y="210"/>
                    <a:pt x="190" y="177"/>
                    <a:pt x="206" y="128"/>
                  </a:cubicBezTo>
                  <a:cubicBezTo>
                    <a:pt x="206" y="91"/>
                    <a:pt x="206" y="58"/>
                    <a:pt x="190" y="41"/>
                  </a:cubicBezTo>
                  <a:cubicBezTo>
                    <a:pt x="174" y="25"/>
                    <a:pt x="136" y="4"/>
                    <a:pt x="120" y="4"/>
                  </a:cubicBezTo>
                  <a:cubicBezTo>
                    <a:pt x="112" y="2"/>
                    <a:pt x="103"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30"/>
            <p:cNvSpPr/>
            <p:nvPr/>
          </p:nvSpPr>
          <p:spPr>
            <a:xfrm>
              <a:off x="4244675" y="3047475"/>
              <a:ext cx="6100" cy="5075"/>
            </a:xfrm>
            <a:custGeom>
              <a:avLst/>
              <a:gdLst/>
              <a:ahLst/>
              <a:cxnLst/>
              <a:rect l="l" t="t" r="r" b="b"/>
              <a:pathLst>
                <a:path w="244" h="203" extrusionOk="0">
                  <a:moveTo>
                    <a:pt x="128" y="1"/>
                  </a:moveTo>
                  <a:cubicBezTo>
                    <a:pt x="114" y="1"/>
                    <a:pt x="100" y="3"/>
                    <a:pt x="87" y="7"/>
                  </a:cubicBezTo>
                  <a:cubicBezTo>
                    <a:pt x="37" y="28"/>
                    <a:pt x="0" y="94"/>
                    <a:pt x="37" y="147"/>
                  </a:cubicBezTo>
                  <a:cubicBezTo>
                    <a:pt x="50" y="184"/>
                    <a:pt x="81" y="203"/>
                    <a:pt x="125" y="203"/>
                  </a:cubicBezTo>
                  <a:cubicBezTo>
                    <a:pt x="140" y="203"/>
                    <a:pt x="156" y="201"/>
                    <a:pt x="173" y="197"/>
                  </a:cubicBezTo>
                  <a:cubicBezTo>
                    <a:pt x="223" y="180"/>
                    <a:pt x="243" y="110"/>
                    <a:pt x="223" y="61"/>
                  </a:cubicBezTo>
                  <a:cubicBezTo>
                    <a:pt x="210" y="20"/>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30"/>
            <p:cNvSpPr/>
            <p:nvPr/>
          </p:nvSpPr>
          <p:spPr>
            <a:xfrm>
              <a:off x="4276000" y="3021050"/>
              <a:ext cx="5700" cy="5325"/>
            </a:xfrm>
            <a:custGeom>
              <a:avLst/>
              <a:gdLst/>
              <a:ahLst/>
              <a:cxnLst/>
              <a:rect l="l" t="t" r="r" b="b"/>
              <a:pathLst>
                <a:path w="228" h="213" extrusionOk="0">
                  <a:moveTo>
                    <a:pt x="104" y="0"/>
                  </a:moveTo>
                  <a:cubicBezTo>
                    <a:pt x="71" y="17"/>
                    <a:pt x="54" y="17"/>
                    <a:pt x="38" y="54"/>
                  </a:cubicBezTo>
                  <a:cubicBezTo>
                    <a:pt x="21" y="70"/>
                    <a:pt x="0" y="103"/>
                    <a:pt x="0" y="120"/>
                  </a:cubicBezTo>
                  <a:cubicBezTo>
                    <a:pt x="0" y="136"/>
                    <a:pt x="0" y="136"/>
                    <a:pt x="21" y="157"/>
                  </a:cubicBezTo>
                  <a:cubicBezTo>
                    <a:pt x="21" y="173"/>
                    <a:pt x="38" y="173"/>
                    <a:pt x="54" y="190"/>
                  </a:cubicBezTo>
                  <a:cubicBezTo>
                    <a:pt x="69" y="205"/>
                    <a:pt x="91" y="213"/>
                    <a:pt x="114" y="213"/>
                  </a:cubicBezTo>
                  <a:cubicBezTo>
                    <a:pt x="143" y="213"/>
                    <a:pt x="172" y="201"/>
                    <a:pt x="190" y="173"/>
                  </a:cubicBezTo>
                  <a:cubicBezTo>
                    <a:pt x="207" y="157"/>
                    <a:pt x="227" y="120"/>
                    <a:pt x="207" y="103"/>
                  </a:cubicBezTo>
                  <a:cubicBezTo>
                    <a:pt x="207" y="70"/>
                    <a:pt x="190" y="54"/>
                    <a:pt x="174" y="33"/>
                  </a:cubicBezTo>
                  <a:cubicBezTo>
                    <a:pt x="157" y="17"/>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30"/>
            <p:cNvSpPr/>
            <p:nvPr/>
          </p:nvSpPr>
          <p:spPr>
            <a:xfrm>
              <a:off x="4264450" y="3001775"/>
              <a:ext cx="3850" cy="4250"/>
            </a:xfrm>
            <a:custGeom>
              <a:avLst/>
              <a:gdLst/>
              <a:ahLst/>
              <a:cxnLst/>
              <a:rect l="l" t="t" r="r" b="b"/>
              <a:pathLst>
                <a:path w="154" h="170" extrusionOk="0">
                  <a:moveTo>
                    <a:pt x="17" y="0"/>
                  </a:moveTo>
                  <a:cubicBezTo>
                    <a:pt x="17" y="17"/>
                    <a:pt x="1" y="33"/>
                    <a:pt x="1" y="50"/>
                  </a:cubicBezTo>
                  <a:cubicBezTo>
                    <a:pt x="1" y="66"/>
                    <a:pt x="1" y="83"/>
                    <a:pt x="17" y="103"/>
                  </a:cubicBezTo>
                  <a:lnTo>
                    <a:pt x="17" y="120"/>
                  </a:lnTo>
                  <a:cubicBezTo>
                    <a:pt x="34" y="153"/>
                    <a:pt x="71" y="169"/>
                    <a:pt x="87" y="169"/>
                  </a:cubicBezTo>
                  <a:cubicBezTo>
                    <a:pt x="120" y="169"/>
                    <a:pt x="137" y="169"/>
                    <a:pt x="153" y="153"/>
                  </a:cubicBezTo>
                  <a:cubicBezTo>
                    <a:pt x="104" y="103"/>
                    <a:pt x="71" y="5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30"/>
            <p:cNvSpPr/>
            <p:nvPr/>
          </p:nvSpPr>
          <p:spPr>
            <a:xfrm>
              <a:off x="4273950" y="3034675"/>
              <a:ext cx="5575" cy="5250"/>
            </a:xfrm>
            <a:custGeom>
              <a:avLst/>
              <a:gdLst/>
              <a:ahLst/>
              <a:cxnLst/>
              <a:rect l="l" t="t" r="r" b="b"/>
              <a:pathLst>
                <a:path w="223" h="210" extrusionOk="0">
                  <a:moveTo>
                    <a:pt x="100" y="1"/>
                  </a:moveTo>
                  <a:cubicBezTo>
                    <a:pt x="54" y="1"/>
                    <a:pt x="14" y="47"/>
                    <a:pt x="0" y="90"/>
                  </a:cubicBezTo>
                  <a:cubicBezTo>
                    <a:pt x="0" y="107"/>
                    <a:pt x="0" y="127"/>
                    <a:pt x="17" y="144"/>
                  </a:cubicBezTo>
                  <a:lnTo>
                    <a:pt x="17" y="160"/>
                  </a:lnTo>
                  <a:cubicBezTo>
                    <a:pt x="33" y="193"/>
                    <a:pt x="66" y="193"/>
                    <a:pt x="82" y="210"/>
                  </a:cubicBezTo>
                  <a:cubicBezTo>
                    <a:pt x="120" y="210"/>
                    <a:pt x="153" y="210"/>
                    <a:pt x="169" y="193"/>
                  </a:cubicBezTo>
                  <a:cubicBezTo>
                    <a:pt x="186" y="177"/>
                    <a:pt x="206" y="144"/>
                    <a:pt x="206" y="127"/>
                  </a:cubicBezTo>
                  <a:cubicBezTo>
                    <a:pt x="223" y="57"/>
                    <a:pt x="186" y="4"/>
                    <a:pt x="120" y="4"/>
                  </a:cubicBezTo>
                  <a:cubicBezTo>
                    <a:pt x="113" y="2"/>
                    <a:pt x="106"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30"/>
            <p:cNvSpPr/>
            <p:nvPr/>
          </p:nvSpPr>
          <p:spPr>
            <a:xfrm>
              <a:off x="4253725" y="2991450"/>
              <a:ext cx="5200" cy="4825"/>
            </a:xfrm>
            <a:custGeom>
              <a:avLst/>
              <a:gdLst/>
              <a:ahLst/>
              <a:cxnLst/>
              <a:rect l="l" t="t" r="r" b="b"/>
              <a:pathLst>
                <a:path w="208" h="193" extrusionOk="0">
                  <a:moveTo>
                    <a:pt x="88" y="1"/>
                  </a:moveTo>
                  <a:cubicBezTo>
                    <a:pt x="34" y="1"/>
                    <a:pt x="1" y="34"/>
                    <a:pt x="1" y="83"/>
                  </a:cubicBezTo>
                  <a:lnTo>
                    <a:pt x="1" y="137"/>
                  </a:lnTo>
                  <a:lnTo>
                    <a:pt x="17" y="154"/>
                  </a:lnTo>
                  <a:cubicBezTo>
                    <a:pt x="34" y="170"/>
                    <a:pt x="50" y="186"/>
                    <a:pt x="88" y="186"/>
                  </a:cubicBezTo>
                  <a:cubicBezTo>
                    <a:pt x="97" y="190"/>
                    <a:pt x="107" y="192"/>
                    <a:pt x="116" y="192"/>
                  </a:cubicBezTo>
                  <a:cubicBezTo>
                    <a:pt x="156" y="192"/>
                    <a:pt x="194" y="160"/>
                    <a:pt x="207" y="121"/>
                  </a:cubicBezTo>
                  <a:cubicBezTo>
                    <a:pt x="153" y="83"/>
                    <a:pt x="120" y="34"/>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30"/>
            <p:cNvSpPr/>
            <p:nvPr/>
          </p:nvSpPr>
          <p:spPr>
            <a:xfrm>
              <a:off x="4225400" y="3017025"/>
              <a:ext cx="5175" cy="5375"/>
            </a:xfrm>
            <a:custGeom>
              <a:avLst/>
              <a:gdLst/>
              <a:ahLst/>
              <a:cxnLst/>
              <a:rect l="l" t="t" r="r" b="b"/>
              <a:pathLst>
                <a:path w="207" h="215" extrusionOk="0">
                  <a:moveTo>
                    <a:pt x="93" y="0"/>
                  </a:moveTo>
                  <a:cubicBezTo>
                    <a:pt x="73" y="0"/>
                    <a:pt x="56" y="14"/>
                    <a:pt x="33" y="25"/>
                  </a:cubicBezTo>
                  <a:cubicBezTo>
                    <a:pt x="17" y="42"/>
                    <a:pt x="0" y="58"/>
                    <a:pt x="0" y="91"/>
                  </a:cubicBezTo>
                  <a:lnTo>
                    <a:pt x="0" y="145"/>
                  </a:lnTo>
                  <a:cubicBezTo>
                    <a:pt x="17" y="145"/>
                    <a:pt x="17" y="161"/>
                    <a:pt x="17" y="161"/>
                  </a:cubicBezTo>
                  <a:cubicBezTo>
                    <a:pt x="33" y="178"/>
                    <a:pt x="66" y="194"/>
                    <a:pt x="87" y="215"/>
                  </a:cubicBezTo>
                  <a:cubicBezTo>
                    <a:pt x="136" y="215"/>
                    <a:pt x="206" y="178"/>
                    <a:pt x="206" y="128"/>
                  </a:cubicBezTo>
                  <a:cubicBezTo>
                    <a:pt x="206" y="91"/>
                    <a:pt x="206" y="58"/>
                    <a:pt x="190" y="42"/>
                  </a:cubicBezTo>
                  <a:cubicBezTo>
                    <a:pt x="169" y="25"/>
                    <a:pt x="153" y="9"/>
                    <a:pt x="120" y="9"/>
                  </a:cubicBezTo>
                  <a:cubicBezTo>
                    <a:pt x="110" y="3"/>
                    <a:pt x="101"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30"/>
            <p:cNvSpPr/>
            <p:nvPr/>
          </p:nvSpPr>
          <p:spPr>
            <a:xfrm>
              <a:off x="4245600" y="3033175"/>
              <a:ext cx="6000" cy="5250"/>
            </a:xfrm>
            <a:custGeom>
              <a:avLst/>
              <a:gdLst/>
              <a:ahLst/>
              <a:cxnLst/>
              <a:rect l="l" t="t" r="r" b="b"/>
              <a:pathLst>
                <a:path w="240" h="210" extrusionOk="0">
                  <a:moveTo>
                    <a:pt x="130" y="1"/>
                  </a:moveTo>
                  <a:cubicBezTo>
                    <a:pt x="114" y="1"/>
                    <a:pt x="98" y="5"/>
                    <a:pt x="83" y="14"/>
                  </a:cubicBezTo>
                  <a:cubicBezTo>
                    <a:pt x="33" y="31"/>
                    <a:pt x="0" y="84"/>
                    <a:pt x="17" y="134"/>
                  </a:cubicBezTo>
                  <a:cubicBezTo>
                    <a:pt x="42" y="187"/>
                    <a:pt x="79" y="210"/>
                    <a:pt x="118" y="210"/>
                  </a:cubicBezTo>
                  <a:cubicBezTo>
                    <a:pt x="129" y="210"/>
                    <a:pt x="141" y="208"/>
                    <a:pt x="153" y="204"/>
                  </a:cubicBezTo>
                  <a:cubicBezTo>
                    <a:pt x="223" y="187"/>
                    <a:pt x="239" y="117"/>
                    <a:pt x="223" y="64"/>
                  </a:cubicBezTo>
                  <a:cubicBezTo>
                    <a:pt x="211" y="28"/>
                    <a:pt x="171"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30"/>
            <p:cNvSpPr/>
            <p:nvPr/>
          </p:nvSpPr>
          <p:spPr>
            <a:xfrm>
              <a:off x="4250750" y="3005000"/>
              <a:ext cx="5575" cy="5100"/>
            </a:xfrm>
            <a:custGeom>
              <a:avLst/>
              <a:gdLst/>
              <a:ahLst/>
              <a:cxnLst/>
              <a:rect l="l" t="t" r="r" b="b"/>
              <a:pathLst>
                <a:path w="223" h="204" extrusionOk="0">
                  <a:moveTo>
                    <a:pt x="95" y="1"/>
                  </a:moveTo>
                  <a:cubicBezTo>
                    <a:pt x="64" y="1"/>
                    <a:pt x="35" y="13"/>
                    <a:pt x="17" y="40"/>
                  </a:cubicBezTo>
                  <a:cubicBezTo>
                    <a:pt x="0" y="57"/>
                    <a:pt x="0" y="94"/>
                    <a:pt x="0" y="110"/>
                  </a:cubicBezTo>
                  <a:lnTo>
                    <a:pt x="0" y="143"/>
                  </a:lnTo>
                  <a:cubicBezTo>
                    <a:pt x="17" y="160"/>
                    <a:pt x="17" y="180"/>
                    <a:pt x="33" y="180"/>
                  </a:cubicBezTo>
                  <a:cubicBezTo>
                    <a:pt x="55" y="195"/>
                    <a:pt x="81" y="203"/>
                    <a:pt x="106" y="203"/>
                  </a:cubicBezTo>
                  <a:cubicBezTo>
                    <a:pt x="137" y="203"/>
                    <a:pt x="167" y="190"/>
                    <a:pt x="186" y="160"/>
                  </a:cubicBezTo>
                  <a:cubicBezTo>
                    <a:pt x="223" y="127"/>
                    <a:pt x="223" y="57"/>
                    <a:pt x="169" y="24"/>
                  </a:cubicBezTo>
                  <a:cubicBezTo>
                    <a:pt x="147" y="9"/>
                    <a:pt x="121"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30"/>
            <p:cNvSpPr/>
            <p:nvPr/>
          </p:nvSpPr>
          <p:spPr>
            <a:xfrm>
              <a:off x="4249825" y="3021550"/>
              <a:ext cx="5575" cy="5250"/>
            </a:xfrm>
            <a:custGeom>
              <a:avLst/>
              <a:gdLst/>
              <a:ahLst/>
              <a:cxnLst/>
              <a:rect l="l" t="t" r="r" b="b"/>
              <a:pathLst>
                <a:path w="223" h="210" extrusionOk="0">
                  <a:moveTo>
                    <a:pt x="110" y="1"/>
                  </a:moveTo>
                  <a:cubicBezTo>
                    <a:pt x="99" y="1"/>
                    <a:pt x="87" y="5"/>
                    <a:pt x="70" y="13"/>
                  </a:cubicBezTo>
                  <a:cubicBezTo>
                    <a:pt x="54" y="13"/>
                    <a:pt x="37" y="34"/>
                    <a:pt x="17" y="50"/>
                  </a:cubicBezTo>
                  <a:cubicBezTo>
                    <a:pt x="0" y="83"/>
                    <a:pt x="0" y="116"/>
                    <a:pt x="17" y="153"/>
                  </a:cubicBezTo>
                  <a:cubicBezTo>
                    <a:pt x="32" y="191"/>
                    <a:pt x="73" y="209"/>
                    <a:pt x="115" y="209"/>
                  </a:cubicBezTo>
                  <a:cubicBezTo>
                    <a:pt x="129" y="209"/>
                    <a:pt x="144" y="207"/>
                    <a:pt x="157" y="203"/>
                  </a:cubicBezTo>
                  <a:cubicBezTo>
                    <a:pt x="206" y="186"/>
                    <a:pt x="223" y="116"/>
                    <a:pt x="206" y="67"/>
                  </a:cubicBezTo>
                  <a:cubicBezTo>
                    <a:pt x="190" y="34"/>
                    <a:pt x="173" y="13"/>
                    <a:pt x="140" y="13"/>
                  </a:cubicBezTo>
                  <a:cubicBezTo>
                    <a:pt x="130" y="5"/>
                    <a:pt x="121"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30"/>
            <p:cNvSpPr/>
            <p:nvPr/>
          </p:nvSpPr>
          <p:spPr>
            <a:xfrm>
              <a:off x="4233950" y="3037325"/>
              <a:ext cx="5575" cy="5175"/>
            </a:xfrm>
            <a:custGeom>
              <a:avLst/>
              <a:gdLst/>
              <a:ahLst/>
              <a:cxnLst/>
              <a:rect l="l" t="t" r="r" b="b"/>
              <a:pathLst>
                <a:path w="223" h="207" extrusionOk="0">
                  <a:moveTo>
                    <a:pt x="113" y="0"/>
                  </a:moveTo>
                  <a:cubicBezTo>
                    <a:pt x="83" y="0"/>
                    <a:pt x="56" y="15"/>
                    <a:pt x="33" y="38"/>
                  </a:cubicBezTo>
                  <a:cubicBezTo>
                    <a:pt x="0" y="71"/>
                    <a:pt x="0" y="87"/>
                    <a:pt x="0" y="124"/>
                  </a:cubicBezTo>
                  <a:cubicBezTo>
                    <a:pt x="0" y="124"/>
                    <a:pt x="0" y="141"/>
                    <a:pt x="17" y="141"/>
                  </a:cubicBezTo>
                  <a:cubicBezTo>
                    <a:pt x="17" y="157"/>
                    <a:pt x="33" y="174"/>
                    <a:pt x="33" y="190"/>
                  </a:cubicBezTo>
                  <a:cubicBezTo>
                    <a:pt x="70" y="207"/>
                    <a:pt x="87" y="207"/>
                    <a:pt x="120" y="207"/>
                  </a:cubicBezTo>
                  <a:cubicBezTo>
                    <a:pt x="157" y="207"/>
                    <a:pt x="173" y="190"/>
                    <a:pt x="190" y="174"/>
                  </a:cubicBezTo>
                  <a:cubicBezTo>
                    <a:pt x="206" y="157"/>
                    <a:pt x="223" y="124"/>
                    <a:pt x="206" y="87"/>
                  </a:cubicBezTo>
                  <a:cubicBezTo>
                    <a:pt x="206" y="71"/>
                    <a:pt x="190" y="38"/>
                    <a:pt x="173" y="21"/>
                  </a:cubicBezTo>
                  <a:cubicBezTo>
                    <a:pt x="152" y="7"/>
                    <a:pt x="132"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30"/>
            <p:cNvSpPr/>
            <p:nvPr/>
          </p:nvSpPr>
          <p:spPr>
            <a:xfrm>
              <a:off x="4226625" y="3095675"/>
              <a:ext cx="5175" cy="5025"/>
            </a:xfrm>
            <a:custGeom>
              <a:avLst/>
              <a:gdLst/>
              <a:ahLst/>
              <a:cxnLst/>
              <a:rect l="l" t="t" r="r" b="b"/>
              <a:pathLst>
                <a:path w="207" h="201" extrusionOk="0">
                  <a:moveTo>
                    <a:pt x="88" y="0"/>
                  </a:moveTo>
                  <a:cubicBezTo>
                    <a:pt x="38" y="0"/>
                    <a:pt x="1" y="33"/>
                    <a:pt x="1" y="91"/>
                  </a:cubicBezTo>
                  <a:lnTo>
                    <a:pt x="1" y="140"/>
                  </a:lnTo>
                  <a:lnTo>
                    <a:pt x="17" y="161"/>
                  </a:lnTo>
                  <a:cubicBezTo>
                    <a:pt x="38" y="177"/>
                    <a:pt x="54" y="194"/>
                    <a:pt x="87" y="194"/>
                  </a:cubicBezTo>
                  <a:cubicBezTo>
                    <a:pt x="97" y="199"/>
                    <a:pt x="105" y="201"/>
                    <a:pt x="113" y="201"/>
                  </a:cubicBezTo>
                  <a:cubicBezTo>
                    <a:pt x="132" y="201"/>
                    <a:pt x="146" y="189"/>
                    <a:pt x="157" y="177"/>
                  </a:cubicBezTo>
                  <a:cubicBezTo>
                    <a:pt x="190" y="161"/>
                    <a:pt x="207" y="140"/>
                    <a:pt x="207" y="107"/>
                  </a:cubicBezTo>
                  <a:cubicBezTo>
                    <a:pt x="207" y="91"/>
                    <a:pt x="207" y="58"/>
                    <a:pt x="190" y="37"/>
                  </a:cubicBezTo>
                  <a:cubicBezTo>
                    <a:pt x="174" y="21"/>
                    <a:pt x="141" y="4"/>
                    <a:pt x="120" y="4"/>
                  </a:cubicBezTo>
                  <a:cubicBezTo>
                    <a:pt x="109" y="2"/>
                    <a:pt x="98" y="0"/>
                    <a:pt x="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30"/>
            <p:cNvSpPr/>
            <p:nvPr/>
          </p:nvSpPr>
          <p:spPr>
            <a:xfrm>
              <a:off x="4228800" y="3079075"/>
              <a:ext cx="5175" cy="5250"/>
            </a:xfrm>
            <a:custGeom>
              <a:avLst/>
              <a:gdLst/>
              <a:ahLst/>
              <a:cxnLst/>
              <a:rect l="l" t="t" r="r" b="b"/>
              <a:pathLst>
                <a:path w="207" h="210" extrusionOk="0">
                  <a:moveTo>
                    <a:pt x="120" y="0"/>
                  </a:moveTo>
                  <a:cubicBezTo>
                    <a:pt x="87" y="0"/>
                    <a:pt x="70" y="0"/>
                    <a:pt x="33" y="17"/>
                  </a:cubicBezTo>
                  <a:cubicBezTo>
                    <a:pt x="17" y="33"/>
                    <a:pt x="0" y="66"/>
                    <a:pt x="0" y="83"/>
                  </a:cubicBezTo>
                  <a:lnTo>
                    <a:pt x="0" y="136"/>
                  </a:lnTo>
                  <a:cubicBezTo>
                    <a:pt x="0" y="153"/>
                    <a:pt x="17" y="153"/>
                    <a:pt x="17" y="169"/>
                  </a:cubicBezTo>
                  <a:cubicBezTo>
                    <a:pt x="33" y="186"/>
                    <a:pt x="54" y="207"/>
                    <a:pt x="87" y="207"/>
                  </a:cubicBezTo>
                  <a:cubicBezTo>
                    <a:pt x="93" y="209"/>
                    <a:pt x="99" y="210"/>
                    <a:pt x="106" y="210"/>
                  </a:cubicBezTo>
                  <a:cubicBezTo>
                    <a:pt x="149" y="210"/>
                    <a:pt x="192" y="163"/>
                    <a:pt x="206" y="120"/>
                  </a:cubicBezTo>
                  <a:cubicBezTo>
                    <a:pt x="206" y="83"/>
                    <a:pt x="206" y="66"/>
                    <a:pt x="190" y="50"/>
                  </a:cubicBezTo>
                  <a:cubicBezTo>
                    <a:pt x="173" y="17"/>
                    <a:pt x="136"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30"/>
            <p:cNvSpPr/>
            <p:nvPr/>
          </p:nvSpPr>
          <p:spPr>
            <a:xfrm>
              <a:off x="4230125" y="3065150"/>
              <a:ext cx="5600" cy="5300"/>
            </a:xfrm>
            <a:custGeom>
              <a:avLst/>
              <a:gdLst/>
              <a:ahLst/>
              <a:cxnLst/>
              <a:rect l="l" t="t" r="r" b="b"/>
              <a:pathLst>
                <a:path w="224" h="212" extrusionOk="0">
                  <a:moveTo>
                    <a:pt x="93" y="1"/>
                  </a:moveTo>
                  <a:cubicBezTo>
                    <a:pt x="51" y="1"/>
                    <a:pt x="14" y="33"/>
                    <a:pt x="1" y="92"/>
                  </a:cubicBezTo>
                  <a:cubicBezTo>
                    <a:pt x="1" y="108"/>
                    <a:pt x="1" y="125"/>
                    <a:pt x="17" y="145"/>
                  </a:cubicBezTo>
                  <a:cubicBezTo>
                    <a:pt x="17" y="145"/>
                    <a:pt x="17" y="162"/>
                    <a:pt x="34" y="162"/>
                  </a:cubicBezTo>
                  <a:cubicBezTo>
                    <a:pt x="34" y="178"/>
                    <a:pt x="67" y="195"/>
                    <a:pt x="104" y="211"/>
                  </a:cubicBezTo>
                  <a:cubicBezTo>
                    <a:pt x="153" y="211"/>
                    <a:pt x="207" y="178"/>
                    <a:pt x="207" y="125"/>
                  </a:cubicBezTo>
                  <a:cubicBezTo>
                    <a:pt x="223" y="92"/>
                    <a:pt x="207" y="59"/>
                    <a:pt x="186" y="42"/>
                  </a:cubicBezTo>
                  <a:cubicBezTo>
                    <a:pt x="170"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30"/>
            <p:cNvSpPr/>
            <p:nvPr/>
          </p:nvSpPr>
          <p:spPr>
            <a:xfrm>
              <a:off x="4223225" y="3106750"/>
              <a:ext cx="5600" cy="5200"/>
            </a:xfrm>
            <a:custGeom>
              <a:avLst/>
              <a:gdLst/>
              <a:ahLst/>
              <a:cxnLst/>
              <a:rect l="l" t="t" r="r" b="b"/>
              <a:pathLst>
                <a:path w="224" h="208" extrusionOk="0">
                  <a:moveTo>
                    <a:pt x="114" y="1"/>
                  </a:moveTo>
                  <a:cubicBezTo>
                    <a:pt x="101" y="1"/>
                    <a:pt x="86" y="3"/>
                    <a:pt x="71" y="7"/>
                  </a:cubicBezTo>
                  <a:cubicBezTo>
                    <a:pt x="17" y="27"/>
                    <a:pt x="1" y="93"/>
                    <a:pt x="17" y="147"/>
                  </a:cubicBezTo>
                  <a:cubicBezTo>
                    <a:pt x="17" y="163"/>
                    <a:pt x="34" y="180"/>
                    <a:pt x="50" y="180"/>
                  </a:cubicBezTo>
                  <a:cubicBezTo>
                    <a:pt x="62" y="199"/>
                    <a:pt x="84" y="207"/>
                    <a:pt x="107" y="207"/>
                  </a:cubicBezTo>
                  <a:cubicBezTo>
                    <a:pt x="123" y="207"/>
                    <a:pt x="139" y="203"/>
                    <a:pt x="153" y="196"/>
                  </a:cubicBezTo>
                  <a:cubicBezTo>
                    <a:pt x="190" y="196"/>
                    <a:pt x="207" y="163"/>
                    <a:pt x="223" y="110"/>
                  </a:cubicBezTo>
                  <a:cubicBezTo>
                    <a:pt x="223" y="93"/>
                    <a:pt x="223" y="93"/>
                    <a:pt x="207" y="77"/>
                  </a:cubicBezTo>
                  <a:cubicBezTo>
                    <a:pt x="194" y="23"/>
                    <a:pt x="16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30"/>
            <p:cNvSpPr/>
            <p:nvPr/>
          </p:nvSpPr>
          <p:spPr>
            <a:xfrm>
              <a:off x="4237350" y="3101600"/>
              <a:ext cx="5700" cy="5075"/>
            </a:xfrm>
            <a:custGeom>
              <a:avLst/>
              <a:gdLst/>
              <a:ahLst/>
              <a:cxnLst/>
              <a:rect l="l" t="t" r="r" b="b"/>
              <a:pathLst>
                <a:path w="228" h="203" extrusionOk="0">
                  <a:moveTo>
                    <a:pt x="111" y="0"/>
                  </a:moveTo>
                  <a:cubicBezTo>
                    <a:pt x="98" y="0"/>
                    <a:pt x="84" y="2"/>
                    <a:pt x="70" y="6"/>
                  </a:cubicBezTo>
                  <a:cubicBezTo>
                    <a:pt x="21" y="27"/>
                    <a:pt x="0" y="77"/>
                    <a:pt x="21" y="147"/>
                  </a:cubicBezTo>
                  <a:cubicBezTo>
                    <a:pt x="21" y="147"/>
                    <a:pt x="37" y="163"/>
                    <a:pt x="37" y="180"/>
                  </a:cubicBezTo>
                  <a:cubicBezTo>
                    <a:pt x="61" y="191"/>
                    <a:pt x="84" y="203"/>
                    <a:pt x="115" y="203"/>
                  </a:cubicBezTo>
                  <a:cubicBezTo>
                    <a:pt x="127" y="203"/>
                    <a:pt x="141" y="201"/>
                    <a:pt x="157" y="196"/>
                  </a:cubicBezTo>
                  <a:cubicBezTo>
                    <a:pt x="190" y="180"/>
                    <a:pt x="207" y="147"/>
                    <a:pt x="227" y="110"/>
                  </a:cubicBezTo>
                  <a:cubicBezTo>
                    <a:pt x="227" y="93"/>
                    <a:pt x="227" y="77"/>
                    <a:pt x="207" y="60"/>
                  </a:cubicBezTo>
                  <a:cubicBezTo>
                    <a:pt x="194" y="20"/>
                    <a:pt x="154"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30"/>
            <p:cNvSpPr/>
            <p:nvPr/>
          </p:nvSpPr>
          <p:spPr>
            <a:xfrm>
              <a:off x="4243025" y="3140000"/>
              <a:ext cx="5575" cy="5175"/>
            </a:xfrm>
            <a:custGeom>
              <a:avLst/>
              <a:gdLst/>
              <a:ahLst/>
              <a:cxnLst/>
              <a:rect l="l" t="t" r="r" b="b"/>
              <a:pathLst>
                <a:path w="223" h="207" extrusionOk="0">
                  <a:moveTo>
                    <a:pt x="136" y="0"/>
                  </a:moveTo>
                  <a:cubicBezTo>
                    <a:pt x="66" y="0"/>
                    <a:pt x="17" y="37"/>
                    <a:pt x="17" y="87"/>
                  </a:cubicBezTo>
                  <a:cubicBezTo>
                    <a:pt x="0" y="103"/>
                    <a:pt x="17" y="120"/>
                    <a:pt x="17" y="140"/>
                  </a:cubicBezTo>
                  <a:cubicBezTo>
                    <a:pt x="17" y="157"/>
                    <a:pt x="17" y="157"/>
                    <a:pt x="33" y="173"/>
                  </a:cubicBezTo>
                  <a:cubicBezTo>
                    <a:pt x="50" y="190"/>
                    <a:pt x="66" y="206"/>
                    <a:pt x="103" y="206"/>
                  </a:cubicBezTo>
                  <a:cubicBezTo>
                    <a:pt x="120" y="206"/>
                    <a:pt x="153" y="206"/>
                    <a:pt x="169" y="190"/>
                  </a:cubicBezTo>
                  <a:cubicBezTo>
                    <a:pt x="206" y="173"/>
                    <a:pt x="206" y="140"/>
                    <a:pt x="223" y="120"/>
                  </a:cubicBezTo>
                  <a:cubicBezTo>
                    <a:pt x="223" y="87"/>
                    <a:pt x="223" y="70"/>
                    <a:pt x="206" y="37"/>
                  </a:cubicBezTo>
                  <a:cubicBezTo>
                    <a:pt x="186"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30"/>
            <p:cNvSpPr/>
            <p:nvPr/>
          </p:nvSpPr>
          <p:spPr>
            <a:xfrm>
              <a:off x="4238675" y="3089150"/>
              <a:ext cx="5200" cy="5400"/>
            </a:xfrm>
            <a:custGeom>
              <a:avLst/>
              <a:gdLst/>
              <a:ahLst/>
              <a:cxnLst/>
              <a:rect l="l" t="t" r="r" b="b"/>
              <a:pathLst>
                <a:path w="208" h="216" extrusionOk="0">
                  <a:moveTo>
                    <a:pt x="96" y="0"/>
                  </a:moveTo>
                  <a:cubicBezTo>
                    <a:pt x="65" y="0"/>
                    <a:pt x="35" y="13"/>
                    <a:pt x="17" y="43"/>
                  </a:cubicBezTo>
                  <a:cubicBezTo>
                    <a:pt x="1" y="59"/>
                    <a:pt x="1" y="92"/>
                    <a:pt x="1" y="113"/>
                  </a:cubicBezTo>
                  <a:lnTo>
                    <a:pt x="1" y="146"/>
                  </a:lnTo>
                  <a:cubicBezTo>
                    <a:pt x="17" y="162"/>
                    <a:pt x="17" y="179"/>
                    <a:pt x="34" y="179"/>
                  </a:cubicBezTo>
                  <a:cubicBezTo>
                    <a:pt x="71" y="195"/>
                    <a:pt x="88" y="216"/>
                    <a:pt x="121" y="216"/>
                  </a:cubicBezTo>
                  <a:cubicBezTo>
                    <a:pt x="137" y="216"/>
                    <a:pt x="174" y="195"/>
                    <a:pt x="191" y="162"/>
                  </a:cubicBezTo>
                  <a:cubicBezTo>
                    <a:pt x="207" y="146"/>
                    <a:pt x="207" y="129"/>
                    <a:pt x="207" y="92"/>
                  </a:cubicBezTo>
                  <a:cubicBezTo>
                    <a:pt x="207" y="59"/>
                    <a:pt x="191" y="43"/>
                    <a:pt x="174" y="26"/>
                  </a:cubicBezTo>
                  <a:cubicBezTo>
                    <a:pt x="150" y="9"/>
                    <a:pt x="12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30"/>
            <p:cNvSpPr/>
            <p:nvPr/>
          </p:nvSpPr>
          <p:spPr>
            <a:xfrm>
              <a:off x="4235275" y="3116800"/>
              <a:ext cx="5200" cy="5275"/>
            </a:xfrm>
            <a:custGeom>
              <a:avLst/>
              <a:gdLst/>
              <a:ahLst/>
              <a:cxnLst/>
              <a:rect l="l" t="t" r="r" b="b"/>
              <a:pathLst>
                <a:path w="208" h="211" extrusionOk="0">
                  <a:moveTo>
                    <a:pt x="120" y="0"/>
                  </a:moveTo>
                  <a:cubicBezTo>
                    <a:pt x="50" y="0"/>
                    <a:pt x="1" y="38"/>
                    <a:pt x="1" y="87"/>
                  </a:cubicBezTo>
                  <a:lnTo>
                    <a:pt x="1" y="157"/>
                  </a:lnTo>
                  <a:cubicBezTo>
                    <a:pt x="17" y="174"/>
                    <a:pt x="50" y="207"/>
                    <a:pt x="83" y="207"/>
                  </a:cubicBezTo>
                  <a:cubicBezTo>
                    <a:pt x="93" y="209"/>
                    <a:pt x="102" y="211"/>
                    <a:pt x="110" y="211"/>
                  </a:cubicBezTo>
                  <a:cubicBezTo>
                    <a:pt x="153" y="211"/>
                    <a:pt x="190" y="178"/>
                    <a:pt x="207" y="120"/>
                  </a:cubicBezTo>
                  <a:cubicBezTo>
                    <a:pt x="207" y="103"/>
                    <a:pt x="207" y="70"/>
                    <a:pt x="186" y="54"/>
                  </a:cubicBezTo>
                  <a:cubicBezTo>
                    <a:pt x="170" y="38"/>
                    <a:pt x="13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30"/>
            <p:cNvSpPr/>
            <p:nvPr/>
          </p:nvSpPr>
          <p:spPr>
            <a:xfrm>
              <a:off x="4222825" y="3119775"/>
              <a:ext cx="5575" cy="5425"/>
            </a:xfrm>
            <a:custGeom>
              <a:avLst/>
              <a:gdLst/>
              <a:ahLst/>
              <a:cxnLst/>
              <a:rect l="l" t="t" r="r" b="b"/>
              <a:pathLst>
                <a:path w="223" h="217" extrusionOk="0">
                  <a:moveTo>
                    <a:pt x="103" y="1"/>
                  </a:moveTo>
                  <a:cubicBezTo>
                    <a:pt x="66" y="22"/>
                    <a:pt x="50" y="22"/>
                    <a:pt x="33" y="55"/>
                  </a:cubicBezTo>
                  <a:cubicBezTo>
                    <a:pt x="17" y="71"/>
                    <a:pt x="0" y="104"/>
                    <a:pt x="0" y="125"/>
                  </a:cubicBezTo>
                  <a:cubicBezTo>
                    <a:pt x="17" y="141"/>
                    <a:pt x="17" y="141"/>
                    <a:pt x="17" y="158"/>
                  </a:cubicBezTo>
                  <a:cubicBezTo>
                    <a:pt x="17" y="174"/>
                    <a:pt x="33" y="174"/>
                    <a:pt x="50" y="191"/>
                  </a:cubicBezTo>
                  <a:cubicBezTo>
                    <a:pt x="66" y="207"/>
                    <a:pt x="89" y="217"/>
                    <a:pt x="113" y="217"/>
                  </a:cubicBezTo>
                  <a:cubicBezTo>
                    <a:pt x="141" y="217"/>
                    <a:pt x="169" y="203"/>
                    <a:pt x="190" y="174"/>
                  </a:cubicBezTo>
                  <a:cubicBezTo>
                    <a:pt x="206" y="158"/>
                    <a:pt x="223" y="125"/>
                    <a:pt x="223" y="104"/>
                  </a:cubicBezTo>
                  <a:cubicBezTo>
                    <a:pt x="206" y="71"/>
                    <a:pt x="206" y="55"/>
                    <a:pt x="169" y="38"/>
                  </a:cubicBezTo>
                  <a:cubicBezTo>
                    <a:pt x="153" y="22"/>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30"/>
            <p:cNvSpPr/>
            <p:nvPr/>
          </p:nvSpPr>
          <p:spPr>
            <a:xfrm>
              <a:off x="4216325" y="3071750"/>
              <a:ext cx="5175" cy="5175"/>
            </a:xfrm>
            <a:custGeom>
              <a:avLst/>
              <a:gdLst/>
              <a:ahLst/>
              <a:cxnLst/>
              <a:rect l="l" t="t" r="r" b="b"/>
              <a:pathLst>
                <a:path w="207" h="207" extrusionOk="0">
                  <a:moveTo>
                    <a:pt x="120" y="1"/>
                  </a:moveTo>
                  <a:cubicBezTo>
                    <a:pt x="70" y="1"/>
                    <a:pt x="0" y="34"/>
                    <a:pt x="0" y="87"/>
                  </a:cubicBezTo>
                  <a:lnTo>
                    <a:pt x="0" y="137"/>
                  </a:lnTo>
                  <a:cubicBezTo>
                    <a:pt x="17" y="153"/>
                    <a:pt x="17" y="153"/>
                    <a:pt x="17" y="170"/>
                  </a:cubicBezTo>
                  <a:cubicBezTo>
                    <a:pt x="37" y="190"/>
                    <a:pt x="54" y="207"/>
                    <a:pt x="87" y="207"/>
                  </a:cubicBezTo>
                  <a:cubicBezTo>
                    <a:pt x="120" y="207"/>
                    <a:pt x="140" y="207"/>
                    <a:pt x="173" y="190"/>
                  </a:cubicBezTo>
                  <a:cubicBezTo>
                    <a:pt x="190" y="170"/>
                    <a:pt x="206" y="153"/>
                    <a:pt x="206" y="120"/>
                  </a:cubicBezTo>
                  <a:cubicBezTo>
                    <a:pt x="206" y="87"/>
                    <a:pt x="206" y="67"/>
                    <a:pt x="190" y="50"/>
                  </a:cubicBezTo>
                  <a:cubicBezTo>
                    <a:pt x="173"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30"/>
            <p:cNvSpPr/>
            <p:nvPr/>
          </p:nvSpPr>
          <p:spPr>
            <a:xfrm>
              <a:off x="4218075" y="2979250"/>
              <a:ext cx="6000" cy="5075"/>
            </a:xfrm>
            <a:custGeom>
              <a:avLst/>
              <a:gdLst/>
              <a:ahLst/>
              <a:cxnLst/>
              <a:rect l="l" t="t" r="r" b="b"/>
              <a:pathLst>
                <a:path w="240" h="203" extrusionOk="0">
                  <a:moveTo>
                    <a:pt x="124" y="0"/>
                  </a:moveTo>
                  <a:cubicBezTo>
                    <a:pt x="112" y="0"/>
                    <a:pt x="99" y="2"/>
                    <a:pt x="87" y="7"/>
                  </a:cubicBezTo>
                  <a:cubicBezTo>
                    <a:pt x="17" y="23"/>
                    <a:pt x="0" y="93"/>
                    <a:pt x="17" y="143"/>
                  </a:cubicBezTo>
                  <a:cubicBezTo>
                    <a:pt x="29" y="183"/>
                    <a:pt x="72" y="202"/>
                    <a:pt x="114" y="202"/>
                  </a:cubicBezTo>
                  <a:cubicBezTo>
                    <a:pt x="127" y="202"/>
                    <a:pt x="141" y="200"/>
                    <a:pt x="153" y="196"/>
                  </a:cubicBezTo>
                  <a:cubicBezTo>
                    <a:pt x="207" y="180"/>
                    <a:pt x="240" y="126"/>
                    <a:pt x="207" y="56"/>
                  </a:cubicBezTo>
                  <a:cubicBezTo>
                    <a:pt x="194" y="19"/>
                    <a:pt x="16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30"/>
            <p:cNvSpPr/>
            <p:nvPr/>
          </p:nvSpPr>
          <p:spPr>
            <a:xfrm>
              <a:off x="4215900" y="2992125"/>
              <a:ext cx="5600" cy="5075"/>
            </a:xfrm>
            <a:custGeom>
              <a:avLst/>
              <a:gdLst/>
              <a:ahLst/>
              <a:cxnLst/>
              <a:rect l="l" t="t" r="r" b="b"/>
              <a:pathLst>
                <a:path w="224" h="203" extrusionOk="0">
                  <a:moveTo>
                    <a:pt x="112" y="0"/>
                  </a:moveTo>
                  <a:cubicBezTo>
                    <a:pt x="83" y="0"/>
                    <a:pt x="54" y="13"/>
                    <a:pt x="34" y="40"/>
                  </a:cubicBezTo>
                  <a:cubicBezTo>
                    <a:pt x="17" y="56"/>
                    <a:pt x="1" y="94"/>
                    <a:pt x="1" y="110"/>
                  </a:cubicBezTo>
                  <a:cubicBezTo>
                    <a:pt x="1" y="127"/>
                    <a:pt x="17" y="127"/>
                    <a:pt x="17" y="143"/>
                  </a:cubicBezTo>
                  <a:cubicBezTo>
                    <a:pt x="17" y="159"/>
                    <a:pt x="34" y="180"/>
                    <a:pt x="54" y="180"/>
                  </a:cubicBezTo>
                  <a:cubicBezTo>
                    <a:pt x="69" y="195"/>
                    <a:pt x="91" y="203"/>
                    <a:pt x="113" y="203"/>
                  </a:cubicBezTo>
                  <a:cubicBezTo>
                    <a:pt x="142" y="203"/>
                    <a:pt x="172" y="190"/>
                    <a:pt x="190" y="159"/>
                  </a:cubicBezTo>
                  <a:cubicBezTo>
                    <a:pt x="207" y="143"/>
                    <a:pt x="223" y="127"/>
                    <a:pt x="207" y="94"/>
                  </a:cubicBezTo>
                  <a:cubicBezTo>
                    <a:pt x="207" y="56"/>
                    <a:pt x="207" y="40"/>
                    <a:pt x="174" y="23"/>
                  </a:cubicBezTo>
                  <a:cubicBezTo>
                    <a:pt x="157" y="9"/>
                    <a:pt x="135"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30"/>
            <p:cNvSpPr/>
            <p:nvPr/>
          </p:nvSpPr>
          <p:spPr>
            <a:xfrm>
              <a:off x="4218900" y="2965025"/>
              <a:ext cx="5600" cy="5075"/>
            </a:xfrm>
            <a:custGeom>
              <a:avLst/>
              <a:gdLst/>
              <a:ahLst/>
              <a:cxnLst/>
              <a:rect l="l" t="t" r="r" b="b"/>
              <a:pathLst>
                <a:path w="224" h="203" extrusionOk="0">
                  <a:moveTo>
                    <a:pt x="110" y="1"/>
                  </a:moveTo>
                  <a:cubicBezTo>
                    <a:pt x="96" y="1"/>
                    <a:pt x="83" y="3"/>
                    <a:pt x="70" y="7"/>
                  </a:cubicBezTo>
                  <a:cubicBezTo>
                    <a:pt x="17" y="27"/>
                    <a:pt x="0" y="77"/>
                    <a:pt x="17" y="147"/>
                  </a:cubicBezTo>
                  <a:cubicBezTo>
                    <a:pt x="32" y="184"/>
                    <a:pt x="73" y="202"/>
                    <a:pt x="115" y="202"/>
                  </a:cubicBezTo>
                  <a:cubicBezTo>
                    <a:pt x="129" y="202"/>
                    <a:pt x="144" y="200"/>
                    <a:pt x="157" y="196"/>
                  </a:cubicBezTo>
                  <a:cubicBezTo>
                    <a:pt x="207" y="180"/>
                    <a:pt x="223" y="110"/>
                    <a:pt x="207" y="60"/>
                  </a:cubicBezTo>
                  <a:cubicBezTo>
                    <a:pt x="194" y="20"/>
                    <a:pt x="151"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30"/>
            <p:cNvSpPr/>
            <p:nvPr/>
          </p:nvSpPr>
          <p:spPr>
            <a:xfrm>
              <a:off x="4220650" y="3043825"/>
              <a:ext cx="5600" cy="5175"/>
            </a:xfrm>
            <a:custGeom>
              <a:avLst/>
              <a:gdLst/>
              <a:ahLst/>
              <a:cxnLst/>
              <a:rect l="l" t="t" r="r" b="b"/>
              <a:pathLst>
                <a:path w="224" h="207" extrusionOk="0">
                  <a:moveTo>
                    <a:pt x="120" y="0"/>
                  </a:moveTo>
                  <a:cubicBezTo>
                    <a:pt x="104" y="0"/>
                    <a:pt x="71" y="0"/>
                    <a:pt x="50" y="17"/>
                  </a:cubicBezTo>
                  <a:cubicBezTo>
                    <a:pt x="17" y="33"/>
                    <a:pt x="17" y="50"/>
                    <a:pt x="0" y="87"/>
                  </a:cubicBezTo>
                  <a:cubicBezTo>
                    <a:pt x="0" y="103"/>
                    <a:pt x="0" y="120"/>
                    <a:pt x="17" y="136"/>
                  </a:cubicBezTo>
                  <a:lnTo>
                    <a:pt x="17" y="153"/>
                  </a:lnTo>
                  <a:cubicBezTo>
                    <a:pt x="33" y="190"/>
                    <a:pt x="71" y="190"/>
                    <a:pt x="87" y="207"/>
                  </a:cubicBezTo>
                  <a:cubicBezTo>
                    <a:pt x="153" y="207"/>
                    <a:pt x="207" y="174"/>
                    <a:pt x="207" y="120"/>
                  </a:cubicBezTo>
                  <a:cubicBezTo>
                    <a:pt x="223" y="87"/>
                    <a:pt x="207" y="70"/>
                    <a:pt x="190" y="33"/>
                  </a:cubicBezTo>
                  <a:cubicBezTo>
                    <a:pt x="174"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30"/>
            <p:cNvSpPr/>
            <p:nvPr/>
          </p:nvSpPr>
          <p:spPr>
            <a:xfrm>
              <a:off x="4221475" y="3030125"/>
              <a:ext cx="5600" cy="5325"/>
            </a:xfrm>
            <a:custGeom>
              <a:avLst/>
              <a:gdLst/>
              <a:ahLst/>
              <a:cxnLst/>
              <a:rect l="l" t="t" r="r" b="b"/>
              <a:pathLst>
                <a:path w="224" h="213" extrusionOk="0">
                  <a:moveTo>
                    <a:pt x="120" y="0"/>
                  </a:moveTo>
                  <a:cubicBezTo>
                    <a:pt x="120" y="0"/>
                    <a:pt x="104" y="0"/>
                    <a:pt x="87" y="17"/>
                  </a:cubicBezTo>
                  <a:cubicBezTo>
                    <a:pt x="17" y="33"/>
                    <a:pt x="0" y="83"/>
                    <a:pt x="17" y="153"/>
                  </a:cubicBezTo>
                  <a:cubicBezTo>
                    <a:pt x="32" y="193"/>
                    <a:pt x="74" y="212"/>
                    <a:pt x="116" y="212"/>
                  </a:cubicBezTo>
                  <a:cubicBezTo>
                    <a:pt x="130" y="212"/>
                    <a:pt x="144" y="210"/>
                    <a:pt x="157" y="206"/>
                  </a:cubicBezTo>
                  <a:cubicBezTo>
                    <a:pt x="174" y="206"/>
                    <a:pt x="190" y="186"/>
                    <a:pt x="190" y="169"/>
                  </a:cubicBezTo>
                  <a:cubicBezTo>
                    <a:pt x="223" y="153"/>
                    <a:pt x="223" y="103"/>
                    <a:pt x="223" y="66"/>
                  </a:cubicBezTo>
                  <a:cubicBezTo>
                    <a:pt x="207" y="33"/>
                    <a:pt x="174"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30"/>
            <p:cNvSpPr/>
            <p:nvPr/>
          </p:nvSpPr>
          <p:spPr>
            <a:xfrm>
              <a:off x="4215500" y="3006400"/>
              <a:ext cx="5575" cy="5300"/>
            </a:xfrm>
            <a:custGeom>
              <a:avLst/>
              <a:gdLst/>
              <a:ahLst/>
              <a:cxnLst/>
              <a:rect l="l" t="t" r="r" b="b"/>
              <a:pathLst>
                <a:path w="223" h="212" extrusionOk="0">
                  <a:moveTo>
                    <a:pt x="136" y="1"/>
                  </a:moveTo>
                  <a:cubicBezTo>
                    <a:pt x="87" y="1"/>
                    <a:pt x="33" y="21"/>
                    <a:pt x="17" y="71"/>
                  </a:cubicBezTo>
                  <a:lnTo>
                    <a:pt x="17" y="87"/>
                  </a:lnTo>
                  <a:cubicBezTo>
                    <a:pt x="0" y="104"/>
                    <a:pt x="17" y="124"/>
                    <a:pt x="17" y="141"/>
                  </a:cubicBezTo>
                  <a:cubicBezTo>
                    <a:pt x="33" y="174"/>
                    <a:pt x="50" y="190"/>
                    <a:pt x="70" y="207"/>
                  </a:cubicBezTo>
                  <a:lnTo>
                    <a:pt x="103" y="207"/>
                  </a:lnTo>
                  <a:cubicBezTo>
                    <a:pt x="111" y="210"/>
                    <a:pt x="118" y="211"/>
                    <a:pt x="126" y="211"/>
                  </a:cubicBezTo>
                  <a:cubicBezTo>
                    <a:pt x="168" y="211"/>
                    <a:pt x="209" y="166"/>
                    <a:pt x="223" y="124"/>
                  </a:cubicBezTo>
                  <a:cubicBezTo>
                    <a:pt x="223" y="87"/>
                    <a:pt x="223" y="71"/>
                    <a:pt x="206" y="54"/>
                  </a:cubicBezTo>
                  <a:cubicBezTo>
                    <a:pt x="190" y="2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30"/>
            <p:cNvSpPr/>
            <p:nvPr/>
          </p:nvSpPr>
          <p:spPr>
            <a:xfrm>
              <a:off x="4216325" y="3087625"/>
              <a:ext cx="5575" cy="5350"/>
            </a:xfrm>
            <a:custGeom>
              <a:avLst/>
              <a:gdLst/>
              <a:ahLst/>
              <a:cxnLst/>
              <a:rect l="l" t="t" r="r" b="b"/>
              <a:pathLst>
                <a:path w="223" h="214" extrusionOk="0">
                  <a:moveTo>
                    <a:pt x="103" y="1"/>
                  </a:moveTo>
                  <a:cubicBezTo>
                    <a:pt x="70" y="1"/>
                    <a:pt x="54" y="17"/>
                    <a:pt x="37" y="50"/>
                  </a:cubicBezTo>
                  <a:cubicBezTo>
                    <a:pt x="17" y="71"/>
                    <a:pt x="0" y="87"/>
                    <a:pt x="0" y="120"/>
                  </a:cubicBezTo>
                  <a:cubicBezTo>
                    <a:pt x="0" y="120"/>
                    <a:pt x="0" y="137"/>
                    <a:pt x="17" y="137"/>
                  </a:cubicBezTo>
                  <a:cubicBezTo>
                    <a:pt x="17" y="153"/>
                    <a:pt x="37" y="174"/>
                    <a:pt x="54" y="190"/>
                  </a:cubicBezTo>
                  <a:cubicBezTo>
                    <a:pt x="69" y="205"/>
                    <a:pt x="91" y="213"/>
                    <a:pt x="114" y="213"/>
                  </a:cubicBezTo>
                  <a:cubicBezTo>
                    <a:pt x="142" y="213"/>
                    <a:pt x="172" y="201"/>
                    <a:pt x="190" y="174"/>
                  </a:cubicBezTo>
                  <a:cubicBezTo>
                    <a:pt x="223" y="120"/>
                    <a:pt x="223" y="71"/>
                    <a:pt x="173" y="34"/>
                  </a:cubicBezTo>
                  <a:cubicBezTo>
                    <a:pt x="157" y="17"/>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30"/>
            <p:cNvSpPr/>
            <p:nvPr/>
          </p:nvSpPr>
          <p:spPr>
            <a:xfrm>
              <a:off x="4218475" y="3057600"/>
              <a:ext cx="5200" cy="5100"/>
            </a:xfrm>
            <a:custGeom>
              <a:avLst/>
              <a:gdLst/>
              <a:ahLst/>
              <a:cxnLst/>
              <a:rect l="l" t="t" r="r" b="b"/>
              <a:pathLst>
                <a:path w="208" h="204" extrusionOk="0">
                  <a:moveTo>
                    <a:pt x="103" y="1"/>
                  </a:moveTo>
                  <a:cubicBezTo>
                    <a:pt x="75" y="1"/>
                    <a:pt x="47" y="15"/>
                    <a:pt x="17" y="35"/>
                  </a:cubicBezTo>
                  <a:cubicBezTo>
                    <a:pt x="1" y="68"/>
                    <a:pt x="1" y="84"/>
                    <a:pt x="1" y="117"/>
                  </a:cubicBezTo>
                  <a:cubicBezTo>
                    <a:pt x="1" y="117"/>
                    <a:pt x="1" y="138"/>
                    <a:pt x="17" y="138"/>
                  </a:cubicBezTo>
                  <a:cubicBezTo>
                    <a:pt x="17" y="154"/>
                    <a:pt x="34" y="171"/>
                    <a:pt x="34" y="187"/>
                  </a:cubicBezTo>
                  <a:cubicBezTo>
                    <a:pt x="71" y="204"/>
                    <a:pt x="87" y="204"/>
                    <a:pt x="120" y="204"/>
                  </a:cubicBezTo>
                  <a:cubicBezTo>
                    <a:pt x="158" y="204"/>
                    <a:pt x="174" y="187"/>
                    <a:pt x="191" y="171"/>
                  </a:cubicBezTo>
                  <a:cubicBezTo>
                    <a:pt x="207" y="154"/>
                    <a:pt x="207" y="117"/>
                    <a:pt x="207" y="101"/>
                  </a:cubicBezTo>
                  <a:cubicBezTo>
                    <a:pt x="207" y="68"/>
                    <a:pt x="191" y="51"/>
                    <a:pt x="174" y="35"/>
                  </a:cubicBezTo>
                  <a:cubicBezTo>
                    <a:pt x="150" y="10"/>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30"/>
            <p:cNvSpPr/>
            <p:nvPr/>
          </p:nvSpPr>
          <p:spPr>
            <a:xfrm>
              <a:off x="4296625" y="3057125"/>
              <a:ext cx="5675" cy="5200"/>
            </a:xfrm>
            <a:custGeom>
              <a:avLst/>
              <a:gdLst/>
              <a:ahLst/>
              <a:cxnLst/>
              <a:rect l="l" t="t" r="r" b="b"/>
              <a:pathLst>
                <a:path w="227" h="208" extrusionOk="0">
                  <a:moveTo>
                    <a:pt x="87" y="0"/>
                  </a:moveTo>
                  <a:cubicBezTo>
                    <a:pt x="70" y="0"/>
                    <a:pt x="37" y="17"/>
                    <a:pt x="21" y="33"/>
                  </a:cubicBezTo>
                  <a:cubicBezTo>
                    <a:pt x="0" y="70"/>
                    <a:pt x="0" y="87"/>
                    <a:pt x="0" y="120"/>
                  </a:cubicBezTo>
                  <a:lnTo>
                    <a:pt x="0" y="136"/>
                  </a:lnTo>
                  <a:cubicBezTo>
                    <a:pt x="21" y="157"/>
                    <a:pt x="21" y="173"/>
                    <a:pt x="37" y="190"/>
                  </a:cubicBezTo>
                  <a:cubicBezTo>
                    <a:pt x="56" y="203"/>
                    <a:pt x="78" y="208"/>
                    <a:pt x="100" y="208"/>
                  </a:cubicBezTo>
                  <a:cubicBezTo>
                    <a:pt x="135" y="208"/>
                    <a:pt x="169" y="194"/>
                    <a:pt x="190" y="173"/>
                  </a:cubicBezTo>
                  <a:cubicBezTo>
                    <a:pt x="227" y="120"/>
                    <a:pt x="206" y="70"/>
                    <a:pt x="173" y="17"/>
                  </a:cubicBezTo>
                  <a:cubicBezTo>
                    <a:pt x="140"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30"/>
            <p:cNvSpPr/>
            <p:nvPr/>
          </p:nvSpPr>
          <p:spPr>
            <a:xfrm>
              <a:off x="4363200" y="3091950"/>
              <a:ext cx="5600" cy="5275"/>
            </a:xfrm>
            <a:custGeom>
              <a:avLst/>
              <a:gdLst/>
              <a:ahLst/>
              <a:cxnLst/>
              <a:rect l="l" t="t" r="r" b="b"/>
              <a:pathLst>
                <a:path w="224" h="211" extrusionOk="0">
                  <a:moveTo>
                    <a:pt x="120" y="1"/>
                  </a:moveTo>
                  <a:cubicBezTo>
                    <a:pt x="71" y="1"/>
                    <a:pt x="17" y="34"/>
                    <a:pt x="0" y="83"/>
                  </a:cubicBezTo>
                  <a:cubicBezTo>
                    <a:pt x="0" y="104"/>
                    <a:pt x="0" y="137"/>
                    <a:pt x="17" y="153"/>
                  </a:cubicBezTo>
                  <a:lnTo>
                    <a:pt x="38" y="170"/>
                  </a:lnTo>
                  <a:cubicBezTo>
                    <a:pt x="54" y="186"/>
                    <a:pt x="71" y="207"/>
                    <a:pt x="104" y="207"/>
                  </a:cubicBezTo>
                  <a:cubicBezTo>
                    <a:pt x="112" y="210"/>
                    <a:pt x="121" y="211"/>
                    <a:pt x="129" y="211"/>
                  </a:cubicBezTo>
                  <a:cubicBezTo>
                    <a:pt x="172" y="211"/>
                    <a:pt x="209" y="176"/>
                    <a:pt x="223" y="120"/>
                  </a:cubicBezTo>
                  <a:cubicBezTo>
                    <a:pt x="223" y="104"/>
                    <a:pt x="207" y="67"/>
                    <a:pt x="190" y="50"/>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30"/>
            <p:cNvSpPr/>
            <p:nvPr/>
          </p:nvSpPr>
          <p:spPr>
            <a:xfrm>
              <a:off x="4383400" y="3045575"/>
              <a:ext cx="3025" cy="5175"/>
            </a:xfrm>
            <a:custGeom>
              <a:avLst/>
              <a:gdLst/>
              <a:ahLst/>
              <a:cxnLst/>
              <a:rect l="l" t="t" r="r" b="b"/>
              <a:pathLst>
                <a:path w="121" h="207" extrusionOk="0">
                  <a:moveTo>
                    <a:pt x="120" y="0"/>
                  </a:moveTo>
                  <a:cubicBezTo>
                    <a:pt x="104" y="0"/>
                    <a:pt x="87" y="17"/>
                    <a:pt x="71" y="17"/>
                  </a:cubicBezTo>
                  <a:cubicBezTo>
                    <a:pt x="17" y="33"/>
                    <a:pt x="1" y="104"/>
                    <a:pt x="17" y="153"/>
                  </a:cubicBezTo>
                  <a:cubicBezTo>
                    <a:pt x="17" y="170"/>
                    <a:pt x="34" y="170"/>
                    <a:pt x="54" y="186"/>
                  </a:cubicBezTo>
                  <a:cubicBezTo>
                    <a:pt x="71" y="207"/>
                    <a:pt x="87" y="207"/>
                    <a:pt x="120" y="207"/>
                  </a:cubicBezTo>
                  <a:lnTo>
                    <a:pt x="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30"/>
            <p:cNvSpPr/>
            <p:nvPr/>
          </p:nvSpPr>
          <p:spPr>
            <a:xfrm>
              <a:off x="4122725" y="3108500"/>
              <a:ext cx="5175" cy="5075"/>
            </a:xfrm>
            <a:custGeom>
              <a:avLst/>
              <a:gdLst/>
              <a:ahLst/>
              <a:cxnLst/>
              <a:rect l="l" t="t" r="r" b="b"/>
              <a:pathLst>
                <a:path w="207" h="203" extrusionOk="0">
                  <a:moveTo>
                    <a:pt x="96" y="0"/>
                  </a:moveTo>
                  <a:cubicBezTo>
                    <a:pt x="65" y="0"/>
                    <a:pt x="35" y="12"/>
                    <a:pt x="17" y="40"/>
                  </a:cubicBezTo>
                  <a:cubicBezTo>
                    <a:pt x="1" y="60"/>
                    <a:pt x="1" y="77"/>
                    <a:pt x="1" y="110"/>
                  </a:cubicBezTo>
                  <a:lnTo>
                    <a:pt x="1" y="143"/>
                  </a:lnTo>
                  <a:lnTo>
                    <a:pt x="34" y="180"/>
                  </a:lnTo>
                  <a:cubicBezTo>
                    <a:pt x="58" y="195"/>
                    <a:pt x="84" y="203"/>
                    <a:pt x="110" y="203"/>
                  </a:cubicBezTo>
                  <a:cubicBezTo>
                    <a:pt x="141" y="203"/>
                    <a:pt x="170" y="191"/>
                    <a:pt x="190" y="163"/>
                  </a:cubicBezTo>
                  <a:cubicBezTo>
                    <a:pt x="207" y="143"/>
                    <a:pt x="207" y="110"/>
                    <a:pt x="207" y="93"/>
                  </a:cubicBezTo>
                  <a:cubicBezTo>
                    <a:pt x="207" y="60"/>
                    <a:pt x="190" y="40"/>
                    <a:pt x="174" y="23"/>
                  </a:cubicBezTo>
                  <a:cubicBezTo>
                    <a:pt x="150" y="8"/>
                    <a:pt x="12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30"/>
            <p:cNvSpPr/>
            <p:nvPr/>
          </p:nvSpPr>
          <p:spPr>
            <a:xfrm>
              <a:off x="4383000" y="2999200"/>
              <a:ext cx="850" cy="2075"/>
            </a:xfrm>
            <a:custGeom>
              <a:avLst/>
              <a:gdLst/>
              <a:ahLst/>
              <a:cxnLst/>
              <a:rect l="l" t="t" r="r" b="b"/>
              <a:pathLst>
                <a:path w="34" h="83" extrusionOk="0">
                  <a:moveTo>
                    <a:pt x="33" y="0"/>
                  </a:moveTo>
                  <a:lnTo>
                    <a:pt x="33" y="0"/>
                  </a:lnTo>
                  <a:cubicBezTo>
                    <a:pt x="33" y="17"/>
                    <a:pt x="17" y="50"/>
                    <a:pt x="0" y="83"/>
                  </a:cubicBezTo>
                  <a:lnTo>
                    <a:pt x="17" y="66"/>
                  </a:lnTo>
                  <a:cubicBezTo>
                    <a:pt x="33" y="50"/>
                    <a:pt x="33" y="17"/>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30"/>
            <p:cNvSpPr/>
            <p:nvPr/>
          </p:nvSpPr>
          <p:spPr>
            <a:xfrm>
              <a:off x="4369275" y="3066200"/>
              <a:ext cx="5175" cy="5275"/>
            </a:xfrm>
            <a:custGeom>
              <a:avLst/>
              <a:gdLst/>
              <a:ahLst/>
              <a:cxnLst/>
              <a:rect l="l" t="t" r="r" b="b"/>
              <a:pathLst>
                <a:path w="207" h="211" extrusionOk="0">
                  <a:moveTo>
                    <a:pt x="120" y="0"/>
                  </a:moveTo>
                  <a:cubicBezTo>
                    <a:pt x="67" y="0"/>
                    <a:pt x="17" y="33"/>
                    <a:pt x="1" y="83"/>
                  </a:cubicBezTo>
                  <a:lnTo>
                    <a:pt x="1" y="153"/>
                  </a:lnTo>
                  <a:cubicBezTo>
                    <a:pt x="17" y="153"/>
                    <a:pt x="17" y="169"/>
                    <a:pt x="17" y="169"/>
                  </a:cubicBezTo>
                  <a:cubicBezTo>
                    <a:pt x="34" y="186"/>
                    <a:pt x="67" y="206"/>
                    <a:pt x="83" y="206"/>
                  </a:cubicBezTo>
                  <a:cubicBezTo>
                    <a:pt x="94" y="209"/>
                    <a:pt x="105" y="210"/>
                    <a:pt x="115" y="210"/>
                  </a:cubicBezTo>
                  <a:cubicBezTo>
                    <a:pt x="169" y="210"/>
                    <a:pt x="207" y="175"/>
                    <a:pt x="207" y="120"/>
                  </a:cubicBezTo>
                  <a:cubicBezTo>
                    <a:pt x="207" y="103"/>
                    <a:pt x="207" y="66"/>
                    <a:pt x="186" y="50"/>
                  </a:cubicBezTo>
                  <a:cubicBezTo>
                    <a:pt x="170" y="33"/>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30"/>
            <p:cNvSpPr/>
            <p:nvPr/>
          </p:nvSpPr>
          <p:spPr>
            <a:xfrm>
              <a:off x="4376500" y="3010650"/>
              <a:ext cx="5175" cy="5275"/>
            </a:xfrm>
            <a:custGeom>
              <a:avLst/>
              <a:gdLst/>
              <a:ahLst/>
              <a:cxnLst/>
              <a:rect l="l" t="t" r="r" b="b"/>
              <a:pathLst>
                <a:path w="207" h="211" extrusionOk="0">
                  <a:moveTo>
                    <a:pt x="103" y="1"/>
                  </a:moveTo>
                  <a:cubicBezTo>
                    <a:pt x="58" y="1"/>
                    <a:pt x="18" y="44"/>
                    <a:pt x="0" y="91"/>
                  </a:cubicBezTo>
                  <a:lnTo>
                    <a:pt x="0" y="140"/>
                  </a:lnTo>
                  <a:cubicBezTo>
                    <a:pt x="21" y="140"/>
                    <a:pt x="21" y="161"/>
                    <a:pt x="21" y="161"/>
                  </a:cubicBezTo>
                  <a:cubicBezTo>
                    <a:pt x="37" y="194"/>
                    <a:pt x="54" y="210"/>
                    <a:pt x="87" y="210"/>
                  </a:cubicBezTo>
                  <a:cubicBezTo>
                    <a:pt x="124" y="210"/>
                    <a:pt x="140" y="210"/>
                    <a:pt x="173" y="194"/>
                  </a:cubicBezTo>
                  <a:cubicBezTo>
                    <a:pt x="190" y="177"/>
                    <a:pt x="206" y="140"/>
                    <a:pt x="206" y="124"/>
                  </a:cubicBezTo>
                  <a:cubicBezTo>
                    <a:pt x="206" y="91"/>
                    <a:pt x="206" y="74"/>
                    <a:pt x="190" y="37"/>
                  </a:cubicBezTo>
                  <a:cubicBezTo>
                    <a:pt x="173" y="20"/>
                    <a:pt x="157" y="4"/>
                    <a:pt x="124" y="4"/>
                  </a:cubicBezTo>
                  <a:cubicBezTo>
                    <a:pt x="117" y="2"/>
                    <a:pt x="11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30"/>
            <p:cNvSpPr/>
            <p:nvPr/>
          </p:nvSpPr>
          <p:spPr>
            <a:xfrm>
              <a:off x="4376500" y="3026600"/>
              <a:ext cx="5700" cy="5225"/>
            </a:xfrm>
            <a:custGeom>
              <a:avLst/>
              <a:gdLst/>
              <a:ahLst/>
              <a:cxnLst/>
              <a:rect l="l" t="t" r="r" b="b"/>
              <a:pathLst>
                <a:path w="228" h="209" extrusionOk="0">
                  <a:moveTo>
                    <a:pt x="103" y="1"/>
                  </a:moveTo>
                  <a:cubicBezTo>
                    <a:pt x="70" y="1"/>
                    <a:pt x="54" y="17"/>
                    <a:pt x="37" y="38"/>
                  </a:cubicBezTo>
                  <a:cubicBezTo>
                    <a:pt x="21" y="54"/>
                    <a:pt x="0" y="87"/>
                    <a:pt x="0" y="120"/>
                  </a:cubicBezTo>
                  <a:lnTo>
                    <a:pt x="21" y="141"/>
                  </a:lnTo>
                  <a:cubicBezTo>
                    <a:pt x="21" y="158"/>
                    <a:pt x="37" y="174"/>
                    <a:pt x="54" y="191"/>
                  </a:cubicBezTo>
                  <a:cubicBezTo>
                    <a:pt x="66" y="203"/>
                    <a:pt x="85" y="209"/>
                    <a:pt x="104" y="209"/>
                  </a:cubicBezTo>
                  <a:cubicBezTo>
                    <a:pt x="135" y="209"/>
                    <a:pt x="170" y="194"/>
                    <a:pt x="190" y="174"/>
                  </a:cubicBezTo>
                  <a:cubicBezTo>
                    <a:pt x="227" y="120"/>
                    <a:pt x="227" y="54"/>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30"/>
            <p:cNvSpPr/>
            <p:nvPr/>
          </p:nvSpPr>
          <p:spPr>
            <a:xfrm>
              <a:off x="4370100" y="3052375"/>
              <a:ext cx="5600" cy="5350"/>
            </a:xfrm>
            <a:custGeom>
              <a:avLst/>
              <a:gdLst/>
              <a:ahLst/>
              <a:cxnLst/>
              <a:rect l="l" t="t" r="r" b="b"/>
              <a:pathLst>
                <a:path w="224" h="214" extrusionOk="0">
                  <a:moveTo>
                    <a:pt x="120" y="1"/>
                  </a:moveTo>
                  <a:cubicBezTo>
                    <a:pt x="71" y="1"/>
                    <a:pt x="17" y="38"/>
                    <a:pt x="1" y="87"/>
                  </a:cubicBezTo>
                  <a:lnTo>
                    <a:pt x="1" y="141"/>
                  </a:lnTo>
                  <a:cubicBezTo>
                    <a:pt x="1" y="141"/>
                    <a:pt x="17" y="141"/>
                    <a:pt x="17" y="157"/>
                  </a:cubicBezTo>
                  <a:lnTo>
                    <a:pt x="17" y="174"/>
                  </a:lnTo>
                  <a:cubicBezTo>
                    <a:pt x="34" y="190"/>
                    <a:pt x="71" y="207"/>
                    <a:pt x="87" y="207"/>
                  </a:cubicBezTo>
                  <a:cubicBezTo>
                    <a:pt x="97" y="212"/>
                    <a:pt x="107" y="214"/>
                    <a:pt x="116" y="214"/>
                  </a:cubicBezTo>
                  <a:cubicBezTo>
                    <a:pt x="139" y="214"/>
                    <a:pt x="159" y="202"/>
                    <a:pt x="174" y="190"/>
                  </a:cubicBezTo>
                  <a:cubicBezTo>
                    <a:pt x="190" y="174"/>
                    <a:pt x="207" y="157"/>
                    <a:pt x="207" y="120"/>
                  </a:cubicBezTo>
                  <a:cubicBezTo>
                    <a:pt x="223" y="104"/>
                    <a:pt x="207" y="71"/>
                    <a:pt x="207" y="54"/>
                  </a:cubicBezTo>
                  <a:cubicBezTo>
                    <a:pt x="190" y="38"/>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30"/>
            <p:cNvSpPr/>
            <p:nvPr/>
          </p:nvSpPr>
          <p:spPr>
            <a:xfrm>
              <a:off x="4371350" y="3038500"/>
              <a:ext cx="5675" cy="5350"/>
            </a:xfrm>
            <a:custGeom>
              <a:avLst/>
              <a:gdLst/>
              <a:ahLst/>
              <a:cxnLst/>
              <a:rect l="l" t="t" r="r" b="b"/>
              <a:pathLst>
                <a:path w="227" h="214" extrusionOk="0">
                  <a:moveTo>
                    <a:pt x="103" y="0"/>
                  </a:moveTo>
                  <a:cubicBezTo>
                    <a:pt x="85" y="0"/>
                    <a:pt x="65" y="12"/>
                    <a:pt x="54" y="24"/>
                  </a:cubicBezTo>
                  <a:cubicBezTo>
                    <a:pt x="37" y="40"/>
                    <a:pt x="21" y="57"/>
                    <a:pt x="0" y="94"/>
                  </a:cubicBezTo>
                  <a:cubicBezTo>
                    <a:pt x="0" y="110"/>
                    <a:pt x="0" y="127"/>
                    <a:pt x="21" y="143"/>
                  </a:cubicBezTo>
                  <a:cubicBezTo>
                    <a:pt x="21" y="143"/>
                    <a:pt x="21" y="160"/>
                    <a:pt x="37" y="160"/>
                  </a:cubicBezTo>
                  <a:cubicBezTo>
                    <a:pt x="37" y="180"/>
                    <a:pt x="70" y="197"/>
                    <a:pt x="103" y="213"/>
                  </a:cubicBezTo>
                  <a:cubicBezTo>
                    <a:pt x="157" y="213"/>
                    <a:pt x="206" y="180"/>
                    <a:pt x="206" y="127"/>
                  </a:cubicBezTo>
                  <a:cubicBezTo>
                    <a:pt x="227" y="94"/>
                    <a:pt x="206" y="57"/>
                    <a:pt x="190" y="40"/>
                  </a:cubicBezTo>
                  <a:cubicBezTo>
                    <a:pt x="173" y="24"/>
                    <a:pt x="157" y="7"/>
                    <a:pt x="124" y="7"/>
                  </a:cubicBezTo>
                  <a:cubicBezTo>
                    <a:pt x="118" y="2"/>
                    <a:pt x="11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30"/>
            <p:cNvSpPr/>
            <p:nvPr/>
          </p:nvSpPr>
          <p:spPr>
            <a:xfrm>
              <a:off x="4227550" y="3158025"/>
              <a:ext cx="5175" cy="5275"/>
            </a:xfrm>
            <a:custGeom>
              <a:avLst/>
              <a:gdLst/>
              <a:ahLst/>
              <a:cxnLst/>
              <a:rect l="l" t="t" r="r" b="b"/>
              <a:pathLst>
                <a:path w="207" h="211" extrusionOk="0">
                  <a:moveTo>
                    <a:pt x="120" y="1"/>
                  </a:moveTo>
                  <a:cubicBezTo>
                    <a:pt x="50" y="1"/>
                    <a:pt x="1" y="38"/>
                    <a:pt x="1" y="87"/>
                  </a:cubicBezTo>
                  <a:lnTo>
                    <a:pt x="1" y="157"/>
                  </a:lnTo>
                  <a:cubicBezTo>
                    <a:pt x="1" y="157"/>
                    <a:pt x="1" y="174"/>
                    <a:pt x="17" y="174"/>
                  </a:cubicBezTo>
                  <a:cubicBezTo>
                    <a:pt x="34" y="190"/>
                    <a:pt x="50" y="207"/>
                    <a:pt x="83" y="207"/>
                  </a:cubicBezTo>
                  <a:cubicBezTo>
                    <a:pt x="92" y="210"/>
                    <a:pt x="101" y="211"/>
                    <a:pt x="110" y="211"/>
                  </a:cubicBezTo>
                  <a:cubicBezTo>
                    <a:pt x="153" y="211"/>
                    <a:pt x="190" y="178"/>
                    <a:pt x="207" y="120"/>
                  </a:cubicBezTo>
                  <a:cubicBezTo>
                    <a:pt x="207" y="104"/>
                    <a:pt x="207" y="71"/>
                    <a:pt x="186" y="54"/>
                  </a:cubicBezTo>
                  <a:cubicBezTo>
                    <a:pt x="170" y="38"/>
                    <a:pt x="13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30"/>
            <p:cNvSpPr/>
            <p:nvPr/>
          </p:nvSpPr>
          <p:spPr>
            <a:xfrm>
              <a:off x="4385975" y="3192875"/>
              <a:ext cx="450" cy="1675"/>
            </a:xfrm>
            <a:custGeom>
              <a:avLst/>
              <a:gdLst/>
              <a:ahLst/>
              <a:cxnLst/>
              <a:rect l="l" t="t" r="r" b="b"/>
              <a:pathLst>
                <a:path w="18" h="67" extrusionOk="0">
                  <a:moveTo>
                    <a:pt x="17" y="0"/>
                  </a:moveTo>
                  <a:cubicBezTo>
                    <a:pt x="17" y="0"/>
                    <a:pt x="17" y="17"/>
                    <a:pt x="1" y="17"/>
                  </a:cubicBezTo>
                  <a:cubicBezTo>
                    <a:pt x="1" y="33"/>
                    <a:pt x="1" y="50"/>
                    <a:pt x="17" y="66"/>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30"/>
            <p:cNvSpPr/>
            <p:nvPr/>
          </p:nvSpPr>
          <p:spPr>
            <a:xfrm>
              <a:off x="4115000" y="3227600"/>
              <a:ext cx="6000" cy="5325"/>
            </a:xfrm>
            <a:custGeom>
              <a:avLst/>
              <a:gdLst/>
              <a:ahLst/>
              <a:cxnLst/>
              <a:rect l="l" t="t" r="r" b="b"/>
              <a:pathLst>
                <a:path w="240" h="213" extrusionOk="0">
                  <a:moveTo>
                    <a:pt x="137" y="1"/>
                  </a:moveTo>
                  <a:cubicBezTo>
                    <a:pt x="120" y="1"/>
                    <a:pt x="104" y="1"/>
                    <a:pt x="87" y="17"/>
                  </a:cubicBezTo>
                  <a:cubicBezTo>
                    <a:pt x="33" y="38"/>
                    <a:pt x="1" y="87"/>
                    <a:pt x="17" y="157"/>
                  </a:cubicBezTo>
                  <a:cubicBezTo>
                    <a:pt x="42" y="194"/>
                    <a:pt x="78" y="213"/>
                    <a:pt x="116" y="213"/>
                  </a:cubicBezTo>
                  <a:cubicBezTo>
                    <a:pt x="128" y="213"/>
                    <a:pt x="141" y="211"/>
                    <a:pt x="153" y="207"/>
                  </a:cubicBezTo>
                  <a:cubicBezTo>
                    <a:pt x="174" y="207"/>
                    <a:pt x="190" y="190"/>
                    <a:pt x="207" y="174"/>
                  </a:cubicBezTo>
                  <a:cubicBezTo>
                    <a:pt x="223" y="157"/>
                    <a:pt x="240" y="104"/>
                    <a:pt x="223" y="71"/>
                  </a:cubicBezTo>
                  <a:cubicBezTo>
                    <a:pt x="207" y="38"/>
                    <a:pt x="174"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30"/>
            <p:cNvSpPr/>
            <p:nvPr/>
          </p:nvSpPr>
          <p:spPr>
            <a:xfrm>
              <a:off x="4174675" y="3256875"/>
              <a:ext cx="4775" cy="2075"/>
            </a:xfrm>
            <a:custGeom>
              <a:avLst/>
              <a:gdLst/>
              <a:ahLst/>
              <a:cxnLst/>
              <a:rect l="l" t="t" r="r" b="b"/>
              <a:pathLst>
                <a:path w="191" h="83" extrusionOk="0">
                  <a:moveTo>
                    <a:pt x="104" y="0"/>
                  </a:moveTo>
                  <a:cubicBezTo>
                    <a:pt x="71" y="0"/>
                    <a:pt x="34" y="17"/>
                    <a:pt x="1" y="33"/>
                  </a:cubicBezTo>
                  <a:cubicBezTo>
                    <a:pt x="71" y="50"/>
                    <a:pt x="120" y="66"/>
                    <a:pt x="190" y="83"/>
                  </a:cubicBezTo>
                  <a:cubicBezTo>
                    <a:pt x="190" y="66"/>
                    <a:pt x="174" y="66"/>
                    <a:pt x="174" y="50"/>
                  </a:cubicBezTo>
                  <a:cubicBezTo>
                    <a:pt x="157" y="33"/>
                    <a:pt x="120"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30"/>
            <p:cNvSpPr/>
            <p:nvPr/>
          </p:nvSpPr>
          <p:spPr>
            <a:xfrm>
              <a:off x="4006350" y="2982800"/>
              <a:ext cx="3450" cy="4775"/>
            </a:xfrm>
            <a:custGeom>
              <a:avLst/>
              <a:gdLst/>
              <a:ahLst/>
              <a:cxnLst/>
              <a:rect l="l" t="t" r="r" b="b"/>
              <a:pathLst>
                <a:path w="138" h="191" extrusionOk="0">
                  <a:moveTo>
                    <a:pt x="104" y="1"/>
                  </a:moveTo>
                  <a:cubicBezTo>
                    <a:pt x="67" y="71"/>
                    <a:pt x="34" y="120"/>
                    <a:pt x="1" y="174"/>
                  </a:cubicBezTo>
                  <a:cubicBezTo>
                    <a:pt x="17" y="190"/>
                    <a:pt x="34" y="190"/>
                    <a:pt x="50" y="190"/>
                  </a:cubicBezTo>
                  <a:cubicBezTo>
                    <a:pt x="67" y="190"/>
                    <a:pt x="104" y="174"/>
                    <a:pt x="121" y="157"/>
                  </a:cubicBezTo>
                  <a:cubicBezTo>
                    <a:pt x="137" y="120"/>
                    <a:pt x="137" y="104"/>
                    <a:pt x="137" y="71"/>
                  </a:cubicBezTo>
                  <a:cubicBezTo>
                    <a:pt x="137" y="54"/>
                    <a:pt x="121"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30"/>
            <p:cNvSpPr/>
            <p:nvPr/>
          </p:nvSpPr>
          <p:spPr>
            <a:xfrm>
              <a:off x="4361550" y="3029600"/>
              <a:ext cx="4250" cy="4425"/>
            </a:xfrm>
            <a:custGeom>
              <a:avLst/>
              <a:gdLst/>
              <a:ahLst/>
              <a:cxnLst/>
              <a:rect l="l" t="t" r="r" b="b"/>
              <a:pathLst>
                <a:path w="170" h="177" extrusionOk="0">
                  <a:moveTo>
                    <a:pt x="137" y="0"/>
                  </a:moveTo>
                  <a:cubicBezTo>
                    <a:pt x="83" y="54"/>
                    <a:pt x="50" y="104"/>
                    <a:pt x="0" y="157"/>
                  </a:cubicBezTo>
                  <a:cubicBezTo>
                    <a:pt x="17" y="174"/>
                    <a:pt x="33" y="174"/>
                    <a:pt x="50" y="174"/>
                  </a:cubicBezTo>
                  <a:cubicBezTo>
                    <a:pt x="59" y="176"/>
                    <a:pt x="68" y="177"/>
                    <a:pt x="77" y="177"/>
                  </a:cubicBezTo>
                  <a:cubicBezTo>
                    <a:pt x="132" y="177"/>
                    <a:pt x="170" y="133"/>
                    <a:pt x="170" y="87"/>
                  </a:cubicBezTo>
                  <a:cubicBezTo>
                    <a:pt x="170" y="71"/>
                    <a:pt x="170" y="38"/>
                    <a:pt x="153" y="21"/>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30"/>
            <p:cNvSpPr/>
            <p:nvPr/>
          </p:nvSpPr>
          <p:spPr>
            <a:xfrm>
              <a:off x="4230125" y="3221525"/>
              <a:ext cx="5175" cy="4975"/>
            </a:xfrm>
            <a:custGeom>
              <a:avLst/>
              <a:gdLst/>
              <a:ahLst/>
              <a:cxnLst/>
              <a:rect l="l" t="t" r="r" b="b"/>
              <a:pathLst>
                <a:path w="207" h="199" extrusionOk="0">
                  <a:moveTo>
                    <a:pt x="93" y="0"/>
                  </a:moveTo>
                  <a:cubicBezTo>
                    <a:pt x="51" y="0"/>
                    <a:pt x="14" y="33"/>
                    <a:pt x="1" y="91"/>
                  </a:cubicBezTo>
                  <a:lnTo>
                    <a:pt x="1" y="140"/>
                  </a:lnTo>
                  <a:cubicBezTo>
                    <a:pt x="17" y="140"/>
                    <a:pt x="17" y="157"/>
                    <a:pt x="17" y="157"/>
                  </a:cubicBezTo>
                  <a:cubicBezTo>
                    <a:pt x="34" y="178"/>
                    <a:pt x="67" y="194"/>
                    <a:pt x="83" y="194"/>
                  </a:cubicBezTo>
                  <a:cubicBezTo>
                    <a:pt x="95" y="197"/>
                    <a:pt x="107" y="198"/>
                    <a:pt x="117" y="198"/>
                  </a:cubicBezTo>
                  <a:cubicBezTo>
                    <a:pt x="170" y="198"/>
                    <a:pt x="207" y="166"/>
                    <a:pt x="207" y="107"/>
                  </a:cubicBezTo>
                  <a:cubicBezTo>
                    <a:pt x="207" y="91"/>
                    <a:pt x="207" y="54"/>
                    <a:pt x="186" y="37"/>
                  </a:cubicBezTo>
                  <a:cubicBezTo>
                    <a:pt x="170" y="21"/>
                    <a:pt x="153" y="4"/>
                    <a:pt x="120" y="4"/>
                  </a:cubicBezTo>
                  <a:cubicBezTo>
                    <a:pt x="111" y="2"/>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30"/>
            <p:cNvSpPr/>
            <p:nvPr/>
          </p:nvSpPr>
          <p:spPr>
            <a:xfrm>
              <a:off x="4021825" y="2963950"/>
              <a:ext cx="3425" cy="3425"/>
            </a:xfrm>
            <a:custGeom>
              <a:avLst/>
              <a:gdLst/>
              <a:ahLst/>
              <a:cxnLst/>
              <a:rect l="l" t="t" r="r" b="b"/>
              <a:pathLst>
                <a:path w="137" h="137" extrusionOk="0">
                  <a:moveTo>
                    <a:pt x="136" y="0"/>
                  </a:moveTo>
                  <a:cubicBezTo>
                    <a:pt x="87" y="50"/>
                    <a:pt x="50" y="87"/>
                    <a:pt x="0" y="120"/>
                  </a:cubicBezTo>
                  <a:cubicBezTo>
                    <a:pt x="17" y="136"/>
                    <a:pt x="33" y="136"/>
                    <a:pt x="50" y="136"/>
                  </a:cubicBezTo>
                  <a:cubicBezTo>
                    <a:pt x="66" y="120"/>
                    <a:pt x="103" y="120"/>
                    <a:pt x="120" y="87"/>
                  </a:cubicBezTo>
                  <a:cubicBezTo>
                    <a:pt x="136" y="70"/>
                    <a:pt x="136" y="50"/>
                    <a:pt x="136"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30"/>
            <p:cNvSpPr/>
            <p:nvPr/>
          </p:nvSpPr>
          <p:spPr>
            <a:xfrm>
              <a:off x="4383000" y="3058875"/>
              <a:ext cx="3425" cy="5175"/>
            </a:xfrm>
            <a:custGeom>
              <a:avLst/>
              <a:gdLst/>
              <a:ahLst/>
              <a:cxnLst/>
              <a:rect l="l" t="t" r="r" b="b"/>
              <a:pathLst>
                <a:path w="137" h="207" extrusionOk="0">
                  <a:moveTo>
                    <a:pt x="103" y="0"/>
                  </a:moveTo>
                  <a:cubicBezTo>
                    <a:pt x="70" y="0"/>
                    <a:pt x="50" y="17"/>
                    <a:pt x="33" y="33"/>
                  </a:cubicBezTo>
                  <a:cubicBezTo>
                    <a:pt x="17" y="66"/>
                    <a:pt x="0" y="87"/>
                    <a:pt x="0" y="120"/>
                  </a:cubicBezTo>
                  <a:cubicBezTo>
                    <a:pt x="17" y="120"/>
                    <a:pt x="17" y="136"/>
                    <a:pt x="17" y="136"/>
                  </a:cubicBezTo>
                  <a:cubicBezTo>
                    <a:pt x="17" y="153"/>
                    <a:pt x="33" y="169"/>
                    <a:pt x="50" y="190"/>
                  </a:cubicBezTo>
                  <a:cubicBezTo>
                    <a:pt x="70" y="206"/>
                    <a:pt x="103" y="206"/>
                    <a:pt x="136" y="206"/>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30"/>
            <p:cNvSpPr/>
            <p:nvPr/>
          </p:nvSpPr>
          <p:spPr>
            <a:xfrm>
              <a:off x="4308675" y="3048575"/>
              <a:ext cx="5600" cy="5175"/>
            </a:xfrm>
            <a:custGeom>
              <a:avLst/>
              <a:gdLst/>
              <a:ahLst/>
              <a:cxnLst/>
              <a:rect l="l" t="t" r="r" b="b"/>
              <a:pathLst>
                <a:path w="224" h="207" extrusionOk="0">
                  <a:moveTo>
                    <a:pt x="120" y="0"/>
                  </a:moveTo>
                  <a:cubicBezTo>
                    <a:pt x="104" y="0"/>
                    <a:pt x="71" y="0"/>
                    <a:pt x="54" y="17"/>
                  </a:cubicBezTo>
                  <a:cubicBezTo>
                    <a:pt x="17" y="33"/>
                    <a:pt x="17" y="50"/>
                    <a:pt x="0" y="87"/>
                  </a:cubicBezTo>
                  <a:cubicBezTo>
                    <a:pt x="0" y="103"/>
                    <a:pt x="0" y="120"/>
                    <a:pt x="17" y="136"/>
                  </a:cubicBezTo>
                  <a:lnTo>
                    <a:pt x="17" y="169"/>
                  </a:lnTo>
                  <a:cubicBezTo>
                    <a:pt x="33" y="190"/>
                    <a:pt x="71" y="206"/>
                    <a:pt x="87" y="206"/>
                  </a:cubicBezTo>
                  <a:cubicBezTo>
                    <a:pt x="157" y="206"/>
                    <a:pt x="207" y="169"/>
                    <a:pt x="207" y="120"/>
                  </a:cubicBezTo>
                  <a:cubicBezTo>
                    <a:pt x="223" y="87"/>
                    <a:pt x="207" y="66"/>
                    <a:pt x="190" y="33"/>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30"/>
            <p:cNvSpPr/>
            <p:nvPr/>
          </p:nvSpPr>
          <p:spPr>
            <a:xfrm>
              <a:off x="4296200" y="3041250"/>
              <a:ext cx="5600" cy="5175"/>
            </a:xfrm>
            <a:custGeom>
              <a:avLst/>
              <a:gdLst/>
              <a:ahLst/>
              <a:cxnLst/>
              <a:rect l="l" t="t" r="r" b="b"/>
              <a:pathLst>
                <a:path w="224" h="207" extrusionOk="0">
                  <a:moveTo>
                    <a:pt x="120" y="0"/>
                  </a:moveTo>
                  <a:cubicBezTo>
                    <a:pt x="71" y="0"/>
                    <a:pt x="17" y="33"/>
                    <a:pt x="1" y="87"/>
                  </a:cubicBezTo>
                  <a:cubicBezTo>
                    <a:pt x="1" y="103"/>
                    <a:pt x="1" y="120"/>
                    <a:pt x="17" y="136"/>
                  </a:cubicBezTo>
                  <a:cubicBezTo>
                    <a:pt x="17" y="153"/>
                    <a:pt x="17" y="153"/>
                    <a:pt x="38" y="173"/>
                  </a:cubicBezTo>
                  <a:cubicBezTo>
                    <a:pt x="54" y="190"/>
                    <a:pt x="71" y="206"/>
                    <a:pt x="104" y="206"/>
                  </a:cubicBezTo>
                  <a:cubicBezTo>
                    <a:pt x="120" y="206"/>
                    <a:pt x="157" y="206"/>
                    <a:pt x="174" y="190"/>
                  </a:cubicBezTo>
                  <a:cubicBezTo>
                    <a:pt x="190" y="173"/>
                    <a:pt x="207" y="136"/>
                    <a:pt x="223" y="120"/>
                  </a:cubicBezTo>
                  <a:cubicBezTo>
                    <a:pt x="223" y="87"/>
                    <a:pt x="207" y="70"/>
                    <a:pt x="190" y="33"/>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30"/>
            <p:cNvSpPr/>
            <p:nvPr/>
          </p:nvSpPr>
          <p:spPr>
            <a:xfrm>
              <a:off x="4257550" y="3040675"/>
              <a:ext cx="6100" cy="5075"/>
            </a:xfrm>
            <a:custGeom>
              <a:avLst/>
              <a:gdLst/>
              <a:ahLst/>
              <a:cxnLst/>
              <a:rect l="l" t="t" r="r" b="b"/>
              <a:pathLst>
                <a:path w="244" h="203" extrusionOk="0">
                  <a:moveTo>
                    <a:pt x="126" y="1"/>
                  </a:moveTo>
                  <a:cubicBezTo>
                    <a:pt x="114" y="1"/>
                    <a:pt x="100" y="3"/>
                    <a:pt x="87" y="7"/>
                  </a:cubicBezTo>
                  <a:cubicBezTo>
                    <a:pt x="17" y="23"/>
                    <a:pt x="0" y="73"/>
                    <a:pt x="17" y="143"/>
                  </a:cubicBezTo>
                  <a:cubicBezTo>
                    <a:pt x="33" y="183"/>
                    <a:pt x="74" y="203"/>
                    <a:pt x="116" y="203"/>
                  </a:cubicBezTo>
                  <a:cubicBezTo>
                    <a:pt x="130" y="203"/>
                    <a:pt x="144" y="201"/>
                    <a:pt x="157" y="196"/>
                  </a:cubicBezTo>
                  <a:cubicBezTo>
                    <a:pt x="207" y="176"/>
                    <a:pt x="244" y="110"/>
                    <a:pt x="223" y="56"/>
                  </a:cubicBezTo>
                  <a:cubicBezTo>
                    <a:pt x="198" y="19"/>
                    <a:pt x="16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30"/>
            <p:cNvSpPr/>
            <p:nvPr/>
          </p:nvSpPr>
          <p:spPr>
            <a:xfrm>
              <a:off x="4242500" y="3074750"/>
              <a:ext cx="5700" cy="5175"/>
            </a:xfrm>
            <a:custGeom>
              <a:avLst/>
              <a:gdLst/>
              <a:ahLst/>
              <a:cxnLst/>
              <a:rect l="l" t="t" r="r" b="b"/>
              <a:pathLst>
                <a:path w="228" h="207" extrusionOk="0">
                  <a:moveTo>
                    <a:pt x="124" y="0"/>
                  </a:moveTo>
                  <a:cubicBezTo>
                    <a:pt x="71" y="0"/>
                    <a:pt x="38" y="17"/>
                    <a:pt x="21" y="70"/>
                  </a:cubicBezTo>
                  <a:lnTo>
                    <a:pt x="1" y="87"/>
                  </a:lnTo>
                  <a:cubicBezTo>
                    <a:pt x="1" y="103"/>
                    <a:pt x="1" y="120"/>
                    <a:pt x="21" y="136"/>
                  </a:cubicBezTo>
                  <a:cubicBezTo>
                    <a:pt x="21" y="173"/>
                    <a:pt x="38" y="190"/>
                    <a:pt x="71" y="190"/>
                  </a:cubicBezTo>
                  <a:cubicBezTo>
                    <a:pt x="71" y="206"/>
                    <a:pt x="87" y="206"/>
                    <a:pt x="87" y="206"/>
                  </a:cubicBezTo>
                  <a:cubicBezTo>
                    <a:pt x="157" y="206"/>
                    <a:pt x="207" y="173"/>
                    <a:pt x="207" y="120"/>
                  </a:cubicBezTo>
                  <a:cubicBezTo>
                    <a:pt x="227" y="87"/>
                    <a:pt x="207" y="70"/>
                    <a:pt x="190" y="33"/>
                  </a:cubicBezTo>
                  <a:cubicBezTo>
                    <a:pt x="174"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30"/>
            <p:cNvSpPr/>
            <p:nvPr/>
          </p:nvSpPr>
          <p:spPr>
            <a:xfrm>
              <a:off x="4282900" y="3047200"/>
              <a:ext cx="5175" cy="5250"/>
            </a:xfrm>
            <a:custGeom>
              <a:avLst/>
              <a:gdLst/>
              <a:ahLst/>
              <a:cxnLst/>
              <a:rect l="l" t="t" r="r" b="b"/>
              <a:pathLst>
                <a:path w="207" h="210" extrusionOk="0">
                  <a:moveTo>
                    <a:pt x="111" y="0"/>
                  </a:moveTo>
                  <a:cubicBezTo>
                    <a:pt x="75" y="0"/>
                    <a:pt x="40" y="15"/>
                    <a:pt x="17" y="39"/>
                  </a:cubicBezTo>
                  <a:cubicBezTo>
                    <a:pt x="1" y="72"/>
                    <a:pt x="1" y="88"/>
                    <a:pt x="1" y="121"/>
                  </a:cubicBezTo>
                  <a:lnTo>
                    <a:pt x="1" y="142"/>
                  </a:lnTo>
                  <a:cubicBezTo>
                    <a:pt x="17" y="158"/>
                    <a:pt x="17" y="175"/>
                    <a:pt x="34" y="191"/>
                  </a:cubicBezTo>
                  <a:cubicBezTo>
                    <a:pt x="54" y="204"/>
                    <a:pt x="77" y="209"/>
                    <a:pt x="99" y="209"/>
                  </a:cubicBezTo>
                  <a:cubicBezTo>
                    <a:pt x="135" y="209"/>
                    <a:pt x="170" y="195"/>
                    <a:pt x="190" y="175"/>
                  </a:cubicBezTo>
                  <a:cubicBezTo>
                    <a:pt x="207" y="158"/>
                    <a:pt x="207" y="121"/>
                    <a:pt x="207" y="88"/>
                  </a:cubicBezTo>
                  <a:cubicBezTo>
                    <a:pt x="207" y="72"/>
                    <a:pt x="190" y="39"/>
                    <a:pt x="174" y="18"/>
                  </a:cubicBezTo>
                  <a:cubicBezTo>
                    <a:pt x="154" y="6"/>
                    <a:pt x="132"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30"/>
            <p:cNvSpPr/>
            <p:nvPr/>
          </p:nvSpPr>
          <p:spPr>
            <a:xfrm>
              <a:off x="4291450" y="3069175"/>
              <a:ext cx="5200" cy="5175"/>
            </a:xfrm>
            <a:custGeom>
              <a:avLst/>
              <a:gdLst/>
              <a:ahLst/>
              <a:cxnLst/>
              <a:rect l="l" t="t" r="r" b="b"/>
              <a:pathLst>
                <a:path w="208" h="207" extrusionOk="0">
                  <a:moveTo>
                    <a:pt x="125" y="1"/>
                  </a:moveTo>
                  <a:cubicBezTo>
                    <a:pt x="87" y="1"/>
                    <a:pt x="71" y="1"/>
                    <a:pt x="38" y="17"/>
                  </a:cubicBezTo>
                  <a:cubicBezTo>
                    <a:pt x="22" y="34"/>
                    <a:pt x="1" y="50"/>
                    <a:pt x="1" y="87"/>
                  </a:cubicBezTo>
                  <a:lnTo>
                    <a:pt x="1" y="137"/>
                  </a:lnTo>
                  <a:lnTo>
                    <a:pt x="22" y="153"/>
                  </a:lnTo>
                  <a:cubicBezTo>
                    <a:pt x="38" y="190"/>
                    <a:pt x="55" y="190"/>
                    <a:pt x="87" y="207"/>
                  </a:cubicBezTo>
                  <a:cubicBezTo>
                    <a:pt x="141" y="207"/>
                    <a:pt x="191" y="170"/>
                    <a:pt x="207" y="120"/>
                  </a:cubicBezTo>
                  <a:cubicBezTo>
                    <a:pt x="207" y="87"/>
                    <a:pt x="207" y="50"/>
                    <a:pt x="191" y="34"/>
                  </a:cubicBezTo>
                  <a:cubicBezTo>
                    <a:pt x="174"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30"/>
            <p:cNvSpPr/>
            <p:nvPr/>
          </p:nvSpPr>
          <p:spPr>
            <a:xfrm>
              <a:off x="4256300" y="3054425"/>
              <a:ext cx="5600" cy="5300"/>
            </a:xfrm>
            <a:custGeom>
              <a:avLst/>
              <a:gdLst/>
              <a:ahLst/>
              <a:cxnLst/>
              <a:rect l="l" t="t" r="r" b="b"/>
              <a:pathLst>
                <a:path w="224" h="212" extrusionOk="0">
                  <a:moveTo>
                    <a:pt x="94" y="1"/>
                  </a:moveTo>
                  <a:cubicBezTo>
                    <a:pt x="51" y="1"/>
                    <a:pt x="15" y="34"/>
                    <a:pt x="1" y="92"/>
                  </a:cubicBezTo>
                  <a:cubicBezTo>
                    <a:pt x="1" y="108"/>
                    <a:pt x="1" y="125"/>
                    <a:pt x="17" y="141"/>
                  </a:cubicBezTo>
                  <a:lnTo>
                    <a:pt x="17" y="162"/>
                  </a:lnTo>
                  <a:cubicBezTo>
                    <a:pt x="34" y="178"/>
                    <a:pt x="67" y="195"/>
                    <a:pt x="88" y="211"/>
                  </a:cubicBezTo>
                  <a:cubicBezTo>
                    <a:pt x="154" y="211"/>
                    <a:pt x="207" y="178"/>
                    <a:pt x="207" y="125"/>
                  </a:cubicBezTo>
                  <a:cubicBezTo>
                    <a:pt x="224" y="92"/>
                    <a:pt x="207" y="59"/>
                    <a:pt x="191" y="38"/>
                  </a:cubicBezTo>
                  <a:cubicBezTo>
                    <a:pt x="170" y="22"/>
                    <a:pt x="154" y="5"/>
                    <a:pt x="121" y="5"/>
                  </a:cubicBezTo>
                  <a:cubicBezTo>
                    <a:pt x="111" y="2"/>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30"/>
            <p:cNvSpPr/>
            <p:nvPr/>
          </p:nvSpPr>
          <p:spPr>
            <a:xfrm>
              <a:off x="4263125" y="3014950"/>
              <a:ext cx="5175" cy="5300"/>
            </a:xfrm>
            <a:custGeom>
              <a:avLst/>
              <a:gdLst/>
              <a:ahLst/>
              <a:cxnLst/>
              <a:rect l="l" t="t" r="r" b="b"/>
              <a:pathLst>
                <a:path w="207" h="212" extrusionOk="0">
                  <a:moveTo>
                    <a:pt x="97" y="1"/>
                  </a:moveTo>
                  <a:cubicBezTo>
                    <a:pt x="54" y="1"/>
                    <a:pt x="17" y="34"/>
                    <a:pt x="0" y="92"/>
                  </a:cubicBezTo>
                  <a:lnTo>
                    <a:pt x="0" y="125"/>
                  </a:lnTo>
                  <a:cubicBezTo>
                    <a:pt x="0" y="125"/>
                    <a:pt x="0" y="141"/>
                    <a:pt x="21" y="141"/>
                  </a:cubicBezTo>
                  <a:lnTo>
                    <a:pt x="21" y="158"/>
                  </a:lnTo>
                  <a:cubicBezTo>
                    <a:pt x="37" y="195"/>
                    <a:pt x="70" y="195"/>
                    <a:pt x="87" y="211"/>
                  </a:cubicBezTo>
                  <a:cubicBezTo>
                    <a:pt x="124" y="211"/>
                    <a:pt x="157" y="195"/>
                    <a:pt x="173" y="195"/>
                  </a:cubicBezTo>
                  <a:cubicBezTo>
                    <a:pt x="190" y="174"/>
                    <a:pt x="206" y="141"/>
                    <a:pt x="206" y="125"/>
                  </a:cubicBezTo>
                  <a:cubicBezTo>
                    <a:pt x="206" y="92"/>
                    <a:pt x="206" y="71"/>
                    <a:pt x="190" y="55"/>
                  </a:cubicBezTo>
                  <a:cubicBezTo>
                    <a:pt x="190" y="22"/>
                    <a:pt x="157" y="5"/>
                    <a:pt x="124" y="5"/>
                  </a:cubicBezTo>
                  <a:cubicBezTo>
                    <a:pt x="115" y="2"/>
                    <a:pt x="106"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30"/>
            <p:cNvSpPr/>
            <p:nvPr/>
          </p:nvSpPr>
          <p:spPr>
            <a:xfrm>
              <a:off x="4262300" y="3028675"/>
              <a:ext cx="5175" cy="5275"/>
            </a:xfrm>
            <a:custGeom>
              <a:avLst/>
              <a:gdLst/>
              <a:ahLst/>
              <a:cxnLst/>
              <a:rect l="l" t="t" r="r" b="b"/>
              <a:pathLst>
                <a:path w="207" h="211" extrusionOk="0">
                  <a:moveTo>
                    <a:pt x="94" y="0"/>
                  </a:moveTo>
                  <a:cubicBezTo>
                    <a:pt x="53" y="0"/>
                    <a:pt x="14" y="33"/>
                    <a:pt x="0" y="91"/>
                  </a:cubicBezTo>
                  <a:lnTo>
                    <a:pt x="0" y="141"/>
                  </a:lnTo>
                  <a:cubicBezTo>
                    <a:pt x="17" y="141"/>
                    <a:pt x="17" y="161"/>
                    <a:pt x="17" y="161"/>
                  </a:cubicBezTo>
                  <a:cubicBezTo>
                    <a:pt x="33" y="194"/>
                    <a:pt x="54" y="194"/>
                    <a:pt x="87" y="211"/>
                  </a:cubicBezTo>
                  <a:cubicBezTo>
                    <a:pt x="136" y="211"/>
                    <a:pt x="206" y="178"/>
                    <a:pt x="206" y="124"/>
                  </a:cubicBezTo>
                  <a:cubicBezTo>
                    <a:pt x="206" y="91"/>
                    <a:pt x="206" y="58"/>
                    <a:pt x="190" y="37"/>
                  </a:cubicBezTo>
                  <a:cubicBezTo>
                    <a:pt x="173" y="21"/>
                    <a:pt x="157" y="4"/>
                    <a:pt x="120" y="4"/>
                  </a:cubicBezTo>
                  <a:cubicBezTo>
                    <a:pt x="111" y="2"/>
                    <a:pt x="103"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30"/>
            <p:cNvSpPr/>
            <p:nvPr/>
          </p:nvSpPr>
          <p:spPr>
            <a:xfrm>
              <a:off x="4208175" y="3048875"/>
              <a:ext cx="5175" cy="4975"/>
            </a:xfrm>
            <a:custGeom>
              <a:avLst/>
              <a:gdLst/>
              <a:ahLst/>
              <a:cxnLst/>
              <a:rect l="l" t="t" r="r" b="b"/>
              <a:pathLst>
                <a:path w="207" h="199" extrusionOk="0">
                  <a:moveTo>
                    <a:pt x="95" y="0"/>
                  </a:moveTo>
                  <a:cubicBezTo>
                    <a:pt x="54" y="0"/>
                    <a:pt x="14" y="33"/>
                    <a:pt x="1" y="91"/>
                  </a:cubicBezTo>
                  <a:lnTo>
                    <a:pt x="1" y="141"/>
                  </a:lnTo>
                  <a:cubicBezTo>
                    <a:pt x="17" y="178"/>
                    <a:pt x="54" y="194"/>
                    <a:pt x="87" y="194"/>
                  </a:cubicBezTo>
                  <a:cubicBezTo>
                    <a:pt x="99" y="197"/>
                    <a:pt x="110" y="198"/>
                    <a:pt x="121" y="198"/>
                  </a:cubicBezTo>
                  <a:cubicBezTo>
                    <a:pt x="173" y="198"/>
                    <a:pt x="207" y="166"/>
                    <a:pt x="207" y="108"/>
                  </a:cubicBezTo>
                  <a:cubicBezTo>
                    <a:pt x="207" y="91"/>
                    <a:pt x="207" y="54"/>
                    <a:pt x="190" y="38"/>
                  </a:cubicBezTo>
                  <a:cubicBezTo>
                    <a:pt x="174" y="21"/>
                    <a:pt x="157" y="5"/>
                    <a:pt x="120" y="5"/>
                  </a:cubicBezTo>
                  <a:cubicBezTo>
                    <a:pt x="112" y="2"/>
                    <a:pt x="103"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30"/>
            <p:cNvSpPr/>
            <p:nvPr/>
          </p:nvSpPr>
          <p:spPr>
            <a:xfrm>
              <a:off x="4210350" y="3033350"/>
              <a:ext cx="5575" cy="5100"/>
            </a:xfrm>
            <a:custGeom>
              <a:avLst/>
              <a:gdLst/>
              <a:ahLst/>
              <a:cxnLst/>
              <a:rect l="l" t="t" r="r" b="b"/>
              <a:pathLst>
                <a:path w="223" h="204" extrusionOk="0">
                  <a:moveTo>
                    <a:pt x="124" y="1"/>
                  </a:moveTo>
                  <a:cubicBezTo>
                    <a:pt x="112" y="1"/>
                    <a:pt x="99" y="3"/>
                    <a:pt x="87" y="7"/>
                  </a:cubicBezTo>
                  <a:cubicBezTo>
                    <a:pt x="17" y="24"/>
                    <a:pt x="0" y="94"/>
                    <a:pt x="17" y="143"/>
                  </a:cubicBezTo>
                  <a:cubicBezTo>
                    <a:pt x="17" y="160"/>
                    <a:pt x="33" y="160"/>
                    <a:pt x="50" y="180"/>
                  </a:cubicBezTo>
                  <a:cubicBezTo>
                    <a:pt x="64" y="192"/>
                    <a:pt x="93" y="204"/>
                    <a:pt x="121" y="204"/>
                  </a:cubicBezTo>
                  <a:cubicBezTo>
                    <a:pt x="132" y="204"/>
                    <a:pt x="143" y="202"/>
                    <a:pt x="153" y="197"/>
                  </a:cubicBezTo>
                  <a:cubicBezTo>
                    <a:pt x="190" y="180"/>
                    <a:pt x="223" y="143"/>
                    <a:pt x="223" y="110"/>
                  </a:cubicBezTo>
                  <a:lnTo>
                    <a:pt x="223" y="57"/>
                  </a:lnTo>
                  <a:cubicBezTo>
                    <a:pt x="198" y="19"/>
                    <a:pt x="162"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30"/>
            <p:cNvSpPr/>
            <p:nvPr/>
          </p:nvSpPr>
          <p:spPr>
            <a:xfrm>
              <a:off x="4206425" y="3063925"/>
              <a:ext cx="5175" cy="5275"/>
            </a:xfrm>
            <a:custGeom>
              <a:avLst/>
              <a:gdLst/>
              <a:ahLst/>
              <a:cxnLst/>
              <a:rect l="l" t="t" r="r" b="b"/>
              <a:pathLst>
                <a:path w="207" h="211" extrusionOk="0">
                  <a:moveTo>
                    <a:pt x="90" y="0"/>
                  </a:moveTo>
                  <a:cubicBezTo>
                    <a:pt x="37" y="0"/>
                    <a:pt x="1" y="33"/>
                    <a:pt x="1" y="91"/>
                  </a:cubicBezTo>
                  <a:lnTo>
                    <a:pt x="1" y="141"/>
                  </a:lnTo>
                  <a:lnTo>
                    <a:pt x="21" y="157"/>
                  </a:lnTo>
                  <a:cubicBezTo>
                    <a:pt x="38" y="174"/>
                    <a:pt x="54" y="194"/>
                    <a:pt x="87" y="211"/>
                  </a:cubicBezTo>
                  <a:cubicBezTo>
                    <a:pt x="124" y="211"/>
                    <a:pt x="141" y="194"/>
                    <a:pt x="157" y="174"/>
                  </a:cubicBezTo>
                  <a:cubicBezTo>
                    <a:pt x="190" y="174"/>
                    <a:pt x="207" y="141"/>
                    <a:pt x="207" y="124"/>
                  </a:cubicBezTo>
                  <a:cubicBezTo>
                    <a:pt x="207" y="91"/>
                    <a:pt x="207" y="54"/>
                    <a:pt x="190" y="37"/>
                  </a:cubicBezTo>
                  <a:cubicBezTo>
                    <a:pt x="174" y="21"/>
                    <a:pt x="141" y="4"/>
                    <a:pt x="124" y="4"/>
                  </a:cubicBezTo>
                  <a:cubicBezTo>
                    <a:pt x="112" y="2"/>
                    <a:pt x="101"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30"/>
            <p:cNvSpPr/>
            <p:nvPr/>
          </p:nvSpPr>
          <p:spPr>
            <a:xfrm>
              <a:off x="4202600" y="3077775"/>
              <a:ext cx="5600" cy="5300"/>
            </a:xfrm>
            <a:custGeom>
              <a:avLst/>
              <a:gdLst/>
              <a:ahLst/>
              <a:cxnLst/>
              <a:rect l="l" t="t" r="r" b="b"/>
              <a:pathLst>
                <a:path w="224" h="212" extrusionOk="0">
                  <a:moveTo>
                    <a:pt x="112" y="1"/>
                  </a:moveTo>
                  <a:cubicBezTo>
                    <a:pt x="83" y="1"/>
                    <a:pt x="54" y="14"/>
                    <a:pt x="34" y="32"/>
                  </a:cubicBezTo>
                  <a:cubicBezTo>
                    <a:pt x="17" y="69"/>
                    <a:pt x="1" y="85"/>
                    <a:pt x="17" y="118"/>
                  </a:cubicBezTo>
                  <a:lnTo>
                    <a:pt x="17" y="135"/>
                  </a:lnTo>
                  <a:cubicBezTo>
                    <a:pt x="17" y="155"/>
                    <a:pt x="34" y="172"/>
                    <a:pt x="50" y="188"/>
                  </a:cubicBezTo>
                  <a:cubicBezTo>
                    <a:pt x="67" y="203"/>
                    <a:pt x="90" y="211"/>
                    <a:pt x="113" y="211"/>
                  </a:cubicBezTo>
                  <a:cubicBezTo>
                    <a:pt x="141" y="211"/>
                    <a:pt x="170" y="199"/>
                    <a:pt x="191" y="172"/>
                  </a:cubicBezTo>
                  <a:cubicBezTo>
                    <a:pt x="207" y="155"/>
                    <a:pt x="224" y="118"/>
                    <a:pt x="224" y="102"/>
                  </a:cubicBezTo>
                  <a:cubicBezTo>
                    <a:pt x="224" y="69"/>
                    <a:pt x="207" y="52"/>
                    <a:pt x="174" y="32"/>
                  </a:cubicBezTo>
                  <a:cubicBezTo>
                    <a:pt x="157" y="9"/>
                    <a:pt x="135"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30"/>
            <p:cNvSpPr/>
            <p:nvPr/>
          </p:nvSpPr>
          <p:spPr>
            <a:xfrm>
              <a:off x="4209000" y="3127450"/>
              <a:ext cx="5175" cy="5250"/>
            </a:xfrm>
            <a:custGeom>
              <a:avLst/>
              <a:gdLst/>
              <a:ahLst/>
              <a:cxnLst/>
              <a:rect l="l" t="t" r="r" b="b"/>
              <a:pathLst>
                <a:path w="207" h="210" extrusionOk="0">
                  <a:moveTo>
                    <a:pt x="104" y="0"/>
                  </a:moveTo>
                  <a:cubicBezTo>
                    <a:pt x="59" y="0"/>
                    <a:pt x="19" y="47"/>
                    <a:pt x="1" y="90"/>
                  </a:cubicBezTo>
                  <a:lnTo>
                    <a:pt x="1" y="143"/>
                  </a:lnTo>
                  <a:cubicBezTo>
                    <a:pt x="21" y="143"/>
                    <a:pt x="21" y="160"/>
                    <a:pt x="21" y="160"/>
                  </a:cubicBezTo>
                  <a:cubicBezTo>
                    <a:pt x="38" y="193"/>
                    <a:pt x="71" y="193"/>
                    <a:pt x="87" y="209"/>
                  </a:cubicBezTo>
                  <a:cubicBezTo>
                    <a:pt x="157" y="209"/>
                    <a:pt x="207" y="176"/>
                    <a:pt x="207" y="127"/>
                  </a:cubicBezTo>
                  <a:cubicBezTo>
                    <a:pt x="207" y="90"/>
                    <a:pt x="207" y="57"/>
                    <a:pt x="190" y="40"/>
                  </a:cubicBezTo>
                  <a:cubicBezTo>
                    <a:pt x="174" y="24"/>
                    <a:pt x="157" y="3"/>
                    <a:pt x="124" y="3"/>
                  </a:cubicBezTo>
                  <a:cubicBezTo>
                    <a:pt x="118" y="1"/>
                    <a:pt x="11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30"/>
            <p:cNvSpPr/>
            <p:nvPr/>
          </p:nvSpPr>
          <p:spPr>
            <a:xfrm>
              <a:off x="4267450" y="3060900"/>
              <a:ext cx="6000" cy="5425"/>
            </a:xfrm>
            <a:custGeom>
              <a:avLst/>
              <a:gdLst/>
              <a:ahLst/>
              <a:cxnLst/>
              <a:rect l="l" t="t" r="r" b="b"/>
              <a:pathLst>
                <a:path w="240" h="217" extrusionOk="0">
                  <a:moveTo>
                    <a:pt x="107" y="0"/>
                  </a:moveTo>
                  <a:cubicBezTo>
                    <a:pt x="95" y="0"/>
                    <a:pt x="83" y="2"/>
                    <a:pt x="70" y="6"/>
                  </a:cubicBezTo>
                  <a:cubicBezTo>
                    <a:pt x="17" y="39"/>
                    <a:pt x="0" y="88"/>
                    <a:pt x="17" y="142"/>
                  </a:cubicBezTo>
                  <a:cubicBezTo>
                    <a:pt x="31" y="183"/>
                    <a:pt x="82" y="216"/>
                    <a:pt x="130" y="216"/>
                  </a:cubicBezTo>
                  <a:cubicBezTo>
                    <a:pt x="139" y="216"/>
                    <a:pt x="148" y="215"/>
                    <a:pt x="157" y="212"/>
                  </a:cubicBezTo>
                  <a:cubicBezTo>
                    <a:pt x="206" y="175"/>
                    <a:pt x="239" y="125"/>
                    <a:pt x="206" y="72"/>
                  </a:cubicBezTo>
                  <a:cubicBezTo>
                    <a:pt x="193" y="32"/>
                    <a:pt x="156"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30"/>
            <p:cNvSpPr/>
            <p:nvPr/>
          </p:nvSpPr>
          <p:spPr>
            <a:xfrm>
              <a:off x="4286300" y="3033400"/>
              <a:ext cx="5700" cy="5050"/>
            </a:xfrm>
            <a:custGeom>
              <a:avLst/>
              <a:gdLst/>
              <a:ahLst/>
              <a:cxnLst/>
              <a:rect l="l" t="t" r="r" b="b"/>
              <a:pathLst>
                <a:path w="228" h="202" extrusionOk="0">
                  <a:moveTo>
                    <a:pt x="98" y="1"/>
                  </a:moveTo>
                  <a:cubicBezTo>
                    <a:pt x="55" y="1"/>
                    <a:pt x="18" y="34"/>
                    <a:pt x="1" y="92"/>
                  </a:cubicBezTo>
                  <a:cubicBezTo>
                    <a:pt x="1" y="108"/>
                    <a:pt x="1" y="125"/>
                    <a:pt x="21" y="141"/>
                  </a:cubicBezTo>
                  <a:lnTo>
                    <a:pt x="21" y="158"/>
                  </a:lnTo>
                  <a:cubicBezTo>
                    <a:pt x="38" y="178"/>
                    <a:pt x="71" y="195"/>
                    <a:pt x="87" y="195"/>
                  </a:cubicBezTo>
                  <a:cubicBezTo>
                    <a:pt x="98" y="200"/>
                    <a:pt x="109" y="202"/>
                    <a:pt x="119" y="202"/>
                  </a:cubicBezTo>
                  <a:cubicBezTo>
                    <a:pt x="142" y="202"/>
                    <a:pt x="162" y="190"/>
                    <a:pt x="174" y="178"/>
                  </a:cubicBezTo>
                  <a:cubicBezTo>
                    <a:pt x="190" y="158"/>
                    <a:pt x="207" y="141"/>
                    <a:pt x="207" y="108"/>
                  </a:cubicBezTo>
                  <a:cubicBezTo>
                    <a:pt x="228" y="92"/>
                    <a:pt x="207" y="55"/>
                    <a:pt x="190" y="38"/>
                  </a:cubicBezTo>
                  <a:cubicBezTo>
                    <a:pt x="174" y="22"/>
                    <a:pt x="157" y="5"/>
                    <a:pt x="124" y="5"/>
                  </a:cubicBezTo>
                  <a:cubicBezTo>
                    <a:pt x="115" y="2"/>
                    <a:pt x="106"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30"/>
            <p:cNvSpPr/>
            <p:nvPr/>
          </p:nvSpPr>
          <p:spPr>
            <a:xfrm>
              <a:off x="4211175" y="3099700"/>
              <a:ext cx="5575" cy="5175"/>
            </a:xfrm>
            <a:custGeom>
              <a:avLst/>
              <a:gdLst/>
              <a:ahLst/>
              <a:cxnLst/>
              <a:rect l="l" t="t" r="r" b="b"/>
              <a:pathLst>
                <a:path w="223" h="207" extrusionOk="0">
                  <a:moveTo>
                    <a:pt x="120" y="0"/>
                  </a:moveTo>
                  <a:cubicBezTo>
                    <a:pt x="103" y="0"/>
                    <a:pt x="70" y="0"/>
                    <a:pt x="54" y="16"/>
                  </a:cubicBezTo>
                  <a:cubicBezTo>
                    <a:pt x="17" y="33"/>
                    <a:pt x="17" y="49"/>
                    <a:pt x="0" y="82"/>
                  </a:cubicBezTo>
                  <a:cubicBezTo>
                    <a:pt x="0" y="103"/>
                    <a:pt x="0" y="120"/>
                    <a:pt x="17" y="136"/>
                  </a:cubicBezTo>
                  <a:lnTo>
                    <a:pt x="17" y="153"/>
                  </a:lnTo>
                  <a:cubicBezTo>
                    <a:pt x="37" y="186"/>
                    <a:pt x="70" y="206"/>
                    <a:pt x="87" y="206"/>
                  </a:cubicBezTo>
                  <a:cubicBezTo>
                    <a:pt x="157" y="206"/>
                    <a:pt x="206" y="169"/>
                    <a:pt x="206" y="120"/>
                  </a:cubicBezTo>
                  <a:cubicBezTo>
                    <a:pt x="223" y="82"/>
                    <a:pt x="206" y="66"/>
                    <a:pt x="190" y="33"/>
                  </a:cubicBezTo>
                  <a:cubicBezTo>
                    <a:pt x="173" y="16"/>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30"/>
            <p:cNvSpPr/>
            <p:nvPr/>
          </p:nvSpPr>
          <p:spPr>
            <a:xfrm>
              <a:off x="4209925" y="3113700"/>
              <a:ext cx="5600" cy="5275"/>
            </a:xfrm>
            <a:custGeom>
              <a:avLst/>
              <a:gdLst/>
              <a:ahLst/>
              <a:cxnLst/>
              <a:rect l="l" t="t" r="r" b="b"/>
              <a:pathLst>
                <a:path w="224" h="211" extrusionOk="0">
                  <a:moveTo>
                    <a:pt x="93" y="1"/>
                  </a:moveTo>
                  <a:cubicBezTo>
                    <a:pt x="51" y="1"/>
                    <a:pt x="14" y="33"/>
                    <a:pt x="1" y="91"/>
                  </a:cubicBezTo>
                  <a:lnTo>
                    <a:pt x="1" y="124"/>
                  </a:lnTo>
                  <a:lnTo>
                    <a:pt x="17" y="141"/>
                  </a:lnTo>
                  <a:lnTo>
                    <a:pt x="17" y="162"/>
                  </a:lnTo>
                  <a:cubicBezTo>
                    <a:pt x="34" y="194"/>
                    <a:pt x="67" y="194"/>
                    <a:pt x="87" y="211"/>
                  </a:cubicBezTo>
                  <a:cubicBezTo>
                    <a:pt x="120" y="211"/>
                    <a:pt x="153" y="194"/>
                    <a:pt x="170" y="194"/>
                  </a:cubicBezTo>
                  <a:cubicBezTo>
                    <a:pt x="190" y="178"/>
                    <a:pt x="207" y="141"/>
                    <a:pt x="207" y="124"/>
                  </a:cubicBezTo>
                  <a:cubicBezTo>
                    <a:pt x="223" y="91"/>
                    <a:pt x="207" y="75"/>
                    <a:pt x="207" y="58"/>
                  </a:cubicBezTo>
                  <a:cubicBezTo>
                    <a:pt x="190"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30"/>
            <p:cNvSpPr/>
            <p:nvPr/>
          </p:nvSpPr>
          <p:spPr>
            <a:xfrm>
              <a:off x="4364550" y="3078050"/>
              <a:ext cx="6000" cy="5375"/>
            </a:xfrm>
            <a:custGeom>
              <a:avLst/>
              <a:gdLst/>
              <a:ahLst/>
              <a:cxnLst/>
              <a:rect l="l" t="t" r="r" b="b"/>
              <a:pathLst>
                <a:path w="240" h="215" extrusionOk="0">
                  <a:moveTo>
                    <a:pt x="113" y="0"/>
                  </a:moveTo>
                  <a:cubicBezTo>
                    <a:pt x="104" y="0"/>
                    <a:pt x="95" y="1"/>
                    <a:pt x="87" y="4"/>
                  </a:cubicBezTo>
                  <a:cubicBezTo>
                    <a:pt x="33" y="41"/>
                    <a:pt x="0" y="91"/>
                    <a:pt x="17" y="144"/>
                  </a:cubicBezTo>
                  <a:cubicBezTo>
                    <a:pt x="30" y="185"/>
                    <a:pt x="80" y="215"/>
                    <a:pt x="125" y="215"/>
                  </a:cubicBezTo>
                  <a:cubicBezTo>
                    <a:pt x="134" y="215"/>
                    <a:pt x="144" y="213"/>
                    <a:pt x="153" y="210"/>
                  </a:cubicBezTo>
                  <a:cubicBezTo>
                    <a:pt x="206" y="194"/>
                    <a:pt x="239" y="124"/>
                    <a:pt x="223" y="74"/>
                  </a:cubicBezTo>
                  <a:cubicBezTo>
                    <a:pt x="195" y="30"/>
                    <a:pt x="154"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30"/>
            <p:cNvSpPr/>
            <p:nvPr/>
          </p:nvSpPr>
          <p:spPr>
            <a:xfrm>
              <a:off x="4204775" y="2980950"/>
              <a:ext cx="5175" cy="4975"/>
            </a:xfrm>
            <a:custGeom>
              <a:avLst/>
              <a:gdLst/>
              <a:ahLst/>
              <a:cxnLst/>
              <a:rect l="l" t="t" r="r" b="b"/>
              <a:pathLst>
                <a:path w="207" h="199" extrusionOk="0">
                  <a:moveTo>
                    <a:pt x="90" y="0"/>
                  </a:moveTo>
                  <a:cubicBezTo>
                    <a:pt x="67" y="0"/>
                    <a:pt x="45" y="14"/>
                    <a:pt x="34" y="25"/>
                  </a:cubicBezTo>
                  <a:cubicBezTo>
                    <a:pt x="17" y="42"/>
                    <a:pt x="1" y="58"/>
                    <a:pt x="1" y="91"/>
                  </a:cubicBezTo>
                  <a:lnTo>
                    <a:pt x="1" y="145"/>
                  </a:lnTo>
                  <a:cubicBezTo>
                    <a:pt x="17" y="178"/>
                    <a:pt x="50" y="194"/>
                    <a:pt x="87" y="194"/>
                  </a:cubicBezTo>
                  <a:lnTo>
                    <a:pt x="104" y="194"/>
                  </a:lnTo>
                  <a:cubicBezTo>
                    <a:pt x="111" y="197"/>
                    <a:pt x="119" y="199"/>
                    <a:pt x="126" y="199"/>
                  </a:cubicBezTo>
                  <a:cubicBezTo>
                    <a:pt x="168" y="199"/>
                    <a:pt x="207" y="154"/>
                    <a:pt x="207" y="112"/>
                  </a:cubicBezTo>
                  <a:cubicBezTo>
                    <a:pt x="207" y="91"/>
                    <a:pt x="207" y="58"/>
                    <a:pt x="190" y="42"/>
                  </a:cubicBezTo>
                  <a:cubicBezTo>
                    <a:pt x="170" y="25"/>
                    <a:pt x="153" y="9"/>
                    <a:pt x="120" y="9"/>
                  </a:cubicBezTo>
                  <a:cubicBezTo>
                    <a:pt x="110" y="3"/>
                    <a:pt x="100"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30"/>
            <p:cNvSpPr/>
            <p:nvPr/>
          </p:nvSpPr>
          <p:spPr>
            <a:xfrm>
              <a:off x="4203425" y="2996950"/>
              <a:ext cx="5200" cy="5250"/>
            </a:xfrm>
            <a:custGeom>
              <a:avLst/>
              <a:gdLst/>
              <a:ahLst/>
              <a:cxnLst/>
              <a:rect l="l" t="t" r="r" b="b"/>
              <a:pathLst>
                <a:path w="208" h="210" extrusionOk="0">
                  <a:moveTo>
                    <a:pt x="95" y="0"/>
                  </a:moveTo>
                  <a:cubicBezTo>
                    <a:pt x="41" y="0"/>
                    <a:pt x="1" y="44"/>
                    <a:pt x="1" y="90"/>
                  </a:cubicBezTo>
                  <a:lnTo>
                    <a:pt x="1" y="140"/>
                  </a:lnTo>
                  <a:lnTo>
                    <a:pt x="17" y="156"/>
                  </a:lnTo>
                  <a:cubicBezTo>
                    <a:pt x="38" y="193"/>
                    <a:pt x="55" y="193"/>
                    <a:pt x="88" y="210"/>
                  </a:cubicBezTo>
                  <a:cubicBezTo>
                    <a:pt x="141" y="210"/>
                    <a:pt x="191" y="173"/>
                    <a:pt x="207" y="123"/>
                  </a:cubicBezTo>
                  <a:cubicBezTo>
                    <a:pt x="207" y="90"/>
                    <a:pt x="207" y="53"/>
                    <a:pt x="191" y="37"/>
                  </a:cubicBezTo>
                  <a:cubicBezTo>
                    <a:pt x="174" y="20"/>
                    <a:pt x="141" y="4"/>
                    <a:pt x="121" y="4"/>
                  </a:cubicBezTo>
                  <a:cubicBezTo>
                    <a:pt x="112" y="1"/>
                    <a:pt x="103"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30"/>
            <p:cNvSpPr/>
            <p:nvPr/>
          </p:nvSpPr>
          <p:spPr>
            <a:xfrm>
              <a:off x="4206950" y="2969150"/>
              <a:ext cx="5575" cy="5125"/>
            </a:xfrm>
            <a:custGeom>
              <a:avLst/>
              <a:gdLst/>
              <a:ahLst/>
              <a:cxnLst/>
              <a:rect l="l" t="t" r="r" b="b"/>
              <a:pathLst>
                <a:path w="223" h="205" extrusionOk="0">
                  <a:moveTo>
                    <a:pt x="109" y="0"/>
                  </a:moveTo>
                  <a:cubicBezTo>
                    <a:pt x="80" y="0"/>
                    <a:pt x="51" y="13"/>
                    <a:pt x="33" y="31"/>
                  </a:cubicBezTo>
                  <a:cubicBezTo>
                    <a:pt x="17" y="68"/>
                    <a:pt x="0" y="85"/>
                    <a:pt x="17" y="118"/>
                  </a:cubicBezTo>
                  <a:lnTo>
                    <a:pt x="17" y="134"/>
                  </a:lnTo>
                  <a:cubicBezTo>
                    <a:pt x="17" y="151"/>
                    <a:pt x="33" y="171"/>
                    <a:pt x="50" y="188"/>
                  </a:cubicBezTo>
                  <a:cubicBezTo>
                    <a:pt x="66" y="204"/>
                    <a:pt x="103" y="204"/>
                    <a:pt x="120" y="204"/>
                  </a:cubicBezTo>
                  <a:cubicBezTo>
                    <a:pt x="153" y="204"/>
                    <a:pt x="169" y="188"/>
                    <a:pt x="186" y="171"/>
                  </a:cubicBezTo>
                  <a:cubicBezTo>
                    <a:pt x="206" y="151"/>
                    <a:pt x="223" y="118"/>
                    <a:pt x="223" y="101"/>
                  </a:cubicBezTo>
                  <a:cubicBezTo>
                    <a:pt x="223" y="68"/>
                    <a:pt x="206" y="48"/>
                    <a:pt x="169" y="31"/>
                  </a:cubicBezTo>
                  <a:cubicBezTo>
                    <a:pt x="154" y="9"/>
                    <a:pt x="132"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30"/>
            <p:cNvSpPr/>
            <p:nvPr/>
          </p:nvSpPr>
          <p:spPr>
            <a:xfrm>
              <a:off x="4211575" y="3020875"/>
              <a:ext cx="5700" cy="5350"/>
            </a:xfrm>
            <a:custGeom>
              <a:avLst/>
              <a:gdLst/>
              <a:ahLst/>
              <a:cxnLst/>
              <a:rect l="l" t="t" r="r" b="b"/>
              <a:pathLst>
                <a:path w="228" h="214" extrusionOk="0">
                  <a:moveTo>
                    <a:pt x="114" y="1"/>
                  </a:moveTo>
                  <a:cubicBezTo>
                    <a:pt x="85" y="1"/>
                    <a:pt x="56" y="13"/>
                    <a:pt x="38" y="40"/>
                  </a:cubicBezTo>
                  <a:cubicBezTo>
                    <a:pt x="21" y="61"/>
                    <a:pt x="1" y="94"/>
                    <a:pt x="1" y="110"/>
                  </a:cubicBezTo>
                  <a:cubicBezTo>
                    <a:pt x="1" y="127"/>
                    <a:pt x="21" y="143"/>
                    <a:pt x="21" y="143"/>
                  </a:cubicBezTo>
                  <a:cubicBezTo>
                    <a:pt x="21" y="164"/>
                    <a:pt x="38" y="180"/>
                    <a:pt x="54" y="197"/>
                  </a:cubicBezTo>
                  <a:cubicBezTo>
                    <a:pt x="71" y="213"/>
                    <a:pt x="87" y="213"/>
                    <a:pt x="124" y="213"/>
                  </a:cubicBezTo>
                  <a:cubicBezTo>
                    <a:pt x="157" y="213"/>
                    <a:pt x="174" y="197"/>
                    <a:pt x="190" y="180"/>
                  </a:cubicBezTo>
                  <a:cubicBezTo>
                    <a:pt x="207" y="143"/>
                    <a:pt x="227" y="127"/>
                    <a:pt x="227" y="94"/>
                  </a:cubicBezTo>
                  <a:cubicBezTo>
                    <a:pt x="207" y="77"/>
                    <a:pt x="207" y="40"/>
                    <a:pt x="174" y="24"/>
                  </a:cubicBezTo>
                  <a:cubicBezTo>
                    <a:pt x="159" y="9"/>
                    <a:pt x="13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30"/>
            <p:cNvSpPr/>
            <p:nvPr/>
          </p:nvSpPr>
          <p:spPr>
            <a:xfrm>
              <a:off x="4243025" y="2979825"/>
              <a:ext cx="4650" cy="4750"/>
            </a:xfrm>
            <a:custGeom>
              <a:avLst/>
              <a:gdLst/>
              <a:ahLst/>
              <a:cxnLst/>
              <a:rect l="l" t="t" r="r" b="b"/>
              <a:pathLst>
                <a:path w="186" h="190" extrusionOk="0">
                  <a:moveTo>
                    <a:pt x="33" y="0"/>
                  </a:moveTo>
                  <a:cubicBezTo>
                    <a:pt x="17" y="17"/>
                    <a:pt x="0" y="33"/>
                    <a:pt x="0" y="70"/>
                  </a:cubicBezTo>
                  <a:lnTo>
                    <a:pt x="0" y="120"/>
                  </a:lnTo>
                  <a:lnTo>
                    <a:pt x="17" y="136"/>
                  </a:lnTo>
                  <a:cubicBezTo>
                    <a:pt x="33" y="173"/>
                    <a:pt x="66" y="190"/>
                    <a:pt x="83" y="190"/>
                  </a:cubicBezTo>
                  <a:cubicBezTo>
                    <a:pt x="136" y="190"/>
                    <a:pt x="169" y="173"/>
                    <a:pt x="186" y="136"/>
                  </a:cubicBezTo>
                  <a:cubicBezTo>
                    <a:pt x="136" y="87"/>
                    <a:pt x="83" y="54"/>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30"/>
            <p:cNvSpPr/>
            <p:nvPr/>
          </p:nvSpPr>
          <p:spPr>
            <a:xfrm>
              <a:off x="4099125" y="3026125"/>
              <a:ext cx="5600" cy="5250"/>
            </a:xfrm>
            <a:custGeom>
              <a:avLst/>
              <a:gdLst/>
              <a:ahLst/>
              <a:cxnLst/>
              <a:rect l="l" t="t" r="r" b="b"/>
              <a:pathLst>
                <a:path w="224" h="210" extrusionOk="0">
                  <a:moveTo>
                    <a:pt x="110" y="0"/>
                  </a:moveTo>
                  <a:cubicBezTo>
                    <a:pt x="54" y="0"/>
                    <a:pt x="17" y="44"/>
                    <a:pt x="17" y="90"/>
                  </a:cubicBezTo>
                  <a:cubicBezTo>
                    <a:pt x="1" y="106"/>
                    <a:pt x="17" y="123"/>
                    <a:pt x="17" y="139"/>
                  </a:cubicBezTo>
                  <a:cubicBezTo>
                    <a:pt x="17" y="160"/>
                    <a:pt x="17" y="160"/>
                    <a:pt x="34" y="160"/>
                  </a:cubicBezTo>
                  <a:cubicBezTo>
                    <a:pt x="50" y="193"/>
                    <a:pt x="67" y="210"/>
                    <a:pt x="104" y="210"/>
                  </a:cubicBezTo>
                  <a:cubicBezTo>
                    <a:pt x="120" y="210"/>
                    <a:pt x="153" y="210"/>
                    <a:pt x="170" y="193"/>
                  </a:cubicBezTo>
                  <a:cubicBezTo>
                    <a:pt x="207" y="177"/>
                    <a:pt x="207" y="139"/>
                    <a:pt x="223" y="123"/>
                  </a:cubicBezTo>
                  <a:cubicBezTo>
                    <a:pt x="223" y="90"/>
                    <a:pt x="223" y="73"/>
                    <a:pt x="207" y="36"/>
                  </a:cubicBezTo>
                  <a:cubicBezTo>
                    <a:pt x="190" y="20"/>
                    <a:pt x="153" y="3"/>
                    <a:pt x="137" y="3"/>
                  </a:cubicBezTo>
                  <a:cubicBezTo>
                    <a:pt x="127" y="1"/>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30"/>
            <p:cNvSpPr/>
            <p:nvPr/>
          </p:nvSpPr>
          <p:spPr>
            <a:xfrm>
              <a:off x="4201775" y="3010725"/>
              <a:ext cx="5600" cy="5275"/>
            </a:xfrm>
            <a:custGeom>
              <a:avLst/>
              <a:gdLst/>
              <a:ahLst/>
              <a:cxnLst/>
              <a:rect l="l" t="t" r="r" b="b"/>
              <a:pathLst>
                <a:path w="224" h="211" extrusionOk="0">
                  <a:moveTo>
                    <a:pt x="121" y="1"/>
                  </a:moveTo>
                  <a:cubicBezTo>
                    <a:pt x="104" y="1"/>
                    <a:pt x="67" y="1"/>
                    <a:pt x="50" y="17"/>
                  </a:cubicBezTo>
                  <a:cubicBezTo>
                    <a:pt x="17" y="34"/>
                    <a:pt x="1" y="71"/>
                    <a:pt x="1" y="88"/>
                  </a:cubicBezTo>
                  <a:cubicBezTo>
                    <a:pt x="1" y="104"/>
                    <a:pt x="1" y="121"/>
                    <a:pt x="17" y="137"/>
                  </a:cubicBezTo>
                  <a:lnTo>
                    <a:pt x="17" y="174"/>
                  </a:lnTo>
                  <a:cubicBezTo>
                    <a:pt x="34" y="191"/>
                    <a:pt x="67" y="207"/>
                    <a:pt x="83" y="207"/>
                  </a:cubicBezTo>
                  <a:cubicBezTo>
                    <a:pt x="93" y="209"/>
                    <a:pt x="102" y="210"/>
                    <a:pt x="111" y="210"/>
                  </a:cubicBezTo>
                  <a:cubicBezTo>
                    <a:pt x="167" y="210"/>
                    <a:pt x="207" y="167"/>
                    <a:pt x="207" y="121"/>
                  </a:cubicBezTo>
                  <a:cubicBezTo>
                    <a:pt x="224" y="104"/>
                    <a:pt x="207" y="71"/>
                    <a:pt x="187" y="55"/>
                  </a:cubicBezTo>
                  <a:cubicBezTo>
                    <a:pt x="170" y="17"/>
                    <a:pt x="154" y="17"/>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30"/>
            <p:cNvSpPr/>
            <p:nvPr/>
          </p:nvSpPr>
          <p:spPr>
            <a:xfrm>
              <a:off x="4102125" y="3089800"/>
              <a:ext cx="5175" cy="5175"/>
            </a:xfrm>
            <a:custGeom>
              <a:avLst/>
              <a:gdLst/>
              <a:ahLst/>
              <a:cxnLst/>
              <a:rect l="l" t="t" r="r" b="b"/>
              <a:pathLst>
                <a:path w="207" h="207" extrusionOk="0">
                  <a:moveTo>
                    <a:pt x="120" y="0"/>
                  </a:moveTo>
                  <a:cubicBezTo>
                    <a:pt x="70" y="0"/>
                    <a:pt x="0" y="33"/>
                    <a:pt x="0" y="87"/>
                  </a:cubicBezTo>
                  <a:lnTo>
                    <a:pt x="0" y="136"/>
                  </a:lnTo>
                  <a:cubicBezTo>
                    <a:pt x="17" y="153"/>
                    <a:pt x="17" y="153"/>
                    <a:pt x="17" y="169"/>
                  </a:cubicBezTo>
                  <a:cubicBezTo>
                    <a:pt x="33" y="190"/>
                    <a:pt x="50" y="206"/>
                    <a:pt x="87" y="206"/>
                  </a:cubicBezTo>
                  <a:cubicBezTo>
                    <a:pt x="136" y="206"/>
                    <a:pt x="206" y="169"/>
                    <a:pt x="206" y="120"/>
                  </a:cubicBezTo>
                  <a:cubicBezTo>
                    <a:pt x="206" y="87"/>
                    <a:pt x="206" y="66"/>
                    <a:pt x="190" y="33"/>
                  </a:cubicBezTo>
                  <a:cubicBezTo>
                    <a:pt x="173"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30"/>
            <p:cNvSpPr/>
            <p:nvPr/>
          </p:nvSpPr>
          <p:spPr>
            <a:xfrm>
              <a:off x="4199625" y="3027400"/>
              <a:ext cx="5175" cy="5325"/>
            </a:xfrm>
            <a:custGeom>
              <a:avLst/>
              <a:gdLst/>
              <a:ahLst/>
              <a:cxnLst/>
              <a:rect l="l" t="t" r="r" b="b"/>
              <a:pathLst>
                <a:path w="207" h="213" extrusionOk="0">
                  <a:moveTo>
                    <a:pt x="90" y="0"/>
                  </a:moveTo>
                  <a:cubicBezTo>
                    <a:pt x="49" y="0"/>
                    <a:pt x="14" y="35"/>
                    <a:pt x="0" y="88"/>
                  </a:cubicBezTo>
                  <a:lnTo>
                    <a:pt x="0" y="142"/>
                  </a:lnTo>
                  <a:cubicBezTo>
                    <a:pt x="17" y="142"/>
                    <a:pt x="17" y="159"/>
                    <a:pt x="17" y="159"/>
                  </a:cubicBezTo>
                  <a:cubicBezTo>
                    <a:pt x="33" y="175"/>
                    <a:pt x="66" y="192"/>
                    <a:pt x="87" y="212"/>
                  </a:cubicBezTo>
                  <a:cubicBezTo>
                    <a:pt x="120" y="212"/>
                    <a:pt x="136" y="192"/>
                    <a:pt x="169" y="175"/>
                  </a:cubicBezTo>
                  <a:cubicBezTo>
                    <a:pt x="190" y="175"/>
                    <a:pt x="207" y="142"/>
                    <a:pt x="207" y="126"/>
                  </a:cubicBezTo>
                  <a:cubicBezTo>
                    <a:pt x="207" y="88"/>
                    <a:pt x="207" y="55"/>
                    <a:pt x="190" y="39"/>
                  </a:cubicBezTo>
                  <a:cubicBezTo>
                    <a:pt x="169" y="22"/>
                    <a:pt x="153" y="6"/>
                    <a:pt x="120" y="6"/>
                  </a:cubicBezTo>
                  <a:cubicBezTo>
                    <a:pt x="110" y="2"/>
                    <a:pt x="100"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30"/>
            <p:cNvSpPr/>
            <p:nvPr/>
          </p:nvSpPr>
          <p:spPr>
            <a:xfrm>
              <a:off x="4095625" y="3040175"/>
              <a:ext cx="5700" cy="5150"/>
            </a:xfrm>
            <a:custGeom>
              <a:avLst/>
              <a:gdLst/>
              <a:ahLst/>
              <a:cxnLst/>
              <a:rect l="l" t="t" r="r" b="b"/>
              <a:pathLst>
                <a:path w="228" h="206" extrusionOk="0">
                  <a:moveTo>
                    <a:pt x="113" y="1"/>
                  </a:moveTo>
                  <a:cubicBezTo>
                    <a:pt x="85" y="1"/>
                    <a:pt x="56" y="14"/>
                    <a:pt x="38" y="43"/>
                  </a:cubicBezTo>
                  <a:cubicBezTo>
                    <a:pt x="21" y="60"/>
                    <a:pt x="0" y="93"/>
                    <a:pt x="0" y="113"/>
                  </a:cubicBezTo>
                  <a:cubicBezTo>
                    <a:pt x="0" y="130"/>
                    <a:pt x="21" y="130"/>
                    <a:pt x="21" y="146"/>
                  </a:cubicBezTo>
                  <a:cubicBezTo>
                    <a:pt x="21" y="163"/>
                    <a:pt x="38" y="179"/>
                    <a:pt x="54" y="179"/>
                  </a:cubicBezTo>
                  <a:cubicBezTo>
                    <a:pt x="69" y="196"/>
                    <a:pt x="92" y="205"/>
                    <a:pt x="115" y="205"/>
                  </a:cubicBezTo>
                  <a:cubicBezTo>
                    <a:pt x="143" y="205"/>
                    <a:pt x="172" y="192"/>
                    <a:pt x="190" y="163"/>
                  </a:cubicBezTo>
                  <a:cubicBezTo>
                    <a:pt x="207" y="146"/>
                    <a:pt x="227" y="113"/>
                    <a:pt x="227" y="93"/>
                  </a:cubicBezTo>
                  <a:cubicBezTo>
                    <a:pt x="207" y="60"/>
                    <a:pt x="207" y="43"/>
                    <a:pt x="174" y="27"/>
                  </a:cubicBezTo>
                  <a:cubicBezTo>
                    <a:pt x="159" y="10"/>
                    <a:pt x="13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30"/>
            <p:cNvSpPr/>
            <p:nvPr/>
          </p:nvSpPr>
          <p:spPr>
            <a:xfrm>
              <a:off x="4346500" y="3049300"/>
              <a:ext cx="5600" cy="5275"/>
            </a:xfrm>
            <a:custGeom>
              <a:avLst/>
              <a:gdLst/>
              <a:ahLst/>
              <a:cxnLst/>
              <a:rect l="l" t="t" r="r" b="b"/>
              <a:pathLst>
                <a:path w="224" h="211" extrusionOk="0">
                  <a:moveTo>
                    <a:pt x="99" y="1"/>
                  </a:moveTo>
                  <a:cubicBezTo>
                    <a:pt x="54" y="1"/>
                    <a:pt x="15" y="44"/>
                    <a:pt x="1" y="91"/>
                  </a:cubicBezTo>
                  <a:cubicBezTo>
                    <a:pt x="1" y="107"/>
                    <a:pt x="1" y="124"/>
                    <a:pt x="17" y="140"/>
                  </a:cubicBezTo>
                  <a:lnTo>
                    <a:pt x="17" y="161"/>
                  </a:lnTo>
                  <a:cubicBezTo>
                    <a:pt x="34" y="194"/>
                    <a:pt x="67" y="210"/>
                    <a:pt x="87" y="210"/>
                  </a:cubicBezTo>
                  <a:cubicBezTo>
                    <a:pt x="153" y="210"/>
                    <a:pt x="207" y="177"/>
                    <a:pt x="207" y="124"/>
                  </a:cubicBezTo>
                  <a:cubicBezTo>
                    <a:pt x="223" y="91"/>
                    <a:pt x="207" y="74"/>
                    <a:pt x="190" y="37"/>
                  </a:cubicBezTo>
                  <a:cubicBezTo>
                    <a:pt x="170" y="21"/>
                    <a:pt x="153" y="4"/>
                    <a:pt x="120" y="4"/>
                  </a:cubicBezTo>
                  <a:cubicBezTo>
                    <a:pt x="113" y="2"/>
                    <a:pt x="106"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30"/>
            <p:cNvSpPr/>
            <p:nvPr/>
          </p:nvSpPr>
          <p:spPr>
            <a:xfrm>
              <a:off x="4349900" y="3097975"/>
              <a:ext cx="5175" cy="5300"/>
            </a:xfrm>
            <a:custGeom>
              <a:avLst/>
              <a:gdLst/>
              <a:ahLst/>
              <a:cxnLst/>
              <a:rect l="l" t="t" r="r" b="b"/>
              <a:pathLst>
                <a:path w="207" h="212" extrusionOk="0">
                  <a:moveTo>
                    <a:pt x="103" y="1"/>
                  </a:moveTo>
                  <a:cubicBezTo>
                    <a:pt x="75" y="1"/>
                    <a:pt x="46" y="14"/>
                    <a:pt x="17" y="32"/>
                  </a:cubicBezTo>
                  <a:cubicBezTo>
                    <a:pt x="1" y="69"/>
                    <a:pt x="1" y="85"/>
                    <a:pt x="1" y="118"/>
                  </a:cubicBezTo>
                  <a:cubicBezTo>
                    <a:pt x="1" y="118"/>
                    <a:pt x="1" y="135"/>
                    <a:pt x="17" y="135"/>
                  </a:cubicBezTo>
                  <a:cubicBezTo>
                    <a:pt x="17" y="151"/>
                    <a:pt x="34" y="172"/>
                    <a:pt x="34" y="189"/>
                  </a:cubicBezTo>
                  <a:cubicBezTo>
                    <a:pt x="58" y="203"/>
                    <a:pt x="85" y="212"/>
                    <a:pt x="111" y="212"/>
                  </a:cubicBezTo>
                  <a:cubicBezTo>
                    <a:pt x="143" y="212"/>
                    <a:pt x="172" y="199"/>
                    <a:pt x="190" y="172"/>
                  </a:cubicBezTo>
                  <a:cubicBezTo>
                    <a:pt x="207" y="151"/>
                    <a:pt x="207" y="118"/>
                    <a:pt x="207" y="102"/>
                  </a:cubicBezTo>
                  <a:cubicBezTo>
                    <a:pt x="207" y="69"/>
                    <a:pt x="190" y="48"/>
                    <a:pt x="174" y="32"/>
                  </a:cubicBezTo>
                  <a:cubicBezTo>
                    <a:pt x="150" y="10"/>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30"/>
            <p:cNvSpPr/>
            <p:nvPr/>
          </p:nvSpPr>
          <p:spPr>
            <a:xfrm>
              <a:off x="4349500" y="3112425"/>
              <a:ext cx="5575" cy="5325"/>
            </a:xfrm>
            <a:custGeom>
              <a:avLst/>
              <a:gdLst/>
              <a:ahLst/>
              <a:cxnLst/>
              <a:rect l="l" t="t" r="r" b="b"/>
              <a:pathLst>
                <a:path w="223" h="213" extrusionOk="0">
                  <a:moveTo>
                    <a:pt x="98" y="0"/>
                  </a:moveTo>
                  <a:cubicBezTo>
                    <a:pt x="67" y="0"/>
                    <a:pt x="30" y="29"/>
                    <a:pt x="17" y="56"/>
                  </a:cubicBezTo>
                  <a:cubicBezTo>
                    <a:pt x="17" y="72"/>
                    <a:pt x="17" y="72"/>
                    <a:pt x="0" y="89"/>
                  </a:cubicBezTo>
                  <a:cubicBezTo>
                    <a:pt x="0" y="109"/>
                    <a:pt x="0" y="126"/>
                    <a:pt x="17" y="142"/>
                  </a:cubicBezTo>
                  <a:cubicBezTo>
                    <a:pt x="17" y="159"/>
                    <a:pt x="50" y="192"/>
                    <a:pt x="70" y="192"/>
                  </a:cubicBezTo>
                  <a:cubicBezTo>
                    <a:pt x="70" y="192"/>
                    <a:pt x="87" y="213"/>
                    <a:pt x="103" y="213"/>
                  </a:cubicBezTo>
                  <a:cubicBezTo>
                    <a:pt x="153" y="213"/>
                    <a:pt x="206" y="175"/>
                    <a:pt x="223" y="126"/>
                  </a:cubicBezTo>
                  <a:cubicBezTo>
                    <a:pt x="223" y="89"/>
                    <a:pt x="206" y="56"/>
                    <a:pt x="190" y="39"/>
                  </a:cubicBezTo>
                  <a:cubicBezTo>
                    <a:pt x="173" y="23"/>
                    <a:pt x="153" y="6"/>
                    <a:pt x="120" y="6"/>
                  </a:cubicBezTo>
                  <a:cubicBezTo>
                    <a:pt x="113" y="2"/>
                    <a:pt x="106"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30"/>
            <p:cNvSpPr/>
            <p:nvPr/>
          </p:nvSpPr>
          <p:spPr>
            <a:xfrm>
              <a:off x="4342575" y="3061300"/>
              <a:ext cx="5600" cy="5175"/>
            </a:xfrm>
            <a:custGeom>
              <a:avLst/>
              <a:gdLst/>
              <a:ahLst/>
              <a:cxnLst/>
              <a:rect l="l" t="t" r="r" b="b"/>
              <a:pathLst>
                <a:path w="224" h="207" extrusionOk="0">
                  <a:moveTo>
                    <a:pt x="117" y="0"/>
                  </a:moveTo>
                  <a:cubicBezTo>
                    <a:pt x="103" y="0"/>
                    <a:pt x="88" y="3"/>
                    <a:pt x="71" y="6"/>
                  </a:cubicBezTo>
                  <a:cubicBezTo>
                    <a:pt x="17" y="23"/>
                    <a:pt x="1" y="93"/>
                    <a:pt x="17" y="142"/>
                  </a:cubicBezTo>
                  <a:cubicBezTo>
                    <a:pt x="17" y="159"/>
                    <a:pt x="38" y="175"/>
                    <a:pt x="54" y="175"/>
                  </a:cubicBezTo>
                  <a:cubicBezTo>
                    <a:pt x="64" y="198"/>
                    <a:pt x="86" y="207"/>
                    <a:pt x="110" y="207"/>
                  </a:cubicBezTo>
                  <a:cubicBezTo>
                    <a:pt x="126" y="207"/>
                    <a:pt x="143" y="203"/>
                    <a:pt x="158" y="196"/>
                  </a:cubicBezTo>
                  <a:cubicBezTo>
                    <a:pt x="191" y="196"/>
                    <a:pt x="224" y="159"/>
                    <a:pt x="224" y="109"/>
                  </a:cubicBezTo>
                  <a:cubicBezTo>
                    <a:pt x="224" y="93"/>
                    <a:pt x="224" y="72"/>
                    <a:pt x="207" y="72"/>
                  </a:cubicBezTo>
                  <a:cubicBezTo>
                    <a:pt x="194" y="22"/>
                    <a:pt x="163"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30"/>
            <p:cNvSpPr/>
            <p:nvPr/>
          </p:nvSpPr>
          <p:spPr>
            <a:xfrm>
              <a:off x="4356800" y="3059275"/>
              <a:ext cx="6000" cy="5300"/>
            </a:xfrm>
            <a:custGeom>
              <a:avLst/>
              <a:gdLst/>
              <a:ahLst/>
              <a:cxnLst/>
              <a:rect l="l" t="t" r="r" b="b"/>
              <a:pathLst>
                <a:path w="240" h="212" extrusionOk="0">
                  <a:moveTo>
                    <a:pt x="67" y="1"/>
                  </a:moveTo>
                  <a:cubicBezTo>
                    <a:pt x="50" y="17"/>
                    <a:pt x="34" y="34"/>
                    <a:pt x="17" y="50"/>
                  </a:cubicBezTo>
                  <a:cubicBezTo>
                    <a:pt x="1" y="87"/>
                    <a:pt x="1" y="104"/>
                    <a:pt x="17" y="137"/>
                  </a:cubicBezTo>
                  <a:cubicBezTo>
                    <a:pt x="31" y="181"/>
                    <a:pt x="81" y="211"/>
                    <a:pt x="126" y="211"/>
                  </a:cubicBezTo>
                  <a:cubicBezTo>
                    <a:pt x="135" y="211"/>
                    <a:pt x="145" y="210"/>
                    <a:pt x="153" y="207"/>
                  </a:cubicBezTo>
                  <a:cubicBezTo>
                    <a:pt x="207" y="174"/>
                    <a:pt x="240" y="120"/>
                    <a:pt x="207" y="71"/>
                  </a:cubicBezTo>
                  <a:cubicBezTo>
                    <a:pt x="207" y="34"/>
                    <a:pt x="170"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30"/>
            <p:cNvSpPr/>
            <p:nvPr/>
          </p:nvSpPr>
          <p:spPr>
            <a:xfrm>
              <a:off x="4357625" y="3042750"/>
              <a:ext cx="5600" cy="5150"/>
            </a:xfrm>
            <a:custGeom>
              <a:avLst/>
              <a:gdLst/>
              <a:ahLst/>
              <a:cxnLst/>
              <a:rect l="l" t="t" r="r" b="b"/>
              <a:pathLst>
                <a:path w="224" h="206" extrusionOk="0">
                  <a:moveTo>
                    <a:pt x="103" y="1"/>
                  </a:moveTo>
                  <a:cubicBezTo>
                    <a:pt x="75" y="1"/>
                    <a:pt x="47" y="14"/>
                    <a:pt x="17" y="43"/>
                  </a:cubicBezTo>
                  <a:cubicBezTo>
                    <a:pt x="1" y="60"/>
                    <a:pt x="1" y="76"/>
                    <a:pt x="1" y="113"/>
                  </a:cubicBezTo>
                  <a:cubicBezTo>
                    <a:pt x="1" y="130"/>
                    <a:pt x="1" y="130"/>
                    <a:pt x="17" y="146"/>
                  </a:cubicBezTo>
                  <a:cubicBezTo>
                    <a:pt x="17" y="163"/>
                    <a:pt x="34" y="163"/>
                    <a:pt x="34" y="179"/>
                  </a:cubicBezTo>
                  <a:cubicBezTo>
                    <a:pt x="58" y="196"/>
                    <a:pt x="86" y="206"/>
                    <a:pt x="112" y="206"/>
                  </a:cubicBezTo>
                  <a:cubicBezTo>
                    <a:pt x="143" y="206"/>
                    <a:pt x="172" y="192"/>
                    <a:pt x="190" y="163"/>
                  </a:cubicBezTo>
                  <a:cubicBezTo>
                    <a:pt x="223" y="130"/>
                    <a:pt x="223" y="60"/>
                    <a:pt x="174" y="27"/>
                  </a:cubicBezTo>
                  <a:cubicBezTo>
                    <a:pt x="150" y="10"/>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30"/>
            <p:cNvSpPr/>
            <p:nvPr/>
          </p:nvSpPr>
          <p:spPr>
            <a:xfrm>
              <a:off x="4352475" y="3070725"/>
              <a:ext cx="6000" cy="5425"/>
            </a:xfrm>
            <a:custGeom>
              <a:avLst/>
              <a:gdLst/>
              <a:ahLst/>
              <a:cxnLst/>
              <a:rect l="l" t="t" r="r" b="b"/>
              <a:pathLst>
                <a:path w="240" h="217" extrusionOk="0">
                  <a:moveTo>
                    <a:pt x="113" y="1"/>
                  </a:moveTo>
                  <a:cubicBezTo>
                    <a:pt x="104" y="1"/>
                    <a:pt x="95" y="2"/>
                    <a:pt x="87" y="5"/>
                  </a:cubicBezTo>
                  <a:cubicBezTo>
                    <a:pt x="34" y="42"/>
                    <a:pt x="1" y="91"/>
                    <a:pt x="34" y="145"/>
                  </a:cubicBezTo>
                  <a:cubicBezTo>
                    <a:pt x="50" y="185"/>
                    <a:pt x="86" y="217"/>
                    <a:pt x="136" y="217"/>
                  </a:cubicBezTo>
                  <a:cubicBezTo>
                    <a:pt x="148" y="217"/>
                    <a:pt x="160" y="215"/>
                    <a:pt x="174" y="211"/>
                  </a:cubicBezTo>
                  <a:cubicBezTo>
                    <a:pt x="223" y="178"/>
                    <a:pt x="240" y="128"/>
                    <a:pt x="223" y="75"/>
                  </a:cubicBezTo>
                  <a:cubicBezTo>
                    <a:pt x="210" y="33"/>
                    <a:pt x="15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30"/>
            <p:cNvSpPr/>
            <p:nvPr/>
          </p:nvSpPr>
          <p:spPr>
            <a:xfrm>
              <a:off x="4023050" y="3026100"/>
              <a:ext cx="5600" cy="5275"/>
            </a:xfrm>
            <a:custGeom>
              <a:avLst/>
              <a:gdLst/>
              <a:ahLst/>
              <a:cxnLst/>
              <a:rect l="l" t="t" r="r" b="b"/>
              <a:pathLst>
                <a:path w="224" h="211" extrusionOk="0">
                  <a:moveTo>
                    <a:pt x="117" y="0"/>
                  </a:moveTo>
                  <a:cubicBezTo>
                    <a:pt x="107" y="0"/>
                    <a:pt x="97" y="1"/>
                    <a:pt x="87" y="4"/>
                  </a:cubicBezTo>
                  <a:cubicBezTo>
                    <a:pt x="38" y="37"/>
                    <a:pt x="1" y="91"/>
                    <a:pt x="17" y="140"/>
                  </a:cubicBezTo>
                  <a:cubicBezTo>
                    <a:pt x="38" y="161"/>
                    <a:pt x="38" y="178"/>
                    <a:pt x="54" y="178"/>
                  </a:cubicBezTo>
                  <a:cubicBezTo>
                    <a:pt x="87" y="211"/>
                    <a:pt x="120" y="211"/>
                    <a:pt x="158" y="211"/>
                  </a:cubicBezTo>
                  <a:cubicBezTo>
                    <a:pt x="207" y="194"/>
                    <a:pt x="224" y="161"/>
                    <a:pt x="224" y="107"/>
                  </a:cubicBezTo>
                  <a:lnTo>
                    <a:pt x="224" y="74"/>
                  </a:lnTo>
                  <a:cubicBezTo>
                    <a:pt x="210" y="30"/>
                    <a:pt x="163"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30"/>
            <p:cNvSpPr/>
            <p:nvPr/>
          </p:nvSpPr>
          <p:spPr>
            <a:xfrm>
              <a:off x="4124475" y="3011400"/>
              <a:ext cx="5600" cy="5350"/>
            </a:xfrm>
            <a:custGeom>
              <a:avLst/>
              <a:gdLst/>
              <a:ahLst/>
              <a:cxnLst/>
              <a:rect l="l" t="t" r="r" b="b"/>
              <a:pathLst>
                <a:path w="224" h="214" extrusionOk="0">
                  <a:moveTo>
                    <a:pt x="108" y="0"/>
                  </a:moveTo>
                  <a:cubicBezTo>
                    <a:pt x="83" y="0"/>
                    <a:pt x="57" y="13"/>
                    <a:pt x="34" y="28"/>
                  </a:cubicBezTo>
                  <a:cubicBezTo>
                    <a:pt x="17" y="44"/>
                    <a:pt x="17" y="61"/>
                    <a:pt x="17" y="94"/>
                  </a:cubicBezTo>
                  <a:cubicBezTo>
                    <a:pt x="1" y="110"/>
                    <a:pt x="17" y="131"/>
                    <a:pt x="17" y="147"/>
                  </a:cubicBezTo>
                  <a:cubicBezTo>
                    <a:pt x="34" y="180"/>
                    <a:pt x="67" y="197"/>
                    <a:pt x="104" y="213"/>
                  </a:cubicBezTo>
                  <a:cubicBezTo>
                    <a:pt x="153" y="213"/>
                    <a:pt x="207" y="180"/>
                    <a:pt x="223" y="131"/>
                  </a:cubicBezTo>
                  <a:cubicBezTo>
                    <a:pt x="223" y="94"/>
                    <a:pt x="223" y="61"/>
                    <a:pt x="207" y="44"/>
                  </a:cubicBezTo>
                  <a:cubicBezTo>
                    <a:pt x="186" y="28"/>
                    <a:pt x="153" y="7"/>
                    <a:pt x="137" y="7"/>
                  </a:cubicBezTo>
                  <a:cubicBezTo>
                    <a:pt x="127" y="2"/>
                    <a:pt x="118"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30"/>
            <p:cNvSpPr/>
            <p:nvPr/>
          </p:nvSpPr>
          <p:spPr>
            <a:xfrm>
              <a:off x="4119325" y="3057875"/>
              <a:ext cx="5600" cy="5250"/>
            </a:xfrm>
            <a:custGeom>
              <a:avLst/>
              <a:gdLst/>
              <a:ahLst/>
              <a:cxnLst/>
              <a:rect l="l" t="t" r="r" b="b"/>
              <a:pathLst>
                <a:path w="224" h="210" extrusionOk="0">
                  <a:moveTo>
                    <a:pt x="111" y="0"/>
                  </a:moveTo>
                  <a:cubicBezTo>
                    <a:pt x="55" y="0"/>
                    <a:pt x="17" y="47"/>
                    <a:pt x="17" y="90"/>
                  </a:cubicBezTo>
                  <a:cubicBezTo>
                    <a:pt x="1" y="106"/>
                    <a:pt x="17" y="127"/>
                    <a:pt x="17" y="143"/>
                  </a:cubicBezTo>
                  <a:cubicBezTo>
                    <a:pt x="17" y="143"/>
                    <a:pt x="17" y="160"/>
                    <a:pt x="34" y="160"/>
                  </a:cubicBezTo>
                  <a:cubicBezTo>
                    <a:pt x="50" y="193"/>
                    <a:pt x="67" y="193"/>
                    <a:pt x="104" y="209"/>
                  </a:cubicBezTo>
                  <a:cubicBezTo>
                    <a:pt x="120" y="209"/>
                    <a:pt x="153" y="209"/>
                    <a:pt x="170" y="193"/>
                  </a:cubicBezTo>
                  <a:cubicBezTo>
                    <a:pt x="207" y="176"/>
                    <a:pt x="207" y="143"/>
                    <a:pt x="223" y="127"/>
                  </a:cubicBezTo>
                  <a:cubicBezTo>
                    <a:pt x="223" y="90"/>
                    <a:pt x="223" y="73"/>
                    <a:pt x="207" y="40"/>
                  </a:cubicBezTo>
                  <a:cubicBezTo>
                    <a:pt x="186" y="24"/>
                    <a:pt x="153" y="3"/>
                    <a:pt x="137" y="3"/>
                  </a:cubicBezTo>
                  <a:cubicBezTo>
                    <a:pt x="128" y="1"/>
                    <a:pt x="119"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30"/>
            <p:cNvSpPr/>
            <p:nvPr/>
          </p:nvSpPr>
          <p:spPr>
            <a:xfrm>
              <a:off x="4127050" y="2999850"/>
              <a:ext cx="5200" cy="5100"/>
            </a:xfrm>
            <a:custGeom>
              <a:avLst/>
              <a:gdLst/>
              <a:ahLst/>
              <a:cxnLst/>
              <a:rect l="l" t="t" r="r" b="b"/>
              <a:pathLst>
                <a:path w="208" h="204" extrusionOk="0">
                  <a:moveTo>
                    <a:pt x="96" y="1"/>
                  </a:moveTo>
                  <a:cubicBezTo>
                    <a:pt x="65" y="1"/>
                    <a:pt x="36" y="13"/>
                    <a:pt x="17" y="40"/>
                  </a:cubicBezTo>
                  <a:cubicBezTo>
                    <a:pt x="1" y="57"/>
                    <a:pt x="1" y="77"/>
                    <a:pt x="1" y="110"/>
                  </a:cubicBezTo>
                  <a:lnTo>
                    <a:pt x="1" y="143"/>
                  </a:lnTo>
                  <a:cubicBezTo>
                    <a:pt x="17" y="160"/>
                    <a:pt x="17" y="160"/>
                    <a:pt x="34" y="180"/>
                  </a:cubicBezTo>
                  <a:cubicBezTo>
                    <a:pt x="57" y="192"/>
                    <a:pt x="72" y="204"/>
                    <a:pt x="92" y="204"/>
                  </a:cubicBezTo>
                  <a:cubicBezTo>
                    <a:pt x="100" y="204"/>
                    <a:pt x="110" y="202"/>
                    <a:pt x="120" y="197"/>
                  </a:cubicBezTo>
                  <a:cubicBezTo>
                    <a:pt x="137" y="197"/>
                    <a:pt x="170" y="180"/>
                    <a:pt x="186" y="160"/>
                  </a:cubicBezTo>
                  <a:cubicBezTo>
                    <a:pt x="207" y="143"/>
                    <a:pt x="207" y="110"/>
                    <a:pt x="207" y="94"/>
                  </a:cubicBezTo>
                  <a:cubicBezTo>
                    <a:pt x="207" y="57"/>
                    <a:pt x="186" y="40"/>
                    <a:pt x="170" y="24"/>
                  </a:cubicBezTo>
                  <a:cubicBezTo>
                    <a:pt x="148" y="9"/>
                    <a:pt x="12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30"/>
            <p:cNvSpPr/>
            <p:nvPr/>
          </p:nvSpPr>
          <p:spPr>
            <a:xfrm>
              <a:off x="4340925" y="3075000"/>
              <a:ext cx="5600" cy="5325"/>
            </a:xfrm>
            <a:custGeom>
              <a:avLst/>
              <a:gdLst/>
              <a:ahLst/>
              <a:cxnLst/>
              <a:rect l="l" t="t" r="r" b="b"/>
              <a:pathLst>
                <a:path w="224" h="213" extrusionOk="0">
                  <a:moveTo>
                    <a:pt x="110" y="0"/>
                  </a:moveTo>
                  <a:cubicBezTo>
                    <a:pt x="81" y="0"/>
                    <a:pt x="52" y="13"/>
                    <a:pt x="34" y="40"/>
                  </a:cubicBezTo>
                  <a:cubicBezTo>
                    <a:pt x="17" y="60"/>
                    <a:pt x="1" y="93"/>
                    <a:pt x="1" y="110"/>
                  </a:cubicBezTo>
                  <a:cubicBezTo>
                    <a:pt x="1" y="126"/>
                    <a:pt x="17" y="126"/>
                    <a:pt x="17" y="143"/>
                  </a:cubicBezTo>
                  <a:cubicBezTo>
                    <a:pt x="17" y="163"/>
                    <a:pt x="34" y="180"/>
                    <a:pt x="50" y="180"/>
                  </a:cubicBezTo>
                  <a:cubicBezTo>
                    <a:pt x="67" y="196"/>
                    <a:pt x="83" y="213"/>
                    <a:pt x="120" y="213"/>
                  </a:cubicBezTo>
                  <a:cubicBezTo>
                    <a:pt x="153" y="213"/>
                    <a:pt x="170" y="196"/>
                    <a:pt x="186" y="180"/>
                  </a:cubicBezTo>
                  <a:cubicBezTo>
                    <a:pt x="207" y="143"/>
                    <a:pt x="224" y="126"/>
                    <a:pt x="224" y="93"/>
                  </a:cubicBezTo>
                  <a:cubicBezTo>
                    <a:pt x="207" y="77"/>
                    <a:pt x="207" y="40"/>
                    <a:pt x="170" y="23"/>
                  </a:cubicBezTo>
                  <a:cubicBezTo>
                    <a:pt x="155" y="8"/>
                    <a:pt x="133"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30"/>
            <p:cNvSpPr/>
            <p:nvPr/>
          </p:nvSpPr>
          <p:spPr>
            <a:xfrm>
              <a:off x="4102950" y="3075975"/>
              <a:ext cx="5175" cy="5175"/>
            </a:xfrm>
            <a:custGeom>
              <a:avLst/>
              <a:gdLst/>
              <a:ahLst/>
              <a:cxnLst/>
              <a:rect l="l" t="t" r="r" b="b"/>
              <a:pathLst>
                <a:path w="207" h="207" extrusionOk="0">
                  <a:moveTo>
                    <a:pt x="120" y="1"/>
                  </a:moveTo>
                  <a:cubicBezTo>
                    <a:pt x="70" y="1"/>
                    <a:pt x="17" y="38"/>
                    <a:pt x="0" y="87"/>
                  </a:cubicBezTo>
                  <a:lnTo>
                    <a:pt x="0" y="124"/>
                  </a:lnTo>
                  <a:lnTo>
                    <a:pt x="0" y="141"/>
                  </a:lnTo>
                  <a:cubicBezTo>
                    <a:pt x="17" y="157"/>
                    <a:pt x="17" y="157"/>
                    <a:pt x="17" y="174"/>
                  </a:cubicBezTo>
                  <a:cubicBezTo>
                    <a:pt x="37" y="190"/>
                    <a:pt x="70" y="207"/>
                    <a:pt x="87" y="207"/>
                  </a:cubicBezTo>
                  <a:cubicBezTo>
                    <a:pt x="120" y="207"/>
                    <a:pt x="140" y="207"/>
                    <a:pt x="173" y="190"/>
                  </a:cubicBezTo>
                  <a:cubicBezTo>
                    <a:pt x="190" y="174"/>
                    <a:pt x="206" y="141"/>
                    <a:pt x="206" y="124"/>
                  </a:cubicBezTo>
                  <a:cubicBezTo>
                    <a:pt x="206" y="87"/>
                    <a:pt x="206" y="71"/>
                    <a:pt x="190" y="54"/>
                  </a:cubicBezTo>
                  <a:cubicBezTo>
                    <a:pt x="190" y="2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30"/>
            <p:cNvSpPr/>
            <p:nvPr/>
          </p:nvSpPr>
          <p:spPr>
            <a:xfrm>
              <a:off x="4123150" y="3027425"/>
              <a:ext cx="5575" cy="5300"/>
            </a:xfrm>
            <a:custGeom>
              <a:avLst/>
              <a:gdLst/>
              <a:ahLst/>
              <a:cxnLst/>
              <a:rect l="l" t="t" r="r" b="b"/>
              <a:pathLst>
                <a:path w="223" h="212" extrusionOk="0">
                  <a:moveTo>
                    <a:pt x="97" y="0"/>
                  </a:moveTo>
                  <a:cubicBezTo>
                    <a:pt x="55" y="0"/>
                    <a:pt x="14" y="45"/>
                    <a:pt x="0" y="87"/>
                  </a:cubicBezTo>
                  <a:cubicBezTo>
                    <a:pt x="0" y="108"/>
                    <a:pt x="0" y="125"/>
                    <a:pt x="17" y="141"/>
                  </a:cubicBezTo>
                  <a:lnTo>
                    <a:pt x="17" y="158"/>
                  </a:lnTo>
                  <a:cubicBezTo>
                    <a:pt x="33" y="191"/>
                    <a:pt x="70" y="211"/>
                    <a:pt x="87" y="211"/>
                  </a:cubicBezTo>
                  <a:cubicBezTo>
                    <a:pt x="157" y="211"/>
                    <a:pt x="206" y="174"/>
                    <a:pt x="206" y="125"/>
                  </a:cubicBezTo>
                  <a:cubicBezTo>
                    <a:pt x="223" y="87"/>
                    <a:pt x="206" y="71"/>
                    <a:pt x="190" y="38"/>
                  </a:cubicBezTo>
                  <a:cubicBezTo>
                    <a:pt x="173" y="21"/>
                    <a:pt x="157" y="5"/>
                    <a:pt x="120" y="5"/>
                  </a:cubicBezTo>
                  <a:cubicBezTo>
                    <a:pt x="112"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30"/>
            <p:cNvSpPr/>
            <p:nvPr/>
          </p:nvSpPr>
          <p:spPr>
            <a:xfrm>
              <a:off x="4121900" y="3041250"/>
              <a:ext cx="5175" cy="5275"/>
            </a:xfrm>
            <a:custGeom>
              <a:avLst/>
              <a:gdLst/>
              <a:ahLst/>
              <a:cxnLst/>
              <a:rect l="l" t="t" r="r" b="b"/>
              <a:pathLst>
                <a:path w="207" h="211" extrusionOk="0">
                  <a:moveTo>
                    <a:pt x="120" y="0"/>
                  </a:moveTo>
                  <a:cubicBezTo>
                    <a:pt x="83" y="0"/>
                    <a:pt x="50" y="17"/>
                    <a:pt x="34" y="33"/>
                  </a:cubicBezTo>
                  <a:cubicBezTo>
                    <a:pt x="17" y="50"/>
                    <a:pt x="1" y="70"/>
                    <a:pt x="1" y="103"/>
                  </a:cubicBezTo>
                  <a:lnTo>
                    <a:pt x="1" y="153"/>
                  </a:lnTo>
                  <a:cubicBezTo>
                    <a:pt x="1" y="153"/>
                    <a:pt x="1" y="173"/>
                    <a:pt x="17" y="173"/>
                  </a:cubicBezTo>
                  <a:cubicBezTo>
                    <a:pt x="34" y="190"/>
                    <a:pt x="50" y="206"/>
                    <a:pt x="83" y="206"/>
                  </a:cubicBezTo>
                  <a:cubicBezTo>
                    <a:pt x="92" y="209"/>
                    <a:pt x="101" y="211"/>
                    <a:pt x="110" y="211"/>
                  </a:cubicBezTo>
                  <a:cubicBezTo>
                    <a:pt x="153" y="211"/>
                    <a:pt x="190" y="178"/>
                    <a:pt x="207" y="120"/>
                  </a:cubicBezTo>
                  <a:cubicBezTo>
                    <a:pt x="207" y="103"/>
                    <a:pt x="207" y="70"/>
                    <a:pt x="186" y="50"/>
                  </a:cubicBezTo>
                  <a:cubicBezTo>
                    <a:pt x="170" y="33"/>
                    <a:pt x="13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30"/>
            <p:cNvSpPr/>
            <p:nvPr/>
          </p:nvSpPr>
          <p:spPr>
            <a:xfrm>
              <a:off x="4115825" y="3082475"/>
              <a:ext cx="5600" cy="5125"/>
            </a:xfrm>
            <a:custGeom>
              <a:avLst/>
              <a:gdLst/>
              <a:ahLst/>
              <a:cxnLst/>
              <a:rect l="l" t="t" r="r" b="b"/>
              <a:pathLst>
                <a:path w="224" h="205" extrusionOk="0">
                  <a:moveTo>
                    <a:pt x="104" y="0"/>
                  </a:moveTo>
                  <a:cubicBezTo>
                    <a:pt x="71" y="0"/>
                    <a:pt x="54" y="17"/>
                    <a:pt x="38" y="33"/>
                  </a:cubicBezTo>
                  <a:cubicBezTo>
                    <a:pt x="17" y="50"/>
                    <a:pt x="0" y="87"/>
                    <a:pt x="0" y="104"/>
                  </a:cubicBezTo>
                  <a:cubicBezTo>
                    <a:pt x="0" y="120"/>
                    <a:pt x="0" y="120"/>
                    <a:pt x="17" y="137"/>
                  </a:cubicBezTo>
                  <a:cubicBezTo>
                    <a:pt x="17" y="153"/>
                    <a:pt x="38" y="174"/>
                    <a:pt x="54" y="174"/>
                  </a:cubicBezTo>
                  <a:cubicBezTo>
                    <a:pt x="69" y="196"/>
                    <a:pt x="91" y="205"/>
                    <a:pt x="115" y="205"/>
                  </a:cubicBezTo>
                  <a:cubicBezTo>
                    <a:pt x="143" y="205"/>
                    <a:pt x="172" y="192"/>
                    <a:pt x="190" y="174"/>
                  </a:cubicBezTo>
                  <a:cubicBezTo>
                    <a:pt x="207" y="137"/>
                    <a:pt x="223" y="120"/>
                    <a:pt x="207" y="87"/>
                  </a:cubicBezTo>
                  <a:cubicBezTo>
                    <a:pt x="207" y="71"/>
                    <a:pt x="190" y="33"/>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30"/>
            <p:cNvSpPr/>
            <p:nvPr/>
          </p:nvSpPr>
          <p:spPr>
            <a:xfrm>
              <a:off x="4122725" y="2962925"/>
              <a:ext cx="6000" cy="5050"/>
            </a:xfrm>
            <a:custGeom>
              <a:avLst/>
              <a:gdLst/>
              <a:ahLst/>
              <a:cxnLst/>
              <a:rect l="l" t="t" r="r" b="b"/>
              <a:pathLst>
                <a:path w="240" h="202" extrusionOk="0">
                  <a:moveTo>
                    <a:pt x="129" y="0"/>
                  </a:moveTo>
                  <a:cubicBezTo>
                    <a:pt x="114" y="0"/>
                    <a:pt x="100" y="3"/>
                    <a:pt x="87" y="8"/>
                  </a:cubicBezTo>
                  <a:cubicBezTo>
                    <a:pt x="34" y="25"/>
                    <a:pt x="1" y="74"/>
                    <a:pt x="17" y="144"/>
                  </a:cubicBezTo>
                  <a:cubicBezTo>
                    <a:pt x="42" y="181"/>
                    <a:pt x="77" y="202"/>
                    <a:pt x="114" y="202"/>
                  </a:cubicBezTo>
                  <a:cubicBezTo>
                    <a:pt x="127" y="202"/>
                    <a:pt x="140" y="199"/>
                    <a:pt x="153" y="194"/>
                  </a:cubicBezTo>
                  <a:cubicBezTo>
                    <a:pt x="207" y="177"/>
                    <a:pt x="240" y="111"/>
                    <a:pt x="223" y="58"/>
                  </a:cubicBezTo>
                  <a:cubicBezTo>
                    <a:pt x="211" y="21"/>
                    <a:pt x="17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30"/>
            <p:cNvSpPr/>
            <p:nvPr/>
          </p:nvSpPr>
          <p:spPr>
            <a:xfrm>
              <a:off x="4116225" y="3069075"/>
              <a:ext cx="5700" cy="5275"/>
            </a:xfrm>
            <a:custGeom>
              <a:avLst/>
              <a:gdLst/>
              <a:ahLst/>
              <a:cxnLst/>
              <a:rect l="l" t="t" r="r" b="b"/>
              <a:pathLst>
                <a:path w="228" h="211" extrusionOk="0">
                  <a:moveTo>
                    <a:pt x="100" y="0"/>
                  </a:moveTo>
                  <a:cubicBezTo>
                    <a:pt x="90" y="0"/>
                    <a:pt x="81" y="2"/>
                    <a:pt x="71" y="5"/>
                  </a:cubicBezTo>
                  <a:cubicBezTo>
                    <a:pt x="22" y="38"/>
                    <a:pt x="1" y="91"/>
                    <a:pt x="22" y="141"/>
                  </a:cubicBezTo>
                  <a:cubicBezTo>
                    <a:pt x="22" y="157"/>
                    <a:pt x="38" y="174"/>
                    <a:pt x="38" y="194"/>
                  </a:cubicBezTo>
                  <a:cubicBezTo>
                    <a:pt x="71" y="211"/>
                    <a:pt x="104" y="211"/>
                    <a:pt x="158" y="211"/>
                  </a:cubicBezTo>
                  <a:cubicBezTo>
                    <a:pt x="191" y="194"/>
                    <a:pt x="207" y="157"/>
                    <a:pt x="228" y="124"/>
                  </a:cubicBezTo>
                  <a:cubicBezTo>
                    <a:pt x="228" y="108"/>
                    <a:pt x="228" y="91"/>
                    <a:pt x="207" y="71"/>
                  </a:cubicBezTo>
                  <a:cubicBezTo>
                    <a:pt x="194" y="30"/>
                    <a:pt x="14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30"/>
            <p:cNvSpPr/>
            <p:nvPr/>
          </p:nvSpPr>
          <p:spPr>
            <a:xfrm>
              <a:off x="4108500" y="2968675"/>
              <a:ext cx="5700" cy="5300"/>
            </a:xfrm>
            <a:custGeom>
              <a:avLst/>
              <a:gdLst/>
              <a:ahLst/>
              <a:cxnLst/>
              <a:rect l="l" t="t" r="r" b="b"/>
              <a:pathLst>
                <a:path w="228" h="212" extrusionOk="0">
                  <a:moveTo>
                    <a:pt x="124" y="1"/>
                  </a:moveTo>
                  <a:cubicBezTo>
                    <a:pt x="87" y="1"/>
                    <a:pt x="38" y="34"/>
                    <a:pt x="21" y="67"/>
                  </a:cubicBezTo>
                  <a:cubicBezTo>
                    <a:pt x="21" y="87"/>
                    <a:pt x="21" y="87"/>
                    <a:pt x="1" y="104"/>
                  </a:cubicBezTo>
                  <a:cubicBezTo>
                    <a:pt x="1" y="120"/>
                    <a:pt x="1" y="137"/>
                    <a:pt x="21" y="153"/>
                  </a:cubicBezTo>
                  <a:cubicBezTo>
                    <a:pt x="21" y="170"/>
                    <a:pt x="54" y="190"/>
                    <a:pt x="71" y="207"/>
                  </a:cubicBezTo>
                  <a:lnTo>
                    <a:pt x="104" y="207"/>
                  </a:lnTo>
                  <a:cubicBezTo>
                    <a:pt x="113" y="210"/>
                    <a:pt x="122" y="211"/>
                    <a:pt x="131" y="211"/>
                  </a:cubicBezTo>
                  <a:cubicBezTo>
                    <a:pt x="173" y="211"/>
                    <a:pt x="210" y="179"/>
                    <a:pt x="228" y="120"/>
                  </a:cubicBezTo>
                  <a:cubicBezTo>
                    <a:pt x="228" y="104"/>
                    <a:pt x="207" y="67"/>
                    <a:pt x="190" y="50"/>
                  </a:cubicBezTo>
                  <a:cubicBezTo>
                    <a:pt x="190" y="34"/>
                    <a:pt x="157" y="17"/>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30"/>
            <p:cNvSpPr/>
            <p:nvPr/>
          </p:nvSpPr>
          <p:spPr>
            <a:xfrm>
              <a:off x="4111600" y="3020050"/>
              <a:ext cx="5175" cy="5100"/>
            </a:xfrm>
            <a:custGeom>
              <a:avLst/>
              <a:gdLst/>
              <a:ahLst/>
              <a:cxnLst/>
              <a:rect l="l" t="t" r="r" b="b"/>
              <a:pathLst>
                <a:path w="207" h="204" extrusionOk="0">
                  <a:moveTo>
                    <a:pt x="96" y="1"/>
                  </a:moveTo>
                  <a:cubicBezTo>
                    <a:pt x="64" y="1"/>
                    <a:pt x="35" y="13"/>
                    <a:pt x="17" y="40"/>
                  </a:cubicBezTo>
                  <a:cubicBezTo>
                    <a:pt x="0" y="57"/>
                    <a:pt x="0" y="94"/>
                    <a:pt x="0" y="110"/>
                  </a:cubicBezTo>
                  <a:lnTo>
                    <a:pt x="0" y="143"/>
                  </a:lnTo>
                  <a:cubicBezTo>
                    <a:pt x="17" y="160"/>
                    <a:pt x="17" y="176"/>
                    <a:pt x="33" y="176"/>
                  </a:cubicBezTo>
                  <a:cubicBezTo>
                    <a:pt x="57" y="191"/>
                    <a:pt x="72" y="204"/>
                    <a:pt x="92" y="204"/>
                  </a:cubicBezTo>
                  <a:cubicBezTo>
                    <a:pt x="100" y="204"/>
                    <a:pt x="109" y="202"/>
                    <a:pt x="120" y="197"/>
                  </a:cubicBezTo>
                  <a:cubicBezTo>
                    <a:pt x="137" y="197"/>
                    <a:pt x="169" y="197"/>
                    <a:pt x="186" y="160"/>
                  </a:cubicBezTo>
                  <a:cubicBezTo>
                    <a:pt x="207" y="143"/>
                    <a:pt x="207" y="110"/>
                    <a:pt x="207" y="94"/>
                  </a:cubicBezTo>
                  <a:cubicBezTo>
                    <a:pt x="207" y="57"/>
                    <a:pt x="186" y="40"/>
                    <a:pt x="169" y="24"/>
                  </a:cubicBezTo>
                  <a:cubicBezTo>
                    <a:pt x="147" y="9"/>
                    <a:pt x="12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30"/>
            <p:cNvSpPr/>
            <p:nvPr/>
          </p:nvSpPr>
          <p:spPr>
            <a:xfrm>
              <a:off x="4113650" y="3006000"/>
              <a:ext cx="5200" cy="5250"/>
            </a:xfrm>
            <a:custGeom>
              <a:avLst/>
              <a:gdLst/>
              <a:ahLst/>
              <a:cxnLst/>
              <a:rect l="l" t="t" r="r" b="b"/>
              <a:pathLst>
                <a:path w="208" h="210" extrusionOk="0">
                  <a:moveTo>
                    <a:pt x="125" y="0"/>
                  </a:moveTo>
                  <a:cubicBezTo>
                    <a:pt x="87" y="0"/>
                    <a:pt x="71" y="0"/>
                    <a:pt x="55" y="17"/>
                  </a:cubicBezTo>
                  <a:cubicBezTo>
                    <a:pt x="22" y="37"/>
                    <a:pt x="1" y="70"/>
                    <a:pt x="1" y="87"/>
                  </a:cubicBezTo>
                  <a:lnTo>
                    <a:pt x="1" y="140"/>
                  </a:lnTo>
                  <a:cubicBezTo>
                    <a:pt x="22" y="157"/>
                    <a:pt x="22" y="157"/>
                    <a:pt x="22" y="173"/>
                  </a:cubicBezTo>
                  <a:cubicBezTo>
                    <a:pt x="38" y="190"/>
                    <a:pt x="71" y="206"/>
                    <a:pt x="87" y="206"/>
                  </a:cubicBezTo>
                  <a:cubicBezTo>
                    <a:pt x="97" y="209"/>
                    <a:pt x="106" y="210"/>
                    <a:pt x="114" y="210"/>
                  </a:cubicBezTo>
                  <a:cubicBezTo>
                    <a:pt x="170" y="210"/>
                    <a:pt x="207" y="166"/>
                    <a:pt x="207" y="120"/>
                  </a:cubicBezTo>
                  <a:cubicBezTo>
                    <a:pt x="207" y="87"/>
                    <a:pt x="207" y="70"/>
                    <a:pt x="191" y="54"/>
                  </a:cubicBezTo>
                  <a:cubicBezTo>
                    <a:pt x="174" y="17"/>
                    <a:pt x="158"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30"/>
            <p:cNvSpPr/>
            <p:nvPr/>
          </p:nvSpPr>
          <p:spPr>
            <a:xfrm>
              <a:off x="4104275" y="3061850"/>
              <a:ext cx="5600" cy="5275"/>
            </a:xfrm>
            <a:custGeom>
              <a:avLst/>
              <a:gdLst/>
              <a:ahLst/>
              <a:cxnLst/>
              <a:rect l="l" t="t" r="r" b="b"/>
              <a:pathLst>
                <a:path w="224" h="211" extrusionOk="0">
                  <a:moveTo>
                    <a:pt x="120" y="1"/>
                  </a:moveTo>
                  <a:cubicBezTo>
                    <a:pt x="104" y="1"/>
                    <a:pt x="67" y="1"/>
                    <a:pt x="50" y="17"/>
                  </a:cubicBezTo>
                  <a:cubicBezTo>
                    <a:pt x="17" y="34"/>
                    <a:pt x="1" y="71"/>
                    <a:pt x="1" y="87"/>
                  </a:cubicBezTo>
                  <a:cubicBezTo>
                    <a:pt x="1" y="104"/>
                    <a:pt x="1" y="120"/>
                    <a:pt x="17" y="137"/>
                  </a:cubicBezTo>
                  <a:lnTo>
                    <a:pt x="17" y="174"/>
                  </a:lnTo>
                  <a:cubicBezTo>
                    <a:pt x="34" y="191"/>
                    <a:pt x="67" y="207"/>
                    <a:pt x="87" y="207"/>
                  </a:cubicBezTo>
                  <a:cubicBezTo>
                    <a:pt x="96" y="209"/>
                    <a:pt x="105" y="210"/>
                    <a:pt x="113" y="210"/>
                  </a:cubicBezTo>
                  <a:cubicBezTo>
                    <a:pt x="167" y="210"/>
                    <a:pt x="207" y="167"/>
                    <a:pt x="207" y="120"/>
                  </a:cubicBezTo>
                  <a:cubicBezTo>
                    <a:pt x="223" y="104"/>
                    <a:pt x="207" y="71"/>
                    <a:pt x="190" y="50"/>
                  </a:cubicBezTo>
                  <a:cubicBezTo>
                    <a:pt x="170"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30"/>
            <p:cNvSpPr/>
            <p:nvPr/>
          </p:nvSpPr>
          <p:spPr>
            <a:xfrm>
              <a:off x="4113650" y="3095775"/>
              <a:ext cx="5700" cy="5175"/>
            </a:xfrm>
            <a:custGeom>
              <a:avLst/>
              <a:gdLst/>
              <a:ahLst/>
              <a:cxnLst/>
              <a:rect l="l" t="t" r="r" b="b"/>
              <a:pathLst>
                <a:path w="228" h="207" extrusionOk="0">
                  <a:moveTo>
                    <a:pt x="125" y="0"/>
                  </a:moveTo>
                  <a:cubicBezTo>
                    <a:pt x="71" y="0"/>
                    <a:pt x="22" y="33"/>
                    <a:pt x="1" y="87"/>
                  </a:cubicBezTo>
                  <a:cubicBezTo>
                    <a:pt x="1" y="103"/>
                    <a:pt x="1" y="120"/>
                    <a:pt x="22" y="136"/>
                  </a:cubicBezTo>
                  <a:lnTo>
                    <a:pt x="22" y="173"/>
                  </a:lnTo>
                  <a:cubicBezTo>
                    <a:pt x="38" y="190"/>
                    <a:pt x="71" y="206"/>
                    <a:pt x="87" y="206"/>
                  </a:cubicBezTo>
                  <a:cubicBezTo>
                    <a:pt x="125" y="206"/>
                    <a:pt x="158" y="206"/>
                    <a:pt x="174" y="190"/>
                  </a:cubicBezTo>
                  <a:cubicBezTo>
                    <a:pt x="191" y="173"/>
                    <a:pt x="207" y="157"/>
                    <a:pt x="207" y="120"/>
                  </a:cubicBezTo>
                  <a:cubicBezTo>
                    <a:pt x="228" y="70"/>
                    <a:pt x="191" y="17"/>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30"/>
            <p:cNvSpPr/>
            <p:nvPr/>
          </p:nvSpPr>
          <p:spPr>
            <a:xfrm>
              <a:off x="4109425" y="3050050"/>
              <a:ext cx="5600" cy="5100"/>
            </a:xfrm>
            <a:custGeom>
              <a:avLst/>
              <a:gdLst/>
              <a:ahLst/>
              <a:cxnLst/>
              <a:rect l="l" t="t" r="r" b="b"/>
              <a:pathLst>
                <a:path w="224" h="204" extrusionOk="0">
                  <a:moveTo>
                    <a:pt x="121" y="0"/>
                  </a:moveTo>
                  <a:cubicBezTo>
                    <a:pt x="115" y="0"/>
                    <a:pt x="109" y="2"/>
                    <a:pt x="104" y="7"/>
                  </a:cubicBezTo>
                  <a:cubicBezTo>
                    <a:pt x="67" y="7"/>
                    <a:pt x="34" y="28"/>
                    <a:pt x="17" y="44"/>
                  </a:cubicBezTo>
                  <a:cubicBezTo>
                    <a:pt x="1" y="61"/>
                    <a:pt x="1" y="94"/>
                    <a:pt x="1" y="110"/>
                  </a:cubicBezTo>
                  <a:cubicBezTo>
                    <a:pt x="1" y="131"/>
                    <a:pt x="1" y="131"/>
                    <a:pt x="17" y="147"/>
                  </a:cubicBezTo>
                  <a:cubicBezTo>
                    <a:pt x="17" y="164"/>
                    <a:pt x="34" y="180"/>
                    <a:pt x="34" y="180"/>
                  </a:cubicBezTo>
                  <a:cubicBezTo>
                    <a:pt x="58" y="195"/>
                    <a:pt x="85" y="203"/>
                    <a:pt x="110" y="203"/>
                  </a:cubicBezTo>
                  <a:cubicBezTo>
                    <a:pt x="141" y="203"/>
                    <a:pt x="170" y="191"/>
                    <a:pt x="191" y="164"/>
                  </a:cubicBezTo>
                  <a:cubicBezTo>
                    <a:pt x="224" y="131"/>
                    <a:pt x="224" y="61"/>
                    <a:pt x="170" y="28"/>
                  </a:cubicBezTo>
                  <a:cubicBezTo>
                    <a:pt x="158" y="13"/>
                    <a:pt x="138"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30"/>
            <p:cNvSpPr/>
            <p:nvPr/>
          </p:nvSpPr>
          <p:spPr>
            <a:xfrm>
              <a:off x="4109025" y="2954425"/>
              <a:ext cx="5175" cy="5250"/>
            </a:xfrm>
            <a:custGeom>
              <a:avLst/>
              <a:gdLst/>
              <a:ahLst/>
              <a:cxnLst/>
              <a:rect l="l" t="t" r="r" b="b"/>
              <a:pathLst>
                <a:path w="207" h="210" extrusionOk="0">
                  <a:moveTo>
                    <a:pt x="113" y="1"/>
                  </a:moveTo>
                  <a:cubicBezTo>
                    <a:pt x="80" y="1"/>
                    <a:pt x="48" y="16"/>
                    <a:pt x="17" y="39"/>
                  </a:cubicBezTo>
                  <a:cubicBezTo>
                    <a:pt x="0" y="55"/>
                    <a:pt x="0" y="88"/>
                    <a:pt x="0" y="121"/>
                  </a:cubicBezTo>
                  <a:cubicBezTo>
                    <a:pt x="0" y="121"/>
                    <a:pt x="0" y="142"/>
                    <a:pt x="17" y="142"/>
                  </a:cubicBezTo>
                  <a:cubicBezTo>
                    <a:pt x="17" y="159"/>
                    <a:pt x="33" y="175"/>
                    <a:pt x="33" y="191"/>
                  </a:cubicBezTo>
                  <a:cubicBezTo>
                    <a:pt x="52" y="204"/>
                    <a:pt x="74" y="209"/>
                    <a:pt x="96" y="209"/>
                  </a:cubicBezTo>
                  <a:cubicBezTo>
                    <a:pt x="131" y="209"/>
                    <a:pt x="166" y="195"/>
                    <a:pt x="186" y="175"/>
                  </a:cubicBezTo>
                  <a:cubicBezTo>
                    <a:pt x="207" y="142"/>
                    <a:pt x="207" y="121"/>
                    <a:pt x="207" y="88"/>
                  </a:cubicBezTo>
                  <a:cubicBezTo>
                    <a:pt x="207" y="72"/>
                    <a:pt x="186" y="39"/>
                    <a:pt x="169" y="18"/>
                  </a:cubicBezTo>
                  <a:cubicBezTo>
                    <a:pt x="151" y="6"/>
                    <a:pt x="132"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30"/>
            <p:cNvSpPr/>
            <p:nvPr/>
          </p:nvSpPr>
          <p:spPr>
            <a:xfrm>
              <a:off x="4109425" y="3033925"/>
              <a:ext cx="5200" cy="5350"/>
            </a:xfrm>
            <a:custGeom>
              <a:avLst/>
              <a:gdLst/>
              <a:ahLst/>
              <a:cxnLst/>
              <a:rect l="l" t="t" r="r" b="b"/>
              <a:pathLst>
                <a:path w="208" h="214" extrusionOk="0">
                  <a:moveTo>
                    <a:pt x="120" y="1"/>
                  </a:moveTo>
                  <a:cubicBezTo>
                    <a:pt x="50" y="1"/>
                    <a:pt x="1" y="34"/>
                    <a:pt x="1" y="87"/>
                  </a:cubicBezTo>
                  <a:lnTo>
                    <a:pt x="1" y="157"/>
                  </a:lnTo>
                  <a:lnTo>
                    <a:pt x="17" y="174"/>
                  </a:lnTo>
                  <a:cubicBezTo>
                    <a:pt x="34" y="190"/>
                    <a:pt x="50" y="207"/>
                    <a:pt x="87" y="207"/>
                  </a:cubicBezTo>
                  <a:cubicBezTo>
                    <a:pt x="97" y="212"/>
                    <a:pt x="105" y="214"/>
                    <a:pt x="113" y="214"/>
                  </a:cubicBezTo>
                  <a:cubicBezTo>
                    <a:pt x="130" y="214"/>
                    <a:pt x="142" y="202"/>
                    <a:pt x="153" y="190"/>
                  </a:cubicBezTo>
                  <a:cubicBezTo>
                    <a:pt x="191" y="174"/>
                    <a:pt x="207" y="157"/>
                    <a:pt x="207" y="120"/>
                  </a:cubicBezTo>
                  <a:cubicBezTo>
                    <a:pt x="207" y="104"/>
                    <a:pt x="207" y="71"/>
                    <a:pt x="191" y="54"/>
                  </a:cubicBezTo>
                  <a:cubicBezTo>
                    <a:pt x="170" y="34"/>
                    <a:pt x="13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30"/>
            <p:cNvSpPr/>
            <p:nvPr/>
          </p:nvSpPr>
          <p:spPr>
            <a:xfrm>
              <a:off x="4317225" y="3070975"/>
              <a:ext cx="5700" cy="5250"/>
            </a:xfrm>
            <a:custGeom>
              <a:avLst/>
              <a:gdLst/>
              <a:ahLst/>
              <a:cxnLst/>
              <a:rect l="l" t="t" r="r" b="b"/>
              <a:pathLst>
                <a:path w="228" h="210" extrusionOk="0">
                  <a:moveTo>
                    <a:pt x="132" y="0"/>
                  </a:moveTo>
                  <a:cubicBezTo>
                    <a:pt x="117" y="0"/>
                    <a:pt x="102" y="5"/>
                    <a:pt x="87" y="15"/>
                  </a:cubicBezTo>
                  <a:cubicBezTo>
                    <a:pt x="38" y="32"/>
                    <a:pt x="1" y="81"/>
                    <a:pt x="21" y="135"/>
                  </a:cubicBezTo>
                  <a:cubicBezTo>
                    <a:pt x="38" y="151"/>
                    <a:pt x="38" y="168"/>
                    <a:pt x="54" y="184"/>
                  </a:cubicBezTo>
                  <a:cubicBezTo>
                    <a:pt x="77" y="196"/>
                    <a:pt x="102" y="209"/>
                    <a:pt x="127" y="209"/>
                  </a:cubicBezTo>
                  <a:cubicBezTo>
                    <a:pt x="137" y="209"/>
                    <a:pt x="147" y="207"/>
                    <a:pt x="157" y="201"/>
                  </a:cubicBezTo>
                  <a:cubicBezTo>
                    <a:pt x="190" y="184"/>
                    <a:pt x="227" y="151"/>
                    <a:pt x="227" y="118"/>
                  </a:cubicBezTo>
                  <a:lnTo>
                    <a:pt x="227" y="65"/>
                  </a:lnTo>
                  <a:cubicBezTo>
                    <a:pt x="201" y="29"/>
                    <a:pt x="168"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30"/>
            <p:cNvSpPr/>
            <p:nvPr/>
          </p:nvSpPr>
          <p:spPr>
            <a:xfrm>
              <a:off x="4277350" y="3073275"/>
              <a:ext cx="6000" cy="5050"/>
            </a:xfrm>
            <a:custGeom>
              <a:avLst/>
              <a:gdLst/>
              <a:ahLst/>
              <a:cxnLst/>
              <a:rect l="l" t="t" r="r" b="b"/>
              <a:pathLst>
                <a:path w="240" h="202" extrusionOk="0">
                  <a:moveTo>
                    <a:pt x="113" y="0"/>
                  </a:moveTo>
                  <a:cubicBezTo>
                    <a:pt x="82" y="0"/>
                    <a:pt x="53" y="14"/>
                    <a:pt x="33" y="43"/>
                  </a:cubicBezTo>
                  <a:cubicBezTo>
                    <a:pt x="17" y="59"/>
                    <a:pt x="0" y="92"/>
                    <a:pt x="17" y="109"/>
                  </a:cubicBezTo>
                  <a:lnTo>
                    <a:pt x="17" y="146"/>
                  </a:lnTo>
                  <a:cubicBezTo>
                    <a:pt x="17" y="162"/>
                    <a:pt x="33" y="179"/>
                    <a:pt x="50" y="179"/>
                  </a:cubicBezTo>
                  <a:cubicBezTo>
                    <a:pt x="74" y="194"/>
                    <a:pt x="97" y="202"/>
                    <a:pt x="120" y="202"/>
                  </a:cubicBezTo>
                  <a:cubicBezTo>
                    <a:pt x="148" y="202"/>
                    <a:pt x="177" y="190"/>
                    <a:pt x="206" y="162"/>
                  </a:cubicBezTo>
                  <a:cubicBezTo>
                    <a:pt x="239" y="129"/>
                    <a:pt x="223" y="59"/>
                    <a:pt x="190" y="26"/>
                  </a:cubicBezTo>
                  <a:cubicBezTo>
                    <a:pt x="165" y="9"/>
                    <a:pt x="13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30"/>
            <p:cNvSpPr/>
            <p:nvPr/>
          </p:nvSpPr>
          <p:spPr>
            <a:xfrm>
              <a:off x="4276925" y="3089900"/>
              <a:ext cx="5600" cy="5175"/>
            </a:xfrm>
            <a:custGeom>
              <a:avLst/>
              <a:gdLst/>
              <a:ahLst/>
              <a:cxnLst/>
              <a:rect l="l" t="t" r="r" b="b"/>
              <a:pathLst>
                <a:path w="224" h="207" extrusionOk="0">
                  <a:moveTo>
                    <a:pt x="103" y="0"/>
                  </a:moveTo>
                  <a:cubicBezTo>
                    <a:pt x="90" y="0"/>
                    <a:pt x="77" y="4"/>
                    <a:pt x="67" y="13"/>
                  </a:cubicBezTo>
                  <a:cubicBezTo>
                    <a:pt x="50" y="13"/>
                    <a:pt x="34" y="29"/>
                    <a:pt x="17" y="46"/>
                  </a:cubicBezTo>
                  <a:cubicBezTo>
                    <a:pt x="1" y="83"/>
                    <a:pt x="1" y="116"/>
                    <a:pt x="1" y="132"/>
                  </a:cubicBezTo>
                  <a:cubicBezTo>
                    <a:pt x="28" y="176"/>
                    <a:pt x="69" y="207"/>
                    <a:pt x="110" y="207"/>
                  </a:cubicBezTo>
                  <a:cubicBezTo>
                    <a:pt x="119" y="207"/>
                    <a:pt x="128" y="205"/>
                    <a:pt x="137" y="202"/>
                  </a:cubicBezTo>
                  <a:cubicBezTo>
                    <a:pt x="190" y="186"/>
                    <a:pt x="223" y="116"/>
                    <a:pt x="207" y="62"/>
                  </a:cubicBezTo>
                  <a:cubicBezTo>
                    <a:pt x="190" y="29"/>
                    <a:pt x="170" y="13"/>
                    <a:pt x="137" y="13"/>
                  </a:cubicBezTo>
                  <a:cubicBezTo>
                    <a:pt x="128" y="4"/>
                    <a:pt x="11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30"/>
            <p:cNvSpPr/>
            <p:nvPr/>
          </p:nvSpPr>
          <p:spPr>
            <a:xfrm>
              <a:off x="4272600" y="3101425"/>
              <a:ext cx="6000" cy="5200"/>
            </a:xfrm>
            <a:custGeom>
              <a:avLst/>
              <a:gdLst/>
              <a:ahLst/>
              <a:cxnLst/>
              <a:rect l="l" t="t" r="r" b="b"/>
              <a:pathLst>
                <a:path w="240" h="208" extrusionOk="0">
                  <a:moveTo>
                    <a:pt x="128" y="0"/>
                  </a:moveTo>
                  <a:cubicBezTo>
                    <a:pt x="115" y="0"/>
                    <a:pt x="101" y="4"/>
                    <a:pt x="87" y="13"/>
                  </a:cubicBezTo>
                  <a:cubicBezTo>
                    <a:pt x="17" y="34"/>
                    <a:pt x="0" y="84"/>
                    <a:pt x="17" y="137"/>
                  </a:cubicBezTo>
                  <a:cubicBezTo>
                    <a:pt x="30" y="178"/>
                    <a:pt x="80" y="207"/>
                    <a:pt x="127" y="207"/>
                  </a:cubicBezTo>
                  <a:cubicBezTo>
                    <a:pt x="138" y="207"/>
                    <a:pt x="148" y="206"/>
                    <a:pt x="157" y="203"/>
                  </a:cubicBezTo>
                  <a:cubicBezTo>
                    <a:pt x="207" y="187"/>
                    <a:pt x="240" y="117"/>
                    <a:pt x="223" y="67"/>
                  </a:cubicBezTo>
                  <a:cubicBezTo>
                    <a:pt x="199" y="28"/>
                    <a:pt x="16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30"/>
            <p:cNvSpPr/>
            <p:nvPr/>
          </p:nvSpPr>
          <p:spPr>
            <a:xfrm>
              <a:off x="4280325" y="3059275"/>
              <a:ext cx="5600" cy="5300"/>
            </a:xfrm>
            <a:custGeom>
              <a:avLst/>
              <a:gdLst/>
              <a:ahLst/>
              <a:cxnLst/>
              <a:rect l="l" t="t" r="r" b="b"/>
              <a:pathLst>
                <a:path w="224" h="212" extrusionOk="0">
                  <a:moveTo>
                    <a:pt x="137" y="1"/>
                  </a:moveTo>
                  <a:cubicBezTo>
                    <a:pt x="71" y="1"/>
                    <a:pt x="17" y="34"/>
                    <a:pt x="17" y="87"/>
                  </a:cubicBezTo>
                  <a:cubicBezTo>
                    <a:pt x="1" y="120"/>
                    <a:pt x="17" y="137"/>
                    <a:pt x="17" y="153"/>
                  </a:cubicBezTo>
                  <a:lnTo>
                    <a:pt x="34" y="174"/>
                  </a:lnTo>
                  <a:cubicBezTo>
                    <a:pt x="54" y="190"/>
                    <a:pt x="71" y="207"/>
                    <a:pt x="104" y="207"/>
                  </a:cubicBezTo>
                  <a:cubicBezTo>
                    <a:pt x="113" y="210"/>
                    <a:pt x="122" y="211"/>
                    <a:pt x="131" y="211"/>
                  </a:cubicBezTo>
                  <a:cubicBezTo>
                    <a:pt x="173" y="211"/>
                    <a:pt x="210" y="179"/>
                    <a:pt x="223" y="120"/>
                  </a:cubicBezTo>
                  <a:cubicBezTo>
                    <a:pt x="223" y="104"/>
                    <a:pt x="223" y="71"/>
                    <a:pt x="207" y="50"/>
                  </a:cubicBezTo>
                  <a:cubicBezTo>
                    <a:pt x="190" y="34"/>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30"/>
            <p:cNvSpPr/>
            <p:nvPr/>
          </p:nvSpPr>
          <p:spPr>
            <a:xfrm>
              <a:off x="4288875" y="3096975"/>
              <a:ext cx="5700" cy="4950"/>
            </a:xfrm>
            <a:custGeom>
              <a:avLst/>
              <a:gdLst/>
              <a:ahLst/>
              <a:cxnLst/>
              <a:rect l="l" t="t" r="r" b="b"/>
              <a:pathLst>
                <a:path w="228" h="198" extrusionOk="0">
                  <a:moveTo>
                    <a:pt x="104" y="0"/>
                  </a:moveTo>
                  <a:cubicBezTo>
                    <a:pt x="54" y="0"/>
                    <a:pt x="21" y="35"/>
                    <a:pt x="21" y="88"/>
                  </a:cubicBezTo>
                  <a:cubicBezTo>
                    <a:pt x="1" y="109"/>
                    <a:pt x="21" y="125"/>
                    <a:pt x="21" y="142"/>
                  </a:cubicBezTo>
                  <a:cubicBezTo>
                    <a:pt x="21" y="142"/>
                    <a:pt x="21" y="158"/>
                    <a:pt x="38" y="158"/>
                  </a:cubicBezTo>
                  <a:cubicBezTo>
                    <a:pt x="54" y="175"/>
                    <a:pt x="71" y="191"/>
                    <a:pt x="104" y="191"/>
                  </a:cubicBezTo>
                  <a:cubicBezTo>
                    <a:pt x="114" y="195"/>
                    <a:pt x="124" y="197"/>
                    <a:pt x="133" y="197"/>
                  </a:cubicBezTo>
                  <a:cubicBezTo>
                    <a:pt x="175" y="197"/>
                    <a:pt x="211" y="163"/>
                    <a:pt x="228" y="109"/>
                  </a:cubicBezTo>
                  <a:cubicBezTo>
                    <a:pt x="228" y="88"/>
                    <a:pt x="228" y="55"/>
                    <a:pt x="207" y="39"/>
                  </a:cubicBezTo>
                  <a:cubicBezTo>
                    <a:pt x="190" y="22"/>
                    <a:pt x="158" y="6"/>
                    <a:pt x="141" y="6"/>
                  </a:cubicBezTo>
                  <a:cubicBezTo>
                    <a:pt x="128" y="2"/>
                    <a:pt x="11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30"/>
            <p:cNvSpPr/>
            <p:nvPr/>
          </p:nvSpPr>
          <p:spPr>
            <a:xfrm>
              <a:off x="4290225" y="3083200"/>
              <a:ext cx="5175" cy="5025"/>
            </a:xfrm>
            <a:custGeom>
              <a:avLst/>
              <a:gdLst/>
              <a:ahLst/>
              <a:cxnLst/>
              <a:rect l="l" t="t" r="r" b="b"/>
              <a:pathLst>
                <a:path w="207" h="201" extrusionOk="0">
                  <a:moveTo>
                    <a:pt x="86" y="0"/>
                  </a:moveTo>
                  <a:cubicBezTo>
                    <a:pt x="34" y="0"/>
                    <a:pt x="0" y="33"/>
                    <a:pt x="0" y="91"/>
                  </a:cubicBezTo>
                  <a:lnTo>
                    <a:pt x="0" y="124"/>
                  </a:lnTo>
                  <a:lnTo>
                    <a:pt x="0" y="145"/>
                  </a:lnTo>
                  <a:lnTo>
                    <a:pt x="17" y="161"/>
                  </a:lnTo>
                  <a:cubicBezTo>
                    <a:pt x="33" y="178"/>
                    <a:pt x="50" y="194"/>
                    <a:pt x="87" y="194"/>
                  </a:cubicBezTo>
                  <a:cubicBezTo>
                    <a:pt x="97" y="199"/>
                    <a:pt x="105" y="201"/>
                    <a:pt x="112" y="201"/>
                  </a:cubicBezTo>
                  <a:cubicBezTo>
                    <a:pt x="130" y="201"/>
                    <a:pt x="141" y="189"/>
                    <a:pt x="153" y="178"/>
                  </a:cubicBezTo>
                  <a:cubicBezTo>
                    <a:pt x="190" y="161"/>
                    <a:pt x="207" y="145"/>
                    <a:pt x="207" y="108"/>
                  </a:cubicBezTo>
                  <a:cubicBezTo>
                    <a:pt x="207" y="91"/>
                    <a:pt x="207" y="75"/>
                    <a:pt x="190" y="42"/>
                  </a:cubicBezTo>
                  <a:cubicBezTo>
                    <a:pt x="174" y="21"/>
                    <a:pt x="153" y="4"/>
                    <a:pt x="120" y="4"/>
                  </a:cubicBezTo>
                  <a:cubicBezTo>
                    <a:pt x="108" y="2"/>
                    <a:pt x="97"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30"/>
            <p:cNvSpPr/>
            <p:nvPr/>
          </p:nvSpPr>
          <p:spPr>
            <a:xfrm>
              <a:off x="4271775" y="3115825"/>
              <a:ext cx="6000" cy="5075"/>
            </a:xfrm>
            <a:custGeom>
              <a:avLst/>
              <a:gdLst/>
              <a:ahLst/>
              <a:cxnLst/>
              <a:rect l="l" t="t" r="r" b="b"/>
              <a:pathLst>
                <a:path w="240" h="203" extrusionOk="0">
                  <a:moveTo>
                    <a:pt x="127" y="0"/>
                  </a:moveTo>
                  <a:cubicBezTo>
                    <a:pt x="113" y="0"/>
                    <a:pt x="99" y="2"/>
                    <a:pt x="87" y="6"/>
                  </a:cubicBezTo>
                  <a:cubicBezTo>
                    <a:pt x="33" y="23"/>
                    <a:pt x="0" y="77"/>
                    <a:pt x="17" y="142"/>
                  </a:cubicBezTo>
                  <a:cubicBezTo>
                    <a:pt x="42" y="183"/>
                    <a:pt x="78" y="202"/>
                    <a:pt x="116" y="202"/>
                  </a:cubicBezTo>
                  <a:cubicBezTo>
                    <a:pt x="128" y="202"/>
                    <a:pt x="141" y="200"/>
                    <a:pt x="153" y="196"/>
                  </a:cubicBezTo>
                  <a:cubicBezTo>
                    <a:pt x="207" y="180"/>
                    <a:pt x="240" y="109"/>
                    <a:pt x="223" y="56"/>
                  </a:cubicBez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30"/>
            <p:cNvSpPr/>
            <p:nvPr/>
          </p:nvSpPr>
          <p:spPr>
            <a:xfrm>
              <a:off x="4284650" y="3108750"/>
              <a:ext cx="5600" cy="5225"/>
            </a:xfrm>
            <a:custGeom>
              <a:avLst/>
              <a:gdLst/>
              <a:ahLst/>
              <a:cxnLst/>
              <a:rect l="l" t="t" r="r" b="b"/>
              <a:pathLst>
                <a:path w="224" h="209" extrusionOk="0">
                  <a:moveTo>
                    <a:pt x="113" y="0"/>
                  </a:moveTo>
                  <a:cubicBezTo>
                    <a:pt x="98" y="0"/>
                    <a:pt x="82" y="4"/>
                    <a:pt x="67" y="13"/>
                  </a:cubicBezTo>
                  <a:cubicBezTo>
                    <a:pt x="17" y="30"/>
                    <a:pt x="1" y="83"/>
                    <a:pt x="17" y="133"/>
                  </a:cubicBezTo>
                  <a:cubicBezTo>
                    <a:pt x="30" y="187"/>
                    <a:pt x="74" y="209"/>
                    <a:pt x="116" y="209"/>
                  </a:cubicBezTo>
                  <a:cubicBezTo>
                    <a:pt x="129" y="209"/>
                    <a:pt x="142" y="207"/>
                    <a:pt x="153" y="203"/>
                  </a:cubicBezTo>
                  <a:cubicBezTo>
                    <a:pt x="207" y="186"/>
                    <a:pt x="223" y="116"/>
                    <a:pt x="207" y="67"/>
                  </a:cubicBezTo>
                  <a:cubicBezTo>
                    <a:pt x="195" y="28"/>
                    <a:pt x="155"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30"/>
            <p:cNvSpPr/>
            <p:nvPr/>
          </p:nvSpPr>
          <p:spPr>
            <a:xfrm>
              <a:off x="4283325" y="3122725"/>
              <a:ext cx="5175" cy="4950"/>
            </a:xfrm>
            <a:custGeom>
              <a:avLst/>
              <a:gdLst/>
              <a:ahLst/>
              <a:cxnLst/>
              <a:rect l="l" t="t" r="r" b="b"/>
              <a:pathLst>
                <a:path w="207" h="198" extrusionOk="0">
                  <a:moveTo>
                    <a:pt x="90" y="1"/>
                  </a:moveTo>
                  <a:cubicBezTo>
                    <a:pt x="46" y="1"/>
                    <a:pt x="0" y="36"/>
                    <a:pt x="0" y="89"/>
                  </a:cubicBezTo>
                  <a:lnTo>
                    <a:pt x="0" y="143"/>
                  </a:lnTo>
                  <a:lnTo>
                    <a:pt x="17" y="159"/>
                  </a:lnTo>
                  <a:cubicBezTo>
                    <a:pt x="37" y="176"/>
                    <a:pt x="54" y="192"/>
                    <a:pt x="87" y="192"/>
                  </a:cubicBezTo>
                  <a:cubicBezTo>
                    <a:pt x="97" y="196"/>
                    <a:pt x="107" y="198"/>
                    <a:pt x="118" y="198"/>
                  </a:cubicBezTo>
                  <a:cubicBezTo>
                    <a:pt x="163" y="198"/>
                    <a:pt x="206" y="163"/>
                    <a:pt x="206" y="110"/>
                  </a:cubicBezTo>
                  <a:cubicBezTo>
                    <a:pt x="206" y="89"/>
                    <a:pt x="206" y="56"/>
                    <a:pt x="190" y="40"/>
                  </a:cubicBezTo>
                  <a:cubicBezTo>
                    <a:pt x="173" y="23"/>
                    <a:pt x="157" y="7"/>
                    <a:pt x="120" y="7"/>
                  </a:cubicBezTo>
                  <a:cubicBezTo>
                    <a:pt x="110" y="3"/>
                    <a:pt x="101"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30"/>
            <p:cNvSpPr/>
            <p:nvPr/>
          </p:nvSpPr>
          <p:spPr>
            <a:xfrm>
              <a:off x="4338775" y="3086800"/>
              <a:ext cx="5175" cy="5175"/>
            </a:xfrm>
            <a:custGeom>
              <a:avLst/>
              <a:gdLst/>
              <a:ahLst/>
              <a:cxnLst/>
              <a:rect l="l" t="t" r="r" b="b"/>
              <a:pathLst>
                <a:path w="207" h="207" extrusionOk="0">
                  <a:moveTo>
                    <a:pt x="120" y="1"/>
                  </a:moveTo>
                  <a:cubicBezTo>
                    <a:pt x="87" y="1"/>
                    <a:pt x="50" y="17"/>
                    <a:pt x="33" y="34"/>
                  </a:cubicBezTo>
                  <a:cubicBezTo>
                    <a:pt x="17" y="50"/>
                    <a:pt x="0" y="67"/>
                    <a:pt x="0" y="83"/>
                  </a:cubicBezTo>
                  <a:lnTo>
                    <a:pt x="0" y="137"/>
                  </a:lnTo>
                  <a:cubicBezTo>
                    <a:pt x="17" y="170"/>
                    <a:pt x="50" y="207"/>
                    <a:pt x="87" y="207"/>
                  </a:cubicBezTo>
                  <a:lnTo>
                    <a:pt x="103" y="207"/>
                  </a:lnTo>
                  <a:cubicBezTo>
                    <a:pt x="153" y="207"/>
                    <a:pt x="206" y="170"/>
                    <a:pt x="206" y="120"/>
                  </a:cubicBezTo>
                  <a:cubicBezTo>
                    <a:pt x="206" y="83"/>
                    <a:pt x="206" y="67"/>
                    <a:pt x="190" y="50"/>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30"/>
            <p:cNvSpPr/>
            <p:nvPr/>
          </p:nvSpPr>
          <p:spPr>
            <a:xfrm>
              <a:off x="4252400" y="3085300"/>
              <a:ext cx="5175" cy="5025"/>
            </a:xfrm>
            <a:custGeom>
              <a:avLst/>
              <a:gdLst/>
              <a:ahLst/>
              <a:cxnLst/>
              <a:rect l="l" t="t" r="r" b="b"/>
              <a:pathLst>
                <a:path w="207" h="201" extrusionOk="0">
                  <a:moveTo>
                    <a:pt x="91" y="0"/>
                  </a:moveTo>
                  <a:cubicBezTo>
                    <a:pt x="69" y="0"/>
                    <a:pt x="49" y="12"/>
                    <a:pt x="37" y="24"/>
                  </a:cubicBezTo>
                  <a:cubicBezTo>
                    <a:pt x="17" y="40"/>
                    <a:pt x="0" y="61"/>
                    <a:pt x="0" y="94"/>
                  </a:cubicBezTo>
                  <a:lnTo>
                    <a:pt x="0" y="143"/>
                  </a:lnTo>
                  <a:cubicBezTo>
                    <a:pt x="0" y="143"/>
                    <a:pt x="0" y="164"/>
                    <a:pt x="17" y="164"/>
                  </a:cubicBezTo>
                  <a:cubicBezTo>
                    <a:pt x="37" y="180"/>
                    <a:pt x="54" y="197"/>
                    <a:pt x="87" y="197"/>
                  </a:cubicBezTo>
                  <a:cubicBezTo>
                    <a:pt x="96" y="200"/>
                    <a:pt x="105" y="201"/>
                    <a:pt x="114" y="201"/>
                  </a:cubicBezTo>
                  <a:cubicBezTo>
                    <a:pt x="156" y="201"/>
                    <a:pt x="193" y="168"/>
                    <a:pt x="206" y="110"/>
                  </a:cubicBezTo>
                  <a:cubicBezTo>
                    <a:pt x="206" y="94"/>
                    <a:pt x="206" y="61"/>
                    <a:pt x="190" y="40"/>
                  </a:cubicBezTo>
                  <a:cubicBezTo>
                    <a:pt x="173" y="24"/>
                    <a:pt x="141" y="7"/>
                    <a:pt x="120" y="7"/>
                  </a:cubicBezTo>
                  <a:cubicBezTo>
                    <a:pt x="110" y="2"/>
                    <a:pt x="101"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30"/>
            <p:cNvSpPr/>
            <p:nvPr/>
          </p:nvSpPr>
          <p:spPr>
            <a:xfrm>
              <a:off x="4258475" y="3117200"/>
              <a:ext cx="5600" cy="5200"/>
            </a:xfrm>
            <a:custGeom>
              <a:avLst/>
              <a:gdLst/>
              <a:ahLst/>
              <a:cxnLst/>
              <a:rect l="l" t="t" r="r" b="b"/>
              <a:pathLst>
                <a:path w="224" h="208" extrusionOk="0">
                  <a:moveTo>
                    <a:pt x="120" y="1"/>
                  </a:moveTo>
                  <a:cubicBezTo>
                    <a:pt x="83" y="1"/>
                    <a:pt x="50" y="22"/>
                    <a:pt x="34" y="38"/>
                  </a:cubicBezTo>
                  <a:cubicBezTo>
                    <a:pt x="17" y="54"/>
                    <a:pt x="17" y="71"/>
                    <a:pt x="1" y="87"/>
                  </a:cubicBezTo>
                  <a:cubicBezTo>
                    <a:pt x="1" y="104"/>
                    <a:pt x="1" y="125"/>
                    <a:pt x="17" y="141"/>
                  </a:cubicBezTo>
                  <a:cubicBezTo>
                    <a:pt x="34" y="174"/>
                    <a:pt x="50" y="207"/>
                    <a:pt x="104" y="207"/>
                  </a:cubicBezTo>
                  <a:cubicBezTo>
                    <a:pt x="153" y="207"/>
                    <a:pt x="207" y="174"/>
                    <a:pt x="223" y="125"/>
                  </a:cubicBezTo>
                  <a:cubicBezTo>
                    <a:pt x="223" y="104"/>
                    <a:pt x="207" y="71"/>
                    <a:pt x="186" y="54"/>
                  </a:cubicBezTo>
                  <a:cubicBezTo>
                    <a:pt x="170" y="22"/>
                    <a:pt x="153" y="2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30"/>
            <p:cNvSpPr/>
            <p:nvPr/>
          </p:nvSpPr>
          <p:spPr>
            <a:xfrm>
              <a:off x="4294025" y="3129175"/>
              <a:ext cx="6125" cy="5375"/>
            </a:xfrm>
            <a:custGeom>
              <a:avLst/>
              <a:gdLst/>
              <a:ahLst/>
              <a:cxnLst/>
              <a:rect l="l" t="t" r="r" b="b"/>
              <a:pathLst>
                <a:path w="245" h="215" extrusionOk="0">
                  <a:moveTo>
                    <a:pt x="117" y="0"/>
                  </a:moveTo>
                  <a:cubicBezTo>
                    <a:pt x="107" y="0"/>
                    <a:pt x="97" y="1"/>
                    <a:pt x="88" y="4"/>
                  </a:cubicBezTo>
                  <a:cubicBezTo>
                    <a:pt x="38" y="37"/>
                    <a:pt x="1" y="91"/>
                    <a:pt x="38" y="140"/>
                  </a:cubicBezTo>
                  <a:cubicBezTo>
                    <a:pt x="52" y="185"/>
                    <a:pt x="88" y="215"/>
                    <a:pt x="130" y="215"/>
                  </a:cubicBezTo>
                  <a:cubicBezTo>
                    <a:pt x="139" y="215"/>
                    <a:pt x="148" y="213"/>
                    <a:pt x="158" y="210"/>
                  </a:cubicBezTo>
                  <a:cubicBezTo>
                    <a:pt x="228" y="177"/>
                    <a:pt x="244" y="124"/>
                    <a:pt x="228" y="74"/>
                  </a:cubicBezTo>
                  <a:cubicBezTo>
                    <a:pt x="211" y="30"/>
                    <a:pt x="163"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30"/>
            <p:cNvSpPr/>
            <p:nvPr/>
          </p:nvSpPr>
          <p:spPr>
            <a:xfrm>
              <a:off x="4248575" y="3098350"/>
              <a:ext cx="5600" cy="5325"/>
            </a:xfrm>
            <a:custGeom>
              <a:avLst/>
              <a:gdLst/>
              <a:ahLst/>
              <a:cxnLst/>
              <a:rect l="l" t="t" r="r" b="b"/>
              <a:pathLst>
                <a:path w="224" h="213" extrusionOk="0">
                  <a:moveTo>
                    <a:pt x="120" y="0"/>
                  </a:moveTo>
                  <a:cubicBezTo>
                    <a:pt x="104" y="0"/>
                    <a:pt x="87" y="0"/>
                    <a:pt x="67" y="17"/>
                  </a:cubicBezTo>
                  <a:cubicBezTo>
                    <a:pt x="17" y="33"/>
                    <a:pt x="1" y="87"/>
                    <a:pt x="17" y="136"/>
                  </a:cubicBezTo>
                  <a:cubicBezTo>
                    <a:pt x="30" y="190"/>
                    <a:pt x="74" y="212"/>
                    <a:pt x="116" y="212"/>
                  </a:cubicBezTo>
                  <a:cubicBezTo>
                    <a:pt x="129" y="212"/>
                    <a:pt x="142" y="210"/>
                    <a:pt x="153" y="207"/>
                  </a:cubicBezTo>
                  <a:cubicBezTo>
                    <a:pt x="170" y="190"/>
                    <a:pt x="170" y="190"/>
                    <a:pt x="190" y="174"/>
                  </a:cubicBezTo>
                  <a:cubicBezTo>
                    <a:pt x="223" y="157"/>
                    <a:pt x="223" y="103"/>
                    <a:pt x="207" y="70"/>
                  </a:cubicBezTo>
                  <a:cubicBezTo>
                    <a:pt x="190" y="33"/>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30"/>
            <p:cNvSpPr/>
            <p:nvPr/>
          </p:nvSpPr>
          <p:spPr>
            <a:xfrm>
              <a:off x="4269600" y="3128700"/>
              <a:ext cx="5600" cy="5075"/>
            </a:xfrm>
            <a:custGeom>
              <a:avLst/>
              <a:gdLst/>
              <a:ahLst/>
              <a:cxnLst/>
              <a:rect l="l" t="t" r="r" b="b"/>
              <a:pathLst>
                <a:path w="224" h="203" extrusionOk="0">
                  <a:moveTo>
                    <a:pt x="114" y="0"/>
                  </a:moveTo>
                  <a:cubicBezTo>
                    <a:pt x="83" y="0"/>
                    <a:pt x="54" y="13"/>
                    <a:pt x="34" y="40"/>
                  </a:cubicBezTo>
                  <a:cubicBezTo>
                    <a:pt x="17" y="56"/>
                    <a:pt x="1" y="77"/>
                    <a:pt x="17" y="110"/>
                  </a:cubicBezTo>
                  <a:lnTo>
                    <a:pt x="17" y="143"/>
                  </a:lnTo>
                  <a:cubicBezTo>
                    <a:pt x="17" y="159"/>
                    <a:pt x="34" y="159"/>
                    <a:pt x="50" y="180"/>
                  </a:cubicBezTo>
                  <a:cubicBezTo>
                    <a:pt x="67" y="194"/>
                    <a:pt x="89" y="203"/>
                    <a:pt x="111" y="203"/>
                  </a:cubicBezTo>
                  <a:cubicBezTo>
                    <a:pt x="140" y="203"/>
                    <a:pt x="170" y="189"/>
                    <a:pt x="191" y="159"/>
                  </a:cubicBezTo>
                  <a:cubicBezTo>
                    <a:pt x="207" y="143"/>
                    <a:pt x="223" y="110"/>
                    <a:pt x="223" y="93"/>
                  </a:cubicBezTo>
                  <a:cubicBezTo>
                    <a:pt x="223" y="56"/>
                    <a:pt x="207" y="40"/>
                    <a:pt x="191" y="23"/>
                  </a:cubicBezTo>
                  <a:cubicBezTo>
                    <a:pt x="166" y="8"/>
                    <a:pt x="140"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30"/>
            <p:cNvSpPr/>
            <p:nvPr/>
          </p:nvSpPr>
          <p:spPr>
            <a:xfrm>
              <a:off x="4266625" y="3079900"/>
              <a:ext cx="5175" cy="5250"/>
            </a:xfrm>
            <a:custGeom>
              <a:avLst/>
              <a:gdLst/>
              <a:ahLst/>
              <a:cxnLst/>
              <a:rect l="l" t="t" r="r" b="b"/>
              <a:pathLst>
                <a:path w="207" h="210" extrusionOk="0">
                  <a:moveTo>
                    <a:pt x="120" y="0"/>
                  </a:moveTo>
                  <a:cubicBezTo>
                    <a:pt x="50" y="0"/>
                    <a:pt x="0" y="33"/>
                    <a:pt x="0" y="87"/>
                  </a:cubicBezTo>
                  <a:lnTo>
                    <a:pt x="0" y="136"/>
                  </a:lnTo>
                  <a:cubicBezTo>
                    <a:pt x="0" y="153"/>
                    <a:pt x="17" y="153"/>
                    <a:pt x="17" y="174"/>
                  </a:cubicBezTo>
                  <a:cubicBezTo>
                    <a:pt x="33" y="190"/>
                    <a:pt x="50" y="207"/>
                    <a:pt x="87" y="207"/>
                  </a:cubicBezTo>
                  <a:cubicBezTo>
                    <a:pt x="93" y="209"/>
                    <a:pt x="100" y="210"/>
                    <a:pt x="107" y="210"/>
                  </a:cubicBezTo>
                  <a:cubicBezTo>
                    <a:pt x="150" y="210"/>
                    <a:pt x="192" y="166"/>
                    <a:pt x="206" y="120"/>
                  </a:cubicBezTo>
                  <a:cubicBezTo>
                    <a:pt x="206" y="87"/>
                    <a:pt x="206" y="70"/>
                    <a:pt x="190" y="50"/>
                  </a:cubicBezTo>
                  <a:cubicBezTo>
                    <a:pt x="169" y="17"/>
                    <a:pt x="136"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30"/>
            <p:cNvSpPr/>
            <p:nvPr/>
          </p:nvSpPr>
          <p:spPr>
            <a:xfrm>
              <a:off x="4262300" y="3091800"/>
              <a:ext cx="5575" cy="5325"/>
            </a:xfrm>
            <a:custGeom>
              <a:avLst/>
              <a:gdLst/>
              <a:ahLst/>
              <a:cxnLst/>
              <a:rect l="l" t="t" r="r" b="b"/>
              <a:pathLst>
                <a:path w="223" h="213" extrusionOk="0">
                  <a:moveTo>
                    <a:pt x="117" y="1"/>
                  </a:moveTo>
                  <a:cubicBezTo>
                    <a:pt x="107" y="1"/>
                    <a:pt x="96" y="3"/>
                    <a:pt x="87" y="7"/>
                  </a:cubicBezTo>
                  <a:cubicBezTo>
                    <a:pt x="33" y="23"/>
                    <a:pt x="0" y="89"/>
                    <a:pt x="17" y="143"/>
                  </a:cubicBezTo>
                  <a:cubicBezTo>
                    <a:pt x="33" y="159"/>
                    <a:pt x="33" y="176"/>
                    <a:pt x="54" y="176"/>
                  </a:cubicBezTo>
                  <a:cubicBezTo>
                    <a:pt x="87" y="213"/>
                    <a:pt x="120" y="213"/>
                    <a:pt x="157" y="213"/>
                  </a:cubicBezTo>
                  <a:cubicBezTo>
                    <a:pt x="206" y="192"/>
                    <a:pt x="223" y="159"/>
                    <a:pt x="223" y="110"/>
                  </a:cubicBezTo>
                  <a:lnTo>
                    <a:pt x="223" y="73"/>
                  </a:lnTo>
                  <a:cubicBezTo>
                    <a:pt x="209" y="33"/>
                    <a:pt x="161"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30"/>
            <p:cNvSpPr/>
            <p:nvPr/>
          </p:nvSpPr>
          <p:spPr>
            <a:xfrm>
              <a:off x="4261050" y="3105625"/>
              <a:ext cx="5175" cy="5225"/>
            </a:xfrm>
            <a:custGeom>
              <a:avLst/>
              <a:gdLst/>
              <a:ahLst/>
              <a:cxnLst/>
              <a:rect l="l" t="t" r="r" b="b"/>
              <a:pathLst>
                <a:path w="207" h="209" extrusionOk="0">
                  <a:moveTo>
                    <a:pt x="107" y="1"/>
                  </a:moveTo>
                  <a:cubicBezTo>
                    <a:pt x="72" y="1"/>
                    <a:pt x="38" y="15"/>
                    <a:pt x="17" y="35"/>
                  </a:cubicBezTo>
                  <a:cubicBezTo>
                    <a:pt x="1" y="52"/>
                    <a:pt x="1" y="89"/>
                    <a:pt x="1" y="122"/>
                  </a:cubicBezTo>
                  <a:lnTo>
                    <a:pt x="1" y="138"/>
                  </a:lnTo>
                  <a:cubicBezTo>
                    <a:pt x="17" y="155"/>
                    <a:pt x="17" y="175"/>
                    <a:pt x="34" y="192"/>
                  </a:cubicBezTo>
                  <a:cubicBezTo>
                    <a:pt x="50" y="208"/>
                    <a:pt x="83" y="208"/>
                    <a:pt x="120" y="208"/>
                  </a:cubicBezTo>
                  <a:cubicBezTo>
                    <a:pt x="137" y="208"/>
                    <a:pt x="170" y="192"/>
                    <a:pt x="186" y="175"/>
                  </a:cubicBezTo>
                  <a:cubicBezTo>
                    <a:pt x="207" y="138"/>
                    <a:pt x="207" y="122"/>
                    <a:pt x="207" y="89"/>
                  </a:cubicBezTo>
                  <a:cubicBezTo>
                    <a:pt x="207" y="72"/>
                    <a:pt x="186" y="35"/>
                    <a:pt x="170" y="19"/>
                  </a:cubicBezTo>
                  <a:cubicBezTo>
                    <a:pt x="151" y="6"/>
                    <a:pt x="129"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30"/>
            <p:cNvSpPr/>
            <p:nvPr/>
          </p:nvSpPr>
          <p:spPr>
            <a:xfrm>
              <a:off x="4256725" y="3068625"/>
              <a:ext cx="6000" cy="5425"/>
            </a:xfrm>
            <a:custGeom>
              <a:avLst/>
              <a:gdLst/>
              <a:ahLst/>
              <a:cxnLst/>
              <a:rect l="l" t="t" r="r" b="b"/>
              <a:pathLst>
                <a:path w="240" h="217" extrusionOk="0">
                  <a:moveTo>
                    <a:pt x="116" y="0"/>
                  </a:moveTo>
                  <a:cubicBezTo>
                    <a:pt x="106" y="0"/>
                    <a:pt x="97" y="2"/>
                    <a:pt x="87" y="6"/>
                  </a:cubicBezTo>
                  <a:cubicBezTo>
                    <a:pt x="17" y="39"/>
                    <a:pt x="0" y="89"/>
                    <a:pt x="17" y="142"/>
                  </a:cubicBezTo>
                  <a:cubicBezTo>
                    <a:pt x="31" y="184"/>
                    <a:pt x="82" y="216"/>
                    <a:pt x="127" y="216"/>
                  </a:cubicBezTo>
                  <a:cubicBezTo>
                    <a:pt x="136" y="216"/>
                    <a:pt x="145" y="215"/>
                    <a:pt x="153" y="212"/>
                  </a:cubicBezTo>
                  <a:cubicBezTo>
                    <a:pt x="207" y="175"/>
                    <a:pt x="240" y="126"/>
                    <a:pt x="223" y="72"/>
                  </a:cubicBezTo>
                  <a:cubicBezTo>
                    <a:pt x="197" y="32"/>
                    <a:pt x="156"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30"/>
            <p:cNvSpPr/>
            <p:nvPr/>
          </p:nvSpPr>
          <p:spPr>
            <a:xfrm>
              <a:off x="4328475" y="3067850"/>
              <a:ext cx="6000" cy="5275"/>
            </a:xfrm>
            <a:custGeom>
              <a:avLst/>
              <a:gdLst/>
              <a:ahLst/>
              <a:cxnLst/>
              <a:rect l="l" t="t" r="r" b="b"/>
              <a:pathLst>
                <a:path w="240" h="211" extrusionOk="0">
                  <a:moveTo>
                    <a:pt x="87" y="0"/>
                  </a:moveTo>
                  <a:cubicBezTo>
                    <a:pt x="33" y="37"/>
                    <a:pt x="0" y="87"/>
                    <a:pt x="17" y="140"/>
                  </a:cubicBezTo>
                  <a:cubicBezTo>
                    <a:pt x="44" y="181"/>
                    <a:pt x="85" y="210"/>
                    <a:pt x="126" y="210"/>
                  </a:cubicBezTo>
                  <a:cubicBezTo>
                    <a:pt x="135" y="210"/>
                    <a:pt x="144" y="209"/>
                    <a:pt x="153" y="206"/>
                  </a:cubicBezTo>
                  <a:cubicBezTo>
                    <a:pt x="169" y="190"/>
                    <a:pt x="190" y="190"/>
                    <a:pt x="206" y="173"/>
                  </a:cubicBezTo>
                  <a:cubicBezTo>
                    <a:pt x="223" y="140"/>
                    <a:pt x="239" y="103"/>
                    <a:pt x="223" y="70"/>
                  </a:cubicBezTo>
                  <a:cubicBezTo>
                    <a:pt x="206" y="37"/>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30"/>
            <p:cNvSpPr/>
            <p:nvPr/>
          </p:nvSpPr>
          <p:spPr>
            <a:xfrm>
              <a:off x="4325475" y="3095325"/>
              <a:ext cx="5600" cy="5200"/>
            </a:xfrm>
            <a:custGeom>
              <a:avLst/>
              <a:gdLst/>
              <a:ahLst/>
              <a:cxnLst/>
              <a:rect l="l" t="t" r="r" b="b"/>
              <a:pathLst>
                <a:path w="224" h="208" extrusionOk="0">
                  <a:moveTo>
                    <a:pt x="120" y="0"/>
                  </a:moveTo>
                  <a:cubicBezTo>
                    <a:pt x="88" y="0"/>
                    <a:pt x="54" y="14"/>
                    <a:pt x="33" y="35"/>
                  </a:cubicBezTo>
                  <a:cubicBezTo>
                    <a:pt x="17" y="51"/>
                    <a:pt x="0" y="88"/>
                    <a:pt x="0" y="121"/>
                  </a:cubicBezTo>
                  <a:cubicBezTo>
                    <a:pt x="0" y="121"/>
                    <a:pt x="0" y="138"/>
                    <a:pt x="17" y="138"/>
                  </a:cubicBezTo>
                  <a:cubicBezTo>
                    <a:pt x="17" y="154"/>
                    <a:pt x="33" y="175"/>
                    <a:pt x="50" y="191"/>
                  </a:cubicBezTo>
                  <a:cubicBezTo>
                    <a:pt x="66" y="208"/>
                    <a:pt x="83" y="208"/>
                    <a:pt x="120" y="208"/>
                  </a:cubicBezTo>
                  <a:cubicBezTo>
                    <a:pt x="153" y="208"/>
                    <a:pt x="170" y="191"/>
                    <a:pt x="186" y="175"/>
                  </a:cubicBezTo>
                  <a:cubicBezTo>
                    <a:pt x="207" y="138"/>
                    <a:pt x="223" y="121"/>
                    <a:pt x="207" y="88"/>
                  </a:cubicBezTo>
                  <a:cubicBezTo>
                    <a:pt x="207" y="72"/>
                    <a:pt x="186" y="35"/>
                    <a:pt x="170" y="18"/>
                  </a:cubicBezTo>
                  <a:cubicBezTo>
                    <a:pt x="157" y="6"/>
                    <a:pt x="139"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30"/>
            <p:cNvSpPr/>
            <p:nvPr/>
          </p:nvSpPr>
          <p:spPr>
            <a:xfrm>
              <a:off x="4327525" y="3081425"/>
              <a:ext cx="5700" cy="5025"/>
            </a:xfrm>
            <a:custGeom>
              <a:avLst/>
              <a:gdLst/>
              <a:ahLst/>
              <a:cxnLst/>
              <a:rect l="l" t="t" r="r" b="b"/>
              <a:pathLst>
                <a:path w="228" h="201" extrusionOk="0">
                  <a:moveTo>
                    <a:pt x="104" y="1"/>
                  </a:moveTo>
                  <a:cubicBezTo>
                    <a:pt x="86" y="1"/>
                    <a:pt x="66" y="14"/>
                    <a:pt x="55" y="26"/>
                  </a:cubicBezTo>
                  <a:cubicBezTo>
                    <a:pt x="38" y="42"/>
                    <a:pt x="22" y="59"/>
                    <a:pt x="1" y="92"/>
                  </a:cubicBezTo>
                  <a:cubicBezTo>
                    <a:pt x="1" y="113"/>
                    <a:pt x="1" y="129"/>
                    <a:pt x="22" y="146"/>
                  </a:cubicBezTo>
                  <a:cubicBezTo>
                    <a:pt x="22" y="146"/>
                    <a:pt x="22" y="162"/>
                    <a:pt x="38" y="162"/>
                  </a:cubicBezTo>
                  <a:cubicBezTo>
                    <a:pt x="55" y="179"/>
                    <a:pt x="71" y="195"/>
                    <a:pt x="104" y="195"/>
                  </a:cubicBezTo>
                  <a:cubicBezTo>
                    <a:pt x="114" y="199"/>
                    <a:pt x="124" y="201"/>
                    <a:pt x="134" y="201"/>
                  </a:cubicBezTo>
                  <a:cubicBezTo>
                    <a:pt x="175" y="201"/>
                    <a:pt x="211" y="166"/>
                    <a:pt x="228" y="113"/>
                  </a:cubicBezTo>
                  <a:cubicBezTo>
                    <a:pt x="228" y="92"/>
                    <a:pt x="207" y="59"/>
                    <a:pt x="191" y="42"/>
                  </a:cubicBezTo>
                  <a:cubicBezTo>
                    <a:pt x="174" y="26"/>
                    <a:pt x="158" y="9"/>
                    <a:pt x="125" y="9"/>
                  </a:cubicBezTo>
                  <a:cubicBezTo>
                    <a:pt x="118" y="3"/>
                    <a:pt x="11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30"/>
            <p:cNvSpPr/>
            <p:nvPr/>
          </p:nvSpPr>
          <p:spPr>
            <a:xfrm>
              <a:off x="4323300" y="3109400"/>
              <a:ext cx="5200" cy="5250"/>
            </a:xfrm>
            <a:custGeom>
              <a:avLst/>
              <a:gdLst/>
              <a:ahLst/>
              <a:cxnLst/>
              <a:rect l="l" t="t" r="r" b="b"/>
              <a:pathLst>
                <a:path w="208" h="210" extrusionOk="0">
                  <a:moveTo>
                    <a:pt x="100" y="1"/>
                  </a:moveTo>
                  <a:cubicBezTo>
                    <a:pt x="55" y="1"/>
                    <a:pt x="15" y="47"/>
                    <a:pt x="1" y="90"/>
                  </a:cubicBezTo>
                  <a:lnTo>
                    <a:pt x="1" y="144"/>
                  </a:lnTo>
                  <a:cubicBezTo>
                    <a:pt x="17" y="144"/>
                    <a:pt x="17" y="160"/>
                    <a:pt x="17" y="160"/>
                  </a:cubicBezTo>
                  <a:cubicBezTo>
                    <a:pt x="34" y="193"/>
                    <a:pt x="67" y="210"/>
                    <a:pt x="87" y="210"/>
                  </a:cubicBezTo>
                  <a:cubicBezTo>
                    <a:pt x="120" y="210"/>
                    <a:pt x="137" y="210"/>
                    <a:pt x="170" y="193"/>
                  </a:cubicBezTo>
                  <a:cubicBezTo>
                    <a:pt x="191" y="177"/>
                    <a:pt x="207" y="144"/>
                    <a:pt x="207" y="127"/>
                  </a:cubicBezTo>
                  <a:cubicBezTo>
                    <a:pt x="207" y="90"/>
                    <a:pt x="207" y="74"/>
                    <a:pt x="191" y="41"/>
                  </a:cubicBezTo>
                  <a:cubicBezTo>
                    <a:pt x="170" y="24"/>
                    <a:pt x="153"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30"/>
            <p:cNvSpPr/>
            <p:nvPr/>
          </p:nvSpPr>
          <p:spPr>
            <a:xfrm>
              <a:off x="4335775" y="3116800"/>
              <a:ext cx="5175" cy="5175"/>
            </a:xfrm>
            <a:custGeom>
              <a:avLst/>
              <a:gdLst/>
              <a:ahLst/>
              <a:cxnLst/>
              <a:rect l="l" t="t" r="r" b="b"/>
              <a:pathLst>
                <a:path w="207" h="207" extrusionOk="0">
                  <a:moveTo>
                    <a:pt x="120" y="0"/>
                  </a:moveTo>
                  <a:cubicBezTo>
                    <a:pt x="83" y="0"/>
                    <a:pt x="67" y="0"/>
                    <a:pt x="34" y="17"/>
                  </a:cubicBezTo>
                  <a:cubicBezTo>
                    <a:pt x="17" y="38"/>
                    <a:pt x="1" y="54"/>
                    <a:pt x="1" y="87"/>
                  </a:cubicBezTo>
                  <a:lnTo>
                    <a:pt x="1" y="141"/>
                  </a:lnTo>
                  <a:lnTo>
                    <a:pt x="17" y="157"/>
                  </a:lnTo>
                  <a:cubicBezTo>
                    <a:pt x="34" y="190"/>
                    <a:pt x="50" y="207"/>
                    <a:pt x="83" y="207"/>
                  </a:cubicBezTo>
                  <a:cubicBezTo>
                    <a:pt x="137" y="207"/>
                    <a:pt x="207" y="174"/>
                    <a:pt x="207" y="120"/>
                  </a:cubicBezTo>
                  <a:cubicBezTo>
                    <a:pt x="207" y="87"/>
                    <a:pt x="207" y="70"/>
                    <a:pt x="186" y="38"/>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30"/>
            <p:cNvSpPr/>
            <p:nvPr/>
          </p:nvSpPr>
          <p:spPr>
            <a:xfrm>
              <a:off x="4296625" y="3115875"/>
              <a:ext cx="5675" cy="5275"/>
            </a:xfrm>
            <a:custGeom>
              <a:avLst/>
              <a:gdLst/>
              <a:ahLst/>
              <a:cxnLst/>
              <a:rect l="l" t="t" r="r" b="b"/>
              <a:pathLst>
                <a:path w="227" h="211" extrusionOk="0">
                  <a:moveTo>
                    <a:pt x="97" y="0"/>
                  </a:moveTo>
                  <a:cubicBezTo>
                    <a:pt x="54" y="0"/>
                    <a:pt x="17" y="33"/>
                    <a:pt x="0" y="91"/>
                  </a:cubicBezTo>
                  <a:cubicBezTo>
                    <a:pt x="0" y="107"/>
                    <a:pt x="0" y="124"/>
                    <a:pt x="21" y="140"/>
                  </a:cubicBezTo>
                  <a:cubicBezTo>
                    <a:pt x="21" y="140"/>
                    <a:pt x="21" y="157"/>
                    <a:pt x="37" y="157"/>
                  </a:cubicBezTo>
                  <a:cubicBezTo>
                    <a:pt x="37" y="178"/>
                    <a:pt x="70" y="194"/>
                    <a:pt x="103" y="211"/>
                  </a:cubicBezTo>
                  <a:cubicBezTo>
                    <a:pt x="157" y="211"/>
                    <a:pt x="206" y="178"/>
                    <a:pt x="206" y="107"/>
                  </a:cubicBezTo>
                  <a:cubicBezTo>
                    <a:pt x="227" y="91"/>
                    <a:pt x="206" y="54"/>
                    <a:pt x="190" y="37"/>
                  </a:cubicBezTo>
                  <a:cubicBezTo>
                    <a:pt x="173" y="21"/>
                    <a:pt x="157" y="4"/>
                    <a:pt x="124" y="4"/>
                  </a:cubicBezTo>
                  <a:cubicBezTo>
                    <a:pt x="115" y="2"/>
                    <a:pt x="106"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30"/>
            <p:cNvSpPr/>
            <p:nvPr/>
          </p:nvSpPr>
          <p:spPr>
            <a:xfrm>
              <a:off x="4337025" y="3102675"/>
              <a:ext cx="5575" cy="5275"/>
            </a:xfrm>
            <a:custGeom>
              <a:avLst/>
              <a:gdLst/>
              <a:ahLst/>
              <a:cxnLst/>
              <a:rect l="l" t="t" r="r" b="b"/>
              <a:pathLst>
                <a:path w="223" h="211" extrusionOk="0">
                  <a:moveTo>
                    <a:pt x="136" y="1"/>
                  </a:moveTo>
                  <a:cubicBezTo>
                    <a:pt x="70" y="1"/>
                    <a:pt x="17" y="34"/>
                    <a:pt x="17" y="87"/>
                  </a:cubicBezTo>
                  <a:cubicBezTo>
                    <a:pt x="0" y="104"/>
                    <a:pt x="17" y="137"/>
                    <a:pt x="17" y="137"/>
                  </a:cubicBezTo>
                  <a:cubicBezTo>
                    <a:pt x="17" y="153"/>
                    <a:pt x="17" y="153"/>
                    <a:pt x="33" y="170"/>
                  </a:cubicBezTo>
                  <a:cubicBezTo>
                    <a:pt x="54" y="190"/>
                    <a:pt x="70" y="207"/>
                    <a:pt x="103" y="207"/>
                  </a:cubicBezTo>
                  <a:cubicBezTo>
                    <a:pt x="112" y="210"/>
                    <a:pt x="121" y="211"/>
                    <a:pt x="130" y="211"/>
                  </a:cubicBezTo>
                  <a:cubicBezTo>
                    <a:pt x="173" y="211"/>
                    <a:pt x="209" y="178"/>
                    <a:pt x="223" y="120"/>
                  </a:cubicBezTo>
                  <a:cubicBezTo>
                    <a:pt x="223" y="104"/>
                    <a:pt x="223" y="67"/>
                    <a:pt x="206" y="50"/>
                  </a:cubicBezTo>
                  <a:cubicBezTo>
                    <a:pt x="190" y="17"/>
                    <a:pt x="157"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30"/>
            <p:cNvSpPr/>
            <p:nvPr/>
          </p:nvSpPr>
          <p:spPr>
            <a:xfrm>
              <a:off x="4318575" y="3058700"/>
              <a:ext cx="5575" cy="5350"/>
            </a:xfrm>
            <a:custGeom>
              <a:avLst/>
              <a:gdLst/>
              <a:ahLst/>
              <a:cxnLst/>
              <a:rect l="l" t="t" r="r" b="b"/>
              <a:pathLst>
                <a:path w="223" h="214" extrusionOk="0">
                  <a:moveTo>
                    <a:pt x="111" y="1"/>
                  </a:moveTo>
                  <a:cubicBezTo>
                    <a:pt x="83" y="1"/>
                    <a:pt x="54" y="13"/>
                    <a:pt x="33" y="40"/>
                  </a:cubicBezTo>
                  <a:cubicBezTo>
                    <a:pt x="17" y="57"/>
                    <a:pt x="0" y="94"/>
                    <a:pt x="17" y="110"/>
                  </a:cubicBezTo>
                  <a:lnTo>
                    <a:pt x="17" y="143"/>
                  </a:lnTo>
                  <a:cubicBezTo>
                    <a:pt x="17" y="160"/>
                    <a:pt x="33" y="176"/>
                    <a:pt x="50" y="176"/>
                  </a:cubicBezTo>
                  <a:cubicBezTo>
                    <a:pt x="70" y="197"/>
                    <a:pt x="103" y="213"/>
                    <a:pt x="120" y="213"/>
                  </a:cubicBezTo>
                  <a:cubicBezTo>
                    <a:pt x="153" y="197"/>
                    <a:pt x="173" y="197"/>
                    <a:pt x="190" y="160"/>
                  </a:cubicBezTo>
                  <a:cubicBezTo>
                    <a:pt x="206" y="143"/>
                    <a:pt x="223" y="127"/>
                    <a:pt x="223" y="94"/>
                  </a:cubicBezTo>
                  <a:cubicBezTo>
                    <a:pt x="223" y="57"/>
                    <a:pt x="206" y="40"/>
                    <a:pt x="173" y="24"/>
                  </a:cubicBezTo>
                  <a:cubicBezTo>
                    <a:pt x="157" y="9"/>
                    <a:pt x="134"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30"/>
            <p:cNvSpPr/>
            <p:nvPr/>
          </p:nvSpPr>
          <p:spPr>
            <a:xfrm>
              <a:off x="4332275" y="3054550"/>
              <a:ext cx="5600" cy="5275"/>
            </a:xfrm>
            <a:custGeom>
              <a:avLst/>
              <a:gdLst/>
              <a:ahLst/>
              <a:cxnLst/>
              <a:rect l="l" t="t" r="r" b="b"/>
              <a:pathLst>
                <a:path w="224" h="211" extrusionOk="0">
                  <a:moveTo>
                    <a:pt x="120" y="0"/>
                  </a:moveTo>
                  <a:cubicBezTo>
                    <a:pt x="104" y="0"/>
                    <a:pt x="71" y="17"/>
                    <a:pt x="54" y="17"/>
                  </a:cubicBezTo>
                  <a:cubicBezTo>
                    <a:pt x="17" y="33"/>
                    <a:pt x="1" y="70"/>
                    <a:pt x="1" y="87"/>
                  </a:cubicBezTo>
                  <a:cubicBezTo>
                    <a:pt x="1" y="103"/>
                    <a:pt x="1" y="136"/>
                    <a:pt x="17" y="157"/>
                  </a:cubicBezTo>
                  <a:lnTo>
                    <a:pt x="17" y="173"/>
                  </a:lnTo>
                  <a:cubicBezTo>
                    <a:pt x="38" y="190"/>
                    <a:pt x="71" y="206"/>
                    <a:pt x="87" y="206"/>
                  </a:cubicBezTo>
                  <a:cubicBezTo>
                    <a:pt x="99" y="209"/>
                    <a:pt x="110" y="211"/>
                    <a:pt x="121" y="211"/>
                  </a:cubicBezTo>
                  <a:cubicBezTo>
                    <a:pt x="173" y="211"/>
                    <a:pt x="207" y="178"/>
                    <a:pt x="207" y="120"/>
                  </a:cubicBezTo>
                  <a:cubicBezTo>
                    <a:pt x="223" y="103"/>
                    <a:pt x="207" y="70"/>
                    <a:pt x="190" y="54"/>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30"/>
            <p:cNvSpPr/>
            <p:nvPr/>
          </p:nvSpPr>
          <p:spPr>
            <a:xfrm>
              <a:off x="4303100" y="3076300"/>
              <a:ext cx="5600" cy="5200"/>
            </a:xfrm>
            <a:custGeom>
              <a:avLst/>
              <a:gdLst/>
              <a:ahLst/>
              <a:cxnLst/>
              <a:rect l="l" t="t" r="r" b="b"/>
              <a:pathLst>
                <a:path w="224" h="208" extrusionOk="0">
                  <a:moveTo>
                    <a:pt x="129" y="0"/>
                  </a:moveTo>
                  <a:cubicBezTo>
                    <a:pt x="115" y="0"/>
                    <a:pt x="100" y="3"/>
                    <a:pt x="87" y="8"/>
                  </a:cubicBezTo>
                  <a:cubicBezTo>
                    <a:pt x="34" y="25"/>
                    <a:pt x="1" y="91"/>
                    <a:pt x="17" y="144"/>
                  </a:cubicBezTo>
                  <a:cubicBezTo>
                    <a:pt x="34" y="161"/>
                    <a:pt x="34" y="161"/>
                    <a:pt x="50" y="177"/>
                  </a:cubicBezTo>
                  <a:cubicBezTo>
                    <a:pt x="72" y="199"/>
                    <a:pt x="91" y="208"/>
                    <a:pt x="111" y="208"/>
                  </a:cubicBezTo>
                  <a:cubicBezTo>
                    <a:pt x="125" y="208"/>
                    <a:pt x="139" y="203"/>
                    <a:pt x="153" y="194"/>
                  </a:cubicBezTo>
                  <a:cubicBezTo>
                    <a:pt x="207" y="177"/>
                    <a:pt x="223" y="144"/>
                    <a:pt x="223" y="111"/>
                  </a:cubicBezTo>
                  <a:lnTo>
                    <a:pt x="223" y="58"/>
                  </a:lnTo>
                  <a:cubicBezTo>
                    <a:pt x="211" y="21"/>
                    <a:pt x="17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30"/>
            <p:cNvSpPr/>
            <p:nvPr/>
          </p:nvSpPr>
          <p:spPr>
            <a:xfrm>
              <a:off x="4303100" y="3089375"/>
              <a:ext cx="5175" cy="5325"/>
            </a:xfrm>
            <a:custGeom>
              <a:avLst/>
              <a:gdLst/>
              <a:ahLst/>
              <a:cxnLst/>
              <a:rect l="l" t="t" r="r" b="b"/>
              <a:pathLst>
                <a:path w="207" h="213" extrusionOk="0">
                  <a:moveTo>
                    <a:pt x="87" y="1"/>
                  </a:moveTo>
                  <a:cubicBezTo>
                    <a:pt x="71" y="17"/>
                    <a:pt x="34" y="17"/>
                    <a:pt x="17" y="50"/>
                  </a:cubicBezTo>
                  <a:cubicBezTo>
                    <a:pt x="1" y="67"/>
                    <a:pt x="1" y="83"/>
                    <a:pt x="1" y="120"/>
                  </a:cubicBezTo>
                  <a:lnTo>
                    <a:pt x="1" y="153"/>
                  </a:lnTo>
                  <a:cubicBezTo>
                    <a:pt x="17" y="153"/>
                    <a:pt x="17" y="170"/>
                    <a:pt x="34" y="186"/>
                  </a:cubicBezTo>
                  <a:cubicBezTo>
                    <a:pt x="58" y="203"/>
                    <a:pt x="85" y="212"/>
                    <a:pt x="111" y="212"/>
                  </a:cubicBezTo>
                  <a:cubicBezTo>
                    <a:pt x="141" y="212"/>
                    <a:pt x="170" y="199"/>
                    <a:pt x="190" y="170"/>
                  </a:cubicBezTo>
                  <a:cubicBezTo>
                    <a:pt x="207" y="153"/>
                    <a:pt x="207" y="120"/>
                    <a:pt x="207" y="104"/>
                  </a:cubicBezTo>
                  <a:cubicBezTo>
                    <a:pt x="207" y="67"/>
                    <a:pt x="190" y="50"/>
                    <a:pt x="174" y="34"/>
                  </a:cubicBezTo>
                  <a:cubicBezTo>
                    <a:pt x="153" y="17"/>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30"/>
            <p:cNvSpPr/>
            <p:nvPr/>
          </p:nvSpPr>
          <p:spPr>
            <a:xfrm>
              <a:off x="4306500" y="3064850"/>
              <a:ext cx="5600" cy="5350"/>
            </a:xfrm>
            <a:custGeom>
              <a:avLst/>
              <a:gdLst/>
              <a:ahLst/>
              <a:cxnLst/>
              <a:rect l="l" t="t" r="r" b="b"/>
              <a:pathLst>
                <a:path w="224" h="214" extrusionOk="0">
                  <a:moveTo>
                    <a:pt x="120" y="0"/>
                  </a:moveTo>
                  <a:cubicBezTo>
                    <a:pt x="71" y="0"/>
                    <a:pt x="17" y="33"/>
                    <a:pt x="1" y="87"/>
                  </a:cubicBezTo>
                  <a:cubicBezTo>
                    <a:pt x="1" y="104"/>
                    <a:pt x="1" y="137"/>
                    <a:pt x="17" y="157"/>
                  </a:cubicBezTo>
                  <a:lnTo>
                    <a:pt x="17" y="174"/>
                  </a:lnTo>
                  <a:cubicBezTo>
                    <a:pt x="38" y="190"/>
                    <a:pt x="71" y="207"/>
                    <a:pt x="87" y="207"/>
                  </a:cubicBezTo>
                  <a:cubicBezTo>
                    <a:pt x="97" y="211"/>
                    <a:pt x="107" y="213"/>
                    <a:pt x="117" y="213"/>
                  </a:cubicBezTo>
                  <a:cubicBezTo>
                    <a:pt x="140" y="213"/>
                    <a:pt x="162" y="202"/>
                    <a:pt x="174" y="190"/>
                  </a:cubicBezTo>
                  <a:cubicBezTo>
                    <a:pt x="191" y="174"/>
                    <a:pt x="207" y="157"/>
                    <a:pt x="207" y="120"/>
                  </a:cubicBezTo>
                  <a:cubicBezTo>
                    <a:pt x="223" y="104"/>
                    <a:pt x="207" y="71"/>
                    <a:pt x="191" y="54"/>
                  </a:cubicBezTo>
                  <a:cubicBezTo>
                    <a:pt x="174" y="33"/>
                    <a:pt x="158"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30"/>
            <p:cNvSpPr/>
            <p:nvPr/>
          </p:nvSpPr>
          <p:spPr>
            <a:xfrm>
              <a:off x="4247650" y="3111900"/>
              <a:ext cx="5175" cy="5325"/>
            </a:xfrm>
            <a:custGeom>
              <a:avLst/>
              <a:gdLst/>
              <a:ahLst/>
              <a:cxnLst/>
              <a:rect l="l" t="t" r="r" b="b"/>
              <a:pathLst>
                <a:path w="207" h="213" extrusionOk="0">
                  <a:moveTo>
                    <a:pt x="97" y="0"/>
                  </a:moveTo>
                  <a:cubicBezTo>
                    <a:pt x="76" y="0"/>
                    <a:pt x="61" y="13"/>
                    <a:pt x="38" y="27"/>
                  </a:cubicBezTo>
                  <a:cubicBezTo>
                    <a:pt x="21" y="44"/>
                    <a:pt x="1" y="60"/>
                    <a:pt x="1" y="93"/>
                  </a:cubicBezTo>
                  <a:lnTo>
                    <a:pt x="1" y="147"/>
                  </a:lnTo>
                  <a:lnTo>
                    <a:pt x="21" y="163"/>
                  </a:lnTo>
                  <a:cubicBezTo>
                    <a:pt x="38" y="196"/>
                    <a:pt x="54" y="196"/>
                    <a:pt x="87" y="213"/>
                  </a:cubicBezTo>
                  <a:cubicBezTo>
                    <a:pt x="141" y="213"/>
                    <a:pt x="207" y="180"/>
                    <a:pt x="207" y="130"/>
                  </a:cubicBezTo>
                  <a:cubicBezTo>
                    <a:pt x="207" y="93"/>
                    <a:pt x="207" y="60"/>
                    <a:pt x="190" y="44"/>
                  </a:cubicBezTo>
                  <a:cubicBezTo>
                    <a:pt x="174" y="27"/>
                    <a:pt x="157" y="7"/>
                    <a:pt x="124" y="7"/>
                  </a:cubicBezTo>
                  <a:cubicBezTo>
                    <a:pt x="114"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30"/>
            <p:cNvSpPr/>
            <p:nvPr/>
          </p:nvSpPr>
          <p:spPr>
            <a:xfrm>
              <a:off x="4300950" y="3102975"/>
              <a:ext cx="5575" cy="5300"/>
            </a:xfrm>
            <a:custGeom>
              <a:avLst/>
              <a:gdLst/>
              <a:ahLst/>
              <a:cxnLst/>
              <a:rect l="l" t="t" r="r" b="b"/>
              <a:pathLst>
                <a:path w="223" h="212" extrusionOk="0">
                  <a:moveTo>
                    <a:pt x="93" y="1"/>
                  </a:moveTo>
                  <a:cubicBezTo>
                    <a:pt x="48" y="1"/>
                    <a:pt x="0" y="33"/>
                    <a:pt x="0" y="92"/>
                  </a:cubicBezTo>
                  <a:lnTo>
                    <a:pt x="0" y="141"/>
                  </a:lnTo>
                  <a:lnTo>
                    <a:pt x="17" y="158"/>
                  </a:lnTo>
                  <a:cubicBezTo>
                    <a:pt x="33" y="178"/>
                    <a:pt x="54" y="195"/>
                    <a:pt x="87" y="211"/>
                  </a:cubicBezTo>
                  <a:cubicBezTo>
                    <a:pt x="120" y="211"/>
                    <a:pt x="136" y="195"/>
                    <a:pt x="173" y="178"/>
                  </a:cubicBezTo>
                  <a:cubicBezTo>
                    <a:pt x="190" y="178"/>
                    <a:pt x="206" y="141"/>
                    <a:pt x="206" y="125"/>
                  </a:cubicBezTo>
                  <a:cubicBezTo>
                    <a:pt x="223" y="55"/>
                    <a:pt x="17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30"/>
            <p:cNvSpPr/>
            <p:nvPr/>
          </p:nvSpPr>
          <p:spPr>
            <a:xfrm>
              <a:off x="4310025" y="3115525"/>
              <a:ext cx="5175" cy="5250"/>
            </a:xfrm>
            <a:custGeom>
              <a:avLst/>
              <a:gdLst/>
              <a:ahLst/>
              <a:cxnLst/>
              <a:rect l="l" t="t" r="r" b="b"/>
              <a:pathLst>
                <a:path w="207" h="210" extrusionOk="0">
                  <a:moveTo>
                    <a:pt x="107" y="0"/>
                  </a:moveTo>
                  <a:cubicBezTo>
                    <a:pt x="71" y="0"/>
                    <a:pt x="37" y="15"/>
                    <a:pt x="17" y="35"/>
                  </a:cubicBezTo>
                  <a:cubicBezTo>
                    <a:pt x="0" y="51"/>
                    <a:pt x="0" y="89"/>
                    <a:pt x="0" y="121"/>
                  </a:cubicBezTo>
                  <a:lnTo>
                    <a:pt x="0" y="138"/>
                  </a:lnTo>
                  <a:cubicBezTo>
                    <a:pt x="0" y="154"/>
                    <a:pt x="17" y="171"/>
                    <a:pt x="33" y="192"/>
                  </a:cubicBezTo>
                  <a:cubicBezTo>
                    <a:pt x="52" y="204"/>
                    <a:pt x="71" y="209"/>
                    <a:pt x="90" y="209"/>
                  </a:cubicBezTo>
                  <a:cubicBezTo>
                    <a:pt x="122" y="209"/>
                    <a:pt x="155" y="194"/>
                    <a:pt x="186" y="171"/>
                  </a:cubicBezTo>
                  <a:cubicBezTo>
                    <a:pt x="206" y="138"/>
                    <a:pt x="206" y="121"/>
                    <a:pt x="206" y="89"/>
                  </a:cubicBezTo>
                  <a:cubicBezTo>
                    <a:pt x="206" y="68"/>
                    <a:pt x="186" y="35"/>
                    <a:pt x="169" y="18"/>
                  </a:cubicBezTo>
                  <a:cubicBezTo>
                    <a:pt x="150" y="6"/>
                    <a:pt x="128"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30"/>
            <p:cNvSpPr/>
            <p:nvPr/>
          </p:nvSpPr>
          <p:spPr>
            <a:xfrm>
              <a:off x="4315175" y="3086300"/>
              <a:ext cx="5575" cy="5275"/>
            </a:xfrm>
            <a:custGeom>
              <a:avLst/>
              <a:gdLst/>
              <a:ahLst/>
              <a:cxnLst/>
              <a:rect l="l" t="t" r="r" b="b"/>
              <a:pathLst>
                <a:path w="223" h="211" extrusionOk="0">
                  <a:moveTo>
                    <a:pt x="120" y="0"/>
                  </a:moveTo>
                  <a:cubicBezTo>
                    <a:pt x="66" y="0"/>
                    <a:pt x="17" y="37"/>
                    <a:pt x="0" y="87"/>
                  </a:cubicBezTo>
                  <a:cubicBezTo>
                    <a:pt x="0" y="103"/>
                    <a:pt x="0" y="124"/>
                    <a:pt x="17" y="140"/>
                  </a:cubicBezTo>
                  <a:cubicBezTo>
                    <a:pt x="17" y="173"/>
                    <a:pt x="50" y="206"/>
                    <a:pt x="83" y="206"/>
                  </a:cubicBezTo>
                  <a:cubicBezTo>
                    <a:pt x="93" y="209"/>
                    <a:pt x="103" y="211"/>
                    <a:pt x="113" y="211"/>
                  </a:cubicBezTo>
                  <a:cubicBezTo>
                    <a:pt x="168" y="211"/>
                    <a:pt x="206" y="166"/>
                    <a:pt x="206" y="124"/>
                  </a:cubicBezTo>
                  <a:cubicBezTo>
                    <a:pt x="223" y="103"/>
                    <a:pt x="206" y="70"/>
                    <a:pt x="186" y="54"/>
                  </a:cubicBezTo>
                  <a:cubicBezTo>
                    <a:pt x="169" y="21"/>
                    <a:pt x="153"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30"/>
            <p:cNvSpPr/>
            <p:nvPr/>
          </p:nvSpPr>
          <p:spPr>
            <a:xfrm>
              <a:off x="4313425" y="3101325"/>
              <a:ext cx="5175" cy="5350"/>
            </a:xfrm>
            <a:custGeom>
              <a:avLst/>
              <a:gdLst/>
              <a:ahLst/>
              <a:cxnLst/>
              <a:rect l="l" t="t" r="r" b="b"/>
              <a:pathLst>
                <a:path w="207" h="214" extrusionOk="0">
                  <a:moveTo>
                    <a:pt x="120" y="1"/>
                  </a:moveTo>
                  <a:cubicBezTo>
                    <a:pt x="70" y="1"/>
                    <a:pt x="0" y="38"/>
                    <a:pt x="0" y="88"/>
                  </a:cubicBezTo>
                  <a:lnTo>
                    <a:pt x="0" y="141"/>
                  </a:lnTo>
                  <a:cubicBezTo>
                    <a:pt x="0" y="158"/>
                    <a:pt x="17" y="158"/>
                    <a:pt x="17" y="174"/>
                  </a:cubicBezTo>
                  <a:cubicBezTo>
                    <a:pt x="33" y="191"/>
                    <a:pt x="50" y="207"/>
                    <a:pt x="87" y="207"/>
                  </a:cubicBezTo>
                  <a:cubicBezTo>
                    <a:pt x="96" y="212"/>
                    <a:pt x="105" y="214"/>
                    <a:pt x="112" y="214"/>
                  </a:cubicBezTo>
                  <a:cubicBezTo>
                    <a:pt x="131" y="214"/>
                    <a:pt x="147" y="202"/>
                    <a:pt x="173" y="191"/>
                  </a:cubicBezTo>
                  <a:cubicBezTo>
                    <a:pt x="190" y="174"/>
                    <a:pt x="206" y="158"/>
                    <a:pt x="206" y="121"/>
                  </a:cubicBezTo>
                  <a:cubicBezTo>
                    <a:pt x="206" y="104"/>
                    <a:pt x="206" y="71"/>
                    <a:pt x="190" y="55"/>
                  </a:cubicBezTo>
                  <a:cubicBezTo>
                    <a:pt x="173"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30"/>
            <p:cNvSpPr/>
            <p:nvPr/>
          </p:nvSpPr>
          <p:spPr>
            <a:xfrm>
              <a:off x="4291050" y="3237800"/>
              <a:ext cx="5600" cy="5450"/>
            </a:xfrm>
            <a:custGeom>
              <a:avLst/>
              <a:gdLst/>
              <a:ahLst/>
              <a:cxnLst/>
              <a:rect l="l" t="t" r="r" b="b"/>
              <a:pathLst>
                <a:path w="224" h="218" extrusionOk="0">
                  <a:moveTo>
                    <a:pt x="115" y="1"/>
                  </a:moveTo>
                  <a:cubicBezTo>
                    <a:pt x="106" y="1"/>
                    <a:pt x="96" y="2"/>
                    <a:pt x="87" y="5"/>
                  </a:cubicBezTo>
                  <a:cubicBezTo>
                    <a:pt x="17" y="42"/>
                    <a:pt x="0" y="91"/>
                    <a:pt x="17" y="145"/>
                  </a:cubicBezTo>
                  <a:cubicBezTo>
                    <a:pt x="17" y="161"/>
                    <a:pt x="38" y="178"/>
                    <a:pt x="54" y="178"/>
                  </a:cubicBezTo>
                  <a:cubicBezTo>
                    <a:pt x="66" y="202"/>
                    <a:pt x="96" y="217"/>
                    <a:pt x="125" y="217"/>
                  </a:cubicBezTo>
                  <a:cubicBezTo>
                    <a:pt x="136" y="217"/>
                    <a:pt x="147" y="215"/>
                    <a:pt x="157" y="211"/>
                  </a:cubicBezTo>
                  <a:cubicBezTo>
                    <a:pt x="190" y="194"/>
                    <a:pt x="223" y="161"/>
                    <a:pt x="223" y="124"/>
                  </a:cubicBezTo>
                  <a:cubicBezTo>
                    <a:pt x="223" y="108"/>
                    <a:pt x="223" y="91"/>
                    <a:pt x="207" y="75"/>
                  </a:cubicBezTo>
                  <a:cubicBezTo>
                    <a:pt x="193" y="31"/>
                    <a:pt x="15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30"/>
            <p:cNvSpPr/>
            <p:nvPr/>
          </p:nvSpPr>
          <p:spPr>
            <a:xfrm>
              <a:off x="4144175" y="3202525"/>
              <a:ext cx="5575" cy="5125"/>
            </a:xfrm>
            <a:custGeom>
              <a:avLst/>
              <a:gdLst/>
              <a:ahLst/>
              <a:cxnLst/>
              <a:rect l="l" t="t" r="r" b="b"/>
              <a:pathLst>
                <a:path w="223" h="205" extrusionOk="0">
                  <a:moveTo>
                    <a:pt x="112" y="0"/>
                  </a:moveTo>
                  <a:cubicBezTo>
                    <a:pt x="84" y="0"/>
                    <a:pt x="55" y="14"/>
                    <a:pt x="37" y="43"/>
                  </a:cubicBezTo>
                  <a:cubicBezTo>
                    <a:pt x="17" y="59"/>
                    <a:pt x="0" y="92"/>
                    <a:pt x="0" y="113"/>
                  </a:cubicBezTo>
                  <a:cubicBezTo>
                    <a:pt x="0" y="129"/>
                    <a:pt x="0" y="129"/>
                    <a:pt x="17" y="146"/>
                  </a:cubicBezTo>
                  <a:cubicBezTo>
                    <a:pt x="17" y="162"/>
                    <a:pt x="37" y="179"/>
                    <a:pt x="54" y="179"/>
                  </a:cubicBezTo>
                  <a:cubicBezTo>
                    <a:pt x="69" y="196"/>
                    <a:pt x="91" y="205"/>
                    <a:pt x="115" y="205"/>
                  </a:cubicBezTo>
                  <a:cubicBezTo>
                    <a:pt x="143" y="205"/>
                    <a:pt x="172" y="192"/>
                    <a:pt x="190" y="162"/>
                  </a:cubicBezTo>
                  <a:cubicBezTo>
                    <a:pt x="223" y="129"/>
                    <a:pt x="223" y="59"/>
                    <a:pt x="173" y="26"/>
                  </a:cubicBezTo>
                  <a:cubicBezTo>
                    <a:pt x="158" y="10"/>
                    <a:pt x="136"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30"/>
            <p:cNvSpPr/>
            <p:nvPr/>
          </p:nvSpPr>
          <p:spPr>
            <a:xfrm>
              <a:off x="4133850" y="3190375"/>
              <a:ext cx="6125" cy="5250"/>
            </a:xfrm>
            <a:custGeom>
              <a:avLst/>
              <a:gdLst/>
              <a:ahLst/>
              <a:cxnLst/>
              <a:rect l="l" t="t" r="r" b="b"/>
              <a:pathLst>
                <a:path w="245" h="210" extrusionOk="0">
                  <a:moveTo>
                    <a:pt x="134" y="0"/>
                  </a:moveTo>
                  <a:cubicBezTo>
                    <a:pt x="118" y="0"/>
                    <a:pt x="103" y="4"/>
                    <a:pt x="88" y="14"/>
                  </a:cubicBezTo>
                  <a:cubicBezTo>
                    <a:pt x="38" y="30"/>
                    <a:pt x="1" y="84"/>
                    <a:pt x="38" y="133"/>
                  </a:cubicBezTo>
                  <a:cubicBezTo>
                    <a:pt x="51" y="187"/>
                    <a:pt x="83" y="209"/>
                    <a:pt x="121" y="209"/>
                  </a:cubicBezTo>
                  <a:cubicBezTo>
                    <a:pt x="133" y="209"/>
                    <a:pt x="145" y="207"/>
                    <a:pt x="158" y="203"/>
                  </a:cubicBezTo>
                  <a:cubicBezTo>
                    <a:pt x="224" y="187"/>
                    <a:pt x="244" y="117"/>
                    <a:pt x="224" y="63"/>
                  </a:cubicBezTo>
                  <a:cubicBezTo>
                    <a:pt x="212" y="27"/>
                    <a:pt x="174"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30"/>
            <p:cNvSpPr/>
            <p:nvPr/>
          </p:nvSpPr>
          <p:spPr>
            <a:xfrm>
              <a:off x="4157975" y="3198425"/>
              <a:ext cx="5600" cy="5175"/>
            </a:xfrm>
            <a:custGeom>
              <a:avLst/>
              <a:gdLst/>
              <a:ahLst/>
              <a:cxnLst/>
              <a:rect l="l" t="t" r="r" b="b"/>
              <a:pathLst>
                <a:path w="224" h="207" extrusionOk="0">
                  <a:moveTo>
                    <a:pt x="120" y="1"/>
                  </a:moveTo>
                  <a:cubicBezTo>
                    <a:pt x="104" y="1"/>
                    <a:pt x="67" y="1"/>
                    <a:pt x="50" y="17"/>
                  </a:cubicBezTo>
                  <a:cubicBezTo>
                    <a:pt x="34" y="34"/>
                    <a:pt x="17" y="50"/>
                    <a:pt x="17" y="87"/>
                  </a:cubicBezTo>
                  <a:cubicBezTo>
                    <a:pt x="1" y="104"/>
                    <a:pt x="1" y="120"/>
                    <a:pt x="17" y="137"/>
                  </a:cubicBezTo>
                  <a:cubicBezTo>
                    <a:pt x="17" y="153"/>
                    <a:pt x="17" y="153"/>
                    <a:pt x="34" y="153"/>
                  </a:cubicBezTo>
                  <a:cubicBezTo>
                    <a:pt x="50" y="190"/>
                    <a:pt x="67" y="207"/>
                    <a:pt x="104" y="207"/>
                  </a:cubicBezTo>
                  <a:cubicBezTo>
                    <a:pt x="153" y="207"/>
                    <a:pt x="207" y="174"/>
                    <a:pt x="223" y="120"/>
                  </a:cubicBezTo>
                  <a:cubicBezTo>
                    <a:pt x="223" y="87"/>
                    <a:pt x="207" y="71"/>
                    <a:pt x="186" y="34"/>
                  </a:cubicBezTo>
                  <a:cubicBezTo>
                    <a:pt x="186"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30"/>
            <p:cNvSpPr/>
            <p:nvPr/>
          </p:nvSpPr>
          <p:spPr>
            <a:xfrm>
              <a:off x="4105100" y="3218600"/>
              <a:ext cx="5600" cy="5200"/>
            </a:xfrm>
            <a:custGeom>
              <a:avLst/>
              <a:gdLst/>
              <a:ahLst/>
              <a:cxnLst/>
              <a:rect l="l" t="t" r="r" b="b"/>
              <a:pathLst>
                <a:path w="224" h="208" extrusionOk="0">
                  <a:moveTo>
                    <a:pt x="126" y="0"/>
                  </a:moveTo>
                  <a:cubicBezTo>
                    <a:pt x="91" y="0"/>
                    <a:pt x="57" y="14"/>
                    <a:pt x="34" y="35"/>
                  </a:cubicBezTo>
                  <a:cubicBezTo>
                    <a:pt x="17" y="51"/>
                    <a:pt x="1" y="88"/>
                    <a:pt x="17" y="121"/>
                  </a:cubicBezTo>
                  <a:lnTo>
                    <a:pt x="17" y="138"/>
                  </a:lnTo>
                  <a:cubicBezTo>
                    <a:pt x="17" y="154"/>
                    <a:pt x="34" y="171"/>
                    <a:pt x="54" y="191"/>
                  </a:cubicBezTo>
                  <a:cubicBezTo>
                    <a:pt x="71" y="208"/>
                    <a:pt x="104" y="208"/>
                    <a:pt x="120" y="208"/>
                  </a:cubicBezTo>
                  <a:cubicBezTo>
                    <a:pt x="157" y="208"/>
                    <a:pt x="174" y="191"/>
                    <a:pt x="190" y="171"/>
                  </a:cubicBezTo>
                  <a:cubicBezTo>
                    <a:pt x="223" y="138"/>
                    <a:pt x="223" y="121"/>
                    <a:pt x="223" y="88"/>
                  </a:cubicBezTo>
                  <a:cubicBezTo>
                    <a:pt x="223" y="68"/>
                    <a:pt x="207" y="35"/>
                    <a:pt x="190" y="18"/>
                  </a:cubicBezTo>
                  <a:cubicBezTo>
                    <a:pt x="170" y="6"/>
                    <a:pt x="14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30"/>
            <p:cNvSpPr/>
            <p:nvPr/>
          </p:nvSpPr>
          <p:spPr>
            <a:xfrm>
              <a:off x="4139425" y="3230725"/>
              <a:ext cx="5700" cy="5225"/>
            </a:xfrm>
            <a:custGeom>
              <a:avLst/>
              <a:gdLst/>
              <a:ahLst/>
              <a:cxnLst/>
              <a:rect l="l" t="t" r="r" b="b"/>
              <a:pathLst>
                <a:path w="228" h="209" extrusionOk="0">
                  <a:moveTo>
                    <a:pt x="118" y="1"/>
                  </a:moveTo>
                  <a:cubicBezTo>
                    <a:pt x="102" y="1"/>
                    <a:pt x="86" y="5"/>
                    <a:pt x="71" y="16"/>
                  </a:cubicBezTo>
                  <a:cubicBezTo>
                    <a:pt x="21" y="32"/>
                    <a:pt x="1" y="82"/>
                    <a:pt x="21" y="135"/>
                  </a:cubicBezTo>
                  <a:cubicBezTo>
                    <a:pt x="34" y="185"/>
                    <a:pt x="74" y="209"/>
                    <a:pt x="116" y="209"/>
                  </a:cubicBezTo>
                  <a:cubicBezTo>
                    <a:pt x="130" y="209"/>
                    <a:pt x="144" y="206"/>
                    <a:pt x="157" y="201"/>
                  </a:cubicBezTo>
                  <a:cubicBezTo>
                    <a:pt x="207" y="185"/>
                    <a:pt x="227" y="119"/>
                    <a:pt x="207" y="65"/>
                  </a:cubicBezTo>
                  <a:cubicBezTo>
                    <a:pt x="195" y="30"/>
                    <a:pt x="158"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30"/>
            <p:cNvSpPr/>
            <p:nvPr/>
          </p:nvSpPr>
          <p:spPr>
            <a:xfrm>
              <a:off x="4156650" y="3212450"/>
              <a:ext cx="5575" cy="5275"/>
            </a:xfrm>
            <a:custGeom>
              <a:avLst/>
              <a:gdLst/>
              <a:ahLst/>
              <a:cxnLst/>
              <a:rect l="l" t="t" r="r" b="b"/>
              <a:pathLst>
                <a:path w="223" h="211" extrusionOk="0">
                  <a:moveTo>
                    <a:pt x="96" y="1"/>
                  </a:moveTo>
                  <a:cubicBezTo>
                    <a:pt x="54" y="1"/>
                    <a:pt x="14" y="36"/>
                    <a:pt x="0" y="91"/>
                  </a:cubicBezTo>
                  <a:cubicBezTo>
                    <a:pt x="0" y="91"/>
                    <a:pt x="0" y="108"/>
                    <a:pt x="17" y="128"/>
                  </a:cubicBezTo>
                  <a:lnTo>
                    <a:pt x="17" y="145"/>
                  </a:lnTo>
                  <a:cubicBezTo>
                    <a:pt x="17" y="145"/>
                    <a:pt x="17" y="161"/>
                    <a:pt x="33" y="161"/>
                  </a:cubicBezTo>
                  <a:cubicBezTo>
                    <a:pt x="54" y="194"/>
                    <a:pt x="70" y="194"/>
                    <a:pt x="103" y="211"/>
                  </a:cubicBezTo>
                  <a:cubicBezTo>
                    <a:pt x="120" y="211"/>
                    <a:pt x="157" y="194"/>
                    <a:pt x="173" y="194"/>
                  </a:cubicBezTo>
                  <a:cubicBezTo>
                    <a:pt x="190" y="178"/>
                    <a:pt x="206" y="145"/>
                    <a:pt x="223" y="128"/>
                  </a:cubicBezTo>
                  <a:cubicBezTo>
                    <a:pt x="223" y="91"/>
                    <a:pt x="206" y="75"/>
                    <a:pt x="206" y="58"/>
                  </a:cubicBezTo>
                  <a:cubicBezTo>
                    <a:pt x="190" y="25"/>
                    <a:pt x="157" y="5"/>
                    <a:pt x="120" y="5"/>
                  </a:cubicBezTo>
                  <a:cubicBezTo>
                    <a:pt x="112" y="2"/>
                    <a:pt x="104"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30"/>
            <p:cNvSpPr/>
            <p:nvPr/>
          </p:nvSpPr>
          <p:spPr>
            <a:xfrm>
              <a:off x="4155825" y="3226275"/>
              <a:ext cx="5575" cy="5275"/>
            </a:xfrm>
            <a:custGeom>
              <a:avLst/>
              <a:gdLst/>
              <a:ahLst/>
              <a:cxnLst/>
              <a:rect l="l" t="t" r="r" b="b"/>
              <a:pathLst>
                <a:path w="223" h="211" extrusionOk="0">
                  <a:moveTo>
                    <a:pt x="99" y="1"/>
                  </a:moveTo>
                  <a:cubicBezTo>
                    <a:pt x="54" y="1"/>
                    <a:pt x="14" y="44"/>
                    <a:pt x="0" y="91"/>
                  </a:cubicBezTo>
                  <a:cubicBezTo>
                    <a:pt x="0" y="107"/>
                    <a:pt x="0" y="124"/>
                    <a:pt x="17" y="140"/>
                  </a:cubicBezTo>
                  <a:lnTo>
                    <a:pt x="17" y="157"/>
                  </a:lnTo>
                  <a:cubicBezTo>
                    <a:pt x="33" y="194"/>
                    <a:pt x="66" y="194"/>
                    <a:pt x="87" y="210"/>
                  </a:cubicBezTo>
                  <a:cubicBezTo>
                    <a:pt x="153" y="210"/>
                    <a:pt x="206" y="173"/>
                    <a:pt x="206" y="124"/>
                  </a:cubicBezTo>
                  <a:cubicBezTo>
                    <a:pt x="223" y="91"/>
                    <a:pt x="206" y="54"/>
                    <a:pt x="190" y="37"/>
                  </a:cubicBezTo>
                  <a:cubicBezTo>
                    <a:pt x="169" y="21"/>
                    <a:pt x="153" y="4"/>
                    <a:pt x="120" y="4"/>
                  </a:cubicBezTo>
                  <a:cubicBezTo>
                    <a:pt x="113" y="2"/>
                    <a:pt x="106"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30"/>
            <p:cNvSpPr/>
            <p:nvPr/>
          </p:nvSpPr>
          <p:spPr>
            <a:xfrm>
              <a:off x="4020900" y="3041575"/>
              <a:ext cx="5700" cy="5250"/>
            </a:xfrm>
            <a:custGeom>
              <a:avLst/>
              <a:gdLst/>
              <a:ahLst/>
              <a:cxnLst/>
              <a:rect l="l" t="t" r="r" b="b"/>
              <a:pathLst>
                <a:path w="228" h="210" extrusionOk="0">
                  <a:moveTo>
                    <a:pt x="103" y="1"/>
                  </a:moveTo>
                  <a:cubicBezTo>
                    <a:pt x="58" y="1"/>
                    <a:pt x="18" y="44"/>
                    <a:pt x="0" y="90"/>
                  </a:cubicBezTo>
                  <a:cubicBezTo>
                    <a:pt x="0" y="107"/>
                    <a:pt x="0" y="123"/>
                    <a:pt x="21" y="140"/>
                  </a:cubicBezTo>
                  <a:cubicBezTo>
                    <a:pt x="37" y="177"/>
                    <a:pt x="54" y="210"/>
                    <a:pt x="103" y="210"/>
                  </a:cubicBezTo>
                  <a:cubicBezTo>
                    <a:pt x="157" y="210"/>
                    <a:pt x="206" y="177"/>
                    <a:pt x="227" y="123"/>
                  </a:cubicBezTo>
                  <a:cubicBezTo>
                    <a:pt x="227" y="90"/>
                    <a:pt x="206" y="74"/>
                    <a:pt x="190" y="37"/>
                  </a:cubicBezTo>
                  <a:cubicBezTo>
                    <a:pt x="173" y="20"/>
                    <a:pt x="157" y="4"/>
                    <a:pt x="124" y="4"/>
                  </a:cubicBezTo>
                  <a:cubicBezTo>
                    <a:pt x="117" y="2"/>
                    <a:pt x="11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30"/>
            <p:cNvSpPr/>
            <p:nvPr/>
          </p:nvSpPr>
          <p:spPr>
            <a:xfrm>
              <a:off x="4147150" y="3188850"/>
              <a:ext cx="5700" cy="4975"/>
            </a:xfrm>
            <a:custGeom>
              <a:avLst/>
              <a:gdLst/>
              <a:ahLst/>
              <a:cxnLst/>
              <a:rect l="l" t="t" r="r" b="b"/>
              <a:pathLst>
                <a:path w="228" h="199" extrusionOk="0">
                  <a:moveTo>
                    <a:pt x="98" y="0"/>
                  </a:moveTo>
                  <a:cubicBezTo>
                    <a:pt x="55" y="0"/>
                    <a:pt x="18" y="33"/>
                    <a:pt x="1" y="91"/>
                  </a:cubicBezTo>
                  <a:cubicBezTo>
                    <a:pt x="1" y="108"/>
                    <a:pt x="1" y="124"/>
                    <a:pt x="21" y="145"/>
                  </a:cubicBezTo>
                  <a:lnTo>
                    <a:pt x="21" y="161"/>
                  </a:lnTo>
                  <a:cubicBezTo>
                    <a:pt x="38" y="178"/>
                    <a:pt x="71" y="194"/>
                    <a:pt x="87" y="194"/>
                  </a:cubicBezTo>
                  <a:cubicBezTo>
                    <a:pt x="99" y="197"/>
                    <a:pt x="111" y="198"/>
                    <a:pt x="121" y="198"/>
                  </a:cubicBezTo>
                  <a:cubicBezTo>
                    <a:pt x="173" y="198"/>
                    <a:pt x="207" y="166"/>
                    <a:pt x="207" y="108"/>
                  </a:cubicBezTo>
                  <a:cubicBezTo>
                    <a:pt x="228" y="91"/>
                    <a:pt x="207" y="58"/>
                    <a:pt x="190" y="42"/>
                  </a:cubicBezTo>
                  <a:cubicBezTo>
                    <a:pt x="174" y="21"/>
                    <a:pt x="158" y="4"/>
                    <a:pt x="125" y="4"/>
                  </a:cubicBezTo>
                  <a:cubicBezTo>
                    <a:pt x="115" y="2"/>
                    <a:pt x="106"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30"/>
            <p:cNvSpPr/>
            <p:nvPr/>
          </p:nvSpPr>
          <p:spPr>
            <a:xfrm>
              <a:off x="4143350" y="3219150"/>
              <a:ext cx="6000" cy="5225"/>
            </a:xfrm>
            <a:custGeom>
              <a:avLst/>
              <a:gdLst/>
              <a:ahLst/>
              <a:cxnLst/>
              <a:rect l="l" t="t" r="r" b="b"/>
              <a:pathLst>
                <a:path w="240" h="209" extrusionOk="0">
                  <a:moveTo>
                    <a:pt x="114" y="0"/>
                  </a:moveTo>
                  <a:cubicBezTo>
                    <a:pt x="103" y="0"/>
                    <a:pt x="95" y="5"/>
                    <a:pt x="87" y="13"/>
                  </a:cubicBezTo>
                  <a:cubicBezTo>
                    <a:pt x="50" y="13"/>
                    <a:pt x="33" y="29"/>
                    <a:pt x="17" y="46"/>
                  </a:cubicBezTo>
                  <a:cubicBezTo>
                    <a:pt x="17" y="83"/>
                    <a:pt x="0" y="116"/>
                    <a:pt x="17" y="149"/>
                  </a:cubicBezTo>
                  <a:cubicBezTo>
                    <a:pt x="29" y="189"/>
                    <a:pt x="72" y="209"/>
                    <a:pt x="114" y="209"/>
                  </a:cubicBezTo>
                  <a:cubicBezTo>
                    <a:pt x="127" y="209"/>
                    <a:pt x="141" y="207"/>
                    <a:pt x="153" y="202"/>
                  </a:cubicBezTo>
                  <a:cubicBezTo>
                    <a:pt x="206" y="186"/>
                    <a:pt x="239" y="116"/>
                    <a:pt x="206" y="66"/>
                  </a:cubicBezTo>
                  <a:cubicBezTo>
                    <a:pt x="206" y="29"/>
                    <a:pt x="173" y="13"/>
                    <a:pt x="153" y="13"/>
                  </a:cubicBezTo>
                  <a:cubicBezTo>
                    <a:pt x="136" y="5"/>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30"/>
            <p:cNvSpPr/>
            <p:nvPr/>
          </p:nvSpPr>
          <p:spPr>
            <a:xfrm>
              <a:off x="4111600" y="3176800"/>
              <a:ext cx="6000" cy="5050"/>
            </a:xfrm>
            <a:custGeom>
              <a:avLst/>
              <a:gdLst/>
              <a:ahLst/>
              <a:cxnLst/>
              <a:rect l="l" t="t" r="r" b="b"/>
              <a:pathLst>
                <a:path w="240" h="202" extrusionOk="0">
                  <a:moveTo>
                    <a:pt x="124" y="0"/>
                  </a:moveTo>
                  <a:cubicBezTo>
                    <a:pt x="111" y="0"/>
                    <a:pt x="97" y="3"/>
                    <a:pt x="83" y="8"/>
                  </a:cubicBezTo>
                  <a:cubicBezTo>
                    <a:pt x="33" y="25"/>
                    <a:pt x="0" y="91"/>
                    <a:pt x="17" y="144"/>
                  </a:cubicBezTo>
                  <a:cubicBezTo>
                    <a:pt x="41" y="181"/>
                    <a:pt x="77" y="202"/>
                    <a:pt x="114" y="202"/>
                  </a:cubicBezTo>
                  <a:cubicBezTo>
                    <a:pt x="127" y="202"/>
                    <a:pt x="140" y="199"/>
                    <a:pt x="153" y="194"/>
                  </a:cubicBezTo>
                  <a:cubicBezTo>
                    <a:pt x="207" y="177"/>
                    <a:pt x="240" y="128"/>
                    <a:pt x="223" y="58"/>
                  </a:cubicBezTo>
                  <a:cubicBezTo>
                    <a:pt x="196" y="21"/>
                    <a:pt x="16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30"/>
            <p:cNvSpPr/>
            <p:nvPr/>
          </p:nvSpPr>
          <p:spPr>
            <a:xfrm>
              <a:off x="4109425" y="3189625"/>
              <a:ext cx="5600" cy="5150"/>
            </a:xfrm>
            <a:custGeom>
              <a:avLst/>
              <a:gdLst/>
              <a:ahLst/>
              <a:cxnLst/>
              <a:rect l="l" t="t" r="r" b="b"/>
              <a:pathLst>
                <a:path w="224" h="206" extrusionOk="0">
                  <a:moveTo>
                    <a:pt x="112" y="1"/>
                  </a:moveTo>
                  <a:cubicBezTo>
                    <a:pt x="81" y="1"/>
                    <a:pt x="52" y="14"/>
                    <a:pt x="34" y="44"/>
                  </a:cubicBezTo>
                  <a:cubicBezTo>
                    <a:pt x="17" y="60"/>
                    <a:pt x="1" y="93"/>
                    <a:pt x="17" y="114"/>
                  </a:cubicBezTo>
                  <a:lnTo>
                    <a:pt x="17" y="147"/>
                  </a:lnTo>
                  <a:cubicBezTo>
                    <a:pt x="17" y="163"/>
                    <a:pt x="34" y="180"/>
                    <a:pt x="50" y="180"/>
                  </a:cubicBezTo>
                  <a:cubicBezTo>
                    <a:pt x="67" y="196"/>
                    <a:pt x="90" y="206"/>
                    <a:pt x="113" y="206"/>
                  </a:cubicBezTo>
                  <a:cubicBezTo>
                    <a:pt x="141" y="206"/>
                    <a:pt x="170" y="192"/>
                    <a:pt x="191" y="163"/>
                  </a:cubicBezTo>
                  <a:cubicBezTo>
                    <a:pt x="207" y="147"/>
                    <a:pt x="224" y="130"/>
                    <a:pt x="224" y="93"/>
                  </a:cubicBezTo>
                  <a:cubicBezTo>
                    <a:pt x="224" y="60"/>
                    <a:pt x="207" y="44"/>
                    <a:pt x="191" y="27"/>
                  </a:cubicBezTo>
                  <a:cubicBezTo>
                    <a:pt x="166" y="10"/>
                    <a:pt x="138"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30"/>
            <p:cNvSpPr/>
            <p:nvPr/>
          </p:nvSpPr>
          <p:spPr>
            <a:xfrm>
              <a:off x="4109425" y="3204000"/>
              <a:ext cx="5200" cy="5250"/>
            </a:xfrm>
            <a:custGeom>
              <a:avLst/>
              <a:gdLst/>
              <a:ahLst/>
              <a:cxnLst/>
              <a:rect l="l" t="t" r="r" b="b"/>
              <a:pathLst>
                <a:path w="208" h="210" extrusionOk="0">
                  <a:moveTo>
                    <a:pt x="120" y="0"/>
                  </a:moveTo>
                  <a:cubicBezTo>
                    <a:pt x="67" y="0"/>
                    <a:pt x="17" y="17"/>
                    <a:pt x="1" y="70"/>
                  </a:cubicBezTo>
                  <a:lnTo>
                    <a:pt x="1" y="87"/>
                  </a:lnTo>
                  <a:lnTo>
                    <a:pt x="1" y="136"/>
                  </a:lnTo>
                  <a:cubicBezTo>
                    <a:pt x="17" y="174"/>
                    <a:pt x="34" y="190"/>
                    <a:pt x="50" y="207"/>
                  </a:cubicBezTo>
                  <a:lnTo>
                    <a:pt x="87" y="207"/>
                  </a:lnTo>
                  <a:cubicBezTo>
                    <a:pt x="94" y="209"/>
                    <a:pt x="101" y="210"/>
                    <a:pt x="107" y="210"/>
                  </a:cubicBezTo>
                  <a:cubicBezTo>
                    <a:pt x="151" y="210"/>
                    <a:pt x="193" y="166"/>
                    <a:pt x="207" y="120"/>
                  </a:cubicBezTo>
                  <a:cubicBezTo>
                    <a:pt x="207" y="87"/>
                    <a:pt x="207" y="70"/>
                    <a:pt x="191" y="54"/>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30"/>
            <p:cNvSpPr/>
            <p:nvPr/>
          </p:nvSpPr>
          <p:spPr>
            <a:xfrm>
              <a:off x="4118825" y="3214550"/>
              <a:ext cx="5675" cy="5350"/>
            </a:xfrm>
            <a:custGeom>
              <a:avLst/>
              <a:gdLst/>
              <a:ahLst/>
              <a:cxnLst/>
              <a:rect l="l" t="t" r="r" b="b"/>
              <a:pathLst>
                <a:path w="227" h="214" extrusionOk="0">
                  <a:moveTo>
                    <a:pt x="103" y="0"/>
                  </a:moveTo>
                  <a:cubicBezTo>
                    <a:pt x="85" y="0"/>
                    <a:pt x="65" y="12"/>
                    <a:pt x="54" y="24"/>
                  </a:cubicBezTo>
                  <a:cubicBezTo>
                    <a:pt x="21" y="44"/>
                    <a:pt x="21" y="61"/>
                    <a:pt x="0" y="94"/>
                  </a:cubicBezTo>
                  <a:cubicBezTo>
                    <a:pt x="0" y="110"/>
                    <a:pt x="0" y="127"/>
                    <a:pt x="21" y="147"/>
                  </a:cubicBezTo>
                  <a:lnTo>
                    <a:pt x="21" y="164"/>
                  </a:lnTo>
                  <a:cubicBezTo>
                    <a:pt x="37" y="180"/>
                    <a:pt x="70" y="197"/>
                    <a:pt x="87" y="213"/>
                  </a:cubicBezTo>
                  <a:cubicBezTo>
                    <a:pt x="157" y="213"/>
                    <a:pt x="206" y="180"/>
                    <a:pt x="206" y="127"/>
                  </a:cubicBezTo>
                  <a:cubicBezTo>
                    <a:pt x="227" y="94"/>
                    <a:pt x="206" y="61"/>
                    <a:pt x="190" y="44"/>
                  </a:cubicBezTo>
                  <a:cubicBezTo>
                    <a:pt x="173" y="24"/>
                    <a:pt x="157" y="7"/>
                    <a:pt x="124" y="7"/>
                  </a:cubicBezTo>
                  <a:cubicBezTo>
                    <a:pt x="118" y="2"/>
                    <a:pt x="11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30"/>
            <p:cNvSpPr/>
            <p:nvPr/>
          </p:nvSpPr>
          <p:spPr>
            <a:xfrm>
              <a:off x="4129125" y="3221100"/>
              <a:ext cx="5700" cy="5450"/>
            </a:xfrm>
            <a:custGeom>
              <a:avLst/>
              <a:gdLst/>
              <a:ahLst/>
              <a:cxnLst/>
              <a:rect l="l" t="t" r="r" b="b"/>
              <a:pathLst>
                <a:path w="228" h="218" extrusionOk="0">
                  <a:moveTo>
                    <a:pt x="115" y="1"/>
                  </a:moveTo>
                  <a:cubicBezTo>
                    <a:pt x="106" y="1"/>
                    <a:pt x="96" y="2"/>
                    <a:pt x="87" y="5"/>
                  </a:cubicBezTo>
                  <a:cubicBezTo>
                    <a:pt x="21" y="38"/>
                    <a:pt x="0" y="91"/>
                    <a:pt x="21" y="141"/>
                  </a:cubicBezTo>
                  <a:cubicBezTo>
                    <a:pt x="21" y="157"/>
                    <a:pt x="37" y="174"/>
                    <a:pt x="54" y="174"/>
                  </a:cubicBezTo>
                  <a:cubicBezTo>
                    <a:pt x="66" y="201"/>
                    <a:pt x="98" y="217"/>
                    <a:pt x="128" y="217"/>
                  </a:cubicBezTo>
                  <a:cubicBezTo>
                    <a:pt x="138" y="217"/>
                    <a:pt x="148" y="215"/>
                    <a:pt x="157" y="211"/>
                  </a:cubicBezTo>
                  <a:cubicBezTo>
                    <a:pt x="190" y="195"/>
                    <a:pt x="227" y="157"/>
                    <a:pt x="227" y="124"/>
                  </a:cubicBezTo>
                  <a:cubicBezTo>
                    <a:pt x="227" y="108"/>
                    <a:pt x="227" y="91"/>
                    <a:pt x="206" y="71"/>
                  </a:cubicBezTo>
                  <a:cubicBezTo>
                    <a:pt x="193" y="30"/>
                    <a:pt x="15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30"/>
            <p:cNvSpPr/>
            <p:nvPr/>
          </p:nvSpPr>
          <p:spPr>
            <a:xfrm>
              <a:off x="4133050" y="3209150"/>
              <a:ext cx="5575" cy="5250"/>
            </a:xfrm>
            <a:custGeom>
              <a:avLst/>
              <a:gdLst/>
              <a:ahLst/>
              <a:cxnLst/>
              <a:rect l="l" t="t" r="r" b="b"/>
              <a:pathLst>
                <a:path w="223" h="210" extrusionOk="0">
                  <a:moveTo>
                    <a:pt x="120" y="1"/>
                  </a:moveTo>
                  <a:cubicBezTo>
                    <a:pt x="70" y="1"/>
                    <a:pt x="17" y="34"/>
                    <a:pt x="0" y="87"/>
                  </a:cubicBezTo>
                  <a:cubicBezTo>
                    <a:pt x="0" y="104"/>
                    <a:pt x="0" y="120"/>
                    <a:pt x="17" y="137"/>
                  </a:cubicBezTo>
                  <a:lnTo>
                    <a:pt x="17" y="174"/>
                  </a:lnTo>
                  <a:cubicBezTo>
                    <a:pt x="33" y="190"/>
                    <a:pt x="70" y="207"/>
                    <a:pt x="87" y="207"/>
                  </a:cubicBezTo>
                  <a:cubicBezTo>
                    <a:pt x="95" y="209"/>
                    <a:pt x="104" y="210"/>
                    <a:pt x="112" y="210"/>
                  </a:cubicBezTo>
                  <a:cubicBezTo>
                    <a:pt x="166" y="210"/>
                    <a:pt x="206" y="167"/>
                    <a:pt x="206" y="120"/>
                  </a:cubicBezTo>
                  <a:cubicBezTo>
                    <a:pt x="223" y="104"/>
                    <a:pt x="206" y="71"/>
                    <a:pt x="190" y="54"/>
                  </a:cubicBezTo>
                  <a:cubicBezTo>
                    <a:pt x="173"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30"/>
            <p:cNvSpPr/>
            <p:nvPr/>
          </p:nvSpPr>
          <p:spPr>
            <a:xfrm>
              <a:off x="4127475" y="3234875"/>
              <a:ext cx="5600" cy="5225"/>
            </a:xfrm>
            <a:custGeom>
              <a:avLst/>
              <a:gdLst/>
              <a:ahLst/>
              <a:cxnLst/>
              <a:rect l="l" t="t" r="r" b="b"/>
              <a:pathLst>
                <a:path w="224" h="209" extrusionOk="0">
                  <a:moveTo>
                    <a:pt x="120" y="1"/>
                  </a:moveTo>
                  <a:cubicBezTo>
                    <a:pt x="88" y="1"/>
                    <a:pt x="54" y="15"/>
                    <a:pt x="33" y="35"/>
                  </a:cubicBezTo>
                  <a:cubicBezTo>
                    <a:pt x="17" y="72"/>
                    <a:pt x="0" y="89"/>
                    <a:pt x="0" y="122"/>
                  </a:cubicBezTo>
                  <a:cubicBezTo>
                    <a:pt x="17" y="122"/>
                    <a:pt x="17" y="138"/>
                    <a:pt x="17" y="138"/>
                  </a:cubicBezTo>
                  <a:cubicBezTo>
                    <a:pt x="17" y="159"/>
                    <a:pt x="33" y="175"/>
                    <a:pt x="50" y="192"/>
                  </a:cubicBezTo>
                  <a:cubicBezTo>
                    <a:pt x="66" y="208"/>
                    <a:pt x="103" y="208"/>
                    <a:pt x="120" y="208"/>
                  </a:cubicBezTo>
                  <a:cubicBezTo>
                    <a:pt x="153" y="208"/>
                    <a:pt x="169" y="192"/>
                    <a:pt x="190" y="175"/>
                  </a:cubicBezTo>
                  <a:cubicBezTo>
                    <a:pt x="207" y="159"/>
                    <a:pt x="223" y="122"/>
                    <a:pt x="223" y="89"/>
                  </a:cubicBezTo>
                  <a:cubicBezTo>
                    <a:pt x="207" y="72"/>
                    <a:pt x="207" y="35"/>
                    <a:pt x="169" y="19"/>
                  </a:cubicBezTo>
                  <a:cubicBezTo>
                    <a:pt x="157" y="6"/>
                    <a:pt x="139"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30"/>
            <p:cNvSpPr/>
            <p:nvPr/>
          </p:nvSpPr>
          <p:spPr>
            <a:xfrm>
              <a:off x="4123550" y="3198100"/>
              <a:ext cx="5600" cy="5200"/>
            </a:xfrm>
            <a:custGeom>
              <a:avLst/>
              <a:gdLst/>
              <a:ahLst/>
              <a:cxnLst/>
              <a:rect l="l" t="t" r="r" b="b"/>
              <a:pathLst>
                <a:path w="224" h="208" extrusionOk="0">
                  <a:moveTo>
                    <a:pt x="115" y="0"/>
                  </a:moveTo>
                  <a:cubicBezTo>
                    <a:pt x="100" y="0"/>
                    <a:pt x="85" y="5"/>
                    <a:pt x="71" y="14"/>
                  </a:cubicBezTo>
                  <a:cubicBezTo>
                    <a:pt x="17" y="30"/>
                    <a:pt x="1" y="84"/>
                    <a:pt x="17" y="133"/>
                  </a:cubicBezTo>
                  <a:cubicBezTo>
                    <a:pt x="34" y="177"/>
                    <a:pt x="82" y="208"/>
                    <a:pt x="128" y="208"/>
                  </a:cubicBezTo>
                  <a:cubicBezTo>
                    <a:pt x="138" y="208"/>
                    <a:pt x="148" y="206"/>
                    <a:pt x="157" y="203"/>
                  </a:cubicBezTo>
                  <a:cubicBezTo>
                    <a:pt x="207" y="187"/>
                    <a:pt x="223" y="117"/>
                    <a:pt x="207" y="63"/>
                  </a:cubicBezTo>
                  <a:cubicBezTo>
                    <a:pt x="195" y="28"/>
                    <a:pt x="155"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30"/>
            <p:cNvSpPr/>
            <p:nvPr/>
          </p:nvSpPr>
          <p:spPr>
            <a:xfrm>
              <a:off x="4136450" y="3176875"/>
              <a:ext cx="5575" cy="5300"/>
            </a:xfrm>
            <a:custGeom>
              <a:avLst/>
              <a:gdLst/>
              <a:ahLst/>
              <a:cxnLst/>
              <a:rect l="l" t="t" r="r" b="b"/>
              <a:pathLst>
                <a:path w="223" h="212" extrusionOk="0">
                  <a:moveTo>
                    <a:pt x="97" y="1"/>
                  </a:moveTo>
                  <a:cubicBezTo>
                    <a:pt x="55" y="1"/>
                    <a:pt x="14" y="46"/>
                    <a:pt x="0" y="88"/>
                  </a:cubicBezTo>
                  <a:cubicBezTo>
                    <a:pt x="0" y="108"/>
                    <a:pt x="0" y="125"/>
                    <a:pt x="17" y="141"/>
                  </a:cubicBezTo>
                  <a:lnTo>
                    <a:pt x="17" y="158"/>
                  </a:lnTo>
                  <a:cubicBezTo>
                    <a:pt x="37" y="191"/>
                    <a:pt x="70" y="211"/>
                    <a:pt x="87" y="211"/>
                  </a:cubicBezTo>
                  <a:cubicBezTo>
                    <a:pt x="157" y="211"/>
                    <a:pt x="206" y="174"/>
                    <a:pt x="206" y="125"/>
                  </a:cubicBezTo>
                  <a:cubicBezTo>
                    <a:pt x="223" y="88"/>
                    <a:pt x="206" y="71"/>
                    <a:pt x="190" y="38"/>
                  </a:cubicBezTo>
                  <a:cubicBezTo>
                    <a:pt x="173" y="22"/>
                    <a:pt x="157" y="5"/>
                    <a:pt x="120" y="5"/>
                  </a:cubicBezTo>
                  <a:cubicBezTo>
                    <a:pt x="112" y="2"/>
                    <a:pt x="105"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30"/>
            <p:cNvSpPr/>
            <p:nvPr/>
          </p:nvSpPr>
          <p:spPr>
            <a:xfrm>
              <a:off x="4190150" y="3254700"/>
              <a:ext cx="5575" cy="5350"/>
            </a:xfrm>
            <a:custGeom>
              <a:avLst/>
              <a:gdLst/>
              <a:ahLst/>
              <a:cxnLst/>
              <a:rect l="l" t="t" r="r" b="b"/>
              <a:pathLst>
                <a:path w="223" h="214" extrusionOk="0">
                  <a:moveTo>
                    <a:pt x="103" y="1"/>
                  </a:moveTo>
                  <a:cubicBezTo>
                    <a:pt x="70" y="1"/>
                    <a:pt x="33" y="17"/>
                    <a:pt x="17" y="34"/>
                  </a:cubicBezTo>
                  <a:cubicBezTo>
                    <a:pt x="0" y="67"/>
                    <a:pt x="0" y="87"/>
                    <a:pt x="0" y="120"/>
                  </a:cubicBezTo>
                  <a:lnTo>
                    <a:pt x="0" y="137"/>
                  </a:lnTo>
                  <a:cubicBezTo>
                    <a:pt x="17" y="153"/>
                    <a:pt x="17" y="170"/>
                    <a:pt x="33" y="190"/>
                  </a:cubicBezTo>
                  <a:cubicBezTo>
                    <a:pt x="57" y="205"/>
                    <a:pt x="83" y="213"/>
                    <a:pt x="109" y="213"/>
                  </a:cubicBezTo>
                  <a:cubicBezTo>
                    <a:pt x="141" y="213"/>
                    <a:pt x="171" y="200"/>
                    <a:pt x="190" y="170"/>
                  </a:cubicBezTo>
                  <a:cubicBezTo>
                    <a:pt x="223" y="120"/>
                    <a:pt x="223" y="67"/>
                    <a:pt x="173" y="17"/>
                  </a:cubicBezTo>
                  <a:cubicBezTo>
                    <a:pt x="157"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30"/>
            <p:cNvSpPr/>
            <p:nvPr/>
          </p:nvSpPr>
          <p:spPr>
            <a:xfrm>
              <a:off x="4192300" y="3224575"/>
              <a:ext cx="5175" cy="5225"/>
            </a:xfrm>
            <a:custGeom>
              <a:avLst/>
              <a:gdLst/>
              <a:ahLst/>
              <a:cxnLst/>
              <a:rect l="l" t="t" r="r" b="b"/>
              <a:pathLst>
                <a:path w="207" h="209" extrusionOk="0">
                  <a:moveTo>
                    <a:pt x="108" y="0"/>
                  </a:moveTo>
                  <a:cubicBezTo>
                    <a:pt x="72" y="0"/>
                    <a:pt x="38" y="15"/>
                    <a:pt x="17" y="35"/>
                  </a:cubicBezTo>
                  <a:cubicBezTo>
                    <a:pt x="1" y="72"/>
                    <a:pt x="1" y="89"/>
                    <a:pt x="1" y="122"/>
                  </a:cubicBezTo>
                  <a:lnTo>
                    <a:pt x="1" y="138"/>
                  </a:lnTo>
                  <a:cubicBezTo>
                    <a:pt x="17" y="159"/>
                    <a:pt x="17" y="175"/>
                    <a:pt x="34" y="192"/>
                  </a:cubicBezTo>
                  <a:cubicBezTo>
                    <a:pt x="50" y="208"/>
                    <a:pt x="87" y="208"/>
                    <a:pt x="120" y="208"/>
                  </a:cubicBezTo>
                  <a:cubicBezTo>
                    <a:pt x="137" y="208"/>
                    <a:pt x="174" y="192"/>
                    <a:pt x="190" y="175"/>
                  </a:cubicBezTo>
                  <a:cubicBezTo>
                    <a:pt x="207" y="159"/>
                    <a:pt x="207" y="122"/>
                    <a:pt x="207" y="89"/>
                  </a:cubicBezTo>
                  <a:cubicBezTo>
                    <a:pt x="207" y="72"/>
                    <a:pt x="190" y="35"/>
                    <a:pt x="174" y="18"/>
                  </a:cubicBezTo>
                  <a:cubicBezTo>
                    <a:pt x="153" y="6"/>
                    <a:pt x="13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30"/>
            <p:cNvSpPr/>
            <p:nvPr/>
          </p:nvSpPr>
          <p:spPr>
            <a:xfrm>
              <a:off x="4184150" y="3200450"/>
              <a:ext cx="5600" cy="5075"/>
            </a:xfrm>
            <a:custGeom>
              <a:avLst/>
              <a:gdLst/>
              <a:ahLst/>
              <a:cxnLst/>
              <a:rect l="l" t="t" r="r" b="b"/>
              <a:pathLst>
                <a:path w="224" h="203" extrusionOk="0">
                  <a:moveTo>
                    <a:pt x="116" y="0"/>
                  </a:moveTo>
                  <a:cubicBezTo>
                    <a:pt x="101" y="0"/>
                    <a:pt x="84" y="2"/>
                    <a:pt x="67" y="6"/>
                  </a:cubicBezTo>
                  <a:cubicBezTo>
                    <a:pt x="17" y="23"/>
                    <a:pt x="1" y="72"/>
                    <a:pt x="17" y="142"/>
                  </a:cubicBezTo>
                  <a:cubicBezTo>
                    <a:pt x="17" y="142"/>
                    <a:pt x="34" y="159"/>
                    <a:pt x="34" y="175"/>
                  </a:cubicBezTo>
                  <a:cubicBezTo>
                    <a:pt x="58" y="190"/>
                    <a:pt x="92" y="203"/>
                    <a:pt x="121" y="203"/>
                  </a:cubicBezTo>
                  <a:cubicBezTo>
                    <a:pt x="133" y="203"/>
                    <a:pt x="144" y="201"/>
                    <a:pt x="154" y="196"/>
                  </a:cubicBezTo>
                  <a:cubicBezTo>
                    <a:pt x="191" y="175"/>
                    <a:pt x="207" y="142"/>
                    <a:pt x="224" y="109"/>
                  </a:cubicBezTo>
                  <a:cubicBezTo>
                    <a:pt x="224" y="93"/>
                    <a:pt x="224" y="72"/>
                    <a:pt x="207" y="56"/>
                  </a:cubicBezTo>
                  <a:cubicBezTo>
                    <a:pt x="195" y="19"/>
                    <a:pt x="16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30"/>
            <p:cNvSpPr/>
            <p:nvPr/>
          </p:nvSpPr>
          <p:spPr>
            <a:xfrm>
              <a:off x="4185400" y="3187950"/>
              <a:ext cx="5175" cy="5350"/>
            </a:xfrm>
            <a:custGeom>
              <a:avLst/>
              <a:gdLst/>
              <a:ahLst/>
              <a:cxnLst/>
              <a:rect l="l" t="t" r="r" b="b"/>
              <a:pathLst>
                <a:path w="207" h="214" extrusionOk="0">
                  <a:moveTo>
                    <a:pt x="103" y="1"/>
                  </a:moveTo>
                  <a:cubicBezTo>
                    <a:pt x="75" y="1"/>
                    <a:pt x="46" y="13"/>
                    <a:pt x="17" y="40"/>
                  </a:cubicBezTo>
                  <a:cubicBezTo>
                    <a:pt x="0" y="57"/>
                    <a:pt x="0" y="94"/>
                    <a:pt x="0" y="111"/>
                  </a:cubicBezTo>
                  <a:cubicBezTo>
                    <a:pt x="0" y="127"/>
                    <a:pt x="0" y="127"/>
                    <a:pt x="17" y="144"/>
                  </a:cubicBezTo>
                  <a:cubicBezTo>
                    <a:pt x="17" y="160"/>
                    <a:pt x="38" y="181"/>
                    <a:pt x="38" y="181"/>
                  </a:cubicBezTo>
                  <a:cubicBezTo>
                    <a:pt x="71" y="197"/>
                    <a:pt x="87" y="214"/>
                    <a:pt x="120" y="214"/>
                  </a:cubicBezTo>
                  <a:cubicBezTo>
                    <a:pt x="157" y="214"/>
                    <a:pt x="174" y="197"/>
                    <a:pt x="190" y="160"/>
                  </a:cubicBezTo>
                  <a:cubicBezTo>
                    <a:pt x="207" y="144"/>
                    <a:pt x="207" y="127"/>
                    <a:pt x="207" y="94"/>
                  </a:cubicBezTo>
                  <a:cubicBezTo>
                    <a:pt x="207" y="57"/>
                    <a:pt x="190" y="40"/>
                    <a:pt x="174" y="24"/>
                  </a:cubicBezTo>
                  <a:cubicBezTo>
                    <a:pt x="150" y="9"/>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30"/>
            <p:cNvSpPr/>
            <p:nvPr/>
          </p:nvSpPr>
          <p:spPr>
            <a:xfrm>
              <a:off x="4190150" y="3238825"/>
              <a:ext cx="5175" cy="5200"/>
            </a:xfrm>
            <a:custGeom>
              <a:avLst/>
              <a:gdLst/>
              <a:ahLst/>
              <a:cxnLst/>
              <a:rect l="l" t="t" r="r" b="b"/>
              <a:pathLst>
                <a:path w="207" h="208" extrusionOk="0">
                  <a:moveTo>
                    <a:pt x="120" y="1"/>
                  </a:moveTo>
                  <a:cubicBezTo>
                    <a:pt x="54" y="1"/>
                    <a:pt x="0" y="34"/>
                    <a:pt x="0" y="83"/>
                  </a:cubicBezTo>
                  <a:lnTo>
                    <a:pt x="0" y="137"/>
                  </a:lnTo>
                  <a:cubicBezTo>
                    <a:pt x="0" y="153"/>
                    <a:pt x="17" y="153"/>
                    <a:pt x="17" y="170"/>
                  </a:cubicBezTo>
                  <a:cubicBezTo>
                    <a:pt x="33" y="186"/>
                    <a:pt x="54" y="207"/>
                    <a:pt x="87" y="207"/>
                  </a:cubicBezTo>
                  <a:cubicBezTo>
                    <a:pt x="103" y="207"/>
                    <a:pt x="136" y="207"/>
                    <a:pt x="157" y="186"/>
                  </a:cubicBezTo>
                  <a:cubicBezTo>
                    <a:pt x="190" y="170"/>
                    <a:pt x="206" y="137"/>
                    <a:pt x="206" y="120"/>
                  </a:cubicBezTo>
                  <a:cubicBezTo>
                    <a:pt x="206" y="83"/>
                    <a:pt x="206" y="67"/>
                    <a:pt x="190" y="34"/>
                  </a:cubicBezTo>
                  <a:cubicBezTo>
                    <a:pt x="17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30"/>
            <p:cNvSpPr/>
            <p:nvPr/>
          </p:nvSpPr>
          <p:spPr>
            <a:xfrm>
              <a:off x="4163125" y="3186375"/>
              <a:ext cx="5600" cy="5325"/>
            </a:xfrm>
            <a:custGeom>
              <a:avLst/>
              <a:gdLst/>
              <a:ahLst/>
              <a:cxnLst/>
              <a:rect l="l" t="t" r="r" b="b"/>
              <a:pathLst>
                <a:path w="224" h="213" extrusionOk="0">
                  <a:moveTo>
                    <a:pt x="104" y="0"/>
                  </a:moveTo>
                  <a:cubicBezTo>
                    <a:pt x="67" y="0"/>
                    <a:pt x="50" y="17"/>
                    <a:pt x="34" y="54"/>
                  </a:cubicBezTo>
                  <a:cubicBezTo>
                    <a:pt x="17" y="70"/>
                    <a:pt x="1" y="87"/>
                    <a:pt x="1" y="120"/>
                  </a:cubicBezTo>
                  <a:lnTo>
                    <a:pt x="17" y="141"/>
                  </a:lnTo>
                  <a:cubicBezTo>
                    <a:pt x="17" y="157"/>
                    <a:pt x="34" y="174"/>
                    <a:pt x="50" y="190"/>
                  </a:cubicBezTo>
                  <a:cubicBezTo>
                    <a:pt x="65" y="205"/>
                    <a:pt x="88" y="213"/>
                    <a:pt x="111" y="213"/>
                  </a:cubicBezTo>
                  <a:cubicBezTo>
                    <a:pt x="139" y="213"/>
                    <a:pt x="168" y="201"/>
                    <a:pt x="186" y="174"/>
                  </a:cubicBezTo>
                  <a:cubicBezTo>
                    <a:pt x="224" y="120"/>
                    <a:pt x="224" y="70"/>
                    <a:pt x="170" y="37"/>
                  </a:cubicBezTo>
                  <a:cubicBezTo>
                    <a:pt x="153" y="17"/>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30"/>
            <p:cNvSpPr/>
            <p:nvPr/>
          </p:nvSpPr>
          <p:spPr>
            <a:xfrm>
              <a:off x="4202200" y="3246050"/>
              <a:ext cx="5600" cy="5175"/>
            </a:xfrm>
            <a:custGeom>
              <a:avLst/>
              <a:gdLst/>
              <a:ahLst/>
              <a:cxnLst/>
              <a:rect l="l" t="t" r="r" b="b"/>
              <a:pathLst>
                <a:path w="224" h="207" extrusionOk="0">
                  <a:moveTo>
                    <a:pt x="137" y="1"/>
                  </a:moveTo>
                  <a:cubicBezTo>
                    <a:pt x="104" y="1"/>
                    <a:pt x="66" y="1"/>
                    <a:pt x="50" y="21"/>
                  </a:cubicBezTo>
                  <a:cubicBezTo>
                    <a:pt x="33" y="38"/>
                    <a:pt x="17" y="71"/>
                    <a:pt x="17" y="87"/>
                  </a:cubicBezTo>
                  <a:cubicBezTo>
                    <a:pt x="0" y="104"/>
                    <a:pt x="17" y="124"/>
                    <a:pt x="17" y="141"/>
                  </a:cubicBezTo>
                  <a:cubicBezTo>
                    <a:pt x="17" y="157"/>
                    <a:pt x="17" y="157"/>
                    <a:pt x="33" y="174"/>
                  </a:cubicBezTo>
                  <a:cubicBezTo>
                    <a:pt x="50" y="190"/>
                    <a:pt x="66" y="207"/>
                    <a:pt x="104" y="207"/>
                  </a:cubicBezTo>
                  <a:cubicBezTo>
                    <a:pt x="153" y="207"/>
                    <a:pt x="207" y="174"/>
                    <a:pt x="223" y="124"/>
                  </a:cubicBezTo>
                  <a:cubicBezTo>
                    <a:pt x="223" y="87"/>
                    <a:pt x="223" y="71"/>
                    <a:pt x="207" y="38"/>
                  </a:cubicBezTo>
                  <a:cubicBezTo>
                    <a:pt x="190" y="2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30"/>
            <p:cNvSpPr/>
            <p:nvPr/>
          </p:nvSpPr>
          <p:spPr>
            <a:xfrm>
              <a:off x="4195300" y="3197100"/>
              <a:ext cx="5575" cy="5350"/>
            </a:xfrm>
            <a:custGeom>
              <a:avLst/>
              <a:gdLst/>
              <a:ahLst/>
              <a:cxnLst/>
              <a:rect l="l" t="t" r="r" b="b"/>
              <a:pathLst>
                <a:path w="223" h="214" extrusionOk="0">
                  <a:moveTo>
                    <a:pt x="120" y="0"/>
                  </a:moveTo>
                  <a:cubicBezTo>
                    <a:pt x="103" y="0"/>
                    <a:pt x="87" y="0"/>
                    <a:pt x="70" y="21"/>
                  </a:cubicBezTo>
                  <a:cubicBezTo>
                    <a:pt x="17" y="37"/>
                    <a:pt x="0" y="87"/>
                    <a:pt x="17" y="140"/>
                  </a:cubicBezTo>
                  <a:cubicBezTo>
                    <a:pt x="29" y="190"/>
                    <a:pt x="72" y="214"/>
                    <a:pt x="115" y="214"/>
                  </a:cubicBezTo>
                  <a:cubicBezTo>
                    <a:pt x="129" y="214"/>
                    <a:pt x="144" y="211"/>
                    <a:pt x="157" y="206"/>
                  </a:cubicBezTo>
                  <a:cubicBezTo>
                    <a:pt x="173" y="206"/>
                    <a:pt x="190" y="190"/>
                    <a:pt x="190" y="173"/>
                  </a:cubicBezTo>
                  <a:cubicBezTo>
                    <a:pt x="223" y="157"/>
                    <a:pt x="223" y="103"/>
                    <a:pt x="206" y="70"/>
                  </a:cubicBezTo>
                  <a:cubicBezTo>
                    <a:pt x="190" y="37"/>
                    <a:pt x="157"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30"/>
            <p:cNvSpPr/>
            <p:nvPr/>
          </p:nvSpPr>
          <p:spPr>
            <a:xfrm>
              <a:off x="4194475" y="3210725"/>
              <a:ext cx="5175" cy="5350"/>
            </a:xfrm>
            <a:custGeom>
              <a:avLst/>
              <a:gdLst/>
              <a:ahLst/>
              <a:cxnLst/>
              <a:rect l="l" t="t" r="r" b="b"/>
              <a:pathLst>
                <a:path w="207" h="214" extrusionOk="0">
                  <a:moveTo>
                    <a:pt x="93" y="1"/>
                  </a:moveTo>
                  <a:cubicBezTo>
                    <a:pt x="74" y="1"/>
                    <a:pt x="57" y="12"/>
                    <a:pt x="33" y="24"/>
                  </a:cubicBezTo>
                  <a:cubicBezTo>
                    <a:pt x="17" y="41"/>
                    <a:pt x="0" y="57"/>
                    <a:pt x="0" y="94"/>
                  </a:cubicBezTo>
                  <a:lnTo>
                    <a:pt x="0" y="144"/>
                  </a:lnTo>
                  <a:cubicBezTo>
                    <a:pt x="17" y="144"/>
                    <a:pt x="17" y="160"/>
                    <a:pt x="17" y="160"/>
                  </a:cubicBezTo>
                  <a:cubicBezTo>
                    <a:pt x="33" y="197"/>
                    <a:pt x="66" y="197"/>
                    <a:pt x="87" y="214"/>
                  </a:cubicBezTo>
                  <a:cubicBezTo>
                    <a:pt x="153" y="214"/>
                    <a:pt x="206" y="177"/>
                    <a:pt x="206" y="127"/>
                  </a:cubicBezTo>
                  <a:cubicBezTo>
                    <a:pt x="206" y="94"/>
                    <a:pt x="206" y="57"/>
                    <a:pt x="190" y="41"/>
                  </a:cubicBezTo>
                  <a:cubicBezTo>
                    <a:pt x="169" y="24"/>
                    <a:pt x="153" y="8"/>
                    <a:pt x="120" y="8"/>
                  </a:cubicBezTo>
                  <a:cubicBezTo>
                    <a:pt x="110" y="3"/>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30"/>
            <p:cNvSpPr/>
            <p:nvPr/>
          </p:nvSpPr>
          <p:spPr>
            <a:xfrm>
              <a:off x="4199200" y="3184050"/>
              <a:ext cx="5200" cy="5025"/>
            </a:xfrm>
            <a:custGeom>
              <a:avLst/>
              <a:gdLst/>
              <a:ahLst/>
              <a:cxnLst/>
              <a:rect l="l" t="t" r="r" b="b"/>
              <a:pathLst>
                <a:path w="208" h="201" extrusionOk="0">
                  <a:moveTo>
                    <a:pt x="93" y="0"/>
                  </a:moveTo>
                  <a:cubicBezTo>
                    <a:pt x="73" y="0"/>
                    <a:pt x="57" y="13"/>
                    <a:pt x="34" y="27"/>
                  </a:cubicBezTo>
                  <a:cubicBezTo>
                    <a:pt x="17" y="44"/>
                    <a:pt x="1" y="60"/>
                    <a:pt x="1" y="93"/>
                  </a:cubicBezTo>
                  <a:lnTo>
                    <a:pt x="1" y="147"/>
                  </a:lnTo>
                  <a:lnTo>
                    <a:pt x="17" y="163"/>
                  </a:lnTo>
                  <a:cubicBezTo>
                    <a:pt x="34" y="180"/>
                    <a:pt x="50" y="196"/>
                    <a:pt x="83" y="196"/>
                  </a:cubicBezTo>
                  <a:cubicBezTo>
                    <a:pt x="92" y="199"/>
                    <a:pt x="102" y="201"/>
                    <a:pt x="110" y="201"/>
                  </a:cubicBezTo>
                  <a:cubicBezTo>
                    <a:pt x="153" y="201"/>
                    <a:pt x="190" y="168"/>
                    <a:pt x="207" y="110"/>
                  </a:cubicBezTo>
                  <a:cubicBezTo>
                    <a:pt x="207" y="93"/>
                    <a:pt x="207" y="60"/>
                    <a:pt x="186" y="44"/>
                  </a:cubicBezTo>
                  <a:cubicBezTo>
                    <a:pt x="170" y="27"/>
                    <a:pt x="137" y="7"/>
                    <a:pt x="120" y="7"/>
                  </a:cubicBezTo>
                  <a:cubicBezTo>
                    <a:pt x="110" y="2"/>
                    <a:pt x="101"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30"/>
            <p:cNvSpPr/>
            <p:nvPr/>
          </p:nvSpPr>
          <p:spPr>
            <a:xfrm>
              <a:off x="4169525" y="3218875"/>
              <a:ext cx="5600" cy="5100"/>
            </a:xfrm>
            <a:custGeom>
              <a:avLst/>
              <a:gdLst/>
              <a:ahLst/>
              <a:cxnLst/>
              <a:rect l="l" t="t" r="r" b="b"/>
              <a:pathLst>
                <a:path w="224" h="204" extrusionOk="0">
                  <a:moveTo>
                    <a:pt x="130" y="0"/>
                  </a:moveTo>
                  <a:cubicBezTo>
                    <a:pt x="122" y="0"/>
                    <a:pt x="113" y="2"/>
                    <a:pt x="104" y="7"/>
                  </a:cubicBezTo>
                  <a:cubicBezTo>
                    <a:pt x="71" y="7"/>
                    <a:pt x="54" y="7"/>
                    <a:pt x="33" y="40"/>
                  </a:cubicBezTo>
                  <a:cubicBezTo>
                    <a:pt x="17" y="57"/>
                    <a:pt x="1" y="94"/>
                    <a:pt x="17" y="110"/>
                  </a:cubicBezTo>
                  <a:lnTo>
                    <a:pt x="17" y="143"/>
                  </a:lnTo>
                  <a:cubicBezTo>
                    <a:pt x="17" y="160"/>
                    <a:pt x="33" y="180"/>
                    <a:pt x="54" y="180"/>
                  </a:cubicBezTo>
                  <a:cubicBezTo>
                    <a:pt x="69" y="195"/>
                    <a:pt x="90" y="203"/>
                    <a:pt x="113" y="203"/>
                  </a:cubicBezTo>
                  <a:cubicBezTo>
                    <a:pt x="142" y="203"/>
                    <a:pt x="172" y="190"/>
                    <a:pt x="190" y="160"/>
                  </a:cubicBezTo>
                  <a:cubicBezTo>
                    <a:pt x="207" y="143"/>
                    <a:pt x="223" y="110"/>
                    <a:pt x="223" y="94"/>
                  </a:cubicBezTo>
                  <a:cubicBezTo>
                    <a:pt x="223" y="57"/>
                    <a:pt x="207" y="40"/>
                    <a:pt x="174" y="24"/>
                  </a:cubicBezTo>
                  <a:cubicBezTo>
                    <a:pt x="162" y="12"/>
                    <a:pt x="148"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30"/>
            <p:cNvSpPr/>
            <p:nvPr/>
          </p:nvSpPr>
          <p:spPr>
            <a:xfrm>
              <a:off x="4169950" y="3205650"/>
              <a:ext cx="5575" cy="5125"/>
            </a:xfrm>
            <a:custGeom>
              <a:avLst/>
              <a:gdLst/>
              <a:ahLst/>
              <a:cxnLst/>
              <a:rect l="l" t="t" r="r" b="b"/>
              <a:pathLst>
                <a:path w="223" h="205" extrusionOk="0">
                  <a:moveTo>
                    <a:pt x="115" y="0"/>
                  </a:moveTo>
                  <a:cubicBezTo>
                    <a:pt x="105" y="0"/>
                    <a:pt x="96" y="2"/>
                    <a:pt x="87" y="4"/>
                  </a:cubicBezTo>
                  <a:cubicBezTo>
                    <a:pt x="16" y="21"/>
                    <a:pt x="0" y="91"/>
                    <a:pt x="16" y="141"/>
                  </a:cubicBezTo>
                  <a:cubicBezTo>
                    <a:pt x="16" y="157"/>
                    <a:pt x="37" y="174"/>
                    <a:pt x="54" y="174"/>
                  </a:cubicBezTo>
                  <a:cubicBezTo>
                    <a:pt x="64" y="196"/>
                    <a:pt x="85" y="205"/>
                    <a:pt x="109" y="205"/>
                  </a:cubicBezTo>
                  <a:cubicBezTo>
                    <a:pt x="125" y="205"/>
                    <a:pt x="142" y="201"/>
                    <a:pt x="157" y="194"/>
                  </a:cubicBezTo>
                  <a:cubicBezTo>
                    <a:pt x="190" y="194"/>
                    <a:pt x="223" y="157"/>
                    <a:pt x="223" y="108"/>
                  </a:cubicBezTo>
                  <a:cubicBezTo>
                    <a:pt x="223" y="91"/>
                    <a:pt x="223" y="91"/>
                    <a:pt x="206" y="70"/>
                  </a:cubicBezTo>
                  <a:cubicBezTo>
                    <a:pt x="193" y="30"/>
                    <a:pt x="157"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30"/>
            <p:cNvSpPr/>
            <p:nvPr/>
          </p:nvSpPr>
          <p:spPr>
            <a:xfrm>
              <a:off x="4167350" y="3232250"/>
              <a:ext cx="5600" cy="5275"/>
            </a:xfrm>
            <a:custGeom>
              <a:avLst/>
              <a:gdLst/>
              <a:ahLst/>
              <a:cxnLst/>
              <a:rect l="l" t="t" r="r" b="b"/>
              <a:pathLst>
                <a:path w="224" h="211" extrusionOk="0">
                  <a:moveTo>
                    <a:pt x="114" y="1"/>
                  </a:moveTo>
                  <a:cubicBezTo>
                    <a:pt x="58" y="1"/>
                    <a:pt x="17" y="44"/>
                    <a:pt x="17" y="91"/>
                  </a:cubicBezTo>
                  <a:cubicBezTo>
                    <a:pt x="1" y="107"/>
                    <a:pt x="17" y="124"/>
                    <a:pt x="17" y="140"/>
                  </a:cubicBezTo>
                  <a:cubicBezTo>
                    <a:pt x="17" y="140"/>
                    <a:pt x="17" y="161"/>
                    <a:pt x="38" y="161"/>
                  </a:cubicBezTo>
                  <a:cubicBezTo>
                    <a:pt x="55" y="194"/>
                    <a:pt x="71" y="194"/>
                    <a:pt x="104" y="210"/>
                  </a:cubicBezTo>
                  <a:cubicBezTo>
                    <a:pt x="120" y="210"/>
                    <a:pt x="158" y="210"/>
                    <a:pt x="174" y="194"/>
                  </a:cubicBezTo>
                  <a:cubicBezTo>
                    <a:pt x="207" y="177"/>
                    <a:pt x="207" y="140"/>
                    <a:pt x="224" y="124"/>
                  </a:cubicBezTo>
                  <a:cubicBezTo>
                    <a:pt x="224" y="58"/>
                    <a:pt x="191" y="4"/>
                    <a:pt x="141" y="4"/>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30"/>
            <p:cNvSpPr/>
            <p:nvPr/>
          </p:nvSpPr>
          <p:spPr>
            <a:xfrm>
              <a:off x="4163550" y="3245150"/>
              <a:ext cx="5175" cy="5250"/>
            </a:xfrm>
            <a:custGeom>
              <a:avLst/>
              <a:gdLst/>
              <a:ahLst/>
              <a:cxnLst/>
              <a:rect l="l" t="t" r="r" b="b"/>
              <a:pathLst>
                <a:path w="207" h="210" extrusionOk="0">
                  <a:moveTo>
                    <a:pt x="99" y="0"/>
                  </a:moveTo>
                  <a:cubicBezTo>
                    <a:pt x="54" y="0"/>
                    <a:pt x="15" y="44"/>
                    <a:pt x="0" y="90"/>
                  </a:cubicBezTo>
                  <a:lnTo>
                    <a:pt x="0" y="140"/>
                  </a:lnTo>
                  <a:cubicBezTo>
                    <a:pt x="17" y="140"/>
                    <a:pt x="17" y="160"/>
                    <a:pt x="17" y="160"/>
                  </a:cubicBezTo>
                  <a:cubicBezTo>
                    <a:pt x="33" y="193"/>
                    <a:pt x="66" y="193"/>
                    <a:pt x="87" y="210"/>
                  </a:cubicBezTo>
                  <a:cubicBezTo>
                    <a:pt x="136" y="210"/>
                    <a:pt x="207" y="177"/>
                    <a:pt x="207" y="123"/>
                  </a:cubicBezTo>
                  <a:cubicBezTo>
                    <a:pt x="207" y="90"/>
                    <a:pt x="207" y="57"/>
                    <a:pt x="190" y="37"/>
                  </a:cubicBezTo>
                  <a:cubicBezTo>
                    <a:pt x="169" y="20"/>
                    <a:pt x="153" y="4"/>
                    <a:pt x="120" y="4"/>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30"/>
            <p:cNvSpPr/>
            <p:nvPr/>
          </p:nvSpPr>
          <p:spPr>
            <a:xfrm>
              <a:off x="4176425" y="3244775"/>
              <a:ext cx="5600" cy="5250"/>
            </a:xfrm>
            <a:custGeom>
              <a:avLst/>
              <a:gdLst/>
              <a:ahLst/>
              <a:cxnLst/>
              <a:rect l="l" t="t" r="r" b="b"/>
              <a:pathLst>
                <a:path w="224" h="210" extrusionOk="0">
                  <a:moveTo>
                    <a:pt x="120" y="1"/>
                  </a:moveTo>
                  <a:cubicBezTo>
                    <a:pt x="89" y="1"/>
                    <a:pt x="54" y="15"/>
                    <a:pt x="34" y="35"/>
                  </a:cubicBezTo>
                  <a:cubicBezTo>
                    <a:pt x="17" y="72"/>
                    <a:pt x="1" y="89"/>
                    <a:pt x="1" y="122"/>
                  </a:cubicBezTo>
                  <a:lnTo>
                    <a:pt x="17" y="138"/>
                  </a:lnTo>
                  <a:cubicBezTo>
                    <a:pt x="17" y="155"/>
                    <a:pt x="34" y="175"/>
                    <a:pt x="50" y="192"/>
                  </a:cubicBezTo>
                  <a:cubicBezTo>
                    <a:pt x="64" y="204"/>
                    <a:pt x="83" y="210"/>
                    <a:pt x="102" y="210"/>
                  </a:cubicBezTo>
                  <a:cubicBezTo>
                    <a:pt x="134" y="210"/>
                    <a:pt x="167" y="196"/>
                    <a:pt x="190" y="175"/>
                  </a:cubicBezTo>
                  <a:cubicBezTo>
                    <a:pt x="207" y="155"/>
                    <a:pt x="223" y="122"/>
                    <a:pt x="223" y="89"/>
                  </a:cubicBezTo>
                  <a:cubicBezTo>
                    <a:pt x="207" y="72"/>
                    <a:pt x="207" y="35"/>
                    <a:pt x="170" y="19"/>
                  </a:cubicBezTo>
                  <a:cubicBezTo>
                    <a:pt x="157" y="6"/>
                    <a:pt x="139"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30"/>
            <p:cNvSpPr/>
            <p:nvPr/>
          </p:nvSpPr>
          <p:spPr>
            <a:xfrm>
              <a:off x="4179825" y="3230950"/>
              <a:ext cx="5600" cy="5025"/>
            </a:xfrm>
            <a:custGeom>
              <a:avLst/>
              <a:gdLst/>
              <a:ahLst/>
              <a:cxnLst/>
              <a:rect l="l" t="t" r="r" b="b"/>
              <a:pathLst>
                <a:path w="224" h="201" extrusionOk="0">
                  <a:moveTo>
                    <a:pt x="101" y="1"/>
                  </a:moveTo>
                  <a:cubicBezTo>
                    <a:pt x="53" y="1"/>
                    <a:pt x="17" y="36"/>
                    <a:pt x="17" y="89"/>
                  </a:cubicBezTo>
                  <a:cubicBezTo>
                    <a:pt x="1" y="110"/>
                    <a:pt x="17" y="126"/>
                    <a:pt x="17" y="143"/>
                  </a:cubicBezTo>
                  <a:cubicBezTo>
                    <a:pt x="17" y="143"/>
                    <a:pt x="17" y="159"/>
                    <a:pt x="34" y="159"/>
                  </a:cubicBezTo>
                  <a:cubicBezTo>
                    <a:pt x="54" y="176"/>
                    <a:pt x="71" y="192"/>
                    <a:pt x="104" y="192"/>
                  </a:cubicBezTo>
                  <a:cubicBezTo>
                    <a:pt x="109" y="198"/>
                    <a:pt x="116" y="201"/>
                    <a:pt x="123" y="201"/>
                  </a:cubicBezTo>
                  <a:cubicBezTo>
                    <a:pt x="141" y="201"/>
                    <a:pt x="162" y="187"/>
                    <a:pt x="174" y="176"/>
                  </a:cubicBezTo>
                  <a:cubicBezTo>
                    <a:pt x="207" y="159"/>
                    <a:pt x="207" y="143"/>
                    <a:pt x="223" y="110"/>
                  </a:cubicBezTo>
                  <a:cubicBezTo>
                    <a:pt x="223" y="89"/>
                    <a:pt x="223" y="56"/>
                    <a:pt x="207" y="40"/>
                  </a:cubicBezTo>
                  <a:cubicBezTo>
                    <a:pt x="190" y="23"/>
                    <a:pt x="157" y="7"/>
                    <a:pt x="137" y="7"/>
                  </a:cubicBezTo>
                  <a:cubicBezTo>
                    <a:pt x="125" y="3"/>
                    <a:pt x="113"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30"/>
            <p:cNvSpPr/>
            <p:nvPr/>
          </p:nvSpPr>
          <p:spPr>
            <a:xfrm>
              <a:off x="4182000" y="3215650"/>
              <a:ext cx="5175" cy="5275"/>
            </a:xfrm>
            <a:custGeom>
              <a:avLst/>
              <a:gdLst/>
              <a:ahLst/>
              <a:cxnLst/>
              <a:rect l="l" t="t" r="r" b="b"/>
              <a:pathLst>
                <a:path w="207" h="211" extrusionOk="0">
                  <a:moveTo>
                    <a:pt x="120" y="0"/>
                  </a:moveTo>
                  <a:cubicBezTo>
                    <a:pt x="70" y="0"/>
                    <a:pt x="0" y="33"/>
                    <a:pt x="0" y="83"/>
                  </a:cubicBezTo>
                  <a:lnTo>
                    <a:pt x="0" y="153"/>
                  </a:lnTo>
                  <a:cubicBezTo>
                    <a:pt x="17" y="169"/>
                    <a:pt x="50" y="206"/>
                    <a:pt x="87" y="206"/>
                  </a:cubicBezTo>
                  <a:cubicBezTo>
                    <a:pt x="95" y="209"/>
                    <a:pt x="103" y="210"/>
                    <a:pt x="111" y="210"/>
                  </a:cubicBezTo>
                  <a:cubicBezTo>
                    <a:pt x="153" y="210"/>
                    <a:pt x="193" y="175"/>
                    <a:pt x="207" y="120"/>
                  </a:cubicBezTo>
                  <a:cubicBezTo>
                    <a:pt x="207" y="103"/>
                    <a:pt x="207" y="66"/>
                    <a:pt x="190" y="50"/>
                  </a:cubicBezTo>
                  <a:cubicBezTo>
                    <a:pt x="174" y="33"/>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30"/>
            <p:cNvSpPr/>
            <p:nvPr/>
          </p:nvSpPr>
          <p:spPr>
            <a:xfrm>
              <a:off x="4173450" y="3194425"/>
              <a:ext cx="5175" cy="5025"/>
            </a:xfrm>
            <a:custGeom>
              <a:avLst/>
              <a:gdLst/>
              <a:ahLst/>
              <a:cxnLst/>
              <a:rect l="l" t="t" r="r" b="b"/>
              <a:pathLst>
                <a:path w="207" h="201" extrusionOk="0">
                  <a:moveTo>
                    <a:pt x="93" y="0"/>
                  </a:moveTo>
                  <a:cubicBezTo>
                    <a:pt x="47" y="0"/>
                    <a:pt x="0" y="35"/>
                    <a:pt x="0" y="91"/>
                  </a:cubicBezTo>
                  <a:lnTo>
                    <a:pt x="0" y="144"/>
                  </a:lnTo>
                  <a:lnTo>
                    <a:pt x="17" y="161"/>
                  </a:lnTo>
                  <a:cubicBezTo>
                    <a:pt x="33" y="177"/>
                    <a:pt x="50" y="194"/>
                    <a:pt x="83" y="194"/>
                  </a:cubicBezTo>
                  <a:cubicBezTo>
                    <a:pt x="94" y="199"/>
                    <a:pt x="103" y="201"/>
                    <a:pt x="111" y="201"/>
                  </a:cubicBezTo>
                  <a:cubicBezTo>
                    <a:pt x="131" y="201"/>
                    <a:pt x="146" y="189"/>
                    <a:pt x="169" y="177"/>
                  </a:cubicBezTo>
                  <a:cubicBezTo>
                    <a:pt x="186" y="161"/>
                    <a:pt x="206" y="144"/>
                    <a:pt x="206" y="107"/>
                  </a:cubicBezTo>
                  <a:cubicBezTo>
                    <a:pt x="206" y="91"/>
                    <a:pt x="206" y="58"/>
                    <a:pt x="186" y="41"/>
                  </a:cubicBezTo>
                  <a:cubicBezTo>
                    <a:pt x="169" y="25"/>
                    <a:pt x="153" y="4"/>
                    <a:pt x="120" y="4"/>
                  </a:cubicBezTo>
                  <a:cubicBezTo>
                    <a:pt x="111" y="1"/>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30"/>
            <p:cNvSpPr/>
            <p:nvPr/>
          </p:nvSpPr>
          <p:spPr>
            <a:xfrm>
              <a:off x="4087475" y="3173075"/>
              <a:ext cx="5175" cy="5175"/>
            </a:xfrm>
            <a:custGeom>
              <a:avLst/>
              <a:gdLst/>
              <a:ahLst/>
              <a:cxnLst/>
              <a:rect l="l" t="t" r="r" b="b"/>
              <a:pathLst>
                <a:path w="207" h="207" extrusionOk="0">
                  <a:moveTo>
                    <a:pt x="120" y="1"/>
                  </a:moveTo>
                  <a:cubicBezTo>
                    <a:pt x="87" y="1"/>
                    <a:pt x="71" y="1"/>
                    <a:pt x="38" y="17"/>
                  </a:cubicBezTo>
                  <a:cubicBezTo>
                    <a:pt x="17" y="33"/>
                    <a:pt x="1" y="54"/>
                    <a:pt x="1" y="87"/>
                  </a:cubicBezTo>
                  <a:lnTo>
                    <a:pt x="1" y="137"/>
                  </a:lnTo>
                  <a:cubicBezTo>
                    <a:pt x="1" y="157"/>
                    <a:pt x="17" y="157"/>
                    <a:pt x="17" y="174"/>
                  </a:cubicBezTo>
                  <a:cubicBezTo>
                    <a:pt x="38" y="190"/>
                    <a:pt x="54" y="207"/>
                    <a:pt x="87" y="207"/>
                  </a:cubicBezTo>
                  <a:cubicBezTo>
                    <a:pt x="141" y="207"/>
                    <a:pt x="190" y="174"/>
                    <a:pt x="207" y="120"/>
                  </a:cubicBezTo>
                  <a:cubicBezTo>
                    <a:pt x="207" y="87"/>
                    <a:pt x="207" y="71"/>
                    <a:pt x="190" y="33"/>
                  </a:cubicBezTo>
                  <a:cubicBezTo>
                    <a:pt x="174"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30"/>
            <p:cNvSpPr/>
            <p:nvPr/>
          </p:nvSpPr>
          <p:spPr>
            <a:xfrm>
              <a:off x="4359375" y="3122875"/>
              <a:ext cx="5200" cy="5250"/>
            </a:xfrm>
            <a:custGeom>
              <a:avLst/>
              <a:gdLst/>
              <a:ahLst/>
              <a:cxnLst/>
              <a:rect l="l" t="t" r="r" b="b"/>
              <a:pathLst>
                <a:path w="208" h="210" extrusionOk="0">
                  <a:moveTo>
                    <a:pt x="120" y="1"/>
                  </a:moveTo>
                  <a:cubicBezTo>
                    <a:pt x="87" y="1"/>
                    <a:pt x="67" y="1"/>
                    <a:pt x="34" y="17"/>
                  </a:cubicBezTo>
                  <a:cubicBezTo>
                    <a:pt x="17" y="34"/>
                    <a:pt x="1" y="67"/>
                    <a:pt x="1" y="83"/>
                  </a:cubicBezTo>
                  <a:lnTo>
                    <a:pt x="1" y="137"/>
                  </a:lnTo>
                  <a:cubicBezTo>
                    <a:pt x="1" y="153"/>
                    <a:pt x="17" y="153"/>
                    <a:pt x="17" y="170"/>
                  </a:cubicBezTo>
                  <a:cubicBezTo>
                    <a:pt x="34" y="186"/>
                    <a:pt x="50" y="207"/>
                    <a:pt x="87" y="207"/>
                  </a:cubicBezTo>
                  <a:cubicBezTo>
                    <a:pt x="94" y="209"/>
                    <a:pt x="100" y="210"/>
                    <a:pt x="106" y="210"/>
                  </a:cubicBezTo>
                  <a:cubicBezTo>
                    <a:pt x="150" y="210"/>
                    <a:pt x="193" y="163"/>
                    <a:pt x="207" y="120"/>
                  </a:cubicBezTo>
                  <a:cubicBezTo>
                    <a:pt x="207" y="104"/>
                    <a:pt x="207" y="67"/>
                    <a:pt x="191" y="50"/>
                  </a:cubicBezTo>
                  <a:cubicBezTo>
                    <a:pt x="170" y="17"/>
                    <a:pt x="13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30"/>
            <p:cNvSpPr/>
            <p:nvPr/>
          </p:nvSpPr>
          <p:spPr>
            <a:xfrm>
              <a:off x="4365375" y="3155025"/>
              <a:ext cx="5575" cy="5200"/>
            </a:xfrm>
            <a:custGeom>
              <a:avLst/>
              <a:gdLst/>
              <a:ahLst/>
              <a:cxnLst/>
              <a:rect l="l" t="t" r="r" b="b"/>
              <a:pathLst>
                <a:path w="223" h="208" extrusionOk="0">
                  <a:moveTo>
                    <a:pt x="136" y="1"/>
                  </a:moveTo>
                  <a:cubicBezTo>
                    <a:pt x="103" y="1"/>
                    <a:pt x="70" y="1"/>
                    <a:pt x="33" y="34"/>
                  </a:cubicBezTo>
                  <a:cubicBezTo>
                    <a:pt x="17" y="55"/>
                    <a:pt x="17" y="71"/>
                    <a:pt x="17" y="88"/>
                  </a:cubicBezTo>
                  <a:cubicBezTo>
                    <a:pt x="0" y="104"/>
                    <a:pt x="17" y="121"/>
                    <a:pt x="17" y="137"/>
                  </a:cubicBezTo>
                  <a:cubicBezTo>
                    <a:pt x="33" y="174"/>
                    <a:pt x="54" y="207"/>
                    <a:pt x="103" y="207"/>
                  </a:cubicBezTo>
                  <a:cubicBezTo>
                    <a:pt x="157" y="207"/>
                    <a:pt x="206" y="174"/>
                    <a:pt x="223" y="121"/>
                  </a:cubicBezTo>
                  <a:cubicBezTo>
                    <a:pt x="223" y="88"/>
                    <a:pt x="223" y="71"/>
                    <a:pt x="206" y="34"/>
                  </a:cubicBezTo>
                  <a:cubicBezTo>
                    <a:pt x="190"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30"/>
            <p:cNvSpPr/>
            <p:nvPr/>
          </p:nvSpPr>
          <p:spPr>
            <a:xfrm>
              <a:off x="4369275" y="3129525"/>
              <a:ext cx="5600" cy="5200"/>
            </a:xfrm>
            <a:custGeom>
              <a:avLst/>
              <a:gdLst/>
              <a:ahLst/>
              <a:cxnLst/>
              <a:rect l="l" t="t" r="r" b="b"/>
              <a:pathLst>
                <a:path w="224" h="208" extrusionOk="0">
                  <a:moveTo>
                    <a:pt x="125" y="1"/>
                  </a:moveTo>
                  <a:cubicBezTo>
                    <a:pt x="111" y="1"/>
                    <a:pt x="96" y="3"/>
                    <a:pt x="83" y="7"/>
                  </a:cubicBezTo>
                  <a:cubicBezTo>
                    <a:pt x="34" y="23"/>
                    <a:pt x="1" y="93"/>
                    <a:pt x="34" y="147"/>
                  </a:cubicBezTo>
                  <a:cubicBezTo>
                    <a:pt x="34" y="163"/>
                    <a:pt x="50" y="163"/>
                    <a:pt x="50" y="180"/>
                  </a:cubicBezTo>
                  <a:cubicBezTo>
                    <a:pt x="69" y="199"/>
                    <a:pt x="90" y="207"/>
                    <a:pt x="114" y="207"/>
                  </a:cubicBezTo>
                  <a:cubicBezTo>
                    <a:pt x="131" y="207"/>
                    <a:pt x="149" y="203"/>
                    <a:pt x="170" y="196"/>
                  </a:cubicBezTo>
                  <a:cubicBezTo>
                    <a:pt x="207" y="180"/>
                    <a:pt x="223" y="147"/>
                    <a:pt x="223" y="110"/>
                  </a:cubicBezTo>
                  <a:lnTo>
                    <a:pt x="223" y="60"/>
                  </a:lnTo>
                  <a:cubicBezTo>
                    <a:pt x="211" y="20"/>
                    <a:pt x="168"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30"/>
            <p:cNvSpPr/>
            <p:nvPr/>
          </p:nvSpPr>
          <p:spPr>
            <a:xfrm>
              <a:off x="4363600" y="3106350"/>
              <a:ext cx="6125" cy="5050"/>
            </a:xfrm>
            <a:custGeom>
              <a:avLst/>
              <a:gdLst/>
              <a:ahLst/>
              <a:cxnLst/>
              <a:rect l="l" t="t" r="r" b="b"/>
              <a:pathLst>
                <a:path w="245" h="202" extrusionOk="0">
                  <a:moveTo>
                    <a:pt x="124" y="0"/>
                  </a:moveTo>
                  <a:cubicBezTo>
                    <a:pt x="112" y="0"/>
                    <a:pt x="100" y="2"/>
                    <a:pt x="88" y="6"/>
                  </a:cubicBezTo>
                  <a:cubicBezTo>
                    <a:pt x="38" y="23"/>
                    <a:pt x="1" y="93"/>
                    <a:pt x="22" y="146"/>
                  </a:cubicBezTo>
                  <a:cubicBezTo>
                    <a:pt x="46" y="183"/>
                    <a:pt x="80" y="202"/>
                    <a:pt x="118" y="202"/>
                  </a:cubicBezTo>
                  <a:cubicBezTo>
                    <a:pt x="131" y="202"/>
                    <a:pt x="144" y="200"/>
                    <a:pt x="158" y="196"/>
                  </a:cubicBezTo>
                  <a:cubicBezTo>
                    <a:pt x="207" y="179"/>
                    <a:pt x="244" y="126"/>
                    <a:pt x="228" y="76"/>
                  </a:cubicBezTo>
                  <a:cubicBezTo>
                    <a:pt x="199" y="22"/>
                    <a:pt x="16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30"/>
            <p:cNvSpPr/>
            <p:nvPr/>
          </p:nvSpPr>
          <p:spPr>
            <a:xfrm>
              <a:off x="4367950" y="3143250"/>
              <a:ext cx="5175" cy="5425"/>
            </a:xfrm>
            <a:custGeom>
              <a:avLst/>
              <a:gdLst/>
              <a:ahLst/>
              <a:cxnLst/>
              <a:rect l="l" t="t" r="r" b="b"/>
              <a:pathLst>
                <a:path w="207" h="217" extrusionOk="0">
                  <a:moveTo>
                    <a:pt x="96" y="1"/>
                  </a:moveTo>
                  <a:cubicBezTo>
                    <a:pt x="66" y="1"/>
                    <a:pt x="37" y="14"/>
                    <a:pt x="17" y="43"/>
                  </a:cubicBezTo>
                  <a:cubicBezTo>
                    <a:pt x="0" y="60"/>
                    <a:pt x="0" y="93"/>
                    <a:pt x="0" y="113"/>
                  </a:cubicBezTo>
                  <a:lnTo>
                    <a:pt x="0" y="146"/>
                  </a:lnTo>
                  <a:cubicBezTo>
                    <a:pt x="17" y="163"/>
                    <a:pt x="17" y="179"/>
                    <a:pt x="33" y="179"/>
                  </a:cubicBezTo>
                  <a:cubicBezTo>
                    <a:pt x="70" y="196"/>
                    <a:pt x="87" y="216"/>
                    <a:pt x="120" y="216"/>
                  </a:cubicBezTo>
                  <a:cubicBezTo>
                    <a:pt x="136" y="196"/>
                    <a:pt x="173" y="196"/>
                    <a:pt x="190" y="163"/>
                  </a:cubicBezTo>
                  <a:cubicBezTo>
                    <a:pt x="206" y="146"/>
                    <a:pt x="206" y="130"/>
                    <a:pt x="206" y="93"/>
                  </a:cubicBezTo>
                  <a:cubicBezTo>
                    <a:pt x="206" y="60"/>
                    <a:pt x="190" y="43"/>
                    <a:pt x="173" y="27"/>
                  </a:cubicBezTo>
                  <a:cubicBezTo>
                    <a:pt x="149" y="10"/>
                    <a:pt x="12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30"/>
            <p:cNvSpPr/>
            <p:nvPr/>
          </p:nvSpPr>
          <p:spPr>
            <a:xfrm>
              <a:off x="4380825" y="3072475"/>
              <a:ext cx="5600" cy="5050"/>
            </a:xfrm>
            <a:custGeom>
              <a:avLst/>
              <a:gdLst/>
              <a:ahLst/>
              <a:cxnLst/>
              <a:rect l="l" t="t" r="r" b="b"/>
              <a:pathLst>
                <a:path w="224" h="202" extrusionOk="0">
                  <a:moveTo>
                    <a:pt x="95" y="1"/>
                  </a:moveTo>
                  <a:cubicBezTo>
                    <a:pt x="53" y="1"/>
                    <a:pt x="14" y="33"/>
                    <a:pt x="0" y="91"/>
                  </a:cubicBezTo>
                  <a:cubicBezTo>
                    <a:pt x="0" y="108"/>
                    <a:pt x="0" y="124"/>
                    <a:pt x="17" y="141"/>
                  </a:cubicBezTo>
                  <a:cubicBezTo>
                    <a:pt x="17" y="141"/>
                    <a:pt x="17" y="161"/>
                    <a:pt x="33" y="161"/>
                  </a:cubicBezTo>
                  <a:cubicBezTo>
                    <a:pt x="54" y="178"/>
                    <a:pt x="71" y="194"/>
                    <a:pt x="104" y="194"/>
                  </a:cubicBezTo>
                  <a:cubicBezTo>
                    <a:pt x="108" y="199"/>
                    <a:pt x="115" y="201"/>
                    <a:pt x="122" y="201"/>
                  </a:cubicBezTo>
                  <a:cubicBezTo>
                    <a:pt x="140" y="201"/>
                    <a:pt x="162" y="190"/>
                    <a:pt x="174" y="178"/>
                  </a:cubicBezTo>
                  <a:cubicBezTo>
                    <a:pt x="190" y="161"/>
                    <a:pt x="207" y="141"/>
                    <a:pt x="223" y="108"/>
                  </a:cubicBezTo>
                  <a:cubicBezTo>
                    <a:pt x="223" y="58"/>
                    <a:pt x="190"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30"/>
            <p:cNvSpPr/>
            <p:nvPr/>
          </p:nvSpPr>
          <p:spPr>
            <a:xfrm>
              <a:off x="4373500" y="3117600"/>
              <a:ext cx="5175" cy="5300"/>
            </a:xfrm>
            <a:custGeom>
              <a:avLst/>
              <a:gdLst/>
              <a:ahLst/>
              <a:cxnLst/>
              <a:rect l="l" t="t" r="r" b="b"/>
              <a:pathLst>
                <a:path w="207" h="212" extrusionOk="0">
                  <a:moveTo>
                    <a:pt x="97" y="1"/>
                  </a:moveTo>
                  <a:cubicBezTo>
                    <a:pt x="51" y="1"/>
                    <a:pt x="1" y="46"/>
                    <a:pt x="1" y="88"/>
                  </a:cubicBezTo>
                  <a:lnTo>
                    <a:pt x="1" y="142"/>
                  </a:lnTo>
                  <a:lnTo>
                    <a:pt x="17" y="158"/>
                  </a:lnTo>
                  <a:cubicBezTo>
                    <a:pt x="38" y="191"/>
                    <a:pt x="54" y="191"/>
                    <a:pt x="87" y="212"/>
                  </a:cubicBezTo>
                  <a:cubicBezTo>
                    <a:pt x="141" y="212"/>
                    <a:pt x="190" y="175"/>
                    <a:pt x="207" y="125"/>
                  </a:cubicBezTo>
                  <a:cubicBezTo>
                    <a:pt x="207" y="88"/>
                    <a:pt x="207" y="71"/>
                    <a:pt x="190" y="38"/>
                  </a:cubicBezTo>
                  <a:cubicBezTo>
                    <a:pt x="174" y="22"/>
                    <a:pt x="141" y="6"/>
                    <a:pt x="120" y="6"/>
                  </a:cubicBezTo>
                  <a:cubicBezTo>
                    <a:pt x="113" y="2"/>
                    <a:pt x="105"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30"/>
            <p:cNvSpPr/>
            <p:nvPr/>
          </p:nvSpPr>
          <p:spPr>
            <a:xfrm>
              <a:off x="4377000" y="3085050"/>
              <a:ext cx="5200" cy="5275"/>
            </a:xfrm>
            <a:custGeom>
              <a:avLst/>
              <a:gdLst/>
              <a:ahLst/>
              <a:cxnLst/>
              <a:rect l="l" t="t" r="r" b="b"/>
              <a:pathLst>
                <a:path w="208" h="211" extrusionOk="0">
                  <a:moveTo>
                    <a:pt x="120" y="1"/>
                  </a:moveTo>
                  <a:cubicBezTo>
                    <a:pt x="67" y="1"/>
                    <a:pt x="1" y="34"/>
                    <a:pt x="1" y="104"/>
                  </a:cubicBezTo>
                  <a:lnTo>
                    <a:pt x="1" y="153"/>
                  </a:lnTo>
                  <a:lnTo>
                    <a:pt x="17" y="174"/>
                  </a:lnTo>
                  <a:cubicBezTo>
                    <a:pt x="34" y="190"/>
                    <a:pt x="50" y="207"/>
                    <a:pt x="83" y="207"/>
                  </a:cubicBezTo>
                  <a:cubicBezTo>
                    <a:pt x="93" y="210"/>
                    <a:pt x="102" y="211"/>
                    <a:pt x="110" y="211"/>
                  </a:cubicBezTo>
                  <a:cubicBezTo>
                    <a:pt x="153" y="211"/>
                    <a:pt x="190" y="178"/>
                    <a:pt x="207" y="120"/>
                  </a:cubicBezTo>
                  <a:cubicBezTo>
                    <a:pt x="207" y="104"/>
                    <a:pt x="207" y="71"/>
                    <a:pt x="186" y="50"/>
                  </a:cubicBezTo>
                  <a:cubicBezTo>
                    <a:pt x="170"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30"/>
            <p:cNvSpPr/>
            <p:nvPr/>
          </p:nvSpPr>
          <p:spPr>
            <a:xfrm>
              <a:off x="4374425" y="3098650"/>
              <a:ext cx="6000" cy="5200"/>
            </a:xfrm>
            <a:custGeom>
              <a:avLst/>
              <a:gdLst/>
              <a:ahLst/>
              <a:cxnLst/>
              <a:rect l="l" t="t" r="r" b="b"/>
              <a:pathLst>
                <a:path w="240" h="208" extrusionOk="0">
                  <a:moveTo>
                    <a:pt x="111" y="1"/>
                  </a:moveTo>
                  <a:cubicBezTo>
                    <a:pt x="102" y="1"/>
                    <a:pt x="93" y="2"/>
                    <a:pt x="83" y="5"/>
                  </a:cubicBezTo>
                  <a:cubicBezTo>
                    <a:pt x="17" y="21"/>
                    <a:pt x="1" y="91"/>
                    <a:pt x="17" y="145"/>
                  </a:cubicBezTo>
                  <a:cubicBezTo>
                    <a:pt x="29" y="181"/>
                    <a:pt x="69" y="208"/>
                    <a:pt x="109" y="208"/>
                  </a:cubicBezTo>
                  <a:cubicBezTo>
                    <a:pt x="124" y="208"/>
                    <a:pt x="140" y="204"/>
                    <a:pt x="153" y="195"/>
                  </a:cubicBezTo>
                  <a:cubicBezTo>
                    <a:pt x="207" y="178"/>
                    <a:pt x="240" y="124"/>
                    <a:pt x="207" y="75"/>
                  </a:cubicBezTo>
                  <a:cubicBezTo>
                    <a:pt x="190" y="31"/>
                    <a:pt x="153"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30"/>
            <p:cNvSpPr/>
            <p:nvPr/>
          </p:nvSpPr>
          <p:spPr>
            <a:xfrm>
              <a:off x="4352475" y="3163450"/>
              <a:ext cx="5175" cy="5325"/>
            </a:xfrm>
            <a:custGeom>
              <a:avLst/>
              <a:gdLst/>
              <a:ahLst/>
              <a:cxnLst/>
              <a:rect l="l" t="t" r="r" b="b"/>
              <a:pathLst>
                <a:path w="207" h="213" extrusionOk="0">
                  <a:moveTo>
                    <a:pt x="97" y="1"/>
                  </a:moveTo>
                  <a:cubicBezTo>
                    <a:pt x="66" y="1"/>
                    <a:pt x="37" y="14"/>
                    <a:pt x="17" y="43"/>
                  </a:cubicBezTo>
                  <a:cubicBezTo>
                    <a:pt x="1" y="60"/>
                    <a:pt x="1" y="93"/>
                    <a:pt x="1" y="109"/>
                  </a:cubicBezTo>
                  <a:lnTo>
                    <a:pt x="1" y="146"/>
                  </a:lnTo>
                  <a:cubicBezTo>
                    <a:pt x="17" y="163"/>
                    <a:pt x="17" y="179"/>
                    <a:pt x="34" y="179"/>
                  </a:cubicBezTo>
                  <a:cubicBezTo>
                    <a:pt x="54" y="196"/>
                    <a:pt x="87" y="212"/>
                    <a:pt x="120" y="212"/>
                  </a:cubicBezTo>
                  <a:cubicBezTo>
                    <a:pt x="137" y="212"/>
                    <a:pt x="174" y="196"/>
                    <a:pt x="190" y="179"/>
                  </a:cubicBezTo>
                  <a:cubicBezTo>
                    <a:pt x="207" y="146"/>
                    <a:pt x="207" y="130"/>
                    <a:pt x="207" y="93"/>
                  </a:cubicBezTo>
                  <a:cubicBezTo>
                    <a:pt x="207" y="76"/>
                    <a:pt x="190" y="43"/>
                    <a:pt x="174" y="27"/>
                  </a:cubicBezTo>
                  <a:cubicBezTo>
                    <a:pt x="149" y="10"/>
                    <a:pt x="123"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30"/>
            <p:cNvSpPr/>
            <p:nvPr/>
          </p:nvSpPr>
          <p:spPr>
            <a:xfrm>
              <a:off x="4100775" y="3166675"/>
              <a:ext cx="5175" cy="5200"/>
            </a:xfrm>
            <a:custGeom>
              <a:avLst/>
              <a:gdLst/>
              <a:ahLst/>
              <a:cxnLst/>
              <a:rect l="l" t="t" r="r" b="b"/>
              <a:pathLst>
                <a:path w="207" h="208" extrusionOk="0">
                  <a:moveTo>
                    <a:pt x="101" y="1"/>
                  </a:moveTo>
                  <a:cubicBezTo>
                    <a:pt x="69" y="1"/>
                    <a:pt x="40" y="15"/>
                    <a:pt x="21" y="34"/>
                  </a:cubicBezTo>
                  <a:cubicBezTo>
                    <a:pt x="1" y="67"/>
                    <a:pt x="1" y="83"/>
                    <a:pt x="1" y="120"/>
                  </a:cubicBezTo>
                  <a:lnTo>
                    <a:pt x="1" y="137"/>
                  </a:lnTo>
                  <a:cubicBezTo>
                    <a:pt x="21" y="153"/>
                    <a:pt x="21" y="170"/>
                    <a:pt x="38" y="186"/>
                  </a:cubicBezTo>
                  <a:cubicBezTo>
                    <a:pt x="54" y="207"/>
                    <a:pt x="87" y="207"/>
                    <a:pt x="124" y="207"/>
                  </a:cubicBezTo>
                  <a:cubicBezTo>
                    <a:pt x="141" y="207"/>
                    <a:pt x="174" y="186"/>
                    <a:pt x="190" y="170"/>
                  </a:cubicBezTo>
                  <a:cubicBezTo>
                    <a:pt x="207" y="153"/>
                    <a:pt x="207" y="120"/>
                    <a:pt x="207" y="104"/>
                  </a:cubicBezTo>
                  <a:cubicBezTo>
                    <a:pt x="207" y="67"/>
                    <a:pt x="190" y="50"/>
                    <a:pt x="174" y="34"/>
                  </a:cubicBezTo>
                  <a:cubicBezTo>
                    <a:pt x="152" y="10"/>
                    <a:pt x="126"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30"/>
            <p:cNvSpPr/>
            <p:nvPr/>
          </p:nvSpPr>
          <p:spPr>
            <a:xfrm>
              <a:off x="4355475" y="3136175"/>
              <a:ext cx="5575" cy="5275"/>
            </a:xfrm>
            <a:custGeom>
              <a:avLst/>
              <a:gdLst/>
              <a:ahLst/>
              <a:cxnLst/>
              <a:rect l="l" t="t" r="r" b="b"/>
              <a:pathLst>
                <a:path w="223" h="211" extrusionOk="0">
                  <a:moveTo>
                    <a:pt x="70" y="1"/>
                  </a:moveTo>
                  <a:cubicBezTo>
                    <a:pt x="17" y="33"/>
                    <a:pt x="0" y="87"/>
                    <a:pt x="17" y="137"/>
                  </a:cubicBezTo>
                  <a:cubicBezTo>
                    <a:pt x="34" y="181"/>
                    <a:pt x="82" y="211"/>
                    <a:pt x="128" y="211"/>
                  </a:cubicBezTo>
                  <a:cubicBezTo>
                    <a:pt x="138" y="211"/>
                    <a:pt x="147" y="210"/>
                    <a:pt x="157" y="207"/>
                  </a:cubicBezTo>
                  <a:cubicBezTo>
                    <a:pt x="173" y="190"/>
                    <a:pt x="190" y="190"/>
                    <a:pt x="190" y="170"/>
                  </a:cubicBezTo>
                  <a:cubicBezTo>
                    <a:pt x="223" y="137"/>
                    <a:pt x="223" y="104"/>
                    <a:pt x="206" y="66"/>
                  </a:cubicBezTo>
                  <a:cubicBezTo>
                    <a:pt x="190" y="33"/>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30"/>
            <p:cNvSpPr/>
            <p:nvPr/>
          </p:nvSpPr>
          <p:spPr>
            <a:xfrm>
              <a:off x="4340000" y="3169675"/>
              <a:ext cx="5600" cy="5175"/>
            </a:xfrm>
            <a:custGeom>
              <a:avLst/>
              <a:gdLst/>
              <a:ahLst/>
              <a:cxnLst/>
              <a:rect l="l" t="t" r="r" b="b"/>
              <a:pathLst>
                <a:path w="224" h="207" extrusionOk="0">
                  <a:moveTo>
                    <a:pt x="141" y="0"/>
                  </a:moveTo>
                  <a:cubicBezTo>
                    <a:pt x="71" y="0"/>
                    <a:pt x="17" y="33"/>
                    <a:pt x="17" y="87"/>
                  </a:cubicBezTo>
                  <a:cubicBezTo>
                    <a:pt x="1" y="104"/>
                    <a:pt x="17" y="120"/>
                    <a:pt x="17" y="137"/>
                  </a:cubicBezTo>
                  <a:cubicBezTo>
                    <a:pt x="17" y="153"/>
                    <a:pt x="17" y="153"/>
                    <a:pt x="38" y="169"/>
                  </a:cubicBezTo>
                  <a:cubicBezTo>
                    <a:pt x="54" y="190"/>
                    <a:pt x="71" y="207"/>
                    <a:pt x="104" y="207"/>
                  </a:cubicBezTo>
                  <a:cubicBezTo>
                    <a:pt x="120" y="207"/>
                    <a:pt x="157" y="207"/>
                    <a:pt x="174" y="190"/>
                  </a:cubicBezTo>
                  <a:cubicBezTo>
                    <a:pt x="207" y="169"/>
                    <a:pt x="207" y="153"/>
                    <a:pt x="223" y="120"/>
                  </a:cubicBezTo>
                  <a:cubicBezTo>
                    <a:pt x="223" y="104"/>
                    <a:pt x="223" y="66"/>
                    <a:pt x="207" y="50"/>
                  </a:cubicBezTo>
                  <a:cubicBezTo>
                    <a:pt x="190"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30"/>
            <p:cNvSpPr/>
            <p:nvPr/>
          </p:nvSpPr>
          <p:spPr>
            <a:xfrm>
              <a:off x="4345575" y="3126950"/>
              <a:ext cx="5700" cy="5100"/>
            </a:xfrm>
            <a:custGeom>
              <a:avLst/>
              <a:gdLst/>
              <a:ahLst/>
              <a:cxnLst/>
              <a:rect l="l" t="t" r="r" b="b"/>
              <a:pathLst>
                <a:path w="228" h="204" extrusionOk="0">
                  <a:moveTo>
                    <a:pt x="107" y="1"/>
                  </a:moveTo>
                  <a:cubicBezTo>
                    <a:pt x="78" y="1"/>
                    <a:pt x="49" y="14"/>
                    <a:pt x="21" y="44"/>
                  </a:cubicBezTo>
                  <a:cubicBezTo>
                    <a:pt x="0" y="60"/>
                    <a:pt x="0" y="77"/>
                    <a:pt x="0" y="110"/>
                  </a:cubicBezTo>
                  <a:cubicBezTo>
                    <a:pt x="0" y="126"/>
                    <a:pt x="0" y="126"/>
                    <a:pt x="21" y="147"/>
                  </a:cubicBezTo>
                  <a:cubicBezTo>
                    <a:pt x="21" y="163"/>
                    <a:pt x="38" y="163"/>
                    <a:pt x="38" y="180"/>
                  </a:cubicBezTo>
                  <a:cubicBezTo>
                    <a:pt x="61" y="192"/>
                    <a:pt x="76" y="203"/>
                    <a:pt x="96" y="203"/>
                  </a:cubicBezTo>
                  <a:cubicBezTo>
                    <a:pt x="104" y="203"/>
                    <a:pt x="113" y="201"/>
                    <a:pt x="124" y="196"/>
                  </a:cubicBezTo>
                  <a:cubicBezTo>
                    <a:pt x="157" y="196"/>
                    <a:pt x="174" y="180"/>
                    <a:pt x="190" y="163"/>
                  </a:cubicBezTo>
                  <a:cubicBezTo>
                    <a:pt x="207" y="147"/>
                    <a:pt x="227" y="110"/>
                    <a:pt x="207" y="93"/>
                  </a:cubicBezTo>
                  <a:cubicBezTo>
                    <a:pt x="207" y="60"/>
                    <a:pt x="190" y="44"/>
                    <a:pt x="174" y="23"/>
                  </a:cubicBezTo>
                  <a:cubicBezTo>
                    <a:pt x="152" y="9"/>
                    <a:pt x="129"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30"/>
            <p:cNvSpPr/>
            <p:nvPr/>
          </p:nvSpPr>
          <p:spPr>
            <a:xfrm>
              <a:off x="4344325" y="3139050"/>
              <a:ext cx="5600" cy="5450"/>
            </a:xfrm>
            <a:custGeom>
              <a:avLst/>
              <a:gdLst/>
              <a:ahLst/>
              <a:cxnLst/>
              <a:rect l="l" t="t" r="r" b="b"/>
              <a:pathLst>
                <a:path w="224" h="218" extrusionOk="0">
                  <a:moveTo>
                    <a:pt x="105" y="1"/>
                  </a:moveTo>
                  <a:cubicBezTo>
                    <a:pt x="94" y="1"/>
                    <a:pt x="83" y="2"/>
                    <a:pt x="71" y="5"/>
                  </a:cubicBezTo>
                  <a:cubicBezTo>
                    <a:pt x="17" y="38"/>
                    <a:pt x="1" y="92"/>
                    <a:pt x="17" y="141"/>
                  </a:cubicBezTo>
                  <a:cubicBezTo>
                    <a:pt x="17" y="158"/>
                    <a:pt x="34" y="178"/>
                    <a:pt x="34" y="178"/>
                  </a:cubicBezTo>
                  <a:cubicBezTo>
                    <a:pt x="61" y="202"/>
                    <a:pt x="95" y="218"/>
                    <a:pt x="124" y="218"/>
                  </a:cubicBezTo>
                  <a:cubicBezTo>
                    <a:pt x="135" y="218"/>
                    <a:pt x="145" y="216"/>
                    <a:pt x="154" y="211"/>
                  </a:cubicBezTo>
                  <a:cubicBezTo>
                    <a:pt x="191" y="195"/>
                    <a:pt x="224" y="158"/>
                    <a:pt x="224" y="125"/>
                  </a:cubicBezTo>
                  <a:cubicBezTo>
                    <a:pt x="224" y="108"/>
                    <a:pt x="224" y="92"/>
                    <a:pt x="207" y="75"/>
                  </a:cubicBezTo>
                  <a:cubicBezTo>
                    <a:pt x="194" y="31"/>
                    <a:pt x="155"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30"/>
            <p:cNvSpPr/>
            <p:nvPr/>
          </p:nvSpPr>
          <p:spPr>
            <a:xfrm>
              <a:off x="4350325" y="3177700"/>
              <a:ext cx="5175" cy="5300"/>
            </a:xfrm>
            <a:custGeom>
              <a:avLst/>
              <a:gdLst/>
              <a:ahLst/>
              <a:cxnLst/>
              <a:rect l="l" t="t" r="r" b="b"/>
              <a:pathLst>
                <a:path w="207" h="212" extrusionOk="0">
                  <a:moveTo>
                    <a:pt x="87" y="1"/>
                  </a:moveTo>
                  <a:cubicBezTo>
                    <a:pt x="37" y="1"/>
                    <a:pt x="0" y="34"/>
                    <a:pt x="0" y="92"/>
                  </a:cubicBezTo>
                  <a:lnTo>
                    <a:pt x="0" y="141"/>
                  </a:lnTo>
                  <a:lnTo>
                    <a:pt x="17" y="158"/>
                  </a:lnTo>
                  <a:cubicBezTo>
                    <a:pt x="37" y="195"/>
                    <a:pt x="54" y="195"/>
                    <a:pt x="87" y="211"/>
                  </a:cubicBezTo>
                  <a:cubicBezTo>
                    <a:pt x="120" y="211"/>
                    <a:pt x="140" y="195"/>
                    <a:pt x="157" y="195"/>
                  </a:cubicBezTo>
                  <a:cubicBezTo>
                    <a:pt x="190" y="178"/>
                    <a:pt x="206" y="141"/>
                    <a:pt x="206" y="125"/>
                  </a:cubicBezTo>
                  <a:cubicBezTo>
                    <a:pt x="206" y="92"/>
                    <a:pt x="206" y="55"/>
                    <a:pt x="190" y="38"/>
                  </a:cubicBezTo>
                  <a:cubicBezTo>
                    <a:pt x="173" y="22"/>
                    <a:pt x="140" y="5"/>
                    <a:pt x="120" y="5"/>
                  </a:cubicBezTo>
                  <a:cubicBezTo>
                    <a:pt x="108" y="2"/>
                    <a:pt x="98"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30"/>
            <p:cNvSpPr/>
            <p:nvPr/>
          </p:nvSpPr>
          <p:spPr>
            <a:xfrm>
              <a:off x="4354650" y="3149475"/>
              <a:ext cx="5175" cy="5275"/>
            </a:xfrm>
            <a:custGeom>
              <a:avLst/>
              <a:gdLst/>
              <a:ahLst/>
              <a:cxnLst/>
              <a:rect l="l" t="t" r="r" b="b"/>
              <a:pathLst>
                <a:path w="207" h="211" extrusionOk="0">
                  <a:moveTo>
                    <a:pt x="120" y="0"/>
                  </a:moveTo>
                  <a:cubicBezTo>
                    <a:pt x="87" y="0"/>
                    <a:pt x="70" y="17"/>
                    <a:pt x="50" y="33"/>
                  </a:cubicBezTo>
                  <a:cubicBezTo>
                    <a:pt x="17" y="33"/>
                    <a:pt x="0" y="70"/>
                    <a:pt x="0" y="87"/>
                  </a:cubicBezTo>
                  <a:lnTo>
                    <a:pt x="0" y="153"/>
                  </a:lnTo>
                  <a:cubicBezTo>
                    <a:pt x="17" y="153"/>
                    <a:pt x="17" y="153"/>
                    <a:pt x="17" y="174"/>
                  </a:cubicBezTo>
                  <a:cubicBezTo>
                    <a:pt x="33" y="190"/>
                    <a:pt x="70" y="207"/>
                    <a:pt x="87" y="207"/>
                  </a:cubicBezTo>
                  <a:cubicBezTo>
                    <a:pt x="98" y="209"/>
                    <a:pt x="109" y="211"/>
                    <a:pt x="119" y="211"/>
                  </a:cubicBezTo>
                  <a:cubicBezTo>
                    <a:pt x="169" y="211"/>
                    <a:pt x="206" y="178"/>
                    <a:pt x="206" y="120"/>
                  </a:cubicBezTo>
                  <a:cubicBezTo>
                    <a:pt x="206" y="103"/>
                    <a:pt x="206" y="70"/>
                    <a:pt x="190" y="50"/>
                  </a:cubicBezTo>
                  <a:cubicBezTo>
                    <a:pt x="173" y="33"/>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30"/>
            <p:cNvSpPr/>
            <p:nvPr/>
          </p:nvSpPr>
          <p:spPr>
            <a:xfrm>
              <a:off x="4384750" y="3111225"/>
              <a:ext cx="1675" cy="4775"/>
            </a:xfrm>
            <a:custGeom>
              <a:avLst/>
              <a:gdLst/>
              <a:ahLst/>
              <a:cxnLst/>
              <a:rect l="l" t="t" r="r" b="b"/>
              <a:pathLst>
                <a:path w="67" h="191" extrusionOk="0">
                  <a:moveTo>
                    <a:pt x="66" y="1"/>
                  </a:moveTo>
                  <a:cubicBezTo>
                    <a:pt x="50" y="1"/>
                    <a:pt x="33" y="17"/>
                    <a:pt x="17" y="34"/>
                  </a:cubicBezTo>
                  <a:cubicBezTo>
                    <a:pt x="0" y="54"/>
                    <a:pt x="0" y="71"/>
                    <a:pt x="0" y="104"/>
                  </a:cubicBezTo>
                  <a:lnTo>
                    <a:pt x="0" y="120"/>
                  </a:lnTo>
                  <a:cubicBezTo>
                    <a:pt x="17" y="137"/>
                    <a:pt x="17" y="157"/>
                    <a:pt x="33" y="174"/>
                  </a:cubicBezTo>
                  <a:cubicBezTo>
                    <a:pt x="50" y="174"/>
                    <a:pt x="50" y="190"/>
                    <a:pt x="66" y="190"/>
                  </a:cubicBezTo>
                  <a:lnTo>
                    <a:pt x="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30"/>
            <p:cNvSpPr/>
            <p:nvPr/>
          </p:nvSpPr>
          <p:spPr>
            <a:xfrm>
              <a:off x="4342175" y="3154625"/>
              <a:ext cx="5175" cy="5250"/>
            </a:xfrm>
            <a:custGeom>
              <a:avLst/>
              <a:gdLst/>
              <a:ahLst/>
              <a:cxnLst/>
              <a:rect l="l" t="t" r="r" b="b"/>
              <a:pathLst>
                <a:path w="207" h="210" extrusionOk="0">
                  <a:moveTo>
                    <a:pt x="120" y="1"/>
                  </a:moveTo>
                  <a:cubicBezTo>
                    <a:pt x="70" y="1"/>
                    <a:pt x="0" y="33"/>
                    <a:pt x="0" y="87"/>
                  </a:cubicBezTo>
                  <a:lnTo>
                    <a:pt x="0" y="137"/>
                  </a:lnTo>
                  <a:cubicBezTo>
                    <a:pt x="17" y="174"/>
                    <a:pt x="54" y="207"/>
                    <a:pt x="87" y="207"/>
                  </a:cubicBezTo>
                  <a:cubicBezTo>
                    <a:pt x="94" y="209"/>
                    <a:pt x="100" y="210"/>
                    <a:pt x="107" y="210"/>
                  </a:cubicBezTo>
                  <a:cubicBezTo>
                    <a:pt x="150" y="210"/>
                    <a:pt x="192" y="167"/>
                    <a:pt x="207" y="120"/>
                  </a:cubicBezTo>
                  <a:cubicBezTo>
                    <a:pt x="207" y="87"/>
                    <a:pt x="207" y="71"/>
                    <a:pt x="190" y="50"/>
                  </a:cubicBezTo>
                  <a:cubicBezTo>
                    <a:pt x="174"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30"/>
            <p:cNvSpPr/>
            <p:nvPr/>
          </p:nvSpPr>
          <p:spPr>
            <a:xfrm>
              <a:off x="4091800" y="3146475"/>
              <a:ext cx="5600" cy="5175"/>
            </a:xfrm>
            <a:custGeom>
              <a:avLst/>
              <a:gdLst/>
              <a:ahLst/>
              <a:cxnLst/>
              <a:rect l="l" t="t" r="r" b="b"/>
              <a:pathLst>
                <a:path w="224" h="207" extrusionOk="0">
                  <a:moveTo>
                    <a:pt x="137" y="1"/>
                  </a:moveTo>
                  <a:cubicBezTo>
                    <a:pt x="104" y="1"/>
                    <a:pt x="71" y="1"/>
                    <a:pt x="50" y="17"/>
                  </a:cubicBezTo>
                  <a:cubicBezTo>
                    <a:pt x="34" y="34"/>
                    <a:pt x="17" y="50"/>
                    <a:pt x="17" y="87"/>
                  </a:cubicBezTo>
                  <a:cubicBezTo>
                    <a:pt x="1" y="104"/>
                    <a:pt x="17" y="120"/>
                    <a:pt x="17" y="137"/>
                  </a:cubicBezTo>
                  <a:cubicBezTo>
                    <a:pt x="17" y="137"/>
                    <a:pt x="17" y="153"/>
                    <a:pt x="34" y="153"/>
                  </a:cubicBezTo>
                  <a:cubicBezTo>
                    <a:pt x="50" y="190"/>
                    <a:pt x="71" y="190"/>
                    <a:pt x="104" y="207"/>
                  </a:cubicBezTo>
                  <a:cubicBezTo>
                    <a:pt x="153" y="207"/>
                    <a:pt x="207" y="170"/>
                    <a:pt x="223" y="120"/>
                  </a:cubicBezTo>
                  <a:cubicBezTo>
                    <a:pt x="223" y="87"/>
                    <a:pt x="223" y="67"/>
                    <a:pt x="207" y="34"/>
                  </a:cubicBezTo>
                  <a:cubicBezTo>
                    <a:pt x="191"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30"/>
            <p:cNvSpPr/>
            <p:nvPr/>
          </p:nvSpPr>
          <p:spPr>
            <a:xfrm>
              <a:off x="4082750" y="3201000"/>
              <a:ext cx="5675" cy="5175"/>
            </a:xfrm>
            <a:custGeom>
              <a:avLst/>
              <a:gdLst/>
              <a:ahLst/>
              <a:cxnLst/>
              <a:rect l="l" t="t" r="r" b="b"/>
              <a:pathLst>
                <a:path w="227" h="207" extrusionOk="0">
                  <a:moveTo>
                    <a:pt x="140" y="1"/>
                  </a:moveTo>
                  <a:cubicBezTo>
                    <a:pt x="70" y="1"/>
                    <a:pt x="21" y="34"/>
                    <a:pt x="21" y="87"/>
                  </a:cubicBezTo>
                  <a:cubicBezTo>
                    <a:pt x="0" y="104"/>
                    <a:pt x="21" y="120"/>
                    <a:pt x="21" y="137"/>
                  </a:cubicBezTo>
                  <a:cubicBezTo>
                    <a:pt x="21" y="153"/>
                    <a:pt x="21" y="153"/>
                    <a:pt x="37" y="174"/>
                  </a:cubicBezTo>
                  <a:cubicBezTo>
                    <a:pt x="54" y="190"/>
                    <a:pt x="70" y="207"/>
                    <a:pt x="103" y="207"/>
                  </a:cubicBezTo>
                  <a:cubicBezTo>
                    <a:pt x="124" y="207"/>
                    <a:pt x="157" y="207"/>
                    <a:pt x="173" y="190"/>
                  </a:cubicBezTo>
                  <a:cubicBezTo>
                    <a:pt x="206" y="174"/>
                    <a:pt x="206" y="153"/>
                    <a:pt x="227" y="120"/>
                  </a:cubicBezTo>
                  <a:cubicBezTo>
                    <a:pt x="227" y="104"/>
                    <a:pt x="227" y="71"/>
                    <a:pt x="206" y="50"/>
                  </a:cubicBezTo>
                  <a:cubicBezTo>
                    <a:pt x="190" y="17"/>
                    <a:pt x="157"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30"/>
            <p:cNvSpPr/>
            <p:nvPr/>
          </p:nvSpPr>
          <p:spPr>
            <a:xfrm>
              <a:off x="4088400" y="3159600"/>
              <a:ext cx="5600" cy="5100"/>
            </a:xfrm>
            <a:custGeom>
              <a:avLst/>
              <a:gdLst/>
              <a:ahLst/>
              <a:cxnLst/>
              <a:rect l="l" t="t" r="r" b="b"/>
              <a:pathLst>
                <a:path w="224" h="204" extrusionOk="0">
                  <a:moveTo>
                    <a:pt x="103" y="0"/>
                  </a:moveTo>
                  <a:cubicBezTo>
                    <a:pt x="91" y="0"/>
                    <a:pt x="78" y="8"/>
                    <a:pt x="67" y="8"/>
                  </a:cubicBezTo>
                  <a:cubicBezTo>
                    <a:pt x="17" y="24"/>
                    <a:pt x="1" y="94"/>
                    <a:pt x="17" y="144"/>
                  </a:cubicBezTo>
                  <a:cubicBezTo>
                    <a:pt x="30" y="184"/>
                    <a:pt x="73" y="203"/>
                    <a:pt x="114" y="203"/>
                  </a:cubicBezTo>
                  <a:cubicBezTo>
                    <a:pt x="128" y="203"/>
                    <a:pt x="141" y="201"/>
                    <a:pt x="153" y="197"/>
                  </a:cubicBezTo>
                  <a:cubicBezTo>
                    <a:pt x="170" y="197"/>
                    <a:pt x="170" y="181"/>
                    <a:pt x="186" y="181"/>
                  </a:cubicBezTo>
                  <a:cubicBezTo>
                    <a:pt x="207" y="144"/>
                    <a:pt x="223" y="111"/>
                    <a:pt x="207" y="57"/>
                  </a:cubicBezTo>
                  <a:cubicBezTo>
                    <a:pt x="186" y="24"/>
                    <a:pt x="153" y="8"/>
                    <a:pt x="120" y="8"/>
                  </a:cubicBezTo>
                  <a:cubicBezTo>
                    <a:pt x="115" y="2"/>
                    <a:pt x="109"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30"/>
            <p:cNvSpPr/>
            <p:nvPr/>
          </p:nvSpPr>
          <p:spPr>
            <a:xfrm>
              <a:off x="4085325" y="3187050"/>
              <a:ext cx="5175" cy="5125"/>
            </a:xfrm>
            <a:custGeom>
              <a:avLst/>
              <a:gdLst/>
              <a:ahLst/>
              <a:cxnLst/>
              <a:rect l="l" t="t" r="r" b="b"/>
              <a:pathLst>
                <a:path w="207" h="205" extrusionOk="0">
                  <a:moveTo>
                    <a:pt x="99" y="1"/>
                  </a:moveTo>
                  <a:cubicBezTo>
                    <a:pt x="68" y="1"/>
                    <a:pt x="39" y="14"/>
                    <a:pt x="21" y="43"/>
                  </a:cubicBezTo>
                  <a:cubicBezTo>
                    <a:pt x="0" y="60"/>
                    <a:pt x="0" y="76"/>
                    <a:pt x="0" y="114"/>
                  </a:cubicBezTo>
                  <a:lnTo>
                    <a:pt x="0" y="147"/>
                  </a:lnTo>
                  <a:lnTo>
                    <a:pt x="37" y="180"/>
                  </a:lnTo>
                  <a:cubicBezTo>
                    <a:pt x="49" y="191"/>
                    <a:pt x="68" y="205"/>
                    <a:pt x="92" y="205"/>
                  </a:cubicBezTo>
                  <a:cubicBezTo>
                    <a:pt x="102" y="205"/>
                    <a:pt x="113" y="202"/>
                    <a:pt x="124" y="196"/>
                  </a:cubicBezTo>
                  <a:cubicBezTo>
                    <a:pt x="140" y="196"/>
                    <a:pt x="173" y="180"/>
                    <a:pt x="190" y="163"/>
                  </a:cubicBezTo>
                  <a:cubicBezTo>
                    <a:pt x="206" y="147"/>
                    <a:pt x="206" y="114"/>
                    <a:pt x="206" y="93"/>
                  </a:cubicBezTo>
                  <a:cubicBezTo>
                    <a:pt x="206" y="60"/>
                    <a:pt x="190" y="43"/>
                    <a:pt x="173" y="27"/>
                  </a:cubicBezTo>
                  <a:cubicBezTo>
                    <a:pt x="151" y="10"/>
                    <a:pt x="124"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30"/>
            <p:cNvSpPr/>
            <p:nvPr/>
          </p:nvSpPr>
          <p:spPr>
            <a:xfrm>
              <a:off x="4203850" y="3232225"/>
              <a:ext cx="5700" cy="4975"/>
            </a:xfrm>
            <a:custGeom>
              <a:avLst/>
              <a:gdLst/>
              <a:ahLst/>
              <a:cxnLst/>
              <a:rect l="l" t="t" r="r" b="b"/>
              <a:pathLst>
                <a:path w="228" h="199" extrusionOk="0">
                  <a:moveTo>
                    <a:pt x="97" y="1"/>
                  </a:moveTo>
                  <a:cubicBezTo>
                    <a:pt x="55" y="1"/>
                    <a:pt x="18" y="34"/>
                    <a:pt x="0" y="92"/>
                  </a:cubicBezTo>
                  <a:cubicBezTo>
                    <a:pt x="0" y="108"/>
                    <a:pt x="0" y="125"/>
                    <a:pt x="21" y="141"/>
                  </a:cubicBezTo>
                  <a:lnTo>
                    <a:pt x="21" y="162"/>
                  </a:lnTo>
                  <a:cubicBezTo>
                    <a:pt x="38" y="178"/>
                    <a:pt x="71" y="195"/>
                    <a:pt x="87" y="195"/>
                  </a:cubicBezTo>
                  <a:cubicBezTo>
                    <a:pt x="99" y="198"/>
                    <a:pt x="110" y="199"/>
                    <a:pt x="121" y="199"/>
                  </a:cubicBezTo>
                  <a:cubicBezTo>
                    <a:pt x="173" y="199"/>
                    <a:pt x="207" y="166"/>
                    <a:pt x="207" y="108"/>
                  </a:cubicBezTo>
                  <a:cubicBezTo>
                    <a:pt x="227" y="92"/>
                    <a:pt x="207" y="59"/>
                    <a:pt x="190" y="38"/>
                  </a:cubicBezTo>
                  <a:cubicBezTo>
                    <a:pt x="174" y="22"/>
                    <a:pt x="157" y="5"/>
                    <a:pt x="124" y="5"/>
                  </a:cubicBezTo>
                  <a:cubicBezTo>
                    <a:pt x="115" y="2"/>
                    <a:pt x="106"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30"/>
            <p:cNvSpPr/>
            <p:nvPr/>
          </p:nvSpPr>
          <p:spPr>
            <a:xfrm>
              <a:off x="4098200" y="3178475"/>
              <a:ext cx="5700" cy="5025"/>
            </a:xfrm>
            <a:custGeom>
              <a:avLst/>
              <a:gdLst/>
              <a:ahLst/>
              <a:cxnLst/>
              <a:rect l="l" t="t" r="r" b="b"/>
              <a:pathLst>
                <a:path w="228" h="201" extrusionOk="0">
                  <a:moveTo>
                    <a:pt x="93" y="0"/>
                  </a:moveTo>
                  <a:cubicBezTo>
                    <a:pt x="69" y="0"/>
                    <a:pt x="49" y="12"/>
                    <a:pt x="38" y="24"/>
                  </a:cubicBezTo>
                  <a:cubicBezTo>
                    <a:pt x="21" y="44"/>
                    <a:pt x="21" y="61"/>
                    <a:pt x="0" y="94"/>
                  </a:cubicBezTo>
                  <a:cubicBezTo>
                    <a:pt x="0" y="110"/>
                    <a:pt x="0" y="127"/>
                    <a:pt x="21" y="147"/>
                  </a:cubicBezTo>
                  <a:cubicBezTo>
                    <a:pt x="38" y="180"/>
                    <a:pt x="54" y="197"/>
                    <a:pt x="104" y="197"/>
                  </a:cubicBezTo>
                  <a:cubicBezTo>
                    <a:pt x="113" y="200"/>
                    <a:pt x="122" y="201"/>
                    <a:pt x="130" y="201"/>
                  </a:cubicBezTo>
                  <a:cubicBezTo>
                    <a:pt x="173" y="201"/>
                    <a:pt x="210" y="168"/>
                    <a:pt x="227" y="110"/>
                  </a:cubicBezTo>
                  <a:cubicBezTo>
                    <a:pt x="227" y="94"/>
                    <a:pt x="207" y="61"/>
                    <a:pt x="190" y="44"/>
                  </a:cubicBezTo>
                  <a:cubicBezTo>
                    <a:pt x="174" y="24"/>
                    <a:pt x="157" y="7"/>
                    <a:pt x="124" y="7"/>
                  </a:cubicBezTo>
                  <a:cubicBezTo>
                    <a:pt x="113" y="2"/>
                    <a:pt x="103"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30"/>
            <p:cNvSpPr/>
            <p:nvPr/>
          </p:nvSpPr>
          <p:spPr>
            <a:xfrm>
              <a:off x="4096950" y="3194450"/>
              <a:ext cx="5200" cy="5250"/>
            </a:xfrm>
            <a:custGeom>
              <a:avLst/>
              <a:gdLst/>
              <a:ahLst/>
              <a:cxnLst/>
              <a:rect l="l" t="t" r="r" b="b"/>
              <a:pathLst>
                <a:path w="208" h="210" extrusionOk="0">
                  <a:moveTo>
                    <a:pt x="102" y="0"/>
                  </a:moveTo>
                  <a:cubicBezTo>
                    <a:pt x="58" y="0"/>
                    <a:pt x="15" y="46"/>
                    <a:pt x="1" y="90"/>
                  </a:cubicBezTo>
                  <a:lnTo>
                    <a:pt x="1" y="143"/>
                  </a:lnTo>
                  <a:cubicBezTo>
                    <a:pt x="17" y="143"/>
                    <a:pt x="17" y="160"/>
                    <a:pt x="17" y="160"/>
                  </a:cubicBezTo>
                  <a:cubicBezTo>
                    <a:pt x="34" y="193"/>
                    <a:pt x="71" y="193"/>
                    <a:pt x="88" y="209"/>
                  </a:cubicBezTo>
                  <a:cubicBezTo>
                    <a:pt x="137" y="209"/>
                    <a:pt x="207" y="176"/>
                    <a:pt x="207" y="127"/>
                  </a:cubicBezTo>
                  <a:cubicBezTo>
                    <a:pt x="207" y="90"/>
                    <a:pt x="207" y="73"/>
                    <a:pt x="191" y="40"/>
                  </a:cubicBezTo>
                  <a:cubicBezTo>
                    <a:pt x="174" y="24"/>
                    <a:pt x="154" y="3"/>
                    <a:pt x="121" y="3"/>
                  </a:cubicBezTo>
                  <a:cubicBezTo>
                    <a:pt x="114" y="1"/>
                    <a:pt x="108"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30"/>
            <p:cNvSpPr/>
            <p:nvPr/>
          </p:nvSpPr>
          <p:spPr>
            <a:xfrm>
              <a:off x="4095200" y="3208325"/>
              <a:ext cx="5600" cy="5250"/>
            </a:xfrm>
            <a:custGeom>
              <a:avLst/>
              <a:gdLst/>
              <a:ahLst/>
              <a:cxnLst/>
              <a:rect l="l" t="t" r="r" b="b"/>
              <a:pathLst>
                <a:path w="224" h="210" extrusionOk="0">
                  <a:moveTo>
                    <a:pt x="120" y="1"/>
                  </a:moveTo>
                  <a:cubicBezTo>
                    <a:pt x="104" y="1"/>
                    <a:pt x="71" y="17"/>
                    <a:pt x="55" y="17"/>
                  </a:cubicBezTo>
                  <a:cubicBezTo>
                    <a:pt x="38" y="34"/>
                    <a:pt x="17" y="67"/>
                    <a:pt x="1" y="87"/>
                  </a:cubicBezTo>
                  <a:cubicBezTo>
                    <a:pt x="1" y="104"/>
                    <a:pt x="1" y="137"/>
                    <a:pt x="17" y="137"/>
                  </a:cubicBezTo>
                  <a:cubicBezTo>
                    <a:pt x="17" y="153"/>
                    <a:pt x="17" y="153"/>
                    <a:pt x="38" y="170"/>
                  </a:cubicBezTo>
                  <a:cubicBezTo>
                    <a:pt x="55" y="190"/>
                    <a:pt x="71" y="207"/>
                    <a:pt x="104" y="207"/>
                  </a:cubicBezTo>
                  <a:cubicBezTo>
                    <a:pt x="111" y="209"/>
                    <a:pt x="117" y="210"/>
                    <a:pt x="124" y="210"/>
                  </a:cubicBezTo>
                  <a:cubicBezTo>
                    <a:pt x="170" y="210"/>
                    <a:pt x="209" y="163"/>
                    <a:pt x="224" y="120"/>
                  </a:cubicBezTo>
                  <a:cubicBezTo>
                    <a:pt x="224" y="104"/>
                    <a:pt x="207" y="67"/>
                    <a:pt x="191" y="50"/>
                  </a:cubicBezTo>
                  <a:cubicBezTo>
                    <a:pt x="174" y="17"/>
                    <a:pt x="158"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30"/>
            <p:cNvSpPr/>
            <p:nvPr/>
          </p:nvSpPr>
          <p:spPr>
            <a:xfrm>
              <a:off x="3986575" y="3045575"/>
              <a:ext cx="1775" cy="4250"/>
            </a:xfrm>
            <a:custGeom>
              <a:avLst/>
              <a:gdLst/>
              <a:ahLst/>
              <a:cxnLst/>
              <a:rect l="l" t="t" r="r" b="b"/>
              <a:pathLst>
                <a:path w="71" h="170" extrusionOk="0">
                  <a:moveTo>
                    <a:pt x="17" y="0"/>
                  </a:moveTo>
                  <a:cubicBezTo>
                    <a:pt x="0" y="50"/>
                    <a:pt x="0" y="120"/>
                    <a:pt x="0" y="170"/>
                  </a:cubicBezTo>
                  <a:cubicBezTo>
                    <a:pt x="54" y="153"/>
                    <a:pt x="70" y="104"/>
                    <a:pt x="54" y="50"/>
                  </a:cubicBezTo>
                  <a:cubicBezTo>
                    <a:pt x="33" y="33"/>
                    <a:pt x="33"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30"/>
            <p:cNvSpPr/>
            <p:nvPr/>
          </p:nvSpPr>
          <p:spPr>
            <a:xfrm>
              <a:off x="4174675" y="2942925"/>
              <a:ext cx="5600" cy="4850"/>
            </a:xfrm>
            <a:custGeom>
              <a:avLst/>
              <a:gdLst/>
              <a:ahLst/>
              <a:cxnLst/>
              <a:rect l="l" t="t" r="r" b="b"/>
              <a:pathLst>
                <a:path w="224" h="194" extrusionOk="0">
                  <a:moveTo>
                    <a:pt x="87" y="0"/>
                  </a:moveTo>
                  <a:cubicBezTo>
                    <a:pt x="71" y="0"/>
                    <a:pt x="54" y="0"/>
                    <a:pt x="54" y="17"/>
                  </a:cubicBezTo>
                  <a:cubicBezTo>
                    <a:pt x="34" y="33"/>
                    <a:pt x="17" y="50"/>
                    <a:pt x="17" y="66"/>
                  </a:cubicBezTo>
                  <a:cubicBezTo>
                    <a:pt x="1" y="103"/>
                    <a:pt x="17" y="120"/>
                    <a:pt x="17" y="136"/>
                  </a:cubicBezTo>
                  <a:cubicBezTo>
                    <a:pt x="17" y="136"/>
                    <a:pt x="17" y="153"/>
                    <a:pt x="34" y="153"/>
                  </a:cubicBezTo>
                  <a:cubicBezTo>
                    <a:pt x="54" y="169"/>
                    <a:pt x="71" y="190"/>
                    <a:pt x="104" y="190"/>
                  </a:cubicBezTo>
                  <a:cubicBezTo>
                    <a:pt x="112" y="192"/>
                    <a:pt x="121" y="194"/>
                    <a:pt x="129" y="194"/>
                  </a:cubicBezTo>
                  <a:cubicBezTo>
                    <a:pt x="172" y="194"/>
                    <a:pt x="209" y="159"/>
                    <a:pt x="223" y="103"/>
                  </a:cubicBezTo>
                  <a:cubicBezTo>
                    <a:pt x="223" y="87"/>
                    <a:pt x="223" y="50"/>
                    <a:pt x="207" y="33"/>
                  </a:cubicBezTo>
                  <a:lnTo>
                    <a:pt x="190" y="33"/>
                  </a:lnTo>
                  <a:cubicBezTo>
                    <a:pt x="157" y="17"/>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30"/>
            <p:cNvSpPr/>
            <p:nvPr/>
          </p:nvSpPr>
          <p:spPr>
            <a:xfrm>
              <a:off x="4162625" y="2939000"/>
              <a:ext cx="3925" cy="1525"/>
            </a:xfrm>
            <a:custGeom>
              <a:avLst/>
              <a:gdLst/>
              <a:ahLst/>
              <a:cxnLst/>
              <a:rect l="l" t="t" r="r" b="b"/>
              <a:pathLst>
                <a:path w="157" h="61" extrusionOk="0">
                  <a:moveTo>
                    <a:pt x="0" y="0"/>
                  </a:moveTo>
                  <a:lnTo>
                    <a:pt x="21" y="17"/>
                  </a:lnTo>
                  <a:cubicBezTo>
                    <a:pt x="37" y="38"/>
                    <a:pt x="54" y="54"/>
                    <a:pt x="87" y="54"/>
                  </a:cubicBezTo>
                  <a:cubicBezTo>
                    <a:pt x="92" y="59"/>
                    <a:pt x="98" y="61"/>
                    <a:pt x="106" y="61"/>
                  </a:cubicBezTo>
                  <a:cubicBezTo>
                    <a:pt x="123" y="61"/>
                    <a:pt x="145" y="49"/>
                    <a:pt x="157" y="38"/>
                  </a:cubicBezTo>
                  <a:cubicBezTo>
                    <a:pt x="103" y="17"/>
                    <a:pt x="54" y="1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30"/>
            <p:cNvSpPr/>
            <p:nvPr/>
          </p:nvSpPr>
          <p:spPr>
            <a:xfrm>
              <a:off x="4198275" y="2951050"/>
              <a:ext cx="4775" cy="3025"/>
            </a:xfrm>
            <a:custGeom>
              <a:avLst/>
              <a:gdLst/>
              <a:ahLst/>
              <a:cxnLst/>
              <a:rect l="l" t="t" r="r" b="b"/>
              <a:pathLst>
                <a:path w="191" h="121" extrusionOk="0">
                  <a:moveTo>
                    <a:pt x="1" y="1"/>
                  </a:moveTo>
                  <a:cubicBezTo>
                    <a:pt x="1" y="17"/>
                    <a:pt x="1" y="34"/>
                    <a:pt x="17" y="50"/>
                  </a:cubicBezTo>
                  <a:lnTo>
                    <a:pt x="17" y="71"/>
                  </a:lnTo>
                  <a:cubicBezTo>
                    <a:pt x="38" y="104"/>
                    <a:pt x="71" y="104"/>
                    <a:pt x="87" y="120"/>
                  </a:cubicBezTo>
                  <a:cubicBezTo>
                    <a:pt x="141" y="120"/>
                    <a:pt x="174" y="104"/>
                    <a:pt x="190" y="87"/>
                  </a:cubicBezTo>
                  <a:cubicBezTo>
                    <a:pt x="141" y="50"/>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30"/>
            <p:cNvSpPr/>
            <p:nvPr/>
          </p:nvSpPr>
          <p:spPr>
            <a:xfrm>
              <a:off x="4099950" y="2932600"/>
              <a:ext cx="5600" cy="4025"/>
            </a:xfrm>
            <a:custGeom>
              <a:avLst/>
              <a:gdLst/>
              <a:ahLst/>
              <a:cxnLst/>
              <a:rect l="l" t="t" r="r" b="b"/>
              <a:pathLst>
                <a:path w="224" h="161" extrusionOk="0">
                  <a:moveTo>
                    <a:pt x="207" y="1"/>
                  </a:moveTo>
                  <a:cubicBezTo>
                    <a:pt x="137" y="1"/>
                    <a:pt x="87" y="17"/>
                    <a:pt x="17" y="17"/>
                  </a:cubicBezTo>
                  <a:cubicBezTo>
                    <a:pt x="1" y="34"/>
                    <a:pt x="1" y="50"/>
                    <a:pt x="1" y="67"/>
                  </a:cubicBezTo>
                  <a:cubicBezTo>
                    <a:pt x="1" y="87"/>
                    <a:pt x="17" y="87"/>
                    <a:pt x="17" y="104"/>
                  </a:cubicBezTo>
                  <a:cubicBezTo>
                    <a:pt x="17" y="120"/>
                    <a:pt x="34" y="137"/>
                    <a:pt x="54" y="137"/>
                  </a:cubicBezTo>
                  <a:cubicBezTo>
                    <a:pt x="66" y="149"/>
                    <a:pt x="86" y="160"/>
                    <a:pt x="102" y="160"/>
                  </a:cubicBezTo>
                  <a:cubicBezTo>
                    <a:pt x="109" y="160"/>
                    <a:pt x="115" y="158"/>
                    <a:pt x="120" y="153"/>
                  </a:cubicBezTo>
                  <a:cubicBezTo>
                    <a:pt x="157" y="153"/>
                    <a:pt x="174" y="153"/>
                    <a:pt x="190" y="120"/>
                  </a:cubicBezTo>
                  <a:cubicBezTo>
                    <a:pt x="207" y="104"/>
                    <a:pt x="223" y="67"/>
                    <a:pt x="223" y="50"/>
                  </a:cubicBezTo>
                  <a:cubicBezTo>
                    <a:pt x="207" y="34"/>
                    <a:pt x="207"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30"/>
            <p:cNvSpPr/>
            <p:nvPr/>
          </p:nvSpPr>
          <p:spPr>
            <a:xfrm>
              <a:off x="4049750" y="3188525"/>
              <a:ext cx="4250" cy="4375"/>
            </a:xfrm>
            <a:custGeom>
              <a:avLst/>
              <a:gdLst/>
              <a:ahLst/>
              <a:cxnLst/>
              <a:rect l="l" t="t" r="r" b="b"/>
              <a:pathLst>
                <a:path w="170" h="175" extrusionOk="0">
                  <a:moveTo>
                    <a:pt x="83" y="1"/>
                  </a:moveTo>
                  <a:cubicBezTo>
                    <a:pt x="50" y="1"/>
                    <a:pt x="17" y="1"/>
                    <a:pt x="1" y="34"/>
                  </a:cubicBezTo>
                  <a:cubicBezTo>
                    <a:pt x="50" y="71"/>
                    <a:pt x="104" y="121"/>
                    <a:pt x="153" y="174"/>
                  </a:cubicBezTo>
                  <a:cubicBezTo>
                    <a:pt x="170" y="158"/>
                    <a:pt x="170" y="137"/>
                    <a:pt x="170" y="121"/>
                  </a:cubicBezTo>
                  <a:cubicBezTo>
                    <a:pt x="170" y="88"/>
                    <a:pt x="170" y="71"/>
                    <a:pt x="153" y="34"/>
                  </a:cubicBezTo>
                  <a:cubicBezTo>
                    <a:pt x="137" y="17"/>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30"/>
            <p:cNvSpPr/>
            <p:nvPr/>
          </p:nvSpPr>
          <p:spPr>
            <a:xfrm>
              <a:off x="4071600" y="3206975"/>
              <a:ext cx="3025" cy="2200"/>
            </a:xfrm>
            <a:custGeom>
              <a:avLst/>
              <a:gdLst/>
              <a:ahLst/>
              <a:cxnLst/>
              <a:rect l="l" t="t" r="r" b="b"/>
              <a:pathLst>
                <a:path w="121" h="88" extrusionOk="0">
                  <a:moveTo>
                    <a:pt x="1" y="1"/>
                  </a:moveTo>
                  <a:cubicBezTo>
                    <a:pt x="54" y="38"/>
                    <a:pt x="87" y="71"/>
                    <a:pt x="120" y="88"/>
                  </a:cubicBezTo>
                  <a:cubicBezTo>
                    <a:pt x="120" y="71"/>
                    <a:pt x="104" y="55"/>
                    <a:pt x="87" y="38"/>
                  </a:cubicBezTo>
                  <a:cubicBezTo>
                    <a:pt x="71" y="17"/>
                    <a:pt x="3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30"/>
            <p:cNvSpPr/>
            <p:nvPr/>
          </p:nvSpPr>
          <p:spPr>
            <a:xfrm>
              <a:off x="4007175" y="3139175"/>
              <a:ext cx="3025" cy="3825"/>
            </a:xfrm>
            <a:custGeom>
              <a:avLst/>
              <a:gdLst/>
              <a:ahLst/>
              <a:cxnLst/>
              <a:rect l="l" t="t" r="r" b="b"/>
              <a:pathLst>
                <a:path w="121" h="153" extrusionOk="0">
                  <a:moveTo>
                    <a:pt x="1" y="0"/>
                  </a:moveTo>
                  <a:cubicBezTo>
                    <a:pt x="34" y="50"/>
                    <a:pt x="71" y="103"/>
                    <a:pt x="104" y="153"/>
                  </a:cubicBezTo>
                  <a:cubicBezTo>
                    <a:pt x="121" y="136"/>
                    <a:pt x="121" y="103"/>
                    <a:pt x="121" y="70"/>
                  </a:cubicBezTo>
                  <a:cubicBezTo>
                    <a:pt x="104" y="17"/>
                    <a:pt x="5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30"/>
            <p:cNvSpPr/>
            <p:nvPr/>
          </p:nvSpPr>
          <p:spPr>
            <a:xfrm>
              <a:off x="4208600" y="2956200"/>
              <a:ext cx="5575" cy="4525"/>
            </a:xfrm>
            <a:custGeom>
              <a:avLst/>
              <a:gdLst/>
              <a:ahLst/>
              <a:cxnLst/>
              <a:rect l="l" t="t" r="r" b="b"/>
              <a:pathLst>
                <a:path w="223" h="181" extrusionOk="0">
                  <a:moveTo>
                    <a:pt x="37" y="1"/>
                  </a:moveTo>
                  <a:cubicBezTo>
                    <a:pt x="17" y="34"/>
                    <a:pt x="0" y="71"/>
                    <a:pt x="17" y="104"/>
                  </a:cubicBezTo>
                  <a:cubicBezTo>
                    <a:pt x="37" y="120"/>
                    <a:pt x="37" y="137"/>
                    <a:pt x="54" y="153"/>
                  </a:cubicBezTo>
                  <a:cubicBezTo>
                    <a:pt x="65" y="168"/>
                    <a:pt x="94" y="181"/>
                    <a:pt x="123" y="181"/>
                  </a:cubicBezTo>
                  <a:cubicBezTo>
                    <a:pt x="135" y="181"/>
                    <a:pt x="146" y="179"/>
                    <a:pt x="157" y="174"/>
                  </a:cubicBezTo>
                  <a:cubicBezTo>
                    <a:pt x="190" y="153"/>
                    <a:pt x="206" y="137"/>
                    <a:pt x="223" y="104"/>
                  </a:cubicBezTo>
                  <a:cubicBezTo>
                    <a:pt x="157" y="71"/>
                    <a:pt x="103" y="34"/>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30"/>
            <p:cNvSpPr/>
            <p:nvPr/>
          </p:nvSpPr>
          <p:spPr>
            <a:xfrm>
              <a:off x="4356800" y="3225950"/>
              <a:ext cx="5600" cy="5175"/>
            </a:xfrm>
            <a:custGeom>
              <a:avLst/>
              <a:gdLst/>
              <a:ahLst/>
              <a:cxnLst/>
              <a:rect l="l" t="t" r="r" b="b"/>
              <a:pathLst>
                <a:path w="224" h="207" extrusionOk="0">
                  <a:moveTo>
                    <a:pt x="104" y="1"/>
                  </a:moveTo>
                  <a:cubicBezTo>
                    <a:pt x="67" y="1"/>
                    <a:pt x="50" y="17"/>
                    <a:pt x="34" y="34"/>
                  </a:cubicBezTo>
                  <a:cubicBezTo>
                    <a:pt x="17" y="67"/>
                    <a:pt x="1" y="83"/>
                    <a:pt x="1" y="120"/>
                  </a:cubicBezTo>
                  <a:cubicBezTo>
                    <a:pt x="1" y="120"/>
                    <a:pt x="1" y="137"/>
                    <a:pt x="17" y="137"/>
                  </a:cubicBezTo>
                  <a:cubicBezTo>
                    <a:pt x="17" y="153"/>
                    <a:pt x="34" y="170"/>
                    <a:pt x="34" y="186"/>
                  </a:cubicBezTo>
                  <a:cubicBezTo>
                    <a:pt x="55" y="201"/>
                    <a:pt x="78" y="207"/>
                    <a:pt x="100" y="207"/>
                  </a:cubicBezTo>
                  <a:cubicBezTo>
                    <a:pt x="135" y="207"/>
                    <a:pt x="168" y="192"/>
                    <a:pt x="190" y="170"/>
                  </a:cubicBezTo>
                  <a:cubicBezTo>
                    <a:pt x="207" y="153"/>
                    <a:pt x="223" y="120"/>
                    <a:pt x="207" y="83"/>
                  </a:cubicBezTo>
                  <a:cubicBezTo>
                    <a:pt x="207" y="67"/>
                    <a:pt x="190" y="34"/>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30"/>
            <p:cNvSpPr/>
            <p:nvPr/>
          </p:nvSpPr>
          <p:spPr>
            <a:xfrm>
              <a:off x="4343000" y="3233175"/>
              <a:ext cx="5175" cy="5275"/>
            </a:xfrm>
            <a:custGeom>
              <a:avLst/>
              <a:gdLst/>
              <a:ahLst/>
              <a:cxnLst/>
              <a:rect l="l" t="t" r="r" b="b"/>
              <a:pathLst>
                <a:path w="207" h="211" extrusionOk="0">
                  <a:moveTo>
                    <a:pt x="124" y="0"/>
                  </a:moveTo>
                  <a:cubicBezTo>
                    <a:pt x="70" y="0"/>
                    <a:pt x="0" y="37"/>
                    <a:pt x="0" y="87"/>
                  </a:cubicBezTo>
                  <a:lnTo>
                    <a:pt x="0" y="140"/>
                  </a:lnTo>
                  <a:cubicBezTo>
                    <a:pt x="0" y="157"/>
                    <a:pt x="21" y="157"/>
                    <a:pt x="21" y="173"/>
                  </a:cubicBezTo>
                  <a:cubicBezTo>
                    <a:pt x="37" y="190"/>
                    <a:pt x="54" y="206"/>
                    <a:pt x="87" y="206"/>
                  </a:cubicBezTo>
                  <a:cubicBezTo>
                    <a:pt x="95" y="209"/>
                    <a:pt x="103" y="211"/>
                    <a:pt x="112" y="211"/>
                  </a:cubicBezTo>
                  <a:cubicBezTo>
                    <a:pt x="159" y="211"/>
                    <a:pt x="207" y="166"/>
                    <a:pt x="207" y="124"/>
                  </a:cubicBezTo>
                  <a:cubicBezTo>
                    <a:pt x="207" y="103"/>
                    <a:pt x="207" y="70"/>
                    <a:pt x="190" y="54"/>
                  </a:cubicBezTo>
                  <a:cubicBezTo>
                    <a:pt x="174" y="21"/>
                    <a:pt x="157" y="21"/>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30"/>
            <p:cNvSpPr/>
            <p:nvPr/>
          </p:nvSpPr>
          <p:spPr>
            <a:xfrm>
              <a:off x="4343925" y="3219450"/>
              <a:ext cx="5175" cy="5175"/>
            </a:xfrm>
            <a:custGeom>
              <a:avLst/>
              <a:gdLst/>
              <a:ahLst/>
              <a:cxnLst/>
              <a:rect l="l" t="t" r="r" b="b"/>
              <a:pathLst>
                <a:path w="207" h="207" extrusionOk="0">
                  <a:moveTo>
                    <a:pt x="120" y="1"/>
                  </a:moveTo>
                  <a:cubicBezTo>
                    <a:pt x="66" y="1"/>
                    <a:pt x="17" y="34"/>
                    <a:pt x="0" y="87"/>
                  </a:cubicBezTo>
                  <a:lnTo>
                    <a:pt x="0" y="120"/>
                  </a:lnTo>
                  <a:lnTo>
                    <a:pt x="0" y="137"/>
                  </a:lnTo>
                  <a:cubicBezTo>
                    <a:pt x="17" y="157"/>
                    <a:pt x="17" y="157"/>
                    <a:pt x="17" y="174"/>
                  </a:cubicBezTo>
                  <a:cubicBezTo>
                    <a:pt x="33" y="190"/>
                    <a:pt x="66" y="207"/>
                    <a:pt x="87" y="207"/>
                  </a:cubicBezTo>
                  <a:cubicBezTo>
                    <a:pt x="120" y="207"/>
                    <a:pt x="137" y="207"/>
                    <a:pt x="170" y="190"/>
                  </a:cubicBezTo>
                  <a:cubicBezTo>
                    <a:pt x="190" y="174"/>
                    <a:pt x="207" y="157"/>
                    <a:pt x="207" y="120"/>
                  </a:cubicBezTo>
                  <a:cubicBezTo>
                    <a:pt x="207" y="104"/>
                    <a:pt x="207" y="71"/>
                    <a:pt x="190" y="54"/>
                  </a:cubicBezTo>
                  <a:cubicBezTo>
                    <a:pt x="170"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30"/>
            <p:cNvSpPr/>
            <p:nvPr/>
          </p:nvSpPr>
          <p:spPr>
            <a:xfrm>
              <a:off x="4360200" y="3201425"/>
              <a:ext cx="5600" cy="5175"/>
            </a:xfrm>
            <a:custGeom>
              <a:avLst/>
              <a:gdLst/>
              <a:ahLst/>
              <a:cxnLst/>
              <a:rect l="l" t="t" r="r" b="b"/>
              <a:pathLst>
                <a:path w="224" h="207" extrusionOk="0">
                  <a:moveTo>
                    <a:pt x="137" y="0"/>
                  </a:moveTo>
                  <a:cubicBezTo>
                    <a:pt x="71" y="0"/>
                    <a:pt x="17" y="33"/>
                    <a:pt x="17" y="87"/>
                  </a:cubicBezTo>
                  <a:cubicBezTo>
                    <a:pt x="1" y="103"/>
                    <a:pt x="17" y="120"/>
                    <a:pt x="17" y="136"/>
                  </a:cubicBezTo>
                  <a:cubicBezTo>
                    <a:pt x="17" y="157"/>
                    <a:pt x="17" y="157"/>
                    <a:pt x="34" y="173"/>
                  </a:cubicBezTo>
                  <a:cubicBezTo>
                    <a:pt x="54" y="190"/>
                    <a:pt x="71" y="206"/>
                    <a:pt x="104" y="206"/>
                  </a:cubicBezTo>
                  <a:cubicBezTo>
                    <a:pt x="120" y="206"/>
                    <a:pt x="158" y="206"/>
                    <a:pt x="174" y="190"/>
                  </a:cubicBezTo>
                  <a:cubicBezTo>
                    <a:pt x="207" y="173"/>
                    <a:pt x="207" y="157"/>
                    <a:pt x="224" y="120"/>
                  </a:cubicBezTo>
                  <a:cubicBezTo>
                    <a:pt x="224" y="87"/>
                    <a:pt x="224" y="70"/>
                    <a:pt x="207" y="54"/>
                  </a:cubicBezTo>
                  <a:cubicBezTo>
                    <a:pt x="191" y="17"/>
                    <a:pt x="15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30"/>
            <p:cNvSpPr/>
            <p:nvPr/>
          </p:nvSpPr>
          <p:spPr>
            <a:xfrm>
              <a:off x="4338350" y="3245125"/>
              <a:ext cx="6000" cy="5375"/>
            </a:xfrm>
            <a:custGeom>
              <a:avLst/>
              <a:gdLst/>
              <a:ahLst/>
              <a:cxnLst/>
              <a:rect l="l" t="t" r="r" b="b"/>
              <a:pathLst>
                <a:path w="240" h="215" extrusionOk="0">
                  <a:moveTo>
                    <a:pt x="111" y="0"/>
                  </a:moveTo>
                  <a:cubicBezTo>
                    <a:pt x="102" y="0"/>
                    <a:pt x="93" y="2"/>
                    <a:pt x="83" y="5"/>
                  </a:cubicBezTo>
                  <a:cubicBezTo>
                    <a:pt x="17" y="38"/>
                    <a:pt x="1" y="91"/>
                    <a:pt x="17" y="141"/>
                  </a:cubicBezTo>
                  <a:cubicBezTo>
                    <a:pt x="31" y="185"/>
                    <a:pt x="81" y="215"/>
                    <a:pt x="126" y="215"/>
                  </a:cubicBezTo>
                  <a:cubicBezTo>
                    <a:pt x="135" y="215"/>
                    <a:pt x="145" y="214"/>
                    <a:pt x="153" y="211"/>
                  </a:cubicBezTo>
                  <a:cubicBezTo>
                    <a:pt x="207" y="178"/>
                    <a:pt x="240" y="124"/>
                    <a:pt x="207" y="75"/>
                  </a:cubicBezTo>
                  <a:cubicBezTo>
                    <a:pt x="190" y="30"/>
                    <a:pt x="153"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30"/>
            <p:cNvSpPr/>
            <p:nvPr/>
          </p:nvSpPr>
          <p:spPr>
            <a:xfrm>
              <a:off x="4334450" y="3195850"/>
              <a:ext cx="5175" cy="5275"/>
            </a:xfrm>
            <a:custGeom>
              <a:avLst/>
              <a:gdLst/>
              <a:ahLst/>
              <a:cxnLst/>
              <a:rect l="l" t="t" r="r" b="b"/>
              <a:pathLst>
                <a:path w="207" h="211" extrusionOk="0">
                  <a:moveTo>
                    <a:pt x="120" y="1"/>
                  </a:moveTo>
                  <a:cubicBezTo>
                    <a:pt x="70" y="1"/>
                    <a:pt x="0" y="34"/>
                    <a:pt x="0" y="87"/>
                  </a:cubicBezTo>
                  <a:lnTo>
                    <a:pt x="0" y="137"/>
                  </a:lnTo>
                  <a:cubicBezTo>
                    <a:pt x="0" y="153"/>
                    <a:pt x="17" y="153"/>
                    <a:pt x="17" y="174"/>
                  </a:cubicBezTo>
                  <a:cubicBezTo>
                    <a:pt x="33" y="190"/>
                    <a:pt x="54" y="207"/>
                    <a:pt x="87" y="207"/>
                  </a:cubicBezTo>
                  <a:cubicBezTo>
                    <a:pt x="93" y="209"/>
                    <a:pt x="100" y="210"/>
                    <a:pt x="107" y="210"/>
                  </a:cubicBezTo>
                  <a:cubicBezTo>
                    <a:pt x="150" y="210"/>
                    <a:pt x="192" y="167"/>
                    <a:pt x="206" y="120"/>
                  </a:cubicBezTo>
                  <a:cubicBezTo>
                    <a:pt x="206" y="87"/>
                    <a:pt x="206" y="71"/>
                    <a:pt x="190" y="50"/>
                  </a:cubicBezTo>
                  <a:cubicBezTo>
                    <a:pt x="17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30"/>
            <p:cNvSpPr/>
            <p:nvPr/>
          </p:nvSpPr>
          <p:spPr>
            <a:xfrm>
              <a:off x="4312600" y="3253775"/>
              <a:ext cx="5175" cy="5175"/>
            </a:xfrm>
            <a:custGeom>
              <a:avLst/>
              <a:gdLst/>
              <a:ahLst/>
              <a:cxnLst/>
              <a:rect l="l" t="t" r="r" b="b"/>
              <a:pathLst>
                <a:path w="207" h="207" extrusionOk="0">
                  <a:moveTo>
                    <a:pt x="120" y="1"/>
                  </a:moveTo>
                  <a:cubicBezTo>
                    <a:pt x="83" y="1"/>
                    <a:pt x="50" y="1"/>
                    <a:pt x="17" y="38"/>
                  </a:cubicBezTo>
                  <a:cubicBezTo>
                    <a:pt x="17" y="54"/>
                    <a:pt x="0" y="71"/>
                    <a:pt x="0" y="87"/>
                  </a:cubicBezTo>
                  <a:lnTo>
                    <a:pt x="0" y="141"/>
                  </a:lnTo>
                  <a:cubicBezTo>
                    <a:pt x="17" y="174"/>
                    <a:pt x="50" y="207"/>
                    <a:pt x="83" y="207"/>
                  </a:cubicBezTo>
                  <a:cubicBezTo>
                    <a:pt x="153" y="207"/>
                    <a:pt x="186" y="174"/>
                    <a:pt x="206" y="124"/>
                  </a:cubicBezTo>
                  <a:cubicBezTo>
                    <a:pt x="206" y="87"/>
                    <a:pt x="206" y="71"/>
                    <a:pt x="186" y="38"/>
                  </a:cubicBezTo>
                  <a:cubicBezTo>
                    <a:pt x="169"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30"/>
            <p:cNvSpPr/>
            <p:nvPr/>
          </p:nvSpPr>
          <p:spPr>
            <a:xfrm>
              <a:off x="4350325" y="3193700"/>
              <a:ext cx="5575" cy="5200"/>
            </a:xfrm>
            <a:custGeom>
              <a:avLst/>
              <a:gdLst/>
              <a:ahLst/>
              <a:cxnLst/>
              <a:rect l="l" t="t" r="r" b="b"/>
              <a:pathLst>
                <a:path w="223" h="208" extrusionOk="0">
                  <a:moveTo>
                    <a:pt x="103" y="0"/>
                  </a:moveTo>
                  <a:cubicBezTo>
                    <a:pt x="70" y="0"/>
                    <a:pt x="37" y="17"/>
                    <a:pt x="17" y="33"/>
                  </a:cubicBezTo>
                  <a:cubicBezTo>
                    <a:pt x="0" y="54"/>
                    <a:pt x="0" y="87"/>
                    <a:pt x="0" y="120"/>
                  </a:cubicBezTo>
                  <a:lnTo>
                    <a:pt x="0" y="136"/>
                  </a:lnTo>
                  <a:cubicBezTo>
                    <a:pt x="17" y="157"/>
                    <a:pt x="37" y="173"/>
                    <a:pt x="37" y="190"/>
                  </a:cubicBezTo>
                  <a:cubicBezTo>
                    <a:pt x="56" y="202"/>
                    <a:pt x="78" y="208"/>
                    <a:pt x="100" y="208"/>
                  </a:cubicBezTo>
                  <a:cubicBezTo>
                    <a:pt x="135" y="208"/>
                    <a:pt x="169" y="194"/>
                    <a:pt x="190" y="173"/>
                  </a:cubicBezTo>
                  <a:cubicBezTo>
                    <a:pt x="223" y="120"/>
                    <a:pt x="223" y="54"/>
                    <a:pt x="173" y="17"/>
                  </a:cubicBezTo>
                  <a:cubicBezTo>
                    <a:pt x="157"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30"/>
            <p:cNvSpPr/>
            <p:nvPr/>
          </p:nvSpPr>
          <p:spPr>
            <a:xfrm>
              <a:off x="4336600" y="3183650"/>
              <a:ext cx="5600" cy="5275"/>
            </a:xfrm>
            <a:custGeom>
              <a:avLst/>
              <a:gdLst/>
              <a:ahLst/>
              <a:cxnLst/>
              <a:rect l="l" t="t" r="r" b="b"/>
              <a:pathLst>
                <a:path w="224" h="211" extrusionOk="0">
                  <a:moveTo>
                    <a:pt x="113" y="0"/>
                  </a:moveTo>
                  <a:cubicBezTo>
                    <a:pt x="84" y="0"/>
                    <a:pt x="55" y="13"/>
                    <a:pt x="34" y="43"/>
                  </a:cubicBezTo>
                  <a:cubicBezTo>
                    <a:pt x="17" y="60"/>
                    <a:pt x="1" y="93"/>
                    <a:pt x="1" y="109"/>
                  </a:cubicBezTo>
                  <a:cubicBezTo>
                    <a:pt x="1" y="126"/>
                    <a:pt x="17" y="146"/>
                    <a:pt x="17" y="146"/>
                  </a:cubicBezTo>
                  <a:cubicBezTo>
                    <a:pt x="17" y="163"/>
                    <a:pt x="34" y="179"/>
                    <a:pt x="50" y="179"/>
                  </a:cubicBezTo>
                  <a:cubicBezTo>
                    <a:pt x="67" y="202"/>
                    <a:pt x="90" y="211"/>
                    <a:pt x="113" y="211"/>
                  </a:cubicBezTo>
                  <a:cubicBezTo>
                    <a:pt x="141" y="211"/>
                    <a:pt x="170" y="198"/>
                    <a:pt x="190" y="179"/>
                  </a:cubicBezTo>
                  <a:cubicBezTo>
                    <a:pt x="207" y="146"/>
                    <a:pt x="223" y="126"/>
                    <a:pt x="223" y="93"/>
                  </a:cubicBezTo>
                  <a:cubicBezTo>
                    <a:pt x="207" y="76"/>
                    <a:pt x="207" y="43"/>
                    <a:pt x="174" y="23"/>
                  </a:cubicBezTo>
                  <a:cubicBezTo>
                    <a:pt x="158" y="8"/>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30"/>
            <p:cNvSpPr/>
            <p:nvPr/>
          </p:nvSpPr>
          <p:spPr>
            <a:xfrm>
              <a:off x="4354650" y="3239250"/>
              <a:ext cx="5575" cy="5175"/>
            </a:xfrm>
            <a:custGeom>
              <a:avLst/>
              <a:gdLst/>
              <a:ahLst/>
              <a:cxnLst/>
              <a:rect l="l" t="t" r="r" b="b"/>
              <a:pathLst>
                <a:path w="223" h="207" extrusionOk="0">
                  <a:moveTo>
                    <a:pt x="120" y="0"/>
                  </a:moveTo>
                  <a:cubicBezTo>
                    <a:pt x="70" y="0"/>
                    <a:pt x="17" y="33"/>
                    <a:pt x="0" y="87"/>
                  </a:cubicBezTo>
                  <a:cubicBezTo>
                    <a:pt x="0" y="103"/>
                    <a:pt x="0" y="136"/>
                    <a:pt x="17" y="153"/>
                  </a:cubicBezTo>
                  <a:lnTo>
                    <a:pt x="17" y="169"/>
                  </a:lnTo>
                  <a:cubicBezTo>
                    <a:pt x="33" y="190"/>
                    <a:pt x="70" y="207"/>
                    <a:pt x="87" y="207"/>
                  </a:cubicBezTo>
                  <a:lnTo>
                    <a:pt x="153" y="207"/>
                  </a:lnTo>
                  <a:cubicBezTo>
                    <a:pt x="173" y="190"/>
                    <a:pt x="190" y="169"/>
                    <a:pt x="206" y="153"/>
                  </a:cubicBezTo>
                  <a:lnTo>
                    <a:pt x="206" y="120"/>
                  </a:lnTo>
                  <a:cubicBezTo>
                    <a:pt x="223" y="66"/>
                    <a:pt x="190"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30"/>
            <p:cNvSpPr/>
            <p:nvPr/>
          </p:nvSpPr>
          <p:spPr>
            <a:xfrm>
              <a:off x="4345150" y="3205575"/>
              <a:ext cx="5600" cy="5050"/>
            </a:xfrm>
            <a:custGeom>
              <a:avLst/>
              <a:gdLst/>
              <a:ahLst/>
              <a:cxnLst/>
              <a:rect l="l" t="t" r="r" b="b"/>
              <a:pathLst>
                <a:path w="224" h="202" extrusionOk="0">
                  <a:moveTo>
                    <a:pt x="103" y="1"/>
                  </a:moveTo>
                  <a:cubicBezTo>
                    <a:pt x="86" y="1"/>
                    <a:pt x="66" y="12"/>
                    <a:pt x="55" y="24"/>
                  </a:cubicBezTo>
                  <a:cubicBezTo>
                    <a:pt x="17" y="40"/>
                    <a:pt x="1" y="57"/>
                    <a:pt x="1" y="94"/>
                  </a:cubicBezTo>
                  <a:cubicBezTo>
                    <a:pt x="1" y="111"/>
                    <a:pt x="1" y="127"/>
                    <a:pt x="17" y="144"/>
                  </a:cubicBezTo>
                  <a:lnTo>
                    <a:pt x="17" y="160"/>
                  </a:lnTo>
                  <a:cubicBezTo>
                    <a:pt x="38" y="177"/>
                    <a:pt x="71" y="197"/>
                    <a:pt x="88" y="197"/>
                  </a:cubicBezTo>
                  <a:cubicBezTo>
                    <a:pt x="99" y="200"/>
                    <a:pt x="109" y="201"/>
                    <a:pt x="119" y="201"/>
                  </a:cubicBezTo>
                  <a:cubicBezTo>
                    <a:pt x="172" y="201"/>
                    <a:pt x="207" y="166"/>
                    <a:pt x="207" y="111"/>
                  </a:cubicBezTo>
                  <a:cubicBezTo>
                    <a:pt x="224" y="94"/>
                    <a:pt x="207" y="57"/>
                    <a:pt x="191" y="40"/>
                  </a:cubicBezTo>
                  <a:cubicBezTo>
                    <a:pt x="174" y="24"/>
                    <a:pt x="158" y="7"/>
                    <a:pt x="121" y="7"/>
                  </a:cubicBezTo>
                  <a:cubicBezTo>
                    <a:pt x="116" y="3"/>
                    <a:pt x="109"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30"/>
            <p:cNvSpPr/>
            <p:nvPr/>
          </p:nvSpPr>
          <p:spPr>
            <a:xfrm>
              <a:off x="4321150" y="3197450"/>
              <a:ext cx="6000" cy="5200"/>
            </a:xfrm>
            <a:custGeom>
              <a:avLst/>
              <a:gdLst/>
              <a:ahLst/>
              <a:cxnLst/>
              <a:rect l="l" t="t" r="r" b="b"/>
              <a:pathLst>
                <a:path w="240" h="208" extrusionOk="0">
                  <a:moveTo>
                    <a:pt x="116" y="1"/>
                  </a:moveTo>
                  <a:cubicBezTo>
                    <a:pt x="106" y="1"/>
                    <a:pt x="96" y="3"/>
                    <a:pt x="87" y="7"/>
                  </a:cubicBezTo>
                  <a:cubicBezTo>
                    <a:pt x="33" y="23"/>
                    <a:pt x="0" y="89"/>
                    <a:pt x="17" y="143"/>
                  </a:cubicBezTo>
                  <a:cubicBezTo>
                    <a:pt x="29" y="178"/>
                    <a:pt x="68" y="207"/>
                    <a:pt x="107" y="207"/>
                  </a:cubicBezTo>
                  <a:cubicBezTo>
                    <a:pt x="123" y="207"/>
                    <a:pt x="139" y="203"/>
                    <a:pt x="153" y="192"/>
                  </a:cubicBezTo>
                  <a:cubicBezTo>
                    <a:pt x="206" y="176"/>
                    <a:pt x="239" y="126"/>
                    <a:pt x="223" y="73"/>
                  </a:cubicBezTo>
                  <a:cubicBezTo>
                    <a:pt x="196" y="33"/>
                    <a:pt x="156"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30"/>
            <p:cNvSpPr/>
            <p:nvPr/>
          </p:nvSpPr>
          <p:spPr>
            <a:xfrm>
              <a:off x="4316400" y="3228325"/>
              <a:ext cx="5600" cy="5200"/>
            </a:xfrm>
            <a:custGeom>
              <a:avLst/>
              <a:gdLst/>
              <a:ahLst/>
              <a:cxnLst/>
              <a:rect l="l" t="t" r="r" b="b"/>
              <a:pathLst>
                <a:path w="224" h="208" extrusionOk="0">
                  <a:moveTo>
                    <a:pt x="112" y="1"/>
                  </a:moveTo>
                  <a:cubicBezTo>
                    <a:pt x="98" y="1"/>
                    <a:pt x="84" y="3"/>
                    <a:pt x="71" y="9"/>
                  </a:cubicBezTo>
                  <a:cubicBezTo>
                    <a:pt x="17" y="25"/>
                    <a:pt x="1" y="91"/>
                    <a:pt x="17" y="145"/>
                  </a:cubicBezTo>
                  <a:cubicBezTo>
                    <a:pt x="17" y="161"/>
                    <a:pt x="34" y="161"/>
                    <a:pt x="34" y="178"/>
                  </a:cubicBezTo>
                  <a:cubicBezTo>
                    <a:pt x="55" y="199"/>
                    <a:pt x="75" y="208"/>
                    <a:pt x="98" y="208"/>
                  </a:cubicBezTo>
                  <a:cubicBezTo>
                    <a:pt x="115" y="208"/>
                    <a:pt x="134" y="203"/>
                    <a:pt x="157" y="194"/>
                  </a:cubicBezTo>
                  <a:cubicBezTo>
                    <a:pt x="190" y="178"/>
                    <a:pt x="207" y="145"/>
                    <a:pt x="223" y="112"/>
                  </a:cubicBezTo>
                  <a:cubicBezTo>
                    <a:pt x="223" y="91"/>
                    <a:pt x="223" y="75"/>
                    <a:pt x="207" y="58"/>
                  </a:cubicBezTo>
                  <a:cubicBezTo>
                    <a:pt x="195" y="21"/>
                    <a:pt x="153"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30"/>
            <p:cNvSpPr/>
            <p:nvPr/>
          </p:nvSpPr>
          <p:spPr>
            <a:xfrm>
              <a:off x="4320325" y="3216400"/>
              <a:ext cx="5175" cy="5250"/>
            </a:xfrm>
            <a:custGeom>
              <a:avLst/>
              <a:gdLst/>
              <a:ahLst/>
              <a:cxnLst/>
              <a:rect l="l" t="t" r="r" b="b"/>
              <a:pathLst>
                <a:path w="207" h="210" extrusionOk="0">
                  <a:moveTo>
                    <a:pt x="99" y="0"/>
                  </a:moveTo>
                  <a:cubicBezTo>
                    <a:pt x="54" y="0"/>
                    <a:pt x="15" y="43"/>
                    <a:pt x="0" y="90"/>
                  </a:cubicBezTo>
                  <a:lnTo>
                    <a:pt x="0" y="139"/>
                  </a:lnTo>
                  <a:cubicBezTo>
                    <a:pt x="17" y="139"/>
                    <a:pt x="17" y="156"/>
                    <a:pt x="17" y="156"/>
                  </a:cubicBezTo>
                  <a:cubicBezTo>
                    <a:pt x="33" y="193"/>
                    <a:pt x="66" y="193"/>
                    <a:pt x="83" y="209"/>
                  </a:cubicBezTo>
                  <a:cubicBezTo>
                    <a:pt x="136" y="209"/>
                    <a:pt x="206" y="176"/>
                    <a:pt x="206" y="123"/>
                  </a:cubicBezTo>
                  <a:cubicBezTo>
                    <a:pt x="206" y="90"/>
                    <a:pt x="206" y="73"/>
                    <a:pt x="186" y="36"/>
                  </a:cubicBezTo>
                  <a:cubicBezTo>
                    <a:pt x="169" y="20"/>
                    <a:pt x="153" y="3"/>
                    <a:pt x="120" y="3"/>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30"/>
            <p:cNvSpPr/>
            <p:nvPr/>
          </p:nvSpPr>
          <p:spPr>
            <a:xfrm>
              <a:off x="4314650" y="3242075"/>
              <a:ext cx="5175" cy="5350"/>
            </a:xfrm>
            <a:custGeom>
              <a:avLst/>
              <a:gdLst/>
              <a:ahLst/>
              <a:cxnLst/>
              <a:rect l="l" t="t" r="r" b="b"/>
              <a:pathLst>
                <a:path w="207" h="214" extrusionOk="0">
                  <a:moveTo>
                    <a:pt x="105" y="0"/>
                  </a:moveTo>
                  <a:cubicBezTo>
                    <a:pt x="77" y="0"/>
                    <a:pt x="48" y="13"/>
                    <a:pt x="21" y="40"/>
                  </a:cubicBezTo>
                  <a:cubicBezTo>
                    <a:pt x="1" y="56"/>
                    <a:pt x="1" y="94"/>
                    <a:pt x="1" y="110"/>
                  </a:cubicBezTo>
                  <a:cubicBezTo>
                    <a:pt x="1" y="127"/>
                    <a:pt x="1" y="127"/>
                    <a:pt x="21" y="143"/>
                  </a:cubicBezTo>
                  <a:cubicBezTo>
                    <a:pt x="21" y="160"/>
                    <a:pt x="38" y="180"/>
                    <a:pt x="38" y="180"/>
                  </a:cubicBezTo>
                  <a:cubicBezTo>
                    <a:pt x="71" y="197"/>
                    <a:pt x="87" y="213"/>
                    <a:pt x="124" y="213"/>
                  </a:cubicBezTo>
                  <a:cubicBezTo>
                    <a:pt x="141" y="197"/>
                    <a:pt x="174" y="197"/>
                    <a:pt x="190" y="160"/>
                  </a:cubicBezTo>
                  <a:cubicBezTo>
                    <a:pt x="207" y="143"/>
                    <a:pt x="207" y="127"/>
                    <a:pt x="207" y="94"/>
                  </a:cubicBezTo>
                  <a:cubicBezTo>
                    <a:pt x="207" y="56"/>
                    <a:pt x="190" y="40"/>
                    <a:pt x="174" y="23"/>
                  </a:cubicBezTo>
                  <a:cubicBezTo>
                    <a:pt x="151" y="9"/>
                    <a:pt x="12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30"/>
            <p:cNvSpPr/>
            <p:nvPr/>
          </p:nvSpPr>
          <p:spPr>
            <a:xfrm>
              <a:off x="4325475" y="3252025"/>
              <a:ext cx="6000" cy="5400"/>
            </a:xfrm>
            <a:custGeom>
              <a:avLst/>
              <a:gdLst/>
              <a:ahLst/>
              <a:cxnLst/>
              <a:rect l="l" t="t" r="r" b="b"/>
              <a:pathLst>
                <a:path w="240" h="216" extrusionOk="0">
                  <a:moveTo>
                    <a:pt x="113" y="0"/>
                  </a:moveTo>
                  <a:cubicBezTo>
                    <a:pt x="102" y="0"/>
                    <a:pt x="92" y="2"/>
                    <a:pt x="83" y="5"/>
                  </a:cubicBezTo>
                  <a:cubicBezTo>
                    <a:pt x="33" y="38"/>
                    <a:pt x="0" y="91"/>
                    <a:pt x="33" y="141"/>
                  </a:cubicBezTo>
                  <a:cubicBezTo>
                    <a:pt x="47" y="185"/>
                    <a:pt x="86" y="215"/>
                    <a:pt x="136" y="215"/>
                  </a:cubicBezTo>
                  <a:cubicBezTo>
                    <a:pt x="147" y="215"/>
                    <a:pt x="158" y="214"/>
                    <a:pt x="170" y="211"/>
                  </a:cubicBezTo>
                  <a:cubicBezTo>
                    <a:pt x="223" y="174"/>
                    <a:pt x="240" y="124"/>
                    <a:pt x="223" y="71"/>
                  </a:cubicBezTo>
                  <a:cubicBezTo>
                    <a:pt x="210" y="30"/>
                    <a:pt x="160"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30"/>
            <p:cNvSpPr/>
            <p:nvPr/>
          </p:nvSpPr>
          <p:spPr>
            <a:xfrm>
              <a:off x="4330625" y="3226375"/>
              <a:ext cx="5600" cy="5275"/>
            </a:xfrm>
            <a:custGeom>
              <a:avLst/>
              <a:gdLst/>
              <a:ahLst/>
              <a:cxnLst/>
              <a:rect l="l" t="t" r="r" b="b"/>
              <a:pathLst>
                <a:path w="224" h="211" extrusionOk="0">
                  <a:moveTo>
                    <a:pt x="67" y="0"/>
                  </a:moveTo>
                  <a:cubicBezTo>
                    <a:pt x="50" y="17"/>
                    <a:pt x="34" y="33"/>
                    <a:pt x="17" y="50"/>
                  </a:cubicBezTo>
                  <a:cubicBezTo>
                    <a:pt x="1" y="66"/>
                    <a:pt x="1" y="103"/>
                    <a:pt x="17" y="136"/>
                  </a:cubicBezTo>
                  <a:cubicBezTo>
                    <a:pt x="31" y="180"/>
                    <a:pt x="67" y="210"/>
                    <a:pt x="118" y="210"/>
                  </a:cubicBezTo>
                  <a:cubicBezTo>
                    <a:pt x="129" y="210"/>
                    <a:pt x="141" y="209"/>
                    <a:pt x="153" y="206"/>
                  </a:cubicBezTo>
                  <a:cubicBezTo>
                    <a:pt x="207" y="169"/>
                    <a:pt x="223" y="120"/>
                    <a:pt x="207" y="66"/>
                  </a:cubicBezTo>
                  <a:cubicBezTo>
                    <a:pt x="186" y="33"/>
                    <a:pt x="170"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30"/>
            <p:cNvSpPr/>
            <p:nvPr/>
          </p:nvSpPr>
          <p:spPr>
            <a:xfrm>
              <a:off x="4326300" y="3237800"/>
              <a:ext cx="6000" cy="5200"/>
            </a:xfrm>
            <a:custGeom>
              <a:avLst/>
              <a:gdLst/>
              <a:ahLst/>
              <a:cxnLst/>
              <a:rect l="l" t="t" r="r" b="b"/>
              <a:pathLst>
                <a:path w="240" h="208" extrusionOk="0">
                  <a:moveTo>
                    <a:pt x="115" y="1"/>
                  </a:moveTo>
                  <a:cubicBezTo>
                    <a:pt x="105" y="1"/>
                    <a:pt x="96" y="2"/>
                    <a:pt x="87" y="5"/>
                  </a:cubicBezTo>
                  <a:cubicBezTo>
                    <a:pt x="33" y="21"/>
                    <a:pt x="0" y="91"/>
                    <a:pt x="17" y="145"/>
                  </a:cubicBezTo>
                  <a:cubicBezTo>
                    <a:pt x="41" y="181"/>
                    <a:pt x="75" y="208"/>
                    <a:pt x="111" y="208"/>
                  </a:cubicBezTo>
                  <a:cubicBezTo>
                    <a:pt x="125" y="208"/>
                    <a:pt x="139" y="204"/>
                    <a:pt x="153" y="194"/>
                  </a:cubicBezTo>
                  <a:cubicBezTo>
                    <a:pt x="207" y="178"/>
                    <a:pt x="240" y="124"/>
                    <a:pt x="223" y="75"/>
                  </a:cubicBezTo>
                  <a:cubicBezTo>
                    <a:pt x="209" y="31"/>
                    <a:pt x="159"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30"/>
            <p:cNvSpPr/>
            <p:nvPr/>
          </p:nvSpPr>
          <p:spPr>
            <a:xfrm>
              <a:off x="4331450" y="3209850"/>
              <a:ext cx="5600" cy="5050"/>
            </a:xfrm>
            <a:custGeom>
              <a:avLst/>
              <a:gdLst/>
              <a:ahLst/>
              <a:cxnLst/>
              <a:rect l="l" t="t" r="r" b="b"/>
              <a:pathLst>
                <a:path w="224" h="202" extrusionOk="0">
                  <a:moveTo>
                    <a:pt x="96" y="0"/>
                  </a:moveTo>
                  <a:cubicBezTo>
                    <a:pt x="64" y="0"/>
                    <a:pt x="35" y="13"/>
                    <a:pt x="17" y="43"/>
                  </a:cubicBezTo>
                  <a:cubicBezTo>
                    <a:pt x="1" y="59"/>
                    <a:pt x="1" y="76"/>
                    <a:pt x="1" y="109"/>
                  </a:cubicBezTo>
                  <a:lnTo>
                    <a:pt x="1" y="129"/>
                  </a:lnTo>
                  <a:cubicBezTo>
                    <a:pt x="17" y="146"/>
                    <a:pt x="17" y="162"/>
                    <a:pt x="34" y="179"/>
                  </a:cubicBezTo>
                  <a:cubicBezTo>
                    <a:pt x="58" y="193"/>
                    <a:pt x="84" y="202"/>
                    <a:pt x="110" y="202"/>
                  </a:cubicBezTo>
                  <a:cubicBezTo>
                    <a:pt x="141" y="202"/>
                    <a:pt x="170" y="189"/>
                    <a:pt x="190" y="162"/>
                  </a:cubicBezTo>
                  <a:cubicBezTo>
                    <a:pt x="223" y="109"/>
                    <a:pt x="223" y="59"/>
                    <a:pt x="174" y="26"/>
                  </a:cubicBezTo>
                  <a:cubicBezTo>
                    <a:pt x="149" y="9"/>
                    <a:pt x="12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30"/>
            <p:cNvSpPr/>
            <p:nvPr/>
          </p:nvSpPr>
          <p:spPr>
            <a:xfrm>
              <a:off x="4357225" y="3212875"/>
              <a:ext cx="5575" cy="5075"/>
            </a:xfrm>
            <a:custGeom>
              <a:avLst/>
              <a:gdLst/>
              <a:ahLst/>
              <a:cxnLst/>
              <a:rect l="l" t="t" r="r" b="b"/>
              <a:pathLst>
                <a:path w="223" h="203" extrusionOk="0">
                  <a:moveTo>
                    <a:pt x="112" y="0"/>
                  </a:moveTo>
                  <a:cubicBezTo>
                    <a:pt x="98" y="0"/>
                    <a:pt x="83" y="3"/>
                    <a:pt x="70" y="8"/>
                  </a:cubicBezTo>
                  <a:cubicBezTo>
                    <a:pt x="17" y="25"/>
                    <a:pt x="0" y="74"/>
                    <a:pt x="17" y="144"/>
                  </a:cubicBezTo>
                  <a:cubicBezTo>
                    <a:pt x="17" y="144"/>
                    <a:pt x="33" y="161"/>
                    <a:pt x="33" y="177"/>
                  </a:cubicBezTo>
                  <a:cubicBezTo>
                    <a:pt x="59" y="189"/>
                    <a:pt x="83" y="202"/>
                    <a:pt x="112" y="202"/>
                  </a:cubicBezTo>
                  <a:cubicBezTo>
                    <a:pt x="125" y="202"/>
                    <a:pt x="138" y="200"/>
                    <a:pt x="153" y="194"/>
                  </a:cubicBezTo>
                  <a:cubicBezTo>
                    <a:pt x="190" y="177"/>
                    <a:pt x="206" y="144"/>
                    <a:pt x="206" y="111"/>
                  </a:cubicBezTo>
                  <a:cubicBezTo>
                    <a:pt x="223" y="91"/>
                    <a:pt x="206" y="74"/>
                    <a:pt x="206" y="58"/>
                  </a:cubicBezTo>
                  <a:cubicBezTo>
                    <a:pt x="194" y="21"/>
                    <a:pt x="153"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30"/>
            <p:cNvSpPr/>
            <p:nvPr/>
          </p:nvSpPr>
          <p:spPr>
            <a:xfrm>
              <a:off x="4383825" y="3127525"/>
              <a:ext cx="2600" cy="5175"/>
            </a:xfrm>
            <a:custGeom>
              <a:avLst/>
              <a:gdLst/>
              <a:ahLst/>
              <a:cxnLst/>
              <a:rect l="l" t="t" r="r" b="b"/>
              <a:pathLst>
                <a:path w="104" h="207" extrusionOk="0">
                  <a:moveTo>
                    <a:pt x="70" y="0"/>
                  </a:moveTo>
                  <a:cubicBezTo>
                    <a:pt x="54" y="21"/>
                    <a:pt x="37" y="37"/>
                    <a:pt x="17" y="54"/>
                  </a:cubicBezTo>
                  <a:cubicBezTo>
                    <a:pt x="0" y="70"/>
                    <a:pt x="0" y="103"/>
                    <a:pt x="17" y="140"/>
                  </a:cubicBezTo>
                  <a:cubicBezTo>
                    <a:pt x="17" y="173"/>
                    <a:pt x="70" y="206"/>
                    <a:pt x="103" y="206"/>
                  </a:cubicBezTo>
                  <a:lnTo>
                    <a:pt x="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30"/>
            <p:cNvSpPr/>
            <p:nvPr/>
          </p:nvSpPr>
          <p:spPr>
            <a:xfrm>
              <a:off x="4200450" y="3262450"/>
              <a:ext cx="5175" cy="2175"/>
            </a:xfrm>
            <a:custGeom>
              <a:avLst/>
              <a:gdLst/>
              <a:ahLst/>
              <a:cxnLst/>
              <a:rect l="l" t="t" r="r" b="b"/>
              <a:pathLst>
                <a:path w="207" h="87" extrusionOk="0">
                  <a:moveTo>
                    <a:pt x="120" y="0"/>
                  </a:moveTo>
                  <a:cubicBezTo>
                    <a:pt x="70" y="0"/>
                    <a:pt x="33" y="17"/>
                    <a:pt x="0" y="50"/>
                  </a:cubicBezTo>
                  <a:cubicBezTo>
                    <a:pt x="70" y="66"/>
                    <a:pt x="136" y="87"/>
                    <a:pt x="207" y="87"/>
                  </a:cubicBezTo>
                  <a:cubicBezTo>
                    <a:pt x="207" y="87"/>
                    <a:pt x="190" y="66"/>
                    <a:pt x="190" y="50"/>
                  </a:cubicBezTo>
                  <a:cubicBezTo>
                    <a:pt x="174" y="33"/>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30"/>
            <p:cNvSpPr/>
            <p:nvPr/>
          </p:nvSpPr>
          <p:spPr>
            <a:xfrm>
              <a:off x="4086250" y="3216875"/>
              <a:ext cx="1675" cy="1775"/>
            </a:xfrm>
            <a:custGeom>
              <a:avLst/>
              <a:gdLst/>
              <a:ahLst/>
              <a:cxnLst/>
              <a:rect l="l" t="t" r="r" b="b"/>
              <a:pathLst>
                <a:path w="67" h="71" extrusionOk="0">
                  <a:moveTo>
                    <a:pt x="0" y="1"/>
                  </a:moveTo>
                  <a:lnTo>
                    <a:pt x="0" y="1"/>
                  </a:lnTo>
                  <a:cubicBezTo>
                    <a:pt x="17" y="34"/>
                    <a:pt x="50" y="54"/>
                    <a:pt x="66" y="71"/>
                  </a:cubicBezTo>
                  <a:cubicBezTo>
                    <a:pt x="66" y="54"/>
                    <a:pt x="50" y="34"/>
                    <a:pt x="50" y="34"/>
                  </a:cubicBezTo>
                  <a:cubicBezTo>
                    <a:pt x="33" y="17"/>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30"/>
            <p:cNvSpPr/>
            <p:nvPr/>
          </p:nvSpPr>
          <p:spPr>
            <a:xfrm>
              <a:off x="4222400" y="3265425"/>
              <a:ext cx="5175" cy="2600"/>
            </a:xfrm>
            <a:custGeom>
              <a:avLst/>
              <a:gdLst/>
              <a:ahLst/>
              <a:cxnLst/>
              <a:rect l="l" t="t" r="r" b="b"/>
              <a:pathLst>
                <a:path w="207" h="104" extrusionOk="0">
                  <a:moveTo>
                    <a:pt x="120" y="1"/>
                  </a:moveTo>
                  <a:cubicBezTo>
                    <a:pt x="104" y="1"/>
                    <a:pt x="83" y="1"/>
                    <a:pt x="67" y="17"/>
                  </a:cubicBezTo>
                  <a:cubicBezTo>
                    <a:pt x="34" y="17"/>
                    <a:pt x="17" y="50"/>
                    <a:pt x="1" y="71"/>
                  </a:cubicBezTo>
                  <a:cubicBezTo>
                    <a:pt x="67" y="87"/>
                    <a:pt x="137" y="87"/>
                    <a:pt x="207" y="104"/>
                  </a:cubicBezTo>
                  <a:lnTo>
                    <a:pt x="207" y="71"/>
                  </a:lnTo>
                  <a:cubicBezTo>
                    <a:pt x="186" y="34"/>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30"/>
            <p:cNvSpPr/>
            <p:nvPr/>
          </p:nvSpPr>
          <p:spPr>
            <a:xfrm>
              <a:off x="4139950" y="3245075"/>
              <a:ext cx="4250" cy="2350"/>
            </a:xfrm>
            <a:custGeom>
              <a:avLst/>
              <a:gdLst/>
              <a:ahLst/>
              <a:cxnLst/>
              <a:rect l="l" t="t" r="r" b="b"/>
              <a:pathLst>
                <a:path w="170" h="94" extrusionOk="0">
                  <a:moveTo>
                    <a:pt x="63" y="0"/>
                  </a:moveTo>
                  <a:cubicBezTo>
                    <a:pt x="48" y="0"/>
                    <a:pt x="33" y="2"/>
                    <a:pt x="17" y="7"/>
                  </a:cubicBezTo>
                  <a:lnTo>
                    <a:pt x="0" y="23"/>
                  </a:lnTo>
                  <a:cubicBezTo>
                    <a:pt x="17" y="40"/>
                    <a:pt x="50" y="40"/>
                    <a:pt x="83" y="60"/>
                  </a:cubicBezTo>
                  <a:cubicBezTo>
                    <a:pt x="120" y="77"/>
                    <a:pt x="136" y="77"/>
                    <a:pt x="169" y="93"/>
                  </a:cubicBezTo>
                  <a:cubicBezTo>
                    <a:pt x="169" y="77"/>
                    <a:pt x="169" y="77"/>
                    <a:pt x="153" y="60"/>
                  </a:cubicBezTo>
                  <a:cubicBezTo>
                    <a:pt x="140" y="20"/>
                    <a:pt x="107" y="0"/>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30"/>
            <p:cNvSpPr/>
            <p:nvPr/>
          </p:nvSpPr>
          <p:spPr>
            <a:xfrm>
              <a:off x="4299200" y="3262275"/>
              <a:ext cx="5175" cy="4925"/>
            </a:xfrm>
            <a:custGeom>
              <a:avLst/>
              <a:gdLst/>
              <a:ahLst/>
              <a:cxnLst/>
              <a:rect l="l" t="t" r="r" b="b"/>
              <a:pathLst>
                <a:path w="207" h="197" extrusionOk="0">
                  <a:moveTo>
                    <a:pt x="105" y="1"/>
                  </a:moveTo>
                  <a:cubicBezTo>
                    <a:pt x="76" y="1"/>
                    <a:pt x="48" y="13"/>
                    <a:pt x="21" y="40"/>
                  </a:cubicBezTo>
                  <a:cubicBezTo>
                    <a:pt x="0" y="57"/>
                    <a:pt x="0" y="94"/>
                    <a:pt x="0" y="110"/>
                  </a:cubicBezTo>
                  <a:lnTo>
                    <a:pt x="0" y="143"/>
                  </a:lnTo>
                  <a:cubicBezTo>
                    <a:pt x="21" y="160"/>
                    <a:pt x="21" y="176"/>
                    <a:pt x="37" y="176"/>
                  </a:cubicBezTo>
                  <a:lnTo>
                    <a:pt x="54" y="197"/>
                  </a:lnTo>
                  <a:lnTo>
                    <a:pt x="173" y="197"/>
                  </a:lnTo>
                  <a:cubicBezTo>
                    <a:pt x="173" y="176"/>
                    <a:pt x="190" y="176"/>
                    <a:pt x="190" y="176"/>
                  </a:cubicBezTo>
                  <a:cubicBezTo>
                    <a:pt x="206" y="143"/>
                    <a:pt x="206" y="127"/>
                    <a:pt x="206" y="94"/>
                  </a:cubicBezTo>
                  <a:cubicBezTo>
                    <a:pt x="206" y="73"/>
                    <a:pt x="190" y="40"/>
                    <a:pt x="173" y="24"/>
                  </a:cubicBezTo>
                  <a:cubicBezTo>
                    <a:pt x="151" y="9"/>
                    <a:pt x="128"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30"/>
            <p:cNvSpPr/>
            <p:nvPr/>
          </p:nvSpPr>
          <p:spPr>
            <a:xfrm>
              <a:off x="4247250" y="3268250"/>
              <a:ext cx="3925" cy="1025"/>
            </a:xfrm>
            <a:custGeom>
              <a:avLst/>
              <a:gdLst/>
              <a:ahLst/>
              <a:cxnLst/>
              <a:rect l="l" t="t" r="r" b="b"/>
              <a:pathLst>
                <a:path w="157" h="41" extrusionOk="0">
                  <a:moveTo>
                    <a:pt x="77" y="1"/>
                  </a:moveTo>
                  <a:cubicBezTo>
                    <a:pt x="64" y="1"/>
                    <a:pt x="51" y="3"/>
                    <a:pt x="37" y="7"/>
                  </a:cubicBezTo>
                  <a:cubicBezTo>
                    <a:pt x="37" y="24"/>
                    <a:pt x="17" y="24"/>
                    <a:pt x="0" y="40"/>
                  </a:cubicBezTo>
                  <a:lnTo>
                    <a:pt x="157" y="40"/>
                  </a:lnTo>
                  <a:cubicBezTo>
                    <a:pt x="145" y="16"/>
                    <a:pt x="113"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30"/>
            <p:cNvSpPr/>
            <p:nvPr/>
          </p:nvSpPr>
          <p:spPr>
            <a:xfrm>
              <a:off x="4382175" y="3204400"/>
              <a:ext cx="4250" cy="5100"/>
            </a:xfrm>
            <a:custGeom>
              <a:avLst/>
              <a:gdLst/>
              <a:ahLst/>
              <a:cxnLst/>
              <a:rect l="l" t="t" r="r" b="b"/>
              <a:pathLst>
                <a:path w="170" h="204" extrusionOk="0">
                  <a:moveTo>
                    <a:pt x="83" y="1"/>
                  </a:moveTo>
                  <a:cubicBezTo>
                    <a:pt x="33" y="17"/>
                    <a:pt x="0" y="87"/>
                    <a:pt x="33" y="141"/>
                  </a:cubicBezTo>
                  <a:cubicBezTo>
                    <a:pt x="45" y="177"/>
                    <a:pt x="76" y="204"/>
                    <a:pt x="117" y="204"/>
                  </a:cubicBezTo>
                  <a:cubicBezTo>
                    <a:pt x="133" y="204"/>
                    <a:pt x="151" y="200"/>
                    <a:pt x="169" y="191"/>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30"/>
            <p:cNvSpPr/>
            <p:nvPr/>
          </p:nvSpPr>
          <p:spPr>
            <a:xfrm>
              <a:off x="4276925" y="3256350"/>
              <a:ext cx="5175" cy="5425"/>
            </a:xfrm>
            <a:custGeom>
              <a:avLst/>
              <a:gdLst/>
              <a:ahLst/>
              <a:cxnLst/>
              <a:rect l="l" t="t" r="r" b="b"/>
              <a:pathLst>
                <a:path w="207" h="217" extrusionOk="0">
                  <a:moveTo>
                    <a:pt x="87" y="1"/>
                  </a:moveTo>
                  <a:cubicBezTo>
                    <a:pt x="67" y="1"/>
                    <a:pt x="34" y="21"/>
                    <a:pt x="17" y="38"/>
                  </a:cubicBezTo>
                  <a:cubicBezTo>
                    <a:pt x="1" y="71"/>
                    <a:pt x="1" y="87"/>
                    <a:pt x="1" y="124"/>
                  </a:cubicBezTo>
                  <a:lnTo>
                    <a:pt x="1" y="141"/>
                  </a:lnTo>
                  <a:cubicBezTo>
                    <a:pt x="17" y="157"/>
                    <a:pt x="17" y="174"/>
                    <a:pt x="34" y="190"/>
                  </a:cubicBezTo>
                  <a:cubicBezTo>
                    <a:pt x="58" y="207"/>
                    <a:pt x="81" y="217"/>
                    <a:pt x="105" y="217"/>
                  </a:cubicBezTo>
                  <a:cubicBezTo>
                    <a:pt x="133" y="217"/>
                    <a:pt x="161" y="203"/>
                    <a:pt x="190" y="174"/>
                  </a:cubicBezTo>
                  <a:cubicBezTo>
                    <a:pt x="207" y="157"/>
                    <a:pt x="207" y="124"/>
                    <a:pt x="207" y="104"/>
                  </a:cubicBezTo>
                  <a:cubicBezTo>
                    <a:pt x="207" y="71"/>
                    <a:pt x="190" y="54"/>
                    <a:pt x="170" y="38"/>
                  </a:cubicBezTo>
                  <a:cubicBezTo>
                    <a:pt x="137" y="2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30"/>
            <p:cNvSpPr/>
            <p:nvPr/>
          </p:nvSpPr>
          <p:spPr>
            <a:xfrm>
              <a:off x="4376500" y="3180700"/>
              <a:ext cx="5175" cy="5275"/>
            </a:xfrm>
            <a:custGeom>
              <a:avLst/>
              <a:gdLst/>
              <a:ahLst/>
              <a:cxnLst/>
              <a:rect l="l" t="t" r="r" b="b"/>
              <a:pathLst>
                <a:path w="207" h="211" extrusionOk="0">
                  <a:moveTo>
                    <a:pt x="97" y="0"/>
                  </a:moveTo>
                  <a:cubicBezTo>
                    <a:pt x="59" y="0"/>
                    <a:pt x="34" y="28"/>
                    <a:pt x="21" y="58"/>
                  </a:cubicBezTo>
                  <a:cubicBezTo>
                    <a:pt x="0" y="75"/>
                    <a:pt x="0" y="75"/>
                    <a:pt x="0" y="91"/>
                  </a:cubicBezTo>
                  <a:lnTo>
                    <a:pt x="0" y="141"/>
                  </a:lnTo>
                  <a:cubicBezTo>
                    <a:pt x="21" y="161"/>
                    <a:pt x="37" y="178"/>
                    <a:pt x="70" y="194"/>
                  </a:cubicBezTo>
                  <a:cubicBezTo>
                    <a:pt x="70" y="194"/>
                    <a:pt x="87" y="194"/>
                    <a:pt x="87" y="211"/>
                  </a:cubicBezTo>
                  <a:cubicBezTo>
                    <a:pt x="157" y="211"/>
                    <a:pt x="206" y="178"/>
                    <a:pt x="206" y="108"/>
                  </a:cubicBezTo>
                  <a:cubicBezTo>
                    <a:pt x="206" y="91"/>
                    <a:pt x="206" y="58"/>
                    <a:pt x="190" y="38"/>
                  </a:cubicBezTo>
                  <a:cubicBezTo>
                    <a:pt x="173" y="21"/>
                    <a:pt x="157" y="5"/>
                    <a:pt x="124" y="5"/>
                  </a:cubicBezTo>
                  <a:cubicBezTo>
                    <a:pt x="114"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30"/>
            <p:cNvSpPr/>
            <p:nvPr/>
          </p:nvSpPr>
          <p:spPr>
            <a:xfrm>
              <a:off x="4372675" y="3195275"/>
              <a:ext cx="5175" cy="4925"/>
            </a:xfrm>
            <a:custGeom>
              <a:avLst/>
              <a:gdLst/>
              <a:ahLst/>
              <a:cxnLst/>
              <a:rect l="l" t="t" r="r" b="b"/>
              <a:pathLst>
                <a:path w="207" h="197" extrusionOk="0">
                  <a:moveTo>
                    <a:pt x="97" y="1"/>
                  </a:moveTo>
                  <a:cubicBezTo>
                    <a:pt x="65" y="1"/>
                    <a:pt x="35" y="13"/>
                    <a:pt x="17" y="40"/>
                  </a:cubicBezTo>
                  <a:cubicBezTo>
                    <a:pt x="1" y="57"/>
                    <a:pt x="1" y="73"/>
                    <a:pt x="1" y="110"/>
                  </a:cubicBezTo>
                  <a:lnTo>
                    <a:pt x="1" y="127"/>
                  </a:lnTo>
                  <a:cubicBezTo>
                    <a:pt x="17" y="143"/>
                    <a:pt x="17" y="160"/>
                    <a:pt x="34" y="176"/>
                  </a:cubicBezTo>
                  <a:cubicBezTo>
                    <a:pt x="50" y="197"/>
                    <a:pt x="87" y="197"/>
                    <a:pt x="120" y="197"/>
                  </a:cubicBezTo>
                  <a:cubicBezTo>
                    <a:pt x="137" y="197"/>
                    <a:pt x="174" y="176"/>
                    <a:pt x="190" y="160"/>
                  </a:cubicBezTo>
                  <a:cubicBezTo>
                    <a:pt x="207" y="143"/>
                    <a:pt x="207" y="110"/>
                    <a:pt x="207" y="94"/>
                  </a:cubicBezTo>
                  <a:cubicBezTo>
                    <a:pt x="207" y="57"/>
                    <a:pt x="190" y="40"/>
                    <a:pt x="174" y="24"/>
                  </a:cubicBezTo>
                  <a:cubicBezTo>
                    <a:pt x="150" y="9"/>
                    <a:pt x="122"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30"/>
            <p:cNvSpPr/>
            <p:nvPr/>
          </p:nvSpPr>
          <p:spPr>
            <a:xfrm>
              <a:off x="4205200" y="3216050"/>
              <a:ext cx="5575" cy="5175"/>
            </a:xfrm>
            <a:custGeom>
              <a:avLst/>
              <a:gdLst/>
              <a:ahLst/>
              <a:cxnLst/>
              <a:rect l="l" t="t" r="r" b="b"/>
              <a:pathLst>
                <a:path w="223" h="207" extrusionOk="0">
                  <a:moveTo>
                    <a:pt x="136" y="1"/>
                  </a:moveTo>
                  <a:cubicBezTo>
                    <a:pt x="103" y="1"/>
                    <a:pt x="70" y="17"/>
                    <a:pt x="33" y="34"/>
                  </a:cubicBezTo>
                  <a:cubicBezTo>
                    <a:pt x="17" y="50"/>
                    <a:pt x="17" y="67"/>
                    <a:pt x="17" y="87"/>
                  </a:cubicBezTo>
                  <a:cubicBezTo>
                    <a:pt x="0" y="104"/>
                    <a:pt x="17" y="120"/>
                    <a:pt x="17" y="137"/>
                  </a:cubicBezTo>
                  <a:cubicBezTo>
                    <a:pt x="33" y="170"/>
                    <a:pt x="50" y="207"/>
                    <a:pt x="103" y="207"/>
                  </a:cubicBezTo>
                  <a:cubicBezTo>
                    <a:pt x="153" y="207"/>
                    <a:pt x="206" y="170"/>
                    <a:pt x="223" y="120"/>
                  </a:cubicBezTo>
                  <a:cubicBezTo>
                    <a:pt x="223" y="104"/>
                    <a:pt x="223" y="67"/>
                    <a:pt x="206" y="50"/>
                  </a:cubicBezTo>
                  <a:cubicBezTo>
                    <a:pt x="190"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30"/>
            <p:cNvSpPr/>
            <p:nvPr/>
          </p:nvSpPr>
          <p:spPr>
            <a:xfrm>
              <a:off x="4368775" y="3222775"/>
              <a:ext cx="5675" cy="5250"/>
            </a:xfrm>
            <a:custGeom>
              <a:avLst/>
              <a:gdLst/>
              <a:ahLst/>
              <a:cxnLst/>
              <a:rect l="l" t="t" r="r" b="b"/>
              <a:pathLst>
                <a:path w="227" h="210" extrusionOk="0">
                  <a:moveTo>
                    <a:pt x="115" y="1"/>
                  </a:moveTo>
                  <a:cubicBezTo>
                    <a:pt x="58" y="1"/>
                    <a:pt x="21" y="47"/>
                    <a:pt x="21" y="90"/>
                  </a:cubicBezTo>
                  <a:cubicBezTo>
                    <a:pt x="0" y="107"/>
                    <a:pt x="21" y="128"/>
                    <a:pt x="21" y="144"/>
                  </a:cubicBezTo>
                  <a:cubicBezTo>
                    <a:pt x="37" y="177"/>
                    <a:pt x="54" y="210"/>
                    <a:pt x="103" y="210"/>
                  </a:cubicBezTo>
                  <a:cubicBezTo>
                    <a:pt x="157" y="210"/>
                    <a:pt x="206" y="177"/>
                    <a:pt x="227" y="128"/>
                  </a:cubicBezTo>
                  <a:cubicBezTo>
                    <a:pt x="227" y="90"/>
                    <a:pt x="227" y="74"/>
                    <a:pt x="206" y="41"/>
                  </a:cubicBezTo>
                  <a:cubicBezTo>
                    <a:pt x="190" y="24"/>
                    <a:pt x="157" y="4"/>
                    <a:pt x="140" y="4"/>
                  </a:cubicBezTo>
                  <a:cubicBezTo>
                    <a:pt x="131" y="2"/>
                    <a:pt x="123"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30"/>
            <p:cNvSpPr/>
            <p:nvPr/>
          </p:nvSpPr>
          <p:spPr>
            <a:xfrm>
              <a:off x="4364125" y="3170900"/>
              <a:ext cx="5600" cy="5275"/>
            </a:xfrm>
            <a:custGeom>
              <a:avLst/>
              <a:gdLst/>
              <a:ahLst/>
              <a:cxnLst/>
              <a:rect l="l" t="t" r="r" b="b"/>
              <a:pathLst>
                <a:path w="224" h="211" extrusionOk="0">
                  <a:moveTo>
                    <a:pt x="120" y="1"/>
                  </a:moveTo>
                  <a:cubicBezTo>
                    <a:pt x="67" y="1"/>
                    <a:pt x="17" y="38"/>
                    <a:pt x="1" y="88"/>
                  </a:cubicBezTo>
                  <a:cubicBezTo>
                    <a:pt x="1" y="104"/>
                    <a:pt x="1" y="120"/>
                    <a:pt x="17" y="141"/>
                  </a:cubicBezTo>
                  <a:lnTo>
                    <a:pt x="17" y="174"/>
                  </a:lnTo>
                  <a:cubicBezTo>
                    <a:pt x="34" y="191"/>
                    <a:pt x="67" y="207"/>
                    <a:pt x="83" y="207"/>
                  </a:cubicBezTo>
                  <a:cubicBezTo>
                    <a:pt x="92" y="209"/>
                    <a:pt x="101" y="210"/>
                    <a:pt x="110" y="210"/>
                  </a:cubicBezTo>
                  <a:cubicBezTo>
                    <a:pt x="166" y="210"/>
                    <a:pt x="207" y="167"/>
                    <a:pt x="207" y="120"/>
                  </a:cubicBezTo>
                  <a:cubicBezTo>
                    <a:pt x="223" y="104"/>
                    <a:pt x="207" y="71"/>
                    <a:pt x="186" y="55"/>
                  </a:cubicBezTo>
                  <a:cubicBezTo>
                    <a:pt x="170"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30"/>
            <p:cNvSpPr/>
            <p:nvPr/>
          </p:nvSpPr>
          <p:spPr>
            <a:xfrm>
              <a:off x="4378650" y="3153175"/>
              <a:ext cx="6125" cy="5425"/>
            </a:xfrm>
            <a:custGeom>
              <a:avLst/>
              <a:gdLst/>
              <a:ahLst/>
              <a:cxnLst/>
              <a:rect l="l" t="t" r="r" b="b"/>
              <a:pathLst>
                <a:path w="245" h="217" extrusionOk="0">
                  <a:moveTo>
                    <a:pt x="115" y="1"/>
                  </a:moveTo>
                  <a:cubicBezTo>
                    <a:pt x="105" y="1"/>
                    <a:pt x="96" y="2"/>
                    <a:pt x="87" y="5"/>
                  </a:cubicBezTo>
                  <a:cubicBezTo>
                    <a:pt x="38" y="42"/>
                    <a:pt x="1" y="91"/>
                    <a:pt x="38" y="145"/>
                  </a:cubicBezTo>
                  <a:cubicBezTo>
                    <a:pt x="51" y="185"/>
                    <a:pt x="86" y="217"/>
                    <a:pt x="127" y="217"/>
                  </a:cubicBezTo>
                  <a:cubicBezTo>
                    <a:pt x="137" y="217"/>
                    <a:pt x="147" y="215"/>
                    <a:pt x="158" y="211"/>
                  </a:cubicBezTo>
                  <a:cubicBezTo>
                    <a:pt x="224" y="178"/>
                    <a:pt x="244" y="129"/>
                    <a:pt x="224" y="75"/>
                  </a:cubicBezTo>
                  <a:cubicBezTo>
                    <a:pt x="210" y="34"/>
                    <a:pt x="16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30"/>
            <p:cNvSpPr/>
            <p:nvPr/>
          </p:nvSpPr>
          <p:spPr>
            <a:xfrm>
              <a:off x="4379575" y="3139050"/>
              <a:ext cx="6025" cy="5200"/>
            </a:xfrm>
            <a:custGeom>
              <a:avLst/>
              <a:gdLst/>
              <a:ahLst/>
              <a:cxnLst/>
              <a:rect l="l" t="t" r="r" b="b"/>
              <a:pathLst>
                <a:path w="241" h="208" extrusionOk="0">
                  <a:moveTo>
                    <a:pt x="111" y="1"/>
                  </a:moveTo>
                  <a:cubicBezTo>
                    <a:pt x="102" y="1"/>
                    <a:pt x="93" y="2"/>
                    <a:pt x="83" y="5"/>
                  </a:cubicBezTo>
                  <a:cubicBezTo>
                    <a:pt x="34" y="22"/>
                    <a:pt x="1" y="92"/>
                    <a:pt x="17" y="141"/>
                  </a:cubicBezTo>
                  <a:cubicBezTo>
                    <a:pt x="41" y="180"/>
                    <a:pt x="76" y="208"/>
                    <a:pt x="112" y="208"/>
                  </a:cubicBezTo>
                  <a:cubicBezTo>
                    <a:pt x="126" y="208"/>
                    <a:pt x="140" y="204"/>
                    <a:pt x="154" y="195"/>
                  </a:cubicBezTo>
                  <a:cubicBezTo>
                    <a:pt x="207" y="178"/>
                    <a:pt x="240" y="125"/>
                    <a:pt x="224" y="75"/>
                  </a:cubicBezTo>
                  <a:cubicBezTo>
                    <a:pt x="193" y="31"/>
                    <a:pt x="154"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30"/>
            <p:cNvSpPr/>
            <p:nvPr/>
          </p:nvSpPr>
          <p:spPr>
            <a:xfrm>
              <a:off x="4377000" y="3166150"/>
              <a:ext cx="5200" cy="5275"/>
            </a:xfrm>
            <a:custGeom>
              <a:avLst/>
              <a:gdLst/>
              <a:ahLst/>
              <a:cxnLst/>
              <a:rect l="l" t="t" r="r" b="b"/>
              <a:pathLst>
                <a:path w="208" h="211" extrusionOk="0">
                  <a:moveTo>
                    <a:pt x="105" y="1"/>
                  </a:moveTo>
                  <a:cubicBezTo>
                    <a:pt x="71" y="1"/>
                    <a:pt x="37" y="16"/>
                    <a:pt x="17" y="38"/>
                  </a:cubicBezTo>
                  <a:cubicBezTo>
                    <a:pt x="1" y="71"/>
                    <a:pt x="1" y="88"/>
                    <a:pt x="1" y="125"/>
                  </a:cubicBezTo>
                  <a:lnTo>
                    <a:pt x="1" y="141"/>
                  </a:lnTo>
                  <a:cubicBezTo>
                    <a:pt x="17" y="158"/>
                    <a:pt x="17" y="174"/>
                    <a:pt x="34" y="191"/>
                  </a:cubicBezTo>
                  <a:cubicBezTo>
                    <a:pt x="53" y="205"/>
                    <a:pt x="74" y="211"/>
                    <a:pt x="96" y="211"/>
                  </a:cubicBezTo>
                  <a:cubicBezTo>
                    <a:pt x="131" y="211"/>
                    <a:pt x="166" y="195"/>
                    <a:pt x="186" y="174"/>
                  </a:cubicBezTo>
                  <a:cubicBezTo>
                    <a:pt x="207" y="158"/>
                    <a:pt x="207" y="125"/>
                    <a:pt x="207" y="88"/>
                  </a:cubicBezTo>
                  <a:cubicBezTo>
                    <a:pt x="207" y="71"/>
                    <a:pt x="186" y="38"/>
                    <a:pt x="170" y="22"/>
                  </a:cubicBezTo>
                  <a:cubicBezTo>
                    <a:pt x="150" y="7"/>
                    <a:pt x="128"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30"/>
            <p:cNvSpPr/>
            <p:nvPr/>
          </p:nvSpPr>
          <p:spPr>
            <a:xfrm>
              <a:off x="4362375" y="3185125"/>
              <a:ext cx="5600" cy="5200"/>
            </a:xfrm>
            <a:custGeom>
              <a:avLst/>
              <a:gdLst/>
              <a:ahLst/>
              <a:cxnLst/>
              <a:rect l="l" t="t" r="r" b="b"/>
              <a:pathLst>
                <a:path w="224" h="208" extrusionOk="0">
                  <a:moveTo>
                    <a:pt x="137" y="1"/>
                  </a:moveTo>
                  <a:cubicBezTo>
                    <a:pt x="104" y="1"/>
                    <a:pt x="71" y="1"/>
                    <a:pt x="50" y="17"/>
                  </a:cubicBezTo>
                  <a:cubicBezTo>
                    <a:pt x="33" y="34"/>
                    <a:pt x="17" y="50"/>
                    <a:pt x="17" y="87"/>
                  </a:cubicBezTo>
                  <a:cubicBezTo>
                    <a:pt x="0" y="104"/>
                    <a:pt x="17" y="120"/>
                    <a:pt x="17" y="137"/>
                  </a:cubicBezTo>
                  <a:cubicBezTo>
                    <a:pt x="17" y="137"/>
                    <a:pt x="17" y="153"/>
                    <a:pt x="33" y="153"/>
                  </a:cubicBezTo>
                  <a:cubicBezTo>
                    <a:pt x="50" y="191"/>
                    <a:pt x="71" y="191"/>
                    <a:pt x="104" y="207"/>
                  </a:cubicBezTo>
                  <a:cubicBezTo>
                    <a:pt x="153" y="207"/>
                    <a:pt x="207" y="170"/>
                    <a:pt x="223" y="120"/>
                  </a:cubicBezTo>
                  <a:cubicBezTo>
                    <a:pt x="223" y="87"/>
                    <a:pt x="223" y="50"/>
                    <a:pt x="207" y="34"/>
                  </a:cubicBezTo>
                  <a:cubicBezTo>
                    <a:pt x="190"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30"/>
            <p:cNvSpPr/>
            <p:nvPr/>
          </p:nvSpPr>
          <p:spPr>
            <a:xfrm>
              <a:off x="4370925" y="3207300"/>
              <a:ext cx="5600" cy="5275"/>
            </a:xfrm>
            <a:custGeom>
              <a:avLst/>
              <a:gdLst/>
              <a:ahLst/>
              <a:cxnLst/>
              <a:rect l="l" t="t" r="r" b="b"/>
              <a:pathLst>
                <a:path w="224" h="211" extrusionOk="0">
                  <a:moveTo>
                    <a:pt x="114" y="0"/>
                  </a:moveTo>
                  <a:cubicBezTo>
                    <a:pt x="105" y="0"/>
                    <a:pt x="96" y="2"/>
                    <a:pt x="87" y="4"/>
                  </a:cubicBezTo>
                  <a:cubicBezTo>
                    <a:pt x="38" y="42"/>
                    <a:pt x="1" y="91"/>
                    <a:pt x="38" y="145"/>
                  </a:cubicBezTo>
                  <a:cubicBezTo>
                    <a:pt x="38" y="161"/>
                    <a:pt x="38" y="178"/>
                    <a:pt x="54" y="178"/>
                  </a:cubicBezTo>
                  <a:cubicBezTo>
                    <a:pt x="87" y="211"/>
                    <a:pt x="120" y="211"/>
                    <a:pt x="157" y="211"/>
                  </a:cubicBezTo>
                  <a:cubicBezTo>
                    <a:pt x="207" y="194"/>
                    <a:pt x="223" y="161"/>
                    <a:pt x="223" y="108"/>
                  </a:cubicBezTo>
                  <a:lnTo>
                    <a:pt x="223" y="75"/>
                  </a:lnTo>
                  <a:cubicBezTo>
                    <a:pt x="210" y="33"/>
                    <a:pt x="161"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30"/>
            <p:cNvSpPr/>
            <p:nvPr/>
          </p:nvSpPr>
          <p:spPr>
            <a:xfrm>
              <a:off x="4236100" y="3258825"/>
              <a:ext cx="5600" cy="5150"/>
            </a:xfrm>
            <a:custGeom>
              <a:avLst/>
              <a:gdLst/>
              <a:ahLst/>
              <a:cxnLst/>
              <a:rect l="l" t="t" r="r" b="b"/>
              <a:pathLst>
                <a:path w="224" h="206" extrusionOk="0">
                  <a:moveTo>
                    <a:pt x="112" y="1"/>
                  </a:moveTo>
                  <a:cubicBezTo>
                    <a:pt x="104" y="1"/>
                    <a:pt x="96" y="2"/>
                    <a:pt x="87" y="5"/>
                  </a:cubicBezTo>
                  <a:cubicBezTo>
                    <a:pt x="34" y="25"/>
                    <a:pt x="1" y="91"/>
                    <a:pt x="17" y="145"/>
                  </a:cubicBezTo>
                  <a:cubicBezTo>
                    <a:pt x="34" y="162"/>
                    <a:pt x="34" y="178"/>
                    <a:pt x="50" y="178"/>
                  </a:cubicBezTo>
                  <a:cubicBezTo>
                    <a:pt x="72" y="197"/>
                    <a:pt x="92" y="205"/>
                    <a:pt x="112" y="205"/>
                  </a:cubicBezTo>
                  <a:cubicBezTo>
                    <a:pt x="126" y="205"/>
                    <a:pt x="140" y="201"/>
                    <a:pt x="153" y="195"/>
                  </a:cubicBezTo>
                  <a:cubicBezTo>
                    <a:pt x="191" y="195"/>
                    <a:pt x="224" y="162"/>
                    <a:pt x="224" y="108"/>
                  </a:cubicBezTo>
                  <a:lnTo>
                    <a:pt x="224" y="75"/>
                  </a:lnTo>
                  <a:cubicBezTo>
                    <a:pt x="196" y="34"/>
                    <a:pt x="154"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30"/>
            <p:cNvSpPr/>
            <p:nvPr/>
          </p:nvSpPr>
          <p:spPr>
            <a:xfrm>
              <a:off x="4240850" y="3227925"/>
              <a:ext cx="6000" cy="5400"/>
            </a:xfrm>
            <a:custGeom>
              <a:avLst/>
              <a:gdLst/>
              <a:ahLst/>
              <a:cxnLst/>
              <a:rect l="l" t="t" r="r" b="b"/>
              <a:pathLst>
                <a:path w="240" h="216" extrusionOk="0">
                  <a:moveTo>
                    <a:pt x="113" y="0"/>
                  </a:moveTo>
                  <a:cubicBezTo>
                    <a:pt x="104" y="0"/>
                    <a:pt x="95" y="1"/>
                    <a:pt x="87" y="4"/>
                  </a:cubicBezTo>
                  <a:cubicBezTo>
                    <a:pt x="34" y="41"/>
                    <a:pt x="1" y="91"/>
                    <a:pt x="34" y="144"/>
                  </a:cubicBezTo>
                  <a:cubicBezTo>
                    <a:pt x="47" y="184"/>
                    <a:pt x="84" y="216"/>
                    <a:pt x="133" y="216"/>
                  </a:cubicBezTo>
                  <a:cubicBezTo>
                    <a:pt x="145" y="216"/>
                    <a:pt x="157" y="214"/>
                    <a:pt x="170" y="210"/>
                  </a:cubicBezTo>
                  <a:cubicBezTo>
                    <a:pt x="223" y="177"/>
                    <a:pt x="240" y="128"/>
                    <a:pt x="223" y="74"/>
                  </a:cubicBezTo>
                  <a:cubicBezTo>
                    <a:pt x="209" y="33"/>
                    <a:pt x="15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30"/>
            <p:cNvSpPr/>
            <p:nvPr/>
          </p:nvSpPr>
          <p:spPr>
            <a:xfrm>
              <a:off x="4239925" y="3246975"/>
              <a:ext cx="5700" cy="5175"/>
            </a:xfrm>
            <a:custGeom>
              <a:avLst/>
              <a:gdLst/>
              <a:ahLst/>
              <a:cxnLst/>
              <a:rect l="l" t="t" r="r" b="b"/>
              <a:pathLst>
                <a:path w="228" h="207" extrusionOk="0">
                  <a:moveTo>
                    <a:pt x="124" y="1"/>
                  </a:moveTo>
                  <a:cubicBezTo>
                    <a:pt x="71" y="1"/>
                    <a:pt x="21" y="34"/>
                    <a:pt x="21" y="87"/>
                  </a:cubicBezTo>
                  <a:cubicBezTo>
                    <a:pt x="0" y="104"/>
                    <a:pt x="0" y="120"/>
                    <a:pt x="21" y="137"/>
                  </a:cubicBezTo>
                  <a:cubicBezTo>
                    <a:pt x="21" y="153"/>
                    <a:pt x="21" y="153"/>
                    <a:pt x="38" y="153"/>
                  </a:cubicBezTo>
                  <a:cubicBezTo>
                    <a:pt x="54" y="190"/>
                    <a:pt x="71" y="207"/>
                    <a:pt x="104" y="207"/>
                  </a:cubicBezTo>
                  <a:cubicBezTo>
                    <a:pt x="157" y="207"/>
                    <a:pt x="207" y="170"/>
                    <a:pt x="227" y="120"/>
                  </a:cubicBezTo>
                  <a:cubicBezTo>
                    <a:pt x="227" y="87"/>
                    <a:pt x="207" y="67"/>
                    <a:pt x="190" y="34"/>
                  </a:cubicBezTo>
                  <a:cubicBezTo>
                    <a:pt x="190" y="17"/>
                    <a:pt x="157"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30"/>
            <p:cNvSpPr/>
            <p:nvPr/>
          </p:nvSpPr>
          <p:spPr>
            <a:xfrm>
              <a:off x="4231375" y="3207525"/>
              <a:ext cx="6000" cy="5250"/>
            </a:xfrm>
            <a:custGeom>
              <a:avLst/>
              <a:gdLst/>
              <a:ahLst/>
              <a:cxnLst/>
              <a:rect l="l" t="t" r="r" b="b"/>
              <a:pathLst>
                <a:path w="240" h="210" extrusionOk="0">
                  <a:moveTo>
                    <a:pt x="123" y="1"/>
                  </a:moveTo>
                  <a:cubicBezTo>
                    <a:pt x="107" y="1"/>
                    <a:pt x="89" y="6"/>
                    <a:pt x="70" y="16"/>
                  </a:cubicBezTo>
                  <a:cubicBezTo>
                    <a:pt x="17" y="33"/>
                    <a:pt x="0" y="82"/>
                    <a:pt x="17" y="136"/>
                  </a:cubicBezTo>
                  <a:cubicBezTo>
                    <a:pt x="29" y="185"/>
                    <a:pt x="72" y="209"/>
                    <a:pt x="115" y="209"/>
                  </a:cubicBezTo>
                  <a:cubicBezTo>
                    <a:pt x="129" y="209"/>
                    <a:pt x="144" y="207"/>
                    <a:pt x="157" y="202"/>
                  </a:cubicBezTo>
                  <a:cubicBezTo>
                    <a:pt x="206" y="185"/>
                    <a:pt x="239" y="119"/>
                    <a:pt x="206" y="66"/>
                  </a:cubicBezTo>
                  <a:cubicBezTo>
                    <a:pt x="195" y="30"/>
                    <a:pt x="164"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30"/>
            <p:cNvSpPr/>
            <p:nvPr/>
          </p:nvSpPr>
          <p:spPr>
            <a:xfrm>
              <a:off x="4250225" y="3256875"/>
              <a:ext cx="6100" cy="5275"/>
            </a:xfrm>
            <a:custGeom>
              <a:avLst/>
              <a:gdLst/>
              <a:ahLst/>
              <a:cxnLst/>
              <a:rect l="l" t="t" r="r" b="b"/>
              <a:pathLst>
                <a:path w="244" h="211" extrusionOk="0">
                  <a:moveTo>
                    <a:pt x="87" y="0"/>
                  </a:moveTo>
                  <a:cubicBezTo>
                    <a:pt x="54" y="17"/>
                    <a:pt x="38" y="33"/>
                    <a:pt x="38" y="50"/>
                  </a:cubicBezTo>
                  <a:cubicBezTo>
                    <a:pt x="21" y="83"/>
                    <a:pt x="1" y="120"/>
                    <a:pt x="21" y="136"/>
                  </a:cubicBezTo>
                  <a:cubicBezTo>
                    <a:pt x="35" y="178"/>
                    <a:pt x="83" y="211"/>
                    <a:pt x="130" y="211"/>
                  </a:cubicBezTo>
                  <a:cubicBezTo>
                    <a:pt x="139" y="211"/>
                    <a:pt x="149" y="209"/>
                    <a:pt x="157" y="207"/>
                  </a:cubicBezTo>
                  <a:cubicBezTo>
                    <a:pt x="207" y="186"/>
                    <a:pt x="244" y="120"/>
                    <a:pt x="228" y="66"/>
                  </a:cubicBezTo>
                  <a:cubicBezTo>
                    <a:pt x="207"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30"/>
            <p:cNvSpPr/>
            <p:nvPr/>
          </p:nvSpPr>
          <p:spPr>
            <a:xfrm>
              <a:off x="4230550" y="3235650"/>
              <a:ext cx="6000" cy="5225"/>
            </a:xfrm>
            <a:custGeom>
              <a:avLst/>
              <a:gdLst/>
              <a:ahLst/>
              <a:cxnLst/>
              <a:rect l="l" t="t" r="r" b="b"/>
              <a:pathLst>
                <a:path w="240" h="209" extrusionOk="0">
                  <a:moveTo>
                    <a:pt x="99" y="0"/>
                  </a:moveTo>
                  <a:cubicBezTo>
                    <a:pt x="89" y="0"/>
                    <a:pt x="78" y="2"/>
                    <a:pt x="66" y="4"/>
                  </a:cubicBezTo>
                  <a:cubicBezTo>
                    <a:pt x="17" y="25"/>
                    <a:pt x="0" y="91"/>
                    <a:pt x="17" y="144"/>
                  </a:cubicBezTo>
                  <a:cubicBezTo>
                    <a:pt x="29" y="180"/>
                    <a:pt x="68" y="209"/>
                    <a:pt x="107" y="209"/>
                  </a:cubicBezTo>
                  <a:cubicBezTo>
                    <a:pt x="123" y="209"/>
                    <a:pt x="139" y="204"/>
                    <a:pt x="153" y="194"/>
                  </a:cubicBezTo>
                  <a:cubicBezTo>
                    <a:pt x="206" y="177"/>
                    <a:pt x="239" y="128"/>
                    <a:pt x="206" y="74"/>
                  </a:cubicBezTo>
                  <a:cubicBezTo>
                    <a:pt x="193" y="33"/>
                    <a:pt x="153"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30"/>
            <p:cNvSpPr/>
            <p:nvPr/>
          </p:nvSpPr>
          <p:spPr>
            <a:xfrm>
              <a:off x="4251150" y="3240325"/>
              <a:ext cx="5600" cy="5100"/>
            </a:xfrm>
            <a:custGeom>
              <a:avLst/>
              <a:gdLst/>
              <a:ahLst/>
              <a:cxnLst/>
              <a:rect l="l" t="t" r="r" b="b"/>
              <a:pathLst>
                <a:path w="224" h="204" extrusionOk="0">
                  <a:moveTo>
                    <a:pt x="111" y="1"/>
                  </a:moveTo>
                  <a:cubicBezTo>
                    <a:pt x="82" y="1"/>
                    <a:pt x="52" y="14"/>
                    <a:pt x="34" y="44"/>
                  </a:cubicBezTo>
                  <a:cubicBezTo>
                    <a:pt x="17" y="60"/>
                    <a:pt x="1" y="77"/>
                    <a:pt x="1" y="110"/>
                  </a:cubicBezTo>
                  <a:cubicBezTo>
                    <a:pt x="17" y="126"/>
                    <a:pt x="17" y="126"/>
                    <a:pt x="17" y="147"/>
                  </a:cubicBezTo>
                  <a:cubicBezTo>
                    <a:pt x="17" y="164"/>
                    <a:pt x="34" y="164"/>
                    <a:pt x="50" y="180"/>
                  </a:cubicBezTo>
                  <a:cubicBezTo>
                    <a:pt x="67" y="195"/>
                    <a:pt x="90" y="203"/>
                    <a:pt x="113" y="203"/>
                  </a:cubicBezTo>
                  <a:cubicBezTo>
                    <a:pt x="141" y="203"/>
                    <a:pt x="170" y="191"/>
                    <a:pt x="191" y="164"/>
                  </a:cubicBezTo>
                  <a:cubicBezTo>
                    <a:pt x="223" y="126"/>
                    <a:pt x="223" y="60"/>
                    <a:pt x="170" y="23"/>
                  </a:cubicBezTo>
                  <a:cubicBezTo>
                    <a:pt x="155" y="9"/>
                    <a:pt x="134"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30"/>
            <p:cNvSpPr/>
            <p:nvPr/>
          </p:nvSpPr>
          <p:spPr>
            <a:xfrm>
              <a:off x="4243425" y="3214600"/>
              <a:ext cx="5600" cy="5300"/>
            </a:xfrm>
            <a:custGeom>
              <a:avLst/>
              <a:gdLst/>
              <a:ahLst/>
              <a:cxnLst/>
              <a:rect l="l" t="t" r="r" b="b"/>
              <a:pathLst>
                <a:path w="224" h="212" extrusionOk="0">
                  <a:moveTo>
                    <a:pt x="103" y="1"/>
                  </a:moveTo>
                  <a:cubicBezTo>
                    <a:pt x="51" y="1"/>
                    <a:pt x="17" y="34"/>
                    <a:pt x="17" y="92"/>
                  </a:cubicBezTo>
                  <a:cubicBezTo>
                    <a:pt x="1" y="108"/>
                    <a:pt x="1" y="125"/>
                    <a:pt x="17" y="145"/>
                  </a:cubicBezTo>
                  <a:cubicBezTo>
                    <a:pt x="17" y="145"/>
                    <a:pt x="17" y="162"/>
                    <a:pt x="34" y="162"/>
                  </a:cubicBezTo>
                  <a:cubicBezTo>
                    <a:pt x="50" y="178"/>
                    <a:pt x="67" y="195"/>
                    <a:pt x="104" y="211"/>
                  </a:cubicBezTo>
                  <a:cubicBezTo>
                    <a:pt x="153" y="211"/>
                    <a:pt x="207" y="178"/>
                    <a:pt x="223" y="125"/>
                  </a:cubicBezTo>
                  <a:cubicBezTo>
                    <a:pt x="223" y="92"/>
                    <a:pt x="207" y="59"/>
                    <a:pt x="207" y="42"/>
                  </a:cubicBezTo>
                  <a:cubicBezTo>
                    <a:pt x="190" y="22"/>
                    <a:pt x="153" y="5"/>
                    <a:pt x="137" y="5"/>
                  </a:cubicBezTo>
                  <a:cubicBezTo>
                    <a:pt x="125" y="2"/>
                    <a:pt x="113"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30"/>
            <p:cNvSpPr/>
            <p:nvPr/>
          </p:nvSpPr>
          <p:spPr>
            <a:xfrm>
              <a:off x="4247650" y="3201725"/>
              <a:ext cx="5700" cy="5275"/>
            </a:xfrm>
            <a:custGeom>
              <a:avLst/>
              <a:gdLst/>
              <a:ahLst/>
              <a:cxnLst/>
              <a:rect l="l" t="t" r="r" b="b"/>
              <a:pathLst>
                <a:path w="228" h="211" extrusionOk="0">
                  <a:moveTo>
                    <a:pt x="97" y="1"/>
                  </a:moveTo>
                  <a:cubicBezTo>
                    <a:pt x="55" y="1"/>
                    <a:pt x="18" y="33"/>
                    <a:pt x="1" y="91"/>
                  </a:cubicBezTo>
                  <a:lnTo>
                    <a:pt x="1" y="145"/>
                  </a:lnTo>
                  <a:cubicBezTo>
                    <a:pt x="21" y="145"/>
                    <a:pt x="21" y="161"/>
                    <a:pt x="21" y="161"/>
                  </a:cubicBezTo>
                  <a:cubicBezTo>
                    <a:pt x="38" y="178"/>
                    <a:pt x="71" y="194"/>
                    <a:pt x="87" y="211"/>
                  </a:cubicBezTo>
                  <a:cubicBezTo>
                    <a:pt x="124" y="211"/>
                    <a:pt x="141" y="194"/>
                    <a:pt x="174" y="178"/>
                  </a:cubicBezTo>
                  <a:cubicBezTo>
                    <a:pt x="190" y="178"/>
                    <a:pt x="207" y="145"/>
                    <a:pt x="207" y="124"/>
                  </a:cubicBezTo>
                  <a:cubicBezTo>
                    <a:pt x="227" y="58"/>
                    <a:pt x="174" y="5"/>
                    <a:pt x="124" y="5"/>
                  </a:cubicBezTo>
                  <a:cubicBezTo>
                    <a:pt x="115" y="2"/>
                    <a:pt x="106"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30"/>
            <p:cNvSpPr/>
            <p:nvPr/>
          </p:nvSpPr>
          <p:spPr>
            <a:xfrm>
              <a:off x="4216325" y="3241825"/>
              <a:ext cx="5175" cy="5175"/>
            </a:xfrm>
            <a:custGeom>
              <a:avLst/>
              <a:gdLst/>
              <a:ahLst/>
              <a:cxnLst/>
              <a:rect l="l" t="t" r="r" b="b"/>
              <a:pathLst>
                <a:path w="207" h="207" extrusionOk="0">
                  <a:moveTo>
                    <a:pt x="120" y="0"/>
                  </a:moveTo>
                  <a:cubicBezTo>
                    <a:pt x="70" y="0"/>
                    <a:pt x="37" y="17"/>
                    <a:pt x="17" y="66"/>
                  </a:cubicBezTo>
                  <a:cubicBezTo>
                    <a:pt x="0" y="66"/>
                    <a:pt x="0" y="66"/>
                    <a:pt x="0" y="87"/>
                  </a:cubicBezTo>
                  <a:lnTo>
                    <a:pt x="0" y="137"/>
                  </a:lnTo>
                  <a:cubicBezTo>
                    <a:pt x="17" y="153"/>
                    <a:pt x="37" y="190"/>
                    <a:pt x="70" y="190"/>
                  </a:cubicBezTo>
                  <a:cubicBezTo>
                    <a:pt x="70" y="207"/>
                    <a:pt x="87" y="207"/>
                    <a:pt x="87" y="207"/>
                  </a:cubicBezTo>
                  <a:cubicBezTo>
                    <a:pt x="157" y="207"/>
                    <a:pt x="206" y="170"/>
                    <a:pt x="206" y="120"/>
                  </a:cubicBezTo>
                  <a:cubicBezTo>
                    <a:pt x="206" y="87"/>
                    <a:pt x="206" y="66"/>
                    <a:pt x="190" y="33"/>
                  </a:cubicBezTo>
                  <a:cubicBezTo>
                    <a:pt x="173"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30"/>
            <p:cNvSpPr/>
            <p:nvPr/>
          </p:nvSpPr>
          <p:spPr>
            <a:xfrm>
              <a:off x="4216725" y="3227450"/>
              <a:ext cx="5175" cy="5075"/>
            </a:xfrm>
            <a:custGeom>
              <a:avLst/>
              <a:gdLst/>
              <a:ahLst/>
              <a:cxnLst/>
              <a:rect l="l" t="t" r="r" b="b"/>
              <a:pathLst>
                <a:path w="207" h="203" extrusionOk="0">
                  <a:moveTo>
                    <a:pt x="102" y="0"/>
                  </a:moveTo>
                  <a:cubicBezTo>
                    <a:pt x="70" y="0"/>
                    <a:pt x="40" y="14"/>
                    <a:pt x="21" y="44"/>
                  </a:cubicBezTo>
                  <a:cubicBezTo>
                    <a:pt x="1" y="60"/>
                    <a:pt x="1" y="77"/>
                    <a:pt x="1" y="110"/>
                  </a:cubicBezTo>
                  <a:lnTo>
                    <a:pt x="1" y="147"/>
                  </a:lnTo>
                  <a:cubicBezTo>
                    <a:pt x="21" y="163"/>
                    <a:pt x="21" y="163"/>
                    <a:pt x="38" y="180"/>
                  </a:cubicBezTo>
                  <a:cubicBezTo>
                    <a:pt x="60" y="195"/>
                    <a:pt x="83" y="203"/>
                    <a:pt x="106" y="203"/>
                  </a:cubicBezTo>
                  <a:cubicBezTo>
                    <a:pt x="135" y="203"/>
                    <a:pt x="163" y="190"/>
                    <a:pt x="190" y="163"/>
                  </a:cubicBezTo>
                  <a:cubicBezTo>
                    <a:pt x="207" y="147"/>
                    <a:pt x="207" y="110"/>
                    <a:pt x="207" y="93"/>
                  </a:cubicBezTo>
                  <a:cubicBezTo>
                    <a:pt x="207" y="60"/>
                    <a:pt x="190" y="44"/>
                    <a:pt x="174" y="23"/>
                  </a:cubicBezTo>
                  <a:cubicBezTo>
                    <a:pt x="152" y="9"/>
                    <a:pt x="12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30"/>
            <p:cNvSpPr/>
            <p:nvPr/>
          </p:nvSpPr>
          <p:spPr>
            <a:xfrm>
              <a:off x="4310425" y="3205150"/>
              <a:ext cx="6000" cy="5050"/>
            </a:xfrm>
            <a:custGeom>
              <a:avLst/>
              <a:gdLst/>
              <a:ahLst/>
              <a:cxnLst/>
              <a:rect l="l" t="t" r="r" b="b"/>
              <a:pathLst>
                <a:path w="240" h="202" extrusionOk="0">
                  <a:moveTo>
                    <a:pt x="126" y="0"/>
                  </a:moveTo>
                  <a:cubicBezTo>
                    <a:pt x="113" y="0"/>
                    <a:pt x="99" y="3"/>
                    <a:pt x="87" y="8"/>
                  </a:cubicBezTo>
                  <a:cubicBezTo>
                    <a:pt x="34" y="24"/>
                    <a:pt x="1" y="90"/>
                    <a:pt x="17" y="144"/>
                  </a:cubicBezTo>
                  <a:cubicBezTo>
                    <a:pt x="41" y="181"/>
                    <a:pt x="77" y="201"/>
                    <a:pt x="114" y="201"/>
                  </a:cubicBezTo>
                  <a:cubicBezTo>
                    <a:pt x="127" y="201"/>
                    <a:pt x="140" y="199"/>
                    <a:pt x="153" y="194"/>
                  </a:cubicBezTo>
                  <a:cubicBezTo>
                    <a:pt x="207" y="177"/>
                    <a:pt x="240" y="128"/>
                    <a:pt x="223" y="74"/>
                  </a:cubicBezTo>
                  <a:cubicBezTo>
                    <a:pt x="211" y="24"/>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30"/>
            <p:cNvSpPr/>
            <p:nvPr/>
          </p:nvSpPr>
          <p:spPr>
            <a:xfrm>
              <a:off x="4212500" y="3256225"/>
              <a:ext cx="5175" cy="5300"/>
            </a:xfrm>
            <a:custGeom>
              <a:avLst/>
              <a:gdLst/>
              <a:ahLst/>
              <a:cxnLst/>
              <a:rect l="l" t="t" r="r" b="b"/>
              <a:pathLst>
                <a:path w="207" h="212" extrusionOk="0">
                  <a:moveTo>
                    <a:pt x="95" y="0"/>
                  </a:moveTo>
                  <a:cubicBezTo>
                    <a:pt x="64" y="0"/>
                    <a:pt x="35" y="14"/>
                    <a:pt x="17" y="43"/>
                  </a:cubicBezTo>
                  <a:cubicBezTo>
                    <a:pt x="1" y="59"/>
                    <a:pt x="1" y="92"/>
                    <a:pt x="1" y="109"/>
                  </a:cubicBezTo>
                  <a:lnTo>
                    <a:pt x="1" y="146"/>
                  </a:lnTo>
                  <a:cubicBezTo>
                    <a:pt x="17" y="162"/>
                    <a:pt x="17" y="179"/>
                    <a:pt x="34" y="179"/>
                  </a:cubicBezTo>
                  <a:cubicBezTo>
                    <a:pt x="50" y="195"/>
                    <a:pt x="87" y="212"/>
                    <a:pt x="120" y="212"/>
                  </a:cubicBezTo>
                  <a:cubicBezTo>
                    <a:pt x="137" y="195"/>
                    <a:pt x="170" y="195"/>
                    <a:pt x="190" y="162"/>
                  </a:cubicBezTo>
                  <a:cubicBezTo>
                    <a:pt x="207" y="146"/>
                    <a:pt x="207" y="129"/>
                    <a:pt x="207" y="92"/>
                  </a:cubicBezTo>
                  <a:cubicBezTo>
                    <a:pt x="207" y="59"/>
                    <a:pt x="190" y="43"/>
                    <a:pt x="170" y="26"/>
                  </a:cubicBezTo>
                  <a:cubicBezTo>
                    <a:pt x="147" y="10"/>
                    <a:pt x="121"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30"/>
            <p:cNvSpPr/>
            <p:nvPr/>
          </p:nvSpPr>
          <p:spPr>
            <a:xfrm>
              <a:off x="4207775" y="3204375"/>
              <a:ext cx="5175" cy="5200"/>
            </a:xfrm>
            <a:custGeom>
              <a:avLst/>
              <a:gdLst/>
              <a:ahLst/>
              <a:cxnLst/>
              <a:rect l="l" t="t" r="r" b="b"/>
              <a:pathLst>
                <a:path w="207" h="208" extrusionOk="0">
                  <a:moveTo>
                    <a:pt x="109" y="1"/>
                  </a:moveTo>
                  <a:cubicBezTo>
                    <a:pt x="72" y="1"/>
                    <a:pt x="37" y="16"/>
                    <a:pt x="17" y="39"/>
                  </a:cubicBezTo>
                  <a:cubicBezTo>
                    <a:pt x="0" y="55"/>
                    <a:pt x="0" y="88"/>
                    <a:pt x="0" y="121"/>
                  </a:cubicBezTo>
                  <a:lnTo>
                    <a:pt x="0" y="142"/>
                  </a:lnTo>
                  <a:cubicBezTo>
                    <a:pt x="17" y="159"/>
                    <a:pt x="17" y="175"/>
                    <a:pt x="33" y="192"/>
                  </a:cubicBezTo>
                  <a:cubicBezTo>
                    <a:pt x="50" y="208"/>
                    <a:pt x="87" y="208"/>
                    <a:pt x="120" y="208"/>
                  </a:cubicBezTo>
                  <a:cubicBezTo>
                    <a:pt x="136" y="208"/>
                    <a:pt x="173" y="192"/>
                    <a:pt x="190" y="175"/>
                  </a:cubicBezTo>
                  <a:cubicBezTo>
                    <a:pt x="206" y="142"/>
                    <a:pt x="206" y="121"/>
                    <a:pt x="206" y="88"/>
                  </a:cubicBezTo>
                  <a:cubicBezTo>
                    <a:pt x="206" y="72"/>
                    <a:pt x="190" y="39"/>
                    <a:pt x="173" y="18"/>
                  </a:cubicBezTo>
                  <a:cubicBezTo>
                    <a:pt x="153" y="6"/>
                    <a:pt x="131"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30"/>
            <p:cNvSpPr/>
            <p:nvPr/>
          </p:nvSpPr>
          <p:spPr>
            <a:xfrm>
              <a:off x="4254150" y="3226375"/>
              <a:ext cx="5600" cy="5250"/>
            </a:xfrm>
            <a:custGeom>
              <a:avLst/>
              <a:gdLst/>
              <a:ahLst/>
              <a:cxnLst/>
              <a:rect l="l" t="t" r="r" b="b"/>
              <a:pathLst>
                <a:path w="224" h="210" extrusionOk="0">
                  <a:moveTo>
                    <a:pt x="120" y="0"/>
                  </a:moveTo>
                  <a:cubicBezTo>
                    <a:pt x="71" y="0"/>
                    <a:pt x="17" y="33"/>
                    <a:pt x="0" y="87"/>
                  </a:cubicBezTo>
                  <a:cubicBezTo>
                    <a:pt x="0" y="103"/>
                    <a:pt x="0" y="120"/>
                    <a:pt x="17" y="136"/>
                  </a:cubicBezTo>
                  <a:lnTo>
                    <a:pt x="17" y="169"/>
                  </a:lnTo>
                  <a:cubicBezTo>
                    <a:pt x="33" y="190"/>
                    <a:pt x="71" y="206"/>
                    <a:pt x="87" y="206"/>
                  </a:cubicBezTo>
                  <a:cubicBezTo>
                    <a:pt x="95" y="208"/>
                    <a:pt x="103" y="209"/>
                    <a:pt x="111" y="209"/>
                  </a:cubicBezTo>
                  <a:cubicBezTo>
                    <a:pt x="166" y="209"/>
                    <a:pt x="207" y="163"/>
                    <a:pt x="207" y="120"/>
                  </a:cubicBezTo>
                  <a:cubicBezTo>
                    <a:pt x="223" y="103"/>
                    <a:pt x="207" y="66"/>
                    <a:pt x="190" y="50"/>
                  </a:cubicBezTo>
                  <a:cubicBezTo>
                    <a:pt x="174" y="1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30"/>
            <p:cNvSpPr/>
            <p:nvPr/>
          </p:nvSpPr>
          <p:spPr>
            <a:xfrm>
              <a:off x="4223650" y="3188650"/>
              <a:ext cx="5575" cy="5175"/>
            </a:xfrm>
            <a:custGeom>
              <a:avLst/>
              <a:gdLst/>
              <a:ahLst/>
              <a:cxnLst/>
              <a:rect l="l" t="t" r="r" b="b"/>
              <a:pathLst>
                <a:path w="223" h="207" extrusionOk="0">
                  <a:moveTo>
                    <a:pt x="103" y="0"/>
                  </a:moveTo>
                  <a:cubicBezTo>
                    <a:pt x="91" y="0"/>
                    <a:pt x="78" y="4"/>
                    <a:pt x="70" y="12"/>
                  </a:cubicBezTo>
                  <a:cubicBezTo>
                    <a:pt x="54" y="12"/>
                    <a:pt x="33" y="29"/>
                    <a:pt x="17" y="50"/>
                  </a:cubicBezTo>
                  <a:cubicBezTo>
                    <a:pt x="0" y="83"/>
                    <a:pt x="0" y="116"/>
                    <a:pt x="17" y="132"/>
                  </a:cubicBezTo>
                  <a:cubicBezTo>
                    <a:pt x="30" y="176"/>
                    <a:pt x="69" y="206"/>
                    <a:pt x="110" y="206"/>
                  </a:cubicBezTo>
                  <a:cubicBezTo>
                    <a:pt x="119" y="206"/>
                    <a:pt x="127" y="205"/>
                    <a:pt x="136" y="202"/>
                  </a:cubicBezTo>
                  <a:cubicBezTo>
                    <a:pt x="206" y="186"/>
                    <a:pt x="223" y="116"/>
                    <a:pt x="206" y="66"/>
                  </a:cubicBezTo>
                  <a:cubicBezTo>
                    <a:pt x="190" y="29"/>
                    <a:pt x="173" y="12"/>
                    <a:pt x="136" y="12"/>
                  </a:cubicBezTo>
                  <a:cubicBezTo>
                    <a:pt x="128" y="4"/>
                    <a:pt x="115"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30"/>
            <p:cNvSpPr/>
            <p:nvPr/>
          </p:nvSpPr>
          <p:spPr>
            <a:xfrm>
              <a:off x="4218475" y="3214575"/>
              <a:ext cx="6025" cy="5050"/>
            </a:xfrm>
            <a:custGeom>
              <a:avLst/>
              <a:gdLst/>
              <a:ahLst/>
              <a:cxnLst/>
              <a:rect l="l" t="t" r="r" b="b"/>
              <a:pathLst>
                <a:path w="241" h="202" extrusionOk="0">
                  <a:moveTo>
                    <a:pt x="127" y="0"/>
                  </a:moveTo>
                  <a:cubicBezTo>
                    <a:pt x="113" y="0"/>
                    <a:pt x="100" y="2"/>
                    <a:pt x="87" y="6"/>
                  </a:cubicBezTo>
                  <a:cubicBezTo>
                    <a:pt x="34" y="23"/>
                    <a:pt x="1" y="76"/>
                    <a:pt x="17" y="146"/>
                  </a:cubicBezTo>
                  <a:cubicBezTo>
                    <a:pt x="45" y="183"/>
                    <a:pt x="80" y="202"/>
                    <a:pt x="118" y="202"/>
                  </a:cubicBezTo>
                  <a:cubicBezTo>
                    <a:pt x="131" y="202"/>
                    <a:pt x="144" y="200"/>
                    <a:pt x="158" y="196"/>
                  </a:cubicBezTo>
                  <a:cubicBezTo>
                    <a:pt x="224" y="179"/>
                    <a:pt x="240" y="109"/>
                    <a:pt x="224" y="60"/>
                  </a:cubicBez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30"/>
            <p:cNvSpPr/>
            <p:nvPr/>
          </p:nvSpPr>
          <p:spPr>
            <a:xfrm>
              <a:off x="4219300" y="3200225"/>
              <a:ext cx="6125" cy="5225"/>
            </a:xfrm>
            <a:custGeom>
              <a:avLst/>
              <a:gdLst/>
              <a:ahLst/>
              <a:cxnLst/>
              <a:rect l="l" t="t" r="r" b="b"/>
              <a:pathLst>
                <a:path w="245" h="209" extrusionOk="0">
                  <a:moveTo>
                    <a:pt x="132" y="0"/>
                  </a:moveTo>
                  <a:cubicBezTo>
                    <a:pt x="118" y="0"/>
                    <a:pt x="103" y="5"/>
                    <a:pt x="87" y="15"/>
                  </a:cubicBezTo>
                  <a:cubicBezTo>
                    <a:pt x="38" y="32"/>
                    <a:pt x="1" y="81"/>
                    <a:pt x="21" y="135"/>
                  </a:cubicBezTo>
                  <a:cubicBezTo>
                    <a:pt x="49" y="176"/>
                    <a:pt x="88" y="209"/>
                    <a:pt x="132" y="209"/>
                  </a:cubicBezTo>
                  <a:cubicBezTo>
                    <a:pt x="140" y="209"/>
                    <a:pt x="149" y="208"/>
                    <a:pt x="158" y="205"/>
                  </a:cubicBezTo>
                  <a:cubicBezTo>
                    <a:pt x="207" y="184"/>
                    <a:pt x="244" y="118"/>
                    <a:pt x="228" y="65"/>
                  </a:cubicBezTo>
                  <a:cubicBezTo>
                    <a:pt x="201" y="29"/>
                    <a:pt x="168"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30"/>
            <p:cNvSpPr/>
            <p:nvPr/>
          </p:nvSpPr>
          <p:spPr>
            <a:xfrm>
              <a:off x="4225800" y="3252125"/>
              <a:ext cx="5600" cy="5300"/>
            </a:xfrm>
            <a:custGeom>
              <a:avLst/>
              <a:gdLst/>
              <a:ahLst/>
              <a:cxnLst/>
              <a:rect l="l" t="t" r="r" b="b"/>
              <a:pathLst>
                <a:path w="224" h="212" extrusionOk="0">
                  <a:moveTo>
                    <a:pt x="120" y="1"/>
                  </a:moveTo>
                  <a:cubicBezTo>
                    <a:pt x="104" y="1"/>
                    <a:pt x="71" y="17"/>
                    <a:pt x="50" y="34"/>
                  </a:cubicBezTo>
                  <a:cubicBezTo>
                    <a:pt x="34" y="34"/>
                    <a:pt x="17" y="67"/>
                    <a:pt x="1" y="87"/>
                  </a:cubicBezTo>
                  <a:cubicBezTo>
                    <a:pt x="1" y="120"/>
                    <a:pt x="1" y="137"/>
                    <a:pt x="17" y="153"/>
                  </a:cubicBezTo>
                  <a:lnTo>
                    <a:pt x="34" y="170"/>
                  </a:lnTo>
                  <a:cubicBezTo>
                    <a:pt x="50" y="190"/>
                    <a:pt x="71" y="207"/>
                    <a:pt x="104" y="207"/>
                  </a:cubicBezTo>
                  <a:cubicBezTo>
                    <a:pt x="112" y="210"/>
                    <a:pt x="121" y="211"/>
                    <a:pt x="129" y="211"/>
                  </a:cubicBezTo>
                  <a:cubicBezTo>
                    <a:pt x="170" y="211"/>
                    <a:pt x="210" y="178"/>
                    <a:pt x="223" y="120"/>
                  </a:cubicBezTo>
                  <a:cubicBezTo>
                    <a:pt x="223" y="104"/>
                    <a:pt x="207" y="67"/>
                    <a:pt x="190" y="50"/>
                  </a:cubicBezTo>
                  <a:cubicBezTo>
                    <a:pt x="174"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30"/>
            <p:cNvSpPr/>
            <p:nvPr/>
          </p:nvSpPr>
          <p:spPr>
            <a:xfrm>
              <a:off x="4288875" y="3253375"/>
              <a:ext cx="5175" cy="5250"/>
            </a:xfrm>
            <a:custGeom>
              <a:avLst/>
              <a:gdLst/>
              <a:ahLst/>
              <a:cxnLst/>
              <a:rect l="l" t="t" r="r" b="b"/>
              <a:pathLst>
                <a:path w="207" h="210" extrusionOk="0">
                  <a:moveTo>
                    <a:pt x="125" y="0"/>
                  </a:moveTo>
                  <a:cubicBezTo>
                    <a:pt x="71" y="0"/>
                    <a:pt x="21" y="37"/>
                    <a:pt x="1" y="87"/>
                  </a:cubicBezTo>
                  <a:lnTo>
                    <a:pt x="1" y="140"/>
                  </a:lnTo>
                  <a:cubicBezTo>
                    <a:pt x="21" y="173"/>
                    <a:pt x="54" y="206"/>
                    <a:pt x="87" y="206"/>
                  </a:cubicBezTo>
                  <a:cubicBezTo>
                    <a:pt x="97" y="209"/>
                    <a:pt x="106" y="210"/>
                    <a:pt x="114" y="210"/>
                  </a:cubicBezTo>
                  <a:cubicBezTo>
                    <a:pt x="170" y="210"/>
                    <a:pt x="207" y="166"/>
                    <a:pt x="207" y="120"/>
                  </a:cubicBezTo>
                  <a:cubicBezTo>
                    <a:pt x="207" y="87"/>
                    <a:pt x="207" y="70"/>
                    <a:pt x="190" y="54"/>
                  </a:cubicBezTo>
                  <a:cubicBezTo>
                    <a:pt x="174" y="17"/>
                    <a:pt x="158"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30"/>
            <p:cNvSpPr/>
            <p:nvPr/>
          </p:nvSpPr>
          <p:spPr>
            <a:xfrm>
              <a:off x="4292400" y="3225700"/>
              <a:ext cx="5575" cy="5125"/>
            </a:xfrm>
            <a:custGeom>
              <a:avLst/>
              <a:gdLst/>
              <a:ahLst/>
              <a:cxnLst/>
              <a:rect l="l" t="t" r="r" b="b"/>
              <a:pathLst>
                <a:path w="223" h="205" extrusionOk="0">
                  <a:moveTo>
                    <a:pt x="108" y="1"/>
                  </a:moveTo>
                  <a:cubicBezTo>
                    <a:pt x="80" y="1"/>
                    <a:pt x="51" y="14"/>
                    <a:pt x="33" y="44"/>
                  </a:cubicBezTo>
                  <a:cubicBezTo>
                    <a:pt x="17" y="60"/>
                    <a:pt x="0" y="77"/>
                    <a:pt x="0" y="114"/>
                  </a:cubicBezTo>
                  <a:cubicBezTo>
                    <a:pt x="0" y="130"/>
                    <a:pt x="0" y="130"/>
                    <a:pt x="17" y="147"/>
                  </a:cubicBezTo>
                  <a:cubicBezTo>
                    <a:pt x="17" y="163"/>
                    <a:pt x="33" y="163"/>
                    <a:pt x="49" y="180"/>
                  </a:cubicBezTo>
                  <a:cubicBezTo>
                    <a:pt x="61" y="191"/>
                    <a:pt x="75" y="205"/>
                    <a:pt x="93" y="205"/>
                  </a:cubicBezTo>
                  <a:cubicBezTo>
                    <a:pt x="101" y="205"/>
                    <a:pt x="110" y="202"/>
                    <a:pt x="120" y="196"/>
                  </a:cubicBezTo>
                  <a:cubicBezTo>
                    <a:pt x="153" y="196"/>
                    <a:pt x="169" y="180"/>
                    <a:pt x="190" y="163"/>
                  </a:cubicBezTo>
                  <a:cubicBezTo>
                    <a:pt x="206" y="147"/>
                    <a:pt x="223" y="114"/>
                    <a:pt x="206" y="93"/>
                  </a:cubicBezTo>
                  <a:cubicBezTo>
                    <a:pt x="206" y="60"/>
                    <a:pt x="190" y="44"/>
                    <a:pt x="169" y="27"/>
                  </a:cubicBezTo>
                  <a:cubicBezTo>
                    <a:pt x="154" y="10"/>
                    <a:pt x="131"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30"/>
            <p:cNvSpPr/>
            <p:nvPr/>
          </p:nvSpPr>
          <p:spPr>
            <a:xfrm>
              <a:off x="4284250" y="3201425"/>
              <a:ext cx="5175" cy="5275"/>
            </a:xfrm>
            <a:custGeom>
              <a:avLst/>
              <a:gdLst/>
              <a:ahLst/>
              <a:cxnLst/>
              <a:rect l="l" t="t" r="r" b="b"/>
              <a:pathLst>
                <a:path w="207" h="211" extrusionOk="0">
                  <a:moveTo>
                    <a:pt x="120" y="0"/>
                  </a:moveTo>
                  <a:cubicBezTo>
                    <a:pt x="50" y="0"/>
                    <a:pt x="0" y="33"/>
                    <a:pt x="0" y="87"/>
                  </a:cubicBezTo>
                  <a:lnTo>
                    <a:pt x="0" y="157"/>
                  </a:lnTo>
                  <a:lnTo>
                    <a:pt x="17" y="173"/>
                  </a:lnTo>
                  <a:cubicBezTo>
                    <a:pt x="33" y="190"/>
                    <a:pt x="50" y="206"/>
                    <a:pt x="83" y="206"/>
                  </a:cubicBezTo>
                  <a:cubicBezTo>
                    <a:pt x="92" y="209"/>
                    <a:pt x="101" y="211"/>
                    <a:pt x="110" y="211"/>
                  </a:cubicBezTo>
                  <a:cubicBezTo>
                    <a:pt x="152" y="211"/>
                    <a:pt x="189" y="178"/>
                    <a:pt x="206" y="120"/>
                  </a:cubicBezTo>
                  <a:cubicBezTo>
                    <a:pt x="206" y="103"/>
                    <a:pt x="206" y="70"/>
                    <a:pt x="186" y="54"/>
                  </a:cubicBezTo>
                  <a:cubicBezTo>
                    <a:pt x="169"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30"/>
            <p:cNvSpPr/>
            <p:nvPr/>
          </p:nvSpPr>
          <p:spPr>
            <a:xfrm>
              <a:off x="4296200" y="3211200"/>
              <a:ext cx="5600" cy="5300"/>
            </a:xfrm>
            <a:custGeom>
              <a:avLst/>
              <a:gdLst/>
              <a:ahLst/>
              <a:cxnLst/>
              <a:rect l="l" t="t" r="r" b="b"/>
              <a:pathLst>
                <a:path w="224" h="212" extrusionOk="0">
                  <a:moveTo>
                    <a:pt x="112" y="1"/>
                  </a:moveTo>
                  <a:cubicBezTo>
                    <a:pt x="70" y="1"/>
                    <a:pt x="34" y="28"/>
                    <a:pt x="17" y="55"/>
                  </a:cubicBezTo>
                  <a:lnTo>
                    <a:pt x="17" y="92"/>
                  </a:lnTo>
                  <a:cubicBezTo>
                    <a:pt x="1" y="108"/>
                    <a:pt x="17" y="125"/>
                    <a:pt x="17" y="141"/>
                  </a:cubicBezTo>
                  <a:cubicBezTo>
                    <a:pt x="38" y="158"/>
                    <a:pt x="54" y="195"/>
                    <a:pt x="71" y="195"/>
                  </a:cubicBezTo>
                  <a:cubicBezTo>
                    <a:pt x="87" y="195"/>
                    <a:pt x="87" y="211"/>
                    <a:pt x="104" y="211"/>
                  </a:cubicBezTo>
                  <a:cubicBezTo>
                    <a:pt x="157" y="211"/>
                    <a:pt x="207" y="178"/>
                    <a:pt x="223" y="125"/>
                  </a:cubicBezTo>
                  <a:cubicBezTo>
                    <a:pt x="223" y="92"/>
                    <a:pt x="223" y="55"/>
                    <a:pt x="207" y="38"/>
                  </a:cubicBezTo>
                  <a:cubicBezTo>
                    <a:pt x="190" y="22"/>
                    <a:pt x="157" y="5"/>
                    <a:pt x="141" y="5"/>
                  </a:cubicBezTo>
                  <a:cubicBezTo>
                    <a:pt x="131" y="2"/>
                    <a:pt x="121"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30"/>
            <p:cNvSpPr/>
            <p:nvPr/>
          </p:nvSpPr>
          <p:spPr>
            <a:xfrm>
              <a:off x="4301350" y="3248225"/>
              <a:ext cx="5600" cy="5275"/>
            </a:xfrm>
            <a:custGeom>
              <a:avLst/>
              <a:gdLst/>
              <a:ahLst/>
              <a:cxnLst/>
              <a:rect l="l" t="t" r="r" b="b"/>
              <a:pathLst>
                <a:path w="224" h="211" extrusionOk="0">
                  <a:moveTo>
                    <a:pt x="120" y="0"/>
                  </a:moveTo>
                  <a:cubicBezTo>
                    <a:pt x="104" y="0"/>
                    <a:pt x="71" y="17"/>
                    <a:pt x="54" y="37"/>
                  </a:cubicBezTo>
                  <a:cubicBezTo>
                    <a:pt x="17" y="37"/>
                    <a:pt x="1" y="70"/>
                    <a:pt x="1" y="87"/>
                  </a:cubicBezTo>
                  <a:cubicBezTo>
                    <a:pt x="1" y="120"/>
                    <a:pt x="1" y="140"/>
                    <a:pt x="17" y="157"/>
                  </a:cubicBezTo>
                  <a:lnTo>
                    <a:pt x="17" y="173"/>
                  </a:lnTo>
                  <a:cubicBezTo>
                    <a:pt x="38" y="190"/>
                    <a:pt x="71" y="206"/>
                    <a:pt x="87" y="206"/>
                  </a:cubicBezTo>
                  <a:cubicBezTo>
                    <a:pt x="99" y="209"/>
                    <a:pt x="111" y="210"/>
                    <a:pt x="121" y="210"/>
                  </a:cubicBezTo>
                  <a:cubicBezTo>
                    <a:pt x="173" y="210"/>
                    <a:pt x="207" y="178"/>
                    <a:pt x="207" y="120"/>
                  </a:cubicBezTo>
                  <a:cubicBezTo>
                    <a:pt x="223" y="103"/>
                    <a:pt x="207" y="70"/>
                    <a:pt x="190" y="54"/>
                  </a:cubicBezTo>
                  <a:cubicBezTo>
                    <a:pt x="174" y="3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30"/>
            <p:cNvSpPr/>
            <p:nvPr/>
          </p:nvSpPr>
          <p:spPr>
            <a:xfrm>
              <a:off x="4306100" y="3221625"/>
              <a:ext cx="5175" cy="5250"/>
            </a:xfrm>
            <a:custGeom>
              <a:avLst/>
              <a:gdLst/>
              <a:ahLst/>
              <a:cxnLst/>
              <a:rect l="l" t="t" r="r" b="b"/>
              <a:pathLst>
                <a:path w="207" h="210" extrusionOk="0">
                  <a:moveTo>
                    <a:pt x="120" y="0"/>
                  </a:moveTo>
                  <a:cubicBezTo>
                    <a:pt x="87" y="0"/>
                    <a:pt x="70" y="0"/>
                    <a:pt x="33" y="17"/>
                  </a:cubicBezTo>
                  <a:cubicBezTo>
                    <a:pt x="17" y="33"/>
                    <a:pt x="0" y="70"/>
                    <a:pt x="0" y="87"/>
                  </a:cubicBezTo>
                  <a:lnTo>
                    <a:pt x="0" y="136"/>
                  </a:lnTo>
                  <a:cubicBezTo>
                    <a:pt x="17" y="153"/>
                    <a:pt x="17" y="153"/>
                    <a:pt x="17" y="174"/>
                  </a:cubicBezTo>
                  <a:cubicBezTo>
                    <a:pt x="33" y="190"/>
                    <a:pt x="54" y="207"/>
                    <a:pt x="87" y="207"/>
                  </a:cubicBezTo>
                  <a:cubicBezTo>
                    <a:pt x="94" y="209"/>
                    <a:pt x="100" y="210"/>
                    <a:pt x="108" y="210"/>
                  </a:cubicBezTo>
                  <a:cubicBezTo>
                    <a:pt x="154" y="210"/>
                    <a:pt x="207" y="166"/>
                    <a:pt x="207" y="120"/>
                  </a:cubicBezTo>
                  <a:cubicBezTo>
                    <a:pt x="207" y="103"/>
                    <a:pt x="207" y="70"/>
                    <a:pt x="190" y="50"/>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30"/>
            <p:cNvSpPr/>
            <p:nvPr/>
          </p:nvSpPr>
          <p:spPr>
            <a:xfrm>
              <a:off x="4302275" y="3234925"/>
              <a:ext cx="5600" cy="5275"/>
            </a:xfrm>
            <a:custGeom>
              <a:avLst/>
              <a:gdLst/>
              <a:ahLst/>
              <a:cxnLst/>
              <a:rect l="l" t="t" r="r" b="b"/>
              <a:pathLst>
                <a:path w="224" h="211" extrusionOk="0">
                  <a:moveTo>
                    <a:pt x="83" y="0"/>
                  </a:moveTo>
                  <a:cubicBezTo>
                    <a:pt x="17" y="33"/>
                    <a:pt x="1" y="87"/>
                    <a:pt x="17" y="136"/>
                  </a:cubicBezTo>
                  <a:cubicBezTo>
                    <a:pt x="31" y="180"/>
                    <a:pt x="81" y="211"/>
                    <a:pt x="126" y="211"/>
                  </a:cubicBezTo>
                  <a:cubicBezTo>
                    <a:pt x="135" y="211"/>
                    <a:pt x="145" y="209"/>
                    <a:pt x="153" y="206"/>
                  </a:cubicBezTo>
                  <a:cubicBezTo>
                    <a:pt x="170" y="190"/>
                    <a:pt x="186" y="190"/>
                    <a:pt x="186" y="173"/>
                  </a:cubicBezTo>
                  <a:cubicBezTo>
                    <a:pt x="223" y="136"/>
                    <a:pt x="223" y="103"/>
                    <a:pt x="207" y="70"/>
                  </a:cubicBezTo>
                  <a:cubicBezTo>
                    <a:pt x="207" y="33"/>
                    <a:pt x="17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30"/>
            <p:cNvSpPr/>
            <p:nvPr/>
          </p:nvSpPr>
          <p:spPr>
            <a:xfrm>
              <a:off x="4282500" y="3215650"/>
              <a:ext cx="5175" cy="5175"/>
            </a:xfrm>
            <a:custGeom>
              <a:avLst/>
              <a:gdLst/>
              <a:ahLst/>
              <a:cxnLst/>
              <a:rect l="l" t="t" r="r" b="b"/>
              <a:pathLst>
                <a:path w="207" h="207" extrusionOk="0">
                  <a:moveTo>
                    <a:pt x="120" y="0"/>
                  </a:moveTo>
                  <a:cubicBezTo>
                    <a:pt x="103" y="0"/>
                    <a:pt x="70" y="0"/>
                    <a:pt x="50" y="17"/>
                  </a:cubicBezTo>
                  <a:cubicBezTo>
                    <a:pt x="17" y="33"/>
                    <a:pt x="0" y="50"/>
                    <a:pt x="0" y="83"/>
                  </a:cubicBezTo>
                  <a:lnTo>
                    <a:pt x="0" y="136"/>
                  </a:lnTo>
                  <a:lnTo>
                    <a:pt x="17" y="153"/>
                  </a:lnTo>
                  <a:cubicBezTo>
                    <a:pt x="33" y="186"/>
                    <a:pt x="70" y="206"/>
                    <a:pt x="87" y="206"/>
                  </a:cubicBezTo>
                  <a:cubicBezTo>
                    <a:pt x="153" y="206"/>
                    <a:pt x="206" y="169"/>
                    <a:pt x="206" y="120"/>
                  </a:cubicBezTo>
                  <a:cubicBezTo>
                    <a:pt x="206" y="83"/>
                    <a:pt x="206" y="66"/>
                    <a:pt x="190" y="33"/>
                  </a:cubicBezTo>
                  <a:cubicBezTo>
                    <a:pt x="173"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30"/>
            <p:cNvSpPr/>
            <p:nvPr/>
          </p:nvSpPr>
          <p:spPr>
            <a:xfrm>
              <a:off x="4270025" y="3224200"/>
              <a:ext cx="6000" cy="5225"/>
            </a:xfrm>
            <a:custGeom>
              <a:avLst/>
              <a:gdLst/>
              <a:ahLst/>
              <a:cxnLst/>
              <a:rect l="l" t="t" r="r" b="b"/>
              <a:pathLst>
                <a:path w="240" h="209" extrusionOk="0">
                  <a:moveTo>
                    <a:pt x="103" y="0"/>
                  </a:moveTo>
                  <a:cubicBezTo>
                    <a:pt x="70" y="0"/>
                    <a:pt x="54" y="17"/>
                    <a:pt x="33" y="33"/>
                  </a:cubicBezTo>
                  <a:cubicBezTo>
                    <a:pt x="17" y="50"/>
                    <a:pt x="0" y="87"/>
                    <a:pt x="17" y="120"/>
                  </a:cubicBezTo>
                  <a:lnTo>
                    <a:pt x="17" y="137"/>
                  </a:lnTo>
                  <a:cubicBezTo>
                    <a:pt x="17" y="153"/>
                    <a:pt x="33" y="174"/>
                    <a:pt x="54" y="190"/>
                  </a:cubicBezTo>
                  <a:cubicBezTo>
                    <a:pt x="67" y="203"/>
                    <a:pt x="85" y="208"/>
                    <a:pt x="104" y="208"/>
                  </a:cubicBezTo>
                  <a:cubicBezTo>
                    <a:pt x="135" y="208"/>
                    <a:pt x="170" y="194"/>
                    <a:pt x="190" y="174"/>
                  </a:cubicBezTo>
                  <a:cubicBezTo>
                    <a:pt x="239" y="120"/>
                    <a:pt x="223" y="50"/>
                    <a:pt x="190" y="17"/>
                  </a:cubicBezTo>
                  <a:cubicBezTo>
                    <a:pt x="157"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30"/>
            <p:cNvSpPr/>
            <p:nvPr/>
          </p:nvSpPr>
          <p:spPr>
            <a:xfrm>
              <a:off x="4263625" y="3249975"/>
              <a:ext cx="5600" cy="5350"/>
            </a:xfrm>
            <a:custGeom>
              <a:avLst/>
              <a:gdLst/>
              <a:ahLst/>
              <a:cxnLst/>
              <a:rect l="l" t="t" r="r" b="b"/>
              <a:pathLst>
                <a:path w="224" h="214" extrusionOk="0">
                  <a:moveTo>
                    <a:pt x="137" y="0"/>
                  </a:moveTo>
                  <a:cubicBezTo>
                    <a:pt x="67" y="0"/>
                    <a:pt x="17" y="33"/>
                    <a:pt x="17" y="87"/>
                  </a:cubicBezTo>
                  <a:cubicBezTo>
                    <a:pt x="1" y="103"/>
                    <a:pt x="17" y="120"/>
                    <a:pt x="17" y="136"/>
                  </a:cubicBezTo>
                  <a:lnTo>
                    <a:pt x="17" y="153"/>
                  </a:lnTo>
                  <a:cubicBezTo>
                    <a:pt x="17" y="153"/>
                    <a:pt x="17" y="173"/>
                    <a:pt x="34" y="173"/>
                  </a:cubicBezTo>
                  <a:cubicBezTo>
                    <a:pt x="50" y="190"/>
                    <a:pt x="67" y="206"/>
                    <a:pt x="104" y="206"/>
                  </a:cubicBezTo>
                  <a:cubicBezTo>
                    <a:pt x="109" y="211"/>
                    <a:pt x="115" y="213"/>
                    <a:pt x="122" y="213"/>
                  </a:cubicBezTo>
                  <a:cubicBezTo>
                    <a:pt x="138" y="213"/>
                    <a:pt x="158" y="201"/>
                    <a:pt x="170" y="190"/>
                  </a:cubicBezTo>
                  <a:cubicBezTo>
                    <a:pt x="207" y="173"/>
                    <a:pt x="207" y="153"/>
                    <a:pt x="223" y="120"/>
                  </a:cubicBezTo>
                  <a:cubicBezTo>
                    <a:pt x="223" y="103"/>
                    <a:pt x="223" y="87"/>
                    <a:pt x="207" y="50"/>
                  </a:cubicBezTo>
                  <a:cubicBezTo>
                    <a:pt x="186"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30"/>
            <p:cNvSpPr/>
            <p:nvPr/>
          </p:nvSpPr>
          <p:spPr>
            <a:xfrm>
              <a:off x="4262700" y="3263675"/>
              <a:ext cx="5600" cy="5275"/>
            </a:xfrm>
            <a:custGeom>
              <a:avLst/>
              <a:gdLst/>
              <a:ahLst/>
              <a:cxnLst/>
              <a:rect l="l" t="t" r="r" b="b"/>
              <a:pathLst>
                <a:path w="224" h="211" extrusionOk="0">
                  <a:moveTo>
                    <a:pt x="120" y="1"/>
                  </a:moveTo>
                  <a:cubicBezTo>
                    <a:pt x="71" y="1"/>
                    <a:pt x="17" y="38"/>
                    <a:pt x="1" y="87"/>
                  </a:cubicBezTo>
                  <a:cubicBezTo>
                    <a:pt x="1" y="120"/>
                    <a:pt x="1" y="141"/>
                    <a:pt x="17" y="157"/>
                  </a:cubicBezTo>
                  <a:cubicBezTo>
                    <a:pt x="17" y="157"/>
                    <a:pt x="17" y="174"/>
                    <a:pt x="38" y="174"/>
                  </a:cubicBezTo>
                  <a:cubicBezTo>
                    <a:pt x="54" y="190"/>
                    <a:pt x="71" y="207"/>
                    <a:pt x="104" y="207"/>
                  </a:cubicBezTo>
                  <a:cubicBezTo>
                    <a:pt x="113" y="209"/>
                    <a:pt x="122" y="211"/>
                    <a:pt x="131" y="211"/>
                  </a:cubicBezTo>
                  <a:cubicBezTo>
                    <a:pt x="173" y="211"/>
                    <a:pt x="210" y="178"/>
                    <a:pt x="223" y="120"/>
                  </a:cubicBezTo>
                  <a:cubicBezTo>
                    <a:pt x="223" y="104"/>
                    <a:pt x="207" y="71"/>
                    <a:pt x="190" y="54"/>
                  </a:cubicBezTo>
                  <a:cubicBezTo>
                    <a:pt x="174" y="38"/>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30"/>
            <p:cNvSpPr/>
            <p:nvPr/>
          </p:nvSpPr>
          <p:spPr>
            <a:xfrm>
              <a:off x="4260125" y="3200175"/>
              <a:ext cx="5175" cy="5350"/>
            </a:xfrm>
            <a:custGeom>
              <a:avLst/>
              <a:gdLst/>
              <a:ahLst/>
              <a:cxnLst/>
              <a:rect l="l" t="t" r="r" b="b"/>
              <a:pathLst>
                <a:path w="207" h="214" extrusionOk="0">
                  <a:moveTo>
                    <a:pt x="120" y="1"/>
                  </a:moveTo>
                  <a:cubicBezTo>
                    <a:pt x="71" y="1"/>
                    <a:pt x="17" y="34"/>
                    <a:pt x="1" y="83"/>
                  </a:cubicBezTo>
                  <a:lnTo>
                    <a:pt x="1" y="137"/>
                  </a:lnTo>
                  <a:cubicBezTo>
                    <a:pt x="17" y="153"/>
                    <a:pt x="17" y="153"/>
                    <a:pt x="17" y="170"/>
                  </a:cubicBezTo>
                  <a:cubicBezTo>
                    <a:pt x="38" y="186"/>
                    <a:pt x="71" y="207"/>
                    <a:pt x="87" y="207"/>
                  </a:cubicBezTo>
                  <a:cubicBezTo>
                    <a:pt x="97" y="212"/>
                    <a:pt x="105" y="214"/>
                    <a:pt x="113" y="214"/>
                  </a:cubicBezTo>
                  <a:cubicBezTo>
                    <a:pt x="133" y="214"/>
                    <a:pt x="150" y="201"/>
                    <a:pt x="174" y="186"/>
                  </a:cubicBezTo>
                  <a:cubicBezTo>
                    <a:pt x="190" y="170"/>
                    <a:pt x="207" y="153"/>
                    <a:pt x="207" y="120"/>
                  </a:cubicBezTo>
                  <a:cubicBezTo>
                    <a:pt x="207" y="104"/>
                    <a:pt x="207" y="67"/>
                    <a:pt x="190" y="50"/>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30"/>
            <p:cNvSpPr/>
            <p:nvPr/>
          </p:nvSpPr>
          <p:spPr>
            <a:xfrm>
              <a:off x="4280325" y="3231925"/>
              <a:ext cx="5175" cy="5175"/>
            </a:xfrm>
            <a:custGeom>
              <a:avLst/>
              <a:gdLst/>
              <a:ahLst/>
              <a:cxnLst/>
              <a:rect l="l" t="t" r="r" b="b"/>
              <a:pathLst>
                <a:path w="207" h="207" extrusionOk="0">
                  <a:moveTo>
                    <a:pt x="120" y="1"/>
                  </a:moveTo>
                  <a:cubicBezTo>
                    <a:pt x="71" y="1"/>
                    <a:pt x="17" y="34"/>
                    <a:pt x="1" y="87"/>
                  </a:cubicBezTo>
                  <a:lnTo>
                    <a:pt x="1" y="137"/>
                  </a:lnTo>
                  <a:cubicBezTo>
                    <a:pt x="17" y="153"/>
                    <a:pt x="17" y="153"/>
                    <a:pt x="17" y="174"/>
                  </a:cubicBezTo>
                  <a:cubicBezTo>
                    <a:pt x="34" y="190"/>
                    <a:pt x="71" y="207"/>
                    <a:pt x="87" y="207"/>
                  </a:cubicBezTo>
                  <a:cubicBezTo>
                    <a:pt x="120" y="207"/>
                    <a:pt x="137" y="207"/>
                    <a:pt x="174" y="190"/>
                  </a:cubicBezTo>
                  <a:cubicBezTo>
                    <a:pt x="190" y="174"/>
                    <a:pt x="207" y="153"/>
                    <a:pt x="207" y="120"/>
                  </a:cubicBezTo>
                  <a:cubicBezTo>
                    <a:pt x="207" y="104"/>
                    <a:pt x="207" y="71"/>
                    <a:pt x="190" y="50"/>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30"/>
            <p:cNvSpPr/>
            <p:nvPr/>
          </p:nvSpPr>
          <p:spPr>
            <a:xfrm>
              <a:off x="4265275" y="3236050"/>
              <a:ext cx="5175" cy="5375"/>
            </a:xfrm>
            <a:custGeom>
              <a:avLst/>
              <a:gdLst/>
              <a:ahLst/>
              <a:cxnLst/>
              <a:rect l="l" t="t" r="r" b="b"/>
              <a:pathLst>
                <a:path w="207" h="215" extrusionOk="0">
                  <a:moveTo>
                    <a:pt x="91" y="0"/>
                  </a:moveTo>
                  <a:cubicBezTo>
                    <a:pt x="69" y="0"/>
                    <a:pt x="49" y="14"/>
                    <a:pt x="38" y="25"/>
                  </a:cubicBezTo>
                  <a:cubicBezTo>
                    <a:pt x="17" y="42"/>
                    <a:pt x="1" y="58"/>
                    <a:pt x="1" y="91"/>
                  </a:cubicBezTo>
                  <a:lnTo>
                    <a:pt x="1" y="145"/>
                  </a:lnTo>
                  <a:cubicBezTo>
                    <a:pt x="1" y="145"/>
                    <a:pt x="1" y="161"/>
                    <a:pt x="17" y="161"/>
                  </a:cubicBezTo>
                  <a:cubicBezTo>
                    <a:pt x="38" y="178"/>
                    <a:pt x="54" y="194"/>
                    <a:pt x="87" y="215"/>
                  </a:cubicBezTo>
                  <a:cubicBezTo>
                    <a:pt x="141" y="215"/>
                    <a:pt x="190" y="178"/>
                    <a:pt x="207" y="128"/>
                  </a:cubicBezTo>
                  <a:cubicBezTo>
                    <a:pt x="207" y="91"/>
                    <a:pt x="207" y="58"/>
                    <a:pt x="190" y="42"/>
                  </a:cubicBezTo>
                  <a:cubicBezTo>
                    <a:pt x="174" y="25"/>
                    <a:pt x="141" y="9"/>
                    <a:pt x="120" y="9"/>
                  </a:cubicBezTo>
                  <a:cubicBezTo>
                    <a:pt x="110" y="3"/>
                    <a:pt x="101"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30"/>
            <p:cNvSpPr/>
            <p:nvPr/>
          </p:nvSpPr>
          <p:spPr>
            <a:xfrm>
              <a:off x="4256725" y="3214275"/>
              <a:ext cx="5175" cy="5250"/>
            </a:xfrm>
            <a:custGeom>
              <a:avLst/>
              <a:gdLst/>
              <a:ahLst/>
              <a:cxnLst/>
              <a:rect l="l" t="t" r="r" b="b"/>
              <a:pathLst>
                <a:path w="207" h="210" extrusionOk="0">
                  <a:moveTo>
                    <a:pt x="108" y="0"/>
                  </a:moveTo>
                  <a:cubicBezTo>
                    <a:pt x="72" y="0"/>
                    <a:pt x="37" y="14"/>
                    <a:pt x="17" y="35"/>
                  </a:cubicBezTo>
                  <a:cubicBezTo>
                    <a:pt x="0" y="55"/>
                    <a:pt x="0" y="88"/>
                    <a:pt x="0" y="121"/>
                  </a:cubicBezTo>
                  <a:lnTo>
                    <a:pt x="0" y="138"/>
                  </a:lnTo>
                  <a:cubicBezTo>
                    <a:pt x="17" y="158"/>
                    <a:pt x="17" y="175"/>
                    <a:pt x="33" y="191"/>
                  </a:cubicBezTo>
                  <a:cubicBezTo>
                    <a:pt x="54" y="204"/>
                    <a:pt x="76" y="209"/>
                    <a:pt x="98" y="209"/>
                  </a:cubicBezTo>
                  <a:cubicBezTo>
                    <a:pt x="133" y="209"/>
                    <a:pt x="167" y="195"/>
                    <a:pt x="190" y="175"/>
                  </a:cubicBezTo>
                  <a:cubicBezTo>
                    <a:pt x="207" y="138"/>
                    <a:pt x="207" y="121"/>
                    <a:pt x="207" y="88"/>
                  </a:cubicBezTo>
                  <a:cubicBezTo>
                    <a:pt x="207" y="72"/>
                    <a:pt x="190" y="35"/>
                    <a:pt x="174" y="18"/>
                  </a:cubicBezTo>
                  <a:cubicBezTo>
                    <a:pt x="153" y="6"/>
                    <a:pt x="13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30"/>
            <p:cNvSpPr/>
            <p:nvPr/>
          </p:nvSpPr>
          <p:spPr>
            <a:xfrm>
              <a:off x="4276925" y="3243325"/>
              <a:ext cx="5600" cy="5075"/>
            </a:xfrm>
            <a:custGeom>
              <a:avLst/>
              <a:gdLst/>
              <a:ahLst/>
              <a:cxnLst/>
              <a:rect l="l" t="t" r="r" b="b"/>
              <a:pathLst>
                <a:path w="224" h="203" extrusionOk="0">
                  <a:moveTo>
                    <a:pt x="124" y="0"/>
                  </a:moveTo>
                  <a:cubicBezTo>
                    <a:pt x="112" y="0"/>
                    <a:pt x="99" y="2"/>
                    <a:pt x="87" y="6"/>
                  </a:cubicBezTo>
                  <a:cubicBezTo>
                    <a:pt x="34" y="27"/>
                    <a:pt x="1" y="93"/>
                    <a:pt x="17" y="147"/>
                  </a:cubicBezTo>
                  <a:cubicBezTo>
                    <a:pt x="34" y="163"/>
                    <a:pt x="34" y="163"/>
                    <a:pt x="50" y="180"/>
                  </a:cubicBezTo>
                  <a:cubicBezTo>
                    <a:pt x="76" y="191"/>
                    <a:pt x="100" y="203"/>
                    <a:pt x="124" y="203"/>
                  </a:cubicBezTo>
                  <a:cubicBezTo>
                    <a:pt x="134" y="203"/>
                    <a:pt x="143" y="201"/>
                    <a:pt x="153" y="196"/>
                  </a:cubicBezTo>
                  <a:cubicBezTo>
                    <a:pt x="190" y="180"/>
                    <a:pt x="223" y="147"/>
                    <a:pt x="223" y="110"/>
                  </a:cubicBezTo>
                  <a:lnTo>
                    <a:pt x="223" y="60"/>
                  </a:lnTo>
                  <a:cubicBezTo>
                    <a:pt x="198" y="20"/>
                    <a:pt x="162"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30"/>
            <p:cNvSpPr/>
            <p:nvPr/>
          </p:nvSpPr>
          <p:spPr>
            <a:xfrm>
              <a:off x="4272175" y="3194075"/>
              <a:ext cx="5600" cy="5200"/>
            </a:xfrm>
            <a:custGeom>
              <a:avLst/>
              <a:gdLst/>
              <a:ahLst/>
              <a:cxnLst/>
              <a:rect l="l" t="t" r="r" b="b"/>
              <a:pathLst>
                <a:path w="224" h="208" extrusionOk="0">
                  <a:moveTo>
                    <a:pt x="123" y="0"/>
                  </a:moveTo>
                  <a:cubicBezTo>
                    <a:pt x="92" y="0"/>
                    <a:pt x="57" y="15"/>
                    <a:pt x="34" y="39"/>
                  </a:cubicBezTo>
                  <a:cubicBezTo>
                    <a:pt x="17" y="55"/>
                    <a:pt x="1" y="88"/>
                    <a:pt x="1" y="121"/>
                  </a:cubicBezTo>
                  <a:cubicBezTo>
                    <a:pt x="17" y="121"/>
                    <a:pt x="17" y="142"/>
                    <a:pt x="17" y="142"/>
                  </a:cubicBezTo>
                  <a:cubicBezTo>
                    <a:pt x="17" y="158"/>
                    <a:pt x="34" y="175"/>
                    <a:pt x="50" y="191"/>
                  </a:cubicBezTo>
                  <a:cubicBezTo>
                    <a:pt x="71" y="208"/>
                    <a:pt x="104" y="208"/>
                    <a:pt x="120" y="208"/>
                  </a:cubicBezTo>
                  <a:cubicBezTo>
                    <a:pt x="153" y="208"/>
                    <a:pt x="174" y="191"/>
                    <a:pt x="191" y="175"/>
                  </a:cubicBezTo>
                  <a:cubicBezTo>
                    <a:pt x="207" y="142"/>
                    <a:pt x="224" y="121"/>
                    <a:pt x="224" y="88"/>
                  </a:cubicBezTo>
                  <a:cubicBezTo>
                    <a:pt x="207" y="72"/>
                    <a:pt x="207" y="39"/>
                    <a:pt x="174" y="18"/>
                  </a:cubicBezTo>
                  <a:cubicBezTo>
                    <a:pt x="160" y="6"/>
                    <a:pt x="142"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30"/>
            <p:cNvSpPr/>
            <p:nvPr/>
          </p:nvSpPr>
          <p:spPr>
            <a:xfrm>
              <a:off x="4151075" y="3238175"/>
              <a:ext cx="6000" cy="5075"/>
            </a:xfrm>
            <a:custGeom>
              <a:avLst/>
              <a:gdLst/>
              <a:ahLst/>
              <a:cxnLst/>
              <a:rect l="l" t="t" r="r" b="b"/>
              <a:pathLst>
                <a:path w="240" h="203" extrusionOk="0">
                  <a:moveTo>
                    <a:pt x="126" y="0"/>
                  </a:moveTo>
                  <a:cubicBezTo>
                    <a:pt x="113" y="0"/>
                    <a:pt x="99" y="2"/>
                    <a:pt x="87" y="6"/>
                  </a:cubicBezTo>
                  <a:cubicBezTo>
                    <a:pt x="33" y="27"/>
                    <a:pt x="1" y="76"/>
                    <a:pt x="17" y="146"/>
                  </a:cubicBezTo>
                  <a:cubicBezTo>
                    <a:pt x="42" y="184"/>
                    <a:pt x="78" y="202"/>
                    <a:pt x="116" y="202"/>
                  </a:cubicBezTo>
                  <a:cubicBezTo>
                    <a:pt x="128" y="202"/>
                    <a:pt x="141" y="200"/>
                    <a:pt x="153" y="196"/>
                  </a:cubicBezTo>
                  <a:cubicBezTo>
                    <a:pt x="207" y="179"/>
                    <a:pt x="240" y="109"/>
                    <a:pt x="223" y="60"/>
                  </a:cubicBezTo>
                  <a:cubicBezTo>
                    <a:pt x="211" y="19"/>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30"/>
            <p:cNvSpPr/>
            <p:nvPr/>
          </p:nvSpPr>
          <p:spPr>
            <a:xfrm>
              <a:off x="4082750" y="3121375"/>
              <a:ext cx="5175" cy="5300"/>
            </a:xfrm>
            <a:custGeom>
              <a:avLst/>
              <a:gdLst/>
              <a:ahLst/>
              <a:cxnLst/>
              <a:rect l="l" t="t" r="r" b="b"/>
              <a:pathLst>
                <a:path w="207" h="212" extrusionOk="0">
                  <a:moveTo>
                    <a:pt x="99" y="1"/>
                  </a:moveTo>
                  <a:cubicBezTo>
                    <a:pt x="68" y="1"/>
                    <a:pt x="39" y="13"/>
                    <a:pt x="21" y="40"/>
                  </a:cubicBezTo>
                  <a:cubicBezTo>
                    <a:pt x="0" y="61"/>
                    <a:pt x="0" y="94"/>
                    <a:pt x="0" y="110"/>
                  </a:cubicBezTo>
                  <a:lnTo>
                    <a:pt x="0" y="143"/>
                  </a:lnTo>
                  <a:cubicBezTo>
                    <a:pt x="21" y="164"/>
                    <a:pt x="21" y="180"/>
                    <a:pt x="37" y="180"/>
                  </a:cubicBezTo>
                  <a:cubicBezTo>
                    <a:pt x="59" y="203"/>
                    <a:pt x="86" y="211"/>
                    <a:pt x="111" y="211"/>
                  </a:cubicBezTo>
                  <a:cubicBezTo>
                    <a:pt x="142" y="211"/>
                    <a:pt x="172" y="198"/>
                    <a:pt x="190" y="180"/>
                  </a:cubicBezTo>
                  <a:cubicBezTo>
                    <a:pt x="206" y="143"/>
                    <a:pt x="206" y="127"/>
                    <a:pt x="206" y="94"/>
                  </a:cubicBezTo>
                  <a:cubicBezTo>
                    <a:pt x="206" y="77"/>
                    <a:pt x="190" y="40"/>
                    <a:pt x="173" y="24"/>
                  </a:cubicBezTo>
                  <a:cubicBezTo>
                    <a:pt x="151" y="9"/>
                    <a:pt x="125"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30"/>
            <p:cNvSpPr/>
            <p:nvPr/>
          </p:nvSpPr>
          <p:spPr>
            <a:xfrm>
              <a:off x="4078500" y="3150275"/>
              <a:ext cx="5200" cy="5200"/>
            </a:xfrm>
            <a:custGeom>
              <a:avLst/>
              <a:gdLst/>
              <a:ahLst/>
              <a:cxnLst/>
              <a:rect l="l" t="t" r="r" b="b"/>
              <a:pathLst>
                <a:path w="208" h="208" extrusionOk="0">
                  <a:moveTo>
                    <a:pt x="109" y="0"/>
                  </a:moveTo>
                  <a:cubicBezTo>
                    <a:pt x="73" y="0"/>
                    <a:pt x="38" y="15"/>
                    <a:pt x="17" y="38"/>
                  </a:cubicBezTo>
                  <a:cubicBezTo>
                    <a:pt x="1" y="55"/>
                    <a:pt x="1" y="88"/>
                    <a:pt x="1" y="121"/>
                  </a:cubicBezTo>
                  <a:lnTo>
                    <a:pt x="1" y="142"/>
                  </a:lnTo>
                  <a:cubicBezTo>
                    <a:pt x="17" y="158"/>
                    <a:pt x="17" y="175"/>
                    <a:pt x="34" y="191"/>
                  </a:cubicBezTo>
                  <a:cubicBezTo>
                    <a:pt x="67" y="207"/>
                    <a:pt x="88" y="207"/>
                    <a:pt x="121" y="207"/>
                  </a:cubicBezTo>
                  <a:cubicBezTo>
                    <a:pt x="137" y="207"/>
                    <a:pt x="170" y="191"/>
                    <a:pt x="191" y="175"/>
                  </a:cubicBezTo>
                  <a:cubicBezTo>
                    <a:pt x="207" y="158"/>
                    <a:pt x="207" y="121"/>
                    <a:pt x="207" y="88"/>
                  </a:cubicBezTo>
                  <a:cubicBezTo>
                    <a:pt x="207" y="71"/>
                    <a:pt x="191" y="38"/>
                    <a:pt x="170" y="18"/>
                  </a:cubicBezTo>
                  <a:cubicBezTo>
                    <a:pt x="152" y="5"/>
                    <a:pt x="130"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30"/>
            <p:cNvSpPr/>
            <p:nvPr/>
          </p:nvSpPr>
          <p:spPr>
            <a:xfrm>
              <a:off x="4085325" y="3094325"/>
              <a:ext cx="6100" cy="5075"/>
            </a:xfrm>
            <a:custGeom>
              <a:avLst/>
              <a:gdLst/>
              <a:ahLst/>
              <a:cxnLst/>
              <a:rect l="l" t="t" r="r" b="b"/>
              <a:pathLst>
                <a:path w="244" h="203" extrusionOk="0">
                  <a:moveTo>
                    <a:pt x="130" y="1"/>
                  </a:moveTo>
                  <a:cubicBezTo>
                    <a:pt x="115" y="1"/>
                    <a:pt x="101" y="3"/>
                    <a:pt x="87" y="9"/>
                  </a:cubicBezTo>
                  <a:cubicBezTo>
                    <a:pt x="37" y="25"/>
                    <a:pt x="0" y="91"/>
                    <a:pt x="21" y="145"/>
                  </a:cubicBezTo>
                  <a:cubicBezTo>
                    <a:pt x="45" y="182"/>
                    <a:pt x="79" y="202"/>
                    <a:pt x="116" y="202"/>
                  </a:cubicBezTo>
                  <a:cubicBezTo>
                    <a:pt x="129" y="202"/>
                    <a:pt x="143" y="200"/>
                    <a:pt x="157" y="194"/>
                  </a:cubicBezTo>
                  <a:cubicBezTo>
                    <a:pt x="227" y="178"/>
                    <a:pt x="243" y="112"/>
                    <a:pt x="227" y="58"/>
                  </a:cubicBezTo>
                  <a:cubicBezTo>
                    <a:pt x="212" y="22"/>
                    <a:pt x="172"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30"/>
            <p:cNvSpPr/>
            <p:nvPr/>
          </p:nvSpPr>
          <p:spPr>
            <a:xfrm>
              <a:off x="4082325" y="3135775"/>
              <a:ext cx="5600" cy="5250"/>
            </a:xfrm>
            <a:custGeom>
              <a:avLst/>
              <a:gdLst/>
              <a:ahLst/>
              <a:cxnLst/>
              <a:rect l="l" t="t" r="r" b="b"/>
              <a:pathLst>
                <a:path w="224" h="210" extrusionOk="0">
                  <a:moveTo>
                    <a:pt x="120" y="0"/>
                  </a:moveTo>
                  <a:cubicBezTo>
                    <a:pt x="71" y="0"/>
                    <a:pt x="38" y="17"/>
                    <a:pt x="17" y="66"/>
                  </a:cubicBezTo>
                  <a:lnTo>
                    <a:pt x="1" y="82"/>
                  </a:lnTo>
                  <a:cubicBezTo>
                    <a:pt x="1" y="103"/>
                    <a:pt x="1" y="136"/>
                    <a:pt x="17" y="136"/>
                  </a:cubicBezTo>
                  <a:cubicBezTo>
                    <a:pt x="17" y="169"/>
                    <a:pt x="38" y="186"/>
                    <a:pt x="71" y="206"/>
                  </a:cubicBezTo>
                  <a:lnTo>
                    <a:pt x="87" y="206"/>
                  </a:lnTo>
                  <a:cubicBezTo>
                    <a:pt x="96" y="208"/>
                    <a:pt x="104" y="209"/>
                    <a:pt x="113" y="209"/>
                  </a:cubicBezTo>
                  <a:cubicBezTo>
                    <a:pt x="169" y="209"/>
                    <a:pt x="207" y="163"/>
                    <a:pt x="207" y="120"/>
                  </a:cubicBezTo>
                  <a:cubicBezTo>
                    <a:pt x="223" y="103"/>
                    <a:pt x="207" y="66"/>
                    <a:pt x="190" y="49"/>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30"/>
            <p:cNvSpPr/>
            <p:nvPr/>
          </p:nvSpPr>
          <p:spPr>
            <a:xfrm>
              <a:off x="4084500" y="3108550"/>
              <a:ext cx="6000" cy="5200"/>
            </a:xfrm>
            <a:custGeom>
              <a:avLst/>
              <a:gdLst/>
              <a:ahLst/>
              <a:cxnLst/>
              <a:rect l="l" t="t" r="r" b="b"/>
              <a:pathLst>
                <a:path w="240" h="208" extrusionOk="0">
                  <a:moveTo>
                    <a:pt x="114" y="0"/>
                  </a:moveTo>
                  <a:cubicBezTo>
                    <a:pt x="105" y="0"/>
                    <a:pt x="95" y="2"/>
                    <a:pt x="87" y="5"/>
                  </a:cubicBezTo>
                  <a:cubicBezTo>
                    <a:pt x="33" y="21"/>
                    <a:pt x="0" y="91"/>
                    <a:pt x="33" y="141"/>
                  </a:cubicBezTo>
                  <a:cubicBezTo>
                    <a:pt x="48" y="180"/>
                    <a:pt x="78" y="208"/>
                    <a:pt x="120" y="208"/>
                  </a:cubicBezTo>
                  <a:cubicBezTo>
                    <a:pt x="136" y="208"/>
                    <a:pt x="154" y="203"/>
                    <a:pt x="173" y="194"/>
                  </a:cubicBezTo>
                  <a:cubicBezTo>
                    <a:pt x="223" y="178"/>
                    <a:pt x="239" y="124"/>
                    <a:pt x="223" y="75"/>
                  </a:cubicBezTo>
                  <a:cubicBezTo>
                    <a:pt x="209" y="31"/>
                    <a:pt x="159"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30"/>
            <p:cNvSpPr/>
            <p:nvPr/>
          </p:nvSpPr>
          <p:spPr>
            <a:xfrm>
              <a:off x="4093550" y="3052300"/>
              <a:ext cx="5200" cy="5250"/>
            </a:xfrm>
            <a:custGeom>
              <a:avLst/>
              <a:gdLst/>
              <a:ahLst/>
              <a:cxnLst/>
              <a:rect l="l" t="t" r="r" b="b"/>
              <a:pathLst>
                <a:path w="208" h="210" extrusionOk="0">
                  <a:moveTo>
                    <a:pt x="100" y="1"/>
                  </a:moveTo>
                  <a:cubicBezTo>
                    <a:pt x="51" y="1"/>
                    <a:pt x="1" y="47"/>
                    <a:pt x="1" y="90"/>
                  </a:cubicBezTo>
                  <a:lnTo>
                    <a:pt x="1" y="144"/>
                  </a:lnTo>
                  <a:lnTo>
                    <a:pt x="17" y="160"/>
                  </a:lnTo>
                  <a:cubicBezTo>
                    <a:pt x="34" y="193"/>
                    <a:pt x="50" y="210"/>
                    <a:pt x="83" y="210"/>
                  </a:cubicBezTo>
                  <a:cubicBezTo>
                    <a:pt x="137" y="210"/>
                    <a:pt x="186" y="177"/>
                    <a:pt x="207" y="123"/>
                  </a:cubicBezTo>
                  <a:cubicBezTo>
                    <a:pt x="207" y="90"/>
                    <a:pt x="207" y="74"/>
                    <a:pt x="186" y="41"/>
                  </a:cubicBezTo>
                  <a:cubicBezTo>
                    <a:pt x="170" y="20"/>
                    <a:pt x="137" y="4"/>
                    <a:pt x="121"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30"/>
            <p:cNvSpPr/>
            <p:nvPr/>
          </p:nvSpPr>
          <p:spPr>
            <a:xfrm>
              <a:off x="4096150" y="3115475"/>
              <a:ext cx="5575" cy="5275"/>
            </a:xfrm>
            <a:custGeom>
              <a:avLst/>
              <a:gdLst/>
              <a:ahLst/>
              <a:cxnLst/>
              <a:rect l="l" t="t" r="r" b="b"/>
              <a:pathLst>
                <a:path w="223" h="211" extrusionOk="0">
                  <a:moveTo>
                    <a:pt x="98" y="1"/>
                  </a:moveTo>
                  <a:cubicBezTo>
                    <a:pt x="53" y="1"/>
                    <a:pt x="14" y="44"/>
                    <a:pt x="0" y="91"/>
                  </a:cubicBezTo>
                  <a:cubicBezTo>
                    <a:pt x="0" y="107"/>
                    <a:pt x="0" y="123"/>
                    <a:pt x="17" y="140"/>
                  </a:cubicBezTo>
                  <a:lnTo>
                    <a:pt x="17" y="156"/>
                  </a:lnTo>
                  <a:cubicBezTo>
                    <a:pt x="33" y="194"/>
                    <a:pt x="66" y="210"/>
                    <a:pt x="82" y="210"/>
                  </a:cubicBezTo>
                  <a:cubicBezTo>
                    <a:pt x="153" y="210"/>
                    <a:pt x="206" y="173"/>
                    <a:pt x="206" y="123"/>
                  </a:cubicBezTo>
                  <a:cubicBezTo>
                    <a:pt x="223" y="91"/>
                    <a:pt x="206" y="70"/>
                    <a:pt x="186" y="37"/>
                  </a:cubicBezTo>
                  <a:cubicBezTo>
                    <a:pt x="169" y="20"/>
                    <a:pt x="153" y="4"/>
                    <a:pt x="120" y="4"/>
                  </a:cubicBezTo>
                  <a:cubicBezTo>
                    <a:pt x="112" y="2"/>
                    <a:pt x="105"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30"/>
            <p:cNvSpPr/>
            <p:nvPr/>
          </p:nvSpPr>
          <p:spPr>
            <a:xfrm>
              <a:off x="4090475" y="3066100"/>
              <a:ext cx="5700" cy="5275"/>
            </a:xfrm>
            <a:custGeom>
              <a:avLst/>
              <a:gdLst/>
              <a:ahLst/>
              <a:cxnLst/>
              <a:rect l="l" t="t" r="r" b="b"/>
              <a:pathLst>
                <a:path w="228" h="211" extrusionOk="0">
                  <a:moveTo>
                    <a:pt x="112" y="1"/>
                  </a:moveTo>
                  <a:cubicBezTo>
                    <a:pt x="76" y="1"/>
                    <a:pt x="41" y="17"/>
                    <a:pt x="21" y="37"/>
                  </a:cubicBezTo>
                  <a:cubicBezTo>
                    <a:pt x="0" y="54"/>
                    <a:pt x="0" y="87"/>
                    <a:pt x="0" y="124"/>
                  </a:cubicBezTo>
                  <a:lnTo>
                    <a:pt x="0" y="140"/>
                  </a:lnTo>
                  <a:cubicBezTo>
                    <a:pt x="21" y="157"/>
                    <a:pt x="21" y="173"/>
                    <a:pt x="37" y="190"/>
                  </a:cubicBezTo>
                  <a:cubicBezTo>
                    <a:pt x="57" y="204"/>
                    <a:pt x="80" y="211"/>
                    <a:pt x="102" y="211"/>
                  </a:cubicBezTo>
                  <a:cubicBezTo>
                    <a:pt x="136" y="211"/>
                    <a:pt x="170" y="196"/>
                    <a:pt x="190" y="173"/>
                  </a:cubicBezTo>
                  <a:cubicBezTo>
                    <a:pt x="227" y="124"/>
                    <a:pt x="227" y="54"/>
                    <a:pt x="173" y="21"/>
                  </a:cubicBezTo>
                  <a:cubicBezTo>
                    <a:pt x="155" y="7"/>
                    <a:pt x="133"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30"/>
            <p:cNvSpPr/>
            <p:nvPr/>
          </p:nvSpPr>
          <p:spPr>
            <a:xfrm>
              <a:off x="4089650" y="3082875"/>
              <a:ext cx="5575" cy="4925"/>
            </a:xfrm>
            <a:custGeom>
              <a:avLst/>
              <a:gdLst/>
              <a:ahLst/>
              <a:cxnLst/>
              <a:rect l="l" t="t" r="r" b="b"/>
              <a:pathLst>
                <a:path w="223" h="197" extrusionOk="0">
                  <a:moveTo>
                    <a:pt x="70" y="1"/>
                  </a:moveTo>
                  <a:cubicBezTo>
                    <a:pt x="54" y="17"/>
                    <a:pt x="33" y="34"/>
                    <a:pt x="17" y="55"/>
                  </a:cubicBezTo>
                  <a:cubicBezTo>
                    <a:pt x="0" y="71"/>
                    <a:pt x="0" y="104"/>
                    <a:pt x="17" y="137"/>
                  </a:cubicBezTo>
                  <a:cubicBezTo>
                    <a:pt x="29" y="177"/>
                    <a:pt x="63" y="197"/>
                    <a:pt x="108" y="197"/>
                  </a:cubicBezTo>
                  <a:cubicBezTo>
                    <a:pt x="123" y="197"/>
                    <a:pt x="140" y="195"/>
                    <a:pt x="157" y="191"/>
                  </a:cubicBezTo>
                  <a:cubicBezTo>
                    <a:pt x="206" y="174"/>
                    <a:pt x="223" y="121"/>
                    <a:pt x="206" y="55"/>
                  </a:cubicBezTo>
                  <a:cubicBezTo>
                    <a:pt x="190" y="34"/>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30"/>
            <p:cNvSpPr/>
            <p:nvPr/>
          </p:nvSpPr>
          <p:spPr>
            <a:xfrm>
              <a:off x="4066450" y="3156700"/>
              <a:ext cx="5175" cy="5275"/>
            </a:xfrm>
            <a:custGeom>
              <a:avLst/>
              <a:gdLst/>
              <a:ahLst/>
              <a:cxnLst/>
              <a:rect l="l" t="t" r="r" b="b"/>
              <a:pathLst>
                <a:path w="207" h="211" extrusionOk="0">
                  <a:moveTo>
                    <a:pt x="95" y="1"/>
                  </a:moveTo>
                  <a:cubicBezTo>
                    <a:pt x="41" y="1"/>
                    <a:pt x="1" y="44"/>
                    <a:pt x="1" y="91"/>
                  </a:cubicBezTo>
                  <a:lnTo>
                    <a:pt x="1" y="140"/>
                  </a:lnTo>
                  <a:lnTo>
                    <a:pt x="17" y="157"/>
                  </a:lnTo>
                  <a:cubicBezTo>
                    <a:pt x="34" y="194"/>
                    <a:pt x="54" y="194"/>
                    <a:pt x="87" y="210"/>
                  </a:cubicBezTo>
                  <a:cubicBezTo>
                    <a:pt x="120" y="210"/>
                    <a:pt x="137" y="210"/>
                    <a:pt x="157" y="194"/>
                  </a:cubicBezTo>
                  <a:cubicBezTo>
                    <a:pt x="190" y="173"/>
                    <a:pt x="207" y="140"/>
                    <a:pt x="207" y="124"/>
                  </a:cubicBezTo>
                  <a:cubicBezTo>
                    <a:pt x="207" y="91"/>
                    <a:pt x="207" y="70"/>
                    <a:pt x="190" y="37"/>
                  </a:cubicBezTo>
                  <a:cubicBezTo>
                    <a:pt x="174" y="21"/>
                    <a:pt x="137" y="4"/>
                    <a:pt x="120" y="4"/>
                  </a:cubicBezTo>
                  <a:cubicBezTo>
                    <a:pt x="111"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30"/>
            <p:cNvSpPr/>
            <p:nvPr/>
          </p:nvSpPr>
          <p:spPr>
            <a:xfrm>
              <a:off x="4077175" y="3162625"/>
              <a:ext cx="5600" cy="5175"/>
            </a:xfrm>
            <a:custGeom>
              <a:avLst/>
              <a:gdLst/>
              <a:ahLst/>
              <a:cxnLst/>
              <a:rect l="l" t="t" r="r" b="b"/>
              <a:pathLst>
                <a:path w="224" h="207" extrusionOk="0">
                  <a:moveTo>
                    <a:pt x="110" y="0"/>
                  </a:moveTo>
                  <a:cubicBezTo>
                    <a:pt x="96" y="0"/>
                    <a:pt x="83" y="2"/>
                    <a:pt x="70" y="6"/>
                  </a:cubicBezTo>
                  <a:cubicBezTo>
                    <a:pt x="17" y="23"/>
                    <a:pt x="0" y="93"/>
                    <a:pt x="17" y="142"/>
                  </a:cubicBezTo>
                  <a:cubicBezTo>
                    <a:pt x="17" y="163"/>
                    <a:pt x="38" y="163"/>
                    <a:pt x="38" y="179"/>
                  </a:cubicBezTo>
                  <a:cubicBezTo>
                    <a:pt x="57" y="199"/>
                    <a:pt x="76" y="207"/>
                    <a:pt x="100" y="207"/>
                  </a:cubicBezTo>
                  <a:cubicBezTo>
                    <a:pt x="116" y="207"/>
                    <a:pt x="135" y="203"/>
                    <a:pt x="157" y="196"/>
                  </a:cubicBezTo>
                  <a:cubicBezTo>
                    <a:pt x="190" y="179"/>
                    <a:pt x="207" y="142"/>
                    <a:pt x="223" y="109"/>
                  </a:cubicBezTo>
                  <a:cubicBezTo>
                    <a:pt x="223" y="93"/>
                    <a:pt x="223" y="76"/>
                    <a:pt x="207" y="60"/>
                  </a:cubicBezTo>
                  <a:cubicBezTo>
                    <a:pt x="194" y="19"/>
                    <a:pt x="15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30"/>
            <p:cNvSpPr/>
            <p:nvPr/>
          </p:nvSpPr>
          <p:spPr>
            <a:xfrm>
              <a:off x="4062650" y="3181225"/>
              <a:ext cx="5575" cy="5125"/>
            </a:xfrm>
            <a:custGeom>
              <a:avLst/>
              <a:gdLst/>
              <a:ahLst/>
              <a:cxnLst/>
              <a:rect l="l" t="t" r="r" b="b"/>
              <a:pathLst>
                <a:path w="223" h="205" extrusionOk="0">
                  <a:moveTo>
                    <a:pt x="103" y="0"/>
                  </a:moveTo>
                  <a:cubicBezTo>
                    <a:pt x="66" y="0"/>
                    <a:pt x="50" y="17"/>
                    <a:pt x="33" y="37"/>
                  </a:cubicBezTo>
                  <a:cubicBezTo>
                    <a:pt x="17" y="54"/>
                    <a:pt x="0" y="87"/>
                    <a:pt x="0" y="103"/>
                  </a:cubicBezTo>
                  <a:cubicBezTo>
                    <a:pt x="0" y="120"/>
                    <a:pt x="17" y="120"/>
                    <a:pt x="17" y="140"/>
                  </a:cubicBezTo>
                  <a:cubicBezTo>
                    <a:pt x="17" y="157"/>
                    <a:pt x="33" y="173"/>
                    <a:pt x="50" y="173"/>
                  </a:cubicBezTo>
                  <a:cubicBezTo>
                    <a:pt x="64" y="196"/>
                    <a:pt x="87" y="205"/>
                    <a:pt x="110" y="205"/>
                  </a:cubicBezTo>
                  <a:cubicBezTo>
                    <a:pt x="138" y="205"/>
                    <a:pt x="168" y="191"/>
                    <a:pt x="186" y="173"/>
                  </a:cubicBezTo>
                  <a:cubicBezTo>
                    <a:pt x="206" y="140"/>
                    <a:pt x="223" y="120"/>
                    <a:pt x="223" y="87"/>
                  </a:cubicBezTo>
                  <a:cubicBezTo>
                    <a:pt x="206" y="70"/>
                    <a:pt x="206" y="3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30"/>
            <p:cNvSpPr/>
            <p:nvPr/>
          </p:nvSpPr>
          <p:spPr>
            <a:xfrm>
              <a:off x="4060475" y="3194525"/>
              <a:ext cx="5600" cy="5175"/>
            </a:xfrm>
            <a:custGeom>
              <a:avLst/>
              <a:gdLst/>
              <a:ahLst/>
              <a:cxnLst/>
              <a:rect l="l" t="t" r="r" b="b"/>
              <a:pathLst>
                <a:path w="224" h="207" extrusionOk="0">
                  <a:moveTo>
                    <a:pt x="120" y="0"/>
                  </a:moveTo>
                  <a:cubicBezTo>
                    <a:pt x="66" y="0"/>
                    <a:pt x="17" y="37"/>
                    <a:pt x="0" y="87"/>
                  </a:cubicBezTo>
                  <a:cubicBezTo>
                    <a:pt x="0" y="103"/>
                    <a:pt x="0" y="124"/>
                    <a:pt x="17" y="140"/>
                  </a:cubicBezTo>
                  <a:cubicBezTo>
                    <a:pt x="17" y="157"/>
                    <a:pt x="17" y="157"/>
                    <a:pt x="33" y="173"/>
                  </a:cubicBezTo>
                  <a:cubicBezTo>
                    <a:pt x="33" y="190"/>
                    <a:pt x="66" y="206"/>
                    <a:pt x="104" y="206"/>
                  </a:cubicBezTo>
                  <a:cubicBezTo>
                    <a:pt x="120" y="206"/>
                    <a:pt x="153" y="206"/>
                    <a:pt x="170" y="190"/>
                  </a:cubicBezTo>
                  <a:cubicBezTo>
                    <a:pt x="190" y="173"/>
                    <a:pt x="207" y="157"/>
                    <a:pt x="207" y="124"/>
                  </a:cubicBezTo>
                  <a:cubicBezTo>
                    <a:pt x="223" y="70"/>
                    <a:pt x="190"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30"/>
            <p:cNvSpPr/>
            <p:nvPr/>
          </p:nvSpPr>
          <p:spPr>
            <a:xfrm>
              <a:off x="4096550" y="3129775"/>
              <a:ext cx="6000" cy="5225"/>
            </a:xfrm>
            <a:custGeom>
              <a:avLst/>
              <a:gdLst/>
              <a:ahLst/>
              <a:cxnLst/>
              <a:rect l="l" t="t" r="r" b="b"/>
              <a:pathLst>
                <a:path w="240" h="209" extrusionOk="0">
                  <a:moveTo>
                    <a:pt x="129" y="0"/>
                  </a:moveTo>
                  <a:cubicBezTo>
                    <a:pt x="115" y="0"/>
                    <a:pt x="101" y="4"/>
                    <a:pt x="87" y="13"/>
                  </a:cubicBezTo>
                  <a:cubicBezTo>
                    <a:pt x="17" y="34"/>
                    <a:pt x="1" y="83"/>
                    <a:pt x="17" y="137"/>
                  </a:cubicBezTo>
                  <a:cubicBezTo>
                    <a:pt x="30" y="187"/>
                    <a:pt x="73" y="209"/>
                    <a:pt x="116" y="209"/>
                  </a:cubicBezTo>
                  <a:cubicBezTo>
                    <a:pt x="129" y="209"/>
                    <a:pt x="141" y="207"/>
                    <a:pt x="153" y="203"/>
                  </a:cubicBezTo>
                  <a:cubicBezTo>
                    <a:pt x="207" y="186"/>
                    <a:pt x="240" y="116"/>
                    <a:pt x="223" y="67"/>
                  </a:cubicBezTo>
                  <a:cubicBezTo>
                    <a:pt x="199" y="28"/>
                    <a:pt x="165"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30"/>
            <p:cNvSpPr/>
            <p:nvPr/>
          </p:nvSpPr>
          <p:spPr>
            <a:xfrm>
              <a:off x="4063050" y="3167825"/>
              <a:ext cx="5600" cy="5450"/>
            </a:xfrm>
            <a:custGeom>
              <a:avLst/>
              <a:gdLst/>
              <a:ahLst/>
              <a:cxnLst/>
              <a:rect l="l" t="t" r="r" b="b"/>
              <a:pathLst>
                <a:path w="224" h="218" extrusionOk="0">
                  <a:moveTo>
                    <a:pt x="102" y="0"/>
                  </a:moveTo>
                  <a:cubicBezTo>
                    <a:pt x="91" y="0"/>
                    <a:pt x="79" y="1"/>
                    <a:pt x="67" y="4"/>
                  </a:cubicBezTo>
                  <a:cubicBezTo>
                    <a:pt x="17" y="37"/>
                    <a:pt x="1" y="91"/>
                    <a:pt x="17" y="140"/>
                  </a:cubicBezTo>
                  <a:cubicBezTo>
                    <a:pt x="17" y="161"/>
                    <a:pt x="34" y="178"/>
                    <a:pt x="50" y="194"/>
                  </a:cubicBezTo>
                  <a:cubicBezTo>
                    <a:pt x="62" y="206"/>
                    <a:pt x="92" y="217"/>
                    <a:pt x="120" y="217"/>
                  </a:cubicBezTo>
                  <a:cubicBezTo>
                    <a:pt x="132" y="217"/>
                    <a:pt x="143" y="215"/>
                    <a:pt x="153" y="211"/>
                  </a:cubicBezTo>
                  <a:cubicBezTo>
                    <a:pt x="190" y="194"/>
                    <a:pt x="207" y="161"/>
                    <a:pt x="223" y="124"/>
                  </a:cubicBezTo>
                  <a:cubicBezTo>
                    <a:pt x="223" y="107"/>
                    <a:pt x="223" y="91"/>
                    <a:pt x="207" y="74"/>
                  </a:cubicBezTo>
                  <a:cubicBezTo>
                    <a:pt x="193" y="30"/>
                    <a:pt x="15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30"/>
            <p:cNvSpPr/>
            <p:nvPr/>
          </p:nvSpPr>
          <p:spPr>
            <a:xfrm>
              <a:off x="4075000" y="3178125"/>
              <a:ext cx="5175" cy="5275"/>
            </a:xfrm>
            <a:custGeom>
              <a:avLst/>
              <a:gdLst/>
              <a:ahLst/>
              <a:cxnLst/>
              <a:rect l="l" t="t" r="r" b="b"/>
              <a:pathLst>
                <a:path w="207" h="211" extrusionOk="0">
                  <a:moveTo>
                    <a:pt x="90" y="0"/>
                  </a:moveTo>
                  <a:cubicBezTo>
                    <a:pt x="38" y="0"/>
                    <a:pt x="1" y="33"/>
                    <a:pt x="1" y="91"/>
                  </a:cubicBezTo>
                  <a:lnTo>
                    <a:pt x="1" y="141"/>
                  </a:lnTo>
                  <a:cubicBezTo>
                    <a:pt x="21" y="178"/>
                    <a:pt x="54" y="194"/>
                    <a:pt x="87" y="211"/>
                  </a:cubicBezTo>
                  <a:cubicBezTo>
                    <a:pt x="141" y="211"/>
                    <a:pt x="190" y="178"/>
                    <a:pt x="207" y="124"/>
                  </a:cubicBezTo>
                  <a:cubicBezTo>
                    <a:pt x="207" y="91"/>
                    <a:pt x="207" y="58"/>
                    <a:pt x="190" y="38"/>
                  </a:cubicBezTo>
                  <a:cubicBezTo>
                    <a:pt x="174" y="21"/>
                    <a:pt x="141" y="5"/>
                    <a:pt x="125" y="5"/>
                  </a:cubicBezTo>
                  <a:cubicBezTo>
                    <a:pt x="113" y="2"/>
                    <a:pt x="101"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30"/>
            <p:cNvSpPr/>
            <p:nvPr/>
          </p:nvSpPr>
          <p:spPr>
            <a:xfrm>
              <a:off x="4068625" y="3140225"/>
              <a:ext cx="5175" cy="5050"/>
            </a:xfrm>
            <a:custGeom>
              <a:avLst/>
              <a:gdLst/>
              <a:ahLst/>
              <a:cxnLst/>
              <a:rect l="l" t="t" r="r" b="b"/>
              <a:pathLst>
                <a:path w="207" h="202" extrusionOk="0">
                  <a:moveTo>
                    <a:pt x="95" y="1"/>
                  </a:moveTo>
                  <a:cubicBezTo>
                    <a:pt x="76" y="1"/>
                    <a:pt x="60" y="13"/>
                    <a:pt x="33" y="28"/>
                  </a:cubicBezTo>
                  <a:cubicBezTo>
                    <a:pt x="17" y="45"/>
                    <a:pt x="0" y="61"/>
                    <a:pt x="0" y="94"/>
                  </a:cubicBezTo>
                  <a:lnTo>
                    <a:pt x="0" y="148"/>
                  </a:lnTo>
                  <a:lnTo>
                    <a:pt x="17" y="164"/>
                  </a:lnTo>
                  <a:cubicBezTo>
                    <a:pt x="33" y="181"/>
                    <a:pt x="50" y="197"/>
                    <a:pt x="87" y="197"/>
                  </a:cubicBezTo>
                  <a:cubicBezTo>
                    <a:pt x="95" y="200"/>
                    <a:pt x="104" y="201"/>
                    <a:pt x="112" y="201"/>
                  </a:cubicBezTo>
                  <a:cubicBezTo>
                    <a:pt x="153" y="201"/>
                    <a:pt x="193" y="169"/>
                    <a:pt x="206" y="111"/>
                  </a:cubicBezTo>
                  <a:cubicBezTo>
                    <a:pt x="206" y="94"/>
                    <a:pt x="206" y="61"/>
                    <a:pt x="190" y="45"/>
                  </a:cubicBezTo>
                  <a:cubicBezTo>
                    <a:pt x="173" y="28"/>
                    <a:pt x="136" y="8"/>
                    <a:pt x="120" y="8"/>
                  </a:cubicBezTo>
                  <a:cubicBezTo>
                    <a:pt x="110" y="3"/>
                    <a:pt x="102"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30"/>
            <p:cNvSpPr/>
            <p:nvPr/>
          </p:nvSpPr>
          <p:spPr>
            <a:xfrm>
              <a:off x="4072950" y="3193200"/>
              <a:ext cx="5575" cy="5250"/>
            </a:xfrm>
            <a:custGeom>
              <a:avLst/>
              <a:gdLst/>
              <a:ahLst/>
              <a:cxnLst/>
              <a:rect l="l" t="t" r="r" b="b"/>
              <a:pathLst>
                <a:path w="223" h="210" extrusionOk="0">
                  <a:moveTo>
                    <a:pt x="99" y="0"/>
                  </a:moveTo>
                  <a:cubicBezTo>
                    <a:pt x="54" y="0"/>
                    <a:pt x="15" y="44"/>
                    <a:pt x="0" y="90"/>
                  </a:cubicBezTo>
                  <a:cubicBezTo>
                    <a:pt x="0" y="107"/>
                    <a:pt x="0" y="123"/>
                    <a:pt x="17" y="140"/>
                  </a:cubicBezTo>
                  <a:cubicBezTo>
                    <a:pt x="17" y="140"/>
                    <a:pt x="17" y="156"/>
                    <a:pt x="33" y="156"/>
                  </a:cubicBezTo>
                  <a:cubicBezTo>
                    <a:pt x="33" y="193"/>
                    <a:pt x="66" y="193"/>
                    <a:pt x="103" y="210"/>
                  </a:cubicBezTo>
                  <a:cubicBezTo>
                    <a:pt x="120" y="210"/>
                    <a:pt x="153" y="210"/>
                    <a:pt x="169" y="193"/>
                  </a:cubicBezTo>
                  <a:cubicBezTo>
                    <a:pt x="186" y="177"/>
                    <a:pt x="207" y="140"/>
                    <a:pt x="207" y="123"/>
                  </a:cubicBezTo>
                  <a:cubicBezTo>
                    <a:pt x="223" y="90"/>
                    <a:pt x="207" y="74"/>
                    <a:pt x="186" y="37"/>
                  </a:cubicBezTo>
                  <a:cubicBezTo>
                    <a:pt x="169" y="20"/>
                    <a:pt x="153" y="4"/>
                    <a:pt x="120" y="4"/>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30"/>
            <p:cNvSpPr/>
            <p:nvPr/>
          </p:nvSpPr>
          <p:spPr>
            <a:xfrm>
              <a:off x="4056150" y="3148900"/>
              <a:ext cx="5575" cy="5050"/>
            </a:xfrm>
            <a:custGeom>
              <a:avLst/>
              <a:gdLst/>
              <a:ahLst/>
              <a:cxnLst/>
              <a:rect l="l" t="t" r="r" b="b"/>
              <a:pathLst>
                <a:path w="223" h="202" extrusionOk="0">
                  <a:moveTo>
                    <a:pt x="122" y="0"/>
                  </a:moveTo>
                  <a:cubicBezTo>
                    <a:pt x="115" y="0"/>
                    <a:pt x="108" y="2"/>
                    <a:pt x="103" y="7"/>
                  </a:cubicBezTo>
                  <a:cubicBezTo>
                    <a:pt x="70" y="7"/>
                    <a:pt x="54" y="23"/>
                    <a:pt x="33" y="40"/>
                  </a:cubicBezTo>
                  <a:cubicBezTo>
                    <a:pt x="17" y="56"/>
                    <a:pt x="0" y="93"/>
                    <a:pt x="0" y="110"/>
                  </a:cubicBezTo>
                  <a:cubicBezTo>
                    <a:pt x="0" y="126"/>
                    <a:pt x="0" y="126"/>
                    <a:pt x="17" y="143"/>
                  </a:cubicBezTo>
                  <a:cubicBezTo>
                    <a:pt x="17" y="159"/>
                    <a:pt x="33" y="176"/>
                    <a:pt x="54" y="176"/>
                  </a:cubicBezTo>
                  <a:cubicBezTo>
                    <a:pt x="69" y="193"/>
                    <a:pt x="92" y="202"/>
                    <a:pt x="115" y="202"/>
                  </a:cubicBezTo>
                  <a:cubicBezTo>
                    <a:pt x="143" y="202"/>
                    <a:pt x="172" y="189"/>
                    <a:pt x="190" y="159"/>
                  </a:cubicBezTo>
                  <a:cubicBezTo>
                    <a:pt x="223" y="126"/>
                    <a:pt x="223" y="56"/>
                    <a:pt x="173" y="23"/>
                  </a:cubicBezTo>
                  <a:cubicBezTo>
                    <a:pt x="162" y="12"/>
                    <a:pt x="140"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30"/>
            <p:cNvSpPr/>
            <p:nvPr/>
          </p:nvSpPr>
          <p:spPr>
            <a:xfrm>
              <a:off x="4128700" y="3157950"/>
              <a:ext cx="5600" cy="5250"/>
            </a:xfrm>
            <a:custGeom>
              <a:avLst/>
              <a:gdLst/>
              <a:ahLst/>
              <a:cxnLst/>
              <a:rect l="l" t="t" r="r" b="b"/>
              <a:pathLst>
                <a:path w="224" h="210" extrusionOk="0">
                  <a:moveTo>
                    <a:pt x="115" y="1"/>
                  </a:moveTo>
                  <a:cubicBezTo>
                    <a:pt x="58" y="1"/>
                    <a:pt x="17" y="47"/>
                    <a:pt x="17" y="90"/>
                  </a:cubicBezTo>
                  <a:cubicBezTo>
                    <a:pt x="1" y="107"/>
                    <a:pt x="17" y="123"/>
                    <a:pt x="17" y="144"/>
                  </a:cubicBezTo>
                  <a:cubicBezTo>
                    <a:pt x="17" y="144"/>
                    <a:pt x="17" y="160"/>
                    <a:pt x="38" y="160"/>
                  </a:cubicBezTo>
                  <a:cubicBezTo>
                    <a:pt x="54" y="193"/>
                    <a:pt x="71" y="210"/>
                    <a:pt x="104" y="210"/>
                  </a:cubicBezTo>
                  <a:cubicBezTo>
                    <a:pt x="158" y="210"/>
                    <a:pt x="207" y="177"/>
                    <a:pt x="223" y="123"/>
                  </a:cubicBezTo>
                  <a:cubicBezTo>
                    <a:pt x="223" y="90"/>
                    <a:pt x="223" y="74"/>
                    <a:pt x="207" y="41"/>
                  </a:cubicBezTo>
                  <a:cubicBezTo>
                    <a:pt x="191" y="20"/>
                    <a:pt x="158" y="4"/>
                    <a:pt x="141" y="4"/>
                  </a:cubicBezTo>
                  <a:cubicBezTo>
                    <a:pt x="132" y="1"/>
                    <a:pt x="124"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30"/>
            <p:cNvSpPr/>
            <p:nvPr/>
          </p:nvSpPr>
          <p:spPr>
            <a:xfrm>
              <a:off x="4131275" y="3130100"/>
              <a:ext cx="5200" cy="5175"/>
            </a:xfrm>
            <a:custGeom>
              <a:avLst/>
              <a:gdLst/>
              <a:ahLst/>
              <a:cxnLst/>
              <a:rect l="l" t="t" r="r" b="b"/>
              <a:pathLst>
                <a:path w="208" h="207" extrusionOk="0">
                  <a:moveTo>
                    <a:pt x="120" y="0"/>
                  </a:moveTo>
                  <a:cubicBezTo>
                    <a:pt x="88" y="0"/>
                    <a:pt x="71" y="0"/>
                    <a:pt x="38" y="21"/>
                  </a:cubicBezTo>
                  <a:cubicBezTo>
                    <a:pt x="17" y="37"/>
                    <a:pt x="1" y="70"/>
                    <a:pt x="1" y="87"/>
                  </a:cubicBezTo>
                  <a:lnTo>
                    <a:pt x="1" y="140"/>
                  </a:lnTo>
                  <a:cubicBezTo>
                    <a:pt x="1" y="157"/>
                    <a:pt x="17" y="157"/>
                    <a:pt x="17" y="173"/>
                  </a:cubicBezTo>
                  <a:cubicBezTo>
                    <a:pt x="38" y="190"/>
                    <a:pt x="55" y="206"/>
                    <a:pt x="88" y="206"/>
                  </a:cubicBezTo>
                  <a:cubicBezTo>
                    <a:pt x="141" y="206"/>
                    <a:pt x="191" y="173"/>
                    <a:pt x="207" y="124"/>
                  </a:cubicBezTo>
                  <a:cubicBezTo>
                    <a:pt x="207" y="87"/>
                    <a:pt x="207" y="70"/>
                    <a:pt x="191" y="37"/>
                  </a:cubicBezTo>
                  <a:cubicBezTo>
                    <a:pt x="174" y="21"/>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30"/>
            <p:cNvSpPr/>
            <p:nvPr/>
          </p:nvSpPr>
          <p:spPr>
            <a:xfrm>
              <a:off x="4130050" y="3144225"/>
              <a:ext cx="5175" cy="5275"/>
            </a:xfrm>
            <a:custGeom>
              <a:avLst/>
              <a:gdLst/>
              <a:ahLst/>
              <a:cxnLst/>
              <a:rect l="l" t="t" r="r" b="b"/>
              <a:pathLst>
                <a:path w="207" h="211" extrusionOk="0">
                  <a:moveTo>
                    <a:pt x="93" y="1"/>
                  </a:moveTo>
                  <a:cubicBezTo>
                    <a:pt x="38" y="1"/>
                    <a:pt x="0" y="44"/>
                    <a:pt x="0" y="91"/>
                  </a:cubicBezTo>
                  <a:lnTo>
                    <a:pt x="0" y="124"/>
                  </a:lnTo>
                  <a:lnTo>
                    <a:pt x="0" y="140"/>
                  </a:lnTo>
                  <a:lnTo>
                    <a:pt x="17" y="157"/>
                  </a:lnTo>
                  <a:cubicBezTo>
                    <a:pt x="33" y="194"/>
                    <a:pt x="50" y="210"/>
                    <a:pt x="87" y="210"/>
                  </a:cubicBezTo>
                  <a:cubicBezTo>
                    <a:pt x="120" y="210"/>
                    <a:pt x="137" y="210"/>
                    <a:pt x="153" y="194"/>
                  </a:cubicBezTo>
                  <a:cubicBezTo>
                    <a:pt x="190" y="177"/>
                    <a:pt x="207" y="140"/>
                    <a:pt x="207" y="124"/>
                  </a:cubicBezTo>
                  <a:cubicBezTo>
                    <a:pt x="207" y="91"/>
                    <a:pt x="207" y="74"/>
                    <a:pt x="190" y="54"/>
                  </a:cubicBezTo>
                  <a:cubicBezTo>
                    <a:pt x="169" y="21"/>
                    <a:pt x="153" y="4"/>
                    <a:pt x="120" y="4"/>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30"/>
            <p:cNvSpPr/>
            <p:nvPr/>
          </p:nvSpPr>
          <p:spPr>
            <a:xfrm>
              <a:off x="4124475" y="3169925"/>
              <a:ext cx="5600" cy="5075"/>
            </a:xfrm>
            <a:custGeom>
              <a:avLst/>
              <a:gdLst/>
              <a:ahLst/>
              <a:cxnLst/>
              <a:rect l="l" t="t" r="r" b="b"/>
              <a:pathLst>
                <a:path w="224" h="203" extrusionOk="0">
                  <a:moveTo>
                    <a:pt x="108" y="1"/>
                  </a:moveTo>
                  <a:cubicBezTo>
                    <a:pt x="94" y="1"/>
                    <a:pt x="80" y="3"/>
                    <a:pt x="67" y="7"/>
                  </a:cubicBezTo>
                  <a:cubicBezTo>
                    <a:pt x="17" y="23"/>
                    <a:pt x="1" y="94"/>
                    <a:pt x="17" y="143"/>
                  </a:cubicBezTo>
                  <a:cubicBezTo>
                    <a:pt x="30" y="183"/>
                    <a:pt x="61" y="203"/>
                    <a:pt x="106" y="203"/>
                  </a:cubicBezTo>
                  <a:cubicBezTo>
                    <a:pt x="120" y="203"/>
                    <a:pt x="136" y="201"/>
                    <a:pt x="153" y="197"/>
                  </a:cubicBezTo>
                  <a:cubicBezTo>
                    <a:pt x="207" y="180"/>
                    <a:pt x="223" y="110"/>
                    <a:pt x="207" y="56"/>
                  </a:cubicBezTo>
                  <a:cubicBezTo>
                    <a:pt x="191" y="19"/>
                    <a:pt x="151"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30"/>
            <p:cNvSpPr/>
            <p:nvPr/>
          </p:nvSpPr>
          <p:spPr>
            <a:xfrm>
              <a:off x="4146325" y="3126175"/>
              <a:ext cx="5600" cy="5275"/>
            </a:xfrm>
            <a:custGeom>
              <a:avLst/>
              <a:gdLst/>
              <a:ahLst/>
              <a:cxnLst/>
              <a:rect l="l" t="t" r="r" b="b"/>
              <a:pathLst>
                <a:path w="224" h="211" extrusionOk="0">
                  <a:moveTo>
                    <a:pt x="95" y="1"/>
                  </a:moveTo>
                  <a:cubicBezTo>
                    <a:pt x="54" y="1"/>
                    <a:pt x="15" y="33"/>
                    <a:pt x="1" y="91"/>
                  </a:cubicBezTo>
                  <a:cubicBezTo>
                    <a:pt x="1" y="108"/>
                    <a:pt x="1" y="124"/>
                    <a:pt x="17" y="141"/>
                  </a:cubicBezTo>
                  <a:lnTo>
                    <a:pt x="17" y="157"/>
                  </a:lnTo>
                  <a:cubicBezTo>
                    <a:pt x="34" y="178"/>
                    <a:pt x="71" y="194"/>
                    <a:pt x="87" y="211"/>
                  </a:cubicBezTo>
                  <a:cubicBezTo>
                    <a:pt x="120" y="211"/>
                    <a:pt x="158" y="194"/>
                    <a:pt x="174" y="194"/>
                  </a:cubicBezTo>
                  <a:cubicBezTo>
                    <a:pt x="191" y="178"/>
                    <a:pt x="207" y="141"/>
                    <a:pt x="207" y="124"/>
                  </a:cubicBezTo>
                  <a:cubicBezTo>
                    <a:pt x="223" y="91"/>
                    <a:pt x="207" y="54"/>
                    <a:pt x="191" y="38"/>
                  </a:cubicBezTo>
                  <a:cubicBezTo>
                    <a:pt x="174" y="21"/>
                    <a:pt x="158"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30"/>
            <p:cNvSpPr/>
            <p:nvPr/>
          </p:nvSpPr>
          <p:spPr>
            <a:xfrm>
              <a:off x="4142925" y="3137300"/>
              <a:ext cx="5600" cy="5300"/>
            </a:xfrm>
            <a:custGeom>
              <a:avLst/>
              <a:gdLst/>
              <a:ahLst/>
              <a:cxnLst/>
              <a:rect l="l" t="t" r="r" b="b"/>
              <a:pathLst>
                <a:path w="224" h="212" extrusionOk="0">
                  <a:moveTo>
                    <a:pt x="115" y="1"/>
                  </a:moveTo>
                  <a:cubicBezTo>
                    <a:pt x="105" y="1"/>
                    <a:pt x="96" y="2"/>
                    <a:pt x="87" y="5"/>
                  </a:cubicBezTo>
                  <a:cubicBezTo>
                    <a:pt x="34" y="42"/>
                    <a:pt x="1" y="92"/>
                    <a:pt x="17" y="145"/>
                  </a:cubicBezTo>
                  <a:cubicBezTo>
                    <a:pt x="34" y="162"/>
                    <a:pt x="34" y="178"/>
                    <a:pt x="50" y="178"/>
                  </a:cubicBezTo>
                  <a:cubicBezTo>
                    <a:pt x="87" y="211"/>
                    <a:pt x="120" y="211"/>
                    <a:pt x="153" y="211"/>
                  </a:cubicBezTo>
                  <a:cubicBezTo>
                    <a:pt x="207" y="195"/>
                    <a:pt x="223" y="162"/>
                    <a:pt x="223" y="125"/>
                  </a:cubicBezTo>
                  <a:lnTo>
                    <a:pt x="223" y="75"/>
                  </a:lnTo>
                  <a:cubicBezTo>
                    <a:pt x="210" y="31"/>
                    <a:pt x="160"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30"/>
            <p:cNvSpPr/>
            <p:nvPr/>
          </p:nvSpPr>
          <p:spPr>
            <a:xfrm>
              <a:off x="4142925" y="3150550"/>
              <a:ext cx="5175" cy="5075"/>
            </a:xfrm>
            <a:custGeom>
              <a:avLst/>
              <a:gdLst/>
              <a:ahLst/>
              <a:cxnLst/>
              <a:rect l="l" t="t" r="r" b="b"/>
              <a:pathLst>
                <a:path w="207" h="203" extrusionOk="0">
                  <a:moveTo>
                    <a:pt x="115" y="0"/>
                  </a:moveTo>
                  <a:cubicBezTo>
                    <a:pt x="106" y="0"/>
                    <a:pt x="97" y="2"/>
                    <a:pt x="87" y="7"/>
                  </a:cubicBezTo>
                  <a:cubicBezTo>
                    <a:pt x="67" y="7"/>
                    <a:pt x="34" y="27"/>
                    <a:pt x="17" y="44"/>
                  </a:cubicBezTo>
                  <a:cubicBezTo>
                    <a:pt x="1" y="60"/>
                    <a:pt x="1" y="93"/>
                    <a:pt x="1" y="110"/>
                  </a:cubicBezTo>
                  <a:lnTo>
                    <a:pt x="1" y="147"/>
                  </a:lnTo>
                  <a:cubicBezTo>
                    <a:pt x="17" y="164"/>
                    <a:pt x="17" y="180"/>
                    <a:pt x="34" y="180"/>
                  </a:cubicBezTo>
                  <a:cubicBezTo>
                    <a:pt x="58" y="195"/>
                    <a:pt x="84" y="203"/>
                    <a:pt x="110" y="203"/>
                  </a:cubicBezTo>
                  <a:cubicBezTo>
                    <a:pt x="141" y="203"/>
                    <a:pt x="170" y="191"/>
                    <a:pt x="190" y="164"/>
                  </a:cubicBezTo>
                  <a:cubicBezTo>
                    <a:pt x="207" y="147"/>
                    <a:pt x="207" y="131"/>
                    <a:pt x="207" y="93"/>
                  </a:cubicBezTo>
                  <a:cubicBezTo>
                    <a:pt x="207" y="60"/>
                    <a:pt x="190" y="44"/>
                    <a:pt x="170" y="27"/>
                  </a:cubicBezTo>
                  <a:cubicBezTo>
                    <a:pt x="158" y="13"/>
                    <a:pt x="138"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30"/>
            <p:cNvSpPr/>
            <p:nvPr/>
          </p:nvSpPr>
          <p:spPr>
            <a:xfrm>
              <a:off x="4136450" y="3118150"/>
              <a:ext cx="5575" cy="5325"/>
            </a:xfrm>
            <a:custGeom>
              <a:avLst/>
              <a:gdLst/>
              <a:ahLst/>
              <a:cxnLst/>
              <a:rect l="l" t="t" r="r" b="b"/>
              <a:pathLst>
                <a:path w="223" h="213" extrusionOk="0">
                  <a:moveTo>
                    <a:pt x="87" y="0"/>
                  </a:moveTo>
                  <a:cubicBezTo>
                    <a:pt x="70" y="16"/>
                    <a:pt x="37" y="16"/>
                    <a:pt x="17" y="49"/>
                  </a:cubicBezTo>
                  <a:cubicBezTo>
                    <a:pt x="0" y="66"/>
                    <a:pt x="0" y="87"/>
                    <a:pt x="0" y="120"/>
                  </a:cubicBezTo>
                  <a:lnTo>
                    <a:pt x="0" y="153"/>
                  </a:lnTo>
                  <a:cubicBezTo>
                    <a:pt x="17" y="169"/>
                    <a:pt x="17" y="169"/>
                    <a:pt x="37" y="190"/>
                  </a:cubicBezTo>
                  <a:cubicBezTo>
                    <a:pt x="59" y="204"/>
                    <a:pt x="85" y="212"/>
                    <a:pt x="109" y="212"/>
                  </a:cubicBezTo>
                  <a:cubicBezTo>
                    <a:pt x="141" y="212"/>
                    <a:pt x="171" y="199"/>
                    <a:pt x="190" y="169"/>
                  </a:cubicBezTo>
                  <a:cubicBezTo>
                    <a:pt x="223" y="136"/>
                    <a:pt x="206" y="66"/>
                    <a:pt x="173" y="33"/>
                  </a:cubicBezTo>
                  <a:cubicBezTo>
                    <a:pt x="140" y="16"/>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30"/>
            <p:cNvSpPr/>
            <p:nvPr/>
          </p:nvSpPr>
          <p:spPr>
            <a:xfrm>
              <a:off x="4123150" y="3183725"/>
              <a:ext cx="5175" cy="5250"/>
            </a:xfrm>
            <a:custGeom>
              <a:avLst/>
              <a:gdLst/>
              <a:ahLst/>
              <a:cxnLst/>
              <a:rect l="l" t="t" r="r" b="b"/>
              <a:pathLst>
                <a:path w="207" h="210" extrusionOk="0">
                  <a:moveTo>
                    <a:pt x="100" y="0"/>
                  </a:moveTo>
                  <a:cubicBezTo>
                    <a:pt x="54" y="0"/>
                    <a:pt x="0" y="47"/>
                    <a:pt x="0" y="90"/>
                  </a:cubicBezTo>
                  <a:lnTo>
                    <a:pt x="0" y="143"/>
                  </a:lnTo>
                  <a:lnTo>
                    <a:pt x="17" y="160"/>
                  </a:lnTo>
                  <a:cubicBezTo>
                    <a:pt x="33" y="193"/>
                    <a:pt x="54" y="193"/>
                    <a:pt x="87" y="209"/>
                  </a:cubicBezTo>
                  <a:cubicBezTo>
                    <a:pt x="136" y="209"/>
                    <a:pt x="190" y="176"/>
                    <a:pt x="206" y="123"/>
                  </a:cubicBezTo>
                  <a:cubicBezTo>
                    <a:pt x="206" y="90"/>
                    <a:pt x="206" y="73"/>
                    <a:pt x="190" y="40"/>
                  </a:cubicBezTo>
                  <a:cubicBezTo>
                    <a:pt x="173" y="20"/>
                    <a:pt x="157" y="3"/>
                    <a:pt x="120" y="3"/>
                  </a:cubicBezTo>
                  <a:cubicBezTo>
                    <a:pt x="114" y="1"/>
                    <a:pt x="107"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30"/>
            <p:cNvSpPr/>
            <p:nvPr/>
          </p:nvSpPr>
          <p:spPr>
            <a:xfrm>
              <a:off x="4120150" y="3120600"/>
              <a:ext cx="5600" cy="5300"/>
            </a:xfrm>
            <a:custGeom>
              <a:avLst/>
              <a:gdLst/>
              <a:ahLst/>
              <a:cxnLst/>
              <a:rect l="l" t="t" r="r" b="b"/>
              <a:pathLst>
                <a:path w="224" h="212" extrusionOk="0">
                  <a:moveTo>
                    <a:pt x="104" y="1"/>
                  </a:moveTo>
                  <a:cubicBezTo>
                    <a:pt x="54" y="1"/>
                    <a:pt x="17" y="34"/>
                    <a:pt x="17" y="92"/>
                  </a:cubicBezTo>
                  <a:cubicBezTo>
                    <a:pt x="1" y="108"/>
                    <a:pt x="17" y="125"/>
                    <a:pt x="17" y="141"/>
                  </a:cubicBezTo>
                  <a:cubicBezTo>
                    <a:pt x="17" y="141"/>
                    <a:pt x="17" y="158"/>
                    <a:pt x="34" y="158"/>
                  </a:cubicBezTo>
                  <a:cubicBezTo>
                    <a:pt x="50" y="195"/>
                    <a:pt x="71" y="195"/>
                    <a:pt x="104" y="211"/>
                  </a:cubicBezTo>
                  <a:cubicBezTo>
                    <a:pt x="153" y="211"/>
                    <a:pt x="207" y="174"/>
                    <a:pt x="223" y="125"/>
                  </a:cubicBezTo>
                  <a:cubicBezTo>
                    <a:pt x="223" y="92"/>
                    <a:pt x="207" y="55"/>
                    <a:pt x="207" y="38"/>
                  </a:cubicBezTo>
                  <a:cubicBezTo>
                    <a:pt x="190" y="22"/>
                    <a:pt x="153" y="5"/>
                    <a:pt x="137" y="5"/>
                  </a:cubicBezTo>
                  <a:cubicBezTo>
                    <a:pt x="125" y="2"/>
                    <a:pt x="11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30"/>
            <p:cNvSpPr/>
            <p:nvPr/>
          </p:nvSpPr>
          <p:spPr>
            <a:xfrm>
              <a:off x="4109850" y="3108650"/>
              <a:ext cx="5175" cy="5175"/>
            </a:xfrm>
            <a:custGeom>
              <a:avLst/>
              <a:gdLst/>
              <a:ahLst/>
              <a:cxnLst/>
              <a:rect l="l" t="t" r="r" b="b"/>
              <a:pathLst>
                <a:path w="207" h="207" extrusionOk="0">
                  <a:moveTo>
                    <a:pt x="120" y="1"/>
                  </a:moveTo>
                  <a:cubicBezTo>
                    <a:pt x="50" y="1"/>
                    <a:pt x="0" y="34"/>
                    <a:pt x="0" y="87"/>
                  </a:cubicBezTo>
                  <a:lnTo>
                    <a:pt x="0" y="137"/>
                  </a:lnTo>
                  <a:cubicBezTo>
                    <a:pt x="0" y="157"/>
                    <a:pt x="17" y="157"/>
                    <a:pt x="17" y="174"/>
                  </a:cubicBezTo>
                  <a:cubicBezTo>
                    <a:pt x="33" y="190"/>
                    <a:pt x="50" y="207"/>
                    <a:pt x="87" y="207"/>
                  </a:cubicBezTo>
                  <a:cubicBezTo>
                    <a:pt x="136" y="207"/>
                    <a:pt x="190" y="174"/>
                    <a:pt x="207" y="120"/>
                  </a:cubicBezTo>
                  <a:cubicBezTo>
                    <a:pt x="207" y="87"/>
                    <a:pt x="207" y="71"/>
                    <a:pt x="190" y="34"/>
                  </a:cubicBezTo>
                  <a:cubicBezTo>
                    <a:pt x="174"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30"/>
            <p:cNvSpPr/>
            <p:nvPr/>
          </p:nvSpPr>
          <p:spPr>
            <a:xfrm>
              <a:off x="4106450" y="3140925"/>
              <a:ext cx="5175" cy="5275"/>
            </a:xfrm>
            <a:custGeom>
              <a:avLst/>
              <a:gdLst/>
              <a:ahLst/>
              <a:cxnLst/>
              <a:rect l="l" t="t" r="r" b="b"/>
              <a:pathLst>
                <a:path w="207" h="211" extrusionOk="0">
                  <a:moveTo>
                    <a:pt x="120" y="0"/>
                  </a:moveTo>
                  <a:cubicBezTo>
                    <a:pt x="50" y="0"/>
                    <a:pt x="0" y="33"/>
                    <a:pt x="0" y="83"/>
                  </a:cubicBezTo>
                  <a:lnTo>
                    <a:pt x="0" y="153"/>
                  </a:lnTo>
                  <a:lnTo>
                    <a:pt x="17" y="169"/>
                  </a:lnTo>
                  <a:cubicBezTo>
                    <a:pt x="33" y="186"/>
                    <a:pt x="50" y="206"/>
                    <a:pt x="83" y="206"/>
                  </a:cubicBezTo>
                  <a:cubicBezTo>
                    <a:pt x="91" y="209"/>
                    <a:pt x="100" y="210"/>
                    <a:pt x="108" y="210"/>
                  </a:cubicBezTo>
                  <a:cubicBezTo>
                    <a:pt x="151" y="210"/>
                    <a:pt x="189" y="175"/>
                    <a:pt x="206" y="120"/>
                  </a:cubicBezTo>
                  <a:cubicBezTo>
                    <a:pt x="206" y="103"/>
                    <a:pt x="206" y="66"/>
                    <a:pt x="186" y="50"/>
                  </a:cubicBezTo>
                  <a:cubicBezTo>
                    <a:pt x="169" y="33"/>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30"/>
            <p:cNvSpPr/>
            <p:nvPr/>
          </p:nvSpPr>
          <p:spPr>
            <a:xfrm>
              <a:off x="4107275" y="3122200"/>
              <a:ext cx="5575" cy="5075"/>
            </a:xfrm>
            <a:custGeom>
              <a:avLst/>
              <a:gdLst/>
              <a:ahLst/>
              <a:cxnLst/>
              <a:rect l="l" t="t" r="r" b="b"/>
              <a:pathLst>
                <a:path w="223" h="203" extrusionOk="0">
                  <a:moveTo>
                    <a:pt x="110" y="1"/>
                  </a:moveTo>
                  <a:cubicBezTo>
                    <a:pt x="96" y="1"/>
                    <a:pt x="83" y="3"/>
                    <a:pt x="70" y="7"/>
                  </a:cubicBezTo>
                  <a:cubicBezTo>
                    <a:pt x="17" y="28"/>
                    <a:pt x="0" y="77"/>
                    <a:pt x="17" y="147"/>
                  </a:cubicBezTo>
                  <a:cubicBezTo>
                    <a:pt x="29" y="184"/>
                    <a:pt x="72" y="203"/>
                    <a:pt x="113" y="203"/>
                  </a:cubicBezTo>
                  <a:cubicBezTo>
                    <a:pt x="127" y="203"/>
                    <a:pt x="140" y="201"/>
                    <a:pt x="153" y="197"/>
                  </a:cubicBezTo>
                  <a:cubicBezTo>
                    <a:pt x="206" y="180"/>
                    <a:pt x="223" y="110"/>
                    <a:pt x="206" y="61"/>
                  </a:cubicBezTo>
                  <a:cubicBezTo>
                    <a:pt x="194" y="20"/>
                    <a:pt x="151"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30"/>
            <p:cNvSpPr/>
            <p:nvPr/>
          </p:nvSpPr>
          <p:spPr>
            <a:xfrm>
              <a:off x="4102125" y="3152950"/>
              <a:ext cx="5575" cy="5275"/>
            </a:xfrm>
            <a:custGeom>
              <a:avLst/>
              <a:gdLst/>
              <a:ahLst/>
              <a:cxnLst/>
              <a:rect l="l" t="t" r="r" b="b"/>
              <a:pathLst>
                <a:path w="223" h="211" extrusionOk="0">
                  <a:moveTo>
                    <a:pt x="131" y="1"/>
                  </a:moveTo>
                  <a:cubicBezTo>
                    <a:pt x="116" y="1"/>
                    <a:pt x="100" y="5"/>
                    <a:pt x="87" y="14"/>
                  </a:cubicBezTo>
                  <a:cubicBezTo>
                    <a:pt x="33" y="35"/>
                    <a:pt x="0" y="84"/>
                    <a:pt x="17" y="138"/>
                  </a:cubicBezTo>
                  <a:cubicBezTo>
                    <a:pt x="33" y="154"/>
                    <a:pt x="33" y="171"/>
                    <a:pt x="50" y="187"/>
                  </a:cubicBezTo>
                  <a:cubicBezTo>
                    <a:pt x="76" y="199"/>
                    <a:pt x="100" y="210"/>
                    <a:pt x="124" y="210"/>
                  </a:cubicBezTo>
                  <a:cubicBezTo>
                    <a:pt x="133" y="210"/>
                    <a:pt x="143" y="208"/>
                    <a:pt x="153" y="204"/>
                  </a:cubicBezTo>
                  <a:cubicBezTo>
                    <a:pt x="206" y="187"/>
                    <a:pt x="223" y="154"/>
                    <a:pt x="223" y="117"/>
                  </a:cubicBezTo>
                  <a:lnTo>
                    <a:pt x="223" y="68"/>
                  </a:lnTo>
                  <a:cubicBezTo>
                    <a:pt x="211" y="29"/>
                    <a:pt x="171"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30"/>
            <p:cNvSpPr/>
            <p:nvPr/>
          </p:nvSpPr>
          <p:spPr>
            <a:xfrm>
              <a:off x="4117175" y="3134375"/>
              <a:ext cx="6000" cy="5275"/>
            </a:xfrm>
            <a:custGeom>
              <a:avLst/>
              <a:gdLst/>
              <a:ahLst/>
              <a:cxnLst/>
              <a:rect l="l" t="t" r="r" b="b"/>
              <a:pathLst>
                <a:path w="240" h="211" extrusionOk="0">
                  <a:moveTo>
                    <a:pt x="124" y="1"/>
                  </a:moveTo>
                  <a:cubicBezTo>
                    <a:pt x="88" y="1"/>
                    <a:pt x="53" y="15"/>
                    <a:pt x="33" y="35"/>
                  </a:cubicBezTo>
                  <a:cubicBezTo>
                    <a:pt x="17" y="56"/>
                    <a:pt x="0" y="89"/>
                    <a:pt x="17" y="122"/>
                  </a:cubicBezTo>
                  <a:lnTo>
                    <a:pt x="17" y="138"/>
                  </a:lnTo>
                  <a:cubicBezTo>
                    <a:pt x="17" y="159"/>
                    <a:pt x="33" y="176"/>
                    <a:pt x="50" y="192"/>
                  </a:cubicBezTo>
                  <a:cubicBezTo>
                    <a:pt x="70" y="205"/>
                    <a:pt x="90" y="210"/>
                    <a:pt x="109" y="210"/>
                  </a:cubicBezTo>
                  <a:cubicBezTo>
                    <a:pt x="139" y="210"/>
                    <a:pt x="167" y="196"/>
                    <a:pt x="190" y="176"/>
                  </a:cubicBezTo>
                  <a:cubicBezTo>
                    <a:pt x="239" y="122"/>
                    <a:pt x="223" y="56"/>
                    <a:pt x="190" y="19"/>
                  </a:cubicBezTo>
                  <a:cubicBezTo>
                    <a:pt x="169" y="6"/>
                    <a:pt x="146"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30"/>
            <p:cNvSpPr/>
            <p:nvPr/>
          </p:nvSpPr>
          <p:spPr>
            <a:xfrm>
              <a:off x="4097375" y="3101600"/>
              <a:ext cx="6000" cy="5075"/>
            </a:xfrm>
            <a:custGeom>
              <a:avLst/>
              <a:gdLst/>
              <a:ahLst/>
              <a:cxnLst/>
              <a:rect l="l" t="t" r="r" b="b"/>
              <a:pathLst>
                <a:path w="240" h="203" extrusionOk="0">
                  <a:moveTo>
                    <a:pt x="122" y="1"/>
                  </a:moveTo>
                  <a:cubicBezTo>
                    <a:pt x="110" y="1"/>
                    <a:pt x="99" y="3"/>
                    <a:pt x="87" y="6"/>
                  </a:cubicBezTo>
                  <a:cubicBezTo>
                    <a:pt x="17" y="27"/>
                    <a:pt x="0" y="93"/>
                    <a:pt x="17" y="147"/>
                  </a:cubicBezTo>
                  <a:cubicBezTo>
                    <a:pt x="29" y="184"/>
                    <a:pt x="72" y="202"/>
                    <a:pt x="115" y="202"/>
                  </a:cubicBezTo>
                  <a:cubicBezTo>
                    <a:pt x="129" y="202"/>
                    <a:pt x="144" y="200"/>
                    <a:pt x="157" y="196"/>
                  </a:cubicBezTo>
                  <a:cubicBezTo>
                    <a:pt x="207" y="180"/>
                    <a:pt x="240" y="130"/>
                    <a:pt x="207" y="77"/>
                  </a:cubicBezTo>
                  <a:cubicBezTo>
                    <a:pt x="194" y="23"/>
                    <a:pt x="160"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30"/>
            <p:cNvSpPr/>
            <p:nvPr/>
          </p:nvSpPr>
          <p:spPr>
            <a:xfrm>
              <a:off x="4116750" y="3150825"/>
              <a:ext cx="5600" cy="5250"/>
            </a:xfrm>
            <a:custGeom>
              <a:avLst/>
              <a:gdLst/>
              <a:ahLst/>
              <a:cxnLst/>
              <a:rect l="l" t="t" r="r" b="b"/>
              <a:pathLst>
                <a:path w="224" h="210" extrusionOk="0">
                  <a:moveTo>
                    <a:pt x="102" y="1"/>
                  </a:moveTo>
                  <a:cubicBezTo>
                    <a:pt x="88" y="1"/>
                    <a:pt x="75" y="6"/>
                    <a:pt x="67" y="16"/>
                  </a:cubicBezTo>
                  <a:cubicBezTo>
                    <a:pt x="50" y="16"/>
                    <a:pt x="17" y="33"/>
                    <a:pt x="17" y="66"/>
                  </a:cubicBezTo>
                  <a:cubicBezTo>
                    <a:pt x="1" y="82"/>
                    <a:pt x="1" y="120"/>
                    <a:pt x="1" y="153"/>
                  </a:cubicBezTo>
                  <a:cubicBezTo>
                    <a:pt x="25" y="189"/>
                    <a:pt x="58" y="210"/>
                    <a:pt x="96" y="210"/>
                  </a:cubicBezTo>
                  <a:cubicBezTo>
                    <a:pt x="109" y="210"/>
                    <a:pt x="123" y="207"/>
                    <a:pt x="137" y="202"/>
                  </a:cubicBezTo>
                  <a:cubicBezTo>
                    <a:pt x="186" y="185"/>
                    <a:pt x="223" y="120"/>
                    <a:pt x="207" y="66"/>
                  </a:cubicBezTo>
                  <a:cubicBezTo>
                    <a:pt x="186" y="49"/>
                    <a:pt x="170" y="16"/>
                    <a:pt x="137" y="16"/>
                  </a:cubicBezTo>
                  <a:cubicBezTo>
                    <a:pt x="128" y="6"/>
                    <a:pt x="115"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30"/>
            <p:cNvSpPr/>
            <p:nvPr/>
          </p:nvSpPr>
          <p:spPr>
            <a:xfrm>
              <a:off x="4112425" y="3162625"/>
              <a:ext cx="6000" cy="5050"/>
            </a:xfrm>
            <a:custGeom>
              <a:avLst/>
              <a:gdLst/>
              <a:ahLst/>
              <a:cxnLst/>
              <a:rect l="l" t="t" r="r" b="b"/>
              <a:pathLst>
                <a:path w="240" h="202" extrusionOk="0">
                  <a:moveTo>
                    <a:pt x="124" y="0"/>
                  </a:moveTo>
                  <a:cubicBezTo>
                    <a:pt x="112" y="0"/>
                    <a:pt x="99" y="2"/>
                    <a:pt x="87" y="6"/>
                  </a:cubicBezTo>
                  <a:cubicBezTo>
                    <a:pt x="17" y="23"/>
                    <a:pt x="0" y="93"/>
                    <a:pt x="17" y="142"/>
                  </a:cubicBezTo>
                  <a:cubicBezTo>
                    <a:pt x="29" y="183"/>
                    <a:pt x="72" y="202"/>
                    <a:pt x="114" y="202"/>
                  </a:cubicBezTo>
                  <a:cubicBezTo>
                    <a:pt x="127" y="202"/>
                    <a:pt x="141" y="200"/>
                    <a:pt x="153" y="196"/>
                  </a:cubicBezTo>
                  <a:cubicBezTo>
                    <a:pt x="207" y="179"/>
                    <a:pt x="240" y="109"/>
                    <a:pt x="223" y="60"/>
                  </a:cubicBezTo>
                  <a:cubicBezTo>
                    <a:pt x="198" y="19"/>
                    <a:pt x="162"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30"/>
            <p:cNvSpPr/>
            <p:nvPr/>
          </p:nvSpPr>
          <p:spPr>
            <a:xfrm>
              <a:off x="4140775" y="3164000"/>
              <a:ext cx="5575" cy="5275"/>
            </a:xfrm>
            <a:custGeom>
              <a:avLst/>
              <a:gdLst/>
              <a:ahLst/>
              <a:cxnLst/>
              <a:rect l="l" t="t" r="r" b="b"/>
              <a:pathLst>
                <a:path w="223" h="211" extrusionOk="0">
                  <a:moveTo>
                    <a:pt x="96" y="0"/>
                  </a:moveTo>
                  <a:cubicBezTo>
                    <a:pt x="51" y="0"/>
                    <a:pt x="0" y="45"/>
                    <a:pt x="0" y="87"/>
                  </a:cubicBezTo>
                  <a:lnTo>
                    <a:pt x="0" y="141"/>
                  </a:lnTo>
                  <a:cubicBezTo>
                    <a:pt x="0" y="157"/>
                    <a:pt x="17" y="157"/>
                    <a:pt x="17" y="157"/>
                  </a:cubicBezTo>
                  <a:cubicBezTo>
                    <a:pt x="33" y="190"/>
                    <a:pt x="50" y="211"/>
                    <a:pt x="87" y="211"/>
                  </a:cubicBezTo>
                  <a:cubicBezTo>
                    <a:pt x="120" y="211"/>
                    <a:pt x="136" y="211"/>
                    <a:pt x="173" y="190"/>
                  </a:cubicBezTo>
                  <a:cubicBezTo>
                    <a:pt x="190" y="174"/>
                    <a:pt x="206" y="141"/>
                    <a:pt x="206" y="124"/>
                  </a:cubicBezTo>
                  <a:cubicBezTo>
                    <a:pt x="223" y="71"/>
                    <a:pt x="173" y="5"/>
                    <a:pt x="120" y="5"/>
                  </a:cubicBezTo>
                  <a:cubicBezTo>
                    <a:pt x="112" y="2"/>
                    <a:pt x="104"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30"/>
            <p:cNvSpPr/>
            <p:nvPr/>
          </p:nvSpPr>
          <p:spPr>
            <a:xfrm>
              <a:off x="4002450" y="3012500"/>
              <a:ext cx="5575" cy="5200"/>
            </a:xfrm>
            <a:custGeom>
              <a:avLst/>
              <a:gdLst/>
              <a:ahLst/>
              <a:cxnLst/>
              <a:rect l="l" t="t" r="r" b="b"/>
              <a:pathLst>
                <a:path w="223" h="208" extrusionOk="0">
                  <a:moveTo>
                    <a:pt x="87" y="0"/>
                  </a:moveTo>
                  <a:cubicBezTo>
                    <a:pt x="70" y="0"/>
                    <a:pt x="37" y="17"/>
                    <a:pt x="17" y="33"/>
                  </a:cubicBezTo>
                  <a:cubicBezTo>
                    <a:pt x="0" y="50"/>
                    <a:pt x="0" y="87"/>
                    <a:pt x="0" y="120"/>
                  </a:cubicBezTo>
                  <a:lnTo>
                    <a:pt x="0" y="136"/>
                  </a:lnTo>
                  <a:cubicBezTo>
                    <a:pt x="17" y="153"/>
                    <a:pt x="17" y="169"/>
                    <a:pt x="37" y="190"/>
                  </a:cubicBezTo>
                  <a:cubicBezTo>
                    <a:pt x="56" y="202"/>
                    <a:pt x="77" y="207"/>
                    <a:pt x="99" y="207"/>
                  </a:cubicBezTo>
                  <a:cubicBezTo>
                    <a:pt x="134" y="207"/>
                    <a:pt x="169" y="192"/>
                    <a:pt x="190" y="169"/>
                  </a:cubicBezTo>
                  <a:cubicBezTo>
                    <a:pt x="223" y="120"/>
                    <a:pt x="223" y="50"/>
                    <a:pt x="173" y="17"/>
                  </a:cubicBezTo>
                  <a:cubicBezTo>
                    <a:pt x="15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30"/>
            <p:cNvSpPr/>
            <p:nvPr/>
          </p:nvSpPr>
          <p:spPr>
            <a:xfrm>
              <a:off x="4002025" y="2996475"/>
              <a:ext cx="5600" cy="5325"/>
            </a:xfrm>
            <a:custGeom>
              <a:avLst/>
              <a:gdLst/>
              <a:ahLst/>
              <a:cxnLst/>
              <a:rect l="l" t="t" r="r" b="b"/>
              <a:pathLst>
                <a:path w="224" h="213" extrusionOk="0">
                  <a:moveTo>
                    <a:pt x="101" y="0"/>
                  </a:moveTo>
                  <a:cubicBezTo>
                    <a:pt x="53" y="0"/>
                    <a:pt x="17" y="35"/>
                    <a:pt x="17" y="89"/>
                  </a:cubicBezTo>
                  <a:cubicBezTo>
                    <a:pt x="1" y="109"/>
                    <a:pt x="17" y="126"/>
                    <a:pt x="17" y="142"/>
                  </a:cubicBezTo>
                  <a:cubicBezTo>
                    <a:pt x="17" y="142"/>
                    <a:pt x="17" y="159"/>
                    <a:pt x="34" y="159"/>
                  </a:cubicBezTo>
                  <a:cubicBezTo>
                    <a:pt x="54" y="192"/>
                    <a:pt x="71" y="192"/>
                    <a:pt x="104" y="212"/>
                  </a:cubicBezTo>
                  <a:cubicBezTo>
                    <a:pt x="120" y="212"/>
                    <a:pt x="157" y="192"/>
                    <a:pt x="174" y="192"/>
                  </a:cubicBezTo>
                  <a:cubicBezTo>
                    <a:pt x="207" y="175"/>
                    <a:pt x="207" y="142"/>
                    <a:pt x="223" y="126"/>
                  </a:cubicBezTo>
                  <a:cubicBezTo>
                    <a:pt x="223" y="89"/>
                    <a:pt x="223" y="56"/>
                    <a:pt x="207" y="39"/>
                  </a:cubicBezTo>
                  <a:cubicBezTo>
                    <a:pt x="190" y="23"/>
                    <a:pt x="157" y="6"/>
                    <a:pt x="137" y="6"/>
                  </a:cubicBezTo>
                  <a:cubicBezTo>
                    <a:pt x="124" y="2"/>
                    <a:pt x="113"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30"/>
            <p:cNvSpPr/>
            <p:nvPr/>
          </p:nvSpPr>
          <p:spPr>
            <a:xfrm>
              <a:off x="3999050" y="3103400"/>
              <a:ext cx="5575" cy="5275"/>
            </a:xfrm>
            <a:custGeom>
              <a:avLst/>
              <a:gdLst/>
              <a:ahLst/>
              <a:cxnLst/>
              <a:rect l="l" t="t" r="r" b="b"/>
              <a:pathLst>
                <a:path w="223" h="211" extrusionOk="0">
                  <a:moveTo>
                    <a:pt x="104" y="0"/>
                  </a:moveTo>
                  <a:cubicBezTo>
                    <a:pt x="54" y="0"/>
                    <a:pt x="17" y="33"/>
                    <a:pt x="17" y="91"/>
                  </a:cubicBezTo>
                  <a:cubicBezTo>
                    <a:pt x="0" y="108"/>
                    <a:pt x="0" y="124"/>
                    <a:pt x="17" y="141"/>
                  </a:cubicBezTo>
                  <a:cubicBezTo>
                    <a:pt x="17" y="141"/>
                    <a:pt x="17" y="161"/>
                    <a:pt x="33" y="161"/>
                  </a:cubicBezTo>
                  <a:cubicBezTo>
                    <a:pt x="50" y="194"/>
                    <a:pt x="70" y="194"/>
                    <a:pt x="103" y="211"/>
                  </a:cubicBezTo>
                  <a:cubicBezTo>
                    <a:pt x="153" y="211"/>
                    <a:pt x="206" y="178"/>
                    <a:pt x="223" y="124"/>
                  </a:cubicBezTo>
                  <a:cubicBezTo>
                    <a:pt x="223" y="91"/>
                    <a:pt x="206" y="58"/>
                    <a:pt x="206" y="38"/>
                  </a:cubicBezTo>
                  <a:cubicBezTo>
                    <a:pt x="190" y="21"/>
                    <a:pt x="153" y="5"/>
                    <a:pt x="136" y="5"/>
                  </a:cubicBezTo>
                  <a:cubicBezTo>
                    <a:pt x="125" y="2"/>
                    <a:pt x="11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30"/>
            <p:cNvSpPr/>
            <p:nvPr/>
          </p:nvSpPr>
          <p:spPr>
            <a:xfrm>
              <a:off x="4002450" y="3070825"/>
              <a:ext cx="5575" cy="5300"/>
            </a:xfrm>
            <a:custGeom>
              <a:avLst/>
              <a:gdLst/>
              <a:ahLst/>
              <a:cxnLst/>
              <a:rect l="l" t="t" r="r" b="b"/>
              <a:pathLst>
                <a:path w="223" h="212" extrusionOk="0">
                  <a:moveTo>
                    <a:pt x="140" y="1"/>
                  </a:moveTo>
                  <a:cubicBezTo>
                    <a:pt x="70" y="1"/>
                    <a:pt x="17" y="38"/>
                    <a:pt x="17" y="87"/>
                  </a:cubicBezTo>
                  <a:cubicBezTo>
                    <a:pt x="0" y="104"/>
                    <a:pt x="17" y="124"/>
                    <a:pt x="17" y="141"/>
                  </a:cubicBezTo>
                  <a:cubicBezTo>
                    <a:pt x="17" y="157"/>
                    <a:pt x="17" y="157"/>
                    <a:pt x="37" y="174"/>
                  </a:cubicBezTo>
                  <a:cubicBezTo>
                    <a:pt x="54" y="190"/>
                    <a:pt x="70" y="207"/>
                    <a:pt x="103" y="207"/>
                  </a:cubicBezTo>
                  <a:cubicBezTo>
                    <a:pt x="111" y="210"/>
                    <a:pt x="119" y="211"/>
                    <a:pt x="127" y="211"/>
                  </a:cubicBezTo>
                  <a:cubicBezTo>
                    <a:pt x="171" y="211"/>
                    <a:pt x="209" y="166"/>
                    <a:pt x="223" y="124"/>
                  </a:cubicBezTo>
                  <a:cubicBezTo>
                    <a:pt x="223" y="104"/>
                    <a:pt x="223" y="71"/>
                    <a:pt x="206" y="54"/>
                  </a:cubicBezTo>
                  <a:cubicBezTo>
                    <a:pt x="190"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30"/>
            <p:cNvSpPr/>
            <p:nvPr/>
          </p:nvSpPr>
          <p:spPr>
            <a:xfrm>
              <a:off x="3997300" y="3024275"/>
              <a:ext cx="5175" cy="5050"/>
            </a:xfrm>
            <a:custGeom>
              <a:avLst/>
              <a:gdLst/>
              <a:ahLst/>
              <a:cxnLst/>
              <a:rect l="l" t="t" r="r" b="b"/>
              <a:pathLst>
                <a:path w="207" h="202" extrusionOk="0">
                  <a:moveTo>
                    <a:pt x="95" y="1"/>
                  </a:moveTo>
                  <a:cubicBezTo>
                    <a:pt x="76" y="1"/>
                    <a:pt x="61" y="13"/>
                    <a:pt x="37" y="28"/>
                  </a:cubicBezTo>
                  <a:cubicBezTo>
                    <a:pt x="17" y="44"/>
                    <a:pt x="0" y="61"/>
                    <a:pt x="0" y="94"/>
                  </a:cubicBezTo>
                  <a:lnTo>
                    <a:pt x="0" y="147"/>
                  </a:lnTo>
                  <a:cubicBezTo>
                    <a:pt x="17" y="147"/>
                    <a:pt x="17" y="164"/>
                    <a:pt x="17" y="164"/>
                  </a:cubicBezTo>
                  <a:cubicBezTo>
                    <a:pt x="37" y="180"/>
                    <a:pt x="70" y="197"/>
                    <a:pt x="87" y="197"/>
                  </a:cubicBezTo>
                  <a:cubicBezTo>
                    <a:pt x="96" y="200"/>
                    <a:pt x="105" y="201"/>
                    <a:pt x="115" y="201"/>
                  </a:cubicBezTo>
                  <a:cubicBezTo>
                    <a:pt x="161" y="201"/>
                    <a:pt x="206" y="169"/>
                    <a:pt x="206" y="110"/>
                  </a:cubicBezTo>
                  <a:cubicBezTo>
                    <a:pt x="206" y="94"/>
                    <a:pt x="206" y="61"/>
                    <a:pt x="190" y="44"/>
                  </a:cubicBezTo>
                  <a:cubicBezTo>
                    <a:pt x="173" y="28"/>
                    <a:pt x="157" y="7"/>
                    <a:pt x="120" y="7"/>
                  </a:cubicBezTo>
                  <a:cubicBezTo>
                    <a:pt x="110" y="3"/>
                    <a:pt x="102"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30"/>
            <p:cNvSpPr/>
            <p:nvPr/>
          </p:nvSpPr>
          <p:spPr>
            <a:xfrm>
              <a:off x="3989550" y="3092225"/>
              <a:ext cx="6125" cy="5075"/>
            </a:xfrm>
            <a:custGeom>
              <a:avLst/>
              <a:gdLst/>
              <a:ahLst/>
              <a:cxnLst/>
              <a:rect l="l" t="t" r="r" b="b"/>
              <a:pathLst>
                <a:path w="245" h="203" extrusionOk="0">
                  <a:moveTo>
                    <a:pt x="120" y="0"/>
                  </a:moveTo>
                  <a:cubicBezTo>
                    <a:pt x="105" y="0"/>
                    <a:pt x="89" y="2"/>
                    <a:pt x="71" y="6"/>
                  </a:cubicBezTo>
                  <a:cubicBezTo>
                    <a:pt x="17" y="23"/>
                    <a:pt x="1" y="93"/>
                    <a:pt x="17" y="142"/>
                  </a:cubicBezTo>
                  <a:cubicBezTo>
                    <a:pt x="33" y="183"/>
                    <a:pt x="74" y="202"/>
                    <a:pt x="117" y="202"/>
                  </a:cubicBezTo>
                  <a:cubicBezTo>
                    <a:pt x="130" y="202"/>
                    <a:pt x="144" y="200"/>
                    <a:pt x="158" y="196"/>
                  </a:cubicBezTo>
                  <a:cubicBezTo>
                    <a:pt x="207" y="175"/>
                    <a:pt x="244" y="109"/>
                    <a:pt x="207" y="56"/>
                  </a:cubicBezTo>
                  <a:cubicBezTo>
                    <a:pt x="195" y="19"/>
                    <a:pt x="164"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30"/>
            <p:cNvSpPr/>
            <p:nvPr/>
          </p:nvSpPr>
          <p:spPr>
            <a:xfrm>
              <a:off x="3990500" y="3063925"/>
              <a:ext cx="6000" cy="5375"/>
            </a:xfrm>
            <a:custGeom>
              <a:avLst/>
              <a:gdLst/>
              <a:ahLst/>
              <a:cxnLst/>
              <a:rect l="l" t="t" r="r" b="b"/>
              <a:pathLst>
                <a:path w="240" h="215" extrusionOk="0">
                  <a:moveTo>
                    <a:pt x="101" y="0"/>
                  </a:moveTo>
                  <a:cubicBezTo>
                    <a:pt x="90" y="0"/>
                    <a:pt x="78" y="2"/>
                    <a:pt x="66" y="4"/>
                  </a:cubicBezTo>
                  <a:cubicBezTo>
                    <a:pt x="17" y="37"/>
                    <a:pt x="0" y="91"/>
                    <a:pt x="17" y="141"/>
                  </a:cubicBezTo>
                  <a:cubicBezTo>
                    <a:pt x="30" y="185"/>
                    <a:pt x="80" y="215"/>
                    <a:pt x="125" y="215"/>
                  </a:cubicBezTo>
                  <a:cubicBezTo>
                    <a:pt x="135" y="215"/>
                    <a:pt x="144" y="214"/>
                    <a:pt x="153" y="211"/>
                  </a:cubicBezTo>
                  <a:cubicBezTo>
                    <a:pt x="206" y="174"/>
                    <a:pt x="239" y="124"/>
                    <a:pt x="206" y="70"/>
                  </a:cubicBezTo>
                  <a:cubicBezTo>
                    <a:pt x="189" y="30"/>
                    <a:pt x="153"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30"/>
            <p:cNvSpPr/>
            <p:nvPr/>
          </p:nvSpPr>
          <p:spPr>
            <a:xfrm>
              <a:off x="3995125" y="3051975"/>
              <a:ext cx="5175" cy="5250"/>
            </a:xfrm>
            <a:custGeom>
              <a:avLst/>
              <a:gdLst/>
              <a:ahLst/>
              <a:cxnLst/>
              <a:rect l="l" t="t" r="r" b="b"/>
              <a:pathLst>
                <a:path w="207" h="210" extrusionOk="0">
                  <a:moveTo>
                    <a:pt x="124" y="0"/>
                  </a:moveTo>
                  <a:cubicBezTo>
                    <a:pt x="54" y="0"/>
                    <a:pt x="1" y="33"/>
                    <a:pt x="1" y="87"/>
                  </a:cubicBezTo>
                  <a:lnTo>
                    <a:pt x="1" y="136"/>
                  </a:lnTo>
                  <a:cubicBezTo>
                    <a:pt x="1" y="157"/>
                    <a:pt x="21" y="157"/>
                    <a:pt x="21" y="173"/>
                  </a:cubicBezTo>
                  <a:cubicBezTo>
                    <a:pt x="38" y="190"/>
                    <a:pt x="54" y="206"/>
                    <a:pt x="87" y="206"/>
                  </a:cubicBezTo>
                  <a:cubicBezTo>
                    <a:pt x="94" y="208"/>
                    <a:pt x="101" y="209"/>
                    <a:pt x="108" y="209"/>
                  </a:cubicBezTo>
                  <a:cubicBezTo>
                    <a:pt x="153" y="209"/>
                    <a:pt x="192" y="166"/>
                    <a:pt x="207" y="120"/>
                  </a:cubicBezTo>
                  <a:cubicBezTo>
                    <a:pt x="207" y="103"/>
                    <a:pt x="207" y="70"/>
                    <a:pt x="190" y="54"/>
                  </a:cubicBezTo>
                  <a:cubicBezTo>
                    <a:pt x="174" y="17"/>
                    <a:pt x="141" y="17"/>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30"/>
            <p:cNvSpPr/>
            <p:nvPr/>
          </p:nvSpPr>
          <p:spPr>
            <a:xfrm>
              <a:off x="3989150" y="3077725"/>
              <a:ext cx="5175" cy="5275"/>
            </a:xfrm>
            <a:custGeom>
              <a:avLst/>
              <a:gdLst/>
              <a:ahLst/>
              <a:cxnLst/>
              <a:rect l="l" t="t" r="r" b="b"/>
              <a:pathLst>
                <a:path w="207" h="211" extrusionOk="0">
                  <a:moveTo>
                    <a:pt x="120" y="1"/>
                  </a:moveTo>
                  <a:cubicBezTo>
                    <a:pt x="71" y="1"/>
                    <a:pt x="17" y="34"/>
                    <a:pt x="0" y="87"/>
                  </a:cubicBezTo>
                  <a:lnTo>
                    <a:pt x="0" y="137"/>
                  </a:lnTo>
                  <a:cubicBezTo>
                    <a:pt x="17" y="157"/>
                    <a:pt x="17" y="157"/>
                    <a:pt x="17" y="174"/>
                  </a:cubicBezTo>
                  <a:cubicBezTo>
                    <a:pt x="33" y="190"/>
                    <a:pt x="71" y="207"/>
                    <a:pt x="87" y="207"/>
                  </a:cubicBezTo>
                  <a:cubicBezTo>
                    <a:pt x="96" y="209"/>
                    <a:pt x="105" y="210"/>
                    <a:pt x="114" y="210"/>
                  </a:cubicBezTo>
                  <a:cubicBezTo>
                    <a:pt x="169" y="210"/>
                    <a:pt x="207" y="167"/>
                    <a:pt x="207" y="120"/>
                  </a:cubicBezTo>
                  <a:cubicBezTo>
                    <a:pt x="207" y="104"/>
                    <a:pt x="207" y="71"/>
                    <a:pt x="190" y="54"/>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30"/>
            <p:cNvSpPr/>
            <p:nvPr/>
          </p:nvSpPr>
          <p:spPr>
            <a:xfrm>
              <a:off x="3996050" y="3038250"/>
              <a:ext cx="5175" cy="5175"/>
            </a:xfrm>
            <a:custGeom>
              <a:avLst/>
              <a:gdLst/>
              <a:ahLst/>
              <a:cxnLst/>
              <a:rect l="l" t="t" r="r" b="b"/>
              <a:pathLst>
                <a:path w="207" h="207" extrusionOk="0">
                  <a:moveTo>
                    <a:pt x="120" y="1"/>
                  </a:moveTo>
                  <a:cubicBezTo>
                    <a:pt x="67" y="1"/>
                    <a:pt x="17" y="34"/>
                    <a:pt x="1" y="87"/>
                  </a:cubicBezTo>
                  <a:lnTo>
                    <a:pt x="1" y="120"/>
                  </a:lnTo>
                  <a:lnTo>
                    <a:pt x="1" y="137"/>
                  </a:lnTo>
                  <a:cubicBezTo>
                    <a:pt x="17" y="153"/>
                    <a:pt x="17" y="153"/>
                    <a:pt x="17" y="170"/>
                  </a:cubicBezTo>
                  <a:cubicBezTo>
                    <a:pt x="34" y="190"/>
                    <a:pt x="50" y="207"/>
                    <a:pt x="87" y="207"/>
                  </a:cubicBezTo>
                  <a:cubicBezTo>
                    <a:pt x="120" y="207"/>
                    <a:pt x="137" y="207"/>
                    <a:pt x="170" y="190"/>
                  </a:cubicBezTo>
                  <a:cubicBezTo>
                    <a:pt x="190" y="170"/>
                    <a:pt x="207" y="153"/>
                    <a:pt x="207" y="120"/>
                  </a:cubicBezTo>
                  <a:cubicBezTo>
                    <a:pt x="207" y="104"/>
                    <a:pt x="207" y="67"/>
                    <a:pt x="190" y="50"/>
                  </a:cubicBezTo>
                  <a:cubicBezTo>
                    <a:pt x="170"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30"/>
            <p:cNvSpPr/>
            <p:nvPr/>
          </p:nvSpPr>
          <p:spPr>
            <a:xfrm>
              <a:off x="4014500" y="3003825"/>
              <a:ext cx="5600" cy="5175"/>
            </a:xfrm>
            <a:custGeom>
              <a:avLst/>
              <a:gdLst/>
              <a:ahLst/>
              <a:cxnLst/>
              <a:rect l="l" t="t" r="r" b="b"/>
              <a:pathLst>
                <a:path w="224" h="207" extrusionOk="0">
                  <a:moveTo>
                    <a:pt x="137" y="1"/>
                  </a:moveTo>
                  <a:cubicBezTo>
                    <a:pt x="104" y="1"/>
                    <a:pt x="71" y="1"/>
                    <a:pt x="50" y="21"/>
                  </a:cubicBezTo>
                  <a:cubicBezTo>
                    <a:pt x="34" y="38"/>
                    <a:pt x="17" y="54"/>
                    <a:pt x="17" y="87"/>
                  </a:cubicBezTo>
                  <a:cubicBezTo>
                    <a:pt x="1" y="104"/>
                    <a:pt x="1" y="124"/>
                    <a:pt x="17" y="141"/>
                  </a:cubicBezTo>
                  <a:cubicBezTo>
                    <a:pt x="17" y="141"/>
                    <a:pt x="17" y="157"/>
                    <a:pt x="34" y="157"/>
                  </a:cubicBezTo>
                  <a:cubicBezTo>
                    <a:pt x="50" y="190"/>
                    <a:pt x="71" y="190"/>
                    <a:pt x="104" y="207"/>
                  </a:cubicBezTo>
                  <a:cubicBezTo>
                    <a:pt x="153" y="207"/>
                    <a:pt x="207" y="174"/>
                    <a:pt x="223" y="124"/>
                  </a:cubicBezTo>
                  <a:cubicBezTo>
                    <a:pt x="223" y="87"/>
                    <a:pt x="207" y="54"/>
                    <a:pt x="207" y="38"/>
                  </a:cubicBezTo>
                  <a:cubicBezTo>
                    <a:pt x="190" y="2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30"/>
            <p:cNvSpPr/>
            <p:nvPr/>
          </p:nvSpPr>
          <p:spPr>
            <a:xfrm>
              <a:off x="4016250" y="2989700"/>
              <a:ext cx="5175" cy="5275"/>
            </a:xfrm>
            <a:custGeom>
              <a:avLst/>
              <a:gdLst/>
              <a:ahLst/>
              <a:cxnLst/>
              <a:rect l="l" t="t" r="r" b="b"/>
              <a:pathLst>
                <a:path w="207" h="211" extrusionOk="0">
                  <a:moveTo>
                    <a:pt x="120" y="1"/>
                  </a:moveTo>
                  <a:cubicBezTo>
                    <a:pt x="67" y="1"/>
                    <a:pt x="17" y="34"/>
                    <a:pt x="1" y="87"/>
                  </a:cubicBezTo>
                  <a:lnTo>
                    <a:pt x="1" y="137"/>
                  </a:lnTo>
                  <a:cubicBezTo>
                    <a:pt x="17" y="153"/>
                    <a:pt x="17" y="153"/>
                    <a:pt x="17" y="174"/>
                  </a:cubicBezTo>
                  <a:cubicBezTo>
                    <a:pt x="34" y="191"/>
                    <a:pt x="67" y="207"/>
                    <a:pt x="83" y="207"/>
                  </a:cubicBezTo>
                  <a:cubicBezTo>
                    <a:pt x="93" y="209"/>
                    <a:pt x="102" y="210"/>
                    <a:pt x="110" y="210"/>
                  </a:cubicBezTo>
                  <a:cubicBezTo>
                    <a:pt x="167" y="210"/>
                    <a:pt x="207" y="167"/>
                    <a:pt x="207" y="120"/>
                  </a:cubicBezTo>
                  <a:cubicBezTo>
                    <a:pt x="207" y="104"/>
                    <a:pt x="207" y="71"/>
                    <a:pt x="186" y="50"/>
                  </a:cubicBezTo>
                  <a:cubicBezTo>
                    <a:pt x="170"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30"/>
            <p:cNvSpPr/>
            <p:nvPr/>
          </p:nvSpPr>
          <p:spPr>
            <a:xfrm>
              <a:off x="4017500" y="2973825"/>
              <a:ext cx="5575" cy="5200"/>
            </a:xfrm>
            <a:custGeom>
              <a:avLst/>
              <a:gdLst/>
              <a:ahLst/>
              <a:cxnLst/>
              <a:rect l="l" t="t" r="r" b="b"/>
              <a:pathLst>
                <a:path w="223" h="208" extrusionOk="0">
                  <a:moveTo>
                    <a:pt x="120" y="1"/>
                  </a:moveTo>
                  <a:cubicBezTo>
                    <a:pt x="87" y="1"/>
                    <a:pt x="70" y="1"/>
                    <a:pt x="33" y="34"/>
                  </a:cubicBezTo>
                  <a:cubicBezTo>
                    <a:pt x="17" y="50"/>
                    <a:pt x="17" y="67"/>
                    <a:pt x="0" y="88"/>
                  </a:cubicBezTo>
                  <a:cubicBezTo>
                    <a:pt x="0" y="104"/>
                    <a:pt x="0" y="121"/>
                    <a:pt x="17" y="137"/>
                  </a:cubicBezTo>
                  <a:cubicBezTo>
                    <a:pt x="33" y="170"/>
                    <a:pt x="54" y="207"/>
                    <a:pt x="103" y="207"/>
                  </a:cubicBezTo>
                  <a:cubicBezTo>
                    <a:pt x="157" y="207"/>
                    <a:pt x="206" y="170"/>
                    <a:pt x="223" y="121"/>
                  </a:cubicBezTo>
                  <a:cubicBezTo>
                    <a:pt x="223" y="88"/>
                    <a:pt x="206" y="67"/>
                    <a:pt x="190" y="34"/>
                  </a:cubicBezTo>
                  <a:cubicBezTo>
                    <a:pt x="173"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30"/>
            <p:cNvSpPr/>
            <p:nvPr/>
          </p:nvSpPr>
          <p:spPr>
            <a:xfrm>
              <a:off x="4012350" y="3020225"/>
              <a:ext cx="5575" cy="5175"/>
            </a:xfrm>
            <a:custGeom>
              <a:avLst/>
              <a:gdLst/>
              <a:ahLst/>
              <a:cxnLst/>
              <a:rect l="l" t="t" r="r" b="b"/>
              <a:pathLst>
                <a:path w="223" h="207" extrusionOk="0">
                  <a:moveTo>
                    <a:pt x="120" y="0"/>
                  </a:moveTo>
                  <a:cubicBezTo>
                    <a:pt x="70" y="0"/>
                    <a:pt x="17" y="33"/>
                    <a:pt x="0" y="87"/>
                  </a:cubicBezTo>
                  <a:cubicBezTo>
                    <a:pt x="0" y="103"/>
                    <a:pt x="0" y="120"/>
                    <a:pt x="17" y="136"/>
                  </a:cubicBezTo>
                  <a:cubicBezTo>
                    <a:pt x="17" y="153"/>
                    <a:pt x="17" y="153"/>
                    <a:pt x="33" y="169"/>
                  </a:cubicBezTo>
                  <a:cubicBezTo>
                    <a:pt x="54" y="190"/>
                    <a:pt x="70" y="206"/>
                    <a:pt x="103" y="206"/>
                  </a:cubicBezTo>
                  <a:cubicBezTo>
                    <a:pt x="120" y="206"/>
                    <a:pt x="157" y="206"/>
                    <a:pt x="173" y="190"/>
                  </a:cubicBezTo>
                  <a:cubicBezTo>
                    <a:pt x="190" y="169"/>
                    <a:pt x="206" y="153"/>
                    <a:pt x="223" y="120"/>
                  </a:cubicBezTo>
                  <a:cubicBezTo>
                    <a:pt x="223" y="87"/>
                    <a:pt x="206" y="66"/>
                    <a:pt x="190" y="50"/>
                  </a:cubicBezTo>
                  <a:cubicBezTo>
                    <a:pt x="173"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30"/>
            <p:cNvSpPr/>
            <p:nvPr/>
          </p:nvSpPr>
          <p:spPr>
            <a:xfrm>
              <a:off x="4006775" y="3057950"/>
              <a:ext cx="5600" cy="5400"/>
            </a:xfrm>
            <a:custGeom>
              <a:avLst/>
              <a:gdLst/>
              <a:ahLst/>
              <a:cxnLst/>
              <a:rect l="l" t="t" r="r" b="b"/>
              <a:pathLst>
                <a:path w="224" h="216" extrusionOk="0">
                  <a:moveTo>
                    <a:pt x="120" y="0"/>
                  </a:moveTo>
                  <a:cubicBezTo>
                    <a:pt x="71" y="0"/>
                    <a:pt x="17" y="37"/>
                    <a:pt x="0" y="87"/>
                  </a:cubicBezTo>
                  <a:lnTo>
                    <a:pt x="0" y="157"/>
                  </a:lnTo>
                  <a:cubicBezTo>
                    <a:pt x="17" y="157"/>
                    <a:pt x="17" y="157"/>
                    <a:pt x="17" y="173"/>
                  </a:cubicBezTo>
                  <a:cubicBezTo>
                    <a:pt x="33" y="190"/>
                    <a:pt x="71" y="206"/>
                    <a:pt x="87" y="206"/>
                  </a:cubicBezTo>
                  <a:cubicBezTo>
                    <a:pt x="97" y="213"/>
                    <a:pt x="105" y="215"/>
                    <a:pt x="113" y="215"/>
                  </a:cubicBezTo>
                  <a:cubicBezTo>
                    <a:pt x="132" y="215"/>
                    <a:pt x="148" y="201"/>
                    <a:pt x="174" y="190"/>
                  </a:cubicBezTo>
                  <a:cubicBezTo>
                    <a:pt x="190" y="173"/>
                    <a:pt x="207" y="157"/>
                    <a:pt x="207" y="124"/>
                  </a:cubicBezTo>
                  <a:cubicBezTo>
                    <a:pt x="223" y="70"/>
                    <a:pt x="174"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30"/>
            <p:cNvSpPr/>
            <p:nvPr/>
          </p:nvSpPr>
          <p:spPr>
            <a:xfrm>
              <a:off x="4008950" y="3031600"/>
              <a:ext cx="5575" cy="5100"/>
            </a:xfrm>
            <a:custGeom>
              <a:avLst/>
              <a:gdLst/>
              <a:ahLst/>
              <a:cxnLst/>
              <a:rect l="l" t="t" r="r" b="b"/>
              <a:pathLst>
                <a:path w="223" h="204" extrusionOk="0">
                  <a:moveTo>
                    <a:pt x="126" y="1"/>
                  </a:moveTo>
                  <a:cubicBezTo>
                    <a:pt x="112" y="1"/>
                    <a:pt x="99" y="3"/>
                    <a:pt x="87" y="7"/>
                  </a:cubicBezTo>
                  <a:cubicBezTo>
                    <a:pt x="33" y="24"/>
                    <a:pt x="0" y="77"/>
                    <a:pt x="33" y="147"/>
                  </a:cubicBezTo>
                  <a:cubicBezTo>
                    <a:pt x="33" y="147"/>
                    <a:pt x="50" y="164"/>
                    <a:pt x="50" y="180"/>
                  </a:cubicBezTo>
                  <a:cubicBezTo>
                    <a:pt x="76" y="192"/>
                    <a:pt x="100" y="204"/>
                    <a:pt x="129" y="204"/>
                  </a:cubicBezTo>
                  <a:cubicBezTo>
                    <a:pt x="142" y="204"/>
                    <a:pt x="155" y="202"/>
                    <a:pt x="169" y="197"/>
                  </a:cubicBezTo>
                  <a:cubicBezTo>
                    <a:pt x="206" y="180"/>
                    <a:pt x="223" y="147"/>
                    <a:pt x="223" y="110"/>
                  </a:cubicBezTo>
                  <a:lnTo>
                    <a:pt x="223" y="61"/>
                  </a:lnTo>
                  <a:cubicBezTo>
                    <a:pt x="210" y="20"/>
                    <a:pt x="167"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30"/>
            <p:cNvSpPr/>
            <p:nvPr/>
          </p:nvSpPr>
          <p:spPr>
            <a:xfrm>
              <a:off x="3999875" y="3084475"/>
              <a:ext cx="6100" cy="5075"/>
            </a:xfrm>
            <a:custGeom>
              <a:avLst/>
              <a:gdLst/>
              <a:ahLst/>
              <a:cxnLst/>
              <a:rect l="l" t="t" r="r" b="b"/>
              <a:pathLst>
                <a:path w="244" h="203" extrusionOk="0">
                  <a:moveTo>
                    <a:pt x="128" y="1"/>
                  </a:moveTo>
                  <a:cubicBezTo>
                    <a:pt x="114" y="1"/>
                    <a:pt x="100" y="3"/>
                    <a:pt x="87" y="7"/>
                  </a:cubicBezTo>
                  <a:cubicBezTo>
                    <a:pt x="37" y="24"/>
                    <a:pt x="0" y="94"/>
                    <a:pt x="37" y="143"/>
                  </a:cubicBezTo>
                  <a:cubicBezTo>
                    <a:pt x="50" y="184"/>
                    <a:pt x="81" y="203"/>
                    <a:pt x="126" y="203"/>
                  </a:cubicBezTo>
                  <a:cubicBezTo>
                    <a:pt x="140" y="203"/>
                    <a:pt x="156" y="201"/>
                    <a:pt x="173" y="197"/>
                  </a:cubicBezTo>
                  <a:cubicBezTo>
                    <a:pt x="223" y="176"/>
                    <a:pt x="243" y="127"/>
                    <a:pt x="223" y="57"/>
                  </a:cubicBezTo>
                  <a:cubicBezTo>
                    <a:pt x="210" y="19"/>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30"/>
            <p:cNvSpPr/>
            <p:nvPr/>
          </p:nvSpPr>
          <p:spPr>
            <a:xfrm>
              <a:off x="4008950" y="3044650"/>
              <a:ext cx="5175" cy="5200"/>
            </a:xfrm>
            <a:custGeom>
              <a:avLst/>
              <a:gdLst/>
              <a:ahLst/>
              <a:cxnLst/>
              <a:rect l="l" t="t" r="r" b="b"/>
              <a:pathLst>
                <a:path w="207" h="208" extrusionOk="0">
                  <a:moveTo>
                    <a:pt x="103" y="0"/>
                  </a:moveTo>
                  <a:cubicBezTo>
                    <a:pt x="66" y="0"/>
                    <a:pt x="33" y="17"/>
                    <a:pt x="17" y="37"/>
                  </a:cubicBezTo>
                  <a:cubicBezTo>
                    <a:pt x="0" y="70"/>
                    <a:pt x="0" y="87"/>
                    <a:pt x="0" y="120"/>
                  </a:cubicBezTo>
                  <a:cubicBezTo>
                    <a:pt x="0" y="120"/>
                    <a:pt x="0" y="141"/>
                    <a:pt x="17" y="141"/>
                  </a:cubicBezTo>
                  <a:cubicBezTo>
                    <a:pt x="17" y="157"/>
                    <a:pt x="33" y="174"/>
                    <a:pt x="33" y="190"/>
                  </a:cubicBezTo>
                  <a:cubicBezTo>
                    <a:pt x="53" y="203"/>
                    <a:pt x="76" y="208"/>
                    <a:pt x="98" y="208"/>
                  </a:cubicBezTo>
                  <a:cubicBezTo>
                    <a:pt x="133" y="208"/>
                    <a:pt x="167" y="194"/>
                    <a:pt x="190" y="174"/>
                  </a:cubicBezTo>
                  <a:cubicBezTo>
                    <a:pt x="206" y="157"/>
                    <a:pt x="206" y="120"/>
                    <a:pt x="206" y="87"/>
                  </a:cubicBezTo>
                  <a:cubicBezTo>
                    <a:pt x="206" y="70"/>
                    <a:pt x="190" y="3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30"/>
            <p:cNvSpPr/>
            <p:nvPr/>
          </p:nvSpPr>
          <p:spPr>
            <a:xfrm>
              <a:off x="4046250" y="3124875"/>
              <a:ext cx="5175" cy="5250"/>
            </a:xfrm>
            <a:custGeom>
              <a:avLst/>
              <a:gdLst/>
              <a:ahLst/>
              <a:cxnLst/>
              <a:rect l="l" t="t" r="r" b="b"/>
              <a:pathLst>
                <a:path w="207" h="210" extrusionOk="0">
                  <a:moveTo>
                    <a:pt x="96" y="0"/>
                  </a:moveTo>
                  <a:cubicBezTo>
                    <a:pt x="41" y="0"/>
                    <a:pt x="1" y="46"/>
                    <a:pt x="1" y="90"/>
                  </a:cubicBezTo>
                  <a:lnTo>
                    <a:pt x="1" y="143"/>
                  </a:lnTo>
                  <a:cubicBezTo>
                    <a:pt x="1" y="160"/>
                    <a:pt x="17" y="160"/>
                    <a:pt x="17" y="160"/>
                  </a:cubicBezTo>
                  <a:cubicBezTo>
                    <a:pt x="38" y="193"/>
                    <a:pt x="54" y="209"/>
                    <a:pt x="87" y="209"/>
                  </a:cubicBezTo>
                  <a:cubicBezTo>
                    <a:pt x="104" y="209"/>
                    <a:pt x="141" y="209"/>
                    <a:pt x="157" y="193"/>
                  </a:cubicBezTo>
                  <a:cubicBezTo>
                    <a:pt x="190" y="176"/>
                    <a:pt x="207" y="143"/>
                    <a:pt x="207" y="127"/>
                  </a:cubicBezTo>
                  <a:cubicBezTo>
                    <a:pt x="207" y="90"/>
                    <a:pt x="207" y="73"/>
                    <a:pt x="190" y="40"/>
                  </a:cubicBezTo>
                  <a:cubicBezTo>
                    <a:pt x="174" y="24"/>
                    <a:pt x="141" y="3"/>
                    <a:pt x="120" y="3"/>
                  </a:cubicBezTo>
                  <a:cubicBezTo>
                    <a:pt x="112" y="1"/>
                    <a:pt x="104"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30"/>
            <p:cNvSpPr/>
            <p:nvPr/>
          </p:nvSpPr>
          <p:spPr>
            <a:xfrm>
              <a:off x="4040275" y="3151100"/>
              <a:ext cx="5175" cy="5300"/>
            </a:xfrm>
            <a:custGeom>
              <a:avLst/>
              <a:gdLst/>
              <a:ahLst/>
              <a:cxnLst/>
              <a:rect l="l" t="t" r="r" b="b"/>
              <a:pathLst>
                <a:path w="207" h="212" extrusionOk="0">
                  <a:moveTo>
                    <a:pt x="97" y="1"/>
                  </a:moveTo>
                  <a:cubicBezTo>
                    <a:pt x="55" y="1"/>
                    <a:pt x="14" y="46"/>
                    <a:pt x="0" y="88"/>
                  </a:cubicBezTo>
                  <a:lnTo>
                    <a:pt x="0" y="142"/>
                  </a:lnTo>
                  <a:cubicBezTo>
                    <a:pt x="17" y="142"/>
                    <a:pt x="17" y="158"/>
                    <a:pt x="17" y="158"/>
                  </a:cubicBezTo>
                  <a:cubicBezTo>
                    <a:pt x="33" y="191"/>
                    <a:pt x="70" y="212"/>
                    <a:pt x="87" y="212"/>
                  </a:cubicBezTo>
                  <a:cubicBezTo>
                    <a:pt x="136" y="212"/>
                    <a:pt x="207" y="174"/>
                    <a:pt x="207" y="125"/>
                  </a:cubicBezTo>
                  <a:cubicBezTo>
                    <a:pt x="207" y="88"/>
                    <a:pt x="207" y="71"/>
                    <a:pt x="190" y="38"/>
                  </a:cubicBezTo>
                  <a:cubicBezTo>
                    <a:pt x="174" y="22"/>
                    <a:pt x="153" y="5"/>
                    <a:pt x="120" y="5"/>
                  </a:cubicBezTo>
                  <a:cubicBezTo>
                    <a:pt x="112" y="2"/>
                    <a:pt x="105"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30"/>
            <p:cNvSpPr/>
            <p:nvPr/>
          </p:nvSpPr>
          <p:spPr>
            <a:xfrm>
              <a:off x="4037275" y="3164900"/>
              <a:ext cx="5600" cy="5250"/>
            </a:xfrm>
            <a:custGeom>
              <a:avLst/>
              <a:gdLst/>
              <a:ahLst/>
              <a:cxnLst/>
              <a:rect l="l" t="t" r="r" b="b"/>
              <a:pathLst>
                <a:path w="224" h="210" extrusionOk="0">
                  <a:moveTo>
                    <a:pt x="112" y="0"/>
                  </a:moveTo>
                  <a:cubicBezTo>
                    <a:pt x="80" y="0"/>
                    <a:pt x="48" y="14"/>
                    <a:pt x="17" y="35"/>
                  </a:cubicBezTo>
                  <a:cubicBezTo>
                    <a:pt x="1" y="51"/>
                    <a:pt x="1" y="88"/>
                    <a:pt x="1" y="121"/>
                  </a:cubicBezTo>
                  <a:cubicBezTo>
                    <a:pt x="1" y="121"/>
                    <a:pt x="1" y="138"/>
                    <a:pt x="17" y="138"/>
                  </a:cubicBezTo>
                  <a:cubicBezTo>
                    <a:pt x="17" y="154"/>
                    <a:pt x="34" y="175"/>
                    <a:pt x="34" y="191"/>
                  </a:cubicBezTo>
                  <a:cubicBezTo>
                    <a:pt x="54" y="204"/>
                    <a:pt x="77" y="209"/>
                    <a:pt x="98" y="209"/>
                  </a:cubicBezTo>
                  <a:cubicBezTo>
                    <a:pt x="134" y="209"/>
                    <a:pt x="168" y="195"/>
                    <a:pt x="190" y="175"/>
                  </a:cubicBezTo>
                  <a:cubicBezTo>
                    <a:pt x="223" y="121"/>
                    <a:pt x="223" y="51"/>
                    <a:pt x="170" y="18"/>
                  </a:cubicBezTo>
                  <a:cubicBezTo>
                    <a:pt x="151" y="6"/>
                    <a:pt x="13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30"/>
            <p:cNvSpPr/>
            <p:nvPr/>
          </p:nvSpPr>
          <p:spPr>
            <a:xfrm>
              <a:off x="4033775" y="3126275"/>
              <a:ext cx="5175" cy="5175"/>
            </a:xfrm>
            <a:custGeom>
              <a:avLst/>
              <a:gdLst/>
              <a:ahLst/>
              <a:cxnLst/>
              <a:rect l="l" t="t" r="r" b="b"/>
              <a:pathLst>
                <a:path w="207" h="207" extrusionOk="0">
                  <a:moveTo>
                    <a:pt x="124" y="1"/>
                  </a:moveTo>
                  <a:cubicBezTo>
                    <a:pt x="54" y="1"/>
                    <a:pt x="1" y="34"/>
                    <a:pt x="1" y="87"/>
                  </a:cubicBezTo>
                  <a:lnTo>
                    <a:pt x="1" y="137"/>
                  </a:lnTo>
                  <a:cubicBezTo>
                    <a:pt x="1" y="153"/>
                    <a:pt x="21" y="153"/>
                    <a:pt x="21" y="174"/>
                  </a:cubicBezTo>
                  <a:cubicBezTo>
                    <a:pt x="38" y="190"/>
                    <a:pt x="54" y="207"/>
                    <a:pt x="87" y="207"/>
                  </a:cubicBezTo>
                  <a:cubicBezTo>
                    <a:pt x="104" y="207"/>
                    <a:pt x="141" y="207"/>
                    <a:pt x="157" y="190"/>
                  </a:cubicBezTo>
                  <a:cubicBezTo>
                    <a:pt x="190" y="174"/>
                    <a:pt x="207" y="153"/>
                    <a:pt x="207" y="120"/>
                  </a:cubicBezTo>
                  <a:cubicBezTo>
                    <a:pt x="207" y="71"/>
                    <a:pt x="174" y="17"/>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30"/>
            <p:cNvSpPr/>
            <p:nvPr/>
          </p:nvSpPr>
          <p:spPr>
            <a:xfrm>
              <a:off x="4029550" y="3139175"/>
              <a:ext cx="5600" cy="5250"/>
            </a:xfrm>
            <a:custGeom>
              <a:avLst/>
              <a:gdLst/>
              <a:ahLst/>
              <a:cxnLst/>
              <a:rect l="l" t="t" r="r" b="b"/>
              <a:pathLst>
                <a:path w="224" h="210" extrusionOk="0">
                  <a:moveTo>
                    <a:pt x="120" y="0"/>
                  </a:moveTo>
                  <a:cubicBezTo>
                    <a:pt x="67" y="0"/>
                    <a:pt x="17" y="33"/>
                    <a:pt x="1" y="87"/>
                  </a:cubicBezTo>
                  <a:cubicBezTo>
                    <a:pt x="1" y="103"/>
                    <a:pt x="1" y="120"/>
                    <a:pt x="17" y="136"/>
                  </a:cubicBezTo>
                  <a:lnTo>
                    <a:pt x="17" y="173"/>
                  </a:lnTo>
                  <a:cubicBezTo>
                    <a:pt x="34" y="190"/>
                    <a:pt x="67" y="206"/>
                    <a:pt x="87" y="206"/>
                  </a:cubicBezTo>
                  <a:cubicBezTo>
                    <a:pt x="96" y="208"/>
                    <a:pt x="105" y="209"/>
                    <a:pt x="113" y="209"/>
                  </a:cubicBezTo>
                  <a:cubicBezTo>
                    <a:pt x="167" y="209"/>
                    <a:pt x="207" y="166"/>
                    <a:pt x="207" y="120"/>
                  </a:cubicBezTo>
                  <a:cubicBezTo>
                    <a:pt x="223" y="103"/>
                    <a:pt x="207" y="70"/>
                    <a:pt x="190" y="50"/>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30"/>
            <p:cNvSpPr/>
            <p:nvPr/>
          </p:nvSpPr>
          <p:spPr>
            <a:xfrm>
              <a:off x="3996050" y="3115400"/>
              <a:ext cx="4775" cy="5225"/>
            </a:xfrm>
            <a:custGeom>
              <a:avLst/>
              <a:gdLst/>
              <a:ahLst/>
              <a:cxnLst/>
              <a:rect l="l" t="t" r="r" b="b"/>
              <a:pathLst>
                <a:path w="191" h="209" extrusionOk="0">
                  <a:moveTo>
                    <a:pt x="89" y="1"/>
                  </a:moveTo>
                  <a:cubicBezTo>
                    <a:pt x="77" y="1"/>
                    <a:pt x="64" y="3"/>
                    <a:pt x="50" y="7"/>
                  </a:cubicBezTo>
                  <a:cubicBezTo>
                    <a:pt x="34" y="7"/>
                    <a:pt x="17" y="23"/>
                    <a:pt x="1" y="40"/>
                  </a:cubicBezTo>
                  <a:cubicBezTo>
                    <a:pt x="17" y="94"/>
                    <a:pt x="50" y="143"/>
                    <a:pt x="67" y="197"/>
                  </a:cubicBezTo>
                  <a:cubicBezTo>
                    <a:pt x="77" y="205"/>
                    <a:pt x="86" y="209"/>
                    <a:pt x="95" y="209"/>
                  </a:cubicBezTo>
                  <a:cubicBezTo>
                    <a:pt x="104" y="209"/>
                    <a:pt x="112" y="205"/>
                    <a:pt x="120" y="197"/>
                  </a:cubicBezTo>
                  <a:cubicBezTo>
                    <a:pt x="153" y="176"/>
                    <a:pt x="190" y="143"/>
                    <a:pt x="190" y="110"/>
                  </a:cubicBezTo>
                  <a:lnTo>
                    <a:pt x="190" y="56"/>
                  </a:lnTo>
                  <a:cubicBezTo>
                    <a:pt x="162" y="19"/>
                    <a:pt x="128"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30"/>
            <p:cNvSpPr/>
            <p:nvPr/>
          </p:nvSpPr>
          <p:spPr>
            <a:xfrm>
              <a:off x="4042425" y="3139000"/>
              <a:ext cx="5600" cy="5075"/>
            </a:xfrm>
            <a:custGeom>
              <a:avLst/>
              <a:gdLst/>
              <a:ahLst/>
              <a:cxnLst/>
              <a:rect l="l" t="t" r="r" b="b"/>
              <a:pathLst>
                <a:path w="224" h="203" extrusionOk="0">
                  <a:moveTo>
                    <a:pt x="110" y="1"/>
                  </a:moveTo>
                  <a:cubicBezTo>
                    <a:pt x="82" y="1"/>
                    <a:pt x="52" y="13"/>
                    <a:pt x="34" y="40"/>
                  </a:cubicBezTo>
                  <a:cubicBezTo>
                    <a:pt x="17" y="57"/>
                    <a:pt x="1" y="94"/>
                    <a:pt x="17" y="110"/>
                  </a:cubicBezTo>
                  <a:lnTo>
                    <a:pt x="17" y="143"/>
                  </a:lnTo>
                  <a:cubicBezTo>
                    <a:pt x="17" y="160"/>
                    <a:pt x="34" y="180"/>
                    <a:pt x="50" y="180"/>
                  </a:cubicBezTo>
                  <a:cubicBezTo>
                    <a:pt x="67" y="195"/>
                    <a:pt x="89" y="203"/>
                    <a:pt x="111" y="203"/>
                  </a:cubicBezTo>
                  <a:cubicBezTo>
                    <a:pt x="140" y="203"/>
                    <a:pt x="170" y="190"/>
                    <a:pt x="191" y="160"/>
                  </a:cubicBezTo>
                  <a:cubicBezTo>
                    <a:pt x="207" y="143"/>
                    <a:pt x="224" y="110"/>
                    <a:pt x="224" y="94"/>
                  </a:cubicBezTo>
                  <a:cubicBezTo>
                    <a:pt x="224" y="57"/>
                    <a:pt x="207" y="40"/>
                    <a:pt x="170" y="24"/>
                  </a:cubicBezTo>
                  <a:cubicBezTo>
                    <a:pt x="155" y="9"/>
                    <a:pt x="133"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30"/>
            <p:cNvSpPr/>
            <p:nvPr/>
          </p:nvSpPr>
          <p:spPr>
            <a:xfrm>
              <a:off x="4049750" y="3174825"/>
              <a:ext cx="5600" cy="5175"/>
            </a:xfrm>
            <a:custGeom>
              <a:avLst/>
              <a:gdLst/>
              <a:ahLst/>
              <a:cxnLst/>
              <a:rect l="l" t="t" r="r" b="b"/>
              <a:pathLst>
                <a:path w="224" h="207" extrusionOk="0">
                  <a:moveTo>
                    <a:pt x="120" y="1"/>
                  </a:moveTo>
                  <a:cubicBezTo>
                    <a:pt x="67" y="1"/>
                    <a:pt x="17" y="34"/>
                    <a:pt x="1" y="87"/>
                  </a:cubicBezTo>
                  <a:lnTo>
                    <a:pt x="1" y="120"/>
                  </a:lnTo>
                  <a:cubicBezTo>
                    <a:pt x="1" y="137"/>
                    <a:pt x="1" y="137"/>
                    <a:pt x="17" y="137"/>
                  </a:cubicBezTo>
                  <a:lnTo>
                    <a:pt x="17" y="170"/>
                  </a:lnTo>
                  <a:cubicBezTo>
                    <a:pt x="34" y="190"/>
                    <a:pt x="67" y="207"/>
                    <a:pt x="83" y="207"/>
                  </a:cubicBezTo>
                  <a:cubicBezTo>
                    <a:pt x="120" y="207"/>
                    <a:pt x="153" y="207"/>
                    <a:pt x="170" y="190"/>
                  </a:cubicBezTo>
                  <a:cubicBezTo>
                    <a:pt x="186" y="170"/>
                    <a:pt x="207" y="137"/>
                    <a:pt x="207" y="120"/>
                  </a:cubicBezTo>
                  <a:cubicBezTo>
                    <a:pt x="223" y="87"/>
                    <a:pt x="207" y="67"/>
                    <a:pt x="207" y="50"/>
                  </a:cubicBezTo>
                  <a:cubicBezTo>
                    <a:pt x="186"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30"/>
            <p:cNvSpPr/>
            <p:nvPr/>
          </p:nvSpPr>
          <p:spPr>
            <a:xfrm>
              <a:off x="4026975" y="3152725"/>
              <a:ext cx="6000" cy="5075"/>
            </a:xfrm>
            <a:custGeom>
              <a:avLst/>
              <a:gdLst/>
              <a:ahLst/>
              <a:cxnLst/>
              <a:rect l="l" t="t" r="r" b="b"/>
              <a:pathLst>
                <a:path w="240" h="203" extrusionOk="0">
                  <a:moveTo>
                    <a:pt x="126" y="0"/>
                  </a:moveTo>
                  <a:cubicBezTo>
                    <a:pt x="113" y="0"/>
                    <a:pt x="99" y="2"/>
                    <a:pt x="87" y="6"/>
                  </a:cubicBezTo>
                  <a:cubicBezTo>
                    <a:pt x="34" y="23"/>
                    <a:pt x="1" y="93"/>
                    <a:pt x="17" y="147"/>
                  </a:cubicBezTo>
                  <a:cubicBezTo>
                    <a:pt x="42" y="184"/>
                    <a:pt x="78" y="202"/>
                    <a:pt x="116" y="202"/>
                  </a:cubicBezTo>
                  <a:cubicBezTo>
                    <a:pt x="128" y="202"/>
                    <a:pt x="141" y="200"/>
                    <a:pt x="153" y="196"/>
                  </a:cubicBezTo>
                  <a:cubicBezTo>
                    <a:pt x="207" y="180"/>
                    <a:pt x="240" y="109"/>
                    <a:pt x="223" y="60"/>
                  </a:cubicBezTo>
                  <a:cubicBezTo>
                    <a:pt x="211" y="20"/>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30"/>
            <p:cNvSpPr/>
            <p:nvPr/>
          </p:nvSpPr>
          <p:spPr>
            <a:xfrm>
              <a:off x="4051000" y="3160600"/>
              <a:ext cx="5575" cy="5250"/>
            </a:xfrm>
            <a:custGeom>
              <a:avLst/>
              <a:gdLst/>
              <a:ahLst/>
              <a:cxnLst/>
              <a:rect l="l" t="t" r="r" b="b"/>
              <a:pathLst>
                <a:path w="223" h="210" extrusionOk="0">
                  <a:moveTo>
                    <a:pt x="120" y="1"/>
                  </a:moveTo>
                  <a:cubicBezTo>
                    <a:pt x="103" y="1"/>
                    <a:pt x="70" y="1"/>
                    <a:pt x="54" y="17"/>
                  </a:cubicBezTo>
                  <a:cubicBezTo>
                    <a:pt x="17" y="38"/>
                    <a:pt x="17" y="71"/>
                    <a:pt x="0" y="87"/>
                  </a:cubicBezTo>
                  <a:cubicBezTo>
                    <a:pt x="0" y="104"/>
                    <a:pt x="0" y="120"/>
                    <a:pt x="17" y="141"/>
                  </a:cubicBezTo>
                  <a:lnTo>
                    <a:pt x="17" y="174"/>
                  </a:lnTo>
                  <a:cubicBezTo>
                    <a:pt x="33" y="190"/>
                    <a:pt x="70" y="207"/>
                    <a:pt x="87" y="207"/>
                  </a:cubicBezTo>
                  <a:cubicBezTo>
                    <a:pt x="96" y="209"/>
                    <a:pt x="105" y="210"/>
                    <a:pt x="114" y="210"/>
                  </a:cubicBezTo>
                  <a:cubicBezTo>
                    <a:pt x="169" y="210"/>
                    <a:pt x="206" y="167"/>
                    <a:pt x="206" y="120"/>
                  </a:cubicBezTo>
                  <a:cubicBezTo>
                    <a:pt x="223" y="104"/>
                    <a:pt x="206" y="71"/>
                    <a:pt x="190" y="54"/>
                  </a:cubicBezTo>
                  <a:cubicBezTo>
                    <a:pt x="173"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30"/>
            <p:cNvSpPr/>
            <p:nvPr/>
          </p:nvSpPr>
          <p:spPr>
            <a:xfrm>
              <a:off x="4013175" y="3082875"/>
              <a:ext cx="5675" cy="5200"/>
            </a:xfrm>
            <a:custGeom>
              <a:avLst/>
              <a:gdLst/>
              <a:ahLst/>
              <a:cxnLst/>
              <a:rect l="l" t="t" r="r" b="b"/>
              <a:pathLst>
                <a:path w="227" h="208" extrusionOk="0">
                  <a:moveTo>
                    <a:pt x="124" y="1"/>
                  </a:moveTo>
                  <a:cubicBezTo>
                    <a:pt x="70" y="1"/>
                    <a:pt x="21" y="34"/>
                    <a:pt x="0" y="88"/>
                  </a:cubicBezTo>
                  <a:cubicBezTo>
                    <a:pt x="0" y="104"/>
                    <a:pt x="0" y="121"/>
                    <a:pt x="21" y="137"/>
                  </a:cubicBezTo>
                  <a:lnTo>
                    <a:pt x="21" y="174"/>
                  </a:lnTo>
                  <a:cubicBezTo>
                    <a:pt x="37" y="191"/>
                    <a:pt x="70" y="207"/>
                    <a:pt x="87" y="207"/>
                  </a:cubicBezTo>
                  <a:cubicBezTo>
                    <a:pt x="157" y="207"/>
                    <a:pt x="206" y="174"/>
                    <a:pt x="206" y="121"/>
                  </a:cubicBezTo>
                  <a:cubicBezTo>
                    <a:pt x="227" y="88"/>
                    <a:pt x="206" y="71"/>
                    <a:pt x="190" y="34"/>
                  </a:cubicBezTo>
                  <a:cubicBezTo>
                    <a:pt x="173" y="17"/>
                    <a:pt x="157"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30"/>
            <p:cNvSpPr/>
            <p:nvPr/>
          </p:nvSpPr>
          <p:spPr>
            <a:xfrm>
              <a:off x="4009775" y="3113400"/>
              <a:ext cx="5575" cy="5100"/>
            </a:xfrm>
            <a:custGeom>
              <a:avLst/>
              <a:gdLst/>
              <a:ahLst/>
              <a:cxnLst/>
              <a:rect l="l" t="t" r="r" b="b"/>
              <a:pathLst>
                <a:path w="223" h="204" extrusionOk="0">
                  <a:moveTo>
                    <a:pt x="70" y="0"/>
                  </a:moveTo>
                  <a:cubicBezTo>
                    <a:pt x="33" y="17"/>
                    <a:pt x="17" y="33"/>
                    <a:pt x="17" y="50"/>
                  </a:cubicBezTo>
                  <a:cubicBezTo>
                    <a:pt x="0" y="70"/>
                    <a:pt x="0" y="103"/>
                    <a:pt x="0" y="136"/>
                  </a:cubicBezTo>
                  <a:cubicBezTo>
                    <a:pt x="12" y="175"/>
                    <a:pt x="52" y="203"/>
                    <a:pt x="92" y="203"/>
                  </a:cubicBezTo>
                  <a:cubicBezTo>
                    <a:pt x="107" y="203"/>
                    <a:pt x="122" y="199"/>
                    <a:pt x="136" y="190"/>
                  </a:cubicBezTo>
                  <a:cubicBezTo>
                    <a:pt x="190" y="174"/>
                    <a:pt x="223" y="120"/>
                    <a:pt x="206" y="70"/>
                  </a:cubicBezTo>
                  <a:cubicBezTo>
                    <a:pt x="190" y="33"/>
                    <a:pt x="157"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30"/>
            <p:cNvSpPr/>
            <p:nvPr/>
          </p:nvSpPr>
          <p:spPr>
            <a:xfrm>
              <a:off x="4010175" y="3096600"/>
              <a:ext cx="5600" cy="5250"/>
            </a:xfrm>
            <a:custGeom>
              <a:avLst/>
              <a:gdLst/>
              <a:ahLst/>
              <a:cxnLst/>
              <a:rect l="l" t="t" r="r" b="b"/>
              <a:pathLst>
                <a:path w="224" h="210" extrusionOk="0">
                  <a:moveTo>
                    <a:pt x="122" y="0"/>
                  </a:moveTo>
                  <a:cubicBezTo>
                    <a:pt x="91" y="0"/>
                    <a:pt x="58" y="15"/>
                    <a:pt x="38" y="37"/>
                  </a:cubicBezTo>
                  <a:cubicBezTo>
                    <a:pt x="17" y="70"/>
                    <a:pt x="1" y="87"/>
                    <a:pt x="1" y="124"/>
                  </a:cubicBezTo>
                  <a:cubicBezTo>
                    <a:pt x="17" y="124"/>
                    <a:pt x="17" y="140"/>
                    <a:pt x="17" y="140"/>
                  </a:cubicBezTo>
                  <a:cubicBezTo>
                    <a:pt x="17" y="157"/>
                    <a:pt x="38" y="173"/>
                    <a:pt x="54" y="190"/>
                  </a:cubicBezTo>
                  <a:cubicBezTo>
                    <a:pt x="67" y="204"/>
                    <a:pt x="84" y="210"/>
                    <a:pt x="103" y="210"/>
                  </a:cubicBezTo>
                  <a:cubicBezTo>
                    <a:pt x="135" y="210"/>
                    <a:pt x="170" y="194"/>
                    <a:pt x="190" y="173"/>
                  </a:cubicBezTo>
                  <a:cubicBezTo>
                    <a:pt x="223" y="124"/>
                    <a:pt x="223" y="70"/>
                    <a:pt x="174" y="21"/>
                  </a:cubicBezTo>
                  <a:cubicBezTo>
                    <a:pt x="161" y="6"/>
                    <a:pt x="142"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30"/>
            <p:cNvSpPr/>
            <p:nvPr/>
          </p:nvSpPr>
          <p:spPr>
            <a:xfrm>
              <a:off x="4023050" y="3106500"/>
              <a:ext cx="5200" cy="5175"/>
            </a:xfrm>
            <a:custGeom>
              <a:avLst/>
              <a:gdLst/>
              <a:ahLst/>
              <a:cxnLst/>
              <a:rect l="l" t="t" r="r" b="b"/>
              <a:pathLst>
                <a:path w="208" h="207" extrusionOk="0">
                  <a:moveTo>
                    <a:pt x="120" y="0"/>
                  </a:moveTo>
                  <a:cubicBezTo>
                    <a:pt x="54" y="0"/>
                    <a:pt x="1" y="37"/>
                    <a:pt x="1" y="87"/>
                  </a:cubicBezTo>
                  <a:lnTo>
                    <a:pt x="1" y="120"/>
                  </a:lnTo>
                  <a:lnTo>
                    <a:pt x="1" y="140"/>
                  </a:lnTo>
                  <a:cubicBezTo>
                    <a:pt x="1" y="157"/>
                    <a:pt x="1" y="157"/>
                    <a:pt x="17" y="173"/>
                  </a:cubicBezTo>
                  <a:cubicBezTo>
                    <a:pt x="38" y="190"/>
                    <a:pt x="54" y="206"/>
                    <a:pt x="87" y="206"/>
                  </a:cubicBezTo>
                  <a:cubicBezTo>
                    <a:pt x="104" y="206"/>
                    <a:pt x="141" y="206"/>
                    <a:pt x="158" y="190"/>
                  </a:cubicBezTo>
                  <a:cubicBezTo>
                    <a:pt x="191" y="173"/>
                    <a:pt x="191" y="157"/>
                    <a:pt x="207" y="120"/>
                  </a:cubicBezTo>
                  <a:cubicBezTo>
                    <a:pt x="207" y="103"/>
                    <a:pt x="207" y="70"/>
                    <a:pt x="191" y="54"/>
                  </a:cubicBezTo>
                  <a:cubicBezTo>
                    <a:pt x="174" y="37"/>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30"/>
            <p:cNvSpPr/>
            <p:nvPr/>
          </p:nvSpPr>
          <p:spPr>
            <a:xfrm>
              <a:off x="4005425" y="3124800"/>
              <a:ext cx="6125" cy="5275"/>
            </a:xfrm>
            <a:custGeom>
              <a:avLst/>
              <a:gdLst/>
              <a:ahLst/>
              <a:cxnLst/>
              <a:rect l="l" t="t" r="r" b="b"/>
              <a:pathLst>
                <a:path w="245" h="211" extrusionOk="0">
                  <a:moveTo>
                    <a:pt x="116" y="0"/>
                  </a:moveTo>
                  <a:cubicBezTo>
                    <a:pt x="102" y="0"/>
                    <a:pt x="87" y="2"/>
                    <a:pt x="71" y="6"/>
                  </a:cubicBezTo>
                  <a:cubicBezTo>
                    <a:pt x="21" y="27"/>
                    <a:pt x="1" y="93"/>
                    <a:pt x="21" y="146"/>
                  </a:cubicBezTo>
                  <a:cubicBezTo>
                    <a:pt x="33" y="182"/>
                    <a:pt x="71" y="211"/>
                    <a:pt x="110" y="211"/>
                  </a:cubicBezTo>
                  <a:cubicBezTo>
                    <a:pt x="126" y="211"/>
                    <a:pt x="142" y="206"/>
                    <a:pt x="158" y="196"/>
                  </a:cubicBezTo>
                  <a:cubicBezTo>
                    <a:pt x="207" y="179"/>
                    <a:pt x="244" y="130"/>
                    <a:pt x="207" y="76"/>
                  </a:cubicBezTo>
                  <a:cubicBezTo>
                    <a:pt x="194" y="22"/>
                    <a:pt x="16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30"/>
            <p:cNvSpPr/>
            <p:nvPr/>
          </p:nvSpPr>
          <p:spPr>
            <a:xfrm>
              <a:off x="4021825" y="3120300"/>
              <a:ext cx="5600" cy="5250"/>
            </a:xfrm>
            <a:custGeom>
              <a:avLst/>
              <a:gdLst/>
              <a:ahLst/>
              <a:cxnLst/>
              <a:rect l="l" t="t" r="r" b="b"/>
              <a:pathLst>
                <a:path w="224" h="210" extrusionOk="0">
                  <a:moveTo>
                    <a:pt x="120" y="1"/>
                  </a:moveTo>
                  <a:cubicBezTo>
                    <a:pt x="66" y="1"/>
                    <a:pt x="17" y="34"/>
                    <a:pt x="0" y="83"/>
                  </a:cubicBezTo>
                  <a:cubicBezTo>
                    <a:pt x="0" y="104"/>
                    <a:pt x="0" y="120"/>
                    <a:pt x="17" y="137"/>
                  </a:cubicBezTo>
                  <a:cubicBezTo>
                    <a:pt x="17" y="153"/>
                    <a:pt x="17" y="153"/>
                    <a:pt x="33" y="170"/>
                  </a:cubicBezTo>
                  <a:cubicBezTo>
                    <a:pt x="50" y="186"/>
                    <a:pt x="66" y="207"/>
                    <a:pt x="103" y="207"/>
                  </a:cubicBezTo>
                  <a:cubicBezTo>
                    <a:pt x="110" y="209"/>
                    <a:pt x="116" y="210"/>
                    <a:pt x="122" y="210"/>
                  </a:cubicBezTo>
                  <a:cubicBezTo>
                    <a:pt x="166" y="210"/>
                    <a:pt x="209" y="163"/>
                    <a:pt x="223" y="120"/>
                  </a:cubicBezTo>
                  <a:cubicBezTo>
                    <a:pt x="223" y="83"/>
                    <a:pt x="207" y="67"/>
                    <a:pt x="190" y="50"/>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30"/>
            <p:cNvSpPr/>
            <p:nvPr/>
          </p:nvSpPr>
          <p:spPr>
            <a:xfrm>
              <a:off x="4016250" y="3146075"/>
              <a:ext cx="5175" cy="5250"/>
            </a:xfrm>
            <a:custGeom>
              <a:avLst/>
              <a:gdLst/>
              <a:ahLst/>
              <a:cxnLst/>
              <a:rect l="l" t="t" r="r" b="b"/>
              <a:pathLst>
                <a:path w="207" h="210" extrusionOk="0">
                  <a:moveTo>
                    <a:pt x="120" y="0"/>
                  </a:moveTo>
                  <a:cubicBezTo>
                    <a:pt x="50" y="0"/>
                    <a:pt x="1" y="33"/>
                    <a:pt x="1" y="83"/>
                  </a:cubicBezTo>
                  <a:lnTo>
                    <a:pt x="1" y="136"/>
                  </a:lnTo>
                  <a:cubicBezTo>
                    <a:pt x="1" y="153"/>
                    <a:pt x="17" y="153"/>
                    <a:pt x="17" y="169"/>
                  </a:cubicBezTo>
                  <a:cubicBezTo>
                    <a:pt x="34" y="186"/>
                    <a:pt x="50" y="206"/>
                    <a:pt x="83" y="206"/>
                  </a:cubicBezTo>
                  <a:cubicBezTo>
                    <a:pt x="90" y="209"/>
                    <a:pt x="97" y="209"/>
                    <a:pt x="103" y="209"/>
                  </a:cubicBezTo>
                  <a:cubicBezTo>
                    <a:pt x="149" y="209"/>
                    <a:pt x="189" y="163"/>
                    <a:pt x="207" y="120"/>
                  </a:cubicBezTo>
                  <a:cubicBezTo>
                    <a:pt x="207" y="83"/>
                    <a:pt x="207" y="66"/>
                    <a:pt x="186" y="50"/>
                  </a:cubicBezTo>
                  <a:cubicBezTo>
                    <a:pt x="170"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30"/>
            <p:cNvSpPr/>
            <p:nvPr/>
          </p:nvSpPr>
          <p:spPr>
            <a:xfrm>
              <a:off x="4017075" y="3132150"/>
              <a:ext cx="6000" cy="5200"/>
            </a:xfrm>
            <a:custGeom>
              <a:avLst/>
              <a:gdLst/>
              <a:ahLst/>
              <a:cxnLst/>
              <a:rect l="l" t="t" r="r" b="b"/>
              <a:pathLst>
                <a:path w="240" h="208" extrusionOk="0">
                  <a:moveTo>
                    <a:pt x="115" y="1"/>
                  </a:moveTo>
                  <a:cubicBezTo>
                    <a:pt x="105" y="1"/>
                    <a:pt x="96" y="2"/>
                    <a:pt x="87" y="5"/>
                  </a:cubicBezTo>
                  <a:cubicBezTo>
                    <a:pt x="34" y="21"/>
                    <a:pt x="1" y="91"/>
                    <a:pt x="34" y="145"/>
                  </a:cubicBezTo>
                  <a:cubicBezTo>
                    <a:pt x="46" y="181"/>
                    <a:pt x="77" y="208"/>
                    <a:pt x="112" y="208"/>
                  </a:cubicBezTo>
                  <a:cubicBezTo>
                    <a:pt x="125" y="208"/>
                    <a:pt x="139" y="204"/>
                    <a:pt x="153" y="194"/>
                  </a:cubicBezTo>
                  <a:cubicBezTo>
                    <a:pt x="223" y="178"/>
                    <a:pt x="240" y="124"/>
                    <a:pt x="223" y="75"/>
                  </a:cubicBezTo>
                  <a:cubicBezTo>
                    <a:pt x="210" y="31"/>
                    <a:pt x="160"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30"/>
            <p:cNvSpPr/>
            <p:nvPr/>
          </p:nvSpPr>
          <p:spPr>
            <a:xfrm>
              <a:off x="4178600" y="3147725"/>
              <a:ext cx="5175" cy="5250"/>
            </a:xfrm>
            <a:custGeom>
              <a:avLst/>
              <a:gdLst/>
              <a:ahLst/>
              <a:cxnLst/>
              <a:rect l="l" t="t" r="r" b="b"/>
              <a:pathLst>
                <a:path w="207" h="210" extrusionOk="0">
                  <a:moveTo>
                    <a:pt x="120" y="0"/>
                  </a:moveTo>
                  <a:cubicBezTo>
                    <a:pt x="83" y="0"/>
                    <a:pt x="50" y="17"/>
                    <a:pt x="33" y="37"/>
                  </a:cubicBezTo>
                  <a:cubicBezTo>
                    <a:pt x="17" y="54"/>
                    <a:pt x="0" y="70"/>
                    <a:pt x="0" y="87"/>
                  </a:cubicBezTo>
                  <a:lnTo>
                    <a:pt x="0" y="157"/>
                  </a:lnTo>
                  <a:cubicBezTo>
                    <a:pt x="17" y="173"/>
                    <a:pt x="50" y="206"/>
                    <a:pt x="83" y="206"/>
                  </a:cubicBezTo>
                  <a:lnTo>
                    <a:pt x="103" y="206"/>
                  </a:lnTo>
                  <a:cubicBezTo>
                    <a:pt x="110" y="209"/>
                    <a:pt x="117" y="210"/>
                    <a:pt x="123" y="210"/>
                  </a:cubicBezTo>
                  <a:cubicBezTo>
                    <a:pt x="166" y="210"/>
                    <a:pt x="206" y="166"/>
                    <a:pt x="206" y="120"/>
                  </a:cubicBezTo>
                  <a:cubicBezTo>
                    <a:pt x="206" y="103"/>
                    <a:pt x="206" y="70"/>
                    <a:pt x="186" y="54"/>
                  </a:cubicBezTo>
                  <a:cubicBezTo>
                    <a:pt x="169" y="3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30"/>
            <p:cNvSpPr/>
            <p:nvPr/>
          </p:nvSpPr>
          <p:spPr>
            <a:xfrm>
              <a:off x="4275175" y="3166675"/>
              <a:ext cx="6000" cy="5275"/>
            </a:xfrm>
            <a:custGeom>
              <a:avLst/>
              <a:gdLst/>
              <a:ahLst/>
              <a:cxnLst/>
              <a:rect l="l" t="t" r="r" b="b"/>
              <a:pathLst>
                <a:path w="240" h="211" extrusionOk="0">
                  <a:moveTo>
                    <a:pt x="87" y="1"/>
                  </a:moveTo>
                  <a:cubicBezTo>
                    <a:pt x="33" y="34"/>
                    <a:pt x="0" y="83"/>
                    <a:pt x="17" y="137"/>
                  </a:cubicBezTo>
                  <a:cubicBezTo>
                    <a:pt x="48" y="178"/>
                    <a:pt x="88" y="211"/>
                    <a:pt x="131" y="211"/>
                  </a:cubicBezTo>
                  <a:cubicBezTo>
                    <a:pt x="140" y="211"/>
                    <a:pt x="148" y="210"/>
                    <a:pt x="157" y="207"/>
                  </a:cubicBezTo>
                  <a:cubicBezTo>
                    <a:pt x="174" y="186"/>
                    <a:pt x="190" y="186"/>
                    <a:pt x="207" y="170"/>
                  </a:cubicBezTo>
                  <a:cubicBezTo>
                    <a:pt x="223" y="137"/>
                    <a:pt x="240" y="104"/>
                    <a:pt x="223" y="67"/>
                  </a:cubicBezTo>
                  <a:cubicBezTo>
                    <a:pt x="207" y="34"/>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30"/>
            <p:cNvSpPr/>
            <p:nvPr/>
          </p:nvSpPr>
          <p:spPr>
            <a:xfrm>
              <a:off x="4274350" y="3180225"/>
              <a:ext cx="5600" cy="5050"/>
            </a:xfrm>
            <a:custGeom>
              <a:avLst/>
              <a:gdLst/>
              <a:ahLst/>
              <a:cxnLst/>
              <a:rect l="l" t="t" r="r" b="b"/>
              <a:pathLst>
                <a:path w="224" h="202" extrusionOk="0">
                  <a:moveTo>
                    <a:pt x="107" y="0"/>
                  </a:moveTo>
                  <a:cubicBezTo>
                    <a:pt x="84" y="0"/>
                    <a:pt x="62" y="12"/>
                    <a:pt x="50" y="24"/>
                  </a:cubicBezTo>
                  <a:cubicBezTo>
                    <a:pt x="33" y="40"/>
                    <a:pt x="17" y="57"/>
                    <a:pt x="17" y="94"/>
                  </a:cubicBezTo>
                  <a:cubicBezTo>
                    <a:pt x="1" y="110"/>
                    <a:pt x="17" y="127"/>
                    <a:pt x="17" y="143"/>
                  </a:cubicBezTo>
                  <a:cubicBezTo>
                    <a:pt x="17" y="143"/>
                    <a:pt x="17" y="160"/>
                    <a:pt x="33" y="160"/>
                  </a:cubicBezTo>
                  <a:cubicBezTo>
                    <a:pt x="50" y="180"/>
                    <a:pt x="66" y="197"/>
                    <a:pt x="104" y="197"/>
                  </a:cubicBezTo>
                  <a:cubicBezTo>
                    <a:pt x="112" y="200"/>
                    <a:pt x="121" y="201"/>
                    <a:pt x="129" y="201"/>
                  </a:cubicBezTo>
                  <a:cubicBezTo>
                    <a:pt x="170" y="201"/>
                    <a:pt x="209" y="168"/>
                    <a:pt x="223" y="110"/>
                  </a:cubicBezTo>
                  <a:cubicBezTo>
                    <a:pt x="223" y="94"/>
                    <a:pt x="223" y="57"/>
                    <a:pt x="207" y="40"/>
                  </a:cubicBezTo>
                  <a:cubicBezTo>
                    <a:pt x="190" y="24"/>
                    <a:pt x="153" y="7"/>
                    <a:pt x="137" y="7"/>
                  </a:cubicBez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30"/>
            <p:cNvSpPr/>
            <p:nvPr/>
          </p:nvSpPr>
          <p:spPr>
            <a:xfrm>
              <a:off x="4269600" y="3142875"/>
              <a:ext cx="5175" cy="5275"/>
            </a:xfrm>
            <a:custGeom>
              <a:avLst/>
              <a:gdLst/>
              <a:ahLst/>
              <a:cxnLst/>
              <a:rect l="l" t="t" r="r" b="b"/>
              <a:pathLst>
                <a:path w="207" h="211" extrusionOk="0">
                  <a:moveTo>
                    <a:pt x="96" y="1"/>
                  </a:moveTo>
                  <a:cubicBezTo>
                    <a:pt x="54" y="1"/>
                    <a:pt x="15" y="33"/>
                    <a:pt x="1" y="75"/>
                  </a:cubicBezTo>
                  <a:lnTo>
                    <a:pt x="1" y="91"/>
                  </a:lnTo>
                  <a:lnTo>
                    <a:pt x="1" y="145"/>
                  </a:lnTo>
                  <a:cubicBezTo>
                    <a:pt x="17" y="161"/>
                    <a:pt x="34" y="194"/>
                    <a:pt x="50" y="194"/>
                  </a:cubicBezTo>
                  <a:cubicBezTo>
                    <a:pt x="71" y="211"/>
                    <a:pt x="87" y="211"/>
                    <a:pt x="87" y="211"/>
                  </a:cubicBezTo>
                  <a:cubicBezTo>
                    <a:pt x="137" y="211"/>
                    <a:pt x="207" y="178"/>
                    <a:pt x="207" y="128"/>
                  </a:cubicBezTo>
                  <a:cubicBezTo>
                    <a:pt x="207" y="91"/>
                    <a:pt x="207" y="75"/>
                    <a:pt x="191" y="42"/>
                  </a:cubicBezTo>
                  <a:cubicBezTo>
                    <a:pt x="174" y="25"/>
                    <a:pt x="153" y="5"/>
                    <a:pt x="120" y="5"/>
                  </a:cubicBezTo>
                  <a:cubicBezTo>
                    <a:pt x="112" y="2"/>
                    <a:pt x="104"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30"/>
            <p:cNvSpPr/>
            <p:nvPr/>
          </p:nvSpPr>
          <p:spPr>
            <a:xfrm>
              <a:off x="4270025" y="3208250"/>
              <a:ext cx="5575" cy="5250"/>
            </a:xfrm>
            <a:custGeom>
              <a:avLst/>
              <a:gdLst/>
              <a:ahLst/>
              <a:cxnLst/>
              <a:rect l="l" t="t" r="r" b="b"/>
              <a:pathLst>
                <a:path w="223" h="210" extrusionOk="0">
                  <a:moveTo>
                    <a:pt x="100" y="0"/>
                  </a:moveTo>
                  <a:cubicBezTo>
                    <a:pt x="57" y="0"/>
                    <a:pt x="15" y="44"/>
                    <a:pt x="0" y="90"/>
                  </a:cubicBezTo>
                  <a:cubicBezTo>
                    <a:pt x="0" y="107"/>
                    <a:pt x="0" y="123"/>
                    <a:pt x="17" y="140"/>
                  </a:cubicBezTo>
                  <a:lnTo>
                    <a:pt x="17" y="156"/>
                  </a:lnTo>
                  <a:cubicBezTo>
                    <a:pt x="33" y="193"/>
                    <a:pt x="70" y="210"/>
                    <a:pt x="87" y="210"/>
                  </a:cubicBezTo>
                  <a:cubicBezTo>
                    <a:pt x="120" y="210"/>
                    <a:pt x="157" y="210"/>
                    <a:pt x="174" y="193"/>
                  </a:cubicBezTo>
                  <a:cubicBezTo>
                    <a:pt x="190" y="173"/>
                    <a:pt x="206" y="140"/>
                    <a:pt x="206" y="123"/>
                  </a:cubicBezTo>
                  <a:cubicBezTo>
                    <a:pt x="223" y="90"/>
                    <a:pt x="206" y="70"/>
                    <a:pt x="190" y="37"/>
                  </a:cubicBezTo>
                  <a:cubicBezTo>
                    <a:pt x="174" y="20"/>
                    <a:pt x="157" y="4"/>
                    <a:pt x="120" y="4"/>
                  </a:cubicBezTo>
                  <a:cubicBezTo>
                    <a:pt x="113" y="1"/>
                    <a:pt x="107"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30"/>
            <p:cNvSpPr/>
            <p:nvPr/>
          </p:nvSpPr>
          <p:spPr>
            <a:xfrm>
              <a:off x="4287650" y="3173775"/>
              <a:ext cx="5575" cy="5300"/>
            </a:xfrm>
            <a:custGeom>
              <a:avLst/>
              <a:gdLst/>
              <a:ahLst/>
              <a:cxnLst/>
              <a:rect l="l" t="t" r="r" b="b"/>
              <a:pathLst>
                <a:path w="223" h="212" extrusionOk="0">
                  <a:moveTo>
                    <a:pt x="111" y="0"/>
                  </a:moveTo>
                  <a:cubicBezTo>
                    <a:pt x="82" y="0"/>
                    <a:pt x="54" y="13"/>
                    <a:pt x="33" y="43"/>
                  </a:cubicBezTo>
                  <a:cubicBezTo>
                    <a:pt x="17" y="59"/>
                    <a:pt x="0" y="92"/>
                    <a:pt x="0" y="109"/>
                  </a:cubicBezTo>
                  <a:cubicBezTo>
                    <a:pt x="17" y="129"/>
                    <a:pt x="17" y="129"/>
                    <a:pt x="17" y="146"/>
                  </a:cubicBezTo>
                  <a:cubicBezTo>
                    <a:pt x="17" y="162"/>
                    <a:pt x="33" y="179"/>
                    <a:pt x="50" y="179"/>
                  </a:cubicBezTo>
                  <a:cubicBezTo>
                    <a:pt x="70" y="195"/>
                    <a:pt x="103" y="212"/>
                    <a:pt x="120" y="212"/>
                  </a:cubicBezTo>
                  <a:cubicBezTo>
                    <a:pt x="153" y="212"/>
                    <a:pt x="174" y="195"/>
                    <a:pt x="190" y="179"/>
                  </a:cubicBezTo>
                  <a:cubicBezTo>
                    <a:pt x="207" y="146"/>
                    <a:pt x="223" y="129"/>
                    <a:pt x="223" y="92"/>
                  </a:cubicBezTo>
                  <a:cubicBezTo>
                    <a:pt x="207" y="76"/>
                    <a:pt x="207" y="43"/>
                    <a:pt x="174" y="26"/>
                  </a:cubicBezTo>
                  <a:cubicBezTo>
                    <a:pt x="157" y="9"/>
                    <a:pt x="134"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30"/>
            <p:cNvSpPr/>
            <p:nvPr/>
          </p:nvSpPr>
          <p:spPr>
            <a:xfrm>
              <a:off x="4285475" y="3185550"/>
              <a:ext cx="5175" cy="5175"/>
            </a:xfrm>
            <a:custGeom>
              <a:avLst/>
              <a:gdLst/>
              <a:ahLst/>
              <a:cxnLst/>
              <a:rect l="l" t="t" r="r" b="b"/>
              <a:pathLst>
                <a:path w="207" h="207" extrusionOk="0">
                  <a:moveTo>
                    <a:pt x="120" y="0"/>
                  </a:moveTo>
                  <a:cubicBezTo>
                    <a:pt x="87" y="0"/>
                    <a:pt x="54" y="17"/>
                    <a:pt x="34" y="33"/>
                  </a:cubicBezTo>
                  <a:cubicBezTo>
                    <a:pt x="17" y="50"/>
                    <a:pt x="1" y="70"/>
                    <a:pt x="1" y="87"/>
                  </a:cubicBezTo>
                  <a:lnTo>
                    <a:pt x="1" y="136"/>
                  </a:lnTo>
                  <a:cubicBezTo>
                    <a:pt x="17" y="174"/>
                    <a:pt x="54" y="207"/>
                    <a:pt x="87" y="207"/>
                  </a:cubicBezTo>
                  <a:lnTo>
                    <a:pt x="104" y="207"/>
                  </a:lnTo>
                  <a:cubicBezTo>
                    <a:pt x="157" y="207"/>
                    <a:pt x="207" y="174"/>
                    <a:pt x="207" y="120"/>
                  </a:cubicBezTo>
                  <a:cubicBezTo>
                    <a:pt x="207" y="87"/>
                    <a:pt x="207" y="70"/>
                    <a:pt x="190" y="50"/>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30"/>
            <p:cNvSpPr/>
            <p:nvPr/>
          </p:nvSpPr>
          <p:spPr>
            <a:xfrm>
              <a:off x="4265275" y="3157450"/>
              <a:ext cx="5600" cy="5350"/>
            </a:xfrm>
            <a:custGeom>
              <a:avLst/>
              <a:gdLst/>
              <a:ahLst/>
              <a:cxnLst/>
              <a:rect l="l" t="t" r="r" b="b"/>
              <a:pathLst>
                <a:path w="224" h="214" extrusionOk="0">
                  <a:moveTo>
                    <a:pt x="116" y="1"/>
                  </a:moveTo>
                  <a:cubicBezTo>
                    <a:pt x="85" y="1"/>
                    <a:pt x="56" y="13"/>
                    <a:pt x="38" y="40"/>
                  </a:cubicBezTo>
                  <a:cubicBezTo>
                    <a:pt x="17" y="61"/>
                    <a:pt x="1" y="94"/>
                    <a:pt x="17" y="110"/>
                  </a:cubicBezTo>
                  <a:lnTo>
                    <a:pt x="17" y="143"/>
                  </a:lnTo>
                  <a:cubicBezTo>
                    <a:pt x="17" y="164"/>
                    <a:pt x="38" y="180"/>
                    <a:pt x="54" y="180"/>
                  </a:cubicBezTo>
                  <a:cubicBezTo>
                    <a:pt x="71" y="197"/>
                    <a:pt x="104" y="213"/>
                    <a:pt x="120" y="213"/>
                  </a:cubicBezTo>
                  <a:cubicBezTo>
                    <a:pt x="157" y="197"/>
                    <a:pt x="174" y="197"/>
                    <a:pt x="207" y="164"/>
                  </a:cubicBezTo>
                  <a:cubicBezTo>
                    <a:pt x="223" y="143"/>
                    <a:pt x="223" y="127"/>
                    <a:pt x="223" y="94"/>
                  </a:cubicBezTo>
                  <a:cubicBezTo>
                    <a:pt x="223" y="61"/>
                    <a:pt x="207" y="40"/>
                    <a:pt x="190" y="24"/>
                  </a:cubicBezTo>
                  <a:cubicBezTo>
                    <a:pt x="168" y="9"/>
                    <a:pt x="14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30"/>
            <p:cNvSpPr/>
            <p:nvPr/>
          </p:nvSpPr>
          <p:spPr>
            <a:xfrm>
              <a:off x="4279100" y="3153275"/>
              <a:ext cx="5575" cy="5325"/>
            </a:xfrm>
            <a:custGeom>
              <a:avLst/>
              <a:gdLst/>
              <a:ahLst/>
              <a:cxnLst/>
              <a:rect l="l" t="t" r="r" b="b"/>
              <a:pathLst>
                <a:path w="223" h="213" extrusionOk="0">
                  <a:moveTo>
                    <a:pt x="120" y="1"/>
                  </a:moveTo>
                  <a:cubicBezTo>
                    <a:pt x="103" y="1"/>
                    <a:pt x="66" y="22"/>
                    <a:pt x="50" y="38"/>
                  </a:cubicBezTo>
                  <a:cubicBezTo>
                    <a:pt x="17" y="38"/>
                    <a:pt x="17" y="71"/>
                    <a:pt x="0" y="87"/>
                  </a:cubicBezTo>
                  <a:cubicBezTo>
                    <a:pt x="0" y="104"/>
                    <a:pt x="0" y="141"/>
                    <a:pt x="17" y="158"/>
                  </a:cubicBezTo>
                  <a:lnTo>
                    <a:pt x="17" y="174"/>
                  </a:lnTo>
                  <a:cubicBezTo>
                    <a:pt x="33" y="191"/>
                    <a:pt x="66" y="207"/>
                    <a:pt x="83" y="207"/>
                  </a:cubicBezTo>
                  <a:cubicBezTo>
                    <a:pt x="96" y="211"/>
                    <a:pt x="108" y="213"/>
                    <a:pt x="120" y="213"/>
                  </a:cubicBezTo>
                  <a:cubicBezTo>
                    <a:pt x="171" y="213"/>
                    <a:pt x="206" y="178"/>
                    <a:pt x="206" y="125"/>
                  </a:cubicBezTo>
                  <a:cubicBezTo>
                    <a:pt x="223" y="104"/>
                    <a:pt x="206" y="71"/>
                    <a:pt x="186" y="55"/>
                  </a:cubicBezTo>
                  <a:cubicBezTo>
                    <a:pt x="169" y="38"/>
                    <a:pt x="153" y="2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30"/>
            <p:cNvSpPr/>
            <p:nvPr/>
          </p:nvSpPr>
          <p:spPr>
            <a:xfrm>
              <a:off x="4283725" y="3136900"/>
              <a:ext cx="5700" cy="5200"/>
            </a:xfrm>
            <a:custGeom>
              <a:avLst/>
              <a:gdLst/>
              <a:ahLst/>
              <a:cxnLst/>
              <a:rect l="l" t="t" r="r" b="b"/>
              <a:pathLst>
                <a:path w="228" h="208" extrusionOk="0">
                  <a:moveTo>
                    <a:pt x="100" y="0"/>
                  </a:moveTo>
                  <a:cubicBezTo>
                    <a:pt x="90" y="0"/>
                    <a:pt x="80" y="2"/>
                    <a:pt x="71" y="4"/>
                  </a:cubicBezTo>
                  <a:cubicBezTo>
                    <a:pt x="21" y="21"/>
                    <a:pt x="1" y="91"/>
                    <a:pt x="21" y="141"/>
                  </a:cubicBezTo>
                  <a:cubicBezTo>
                    <a:pt x="33" y="179"/>
                    <a:pt x="71" y="207"/>
                    <a:pt x="111" y="207"/>
                  </a:cubicBezTo>
                  <a:cubicBezTo>
                    <a:pt x="127" y="207"/>
                    <a:pt x="143" y="203"/>
                    <a:pt x="157" y="194"/>
                  </a:cubicBezTo>
                  <a:cubicBezTo>
                    <a:pt x="207" y="178"/>
                    <a:pt x="227" y="124"/>
                    <a:pt x="207" y="75"/>
                  </a:cubicBezTo>
                  <a:cubicBezTo>
                    <a:pt x="193" y="30"/>
                    <a:pt x="14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30"/>
            <p:cNvSpPr/>
            <p:nvPr/>
          </p:nvSpPr>
          <p:spPr>
            <a:xfrm>
              <a:off x="4255375" y="3147300"/>
              <a:ext cx="5700" cy="5175"/>
            </a:xfrm>
            <a:custGeom>
              <a:avLst/>
              <a:gdLst/>
              <a:ahLst/>
              <a:cxnLst/>
              <a:rect l="l" t="t" r="r" b="b"/>
              <a:pathLst>
                <a:path w="228" h="207" extrusionOk="0">
                  <a:moveTo>
                    <a:pt x="125" y="1"/>
                  </a:moveTo>
                  <a:cubicBezTo>
                    <a:pt x="104" y="1"/>
                    <a:pt x="71" y="1"/>
                    <a:pt x="54" y="17"/>
                  </a:cubicBezTo>
                  <a:cubicBezTo>
                    <a:pt x="38" y="34"/>
                    <a:pt x="22" y="71"/>
                    <a:pt x="22" y="87"/>
                  </a:cubicBezTo>
                  <a:cubicBezTo>
                    <a:pt x="1" y="104"/>
                    <a:pt x="1" y="120"/>
                    <a:pt x="22" y="137"/>
                  </a:cubicBezTo>
                  <a:cubicBezTo>
                    <a:pt x="22" y="157"/>
                    <a:pt x="22" y="157"/>
                    <a:pt x="38" y="174"/>
                  </a:cubicBezTo>
                  <a:cubicBezTo>
                    <a:pt x="54" y="190"/>
                    <a:pt x="71" y="207"/>
                    <a:pt x="104" y="207"/>
                  </a:cubicBezTo>
                  <a:cubicBezTo>
                    <a:pt x="158" y="207"/>
                    <a:pt x="207" y="174"/>
                    <a:pt x="228" y="120"/>
                  </a:cubicBezTo>
                  <a:cubicBezTo>
                    <a:pt x="228" y="87"/>
                    <a:pt x="207" y="71"/>
                    <a:pt x="191" y="34"/>
                  </a:cubicBezTo>
                  <a:cubicBezTo>
                    <a:pt x="191" y="17"/>
                    <a:pt x="158"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30"/>
            <p:cNvSpPr/>
            <p:nvPr/>
          </p:nvSpPr>
          <p:spPr>
            <a:xfrm>
              <a:off x="4249825" y="3175075"/>
              <a:ext cx="5575" cy="5200"/>
            </a:xfrm>
            <a:custGeom>
              <a:avLst/>
              <a:gdLst/>
              <a:ahLst/>
              <a:cxnLst/>
              <a:rect l="l" t="t" r="r" b="b"/>
              <a:pathLst>
                <a:path w="223" h="208" extrusionOk="0">
                  <a:moveTo>
                    <a:pt x="128" y="1"/>
                  </a:moveTo>
                  <a:cubicBezTo>
                    <a:pt x="114" y="1"/>
                    <a:pt x="100" y="3"/>
                    <a:pt x="87" y="7"/>
                  </a:cubicBezTo>
                  <a:cubicBezTo>
                    <a:pt x="37" y="24"/>
                    <a:pt x="0" y="94"/>
                    <a:pt x="37" y="143"/>
                  </a:cubicBezTo>
                  <a:cubicBezTo>
                    <a:pt x="37" y="160"/>
                    <a:pt x="54" y="160"/>
                    <a:pt x="54" y="180"/>
                  </a:cubicBezTo>
                  <a:cubicBezTo>
                    <a:pt x="73" y="200"/>
                    <a:pt x="92" y="208"/>
                    <a:pt x="113" y="208"/>
                  </a:cubicBezTo>
                  <a:cubicBezTo>
                    <a:pt x="127" y="208"/>
                    <a:pt x="142" y="204"/>
                    <a:pt x="157" y="197"/>
                  </a:cubicBezTo>
                  <a:cubicBezTo>
                    <a:pt x="206" y="180"/>
                    <a:pt x="223" y="143"/>
                    <a:pt x="223" y="110"/>
                  </a:cubicBezTo>
                  <a:lnTo>
                    <a:pt x="223" y="57"/>
                  </a:lnTo>
                  <a:cubicBezTo>
                    <a:pt x="211" y="19"/>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30"/>
            <p:cNvSpPr/>
            <p:nvPr/>
          </p:nvSpPr>
          <p:spPr>
            <a:xfrm>
              <a:off x="4249825" y="3188125"/>
              <a:ext cx="5175" cy="5350"/>
            </a:xfrm>
            <a:custGeom>
              <a:avLst/>
              <a:gdLst/>
              <a:ahLst/>
              <a:cxnLst/>
              <a:rect l="l" t="t" r="r" b="b"/>
              <a:pathLst>
                <a:path w="207" h="214" extrusionOk="0">
                  <a:moveTo>
                    <a:pt x="103" y="0"/>
                  </a:moveTo>
                  <a:cubicBezTo>
                    <a:pt x="70" y="17"/>
                    <a:pt x="37" y="17"/>
                    <a:pt x="17" y="50"/>
                  </a:cubicBezTo>
                  <a:cubicBezTo>
                    <a:pt x="0" y="71"/>
                    <a:pt x="0" y="87"/>
                    <a:pt x="0" y="120"/>
                  </a:cubicBezTo>
                  <a:lnTo>
                    <a:pt x="0" y="153"/>
                  </a:lnTo>
                  <a:cubicBezTo>
                    <a:pt x="17" y="153"/>
                    <a:pt x="17" y="174"/>
                    <a:pt x="37" y="190"/>
                  </a:cubicBezTo>
                  <a:cubicBezTo>
                    <a:pt x="60" y="205"/>
                    <a:pt x="86" y="213"/>
                    <a:pt x="111" y="213"/>
                  </a:cubicBezTo>
                  <a:cubicBezTo>
                    <a:pt x="142" y="213"/>
                    <a:pt x="172" y="201"/>
                    <a:pt x="190" y="174"/>
                  </a:cubicBezTo>
                  <a:cubicBezTo>
                    <a:pt x="206" y="153"/>
                    <a:pt x="206" y="120"/>
                    <a:pt x="206" y="104"/>
                  </a:cubicBezTo>
                  <a:cubicBezTo>
                    <a:pt x="206" y="71"/>
                    <a:pt x="190" y="50"/>
                    <a:pt x="173" y="33"/>
                  </a:cubicBezTo>
                  <a:cubicBezTo>
                    <a:pt x="157" y="17"/>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30"/>
            <p:cNvSpPr/>
            <p:nvPr/>
          </p:nvSpPr>
          <p:spPr>
            <a:xfrm>
              <a:off x="4245600" y="3125825"/>
              <a:ext cx="5175" cy="5225"/>
            </a:xfrm>
            <a:custGeom>
              <a:avLst/>
              <a:gdLst/>
              <a:ahLst/>
              <a:cxnLst/>
              <a:rect l="l" t="t" r="r" b="b"/>
              <a:pathLst>
                <a:path w="207" h="209" extrusionOk="0">
                  <a:moveTo>
                    <a:pt x="107" y="1"/>
                  </a:moveTo>
                  <a:cubicBezTo>
                    <a:pt x="72" y="1"/>
                    <a:pt x="37" y="15"/>
                    <a:pt x="17" y="35"/>
                  </a:cubicBezTo>
                  <a:cubicBezTo>
                    <a:pt x="0" y="68"/>
                    <a:pt x="0" y="89"/>
                    <a:pt x="0" y="122"/>
                  </a:cubicBezTo>
                  <a:lnTo>
                    <a:pt x="0" y="138"/>
                  </a:lnTo>
                  <a:cubicBezTo>
                    <a:pt x="17" y="155"/>
                    <a:pt x="17" y="171"/>
                    <a:pt x="33" y="192"/>
                  </a:cubicBezTo>
                  <a:cubicBezTo>
                    <a:pt x="50" y="208"/>
                    <a:pt x="83" y="208"/>
                    <a:pt x="120" y="208"/>
                  </a:cubicBezTo>
                  <a:cubicBezTo>
                    <a:pt x="136" y="208"/>
                    <a:pt x="169" y="192"/>
                    <a:pt x="186" y="171"/>
                  </a:cubicBezTo>
                  <a:cubicBezTo>
                    <a:pt x="206" y="155"/>
                    <a:pt x="206" y="122"/>
                    <a:pt x="206" y="89"/>
                  </a:cubicBezTo>
                  <a:cubicBezTo>
                    <a:pt x="206" y="68"/>
                    <a:pt x="186" y="35"/>
                    <a:pt x="169" y="19"/>
                  </a:cubicBezTo>
                  <a:cubicBezTo>
                    <a:pt x="150" y="6"/>
                    <a:pt x="128"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30"/>
            <p:cNvSpPr/>
            <p:nvPr/>
          </p:nvSpPr>
          <p:spPr>
            <a:xfrm>
              <a:off x="4253325" y="3163600"/>
              <a:ext cx="5600" cy="5375"/>
            </a:xfrm>
            <a:custGeom>
              <a:avLst/>
              <a:gdLst/>
              <a:ahLst/>
              <a:cxnLst/>
              <a:rect l="l" t="t" r="r" b="b"/>
              <a:pathLst>
                <a:path w="224" h="215" extrusionOk="0">
                  <a:moveTo>
                    <a:pt x="120" y="0"/>
                  </a:moveTo>
                  <a:cubicBezTo>
                    <a:pt x="66" y="0"/>
                    <a:pt x="17" y="37"/>
                    <a:pt x="0" y="87"/>
                  </a:cubicBezTo>
                  <a:cubicBezTo>
                    <a:pt x="0" y="103"/>
                    <a:pt x="0" y="140"/>
                    <a:pt x="17" y="157"/>
                  </a:cubicBezTo>
                  <a:lnTo>
                    <a:pt x="33" y="173"/>
                  </a:lnTo>
                  <a:cubicBezTo>
                    <a:pt x="50" y="190"/>
                    <a:pt x="66" y="206"/>
                    <a:pt x="104" y="206"/>
                  </a:cubicBezTo>
                  <a:cubicBezTo>
                    <a:pt x="108" y="213"/>
                    <a:pt x="115" y="215"/>
                    <a:pt x="122" y="215"/>
                  </a:cubicBezTo>
                  <a:cubicBezTo>
                    <a:pt x="138" y="215"/>
                    <a:pt x="158" y="201"/>
                    <a:pt x="169" y="190"/>
                  </a:cubicBezTo>
                  <a:cubicBezTo>
                    <a:pt x="186" y="173"/>
                    <a:pt x="207" y="157"/>
                    <a:pt x="223" y="124"/>
                  </a:cubicBezTo>
                  <a:cubicBezTo>
                    <a:pt x="223" y="103"/>
                    <a:pt x="207" y="70"/>
                    <a:pt x="186" y="54"/>
                  </a:cubicBezTo>
                  <a:cubicBezTo>
                    <a:pt x="169" y="37"/>
                    <a:pt x="153"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30"/>
            <p:cNvSpPr/>
            <p:nvPr/>
          </p:nvSpPr>
          <p:spPr>
            <a:xfrm>
              <a:off x="4264050" y="3169750"/>
              <a:ext cx="5575" cy="5275"/>
            </a:xfrm>
            <a:custGeom>
              <a:avLst/>
              <a:gdLst/>
              <a:ahLst/>
              <a:cxnLst/>
              <a:rect l="l" t="t" r="r" b="b"/>
              <a:pathLst>
                <a:path w="223" h="211" extrusionOk="0">
                  <a:moveTo>
                    <a:pt x="131" y="1"/>
                  </a:moveTo>
                  <a:cubicBezTo>
                    <a:pt x="116" y="1"/>
                    <a:pt x="101" y="5"/>
                    <a:pt x="87" y="14"/>
                  </a:cubicBezTo>
                  <a:cubicBezTo>
                    <a:pt x="33" y="30"/>
                    <a:pt x="0" y="84"/>
                    <a:pt x="17" y="134"/>
                  </a:cubicBezTo>
                  <a:cubicBezTo>
                    <a:pt x="33" y="150"/>
                    <a:pt x="33" y="166"/>
                    <a:pt x="50" y="187"/>
                  </a:cubicBezTo>
                  <a:cubicBezTo>
                    <a:pt x="76" y="199"/>
                    <a:pt x="100" y="210"/>
                    <a:pt x="124" y="210"/>
                  </a:cubicBezTo>
                  <a:cubicBezTo>
                    <a:pt x="133" y="210"/>
                    <a:pt x="143" y="208"/>
                    <a:pt x="153" y="204"/>
                  </a:cubicBezTo>
                  <a:cubicBezTo>
                    <a:pt x="206" y="187"/>
                    <a:pt x="223" y="150"/>
                    <a:pt x="223" y="117"/>
                  </a:cubicBezTo>
                  <a:lnTo>
                    <a:pt x="223" y="63"/>
                  </a:lnTo>
                  <a:cubicBezTo>
                    <a:pt x="211" y="28"/>
                    <a:pt x="171"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30"/>
            <p:cNvSpPr/>
            <p:nvPr/>
          </p:nvSpPr>
          <p:spPr>
            <a:xfrm>
              <a:off x="4261875" y="3185125"/>
              <a:ext cx="5600" cy="5275"/>
            </a:xfrm>
            <a:custGeom>
              <a:avLst/>
              <a:gdLst/>
              <a:ahLst/>
              <a:cxnLst/>
              <a:rect l="l" t="t" r="r" b="b"/>
              <a:pathLst>
                <a:path w="224" h="211" extrusionOk="0">
                  <a:moveTo>
                    <a:pt x="120" y="1"/>
                  </a:moveTo>
                  <a:cubicBezTo>
                    <a:pt x="71" y="1"/>
                    <a:pt x="17" y="34"/>
                    <a:pt x="1" y="87"/>
                  </a:cubicBezTo>
                  <a:cubicBezTo>
                    <a:pt x="1" y="104"/>
                    <a:pt x="1" y="120"/>
                    <a:pt x="17" y="137"/>
                  </a:cubicBezTo>
                  <a:cubicBezTo>
                    <a:pt x="34" y="170"/>
                    <a:pt x="50" y="207"/>
                    <a:pt x="104" y="207"/>
                  </a:cubicBezTo>
                  <a:cubicBezTo>
                    <a:pt x="110" y="209"/>
                    <a:pt x="116" y="210"/>
                    <a:pt x="122" y="210"/>
                  </a:cubicBezTo>
                  <a:cubicBezTo>
                    <a:pt x="166" y="210"/>
                    <a:pt x="207" y="164"/>
                    <a:pt x="207" y="120"/>
                  </a:cubicBezTo>
                  <a:cubicBezTo>
                    <a:pt x="223" y="104"/>
                    <a:pt x="207" y="67"/>
                    <a:pt x="190" y="50"/>
                  </a:cubicBezTo>
                  <a:cubicBezTo>
                    <a:pt x="174"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30"/>
            <p:cNvSpPr/>
            <p:nvPr/>
          </p:nvSpPr>
          <p:spPr>
            <a:xfrm>
              <a:off x="4289400" y="3160050"/>
              <a:ext cx="5600" cy="5175"/>
            </a:xfrm>
            <a:custGeom>
              <a:avLst/>
              <a:gdLst/>
              <a:ahLst/>
              <a:cxnLst/>
              <a:rect l="l" t="t" r="r" b="b"/>
              <a:pathLst>
                <a:path w="224" h="207" extrusionOk="0">
                  <a:moveTo>
                    <a:pt x="120" y="0"/>
                  </a:moveTo>
                  <a:cubicBezTo>
                    <a:pt x="108" y="0"/>
                    <a:pt x="95" y="2"/>
                    <a:pt x="83" y="6"/>
                  </a:cubicBezTo>
                  <a:cubicBezTo>
                    <a:pt x="17" y="23"/>
                    <a:pt x="0" y="93"/>
                    <a:pt x="17" y="142"/>
                  </a:cubicBezTo>
                  <a:cubicBezTo>
                    <a:pt x="17" y="163"/>
                    <a:pt x="33" y="179"/>
                    <a:pt x="50" y="179"/>
                  </a:cubicBezTo>
                  <a:cubicBezTo>
                    <a:pt x="60" y="199"/>
                    <a:pt x="82" y="207"/>
                    <a:pt x="106" y="207"/>
                  </a:cubicBezTo>
                  <a:cubicBezTo>
                    <a:pt x="122" y="207"/>
                    <a:pt x="139" y="203"/>
                    <a:pt x="153" y="196"/>
                  </a:cubicBezTo>
                  <a:cubicBezTo>
                    <a:pt x="186" y="196"/>
                    <a:pt x="223" y="163"/>
                    <a:pt x="223" y="109"/>
                  </a:cubicBezTo>
                  <a:lnTo>
                    <a:pt x="223" y="76"/>
                  </a:lnTo>
                  <a:cubicBezTo>
                    <a:pt x="195" y="22"/>
                    <a:pt x="159"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30"/>
            <p:cNvSpPr/>
            <p:nvPr/>
          </p:nvSpPr>
          <p:spPr>
            <a:xfrm>
              <a:off x="4257125" y="3133500"/>
              <a:ext cx="5200" cy="4950"/>
            </a:xfrm>
            <a:custGeom>
              <a:avLst/>
              <a:gdLst/>
              <a:ahLst/>
              <a:cxnLst/>
              <a:rect l="l" t="t" r="r" b="b"/>
              <a:pathLst>
                <a:path w="208" h="198" extrusionOk="0">
                  <a:moveTo>
                    <a:pt x="95" y="0"/>
                  </a:moveTo>
                  <a:cubicBezTo>
                    <a:pt x="54" y="0"/>
                    <a:pt x="15" y="33"/>
                    <a:pt x="1" y="91"/>
                  </a:cubicBezTo>
                  <a:lnTo>
                    <a:pt x="1" y="140"/>
                  </a:lnTo>
                  <a:cubicBezTo>
                    <a:pt x="17" y="140"/>
                    <a:pt x="17" y="157"/>
                    <a:pt x="17" y="157"/>
                  </a:cubicBezTo>
                  <a:cubicBezTo>
                    <a:pt x="34" y="173"/>
                    <a:pt x="71" y="194"/>
                    <a:pt x="88" y="194"/>
                  </a:cubicBezTo>
                  <a:cubicBezTo>
                    <a:pt x="95" y="197"/>
                    <a:pt x="104" y="198"/>
                    <a:pt x="112" y="198"/>
                  </a:cubicBezTo>
                  <a:cubicBezTo>
                    <a:pt x="158" y="198"/>
                    <a:pt x="207" y="163"/>
                    <a:pt x="207" y="108"/>
                  </a:cubicBezTo>
                  <a:cubicBezTo>
                    <a:pt x="207" y="91"/>
                    <a:pt x="207" y="54"/>
                    <a:pt x="191" y="37"/>
                  </a:cubicBezTo>
                  <a:cubicBezTo>
                    <a:pt x="174" y="21"/>
                    <a:pt x="158" y="4"/>
                    <a:pt x="121" y="4"/>
                  </a:cubicBezTo>
                  <a:cubicBezTo>
                    <a:pt x="112" y="2"/>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30"/>
            <p:cNvSpPr/>
            <p:nvPr/>
          </p:nvSpPr>
          <p:spPr>
            <a:xfrm>
              <a:off x="4243425" y="3155850"/>
              <a:ext cx="5600" cy="5425"/>
            </a:xfrm>
            <a:custGeom>
              <a:avLst/>
              <a:gdLst/>
              <a:ahLst/>
              <a:cxnLst/>
              <a:rect l="l" t="t" r="r" b="b"/>
              <a:pathLst>
                <a:path w="224" h="217" extrusionOk="0">
                  <a:moveTo>
                    <a:pt x="87" y="1"/>
                  </a:moveTo>
                  <a:cubicBezTo>
                    <a:pt x="67" y="1"/>
                    <a:pt x="34" y="22"/>
                    <a:pt x="17" y="38"/>
                  </a:cubicBezTo>
                  <a:cubicBezTo>
                    <a:pt x="1" y="71"/>
                    <a:pt x="1" y="88"/>
                    <a:pt x="1" y="125"/>
                  </a:cubicBezTo>
                  <a:lnTo>
                    <a:pt x="1" y="141"/>
                  </a:lnTo>
                  <a:cubicBezTo>
                    <a:pt x="17" y="158"/>
                    <a:pt x="17" y="174"/>
                    <a:pt x="34" y="191"/>
                  </a:cubicBezTo>
                  <a:cubicBezTo>
                    <a:pt x="58" y="207"/>
                    <a:pt x="85" y="217"/>
                    <a:pt x="110" y="217"/>
                  </a:cubicBezTo>
                  <a:cubicBezTo>
                    <a:pt x="141" y="217"/>
                    <a:pt x="170" y="203"/>
                    <a:pt x="190" y="174"/>
                  </a:cubicBezTo>
                  <a:cubicBezTo>
                    <a:pt x="223" y="125"/>
                    <a:pt x="207" y="71"/>
                    <a:pt x="170" y="22"/>
                  </a:cubicBezTo>
                  <a:cubicBezTo>
                    <a:pt x="153"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30"/>
            <p:cNvSpPr/>
            <p:nvPr/>
          </p:nvSpPr>
          <p:spPr>
            <a:xfrm>
              <a:off x="4316000" y="3164925"/>
              <a:ext cx="5575" cy="5300"/>
            </a:xfrm>
            <a:custGeom>
              <a:avLst/>
              <a:gdLst/>
              <a:ahLst/>
              <a:cxnLst/>
              <a:rect l="l" t="t" r="r" b="b"/>
              <a:pathLst>
                <a:path w="223" h="212" extrusionOk="0">
                  <a:moveTo>
                    <a:pt x="120" y="1"/>
                  </a:moveTo>
                  <a:cubicBezTo>
                    <a:pt x="70" y="1"/>
                    <a:pt x="17" y="34"/>
                    <a:pt x="0" y="87"/>
                  </a:cubicBezTo>
                  <a:cubicBezTo>
                    <a:pt x="0" y="120"/>
                    <a:pt x="0" y="137"/>
                    <a:pt x="17" y="153"/>
                  </a:cubicBezTo>
                  <a:lnTo>
                    <a:pt x="17" y="174"/>
                  </a:lnTo>
                  <a:cubicBezTo>
                    <a:pt x="33" y="190"/>
                    <a:pt x="70" y="207"/>
                    <a:pt x="87" y="207"/>
                  </a:cubicBezTo>
                  <a:cubicBezTo>
                    <a:pt x="98" y="210"/>
                    <a:pt x="109" y="211"/>
                    <a:pt x="119" y="211"/>
                  </a:cubicBezTo>
                  <a:cubicBezTo>
                    <a:pt x="169" y="211"/>
                    <a:pt x="206" y="179"/>
                    <a:pt x="206" y="120"/>
                  </a:cubicBezTo>
                  <a:cubicBezTo>
                    <a:pt x="223" y="104"/>
                    <a:pt x="206" y="71"/>
                    <a:pt x="190" y="50"/>
                  </a:cubicBezTo>
                  <a:cubicBezTo>
                    <a:pt x="173"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30"/>
            <p:cNvSpPr/>
            <p:nvPr/>
          </p:nvSpPr>
          <p:spPr>
            <a:xfrm>
              <a:off x="4323725" y="3183800"/>
              <a:ext cx="5175" cy="5275"/>
            </a:xfrm>
            <a:custGeom>
              <a:avLst/>
              <a:gdLst/>
              <a:ahLst/>
              <a:cxnLst/>
              <a:rect l="l" t="t" r="r" b="b"/>
              <a:pathLst>
                <a:path w="207" h="211" extrusionOk="0">
                  <a:moveTo>
                    <a:pt x="120" y="0"/>
                  </a:moveTo>
                  <a:cubicBezTo>
                    <a:pt x="70" y="0"/>
                    <a:pt x="17" y="37"/>
                    <a:pt x="0" y="103"/>
                  </a:cubicBezTo>
                  <a:lnTo>
                    <a:pt x="0" y="157"/>
                  </a:lnTo>
                  <a:cubicBezTo>
                    <a:pt x="17" y="157"/>
                    <a:pt x="17" y="173"/>
                    <a:pt x="17" y="173"/>
                  </a:cubicBezTo>
                  <a:cubicBezTo>
                    <a:pt x="33" y="190"/>
                    <a:pt x="70" y="206"/>
                    <a:pt x="87" y="206"/>
                  </a:cubicBezTo>
                  <a:cubicBezTo>
                    <a:pt x="95" y="209"/>
                    <a:pt x="104" y="211"/>
                    <a:pt x="114" y="211"/>
                  </a:cubicBezTo>
                  <a:cubicBezTo>
                    <a:pt x="158" y="211"/>
                    <a:pt x="207" y="178"/>
                    <a:pt x="207" y="120"/>
                  </a:cubicBezTo>
                  <a:cubicBezTo>
                    <a:pt x="207" y="103"/>
                    <a:pt x="207" y="70"/>
                    <a:pt x="190" y="54"/>
                  </a:cubicBezTo>
                  <a:cubicBezTo>
                    <a:pt x="174" y="3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30"/>
            <p:cNvSpPr/>
            <p:nvPr/>
          </p:nvSpPr>
          <p:spPr>
            <a:xfrm>
              <a:off x="4323300" y="3125450"/>
              <a:ext cx="5600" cy="5200"/>
            </a:xfrm>
            <a:custGeom>
              <a:avLst/>
              <a:gdLst/>
              <a:ahLst/>
              <a:cxnLst/>
              <a:rect l="l" t="t" r="r" b="b"/>
              <a:pathLst>
                <a:path w="224" h="208" extrusionOk="0">
                  <a:moveTo>
                    <a:pt x="104" y="1"/>
                  </a:moveTo>
                  <a:cubicBezTo>
                    <a:pt x="67" y="1"/>
                    <a:pt x="50" y="17"/>
                    <a:pt x="34" y="34"/>
                  </a:cubicBezTo>
                  <a:cubicBezTo>
                    <a:pt x="17" y="50"/>
                    <a:pt x="1" y="83"/>
                    <a:pt x="1" y="120"/>
                  </a:cubicBezTo>
                  <a:cubicBezTo>
                    <a:pt x="17" y="120"/>
                    <a:pt x="17" y="137"/>
                    <a:pt x="17" y="137"/>
                  </a:cubicBezTo>
                  <a:cubicBezTo>
                    <a:pt x="17" y="153"/>
                    <a:pt x="34" y="170"/>
                    <a:pt x="50" y="186"/>
                  </a:cubicBezTo>
                  <a:cubicBezTo>
                    <a:pt x="65" y="201"/>
                    <a:pt x="84" y="207"/>
                    <a:pt x="104" y="207"/>
                  </a:cubicBezTo>
                  <a:cubicBezTo>
                    <a:pt x="135" y="207"/>
                    <a:pt x="168" y="192"/>
                    <a:pt x="191" y="170"/>
                  </a:cubicBezTo>
                  <a:cubicBezTo>
                    <a:pt x="224" y="120"/>
                    <a:pt x="224" y="50"/>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30"/>
            <p:cNvSpPr/>
            <p:nvPr/>
          </p:nvSpPr>
          <p:spPr>
            <a:xfrm>
              <a:off x="4316825" y="3151225"/>
              <a:ext cx="5575" cy="5350"/>
            </a:xfrm>
            <a:custGeom>
              <a:avLst/>
              <a:gdLst/>
              <a:ahLst/>
              <a:cxnLst/>
              <a:rect l="l" t="t" r="r" b="b"/>
              <a:pathLst>
                <a:path w="223" h="214" extrusionOk="0">
                  <a:moveTo>
                    <a:pt x="120" y="0"/>
                  </a:moveTo>
                  <a:cubicBezTo>
                    <a:pt x="70" y="0"/>
                    <a:pt x="17" y="33"/>
                    <a:pt x="0" y="83"/>
                  </a:cubicBezTo>
                  <a:cubicBezTo>
                    <a:pt x="0" y="104"/>
                    <a:pt x="0" y="120"/>
                    <a:pt x="17" y="137"/>
                  </a:cubicBezTo>
                  <a:lnTo>
                    <a:pt x="17" y="153"/>
                  </a:lnTo>
                  <a:cubicBezTo>
                    <a:pt x="17" y="153"/>
                    <a:pt x="17" y="169"/>
                    <a:pt x="37" y="169"/>
                  </a:cubicBezTo>
                  <a:cubicBezTo>
                    <a:pt x="54" y="186"/>
                    <a:pt x="70" y="207"/>
                    <a:pt x="103" y="207"/>
                  </a:cubicBezTo>
                  <a:cubicBezTo>
                    <a:pt x="108" y="211"/>
                    <a:pt x="114" y="213"/>
                    <a:pt x="121" y="213"/>
                  </a:cubicBezTo>
                  <a:cubicBezTo>
                    <a:pt x="139" y="213"/>
                    <a:pt x="162" y="201"/>
                    <a:pt x="173" y="186"/>
                  </a:cubicBezTo>
                  <a:cubicBezTo>
                    <a:pt x="190" y="169"/>
                    <a:pt x="206" y="153"/>
                    <a:pt x="223" y="120"/>
                  </a:cubicBezTo>
                  <a:cubicBezTo>
                    <a:pt x="223" y="104"/>
                    <a:pt x="206" y="83"/>
                    <a:pt x="206" y="50"/>
                  </a:cubicBezTo>
                  <a:cubicBezTo>
                    <a:pt x="190" y="33"/>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30"/>
            <p:cNvSpPr/>
            <p:nvPr/>
          </p:nvSpPr>
          <p:spPr>
            <a:xfrm>
              <a:off x="4318150" y="3137250"/>
              <a:ext cx="5600" cy="5350"/>
            </a:xfrm>
            <a:custGeom>
              <a:avLst/>
              <a:gdLst/>
              <a:ahLst/>
              <a:cxnLst/>
              <a:rect l="l" t="t" r="r" b="b"/>
              <a:pathLst>
                <a:path w="224" h="214" extrusionOk="0">
                  <a:moveTo>
                    <a:pt x="107" y="0"/>
                  </a:moveTo>
                  <a:cubicBezTo>
                    <a:pt x="84" y="0"/>
                    <a:pt x="62" y="12"/>
                    <a:pt x="50" y="23"/>
                  </a:cubicBezTo>
                  <a:cubicBezTo>
                    <a:pt x="34" y="44"/>
                    <a:pt x="17" y="61"/>
                    <a:pt x="17" y="94"/>
                  </a:cubicBezTo>
                  <a:cubicBezTo>
                    <a:pt x="1" y="110"/>
                    <a:pt x="1" y="127"/>
                    <a:pt x="17" y="147"/>
                  </a:cubicBezTo>
                  <a:cubicBezTo>
                    <a:pt x="17" y="147"/>
                    <a:pt x="17" y="164"/>
                    <a:pt x="34" y="164"/>
                  </a:cubicBezTo>
                  <a:cubicBezTo>
                    <a:pt x="50" y="180"/>
                    <a:pt x="67" y="197"/>
                    <a:pt x="104" y="213"/>
                  </a:cubicBezTo>
                  <a:cubicBezTo>
                    <a:pt x="153" y="213"/>
                    <a:pt x="207" y="180"/>
                    <a:pt x="223" y="127"/>
                  </a:cubicBezTo>
                  <a:cubicBezTo>
                    <a:pt x="223" y="94"/>
                    <a:pt x="207" y="61"/>
                    <a:pt x="207" y="44"/>
                  </a:cubicBezTo>
                  <a:cubicBezTo>
                    <a:pt x="190" y="23"/>
                    <a:pt x="153" y="7"/>
                    <a:pt x="137" y="7"/>
                  </a:cubicBez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30"/>
            <p:cNvSpPr/>
            <p:nvPr/>
          </p:nvSpPr>
          <p:spPr>
            <a:xfrm>
              <a:off x="4330100" y="3144575"/>
              <a:ext cx="5700" cy="5100"/>
            </a:xfrm>
            <a:custGeom>
              <a:avLst/>
              <a:gdLst/>
              <a:ahLst/>
              <a:cxnLst/>
              <a:rect l="l" t="t" r="r" b="b"/>
              <a:pathLst>
                <a:path w="228" h="204" extrusionOk="0">
                  <a:moveTo>
                    <a:pt x="126" y="1"/>
                  </a:moveTo>
                  <a:cubicBezTo>
                    <a:pt x="114" y="1"/>
                    <a:pt x="101" y="3"/>
                    <a:pt x="88" y="7"/>
                  </a:cubicBezTo>
                  <a:cubicBezTo>
                    <a:pt x="22" y="23"/>
                    <a:pt x="1" y="93"/>
                    <a:pt x="22" y="143"/>
                  </a:cubicBezTo>
                  <a:cubicBezTo>
                    <a:pt x="22" y="163"/>
                    <a:pt x="38" y="163"/>
                    <a:pt x="55" y="180"/>
                  </a:cubicBezTo>
                  <a:cubicBezTo>
                    <a:pt x="66" y="192"/>
                    <a:pt x="96" y="203"/>
                    <a:pt x="125" y="203"/>
                  </a:cubicBezTo>
                  <a:cubicBezTo>
                    <a:pt x="137" y="203"/>
                    <a:pt x="148" y="201"/>
                    <a:pt x="158" y="196"/>
                  </a:cubicBezTo>
                  <a:cubicBezTo>
                    <a:pt x="191" y="180"/>
                    <a:pt x="228" y="143"/>
                    <a:pt x="228" y="110"/>
                  </a:cubicBezTo>
                  <a:cubicBezTo>
                    <a:pt x="228" y="93"/>
                    <a:pt x="228" y="77"/>
                    <a:pt x="207" y="60"/>
                  </a:cubicBezTo>
                  <a:cubicBezTo>
                    <a:pt x="195" y="20"/>
                    <a:pt x="16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30"/>
            <p:cNvSpPr/>
            <p:nvPr/>
          </p:nvSpPr>
          <p:spPr>
            <a:xfrm>
              <a:off x="4329700" y="3157625"/>
              <a:ext cx="5600" cy="5325"/>
            </a:xfrm>
            <a:custGeom>
              <a:avLst/>
              <a:gdLst/>
              <a:ahLst/>
              <a:cxnLst/>
              <a:rect l="l" t="t" r="r" b="b"/>
              <a:pathLst>
                <a:path w="224" h="213" extrusionOk="0">
                  <a:moveTo>
                    <a:pt x="104" y="0"/>
                  </a:moveTo>
                  <a:cubicBezTo>
                    <a:pt x="71" y="0"/>
                    <a:pt x="54" y="17"/>
                    <a:pt x="38" y="33"/>
                  </a:cubicBezTo>
                  <a:cubicBezTo>
                    <a:pt x="17" y="70"/>
                    <a:pt x="1" y="87"/>
                    <a:pt x="17" y="120"/>
                  </a:cubicBezTo>
                  <a:lnTo>
                    <a:pt x="17" y="136"/>
                  </a:lnTo>
                  <a:cubicBezTo>
                    <a:pt x="17" y="157"/>
                    <a:pt x="38" y="173"/>
                    <a:pt x="54" y="190"/>
                  </a:cubicBezTo>
                  <a:cubicBezTo>
                    <a:pt x="69" y="205"/>
                    <a:pt x="91" y="213"/>
                    <a:pt x="114" y="213"/>
                  </a:cubicBezTo>
                  <a:cubicBezTo>
                    <a:pt x="143" y="213"/>
                    <a:pt x="172" y="200"/>
                    <a:pt x="190" y="173"/>
                  </a:cubicBezTo>
                  <a:cubicBezTo>
                    <a:pt x="207" y="157"/>
                    <a:pt x="223" y="120"/>
                    <a:pt x="223" y="103"/>
                  </a:cubicBezTo>
                  <a:cubicBezTo>
                    <a:pt x="223" y="70"/>
                    <a:pt x="207" y="54"/>
                    <a:pt x="190" y="33"/>
                  </a:cubicBezTo>
                  <a:cubicBezTo>
                    <a:pt x="157"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30"/>
            <p:cNvSpPr/>
            <p:nvPr/>
          </p:nvSpPr>
          <p:spPr>
            <a:xfrm>
              <a:off x="4327525" y="3171225"/>
              <a:ext cx="5700" cy="5025"/>
            </a:xfrm>
            <a:custGeom>
              <a:avLst/>
              <a:gdLst/>
              <a:ahLst/>
              <a:cxnLst/>
              <a:rect l="l" t="t" r="r" b="b"/>
              <a:pathLst>
                <a:path w="228" h="201" extrusionOk="0">
                  <a:moveTo>
                    <a:pt x="109" y="1"/>
                  </a:moveTo>
                  <a:cubicBezTo>
                    <a:pt x="56" y="1"/>
                    <a:pt x="22" y="36"/>
                    <a:pt x="22" y="91"/>
                  </a:cubicBezTo>
                  <a:cubicBezTo>
                    <a:pt x="1" y="107"/>
                    <a:pt x="22" y="128"/>
                    <a:pt x="22" y="145"/>
                  </a:cubicBezTo>
                  <a:cubicBezTo>
                    <a:pt x="22" y="145"/>
                    <a:pt x="22" y="161"/>
                    <a:pt x="38" y="161"/>
                  </a:cubicBezTo>
                  <a:cubicBezTo>
                    <a:pt x="55" y="178"/>
                    <a:pt x="71" y="194"/>
                    <a:pt x="104" y="194"/>
                  </a:cubicBezTo>
                  <a:cubicBezTo>
                    <a:pt x="110" y="199"/>
                    <a:pt x="117" y="201"/>
                    <a:pt x="125" y="201"/>
                  </a:cubicBezTo>
                  <a:cubicBezTo>
                    <a:pt x="143" y="201"/>
                    <a:pt x="162" y="189"/>
                    <a:pt x="174" y="178"/>
                  </a:cubicBezTo>
                  <a:cubicBezTo>
                    <a:pt x="207" y="161"/>
                    <a:pt x="207" y="145"/>
                    <a:pt x="228" y="107"/>
                  </a:cubicBezTo>
                  <a:cubicBezTo>
                    <a:pt x="228" y="58"/>
                    <a:pt x="191" y="4"/>
                    <a:pt x="141" y="4"/>
                  </a:cubicBezTo>
                  <a:cubicBezTo>
                    <a:pt x="130" y="2"/>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30"/>
            <p:cNvSpPr/>
            <p:nvPr/>
          </p:nvSpPr>
          <p:spPr>
            <a:xfrm>
              <a:off x="4296625" y="3196750"/>
              <a:ext cx="5675" cy="5275"/>
            </a:xfrm>
            <a:custGeom>
              <a:avLst/>
              <a:gdLst/>
              <a:ahLst/>
              <a:cxnLst/>
              <a:rect l="l" t="t" r="r" b="b"/>
              <a:pathLst>
                <a:path w="227" h="211" extrusionOk="0">
                  <a:moveTo>
                    <a:pt x="112" y="0"/>
                  </a:moveTo>
                  <a:cubicBezTo>
                    <a:pt x="84" y="0"/>
                    <a:pt x="55" y="15"/>
                    <a:pt x="37" y="35"/>
                  </a:cubicBezTo>
                  <a:cubicBezTo>
                    <a:pt x="21" y="68"/>
                    <a:pt x="0" y="84"/>
                    <a:pt x="0" y="117"/>
                  </a:cubicBezTo>
                  <a:cubicBezTo>
                    <a:pt x="0" y="117"/>
                    <a:pt x="0" y="138"/>
                    <a:pt x="21" y="138"/>
                  </a:cubicBezTo>
                  <a:cubicBezTo>
                    <a:pt x="21" y="154"/>
                    <a:pt x="37" y="171"/>
                    <a:pt x="54" y="187"/>
                  </a:cubicBezTo>
                  <a:cubicBezTo>
                    <a:pt x="68" y="202"/>
                    <a:pt x="91" y="210"/>
                    <a:pt x="114" y="210"/>
                  </a:cubicBezTo>
                  <a:cubicBezTo>
                    <a:pt x="142" y="210"/>
                    <a:pt x="172" y="198"/>
                    <a:pt x="190" y="171"/>
                  </a:cubicBezTo>
                  <a:cubicBezTo>
                    <a:pt x="206" y="154"/>
                    <a:pt x="227" y="117"/>
                    <a:pt x="206" y="101"/>
                  </a:cubicBezTo>
                  <a:cubicBezTo>
                    <a:pt x="206" y="68"/>
                    <a:pt x="190" y="51"/>
                    <a:pt x="173" y="35"/>
                  </a:cubicBezTo>
                  <a:cubicBezTo>
                    <a:pt x="158" y="10"/>
                    <a:pt x="135"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30"/>
            <p:cNvSpPr/>
            <p:nvPr/>
          </p:nvSpPr>
          <p:spPr>
            <a:xfrm>
              <a:off x="4303525" y="3158025"/>
              <a:ext cx="6000" cy="5275"/>
            </a:xfrm>
            <a:custGeom>
              <a:avLst/>
              <a:gdLst/>
              <a:ahLst/>
              <a:cxnLst/>
              <a:rect l="l" t="t" r="r" b="b"/>
              <a:pathLst>
                <a:path w="240" h="211" extrusionOk="0">
                  <a:moveTo>
                    <a:pt x="87" y="1"/>
                  </a:moveTo>
                  <a:cubicBezTo>
                    <a:pt x="54" y="17"/>
                    <a:pt x="33" y="38"/>
                    <a:pt x="17" y="54"/>
                  </a:cubicBezTo>
                  <a:cubicBezTo>
                    <a:pt x="17" y="87"/>
                    <a:pt x="0" y="104"/>
                    <a:pt x="17" y="141"/>
                  </a:cubicBezTo>
                  <a:cubicBezTo>
                    <a:pt x="30" y="181"/>
                    <a:pt x="80" y="211"/>
                    <a:pt x="127" y="211"/>
                  </a:cubicBezTo>
                  <a:cubicBezTo>
                    <a:pt x="137" y="211"/>
                    <a:pt x="147" y="210"/>
                    <a:pt x="157" y="207"/>
                  </a:cubicBezTo>
                  <a:cubicBezTo>
                    <a:pt x="206" y="174"/>
                    <a:pt x="239" y="120"/>
                    <a:pt x="206" y="71"/>
                  </a:cubicBezTo>
                  <a:cubicBezTo>
                    <a:pt x="206" y="38"/>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30"/>
            <p:cNvSpPr/>
            <p:nvPr/>
          </p:nvSpPr>
          <p:spPr>
            <a:xfrm>
              <a:off x="4298775" y="3183875"/>
              <a:ext cx="6100" cy="5200"/>
            </a:xfrm>
            <a:custGeom>
              <a:avLst/>
              <a:gdLst/>
              <a:ahLst/>
              <a:cxnLst/>
              <a:rect l="l" t="t" r="r" b="b"/>
              <a:pathLst>
                <a:path w="244" h="208" extrusionOk="0">
                  <a:moveTo>
                    <a:pt x="124" y="1"/>
                  </a:moveTo>
                  <a:cubicBezTo>
                    <a:pt x="108" y="1"/>
                    <a:pt x="90" y="5"/>
                    <a:pt x="71" y="14"/>
                  </a:cubicBezTo>
                  <a:cubicBezTo>
                    <a:pt x="17" y="34"/>
                    <a:pt x="1" y="84"/>
                    <a:pt x="17" y="137"/>
                  </a:cubicBezTo>
                  <a:cubicBezTo>
                    <a:pt x="34" y="178"/>
                    <a:pt x="82" y="208"/>
                    <a:pt x="128" y="208"/>
                  </a:cubicBezTo>
                  <a:cubicBezTo>
                    <a:pt x="138" y="208"/>
                    <a:pt x="148" y="206"/>
                    <a:pt x="157" y="203"/>
                  </a:cubicBezTo>
                  <a:cubicBezTo>
                    <a:pt x="207" y="187"/>
                    <a:pt x="244" y="117"/>
                    <a:pt x="207" y="67"/>
                  </a:cubicBezTo>
                  <a:cubicBezTo>
                    <a:pt x="195" y="29"/>
                    <a:pt x="166"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30"/>
            <p:cNvSpPr/>
            <p:nvPr/>
          </p:nvSpPr>
          <p:spPr>
            <a:xfrm>
              <a:off x="4299700" y="3169575"/>
              <a:ext cx="5600" cy="5375"/>
            </a:xfrm>
            <a:custGeom>
              <a:avLst/>
              <a:gdLst/>
              <a:ahLst/>
              <a:cxnLst/>
              <a:rect l="l" t="t" r="r" b="b"/>
              <a:pathLst>
                <a:path w="224" h="215" extrusionOk="0">
                  <a:moveTo>
                    <a:pt x="96" y="0"/>
                  </a:moveTo>
                  <a:cubicBezTo>
                    <a:pt x="86" y="0"/>
                    <a:pt x="76" y="2"/>
                    <a:pt x="67" y="4"/>
                  </a:cubicBezTo>
                  <a:cubicBezTo>
                    <a:pt x="17" y="37"/>
                    <a:pt x="1" y="91"/>
                    <a:pt x="17" y="141"/>
                  </a:cubicBezTo>
                  <a:cubicBezTo>
                    <a:pt x="31" y="185"/>
                    <a:pt x="81" y="215"/>
                    <a:pt x="126" y="215"/>
                  </a:cubicBezTo>
                  <a:cubicBezTo>
                    <a:pt x="135" y="215"/>
                    <a:pt x="145" y="213"/>
                    <a:pt x="153" y="211"/>
                  </a:cubicBezTo>
                  <a:cubicBezTo>
                    <a:pt x="207" y="173"/>
                    <a:pt x="223" y="124"/>
                    <a:pt x="207" y="70"/>
                  </a:cubicBezTo>
                  <a:cubicBezTo>
                    <a:pt x="190" y="30"/>
                    <a:pt x="14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30"/>
            <p:cNvSpPr/>
            <p:nvPr/>
          </p:nvSpPr>
          <p:spPr>
            <a:xfrm>
              <a:off x="4293200" y="3148050"/>
              <a:ext cx="5600" cy="5250"/>
            </a:xfrm>
            <a:custGeom>
              <a:avLst/>
              <a:gdLst/>
              <a:ahLst/>
              <a:cxnLst/>
              <a:rect l="l" t="t" r="r" b="b"/>
              <a:pathLst>
                <a:path w="224" h="210" extrusionOk="0">
                  <a:moveTo>
                    <a:pt x="102" y="1"/>
                  </a:moveTo>
                  <a:cubicBezTo>
                    <a:pt x="58" y="1"/>
                    <a:pt x="15" y="47"/>
                    <a:pt x="1" y="90"/>
                  </a:cubicBezTo>
                  <a:cubicBezTo>
                    <a:pt x="1" y="107"/>
                    <a:pt x="1" y="127"/>
                    <a:pt x="17" y="144"/>
                  </a:cubicBezTo>
                  <a:lnTo>
                    <a:pt x="17" y="160"/>
                  </a:lnTo>
                  <a:cubicBezTo>
                    <a:pt x="34" y="193"/>
                    <a:pt x="71" y="210"/>
                    <a:pt x="88" y="210"/>
                  </a:cubicBezTo>
                  <a:cubicBezTo>
                    <a:pt x="158" y="210"/>
                    <a:pt x="207" y="177"/>
                    <a:pt x="207" y="127"/>
                  </a:cubicBezTo>
                  <a:cubicBezTo>
                    <a:pt x="224" y="90"/>
                    <a:pt x="207" y="74"/>
                    <a:pt x="191" y="41"/>
                  </a:cubicBezTo>
                  <a:cubicBezTo>
                    <a:pt x="174" y="24"/>
                    <a:pt x="158" y="4"/>
                    <a:pt x="121" y="4"/>
                  </a:cubicBezTo>
                  <a:cubicBezTo>
                    <a:pt x="114" y="2"/>
                    <a:pt x="10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30"/>
            <p:cNvSpPr/>
            <p:nvPr/>
          </p:nvSpPr>
          <p:spPr>
            <a:xfrm>
              <a:off x="4311250" y="3176850"/>
              <a:ext cx="6000" cy="5425"/>
            </a:xfrm>
            <a:custGeom>
              <a:avLst/>
              <a:gdLst/>
              <a:ahLst/>
              <a:cxnLst/>
              <a:rect l="l" t="t" r="r" b="b"/>
              <a:pathLst>
                <a:path w="240" h="217" extrusionOk="0">
                  <a:moveTo>
                    <a:pt x="118" y="0"/>
                  </a:moveTo>
                  <a:cubicBezTo>
                    <a:pt x="107" y="0"/>
                    <a:pt x="97" y="2"/>
                    <a:pt x="87" y="6"/>
                  </a:cubicBezTo>
                  <a:cubicBezTo>
                    <a:pt x="33" y="39"/>
                    <a:pt x="1" y="89"/>
                    <a:pt x="17" y="142"/>
                  </a:cubicBezTo>
                  <a:cubicBezTo>
                    <a:pt x="48" y="184"/>
                    <a:pt x="88" y="216"/>
                    <a:pt x="131" y="216"/>
                  </a:cubicBezTo>
                  <a:cubicBezTo>
                    <a:pt x="140" y="216"/>
                    <a:pt x="148" y="215"/>
                    <a:pt x="157" y="212"/>
                  </a:cubicBezTo>
                  <a:cubicBezTo>
                    <a:pt x="207" y="192"/>
                    <a:pt x="240" y="126"/>
                    <a:pt x="223" y="72"/>
                  </a:cubicBezTo>
                  <a:cubicBezTo>
                    <a:pt x="210" y="32"/>
                    <a:pt x="162"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30"/>
            <p:cNvSpPr/>
            <p:nvPr/>
          </p:nvSpPr>
          <p:spPr>
            <a:xfrm>
              <a:off x="4304350" y="3141575"/>
              <a:ext cx="5700" cy="5075"/>
            </a:xfrm>
            <a:custGeom>
              <a:avLst/>
              <a:gdLst/>
              <a:ahLst/>
              <a:cxnLst/>
              <a:rect l="l" t="t" r="r" b="b"/>
              <a:pathLst>
                <a:path w="228" h="203" extrusionOk="0">
                  <a:moveTo>
                    <a:pt x="113" y="1"/>
                  </a:moveTo>
                  <a:cubicBezTo>
                    <a:pt x="85" y="1"/>
                    <a:pt x="56" y="13"/>
                    <a:pt x="37" y="40"/>
                  </a:cubicBezTo>
                  <a:cubicBezTo>
                    <a:pt x="21" y="57"/>
                    <a:pt x="0" y="77"/>
                    <a:pt x="0" y="110"/>
                  </a:cubicBezTo>
                  <a:cubicBezTo>
                    <a:pt x="0" y="127"/>
                    <a:pt x="0" y="127"/>
                    <a:pt x="21" y="143"/>
                  </a:cubicBezTo>
                  <a:cubicBezTo>
                    <a:pt x="21" y="160"/>
                    <a:pt x="37" y="160"/>
                    <a:pt x="54" y="180"/>
                  </a:cubicBezTo>
                  <a:cubicBezTo>
                    <a:pt x="68" y="195"/>
                    <a:pt x="90" y="203"/>
                    <a:pt x="113" y="203"/>
                  </a:cubicBezTo>
                  <a:cubicBezTo>
                    <a:pt x="141" y="203"/>
                    <a:pt x="171" y="190"/>
                    <a:pt x="190" y="160"/>
                  </a:cubicBezTo>
                  <a:cubicBezTo>
                    <a:pt x="227" y="127"/>
                    <a:pt x="227" y="57"/>
                    <a:pt x="173" y="24"/>
                  </a:cubicBezTo>
                  <a:cubicBezTo>
                    <a:pt x="159" y="9"/>
                    <a:pt x="13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30"/>
            <p:cNvSpPr/>
            <p:nvPr/>
          </p:nvSpPr>
          <p:spPr>
            <a:xfrm>
              <a:off x="4310025" y="3190700"/>
              <a:ext cx="5575" cy="5275"/>
            </a:xfrm>
            <a:custGeom>
              <a:avLst/>
              <a:gdLst/>
              <a:ahLst/>
              <a:cxnLst/>
              <a:rect l="l" t="t" r="r" b="b"/>
              <a:pathLst>
                <a:path w="223" h="211" extrusionOk="0">
                  <a:moveTo>
                    <a:pt x="136" y="1"/>
                  </a:moveTo>
                  <a:cubicBezTo>
                    <a:pt x="66" y="1"/>
                    <a:pt x="17" y="34"/>
                    <a:pt x="17" y="87"/>
                  </a:cubicBezTo>
                  <a:cubicBezTo>
                    <a:pt x="0" y="104"/>
                    <a:pt x="17" y="137"/>
                    <a:pt x="17" y="153"/>
                  </a:cubicBezTo>
                  <a:lnTo>
                    <a:pt x="33" y="174"/>
                  </a:lnTo>
                  <a:cubicBezTo>
                    <a:pt x="50" y="190"/>
                    <a:pt x="66" y="207"/>
                    <a:pt x="103" y="207"/>
                  </a:cubicBezTo>
                  <a:cubicBezTo>
                    <a:pt x="112" y="209"/>
                    <a:pt x="120" y="211"/>
                    <a:pt x="129" y="211"/>
                  </a:cubicBezTo>
                  <a:cubicBezTo>
                    <a:pt x="170" y="211"/>
                    <a:pt x="209" y="178"/>
                    <a:pt x="223" y="120"/>
                  </a:cubicBezTo>
                  <a:cubicBezTo>
                    <a:pt x="223" y="104"/>
                    <a:pt x="223" y="71"/>
                    <a:pt x="206" y="50"/>
                  </a:cubicBezTo>
                  <a:cubicBezTo>
                    <a:pt x="186" y="34"/>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30"/>
            <p:cNvSpPr/>
            <p:nvPr/>
          </p:nvSpPr>
          <p:spPr>
            <a:xfrm>
              <a:off x="4307425" y="3127525"/>
              <a:ext cx="5600" cy="5275"/>
            </a:xfrm>
            <a:custGeom>
              <a:avLst/>
              <a:gdLst/>
              <a:ahLst/>
              <a:cxnLst/>
              <a:rect l="l" t="t" r="r" b="b"/>
              <a:pathLst>
                <a:path w="224" h="211" extrusionOk="0">
                  <a:moveTo>
                    <a:pt x="121" y="0"/>
                  </a:moveTo>
                  <a:cubicBezTo>
                    <a:pt x="67" y="0"/>
                    <a:pt x="17" y="37"/>
                    <a:pt x="1" y="87"/>
                  </a:cubicBezTo>
                  <a:cubicBezTo>
                    <a:pt x="1" y="103"/>
                    <a:pt x="1" y="124"/>
                    <a:pt x="17" y="140"/>
                  </a:cubicBezTo>
                  <a:lnTo>
                    <a:pt x="17" y="173"/>
                  </a:lnTo>
                  <a:cubicBezTo>
                    <a:pt x="34" y="190"/>
                    <a:pt x="67" y="206"/>
                    <a:pt x="83" y="206"/>
                  </a:cubicBezTo>
                  <a:cubicBezTo>
                    <a:pt x="94" y="209"/>
                    <a:pt x="104" y="211"/>
                    <a:pt x="114" y="211"/>
                  </a:cubicBezTo>
                  <a:cubicBezTo>
                    <a:pt x="168" y="211"/>
                    <a:pt x="207" y="166"/>
                    <a:pt x="207" y="124"/>
                  </a:cubicBezTo>
                  <a:cubicBezTo>
                    <a:pt x="224" y="103"/>
                    <a:pt x="207" y="70"/>
                    <a:pt x="186" y="54"/>
                  </a:cubicBezTo>
                  <a:cubicBezTo>
                    <a:pt x="170" y="21"/>
                    <a:pt x="154" y="21"/>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30"/>
            <p:cNvSpPr/>
            <p:nvPr/>
          </p:nvSpPr>
          <p:spPr>
            <a:xfrm>
              <a:off x="4163125" y="3170500"/>
              <a:ext cx="5200" cy="5175"/>
            </a:xfrm>
            <a:custGeom>
              <a:avLst/>
              <a:gdLst/>
              <a:ahLst/>
              <a:cxnLst/>
              <a:rect l="l" t="t" r="r" b="b"/>
              <a:pathLst>
                <a:path w="208" h="207" extrusionOk="0">
                  <a:moveTo>
                    <a:pt x="120" y="0"/>
                  </a:moveTo>
                  <a:cubicBezTo>
                    <a:pt x="67" y="0"/>
                    <a:pt x="17" y="33"/>
                    <a:pt x="1" y="87"/>
                  </a:cubicBezTo>
                  <a:lnTo>
                    <a:pt x="1" y="136"/>
                  </a:lnTo>
                  <a:cubicBezTo>
                    <a:pt x="17" y="157"/>
                    <a:pt x="17" y="157"/>
                    <a:pt x="17" y="174"/>
                  </a:cubicBezTo>
                  <a:cubicBezTo>
                    <a:pt x="34" y="190"/>
                    <a:pt x="67" y="207"/>
                    <a:pt x="83" y="207"/>
                  </a:cubicBezTo>
                  <a:cubicBezTo>
                    <a:pt x="120" y="207"/>
                    <a:pt x="137" y="207"/>
                    <a:pt x="170" y="190"/>
                  </a:cubicBezTo>
                  <a:cubicBezTo>
                    <a:pt x="186" y="174"/>
                    <a:pt x="207" y="157"/>
                    <a:pt x="207" y="120"/>
                  </a:cubicBezTo>
                  <a:cubicBezTo>
                    <a:pt x="207" y="87"/>
                    <a:pt x="207" y="71"/>
                    <a:pt x="186" y="54"/>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30"/>
            <p:cNvSpPr/>
            <p:nvPr/>
          </p:nvSpPr>
          <p:spPr>
            <a:xfrm>
              <a:off x="4176850" y="3163975"/>
              <a:ext cx="5575" cy="5300"/>
            </a:xfrm>
            <a:custGeom>
              <a:avLst/>
              <a:gdLst/>
              <a:ahLst/>
              <a:cxnLst/>
              <a:rect l="l" t="t" r="r" b="b"/>
              <a:pathLst>
                <a:path w="223" h="212" extrusionOk="0">
                  <a:moveTo>
                    <a:pt x="101" y="0"/>
                  </a:moveTo>
                  <a:cubicBezTo>
                    <a:pt x="52" y="0"/>
                    <a:pt x="17" y="35"/>
                    <a:pt x="17" y="88"/>
                  </a:cubicBezTo>
                  <a:cubicBezTo>
                    <a:pt x="0" y="109"/>
                    <a:pt x="0" y="125"/>
                    <a:pt x="17" y="142"/>
                  </a:cubicBezTo>
                  <a:cubicBezTo>
                    <a:pt x="17" y="142"/>
                    <a:pt x="17" y="158"/>
                    <a:pt x="33" y="158"/>
                  </a:cubicBezTo>
                  <a:cubicBezTo>
                    <a:pt x="50" y="175"/>
                    <a:pt x="70" y="191"/>
                    <a:pt x="103" y="212"/>
                  </a:cubicBezTo>
                  <a:cubicBezTo>
                    <a:pt x="153" y="212"/>
                    <a:pt x="206" y="175"/>
                    <a:pt x="223" y="125"/>
                  </a:cubicBezTo>
                  <a:cubicBezTo>
                    <a:pt x="223" y="88"/>
                    <a:pt x="206" y="55"/>
                    <a:pt x="206" y="39"/>
                  </a:cubicBezTo>
                  <a:cubicBezTo>
                    <a:pt x="190" y="22"/>
                    <a:pt x="153" y="6"/>
                    <a:pt x="136" y="6"/>
                  </a:cubicBezTo>
                  <a:cubicBezTo>
                    <a:pt x="124" y="2"/>
                    <a:pt x="112"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30"/>
            <p:cNvSpPr/>
            <p:nvPr/>
          </p:nvSpPr>
          <p:spPr>
            <a:xfrm>
              <a:off x="4180650" y="3136150"/>
              <a:ext cx="5700" cy="5200"/>
            </a:xfrm>
            <a:custGeom>
              <a:avLst/>
              <a:gdLst/>
              <a:ahLst/>
              <a:cxnLst/>
              <a:rect l="l" t="t" r="r" b="b"/>
              <a:pathLst>
                <a:path w="228" h="208" extrusionOk="0">
                  <a:moveTo>
                    <a:pt x="124" y="0"/>
                  </a:moveTo>
                  <a:cubicBezTo>
                    <a:pt x="93" y="0"/>
                    <a:pt x="58" y="14"/>
                    <a:pt x="38" y="34"/>
                  </a:cubicBezTo>
                  <a:cubicBezTo>
                    <a:pt x="21" y="67"/>
                    <a:pt x="1" y="88"/>
                    <a:pt x="1" y="121"/>
                  </a:cubicBezTo>
                  <a:lnTo>
                    <a:pt x="21" y="138"/>
                  </a:lnTo>
                  <a:cubicBezTo>
                    <a:pt x="21" y="154"/>
                    <a:pt x="38" y="171"/>
                    <a:pt x="54" y="191"/>
                  </a:cubicBezTo>
                  <a:cubicBezTo>
                    <a:pt x="71" y="208"/>
                    <a:pt x="87" y="208"/>
                    <a:pt x="124" y="208"/>
                  </a:cubicBezTo>
                  <a:cubicBezTo>
                    <a:pt x="157" y="208"/>
                    <a:pt x="174" y="191"/>
                    <a:pt x="190" y="171"/>
                  </a:cubicBezTo>
                  <a:cubicBezTo>
                    <a:pt x="207" y="154"/>
                    <a:pt x="228" y="121"/>
                    <a:pt x="207" y="88"/>
                  </a:cubicBezTo>
                  <a:cubicBezTo>
                    <a:pt x="207" y="67"/>
                    <a:pt x="207" y="34"/>
                    <a:pt x="174" y="18"/>
                  </a:cubicBezTo>
                  <a:cubicBezTo>
                    <a:pt x="161" y="5"/>
                    <a:pt x="143"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30"/>
            <p:cNvSpPr/>
            <p:nvPr/>
          </p:nvSpPr>
          <p:spPr>
            <a:xfrm>
              <a:off x="4333625" y="3133175"/>
              <a:ext cx="5175" cy="5200"/>
            </a:xfrm>
            <a:custGeom>
              <a:avLst/>
              <a:gdLst/>
              <a:ahLst/>
              <a:cxnLst/>
              <a:rect l="l" t="t" r="r" b="b"/>
              <a:pathLst>
                <a:path w="207" h="208" extrusionOk="0">
                  <a:moveTo>
                    <a:pt x="120" y="1"/>
                  </a:moveTo>
                  <a:cubicBezTo>
                    <a:pt x="66" y="1"/>
                    <a:pt x="0" y="34"/>
                    <a:pt x="0" y="83"/>
                  </a:cubicBezTo>
                  <a:lnTo>
                    <a:pt x="0" y="137"/>
                  </a:lnTo>
                  <a:cubicBezTo>
                    <a:pt x="0" y="153"/>
                    <a:pt x="17" y="153"/>
                    <a:pt x="17" y="170"/>
                  </a:cubicBezTo>
                  <a:cubicBezTo>
                    <a:pt x="33" y="186"/>
                    <a:pt x="50" y="207"/>
                    <a:pt x="87" y="207"/>
                  </a:cubicBezTo>
                  <a:cubicBezTo>
                    <a:pt x="120" y="207"/>
                    <a:pt x="136" y="207"/>
                    <a:pt x="169" y="186"/>
                  </a:cubicBezTo>
                  <a:cubicBezTo>
                    <a:pt x="190" y="170"/>
                    <a:pt x="206" y="153"/>
                    <a:pt x="206" y="121"/>
                  </a:cubicBezTo>
                  <a:cubicBezTo>
                    <a:pt x="206" y="104"/>
                    <a:pt x="206" y="67"/>
                    <a:pt x="190" y="50"/>
                  </a:cubicBezTo>
                  <a:cubicBezTo>
                    <a:pt x="169"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30"/>
            <p:cNvSpPr/>
            <p:nvPr/>
          </p:nvSpPr>
          <p:spPr>
            <a:xfrm>
              <a:off x="4175500" y="3177825"/>
              <a:ext cx="5175" cy="5250"/>
            </a:xfrm>
            <a:custGeom>
              <a:avLst/>
              <a:gdLst/>
              <a:ahLst/>
              <a:cxnLst/>
              <a:rect l="l" t="t" r="r" b="b"/>
              <a:pathLst>
                <a:path w="207" h="210" extrusionOk="0">
                  <a:moveTo>
                    <a:pt x="124" y="0"/>
                  </a:moveTo>
                  <a:cubicBezTo>
                    <a:pt x="87" y="0"/>
                    <a:pt x="71" y="0"/>
                    <a:pt x="38" y="17"/>
                  </a:cubicBezTo>
                  <a:cubicBezTo>
                    <a:pt x="21" y="33"/>
                    <a:pt x="1" y="70"/>
                    <a:pt x="1" y="87"/>
                  </a:cubicBezTo>
                  <a:lnTo>
                    <a:pt x="1" y="136"/>
                  </a:lnTo>
                  <a:cubicBezTo>
                    <a:pt x="21" y="153"/>
                    <a:pt x="21" y="153"/>
                    <a:pt x="21" y="173"/>
                  </a:cubicBezTo>
                  <a:cubicBezTo>
                    <a:pt x="38" y="190"/>
                    <a:pt x="54" y="206"/>
                    <a:pt x="87" y="206"/>
                  </a:cubicBezTo>
                  <a:cubicBezTo>
                    <a:pt x="94" y="209"/>
                    <a:pt x="102" y="210"/>
                    <a:pt x="109" y="210"/>
                  </a:cubicBezTo>
                  <a:cubicBezTo>
                    <a:pt x="157" y="210"/>
                    <a:pt x="207" y="166"/>
                    <a:pt x="207" y="120"/>
                  </a:cubicBezTo>
                  <a:cubicBezTo>
                    <a:pt x="207" y="87"/>
                    <a:pt x="207" y="70"/>
                    <a:pt x="190" y="50"/>
                  </a:cubicBezTo>
                  <a:cubicBezTo>
                    <a:pt x="174"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30"/>
            <p:cNvSpPr/>
            <p:nvPr/>
          </p:nvSpPr>
          <p:spPr>
            <a:xfrm>
              <a:off x="4191900" y="3146325"/>
              <a:ext cx="5575" cy="5075"/>
            </a:xfrm>
            <a:custGeom>
              <a:avLst/>
              <a:gdLst/>
              <a:ahLst/>
              <a:cxnLst/>
              <a:rect l="l" t="t" r="r" b="b"/>
              <a:pathLst>
                <a:path w="223" h="203" extrusionOk="0">
                  <a:moveTo>
                    <a:pt x="108" y="1"/>
                  </a:moveTo>
                  <a:cubicBezTo>
                    <a:pt x="94" y="1"/>
                    <a:pt x="80" y="3"/>
                    <a:pt x="66" y="7"/>
                  </a:cubicBezTo>
                  <a:cubicBezTo>
                    <a:pt x="17" y="23"/>
                    <a:pt x="0" y="93"/>
                    <a:pt x="17" y="143"/>
                  </a:cubicBezTo>
                  <a:cubicBezTo>
                    <a:pt x="29" y="183"/>
                    <a:pt x="72" y="203"/>
                    <a:pt x="114" y="203"/>
                  </a:cubicBezTo>
                  <a:cubicBezTo>
                    <a:pt x="127" y="203"/>
                    <a:pt x="141" y="201"/>
                    <a:pt x="153" y="196"/>
                  </a:cubicBezTo>
                  <a:cubicBezTo>
                    <a:pt x="206" y="176"/>
                    <a:pt x="223" y="110"/>
                    <a:pt x="206" y="56"/>
                  </a:cubicBezTo>
                  <a:cubicBezTo>
                    <a:pt x="194" y="19"/>
                    <a:pt x="151"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30"/>
            <p:cNvSpPr/>
            <p:nvPr/>
          </p:nvSpPr>
          <p:spPr>
            <a:xfrm>
              <a:off x="4182400" y="3122275"/>
              <a:ext cx="5600" cy="5475"/>
            </a:xfrm>
            <a:custGeom>
              <a:avLst/>
              <a:gdLst/>
              <a:ahLst/>
              <a:cxnLst/>
              <a:rect l="l" t="t" r="r" b="b"/>
              <a:pathLst>
                <a:path w="224" h="219" extrusionOk="0">
                  <a:moveTo>
                    <a:pt x="102" y="0"/>
                  </a:moveTo>
                  <a:cubicBezTo>
                    <a:pt x="92" y="0"/>
                    <a:pt x="82" y="1"/>
                    <a:pt x="71" y="4"/>
                  </a:cubicBezTo>
                  <a:cubicBezTo>
                    <a:pt x="17" y="41"/>
                    <a:pt x="1" y="91"/>
                    <a:pt x="17" y="144"/>
                  </a:cubicBezTo>
                  <a:cubicBezTo>
                    <a:pt x="17" y="161"/>
                    <a:pt x="34" y="177"/>
                    <a:pt x="54" y="177"/>
                  </a:cubicBezTo>
                  <a:cubicBezTo>
                    <a:pt x="66" y="201"/>
                    <a:pt x="96" y="218"/>
                    <a:pt x="125" y="218"/>
                  </a:cubicBezTo>
                  <a:cubicBezTo>
                    <a:pt x="136" y="218"/>
                    <a:pt x="147" y="216"/>
                    <a:pt x="158" y="210"/>
                  </a:cubicBezTo>
                  <a:cubicBezTo>
                    <a:pt x="191" y="194"/>
                    <a:pt x="224" y="161"/>
                    <a:pt x="224" y="128"/>
                  </a:cubicBezTo>
                  <a:cubicBezTo>
                    <a:pt x="224" y="107"/>
                    <a:pt x="224" y="91"/>
                    <a:pt x="207" y="74"/>
                  </a:cubicBezTo>
                  <a:cubicBezTo>
                    <a:pt x="193" y="33"/>
                    <a:pt x="15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30"/>
            <p:cNvSpPr/>
            <p:nvPr/>
          </p:nvSpPr>
          <p:spPr>
            <a:xfrm>
              <a:off x="4189325" y="3173475"/>
              <a:ext cx="5575" cy="5200"/>
            </a:xfrm>
            <a:custGeom>
              <a:avLst/>
              <a:gdLst/>
              <a:ahLst/>
              <a:cxnLst/>
              <a:rect l="l" t="t" r="r" b="b"/>
              <a:pathLst>
                <a:path w="223" h="208" extrusionOk="0">
                  <a:moveTo>
                    <a:pt x="120" y="1"/>
                  </a:moveTo>
                  <a:cubicBezTo>
                    <a:pt x="87" y="1"/>
                    <a:pt x="33" y="17"/>
                    <a:pt x="17" y="71"/>
                  </a:cubicBezTo>
                  <a:cubicBezTo>
                    <a:pt x="17" y="71"/>
                    <a:pt x="17" y="88"/>
                    <a:pt x="0" y="88"/>
                  </a:cubicBezTo>
                  <a:cubicBezTo>
                    <a:pt x="0" y="104"/>
                    <a:pt x="0" y="121"/>
                    <a:pt x="17" y="141"/>
                  </a:cubicBezTo>
                  <a:cubicBezTo>
                    <a:pt x="17" y="174"/>
                    <a:pt x="33" y="191"/>
                    <a:pt x="66" y="191"/>
                  </a:cubicBezTo>
                  <a:cubicBezTo>
                    <a:pt x="66" y="207"/>
                    <a:pt x="87" y="207"/>
                    <a:pt x="103" y="207"/>
                  </a:cubicBezTo>
                  <a:cubicBezTo>
                    <a:pt x="153" y="207"/>
                    <a:pt x="206" y="174"/>
                    <a:pt x="223" y="121"/>
                  </a:cubicBezTo>
                  <a:cubicBezTo>
                    <a:pt x="223" y="88"/>
                    <a:pt x="206" y="71"/>
                    <a:pt x="190" y="38"/>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30"/>
            <p:cNvSpPr/>
            <p:nvPr/>
          </p:nvSpPr>
          <p:spPr>
            <a:xfrm>
              <a:off x="4189725" y="3159200"/>
              <a:ext cx="5175" cy="5075"/>
            </a:xfrm>
            <a:custGeom>
              <a:avLst/>
              <a:gdLst/>
              <a:ahLst/>
              <a:cxnLst/>
              <a:rect l="l" t="t" r="r" b="b"/>
              <a:pathLst>
                <a:path w="207" h="203" extrusionOk="0">
                  <a:moveTo>
                    <a:pt x="103" y="1"/>
                  </a:moveTo>
                  <a:cubicBezTo>
                    <a:pt x="75" y="1"/>
                    <a:pt x="47" y="13"/>
                    <a:pt x="17" y="40"/>
                  </a:cubicBezTo>
                  <a:cubicBezTo>
                    <a:pt x="1" y="57"/>
                    <a:pt x="1" y="94"/>
                    <a:pt x="1" y="110"/>
                  </a:cubicBezTo>
                  <a:lnTo>
                    <a:pt x="1" y="143"/>
                  </a:lnTo>
                  <a:cubicBezTo>
                    <a:pt x="17" y="160"/>
                    <a:pt x="34" y="176"/>
                    <a:pt x="34" y="176"/>
                  </a:cubicBezTo>
                  <a:cubicBezTo>
                    <a:pt x="58" y="193"/>
                    <a:pt x="85" y="202"/>
                    <a:pt x="110" y="202"/>
                  </a:cubicBezTo>
                  <a:cubicBezTo>
                    <a:pt x="141" y="202"/>
                    <a:pt x="170" y="189"/>
                    <a:pt x="190" y="160"/>
                  </a:cubicBezTo>
                  <a:cubicBezTo>
                    <a:pt x="207" y="143"/>
                    <a:pt x="207" y="110"/>
                    <a:pt x="207" y="94"/>
                  </a:cubicBezTo>
                  <a:cubicBezTo>
                    <a:pt x="207" y="57"/>
                    <a:pt x="190" y="40"/>
                    <a:pt x="174" y="24"/>
                  </a:cubicBezTo>
                  <a:cubicBezTo>
                    <a:pt x="150" y="9"/>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30"/>
            <p:cNvSpPr/>
            <p:nvPr/>
          </p:nvSpPr>
          <p:spPr>
            <a:xfrm>
              <a:off x="4186325" y="3110400"/>
              <a:ext cx="5600" cy="5250"/>
            </a:xfrm>
            <a:custGeom>
              <a:avLst/>
              <a:gdLst/>
              <a:ahLst/>
              <a:cxnLst/>
              <a:rect l="l" t="t" r="r" b="b"/>
              <a:pathLst>
                <a:path w="224" h="210" extrusionOk="0">
                  <a:moveTo>
                    <a:pt x="120" y="1"/>
                  </a:moveTo>
                  <a:cubicBezTo>
                    <a:pt x="67" y="1"/>
                    <a:pt x="17" y="34"/>
                    <a:pt x="1" y="87"/>
                  </a:cubicBezTo>
                  <a:cubicBezTo>
                    <a:pt x="1" y="104"/>
                    <a:pt x="1" y="120"/>
                    <a:pt x="17" y="137"/>
                  </a:cubicBezTo>
                  <a:lnTo>
                    <a:pt x="17" y="170"/>
                  </a:lnTo>
                  <a:cubicBezTo>
                    <a:pt x="34" y="190"/>
                    <a:pt x="67" y="207"/>
                    <a:pt x="83" y="207"/>
                  </a:cubicBezTo>
                  <a:cubicBezTo>
                    <a:pt x="92" y="209"/>
                    <a:pt x="100" y="210"/>
                    <a:pt x="109" y="210"/>
                  </a:cubicBezTo>
                  <a:cubicBezTo>
                    <a:pt x="166" y="210"/>
                    <a:pt x="207" y="164"/>
                    <a:pt x="207" y="120"/>
                  </a:cubicBezTo>
                  <a:cubicBezTo>
                    <a:pt x="223" y="104"/>
                    <a:pt x="207" y="67"/>
                    <a:pt x="186" y="50"/>
                  </a:cubicBezTo>
                  <a:cubicBezTo>
                    <a:pt x="170"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30"/>
            <p:cNvSpPr/>
            <p:nvPr/>
          </p:nvSpPr>
          <p:spPr>
            <a:xfrm>
              <a:off x="4172100" y="3115800"/>
              <a:ext cx="5600" cy="5350"/>
            </a:xfrm>
            <a:custGeom>
              <a:avLst/>
              <a:gdLst/>
              <a:ahLst/>
              <a:cxnLst/>
              <a:rect l="l" t="t" r="r" b="b"/>
              <a:pathLst>
                <a:path w="224" h="214" extrusionOk="0">
                  <a:moveTo>
                    <a:pt x="102" y="1"/>
                  </a:moveTo>
                  <a:cubicBezTo>
                    <a:pt x="86" y="1"/>
                    <a:pt x="66" y="12"/>
                    <a:pt x="54" y="24"/>
                  </a:cubicBezTo>
                  <a:cubicBezTo>
                    <a:pt x="17" y="40"/>
                    <a:pt x="1" y="57"/>
                    <a:pt x="1" y="94"/>
                  </a:cubicBezTo>
                  <a:cubicBezTo>
                    <a:pt x="1" y="110"/>
                    <a:pt x="1" y="127"/>
                    <a:pt x="17" y="143"/>
                  </a:cubicBezTo>
                  <a:lnTo>
                    <a:pt x="17" y="160"/>
                  </a:lnTo>
                  <a:cubicBezTo>
                    <a:pt x="34" y="181"/>
                    <a:pt x="71" y="197"/>
                    <a:pt x="87" y="214"/>
                  </a:cubicBezTo>
                  <a:cubicBezTo>
                    <a:pt x="157" y="214"/>
                    <a:pt x="207" y="181"/>
                    <a:pt x="207" y="127"/>
                  </a:cubicBezTo>
                  <a:cubicBezTo>
                    <a:pt x="223" y="94"/>
                    <a:pt x="207" y="57"/>
                    <a:pt x="190" y="40"/>
                  </a:cubicBezTo>
                  <a:cubicBezTo>
                    <a:pt x="174" y="24"/>
                    <a:pt x="157" y="7"/>
                    <a:pt x="120" y="7"/>
                  </a:cubicBezTo>
                  <a:cubicBezTo>
                    <a:pt x="115" y="3"/>
                    <a:pt x="109"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30"/>
            <p:cNvSpPr/>
            <p:nvPr/>
          </p:nvSpPr>
          <p:spPr>
            <a:xfrm>
              <a:off x="4154900" y="3147625"/>
              <a:ext cx="5675" cy="4975"/>
            </a:xfrm>
            <a:custGeom>
              <a:avLst/>
              <a:gdLst/>
              <a:ahLst/>
              <a:cxnLst/>
              <a:rect l="l" t="t" r="r" b="b"/>
              <a:pathLst>
                <a:path w="227" h="199" extrusionOk="0">
                  <a:moveTo>
                    <a:pt x="97" y="0"/>
                  </a:moveTo>
                  <a:cubicBezTo>
                    <a:pt x="54" y="0"/>
                    <a:pt x="17" y="33"/>
                    <a:pt x="0" y="91"/>
                  </a:cubicBezTo>
                  <a:cubicBezTo>
                    <a:pt x="0" y="107"/>
                    <a:pt x="0" y="124"/>
                    <a:pt x="21" y="144"/>
                  </a:cubicBezTo>
                  <a:cubicBezTo>
                    <a:pt x="21" y="177"/>
                    <a:pt x="54" y="194"/>
                    <a:pt x="87" y="194"/>
                  </a:cubicBezTo>
                  <a:cubicBezTo>
                    <a:pt x="99" y="197"/>
                    <a:pt x="110" y="198"/>
                    <a:pt x="121" y="198"/>
                  </a:cubicBezTo>
                  <a:cubicBezTo>
                    <a:pt x="172" y="198"/>
                    <a:pt x="206" y="165"/>
                    <a:pt x="206" y="107"/>
                  </a:cubicBezTo>
                  <a:cubicBezTo>
                    <a:pt x="227" y="91"/>
                    <a:pt x="206" y="58"/>
                    <a:pt x="190" y="41"/>
                  </a:cubicBezTo>
                  <a:cubicBezTo>
                    <a:pt x="173" y="21"/>
                    <a:pt x="157" y="4"/>
                    <a:pt x="124" y="4"/>
                  </a:cubicBezTo>
                  <a:cubicBezTo>
                    <a:pt x="115" y="1"/>
                    <a:pt x="106"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30"/>
            <p:cNvSpPr/>
            <p:nvPr/>
          </p:nvSpPr>
          <p:spPr>
            <a:xfrm>
              <a:off x="4157050" y="3132100"/>
              <a:ext cx="5600" cy="5100"/>
            </a:xfrm>
            <a:custGeom>
              <a:avLst/>
              <a:gdLst/>
              <a:ahLst/>
              <a:cxnLst/>
              <a:rect l="l" t="t" r="r" b="b"/>
              <a:pathLst>
                <a:path w="224" h="204" extrusionOk="0">
                  <a:moveTo>
                    <a:pt x="126" y="1"/>
                  </a:moveTo>
                  <a:cubicBezTo>
                    <a:pt x="113" y="1"/>
                    <a:pt x="100" y="3"/>
                    <a:pt x="87" y="7"/>
                  </a:cubicBezTo>
                  <a:cubicBezTo>
                    <a:pt x="38" y="23"/>
                    <a:pt x="1" y="93"/>
                    <a:pt x="17" y="147"/>
                  </a:cubicBezTo>
                  <a:cubicBezTo>
                    <a:pt x="38" y="164"/>
                    <a:pt x="38" y="164"/>
                    <a:pt x="54" y="180"/>
                  </a:cubicBezTo>
                  <a:cubicBezTo>
                    <a:pt x="66" y="192"/>
                    <a:pt x="94" y="203"/>
                    <a:pt x="123" y="203"/>
                  </a:cubicBezTo>
                  <a:cubicBezTo>
                    <a:pt x="135" y="203"/>
                    <a:pt x="146" y="201"/>
                    <a:pt x="157" y="196"/>
                  </a:cubicBezTo>
                  <a:cubicBezTo>
                    <a:pt x="190" y="180"/>
                    <a:pt x="223" y="147"/>
                    <a:pt x="223" y="110"/>
                  </a:cubicBezTo>
                  <a:lnTo>
                    <a:pt x="223" y="60"/>
                  </a:lnTo>
                  <a:cubicBezTo>
                    <a:pt x="198" y="20"/>
                    <a:pt x="16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30"/>
            <p:cNvSpPr/>
            <p:nvPr/>
          </p:nvSpPr>
          <p:spPr>
            <a:xfrm>
              <a:off x="4158400" y="3119775"/>
              <a:ext cx="5575" cy="5200"/>
            </a:xfrm>
            <a:custGeom>
              <a:avLst/>
              <a:gdLst/>
              <a:ahLst/>
              <a:cxnLst/>
              <a:rect l="l" t="t" r="r" b="b"/>
              <a:pathLst>
                <a:path w="223" h="208" extrusionOk="0">
                  <a:moveTo>
                    <a:pt x="118" y="1"/>
                  </a:moveTo>
                  <a:cubicBezTo>
                    <a:pt x="87" y="1"/>
                    <a:pt x="53" y="16"/>
                    <a:pt x="33" y="38"/>
                  </a:cubicBezTo>
                  <a:cubicBezTo>
                    <a:pt x="17" y="55"/>
                    <a:pt x="0" y="88"/>
                    <a:pt x="0" y="125"/>
                  </a:cubicBezTo>
                  <a:cubicBezTo>
                    <a:pt x="17" y="125"/>
                    <a:pt x="17" y="141"/>
                    <a:pt x="17" y="141"/>
                  </a:cubicBezTo>
                  <a:cubicBezTo>
                    <a:pt x="17" y="158"/>
                    <a:pt x="33" y="174"/>
                    <a:pt x="50" y="191"/>
                  </a:cubicBezTo>
                  <a:cubicBezTo>
                    <a:pt x="66" y="207"/>
                    <a:pt x="103" y="207"/>
                    <a:pt x="120" y="207"/>
                  </a:cubicBezTo>
                  <a:cubicBezTo>
                    <a:pt x="153" y="207"/>
                    <a:pt x="169" y="191"/>
                    <a:pt x="190" y="174"/>
                  </a:cubicBezTo>
                  <a:cubicBezTo>
                    <a:pt x="206" y="141"/>
                    <a:pt x="223" y="125"/>
                    <a:pt x="223" y="88"/>
                  </a:cubicBezTo>
                  <a:cubicBezTo>
                    <a:pt x="206" y="71"/>
                    <a:pt x="206" y="38"/>
                    <a:pt x="169" y="22"/>
                  </a:cubicBezTo>
                  <a:cubicBezTo>
                    <a:pt x="156" y="7"/>
                    <a:pt x="138"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30"/>
            <p:cNvSpPr/>
            <p:nvPr/>
          </p:nvSpPr>
          <p:spPr>
            <a:xfrm>
              <a:off x="4153250" y="3162675"/>
              <a:ext cx="5175" cy="5275"/>
            </a:xfrm>
            <a:custGeom>
              <a:avLst/>
              <a:gdLst/>
              <a:ahLst/>
              <a:cxnLst/>
              <a:rect l="l" t="t" r="r" b="b"/>
              <a:pathLst>
                <a:path w="207" h="211" extrusionOk="0">
                  <a:moveTo>
                    <a:pt x="92" y="0"/>
                  </a:moveTo>
                  <a:cubicBezTo>
                    <a:pt x="46" y="0"/>
                    <a:pt x="0" y="33"/>
                    <a:pt x="0" y="91"/>
                  </a:cubicBezTo>
                  <a:lnTo>
                    <a:pt x="0" y="140"/>
                  </a:lnTo>
                  <a:lnTo>
                    <a:pt x="17" y="161"/>
                  </a:lnTo>
                  <a:cubicBezTo>
                    <a:pt x="33" y="177"/>
                    <a:pt x="50" y="194"/>
                    <a:pt x="87" y="210"/>
                  </a:cubicBezTo>
                  <a:cubicBezTo>
                    <a:pt x="120" y="210"/>
                    <a:pt x="136" y="194"/>
                    <a:pt x="169" y="177"/>
                  </a:cubicBezTo>
                  <a:cubicBezTo>
                    <a:pt x="190" y="177"/>
                    <a:pt x="206" y="140"/>
                    <a:pt x="206" y="124"/>
                  </a:cubicBezTo>
                  <a:cubicBezTo>
                    <a:pt x="206" y="91"/>
                    <a:pt x="206" y="58"/>
                    <a:pt x="190" y="37"/>
                  </a:cubicBezTo>
                  <a:cubicBezTo>
                    <a:pt x="169" y="21"/>
                    <a:pt x="153" y="4"/>
                    <a:pt x="120" y="4"/>
                  </a:cubicBezTo>
                  <a:cubicBezTo>
                    <a:pt x="111" y="1"/>
                    <a:pt x="101" y="0"/>
                    <a:pt x="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30"/>
            <p:cNvSpPr/>
            <p:nvPr/>
          </p:nvSpPr>
          <p:spPr>
            <a:xfrm>
              <a:off x="4165200" y="3156375"/>
              <a:ext cx="5700" cy="5175"/>
            </a:xfrm>
            <a:custGeom>
              <a:avLst/>
              <a:gdLst/>
              <a:ahLst/>
              <a:cxnLst/>
              <a:rect l="l" t="t" r="r" b="b"/>
              <a:pathLst>
                <a:path w="228" h="207" extrusionOk="0">
                  <a:moveTo>
                    <a:pt x="114" y="1"/>
                  </a:moveTo>
                  <a:cubicBezTo>
                    <a:pt x="86" y="1"/>
                    <a:pt x="56" y="15"/>
                    <a:pt x="37" y="34"/>
                  </a:cubicBezTo>
                  <a:cubicBezTo>
                    <a:pt x="21" y="67"/>
                    <a:pt x="0" y="83"/>
                    <a:pt x="0" y="120"/>
                  </a:cubicBezTo>
                  <a:cubicBezTo>
                    <a:pt x="0" y="120"/>
                    <a:pt x="0" y="137"/>
                    <a:pt x="21" y="137"/>
                  </a:cubicBezTo>
                  <a:cubicBezTo>
                    <a:pt x="21" y="153"/>
                    <a:pt x="37" y="170"/>
                    <a:pt x="54" y="186"/>
                  </a:cubicBezTo>
                  <a:cubicBezTo>
                    <a:pt x="70" y="207"/>
                    <a:pt x="87" y="207"/>
                    <a:pt x="124" y="207"/>
                  </a:cubicBezTo>
                  <a:cubicBezTo>
                    <a:pt x="157" y="207"/>
                    <a:pt x="174" y="186"/>
                    <a:pt x="190" y="170"/>
                  </a:cubicBezTo>
                  <a:cubicBezTo>
                    <a:pt x="206" y="153"/>
                    <a:pt x="227" y="120"/>
                    <a:pt x="206" y="104"/>
                  </a:cubicBezTo>
                  <a:cubicBezTo>
                    <a:pt x="206" y="67"/>
                    <a:pt x="190" y="50"/>
                    <a:pt x="174" y="34"/>
                  </a:cubicBezTo>
                  <a:cubicBezTo>
                    <a:pt x="159" y="10"/>
                    <a:pt x="13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30"/>
            <p:cNvSpPr/>
            <p:nvPr/>
          </p:nvSpPr>
          <p:spPr>
            <a:xfrm>
              <a:off x="4149725" y="3176550"/>
              <a:ext cx="5200" cy="5350"/>
            </a:xfrm>
            <a:custGeom>
              <a:avLst/>
              <a:gdLst/>
              <a:ahLst/>
              <a:cxnLst/>
              <a:rect l="l" t="t" r="r" b="b"/>
              <a:pathLst>
                <a:path w="208" h="214" extrusionOk="0">
                  <a:moveTo>
                    <a:pt x="99" y="0"/>
                  </a:moveTo>
                  <a:cubicBezTo>
                    <a:pt x="68" y="0"/>
                    <a:pt x="39" y="14"/>
                    <a:pt x="22" y="35"/>
                  </a:cubicBezTo>
                  <a:cubicBezTo>
                    <a:pt x="1" y="68"/>
                    <a:pt x="1" y="84"/>
                    <a:pt x="1" y="121"/>
                  </a:cubicBezTo>
                  <a:lnTo>
                    <a:pt x="1" y="138"/>
                  </a:lnTo>
                  <a:cubicBezTo>
                    <a:pt x="1" y="154"/>
                    <a:pt x="22" y="171"/>
                    <a:pt x="38" y="187"/>
                  </a:cubicBezTo>
                  <a:cubicBezTo>
                    <a:pt x="60" y="204"/>
                    <a:pt x="84" y="213"/>
                    <a:pt x="107" y="213"/>
                  </a:cubicBezTo>
                  <a:cubicBezTo>
                    <a:pt x="135" y="213"/>
                    <a:pt x="164" y="200"/>
                    <a:pt x="191" y="171"/>
                  </a:cubicBezTo>
                  <a:cubicBezTo>
                    <a:pt x="207" y="154"/>
                    <a:pt x="207" y="121"/>
                    <a:pt x="207" y="101"/>
                  </a:cubicBezTo>
                  <a:cubicBezTo>
                    <a:pt x="207" y="68"/>
                    <a:pt x="191" y="51"/>
                    <a:pt x="174" y="35"/>
                  </a:cubicBezTo>
                  <a:cubicBezTo>
                    <a:pt x="152" y="10"/>
                    <a:pt x="125"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30"/>
            <p:cNvSpPr/>
            <p:nvPr/>
          </p:nvSpPr>
          <p:spPr>
            <a:xfrm>
              <a:off x="4167350" y="3142575"/>
              <a:ext cx="5600" cy="5175"/>
            </a:xfrm>
            <a:custGeom>
              <a:avLst/>
              <a:gdLst/>
              <a:ahLst/>
              <a:cxnLst/>
              <a:rect l="l" t="t" r="r" b="b"/>
              <a:pathLst>
                <a:path w="224" h="207" extrusionOk="0">
                  <a:moveTo>
                    <a:pt x="120" y="0"/>
                  </a:moveTo>
                  <a:cubicBezTo>
                    <a:pt x="104" y="0"/>
                    <a:pt x="71" y="0"/>
                    <a:pt x="55" y="17"/>
                  </a:cubicBezTo>
                  <a:cubicBezTo>
                    <a:pt x="38" y="37"/>
                    <a:pt x="17" y="54"/>
                    <a:pt x="1" y="87"/>
                  </a:cubicBezTo>
                  <a:cubicBezTo>
                    <a:pt x="1" y="103"/>
                    <a:pt x="1" y="120"/>
                    <a:pt x="17" y="140"/>
                  </a:cubicBezTo>
                  <a:cubicBezTo>
                    <a:pt x="17" y="140"/>
                    <a:pt x="17" y="157"/>
                    <a:pt x="38" y="157"/>
                  </a:cubicBezTo>
                  <a:cubicBezTo>
                    <a:pt x="38" y="190"/>
                    <a:pt x="71" y="206"/>
                    <a:pt x="104" y="206"/>
                  </a:cubicBezTo>
                  <a:cubicBezTo>
                    <a:pt x="158" y="206"/>
                    <a:pt x="207" y="173"/>
                    <a:pt x="224" y="120"/>
                  </a:cubicBezTo>
                  <a:cubicBezTo>
                    <a:pt x="224" y="87"/>
                    <a:pt x="207" y="70"/>
                    <a:pt x="191" y="37"/>
                  </a:cubicBezTo>
                  <a:cubicBezTo>
                    <a:pt x="174" y="17"/>
                    <a:pt x="15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30"/>
            <p:cNvSpPr/>
            <p:nvPr/>
          </p:nvSpPr>
          <p:spPr>
            <a:xfrm>
              <a:off x="4168300" y="3128850"/>
              <a:ext cx="6000" cy="5350"/>
            </a:xfrm>
            <a:custGeom>
              <a:avLst/>
              <a:gdLst/>
              <a:ahLst/>
              <a:cxnLst/>
              <a:rect l="l" t="t" r="r" b="b"/>
              <a:pathLst>
                <a:path w="240" h="214" extrusionOk="0">
                  <a:moveTo>
                    <a:pt x="136" y="1"/>
                  </a:moveTo>
                  <a:cubicBezTo>
                    <a:pt x="120" y="1"/>
                    <a:pt x="103" y="1"/>
                    <a:pt x="82" y="17"/>
                  </a:cubicBezTo>
                  <a:cubicBezTo>
                    <a:pt x="33" y="34"/>
                    <a:pt x="0" y="87"/>
                    <a:pt x="17" y="153"/>
                  </a:cubicBezTo>
                  <a:cubicBezTo>
                    <a:pt x="29" y="194"/>
                    <a:pt x="72" y="213"/>
                    <a:pt x="113" y="213"/>
                  </a:cubicBezTo>
                  <a:cubicBezTo>
                    <a:pt x="127" y="213"/>
                    <a:pt x="140" y="211"/>
                    <a:pt x="153" y="207"/>
                  </a:cubicBezTo>
                  <a:cubicBezTo>
                    <a:pt x="169" y="207"/>
                    <a:pt x="186" y="190"/>
                    <a:pt x="206" y="174"/>
                  </a:cubicBezTo>
                  <a:cubicBezTo>
                    <a:pt x="223" y="153"/>
                    <a:pt x="239" y="104"/>
                    <a:pt x="223" y="71"/>
                  </a:cubicBezTo>
                  <a:cubicBezTo>
                    <a:pt x="206" y="34"/>
                    <a:pt x="169"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30"/>
            <p:cNvSpPr/>
            <p:nvPr/>
          </p:nvSpPr>
          <p:spPr>
            <a:xfrm>
              <a:off x="4196625" y="3120400"/>
              <a:ext cx="6000" cy="5225"/>
            </a:xfrm>
            <a:custGeom>
              <a:avLst/>
              <a:gdLst/>
              <a:ahLst/>
              <a:cxnLst/>
              <a:rect l="l" t="t" r="r" b="b"/>
              <a:pathLst>
                <a:path w="240" h="209" extrusionOk="0">
                  <a:moveTo>
                    <a:pt x="110" y="1"/>
                  </a:moveTo>
                  <a:cubicBezTo>
                    <a:pt x="99" y="1"/>
                    <a:pt x="85" y="5"/>
                    <a:pt x="67" y="13"/>
                  </a:cubicBezTo>
                  <a:cubicBezTo>
                    <a:pt x="50" y="13"/>
                    <a:pt x="34" y="30"/>
                    <a:pt x="17" y="46"/>
                  </a:cubicBezTo>
                  <a:cubicBezTo>
                    <a:pt x="1" y="79"/>
                    <a:pt x="1" y="116"/>
                    <a:pt x="17" y="149"/>
                  </a:cubicBezTo>
                  <a:cubicBezTo>
                    <a:pt x="30" y="190"/>
                    <a:pt x="73" y="209"/>
                    <a:pt x="114" y="209"/>
                  </a:cubicBezTo>
                  <a:cubicBezTo>
                    <a:pt x="128" y="209"/>
                    <a:pt x="141" y="207"/>
                    <a:pt x="153" y="203"/>
                  </a:cubicBezTo>
                  <a:cubicBezTo>
                    <a:pt x="207" y="182"/>
                    <a:pt x="240" y="116"/>
                    <a:pt x="207" y="63"/>
                  </a:cubicBezTo>
                  <a:cubicBezTo>
                    <a:pt x="207" y="30"/>
                    <a:pt x="170" y="13"/>
                    <a:pt x="137" y="13"/>
                  </a:cubicBezTo>
                  <a:cubicBezTo>
                    <a:pt x="129" y="5"/>
                    <a:pt x="120"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30"/>
            <p:cNvSpPr/>
            <p:nvPr/>
          </p:nvSpPr>
          <p:spPr>
            <a:xfrm>
              <a:off x="4220650" y="3133525"/>
              <a:ext cx="5600" cy="5250"/>
            </a:xfrm>
            <a:custGeom>
              <a:avLst/>
              <a:gdLst/>
              <a:ahLst/>
              <a:cxnLst/>
              <a:rect l="l" t="t" r="r" b="b"/>
              <a:pathLst>
                <a:path w="224" h="210" extrusionOk="0">
                  <a:moveTo>
                    <a:pt x="100" y="0"/>
                  </a:moveTo>
                  <a:cubicBezTo>
                    <a:pt x="57" y="0"/>
                    <a:pt x="15" y="44"/>
                    <a:pt x="0" y="90"/>
                  </a:cubicBezTo>
                  <a:cubicBezTo>
                    <a:pt x="0" y="107"/>
                    <a:pt x="0" y="123"/>
                    <a:pt x="17" y="139"/>
                  </a:cubicBezTo>
                  <a:cubicBezTo>
                    <a:pt x="17" y="139"/>
                    <a:pt x="17" y="156"/>
                    <a:pt x="33" y="156"/>
                  </a:cubicBezTo>
                  <a:cubicBezTo>
                    <a:pt x="50" y="193"/>
                    <a:pt x="71" y="193"/>
                    <a:pt x="104" y="210"/>
                  </a:cubicBezTo>
                  <a:cubicBezTo>
                    <a:pt x="120" y="210"/>
                    <a:pt x="153" y="210"/>
                    <a:pt x="174" y="193"/>
                  </a:cubicBezTo>
                  <a:cubicBezTo>
                    <a:pt x="190" y="172"/>
                    <a:pt x="207" y="139"/>
                    <a:pt x="223" y="123"/>
                  </a:cubicBezTo>
                  <a:cubicBezTo>
                    <a:pt x="223" y="53"/>
                    <a:pt x="190" y="3"/>
                    <a:pt x="120" y="3"/>
                  </a:cubicBezTo>
                  <a:cubicBezTo>
                    <a:pt x="113" y="1"/>
                    <a:pt x="107"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30"/>
            <p:cNvSpPr/>
            <p:nvPr/>
          </p:nvSpPr>
          <p:spPr>
            <a:xfrm>
              <a:off x="4229625" y="3146000"/>
              <a:ext cx="5675" cy="5250"/>
            </a:xfrm>
            <a:custGeom>
              <a:avLst/>
              <a:gdLst/>
              <a:ahLst/>
              <a:cxnLst/>
              <a:rect l="l" t="t" r="r" b="b"/>
              <a:pathLst>
                <a:path w="227" h="210" extrusionOk="0">
                  <a:moveTo>
                    <a:pt x="117" y="0"/>
                  </a:moveTo>
                  <a:cubicBezTo>
                    <a:pt x="86" y="0"/>
                    <a:pt x="58" y="16"/>
                    <a:pt x="37" y="36"/>
                  </a:cubicBezTo>
                  <a:cubicBezTo>
                    <a:pt x="0" y="69"/>
                    <a:pt x="0" y="86"/>
                    <a:pt x="0" y="123"/>
                  </a:cubicBezTo>
                  <a:cubicBezTo>
                    <a:pt x="0" y="123"/>
                    <a:pt x="0" y="139"/>
                    <a:pt x="21" y="139"/>
                  </a:cubicBezTo>
                  <a:cubicBezTo>
                    <a:pt x="21" y="156"/>
                    <a:pt x="37" y="172"/>
                    <a:pt x="37" y="189"/>
                  </a:cubicBezTo>
                  <a:cubicBezTo>
                    <a:pt x="57" y="203"/>
                    <a:pt x="79" y="210"/>
                    <a:pt x="102" y="210"/>
                  </a:cubicBezTo>
                  <a:cubicBezTo>
                    <a:pt x="136" y="210"/>
                    <a:pt x="170" y="195"/>
                    <a:pt x="190" y="172"/>
                  </a:cubicBezTo>
                  <a:cubicBezTo>
                    <a:pt x="206" y="156"/>
                    <a:pt x="227" y="123"/>
                    <a:pt x="206" y="86"/>
                  </a:cubicBezTo>
                  <a:cubicBezTo>
                    <a:pt x="206" y="69"/>
                    <a:pt x="190" y="36"/>
                    <a:pt x="173" y="20"/>
                  </a:cubicBezTo>
                  <a:cubicBezTo>
                    <a:pt x="155" y="6"/>
                    <a:pt x="13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30"/>
            <p:cNvSpPr/>
            <p:nvPr/>
          </p:nvSpPr>
          <p:spPr>
            <a:xfrm>
              <a:off x="4224475" y="3172100"/>
              <a:ext cx="5675" cy="5050"/>
            </a:xfrm>
            <a:custGeom>
              <a:avLst/>
              <a:gdLst/>
              <a:ahLst/>
              <a:cxnLst/>
              <a:rect l="l" t="t" r="r" b="b"/>
              <a:pathLst>
                <a:path w="227" h="202" extrusionOk="0">
                  <a:moveTo>
                    <a:pt x="99" y="0"/>
                  </a:moveTo>
                  <a:cubicBezTo>
                    <a:pt x="68" y="0"/>
                    <a:pt x="39" y="12"/>
                    <a:pt x="21" y="40"/>
                  </a:cubicBezTo>
                  <a:cubicBezTo>
                    <a:pt x="0" y="56"/>
                    <a:pt x="0" y="93"/>
                    <a:pt x="0" y="110"/>
                  </a:cubicBezTo>
                  <a:lnTo>
                    <a:pt x="0" y="143"/>
                  </a:lnTo>
                  <a:cubicBezTo>
                    <a:pt x="21" y="159"/>
                    <a:pt x="21" y="176"/>
                    <a:pt x="37" y="176"/>
                  </a:cubicBezTo>
                  <a:cubicBezTo>
                    <a:pt x="60" y="192"/>
                    <a:pt x="86" y="202"/>
                    <a:pt x="112" y="202"/>
                  </a:cubicBezTo>
                  <a:cubicBezTo>
                    <a:pt x="143" y="202"/>
                    <a:pt x="172" y="188"/>
                    <a:pt x="190" y="159"/>
                  </a:cubicBezTo>
                  <a:cubicBezTo>
                    <a:pt x="227" y="126"/>
                    <a:pt x="206" y="56"/>
                    <a:pt x="173" y="23"/>
                  </a:cubicBezTo>
                  <a:cubicBezTo>
                    <a:pt x="151" y="8"/>
                    <a:pt x="125"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30"/>
            <p:cNvSpPr/>
            <p:nvPr/>
          </p:nvSpPr>
          <p:spPr>
            <a:xfrm>
              <a:off x="4192300" y="3131925"/>
              <a:ext cx="6000" cy="5250"/>
            </a:xfrm>
            <a:custGeom>
              <a:avLst/>
              <a:gdLst/>
              <a:ahLst/>
              <a:cxnLst/>
              <a:rect l="l" t="t" r="r" b="b"/>
              <a:pathLst>
                <a:path w="240" h="210" extrusionOk="0">
                  <a:moveTo>
                    <a:pt x="131" y="1"/>
                  </a:moveTo>
                  <a:cubicBezTo>
                    <a:pt x="116" y="1"/>
                    <a:pt x="101" y="5"/>
                    <a:pt x="87" y="14"/>
                  </a:cubicBezTo>
                  <a:cubicBezTo>
                    <a:pt x="34" y="30"/>
                    <a:pt x="1" y="84"/>
                    <a:pt x="34" y="133"/>
                  </a:cubicBezTo>
                  <a:cubicBezTo>
                    <a:pt x="46" y="187"/>
                    <a:pt x="81" y="209"/>
                    <a:pt x="128" y="209"/>
                  </a:cubicBezTo>
                  <a:cubicBezTo>
                    <a:pt x="142" y="209"/>
                    <a:pt x="158" y="207"/>
                    <a:pt x="174" y="203"/>
                  </a:cubicBezTo>
                  <a:cubicBezTo>
                    <a:pt x="223" y="187"/>
                    <a:pt x="240" y="117"/>
                    <a:pt x="223" y="67"/>
                  </a:cubicBezTo>
                  <a:cubicBezTo>
                    <a:pt x="211" y="29"/>
                    <a:pt x="171"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30"/>
            <p:cNvSpPr/>
            <p:nvPr/>
          </p:nvSpPr>
          <p:spPr>
            <a:xfrm>
              <a:off x="4216725" y="3146400"/>
              <a:ext cx="5175" cy="5250"/>
            </a:xfrm>
            <a:custGeom>
              <a:avLst/>
              <a:gdLst/>
              <a:ahLst/>
              <a:cxnLst/>
              <a:rect l="l" t="t" r="r" b="b"/>
              <a:pathLst>
                <a:path w="207" h="210" extrusionOk="0">
                  <a:moveTo>
                    <a:pt x="102" y="1"/>
                  </a:moveTo>
                  <a:cubicBezTo>
                    <a:pt x="53" y="1"/>
                    <a:pt x="1" y="44"/>
                    <a:pt x="1" y="90"/>
                  </a:cubicBezTo>
                  <a:lnTo>
                    <a:pt x="1" y="140"/>
                  </a:lnTo>
                  <a:lnTo>
                    <a:pt x="21" y="156"/>
                  </a:lnTo>
                  <a:cubicBezTo>
                    <a:pt x="38" y="193"/>
                    <a:pt x="54" y="193"/>
                    <a:pt x="87" y="210"/>
                  </a:cubicBezTo>
                  <a:cubicBezTo>
                    <a:pt x="141" y="210"/>
                    <a:pt x="190" y="173"/>
                    <a:pt x="207" y="123"/>
                  </a:cubicBezTo>
                  <a:cubicBezTo>
                    <a:pt x="207" y="90"/>
                    <a:pt x="207" y="53"/>
                    <a:pt x="190" y="37"/>
                  </a:cubicBezTo>
                  <a:cubicBezTo>
                    <a:pt x="174" y="20"/>
                    <a:pt x="141" y="4"/>
                    <a:pt x="124" y="4"/>
                  </a:cubicBezTo>
                  <a:cubicBezTo>
                    <a:pt x="117" y="2"/>
                    <a:pt x="110"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30"/>
            <p:cNvSpPr/>
            <p:nvPr/>
          </p:nvSpPr>
          <p:spPr>
            <a:xfrm>
              <a:off x="4236925" y="3182000"/>
              <a:ext cx="5200" cy="5025"/>
            </a:xfrm>
            <a:custGeom>
              <a:avLst/>
              <a:gdLst/>
              <a:ahLst/>
              <a:cxnLst/>
              <a:rect l="l" t="t" r="r" b="b"/>
              <a:pathLst>
                <a:path w="208" h="201" extrusionOk="0">
                  <a:moveTo>
                    <a:pt x="91" y="1"/>
                  </a:moveTo>
                  <a:cubicBezTo>
                    <a:pt x="47" y="1"/>
                    <a:pt x="1" y="35"/>
                    <a:pt x="1" y="89"/>
                  </a:cubicBezTo>
                  <a:lnTo>
                    <a:pt x="1" y="126"/>
                  </a:lnTo>
                  <a:lnTo>
                    <a:pt x="1" y="142"/>
                  </a:lnTo>
                  <a:lnTo>
                    <a:pt x="17" y="159"/>
                  </a:lnTo>
                  <a:cubicBezTo>
                    <a:pt x="38" y="175"/>
                    <a:pt x="54" y="192"/>
                    <a:pt x="87" y="192"/>
                  </a:cubicBezTo>
                  <a:cubicBezTo>
                    <a:pt x="97" y="198"/>
                    <a:pt x="106" y="200"/>
                    <a:pt x="114" y="200"/>
                  </a:cubicBezTo>
                  <a:cubicBezTo>
                    <a:pt x="134" y="200"/>
                    <a:pt x="151" y="187"/>
                    <a:pt x="174" y="175"/>
                  </a:cubicBezTo>
                  <a:cubicBezTo>
                    <a:pt x="191" y="159"/>
                    <a:pt x="207" y="142"/>
                    <a:pt x="207" y="109"/>
                  </a:cubicBezTo>
                  <a:cubicBezTo>
                    <a:pt x="207" y="89"/>
                    <a:pt x="207" y="72"/>
                    <a:pt x="191" y="39"/>
                  </a:cubicBezTo>
                  <a:cubicBezTo>
                    <a:pt x="174" y="23"/>
                    <a:pt x="158" y="6"/>
                    <a:pt x="120" y="6"/>
                  </a:cubicBezTo>
                  <a:cubicBezTo>
                    <a:pt x="111" y="2"/>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30"/>
            <p:cNvSpPr/>
            <p:nvPr/>
          </p:nvSpPr>
          <p:spPr>
            <a:xfrm>
              <a:off x="4233125" y="3132150"/>
              <a:ext cx="5575" cy="5050"/>
            </a:xfrm>
            <a:custGeom>
              <a:avLst/>
              <a:gdLst/>
              <a:ahLst/>
              <a:cxnLst/>
              <a:rect l="l" t="t" r="r" b="b"/>
              <a:pathLst>
                <a:path w="223" h="202" extrusionOk="0">
                  <a:moveTo>
                    <a:pt x="93" y="1"/>
                  </a:moveTo>
                  <a:cubicBezTo>
                    <a:pt x="50" y="1"/>
                    <a:pt x="14" y="33"/>
                    <a:pt x="0" y="91"/>
                  </a:cubicBezTo>
                  <a:cubicBezTo>
                    <a:pt x="0" y="108"/>
                    <a:pt x="0" y="124"/>
                    <a:pt x="17" y="145"/>
                  </a:cubicBezTo>
                  <a:cubicBezTo>
                    <a:pt x="17" y="145"/>
                    <a:pt x="17" y="162"/>
                    <a:pt x="33" y="162"/>
                  </a:cubicBezTo>
                  <a:cubicBezTo>
                    <a:pt x="50" y="178"/>
                    <a:pt x="66" y="194"/>
                    <a:pt x="103" y="194"/>
                  </a:cubicBezTo>
                  <a:cubicBezTo>
                    <a:pt x="108" y="199"/>
                    <a:pt x="114" y="201"/>
                    <a:pt x="121" y="201"/>
                  </a:cubicBezTo>
                  <a:cubicBezTo>
                    <a:pt x="138" y="201"/>
                    <a:pt x="158" y="190"/>
                    <a:pt x="169" y="178"/>
                  </a:cubicBezTo>
                  <a:cubicBezTo>
                    <a:pt x="190" y="162"/>
                    <a:pt x="206" y="145"/>
                    <a:pt x="223" y="108"/>
                  </a:cubicBezTo>
                  <a:cubicBezTo>
                    <a:pt x="223" y="91"/>
                    <a:pt x="206" y="58"/>
                    <a:pt x="190" y="42"/>
                  </a:cubicBezTo>
                  <a:cubicBezTo>
                    <a:pt x="169"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30"/>
            <p:cNvSpPr/>
            <p:nvPr/>
          </p:nvSpPr>
          <p:spPr>
            <a:xfrm>
              <a:off x="4236100" y="3195750"/>
              <a:ext cx="5200" cy="4975"/>
            </a:xfrm>
            <a:custGeom>
              <a:avLst/>
              <a:gdLst/>
              <a:ahLst/>
              <a:cxnLst/>
              <a:rect l="l" t="t" r="r" b="b"/>
              <a:pathLst>
                <a:path w="208" h="199" extrusionOk="0">
                  <a:moveTo>
                    <a:pt x="87" y="0"/>
                  </a:moveTo>
                  <a:cubicBezTo>
                    <a:pt x="35" y="0"/>
                    <a:pt x="1" y="33"/>
                    <a:pt x="1" y="91"/>
                  </a:cubicBezTo>
                  <a:lnTo>
                    <a:pt x="1" y="141"/>
                  </a:lnTo>
                  <a:lnTo>
                    <a:pt x="17" y="157"/>
                  </a:lnTo>
                  <a:cubicBezTo>
                    <a:pt x="34" y="178"/>
                    <a:pt x="50" y="194"/>
                    <a:pt x="87" y="194"/>
                  </a:cubicBezTo>
                  <a:cubicBezTo>
                    <a:pt x="96" y="197"/>
                    <a:pt x="104" y="199"/>
                    <a:pt x="113" y="199"/>
                  </a:cubicBezTo>
                  <a:cubicBezTo>
                    <a:pt x="154" y="199"/>
                    <a:pt x="193" y="166"/>
                    <a:pt x="207" y="108"/>
                  </a:cubicBezTo>
                  <a:cubicBezTo>
                    <a:pt x="207" y="91"/>
                    <a:pt x="207" y="54"/>
                    <a:pt x="191" y="38"/>
                  </a:cubicBezTo>
                  <a:cubicBezTo>
                    <a:pt x="174" y="21"/>
                    <a:pt x="137" y="5"/>
                    <a:pt x="120" y="5"/>
                  </a:cubicBezTo>
                  <a:cubicBezTo>
                    <a:pt x="109" y="2"/>
                    <a:pt x="97"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30"/>
            <p:cNvSpPr/>
            <p:nvPr/>
          </p:nvSpPr>
          <p:spPr>
            <a:xfrm>
              <a:off x="4214150" y="3159675"/>
              <a:ext cx="6100" cy="5400"/>
            </a:xfrm>
            <a:custGeom>
              <a:avLst/>
              <a:gdLst/>
              <a:ahLst/>
              <a:cxnLst/>
              <a:rect l="l" t="t" r="r" b="b"/>
              <a:pathLst>
                <a:path w="244" h="216" extrusionOk="0">
                  <a:moveTo>
                    <a:pt x="115" y="0"/>
                  </a:moveTo>
                  <a:cubicBezTo>
                    <a:pt x="106" y="0"/>
                    <a:pt x="97" y="2"/>
                    <a:pt x="87" y="5"/>
                  </a:cubicBezTo>
                  <a:cubicBezTo>
                    <a:pt x="21" y="38"/>
                    <a:pt x="1" y="91"/>
                    <a:pt x="21" y="141"/>
                  </a:cubicBezTo>
                  <a:cubicBezTo>
                    <a:pt x="35" y="185"/>
                    <a:pt x="82" y="215"/>
                    <a:pt x="128" y="215"/>
                  </a:cubicBezTo>
                  <a:cubicBezTo>
                    <a:pt x="138" y="215"/>
                    <a:pt x="148" y="214"/>
                    <a:pt x="157" y="211"/>
                  </a:cubicBezTo>
                  <a:cubicBezTo>
                    <a:pt x="207" y="178"/>
                    <a:pt x="244" y="124"/>
                    <a:pt x="207" y="75"/>
                  </a:cubicBezTo>
                  <a:cubicBezTo>
                    <a:pt x="193" y="31"/>
                    <a:pt x="157"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30"/>
            <p:cNvSpPr/>
            <p:nvPr/>
          </p:nvSpPr>
          <p:spPr>
            <a:xfrm>
              <a:off x="4203025" y="3153200"/>
              <a:ext cx="5600" cy="5275"/>
            </a:xfrm>
            <a:custGeom>
              <a:avLst/>
              <a:gdLst/>
              <a:ahLst/>
              <a:cxnLst/>
              <a:rect l="l" t="t" r="r" b="b"/>
              <a:pathLst>
                <a:path w="224" h="211" extrusionOk="0">
                  <a:moveTo>
                    <a:pt x="96" y="0"/>
                  </a:moveTo>
                  <a:cubicBezTo>
                    <a:pt x="54" y="0"/>
                    <a:pt x="14" y="35"/>
                    <a:pt x="0" y="90"/>
                  </a:cubicBezTo>
                  <a:cubicBezTo>
                    <a:pt x="0" y="107"/>
                    <a:pt x="0" y="128"/>
                    <a:pt x="17" y="144"/>
                  </a:cubicBezTo>
                  <a:cubicBezTo>
                    <a:pt x="17" y="144"/>
                    <a:pt x="17" y="161"/>
                    <a:pt x="33" y="161"/>
                  </a:cubicBezTo>
                  <a:cubicBezTo>
                    <a:pt x="33" y="177"/>
                    <a:pt x="71" y="194"/>
                    <a:pt x="104" y="210"/>
                  </a:cubicBezTo>
                  <a:cubicBezTo>
                    <a:pt x="157" y="210"/>
                    <a:pt x="207" y="177"/>
                    <a:pt x="223" y="128"/>
                  </a:cubicBezTo>
                  <a:cubicBezTo>
                    <a:pt x="223" y="90"/>
                    <a:pt x="207" y="58"/>
                    <a:pt x="190" y="41"/>
                  </a:cubicBezTo>
                  <a:cubicBezTo>
                    <a:pt x="174" y="25"/>
                    <a:pt x="157" y="4"/>
                    <a:pt x="120" y="4"/>
                  </a:cubicBezTo>
                  <a:cubicBezTo>
                    <a:pt x="112" y="1"/>
                    <a:pt x="104"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30"/>
            <p:cNvSpPr/>
            <p:nvPr/>
          </p:nvSpPr>
          <p:spPr>
            <a:xfrm>
              <a:off x="4197450" y="3103750"/>
              <a:ext cx="5600" cy="5100"/>
            </a:xfrm>
            <a:custGeom>
              <a:avLst/>
              <a:gdLst/>
              <a:ahLst/>
              <a:cxnLst/>
              <a:rect l="l" t="t" r="r" b="b"/>
              <a:pathLst>
                <a:path w="224" h="204" extrusionOk="0">
                  <a:moveTo>
                    <a:pt x="105" y="1"/>
                  </a:moveTo>
                  <a:cubicBezTo>
                    <a:pt x="76" y="1"/>
                    <a:pt x="47" y="14"/>
                    <a:pt x="17" y="44"/>
                  </a:cubicBezTo>
                  <a:cubicBezTo>
                    <a:pt x="1" y="61"/>
                    <a:pt x="1" y="94"/>
                    <a:pt x="1" y="110"/>
                  </a:cubicBezTo>
                  <a:cubicBezTo>
                    <a:pt x="1" y="127"/>
                    <a:pt x="1" y="127"/>
                    <a:pt x="17" y="147"/>
                  </a:cubicBezTo>
                  <a:cubicBezTo>
                    <a:pt x="17" y="164"/>
                    <a:pt x="34" y="180"/>
                    <a:pt x="34" y="180"/>
                  </a:cubicBezTo>
                  <a:cubicBezTo>
                    <a:pt x="58" y="195"/>
                    <a:pt x="84" y="203"/>
                    <a:pt x="110" y="203"/>
                  </a:cubicBezTo>
                  <a:cubicBezTo>
                    <a:pt x="141" y="203"/>
                    <a:pt x="170" y="191"/>
                    <a:pt x="190" y="164"/>
                  </a:cubicBezTo>
                  <a:cubicBezTo>
                    <a:pt x="223" y="127"/>
                    <a:pt x="223" y="61"/>
                    <a:pt x="174" y="24"/>
                  </a:cubicBezTo>
                  <a:cubicBezTo>
                    <a:pt x="150" y="9"/>
                    <a:pt x="128"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30"/>
            <p:cNvSpPr/>
            <p:nvPr/>
          </p:nvSpPr>
          <p:spPr>
            <a:xfrm>
              <a:off x="4200450" y="3090100"/>
              <a:ext cx="5175" cy="4975"/>
            </a:xfrm>
            <a:custGeom>
              <a:avLst/>
              <a:gdLst/>
              <a:ahLst/>
              <a:cxnLst/>
              <a:rect l="l" t="t" r="r" b="b"/>
              <a:pathLst>
                <a:path w="207" h="199" extrusionOk="0">
                  <a:moveTo>
                    <a:pt x="95" y="1"/>
                  </a:moveTo>
                  <a:cubicBezTo>
                    <a:pt x="53" y="1"/>
                    <a:pt x="14" y="33"/>
                    <a:pt x="0" y="91"/>
                  </a:cubicBezTo>
                  <a:lnTo>
                    <a:pt x="0" y="141"/>
                  </a:lnTo>
                  <a:cubicBezTo>
                    <a:pt x="17" y="141"/>
                    <a:pt x="17" y="157"/>
                    <a:pt x="17" y="157"/>
                  </a:cubicBezTo>
                  <a:cubicBezTo>
                    <a:pt x="33" y="178"/>
                    <a:pt x="70" y="194"/>
                    <a:pt x="87" y="194"/>
                  </a:cubicBezTo>
                  <a:cubicBezTo>
                    <a:pt x="95" y="197"/>
                    <a:pt x="104" y="199"/>
                    <a:pt x="114" y="199"/>
                  </a:cubicBezTo>
                  <a:cubicBezTo>
                    <a:pt x="158" y="199"/>
                    <a:pt x="207" y="166"/>
                    <a:pt x="207" y="108"/>
                  </a:cubicBezTo>
                  <a:cubicBezTo>
                    <a:pt x="207" y="91"/>
                    <a:pt x="207" y="54"/>
                    <a:pt x="190" y="38"/>
                  </a:cubicBezTo>
                  <a:cubicBezTo>
                    <a:pt x="174" y="21"/>
                    <a:pt x="157"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30"/>
            <p:cNvSpPr/>
            <p:nvPr/>
          </p:nvSpPr>
          <p:spPr>
            <a:xfrm>
              <a:off x="4238275" y="3167925"/>
              <a:ext cx="5175" cy="5175"/>
            </a:xfrm>
            <a:custGeom>
              <a:avLst/>
              <a:gdLst/>
              <a:ahLst/>
              <a:cxnLst/>
              <a:rect l="l" t="t" r="r" b="b"/>
              <a:pathLst>
                <a:path w="207" h="207" extrusionOk="0">
                  <a:moveTo>
                    <a:pt x="120" y="0"/>
                  </a:moveTo>
                  <a:cubicBezTo>
                    <a:pt x="87" y="0"/>
                    <a:pt x="66" y="0"/>
                    <a:pt x="33" y="17"/>
                  </a:cubicBezTo>
                  <a:cubicBezTo>
                    <a:pt x="17" y="33"/>
                    <a:pt x="0" y="54"/>
                    <a:pt x="0" y="87"/>
                  </a:cubicBezTo>
                  <a:lnTo>
                    <a:pt x="0" y="136"/>
                  </a:lnTo>
                  <a:cubicBezTo>
                    <a:pt x="17" y="136"/>
                    <a:pt x="17" y="157"/>
                    <a:pt x="17" y="157"/>
                  </a:cubicBezTo>
                  <a:cubicBezTo>
                    <a:pt x="33" y="190"/>
                    <a:pt x="66" y="190"/>
                    <a:pt x="87" y="207"/>
                  </a:cubicBezTo>
                  <a:cubicBezTo>
                    <a:pt x="137" y="207"/>
                    <a:pt x="207" y="174"/>
                    <a:pt x="207" y="120"/>
                  </a:cubicBezTo>
                  <a:cubicBezTo>
                    <a:pt x="207" y="87"/>
                    <a:pt x="207" y="54"/>
                    <a:pt x="190" y="33"/>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30"/>
            <p:cNvSpPr/>
            <p:nvPr/>
          </p:nvSpPr>
          <p:spPr>
            <a:xfrm>
              <a:off x="4204375" y="3139425"/>
              <a:ext cx="6000" cy="5075"/>
            </a:xfrm>
            <a:custGeom>
              <a:avLst/>
              <a:gdLst/>
              <a:ahLst/>
              <a:cxnLst/>
              <a:rect l="l" t="t" r="r" b="b"/>
              <a:pathLst>
                <a:path w="240" h="203" extrusionOk="0">
                  <a:moveTo>
                    <a:pt x="121" y="0"/>
                  </a:moveTo>
                  <a:cubicBezTo>
                    <a:pt x="109" y="0"/>
                    <a:pt x="96" y="3"/>
                    <a:pt x="83" y="7"/>
                  </a:cubicBezTo>
                  <a:cubicBezTo>
                    <a:pt x="33" y="23"/>
                    <a:pt x="0" y="77"/>
                    <a:pt x="17" y="143"/>
                  </a:cubicBezTo>
                  <a:cubicBezTo>
                    <a:pt x="29" y="183"/>
                    <a:pt x="72" y="202"/>
                    <a:pt x="113" y="202"/>
                  </a:cubicBezTo>
                  <a:cubicBezTo>
                    <a:pt x="127" y="202"/>
                    <a:pt x="140" y="200"/>
                    <a:pt x="153" y="196"/>
                  </a:cubicBezTo>
                  <a:cubicBezTo>
                    <a:pt x="206" y="180"/>
                    <a:pt x="239" y="110"/>
                    <a:pt x="223" y="60"/>
                  </a:cubicBezTo>
                  <a:cubicBezTo>
                    <a:pt x="195" y="20"/>
                    <a:pt x="160"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30"/>
            <p:cNvSpPr/>
            <p:nvPr/>
          </p:nvSpPr>
          <p:spPr>
            <a:xfrm>
              <a:off x="4209000" y="3190600"/>
              <a:ext cx="5700" cy="5275"/>
            </a:xfrm>
            <a:custGeom>
              <a:avLst/>
              <a:gdLst/>
              <a:ahLst/>
              <a:cxnLst/>
              <a:rect l="l" t="t" r="r" b="b"/>
              <a:pathLst>
                <a:path w="228" h="211" extrusionOk="0">
                  <a:moveTo>
                    <a:pt x="116" y="0"/>
                  </a:moveTo>
                  <a:cubicBezTo>
                    <a:pt x="106" y="0"/>
                    <a:pt x="97" y="2"/>
                    <a:pt x="87" y="5"/>
                  </a:cubicBezTo>
                  <a:cubicBezTo>
                    <a:pt x="38" y="38"/>
                    <a:pt x="1" y="91"/>
                    <a:pt x="38" y="141"/>
                  </a:cubicBezTo>
                  <a:cubicBezTo>
                    <a:pt x="38" y="157"/>
                    <a:pt x="54" y="178"/>
                    <a:pt x="54" y="178"/>
                  </a:cubicBezTo>
                  <a:cubicBezTo>
                    <a:pt x="87" y="211"/>
                    <a:pt x="124" y="211"/>
                    <a:pt x="174" y="211"/>
                  </a:cubicBezTo>
                  <a:cubicBezTo>
                    <a:pt x="207" y="194"/>
                    <a:pt x="227" y="157"/>
                    <a:pt x="227" y="108"/>
                  </a:cubicBezTo>
                  <a:lnTo>
                    <a:pt x="227" y="75"/>
                  </a:lnTo>
                  <a:cubicBezTo>
                    <a:pt x="210" y="30"/>
                    <a:pt x="16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30"/>
            <p:cNvSpPr/>
            <p:nvPr/>
          </p:nvSpPr>
          <p:spPr>
            <a:xfrm>
              <a:off x="4213325" y="3178650"/>
              <a:ext cx="5175" cy="5250"/>
            </a:xfrm>
            <a:custGeom>
              <a:avLst/>
              <a:gdLst/>
              <a:ahLst/>
              <a:cxnLst/>
              <a:rect l="l" t="t" r="r" b="b"/>
              <a:pathLst>
                <a:path w="207" h="210" extrusionOk="0">
                  <a:moveTo>
                    <a:pt x="120" y="0"/>
                  </a:moveTo>
                  <a:cubicBezTo>
                    <a:pt x="71" y="0"/>
                    <a:pt x="1" y="37"/>
                    <a:pt x="1" y="87"/>
                  </a:cubicBezTo>
                  <a:lnTo>
                    <a:pt x="1" y="140"/>
                  </a:lnTo>
                  <a:cubicBezTo>
                    <a:pt x="1" y="157"/>
                    <a:pt x="17" y="157"/>
                    <a:pt x="17" y="173"/>
                  </a:cubicBezTo>
                  <a:cubicBezTo>
                    <a:pt x="34" y="190"/>
                    <a:pt x="54" y="206"/>
                    <a:pt x="87" y="206"/>
                  </a:cubicBezTo>
                  <a:cubicBezTo>
                    <a:pt x="94" y="208"/>
                    <a:pt x="101" y="210"/>
                    <a:pt x="107" y="210"/>
                  </a:cubicBezTo>
                  <a:cubicBezTo>
                    <a:pt x="150" y="210"/>
                    <a:pt x="193" y="166"/>
                    <a:pt x="207" y="120"/>
                  </a:cubicBezTo>
                  <a:cubicBezTo>
                    <a:pt x="207" y="87"/>
                    <a:pt x="207" y="70"/>
                    <a:pt x="190" y="54"/>
                  </a:cubicBezTo>
                  <a:cubicBezTo>
                    <a:pt x="174"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30"/>
            <p:cNvSpPr/>
            <p:nvPr/>
          </p:nvSpPr>
          <p:spPr>
            <a:xfrm>
              <a:off x="4203425" y="3167400"/>
              <a:ext cx="6125" cy="5400"/>
            </a:xfrm>
            <a:custGeom>
              <a:avLst/>
              <a:gdLst/>
              <a:ahLst/>
              <a:cxnLst/>
              <a:rect l="l" t="t" r="r" b="b"/>
              <a:pathLst>
                <a:path w="245" h="216" extrusionOk="0">
                  <a:moveTo>
                    <a:pt x="115" y="1"/>
                  </a:moveTo>
                  <a:cubicBezTo>
                    <a:pt x="106" y="1"/>
                    <a:pt x="97" y="2"/>
                    <a:pt x="88" y="5"/>
                  </a:cubicBezTo>
                  <a:cubicBezTo>
                    <a:pt x="38" y="38"/>
                    <a:pt x="1" y="91"/>
                    <a:pt x="17" y="141"/>
                  </a:cubicBezTo>
                  <a:cubicBezTo>
                    <a:pt x="48" y="185"/>
                    <a:pt x="87" y="215"/>
                    <a:pt x="130" y="215"/>
                  </a:cubicBezTo>
                  <a:cubicBezTo>
                    <a:pt x="139" y="215"/>
                    <a:pt x="148" y="214"/>
                    <a:pt x="158" y="211"/>
                  </a:cubicBezTo>
                  <a:cubicBezTo>
                    <a:pt x="207" y="178"/>
                    <a:pt x="244" y="124"/>
                    <a:pt x="224" y="75"/>
                  </a:cubicBezTo>
                  <a:cubicBezTo>
                    <a:pt x="196" y="31"/>
                    <a:pt x="158"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3" name="Google Shape;11763;p30"/>
          <p:cNvGrpSpPr/>
          <p:nvPr/>
        </p:nvGrpSpPr>
        <p:grpSpPr>
          <a:xfrm>
            <a:off x="11" y="4045998"/>
            <a:ext cx="1777950" cy="1118873"/>
            <a:chOff x="4560800" y="2780575"/>
            <a:chExt cx="421775" cy="265425"/>
          </a:xfrm>
        </p:grpSpPr>
        <p:sp>
          <p:nvSpPr>
            <p:cNvPr id="11764" name="Google Shape;11764;p30"/>
            <p:cNvSpPr/>
            <p:nvPr/>
          </p:nvSpPr>
          <p:spPr>
            <a:xfrm>
              <a:off x="4696950" y="2817575"/>
              <a:ext cx="6000" cy="6825"/>
            </a:xfrm>
            <a:custGeom>
              <a:avLst/>
              <a:gdLst/>
              <a:ahLst/>
              <a:cxnLst/>
              <a:rect l="l" t="t" r="r" b="b"/>
              <a:pathLst>
                <a:path w="240" h="273" extrusionOk="0">
                  <a:moveTo>
                    <a:pt x="127" y="0"/>
                  </a:moveTo>
                  <a:cubicBezTo>
                    <a:pt x="87" y="0"/>
                    <a:pt x="45" y="32"/>
                    <a:pt x="33" y="83"/>
                  </a:cubicBezTo>
                  <a:cubicBezTo>
                    <a:pt x="0" y="153"/>
                    <a:pt x="33" y="236"/>
                    <a:pt x="87" y="256"/>
                  </a:cubicBezTo>
                  <a:cubicBezTo>
                    <a:pt x="103" y="256"/>
                    <a:pt x="120" y="273"/>
                    <a:pt x="136" y="273"/>
                  </a:cubicBezTo>
                  <a:cubicBezTo>
                    <a:pt x="169" y="256"/>
                    <a:pt x="223" y="236"/>
                    <a:pt x="240" y="186"/>
                  </a:cubicBezTo>
                  <a:cubicBezTo>
                    <a:pt x="240" y="133"/>
                    <a:pt x="240" y="83"/>
                    <a:pt x="207" y="50"/>
                  </a:cubicBezTo>
                  <a:cubicBezTo>
                    <a:pt x="207" y="30"/>
                    <a:pt x="190" y="13"/>
                    <a:pt x="169"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30"/>
            <p:cNvSpPr/>
            <p:nvPr/>
          </p:nvSpPr>
          <p:spPr>
            <a:xfrm>
              <a:off x="4693950" y="2831550"/>
              <a:ext cx="6000" cy="6425"/>
            </a:xfrm>
            <a:custGeom>
              <a:avLst/>
              <a:gdLst/>
              <a:ahLst/>
              <a:cxnLst/>
              <a:rect l="l" t="t" r="r" b="b"/>
              <a:pathLst>
                <a:path w="240" h="257" extrusionOk="0">
                  <a:moveTo>
                    <a:pt x="123" y="1"/>
                  </a:moveTo>
                  <a:cubicBezTo>
                    <a:pt x="79" y="1"/>
                    <a:pt x="31" y="33"/>
                    <a:pt x="17" y="72"/>
                  </a:cubicBezTo>
                  <a:cubicBezTo>
                    <a:pt x="17" y="110"/>
                    <a:pt x="1" y="126"/>
                    <a:pt x="17" y="143"/>
                  </a:cubicBezTo>
                  <a:cubicBezTo>
                    <a:pt x="17" y="192"/>
                    <a:pt x="34" y="229"/>
                    <a:pt x="83" y="246"/>
                  </a:cubicBezTo>
                  <a:cubicBezTo>
                    <a:pt x="99" y="252"/>
                    <a:pt x="113" y="256"/>
                    <a:pt x="128" y="256"/>
                  </a:cubicBezTo>
                  <a:cubicBezTo>
                    <a:pt x="148" y="256"/>
                    <a:pt x="167" y="248"/>
                    <a:pt x="186" y="229"/>
                  </a:cubicBezTo>
                  <a:cubicBezTo>
                    <a:pt x="207" y="213"/>
                    <a:pt x="223" y="192"/>
                    <a:pt x="223" y="176"/>
                  </a:cubicBezTo>
                  <a:cubicBezTo>
                    <a:pt x="240" y="110"/>
                    <a:pt x="223" y="39"/>
                    <a:pt x="153" y="6"/>
                  </a:cubicBezTo>
                  <a:cubicBezTo>
                    <a:pt x="144" y="2"/>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30"/>
            <p:cNvSpPr/>
            <p:nvPr/>
          </p:nvSpPr>
          <p:spPr>
            <a:xfrm>
              <a:off x="4704675" y="2876225"/>
              <a:ext cx="6425" cy="6475"/>
            </a:xfrm>
            <a:custGeom>
              <a:avLst/>
              <a:gdLst/>
              <a:ahLst/>
              <a:cxnLst/>
              <a:rect l="l" t="t" r="r" b="b"/>
              <a:pathLst>
                <a:path w="257" h="259" extrusionOk="0">
                  <a:moveTo>
                    <a:pt x="143" y="1"/>
                  </a:moveTo>
                  <a:cubicBezTo>
                    <a:pt x="98" y="1"/>
                    <a:pt x="47" y="33"/>
                    <a:pt x="34" y="91"/>
                  </a:cubicBezTo>
                  <a:cubicBezTo>
                    <a:pt x="1" y="141"/>
                    <a:pt x="34" y="227"/>
                    <a:pt x="87" y="244"/>
                  </a:cubicBezTo>
                  <a:cubicBezTo>
                    <a:pt x="105" y="254"/>
                    <a:pt x="122" y="259"/>
                    <a:pt x="138" y="259"/>
                  </a:cubicBezTo>
                  <a:cubicBezTo>
                    <a:pt x="181" y="259"/>
                    <a:pt x="216" y="226"/>
                    <a:pt x="240" y="178"/>
                  </a:cubicBezTo>
                  <a:cubicBezTo>
                    <a:pt x="256" y="108"/>
                    <a:pt x="223" y="38"/>
                    <a:pt x="170" y="5"/>
                  </a:cubicBezTo>
                  <a:cubicBezTo>
                    <a:pt x="161" y="2"/>
                    <a:pt x="152"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30"/>
            <p:cNvSpPr/>
            <p:nvPr/>
          </p:nvSpPr>
          <p:spPr>
            <a:xfrm>
              <a:off x="4701700" y="2846650"/>
              <a:ext cx="5575" cy="6525"/>
            </a:xfrm>
            <a:custGeom>
              <a:avLst/>
              <a:gdLst/>
              <a:ahLst/>
              <a:cxnLst/>
              <a:rect l="l" t="t" r="r" b="b"/>
              <a:pathLst>
                <a:path w="223" h="261" extrusionOk="0">
                  <a:moveTo>
                    <a:pt x="120" y="0"/>
                  </a:moveTo>
                  <a:cubicBezTo>
                    <a:pt x="103" y="0"/>
                    <a:pt x="66" y="0"/>
                    <a:pt x="50" y="37"/>
                  </a:cubicBezTo>
                  <a:cubicBezTo>
                    <a:pt x="0" y="70"/>
                    <a:pt x="0" y="157"/>
                    <a:pt x="33" y="206"/>
                  </a:cubicBezTo>
                  <a:cubicBezTo>
                    <a:pt x="50" y="244"/>
                    <a:pt x="66" y="260"/>
                    <a:pt x="103" y="260"/>
                  </a:cubicBezTo>
                  <a:cubicBezTo>
                    <a:pt x="136" y="260"/>
                    <a:pt x="153" y="260"/>
                    <a:pt x="186" y="227"/>
                  </a:cubicBezTo>
                  <a:cubicBezTo>
                    <a:pt x="206" y="206"/>
                    <a:pt x="223" y="173"/>
                    <a:pt x="223" y="140"/>
                  </a:cubicBezTo>
                  <a:cubicBezTo>
                    <a:pt x="223" y="103"/>
                    <a:pt x="223" y="70"/>
                    <a:pt x="206" y="54"/>
                  </a:cubicBezTo>
                  <a:cubicBezTo>
                    <a:pt x="186" y="37"/>
                    <a:pt x="169"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30"/>
            <p:cNvSpPr/>
            <p:nvPr/>
          </p:nvSpPr>
          <p:spPr>
            <a:xfrm>
              <a:off x="4713650" y="2814475"/>
              <a:ext cx="5575" cy="6650"/>
            </a:xfrm>
            <a:custGeom>
              <a:avLst/>
              <a:gdLst/>
              <a:ahLst/>
              <a:cxnLst/>
              <a:rect l="l" t="t" r="r" b="b"/>
              <a:pathLst>
                <a:path w="223" h="266" extrusionOk="0">
                  <a:moveTo>
                    <a:pt x="103" y="1"/>
                  </a:moveTo>
                  <a:cubicBezTo>
                    <a:pt x="54" y="17"/>
                    <a:pt x="0" y="88"/>
                    <a:pt x="17" y="154"/>
                  </a:cubicBezTo>
                  <a:cubicBezTo>
                    <a:pt x="17" y="191"/>
                    <a:pt x="37" y="224"/>
                    <a:pt x="54" y="240"/>
                  </a:cubicBezTo>
                  <a:cubicBezTo>
                    <a:pt x="77" y="252"/>
                    <a:pt x="92" y="265"/>
                    <a:pt x="112" y="265"/>
                  </a:cubicBezTo>
                  <a:cubicBezTo>
                    <a:pt x="120" y="265"/>
                    <a:pt x="129" y="263"/>
                    <a:pt x="140" y="257"/>
                  </a:cubicBezTo>
                  <a:cubicBezTo>
                    <a:pt x="190" y="257"/>
                    <a:pt x="223" y="224"/>
                    <a:pt x="223" y="174"/>
                  </a:cubicBezTo>
                  <a:cubicBezTo>
                    <a:pt x="206" y="121"/>
                    <a:pt x="173" y="71"/>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30"/>
            <p:cNvSpPr/>
            <p:nvPr/>
          </p:nvSpPr>
          <p:spPr>
            <a:xfrm>
              <a:off x="4702925" y="2800175"/>
              <a:ext cx="6000" cy="6600"/>
            </a:xfrm>
            <a:custGeom>
              <a:avLst/>
              <a:gdLst/>
              <a:ahLst/>
              <a:cxnLst/>
              <a:rect l="l" t="t" r="r" b="b"/>
              <a:pathLst>
                <a:path w="240" h="264" extrusionOk="0">
                  <a:moveTo>
                    <a:pt x="131" y="0"/>
                  </a:moveTo>
                  <a:cubicBezTo>
                    <a:pt x="83" y="0"/>
                    <a:pt x="31" y="35"/>
                    <a:pt x="17" y="91"/>
                  </a:cubicBezTo>
                  <a:cubicBezTo>
                    <a:pt x="1" y="144"/>
                    <a:pt x="17" y="231"/>
                    <a:pt x="87" y="247"/>
                  </a:cubicBezTo>
                  <a:cubicBezTo>
                    <a:pt x="87" y="264"/>
                    <a:pt x="120" y="264"/>
                    <a:pt x="120" y="264"/>
                  </a:cubicBezTo>
                  <a:cubicBezTo>
                    <a:pt x="174" y="247"/>
                    <a:pt x="207" y="231"/>
                    <a:pt x="223" y="177"/>
                  </a:cubicBezTo>
                  <a:cubicBezTo>
                    <a:pt x="240" y="128"/>
                    <a:pt x="223" y="74"/>
                    <a:pt x="207" y="41"/>
                  </a:cubicBezTo>
                  <a:cubicBezTo>
                    <a:pt x="190" y="25"/>
                    <a:pt x="174" y="25"/>
                    <a:pt x="157" y="4"/>
                  </a:cubicBezTo>
                  <a:cubicBezTo>
                    <a:pt x="149"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30"/>
            <p:cNvSpPr/>
            <p:nvPr/>
          </p:nvSpPr>
          <p:spPr>
            <a:xfrm>
              <a:off x="4712400" y="2890975"/>
              <a:ext cx="3025" cy="5575"/>
            </a:xfrm>
            <a:custGeom>
              <a:avLst/>
              <a:gdLst/>
              <a:ahLst/>
              <a:cxnLst/>
              <a:rect l="l" t="t" r="r" b="b"/>
              <a:pathLst>
                <a:path w="121" h="223" extrusionOk="0">
                  <a:moveTo>
                    <a:pt x="104" y="0"/>
                  </a:moveTo>
                  <a:cubicBezTo>
                    <a:pt x="50" y="17"/>
                    <a:pt x="1" y="83"/>
                    <a:pt x="17" y="153"/>
                  </a:cubicBezTo>
                  <a:cubicBezTo>
                    <a:pt x="17" y="186"/>
                    <a:pt x="34" y="206"/>
                    <a:pt x="34" y="223"/>
                  </a:cubicBezTo>
                  <a:cubicBezTo>
                    <a:pt x="67" y="153"/>
                    <a:pt x="104" y="83"/>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30"/>
            <p:cNvSpPr/>
            <p:nvPr/>
          </p:nvSpPr>
          <p:spPr>
            <a:xfrm>
              <a:off x="4686650" y="2848900"/>
              <a:ext cx="6000" cy="6425"/>
            </a:xfrm>
            <a:custGeom>
              <a:avLst/>
              <a:gdLst/>
              <a:ahLst/>
              <a:cxnLst/>
              <a:rect l="l" t="t" r="r" b="b"/>
              <a:pathLst>
                <a:path w="240" h="257" extrusionOk="0">
                  <a:moveTo>
                    <a:pt x="126" y="1"/>
                  </a:moveTo>
                  <a:cubicBezTo>
                    <a:pt x="85" y="1"/>
                    <a:pt x="41" y="32"/>
                    <a:pt x="17" y="83"/>
                  </a:cubicBezTo>
                  <a:cubicBezTo>
                    <a:pt x="0" y="154"/>
                    <a:pt x="33" y="220"/>
                    <a:pt x="87" y="257"/>
                  </a:cubicBezTo>
                  <a:lnTo>
                    <a:pt x="136" y="257"/>
                  </a:lnTo>
                  <a:cubicBezTo>
                    <a:pt x="169" y="257"/>
                    <a:pt x="223" y="220"/>
                    <a:pt x="223" y="170"/>
                  </a:cubicBezTo>
                  <a:cubicBezTo>
                    <a:pt x="239" y="137"/>
                    <a:pt x="239" y="83"/>
                    <a:pt x="206" y="50"/>
                  </a:cubicBezTo>
                  <a:cubicBezTo>
                    <a:pt x="206" y="34"/>
                    <a:pt x="190" y="13"/>
                    <a:pt x="169" y="13"/>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30"/>
            <p:cNvSpPr/>
            <p:nvPr/>
          </p:nvSpPr>
          <p:spPr>
            <a:xfrm>
              <a:off x="4690875" y="2804175"/>
              <a:ext cx="5675" cy="6425"/>
            </a:xfrm>
            <a:custGeom>
              <a:avLst/>
              <a:gdLst/>
              <a:ahLst/>
              <a:cxnLst/>
              <a:rect l="l" t="t" r="r" b="b"/>
              <a:pathLst>
                <a:path w="227" h="257" extrusionOk="0">
                  <a:moveTo>
                    <a:pt x="103" y="1"/>
                  </a:moveTo>
                  <a:cubicBezTo>
                    <a:pt x="37" y="1"/>
                    <a:pt x="0" y="71"/>
                    <a:pt x="0" y="137"/>
                  </a:cubicBezTo>
                  <a:cubicBezTo>
                    <a:pt x="21" y="174"/>
                    <a:pt x="37" y="207"/>
                    <a:pt x="54" y="223"/>
                  </a:cubicBezTo>
                  <a:cubicBezTo>
                    <a:pt x="70" y="256"/>
                    <a:pt x="103" y="256"/>
                    <a:pt x="140" y="256"/>
                  </a:cubicBezTo>
                  <a:cubicBezTo>
                    <a:pt x="157" y="240"/>
                    <a:pt x="190" y="223"/>
                    <a:pt x="206" y="207"/>
                  </a:cubicBezTo>
                  <a:cubicBezTo>
                    <a:pt x="227" y="174"/>
                    <a:pt x="227" y="137"/>
                    <a:pt x="227" y="104"/>
                  </a:cubicBezTo>
                  <a:cubicBezTo>
                    <a:pt x="227" y="71"/>
                    <a:pt x="206" y="34"/>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30"/>
            <p:cNvSpPr/>
            <p:nvPr/>
          </p:nvSpPr>
          <p:spPr>
            <a:xfrm>
              <a:off x="4669850" y="2899425"/>
              <a:ext cx="6500" cy="6500"/>
            </a:xfrm>
            <a:custGeom>
              <a:avLst/>
              <a:gdLst/>
              <a:ahLst/>
              <a:cxnLst/>
              <a:rect l="l" t="t" r="r" b="b"/>
              <a:pathLst>
                <a:path w="260" h="260" extrusionOk="0">
                  <a:moveTo>
                    <a:pt x="145" y="0"/>
                  </a:moveTo>
                  <a:cubicBezTo>
                    <a:pt x="99" y="0"/>
                    <a:pt x="51" y="33"/>
                    <a:pt x="37" y="91"/>
                  </a:cubicBezTo>
                  <a:cubicBezTo>
                    <a:pt x="0" y="157"/>
                    <a:pt x="37" y="227"/>
                    <a:pt x="87" y="243"/>
                  </a:cubicBezTo>
                  <a:cubicBezTo>
                    <a:pt x="103" y="260"/>
                    <a:pt x="120" y="260"/>
                    <a:pt x="140" y="260"/>
                  </a:cubicBezTo>
                  <a:cubicBezTo>
                    <a:pt x="190" y="260"/>
                    <a:pt x="223" y="227"/>
                    <a:pt x="243" y="178"/>
                  </a:cubicBezTo>
                  <a:cubicBezTo>
                    <a:pt x="260" y="124"/>
                    <a:pt x="243" y="74"/>
                    <a:pt x="206" y="37"/>
                  </a:cubicBezTo>
                  <a:lnTo>
                    <a:pt x="173" y="4"/>
                  </a:lnTo>
                  <a:cubicBezTo>
                    <a:pt x="164" y="2"/>
                    <a:pt x="155"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30"/>
            <p:cNvSpPr/>
            <p:nvPr/>
          </p:nvSpPr>
          <p:spPr>
            <a:xfrm>
              <a:off x="4681075" y="2913925"/>
              <a:ext cx="6000" cy="6650"/>
            </a:xfrm>
            <a:custGeom>
              <a:avLst/>
              <a:gdLst/>
              <a:ahLst/>
              <a:cxnLst/>
              <a:rect l="l" t="t" r="r" b="b"/>
              <a:pathLst>
                <a:path w="240" h="266" extrusionOk="0">
                  <a:moveTo>
                    <a:pt x="120" y="1"/>
                  </a:moveTo>
                  <a:cubicBezTo>
                    <a:pt x="115" y="1"/>
                    <a:pt x="109" y="3"/>
                    <a:pt x="104" y="10"/>
                  </a:cubicBezTo>
                  <a:cubicBezTo>
                    <a:pt x="33" y="10"/>
                    <a:pt x="0" y="76"/>
                    <a:pt x="17" y="146"/>
                  </a:cubicBezTo>
                  <a:cubicBezTo>
                    <a:pt x="17" y="179"/>
                    <a:pt x="33" y="216"/>
                    <a:pt x="50" y="232"/>
                  </a:cubicBezTo>
                  <a:cubicBezTo>
                    <a:pt x="66" y="249"/>
                    <a:pt x="104" y="265"/>
                    <a:pt x="137" y="265"/>
                  </a:cubicBezTo>
                  <a:cubicBezTo>
                    <a:pt x="186" y="249"/>
                    <a:pt x="240" y="179"/>
                    <a:pt x="223" y="113"/>
                  </a:cubicBezTo>
                  <a:cubicBezTo>
                    <a:pt x="223" y="59"/>
                    <a:pt x="186" y="26"/>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30"/>
            <p:cNvSpPr/>
            <p:nvPr/>
          </p:nvSpPr>
          <p:spPr>
            <a:xfrm>
              <a:off x="4681475" y="2942925"/>
              <a:ext cx="5600" cy="6575"/>
            </a:xfrm>
            <a:custGeom>
              <a:avLst/>
              <a:gdLst/>
              <a:ahLst/>
              <a:cxnLst/>
              <a:rect l="l" t="t" r="r" b="b"/>
              <a:pathLst>
                <a:path w="224" h="263" extrusionOk="0">
                  <a:moveTo>
                    <a:pt x="104" y="0"/>
                  </a:moveTo>
                  <a:cubicBezTo>
                    <a:pt x="67" y="17"/>
                    <a:pt x="50" y="17"/>
                    <a:pt x="34" y="33"/>
                  </a:cubicBezTo>
                  <a:cubicBezTo>
                    <a:pt x="17" y="66"/>
                    <a:pt x="1" y="120"/>
                    <a:pt x="1" y="153"/>
                  </a:cubicBezTo>
                  <a:cubicBezTo>
                    <a:pt x="17" y="190"/>
                    <a:pt x="34" y="223"/>
                    <a:pt x="50" y="239"/>
                  </a:cubicBezTo>
                  <a:cubicBezTo>
                    <a:pt x="62" y="251"/>
                    <a:pt x="84" y="263"/>
                    <a:pt x="108" y="263"/>
                  </a:cubicBezTo>
                  <a:cubicBezTo>
                    <a:pt x="117" y="263"/>
                    <a:pt x="127" y="261"/>
                    <a:pt x="137" y="256"/>
                  </a:cubicBezTo>
                  <a:cubicBezTo>
                    <a:pt x="191" y="256"/>
                    <a:pt x="224" y="190"/>
                    <a:pt x="224" y="120"/>
                  </a:cubicBezTo>
                  <a:cubicBezTo>
                    <a:pt x="224" y="66"/>
                    <a:pt x="191" y="33"/>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30"/>
            <p:cNvSpPr/>
            <p:nvPr/>
          </p:nvSpPr>
          <p:spPr>
            <a:xfrm>
              <a:off x="4666850" y="2867250"/>
              <a:ext cx="6000" cy="6575"/>
            </a:xfrm>
            <a:custGeom>
              <a:avLst/>
              <a:gdLst/>
              <a:ahLst/>
              <a:cxnLst/>
              <a:rect l="l" t="t" r="r" b="b"/>
              <a:pathLst>
                <a:path w="240" h="263" extrusionOk="0">
                  <a:moveTo>
                    <a:pt x="137" y="1"/>
                  </a:moveTo>
                  <a:cubicBezTo>
                    <a:pt x="104" y="1"/>
                    <a:pt x="71" y="1"/>
                    <a:pt x="54" y="38"/>
                  </a:cubicBezTo>
                  <a:cubicBezTo>
                    <a:pt x="1" y="71"/>
                    <a:pt x="1" y="158"/>
                    <a:pt x="33" y="207"/>
                  </a:cubicBezTo>
                  <a:cubicBezTo>
                    <a:pt x="54" y="245"/>
                    <a:pt x="82" y="263"/>
                    <a:pt x="113" y="263"/>
                  </a:cubicBezTo>
                  <a:cubicBezTo>
                    <a:pt x="139" y="263"/>
                    <a:pt x="166" y="250"/>
                    <a:pt x="190" y="228"/>
                  </a:cubicBezTo>
                  <a:cubicBezTo>
                    <a:pt x="240" y="191"/>
                    <a:pt x="240" y="104"/>
                    <a:pt x="207" y="54"/>
                  </a:cubicBezTo>
                  <a:cubicBezTo>
                    <a:pt x="190" y="38"/>
                    <a:pt x="174" y="21"/>
                    <a:pt x="157" y="21"/>
                  </a:cubicBezTo>
                  <a:cubicBezTo>
                    <a:pt x="157"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30"/>
            <p:cNvSpPr/>
            <p:nvPr/>
          </p:nvSpPr>
          <p:spPr>
            <a:xfrm>
              <a:off x="4664275" y="2917000"/>
              <a:ext cx="6000" cy="6550"/>
            </a:xfrm>
            <a:custGeom>
              <a:avLst/>
              <a:gdLst/>
              <a:ahLst/>
              <a:cxnLst/>
              <a:rect l="l" t="t" r="r" b="b"/>
              <a:pathLst>
                <a:path w="240" h="262" extrusionOk="0">
                  <a:moveTo>
                    <a:pt x="127" y="0"/>
                  </a:moveTo>
                  <a:cubicBezTo>
                    <a:pt x="81" y="0"/>
                    <a:pt x="45" y="22"/>
                    <a:pt x="17" y="72"/>
                  </a:cubicBezTo>
                  <a:cubicBezTo>
                    <a:pt x="0" y="142"/>
                    <a:pt x="33" y="229"/>
                    <a:pt x="87" y="245"/>
                  </a:cubicBezTo>
                  <a:cubicBezTo>
                    <a:pt x="104" y="262"/>
                    <a:pt x="120" y="262"/>
                    <a:pt x="136" y="262"/>
                  </a:cubicBezTo>
                  <a:cubicBezTo>
                    <a:pt x="174" y="245"/>
                    <a:pt x="207" y="229"/>
                    <a:pt x="223" y="175"/>
                  </a:cubicBezTo>
                  <a:cubicBezTo>
                    <a:pt x="240" y="126"/>
                    <a:pt x="240" y="72"/>
                    <a:pt x="207" y="39"/>
                  </a:cubicBezTo>
                  <a:cubicBezTo>
                    <a:pt x="190" y="23"/>
                    <a:pt x="190" y="6"/>
                    <a:pt x="174" y="6"/>
                  </a:cubicBezTo>
                  <a:cubicBezTo>
                    <a:pt x="157" y="2"/>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30"/>
            <p:cNvSpPr/>
            <p:nvPr/>
          </p:nvSpPr>
          <p:spPr>
            <a:xfrm>
              <a:off x="4675925" y="2929625"/>
              <a:ext cx="5575" cy="6400"/>
            </a:xfrm>
            <a:custGeom>
              <a:avLst/>
              <a:gdLst/>
              <a:ahLst/>
              <a:cxnLst/>
              <a:rect l="l" t="t" r="r" b="b"/>
              <a:pathLst>
                <a:path w="223" h="256" extrusionOk="0">
                  <a:moveTo>
                    <a:pt x="83" y="0"/>
                  </a:moveTo>
                  <a:cubicBezTo>
                    <a:pt x="66" y="0"/>
                    <a:pt x="33" y="17"/>
                    <a:pt x="17" y="50"/>
                  </a:cubicBezTo>
                  <a:cubicBezTo>
                    <a:pt x="0" y="66"/>
                    <a:pt x="0" y="103"/>
                    <a:pt x="0" y="136"/>
                  </a:cubicBezTo>
                  <a:cubicBezTo>
                    <a:pt x="0" y="169"/>
                    <a:pt x="17" y="206"/>
                    <a:pt x="50" y="223"/>
                  </a:cubicBezTo>
                  <a:cubicBezTo>
                    <a:pt x="66" y="256"/>
                    <a:pt x="103" y="256"/>
                    <a:pt x="120" y="256"/>
                  </a:cubicBezTo>
                  <a:cubicBezTo>
                    <a:pt x="186" y="239"/>
                    <a:pt x="223" y="169"/>
                    <a:pt x="223" y="103"/>
                  </a:cubicBezTo>
                  <a:cubicBezTo>
                    <a:pt x="206"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30"/>
            <p:cNvSpPr/>
            <p:nvPr/>
          </p:nvSpPr>
          <p:spPr>
            <a:xfrm>
              <a:off x="4662525" y="2884475"/>
              <a:ext cx="5700" cy="6525"/>
            </a:xfrm>
            <a:custGeom>
              <a:avLst/>
              <a:gdLst/>
              <a:ahLst/>
              <a:cxnLst/>
              <a:rect l="l" t="t" r="r" b="b"/>
              <a:pathLst>
                <a:path w="228" h="261" extrusionOk="0">
                  <a:moveTo>
                    <a:pt x="103" y="0"/>
                  </a:moveTo>
                  <a:cubicBezTo>
                    <a:pt x="70" y="0"/>
                    <a:pt x="37" y="17"/>
                    <a:pt x="21" y="54"/>
                  </a:cubicBezTo>
                  <a:cubicBezTo>
                    <a:pt x="0" y="87"/>
                    <a:pt x="0" y="120"/>
                    <a:pt x="0" y="157"/>
                  </a:cubicBezTo>
                  <a:cubicBezTo>
                    <a:pt x="0" y="190"/>
                    <a:pt x="21" y="207"/>
                    <a:pt x="54" y="240"/>
                  </a:cubicBezTo>
                  <a:cubicBezTo>
                    <a:pt x="70" y="260"/>
                    <a:pt x="103" y="260"/>
                    <a:pt x="141" y="260"/>
                  </a:cubicBezTo>
                  <a:cubicBezTo>
                    <a:pt x="190" y="240"/>
                    <a:pt x="227" y="174"/>
                    <a:pt x="227" y="103"/>
                  </a:cubicBezTo>
                  <a:cubicBezTo>
                    <a:pt x="227" y="70"/>
                    <a:pt x="206" y="54"/>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30"/>
            <p:cNvSpPr/>
            <p:nvPr/>
          </p:nvSpPr>
          <p:spPr>
            <a:xfrm>
              <a:off x="4684475" y="2898950"/>
              <a:ext cx="6000" cy="6575"/>
            </a:xfrm>
            <a:custGeom>
              <a:avLst/>
              <a:gdLst/>
              <a:ahLst/>
              <a:cxnLst/>
              <a:rect l="l" t="t" r="r" b="b"/>
              <a:pathLst>
                <a:path w="240" h="263" extrusionOk="0">
                  <a:moveTo>
                    <a:pt x="102" y="0"/>
                  </a:moveTo>
                  <a:cubicBezTo>
                    <a:pt x="84" y="0"/>
                    <a:pt x="60" y="12"/>
                    <a:pt x="34" y="23"/>
                  </a:cubicBezTo>
                  <a:cubicBezTo>
                    <a:pt x="17" y="40"/>
                    <a:pt x="1" y="73"/>
                    <a:pt x="1" y="110"/>
                  </a:cubicBezTo>
                  <a:cubicBezTo>
                    <a:pt x="1" y="143"/>
                    <a:pt x="1" y="176"/>
                    <a:pt x="17" y="213"/>
                  </a:cubicBezTo>
                  <a:cubicBezTo>
                    <a:pt x="50" y="229"/>
                    <a:pt x="71" y="246"/>
                    <a:pt x="104" y="262"/>
                  </a:cubicBezTo>
                  <a:cubicBezTo>
                    <a:pt x="137" y="262"/>
                    <a:pt x="153" y="246"/>
                    <a:pt x="190" y="229"/>
                  </a:cubicBezTo>
                  <a:cubicBezTo>
                    <a:pt x="223" y="176"/>
                    <a:pt x="240" y="110"/>
                    <a:pt x="207" y="40"/>
                  </a:cubicBezTo>
                  <a:cubicBezTo>
                    <a:pt x="190" y="23"/>
                    <a:pt x="174" y="7"/>
                    <a:pt x="153" y="7"/>
                  </a:cubicBezTo>
                  <a:lnTo>
                    <a:pt x="120" y="7"/>
                  </a:lnTo>
                  <a:cubicBezTo>
                    <a:pt x="115" y="2"/>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30"/>
            <p:cNvSpPr/>
            <p:nvPr/>
          </p:nvSpPr>
          <p:spPr>
            <a:xfrm>
              <a:off x="4881550" y="2984550"/>
              <a:ext cx="6100" cy="6425"/>
            </a:xfrm>
            <a:custGeom>
              <a:avLst/>
              <a:gdLst/>
              <a:ahLst/>
              <a:cxnLst/>
              <a:rect l="l" t="t" r="r" b="b"/>
              <a:pathLst>
                <a:path w="244" h="257" extrusionOk="0">
                  <a:moveTo>
                    <a:pt x="104" y="1"/>
                  </a:moveTo>
                  <a:cubicBezTo>
                    <a:pt x="71" y="1"/>
                    <a:pt x="54" y="17"/>
                    <a:pt x="38" y="50"/>
                  </a:cubicBezTo>
                  <a:cubicBezTo>
                    <a:pt x="21" y="87"/>
                    <a:pt x="1" y="120"/>
                    <a:pt x="21" y="153"/>
                  </a:cubicBezTo>
                  <a:cubicBezTo>
                    <a:pt x="21" y="190"/>
                    <a:pt x="38" y="207"/>
                    <a:pt x="54" y="223"/>
                  </a:cubicBezTo>
                  <a:cubicBezTo>
                    <a:pt x="87" y="256"/>
                    <a:pt x="104" y="256"/>
                    <a:pt x="141" y="256"/>
                  </a:cubicBezTo>
                  <a:cubicBezTo>
                    <a:pt x="207"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30"/>
            <p:cNvSpPr/>
            <p:nvPr/>
          </p:nvSpPr>
          <p:spPr>
            <a:xfrm>
              <a:off x="4673350" y="2806750"/>
              <a:ext cx="6000" cy="6425"/>
            </a:xfrm>
            <a:custGeom>
              <a:avLst/>
              <a:gdLst/>
              <a:ahLst/>
              <a:cxnLst/>
              <a:rect l="l" t="t" r="r" b="b"/>
              <a:pathLst>
                <a:path w="240" h="257" extrusionOk="0">
                  <a:moveTo>
                    <a:pt x="103" y="1"/>
                  </a:moveTo>
                  <a:cubicBezTo>
                    <a:pt x="66" y="1"/>
                    <a:pt x="33" y="17"/>
                    <a:pt x="17" y="50"/>
                  </a:cubicBezTo>
                  <a:cubicBezTo>
                    <a:pt x="0" y="87"/>
                    <a:pt x="0" y="120"/>
                    <a:pt x="0" y="153"/>
                  </a:cubicBezTo>
                  <a:cubicBezTo>
                    <a:pt x="17" y="190"/>
                    <a:pt x="17" y="207"/>
                    <a:pt x="50" y="240"/>
                  </a:cubicBezTo>
                  <a:cubicBezTo>
                    <a:pt x="66" y="256"/>
                    <a:pt x="103" y="256"/>
                    <a:pt x="136" y="256"/>
                  </a:cubicBezTo>
                  <a:cubicBezTo>
                    <a:pt x="186" y="240"/>
                    <a:pt x="239" y="174"/>
                    <a:pt x="223" y="104"/>
                  </a:cubicBezTo>
                  <a:cubicBezTo>
                    <a:pt x="223" y="71"/>
                    <a:pt x="20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30"/>
            <p:cNvSpPr/>
            <p:nvPr/>
          </p:nvSpPr>
          <p:spPr>
            <a:xfrm>
              <a:off x="4641500" y="2952800"/>
              <a:ext cx="5575" cy="6425"/>
            </a:xfrm>
            <a:custGeom>
              <a:avLst/>
              <a:gdLst/>
              <a:ahLst/>
              <a:cxnLst/>
              <a:rect l="l" t="t" r="r" b="b"/>
              <a:pathLst>
                <a:path w="223" h="257" extrusionOk="0">
                  <a:moveTo>
                    <a:pt x="87" y="1"/>
                  </a:moveTo>
                  <a:cubicBezTo>
                    <a:pt x="37" y="17"/>
                    <a:pt x="0" y="83"/>
                    <a:pt x="0" y="153"/>
                  </a:cubicBezTo>
                  <a:cubicBezTo>
                    <a:pt x="0" y="186"/>
                    <a:pt x="17" y="207"/>
                    <a:pt x="54" y="240"/>
                  </a:cubicBezTo>
                  <a:cubicBezTo>
                    <a:pt x="70" y="256"/>
                    <a:pt x="103" y="256"/>
                    <a:pt x="120" y="256"/>
                  </a:cubicBezTo>
                  <a:cubicBezTo>
                    <a:pt x="190" y="240"/>
                    <a:pt x="223" y="170"/>
                    <a:pt x="223" y="104"/>
                  </a:cubicBezTo>
                  <a:cubicBezTo>
                    <a:pt x="223" y="67"/>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30"/>
            <p:cNvSpPr/>
            <p:nvPr/>
          </p:nvSpPr>
          <p:spPr>
            <a:xfrm>
              <a:off x="4628600" y="3029975"/>
              <a:ext cx="6125" cy="6725"/>
            </a:xfrm>
            <a:custGeom>
              <a:avLst/>
              <a:gdLst/>
              <a:ahLst/>
              <a:cxnLst/>
              <a:rect l="l" t="t" r="r" b="b"/>
              <a:pathLst>
                <a:path w="245" h="269" extrusionOk="0">
                  <a:moveTo>
                    <a:pt x="126" y="0"/>
                  </a:moveTo>
                  <a:cubicBezTo>
                    <a:pt x="80" y="0"/>
                    <a:pt x="31" y="35"/>
                    <a:pt x="1" y="89"/>
                  </a:cubicBezTo>
                  <a:lnTo>
                    <a:pt x="1" y="142"/>
                  </a:lnTo>
                  <a:cubicBezTo>
                    <a:pt x="1" y="192"/>
                    <a:pt x="38" y="229"/>
                    <a:pt x="71" y="262"/>
                  </a:cubicBezTo>
                  <a:cubicBezTo>
                    <a:pt x="84" y="266"/>
                    <a:pt x="97" y="268"/>
                    <a:pt x="108" y="268"/>
                  </a:cubicBezTo>
                  <a:cubicBezTo>
                    <a:pt x="140" y="268"/>
                    <a:pt x="166" y="253"/>
                    <a:pt x="191" y="229"/>
                  </a:cubicBezTo>
                  <a:cubicBezTo>
                    <a:pt x="207" y="212"/>
                    <a:pt x="207" y="192"/>
                    <a:pt x="224" y="175"/>
                  </a:cubicBezTo>
                  <a:cubicBezTo>
                    <a:pt x="244" y="109"/>
                    <a:pt x="207" y="39"/>
                    <a:pt x="158" y="6"/>
                  </a:cubicBezTo>
                  <a:cubicBezTo>
                    <a:pt x="148" y="2"/>
                    <a:pt x="137"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30"/>
            <p:cNvSpPr/>
            <p:nvPr/>
          </p:nvSpPr>
          <p:spPr>
            <a:xfrm>
              <a:off x="4881150" y="2941850"/>
              <a:ext cx="6100" cy="6575"/>
            </a:xfrm>
            <a:custGeom>
              <a:avLst/>
              <a:gdLst/>
              <a:ahLst/>
              <a:cxnLst/>
              <a:rect l="l" t="t" r="r" b="b"/>
              <a:pathLst>
                <a:path w="244" h="263" extrusionOk="0">
                  <a:moveTo>
                    <a:pt x="125" y="0"/>
                  </a:moveTo>
                  <a:cubicBezTo>
                    <a:pt x="75" y="0"/>
                    <a:pt x="32" y="22"/>
                    <a:pt x="17" y="76"/>
                  </a:cubicBezTo>
                  <a:cubicBezTo>
                    <a:pt x="0" y="146"/>
                    <a:pt x="37" y="233"/>
                    <a:pt x="87" y="249"/>
                  </a:cubicBezTo>
                  <a:cubicBezTo>
                    <a:pt x="101" y="258"/>
                    <a:pt x="116" y="262"/>
                    <a:pt x="131" y="262"/>
                  </a:cubicBezTo>
                  <a:cubicBezTo>
                    <a:pt x="172" y="262"/>
                    <a:pt x="211" y="231"/>
                    <a:pt x="223" y="179"/>
                  </a:cubicBezTo>
                  <a:cubicBezTo>
                    <a:pt x="243" y="109"/>
                    <a:pt x="223" y="43"/>
                    <a:pt x="173" y="6"/>
                  </a:cubicBezTo>
                  <a:cubicBezTo>
                    <a:pt x="157" y="2"/>
                    <a:pt x="14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30"/>
            <p:cNvSpPr/>
            <p:nvPr/>
          </p:nvSpPr>
          <p:spPr>
            <a:xfrm>
              <a:off x="4631600" y="3016200"/>
              <a:ext cx="6100" cy="6625"/>
            </a:xfrm>
            <a:custGeom>
              <a:avLst/>
              <a:gdLst/>
              <a:ahLst/>
              <a:cxnLst/>
              <a:rect l="l" t="t" r="r" b="b"/>
              <a:pathLst>
                <a:path w="244" h="265" extrusionOk="0">
                  <a:moveTo>
                    <a:pt x="129" y="0"/>
                  </a:moveTo>
                  <a:cubicBezTo>
                    <a:pt x="83" y="0"/>
                    <a:pt x="35" y="33"/>
                    <a:pt x="21" y="91"/>
                  </a:cubicBezTo>
                  <a:cubicBezTo>
                    <a:pt x="0" y="145"/>
                    <a:pt x="21" y="227"/>
                    <a:pt x="87" y="248"/>
                  </a:cubicBezTo>
                  <a:cubicBezTo>
                    <a:pt x="104" y="264"/>
                    <a:pt x="124" y="264"/>
                    <a:pt x="141" y="264"/>
                  </a:cubicBezTo>
                  <a:cubicBezTo>
                    <a:pt x="174" y="264"/>
                    <a:pt x="207" y="227"/>
                    <a:pt x="227" y="178"/>
                  </a:cubicBezTo>
                  <a:cubicBezTo>
                    <a:pt x="244" y="124"/>
                    <a:pt x="227" y="75"/>
                    <a:pt x="207" y="42"/>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30"/>
            <p:cNvSpPr/>
            <p:nvPr/>
          </p:nvSpPr>
          <p:spPr>
            <a:xfrm>
              <a:off x="4634175" y="2966525"/>
              <a:ext cx="6100" cy="6625"/>
            </a:xfrm>
            <a:custGeom>
              <a:avLst/>
              <a:gdLst/>
              <a:ahLst/>
              <a:cxnLst/>
              <a:rect l="l" t="t" r="r" b="b"/>
              <a:pathLst>
                <a:path w="244" h="265" extrusionOk="0">
                  <a:moveTo>
                    <a:pt x="141" y="0"/>
                  </a:moveTo>
                  <a:cubicBezTo>
                    <a:pt x="104" y="0"/>
                    <a:pt x="71" y="17"/>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30"/>
            <p:cNvSpPr/>
            <p:nvPr/>
          </p:nvSpPr>
          <p:spPr>
            <a:xfrm>
              <a:off x="4637275" y="2998575"/>
              <a:ext cx="6000" cy="6625"/>
            </a:xfrm>
            <a:custGeom>
              <a:avLst/>
              <a:gdLst/>
              <a:ahLst/>
              <a:cxnLst/>
              <a:rect l="l" t="t" r="r" b="b"/>
              <a:pathLst>
                <a:path w="240" h="265" extrusionOk="0">
                  <a:moveTo>
                    <a:pt x="139" y="1"/>
                  </a:moveTo>
                  <a:cubicBezTo>
                    <a:pt x="87" y="1"/>
                    <a:pt x="44" y="36"/>
                    <a:pt x="17" y="91"/>
                  </a:cubicBezTo>
                  <a:cubicBezTo>
                    <a:pt x="0" y="161"/>
                    <a:pt x="33" y="231"/>
                    <a:pt x="83" y="264"/>
                  </a:cubicBezTo>
                  <a:lnTo>
                    <a:pt x="136" y="264"/>
                  </a:lnTo>
                  <a:cubicBezTo>
                    <a:pt x="169" y="264"/>
                    <a:pt x="223" y="231"/>
                    <a:pt x="223" y="178"/>
                  </a:cubicBezTo>
                  <a:cubicBezTo>
                    <a:pt x="239" y="145"/>
                    <a:pt x="239" y="91"/>
                    <a:pt x="206" y="58"/>
                  </a:cubicBezTo>
                  <a:cubicBezTo>
                    <a:pt x="206" y="42"/>
                    <a:pt x="186" y="25"/>
                    <a:pt x="169" y="5"/>
                  </a:cubicBezTo>
                  <a:cubicBezTo>
                    <a:pt x="159" y="2"/>
                    <a:pt x="149"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30"/>
            <p:cNvSpPr/>
            <p:nvPr/>
          </p:nvSpPr>
          <p:spPr>
            <a:xfrm>
              <a:off x="4696950" y="2861375"/>
              <a:ext cx="6425" cy="6750"/>
            </a:xfrm>
            <a:custGeom>
              <a:avLst/>
              <a:gdLst/>
              <a:ahLst/>
              <a:cxnLst/>
              <a:rect l="l" t="t" r="r" b="b"/>
              <a:pathLst>
                <a:path w="257" h="270" extrusionOk="0">
                  <a:moveTo>
                    <a:pt x="120" y="0"/>
                  </a:moveTo>
                  <a:cubicBezTo>
                    <a:pt x="76" y="0"/>
                    <a:pt x="41" y="32"/>
                    <a:pt x="17" y="83"/>
                  </a:cubicBezTo>
                  <a:cubicBezTo>
                    <a:pt x="0" y="153"/>
                    <a:pt x="33" y="236"/>
                    <a:pt x="87" y="256"/>
                  </a:cubicBezTo>
                  <a:cubicBezTo>
                    <a:pt x="100" y="265"/>
                    <a:pt x="115" y="269"/>
                    <a:pt x="129" y="269"/>
                  </a:cubicBezTo>
                  <a:cubicBezTo>
                    <a:pt x="170" y="269"/>
                    <a:pt x="211" y="238"/>
                    <a:pt x="223" y="186"/>
                  </a:cubicBezTo>
                  <a:cubicBezTo>
                    <a:pt x="256" y="116"/>
                    <a:pt x="223" y="50"/>
                    <a:pt x="169" y="13"/>
                  </a:cubicBezTo>
                  <a:cubicBezTo>
                    <a:pt x="152" y="4"/>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30"/>
            <p:cNvSpPr/>
            <p:nvPr/>
          </p:nvSpPr>
          <p:spPr>
            <a:xfrm>
              <a:off x="4690450" y="2926525"/>
              <a:ext cx="6100" cy="6700"/>
            </a:xfrm>
            <a:custGeom>
              <a:avLst/>
              <a:gdLst/>
              <a:ahLst/>
              <a:cxnLst/>
              <a:rect l="l" t="t" r="r" b="b"/>
              <a:pathLst>
                <a:path w="244" h="268" extrusionOk="0">
                  <a:moveTo>
                    <a:pt x="141" y="1"/>
                  </a:moveTo>
                  <a:cubicBezTo>
                    <a:pt x="104" y="1"/>
                    <a:pt x="71" y="21"/>
                    <a:pt x="54" y="38"/>
                  </a:cubicBezTo>
                  <a:cubicBezTo>
                    <a:pt x="1" y="87"/>
                    <a:pt x="1" y="157"/>
                    <a:pt x="38" y="227"/>
                  </a:cubicBezTo>
                  <a:cubicBezTo>
                    <a:pt x="54" y="244"/>
                    <a:pt x="87" y="260"/>
                    <a:pt x="104" y="260"/>
                  </a:cubicBezTo>
                  <a:cubicBezTo>
                    <a:pt x="115" y="265"/>
                    <a:pt x="125" y="267"/>
                    <a:pt x="135" y="267"/>
                  </a:cubicBezTo>
                  <a:cubicBezTo>
                    <a:pt x="159" y="267"/>
                    <a:pt x="179" y="255"/>
                    <a:pt x="190" y="244"/>
                  </a:cubicBezTo>
                  <a:cubicBezTo>
                    <a:pt x="207" y="227"/>
                    <a:pt x="223" y="190"/>
                    <a:pt x="223" y="157"/>
                  </a:cubicBezTo>
                  <a:cubicBezTo>
                    <a:pt x="244" y="124"/>
                    <a:pt x="223" y="87"/>
                    <a:pt x="207" y="54"/>
                  </a:cubicBezTo>
                  <a:cubicBezTo>
                    <a:pt x="190" y="38"/>
                    <a:pt x="174" y="21"/>
                    <a:pt x="157" y="21"/>
                  </a:cubicBezTo>
                  <a:lnTo>
                    <a:pt x="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30"/>
            <p:cNvSpPr/>
            <p:nvPr/>
          </p:nvSpPr>
          <p:spPr>
            <a:xfrm>
              <a:off x="4714050" y="2843650"/>
              <a:ext cx="6125" cy="6700"/>
            </a:xfrm>
            <a:custGeom>
              <a:avLst/>
              <a:gdLst/>
              <a:ahLst/>
              <a:cxnLst/>
              <a:rect l="l" t="t" r="r" b="b"/>
              <a:pathLst>
                <a:path w="245" h="268" extrusionOk="0">
                  <a:moveTo>
                    <a:pt x="104" y="1"/>
                  </a:moveTo>
                  <a:cubicBezTo>
                    <a:pt x="87" y="1"/>
                    <a:pt x="54" y="17"/>
                    <a:pt x="54" y="38"/>
                  </a:cubicBezTo>
                  <a:cubicBezTo>
                    <a:pt x="21" y="71"/>
                    <a:pt x="1" y="104"/>
                    <a:pt x="21" y="157"/>
                  </a:cubicBezTo>
                  <a:cubicBezTo>
                    <a:pt x="21" y="190"/>
                    <a:pt x="38" y="223"/>
                    <a:pt x="54" y="244"/>
                  </a:cubicBezTo>
                  <a:cubicBezTo>
                    <a:pt x="78" y="256"/>
                    <a:pt x="93" y="267"/>
                    <a:pt x="113" y="267"/>
                  </a:cubicBezTo>
                  <a:cubicBezTo>
                    <a:pt x="121" y="267"/>
                    <a:pt x="130" y="265"/>
                    <a:pt x="141" y="260"/>
                  </a:cubicBezTo>
                  <a:cubicBezTo>
                    <a:pt x="190" y="260"/>
                    <a:pt x="244" y="190"/>
                    <a:pt x="228" y="120"/>
                  </a:cubicBezTo>
                  <a:cubicBezTo>
                    <a:pt x="228" y="71"/>
                    <a:pt x="190" y="38"/>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30"/>
            <p:cNvSpPr/>
            <p:nvPr/>
          </p:nvSpPr>
          <p:spPr>
            <a:xfrm>
              <a:off x="4712400" y="2860550"/>
              <a:ext cx="6000" cy="6425"/>
            </a:xfrm>
            <a:custGeom>
              <a:avLst/>
              <a:gdLst/>
              <a:ahLst/>
              <a:cxnLst/>
              <a:rect l="l" t="t" r="r" b="b"/>
              <a:pathLst>
                <a:path w="240" h="257" extrusionOk="0">
                  <a:moveTo>
                    <a:pt x="111" y="0"/>
                  </a:moveTo>
                  <a:cubicBezTo>
                    <a:pt x="70" y="0"/>
                    <a:pt x="29" y="32"/>
                    <a:pt x="17" y="83"/>
                  </a:cubicBezTo>
                  <a:cubicBezTo>
                    <a:pt x="1" y="149"/>
                    <a:pt x="17" y="219"/>
                    <a:pt x="87" y="252"/>
                  </a:cubicBezTo>
                  <a:cubicBezTo>
                    <a:pt x="96" y="255"/>
                    <a:pt x="106" y="257"/>
                    <a:pt x="115" y="257"/>
                  </a:cubicBezTo>
                  <a:cubicBezTo>
                    <a:pt x="160" y="257"/>
                    <a:pt x="210" y="227"/>
                    <a:pt x="223" y="186"/>
                  </a:cubicBezTo>
                  <a:cubicBezTo>
                    <a:pt x="240" y="116"/>
                    <a:pt x="223"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30"/>
            <p:cNvSpPr/>
            <p:nvPr/>
          </p:nvSpPr>
          <p:spPr>
            <a:xfrm>
              <a:off x="4720150" y="2875500"/>
              <a:ext cx="425" cy="2100"/>
            </a:xfrm>
            <a:custGeom>
              <a:avLst/>
              <a:gdLst/>
              <a:ahLst/>
              <a:cxnLst/>
              <a:rect l="l" t="t" r="r" b="b"/>
              <a:pathLst>
                <a:path w="17" h="84" extrusionOk="0">
                  <a:moveTo>
                    <a:pt x="17" y="1"/>
                  </a:moveTo>
                  <a:cubicBezTo>
                    <a:pt x="0" y="34"/>
                    <a:pt x="0" y="50"/>
                    <a:pt x="0" y="83"/>
                  </a:cubicBezTo>
                  <a:cubicBezTo>
                    <a:pt x="0" y="67"/>
                    <a:pt x="17" y="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30"/>
            <p:cNvSpPr/>
            <p:nvPr/>
          </p:nvSpPr>
          <p:spPr>
            <a:xfrm>
              <a:off x="4697350" y="2911575"/>
              <a:ext cx="5600" cy="6600"/>
            </a:xfrm>
            <a:custGeom>
              <a:avLst/>
              <a:gdLst/>
              <a:ahLst/>
              <a:cxnLst/>
              <a:rect l="l" t="t" r="r" b="b"/>
              <a:pathLst>
                <a:path w="224" h="264" extrusionOk="0">
                  <a:moveTo>
                    <a:pt x="104" y="1"/>
                  </a:moveTo>
                  <a:cubicBezTo>
                    <a:pt x="34" y="17"/>
                    <a:pt x="1" y="83"/>
                    <a:pt x="1" y="153"/>
                  </a:cubicBezTo>
                  <a:cubicBezTo>
                    <a:pt x="1" y="186"/>
                    <a:pt x="17" y="223"/>
                    <a:pt x="50" y="240"/>
                  </a:cubicBezTo>
                  <a:cubicBezTo>
                    <a:pt x="65" y="252"/>
                    <a:pt x="86" y="263"/>
                    <a:pt x="102" y="263"/>
                  </a:cubicBezTo>
                  <a:cubicBezTo>
                    <a:pt x="109" y="263"/>
                    <a:pt x="116" y="261"/>
                    <a:pt x="120" y="256"/>
                  </a:cubicBezTo>
                  <a:cubicBezTo>
                    <a:pt x="153" y="256"/>
                    <a:pt x="191" y="240"/>
                    <a:pt x="207" y="207"/>
                  </a:cubicBezTo>
                  <a:cubicBezTo>
                    <a:pt x="224" y="186"/>
                    <a:pt x="224" y="153"/>
                    <a:pt x="224" y="120"/>
                  </a:cubicBezTo>
                  <a:cubicBezTo>
                    <a:pt x="224" y="83"/>
                    <a:pt x="207" y="50"/>
                    <a:pt x="174" y="34"/>
                  </a:cubicBezTo>
                  <a:cubicBezTo>
                    <a:pt x="174"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30"/>
            <p:cNvSpPr/>
            <p:nvPr/>
          </p:nvSpPr>
          <p:spPr>
            <a:xfrm>
              <a:off x="4708500" y="2830175"/>
              <a:ext cx="5575" cy="6700"/>
            </a:xfrm>
            <a:custGeom>
              <a:avLst/>
              <a:gdLst/>
              <a:ahLst/>
              <a:cxnLst/>
              <a:rect l="l" t="t" r="r" b="b"/>
              <a:pathLst>
                <a:path w="223" h="268" extrusionOk="0">
                  <a:moveTo>
                    <a:pt x="121" y="1"/>
                  </a:moveTo>
                  <a:cubicBezTo>
                    <a:pt x="115" y="1"/>
                    <a:pt x="109" y="2"/>
                    <a:pt x="103" y="8"/>
                  </a:cubicBezTo>
                  <a:cubicBezTo>
                    <a:pt x="70" y="8"/>
                    <a:pt x="37" y="24"/>
                    <a:pt x="17" y="61"/>
                  </a:cubicBezTo>
                  <a:cubicBezTo>
                    <a:pt x="0" y="78"/>
                    <a:pt x="0" y="111"/>
                    <a:pt x="0" y="144"/>
                  </a:cubicBezTo>
                  <a:cubicBezTo>
                    <a:pt x="0" y="181"/>
                    <a:pt x="17" y="214"/>
                    <a:pt x="54" y="231"/>
                  </a:cubicBezTo>
                  <a:cubicBezTo>
                    <a:pt x="70" y="247"/>
                    <a:pt x="103" y="268"/>
                    <a:pt x="140" y="268"/>
                  </a:cubicBezTo>
                  <a:cubicBezTo>
                    <a:pt x="190" y="247"/>
                    <a:pt x="223" y="181"/>
                    <a:pt x="223" y="111"/>
                  </a:cubicBezTo>
                  <a:cubicBezTo>
                    <a:pt x="223" y="78"/>
                    <a:pt x="206" y="41"/>
                    <a:pt x="173" y="24"/>
                  </a:cubicBezTo>
                  <a:lnTo>
                    <a:pt x="157" y="8"/>
                  </a:ln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30"/>
            <p:cNvSpPr/>
            <p:nvPr/>
          </p:nvSpPr>
          <p:spPr>
            <a:xfrm>
              <a:off x="4698600" y="2896125"/>
              <a:ext cx="6100" cy="6500"/>
            </a:xfrm>
            <a:custGeom>
              <a:avLst/>
              <a:gdLst/>
              <a:ahLst/>
              <a:cxnLst/>
              <a:rect l="l" t="t" r="r" b="b"/>
              <a:pathLst>
                <a:path w="244" h="260" extrusionOk="0">
                  <a:moveTo>
                    <a:pt x="103" y="0"/>
                  </a:moveTo>
                  <a:cubicBezTo>
                    <a:pt x="54" y="17"/>
                    <a:pt x="0" y="83"/>
                    <a:pt x="21" y="153"/>
                  </a:cubicBezTo>
                  <a:cubicBezTo>
                    <a:pt x="21" y="214"/>
                    <a:pt x="71" y="259"/>
                    <a:pt x="119" y="259"/>
                  </a:cubicBezTo>
                  <a:cubicBezTo>
                    <a:pt x="126" y="259"/>
                    <a:pt x="134" y="258"/>
                    <a:pt x="141" y="256"/>
                  </a:cubicBezTo>
                  <a:cubicBezTo>
                    <a:pt x="174" y="256"/>
                    <a:pt x="190" y="239"/>
                    <a:pt x="207" y="206"/>
                  </a:cubicBezTo>
                  <a:cubicBezTo>
                    <a:pt x="227" y="186"/>
                    <a:pt x="244" y="153"/>
                    <a:pt x="227" y="120"/>
                  </a:cubicBezTo>
                  <a:cubicBezTo>
                    <a:pt x="227" y="83"/>
                    <a:pt x="207" y="50"/>
                    <a:pt x="190" y="33"/>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30"/>
            <p:cNvSpPr/>
            <p:nvPr/>
          </p:nvSpPr>
          <p:spPr>
            <a:xfrm>
              <a:off x="4692200" y="2881475"/>
              <a:ext cx="6000" cy="6650"/>
            </a:xfrm>
            <a:custGeom>
              <a:avLst/>
              <a:gdLst/>
              <a:ahLst/>
              <a:cxnLst/>
              <a:rect l="l" t="t" r="r" b="b"/>
              <a:pathLst>
                <a:path w="240" h="266" extrusionOk="0">
                  <a:moveTo>
                    <a:pt x="104" y="1"/>
                  </a:moveTo>
                  <a:cubicBezTo>
                    <a:pt x="34" y="17"/>
                    <a:pt x="1" y="87"/>
                    <a:pt x="17" y="153"/>
                  </a:cubicBezTo>
                  <a:cubicBezTo>
                    <a:pt x="17" y="190"/>
                    <a:pt x="34" y="223"/>
                    <a:pt x="50" y="240"/>
                  </a:cubicBezTo>
                  <a:cubicBezTo>
                    <a:pt x="76" y="252"/>
                    <a:pt x="92" y="265"/>
                    <a:pt x="111" y="265"/>
                  </a:cubicBezTo>
                  <a:cubicBezTo>
                    <a:pt x="119" y="265"/>
                    <a:pt x="127" y="263"/>
                    <a:pt x="137" y="256"/>
                  </a:cubicBezTo>
                  <a:cubicBezTo>
                    <a:pt x="190" y="256"/>
                    <a:pt x="240" y="190"/>
                    <a:pt x="223" y="120"/>
                  </a:cubicBezTo>
                  <a:cubicBezTo>
                    <a:pt x="223" y="8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30"/>
            <p:cNvSpPr/>
            <p:nvPr/>
          </p:nvSpPr>
          <p:spPr>
            <a:xfrm>
              <a:off x="4672825" y="3023200"/>
              <a:ext cx="6100" cy="6425"/>
            </a:xfrm>
            <a:custGeom>
              <a:avLst/>
              <a:gdLst/>
              <a:ahLst/>
              <a:cxnLst/>
              <a:rect l="l" t="t" r="r" b="b"/>
              <a:pathLst>
                <a:path w="244" h="257" extrusionOk="0">
                  <a:moveTo>
                    <a:pt x="104" y="1"/>
                  </a:moveTo>
                  <a:cubicBezTo>
                    <a:pt x="54" y="17"/>
                    <a:pt x="1" y="87"/>
                    <a:pt x="21" y="153"/>
                  </a:cubicBezTo>
                  <a:cubicBezTo>
                    <a:pt x="21" y="190"/>
                    <a:pt x="38" y="223"/>
                    <a:pt x="54" y="240"/>
                  </a:cubicBezTo>
                  <a:cubicBezTo>
                    <a:pt x="87" y="256"/>
                    <a:pt x="104" y="256"/>
                    <a:pt x="141" y="256"/>
                  </a:cubicBezTo>
                  <a:cubicBezTo>
                    <a:pt x="174" y="256"/>
                    <a:pt x="190" y="240"/>
                    <a:pt x="207" y="207"/>
                  </a:cubicBezTo>
                  <a:cubicBezTo>
                    <a:pt x="227" y="174"/>
                    <a:pt x="244" y="137"/>
                    <a:pt x="227" y="104"/>
                  </a:cubicBezTo>
                  <a:cubicBezTo>
                    <a:pt x="227" y="71"/>
                    <a:pt x="207" y="50"/>
                    <a:pt x="190" y="17"/>
                  </a:cubicBezTo>
                  <a:lnTo>
                    <a:pt x="157" y="17"/>
                  </a:ln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30"/>
            <p:cNvSpPr/>
            <p:nvPr/>
          </p:nvSpPr>
          <p:spPr>
            <a:xfrm>
              <a:off x="4672000" y="2975400"/>
              <a:ext cx="4350" cy="6600"/>
            </a:xfrm>
            <a:custGeom>
              <a:avLst/>
              <a:gdLst/>
              <a:ahLst/>
              <a:cxnLst/>
              <a:rect l="l" t="t" r="r" b="b"/>
              <a:pathLst>
                <a:path w="174" h="264" extrusionOk="0">
                  <a:moveTo>
                    <a:pt x="142" y="0"/>
                  </a:moveTo>
                  <a:cubicBezTo>
                    <a:pt x="88" y="0"/>
                    <a:pt x="48" y="35"/>
                    <a:pt x="17" y="90"/>
                  </a:cubicBezTo>
                  <a:cubicBezTo>
                    <a:pt x="1" y="161"/>
                    <a:pt x="34" y="231"/>
                    <a:pt x="87" y="247"/>
                  </a:cubicBezTo>
                  <a:cubicBezTo>
                    <a:pt x="104" y="264"/>
                    <a:pt x="120" y="264"/>
                    <a:pt x="120" y="264"/>
                  </a:cubicBezTo>
                  <a:cubicBezTo>
                    <a:pt x="120" y="247"/>
                    <a:pt x="120" y="231"/>
                    <a:pt x="137" y="210"/>
                  </a:cubicBezTo>
                  <a:cubicBezTo>
                    <a:pt x="137" y="144"/>
                    <a:pt x="157" y="74"/>
                    <a:pt x="174" y="25"/>
                  </a:cubicBezTo>
                  <a:lnTo>
                    <a:pt x="174" y="4"/>
                  </a:lnTo>
                  <a:cubicBezTo>
                    <a:pt x="163" y="1"/>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30"/>
            <p:cNvSpPr/>
            <p:nvPr/>
          </p:nvSpPr>
          <p:spPr>
            <a:xfrm>
              <a:off x="4653550" y="2854925"/>
              <a:ext cx="6425" cy="6525"/>
            </a:xfrm>
            <a:custGeom>
              <a:avLst/>
              <a:gdLst/>
              <a:ahLst/>
              <a:cxnLst/>
              <a:rect l="l" t="t" r="r" b="b"/>
              <a:pathLst>
                <a:path w="257" h="261" extrusionOk="0">
                  <a:moveTo>
                    <a:pt x="128" y="1"/>
                  </a:moveTo>
                  <a:cubicBezTo>
                    <a:pt x="86" y="1"/>
                    <a:pt x="46" y="34"/>
                    <a:pt x="34" y="82"/>
                  </a:cubicBezTo>
                  <a:cubicBezTo>
                    <a:pt x="1" y="152"/>
                    <a:pt x="34" y="222"/>
                    <a:pt x="87" y="255"/>
                  </a:cubicBezTo>
                  <a:cubicBezTo>
                    <a:pt x="103" y="259"/>
                    <a:pt x="117" y="261"/>
                    <a:pt x="131" y="261"/>
                  </a:cubicBezTo>
                  <a:cubicBezTo>
                    <a:pt x="177" y="261"/>
                    <a:pt x="214" y="238"/>
                    <a:pt x="240" y="185"/>
                  </a:cubicBezTo>
                  <a:cubicBezTo>
                    <a:pt x="256" y="119"/>
                    <a:pt x="223" y="32"/>
                    <a:pt x="174" y="16"/>
                  </a:cubicBezTo>
                  <a:cubicBezTo>
                    <a:pt x="159" y="6"/>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30"/>
            <p:cNvSpPr/>
            <p:nvPr/>
          </p:nvSpPr>
          <p:spPr>
            <a:xfrm>
              <a:off x="4668600" y="2945900"/>
              <a:ext cx="6000" cy="6425"/>
            </a:xfrm>
            <a:custGeom>
              <a:avLst/>
              <a:gdLst/>
              <a:ahLst/>
              <a:cxnLst/>
              <a:rect l="l" t="t" r="r" b="b"/>
              <a:pathLst>
                <a:path w="240" h="257" extrusionOk="0">
                  <a:moveTo>
                    <a:pt x="137" y="1"/>
                  </a:moveTo>
                  <a:cubicBezTo>
                    <a:pt x="120" y="1"/>
                    <a:pt x="87" y="1"/>
                    <a:pt x="67" y="34"/>
                  </a:cubicBezTo>
                  <a:cubicBezTo>
                    <a:pt x="17" y="71"/>
                    <a:pt x="1" y="153"/>
                    <a:pt x="50" y="207"/>
                  </a:cubicBezTo>
                  <a:cubicBezTo>
                    <a:pt x="67" y="240"/>
                    <a:pt x="87" y="256"/>
                    <a:pt x="120" y="256"/>
                  </a:cubicBezTo>
                  <a:cubicBezTo>
                    <a:pt x="153" y="256"/>
                    <a:pt x="170" y="256"/>
                    <a:pt x="207" y="223"/>
                  </a:cubicBezTo>
                  <a:cubicBezTo>
                    <a:pt x="223" y="207"/>
                    <a:pt x="240" y="174"/>
                    <a:pt x="240" y="137"/>
                  </a:cubicBezTo>
                  <a:cubicBezTo>
                    <a:pt x="240" y="104"/>
                    <a:pt x="240" y="71"/>
                    <a:pt x="223" y="50"/>
                  </a:cubicBezTo>
                  <a:cubicBezTo>
                    <a:pt x="207" y="34"/>
                    <a:pt x="190"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30"/>
            <p:cNvSpPr/>
            <p:nvPr/>
          </p:nvSpPr>
          <p:spPr>
            <a:xfrm>
              <a:off x="4664275" y="2960850"/>
              <a:ext cx="6000" cy="6425"/>
            </a:xfrm>
            <a:custGeom>
              <a:avLst/>
              <a:gdLst/>
              <a:ahLst/>
              <a:cxnLst/>
              <a:rect l="l" t="t" r="r" b="b"/>
              <a:pathLst>
                <a:path w="240" h="257" extrusionOk="0">
                  <a:moveTo>
                    <a:pt x="127" y="0"/>
                  </a:moveTo>
                  <a:cubicBezTo>
                    <a:pt x="80" y="0"/>
                    <a:pt x="31" y="30"/>
                    <a:pt x="17" y="71"/>
                  </a:cubicBezTo>
                  <a:cubicBezTo>
                    <a:pt x="0" y="141"/>
                    <a:pt x="17" y="227"/>
                    <a:pt x="87" y="244"/>
                  </a:cubicBezTo>
                  <a:cubicBezTo>
                    <a:pt x="100" y="252"/>
                    <a:pt x="115" y="257"/>
                    <a:pt x="129" y="257"/>
                  </a:cubicBezTo>
                  <a:cubicBezTo>
                    <a:pt x="170" y="257"/>
                    <a:pt x="211" y="225"/>
                    <a:pt x="223" y="174"/>
                  </a:cubicBezTo>
                  <a:cubicBezTo>
                    <a:pt x="240" y="108"/>
                    <a:pt x="223" y="38"/>
                    <a:pt x="157" y="5"/>
                  </a:cubicBezTo>
                  <a:cubicBezTo>
                    <a:pt x="148" y="2"/>
                    <a:pt x="13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30"/>
            <p:cNvSpPr/>
            <p:nvPr/>
          </p:nvSpPr>
          <p:spPr>
            <a:xfrm>
              <a:off x="4766925" y="3020950"/>
              <a:ext cx="6425" cy="6475"/>
            </a:xfrm>
            <a:custGeom>
              <a:avLst/>
              <a:gdLst/>
              <a:ahLst/>
              <a:cxnLst/>
              <a:rect l="l" t="t" r="r" b="b"/>
              <a:pathLst>
                <a:path w="257" h="259" extrusionOk="0">
                  <a:moveTo>
                    <a:pt x="146" y="0"/>
                  </a:moveTo>
                  <a:cubicBezTo>
                    <a:pt x="98" y="0"/>
                    <a:pt x="48" y="33"/>
                    <a:pt x="34" y="91"/>
                  </a:cubicBezTo>
                  <a:cubicBezTo>
                    <a:pt x="1" y="140"/>
                    <a:pt x="34" y="227"/>
                    <a:pt x="87" y="243"/>
                  </a:cubicBezTo>
                  <a:cubicBezTo>
                    <a:pt x="105" y="253"/>
                    <a:pt x="122" y="258"/>
                    <a:pt x="138" y="258"/>
                  </a:cubicBezTo>
                  <a:cubicBezTo>
                    <a:pt x="181" y="258"/>
                    <a:pt x="216" y="225"/>
                    <a:pt x="240" y="177"/>
                  </a:cubicBezTo>
                  <a:cubicBezTo>
                    <a:pt x="256" y="107"/>
                    <a:pt x="223" y="37"/>
                    <a:pt x="174" y="4"/>
                  </a:cubicBezTo>
                  <a:cubicBezTo>
                    <a:pt x="165" y="1"/>
                    <a:pt x="155"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30"/>
            <p:cNvSpPr/>
            <p:nvPr/>
          </p:nvSpPr>
          <p:spPr>
            <a:xfrm>
              <a:off x="4658300" y="2903325"/>
              <a:ext cx="5575" cy="6525"/>
            </a:xfrm>
            <a:custGeom>
              <a:avLst/>
              <a:gdLst/>
              <a:ahLst/>
              <a:cxnLst/>
              <a:rect l="l" t="t" r="r" b="b"/>
              <a:pathLst>
                <a:path w="223" h="261" extrusionOk="0">
                  <a:moveTo>
                    <a:pt x="103" y="1"/>
                  </a:moveTo>
                  <a:cubicBezTo>
                    <a:pt x="33" y="22"/>
                    <a:pt x="0" y="71"/>
                    <a:pt x="0" y="158"/>
                  </a:cubicBezTo>
                  <a:cubicBezTo>
                    <a:pt x="0" y="191"/>
                    <a:pt x="17" y="207"/>
                    <a:pt x="50" y="228"/>
                  </a:cubicBezTo>
                  <a:cubicBezTo>
                    <a:pt x="66" y="261"/>
                    <a:pt x="103" y="261"/>
                    <a:pt x="120" y="261"/>
                  </a:cubicBezTo>
                  <a:cubicBezTo>
                    <a:pt x="153" y="261"/>
                    <a:pt x="190" y="228"/>
                    <a:pt x="206" y="207"/>
                  </a:cubicBezTo>
                  <a:cubicBezTo>
                    <a:pt x="223" y="174"/>
                    <a:pt x="223" y="141"/>
                    <a:pt x="223" y="104"/>
                  </a:cubicBezTo>
                  <a:cubicBezTo>
                    <a:pt x="223" y="71"/>
                    <a:pt x="206" y="38"/>
                    <a:pt x="169" y="22"/>
                  </a:cubicBezTo>
                  <a:cubicBezTo>
                    <a:pt x="169" y="22"/>
                    <a:pt x="153"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30"/>
            <p:cNvSpPr/>
            <p:nvPr/>
          </p:nvSpPr>
          <p:spPr>
            <a:xfrm>
              <a:off x="4661275" y="2930750"/>
              <a:ext cx="6025" cy="6450"/>
            </a:xfrm>
            <a:custGeom>
              <a:avLst/>
              <a:gdLst/>
              <a:ahLst/>
              <a:cxnLst/>
              <a:rect l="l" t="t" r="r" b="b"/>
              <a:pathLst>
                <a:path w="241" h="258" extrusionOk="0">
                  <a:moveTo>
                    <a:pt x="127" y="1"/>
                  </a:moveTo>
                  <a:cubicBezTo>
                    <a:pt x="82" y="1"/>
                    <a:pt x="31" y="33"/>
                    <a:pt x="17" y="91"/>
                  </a:cubicBezTo>
                  <a:cubicBezTo>
                    <a:pt x="1" y="108"/>
                    <a:pt x="1" y="124"/>
                    <a:pt x="1" y="141"/>
                  </a:cubicBezTo>
                  <a:cubicBezTo>
                    <a:pt x="17" y="194"/>
                    <a:pt x="34" y="227"/>
                    <a:pt x="71" y="244"/>
                  </a:cubicBezTo>
                  <a:cubicBezTo>
                    <a:pt x="92" y="253"/>
                    <a:pt x="110" y="258"/>
                    <a:pt x="127" y="258"/>
                  </a:cubicBezTo>
                  <a:cubicBezTo>
                    <a:pt x="149" y="258"/>
                    <a:pt x="169" y="249"/>
                    <a:pt x="191" y="227"/>
                  </a:cubicBezTo>
                  <a:cubicBezTo>
                    <a:pt x="207" y="211"/>
                    <a:pt x="207" y="194"/>
                    <a:pt x="224" y="178"/>
                  </a:cubicBezTo>
                  <a:cubicBezTo>
                    <a:pt x="240" y="108"/>
                    <a:pt x="207"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30"/>
            <p:cNvSpPr/>
            <p:nvPr/>
          </p:nvSpPr>
          <p:spPr>
            <a:xfrm>
              <a:off x="4679725" y="2960025"/>
              <a:ext cx="2200" cy="4350"/>
            </a:xfrm>
            <a:custGeom>
              <a:avLst/>
              <a:gdLst/>
              <a:ahLst/>
              <a:cxnLst/>
              <a:rect l="l" t="t" r="r" b="b"/>
              <a:pathLst>
                <a:path w="88" h="174" extrusionOk="0">
                  <a:moveTo>
                    <a:pt x="87" y="0"/>
                  </a:moveTo>
                  <a:cubicBezTo>
                    <a:pt x="54" y="0"/>
                    <a:pt x="17" y="38"/>
                    <a:pt x="17" y="71"/>
                  </a:cubicBezTo>
                  <a:cubicBezTo>
                    <a:pt x="1" y="104"/>
                    <a:pt x="1" y="141"/>
                    <a:pt x="17" y="174"/>
                  </a:cubicBezTo>
                  <a:cubicBezTo>
                    <a:pt x="34" y="104"/>
                    <a:pt x="71" y="54"/>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30"/>
            <p:cNvSpPr/>
            <p:nvPr/>
          </p:nvSpPr>
          <p:spPr>
            <a:xfrm>
              <a:off x="4827025" y="2980650"/>
              <a:ext cx="6100" cy="6500"/>
            </a:xfrm>
            <a:custGeom>
              <a:avLst/>
              <a:gdLst/>
              <a:ahLst/>
              <a:cxnLst/>
              <a:rect l="l" t="t" r="r" b="b"/>
              <a:pathLst>
                <a:path w="244" h="260" extrusionOk="0">
                  <a:moveTo>
                    <a:pt x="104" y="0"/>
                  </a:moveTo>
                  <a:cubicBezTo>
                    <a:pt x="54" y="21"/>
                    <a:pt x="1" y="70"/>
                    <a:pt x="17" y="157"/>
                  </a:cubicBezTo>
                  <a:cubicBezTo>
                    <a:pt x="17" y="190"/>
                    <a:pt x="38" y="206"/>
                    <a:pt x="54" y="227"/>
                  </a:cubicBezTo>
                  <a:cubicBezTo>
                    <a:pt x="87" y="260"/>
                    <a:pt x="120" y="260"/>
                    <a:pt x="141" y="260"/>
                  </a:cubicBezTo>
                  <a:cubicBezTo>
                    <a:pt x="207" y="243"/>
                    <a:pt x="244" y="173"/>
                    <a:pt x="244" y="103"/>
                  </a:cubicBezTo>
                  <a:cubicBezTo>
                    <a:pt x="223" y="54"/>
                    <a:pt x="207"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30"/>
            <p:cNvSpPr/>
            <p:nvPr/>
          </p:nvSpPr>
          <p:spPr>
            <a:xfrm>
              <a:off x="4810325" y="2983600"/>
              <a:ext cx="6425" cy="6550"/>
            </a:xfrm>
            <a:custGeom>
              <a:avLst/>
              <a:gdLst/>
              <a:ahLst/>
              <a:cxnLst/>
              <a:rect l="l" t="t" r="r" b="b"/>
              <a:pathLst>
                <a:path w="257" h="262" extrusionOk="0">
                  <a:moveTo>
                    <a:pt x="140" y="0"/>
                  </a:moveTo>
                  <a:cubicBezTo>
                    <a:pt x="96" y="0"/>
                    <a:pt x="47" y="35"/>
                    <a:pt x="34" y="88"/>
                  </a:cubicBezTo>
                  <a:cubicBezTo>
                    <a:pt x="1" y="158"/>
                    <a:pt x="34" y="228"/>
                    <a:pt x="87" y="245"/>
                  </a:cubicBezTo>
                  <a:cubicBezTo>
                    <a:pt x="104" y="261"/>
                    <a:pt x="120" y="261"/>
                    <a:pt x="137" y="261"/>
                  </a:cubicBezTo>
                  <a:cubicBezTo>
                    <a:pt x="190" y="261"/>
                    <a:pt x="223" y="228"/>
                    <a:pt x="240" y="175"/>
                  </a:cubicBezTo>
                  <a:cubicBezTo>
                    <a:pt x="256" y="125"/>
                    <a:pt x="240" y="72"/>
                    <a:pt x="207" y="39"/>
                  </a:cubicBezTo>
                  <a:cubicBezTo>
                    <a:pt x="207" y="22"/>
                    <a:pt x="190" y="22"/>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30"/>
            <p:cNvSpPr/>
            <p:nvPr/>
          </p:nvSpPr>
          <p:spPr>
            <a:xfrm>
              <a:off x="4823625" y="2949300"/>
              <a:ext cx="6000" cy="6700"/>
            </a:xfrm>
            <a:custGeom>
              <a:avLst/>
              <a:gdLst/>
              <a:ahLst/>
              <a:cxnLst/>
              <a:rect l="l" t="t" r="r" b="b"/>
              <a:pathLst>
                <a:path w="240" h="268" extrusionOk="0">
                  <a:moveTo>
                    <a:pt x="104" y="1"/>
                  </a:moveTo>
                  <a:cubicBezTo>
                    <a:pt x="33" y="17"/>
                    <a:pt x="0" y="87"/>
                    <a:pt x="17" y="157"/>
                  </a:cubicBezTo>
                  <a:cubicBezTo>
                    <a:pt x="17" y="190"/>
                    <a:pt x="33" y="223"/>
                    <a:pt x="71" y="244"/>
                  </a:cubicBezTo>
                  <a:cubicBezTo>
                    <a:pt x="82" y="256"/>
                    <a:pt x="94" y="267"/>
                    <a:pt x="111" y="267"/>
                  </a:cubicBezTo>
                  <a:cubicBezTo>
                    <a:pt x="119" y="267"/>
                    <a:pt x="127" y="265"/>
                    <a:pt x="137" y="260"/>
                  </a:cubicBezTo>
                  <a:cubicBezTo>
                    <a:pt x="174" y="260"/>
                    <a:pt x="190" y="244"/>
                    <a:pt x="207" y="207"/>
                  </a:cubicBezTo>
                  <a:cubicBezTo>
                    <a:pt x="223" y="190"/>
                    <a:pt x="240" y="157"/>
                    <a:pt x="223" y="120"/>
                  </a:cubicBezTo>
                  <a:cubicBezTo>
                    <a:pt x="223" y="87"/>
                    <a:pt x="207" y="54"/>
                    <a:pt x="190" y="38"/>
                  </a:cubicBezTo>
                  <a:cubicBezTo>
                    <a:pt x="174" y="17"/>
                    <a:pt x="174" y="17"/>
                    <a:pt x="153" y="17"/>
                  </a:cubicBezTo>
                  <a:lnTo>
                    <a:pt x="137"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30"/>
            <p:cNvSpPr/>
            <p:nvPr/>
          </p:nvSpPr>
          <p:spPr>
            <a:xfrm>
              <a:off x="4797450" y="2984975"/>
              <a:ext cx="6000" cy="6500"/>
            </a:xfrm>
            <a:custGeom>
              <a:avLst/>
              <a:gdLst/>
              <a:ahLst/>
              <a:cxnLst/>
              <a:rect l="l" t="t" r="r" b="b"/>
              <a:pathLst>
                <a:path w="240" h="260" extrusionOk="0">
                  <a:moveTo>
                    <a:pt x="136" y="0"/>
                  </a:moveTo>
                  <a:cubicBezTo>
                    <a:pt x="103" y="0"/>
                    <a:pt x="66" y="0"/>
                    <a:pt x="50" y="33"/>
                  </a:cubicBezTo>
                  <a:cubicBezTo>
                    <a:pt x="0" y="70"/>
                    <a:pt x="0" y="157"/>
                    <a:pt x="33" y="206"/>
                  </a:cubicBezTo>
                  <a:cubicBezTo>
                    <a:pt x="50" y="239"/>
                    <a:pt x="87" y="260"/>
                    <a:pt x="103" y="260"/>
                  </a:cubicBezTo>
                  <a:cubicBezTo>
                    <a:pt x="136" y="260"/>
                    <a:pt x="169" y="260"/>
                    <a:pt x="190" y="239"/>
                  </a:cubicBezTo>
                  <a:cubicBezTo>
                    <a:pt x="206" y="206"/>
                    <a:pt x="223" y="173"/>
                    <a:pt x="223" y="136"/>
                  </a:cubicBezTo>
                  <a:cubicBezTo>
                    <a:pt x="239" y="103"/>
                    <a:pt x="223" y="70"/>
                    <a:pt x="206" y="54"/>
                  </a:cubicBezTo>
                  <a:cubicBezTo>
                    <a:pt x="190" y="33"/>
                    <a:pt x="169" y="17"/>
                    <a:pt x="153" y="17"/>
                  </a:cubicBezTo>
                  <a:cubicBezTo>
                    <a:pt x="153"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30"/>
            <p:cNvSpPr/>
            <p:nvPr/>
          </p:nvSpPr>
          <p:spPr>
            <a:xfrm>
              <a:off x="4781975" y="2989950"/>
              <a:ext cx="6000" cy="6700"/>
            </a:xfrm>
            <a:custGeom>
              <a:avLst/>
              <a:gdLst/>
              <a:ahLst/>
              <a:cxnLst/>
              <a:rect l="l" t="t" r="r" b="b"/>
              <a:pathLst>
                <a:path w="240" h="268" extrusionOk="0">
                  <a:moveTo>
                    <a:pt x="120" y="0"/>
                  </a:moveTo>
                  <a:cubicBezTo>
                    <a:pt x="115" y="0"/>
                    <a:pt x="109" y="2"/>
                    <a:pt x="104" y="7"/>
                  </a:cubicBezTo>
                  <a:lnTo>
                    <a:pt x="67" y="7"/>
                  </a:lnTo>
                  <a:cubicBezTo>
                    <a:pt x="34" y="24"/>
                    <a:pt x="1" y="94"/>
                    <a:pt x="17" y="143"/>
                  </a:cubicBezTo>
                  <a:cubicBezTo>
                    <a:pt x="17" y="181"/>
                    <a:pt x="34" y="214"/>
                    <a:pt x="50" y="230"/>
                  </a:cubicBezTo>
                  <a:cubicBezTo>
                    <a:pt x="67" y="246"/>
                    <a:pt x="104" y="267"/>
                    <a:pt x="137" y="267"/>
                  </a:cubicBezTo>
                  <a:cubicBezTo>
                    <a:pt x="190" y="246"/>
                    <a:pt x="240" y="181"/>
                    <a:pt x="223" y="110"/>
                  </a:cubicBezTo>
                  <a:lnTo>
                    <a:pt x="223" y="77"/>
                  </a:ln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30"/>
            <p:cNvSpPr/>
            <p:nvPr/>
          </p:nvSpPr>
          <p:spPr>
            <a:xfrm>
              <a:off x="4766525" y="2990525"/>
              <a:ext cx="6000" cy="6525"/>
            </a:xfrm>
            <a:custGeom>
              <a:avLst/>
              <a:gdLst/>
              <a:ahLst/>
              <a:cxnLst/>
              <a:rect l="l" t="t" r="r" b="b"/>
              <a:pathLst>
                <a:path w="240" h="261" extrusionOk="0">
                  <a:moveTo>
                    <a:pt x="136" y="1"/>
                  </a:moveTo>
                  <a:cubicBezTo>
                    <a:pt x="103" y="17"/>
                    <a:pt x="50" y="54"/>
                    <a:pt x="17" y="87"/>
                  </a:cubicBezTo>
                  <a:cubicBezTo>
                    <a:pt x="0" y="120"/>
                    <a:pt x="17" y="174"/>
                    <a:pt x="33" y="207"/>
                  </a:cubicBezTo>
                  <a:cubicBezTo>
                    <a:pt x="50" y="223"/>
                    <a:pt x="87" y="244"/>
                    <a:pt x="103" y="261"/>
                  </a:cubicBezTo>
                  <a:cubicBezTo>
                    <a:pt x="136" y="261"/>
                    <a:pt x="169" y="244"/>
                    <a:pt x="190" y="223"/>
                  </a:cubicBezTo>
                  <a:cubicBezTo>
                    <a:pt x="239" y="174"/>
                    <a:pt x="239" y="87"/>
                    <a:pt x="207"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30"/>
            <p:cNvSpPr/>
            <p:nvPr/>
          </p:nvSpPr>
          <p:spPr>
            <a:xfrm>
              <a:off x="4775500" y="3007850"/>
              <a:ext cx="6100" cy="6450"/>
            </a:xfrm>
            <a:custGeom>
              <a:avLst/>
              <a:gdLst/>
              <a:ahLst/>
              <a:cxnLst/>
              <a:rect l="l" t="t" r="r" b="b"/>
              <a:pathLst>
                <a:path w="244" h="258" extrusionOk="0">
                  <a:moveTo>
                    <a:pt x="113" y="0"/>
                  </a:moveTo>
                  <a:cubicBezTo>
                    <a:pt x="71" y="0"/>
                    <a:pt x="32" y="31"/>
                    <a:pt x="17" y="83"/>
                  </a:cubicBezTo>
                  <a:cubicBezTo>
                    <a:pt x="0" y="149"/>
                    <a:pt x="17" y="219"/>
                    <a:pt x="70" y="252"/>
                  </a:cubicBezTo>
                  <a:cubicBezTo>
                    <a:pt x="83" y="256"/>
                    <a:pt x="96" y="258"/>
                    <a:pt x="109" y="258"/>
                  </a:cubicBezTo>
                  <a:cubicBezTo>
                    <a:pt x="163" y="258"/>
                    <a:pt x="209" y="223"/>
                    <a:pt x="223" y="170"/>
                  </a:cubicBezTo>
                  <a:cubicBezTo>
                    <a:pt x="243" y="99"/>
                    <a:pt x="206" y="29"/>
                    <a:pt x="157" y="13"/>
                  </a:cubicBezTo>
                  <a:cubicBezTo>
                    <a:pt x="142"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30"/>
            <p:cNvSpPr/>
            <p:nvPr/>
          </p:nvSpPr>
          <p:spPr>
            <a:xfrm>
              <a:off x="4780225" y="3033100"/>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0"/>
                    <a:pt x="83" y="263"/>
                    <a:pt x="114" y="263"/>
                  </a:cubicBezTo>
                  <a:cubicBezTo>
                    <a:pt x="140" y="263"/>
                    <a:pt x="166" y="255"/>
                    <a:pt x="190" y="240"/>
                  </a:cubicBezTo>
                  <a:cubicBezTo>
                    <a:pt x="240" y="190"/>
                    <a:pt x="240" y="104"/>
                    <a:pt x="207" y="50"/>
                  </a:cubicBezTo>
                  <a:cubicBezTo>
                    <a:pt x="190" y="34"/>
                    <a:pt x="190" y="17"/>
                    <a:pt x="174"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30"/>
            <p:cNvSpPr/>
            <p:nvPr/>
          </p:nvSpPr>
          <p:spPr>
            <a:xfrm>
              <a:off x="4679725" y="2835925"/>
              <a:ext cx="6000" cy="6525"/>
            </a:xfrm>
            <a:custGeom>
              <a:avLst/>
              <a:gdLst/>
              <a:ahLst/>
              <a:cxnLst/>
              <a:rect l="l" t="t" r="r" b="b"/>
              <a:pathLst>
                <a:path w="240" h="261" extrusionOk="0">
                  <a:moveTo>
                    <a:pt x="104" y="1"/>
                  </a:moveTo>
                  <a:cubicBezTo>
                    <a:pt x="71" y="1"/>
                    <a:pt x="54" y="17"/>
                    <a:pt x="34" y="54"/>
                  </a:cubicBezTo>
                  <a:cubicBezTo>
                    <a:pt x="17" y="87"/>
                    <a:pt x="1" y="120"/>
                    <a:pt x="17" y="157"/>
                  </a:cubicBezTo>
                  <a:cubicBezTo>
                    <a:pt x="17" y="190"/>
                    <a:pt x="34" y="207"/>
                    <a:pt x="54" y="244"/>
                  </a:cubicBezTo>
                  <a:cubicBezTo>
                    <a:pt x="87" y="260"/>
                    <a:pt x="104" y="260"/>
                    <a:pt x="137" y="260"/>
                  </a:cubicBezTo>
                  <a:cubicBezTo>
                    <a:pt x="191" y="244"/>
                    <a:pt x="240" y="174"/>
                    <a:pt x="224" y="104"/>
                  </a:cubicBezTo>
                  <a:cubicBezTo>
                    <a:pt x="224" y="71"/>
                    <a:pt x="207" y="54"/>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30"/>
            <p:cNvSpPr/>
            <p:nvPr/>
          </p:nvSpPr>
          <p:spPr>
            <a:xfrm>
              <a:off x="4668600" y="2823975"/>
              <a:ext cx="6000" cy="6400"/>
            </a:xfrm>
            <a:custGeom>
              <a:avLst/>
              <a:gdLst/>
              <a:ahLst/>
              <a:cxnLst/>
              <a:rect l="l" t="t" r="r" b="b"/>
              <a:pathLst>
                <a:path w="240" h="256" extrusionOk="0">
                  <a:moveTo>
                    <a:pt x="104" y="0"/>
                  </a:moveTo>
                  <a:cubicBezTo>
                    <a:pt x="87" y="0"/>
                    <a:pt x="87" y="17"/>
                    <a:pt x="67" y="17"/>
                  </a:cubicBezTo>
                  <a:cubicBezTo>
                    <a:pt x="34" y="33"/>
                    <a:pt x="1" y="83"/>
                    <a:pt x="1" y="153"/>
                  </a:cubicBezTo>
                  <a:cubicBezTo>
                    <a:pt x="17" y="186"/>
                    <a:pt x="34" y="223"/>
                    <a:pt x="50" y="239"/>
                  </a:cubicBezTo>
                  <a:cubicBezTo>
                    <a:pt x="67" y="256"/>
                    <a:pt x="104" y="256"/>
                    <a:pt x="137" y="256"/>
                  </a:cubicBezTo>
                  <a:cubicBezTo>
                    <a:pt x="190" y="256"/>
                    <a:pt x="240" y="186"/>
                    <a:pt x="223" y="120"/>
                  </a:cubicBezTo>
                  <a:lnTo>
                    <a:pt x="223" y="83"/>
                  </a:lnTo>
                  <a:cubicBezTo>
                    <a:pt x="207" y="50"/>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30"/>
            <p:cNvSpPr/>
            <p:nvPr/>
          </p:nvSpPr>
          <p:spPr>
            <a:xfrm>
              <a:off x="4652225" y="2871000"/>
              <a:ext cx="5675" cy="6600"/>
            </a:xfrm>
            <a:custGeom>
              <a:avLst/>
              <a:gdLst/>
              <a:ahLst/>
              <a:cxnLst/>
              <a:rect l="l" t="t" r="r" b="b"/>
              <a:pathLst>
                <a:path w="227" h="264" extrusionOk="0">
                  <a:moveTo>
                    <a:pt x="123" y="0"/>
                  </a:moveTo>
                  <a:cubicBezTo>
                    <a:pt x="116" y="0"/>
                    <a:pt x="110" y="2"/>
                    <a:pt x="103" y="8"/>
                  </a:cubicBezTo>
                  <a:cubicBezTo>
                    <a:pt x="37" y="8"/>
                    <a:pt x="0" y="78"/>
                    <a:pt x="0" y="144"/>
                  </a:cubicBezTo>
                  <a:cubicBezTo>
                    <a:pt x="0" y="181"/>
                    <a:pt x="21" y="214"/>
                    <a:pt x="54" y="230"/>
                  </a:cubicBezTo>
                  <a:cubicBezTo>
                    <a:pt x="70" y="247"/>
                    <a:pt x="103" y="263"/>
                    <a:pt x="140" y="263"/>
                  </a:cubicBezTo>
                  <a:cubicBezTo>
                    <a:pt x="190" y="247"/>
                    <a:pt x="227" y="181"/>
                    <a:pt x="227" y="111"/>
                  </a:cubicBezTo>
                  <a:cubicBezTo>
                    <a:pt x="227" y="78"/>
                    <a:pt x="206" y="41"/>
                    <a:pt x="173" y="24"/>
                  </a:cubicBezTo>
                  <a:lnTo>
                    <a:pt x="157" y="8"/>
                  </a:ln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30"/>
            <p:cNvSpPr/>
            <p:nvPr/>
          </p:nvSpPr>
          <p:spPr>
            <a:xfrm>
              <a:off x="4674175" y="2853550"/>
              <a:ext cx="6000" cy="6525"/>
            </a:xfrm>
            <a:custGeom>
              <a:avLst/>
              <a:gdLst/>
              <a:ahLst/>
              <a:cxnLst/>
              <a:rect l="l" t="t" r="r" b="b"/>
              <a:pathLst>
                <a:path w="240" h="261" extrusionOk="0">
                  <a:moveTo>
                    <a:pt x="103" y="1"/>
                  </a:moveTo>
                  <a:cubicBezTo>
                    <a:pt x="33" y="17"/>
                    <a:pt x="0" y="71"/>
                    <a:pt x="0" y="157"/>
                  </a:cubicBezTo>
                  <a:cubicBezTo>
                    <a:pt x="17" y="190"/>
                    <a:pt x="17" y="207"/>
                    <a:pt x="50" y="240"/>
                  </a:cubicBezTo>
                  <a:cubicBezTo>
                    <a:pt x="70" y="260"/>
                    <a:pt x="103" y="260"/>
                    <a:pt x="136" y="260"/>
                  </a:cubicBezTo>
                  <a:cubicBezTo>
                    <a:pt x="190" y="240"/>
                    <a:pt x="239" y="174"/>
                    <a:pt x="223" y="104"/>
                  </a:cubicBezTo>
                  <a:cubicBezTo>
                    <a:pt x="223" y="71"/>
                    <a:pt x="206" y="34"/>
                    <a:pt x="173"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30"/>
            <p:cNvSpPr/>
            <p:nvPr/>
          </p:nvSpPr>
          <p:spPr>
            <a:xfrm>
              <a:off x="4665100" y="2791300"/>
              <a:ext cx="6100" cy="6400"/>
            </a:xfrm>
            <a:custGeom>
              <a:avLst/>
              <a:gdLst/>
              <a:ahLst/>
              <a:cxnLst/>
              <a:rect l="l" t="t" r="r" b="b"/>
              <a:pathLst>
                <a:path w="244" h="256" extrusionOk="0">
                  <a:moveTo>
                    <a:pt x="103" y="0"/>
                  </a:moveTo>
                  <a:cubicBezTo>
                    <a:pt x="54" y="17"/>
                    <a:pt x="0" y="87"/>
                    <a:pt x="21" y="153"/>
                  </a:cubicBezTo>
                  <a:cubicBezTo>
                    <a:pt x="21" y="190"/>
                    <a:pt x="38" y="223"/>
                    <a:pt x="71" y="239"/>
                  </a:cubicBezTo>
                  <a:cubicBezTo>
                    <a:pt x="87" y="256"/>
                    <a:pt x="124" y="256"/>
                    <a:pt x="141" y="256"/>
                  </a:cubicBezTo>
                  <a:cubicBezTo>
                    <a:pt x="174" y="256"/>
                    <a:pt x="207" y="239"/>
                    <a:pt x="227" y="206"/>
                  </a:cubicBezTo>
                  <a:cubicBezTo>
                    <a:pt x="244" y="190"/>
                    <a:pt x="244" y="153"/>
                    <a:pt x="244" y="120"/>
                  </a:cubicBezTo>
                  <a:cubicBezTo>
                    <a:pt x="227" y="87"/>
                    <a:pt x="227" y="50"/>
                    <a:pt x="190" y="33"/>
                  </a:cubicBezTo>
                  <a:cubicBezTo>
                    <a:pt x="190" y="17"/>
                    <a:pt x="174" y="17"/>
                    <a:pt x="174"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30"/>
            <p:cNvSpPr/>
            <p:nvPr/>
          </p:nvSpPr>
          <p:spPr>
            <a:xfrm>
              <a:off x="4682725" y="2791525"/>
              <a:ext cx="5600" cy="6600"/>
            </a:xfrm>
            <a:custGeom>
              <a:avLst/>
              <a:gdLst/>
              <a:ahLst/>
              <a:cxnLst/>
              <a:rect l="l" t="t" r="r" b="b"/>
              <a:pathLst>
                <a:path w="224" h="264" extrusionOk="0">
                  <a:moveTo>
                    <a:pt x="91" y="1"/>
                  </a:moveTo>
                  <a:cubicBezTo>
                    <a:pt x="69" y="1"/>
                    <a:pt x="49" y="13"/>
                    <a:pt x="38" y="24"/>
                  </a:cubicBezTo>
                  <a:cubicBezTo>
                    <a:pt x="17" y="61"/>
                    <a:pt x="0" y="78"/>
                    <a:pt x="0" y="111"/>
                  </a:cubicBezTo>
                  <a:cubicBezTo>
                    <a:pt x="0" y="144"/>
                    <a:pt x="0" y="181"/>
                    <a:pt x="17" y="214"/>
                  </a:cubicBezTo>
                  <a:cubicBezTo>
                    <a:pt x="38" y="245"/>
                    <a:pt x="69" y="263"/>
                    <a:pt x="102" y="263"/>
                  </a:cubicBezTo>
                  <a:cubicBezTo>
                    <a:pt x="126" y="263"/>
                    <a:pt x="151" y="253"/>
                    <a:pt x="174" y="230"/>
                  </a:cubicBezTo>
                  <a:cubicBezTo>
                    <a:pt x="223" y="181"/>
                    <a:pt x="223" y="111"/>
                    <a:pt x="190" y="41"/>
                  </a:cubicBezTo>
                  <a:cubicBezTo>
                    <a:pt x="174" y="24"/>
                    <a:pt x="174" y="24"/>
                    <a:pt x="157" y="8"/>
                  </a:cubicBezTo>
                  <a:lnTo>
                    <a:pt x="120" y="8"/>
                  </a:lnTo>
                  <a:cubicBezTo>
                    <a:pt x="110"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30"/>
            <p:cNvSpPr/>
            <p:nvPr/>
          </p:nvSpPr>
          <p:spPr>
            <a:xfrm>
              <a:off x="4684900" y="2866425"/>
              <a:ext cx="6000" cy="6625"/>
            </a:xfrm>
            <a:custGeom>
              <a:avLst/>
              <a:gdLst/>
              <a:ahLst/>
              <a:cxnLst/>
              <a:rect l="l" t="t" r="r" b="b"/>
              <a:pathLst>
                <a:path w="240" h="265" extrusionOk="0">
                  <a:moveTo>
                    <a:pt x="157" y="1"/>
                  </a:moveTo>
                  <a:cubicBezTo>
                    <a:pt x="120" y="1"/>
                    <a:pt x="87" y="1"/>
                    <a:pt x="54" y="17"/>
                  </a:cubicBezTo>
                  <a:cubicBezTo>
                    <a:pt x="33" y="34"/>
                    <a:pt x="17" y="54"/>
                    <a:pt x="0" y="87"/>
                  </a:cubicBezTo>
                  <a:lnTo>
                    <a:pt x="0" y="174"/>
                  </a:lnTo>
                  <a:cubicBezTo>
                    <a:pt x="17" y="207"/>
                    <a:pt x="33" y="240"/>
                    <a:pt x="70" y="261"/>
                  </a:cubicBezTo>
                  <a:cubicBezTo>
                    <a:pt x="78" y="263"/>
                    <a:pt x="86" y="265"/>
                    <a:pt x="95" y="265"/>
                  </a:cubicBezTo>
                  <a:cubicBezTo>
                    <a:pt x="141" y="265"/>
                    <a:pt x="192" y="229"/>
                    <a:pt x="206" y="174"/>
                  </a:cubicBezTo>
                  <a:cubicBezTo>
                    <a:pt x="239" y="104"/>
                    <a:pt x="206" y="34"/>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30"/>
            <p:cNvSpPr/>
            <p:nvPr/>
          </p:nvSpPr>
          <p:spPr>
            <a:xfrm>
              <a:off x="4793125" y="3001775"/>
              <a:ext cx="6000" cy="6575"/>
            </a:xfrm>
            <a:custGeom>
              <a:avLst/>
              <a:gdLst/>
              <a:ahLst/>
              <a:cxnLst/>
              <a:rect l="l" t="t" r="r" b="b"/>
              <a:pathLst>
                <a:path w="240" h="263" extrusionOk="0">
                  <a:moveTo>
                    <a:pt x="103" y="0"/>
                  </a:moveTo>
                  <a:cubicBezTo>
                    <a:pt x="70" y="17"/>
                    <a:pt x="54" y="33"/>
                    <a:pt x="33" y="50"/>
                  </a:cubicBezTo>
                  <a:cubicBezTo>
                    <a:pt x="17" y="83"/>
                    <a:pt x="0" y="120"/>
                    <a:pt x="17" y="153"/>
                  </a:cubicBezTo>
                  <a:cubicBezTo>
                    <a:pt x="17" y="186"/>
                    <a:pt x="33" y="223"/>
                    <a:pt x="54" y="239"/>
                  </a:cubicBezTo>
                  <a:cubicBezTo>
                    <a:pt x="77" y="251"/>
                    <a:pt x="92" y="263"/>
                    <a:pt x="111" y="263"/>
                  </a:cubicBezTo>
                  <a:cubicBezTo>
                    <a:pt x="118" y="263"/>
                    <a:pt x="126" y="261"/>
                    <a:pt x="136" y="256"/>
                  </a:cubicBezTo>
                  <a:cubicBezTo>
                    <a:pt x="206" y="256"/>
                    <a:pt x="239" y="186"/>
                    <a:pt x="223" y="120"/>
                  </a:cubicBezTo>
                  <a:cubicBezTo>
                    <a:pt x="223" y="83"/>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30"/>
            <p:cNvSpPr/>
            <p:nvPr/>
          </p:nvSpPr>
          <p:spPr>
            <a:xfrm>
              <a:off x="4661700" y="2841850"/>
              <a:ext cx="6525" cy="6475"/>
            </a:xfrm>
            <a:custGeom>
              <a:avLst/>
              <a:gdLst/>
              <a:ahLst/>
              <a:cxnLst/>
              <a:rect l="l" t="t" r="r" b="b"/>
              <a:pathLst>
                <a:path w="261" h="259" extrusionOk="0">
                  <a:moveTo>
                    <a:pt x="141" y="1"/>
                  </a:moveTo>
                  <a:cubicBezTo>
                    <a:pt x="96" y="1"/>
                    <a:pt x="50" y="33"/>
                    <a:pt x="33" y="73"/>
                  </a:cubicBezTo>
                  <a:cubicBezTo>
                    <a:pt x="0" y="143"/>
                    <a:pt x="33" y="229"/>
                    <a:pt x="87" y="246"/>
                  </a:cubicBezTo>
                  <a:cubicBezTo>
                    <a:pt x="106" y="255"/>
                    <a:pt x="123" y="259"/>
                    <a:pt x="138" y="259"/>
                  </a:cubicBezTo>
                  <a:cubicBezTo>
                    <a:pt x="182" y="259"/>
                    <a:pt x="215" y="227"/>
                    <a:pt x="239" y="176"/>
                  </a:cubicBezTo>
                  <a:cubicBezTo>
                    <a:pt x="260" y="110"/>
                    <a:pt x="223" y="40"/>
                    <a:pt x="174" y="7"/>
                  </a:cubicBezTo>
                  <a:cubicBezTo>
                    <a:pt x="163" y="3"/>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30"/>
            <p:cNvSpPr/>
            <p:nvPr/>
          </p:nvSpPr>
          <p:spPr>
            <a:xfrm>
              <a:off x="4677575" y="2882725"/>
              <a:ext cx="5575" cy="6525"/>
            </a:xfrm>
            <a:custGeom>
              <a:avLst/>
              <a:gdLst/>
              <a:ahLst/>
              <a:cxnLst/>
              <a:rect l="l" t="t" r="r" b="b"/>
              <a:pathLst>
                <a:path w="223" h="261" extrusionOk="0">
                  <a:moveTo>
                    <a:pt x="103" y="0"/>
                  </a:moveTo>
                  <a:cubicBezTo>
                    <a:pt x="37" y="21"/>
                    <a:pt x="0" y="87"/>
                    <a:pt x="0" y="157"/>
                  </a:cubicBezTo>
                  <a:cubicBezTo>
                    <a:pt x="17" y="190"/>
                    <a:pt x="37" y="227"/>
                    <a:pt x="54" y="244"/>
                  </a:cubicBezTo>
                  <a:cubicBezTo>
                    <a:pt x="87" y="260"/>
                    <a:pt x="103" y="260"/>
                    <a:pt x="140" y="260"/>
                  </a:cubicBezTo>
                  <a:cubicBezTo>
                    <a:pt x="157" y="260"/>
                    <a:pt x="190" y="244"/>
                    <a:pt x="206" y="206"/>
                  </a:cubicBezTo>
                  <a:cubicBezTo>
                    <a:pt x="223" y="173"/>
                    <a:pt x="223" y="140"/>
                    <a:pt x="223" y="103"/>
                  </a:cubicBezTo>
                  <a:cubicBezTo>
                    <a:pt x="223" y="70"/>
                    <a:pt x="206" y="54"/>
                    <a:pt x="173" y="37"/>
                  </a:cubicBezTo>
                  <a:cubicBezTo>
                    <a:pt x="173" y="21"/>
                    <a:pt x="173" y="21"/>
                    <a:pt x="157" y="21"/>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30"/>
            <p:cNvSpPr/>
            <p:nvPr/>
          </p:nvSpPr>
          <p:spPr>
            <a:xfrm>
              <a:off x="4658300" y="2808500"/>
              <a:ext cx="6000" cy="6600"/>
            </a:xfrm>
            <a:custGeom>
              <a:avLst/>
              <a:gdLst/>
              <a:ahLst/>
              <a:cxnLst/>
              <a:rect l="l" t="t" r="r" b="b"/>
              <a:pathLst>
                <a:path w="240" h="264" extrusionOk="0">
                  <a:moveTo>
                    <a:pt x="103" y="1"/>
                  </a:moveTo>
                  <a:cubicBezTo>
                    <a:pt x="33" y="17"/>
                    <a:pt x="0" y="83"/>
                    <a:pt x="0" y="153"/>
                  </a:cubicBezTo>
                  <a:cubicBezTo>
                    <a:pt x="17" y="186"/>
                    <a:pt x="33" y="223"/>
                    <a:pt x="50" y="240"/>
                  </a:cubicBezTo>
                  <a:cubicBezTo>
                    <a:pt x="61" y="252"/>
                    <a:pt x="83" y="263"/>
                    <a:pt x="107" y="263"/>
                  </a:cubicBezTo>
                  <a:cubicBezTo>
                    <a:pt x="117" y="263"/>
                    <a:pt x="127" y="261"/>
                    <a:pt x="136" y="256"/>
                  </a:cubicBezTo>
                  <a:cubicBezTo>
                    <a:pt x="190" y="256"/>
                    <a:pt x="239" y="186"/>
                    <a:pt x="223" y="120"/>
                  </a:cubicBezTo>
                  <a:cubicBezTo>
                    <a:pt x="223" y="83"/>
                    <a:pt x="206" y="50"/>
                    <a:pt x="190"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30"/>
            <p:cNvSpPr/>
            <p:nvPr/>
          </p:nvSpPr>
          <p:spPr>
            <a:xfrm>
              <a:off x="4650975" y="2918375"/>
              <a:ext cx="6000" cy="6525"/>
            </a:xfrm>
            <a:custGeom>
              <a:avLst/>
              <a:gdLst/>
              <a:ahLst/>
              <a:cxnLst/>
              <a:rect l="l" t="t" r="r" b="b"/>
              <a:pathLst>
                <a:path w="240" h="261" extrusionOk="0">
                  <a:moveTo>
                    <a:pt x="137" y="1"/>
                  </a:moveTo>
                  <a:cubicBezTo>
                    <a:pt x="120" y="1"/>
                    <a:pt x="87" y="1"/>
                    <a:pt x="71" y="17"/>
                  </a:cubicBezTo>
                  <a:cubicBezTo>
                    <a:pt x="17" y="71"/>
                    <a:pt x="1" y="158"/>
                    <a:pt x="50" y="207"/>
                  </a:cubicBezTo>
                  <a:cubicBezTo>
                    <a:pt x="71" y="244"/>
                    <a:pt x="87" y="261"/>
                    <a:pt x="120" y="261"/>
                  </a:cubicBezTo>
                  <a:cubicBezTo>
                    <a:pt x="153" y="261"/>
                    <a:pt x="174" y="261"/>
                    <a:pt x="207" y="223"/>
                  </a:cubicBezTo>
                  <a:cubicBezTo>
                    <a:pt x="223" y="207"/>
                    <a:pt x="240" y="174"/>
                    <a:pt x="240" y="141"/>
                  </a:cubicBezTo>
                  <a:cubicBezTo>
                    <a:pt x="240" y="104"/>
                    <a:pt x="240" y="71"/>
                    <a:pt x="223" y="54"/>
                  </a:cubicBezTo>
                  <a:cubicBezTo>
                    <a:pt x="207" y="38"/>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30"/>
            <p:cNvSpPr/>
            <p:nvPr/>
          </p:nvSpPr>
          <p:spPr>
            <a:xfrm>
              <a:off x="4649625" y="2890975"/>
              <a:ext cx="6125" cy="6325"/>
            </a:xfrm>
            <a:custGeom>
              <a:avLst/>
              <a:gdLst/>
              <a:ahLst/>
              <a:cxnLst/>
              <a:rect l="l" t="t" r="r" b="b"/>
              <a:pathLst>
                <a:path w="245" h="253" extrusionOk="0">
                  <a:moveTo>
                    <a:pt x="141" y="0"/>
                  </a:moveTo>
                  <a:cubicBezTo>
                    <a:pt x="104" y="0"/>
                    <a:pt x="71" y="0"/>
                    <a:pt x="55" y="17"/>
                  </a:cubicBezTo>
                  <a:cubicBezTo>
                    <a:pt x="38" y="50"/>
                    <a:pt x="22" y="66"/>
                    <a:pt x="22" y="103"/>
                  </a:cubicBezTo>
                  <a:cubicBezTo>
                    <a:pt x="1" y="136"/>
                    <a:pt x="22" y="169"/>
                    <a:pt x="38" y="206"/>
                  </a:cubicBezTo>
                  <a:cubicBezTo>
                    <a:pt x="57" y="235"/>
                    <a:pt x="89" y="253"/>
                    <a:pt x="122" y="253"/>
                  </a:cubicBezTo>
                  <a:cubicBezTo>
                    <a:pt x="146" y="253"/>
                    <a:pt x="170" y="244"/>
                    <a:pt x="191" y="223"/>
                  </a:cubicBezTo>
                  <a:cubicBezTo>
                    <a:pt x="244" y="186"/>
                    <a:pt x="244" y="103"/>
                    <a:pt x="207" y="50"/>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30"/>
            <p:cNvSpPr/>
            <p:nvPr/>
          </p:nvSpPr>
          <p:spPr>
            <a:xfrm>
              <a:off x="4647050" y="2935175"/>
              <a:ext cx="6125" cy="6425"/>
            </a:xfrm>
            <a:custGeom>
              <a:avLst/>
              <a:gdLst/>
              <a:ahLst/>
              <a:cxnLst/>
              <a:rect l="l" t="t" r="r" b="b"/>
              <a:pathLst>
                <a:path w="245" h="257" extrusionOk="0">
                  <a:moveTo>
                    <a:pt x="104" y="1"/>
                  </a:moveTo>
                  <a:cubicBezTo>
                    <a:pt x="71" y="1"/>
                    <a:pt x="55" y="17"/>
                    <a:pt x="38" y="50"/>
                  </a:cubicBezTo>
                  <a:cubicBezTo>
                    <a:pt x="22" y="87"/>
                    <a:pt x="1" y="120"/>
                    <a:pt x="1" y="153"/>
                  </a:cubicBezTo>
                  <a:cubicBezTo>
                    <a:pt x="22" y="191"/>
                    <a:pt x="38" y="207"/>
                    <a:pt x="55" y="240"/>
                  </a:cubicBezTo>
                  <a:cubicBezTo>
                    <a:pt x="71" y="256"/>
                    <a:pt x="104" y="256"/>
                    <a:pt x="141" y="256"/>
                  </a:cubicBezTo>
                  <a:cubicBezTo>
                    <a:pt x="191" y="240"/>
                    <a:pt x="244" y="191"/>
                    <a:pt x="228" y="104"/>
                  </a:cubicBezTo>
                  <a:cubicBezTo>
                    <a:pt x="228"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30"/>
            <p:cNvSpPr/>
            <p:nvPr/>
          </p:nvSpPr>
          <p:spPr>
            <a:xfrm>
              <a:off x="4653150" y="282437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66" y="256"/>
                    <a:pt x="103" y="256"/>
                  </a:cubicBezTo>
                  <a:cubicBezTo>
                    <a:pt x="136" y="256"/>
                    <a:pt x="169" y="256"/>
                    <a:pt x="190" y="223"/>
                  </a:cubicBezTo>
                  <a:cubicBezTo>
                    <a:pt x="239" y="190"/>
                    <a:pt x="239" y="104"/>
                    <a:pt x="206" y="50"/>
                  </a:cubicBezTo>
                  <a:cubicBezTo>
                    <a:pt x="190" y="34"/>
                    <a:pt x="169"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30"/>
            <p:cNvSpPr/>
            <p:nvPr/>
          </p:nvSpPr>
          <p:spPr>
            <a:xfrm>
              <a:off x="4650150" y="2794125"/>
              <a:ext cx="6000" cy="6675"/>
            </a:xfrm>
            <a:custGeom>
              <a:avLst/>
              <a:gdLst/>
              <a:ahLst/>
              <a:cxnLst/>
              <a:rect l="l" t="t" r="r" b="b"/>
              <a:pathLst>
                <a:path w="240" h="267" extrusionOk="0">
                  <a:moveTo>
                    <a:pt x="107" y="0"/>
                  </a:moveTo>
                  <a:cubicBezTo>
                    <a:pt x="84" y="0"/>
                    <a:pt x="62" y="12"/>
                    <a:pt x="50" y="23"/>
                  </a:cubicBezTo>
                  <a:cubicBezTo>
                    <a:pt x="1" y="77"/>
                    <a:pt x="1" y="164"/>
                    <a:pt x="34" y="213"/>
                  </a:cubicBezTo>
                  <a:cubicBezTo>
                    <a:pt x="50" y="230"/>
                    <a:pt x="83" y="246"/>
                    <a:pt x="104" y="267"/>
                  </a:cubicBezTo>
                  <a:cubicBezTo>
                    <a:pt x="137" y="267"/>
                    <a:pt x="170" y="246"/>
                    <a:pt x="186" y="230"/>
                  </a:cubicBezTo>
                  <a:cubicBezTo>
                    <a:pt x="223" y="213"/>
                    <a:pt x="223" y="180"/>
                    <a:pt x="240" y="143"/>
                  </a:cubicBezTo>
                  <a:cubicBezTo>
                    <a:pt x="240" y="110"/>
                    <a:pt x="223" y="77"/>
                    <a:pt x="207" y="40"/>
                  </a:cubicBezTo>
                  <a:cubicBezTo>
                    <a:pt x="186" y="23"/>
                    <a:pt x="186" y="23"/>
                    <a:pt x="153" y="7"/>
                  </a:cubicBezTo>
                  <a:lnTo>
                    <a:pt x="137" y="7"/>
                  </a:ln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30"/>
            <p:cNvSpPr/>
            <p:nvPr/>
          </p:nvSpPr>
          <p:spPr>
            <a:xfrm>
              <a:off x="4646650" y="2841075"/>
              <a:ext cx="6100" cy="6525"/>
            </a:xfrm>
            <a:custGeom>
              <a:avLst/>
              <a:gdLst/>
              <a:ahLst/>
              <a:cxnLst/>
              <a:rect l="l" t="t" r="r" b="b"/>
              <a:pathLst>
                <a:path w="244" h="261" extrusionOk="0">
                  <a:moveTo>
                    <a:pt x="103" y="1"/>
                  </a:moveTo>
                  <a:cubicBezTo>
                    <a:pt x="54" y="1"/>
                    <a:pt x="0" y="71"/>
                    <a:pt x="17" y="141"/>
                  </a:cubicBezTo>
                  <a:cubicBezTo>
                    <a:pt x="17" y="174"/>
                    <a:pt x="38" y="207"/>
                    <a:pt x="54" y="223"/>
                  </a:cubicBezTo>
                  <a:cubicBezTo>
                    <a:pt x="87" y="260"/>
                    <a:pt x="103" y="260"/>
                    <a:pt x="141" y="260"/>
                  </a:cubicBezTo>
                  <a:cubicBezTo>
                    <a:pt x="207" y="244"/>
                    <a:pt x="244" y="174"/>
                    <a:pt x="223" y="104"/>
                  </a:cubicBezTo>
                  <a:cubicBezTo>
                    <a:pt x="223" y="71"/>
                    <a:pt x="207" y="38"/>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30"/>
            <p:cNvSpPr/>
            <p:nvPr/>
          </p:nvSpPr>
          <p:spPr>
            <a:xfrm>
              <a:off x="4684075" y="2819050"/>
              <a:ext cx="5575" cy="6600"/>
            </a:xfrm>
            <a:custGeom>
              <a:avLst/>
              <a:gdLst/>
              <a:ahLst/>
              <a:cxnLst/>
              <a:rect l="l" t="t" r="r" b="b"/>
              <a:pathLst>
                <a:path w="223" h="264" extrusionOk="0">
                  <a:moveTo>
                    <a:pt x="107" y="1"/>
                  </a:moveTo>
                  <a:cubicBezTo>
                    <a:pt x="83" y="1"/>
                    <a:pt x="61" y="12"/>
                    <a:pt x="50" y="24"/>
                  </a:cubicBezTo>
                  <a:cubicBezTo>
                    <a:pt x="0" y="74"/>
                    <a:pt x="0" y="160"/>
                    <a:pt x="33" y="214"/>
                  </a:cubicBezTo>
                  <a:cubicBezTo>
                    <a:pt x="50" y="247"/>
                    <a:pt x="66" y="263"/>
                    <a:pt x="103" y="263"/>
                  </a:cubicBezTo>
                  <a:cubicBezTo>
                    <a:pt x="136" y="263"/>
                    <a:pt x="169" y="247"/>
                    <a:pt x="190" y="230"/>
                  </a:cubicBezTo>
                  <a:cubicBezTo>
                    <a:pt x="206" y="214"/>
                    <a:pt x="223" y="177"/>
                    <a:pt x="223" y="144"/>
                  </a:cubicBezTo>
                  <a:cubicBezTo>
                    <a:pt x="223" y="111"/>
                    <a:pt x="223" y="74"/>
                    <a:pt x="206" y="41"/>
                  </a:cubicBezTo>
                  <a:cubicBezTo>
                    <a:pt x="190" y="24"/>
                    <a:pt x="169" y="24"/>
                    <a:pt x="153" y="8"/>
                  </a:cubicBezTo>
                  <a:lnTo>
                    <a:pt x="136" y="8"/>
                  </a:lnTo>
                  <a:cubicBezTo>
                    <a:pt x="126"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30"/>
            <p:cNvSpPr/>
            <p:nvPr/>
          </p:nvSpPr>
          <p:spPr>
            <a:xfrm>
              <a:off x="4589550" y="2850975"/>
              <a:ext cx="5575" cy="6675"/>
            </a:xfrm>
            <a:custGeom>
              <a:avLst/>
              <a:gdLst/>
              <a:ahLst/>
              <a:cxnLst/>
              <a:rect l="l" t="t" r="r" b="b"/>
              <a:pathLst>
                <a:path w="223" h="267" extrusionOk="0">
                  <a:moveTo>
                    <a:pt x="87" y="0"/>
                  </a:moveTo>
                  <a:cubicBezTo>
                    <a:pt x="70" y="17"/>
                    <a:pt x="33" y="33"/>
                    <a:pt x="17" y="54"/>
                  </a:cubicBezTo>
                  <a:cubicBezTo>
                    <a:pt x="0" y="87"/>
                    <a:pt x="0" y="120"/>
                    <a:pt x="0" y="157"/>
                  </a:cubicBezTo>
                  <a:cubicBezTo>
                    <a:pt x="0" y="190"/>
                    <a:pt x="17" y="223"/>
                    <a:pt x="54" y="240"/>
                  </a:cubicBezTo>
                  <a:cubicBezTo>
                    <a:pt x="66" y="254"/>
                    <a:pt x="86" y="267"/>
                    <a:pt x="102" y="267"/>
                  </a:cubicBezTo>
                  <a:cubicBezTo>
                    <a:pt x="109" y="267"/>
                    <a:pt x="115" y="265"/>
                    <a:pt x="120" y="260"/>
                  </a:cubicBezTo>
                  <a:cubicBezTo>
                    <a:pt x="190" y="260"/>
                    <a:pt x="223" y="190"/>
                    <a:pt x="223" y="120"/>
                  </a:cubicBezTo>
                  <a:cubicBezTo>
                    <a:pt x="206" y="87"/>
                    <a:pt x="206" y="54"/>
                    <a:pt x="173" y="33"/>
                  </a:cubicBezTo>
                  <a:cubicBezTo>
                    <a:pt x="173"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30"/>
            <p:cNvSpPr/>
            <p:nvPr/>
          </p:nvSpPr>
          <p:spPr>
            <a:xfrm>
              <a:off x="4586550" y="2947650"/>
              <a:ext cx="5600" cy="6425"/>
            </a:xfrm>
            <a:custGeom>
              <a:avLst/>
              <a:gdLst/>
              <a:ahLst/>
              <a:cxnLst/>
              <a:rect l="l" t="t" r="r" b="b"/>
              <a:pathLst>
                <a:path w="224" h="257" extrusionOk="0">
                  <a:moveTo>
                    <a:pt x="104" y="1"/>
                  </a:moveTo>
                  <a:cubicBezTo>
                    <a:pt x="34" y="17"/>
                    <a:pt x="1" y="67"/>
                    <a:pt x="1" y="153"/>
                  </a:cubicBezTo>
                  <a:cubicBezTo>
                    <a:pt x="1" y="186"/>
                    <a:pt x="17" y="207"/>
                    <a:pt x="50" y="240"/>
                  </a:cubicBezTo>
                  <a:cubicBezTo>
                    <a:pt x="71" y="256"/>
                    <a:pt x="104" y="256"/>
                    <a:pt x="137" y="256"/>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30"/>
            <p:cNvSpPr/>
            <p:nvPr/>
          </p:nvSpPr>
          <p:spPr>
            <a:xfrm>
              <a:off x="4591300" y="2927350"/>
              <a:ext cx="6000" cy="6625"/>
            </a:xfrm>
            <a:custGeom>
              <a:avLst/>
              <a:gdLst/>
              <a:ahLst/>
              <a:cxnLst/>
              <a:rect l="l" t="t" r="r" b="b"/>
              <a:pathLst>
                <a:path w="240" h="265" extrusionOk="0">
                  <a:moveTo>
                    <a:pt x="126" y="0"/>
                  </a:moveTo>
                  <a:cubicBezTo>
                    <a:pt x="81" y="0"/>
                    <a:pt x="31" y="33"/>
                    <a:pt x="17" y="91"/>
                  </a:cubicBezTo>
                  <a:cubicBezTo>
                    <a:pt x="0" y="157"/>
                    <a:pt x="17" y="227"/>
                    <a:pt x="87" y="260"/>
                  </a:cubicBezTo>
                  <a:cubicBezTo>
                    <a:pt x="95" y="263"/>
                    <a:pt x="104" y="264"/>
                    <a:pt x="114" y="264"/>
                  </a:cubicBezTo>
                  <a:cubicBezTo>
                    <a:pt x="159" y="264"/>
                    <a:pt x="209" y="232"/>
                    <a:pt x="223" y="174"/>
                  </a:cubicBezTo>
                  <a:cubicBezTo>
                    <a:pt x="240" y="108"/>
                    <a:pt x="223" y="38"/>
                    <a:pt x="153" y="5"/>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30"/>
            <p:cNvSpPr/>
            <p:nvPr/>
          </p:nvSpPr>
          <p:spPr>
            <a:xfrm>
              <a:off x="4591300" y="2977650"/>
              <a:ext cx="6000" cy="6525"/>
            </a:xfrm>
            <a:custGeom>
              <a:avLst/>
              <a:gdLst/>
              <a:ahLst/>
              <a:cxnLst/>
              <a:rect l="l" t="t" r="r" b="b"/>
              <a:pathLst>
                <a:path w="240" h="261" extrusionOk="0">
                  <a:moveTo>
                    <a:pt x="103" y="0"/>
                  </a:moveTo>
                  <a:cubicBezTo>
                    <a:pt x="50" y="0"/>
                    <a:pt x="0" y="71"/>
                    <a:pt x="17" y="141"/>
                  </a:cubicBezTo>
                  <a:cubicBezTo>
                    <a:pt x="17" y="174"/>
                    <a:pt x="33" y="207"/>
                    <a:pt x="50" y="223"/>
                  </a:cubicBezTo>
                  <a:cubicBezTo>
                    <a:pt x="87" y="260"/>
                    <a:pt x="103" y="260"/>
                    <a:pt x="136" y="260"/>
                  </a:cubicBezTo>
                  <a:cubicBezTo>
                    <a:pt x="169" y="244"/>
                    <a:pt x="190" y="223"/>
                    <a:pt x="207" y="207"/>
                  </a:cubicBezTo>
                  <a:cubicBezTo>
                    <a:pt x="223" y="174"/>
                    <a:pt x="240" y="141"/>
                    <a:pt x="223" y="104"/>
                  </a:cubicBezTo>
                  <a:cubicBezTo>
                    <a:pt x="223" y="71"/>
                    <a:pt x="207" y="38"/>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30"/>
            <p:cNvSpPr/>
            <p:nvPr/>
          </p:nvSpPr>
          <p:spPr>
            <a:xfrm>
              <a:off x="4765600" y="3036925"/>
              <a:ext cx="6100" cy="6500"/>
            </a:xfrm>
            <a:custGeom>
              <a:avLst/>
              <a:gdLst/>
              <a:ahLst/>
              <a:cxnLst/>
              <a:rect l="l" t="t" r="r" b="b"/>
              <a:pathLst>
                <a:path w="244" h="260" extrusionOk="0">
                  <a:moveTo>
                    <a:pt x="103" y="0"/>
                  </a:moveTo>
                  <a:cubicBezTo>
                    <a:pt x="37" y="17"/>
                    <a:pt x="0" y="87"/>
                    <a:pt x="0" y="157"/>
                  </a:cubicBezTo>
                  <a:cubicBezTo>
                    <a:pt x="21" y="190"/>
                    <a:pt x="37" y="206"/>
                    <a:pt x="54" y="243"/>
                  </a:cubicBezTo>
                  <a:cubicBezTo>
                    <a:pt x="70" y="260"/>
                    <a:pt x="103" y="260"/>
                    <a:pt x="140" y="260"/>
                  </a:cubicBezTo>
                  <a:cubicBezTo>
                    <a:pt x="190" y="243"/>
                    <a:pt x="244" y="173"/>
                    <a:pt x="227" y="103"/>
                  </a:cubicBezTo>
                  <a:cubicBezTo>
                    <a:pt x="227" y="70"/>
                    <a:pt x="206" y="54"/>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30"/>
            <p:cNvSpPr/>
            <p:nvPr/>
          </p:nvSpPr>
          <p:spPr>
            <a:xfrm>
              <a:off x="4625200" y="3002600"/>
              <a:ext cx="6000" cy="6400"/>
            </a:xfrm>
            <a:custGeom>
              <a:avLst/>
              <a:gdLst/>
              <a:ahLst/>
              <a:cxnLst/>
              <a:rect l="l" t="t" r="r" b="b"/>
              <a:pathLst>
                <a:path w="240" h="256" extrusionOk="0">
                  <a:moveTo>
                    <a:pt x="104" y="0"/>
                  </a:moveTo>
                  <a:cubicBezTo>
                    <a:pt x="50" y="17"/>
                    <a:pt x="1" y="87"/>
                    <a:pt x="17" y="153"/>
                  </a:cubicBezTo>
                  <a:cubicBezTo>
                    <a:pt x="17" y="190"/>
                    <a:pt x="34" y="206"/>
                    <a:pt x="50" y="239"/>
                  </a:cubicBezTo>
                  <a:cubicBezTo>
                    <a:pt x="87" y="256"/>
                    <a:pt x="120" y="256"/>
                    <a:pt x="137" y="256"/>
                  </a:cubicBezTo>
                  <a:cubicBezTo>
                    <a:pt x="174" y="256"/>
                    <a:pt x="191" y="239"/>
                    <a:pt x="207" y="206"/>
                  </a:cubicBezTo>
                  <a:cubicBezTo>
                    <a:pt x="223" y="173"/>
                    <a:pt x="240" y="136"/>
                    <a:pt x="240" y="103"/>
                  </a:cubicBezTo>
                  <a:cubicBezTo>
                    <a:pt x="223" y="70"/>
                    <a:pt x="207" y="50"/>
                    <a:pt x="191" y="17"/>
                  </a:cubicBezTo>
                  <a:cubicBezTo>
                    <a:pt x="191"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30"/>
            <p:cNvSpPr/>
            <p:nvPr/>
          </p:nvSpPr>
          <p:spPr>
            <a:xfrm>
              <a:off x="4752700" y="3023625"/>
              <a:ext cx="6125" cy="6675"/>
            </a:xfrm>
            <a:custGeom>
              <a:avLst/>
              <a:gdLst/>
              <a:ahLst/>
              <a:cxnLst/>
              <a:rect l="l" t="t" r="r" b="b"/>
              <a:pathLst>
                <a:path w="245" h="267" extrusionOk="0">
                  <a:moveTo>
                    <a:pt x="104" y="0"/>
                  </a:moveTo>
                  <a:cubicBezTo>
                    <a:pt x="54" y="17"/>
                    <a:pt x="1" y="87"/>
                    <a:pt x="22" y="157"/>
                  </a:cubicBezTo>
                  <a:cubicBezTo>
                    <a:pt x="22" y="190"/>
                    <a:pt x="38" y="223"/>
                    <a:pt x="54" y="239"/>
                  </a:cubicBezTo>
                  <a:cubicBezTo>
                    <a:pt x="78" y="254"/>
                    <a:pt x="93" y="267"/>
                    <a:pt x="113" y="267"/>
                  </a:cubicBezTo>
                  <a:cubicBezTo>
                    <a:pt x="122" y="267"/>
                    <a:pt x="130" y="265"/>
                    <a:pt x="141" y="260"/>
                  </a:cubicBezTo>
                  <a:cubicBezTo>
                    <a:pt x="207" y="260"/>
                    <a:pt x="244" y="190"/>
                    <a:pt x="228" y="120"/>
                  </a:cubicBezTo>
                  <a:cubicBezTo>
                    <a:pt x="228" y="87"/>
                    <a:pt x="207" y="54"/>
                    <a:pt x="191"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30"/>
            <p:cNvSpPr/>
            <p:nvPr/>
          </p:nvSpPr>
          <p:spPr>
            <a:xfrm>
              <a:off x="4645000" y="2981975"/>
              <a:ext cx="5600" cy="6625"/>
            </a:xfrm>
            <a:custGeom>
              <a:avLst/>
              <a:gdLst/>
              <a:ahLst/>
              <a:cxnLst/>
              <a:rect l="l" t="t" r="r" b="b"/>
              <a:pathLst>
                <a:path w="224" h="265" extrusionOk="0">
                  <a:moveTo>
                    <a:pt x="83" y="1"/>
                  </a:moveTo>
                  <a:cubicBezTo>
                    <a:pt x="33" y="17"/>
                    <a:pt x="0" y="87"/>
                    <a:pt x="0" y="153"/>
                  </a:cubicBezTo>
                  <a:cubicBezTo>
                    <a:pt x="0" y="190"/>
                    <a:pt x="33" y="223"/>
                    <a:pt x="50" y="240"/>
                  </a:cubicBezTo>
                  <a:cubicBezTo>
                    <a:pt x="61" y="251"/>
                    <a:pt x="83" y="265"/>
                    <a:pt x="101" y="265"/>
                  </a:cubicBezTo>
                  <a:cubicBezTo>
                    <a:pt x="108" y="265"/>
                    <a:pt x="115" y="262"/>
                    <a:pt x="120" y="256"/>
                  </a:cubicBezTo>
                  <a:cubicBezTo>
                    <a:pt x="153" y="256"/>
                    <a:pt x="186" y="240"/>
                    <a:pt x="207" y="207"/>
                  </a:cubicBezTo>
                  <a:cubicBezTo>
                    <a:pt x="223" y="190"/>
                    <a:pt x="223" y="153"/>
                    <a:pt x="223" y="120"/>
                  </a:cubicBezTo>
                  <a:cubicBezTo>
                    <a:pt x="223" y="87"/>
                    <a:pt x="207" y="50"/>
                    <a:pt x="169" y="34"/>
                  </a:cubicBezTo>
                  <a:cubicBezTo>
                    <a:pt x="169" y="17"/>
                    <a:pt x="153" y="17"/>
                    <a:pt x="153" y="17"/>
                  </a:cubicBezTo>
                  <a:cubicBezTo>
                    <a:pt x="13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30"/>
            <p:cNvSpPr/>
            <p:nvPr/>
          </p:nvSpPr>
          <p:spPr>
            <a:xfrm>
              <a:off x="4614075" y="2940350"/>
              <a:ext cx="6000" cy="6400"/>
            </a:xfrm>
            <a:custGeom>
              <a:avLst/>
              <a:gdLst/>
              <a:ahLst/>
              <a:cxnLst/>
              <a:rect l="l" t="t" r="r" b="b"/>
              <a:pathLst>
                <a:path w="240" h="256" extrusionOk="0">
                  <a:moveTo>
                    <a:pt x="104" y="0"/>
                  </a:moveTo>
                  <a:cubicBezTo>
                    <a:pt x="34" y="17"/>
                    <a:pt x="1" y="66"/>
                    <a:pt x="1" y="153"/>
                  </a:cubicBezTo>
                  <a:cubicBezTo>
                    <a:pt x="17" y="190"/>
                    <a:pt x="34" y="206"/>
                    <a:pt x="50" y="239"/>
                  </a:cubicBezTo>
                  <a:cubicBezTo>
                    <a:pt x="67" y="256"/>
                    <a:pt x="104" y="256"/>
                    <a:pt x="137" y="256"/>
                  </a:cubicBezTo>
                  <a:cubicBezTo>
                    <a:pt x="186" y="239"/>
                    <a:pt x="240" y="169"/>
                    <a:pt x="223" y="103"/>
                  </a:cubicBezTo>
                  <a:cubicBezTo>
                    <a:pt x="223" y="66"/>
                    <a:pt x="207" y="49"/>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30"/>
            <p:cNvSpPr/>
            <p:nvPr/>
          </p:nvSpPr>
          <p:spPr>
            <a:xfrm>
              <a:off x="4595525" y="2912400"/>
              <a:ext cx="6100" cy="6625"/>
            </a:xfrm>
            <a:custGeom>
              <a:avLst/>
              <a:gdLst/>
              <a:ahLst/>
              <a:cxnLst/>
              <a:rect l="l" t="t" r="r" b="b"/>
              <a:pathLst>
                <a:path w="244" h="265" extrusionOk="0">
                  <a:moveTo>
                    <a:pt x="141" y="1"/>
                  </a:moveTo>
                  <a:cubicBezTo>
                    <a:pt x="104" y="1"/>
                    <a:pt x="87" y="17"/>
                    <a:pt x="54" y="34"/>
                  </a:cubicBezTo>
                  <a:cubicBezTo>
                    <a:pt x="21" y="87"/>
                    <a:pt x="0" y="153"/>
                    <a:pt x="38" y="223"/>
                  </a:cubicBezTo>
                  <a:cubicBezTo>
                    <a:pt x="54" y="240"/>
                    <a:pt x="87" y="256"/>
                    <a:pt x="124" y="256"/>
                  </a:cubicBezTo>
                  <a:cubicBezTo>
                    <a:pt x="129" y="262"/>
                    <a:pt x="135" y="265"/>
                    <a:pt x="143" y="265"/>
                  </a:cubicBezTo>
                  <a:cubicBezTo>
                    <a:pt x="159" y="265"/>
                    <a:pt x="179" y="251"/>
                    <a:pt x="190" y="240"/>
                  </a:cubicBezTo>
                  <a:cubicBezTo>
                    <a:pt x="227" y="223"/>
                    <a:pt x="244" y="190"/>
                    <a:pt x="244" y="153"/>
                  </a:cubicBezTo>
                  <a:cubicBezTo>
                    <a:pt x="244" y="120"/>
                    <a:pt x="244" y="87"/>
                    <a:pt x="207" y="50"/>
                  </a:cubicBezTo>
                  <a:cubicBezTo>
                    <a:pt x="207" y="34"/>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30"/>
            <p:cNvSpPr/>
            <p:nvPr/>
          </p:nvSpPr>
          <p:spPr>
            <a:xfrm>
              <a:off x="4599025" y="2942125"/>
              <a:ext cx="6425" cy="6475"/>
            </a:xfrm>
            <a:custGeom>
              <a:avLst/>
              <a:gdLst/>
              <a:ahLst/>
              <a:cxnLst/>
              <a:rect l="l" t="t" r="r" b="b"/>
              <a:pathLst>
                <a:path w="257" h="259" extrusionOk="0">
                  <a:moveTo>
                    <a:pt x="119" y="1"/>
                  </a:moveTo>
                  <a:cubicBezTo>
                    <a:pt x="76" y="1"/>
                    <a:pt x="41" y="34"/>
                    <a:pt x="17" y="82"/>
                  </a:cubicBezTo>
                  <a:cubicBezTo>
                    <a:pt x="1" y="152"/>
                    <a:pt x="34" y="222"/>
                    <a:pt x="87" y="255"/>
                  </a:cubicBezTo>
                  <a:cubicBezTo>
                    <a:pt x="96" y="258"/>
                    <a:pt x="105" y="259"/>
                    <a:pt x="115" y="259"/>
                  </a:cubicBezTo>
                  <a:cubicBezTo>
                    <a:pt x="160" y="259"/>
                    <a:pt x="210" y="229"/>
                    <a:pt x="223" y="185"/>
                  </a:cubicBezTo>
                  <a:cubicBezTo>
                    <a:pt x="256" y="119"/>
                    <a:pt x="223"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30"/>
            <p:cNvSpPr/>
            <p:nvPr/>
          </p:nvSpPr>
          <p:spPr>
            <a:xfrm>
              <a:off x="4591300" y="2883550"/>
              <a:ext cx="6000" cy="6525"/>
            </a:xfrm>
            <a:custGeom>
              <a:avLst/>
              <a:gdLst/>
              <a:ahLst/>
              <a:cxnLst/>
              <a:rect l="l" t="t" r="r" b="b"/>
              <a:pathLst>
                <a:path w="240" h="261" extrusionOk="0">
                  <a:moveTo>
                    <a:pt x="126" y="0"/>
                  </a:moveTo>
                  <a:cubicBezTo>
                    <a:pt x="81" y="0"/>
                    <a:pt x="31" y="33"/>
                    <a:pt x="17" y="91"/>
                  </a:cubicBezTo>
                  <a:cubicBezTo>
                    <a:pt x="0" y="157"/>
                    <a:pt x="33" y="227"/>
                    <a:pt x="87" y="260"/>
                  </a:cubicBezTo>
                  <a:lnTo>
                    <a:pt x="136" y="260"/>
                  </a:lnTo>
                  <a:cubicBezTo>
                    <a:pt x="169" y="260"/>
                    <a:pt x="207" y="227"/>
                    <a:pt x="223" y="173"/>
                  </a:cubicBezTo>
                  <a:cubicBezTo>
                    <a:pt x="240" y="124"/>
                    <a:pt x="223" y="70"/>
                    <a:pt x="207" y="37"/>
                  </a:cubicBezTo>
                  <a:cubicBezTo>
                    <a:pt x="190" y="37"/>
                    <a:pt x="169" y="21"/>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30"/>
            <p:cNvSpPr/>
            <p:nvPr/>
          </p:nvSpPr>
          <p:spPr>
            <a:xfrm>
              <a:off x="4592950" y="2962200"/>
              <a:ext cx="5700" cy="6500"/>
            </a:xfrm>
            <a:custGeom>
              <a:avLst/>
              <a:gdLst/>
              <a:ahLst/>
              <a:cxnLst/>
              <a:rect l="l" t="t" r="r" b="b"/>
              <a:pathLst>
                <a:path w="228" h="260" extrusionOk="0">
                  <a:moveTo>
                    <a:pt x="103" y="0"/>
                  </a:moveTo>
                  <a:cubicBezTo>
                    <a:pt x="37" y="0"/>
                    <a:pt x="0" y="70"/>
                    <a:pt x="0" y="140"/>
                  </a:cubicBezTo>
                  <a:cubicBezTo>
                    <a:pt x="21" y="223"/>
                    <a:pt x="70" y="260"/>
                    <a:pt x="141" y="260"/>
                  </a:cubicBezTo>
                  <a:cubicBezTo>
                    <a:pt x="157" y="243"/>
                    <a:pt x="190" y="223"/>
                    <a:pt x="207" y="206"/>
                  </a:cubicBezTo>
                  <a:cubicBezTo>
                    <a:pt x="227" y="173"/>
                    <a:pt x="227" y="140"/>
                    <a:pt x="227" y="103"/>
                  </a:cubicBezTo>
                  <a:cubicBezTo>
                    <a:pt x="227" y="70"/>
                    <a:pt x="207" y="37"/>
                    <a:pt x="174"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30"/>
            <p:cNvSpPr/>
            <p:nvPr/>
          </p:nvSpPr>
          <p:spPr>
            <a:xfrm>
              <a:off x="4602850" y="2896125"/>
              <a:ext cx="5575" cy="6400"/>
            </a:xfrm>
            <a:custGeom>
              <a:avLst/>
              <a:gdLst/>
              <a:ahLst/>
              <a:cxnLst/>
              <a:rect l="l" t="t" r="r" b="b"/>
              <a:pathLst>
                <a:path w="223" h="256" extrusionOk="0">
                  <a:moveTo>
                    <a:pt x="87" y="0"/>
                  </a:moveTo>
                  <a:cubicBezTo>
                    <a:pt x="70" y="0"/>
                    <a:pt x="37" y="17"/>
                    <a:pt x="17" y="50"/>
                  </a:cubicBezTo>
                  <a:cubicBezTo>
                    <a:pt x="0" y="83"/>
                    <a:pt x="0" y="120"/>
                    <a:pt x="0" y="153"/>
                  </a:cubicBezTo>
                  <a:cubicBezTo>
                    <a:pt x="0" y="186"/>
                    <a:pt x="17" y="223"/>
                    <a:pt x="37" y="239"/>
                  </a:cubicBezTo>
                  <a:cubicBezTo>
                    <a:pt x="70" y="256"/>
                    <a:pt x="87" y="256"/>
                    <a:pt x="120" y="256"/>
                  </a:cubicBezTo>
                  <a:cubicBezTo>
                    <a:pt x="190" y="239"/>
                    <a:pt x="223" y="186"/>
                    <a:pt x="223" y="103"/>
                  </a:cubicBezTo>
                  <a:cubicBezTo>
                    <a:pt x="206" y="66"/>
                    <a:pt x="190" y="50"/>
                    <a:pt x="173" y="17"/>
                  </a:cubicBezTo>
                  <a:lnTo>
                    <a:pt x="157" y="17"/>
                  </a:ln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30"/>
            <p:cNvSpPr/>
            <p:nvPr/>
          </p:nvSpPr>
          <p:spPr>
            <a:xfrm>
              <a:off x="4588300" y="2897450"/>
              <a:ext cx="6000" cy="6575"/>
            </a:xfrm>
            <a:custGeom>
              <a:avLst/>
              <a:gdLst/>
              <a:ahLst/>
              <a:cxnLst/>
              <a:rect l="l" t="t" r="r" b="b"/>
              <a:pathLst>
                <a:path w="240" h="263" extrusionOk="0">
                  <a:moveTo>
                    <a:pt x="111" y="0"/>
                  </a:moveTo>
                  <a:cubicBezTo>
                    <a:pt x="71" y="0"/>
                    <a:pt x="29" y="32"/>
                    <a:pt x="17" y="83"/>
                  </a:cubicBezTo>
                  <a:cubicBezTo>
                    <a:pt x="1" y="100"/>
                    <a:pt x="1" y="116"/>
                    <a:pt x="1" y="133"/>
                  </a:cubicBezTo>
                  <a:cubicBezTo>
                    <a:pt x="1" y="186"/>
                    <a:pt x="34" y="236"/>
                    <a:pt x="67" y="257"/>
                  </a:cubicBezTo>
                  <a:cubicBezTo>
                    <a:pt x="81" y="261"/>
                    <a:pt x="94" y="263"/>
                    <a:pt x="105" y="263"/>
                  </a:cubicBezTo>
                  <a:cubicBezTo>
                    <a:pt x="138" y="263"/>
                    <a:pt x="162" y="247"/>
                    <a:pt x="186" y="219"/>
                  </a:cubicBezTo>
                  <a:cubicBezTo>
                    <a:pt x="207" y="219"/>
                    <a:pt x="207" y="203"/>
                    <a:pt x="223" y="170"/>
                  </a:cubicBezTo>
                  <a:cubicBezTo>
                    <a:pt x="240" y="116"/>
                    <a:pt x="207"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30"/>
            <p:cNvSpPr/>
            <p:nvPr/>
          </p:nvSpPr>
          <p:spPr>
            <a:xfrm>
              <a:off x="4592525" y="3007150"/>
              <a:ext cx="6125" cy="6600"/>
            </a:xfrm>
            <a:custGeom>
              <a:avLst/>
              <a:gdLst/>
              <a:ahLst/>
              <a:cxnLst/>
              <a:rect l="l" t="t" r="r" b="b"/>
              <a:pathLst>
                <a:path w="245" h="264" extrusionOk="0">
                  <a:moveTo>
                    <a:pt x="126" y="1"/>
                  </a:moveTo>
                  <a:cubicBezTo>
                    <a:pt x="117" y="1"/>
                    <a:pt x="109" y="2"/>
                    <a:pt x="104" y="8"/>
                  </a:cubicBezTo>
                  <a:cubicBezTo>
                    <a:pt x="54" y="8"/>
                    <a:pt x="1" y="74"/>
                    <a:pt x="17" y="144"/>
                  </a:cubicBezTo>
                  <a:cubicBezTo>
                    <a:pt x="17" y="177"/>
                    <a:pt x="38" y="214"/>
                    <a:pt x="71" y="231"/>
                  </a:cubicBezTo>
                  <a:cubicBezTo>
                    <a:pt x="87" y="247"/>
                    <a:pt x="120" y="264"/>
                    <a:pt x="141" y="264"/>
                  </a:cubicBezTo>
                  <a:cubicBezTo>
                    <a:pt x="207" y="247"/>
                    <a:pt x="244" y="177"/>
                    <a:pt x="244" y="111"/>
                  </a:cubicBezTo>
                  <a:cubicBezTo>
                    <a:pt x="224" y="74"/>
                    <a:pt x="224" y="41"/>
                    <a:pt x="191" y="24"/>
                  </a:cubicBezTo>
                  <a:lnTo>
                    <a:pt x="174" y="8"/>
                  </a:lnTo>
                  <a:cubicBezTo>
                    <a:pt x="163" y="8"/>
                    <a:pt x="14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30"/>
            <p:cNvSpPr/>
            <p:nvPr/>
          </p:nvSpPr>
          <p:spPr>
            <a:xfrm>
              <a:off x="4587375" y="3022800"/>
              <a:ext cx="6525" cy="6575"/>
            </a:xfrm>
            <a:custGeom>
              <a:avLst/>
              <a:gdLst/>
              <a:ahLst/>
              <a:cxnLst/>
              <a:rect l="l" t="t" r="r" b="b"/>
              <a:pathLst>
                <a:path w="261" h="263" extrusionOk="0">
                  <a:moveTo>
                    <a:pt x="141" y="0"/>
                  </a:moveTo>
                  <a:cubicBezTo>
                    <a:pt x="104" y="0"/>
                    <a:pt x="87" y="17"/>
                    <a:pt x="54" y="33"/>
                  </a:cubicBezTo>
                  <a:cubicBezTo>
                    <a:pt x="17" y="87"/>
                    <a:pt x="1" y="153"/>
                    <a:pt x="38" y="223"/>
                  </a:cubicBezTo>
                  <a:cubicBezTo>
                    <a:pt x="71" y="239"/>
                    <a:pt x="87" y="256"/>
                    <a:pt x="120" y="256"/>
                  </a:cubicBezTo>
                  <a:cubicBezTo>
                    <a:pt x="126" y="261"/>
                    <a:pt x="133" y="263"/>
                    <a:pt x="141" y="263"/>
                  </a:cubicBezTo>
                  <a:cubicBezTo>
                    <a:pt x="159" y="263"/>
                    <a:pt x="179" y="251"/>
                    <a:pt x="190" y="239"/>
                  </a:cubicBezTo>
                  <a:cubicBezTo>
                    <a:pt x="244" y="190"/>
                    <a:pt x="260" y="103"/>
                    <a:pt x="20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30"/>
            <p:cNvSpPr/>
            <p:nvPr/>
          </p:nvSpPr>
          <p:spPr>
            <a:xfrm>
              <a:off x="4732600" y="3014150"/>
              <a:ext cx="6025" cy="6675"/>
            </a:xfrm>
            <a:custGeom>
              <a:avLst/>
              <a:gdLst/>
              <a:ahLst/>
              <a:cxnLst/>
              <a:rect l="l" t="t" r="r" b="b"/>
              <a:pathLst>
                <a:path w="241" h="267" extrusionOk="0">
                  <a:moveTo>
                    <a:pt x="104" y="0"/>
                  </a:moveTo>
                  <a:cubicBezTo>
                    <a:pt x="34" y="21"/>
                    <a:pt x="1" y="87"/>
                    <a:pt x="17" y="157"/>
                  </a:cubicBezTo>
                  <a:cubicBezTo>
                    <a:pt x="17" y="190"/>
                    <a:pt x="34" y="227"/>
                    <a:pt x="50" y="243"/>
                  </a:cubicBezTo>
                  <a:cubicBezTo>
                    <a:pt x="74" y="255"/>
                    <a:pt x="91" y="267"/>
                    <a:pt x="111" y="267"/>
                  </a:cubicBezTo>
                  <a:cubicBezTo>
                    <a:pt x="119" y="267"/>
                    <a:pt x="127" y="265"/>
                    <a:pt x="137" y="260"/>
                  </a:cubicBezTo>
                  <a:cubicBezTo>
                    <a:pt x="186" y="260"/>
                    <a:pt x="240" y="190"/>
                    <a:pt x="224" y="124"/>
                  </a:cubicBezTo>
                  <a:cubicBezTo>
                    <a:pt x="224" y="87"/>
                    <a:pt x="207" y="54"/>
                    <a:pt x="186"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30"/>
            <p:cNvSpPr/>
            <p:nvPr/>
          </p:nvSpPr>
          <p:spPr>
            <a:xfrm>
              <a:off x="4717975" y="3015475"/>
              <a:ext cx="5600" cy="6425"/>
            </a:xfrm>
            <a:custGeom>
              <a:avLst/>
              <a:gdLst/>
              <a:ahLst/>
              <a:cxnLst/>
              <a:rect l="l" t="t" r="r" b="b"/>
              <a:pathLst>
                <a:path w="224" h="257" extrusionOk="0">
                  <a:moveTo>
                    <a:pt x="120" y="1"/>
                  </a:moveTo>
                  <a:cubicBezTo>
                    <a:pt x="104" y="1"/>
                    <a:pt x="87" y="17"/>
                    <a:pt x="50" y="17"/>
                  </a:cubicBezTo>
                  <a:cubicBezTo>
                    <a:pt x="17" y="34"/>
                    <a:pt x="0" y="87"/>
                    <a:pt x="0" y="153"/>
                  </a:cubicBezTo>
                  <a:cubicBezTo>
                    <a:pt x="17" y="190"/>
                    <a:pt x="33" y="223"/>
                    <a:pt x="50" y="240"/>
                  </a:cubicBezTo>
                  <a:cubicBezTo>
                    <a:pt x="87" y="256"/>
                    <a:pt x="104" y="256"/>
                    <a:pt x="137" y="256"/>
                  </a:cubicBezTo>
                  <a:cubicBezTo>
                    <a:pt x="153" y="256"/>
                    <a:pt x="190" y="240"/>
                    <a:pt x="207" y="207"/>
                  </a:cubicBezTo>
                  <a:cubicBezTo>
                    <a:pt x="223" y="174"/>
                    <a:pt x="223" y="137"/>
                    <a:pt x="223" y="104"/>
                  </a:cubicBezTo>
                  <a:cubicBezTo>
                    <a:pt x="223" y="71"/>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30"/>
            <p:cNvSpPr/>
            <p:nvPr/>
          </p:nvSpPr>
          <p:spPr>
            <a:xfrm>
              <a:off x="4702925" y="3017650"/>
              <a:ext cx="5600" cy="6000"/>
            </a:xfrm>
            <a:custGeom>
              <a:avLst/>
              <a:gdLst/>
              <a:ahLst/>
              <a:cxnLst/>
              <a:rect l="l" t="t" r="r" b="b"/>
              <a:pathLst>
                <a:path w="224" h="240" extrusionOk="0">
                  <a:moveTo>
                    <a:pt x="54" y="0"/>
                  </a:moveTo>
                  <a:cubicBezTo>
                    <a:pt x="34" y="0"/>
                    <a:pt x="34" y="17"/>
                    <a:pt x="17" y="33"/>
                  </a:cubicBezTo>
                  <a:cubicBezTo>
                    <a:pt x="1" y="50"/>
                    <a:pt x="1" y="87"/>
                    <a:pt x="1" y="120"/>
                  </a:cubicBezTo>
                  <a:cubicBezTo>
                    <a:pt x="1" y="153"/>
                    <a:pt x="17" y="190"/>
                    <a:pt x="54" y="206"/>
                  </a:cubicBezTo>
                  <a:cubicBezTo>
                    <a:pt x="71" y="239"/>
                    <a:pt x="104" y="239"/>
                    <a:pt x="120" y="239"/>
                  </a:cubicBezTo>
                  <a:cubicBezTo>
                    <a:pt x="190" y="223"/>
                    <a:pt x="223" y="153"/>
                    <a:pt x="223" y="87"/>
                  </a:cubicBezTo>
                  <a:cubicBezTo>
                    <a:pt x="223" y="50"/>
                    <a:pt x="207"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30"/>
            <p:cNvSpPr/>
            <p:nvPr/>
          </p:nvSpPr>
          <p:spPr>
            <a:xfrm>
              <a:off x="4608000" y="2880650"/>
              <a:ext cx="6100" cy="6425"/>
            </a:xfrm>
            <a:custGeom>
              <a:avLst/>
              <a:gdLst/>
              <a:ahLst/>
              <a:cxnLst/>
              <a:rect l="l" t="t" r="r" b="b"/>
              <a:pathLst>
                <a:path w="244" h="257" extrusionOk="0">
                  <a:moveTo>
                    <a:pt x="103" y="1"/>
                  </a:moveTo>
                  <a:cubicBezTo>
                    <a:pt x="37" y="17"/>
                    <a:pt x="0" y="67"/>
                    <a:pt x="0" y="153"/>
                  </a:cubicBezTo>
                  <a:cubicBezTo>
                    <a:pt x="17" y="186"/>
                    <a:pt x="37" y="207"/>
                    <a:pt x="54" y="240"/>
                  </a:cubicBezTo>
                  <a:cubicBezTo>
                    <a:pt x="70" y="256"/>
                    <a:pt x="103" y="256"/>
                    <a:pt x="141" y="256"/>
                  </a:cubicBezTo>
                  <a:cubicBezTo>
                    <a:pt x="190" y="240"/>
                    <a:pt x="244" y="170"/>
                    <a:pt x="223" y="104"/>
                  </a:cubicBezTo>
                  <a:cubicBezTo>
                    <a:pt x="223" y="6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30"/>
            <p:cNvSpPr/>
            <p:nvPr/>
          </p:nvSpPr>
          <p:spPr>
            <a:xfrm>
              <a:off x="4710250" y="3032075"/>
              <a:ext cx="6000" cy="6625"/>
            </a:xfrm>
            <a:custGeom>
              <a:avLst/>
              <a:gdLst/>
              <a:ahLst/>
              <a:cxnLst/>
              <a:rect l="l" t="t" r="r" b="b"/>
              <a:pathLst>
                <a:path w="240" h="265" extrusionOk="0">
                  <a:moveTo>
                    <a:pt x="146" y="1"/>
                  </a:moveTo>
                  <a:cubicBezTo>
                    <a:pt x="98" y="1"/>
                    <a:pt x="47" y="33"/>
                    <a:pt x="33" y="75"/>
                  </a:cubicBezTo>
                  <a:cubicBezTo>
                    <a:pt x="0" y="145"/>
                    <a:pt x="33" y="231"/>
                    <a:pt x="87" y="248"/>
                  </a:cubicBezTo>
                  <a:cubicBezTo>
                    <a:pt x="103" y="264"/>
                    <a:pt x="120" y="264"/>
                    <a:pt x="136" y="264"/>
                  </a:cubicBezTo>
                  <a:cubicBezTo>
                    <a:pt x="190" y="248"/>
                    <a:pt x="223" y="231"/>
                    <a:pt x="239" y="178"/>
                  </a:cubicBezTo>
                  <a:cubicBezTo>
                    <a:pt x="239" y="128"/>
                    <a:pt x="239" y="75"/>
                    <a:pt x="206" y="42"/>
                  </a:cubicBezTo>
                  <a:cubicBezTo>
                    <a:pt x="206" y="25"/>
                    <a:pt x="190" y="25"/>
                    <a:pt x="173"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30"/>
            <p:cNvSpPr/>
            <p:nvPr/>
          </p:nvSpPr>
          <p:spPr>
            <a:xfrm>
              <a:off x="4724875" y="3031350"/>
              <a:ext cx="6000" cy="6675"/>
            </a:xfrm>
            <a:custGeom>
              <a:avLst/>
              <a:gdLst/>
              <a:ahLst/>
              <a:cxnLst/>
              <a:rect l="l" t="t" r="r" b="b"/>
              <a:pathLst>
                <a:path w="240" h="267" extrusionOk="0">
                  <a:moveTo>
                    <a:pt x="120" y="1"/>
                  </a:moveTo>
                  <a:cubicBezTo>
                    <a:pt x="83" y="1"/>
                    <a:pt x="67" y="17"/>
                    <a:pt x="34" y="34"/>
                  </a:cubicBezTo>
                  <a:cubicBezTo>
                    <a:pt x="17" y="54"/>
                    <a:pt x="1" y="87"/>
                    <a:pt x="1" y="120"/>
                  </a:cubicBezTo>
                  <a:cubicBezTo>
                    <a:pt x="1" y="157"/>
                    <a:pt x="1" y="190"/>
                    <a:pt x="17" y="223"/>
                  </a:cubicBezTo>
                  <a:cubicBezTo>
                    <a:pt x="50" y="240"/>
                    <a:pt x="67" y="260"/>
                    <a:pt x="104" y="260"/>
                  </a:cubicBezTo>
                  <a:cubicBezTo>
                    <a:pt x="108" y="265"/>
                    <a:pt x="115" y="267"/>
                    <a:pt x="122" y="267"/>
                  </a:cubicBezTo>
                  <a:cubicBezTo>
                    <a:pt x="139" y="267"/>
                    <a:pt x="163" y="254"/>
                    <a:pt x="186" y="240"/>
                  </a:cubicBezTo>
                  <a:cubicBezTo>
                    <a:pt x="223" y="190"/>
                    <a:pt x="240" y="104"/>
                    <a:pt x="186" y="54"/>
                  </a:cubicBezTo>
                  <a:cubicBezTo>
                    <a:pt x="186" y="34"/>
                    <a:pt x="170"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30"/>
            <p:cNvSpPr/>
            <p:nvPr/>
          </p:nvSpPr>
          <p:spPr>
            <a:xfrm>
              <a:off x="4580075" y="2793050"/>
              <a:ext cx="6100" cy="4425"/>
            </a:xfrm>
            <a:custGeom>
              <a:avLst/>
              <a:gdLst/>
              <a:ahLst/>
              <a:cxnLst/>
              <a:rect l="l" t="t" r="r" b="b"/>
              <a:pathLst>
                <a:path w="244" h="177" extrusionOk="0">
                  <a:moveTo>
                    <a:pt x="227" y="0"/>
                  </a:moveTo>
                  <a:lnTo>
                    <a:pt x="227" y="0"/>
                  </a:lnTo>
                  <a:cubicBezTo>
                    <a:pt x="157" y="17"/>
                    <a:pt x="70" y="33"/>
                    <a:pt x="0" y="50"/>
                  </a:cubicBezTo>
                  <a:cubicBezTo>
                    <a:pt x="0" y="83"/>
                    <a:pt x="21" y="103"/>
                    <a:pt x="37" y="136"/>
                  </a:cubicBezTo>
                  <a:cubicBezTo>
                    <a:pt x="54" y="153"/>
                    <a:pt x="70" y="169"/>
                    <a:pt x="103" y="169"/>
                  </a:cubicBezTo>
                  <a:cubicBezTo>
                    <a:pt x="114" y="174"/>
                    <a:pt x="123" y="176"/>
                    <a:pt x="131" y="176"/>
                  </a:cubicBezTo>
                  <a:cubicBezTo>
                    <a:pt x="151" y="176"/>
                    <a:pt x="166" y="165"/>
                    <a:pt x="190" y="153"/>
                  </a:cubicBezTo>
                  <a:cubicBezTo>
                    <a:pt x="227" y="120"/>
                    <a:pt x="243" y="5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30"/>
            <p:cNvSpPr/>
            <p:nvPr/>
          </p:nvSpPr>
          <p:spPr>
            <a:xfrm>
              <a:off x="4939175" y="2974250"/>
              <a:ext cx="6000" cy="6625"/>
            </a:xfrm>
            <a:custGeom>
              <a:avLst/>
              <a:gdLst/>
              <a:ahLst/>
              <a:cxnLst/>
              <a:rect l="l" t="t" r="r" b="b"/>
              <a:pathLst>
                <a:path w="240" h="265" extrusionOk="0">
                  <a:moveTo>
                    <a:pt x="103" y="0"/>
                  </a:moveTo>
                  <a:cubicBezTo>
                    <a:pt x="33" y="17"/>
                    <a:pt x="0" y="87"/>
                    <a:pt x="0" y="153"/>
                  </a:cubicBezTo>
                  <a:cubicBezTo>
                    <a:pt x="17" y="190"/>
                    <a:pt x="17" y="223"/>
                    <a:pt x="50" y="240"/>
                  </a:cubicBezTo>
                  <a:cubicBezTo>
                    <a:pt x="61" y="251"/>
                    <a:pt x="83" y="265"/>
                    <a:pt x="106" y="265"/>
                  </a:cubicBezTo>
                  <a:cubicBezTo>
                    <a:pt x="116" y="265"/>
                    <a:pt x="126" y="262"/>
                    <a:pt x="136" y="256"/>
                  </a:cubicBezTo>
                  <a:cubicBezTo>
                    <a:pt x="190" y="256"/>
                    <a:pt x="239"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30"/>
            <p:cNvSpPr/>
            <p:nvPr/>
          </p:nvSpPr>
          <p:spPr>
            <a:xfrm>
              <a:off x="4969675" y="3016300"/>
              <a:ext cx="6000" cy="6525"/>
            </a:xfrm>
            <a:custGeom>
              <a:avLst/>
              <a:gdLst/>
              <a:ahLst/>
              <a:cxnLst/>
              <a:rect l="l" t="t" r="r" b="b"/>
              <a:pathLst>
                <a:path w="240" h="261" extrusionOk="0">
                  <a:moveTo>
                    <a:pt x="104" y="1"/>
                  </a:moveTo>
                  <a:cubicBezTo>
                    <a:pt x="50" y="1"/>
                    <a:pt x="1" y="71"/>
                    <a:pt x="17" y="141"/>
                  </a:cubicBezTo>
                  <a:cubicBezTo>
                    <a:pt x="17" y="190"/>
                    <a:pt x="34" y="223"/>
                    <a:pt x="67" y="244"/>
                  </a:cubicBezTo>
                  <a:cubicBezTo>
                    <a:pt x="83" y="260"/>
                    <a:pt x="120" y="260"/>
                    <a:pt x="137" y="260"/>
                  </a:cubicBezTo>
                  <a:cubicBezTo>
                    <a:pt x="170" y="244"/>
                    <a:pt x="186" y="223"/>
                    <a:pt x="223" y="207"/>
                  </a:cubicBezTo>
                  <a:cubicBezTo>
                    <a:pt x="240" y="174"/>
                    <a:pt x="240" y="141"/>
                    <a:pt x="240" y="104"/>
                  </a:cubicBezTo>
                  <a:cubicBezTo>
                    <a:pt x="223" y="71"/>
                    <a:pt x="207" y="38"/>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30"/>
            <p:cNvSpPr/>
            <p:nvPr/>
          </p:nvSpPr>
          <p:spPr>
            <a:xfrm>
              <a:off x="4787550" y="3019300"/>
              <a:ext cx="6000" cy="6675"/>
            </a:xfrm>
            <a:custGeom>
              <a:avLst/>
              <a:gdLst/>
              <a:ahLst/>
              <a:cxnLst/>
              <a:rect l="l" t="t" r="r" b="b"/>
              <a:pathLst>
                <a:path w="240" h="267" extrusionOk="0">
                  <a:moveTo>
                    <a:pt x="104"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40" y="190"/>
                    <a:pt x="223" y="124"/>
                  </a:cubicBezTo>
                  <a:cubicBezTo>
                    <a:pt x="223" y="87"/>
                    <a:pt x="207" y="54"/>
                    <a:pt x="190" y="37"/>
                  </a:cubicBezTo>
                  <a:cubicBezTo>
                    <a:pt x="174" y="21"/>
                    <a:pt x="174" y="21"/>
                    <a:pt x="153" y="21"/>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30"/>
            <p:cNvSpPr/>
            <p:nvPr/>
          </p:nvSpPr>
          <p:spPr>
            <a:xfrm>
              <a:off x="4866100" y="2941150"/>
              <a:ext cx="5675" cy="6525"/>
            </a:xfrm>
            <a:custGeom>
              <a:avLst/>
              <a:gdLst/>
              <a:ahLst/>
              <a:cxnLst/>
              <a:rect l="l" t="t" r="r" b="b"/>
              <a:pathLst>
                <a:path w="227" h="261" extrusionOk="0">
                  <a:moveTo>
                    <a:pt x="103" y="1"/>
                  </a:moveTo>
                  <a:cubicBezTo>
                    <a:pt x="37" y="1"/>
                    <a:pt x="0" y="71"/>
                    <a:pt x="0" y="137"/>
                  </a:cubicBezTo>
                  <a:cubicBezTo>
                    <a:pt x="0" y="174"/>
                    <a:pt x="21" y="207"/>
                    <a:pt x="54" y="224"/>
                  </a:cubicBezTo>
                  <a:cubicBezTo>
                    <a:pt x="70" y="261"/>
                    <a:pt x="103" y="261"/>
                    <a:pt x="124" y="261"/>
                  </a:cubicBezTo>
                  <a:cubicBezTo>
                    <a:pt x="190" y="240"/>
                    <a:pt x="227" y="174"/>
                    <a:pt x="227" y="104"/>
                  </a:cubicBezTo>
                  <a:cubicBezTo>
                    <a:pt x="227"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30"/>
            <p:cNvSpPr/>
            <p:nvPr/>
          </p:nvSpPr>
          <p:spPr>
            <a:xfrm>
              <a:off x="4787550" y="2974650"/>
              <a:ext cx="5175" cy="4525"/>
            </a:xfrm>
            <a:custGeom>
              <a:avLst/>
              <a:gdLst/>
              <a:ahLst/>
              <a:cxnLst/>
              <a:rect l="l" t="t" r="r" b="b"/>
              <a:pathLst>
                <a:path w="207" h="181" extrusionOk="0">
                  <a:moveTo>
                    <a:pt x="190" y="1"/>
                  </a:moveTo>
                  <a:cubicBezTo>
                    <a:pt x="120" y="55"/>
                    <a:pt x="71" y="88"/>
                    <a:pt x="0" y="137"/>
                  </a:cubicBezTo>
                  <a:lnTo>
                    <a:pt x="17" y="158"/>
                  </a:lnTo>
                  <a:cubicBezTo>
                    <a:pt x="29" y="169"/>
                    <a:pt x="51" y="181"/>
                    <a:pt x="74" y="181"/>
                  </a:cubicBezTo>
                  <a:cubicBezTo>
                    <a:pt x="84" y="181"/>
                    <a:pt x="94" y="179"/>
                    <a:pt x="104" y="174"/>
                  </a:cubicBezTo>
                  <a:cubicBezTo>
                    <a:pt x="153" y="174"/>
                    <a:pt x="207" y="104"/>
                    <a:pt x="190" y="34"/>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30"/>
            <p:cNvSpPr/>
            <p:nvPr/>
          </p:nvSpPr>
          <p:spPr>
            <a:xfrm>
              <a:off x="4896600" y="2982800"/>
              <a:ext cx="6100" cy="6525"/>
            </a:xfrm>
            <a:custGeom>
              <a:avLst/>
              <a:gdLst/>
              <a:ahLst/>
              <a:cxnLst/>
              <a:rect l="l" t="t" r="r" b="b"/>
              <a:pathLst>
                <a:path w="244" h="261" extrusionOk="0">
                  <a:moveTo>
                    <a:pt x="104" y="1"/>
                  </a:moveTo>
                  <a:cubicBezTo>
                    <a:pt x="54" y="17"/>
                    <a:pt x="0" y="87"/>
                    <a:pt x="17" y="157"/>
                  </a:cubicBezTo>
                  <a:cubicBezTo>
                    <a:pt x="17" y="190"/>
                    <a:pt x="38" y="223"/>
                    <a:pt x="71"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30"/>
            <p:cNvSpPr/>
            <p:nvPr/>
          </p:nvSpPr>
          <p:spPr>
            <a:xfrm>
              <a:off x="4567700" y="2872425"/>
              <a:ext cx="5575" cy="6675"/>
            </a:xfrm>
            <a:custGeom>
              <a:avLst/>
              <a:gdLst/>
              <a:ahLst/>
              <a:cxnLst/>
              <a:rect l="l" t="t" r="r" b="b"/>
              <a:pathLst>
                <a:path w="223" h="267" extrusionOk="0">
                  <a:moveTo>
                    <a:pt x="83" y="0"/>
                  </a:moveTo>
                  <a:cubicBezTo>
                    <a:pt x="66" y="21"/>
                    <a:pt x="33" y="37"/>
                    <a:pt x="17" y="54"/>
                  </a:cubicBezTo>
                  <a:cubicBezTo>
                    <a:pt x="0" y="87"/>
                    <a:pt x="0" y="124"/>
                    <a:pt x="0" y="157"/>
                  </a:cubicBezTo>
                  <a:cubicBezTo>
                    <a:pt x="0" y="190"/>
                    <a:pt x="17" y="227"/>
                    <a:pt x="33" y="243"/>
                  </a:cubicBezTo>
                  <a:cubicBezTo>
                    <a:pt x="57" y="255"/>
                    <a:pt x="82" y="267"/>
                    <a:pt x="101" y="267"/>
                  </a:cubicBezTo>
                  <a:cubicBezTo>
                    <a:pt x="108" y="267"/>
                    <a:pt x="115" y="265"/>
                    <a:pt x="120" y="260"/>
                  </a:cubicBezTo>
                  <a:cubicBezTo>
                    <a:pt x="186" y="260"/>
                    <a:pt x="223" y="190"/>
                    <a:pt x="223" y="124"/>
                  </a:cubicBezTo>
                  <a:cubicBezTo>
                    <a:pt x="206" y="87"/>
                    <a:pt x="186" y="54"/>
                    <a:pt x="169" y="37"/>
                  </a:cubicBezTo>
                  <a:cubicBezTo>
                    <a:pt x="169" y="21"/>
                    <a:pt x="153" y="21"/>
                    <a:pt x="153" y="21"/>
                  </a:cubicBezTo>
                  <a:cubicBezTo>
                    <a:pt x="136" y="0"/>
                    <a:pt x="103"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30"/>
            <p:cNvSpPr/>
            <p:nvPr/>
          </p:nvSpPr>
          <p:spPr>
            <a:xfrm>
              <a:off x="4690050" y="3023450"/>
              <a:ext cx="6000" cy="6575"/>
            </a:xfrm>
            <a:custGeom>
              <a:avLst/>
              <a:gdLst/>
              <a:ahLst/>
              <a:cxnLst/>
              <a:rect l="l" t="t" r="r" b="b"/>
              <a:pathLst>
                <a:path w="240" h="263" extrusionOk="0">
                  <a:moveTo>
                    <a:pt x="108" y="0"/>
                  </a:moveTo>
                  <a:cubicBezTo>
                    <a:pt x="85" y="0"/>
                    <a:pt x="65" y="12"/>
                    <a:pt x="54" y="24"/>
                  </a:cubicBezTo>
                  <a:cubicBezTo>
                    <a:pt x="33" y="40"/>
                    <a:pt x="17" y="77"/>
                    <a:pt x="17" y="110"/>
                  </a:cubicBezTo>
                  <a:cubicBezTo>
                    <a:pt x="0" y="143"/>
                    <a:pt x="17" y="180"/>
                    <a:pt x="33" y="213"/>
                  </a:cubicBezTo>
                  <a:cubicBezTo>
                    <a:pt x="54" y="244"/>
                    <a:pt x="85" y="263"/>
                    <a:pt x="118" y="263"/>
                  </a:cubicBezTo>
                  <a:cubicBezTo>
                    <a:pt x="142" y="263"/>
                    <a:pt x="167" y="253"/>
                    <a:pt x="190" y="230"/>
                  </a:cubicBezTo>
                  <a:cubicBezTo>
                    <a:pt x="239" y="180"/>
                    <a:pt x="239" y="110"/>
                    <a:pt x="206" y="40"/>
                  </a:cubicBezTo>
                  <a:cubicBezTo>
                    <a:pt x="190" y="24"/>
                    <a:pt x="173" y="7"/>
                    <a:pt x="157" y="7"/>
                  </a:cubicBezTo>
                  <a:lnTo>
                    <a:pt x="136" y="7"/>
                  </a:lnTo>
                  <a:cubicBezTo>
                    <a:pt x="127" y="2"/>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30"/>
            <p:cNvSpPr/>
            <p:nvPr/>
          </p:nvSpPr>
          <p:spPr>
            <a:xfrm>
              <a:off x="4606750" y="2802425"/>
              <a:ext cx="6000" cy="6700"/>
            </a:xfrm>
            <a:custGeom>
              <a:avLst/>
              <a:gdLst/>
              <a:ahLst/>
              <a:cxnLst/>
              <a:rect l="l" t="t" r="r" b="b"/>
              <a:pathLst>
                <a:path w="240" h="268" extrusionOk="0">
                  <a:moveTo>
                    <a:pt x="104" y="1"/>
                  </a:moveTo>
                  <a:cubicBezTo>
                    <a:pt x="67" y="17"/>
                    <a:pt x="50" y="38"/>
                    <a:pt x="34" y="54"/>
                  </a:cubicBezTo>
                  <a:cubicBezTo>
                    <a:pt x="17" y="87"/>
                    <a:pt x="1" y="120"/>
                    <a:pt x="1" y="157"/>
                  </a:cubicBezTo>
                  <a:cubicBezTo>
                    <a:pt x="17" y="190"/>
                    <a:pt x="34" y="223"/>
                    <a:pt x="50" y="244"/>
                  </a:cubicBezTo>
                  <a:cubicBezTo>
                    <a:pt x="62" y="255"/>
                    <a:pt x="84" y="267"/>
                    <a:pt x="107" y="267"/>
                  </a:cubicBezTo>
                  <a:cubicBezTo>
                    <a:pt x="117" y="267"/>
                    <a:pt x="127" y="265"/>
                    <a:pt x="137" y="260"/>
                  </a:cubicBezTo>
                  <a:cubicBezTo>
                    <a:pt x="191" y="260"/>
                    <a:pt x="240" y="190"/>
                    <a:pt x="223" y="120"/>
                  </a:cubicBezTo>
                  <a:cubicBezTo>
                    <a:pt x="223" y="87"/>
                    <a:pt x="207" y="54"/>
                    <a:pt x="191"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30"/>
            <p:cNvSpPr/>
            <p:nvPr/>
          </p:nvSpPr>
          <p:spPr>
            <a:xfrm>
              <a:off x="4954225" y="2975175"/>
              <a:ext cx="6400" cy="6525"/>
            </a:xfrm>
            <a:custGeom>
              <a:avLst/>
              <a:gdLst/>
              <a:ahLst/>
              <a:cxnLst/>
              <a:rect l="l" t="t" r="r" b="b"/>
              <a:pathLst>
                <a:path w="256" h="261" extrusionOk="0">
                  <a:moveTo>
                    <a:pt x="119" y="0"/>
                  </a:moveTo>
                  <a:cubicBezTo>
                    <a:pt x="76" y="0"/>
                    <a:pt x="41" y="32"/>
                    <a:pt x="17" y="83"/>
                  </a:cubicBezTo>
                  <a:cubicBezTo>
                    <a:pt x="0" y="153"/>
                    <a:pt x="33" y="219"/>
                    <a:pt x="83" y="256"/>
                  </a:cubicBezTo>
                  <a:cubicBezTo>
                    <a:pt x="92" y="259"/>
                    <a:pt x="101" y="260"/>
                    <a:pt x="111" y="260"/>
                  </a:cubicBezTo>
                  <a:cubicBezTo>
                    <a:pt x="159" y="260"/>
                    <a:pt x="209" y="228"/>
                    <a:pt x="223" y="170"/>
                  </a:cubicBezTo>
                  <a:cubicBezTo>
                    <a:pt x="256" y="116"/>
                    <a:pt x="223" y="34"/>
                    <a:pt x="169" y="13"/>
                  </a:cubicBezTo>
                  <a:cubicBezTo>
                    <a:pt x="152" y="4"/>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30"/>
            <p:cNvSpPr/>
            <p:nvPr/>
          </p:nvSpPr>
          <p:spPr>
            <a:xfrm>
              <a:off x="4760025" y="3006925"/>
              <a:ext cx="6100" cy="6575"/>
            </a:xfrm>
            <a:custGeom>
              <a:avLst/>
              <a:gdLst/>
              <a:ahLst/>
              <a:cxnLst/>
              <a:rect l="l" t="t" r="r" b="b"/>
              <a:pathLst>
                <a:path w="244" h="263" extrusionOk="0">
                  <a:moveTo>
                    <a:pt x="104" y="0"/>
                  </a:moveTo>
                  <a:cubicBezTo>
                    <a:pt x="54" y="17"/>
                    <a:pt x="1" y="83"/>
                    <a:pt x="17" y="153"/>
                  </a:cubicBezTo>
                  <a:cubicBezTo>
                    <a:pt x="17" y="186"/>
                    <a:pt x="38" y="223"/>
                    <a:pt x="54" y="240"/>
                  </a:cubicBezTo>
                  <a:cubicBezTo>
                    <a:pt x="78" y="251"/>
                    <a:pt x="93" y="263"/>
                    <a:pt x="113" y="263"/>
                  </a:cubicBezTo>
                  <a:cubicBezTo>
                    <a:pt x="121" y="263"/>
                    <a:pt x="130" y="261"/>
                    <a:pt x="141" y="256"/>
                  </a:cubicBezTo>
                  <a:cubicBezTo>
                    <a:pt x="207"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30"/>
            <p:cNvSpPr/>
            <p:nvPr/>
          </p:nvSpPr>
          <p:spPr>
            <a:xfrm>
              <a:off x="4623875" y="2784275"/>
              <a:ext cx="6100" cy="6625"/>
            </a:xfrm>
            <a:custGeom>
              <a:avLst/>
              <a:gdLst/>
              <a:ahLst/>
              <a:cxnLst/>
              <a:rect l="l" t="t" r="r" b="b"/>
              <a:pathLst>
                <a:path w="244" h="265" extrusionOk="0">
                  <a:moveTo>
                    <a:pt x="139" y="1"/>
                  </a:moveTo>
                  <a:cubicBezTo>
                    <a:pt x="87" y="1"/>
                    <a:pt x="48" y="33"/>
                    <a:pt x="21" y="92"/>
                  </a:cubicBezTo>
                  <a:cubicBezTo>
                    <a:pt x="0" y="162"/>
                    <a:pt x="37" y="228"/>
                    <a:pt x="87" y="248"/>
                  </a:cubicBezTo>
                  <a:cubicBezTo>
                    <a:pt x="103" y="265"/>
                    <a:pt x="124" y="265"/>
                    <a:pt x="140" y="265"/>
                  </a:cubicBezTo>
                  <a:cubicBezTo>
                    <a:pt x="173" y="265"/>
                    <a:pt x="206" y="228"/>
                    <a:pt x="227" y="178"/>
                  </a:cubicBezTo>
                  <a:cubicBezTo>
                    <a:pt x="244" y="125"/>
                    <a:pt x="244" y="75"/>
                    <a:pt x="206" y="42"/>
                  </a:cubicBezTo>
                  <a:cubicBezTo>
                    <a:pt x="190" y="22"/>
                    <a:pt x="190" y="22"/>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30"/>
            <p:cNvSpPr/>
            <p:nvPr/>
          </p:nvSpPr>
          <p:spPr>
            <a:xfrm>
              <a:off x="4631600" y="2842925"/>
              <a:ext cx="6525" cy="6475"/>
            </a:xfrm>
            <a:custGeom>
              <a:avLst/>
              <a:gdLst/>
              <a:ahLst/>
              <a:cxnLst/>
              <a:rect l="l" t="t" r="r" b="b"/>
              <a:pathLst>
                <a:path w="261" h="259" extrusionOk="0">
                  <a:moveTo>
                    <a:pt x="122" y="0"/>
                  </a:moveTo>
                  <a:cubicBezTo>
                    <a:pt x="78" y="0"/>
                    <a:pt x="45" y="32"/>
                    <a:pt x="21" y="83"/>
                  </a:cubicBezTo>
                  <a:cubicBezTo>
                    <a:pt x="0" y="149"/>
                    <a:pt x="38" y="219"/>
                    <a:pt x="87" y="252"/>
                  </a:cubicBezTo>
                  <a:cubicBezTo>
                    <a:pt x="97" y="256"/>
                    <a:pt x="108" y="258"/>
                    <a:pt x="118" y="258"/>
                  </a:cubicBezTo>
                  <a:cubicBezTo>
                    <a:pt x="164" y="258"/>
                    <a:pt x="210" y="224"/>
                    <a:pt x="227" y="170"/>
                  </a:cubicBezTo>
                  <a:cubicBezTo>
                    <a:pt x="260" y="100"/>
                    <a:pt x="227" y="30"/>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30"/>
            <p:cNvSpPr/>
            <p:nvPr/>
          </p:nvSpPr>
          <p:spPr>
            <a:xfrm>
              <a:off x="4628200" y="2813150"/>
              <a:ext cx="6000" cy="6675"/>
            </a:xfrm>
            <a:custGeom>
              <a:avLst/>
              <a:gdLst/>
              <a:ahLst/>
              <a:cxnLst/>
              <a:rect l="l" t="t" r="r" b="b"/>
              <a:pathLst>
                <a:path w="240" h="267" extrusionOk="0">
                  <a:moveTo>
                    <a:pt x="136" y="0"/>
                  </a:moveTo>
                  <a:cubicBezTo>
                    <a:pt x="120" y="0"/>
                    <a:pt x="87" y="21"/>
                    <a:pt x="71" y="37"/>
                  </a:cubicBezTo>
                  <a:cubicBezTo>
                    <a:pt x="17" y="87"/>
                    <a:pt x="0" y="157"/>
                    <a:pt x="54" y="227"/>
                  </a:cubicBezTo>
                  <a:cubicBezTo>
                    <a:pt x="71" y="244"/>
                    <a:pt x="87" y="260"/>
                    <a:pt x="120" y="260"/>
                  </a:cubicBezTo>
                  <a:cubicBezTo>
                    <a:pt x="131" y="265"/>
                    <a:pt x="140" y="267"/>
                    <a:pt x="148" y="267"/>
                  </a:cubicBezTo>
                  <a:cubicBezTo>
                    <a:pt x="168" y="267"/>
                    <a:pt x="183" y="255"/>
                    <a:pt x="207" y="244"/>
                  </a:cubicBezTo>
                  <a:cubicBezTo>
                    <a:pt x="223" y="207"/>
                    <a:pt x="240" y="190"/>
                    <a:pt x="240" y="157"/>
                  </a:cubicBezTo>
                  <a:cubicBezTo>
                    <a:pt x="240" y="124"/>
                    <a:pt x="240" y="87"/>
                    <a:pt x="223" y="54"/>
                  </a:cubicBezTo>
                  <a:cubicBezTo>
                    <a:pt x="207" y="37"/>
                    <a:pt x="190" y="21"/>
                    <a:pt x="174" y="21"/>
                  </a:cubicBezTo>
                  <a:cubicBezTo>
                    <a:pt x="157" y="21"/>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30"/>
            <p:cNvSpPr/>
            <p:nvPr/>
          </p:nvSpPr>
          <p:spPr>
            <a:xfrm>
              <a:off x="4638925" y="2827275"/>
              <a:ext cx="6500" cy="6475"/>
            </a:xfrm>
            <a:custGeom>
              <a:avLst/>
              <a:gdLst/>
              <a:ahLst/>
              <a:cxnLst/>
              <a:rect l="l" t="t" r="r" b="b"/>
              <a:pathLst>
                <a:path w="260" h="259" extrusionOk="0">
                  <a:moveTo>
                    <a:pt x="144" y="0"/>
                  </a:moveTo>
                  <a:cubicBezTo>
                    <a:pt x="98" y="0"/>
                    <a:pt x="51" y="30"/>
                    <a:pt x="37" y="74"/>
                  </a:cubicBezTo>
                  <a:cubicBezTo>
                    <a:pt x="0" y="140"/>
                    <a:pt x="37" y="227"/>
                    <a:pt x="87" y="243"/>
                  </a:cubicBezTo>
                  <a:cubicBezTo>
                    <a:pt x="106" y="254"/>
                    <a:pt x="123" y="258"/>
                    <a:pt x="140" y="258"/>
                  </a:cubicBezTo>
                  <a:cubicBezTo>
                    <a:pt x="183" y="258"/>
                    <a:pt x="216" y="225"/>
                    <a:pt x="243" y="177"/>
                  </a:cubicBezTo>
                  <a:cubicBezTo>
                    <a:pt x="260" y="107"/>
                    <a:pt x="223" y="37"/>
                    <a:pt x="173" y="4"/>
                  </a:cubicBezTo>
                  <a:cubicBezTo>
                    <a:pt x="164" y="1"/>
                    <a:pt x="154"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30"/>
            <p:cNvSpPr/>
            <p:nvPr/>
          </p:nvSpPr>
          <p:spPr>
            <a:xfrm>
              <a:off x="4635525" y="2796850"/>
              <a:ext cx="5575" cy="6525"/>
            </a:xfrm>
            <a:custGeom>
              <a:avLst/>
              <a:gdLst/>
              <a:ahLst/>
              <a:cxnLst/>
              <a:rect l="l" t="t" r="r" b="b"/>
              <a:pathLst>
                <a:path w="223" h="261" extrusionOk="0">
                  <a:moveTo>
                    <a:pt x="87" y="1"/>
                  </a:moveTo>
                  <a:cubicBezTo>
                    <a:pt x="70" y="1"/>
                    <a:pt x="33" y="17"/>
                    <a:pt x="17" y="55"/>
                  </a:cubicBezTo>
                  <a:cubicBezTo>
                    <a:pt x="0" y="88"/>
                    <a:pt x="0" y="121"/>
                    <a:pt x="0" y="158"/>
                  </a:cubicBezTo>
                  <a:cubicBezTo>
                    <a:pt x="0" y="191"/>
                    <a:pt x="17" y="207"/>
                    <a:pt x="50" y="240"/>
                  </a:cubicBezTo>
                  <a:cubicBezTo>
                    <a:pt x="70" y="261"/>
                    <a:pt x="103" y="261"/>
                    <a:pt x="120" y="261"/>
                  </a:cubicBezTo>
                  <a:cubicBezTo>
                    <a:pt x="190" y="240"/>
                    <a:pt x="223" y="174"/>
                    <a:pt x="223" y="104"/>
                  </a:cubicBezTo>
                  <a:cubicBezTo>
                    <a:pt x="223" y="71"/>
                    <a:pt x="206" y="55"/>
                    <a:pt x="173" y="17"/>
                  </a:cubicBezTo>
                  <a:cubicBezTo>
                    <a:pt x="17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30"/>
            <p:cNvSpPr/>
            <p:nvPr/>
          </p:nvSpPr>
          <p:spPr>
            <a:xfrm>
              <a:off x="4638925" y="2873750"/>
              <a:ext cx="6500" cy="6625"/>
            </a:xfrm>
            <a:custGeom>
              <a:avLst/>
              <a:gdLst/>
              <a:ahLst/>
              <a:cxnLst/>
              <a:rect l="l" t="t" r="r" b="b"/>
              <a:pathLst>
                <a:path w="260" h="265" extrusionOk="0">
                  <a:moveTo>
                    <a:pt x="140" y="1"/>
                  </a:moveTo>
                  <a:cubicBezTo>
                    <a:pt x="103" y="1"/>
                    <a:pt x="87" y="17"/>
                    <a:pt x="54" y="34"/>
                  </a:cubicBezTo>
                  <a:cubicBezTo>
                    <a:pt x="0" y="87"/>
                    <a:pt x="0" y="153"/>
                    <a:pt x="37" y="223"/>
                  </a:cubicBezTo>
                  <a:cubicBezTo>
                    <a:pt x="54" y="240"/>
                    <a:pt x="87" y="256"/>
                    <a:pt x="120" y="256"/>
                  </a:cubicBezTo>
                  <a:cubicBezTo>
                    <a:pt x="126" y="262"/>
                    <a:pt x="133" y="265"/>
                    <a:pt x="141" y="265"/>
                  </a:cubicBezTo>
                  <a:cubicBezTo>
                    <a:pt x="159" y="265"/>
                    <a:pt x="178" y="251"/>
                    <a:pt x="190" y="240"/>
                  </a:cubicBezTo>
                  <a:cubicBezTo>
                    <a:pt x="243" y="190"/>
                    <a:pt x="260" y="104"/>
                    <a:pt x="206" y="50"/>
                  </a:cubicBezTo>
                  <a:cubicBezTo>
                    <a:pt x="206" y="34"/>
                    <a:pt x="190" y="17"/>
                    <a:pt x="173" y="17"/>
                  </a:cubicBezTo>
                  <a:cubicBezTo>
                    <a:pt x="157"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30"/>
            <p:cNvSpPr/>
            <p:nvPr/>
          </p:nvSpPr>
          <p:spPr>
            <a:xfrm>
              <a:off x="4640675" y="2905900"/>
              <a:ext cx="5575" cy="6525"/>
            </a:xfrm>
            <a:custGeom>
              <a:avLst/>
              <a:gdLst/>
              <a:ahLst/>
              <a:cxnLst/>
              <a:rect l="l" t="t" r="r" b="b"/>
              <a:pathLst>
                <a:path w="223" h="261" extrusionOk="0">
                  <a:moveTo>
                    <a:pt x="87" y="1"/>
                  </a:moveTo>
                  <a:cubicBezTo>
                    <a:pt x="70" y="1"/>
                    <a:pt x="33" y="38"/>
                    <a:pt x="17" y="55"/>
                  </a:cubicBezTo>
                  <a:cubicBezTo>
                    <a:pt x="0" y="88"/>
                    <a:pt x="0" y="125"/>
                    <a:pt x="0" y="158"/>
                  </a:cubicBezTo>
                  <a:cubicBezTo>
                    <a:pt x="0" y="191"/>
                    <a:pt x="17" y="228"/>
                    <a:pt x="50" y="244"/>
                  </a:cubicBezTo>
                  <a:cubicBezTo>
                    <a:pt x="70" y="261"/>
                    <a:pt x="103" y="261"/>
                    <a:pt x="120" y="261"/>
                  </a:cubicBezTo>
                  <a:cubicBezTo>
                    <a:pt x="190" y="244"/>
                    <a:pt x="223" y="191"/>
                    <a:pt x="223" y="104"/>
                  </a:cubicBezTo>
                  <a:cubicBezTo>
                    <a:pt x="223" y="71"/>
                    <a:pt x="206" y="55"/>
                    <a:pt x="173" y="22"/>
                  </a:cubicBezTo>
                  <a:lnTo>
                    <a:pt x="153" y="22"/>
                  </a:ln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30"/>
            <p:cNvSpPr/>
            <p:nvPr/>
          </p:nvSpPr>
          <p:spPr>
            <a:xfrm>
              <a:off x="4641075" y="2810375"/>
              <a:ext cx="5600" cy="6725"/>
            </a:xfrm>
            <a:custGeom>
              <a:avLst/>
              <a:gdLst/>
              <a:ahLst/>
              <a:cxnLst/>
              <a:rect l="l" t="t" r="r" b="b"/>
              <a:pathLst>
                <a:path w="224" h="269" extrusionOk="0">
                  <a:moveTo>
                    <a:pt x="121" y="1"/>
                  </a:moveTo>
                  <a:cubicBezTo>
                    <a:pt x="115" y="1"/>
                    <a:pt x="109" y="3"/>
                    <a:pt x="104" y="8"/>
                  </a:cubicBezTo>
                  <a:cubicBezTo>
                    <a:pt x="87" y="8"/>
                    <a:pt x="54" y="29"/>
                    <a:pt x="34" y="45"/>
                  </a:cubicBezTo>
                  <a:cubicBezTo>
                    <a:pt x="17" y="62"/>
                    <a:pt x="1" y="111"/>
                    <a:pt x="17" y="148"/>
                  </a:cubicBezTo>
                  <a:cubicBezTo>
                    <a:pt x="17" y="181"/>
                    <a:pt x="34" y="214"/>
                    <a:pt x="54" y="235"/>
                  </a:cubicBezTo>
                  <a:cubicBezTo>
                    <a:pt x="71" y="252"/>
                    <a:pt x="104" y="268"/>
                    <a:pt x="137" y="268"/>
                  </a:cubicBezTo>
                  <a:cubicBezTo>
                    <a:pt x="190" y="252"/>
                    <a:pt x="223" y="198"/>
                    <a:pt x="223" y="132"/>
                  </a:cubicBezTo>
                  <a:lnTo>
                    <a:pt x="223" y="111"/>
                  </a:lnTo>
                  <a:cubicBezTo>
                    <a:pt x="223" y="62"/>
                    <a:pt x="190" y="29"/>
                    <a:pt x="157" y="8"/>
                  </a:cubicBezTo>
                  <a:cubicBezTo>
                    <a:pt x="144" y="8"/>
                    <a:pt x="132"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30"/>
            <p:cNvSpPr/>
            <p:nvPr/>
          </p:nvSpPr>
          <p:spPr>
            <a:xfrm>
              <a:off x="4620875" y="2954125"/>
              <a:ext cx="6525" cy="6750"/>
            </a:xfrm>
            <a:custGeom>
              <a:avLst/>
              <a:gdLst/>
              <a:ahLst/>
              <a:cxnLst/>
              <a:rect l="l" t="t" r="r" b="b"/>
              <a:pathLst>
                <a:path w="261" h="270" extrusionOk="0">
                  <a:moveTo>
                    <a:pt x="122" y="1"/>
                  </a:moveTo>
                  <a:cubicBezTo>
                    <a:pt x="78" y="1"/>
                    <a:pt x="44" y="32"/>
                    <a:pt x="17" y="84"/>
                  </a:cubicBezTo>
                  <a:cubicBezTo>
                    <a:pt x="1" y="154"/>
                    <a:pt x="38" y="236"/>
                    <a:pt x="87" y="257"/>
                  </a:cubicBezTo>
                  <a:cubicBezTo>
                    <a:pt x="102" y="266"/>
                    <a:pt x="117" y="270"/>
                    <a:pt x="131" y="270"/>
                  </a:cubicBezTo>
                  <a:cubicBezTo>
                    <a:pt x="172" y="270"/>
                    <a:pt x="211" y="238"/>
                    <a:pt x="223" y="187"/>
                  </a:cubicBezTo>
                  <a:cubicBezTo>
                    <a:pt x="260" y="117"/>
                    <a:pt x="223" y="30"/>
                    <a:pt x="174"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30"/>
            <p:cNvSpPr/>
            <p:nvPr/>
          </p:nvSpPr>
          <p:spPr>
            <a:xfrm>
              <a:off x="4618300" y="3017650"/>
              <a:ext cx="6100" cy="6400"/>
            </a:xfrm>
            <a:custGeom>
              <a:avLst/>
              <a:gdLst/>
              <a:ahLst/>
              <a:cxnLst/>
              <a:rect l="l" t="t" r="r" b="b"/>
              <a:pathLst>
                <a:path w="244" h="256" extrusionOk="0">
                  <a:moveTo>
                    <a:pt x="141" y="0"/>
                  </a:moveTo>
                  <a:cubicBezTo>
                    <a:pt x="104" y="0"/>
                    <a:pt x="87" y="0"/>
                    <a:pt x="54" y="33"/>
                  </a:cubicBezTo>
                  <a:cubicBezTo>
                    <a:pt x="17" y="66"/>
                    <a:pt x="1" y="153"/>
                    <a:pt x="38" y="206"/>
                  </a:cubicBezTo>
                  <a:cubicBezTo>
                    <a:pt x="54" y="239"/>
                    <a:pt x="87" y="256"/>
                    <a:pt x="120" y="256"/>
                  </a:cubicBezTo>
                  <a:cubicBezTo>
                    <a:pt x="141" y="256"/>
                    <a:pt x="174" y="256"/>
                    <a:pt x="190" y="223"/>
                  </a:cubicBezTo>
                  <a:cubicBezTo>
                    <a:pt x="223" y="206"/>
                    <a:pt x="244" y="169"/>
                    <a:pt x="244" y="136"/>
                  </a:cubicBezTo>
                  <a:cubicBezTo>
                    <a:pt x="244" y="103"/>
                    <a:pt x="244" y="66"/>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30"/>
            <p:cNvSpPr/>
            <p:nvPr/>
          </p:nvSpPr>
          <p:spPr>
            <a:xfrm>
              <a:off x="4639325" y="2857875"/>
              <a:ext cx="6100" cy="6425"/>
            </a:xfrm>
            <a:custGeom>
              <a:avLst/>
              <a:gdLst/>
              <a:ahLst/>
              <a:cxnLst/>
              <a:rect l="l" t="t" r="r" b="b"/>
              <a:pathLst>
                <a:path w="244" h="257" extrusionOk="0">
                  <a:moveTo>
                    <a:pt x="104" y="1"/>
                  </a:moveTo>
                  <a:cubicBezTo>
                    <a:pt x="38" y="1"/>
                    <a:pt x="1" y="67"/>
                    <a:pt x="21" y="137"/>
                  </a:cubicBezTo>
                  <a:cubicBezTo>
                    <a:pt x="21" y="170"/>
                    <a:pt x="38" y="207"/>
                    <a:pt x="54" y="223"/>
                  </a:cubicBezTo>
                  <a:cubicBezTo>
                    <a:pt x="87" y="256"/>
                    <a:pt x="104" y="256"/>
                    <a:pt x="141" y="256"/>
                  </a:cubicBezTo>
                  <a:cubicBezTo>
                    <a:pt x="190" y="240"/>
                    <a:pt x="244" y="170"/>
                    <a:pt x="227" y="104"/>
                  </a:cubicBezTo>
                  <a:cubicBezTo>
                    <a:pt x="227" y="67"/>
                    <a:pt x="207" y="34"/>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30"/>
            <p:cNvSpPr/>
            <p:nvPr/>
          </p:nvSpPr>
          <p:spPr>
            <a:xfrm>
              <a:off x="4614500" y="3034350"/>
              <a:ext cx="5575" cy="6500"/>
            </a:xfrm>
            <a:custGeom>
              <a:avLst/>
              <a:gdLst/>
              <a:ahLst/>
              <a:cxnLst/>
              <a:rect l="l" t="t" r="r" b="b"/>
              <a:pathLst>
                <a:path w="223" h="260" extrusionOk="0">
                  <a:moveTo>
                    <a:pt x="103" y="0"/>
                  </a:moveTo>
                  <a:cubicBezTo>
                    <a:pt x="66" y="17"/>
                    <a:pt x="33" y="37"/>
                    <a:pt x="17" y="54"/>
                  </a:cubicBezTo>
                  <a:cubicBezTo>
                    <a:pt x="0" y="87"/>
                    <a:pt x="0" y="120"/>
                    <a:pt x="0" y="157"/>
                  </a:cubicBezTo>
                  <a:cubicBezTo>
                    <a:pt x="0" y="190"/>
                    <a:pt x="17" y="223"/>
                    <a:pt x="50" y="243"/>
                  </a:cubicBezTo>
                  <a:cubicBezTo>
                    <a:pt x="66" y="260"/>
                    <a:pt x="103" y="260"/>
                    <a:pt x="136" y="260"/>
                  </a:cubicBezTo>
                  <a:cubicBezTo>
                    <a:pt x="190" y="260"/>
                    <a:pt x="223" y="190"/>
                    <a:pt x="223" y="120"/>
                  </a:cubicBezTo>
                  <a:cubicBezTo>
                    <a:pt x="223" y="87"/>
                    <a:pt x="206" y="54"/>
                    <a:pt x="169" y="37"/>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30"/>
            <p:cNvSpPr/>
            <p:nvPr/>
          </p:nvSpPr>
          <p:spPr>
            <a:xfrm>
              <a:off x="4617475" y="2893550"/>
              <a:ext cx="6000" cy="6400"/>
            </a:xfrm>
            <a:custGeom>
              <a:avLst/>
              <a:gdLst/>
              <a:ahLst/>
              <a:cxnLst/>
              <a:rect l="l" t="t" r="r" b="b"/>
              <a:pathLst>
                <a:path w="240" h="256" extrusionOk="0">
                  <a:moveTo>
                    <a:pt x="137" y="0"/>
                  </a:moveTo>
                  <a:cubicBezTo>
                    <a:pt x="104" y="0"/>
                    <a:pt x="71" y="0"/>
                    <a:pt x="50" y="17"/>
                  </a:cubicBezTo>
                  <a:cubicBezTo>
                    <a:pt x="1" y="66"/>
                    <a:pt x="1" y="153"/>
                    <a:pt x="34" y="206"/>
                  </a:cubicBezTo>
                  <a:cubicBezTo>
                    <a:pt x="50" y="239"/>
                    <a:pt x="87" y="256"/>
                    <a:pt x="104" y="256"/>
                  </a:cubicBezTo>
                  <a:cubicBezTo>
                    <a:pt x="137" y="256"/>
                    <a:pt x="174" y="239"/>
                    <a:pt x="190" y="223"/>
                  </a:cubicBezTo>
                  <a:cubicBezTo>
                    <a:pt x="207" y="206"/>
                    <a:pt x="223" y="169"/>
                    <a:pt x="223" y="136"/>
                  </a:cubicBezTo>
                  <a:cubicBezTo>
                    <a:pt x="240" y="103"/>
                    <a:pt x="223" y="66"/>
                    <a:pt x="207" y="50"/>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30"/>
            <p:cNvSpPr/>
            <p:nvPr/>
          </p:nvSpPr>
          <p:spPr>
            <a:xfrm>
              <a:off x="4617075" y="2990125"/>
              <a:ext cx="6000" cy="6400"/>
            </a:xfrm>
            <a:custGeom>
              <a:avLst/>
              <a:gdLst/>
              <a:ahLst/>
              <a:cxnLst/>
              <a:rect l="l" t="t" r="r" b="b"/>
              <a:pathLst>
                <a:path w="240" h="256" extrusionOk="0">
                  <a:moveTo>
                    <a:pt x="120" y="0"/>
                  </a:moveTo>
                  <a:cubicBezTo>
                    <a:pt x="103" y="0"/>
                    <a:pt x="66" y="0"/>
                    <a:pt x="50" y="33"/>
                  </a:cubicBezTo>
                  <a:cubicBezTo>
                    <a:pt x="17" y="54"/>
                    <a:pt x="17" y="87"/>
                    <a:pt x="0" y="120"/>
                  </a:cubicBezTo>
                  <a:cubicBezTo>
                    <a:pt x="0" y="157"/>
                    <a:pt x="17" y="190"/>
                    <a:pt x="33" y="207"/>
                  </a:cubicBezTo>
                  <a:cubicBezTo>
                    <a:pt x="52" y="237"/>
                    <a:pt x="83" y="256"/>
                    <a:pt x="117" y="256"/>
                  </a:cubicBezTo>
                  <a:cubicBezTo>
                    <a:pt x="141" y="256"/>
                    <a:pt x="167" y="246"/>
                    <a:pt x="190" y="223"/>
                  </a:cubicBezTo>
                  <a:cubicBezTo>
                    <a:pt x="239" y="190"/>
                    <a:pt x="239" y="103"/>
                    <a:pt x="206" y="54"/>
                  </a:cubicBezTo>
                  <a:cubicBezTo>
                    <a:pt x="190" y="33"/>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30"/>
            <p:cNvSpPr/>
            <p:nvPr/>
          </p:nvSpPr>
          <p:spPr>
            <a:xfrm>
              <a:off x="4619225" y="2848400"/>
              <a:ext cx="6000" cy="6525"/>
            </a:xfrm>
            <a:custGeom>
              <a:avLst/>
              <a:gdLst/>
              <a:ahLst/>
              <a:cxnLst/>
              <a:rect l="l" t="t" r="r" b="b"/>
              <a:pathLst>
                <a:path w="240" h="261" extrusionOk="0">
                  <a:moveTo>
                    <a:pt x="104" y="0"/>
                  </a:moveTo>
                  <a:cubicBezTo>
                    <a:pt x="34" y="0"/>
                    <a:pt x="1" y="70"/>
                    <a:pt x="1" y="136"/>
                  </a:cubicBezTo>
                  <a:cubicBezTo>
                    <a:pt x="17" y="174"/>
                    <a:pt x="34" y="207"/>
                    <a:pt x="50" y="223"/>
                  </a:cubicBezTo>
                  <a:cubicBezTo>
                    <a:pt x="67" y="260"/>
                    <a:pt x="104" y="260"/>
                    <a:pt x="137" y="260"/>
                  </a:cubicBezTo>
                  <a:cubicBezTo>
                    <a:pt x="186" y="240"/>
                    <a:pt x="240" y="174"/>
                    <a:pt x="223" y="103"/>
                  </a:cubicBezTo>
                  <a:cubicBezTo>
                    <a:pt x="223" y="70"/>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30"/>
            <p:cNvSpPr/>
            <p:nvPr/>
          </p:nvSpPr>
          <p:spPr>
            <a:xfrm>
              <a:off x="4620875" y="2798250"/>
              <a:ext cx="6100" cy="6525"/>
            </a:xfrm>
            <a:custGeom>
              <a:avLst/>
              <a:gdLst/>
              <a:ahLst/>
              <a:cxnLst/>
              <a:rect l="l" t="t" r="r" b="b"/>
              <a:pathLst>
                <a:path w="244" h="261" extrusionOk="0">
                  <a:moveTo>
                    <a:pt x="112" y="0"/>
                  </a:moveTo>
                  <a:cubicBezTo>
                    <a:pt x="71" y="0"/>
                    <a:pt x="32" y="33"/>
                    <a:pt x="17" y="81"/>
                  </a:cubicBezTo>
                  <a:cubicBezTo>
                    <a:pt x="1" y="102"/>
                    <a:pt x="1" y="118"/>
                    <a:pt x="1" y="135"/>
                  </a:cubicBezTo>
                  <a:cubicBezTo>
                    <a:pt x="17" y="184"/>
                    <a:pt x="38" y="238"/>
                    <a:pt x="71" y="254"/>
                  </a:cubicBezTo>
                  <a:cubicBezTo>
                    <a:pt x="84" y="259"/>
                    <a:pt x="96" y="261"/>
                    <a:pt x="108" y="261"/>
                  </a:cubicBezTo>
                  <a:cubicBezTo>
                    <a:pt x="140" y="261"/>
                    <a:pt x="166" y="245"/>
                    <a:pt x="190" y="221"/>
                  </a:cubicBezTo>
                  <a:cubicBezTo>
                    <a:pt x="207" y="205"/>
                    <a:pt x="207" y="184"/>
                    <a:pt x="223" y="168"/>
                  </a:cubicBezTo>
                  <a:cubicBezTo>
                    <a:pt x="244" y="102"/>
                    <a:pt x="207" y="32"/>
                    <a:pt x="157" y="15"/>
                  </a:cubicBezTo>
                  <a:cubicBezTo>
                    <a:pt x="143" y="5"/>
                    <a:pt x="127"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30"/>
            <p:cNvSpPr/>
            <p:nvPr/>
          </p:nvSpPr>
          <p:spPr>
            <a:xfrm>
              <a:off x="4606350" y="2973200"/>
              <a:ext cx="6000" cy="6650"/>
            </a:xfrm>
            <a:custGeom>
              <a:avLst/>
              <a:gdLst/>
              <a:ahLst/>
              <a:cxnLst/>
              <a:rect l="l" t="t" r="r" b="b"/>
              <a:pathLst>
                <a:path w="240" h="266" extrusionOk="0">
                  <a:moveTo>
                    <a:pt x="106" y="1"/>
                  </a:moveTo>
                  <a:cubicBezTo>
                    <a:pt x="83" y="1"/>
                    <a:pt x="61" y="14"/>
                    <a:pt x="50" y="26"/>
                  </a:cubicBezTo>
                  <a:cubicBezTo>
                    <a:pt x="0" y="75"/>
                    <a:pt x="0" y="162"/>
                    <a:pt x="33" y="216"/>
                  </a:cubicBezTo>
                  <a:cubicBezTo>
                    <a:pt x="50" y="232"/>
                    <a:pt x="83" y="249"/>
                    <a:pt x="103" y="265"/>
                  </a:cubicBezTo>
                  <a:cubicBezTo>
                    <a:pt x="136" y="265"/>
                    <a:pt x="169" y="249"/>
                    <a:pt x="186" y="232"/>
                  </a:cubicBezTo>
                  <a:cubicBezTo>
                    <a:pt x="239" y="178"/>
                    <a:pt x="239" y="113"/>
                    <a:pt x="207" y="42"/>
                  </a:cubicBezTo>
                  <a:cubicBezTo>
                    <a:pt x="186" y="26"/>
                    <a:pt x="169" y="9"/>
                    <a:pt x="153" y="9"/>
                  </a:cubicBezTo>
                  <a:lnTo>
                    <a:pt x="136" y="9"/>
                  </a:lnTo>
                  <a:cubicBezTo>
                    <a:pt x="127" y="3"/>
                    <a:pt x="116"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30"/>
            <p:cNvSpPr/>
            <p:nvPr/>
          </p:nvSpPr>
          <p:spPr>
            <a:xfrm>
              <a:off x="4629950" y="2983725"/>
              <a:ext cx="5600" cy="6425"/>
            </a:xfrm>
            <a:custGeom>
              <a:avLst/>
              <a:gdLst/>
              <a:ahLst/>
              <a:cxnLst/>
              <a:rect l="l" t="t" r="r" b="b"/>
              <a:pathLst>
                <a:path w="224" h="257" extrusionOk="0">
                  <a:moveTo>
                    <a:pt x="87" y="1"/>
                  </a:moveTo>
                  <a:cubicBezTo>
                    <a:pt x="66" y="1"/>
                    <a:pt x="33" y="17"/>
                    <a:pt x="17" y="50"/>
                  </a:cubicBezTo>
                  <a:cubicBezTo>
                    <a:pt x="1" y="83"/>
                    <a:pt x="1" y="120"/>
                    <a:pt x="1" y="153"/>
                  </a:cubicBezTo>
                  <a:cubicBezTo>
                    <a:pt x="1" y="186"/>
                    <a:pt x="17" y="223"/>
                    <a:pt x="50" y="240"/>
                  </a:cubicBezTo>
                  <a:cubicBezTo>
                    <a:pt x="66" y="256"/>
                    <a:pt x="104" y="256"/>
                    <a:pt x="120" y="256"/>
                  </a:cubicBezTo>
                  <a:cubicBezTo>
                    <a:pt x="190" y="240"/>
                    <a:pt x="223" y="186"/>
                    <a:pt x="223" y="104"/>
                  </a:cubicBezTo>
                  <a:cubicBezTo>
                    <a:pt x="207" y="67"/>
                    <a:pt x="207" y="50"/>
                    <a:pt x="170" y="17"/>
                  </a:cubicBezTo>
                  <a:lnTo>
                    <a:pt x="153" y="17"/>
                  </a:lnTo>
                  <a:cubicBezTo>
                    <a:pt x="137"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30"/>
            <p:cNvSpPr/>
            <p:nvPr/>
          </p:nvSpPr>
          <p:spPr>
            <a:xfrm>
              <a:off x="4608400" y="2909825"/>
              <a:ext cx="5700" cy="6425"/>
            </a:xfrm>
            <a:custGeom>
              <a:avLst/>
              <a:gdLst/>
              <a:ahLst/>
              <a:cxnLst/>
              <a:rect l="l" t="t" r="r" b="b"/>
              <a:pathLst>
                <a:path w="228" h="257" extrusionOk="0">
                  <a:moveTo>
                    <a:pt x="104" y="1"/>
                  </a:moveTo>
                  <a:cubicBezTo>
                    <a:pt x="71" y="1"/>
                    <a:pt x="54" y="17"/>
                    <a:pt x="38" y="34"/>
                  </a:cubicBezTo>
                  <a:cubicBezTo>
                    <a:pt x="21" y="50"/>
                    <a:pt x="1" y="104"/>
                    <a:pt x="1" y="137"/>
                  </a:cubicBezTo>
                  <a:cubicBezTo>
                    <a:pt x="21" y="174"/>
                    <a:pt x="21" y="207"/>
                    <a:pt x="54" y="223"/>
                  </a:cubicBezTo>
                  <a:cubicBezTo>
                    <a:pt x="71" y="256"/>
                    <a:pt x="104" y="256"/>
                    <a:pt x="141" y="256"/>
                  </a:cubicBezTo>
                  <a:cubicBezTo>
                    <a:pt x="190" y="240"/>
                    <a:pt x="228" y="190"/>
                    <a:pt x="228" y="120"/>
                  </a:cubicBezTo>
                  <a:lnTo>
                    <a:pt x="228" y="104"/>
                  </a:lnTo>
                  <a:cubicBezTo>
                    <a:pt x="228"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30"/>
            <p:cNvSpPr/>
            <p:nvPr/>
          </p:nvSpPr>
          <p:spPr>
            <a:xfrm>
              <a:off x="4608000" y="3005175"/>
              <a:ext cx="5575" cy="6625"/>
            </a:xfrm>
            <a:custGeom>
              <a:avLst/>
              <a:gdLst/>
              <a:ahLst/>
              <a:cxnLst/>
              <a:rect l="l" t="t" r="r" b="b"/>
              <a:pathLst>
                <a:path w="223" h="265" extrusionOk="0">
                  <a:moveTo>
                    <a:pt x="87" y="0"/>
                  </a:moveTo>
                  <a:cubicBezTo>
                    <a:pt x="70" y="17"/>
                    <a:pt x="37" y="33"/>
                    <a:pt x="17" y="50"/>
                  </a:cubicBezTo>
                  <a:cubicBezTo>
                    <a:pt x="0" y="87"/>
                    <a:pt x="0" y="120"/>
                    <a:pt x="0" y="153"/>
                  </a:cubicBezTo>
                  <a:cubicBezTo>
                    <a:pt x="0" y="190"/>
                    <a:pt x="17" y="223"/>
                    <a:pt x="37" y="239"/>
                  </a:cubicBezTo>
                  <a:cubicBezTo>
                    <a:pt x="61" y="251"/>
                    <a:pt x="76" y="265"/>
                    <a:pt x="94" y="265"/>
                  </a:cubicBezTo>
                  <a:cubicBezTo>
                    <a:pt x="102" y="265"/>
                    <a:pt x="110" y="262"/>
                    <a:pt x="120" y="256"/>
                  </a:cubicBezTo>
                  <a:cubicBezTo>
                    <a:pt x="190" y="256"/>
                    <a:pt x="223" y="190"/>
                    <a:pt x="223" y="120"/>
                  </a:cubicBezTo>
                  <a:cubicBezTo>
                    <a:pt x="206" y="87"/>
                    <a:pt x="190" y="50"/>
                    <a:pt x="173" y="33"/>
                  </a:cubicBezTo>
                  <a:cubicBezTo>
                    <a:pt x="173" y="17"/>
                    <a:pt x="157" y="17"/>
                    <a:pt x="157" y="17"/>
                  </a:cubicBez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30"/>
            <p:cNvSpPr/>
            <p:nvPr/>
          </p:nvSpPr>
          <p:spPr>
            <a:xfrm>
              <a:off x="4611500" y="2865600"/>
              <a:ext cx="6000" cy="6425"/>
            </a:xfrm>
            <a:custGeom>
              <a:avLst/>
              <a:gdLst/>
              <a:ahLst/>
              <a:cxnLst/>
              <a:rect l="l" t="t" r="r" b="b"/>
              <a:pathLst>
                <a:path w="240" h="257" extrusionOk="0">
                  <a:moveTo>
                    <a:pt x="120" y="1"/>
                  </a:moveTo>
                  <a:cubicBezTo>
                    <a:pt x="83" y="1"/>
                    <a:pt x="66" y="1"/>
                    <a:pt x="33" y="34"/>
                  </a:cubicBezTo>
                  <a:cubicBezTo>
                    <a:pt x="17" y="50"/>
                    <a:pt x="1" y="87"/>
                    <a:pt x="1" y="120"/>
                  </a:cubicBezTo>
                  <a:cubicBezTo>
                    <a:pt x="1" y="153"/>
                    <a:pt x="1" y="191"/>
                    <a:pt x="17" y="207"/>
                  </a:cubicBezTo>
                  <a:cubicBezTo>
                    <a:pt x="33" y="240"/>
                    <a:pt x="66" y="257"/>
                    <a:pt x="104" y="257"/>
                  </a:cubicBezTo>
                  <a:cubicBezTo>
                    <a:pt x="120" y="257"/>
                    <a:pt x="153" y="257"/>
                    <a:pt x="170" y="224"/>
                  </a:cubicBezTo>
                  <a:cubicBezTo>
                    <a:pt x="223" y="191"/>
                    <a:pt x="240" y="104"/>
                    <a:pt x="186" y="50"/>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30"/>
            <p:cNvSpPr/>
            <p:nvPr/>
          </p:nvSpPr>
          <p:spPr>
            <a:xfrm>
              <a:off x="4603250" y="3022375"/>
              <a:ext cx="5700" cy="6600"/>
            </a:xfrm>
            <a:custGeom>
              <a:avLst/>
              <a:gdLst/>
              <a:ahLst/>
              <a:cxnLst/>
              <a:rect l="l" t="t" r="r" b="b"/>
              <a:pathLst>
                <a:path w="228" h="264" extrusionOk="0">
                  <a:moveTo>
                    <a:pt x="87" y="1"/>
                  </a:moveTo>
                  <a:cubicBezTo>
                    <a:pt x="87" y="17"/>
                    <a:pt x="71" y="17"/>
                    <a:pt x="71" y="17"/>
                  </a:cubicBezTo>
                  <a:cubicBezTo>
                    <a:pt x="21" y="34"/>
                    <a:pt x="1" y="104"/>
                    <a:pt x="1" y="153"/>
                  </a:cubicBezTo>
                  <a:cubicBezTo>
                    <a:pt x="1" y="186"/>
                    <a:pt x="21" y="223"/>
                    <a:pt x="54" y="240"/>
                  </a:cubicBezTo>
                  <a:cubicBezTo>
                    <a:pt x="66" y="252"/>
                    <a:pt x="86" y="263"/>
                    <a:pt x="104" y="263"/>
                  </a:cubicBezTo>
                  <a:cubicBezTo>
                    <a:pt x="111" y="263"/>
                    <a:pt x="118" y="261"/>
                    <a:pt x="124" y="256"/>
                  </a:cubicBezTo>
                  <a:cubicBezTo>
                    <a:pt x="190" y="256"/>
                    <a:pt x="227" y="186"/>
                    <a:pt x="227" y="120"/>
                  </a:cubicBezTo>
                  <a:cubicBezTo>
                    <a:pt x="227" y="104"/>
                    <a:pt x="207" y="83"/>
                    <a:pt x="207" y="83"/>
                  </a:cubicBezTo>
                  <a:cubicBezTo>
                    <a:pt x="207" y="50"/>
                    <a:pt x="174" y="34"/>
                    <a:pt x="157" y="17"/>
                  </a:cubicBezTo>
                  <a:cubicBezTo>
                    <a:pt x="141"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30"/>
            <p:cNvSpPr/>
            <p:nvPr/>
          </p:nvSpPr>
          <p:spPr>
            <a:xfrm>
              <a:off x="4599850" y="2989700"/>
              <a:ext cx="6000" cy="6650"/>
            </a:xfrm>
            <a:custGeom>
              <a:avLst/>
              <a:gdLst/>
              <a:ahLst/>
              <a:cxnLst/>
              <a:rect l="l" t="t" r="r" b="b"/>
              <a:pathLst>
                <a:path w="240" h="266" extrusionOk="0">
                  <a:moveTo>
                    <a:pt x="104" y="1"/>
                  </a:moveTo>
                  <a:cubicBezTo>
                    <a:pt x="34" y="17"/>
                    <a:pt x="1" y="87"/>
                    <a:pt x="17" y="153"/>
                  </a:cubicBezTo>
                  <a:cubicBezTo>
                    <a:pt x="17" y="191"/>
                    <a:pt x="34" y="224"/>
                    <a:pt x="54" y="240"/>
                  </a:cubicBezTo>
                  <a:cubicBezTo>
                    <a:pt x="77" y="252"/>
                    <a:pt x="92" y="265"/>
                    <a:pt x="111" y="265"/>
                  </a:cubicBezTo>
                  <a:cubicBezTo>
                    <a:pt x="118" y="265"/>
                    <a:pt x="127" y="263"/>
                    <a:pt x="137" y="256"/>
                  </a:cubicBezTo>
                  <a:cubicBezTo>
                    <a:pt x="174" y="256"/>
                    <a:pt x="190" y="240"/>
                    <a:pt x="207" y="207"/>
                  </a:cubicBezTo>
                  <a:cubicBezTo>
                    <a:pt x="223" y="191"/>
                    <a:pt x="240" y="153"/>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30"/>
            <p:cNvSpPr/>
            <p:nvPr/>
          </p:nvSpPr>
          <p:spPr>
            <a:xfrm>
              <a:off x="4606750" y="2957025"/>
              <a:ext cx="6000" cy="6525"/>
            </a:xfrm>
            <a:custGeom>
              <a:avLst/>
              <a:gdLst/>
              <a:ahLst/>
              <a:cxnLst/>
              <a:rect l="l" t="t" r="r" b="b"/>
              <a:pathLst>
                <a:path w="240" h="261" extrusionOk="0">
                  <a:moveTo>
                    <a:pt x="104" y="1"/>
                  </a:moveTo>
                  <a:cubicBezTo>
                    <a:pt x="34" y="17"/>
                    <a:pt x="1" y="87"/>
                    <a:pt x="1" y="158"/>
                  </a:cubicBezTo>
                  <a:cubicBezTo>
                    <a:pt x="17" y="191"/>
                    <a:pt x="34" y="207"/>
                    <a:pt x="50" y="244"/>
                  </a:cubicBezTo>
                  <a:cubicBezTo>
                    <a:pt x="67" y="261"/>
                    <a:pt x="104" y="261"/>
                    <a:pt x="137" y="261"/>
                  </a:cubicBezTo>
                  <a:cubicBezTo>
                    <a:pt x="191" y="244"/>
                    <a:pt x="240" y="174"/>
                    <a:pt x="223" y="104"/>
                  </a:cubicBezTo>
                  <a:cubicBezTo>
                    <a:pt x="223" y="71"/>
                    <a:pt x="207" y="55"/>
                    <a:pt x="191"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30"/>
            <p:cNvSpPr/>
            <p:nvPr/>
          </p:nvSpPr>
          <p:spPr>
            <a:xfrm>
              <a:off x="4606350" y="2926425"/>
              <a:ext cx="6400" cy="6525"/>
            </a:xfrm>
            <a:custGeom>
              <a:avLst/>
              <a:gdLst/>
              <a:ahLst/>
              <a:cxnLst/>
              <a:rect l="l" t="t" r="r" b="b"/>
              <a:pathLst>
                <a:path w="256" h="261" extrusionOk="0">
                  <a:moveTo>
                    <a:pt x="144" y="1"/>
                  </a:moveTo>
                  <a:cubicBezTo>
                    <a:pt x="99" y="1"/>
                    <a:pt x="47" y="36"/>
                    <a:pt x="33" y="91"/>
                  </a:cubicBezTo>
                  <a:cubicBezTo>
                    <a:pt x="0" y="145"/>
                    <a:pt x="33" y="231"/>
                    <a:pt x="83" y="248"/>
                  </a:cubicBezTo>
                  <a:cubicBezTo>
                    <a:pt x="97" y="257"/>
                    <a:pt x="112" y="261"/>
                    <a:pt x="128" y="261"/>
                  </a:cubicBezTo>
                  <a:cubicBezTo>
                    <a:pt x="171" y="261"/>
                    <a:pt x="215" y="229"/>
                    <a:pt x="239" y="178"/>
                  </a:cubicBezTo>
                  <a:cubicBezTo>
                    <a:pt x="256" y="108"/>
                    <a:pt x="223" y="42"/>
                    <a:pt x="169" y="5"/>
                  </a:cubicBezTo>
                  <a:cubicBezTo>
                    <a:pt x="162" y="2"/>
                    <a:pt x="15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30"/>
            <p:cNvSpPr/>
            <p:nvPr/>
          </p:nvSpPr>
          <p:spPr>
            <a:xfrm>
              <a:off x="4632525" y="2890450"/>
              <a:ext cx="6000" cy="6700"/>
            </a:xfrm>
            <a:custGeom>
              <a:avLst/>
              <a:gdLst/>
              <a:ahLst/>
              <a:cxnLst/>
              <a:rect l="l" t="t" r="r" b="b"/>
              <a:pathLst>
                <a:path w="240" h="268" extrusionOk="0">
                  <a:moveTo>
                    <a:pt x="104" y="1"/>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0" y="260"/>
                    <a:pt x="190" y="244"/>
                    <a:pt x="207" y="207"/>
                  </a:cubicBezTo>
                  <a:cubicBezTo>
                    <a:pt x="223" y="190"/>
                    <a:pt x="240" y="157"/>
                    <a:pt x="240" y="124"/>
                  </a:cubicBezTo>
                  <a:cubicBezTo>
                    <a:pt x="223" y="87"/>
                    <a:pt x="207" y="54"/>
                    <a:pt x="190" y="38"/>
                  </a:cubicBezTo>
                  <a:cubicBezTo>
                    <a:pt x="170" y="21"/>
                    <a:pt x="17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30"/>
            <p:cNvSpPr/>
            <p:nvPr/>
          </p:nvSpPr>
          <p:spPr>
            <a:xfrm>
              <a:off x="4620050" y="2923525"/>
              <a:ext cx="6425" cy="6525"/>
            </a:xfrm>
            <a:custGeom>
              <a:avLst/>
              <a:gdLst/>
              <a:ahLst/>
              <a:cxnLst/>
              <a:rect l="l" t="t" r="r" b="b"/>
              <a:pathLst>
                <a:path w="257" h="261" extrusionOk="0">
                  <a:moveTo>
                    <a:pt x="137" y="1"/>
                  </a:moveTo>
                  <a:cubicBezTo>
                    <a:pt x="120" y="1"/>
                    <a:pt x="87" y="17"/>
                    <a:pt x="71" y="38"/>
                  </a:cubicBezTo>
                  <a:cubicBezTo>
                    <a:pt x="17" y="71"/>
                    <a:pt x="1" y="158"/>
                    <a:pt x="50" y="207"/>
                  </a:cubicBezTo>
                  <a:cubicBezTo>
                    <a:pt x="71" y="244"/>
                    <a:pt x="87" y="261"/>
                    <a:pt x="120" y="261"/>
                  </a:cubicBezTo>
                  <a:cubicBezTo>
                    <a:pt x="153" y="261"/>
                    <a:pt x="174" y="261"/>
                    <a:pt x="207" y="244"/>
                  </a:cubicBezTo>
                  <a:cubicBezTo>
                    <a:pt x="240" y="191"/>
                    <a:pt x="256" y="104"/>
                    <a:pt x="223" y="55"/>
                  </a:cubicBezTo>
                  <a:cubicBezTo>
                    <a:pt x="207" y="38"/>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30"/>
            <p:cNvSpPr/>
            <p:nvPr/>
          </p:nvSpPr>
          <p:spPr>
            <a:xfrm>
              <a:off x="4629025" y="2941050"/>
              <a:ext cx="6525" cy="6475"/>
            </a:xfrm>
            <a:custGeom>
              <a:avLst/>
              <a:gdLst/>
              <a:ahLst/>
              <a:cxnLst/>
              <a:rect l="l" t="t" r="r" b="b"/>
              <a:pathLst>
                <a:path w="261" h="259" extrusionOk="0">
                  <a:moveTo>
                    <a:pt x="147" y="1"/>
                  </a:moveTo>
                  <a:cubicBezTo>
                    <a:pt x="101" y="1"/>
                    <a:pt x="48" y="33"/>
                    <a:pt x="21" y="92"/>
                  </a:cubicBezTo>
                  <a:cubicBezTo>
                    <a:pt x="0" y="162"/>
                    <a:pt x="38" y="228"/>
                    <a:pt x="87" y="244"/>
                  </a:cubicBezTo>
                  <a:cubicBezTo>
                    <a:pt x="102" y="254"/>
                    <a:pt x="117" y="259"/>
                    <a:pt x="133" y="259"/>
                  </a:cubicBezTo>
                  <a:cubicBezTo>
                    <a:pt x="174" y="259"/>
                    <a:pt x="217" y="226"/>
                    <a:pt x="244" y="178"/>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30"/>
            <p:cNvSpPr/>
            <p:nvPr/>
          </p:nvSpPr>
          <p:spPr>
            <a:xfrm>
              <a:off x="4635925" y="2923125"/>
              <a:ext cx="5600" cy="6675"/>
            </a:xfrm>
            <a:custGeom>
              <a:avLst/>
              <a:gdLst/>
              <a:ahLst/>
              <a:cxnLst/>
              <a:rect l="l" t="t" r="r" b="b"/>
              <a:pathLst>
                <a:path w="224" h="267" extrusionOk="0">
                  <a:moveTo>
                    <a:pt x="104" y="0"/>
                  </a:moveTo>
                  <a:cubicBezTo>
                    <a:pt x="87" y="0"/>
                    <a:pt x="87" y="17"/>
                    <a:pt x="71" y="17"/>
                  </a:cubicBezTo>
                  <a:cubicBezTo>
                    <a:pt x="17" y="33"/>
                    <a:pt x="1" y="104"/>
                    <a:pt x="1" y="157"/>
                  </a:cubicBezTo>
                  <a:cubicBezTo>
                    <a:pt x="1" y="190"/>
                    <a:pt x="17" y="223"/>
                    <a:pt x="54" y="240"/>
                  </a:cubicBezTo>
                  <a:cubicBezTo>
                    <a:pt x="66" y="254"/>
                    <a:pt x="86" y="267"/>
                    <a:pt x="109" y="267"/>
                  </a:cubicBezTo>
                  <a:cubicBezTo>
                    <a:pt x="118" y="267"/>
                    <a:pt x="127" y="265"/>
                    <a:pt x="137" y="260"/>
                  </a:cubicBezTo>
                  <a:cubicBezTo>
                    <a:pt x="190" y="260"/>
                    <a:pt x="223" y="190"/>
                    <a:pt x="223" y="120"/>
                  </a:cubicBezTo>
                  <a:cubicBezTo>
                    <a:pt x="223" y="104"/>
                    <a:pt x="223" y="87"/>
                    <a:pt x="207" y="87"/>
                  </a:cubicBezTo>
                  <a:cubicBezTo>
                    <a:pt x="207" y="54"/>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30"/>
            <p:cNvSpPr/>
            <p:nvPr/>
          </p:nvSpPr>
          <p:spPr>
            <a:xfrm>
              <a:off x="4625625" y="2907775"/>
              <a:ext cx="5575" cy="6825"/>
            </a:xfrm>
            <a:custGeom>
              <a:avLst/>
              <a:gdLst/>
              <a:ahLst/>
              <a:cxnLst/>
              <a:rect l="l" t="t" r="r" b="b"/>
              <a:pathLst>
                <a:path w="223" h="273" extrusionOk="0">
                  <a:moveTo>
                    <a:pt x="129" y="0"/>
                  </a:moveTo>
                  <a:cubicBezTo>
                    <a:pt x="120" y="0"/>
                    <a:pt x="112" y="4"/>
                    <a:pt x="103" y="13"/>
                  </a:cubicBezTo>
                  <a:cubicBezTo>
                    <a:pt x="33" y="13"/>
                    <a:pt x="0" y="83"/>
                    <a:pt x="0" y="153"/>
                  </a:cubicBezTo>
                  <a:cubicBezTo>
                    <a:pt x="0" y="186"/>
                    <a:pt x="17" y="219"/>
                    <a:pt x="54" y="235"/>
                  </a:cubicBezTo>
                  <a:cubicBezTo>
                    <a:pt x="70" y="256"/>
                    <a:pt x="103" y="272"/>
                    <a:pt x="136" y="272"/>
                  </a:cubicBezTo>
                  <a:cubicBezTo>
                    <a:pt x="190" y="256"/>
                    <a:pt x="223" y="186"/>
                    <a:pt x="223" y="116"/>
                  </a:cubicBezTo>
                  <a:cubicBezTo>
                    <a:pt x="223" y="83"/>
                    <a:pt x="206" y="50"/>
                    <a:pt x="174" y="29"/>
                  </a:cubicBezTo>
                  <a:lnTo>
                    <a:pt x="157" y="13"/>
                  </a:lnTo>
                  <a:cubicBezTo>
                    <a:pt x="147" y="4"/>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30"/>
            <p:cNvSpPr/>
            <p:nvPr/>
          </p:nvSpPr>
          <p:spPr>
            <a:xfrm>
              <a:off x="4623875" y="2878300"/>
              <a:ext cx="6100" cy="6600"/>
            </a:xfrm>
            <a:custGeom>
              <a:avLst/>
              <a:gdLst/>
              <a:ahLst/>
              <a:cxnLst/>
              <a:rect l="l" t="t" r="r" b="b"/>
              <a:pathLst>
                <a:path w="244" h="264" extrusionOk="0">
                  <a:moveTo>
                    <a:pt x="127" y="1"/>
                  </a:moveTo>
                  <a:cubicBezTo>
                    <a:pt x="118" y="1"/>
                    <a:pt x="110" y="3"/>
                    <a:pt x="103" y="8"/>
                  </a:cubicBezTo>
                  <a:cubicBezTo>
                    <a:pt x="54" y="8"/>
                    <a:pt x="0" y="74"/>
                    <a:pt x="21" y="144"/>
                  </a:cubicBezTo>
                  <a:cubicBezTo>
                    <a:pt x="21" y="177"/>
                    <a:pt x="37" y="214"/>
                    <a:pt x="70" y="231"/>
                  </a:cubicBezTo>
                  <a:cubicBezTo>
                    <a:pt x="87" y="247"/>
                    <a:pt x="124" y="264"/>
                    <a:pt x="140" y="264"/>
                  </a:cubicBezTo>
                  <a:cubicBezTo>
                    <a:pt x="173" y="247"/>
                    <a:pt x="206" y="231"/>
                    <a:pt x="227" y="214"/>
                  </a:cubicBezTo>
                  <a:cubicBezTo>
                    <a:pt x="244" y="177"/>
                    <a:pt x="244" y="144"/>
                    <a:pt x="244" y="111"/>
                  </a:cubicBezTo>
                  <a:cubicBezTo>
                    <a:pt x="227" y="74"/>
                    <a:pt x="227" y="41"/>
                    <a:pt x="190" y="25"/>
                  </a:cubicBezTo>
                  <a:lnTo>
                    <a:pt x="173" y="8"/>
                  </a:lnTo>
                  <a:cubicBezTo>
                    <a:pt x="162" y="8"/>
                    <a:pt x="144"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30"/>
            <p:cNvSpPr/>
            <p:nvPr/>
          </p:nvSpPr>
          <p:spPr>
            <a:xfrm>
              <a:off x="4623875" y="2828100"/>
              <a:ext cx="6100" cy="6525"/>
            </a:xfrm>
            <a:custGeom>
              <a:avLst/>
              <a:gdLst/>
              <a:ahLst/>
              <a:cxnLst/>
              <a:rect l="l" t="t" r="r" b="b"/>
              <a:pathLst>
                <a:path w="244" h="261" extrusionOk="0">
                  <a:moveTo>
                    <a:pt x="129" y="0"/>
                  </a:moveTo>
                  <a:cubicBezTo>
                    <a:pt x="82" y="0"/>
                    <a:pt x="35" y="33"/>
                    <a:pt x="21" y="91"/>
                  </a:cubicBezTo>
                  <a:cubicBezTo>
                    <a:pt x="0" y="161"/>
                    <a:pt x="37" y="227"/>
                    <a:pt x="87" y="248"/>
                  </a:cubicBezTo>
                  <a:cubicBezTo>
                    <a:pt x="101" y="256"/>
                    <a:pt x="116" y="260"/>
                    <a:pt x="131" y="260"/>
                  </a:cubicBezTo>
                  <a:cubicBezTo>
                    <a:pt x="172" y="260"/>
                    <a:pt x="212" y="229"/>
                    <a:pt x="227" y="177"/>
                  </a:cubicBezTo>
                  <a:cubicBezTo>
                    <a:pt x="244" y="107"/>
                    <a:pt x="227" y="4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30"/>
            <p:cNvSpPr/>
            <p:nvPr/>
          </p:nvSpPr>
          <p:spPr>
            <a:xfrm>
              <a:off x="4625625" y="2862850"/>
              <a:ext cx="6000" cy="6600"/>
            </a:xfrm>
            <a:custGeom>
              <a:avLst/>
              <a:gdLst/>
              <a:ahLst/>
              <a:cxnLst/>
              <a:rect l="l" t="t" r="r" b="b"/>
              <a:pathLst>
                <a:path w="240" h="264" extrusionOk="0">
                  <a:moveTo>
                    <a:pt x="120" y="1"/>
                  </a:moveTo>
                  <a:cubicBezTo>
                    <a:pt x="114" y="1"/>
                    <a:pt x="109" y="2"/>
                    <a:pt x="103" y="8"/>
                  </a:cubicBezTo>
                  <a:cubicBezTo>
                    <a:pt x="33" y="8"/>
                    <a:pt x="0" y="74"/>
                    <a:pt x="17" y="144"/>
                  </a:cubicBezTo>
                  <a:cubicBezTo>
                    <a:pt x="17" y="214"/>
                    <a:pt x="70" y="263"/>
                    <a:pt x="136" y="263"/>
                  </a:cubicBezTo>
                  <a:cubicBezTo>
                    <a:pt x="174" y="247"/>
                    <a:pt x="190" y="230"/>
                    <a:pt x="206" y="214"/>
                  </a:cubicBezTo>
                  <a:cubicBezTo>
                    <a:pt x="223" y="177"/>
                    <a:pt x="239" y="144"/>
                    <a:pt x="223" y="111"/>
                  </a:cubicBezTo>
                  <a:cubicBezTo>
                    <a:pt x="223" y="74"/>
                    <a:pt x="206" y="41"/>
                    <a:pt x="190" y="24"/>
                  </a:cubicBezTo>
                  <a:cubicBezTo>
                    <a:pt x="174" y="24"/>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30"/>
            <p:cNvSpPr/>
            <p:nvPr/>
          </p:nvSpPr>
          <p:spPr>
            <a:xfrm>
              <a:off x="4619225" y="2970325"/>
              <a:ext cx="6000" cy="6525"/>
            </a:xfrm>
            <a:custGeom>
              <a:avLst/>
              <a:gdLst/>
              <a:ahLst/>
              <a:cxnLst/>
              <a:rect l="l" t="t" r="r" b="b"/>
              <a:pathLst>
                <a:path w="240" h="261" extrusionOk="0">
                  <a:moveTo>
                    <a:pt x="104" y="1"/>
                  </a:moveTo>
                  <a:cubicBezTo>
                    <a:pt x="50" y="1"/>
                    <a:pt x="1" y="71"/>
                    <a:pt x="17" y="141"/>
                  </a:cubicBezTo>
                  <a:cubicBezTo>
                    <a:pt x="17" y="174"/>
                    <a:pt x="34" y="207"/>
                    <a:pt x="67" y="228"/>
                  </a:cubicBezTo>
                  <a:cubicBezTo>
                    <a:pt x="83" y="261"/>
                    <a:pt x="120" y="261"/>
                    <a:pt x="137" y="261"/>
                  </a:cubicBezTo>
                  <a:cubicBezTo>
                    <a:pt x="207" y="244"/>
                    <a:pt x="240" y="174"/>
                    <a:pt x="240" y="104"/>
                  </a:cubicBezTo>
                  <a:cubicBezTo>
                    <a:pt x="223" y="71"/>
                    <a:pt x="223" y="38"/>
                    <a:pt x="186" y="21"/>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30"/>
            <p:cNvSpPr/>
            <p:nvPr/>
          </p:nvSpPr>
          <p:spPr>
            <a:xfrm>
              <a:off x="4818475" y="3042150"/>
              <a:ext cx="5575" cy="3450"/>
            </a:xfrm>
            <a:custGeom>
              <a:avLst/>
              <a:gdLst/>
              <a:ahLst/>
              <a:cxnLst/>
              <a:rect l="l" t="t" r="r" b="b"/>
              <a:pathLst>
                <a:path w="223" h="138" extrusionOk="0">
                  <a:moveTo>
                    <a:pt x="110" y="1"/>
                  </a:moveTo>
                  <a:cubicBezTo>
                    <a:pt x="70" y="1"/>
                    <a:pt x="29" y="32"/>
                    <a:pt x="17" y="84"/>
                  </a:cubicBezTo>
                  <a:cubicBezTo>
                    <a:pt x="0" y="100"/>
                    <a:pt x="0" y="117"/>
                    <a:pt x="0" y="117"/>
                  </a:cubicBezTo>
                  <a:lnTo>
                    <a:pt x="223" y="137"/>
                  </a:lnTo>
                  <a:cubicBezTo>
                    <a:pt x="223" y="84"/>
                    <a:pt x="206" y="34"/>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30"/>
            <p:cNvSpPr/>
            <p:nvPr/>
          </p:nvSpPr>
          <p:spPr>
            <a:xfrm>
              <a:off x="4739000" y="3028775"/>
              <a:ext cx="6000" cy="6600"/>
            </a:xfrm>
            <a:custGeom>
              <a:avLst/>
              <a:gdLst/>
              <a:ahLst/>
              <a:cxnLst/>
              <a:rect l="l" t="t" r="r" b="b"/>
              <a:pathLst>
                <a:path w="240" h="264" extrusionOk="0">
                  <a:moveTo>
                    <a:pt x="104" y="0"/>
                  </a:moveTo>
                  <a:cubicBezTo>
                    <a:pt x="34" y="17"/>
                    <a:pt x="1" y="87"/>
                    <a:pt x="17" y="157"/>
                  </a:cubicBezTo>
                  <a:cubicBezTo>
                    <a:pt x="17" y="215"/>
                    <a:pt x="58" y="263"/>
                    <a:pt x="113" y="263"/>
                  </a:cubicBezTo>
                  <a:cubicBezTo>
                    <a:pt x="120" y="263"/>
                    <a:pt x="128" y="262"/>
                    <a:pt x="137" y="260"/>
                  </a:cubicBezTo>
                  <a:cubicBezTo>
                    <a:pt x="174" y="260"/>
                    <a:pt x="190" y="240"/>
                    <a:pt x="207" y="207"/>
                  </a:cubicBezTo>
                  <a:cubicBezTo>
                    <a:pt x="223" y="174"/>
                    <a:pt x="240" y="137"/>
                    <a:pt x="223" y="104"/>
                  </a:cubicBezTo>
                  <a:cubicBezTo>
                    <a:pt x="223" y="71"/>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30"/>
            <p:cNvSpPr/>
            <p:nvPr/>
          </p:nvSpPr>
          <p:spPr>
            <a:xfrm>
              <a:off x="4664275" y="3010725"/>
              <a:ext cx="6000" cy="6700"/>
            </a:xfrm>
            <a:custGeom>
              <a:avLst/>
              <a:gdLst/>
              <a:ahLst/>
              <a:cxnLst/>
              <a:rect l="l" t="t" r="r" b="b"/>
              <a:pathLst>
                <a:path w="240" h="268" extrusionOk="0">
                  <a:moveTo>
                    <a:pt x="104" y="1"/>
                  </a:moveTo>
                  <a:cubicBezTo>
                    <a:pt x="54" y="17"/>
                    <a:pt x="0" y="88"/>
                    <a:pt x="17" y="158"/>
                  </a:cubicBezTo>
                  <a:cubicBezTo>
                    <a:pt x="17" y="191"/>
                    <a:pt x="33" y="224"/>
                    <a:pt x="54" y="240"/>
                  </a:cubicBezTo>
                  <a:cubicBezTo>
                    <a:pt x="78" y="255"/>
                    <a:pt x="101" y="267"/>
                    <a:pt x="119" y="267"/>
                  </a:cubicBezTo>
                  <a:cubicBezTo>
                    <a:pt x="126" y="267"/>
                    <a:pt x="132" y="265"/>
                    <a:pt x="136" y="261"/>
                  </a:cubicBezTo>
                  <a:cubicBezTo>
                    <a:pt x="174" y="261"/>
                    <a:pt x="190" y="240"/>
                    <a:pt x="207" y="207"/>
                  </a:cubicBezTo>
                  <a:cubicBezTo>
                    <a:pt x="223" y="191"/>
                    <a:pt x="240" y="158"/>
                    <a:pt x="240" y="121"/>
                  </a:cubicBezTo>
                  <a:cubicBezTo>
                    <a:pt x="223" y="88"/>
                    <a:pt x="207" y="55"/>
                    <a:pt x="190" y="34"/>
                  </a:cubicBezTo>
                  <a:cubicBezTo>
                    <a:pt x="190" y="17"/>
                    <a:pt x="174" y="17"/>
                    <a:pt x="174" y="17"/>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30"/>
            <p:cNvSpPr/>
            <p:nvPr/>
          </p:nvSpPr>
          <p:spPr>
            <a:xfrm>
              <a:off x="4752300" y="3039900"/>
              <a:ext cx="6100" cy="4775"/>
            </a:xfrm>
            <a:custGeom>
              <a:avLst/>
              <a:gdLst/>
              <a:ahLst/>
              <a:cxnLst/>
              <a:rect l="l" t="t" r="r" b="b"/>
              <a:pathLst>
                <a:path w="244" h="191" extrusionOk="0">
                  <a:moveTo>
                    <a:pt x="141" y="1"/>
                  </a:moveTo>
                  <a:cubicBezTo>
                    <a:pt x="103" y="1"/>
                    <a:pt x="87" y="1"/>
                    <a:pt x="54" y="21"/>
                  </a:cubicBezTo>
                  <a:cubicBezTo>
                    <a:pt x="17" y="71"/>
                    <a:pt x="0" y="141"/>
                    <a:pt x="38" y="190"/>
                  </a:cubicBezTo>
                  <a:lnTo>
                    <a:pt x="223" y="190"/>
                  </a:lnTo>
                  <a:cubicBezTo>
                    <a:pt x="244" y="157"/>
                    <a:pt x="244" y="87"/>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30"/>
            <p:cNvSpPr/>
            <p:nvPr/>
          </p:nvSpPr>
          <p:spPr>
            <a:xfrm>
              <a:off x="4744975" y="3008650"/>
              <a:ext cx="6525" cy="6750"/>
            </a:xfrm>
            <a:custGeom>
              <a:avLst/>
              <a:gdLst/>
              <a:ahLst/>
              <a:cxnLst/>
              <a:rect l="l" t="t" r="r" b="b"/>
              <a:pathLst>
                <a:path w="261" h="270" extrusionOk="0">
                  <a:moveTo>
                    <a:pt x="131" y="1"/>
                  </a:moveTo>
                  <a:cubicBezTo>
                    <a:pt x="91" y="1"/>
                    <a:pt x="50" y="32"/>
                    <a:pt x="38" y="84"/>
                  </a:cubicBezTo>
                  <a:cubicBezTo>
                    <a:pt x="1" y="154"/>
                    <a:pt x="38" y="241"/>
                    <a:pt x="87" y="257"/>
                  </a:cubicBezTo>
                  <a:cubicBezTo>
                    <a:pt x="106" y="266"/>
                    <a:pt x="123" y="270"/>
                    <a:pt x="139" y="270"/>
                  </a:cubicBezTo>
                  <a:cubicBezTo>
                    <a:pt x="183" y="270"/>
                    <a:pt x="217" y="239"/>
                    <a:pt x="244" y="187"/>
                  </a:cubicBezTo>
                  <a:cubicBezTo>
                    <a:pt x="260" y="117"/>
                    <a:pt x="227" y="34"/>
                    <a:pt x="174" y="14"/>
                  </a:cubicBezTo>
                  <a:cubicBezTo>
                    <a:pt x="161" y="5"/>
                    <a:pt x="146"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30"/>
            <p:cNvSpPr/>
            <p:nvPr/>
          </p:nvSpPr>
          <p:spPr>
            <a:xfrm>
              <a:off x="4698600" y="3035900"/>
              <a:ext cx="5700" cy="6600"/>
            </a:xfrm>
            <a:custGeom>
              <a:avLst/>
              <a:gdLst/>
              <a:ahLst/>
              <a:cxnLst/>
              <a:rect l="l" t="t" r="r" b="b"/>
              <a:pathLst>
                <a:path w="228" h="264" extrusionOk="0">
                  <a:moveTo>
                    <a:pt x="118" y="1"/>
                  </a:moveTo>
                  <a:cubicBezTo>
                    <a:pt x="109" y="1"/>
                    <a:pt x="99" y="3"/>
                    <a:pt x="87" y="8"/>
                  </a:cubicBezTo>
                  <a:cubicBezTo>
                    <a:pt x="37" y="8"/>
                    <a:pt x="0" y="78"/>
                    <a:pt x="0" y="144"/>
                  </a:cubicBezTo>
                  <a:cubicBezTo>
                    <a:pt x="0" y="181"/>
                    <a:pt x="21" y="214"/>
                    <a:pt x="54" y="231"/>
                  </a:cubicBezTo>
                  <a:cubicBezTo>
                    <a:pt x="70" y="247"/>
                    <a:pt x="103" y="264"/>
                    <a:pt x="124" y="264"/>
                  </a:cubicBezTo>
                  <a:cubicBezTo>
                    <a:pt x="157" y="247"/>
                    <a:pt x="190" y="231"/>
                    <a:pt x="207" y="214"/>
                  </a:cubicBezTo>
                  <a:cubicBezTo>
                    <a:pt x="227" y="181"/>
                    <a:pt x="227" y="144"/>
                    <a:pt x="227" y="111"/>
                  </a:cubicBezTo>
                  <a:cubicBezTo>
                    <a:pt x="227" y="78"/>
                    <a:pt x="207" y="41"/>
                    <a:pt x="174" y="25"/>
                  </a:cubicBezTo>
                  <a:lnTo>
                    <a:pt x="157" y="8"/>
                  </a:ln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30"/>
            <p:cNvSpPr/>
            <p:nvPr/>
          </p:nvSpPr>
          <p:spPr>
            <a:xfrm>
              <a:off x="4666025" y="2995275"/>
              <a:ext cx="5600" cy="6600"/>
            </a:xfrm>
            <a:custGeom>
              <a:avLst/>
              <a:gdLst/>
              <a:ahLst/>
              <a:cxnLst/>
              <a:rect l="l" t="t" r="r" b="b"/>
              <a:pathLst>
                <a:path w="224" h="264" extrusionOk="0">
                  <a:moveTo>
                    <a:pt x="104" y="1"/>
                  </a:moveTo>
                  <a:cubicBezTo>
                    <a:pt x="34" y="17"/>
                    <a:pt x="1" y="87"/>
                    <a:pt x="1" y="157"/>
                  </a:cubicBezTo>
                  <a:cubicBezTo>
                    <a:pt x="15" y="215"/>
                    <a:pt x="55" y="263"/>
                    <a:pt x="111" y="263"/>
                  </a:cubicBezTo>
                  <a:cubicBezTo>
                    <a:pt x="120" y="263"/>
                    <a:pt x="128" y="262"/>
                    <a:pt x="137" y="260"/>
                  </a:cubicBezTo>
                  <a:cubicBezTo>
                    <a:pt x="170" y="260"/>
                    <a:pt x="190" y="240"/>
                    <a:pt x="207" y="207"/>
                  </a:cubicBezTo>
                  <a:cubicBezTo>
                    <a:pt x="223" y="190"/>
                    <a:pt x="223" y="157"/>
                    <a:pt x="223" y="120"/>
                  </a:cubicBezTo>
                  <a:cubicBezTo>
                    <a:pt x="223" y="87"/>
                    <a:pt x="207" y="54"/>
                    <a:pt x="190"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30"/>
            <p:cNvSpPr/>
            <p:nvPr/>
          </p:nvSpPr>
          <p:spPr>
            <a:xfrm>
              <a:off x="4679325" y="3006925"/>
              <a:ext cx="5600" cy="6000"/>
            </a:xfrm>
            <a:custGeom>
              <a:avLst/>
              <a:gdLst/>
              <a:ahLst/>
              <a:cxnLst/>
              <a:rect l="l" t="t" r="r" b="b"/>
              <a:pathLst>
                <a:path w="224" h="240" extrusionOk="0">
                  <a:moveTo>
                    <a:pt x="70" y="0"/>
                  </a:moveTo>
                  <a:cubicBezTo>
                    <a:pt x="70" y="17"/>
                    <a:pt x="50" y="17"/>
                    <a:pt x="50" y="17"/>
                  </a:cubicBezTo>
                  <a:cubicBezTo>
                    <a:pt x="0" y="50"/>
                    <a:pt x="0" y="136"/>
                    <a:pt x="33" y="186"/>
                  </a:cubicBezTo>
                  <a:cubicBezTo>
                    <a:pt x="50" y="223"/>
                    <a:pt x="87" y="240"/>
                    <a:pt x="120" y="240"/>
                  </a:cubicBezTo>
                  <a:cubicBezTo>
                    <a:pt x="136" y="240"/>
                    <a:pt x="174" y="240"/>
                    <a:pt x="190" y="223"/>
                  </a:cubicBezTo>
                  <a:cubicBezTo>
                    <a:pt x="207" y="207"/>
                    <a:pt x="223" y="186"/>
                    <a:pt x="223" y="169"/>
                  </a:cubicBezTo>
                  <a:cubicBezTo>
                    <a:pt x="174" y="120"/>
                    <a:pt x="120" y="66"/>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30"/>
            <p:cNvSpPr/>
            <p:nvPr/>
          </p:nvSpPr>
          <p:spPr>
            <a:xfrm>
              <a:off x="4755800" y="2998275"/>
              <a:ext cx="2100" cy="1350"/>
            </a:xfrm>
            <a:custGeom>
              <a:avLst/>
              <a:gdLst/>
              <a:ahLst/>
              <a:cxnLst/>
              <a:rect l="l" t="t" r="r" b="b"/>
              <a:pathLst>
                <a:path w="84" h="54" extrusionOk="0">
                  <a:moveTo>
                    <a:pt x="83" y="0"/>
                  </a:moveTo>
                  <a:cubicBezTo>
                    <a:pt x="50" y="17"/>
                    <a:pt x="34" y="37"/>
                    <a:pt x="1" y="54"/>
                  </a:cubicBezTo>
                  <a:cubicBezTo>
                    <a:pt x="34" y="54"/>
                    <a:pt x="67" y="37"/>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30"/>
            <p:cNvSpPr/>
            <p:nvPr/>
          </p:nvSpPr>
          <p:spPr>
            <a:xfrm>
              <a:off x="4911650" y="2981575"/>
              <a:ext cx="5600" cy="6575"/>
            </a:xfrm>
            <a:custGeom>
              <a:avLst/>
              <a:gdLst/>
              <a:ahLst/>
              <a:cxnLst/>
              <a:rect l="l" t="t" r="r" b="b"/>
              <a:pathLst>
                <a:path w="224" h="263" extrusionOk="0">
                  <a:moveTo>
                    <a:pt x="87" y="0"/>
                  </a:moveTo>
                  <a:cubicBezTo>
                    <a:pt x="33" y="17"/>
                    <a:pt x="0" y="87"/>
                    <a:pt x="0" y="153"/>
                  </a:cubicBezTo>
                  <a:cubicBezTo>
                    <a:pt x="0" y="190"/>
                    <a:pt x="17" y="223"/>
                    <a:pt x="54" y="239"/>
                  </a:cubicBezTo>
                  <a:cubicBezTo>
                    <a:pt x="66" y="251"/>
                    <a:pt x="86" y="263"/>
                    <a:pt x="102" y="263"/>
                  </a:cubicBezTo>
                  <a:cubicBezTo>
                    <a:pt x="109" y="263"/>
                    <a:pt x="115" y="261"/>
                    <a:pt x="120" y="256"/>
                  </a:cubicBezTo>
                  <a:cubicBezTo>
                    <a:pt x="190" y="256"/>
                    <a:pt x="223" y="190"/>
                    <a:pt x="223" y="120"/>
                  </a:cubicBezTo>
                  <a:cubicBezTo>
                    <a:pt x="223" y="87"/>
                    <a:pt x="207" y="50"/>
                    <a:pt x="174" y="33"/>
                  </a:cubicBezTo>
                  <a:cubicBezTo>
                    <a:pt x="174"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30"/>
            <p:cNvSpPr/>
            <p:nvPr/>
          </p:nvSpPr>
          <p:spPr>
            <a:xfrm>
              <a:off x="4903500" y="2998675"/>
              <a:ext cx="6000" cy="6700"/>
            </a:xfrm>
            <a:custGeom>
              <a:avLst/>
              <a:gdLst/>
              <a:ahLst/>
              <a:cxnLst/>
              <a:rect l="l" t="t" r="r" b="b"/>
              <a:pathLst>
                <a:path w="240" h="268" extrusionOk="0">
                  <a:moveTo>
                    <a:pt x="137" y="1"/>
                  </a:moveTo>
                  <a:cubicBezTo>
                    <a:pt x="104" y="1"/>
                    <a:pt x="71" y="21"/>
                    <a:pt x="50" y="38"/>
                  </a:cubicBezTo>
                  <a:cubicBezTo>
                    <a:pt x="34" y="54"/>
                    <a:pt x="17" y="87"/>
                    <a:pt x="17" y="124"/>
                  </a:cubicBezTo>
                  <a:cubicBezTo>
                    <a:pt x="1" y="157"/>
                    <a:pt x="17" y="190"/>
                    <a:pt x="34" y="227"/>
                  </a:cubicBezTo>
                  <a:cubicBezTo>
                    <a:pt x="50" y="244"/>
                    <a:pt x="87" y="260"/>
                    <a:pt x="104" y="260"/>
                  </a:cubicBezTo>
                  <a:cubicBezTo>
                    <a:pt x="113" y="265"/>
                    <a:pt x="123" y="267"/>
                    <a:pt x="133" y="267"/>
                  </a:cubicBezTo>
                  <a:cubicBezTo>
                    <a:pt x="157" y="267"/>
                    <a:pt x="179" y="255"/>
                    <a:pt x="190" y="244"/>
                  </a:cubicBezTo>
                  <a:cubicBezTo>
                    <a:pt x="240" y="190"/>
                    <a:pt x="240" y="104"/>
                    <a:pt x="207" y="54"/>
                  </a:cubicBezTo>
                  <a:cubicBezTo>
                    <a:pt x="190" y="38"/>
                    <a:pt x="174" y="21"/>
                    <a:pt x="153" y="21"/>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30"/>
            <p:cNvSpPr/>
            <p:nvPr/>
          </p:nvSpPr>
          <p:spPr>
            <a:xfrm>
              <a:off x="4903925" y="2966525"/>
              <a:ext cx="6000" cy="6375"/>
            </a:xfrm>
            <a:custGeom>
              <a:avLst/>
              <a:gdLst/>
              <a:ahLst/>
              <a:cxnLst/>
              <a:rect l="l" t="t" r="r" b="b"/>
              <a:pathLst>
                <a:path w="240" h="255" extrusionOk="0">
                  <a:moveTo>
                    <a:pt x="157" y="0"/>
                  </a:moveTo>
                  <a:cubicBezTo>
                    <a:pt x="120" y="0"/>
                    <a:pt x="87" y="0"/>
                    <a:pt x="70" y="17"/>
                  </a:cubicBezTo>
                  <a:cubicBezTo>
                    <a:pt x="54" y="33"/>
                    <a:pt x="33" y="50"/>
                    <a:pt x="17" y="87"/>
                  </a:cubicBezTo>
                  <a:cubicBezTo>
                    <a:pt x="0" y="103"/>
                    <a:pt x="0" y="136"/>
                    <a:pt x="17" y="173"/>
                  </a:cubicBezTo>
                  <a:cubicBezTo>
                    <a:pt x="17" y="206"/>
                    <a:pt x="54" y="239"/>
                    <a:pt x="87" y="239"/>
                  </a:cubicBezTo>
                  <a:cubicBezTo>
                    <a:pt x="100" y="249"/>
                    <a:pt x="115" y="254"/>
                    <a:pt x="130" y="254"/>
                  </a:cubicBezTo>
                  <a:cubicBezTo>
                    <a:pt x="170" y="254"/>
                    <a:pt x="211" y="221"/>
                    <a:pt x="223" y="173"/>
                  </a:cubicBezTo>
                  <a:cubicBezTo>
                    <a:pt x="239" y="103"/>
                    <a:pt x="223"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30"/>
            <p:cNvSpPr/>
            <p:nvPr/>
          </p:nvSpPr>
          <p:spPr>
            <a:xfrm>
              <a:off x="4909475" y="3026600"/>
              <a:ext cx="6125" cy="6700"/>
            </a:xfrm>
            <a:custGeom>
              <a:avLst/>
              <a:gdLst/>
              <a:ahLst/>
              <a:cxnLst/>
              <a:rect l="l" t="t" r="r" b="b"/>
              <a:pathLst>
                <a:path w="245" h="268" extrusionOk="0">
                  <a:moveTo>
                    <a:pt x="141" y="1"/>
                  </a:moveTo>
                  <a:cubicBezTo>
                    <a:pt x="120" y="1"/>
                    <a:pt x="87" y="17"/>
                    <a:pt x="71" y="38"/>
                  </a:cubicBezTo>
                  <a:cubicBezTo>
                    <a:pt x="17" y="87"/>
                    <a:pt x="1" y="158"/>
                    <a:pt x="54" y="224"/>
                  </a:cubicBezTo>
                  <a:cubicBezTo>
                    <a:pt x="71" y="244"/>
                    <a:pt x="87" y="261"/>
                    <a:pt x="120" y="261"/>
                  </a:cubicBezTo>
                  <a:cubicBezTo>
                    <a:pt x="131" y="265"/>
                    <a:pt x="140" y="267"/>
                    <a:pt x="149" y="267"/>
                  </a:cubicBezTo>
                  <a:cubicBezTo>
                    <a:pt x="169" y="267"/>
                    <a:pt x="184" y="256"/>
                    <a:pt x="207" y="244"/>
                  </a:cubicBezTo>
                  <a:cubicBezTo>
                    <a:pt x="223" y="207"/>
                    <a:pt x="244" y="191"/>
                    <a:pt x="244" y="158"/>
                  </a:cubicBezTo>
                  <a:cubicBezTo>
                    <a:pt x="244" y="120"/>
                    <a:pt x="244" y="87"/>
                    <a:pt x="223" y="54"/>
                  </a:cubicBezTo>
                  <a:cubicBezTo>
                    <a:pt x="207" y="38"/>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30"/>
            <p:cNvSpPr/>
            <p:nvPr/>
          </p:nvSpPr>
          <p:spPr>
            <a:xfrm>
              <a:off x="4906075" y="2948975"/>
              <a:ext cx="6000" cy="6425"/>
            </a:xfrm>
            <a:custGeom>
              <a:avLst/>
              <a:gdLst/>
              <a:ahLst/>
              <a:cxnLst/>
              <a:rect l="l" t="t" r="r" b="b"/>
              <a:pathLst>
                <a:path w="240" h="257" extrusionOk="0">
                  <a:moveTo>
                    <a:pt x="111" y="1"/>
                  </a:moveTo>
                  <a:cubicBezTo>
                    <a:pt x="70" y="1"/>
                    <a:pt x="29" y="32"/>
                    <a:pt x="17" y="84"/>
                  </a:cubicBezTo>
                  <a:cubicBezTo>
                    <a:pt x="1" y="154"/>
                    <a:pt x="17" y="220"/>
                    <a:pt x="87" y="257"/>
                  </a:cubicBezTo>
                  <a:lnTo>
                    <a:pt x="137" y="257"/>
                  </a:lnTo>
                  <a:cubicBezTo>
                    <a:pt x="174" y="257"/>
                    <a:pt x="207" y="220"/>
                    <a:pt x="223" y="170"/>
                  </a:cubicBezTo>
                  <a:cubicBezTo>
                    <a:pt x="240" y="133"/>
                    <a:pt x="223" y="84"/>
                    <a:pt x="207" y="51"/>
                  </a:cubicBezTo>
                  <a:cubicBezTo>
                    <a:pt x="190" y="30"/>
                    <a:pt x="174" y="14"/>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30"/>
            <p:cNvSpPr/>
            <p:nvPr/>
          </p:nvSpPr>
          <p:spPr>
            <a:xfrm>
              <a:off x="4848575" y="3041150"/>
              <a:ext cx="6000" cy="4450"/>
            </a:xfrm>
            <a:custGeom>
              <a:avLst/>
              <a:gdLst/>
              <a:ahLst/>
              <a:cxnLst/>
              <a:rect l="l" t="t" r="r" b="b"/>
              <a:pathLst>
                <a:path w="240" h="178" extrusionOk="0">
                  <a:moveTo>
                    <a:pt x="126" y="0"/>
                  </a:moveTo>
                  <a:cubicBezTo>
                    <a:pt x="81" y="0"/>
                    <a:pt x="30" y="33"/>
                    <a:pt x="17" y="91"/>
                  </a:cubicBezTo>
                  <a:cubicBezTo>
                    <a:pt x="0" y="107"/>
                    <a:pt x="0" y="140"/>
                    <a:pt x="17" y="177"/>
                  </a:cubicBezTo>
                  <a:lnTo>
                    <a:pt x="223" y="177"/>
                  </a:lnTo>
                  <a:cubicBezTo>
                    <a:pt x="239" y="107"/>
                    <a:pt x="223" y="37"/>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30"/>
            <p:cNvSpPr/>
            <p:nvPr/>
          </p:nvSpPr>
          <p:spPr>
            <a:xfrm>
              <a:off x="4894950" y="3029425"/>
              <a:ext cx="6000" cy="6700"/>
            </a:xfrm>
            <a:custGeom>
              <a:avLst/>
              <a:gdLst/>
              <a:ahLst/>
              <a:cxnLst/>
              <a:rect l="l" t="t" r="r" b="b"/>
              <a:pathLst>
                <a:path w="240" h="268" extrusionOk="0">
                  <a:moveTo>
                    <a:pt x="120" y="0"/>
                  </a:moveTo>
                  <a:cubicBezTo>
                    <a:pt x="115" y="0"/>
                    <a:pt x="109" y="2"/>
                    <a:pt x="104" y="7"/>
                  </a:cubicBezTo>
                  <a:cubicBezTo>
                    <a:pt x="66" y="7"/>
                    <a:pt x="50" y="28"/>
                    <a:pt x="33" y="61"/>
                  </a:cubicBezTo>
                  <a:cubicBezTo>
                    <a:pt x="17" y="78"/>
                    <a:pt x="0" y="111"/>
                    <a:pt x="0" y="148"/>
                  </a:cubicBezTo>
                  <a:cubicBezTo>
                    <a:pt x="17" y="181"/>
                    <a:pt x="33" y="214"/>
                    <a:pt x="50" y="234"/>
                  </a:cubicBezTo>
                  <a:cubicBezTo>
                    <a:pt x="66" y="251"/>
                    <a:pt x="104" y="267"/>
                    <a:pt x="137" y="267"/>
                  </a:cubicBezTo>
                  <a:cubicBezTo>
                    <a:pt x="186" y="251"/>
                    <a:pt x="240" y="181"/>
                    <a:pt x="223" y="111"/>
                  </a:cubicBezTo>
                  <a:cubicBezTo>
                    <a:pt x="223" y="78"/>
                    <a:pt x="207" y="45"/>
                    <a:pt x="186" y="28"/>
                  </a:cubicBezTo>
                  <a:cubicBezTo>
                    <a:pt x="170" y="28"/>
                    <a:pt x="170" y="7"/>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30"/>
            <p:cNvSpPr/>
            <p:nvPr/>
          </p:nvSpPr>
          <p:spPr>
            <a:xfrm>
              <a:off x="4900100" y="3013825"/>
              <a:ext cx="6000" cy="6600"/>
            </a:xfrm>
            <a:custGeom>
              <a:avLst/>
              <a:gdLst/>
              <a:ahLst/>
              <a:cxnLst/>
              <a:rect l="l" t="t" r="r" b="b"/>
              <a:pathLst>
                <a:path w="240" h="264" extrusionOk="0">
                  <a:moveTo>
                    <a:pt x="143" y="1"/>
                  </a:moveTo>
                  <a:cubicBezTo>
                    <a:pt x="133" y="1"/>
                    <a:pt x="120" y="5"/>
                    <a:pt x="104" y="13"/>
                  </a:cubicBezTo>
                  <a:cubicBezTo>
                    <a:pt x="50" y="13"/>
                    <a:pt x="1" y="83"/>
                    <a:pt x="17" y="153"/>
                  </a:cubicBezTo>
                  <a:cubicBezTo>
                    <a:pt x="17" y="186"/>
                    <a:pt x="34" y="219"/>
                    <a:pt x="67" y="240"/>
                  </a:cubicBezTo>
                  <a:cubicBezTo>
                    <a:pt x="78" y="251"/>
                    <a:pt x="100" y="263"/>
                    <a:pt x="118" y="263"/>
                  </a:cubicBezTo>
                  <a:cubicBezTo>
                    <a:pt x="125" y="263"/>
                    <a:pt x="132" y="261"/>
                    <a:pt x="137" y="256"/>
                  </a:cubicBezTo>
                  <a:cubicBezTo>
                    <a:pt x="207" y="256"/>
                    <a:pt x="240" y="186"/>
                    <a:pt x="240" y="116"/>
                  </a:cubicBezTo>
                  <a:cubicBezTo>
                    <a:pt x="223" y="67"/>
                    <a:pt x="207" y="34"/>
                    <a:pt x="170" y="13"/>
                  </a:cubicBezTo>
                  <a:cubicBezTo>
                    <a:pt x="161" y="5"/>
                    <a:pt x="153"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30"/>
            <p:cNvSpPr/>
            <p:nvPr/>
          </p:nvSpPr>
          <p:spPr>
            <a:xfrm>
              <a:off x="4833100" y="3040425"/>
              <a:ext cx="6000" cy="5175"/>
            </a:xfrm>
            <a:custGeom>
              <a:avLst/>
              <a:gdLst/>
              <a:ahLst/>
              <a:cxnLst/>
              <a:rect l="l" t="t" r="r" b="b"/>
              <a:pathLst>
                <a:path w="240" h="207" extrusionOk="0">
                  <a:moveTo>
                    <a:pt x="104" y="0"/>
                  </a:moveTo>
                  <a:cubicBezTo>
                    <a:pt x="50" y="17"/>
                    <a:pt x="1" y="66"/>
                    <a:pt x="17" y="153"/>
                  </a:cubicBezTo>
                  <a:cubicBezTo>
                    <a:pt x="17" y="169"/>
                    <a:pt x="17" y="186"/>
                    <a:pt x="34" y="206"/>
                  </a:cubicBezTo>
                  <a:lnTo>
                    <a:pt x="223" y="206"/>
                  </a:lnTo>
                  <a:cubicBezTo>
                    <a:pt x="223" y="169"/>
                    <a:pt x="240" y="136"/>
                    <a:pt x="240" y="103"/>
                  </a:cubicBezTo>
                  <a:cubicBezTo>
                    <a:pt x="223" y="66"/>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30"/>
            <p:cNvSpPr/>
            <p:nvPr/>
          </p:nvSpPr>
          <p:spPr>
            <a:xfrm>
              <a:off x="4578825" y="2964775"/>
              <a:ext cx="5600" cy="6500"/>
            </a:xfrm>
            <a:custGeom>
              <a:avLst/>
              <a:gdLst/>
              <a:ahLst/>
              <a:cxnLst/>
              <a:rect l="l" t="t" r="r" b="b"/>
              <a:pathLst>
                <a:path w="224" h="260" extrusionOk="0">
                  <a:moveTo>
                    <a:pt x="120" y="0"/>
                  </a:moveTo>
                  <a:cubicBezTo>
                    <a:pt x="87" y="0"/>
                    <a:pt x="50" y="0"/>
                    <a:pt x="34" y="37"/>
                  </a:cubicBezTo>
                  <a:cubicBezTo>
                    <a:pt x="17" y="54"/>
                    <a:pt x="1" y="87"/>
                    <a:pt x="1" y="120"/>
                  </a:cubicBezTo>
                  <a:cubicBezTo>
                    <a:pt x="1" y="157"/>
                    <a:pt x="1" y="190"/>
                    <a:pt x="17" y="206"/>
                  </a:cubicBezTo>
                  <a:cubicBezTo>
                    <a:pt x="34" y="243"/>
                    <a:pt x="71" y="260"/>
                    <a:pt x="87" y="260"/>
                  </a:cubicBezTo>
                  <a:cubicBezTo>
                    <a:pt x="120" y="260"/>
                    <a:pt x="153" y="260"/>
                    <a:pt x="174" y="223"/>
                  </a:cubicBezTo>
                  <a:cubicBezTo>
                    <a:pt x="223" y="190"/>
                    <a:pt x="223" y="103"/>
                    <a:pt x="190" y="54"/>
                  </a:cubicBezTo>
                  <a:cubicBezTo>
                    <a:pt x="174" y="3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30"/>
            <p:cNvSpPr/>
            <p:nvPr/>
          </p:nvSpPr>
          <p:spPr>
            <a:xfrm>
              <a:off x="4575825" y="3008975"/>
              <a:ext cx="5600" cy="6525"/>
            </a:xfrm>
            <a:custGeom>
              <a:avLst/>
              <a:gdLst/>
              <a:ahLst/>
              <a:cxnLst/>
              <a:rect l="l" t="t" r="r" b="b"/>
              <a:pathLst>
                <a:path w="224" h="261" extrusionOk="0">
                  <a:moveTo>
                    <a:pt x="88" y="1"/>
                  </a:moveTo>
                  <a:cubicBezTo>
                    <a:pt x="67" y="1"/>
                    <a:pt x="50" y="21"/>
                    <a:pt x="34" y="38"/>
                  </a:cubicBezTo>
                  <a:cubicBezTo>
                    <a:pt x="17" y="71"/>
                    <a:pt x="1" y="104"/>
                    <a:pt x="1" y="158"/>
                  </a:cubicBezTo>
                  <a:cubicBezTo>
                    <a:pt x="1" y="191"/>
                    <a:pt x="17" y="207"/>
                    <a:pt x="50" y="228"/>
                  </a:cubicBezTo>
                  <a:cubicBezTo>
                    <a:pt x="67" y="261"/>
                    <a:pt x="104" y="261"/>
                    <a:pt x="121" y="261"/>
                  </a:cubicBezTo>
                  <a:cubicBezTo>
                    <a:pt x="191" y="244"/>
                    <a:pt x="224" y="191"/>
                    <a:pt x="224" y="125"/>
                  </a:cubicBezTo>
                  <a:lnTo>
                    <a:pt x="224" y="104"/>
                  </a:lnTo>
                  <a:cubicBezTo>
                    <a:pt x="207" y="54"/>
                    <a:pt x="191" y="2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30"/>
            <p:cNvSpPr/>
            <p:nvPr/>
          </p:nvSpPr>
          <p:spPr>
            <a:xfrm>
              <a:off x="4579250" y="2932325"/>
              <a:ext cx="5575" cy="6600"/>
            </a:xfrm>
            <a:custGeom>
              <a:avLst/>
              <a:gdLst/>
              <a:ahLst/>
              <a:cxnLst/>
              <a:rect l="l" t="t" r="r" b="b"/>
              <a:pathLst>
                <a:path w="223" h="264" extrusionOk="0">
                  <a:moveTo>
                    <a:pt x="108" y="1"/>
                  </a:moveTo>
                  <a:cubicBezTo>
                    <a:pt x="92" y="1"/>
                    <a:pt x="73" y="9"/>
                    <a:pt x="54" y="28"/>
                  </a:cubicBezTo>
                  <a:cubicBezTo>
                    <a:pt x="33" y="28"/>
                    <a:pt x="17" y="61"/>
                    <a:pt x="0" y="78"/>
                  </a:cubicBezTo>
                  <a:lnTo>
                    <a:pt x="0" y="164"/>
                  </a:lnTo>
                  <a:cubicBezTo>
                    <a:pt x="17" y="201"/>
                    <a:pt x="33" y="234"/>
                    <a:pt x="70" y="251"/>
                  </a:cubicBezTo>
                  <a:cubicBezTo>
                    <a:pt x="83" y="260"/>
                    <a:pt x="98" y="264"/>
                    <a:pt x="112" y="264"/>
                  </a:cubicBezTo>
                  <a:cubicBezTo>
                    <a:pt x="153" y="264"/>
                    <a:pt x="194" y="232"/>
                    <a:pt x="206" y="181"/>
                  </a:cubicBezTo>
                  <a:cubicBezTo>
                    <a:pt x="223" y="115"/>
                    <a:pt x="206" y="28"/>
                    <a:pt x="136" y="12"/>
                  </a:cubicBezTo>
                  <a:cubicBezTo>
                    <a:pt x="129" y="5"/>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30"/>
            <p:cNvSpPr/>
            <p:nvPr/>
          </p:nvSpPr>
          <p:spPr>
            <a:xfrm>
              <a:off x="4584400" y="2992700"/>
              <a:ext cx="6000" cy="6525"/>
            </a:xfrm>
            <a:custGeom>
              <a:avLst/>
              <a:gdLst/>
              <a:ahLst/>
              <a:cxnLst/>
              <a:rect l="l" t="t" r="r" b="b"/>
              <a:pathLst>
                <a:path w="240" h="261" extrusionOk="0">
                  <a:moveTo>
                    <a:pt x="136" y="0"/>
                  </a:moveTo>
                  <a:cubicBezTo>
                    <a:pt x="120" y="0"/>
                    <a:pt x="87" y="0"/>
                    <a:pt x="70" y="33"/>
                  </a:cubicBezTo>
                  <a:cubicBezTo>
                    <a:pt x="17" y="71"/>
                    <a:pt x="0" y="157"/>
                    <a:pt x="54" y="207"/>
                  </a:cubicBezTo>
                  <a:cubicBezTo>
                    <a:pt x="70" y="240"/>
                    <a:pt x="87" y="260"/>
                    <a:pt x="120" y="260"/>
                  </a:cubicBezTo>
                  <a:cubicBezTo>
                    <a:pt x="157" y="260"/>
                    <a:pt x="173" y="260"/>
                    <a:pt x="206" y="223"/>
                  </a:cubicBezTo>
                  <a:cubicBezTo>
                    <a:pt x="223" y="207"/>
                    <a:pt x="239" y="174"/>
                    <a:pt x="239" y="136"/>
                  </a:cubicBezTo>
                  <a:cubicBezTo>
                    <a:pt x="239" y="104"/>
                    <a:pt x="239" y="71"/>
                    <a:pt x="223" y="54"/>
                  </a:cubicBezTo>
                  <a:cubicBezTo>
                    <a:pt x="206" y="33"/>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30"/>
            <p:cNvSpPr/>
            <p:nvPr/>
          </p:nvSpPr>
          <p:spPr>
            <a:xfrm>
              <a:off x="4581000" y="2914875"/>
              <a:ext cx="6000" cy="6525"/>
            </a:xfrm>
            <a:custGeom>
              <a:avLst/>
              <a:gdLst/>
              <a:ahLst/>
              <a:cxnLst/>
              <a:rect l="l" t="t" r="r" b="b"/>
              <a:pathLst>
                <a:path w="240" h="261" extrusionOk="0">
                  <a:moveTo>
                    <a:pt x="125" y="1"/>
                  </a:moveTo>
                  <a:cubicBezTo>
                    <a:pt x="80" y="1"/>
                    <a:pt x="30" y="31"/>
                    <a:pt x="17" y="75"/>
                  </a:cubicBezTo>
                  <a:cubicBezTo>
                    <a:pt x="0" y="141"/>
                    <a:pt x="17" y="227"/>
                    <a:pt x="87" y="244"/>
                  </a:cubicBezTo>
                  <a:cubicBezTo>
                    <a:pt x="103" y="260"/>
                    <a:pt x="120" y="260"/>
                    <a:pt x="136" y="260"/>
                  </a:cubicBezTo>
                  <a:cubicBezTo>
                    <a:pt x="169" y="244"/>
                    <a:pt x="206" y="227"/>
                    <a:pt x="223" y="178"/>
                  </a:cubicBezTo>
                  <a:cubicBezTo>
                    <a:pt x="239" y="124"/>
                    <a:pt x="223" y="75"/>
                    <a:pt x="206" y="38"/>
                  </a:cubicBezTo>
                  <a:cubicBezTo>
                    <a:pt x="190" y="21"/>
                    <a:pt x="169" y="21"/>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30"/>
            <p:cNvSpPr/>
            <p:nvPr/>
          </p:nvSpPr>
          <p:spPr>
            <a:xfrm>
              <a:off x="4564200" y="2965325"/>
              <a:ext cx="6100" cy="6550"/>
            </a:xfrm>
            <a:custGeom>
              <a:avLst/>
              <a:gdLst/>
              <a:ahLst/>
              <a:cxnLst/>
              <a:rect l="l" t="t" r="r" b="b"/>
              <a:pathLst>
                <a:path w="244" h="262" extrusionOk="0">
                  <a:moveTo>
                    <a:pt x="120" y="1"/>
                  </a:moveTo>
                  <a:cubicBezTo>
                    <a:pt x="77" y="1"/>
                    <a:pt x="44" y="33"/>
                    <a:pt x="17" y="81"/>
                  </a:cubicBezTo>
                  <a:cubicBezTo>
                    <a:pt x="0" y="151"/>
                    <a:pt x="37" y="221"/>
                    <a:pt x="87" y="254"/>
                  </a:cubicBezTo>
                  <a:cubicBezTo>
                    <a:pt x="98" y="254"/>
                    <a:pt x="109" y="262"/>
                    <a:pt x="121" y="262"/>
                  </a:cubicBezTo>
                  <a:cubicBezTo>
                    <a:pt x="127" y="262"/>
                    <a:pt x="133" y="260"/>
                    <a:pt x="140" y="254"/>
                  </a:cubicBezTo>
                  <a:cubicBezTo>
                    <a:pt x="173" y="254"/>
                    <a:pt x="206" y="221"/>
                    <a:pt x="223" y="184"/>
                  </a:cubicBezTo>
                  <a:cubicBezTo>
                    <a:pt x="243" y="135"/>
                    <a:pt x="243" y="81"/>
                    <a:pt x="206" y="48"/>
                  </a:cubicBezTo>
                  <a:cubicBezTo>
                    <a:pt x="190" y="32"/>
                    <a:pt x="190" y="15"/>
                    <a:pt x="173" y="15"/>
                  </a:cubicBezTo>
                  <a:cubicBezTo>
                    <a:pt x="154" y="5"/>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30"/>
            <p:cNvSpPr/>
            <p:nvPr/>
          </p:nvSpPr>
          <p:spPr>
            <a:xfrm>
              <a:off x="4573675" y="3025675"/>
              <a:ext cx="6425" cy="6675"/>
            </a:xfrm>
            <a:custGeom>
              <a:avLst/>
              <a:gdLst/>
              <a:ahLst/>
              <a:cxnLst/>
              <a:rect l="l" t="t" r="r" b="b"/>
              <a:pathLst>
                <a:path w="257" h="267" extrusionOk="0">
                  <a:moveTo>
                    <a:pt x="139" y="1"/>
                  </a:moveTo>
                  <a:cubicBezTo>
                    <a:pt x="86" y="1"/>
                    <a:pt x="44" y="33"/>
                    <a:pt x="17" y="91"/>
                  </a:cubicBezTo>
                  <a:cubicBezTo>
                    <a:pt x="0" y="157"/>
                    <a:pt x="33" y="228"/>
                    <a:pt x="87" y="261"/>
                  </a:cubicBezTo>
                  <a:cubicBezTo>
                    <a:pt x="96" y="264"/>
                    <a:pt x="106" y="266"/>
                    <a:pt x="116" y="266"/>
                  </a:cubicBezTo>
                  <a:cubicBezTo>
                    <a:pt x="161" y="266"/>
                    <a:pt x="210" y="232"/>
                    <a:pt x="223" y="178"/>
                  </a:cubicBezTo>
                  <a:cubicBezTo>
                    <a:pt x="256" y="108"/>
                    <a:pt x="223" y="38"/>
                    <a:pt x="174"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30"/>
            <p:cNvSpPr/>
            <p:nvPr/>
          </p:nvSpPr>
          <p:spPr>
            <a:xfrm>
              <a:off x="4562950" y="3011850"/>
              <a:ext cx="6000" cy="6650"/>
            </a:xfrm>
            <a:custGeom>
              <a:avLst/>
              <a:gdLst/>
              <a:ahLst/>
              <a:cxnLst/>
              <a:rect l="l" t="t" r="r" b="b"/>
              <a:pathLst>
                <a:path w="240" h="266" extrusionOk="0">
                  <a:moveTo>
                    <a:pt x="111" y="1"/>
                  </a:moveTo>
                  <a:cubicBezTo>
                    <a:pt x="92" y="1"/>
                    <a:pt x="76" y="14"/>
                    <a:pt x="50" y="26"/>
                  </a:cubicBezTo>
                  <a:cubicBezTo>
                    <a:pt x="1" y="76"/>
                    <a:pt x="1" y="162"/>
                    <a:pt x="34" y="216"/>
                  </a:cubicBezTo>
                  <a:cubicBezTo>
                    <a:pt x="50" y="232"/>
                    <a:pt x="87" y="249"/>
                    <a:pt x="120" y="265"/>
                  </a:cubicBezTo>
                  <a:cubicBezTo>
                    <a:pt x="137" y="265"/>
                    <a:pt x="170" y="249"/>
                    <a:pt x="190" y="232"/>
                  </a:cubicBezTo>
                  <a:cubicBezTo>
                    <a:pt x="223" y="216"/>
                    <a:pt x="223" y="179"/>
                    <a:pt x="240" y="146"/>
                  </a:cubicBezTo>
                  <a:cubicBezTo>
                    <a:pt x="240" y="113"/>
                    <a:pt x="223" y="76"/>
                    <a:pt x="207" y="43"/>
                  </a:cubicBezTo>
                  <a:cubicBezTo>
                    <a:pt x="207" y="26"/>
                    <a:pt x="190" y="26"/>
                    <a:pt x="170" y="10"/>
                  </a:cubicBezTo>
                  <a:lnTo>
                    <a:pt x="137" y="10"/>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30"/>
            <p:cNvSpPr/>
            <p:nvPr/>
          </p:nvSpPr>
          <p:spPr>
            <a:xfrm>
              <a:off x="4651800" y="2998100"/>
              <a:ext cx="6100" cy="6675"/>
            </a:xfrm>
            <a:custGeom>
              <a:avLst/>
              <a:gdLst/>
              <a:ahLst/>
              <a:cxnLst/>
              <a:rect l="l" t="t" r="r" b="b"/>
              <a:pathLst>
                <a:path w="244" h="267" extrusionOk="0">
                  <a:moveTo>
                    <a:pt x="95" y="0"/>
                  </a:moveTo>
                  <a:cubicBezTo>
                    <a:pt x="76" y="0"/>
                    <a:pt x="61" y="12"/>
                    <a:pt x="38" y="24"/>
                  </a:cubicBezTo>
                  <a:cubicBezTo>
                    <a:pt x="17" y="61"/>
                    <a:pt x="1" y="77"/>
                    <a:pt x="1" y="110"/>
                  </a:cubicBezTo>
                  <a:cubicBezTo>
                    <a:pt x="1" y="147"/>
                    <a:pt x="1" y="180"/>
                    <a:pt x="17" y="213"/>
                  </a:cubicBezTo>
                  <a:cubicBezTo>
                    <a:pt x="38" y="230"/>
                    <a:pt x="71" y="250"/>
                    <a:pt x="104" y="267"/>
                  </a:cubicBezTo>
                  <a:cubicBezTo>
                    <a:pt x="120" y="267"/>
                    <a:pt x="157" y="250"/>
                    <a:pt x="174" y="230"/>
                  </a:cubicBezTo>
                  <a:cubicBezTo>
                    <a:pt x="223" y="180"/>
                    <a:pt x="244" y="110"/>
                    <a:pt x="190" y="44"/>
                  </a:cubicBezTo>
                  <a:cubicBezTo>
                    <a:pt x="190" y="24"/>
                    <a:pt x="174" y="24"/>
                    <a:pt x="157" y="7"/>
                  </a:cubicBezTo>
                  <a:lnTo>
                    <a:pt x="120" y="7"/>
                  </a:lnTo>
                  <a:cubicBezTo>
                    <a:pt x="110" y="2"/>
                    <a:pt x="10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30"/>
            <p:cNvSpPr/>
            <p:nvPr/>
          </p:nvSpPr>
          <p:spPr>
            <a:xfrm>
              <a:off x="4653975" y="2948150"/>
              <a:ext cx="6000" cy="6325"/>
            </a:xfrm>
            <a:custGeom>
              <a:avLst/>
              <a:gdLst/>
              <a:ahLst/>
              <a:cxnLst/>
              <a:rect l="l" t="t" r="r" b="b"/>
              <a:pathLst>
                <a:path w="240" h="253" extrusionOk="0">
                  <a:moveTo>
                    <a:pt x="122" y="1"/>
                  </a:moveTo>
                  <a:cubicBezTo>
                    <a:pt x="78" y="1"/>
                    <a:pt x="44" y="32"/>
                    <a:pt x="17" y="84"/>
                  </a:cubicBezTo>
                  <a:cubicBezTo>
                    <a:pt x="0" y="150"/>
                    <a:pt x="33" y="220"/>
                    <a:pt x="87" y="253"/>
                  </a:cubicBezTo>
                  <a:lnTo>
                    <a:pt x="136" y="253"/>
                  </a:lnTo>
                  <a:cubicBezTo>
                    <a:pt x="173" y="253"/>
                    <a:pt x="206" y="220"/>
                    <a:pt x="223" y="187"/>
                  </a:cubicBezTo>
                  <a:cubicBezTo>
                    <a:pt x="239" y="133"/>
                    <a:pt x="239" y="84"/>
                    <a:pt x="206" y="47"/>
                  </a:cubicBezTo>
                  <a:cubicBezTo>
                    <a:pt x="190" y="30"/>
                    <a:pt x="190" y="14"/>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30"/>
            <p:cNvSpPr/>
            <p:nvPr/>
          </p:nvSpPr>
          <p:spPr>
            <a:xfrm>
              <a:off x="4657875" y="3026025"/>
              <a:ext cx="5600" cy="6700"/>
            </a:xfrm>
            <a:custGeom>
              <a:avLst/>
              <a:gdLst/>
              <a:ahLst/>
              <a:cxnLst/>
              <a:rect l="l" t="t" r="r" b="b"/>
              <a:pathLst>
                <a:path w="224" h="268" extrusionOk="0">
                  <a:moveTo>
                    <a:pt x="107" y="1"/>
                  </a:moveTo>
                  <a:cubicBezTo>
                    <a:pt x="84" y="1"/>
                    <a:pt x="62" y="12"/>
                    <a:pt x="50" y="24"/>
                  </a:cubicBezTo>
                  <a:cubicBezTo>
                    <a:pt x="1" y="77"/>
                    <a:pt x="1" y="164"/>
                    <a:pt x="34" y="214"/>
                  </a:cubicBezTo>
                  <a:cubicBezTo>
                    <a:pt x="50" y="230"/>
                    <a:pt x="67" y="247"/>
                    <a:pt x="104" y="267"/>
                  </a:cubicBezTo>
                  <a:cubicBezTo>
                    <a:pt x="137" y="267"/>
                    <a:pt x="170" y="247"/>
                    <a:pt x="186" y="230"/>
                  </a:cubicBezTo>
                  <a:cubicBezTo>
                    <a:pt x="207" y="214"/>
                    <a:pt x="223" y="181"/>
                    <a:pt x="223" y="143"/>
                  </a:cubicBezTo>
                  <a:cubicBezTo>
                    <a:pt x="223" y="110"/>
                    <a:pt x="223" y="77"/>
                    <a:pt x="207" y="40"/>
                  </a:cubicBezTo>
                  <a:cubicBezTo>
                    <a:pt x="186" y="24"/>
                    <a:pt x="170" y="7"/>
                    <a:pt x="153" y="7"/>
                  </a:cubicBezTo>
                  <a:lnTo>
                    <a:pt x="137" y="7"/>
                  </a:lnTo>
                  <a:cubicBezTo>
                    <a:pt x="127" y="3"/>
                    <a:pt x="11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30"/>
            <p:cNvSpPr/>
            <p:nvPr/>
          </p:nvSpPr>
          <p:spPr>
            <a:xfrm>
              <a:off x="4596875" y="3040275"/>
              <a:ext cx="5575" cy="3575"/>
            </a:xfrm>
            <a:custGeom>
              <a:avLst/>
              <a:gdLst/>
              <a:ahLst/>
              <a:cxnLst/>
              <a:rect l="l" t="t" r="r" b="b"/>
              <a:pathLst>
                <a:path w="223" h="143" extrusionOk="0">
                  <a:moveTo>
                    <a:pt x="117" y="1"/>
                  </a:moveTo>
                  <a:cubicBezTo>
                    <a:pt x="67" y="1"/>
                    <a:pt x="27" y="35"/>
                    <a:pt x="0" y="89"/>
                  </a:cubicBezTo>
                  <a:lnTo>
                    <a:pt x="0" y="142"/>
                  </a:lnTo>
                  <a:lnTo>
                    <a:pt x="223" y="142"/>
                  </a:lnTo>
                  <a:cubicBezTo>
                    <a:pt x="223" y="89"/>
                    <a:pt x="190" y="39"/>
                    <a:pt x="153" y="6"/>
                  </a:cubicBezTo>
                  <a:cubicBezTo>
                    <a:pt x="140" y="2"/>
                    <a:pt x="128"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30"/>
            <p:cNvSpPr/>
            <p:nvPr/>
          </p:nvSpPr>
          <p:spPr>
            <a:xfrm>
              <a:off x="4652225" y="2965800"/>
              <a:ext cx="6100" cy="6425"/>
            </a:xfrm>
            <a:custGeom>
              <a:avLst/>
              <a:gdLst/>
              <a:ahLst/>
              <a:cxnLst/>
              <a:rect l="l" t="t" r="r" b="b"/>
              <a:pathLst>
                <a:path w="244" h="257" extrusionOk="0">
                  <a:moveTo>
                    <a:pt x="105" y="0"/>
                  </a:moveTo>
                  <a:cubicBezTo>
                    <a:pt x="88" y="0"/>
                    <a:pt x="70" y="4"/>
                    <a:pt x="54" y="13"/>
                  </a:cubicBezTo>
                  <a:cubicBezTo>
                    <a:pt x="37" y="29"/>
                    <a:pt x="21" y="46"/>
                    <a:pt x="0" y="79"/>
                  </a:cubicBezTo>
                  <a:lnTo>
                    <a:pt x="0" y="165"/>
                  </a:lnTo>
                  <a:cubicBezTo>
                    <a:pt x="21" y="202"/>
                    <a:pt x="37" y="235"/>
                    <a:pt x="70" y="252"/>
                  </a:cubicBezTo>
                  <a:cubicBezTo>
                    <a:pt x="79" y="255"/>
                    <a:pt x="89" y="256"/>
                    <a:pt x="98" y="256"/>
                  </a:cubicBezTo>
                  <a:cubicBezTo>
                    <a:pt x="145" y="256"/>
                    <a:pt x="193" y="223"/>
                    <a:pt x="206" y="165"/>
                  </a:cubicBezTo>
                  <a:cubicBezTo>
                    <a:pt x="243" y="116"/>
                    <a:pt x="206" y="29"/>
                    <a:pt x="157" y="13"/>
                  </a:cubicBezTo>
                  <a:cubicBezTo>
                    <a:pt x="140" y="4"/>
                    <a:pt x="12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30"/>
            <p:cNvSpPr/>
            <p:nvPr/>
          </p:nvSpPr>
          <p:spPr>
            <a:xfrm>
              <a:off x="4659525" y="2980925"/>
              <a:ext cx="6125" cy="6650"/>
            </a:xfrm>
            <a:custGeom>
              <a:avLst/>
              <a:gdLst/>
              <a:ahLst/>
              <a:cxnLst/>
              <a:rect l="l" t="t" r="r" b="b"/>
              <a:pathLst>
                <a:path w="245" h="266" extrusionOk="0">
                  <a:moveTo>
                    <a:pt x="121" y="1"/>
                  </a:moveTo>
                  <a:cubicBezTo>
                    <a:pt x="115" y="1"/>
                    <a:pt x="109" y="3"/>
                    <a:pt x="104" y="10"/>
                  </a:cubicBezTo>
                  <a:cubicBezTo>
                    <a:pt x="38" y="10"/>
                    <a:pt x="1" y="76"/>
                    <a:pt x="1" y="146"/>
                  </a:cubicBezTo>
                  <a:cubicBezTo>
                    <a:pt x="17" y="179"/>
                    <a:pt x="38" y="216"/>
                    <a:pt x="54" y="232"/>
                  </a:cubicBezTo>
                  <a:cubicBezTo>
                    <a:pt x="71" y="249"/>
                    <a:pt x="104" y="265"/>
                    <a:pt x="141" y="265"/>
                  </a:cubicBezTo>
                  <a:cubicBezTo>
                    <a:pt x="190" y="249"/>
                    <a:pt x="244" y="179"/>
                    <a:pt x="223" y="113"/>
                  </a:cubicBezTo>
                  <a:cubicBezTo>
                    <a:pt x="223" y="76"/>
                    <a:pt x="207" y="43"/>
                    <a:pt x="190" y="26"/>
                  </a:cubicBezTo>
                  <a:cubicBezTo>
                    <a:pt x="174" y="26"/>
                    <a:pt x="174" y="10"/>
                    <a:pt x="157" y="10"/>
                  </a:cubicBezTo>
                  <a:cubicBezTo>
                    <a:pt x="146" y="10"/>
                    <a:pt x="134"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30"/>
            <p:cNvSpPr/>
            <p:nvPr/>
          </p:nvSpPr>
          <p:spPr>
            <a:xfrm>
              <a:off x="4643250" y="3028775"/>
              <a:ext cx="5600" cy="6525"/>
            </a:xfrm>
            <a:custGeom>
              <a:avLst/>
              <a:gdLst/>
              <a:ahLst/>
              <a:cxnLst/>
              <a:rect l="l" t="t" r="r" b="b"/>
              <a:pathLst>
                <a:path w="224" h="261" extrusionOk="0">
                  <a:moveTo>
                    <a:pt x="87" y="0"/>
                  </a:moveTo>
                  <a:cubicBezTo>
                    <a:pt x="50" y="0"/>
                    <a:pt x="33" y="17"/>
                    <a:pt x="17" y="54"/>
                  </a:cubicBezTo>
                  <a:cubicBezTo>
                    <a:pt x="0" y="87"/>
                    <a:pt x="0" y="120"/>
                    <a:pt x="0" y="157"/>
                  </a:cubicBezTo>
                  <a:cubicBezTo>
                    <a:pt x="0" y="190"/>
                    <a:pt x="17" y="207"/>
                    <a:pt x="33" y="223"/>
                  </a:cubicBezTo>
                  <a:cubicBezTo>
                    <a:pt x="70" y="260"/>
                    <a:pt x="87" y="260"/>
                    <a:pt x="120" y="260"/>
                  </a:cubicBezTo>
                  <a:cubicBezTo>
                    <a:pt x="190" y="240"/>
                    <a:pt x="223" y="174"/>
                    <a:pt x="223" y="104"/>
                  </a:cubicBezTo>
                  <a:cubicBezTo>
                    <a:pt x="207" y="71"/>
                    <a:pt x="190" y="33"/>
                    <a:pt x="174" y="17"/>
                  </a:cubicBezTo>
                  <a:cubicBezTo>
                    <a:pt x="153"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30"/>
            <p:cNvSpPr/>
            <p:nvPr/>
          </p:nvSpPr>
          <p:spPr>
            <a:xfrm>
              <a:off x="4648400" y="3013325"/>
              <a:ext cx="6000" cy="6500"/>
            </a:xfrm>
            <a:custGeom>
              <a:avLst/>
              <a:gdLst/>
              <a:ahLst/>
              <a:cxnLst/>
              <a:rect l="l" t="t" r="r" b="b"/>
              <a:pathLst>
                <a:path w="240" h="260" extrusionOk="0">
                  <a:moveTo>
                    <a:pt x="104" y="0"/>
                  </a:moveTo>
                  <a:cubicBezTo>
                    <a:pt x="33" y="0"/>
                    <a:pt x="1" y="70"/>
                    <a:pt x="1" y="136"/>
                  </a:cubicBezTo>
                  <a:cubicBezTo>
                    <a:pt x="17" y="173"/>
                    <a:pt x="17" y="206"/>
                    <a:pt x="50" y="223"/>
                  </a:cubicBezTo>
                  <a:cubicBezTo>
                    <a:pt x="71" y="260"/>
                    <a:pt x="104" y="260"/>
                    <a:pt x="137" y="260"/>
                  </a:cubicBezTo>
                  <a:cubicBezTo>
                    <a:pt x="190" y="239"/>
                    <a:pt x="240" y="173"/>
                    <a:pt x="223" y="103"/>
                  </a:cubicBezTo>
                  <a:cubicBezTo>
                    <a:pt x="223" y="54"/>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30"/>
            <p:cNvSpPr/>
            <p:nvPr/>
          </p:nvSpPr>
          <p:spPr>
            <a:xfrm>
              <a:off x="4569750" y="2995275"/>
              <a:ext cx="6100" cy="6675"/>
            </a:xfrm>
            <a:custGeom>
              <a:avLst/>
              <a:gdLst/>
              <a:ahLst/>
              <a:cxnLst/>
              <a:rect l="l" t="t" r="r" b="b"/>
              <a:pathLst>
                <a:path w="244" h="267" extrusionOk="0">
                  <a:moveTo>
                    <a:pt x="104" y="1"/>
                  </a:moveTo>
                  <a:cubicBezTo>
                    <a:pt x="71" y="17"/>
                    <a:pt x="54" y="33"/>
                    <a:pt x="38" y="54"/>
                  </a:cubicBezTo>
                  <a:cubicBezTo>
                    <a:pt x="21" y="87"/>
                    <a:pt x="1" y="120"/>
                    <a:pt x="21" y="157"/>
                  </a:cubicBezTo>
                  <a:cubicBezTo>
                    <a:pt x="21" y="190"/>
                    <a:pt x="38" y="223"/>
                    <a:pt x="54" y="240"/>
                  </a:cubicBezTo>
                  <a:cubicBezTo>
                    <a:pt x="78" y="254"/>
                    <a:pt x="93" y="267"/>
                    <a:pt x="113" y="267"/>
                  </a:cubicBezTo>
                  <a:cubicBezTo>
                    <a:pt x="121" y="267"/>
                    <a:pt x="130" y="265"/>
                    <a:pt x="141" y="260"/>
                  </a:cubicBezTo>
                  <a:cubicBezTo>
                    <a:pt x="190" y="260"/>
                    <a:pt x="244" y="190"/>
                    <a:pt x="227" y="120"/>
                  </a:cubicBezTo>
                  <a:cubicBezTo>
                    <a:pt x="227" y="87"/>
                    <a:pt x="207" y="54"/>
                    <a:pt x="190" y="33"/>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30"/>
            <p:cNvSpPr/>
            <p:nvPr/>
          </p:nvSpPr>
          <p:spPr>
            <a:xfrm>
              <a:off x="4958850" y="3000675"/>
              <a:ext cx="6525" cy="6575"/>
            </a:xfrm>
            <a:custGeom>
              <a:avLst/>
              <a:gdLst/>
              <a:ahLst/>
              <a:cxnLst/>
              <a:rect l="l" t="t" r="r" b="b"/>
              <a:pathLst>
                <a:path w="261" h="263" extrusionOk="0">
                  <a:moveTo>
                    <a:pt x="122" y="0"/>
                  </a:moveTo>
                  <a:cubicBezTo>
                    <a:pt x="104" y="0"/>
                    <a:pt x="82" y="12"/>
                    <a:pt x="71" y="24"/>
                  </a:cubicBezTo>
                  <a:cubicBezTo>
                    <a:pt x="21" y="77"/>
                    <a:pt x="1" y="164"/>
                    <a:pt x="54" y="213"/>
                  </a:cubicBezTo>
                  <a:cubicBezTo>
                    <a:pt x="73" y="244"/>
                    <a:pt x="105" y="263"/>
                    <a:pt x="137" y="263"/>
                  </a:cubicBezTo>
                  <a:cubicBezTo>
                    <a:pt x="161" y="263"/>
                    <a:pt x="186" y="253"/>
                    <a:pt x="207" y="230"/>
                  </a:cubicBezTo>
                  <a:cubicBezTo>
                    <a:pt x="260" y="180"/>
                    <a:pt x="260" y="110"/>
                    <a:pt x="227" y="44"/>
                  </a:cubicBezTo>
                  <a:cubicBezTo>
                    <a:pt x="207" y="24"/>
                    <a:pt x="190" y="24"/>
                    <a:pt x="174" y="7"/>
                  </a:cubicBezTo>
                  <a:lnTo>
                    <a:pt x="141" y="7"/>
                  </a:lnTo>
                  <a:cubicBezTo>
                    <a:pt x="136" y="2"/>
                    <a:pt x="129"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30"/>
            <p:cNvSpPr/>
            <p:nvPr/>
          </p:nvSpPr>
          <p:spPr>
            <a:xfrm>
              <a:off x="4566350" y="2796025"/>
              <a:ext cx="5600" cy="4400"/>
            </a:xfrm>
            <a:custGeom>
              <a:avLst/>
              <a:gdLst/>
              <a:ahLst/>
              <a:cxnLst/>
              <a:rect l="l" t="t" r="r" b="b"/>
              <a:pathLst>
                <a:path w="224" h="176" extrusionOk="0">
                  <a:moveTo>
                    <a:pt x="223" y="1"/>
                  </a:moveTo>
                  <a:cubicBezTo>
                    <a:pt x="174" y="17"/>
                    <a:pt x="104" y="34"/>
                    <a:pt x="54" y="34"/>
                  </a:cubicBezTo>
                  <a:cubicBezTo>
                    <a:pt x="34" y="34"/>
                    <a:pt x="17" y="50"/>
                    <a:pt x="1" y="50"/>
                  </a:cubicBezTo>
                  <a:cubicBezTo>
                    <a:pt x="1" y="104"/>
                    <a:pt x="34" y="154"/>
                    <a:pt x="71" y="170"/>
                  </a:cubicBezTo>
                  <a:cubicBezTo>
                    <a:pt x="83" y="174"/>
                    <a:pt x="95" y="176"/>
                    <a:pt x="106" y="176"/>
                  </a:cubicBezTo>
                  <a:cubicBezTo>
                    <a:pt x="156" y="176"/>
                    <a:pt x="197" y="141"/>
                    <a:pt x="223" y="88"/>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30"/>
            <p:cNvSpPr/>
            <p:nvPr/>
          </p:nvSpPr>
          <p:spPr>
            <a:xfrm>
              <a:off x="4561200" y="3026600"/>
              <a:ext cx="3425" cy="6625"/>
            </a:xfrm>
            <a:custGeom>
              <a:avLst/>
              <a:gdLst/>
              <a:ahLst/>
              <a:cxnLst/>
              <a:rect l="l" t="t" r="r" b="b"/>
              <a:pathLst>
                <a:path w="137" h="265" extrusionOk="0">
                  <a:moveTo>
                    <a:pt x="1" y="1"/>
                  </a:moveTo>
                  <a:lnTo>
                    <a:pt x="1" y="261"/>
                  </a:lnTo>
                  <a:cubicBezTo>
                    <a:pt x="10" y="263"/>
                    <a:pt x="19" y="265"/>
                    <a:pt x="27" y="265"/>
                  </a:cubicBezTo>
                  <a:cubicBezTo>
                    <a:pt x="70" y="265"/>
                    <a:pt x="106" y="232"/>
                    <a:pt x="120" y="174"/>
                  </a:cubicBezTo>
                  <a:cubicBezTo>
                    <a:pt x="137" y="120"/>
                    <a:pt x="104" y="38"/>
                    <a:pt x="54" y="17"/>
                  </a:cubicBezTo>
                  <a:cubicBezTo>
                    <a:pt x="34" y="1"/>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30"/>
            <p:cNvSpPr/>
            <p:nvPr/>
          </p:nvSpPr>
          <p:spPr>
            <a:xfrm>
              <a:off x="4977400" y="3003000"/>
              <a:ext cx="1675" cy="3025"/>
            </a:xfrm>
            <a:custGeom>
              <a:avLst/>
              <a:gdLst/>
              <a:ahLst/>
              <a:cxnLst/>
              <a:rect l="l" t="t" r="r" b="b"/>
              <a:pathLst>
                <a:path w="67" h="121" extrusionOk="0">
                  <a:moveTo>
                    <a:pt x="1" y="1"/>
                  </a:moveTo>
                  <a:lnTo>
                    <a:pt x="1" y="34"/>
                  </a:lnTo>
                  <a:cubicBezTo>
                    <a:pt x="17" y="71"/>
                    <a:pt x="34" y="104"/>
                    <a:pt x="67" y="120"/>
                  </a:cubicBezTo>
                  <a:cubicBezTo>
                    <a:pt x="34" y="71"/>
                    <a:pt x="17"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30"/>
            <p:cNvSpPr/>
            <p:nvPr/>
          </p:nvSpPr>
          <p:spPr>
            <a:xfrm>
              <a:off x="4566775" y="3041325"/>
              <a:ext cx="5175" cy="2100"/>
            </a:xfrm>
            <a:custGeom>
              <a:avLst/>
              <a:gdLst/>
              <a:ahLst/>
              <a:cxnLst/>
              <a:rect l="l" t="t" r="r" b="b"/>
              <a:pathLst>
                <a:path w="207" h="84" extrusionOk="0">
                  <a:moveTo>
                    <a:pt x="96" y="1"/>
                  </a:moveTo>
                  <a:cubicBezTo>
                    <a:pt x="53" y="1"/>
                    <a:pt x="12" y="32"/>
                    <a:pt x="0" y="84"/>
                  </a:cubicBezTo>
                  <a:lnTo>
                    <a:pt x="206" y="84"/>
                  </a:lnTo>
                  <a:cubicBezTo>
                    <a:pt x="190" y="47"/>
                    <a:pt x="173" y="30"/>
                    <a:pt x="140"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30"/>
            <p:cNvSpPr/>
            <p:nvPr/>
          </p:nvSpPr>
          <p:spPr>
            <a:xfrm>
              <a:off x="4962350" y="3032725"/>
              <a:ext cx="6000" cy="6575"/>
            </a:xfrm>
            <a:custGeom>
              <a:avLst/>
              <a:gdLst/>
              <a:ahLst/>
              <a:cxnLst/>
              <a:rect l="l" t="t" r="r" b="b"/>
              <a:pathLst>
                <a:path w="240" h="263" extrusionOk="0">
                  <a:moveTo>
                    <a:pt x="119" y="1"/>
                  </a:moveTo>
                  <a:cubicBezTo>
                    <a:pt x="76" y="1"/>
                    <a:pt x="41" y="34"/>
                    <a:pt x="17" y="82"/>
                  </a:cubicBezTo>
                  <a:cubicBezTo>
                    <a:pt x="1" y="152"/>
                    <a:pt x="34" y="238"/>
                    <a:pt x="87" y="255"/>
                  </a:cubicBezTo>
                  <a:cubicBezTo>
                    <a:pt x="98" y="255"/>
                    <a:pt x="109" y="262"/>
                    <a:pt x="120" y="262"/>
                  </a:cubicBezTo>
                  <a:cubicBezTo>
                    <a:pt x="126" y="262"/>
                    <a:pt x="131" y="260"/>
                    <a:pt x="137" y="255"/>
                  </a:cubicBezTo>
                  <a:cubicBezTo>
                    <a:pt x="170" y="255"/>
                    <a:pt x="207" y="222"/>
                    <a:pt x="224" y="185"/>
                  </a:cubicBezTo>
                  <a:cubicBezTo>
                    <a:pt x="240" y="135"/>
                    <a:pt x="240" y="82"/>
                    <a:pt x="207" y="49"/>
                  </a:cubicBezTo>
                  <a:cubicBezTo>
                    <a:pt x="191" y="32"/>
                    <a:pt x="191" y="16"/>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30"/>
            <p:cNvSpPr/>
            <p:nvPr/>
          </p:nvSpPr>
          <p:spPr>
            <a:xfrm>
              <a:off x="4966175" y="2987125"/>
              <a:ext cx="5175" cy="6175"/>
            </a:xfrm>
            <a:custGeom>
              <a:avLst/>
              <a:gdLst/>
              <a:ahLst/>
              <a:cxnLst/>
              <a:rect l="l" t="t" r="r" b="b"/>
              <a:pathLst>
                <a:path w="207" h="247" extrusionOk="0">
                  <a:moveTo>
                    <a:pt x="87" y="1"/>
                  </a:moveTo>
                  <a:cubicBezTo>
                    <a:pt x="38" y="17"/>
                    <a:pt x="0" y="71"/>
                    <a:pt x="17" y="137"/>
                  </a:cubicBezTo>
                  <a:cubicBezTo>
                    <a:pt x="17" y="174"/>
                    <a:pt x="38" y="207"/>
                    <a:pt x="71" y="223"/>
                  </a:cubicBezTo>
                  <a:cubicBezTo>
                    <a:pt x="82" y="235"/>
                    <a:pt x="102" y="247"/>
                    <a:pt x="120" y="247"/>
                  </a:cubicBezTo>
                  <a:cubicBezTo>
                    <a:pt x="127" y="247"/>
                    <a:pt x="135" y="245"/>
                    <a:pt x="141" y="240"/>
                  </a:cubicBezTo>
                  <a:cubicBezTo>
                    <a:pt x="174" y="240"/>
                    <a:pt x="190" y="223"/>
                    <a:pt x="207" y="207"/>
                  </a:cubicBezTo>
                  <a:cubicBezTo>
                    <a:pt x="174" y="137"/>
                    <a:pt x="141" y="7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30"/>
            <p:cNvSpPr/>
            <p:nvPr/>
          </p:nvSpPr>
          <p:spPr>
            <a:xfrm>
              <a:off x="4976900" y="3032175"/>
              <a:ext cx="5675" cy="6525"/>
            </a:xfrm>
            <a:custGeom>
              <a:avLst/>
              <a:gdLst/>
              <a:ahLst/>
              <a:cxnLst/>
              <a:rect l="l" t="t" r="r" b="b"/>
              <a:pathLst>
                <a:path w="227" h="261" extrusionOk="0">
                  <a:moveTo>
                    <a:pt x="124" y="1"/>
                  </a:moveTo>
                  <a:cubicBezTo>
                    <a:pt x="87" y="1"/>
                    <a:pt x="54" y="1"/>
                    <a:pt x="37" y="38"/>
                  </a:cubicBezTo>
                  <a:cubicBezTo>
                    <a:pt x="21" y="54"/>
                    <a:pt x="0" y="87"/>
                    <a:pt x="0" y="124"/>
                  </a:cubicBezTo>
                  <a:cubicBezTo>
                    <a:pt x="0" y="157"/>
                    <a:pt x="0" y="190"/>
                    <a:pt x="21" y="207"/>
                  </a:cubicBezTo>
                  <a:cubicBezTo>
                    <a:pt x="37" y="244"/>
                    <a:pt x="70" y="260"/>
                    <a:pt x="87" y="260"/>
                  </a:cubicBezTo>
                  <a:cubicBezTo>
                    <a:pt x="124" y="260"/>
                    <a:pt x="157" y="260"/>
                    <a:pt x="173" y="227"/>
                  </a:cubicBezTo>
                  <a:cubicBezTo>
                    <a:pt x="227" y="190"/>
                    <a:pt x="227" y="104"/>
                    <a:pt x="190" y="54"/>
                  </a:cubicBezTo>
                  <a:cubicBezTo>
                    <a:pt x="173" y="38"/>
                    <a:pt x="173" y="21"/>
                    <a:pt x="157" y="21"/>
                  </a:cubicBezTo>
                  <a:cubicBezTo>
                    <a:pt x="140" y="1"/>
                    <a:pt x="12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30"/>
            <p:cNvSpPr/>
            <p:nvPr/>
          </p:nvSpPr>
          <p:spPr>
            <a:xfrm>
              <a:off x="4610975" y="2786550"/>
              <a:ext cx="5700" cy="5600"/>
            </a:xfrm>
            <a:custGeom>
              <a:avLst/>
              <a:gdLst/>
              <a:ahLst/>
              <a:cxnLst/>
              <a:rect l="l" t="t" r="r" b="b"/>
              <a:pathLst>
                <a:path w="228" h="224" extrusionOk="0">
                  <a:moveTo>
                    <a:pt x="191" y="1"/>
                  </a:moveTo>
                  <a:cubicBezTo>
                    <a:pt x="125" y="1"/>
                    <a:pt x="71" y="17"/>
                    <a:pt x="22" y="17"/>
                  </a:cubicBezTo>
                  <a:cubicBezTo>
                    <a:pt x="1" y="71"/>
                    <a:pt x="1" y="137"/>
                    <a:pt x="38" y="174"/>
                  </a:cubicBezTo>
                  <a:cubicBezTo>
                    <a:pt x="54" y="207"/>
                    <a:pt x="71" y="223"/>
                    <a:pt x="104" y="223"/>
                  </a:cubicBezTo>
                  <a:cubicBezTo>
                    <a:pt x="141" y="223"/>
                    <a:pt x="158" y="223"/>
                    <a:pt x="191" y="190"/>
                  </a:cubicBezTo>
                  <a:cubicBezTo>
                    <a:pt x="207" y="174"/>
                    <a:pt x="228" y="137"/>
                    <a:pt x="228" y="104"/>
                  </a:cubicBezTo>
                  <a:cubicBezTo>
                    <a:pt x="228" y="71"/>
                    <a:pt x="228" y="34"/>
                    <a:pt x="207" y="17"/>
                  </a:cubicBez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30"/>
            <p:cNvSpPr/>
            <p:nvPr/>
          </p:nvSpPr>
          <p:spPr>
            <a:xfrm>
              <a:off x="4900925" y="3043000"/>
              <a:ext cx="5600" cy="3000"/>
            </a:xfrm>
            <a:custGeom>
              <a:avLst/>
              <a:gdLst/>
              <a:ahLst/>
              <a:cxnLst/>
              <a:rect l="l" t="t" r="r" b="b"/>
              <a:pathLst>
                <a:path w="224" h="120" extrusionOk="0">
                  <a:moveTo>
                    <a:pt x="87" y="0"/>
                  </a:moveTo>
                  <a:cubicBezTo>
                    <a:pt x="71" y="17"/>
                    <a:pt x="50" y="17"/>
                    <a:pt x="34" y="33"/>
                  </a:cubicBezTo>
                  <a:cubicBezTo>
                    <a:pt x="17" y="66"/>
                    <a:pt x="1" y="83"/>
                    <a:pt x="1" y="120"/>
                  </a:cubicBezTo>
                  <a:lnTo>
                    <a:pt x="223" y="120"/>
                  </a:lnTo>
                  <a:cubicBezTo>
                    <a:pt x="207" y="66"/>
                    <a:pt x="190" y="33"/>
                    <a:pt x="153" y="17"/>
                  </a:cubicBezTo>
                  <a:cubicBezTo>
                    <a:pt x="137"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30"/>
            <p:cNvSpPr/>
            <p:nvPr/>
          </p:nvSpPr>
          <p:spPr>
            <a:xfrm>
              <a:off x="4739000" y="3044225"/>
              <a:ext cx="3025" cy="450"/>
            </a:xfrm>
            <a:custGeom>
              <a:avLst/>
              <a:gdLst/>
              <a:ahLst/>
              <a:cxnLst/>
              <a:rect l="l" t="t" r="r" b="b"/>
              <a:pathLst>
                <a:path w="121" h="18" extrusionOk="0">
                  <a:moveTo>
                    <a:pt x="34" y="1"/>
                  </a:moveTo>
                  <a:cubicBezTo>
                    <a:pt x="34" y="1"/>
                    <a:pt x="17" y="17"/>
                    <a:pt x="1" y="17"/>
                  </a:cubicBezTo>
                  <a:lnTo>
                    <a:pt x="120" y="17"/>
                  </a:lnTo>
                  <a:cubicBezTo>
                    <a:pt x="104" y="17"/>
                    <a:pt x="104"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30"/>
            <p:cNvSpPr/>
            <p:nvPr/>
          </p:nvSpPr>
          <p:spPr>
            <a:xfrm>
              <a:off x="4581400" y="3039500"/>
              <a:ext cx="5600" cy="3925"/>
            </a:xfrm>
            <a:custGeom>
              <a:avLst/>
              <a:gdLst/>
              <a:ahLst/>
              <a:cxnLst/>
              <a:rect l="l" t="t" r="r" b="b"/>
              <a:pathLst>
                <a:path w="224" h="157" extrusionOk="0">
                  <a:moveTo>
                    <a:pt x="104" y="0"/>
                  </a:moveTo>
                  <a:cubicBezTo>
                    <a:pt x="34" y="17"/>
                    <a:pt x="1" y="87"/>
                    <a:pt x="1" y="157"/>
                  </a:cubicBezTo>
                  <a:lnTo>
                    <a:pt x="223" y="157"/>
                  </a:lnTo>
                  <a:lnTo>
                    <a:pt x="223" y="103"/>
                  </a:lnTo>
                  <a:cubicBezTo>
                    <a:pt x="223" y="70"/>
                    <a:pt x="207" y="54"/>
                    <a:pt x="174"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30"/>
            <p:cNvSpPr/>
            <p:nvPr/>
          </p:nvSpPr>
          <p:spPr>
            <a:xfrm>
              <a:off x="4916400" y="2961450"/>
              <a:ext cx="6000" cy="6700"/>
            </a:xfrm>
            <a:custGeom>
              <a:avLst/>
              <a:gdLst/>
              <a:ahLst/>
              <a:cxnLst/>
              <a:rect l="l" t="t" r="r" b="b"/>
              <a:pathLst>
                <a:path w="240" h="268" extrusionOk="0">
                  <a:moveTo>
                    <a:pt x="110" y="1"/>
                  </a:moveTo>
                  <a:cubicBezTo>
                    <a:pt x="70" y="1"/>
                    <a:pt x="29" y="32"/>
                    <a:pt x="17" y="84"/>
                  </a:cubicBezTo>
                  <a:cubicBezTo>
                    <a:pt x="0" y="150"/>
                    <a:pt x="17" y="236"/>
                    <a:pt x="70" y="253"/>
                  </a:cubicBezTo>
                  <a:cubicBezTo>
                    <a:pt x="88" y="263"/>
                    <a:pt x="106" y="267"/>
                    <a:pt x="124" y="267"/>
                  </a:cubicBezTo>
                  <a:cubicBezTo>
                    <a:pt x="170" y="267"/>
                    <a:pt x="211" y="235"/>
                    <a:pt x="223" y="187"/>
                  </a:cubicBezTo>
                  <a:cubicBezTo>
                    <a:pt x="239" y="117"/>
                    <a:pt x="206" y="30"/>
                    <a:pt x="153" y="14"/>
                  </a:cubicBezTo>
                  <a:cubicBezTo>
                    <a:pt x="139"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30"/>
            <p:cNvSpPr/>
            <p:nvPr/>
          </p:nvSpPr>
          <p:spPr>
            <a:xfrm>
              <a:off x="4649225" y="3042175"/>
              <a:ext cx="4775" cy="2075"/>
            </a:xfrm>
            <a:custGeom>
              <a:avLst/>
              <a:gdLst/>
              <a:ahLst/>
              <a:cxnLst/>
              <a:rect l="l" t="t" r="r" b="b"/>
              <a:pathLst>
                <a:path w="191" h="83" extrusionOk="0">
                  <a:moveTo>
                    <a:pt x="112" y="0"/>
                  </a:moveTo>
                  <a:cubicBezTo>
                    <a:pt x="104" y="0"/>
                    <a:pt x="95" y="5"/>
                    <a:pt x="87" y="13"/>
                  </a:cubicBezTo>
                  <a:cubicBezTo>
                    <a:pt x="54" y="13"/>
                    <a:pt x="38" y="33"/>
                    <a:pt x="17" y="50"/>
                  </a:cubicBezTo>
                  <a:lnTo>
                    <a:pt x="0" y="66"/>
                  </a:lnTo>
                  <a:lnTo>
                    <a:pt x="190" y="83"/>
                  </a:lnTo>
                  <a:cubicBezTo>
                    <a:pt x="190" y="50"/>
                    <a:pt x="157" y="33"/>
                    <a:pt x="141" y="13"/>
                  </a:cubicBezTo>
                  <a:cubicBezTo>
                    <a:pt x="130" y="5"/>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30"/>
            <p:cNvSpPr/>
            <p:nvPr/>
          </p:nvSpPr>
          <p:spPr>
            <a:xfrm>
              <a:off x="4681075" y="3038675"/>
              <a:ext cx="5600" cy="5575"/>
            </a:xfrm>
            <a:custGeom>
              <a:avLst/>
              <a:gdLst/>
              <a:ahLst/>
              <a:cxnLst/>
              <a:rect l="l" t="t" r="r" b="b"/>
              <a:pathLst>
                <a:path w="224" h="223" extrusionOk="0">
                  <a:moveTo>
                    <a:pt x="83" y="0"/>
                  </a:moveTo>
                  <a:cubicBezTo>
                    <a:pt x="66" y="0"/>
                    <a:pt x="33" y="17"/>
                    <a:pt x="17" y="50"/>
                  </a:cubicBezTo>
                  <a:cubicBezTo>
                    <a:pt x="0" y="87"/>
                    <a:pt x="0" y="120"/>
                    <a:pt x="0" y="153"/>
                  </a:cubicBezTo>
                  <a:cubicBezTo>
                    <a:pt x="0" y="173"/>
                    <a:pt x="17" y="206"/>
                    <a:pt x="33" y="223"/>
                  </a:cubicBezTo>
                  <a:lnTo>
                    <a:pt x="186" y="223"/>
                  </a:lnTo>
                  <a:cubicBezTo>
                    <a:pt x="207" y="190"/>
                    <a:pt x="223" y="153"/>
                    <a:pt x="223" y="103"/>
                  </a:cubicBezTo>
                  <a:cubicBezTo>
                    <a:pt x="207" y="70"/>
                    <a:pt x="207" y="33"/>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30"/>
            <p:cNvSpPr/>
            <p:nvPr/>
          </p:nvSpPr>
          <p:spPr>
            <a:xfrm>
              <a:off x="4666025" y="3040425"/>
              <a:ext cx="5600" cy="3825"/>
            </a:xfrm>
            <a:custGeom>
              <a:avLst/>
              <a:gdLst/>
              <a:ahLst/>
              <a:cxnLst/>
              <a:rect l="l" t="t" r="r" b="b"/>
              <a:pathLst>
                <a:path w="224" h="153" extrusionOk="0">
                  <a:moveTo>
                    <a:pt x="104" y="0"/>
                  </a:moveTo>
                  <a:cubicBezTo>
                    <a:pt x="34" y="17"/>
                    <a:pt x="1" y="83"/>
                    <a:pt x="1" y="153"/>
                  </a:cubicBezTo>
                  <a:lnTo>
                    <a:pt x="223" y="153"/>
                  </a:lnTo>
                  <a:lnTo>
                    <a:pt x="223" y="120"/>
                  </a:lnTo>
                  <a:cubicBezTo>
                    <a:pt x="223" y="83"/>
                    <a:pt x="207" y="50"/>
                    <a:pt x="170" y="33"/>
                  </a:cubicBezTo>
                  <a:cubicBezTo>
                    <a:pt x="170" y="17"/>
                    <a:pt x="153"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30"/>
            <p:cNvSpPr/>
            <p:nvPr/>
          </p:nvSpPr>
          <p:spPr>
            <a:xfrm>
              <a:off x="4917625" y="3041250"/>
              <a:ext cx="6100" cy="4750"/>
            </a:xfrm>
            <a:custGeom>
              <a:avLst/>
              <a:gdLst/>
              <a:ahLst/>
              <a:cxnLst/>
              <a:rect l="l" t="t" r="r" b="b"/>
              <a:pathLst>
                <a:path w="244" h="190" extrusionOk="0">
                  <a:moveTo>
                    <a:pt x="104" y="0"/>
                  </a:moveTo>
                  <a:cubicBezTo>
                    <a:pt x="54" y="17"/>
                    <a:pt x="1" y="87"/>
                    <a:pt x="21" y="153"/>
                  </a:cubicBezTo>
                  <a:cubicBezTo>
                    <a:pt x="21" y="173"/>
                    <a:pt x="21" y="173"/>
                    <a:pt x="38" y="190"/>
                  </a:cubicBezTo>
                  <a:lnTo>
                    <a:pt x="227" y="190"/>
                  </a:lnTo>
                  <a:cubicBezTo>
                    <a:pt x="227" y="173"/>
                    <a:pt x="244" y="136"/>
                    <a:pt x="244" y="103"/>
                  </a:cubicBezTo>
                  <a:cubicBezTo>
                    <a:pt x="227" y="70"/>
                    <a:pt x="207"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30"/>
            <p:cNvSpPr/>
            <p:nvPr/>
          </p:nvSpPr>
          <p:spPr>
            <a:xfrm>
              <a:off x="4924950" y="3024025"/>
              <a:ext cx="5575" cy="6525"/>
            </a:xfrm>
            <a:custGeom>
              <a:avLst/>
              <a:gdLst/>
              <a:ahLst/>
              <a:cxnLst/>
              <a:rect l="l" t="t" r="r" b="b"/>
              <a:pathLst>
                <a:path w="223" h="261" extrusionOk="0">
                  <a:moveTo>
                    <a:pt x="103" y="1"/>
                  </a:moveTo>
                  <a:cubicBezTo>
                    <a:pt x="37" y="17"/>
                    <a:pt x="0" y="71"/>
                    <a:pt x="0" y="157"/>
                  </a:cubicBezTo>
                  <a:cubicBezTo>
                    <a:pt x="17" y="190"/>
                    <a:pt x="37" y="207"/>
                    <a:pt x="54" y="223"/>
                  </a:cubicBezTo>
                  <a:cubicBezTo>
                    <a:pt x="70" y="261"/>
                    <a:pt x="103" y="261"/>
                    <a:pt x="140" y="261"/>
                  </a:cubicBezTo>
                  <a:cubicBezTo>
                    <a:pt x="157" y="261"/>
                    <a:pt x="190" y="223"/>
                    <a:pt x="206" y="207"/>
                  </a:cubicBezTo>
                  <a:cubicBezTo>
                    <a:pt x="223" y="174"/>
                    <a:pt x="223" y="141"/>
                    <a:pt x="223" y="104"/>
                  </a:cubicBezTo>
                  <a:cubicBezTo>
                    <a:pt x="223" y="71"/>
                    <a:pt x="206" y="38"/>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30"/>
            <p:cNvSpPr/>
            <p:nvPr/>
          </p:nvSpPr>
          <p:spPr>
            <a:xfrm>
              <a:off x="4924125" y="2976300"/>
              <a:ext cx="6000" cy="6425"/>
            </a:xfrm>
            <a:custGeom>
              <a:avLst/>
              <a:gdLst/>
              <a:ahLst/>
              <a:cxnLst/>
              <a:rect l="l" t="t" r="r" b="b"/>
              <a:pathLst>
                <a:path w="240" h="257" extrusionOk="0">
                  <a:moveTo>
                    <a:pt x="125" y="1"/>
                  </a:moveTo>
                  <a:cubicBezTo>
                    <a:pt x="80" y="1"/>
                    <a:pt x="30" y="30"/>
                    <a:pt x="17" y="71"/>
                  </a:cubicBezTo>
                  <a:cubicBezTo>
                    <a:pt x="0" y="141"/>
                    <a:pt x="17" y="228"/>
                    <a:pt x="87" y="244"/>
                  </a:cubicBezTo>
                  <a:cubicBezTo>
                    <a:pt x="100" y="253"/>
                    <a:pt x="115" y="257"/>
                    <a:pt x="129" y="257"/>
                  </a:cubicBezTo>
                  <a:cubicBezTo>
                    <a:pt x="170" y="257"/>
                    <a:pt x="211" y="226"/>
                    <a:pt x="223" y="174"/>
                  </a:cubicBezTo>
                  <a:cubicBezTo>
                    <a:pt x="239"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30"/>
            <p:cNvSpPr/>
            <p:nvPr/>
          </p:nvSpPr>
          <p:spPr>
            <a:xfrm>
              <a:off x="4931425" y="2960575"/>
              <a:ext cx="6425" cy="6475"/>
            </a:xfrm>
            <a:custGeom>
              <a:avLst/>
              <a:gdLst/>
              <a:ahLst/>
              <a:cxnLst/>
              <a:rect l="l" t="t" r="r" b="b"/>
              <a:pathLst>
                <a:path w="257" h="259" extrusionOk="0">
                  <a:moveTo>
                    <a:pt x="119" y="1"/>
                  </a:moveTo>
                  <a:cubicBezTo>
                    <a:pt x="76" y="1"/>
                    <a:pt x="41" y="34"/>
                    <a:pt x="17" y="82"/>
                  </a:cubicBezTo>
                  <a:cubicBezTo>
                    <a:pt x="1" y="152"/>
                    <a:pt x="34" y="222"/>
                    <a:pt x="88" y="255"/>
                  </a:cubicBezTo>
                  <a:cubicBezTo>
                    <a:pt x="96" y="258"/>
                    <a:pt x="105" y="259"/>
                    <a:pt x="114" y="259"/>
                  </a:cubicBezTo>
                  <a:cubicBezTo>
                    <a:pt x="159" y="259"/>
                    <a:pt x="210" y="226"/>
                    <a:pt x="224" y="168"/>
                  </a:cubicBezTo>
                  <a:cubicBezTo>
                    <a:pt x="257" y="119"/>
                    <a:pt x="224"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30"/>
            <p:cNvSpPr/>
            <p:nvPr/>
          </p:nvSpPr>
          <p:spPr>
            <a:xfrm>
              <a:off x="4931850" y="2990950"/>
              <a:ext cx="6000" cy="6675"/>
            </a:xfrm>
            <a:custGeom>
              <a:avLst/>
              <a:gdLst/>
              <a:ahLst/>
              <a:cxnLst/>
              <a:rect l="l" t="t" r="r" b="b"/>
              <a:pathLst>
                <a:path w="240" h="267" extrusionOk="0">
                  <a:moveTo>
                    <a:pt x="104" y="0"/>
                  </a:moveTo>
                  <a:cubicBezTo>
                    <a:pt x="33" y="21"/>
                    <a:pt x="0" y="87"/>
                    <a:pt x="0" y="157"/>
                  </a:cubicBezTo>
                  <a:cubicBezTo>
                    <a:pt x="17" y="190"/>
                    <a:pt x="17" y="227"/>
                    <a:pt x="50" y="244"/>
                  </a:cubicBezTo>
                  <a:cubicBezTo>
                    <a:pt x="65" y="255"/>
                    <a:pt x="85" y="267"/>
                    <a:pt x="108" y="267"/>
                  </a:cubicBezTo>
                  <a:cubicBezTo>
                    <a:pt x="117" y="267"/>
                    <a:pt x="127" y="265"/>
                    <a:pt x="137" y="260"/>
                  </a:cubicBezTo>
                  <a:cubicBezTo>
                    <a:pt x="190" y="260"/>
                    <a:pt x="240" y="190"/>
                    <a:pt x="223" y="124"/>
                  </a:cubicBezTo>
                  <a:cubicBezTo>
                    <a:pt x="223" y="87"/>
                    <a:pt x="207" y="54"/>
                    <a:pt x="174" y="37"/>
                  </a:cubicBezTo>
                  <a:cubicBezTo>
                    <a:pt x="174" y="21"/>
                    <a:pt x="153"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30"/>
            <p:cNvSpPr/>
            <p:nvPr/>
          </p:nvSpPr>
          <p:spPr>
            <a:xfrm>
              <a:off x="4913400" y="2933850"/>
              <a:ext cx="5175" cy="4200"/>
            </a:xfrm>
            <a:custGeom>
              <a:avLst/>
              <a:gdLst/>
              <a:ahLst/>
              <a:cxnLst/>
              <a:rect l="l" t="t" r="r" b="b"/>
              <a:pathLst>
                <a:path w="207" h="168" extrusionOk="0">
                  <a:moveTo>
                    <a:pt x="0" y="0"/>
                  </a:moveTo>
                  <a:lnTo>
                    <a:pt x="0" y="54"/>
                  </a:lnTo>
                  <a:cubicBezTo>
                    <a:pt x="0" y="103"/>
                    <a:pt x="33" y="140"/>
                    <a:pt x="66" y="157"/>
                  </a:cubicBezTo>
                  <a:cubicBezTo>
                    <a:pt x="82" y="164"/>
                    <a:pt x="99" y="168"/>
                    <a:pt x="117" y="168"/>
                  </a:cubicBezTo>
                  <a:cubicBezTo>
                    <a:pt x="142" y="168"/>
                    <a:pt x="168" y="160"/>
                    <a:pt x="190" y="140"/>
                  </a:cubicBezTo>
                  <a:cubicBezTo>
                    <a:pt x="190" y="120"/>
                    <a:pt x="207" y="120"/>
                    <a:pt x="207" y="103"/>
                  </a:cubicBezTo>
                  <a:cubicBezTo>
                    <a:pt x="137" y="70"/>
                    <a:pt x="66" y="3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30"/>
            <p:cNvSpPr/>
            <p:nvPr/>
          </p:nvSpPr>
          <p:spPr>
            <a:xfrm>
              <a:off x="4955050" y="3017750"/>
              <a:ext cx="5575" cy="6475"/>
            </a:xfrm>
            <a:custGeom>
              <a:avLst/>
              <a:gdLst/>
              <a:ahLst/>
              <a:cxnLst/>
              <a:rect l="l" t="t" r="r" b="b"/>
              <a:pathLst>
                <a:path w="223" h="259" extrusionOk="0">
                  <a:moveTo>
                    <a:pt x="114" y="0"/>
                  </a:moveTo>
                  <a:cubicBezTo>
                    <a:pt x="103" y="0"/>
                    <a:pt x="95" y="4"/>
                    <a:pt x="87" y="13"/>
                  </a:cubicBezTo>
                  <a:cubicBezTo>
                    <a:pt x="70" y="13"/>
                    <a:pt x="33" y="29"/>
                    <a:pt x="17" y="62"/>
                  </a:cubicBezTo>
                  <a:cubicBezTo>
                    <a:pt x="0" y="83"/>
                    <a:pt x="0" y="116"/>
                    <a:pt x="0" y="149"/>
                  </a:cubicBezTo>
                  <a:cubicBezTo>
                    <a:pt x="0" y="186"/>
                    <a:pt x="17" y="219"/>
                    <a:pt x="33" y="235"/>
                  </a:cubicBezTo>
                  <a:cubicBezTo>
                    <a:pt x="59" y="247"/>
                    <a:pt x="75" y="259"/>
                    <a:pt x="94" y="259"/>
                  </a:cubicBezTo>
                  <a:cubicBezTo>
                    <a:pt x="102" y="259"/>
                    <a:pt x="110" y="257"/>
                    <a:pt x="120" y="252"/>
                  </a:cubicBezTo>
                  <a:cubicBezTo>
                    <a:pt x="190" y="252"/>
                    <a:pt x="223" y="186"/>
                    <a:pt x="223" y="116"/>
                  </a:cubicBezTo>
                  <a:cubicBezTo>
                    <a:pt x="206" y="83"/>
                    <a:pt x="190" y="46"/>
                    <a:pt x="173" y="29"/>
                  </a:cubicBezTo>
                  <a:cubicBezTo>
                    <a:pt x="173" y="13"/>
                    <a:pt x="153" y="13"/>
                    <a:pt x="153" y="13"/>
                  </a:cubicBezTo>
                  <a:cubicBezTo>
                    <a:pt x="136" y="4"/>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30"/>
            <p:cNvSpPr/>
            <p:nvPr/>
          </p:nvSpPr>
          <p:spPr>
            <a:xfrm>
              <a:off x="4920725" y="2946725"/>
              <a:ext cx="6000" cy="6525"/>
            </a:xfrm>
            <a:custGeom>
              <a:avLst/>
              <a:gdLst/>
              <a:ahLst/>
              <a:cxnLst/>
              <a:rect l="l" t="t" r="r" b="b"/>
              <a:pathLst>
                <a:path w="240" h="261" extrusionOk="0">
                  <a:moveTo>
                    <a:pt x="136" y="1"/>
                  </a:moveTo>
                  <a:cubicBezTo>
                    <a:pt x="103" y="1"/>
                    <a:pt x="83" y="1"/>
                    <a:pt x="50" y="17"/>
                  </a:cubicBezTo>
                  <a:cubicBezTo>
                    <a:pt x="0" y="71"/>
                    <a:pt x="0" y="157"/>
                    <a:pt x="33" y="207"/>
                  </a:cubicBezTo>
                  <a:cubicBezTo>
                    <a:pt x="50" y="244"/>
                    <a:pt x="83" y="260"/>
                    <a:pt x="120" y="260"/>
                  </a:cubicBezTo>
                  <a:cubicBezTo>
                    <a:pt x="136" y="260"/>
                    <a:pt x="169" y="260"/>
                    <a:pt x="186" y="223"/>
                  </a:cubicBezTo>
                  <a:cubicBezTo>
                    <a:pt x="223" y="207"/>
                    <a:pt x="223" y="174"/>
                    <a:pt x="239" y="141"/>
                  </a:cubicBezTo>
                  <a:cubicBezTo>
                    <a:pt x="239" y="104"/>
                    <a:pt x="223" y="71"/>
                    <a:pt x="206" y="54"/>
                  </a:cubicBezTo>
                  <a:cubicBezTo>
                    <a:pt x="206" y="38"/>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30"/>
            <p:cNvSpPr/>
            <p:nvPr/>
          </p:nvSpPr>
          <p:spPr>
            <a:xfrm>
              <a:off x="4918150" y="2996100"/>
              <a:ext cx="5575" cy="6600"/>
            </a:xfrm>
            <a:custGeom>
              <a:avLst/>
              <a:gdLst/>
              <a:ahLst/>
              <a:cxnLst/>
              <a:rect l="l" t="t" r="r" b="b"/>
              <a:pathLst>
                <a:path w="223" h="264" extrusionOk="0">
                  <a:moveTo>
                    <a:pt x="103" y="0"/>
                  </a:moveTo>
                  <a:cubicBezTo>
                    <a:pt x="33" y="21"/>
                    <a:pt x="0" y="87"/>
                    <a:pt x="0" y="157"/>
                  </a:cubicBezTo>
                  <a:cubicBezTo>
                    <a:pt x="14" y="218"/>
                    <a:pt x="54" y="263"/>
                    <a:pt x="110" y="263"/>
                  </a:cubicBezTo>
                  <a:cubicBezTo>
                    <a:pt x="118" y="263"/>
                    <a:pt x="127" y="262"/>
                    <a:pt x="136" y="260"/>
                  </a:cubicBezTo>
                  <a:cubicBezTo>
                    <a:pt x="153" y="260"/>
                    <a:pt x="186" y="244"/>
                    <a:pt x="206" y="207"/>
                  </a:cubicBezTo>
                  <a:cubicBezTo>
                    <a:pt x="223" y="190"/>
                    <a:pt x="223" y="157"/>
                    <a:pt x="223" y="124"/>
                  </a:cubicBezTo>
                  <a:cubicBezTo>
                    <a:pt x="223" y="87"/>
                    <a:pt x="206" y="54"/>
                    <a:pt x="169" y="38"/>
                  </a:cubicBezTo>
                  <a:cubicBezTo>
                    <a:pt x="169"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30"/>
            <p:cNvSpPr/>
            <p:nvPr/>
          </p:nvSpPr>
          <p:spPr>
            <a:xfrm>
              <a:off x="4916400" y="3011550"/>
              <a:ext cx="6000" cy="6525"/>
            </a:xfrm>
            <a:custGeom>
              <a:avLst/>
              <a:gdLst/>
              <a:ahLst/>
              <a:cxnLst/>
              <a:rect l="l" t="t" r="r" b="b"/>
              <a:pathLst>
                <a:path w="240" h="261" extrusionOk="0">
                  <a:moveTo>
                    <a:pt x="103" y="1"/>
                  </a:moveTo>
                  <a:cubicBezTo>
                    <a:pt x="33" y="22"/>
                    <a:pt x="0" y="88"/>
                    <a:pt x="17" y="158"/>
                  </a:cubicBezTo>
                  <a:cubicBezTo>
                    <a:pt x="17" y="191"/>
                    <a:pt x="33" y="228"/>
                    <a:pt x="50" y="244"/>
                  </a:cubicBezTo>
                  <a:cubicBezTo>
                    <a:pt x="87" y="261"/>
                    <a:pt x="103" y="261"/>
                    <a:pt x="136" y="261"/>
                  </a:cubicBezTo>
                  <a:cubicBezTo>
                    <a:pt x="173" y="261"/>
                    <a:pt x="190" y="244"/>
                    <a:pt x="206" y="207"/>
                  </a:cubicBezTo>
                  <a:cubicBezTo>
                    <a:pt x="223" y="174"/>
                    <a:pt x="239" y="141"/>
                    <a:pt x="223" y="104"/>
                  </a:cubicBezTo>
                  <a:cubicBezTo>
                    <a:pt x="223" y="71"/>
                    <a:pt x="206" y="55"/>
                    <a:pt x="190" y="38"/>
                  </a:cubicBezTo>
                  <a:cubicBezTo>
                    <a:pt x="173" y="22"/>
                    <a:pt x="173" y="22"/>
                    <a:pt x="153" y="22"/>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30"/>
            <p:cNvSpPr/>
            <p:nvPr/>
          </p:nvSpPr>
          <p:spPr>
            <a:xfrm>
              <a:off x="4931425" y="3007325"/>
              <a:ext cx="6025" cy="6425"/>
            </a:xfrm>
            <a:custGeom>
              <a:avLst/>
              <a:gdLst/>
              <a:ahLst/>
              <a:cxnLst/>
              <a:rect l="l" t="t" r="r" b="b"/>
              <a:pathLst>
                <a:path w="241" h="257" extrusionOk="0">
                  <a:moveTo>
                    <a:pt x="137" y="1"/>
                  </a:moveTo>
                  <a:cubicBezTo>
                    <a:pt x="104" y="1"/>
                    <a:pt x="67" y="1"/>
                    <a:pt x="50" y="34"/>
                  </a:cubicBezTo>
                  <a:cubicBezTo>
                    <a:pt x="1" y="67"/>
                    <a:pt x="1" y="153"/>
                    <a:pt x="34" y="207"/>
                  </a:cubicBezTo>
                  <a:cubicBezTo>
                    <a:pt x="50" y="240"/>
                    <a:pt x="88" y="257"/>
                    <a:pt x="104" y="257"/>
                  </a:cubicBezTo>
                  <a:cubicBezTo>
                    <a:pt x="137" y="257"/>
                    <a:pt x="170" y="257"/>
                    <a:pt x="191" y="224"/>
                  </a:cubicBezTo>
                  <a:cubicBezTo>
                    <a:pt x="240" y="191"/>
                    <a:pt x="240" y="104"/>
                    <a:pt x="207" y="50"/>
                  </a:cubicBezTo>
                  <a:cubicBezTo>
                    <a:pt x="191" y="34"/>
                    <a:pt x="170" y="17"/>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30"/>
            <p:cNvSpPr/>
            <p:nvPr/>
          </p:nvSpPr>
          <p:spPr>
            <a:xfrm>
              <a:off x="4950300" y="3036500"/>
              <a:ext cx="6000" cy="6700"/>
            </a:xfrm>
            <a:custGeom>
              <a:avLst/>
              <a:gdLst/>
              <a:ahLst/>
              <a:cxnLst/>
              <a:rect l="l" t="t" r="r" b="b"/>
              <a:pathLst>
                <a:path w="240" h="268" extrusionOk="0">
                  <a:moveTo>
                    <a:pt x="104" y="1"/>
                  </a:moveTo>
                  <a:cubicBezTo>
                    <a:pt x="54" y="17"/>
                    <a:pt x="0" y="87"/>
                    <a:pt x="17" y="157"/>
                  </a:cubicBezTo>
                  <a:cubicBezTo>
                    <a:pt x="17" y="190"/>
                    <a:pt x="33" y="223"/>
                    <a:pt x="54" y="240"/>
                  </a:cubicBezTo>
                  <a:cubicBezTo>
                    <a:pt x="78" y="255"/>
                    <a:pt x="93" y="267"/>
                    <a:pt x="112" y="267"/>
                  </a:cubicBezTo>
                  <a:cubicBezTo>
                    <a:pt x="119" y="267"/>
                    <a:pt x="127" y="265"/>
                    <a:pt x="137" y="260"/>
                  </a:cubicBezTo>
                  <a:cubicBezTo>
                    <a:pt x="174" y="260"/>
                    <a:pt x="190" y="240"/>
                    <a:pt x="207" y="207"/>
                  </a:cubicBezTo>
                  <a:cubicBezTo>
                    <a:pt x="223" y="190"/>
                    <a:pt x="240" y="157"/>
                    <a:pt x="223" y="120"/>
                  </a:cubicBezTo>
                  <a:cubicBezTo>
                    <a:pt x="223" y="87"/>
                    <a:pt x="207" y="54"/>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30"/>
            <p:cNvSpPr/>
            <p:nvPr/>
          </p:nvSpPr>
          <p:spPr>
            <a:xfrm>
              <a:off x="4944325" y="3004350"/>
              <a:ext cx="6000" cy="6400"/>
            </a:xfrm>
            <a:custGeom>
              <a:avLst/>
              <a:gdLst/>
              <a:ahLst/>
              <a:cxnLst/>
              <a:rect l="l" t="t" r="r" b="b"/>
              <a:pathLst>
                <a:path w="240" h="256" extrusionOk="0">
                  <a:moveTo>
                    <a:pt x="103" y="0"/>
                  </a:moveTo>
                  <a:cubicBezTo>
                    <a:pt x="50" y="17"/>
                    <a:pt x="0" y="83"/>
                    <a:pt x="17" y="153"/>
                  </a:cubicBezTo>
                  <a:cubicBezTo>
                    <a:pt x="17" y="186"/>
                    <a:pt x="33" y="223"/>
                    <a:pt x="50" y="239"/>
                  </a:cubicBezTo>
                  <a:cubicBezTo>
                    <a:pt x="87" y="256"/>
                    <a:pt x="120" y="256"/>
                    <a:pt x="136" y="256"/>
                  </a:cubicBezTo>
                  <a:cubicBezTo>
                    <a:pt x="207" y="239"/>
                    <a:pt x="239" y="186"/>
                    <a:pt x="239" y="103"/>
                  </a:cubicBezTo>
                  <a:cubicBezTo>
                    <a:pt x="223" y="66"/>
                    <a:pt x="207"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30"/>
            <p:cNvSpPr/>
            <p:nvPr/>
          </p:nvSpPr>
          <p:spPr>
            <a:xfrm>
              <a:off x="4945975" y="2988275"/>
              <a:ext cx="6100" cy="6525"/>
            </a:xfrm>
            <a:custGeom>
              <a:avLst/>
              <a:gdLst/>
              <a:ahLst/>
              <a:cxnLst/>
              <a:rect l="l" t="t" r="r" b="b"/>
              <a:pathLst>
                <a:path w="244" h="261" extrusionOk="0">
                  <a:moveTo>
                    <a:pt x="140" y="0"/>
                  </a:moveTo>
                  <a:cubicBezTo>
                    <a:pt x="84" y="0"/>
                    <a:pt x="35" y="35"/>
                    <a:pt x="21" y="91"/>
                  </a:cubicBezTo>
                  <a:cubicBezTo>
                    <a:pt x="0" y="161"/>
                    <a:pt x="37" y="231"/>
                    <a:pt x="87" y="248"/>
                  </a:cubicBezTo>
                  <a:cubicBezTo>
                    <a:pt x="101" y="256"/>
                    <a:pt x="116" y="260"/>
                    <a:pt x="131" y="260"/>
                  </a:cubicBezTo>
                  <a:cubicBezTo>
                    <a:pt x="172" y="260"/>
                    <a:pt x="212" y="229"/>
                    <a:pt x="227" y="177"/>
                  </a:cubicBezTo>
                  <a:cubicBezTo>
                    <a:pt x="244" y="107"/>
                    <a:pt x="227" y="41"/>
                    <a:pt x="173" y="4"/>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30"/>
            <p:cNvSpPr/>
            <p:nvPr/>
          </p:nvSpPr>
          <p:spPr>
            <a:xfrm>
              <a:off x="4932675" y="3039300"/>
              <a:ext cx="6100" cy="6700"/>
            </a:xfrm>
            <a:custGeom>
              <a:avLst/>
              <a:gdLst/>
              <a:ahLst/>
              <a:cxnLst/>
              <a:rect l="l" t="t" r="r" b="b"/>
              <a:pathLst>
                <a:path w="244" h="268" extrusionOk="0">
                  <a:moveTo>
                    <a:pt x="121" y="1"/>
                  </a:moveTo>
                  <a:cubicBezTo>
                    <a:pt x="115" y="1"/>
                    <a:pt x="109" y="3"/>
                    <a:pt x="104" y="8"/>
                  </a:cubicBezTo>
                  <a:cubicBezTo>
                    <a:pt x="71" y="8"/>
                    <a:pt x="54" y="25"/>
                    <a:pt x="38" y="62"/>
                  </a:cubicBezTo>
                  <a:cubicBezTo>
                    <a:pt x="17" y="78"/>
                    <a:pt x="0" y="111"/>
                    <a:pt x="17" y="148"/>
                  </a:cubicBezTo>
                  <a:cubicBezTo>
                    <a:pt x="17" y="181"/>
                    <a:pt x="38" y="214"/>
                    <a:pt x="54" y="231"/>
                  </a:cubicBezTo>
                  <a:cubicBezTo>
                    <a:pt x="87" y="251"/>
                    <a:pt x="104" y="268"/>
                    <a:pt x="141" y="268"/>
                  </a:cubicBezTo>
                  <a:cubicBezTo>
                    <a:pt x="207" y="251"/>
                    <a:pt x="244" y="181"/>
                    <a:pt x="223" y="111"/>
                  </a:cubicBezTo>
                  <a:cubicBezTo>
                    <a:pt x="223" y="78"/>
                    <a:pt x="207" y="45"/>
                    <a:pt x="190" y="25"/>
                  </a:cubicBezTo>
                  <a:cubicBezTo>
                    <a:pt x="174" y="25"/>
                    <a:pt x="174"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30"/>
            <p:cNvSpPr/>
            <p:nvPr/>
          </p:nvSpPr>
          <p:spPr>
            <a:xfrm>
              <a:off x="4942150" y="3024025"/>
              <a:ext cx="6000" cy="6675"/>
            </a:xfrm>
            <a:custGeom>
              <a:avLst/>
              <a:gdLst/>
              <a:ahLst/>
              <a:cxnLst/>
              <a:rect l="l" t="t" r="r" b="b"/>
              <a:pathLst>
                <a:path w="240" h="267" extrusionOk="0">
                  <a:moveTo>
                    <a:pt x="120" y="1"/>
                  </a:moveTo>
                  <a:cubicBezTo>
                    <a:pt x="104" y="1"/>
                    <a:pt x="71" y="17"/>
                    <a:pt x="50" y="38"/>
                  </a:cubicBezTo>
                  <a:cubicBezTo>
                    <a:pt x="17" y="54"/>
                    <a:pt x="1" y="87"/>
                    <a:pt x="1" y="120"/>
                  </a:cubicBezTo>
                  <a:cubicBezTo>
                    <a:pt x="1" y="157"/>
                    <a:pt x="17" y="190"/>
                    <a:pt x="34" y="223"/>
                  </a:cubicBezTo>
                  <a:cubicBezTo>
                    <a:pt x="55" y="253"/>
                    <a:pt x="84" y="267"/>
                    <a:pt x="116" y="267"/>
                  </a:cubicBezTo>
                  <a:cubicBezTo>
                    <a:pt x="141" y="267"/>
                    <a:pt x="167" y="259"/>
                    <a:pt x="190" y="244"/>
                  </a:cubicBezTo>
                  <a:cubicBezTo>
                    <a:pt x="223" y="190"/>
                    <a:pt x="240" y="104"/>
                    <a:pt x="207" y="54"/>
                  </a:cubicBezTo>
                  <a:cubicBezTo>
                    <a:pt x="190" y="38"/>
                    <a:pt x="174"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30"/>
            <p:cNvSpPr/>
            <p:nvPr/>
          </p:nvSpPr>
          <p:spPr>
            <a:xfrm>
              <a:off x="4933600" y="2946325"/>
              <a:ext cx="4250" cy="3925"/>
            </a:xfrm>
            <a:custGeom>
              <a:avLst/>
              <a:gdLst/>
              <a:ahLst/>
              <a:cxnLst/>
              <a:rect l="l" t="t" r="r" b="b"/>
              <a:pathLst>
                <a:path w="170" h="157" extrusionOk="0">
                  <a:moveTo>
                    <a:pt x="1" y="0"/>
                  </a:moveTo>
                  <a:lnTo>
                    <a:pt x="1" y="54"/>
                  </a:lnTo>
                  <a:cubicBezTo>
                    <a:pt x="1" y="87"/>
                    <a:pt x="17" y="120"/>
                    <a:pt x="50" y="136"/>
                  </a:cubicBezTo>
                  <a:cubicBezTo>
                    <a:pt x="67" y="157"/>
                    <a:pt x="104" y="157"/>
                    <a:pt x="137" y="157"/>
                  </a:cubicBezTo>
                  <a:cubicBezTo>
                    <a:pt x="137" y="157"/>
                    <a:pt x="153" y="157"/>
                    <a:pt x="170" y="136"/>
                  </a:cubicBezTo>
                  <a:cubicBezTo>
                    <a:pt x="120" y="103"/>
                    <a:pt x="50"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30"/>
            <p:cNvSpPr/>
            <p:nvPr/>
          </p:nvSpPr>
          <p:spPr>
            <a:xfrm>
              <a:off x="4656950" y="2780575"/>
              <a:ext cx="5600" cy="4925"/>
            </a:xfrm>
            <a:custGeom>
              <a:avLst/>
              <a:gdLst/>
              <a:ahLst/>
              <a:cxnLst/>
              <a:rect l="l" t="t" r="r" b="b"/>
              <a:pathLst>
                <a:path w="224" h="197" extrusionOk="0">
                  <a:moveTo>
                    <a:pt x="17" y="1"/>
                  </a:moveTo>
                  <a:cubicBezTo>
                    <a:pt x="1" y="34"/>
                    <a:pt x="1" y="50"/>
                    <a:pt x="1" y="87"/>
                  </a:cubicBezTo>
                  <a:cubicBezTo>
                    <a:pt x="1" y="120"/>
                    <a:pt x="17" y="153"/>
                    <a:pt x="54" y="170"/>
                  </a:cubicBezTo>
                  <a:cubicBezTo>
                    <a:pt x="66" y="184"/>
                    <a:pt x="86" y="197"/>
                    <a:pt x="110" y="197"/>
                  </a:cubicBezTo>
                  <a:cubicBezTo>
                    <a:pt x="120" y="197"/>
                    <a:pt x="130" y="195"/>
                    <a:pt x="141" y="190"/>
                  </a:cubicBezTo>
                  <a:cubicBezTo>
                    <a:pt x="157" y="190"/>
                    <a:pt x="190" y="170"/>
                    <a:pt x="207" y="137"/>
                  </a:cubicBezTo>
                  <a:cubicBezTo>
                    <a:pt x="223" y="120"/>
                    <a:pt x="223" y="87"/>
                    <a:pt x="223" y="50"/>
                  </a:cubicBezTo>
                  <a:cubicBezTo>
                    <a:pt x="223" y="34"/>
                    <a:pt x="223" y="17"/>
                    <a:pt x="207" y="17"/>
                  </a:cubicBezTo>
                  <a:cubicBezTo>
                    <a:pt x="141" y="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30"/>
            <p:cNvSpPr/>
            <p:nvPr/>
          </p:nvSpPr>
          <p:spPr>
            <a:xfrm>
              <a:off x="4851975" y="2990525"/>
              <a:ext cx="5575" cy="6700"/>
            </a:xfrm>
            <a:custGeom>
              <a:avLst/>
              <a:gdLst/>
              <a:ahLst/>
              <a:cxnLst/>
              <a:rect l="l" t="t" r="r" b="b"/>
              <a:pathLst>
                <a:path w="223" h="268" extrusionOk="0">
                  <a:moveTo>
                    <a:pt x="103" y="1"/>
                  </a:moveTo>
                  <a:cubicBezTo>
                    <a:pt x="33" y="17"/>
                    <a:pt x="0" y="87"/>
                    <a:pt x="0" y="158"/>
                  </a:cubicBezTo>
                  <a:cubicBezTo>
                    <a:pt x="17" y="191"/>
                    <a:pt x="17" y="223"/>
                    <a:pt x="50" y="244"/>
                  </a:cubicBezTo>
                  <a:cubicBezTo>
                    <a:pt x="64" y="256"/>
                    <a:pt x="85" y="267"/>
                    <a:pt x="108" y="267"/>
                  </a:cubicBezTo>
                  <a:cubicBezTo>
                    <a:pt x="117" y="267"/>
                    <a:pt x="127" y="265"/>
                    <a:pt x="136" y="261"/>
                  </a:cubicBezTo>
                  <a:cubicBezTo>
                    <a:pt x="153" y="261"/>
                    <a:pt x="190" y="244"/>
                    <a:pt x="206" y="207"/>
                  </a:cubicBezTo>
                  <a:cubicBezTo>
                    <a:pt x="223" y="191"/>
                    <a:pt x="223" y="158"/>
                    <a:pt x="223" y="120"/>
                  </a:cubicBezTo>
                  <a:cubicBezTo>
                    <a:pt x="223" y="87"/>
                    <a:pt x="206" y="54"/>
                    <a:pt x="173" y="38"/>
                  </a:cubicBezTo>
                  <a:cubicBezTo>
                    <a:pt x="173"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30"/>
            <p:cNvSpPr/>
            <p:nvPr/>
          </p:nvSpPr>
          <p:spPr>
            <a:xfrm>
              <a:off x="4859700" y="3006000"/>
              <a:ext cx="6000" cy="6525"/>
            </a:xfrm>
            <a:custGeom>
              <a:avLst/>
              <a:gdLst/>
              <a:ahLst/>
              <a:cxnLst/>
              <a:rect l="l" t="t" r="r" b="b"/>
              <a:pathLst>
                <a:path w="240" h="261" extrusionOk="0">
                  <a:moveTo>
                    <a:pt x="104" y="0"/>
                  </a:moveTo>
                  <a:cubicBezTo>
                    <a:pt x="71" y="0"/>
                    <a:pt x="50" y="17"/>
                    <a:pt x="33" y="54"/>
                  </a:cubicBezTo>
                  <a:cubicBezTo>
                    <a:pt x="17" y="87"/>
                    <a:pt x="0" y="120"/>
                    <a:pt x="17" y="157"/>
                  </a:cubicBezTo>
                  <a:cubicBezTo>
                    <a:pt x="17" y="190"/>
                    <a:pt x="33" y="206"/>
                    <a:pt x="50" y="244"/>
                  </a:cubicBezTo>
                  <a:cubicBezTo>
                    <a:pt x="71" y="260"/>
                    <a:pt x="104" y="260"/>
                    <a:pt x="137" y="260"/>
                  </a:cubicBezTo>
                  <a:cubicBezTo>
                    <a:pt x="190" y="244"/>
                    <a:pt x="240" y="173"/>
                    <a:pt x="223" y="103"/>
                  </a:cubicBezTo>
                  <a:cubicBezTo>
                    <a:pt x="223" y="70"/>
                    <a:pt x="207" y="54"/>
                    <a:pt x="190"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30"/>
            <p:cNvSpPr/>
            <p:nvPr/>
          </p:nvSpPr>
          <p:spPr>
            <a:xfrm>
              <a:off x="4854950" y="3023200"/>
              <a:ext cx="6000" cy="6650"/>
            </a:xfrm>
            <a:custGeom>
              <a:avLst/>
              <a:gdLst/>
              <a:ahLst/>
              <a:cxnLst/>
              <a:rect l="l" t="t" r="r" b="b"/>
              <a:pathLst>
                <a:path w="240" h="266" extrusionOk="0">
                  <a:moveTo>
                    <a:pt x="104" y="1"/>
                  </a:moveTo>
                  <a:cubicBezTo>
                    <a:pt x="87" y="1"/>
                    <a:pt x="87" y="17"/>
                    <a:pt x="87" y="17"/>
                  </a:cubicBezTo>
                  <a:cubicBezTo>
                    <a:pt x="34" y="34"/>
                    <a:pt x="1" y="87"/>
                    <a:pt x="17" y="153"/>
                  </a:cubicBezTo>
                  <a:cubicBezTo>
                    <a:pt x="17" y="190"/>
                    <a:pt x="34" y="223"/>
                    <a:pt x="54" y="240"/>
                  </a:cubicBezTo>
                  <a:cubicBezTo>
                    <a:pt x="78" y="252"/>
                    <a:pt x="93" y="265"/>
                    <a:pt x="111" y="265"/>
                  </a:cubicBezTo>
                  <a:cubicBezTo>
                    <a:pt x="119" y="265"/>
                    <a:pt x="127" y="263"/>
                    <a:pt x="137" y="256"/>
                  </a:cubicBezTo>
                  <a:cubicBezTo>
                    <a:pt x="207" y="256"/>
                    <a:pt x="240" y="190"/>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30"/>
            <p:cNvSpPr/>
            <p:nvPr/>
          </p:nvSpPr>
          <p:spPr>
            <a:xfrm>
              <a:off x="4872575" y="2925700"/>
              <a:ext cx="6000" cy="5175"/>
            </a:xfrm>
            <a:custGeom>
              <a:avLst/>
              <a:gdLst/>
              <a:ahLst/>
              <a:cxnLst/>
              <a:rect l="l" t="t" r="r" b="b"/>
              <a:pathLst>
                <a:path w="240" h="207" extrusionOk="0">
                  <a:moveTo>
                    <a:pt x="207" y="1"/>
                  </a:moveTo>
                  <a:cubicBezTo>
                    <a:pt x="137" y="1"/>
                    <a:pt x="71" y="1"/>
                    <a:pt x="17" y="17"/>
                  </a:cubicBezTo>
                  <a:cubicBezTo>
                    <a:pt x="1" y="54"/>
                    <a:pt x="1" y="120"/>
                    <a:pt x="17" y="157"/>
                  </a:cubicBezTo>
                  <a:cubicBezTo>
                    <a:pt x="34" y="190"/>
                    <a:pt x="71" y="207"/>
                    <a:pt x="104" y="207"/>
                  </a:cubicBezTo>
                  <a:cubicBezTo>
                    <a:pt x="120" y="207"/>
                    <a:pt x="153" y="207"/>
                    <a:pt x="174" y="174"/>
                  </a:cubicBezTo>
                  <a:cubicBezTo>
                    <a:pt x="223" y="137"/>
                    <a:pt x="240" y="54"/>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30"/>
            <p:cNvSpPr/>
            <p:nvPr/>
          </p:nvSpPr>
          <p:spPr>
            <a:xfrm>
              <a:off x="4858350" y="2927875"/>
              <a:ext cx="6125" cy="5900"/>
            </a:xfrm>
            <a:custGeom>
              <a:avLst/>
              <a:gdLst/>
              <a:ahLst/>
              <a:cxnLst/>
              <a:rect l="l" t="t" r="r" b="b"/>
              <a:pathLst>
                <a:path w="245" h="236" extrusionOk="0">
                  <a:moveTo>
                    <a:pt x="191" y="0"/>
                  </a:moveTo>
                  <a:cubicBezTo>
                    <a:pt x="141" y="17"/>
                    <a:pt x="87" y="33"/>
                    <a:pt x="38" y="50"/>
                  </a:cubicBezTo>
                  <a:lnTo>
                    <a:pt x="21" y="50"/>
                  </a:lnTo>
                  <a:cubicBezTo>
                    <a:pt x="1" y="120"/>
                    <a:pt x="38" y="206"/>
                    <a:pt x="87" y="223"/>
                  </a:cubicBezTo>
                  <a:cubicBezTo>
                    <a:pt x="102" y="232"/>
                    <a:pt x="117" y="236"/>
                    <a:pt x="132" y="236"/>
                  </a:cubicBezTo>
                  <a:cubicBezTo>
                    <a:pt x="173" y="236"/>
                    <a:pt x="212" y="204"/>
                    <a:pt x="228" y="153"/>
                  </a:cubicBezTo>
                  <a:cubicBezTo>
                    <a:pt x="244" y="103"/>
                    <a:pt x="228" y="33"/>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30"/>
            <p:cNvSpPr/>
            <p:nvPr/>
          </p:nvSpPr>
          <p:spPr>
            <a:xfrm>
              <a:off x="4851150" y="2942800"/>
              <a:ext cx="6000" cy="6625"/>
            </a:xfrm>
            <a:custGeom>
              <a:avLst/>
              <a:gdLst/>
              <a:ahLst/>
              <a:cxnLst/>
              <a:rect l="l" t="t" r="r" b="b"/>
              <a:pathLst>
                <a:path w="240" h="265" extrusionOk="0">
                  <a:moveTo>
                    <a:pt x="126" y="1"/>
                  </a:moveTo>
                  <a:cubicBezTo>
                    <a:pt x="81" y="1"/>
                    <a:pt x="30" y="34"/>
                    <a:pt x="17" y="92"/>
                  </a:cubicBezTo>
                  <a:cubicBezTo>
                    <a:pt x="0" y="158"/>
                    <a:pt x="17" y="228"/>
                    <a:pt x="83" y="261"/>
                  </a:cubicBezTo>
                  <a:cubicBezTo>
                    <a:pt x="92" y="264"/>
                    <a:pt x="101" y="265"/>
                    <a:pt x="111" y="265"/>
                  </a:cubicBezTo>
                  <a:cubicBezTo>
                    <a:pt x="159" y="265"/>
                    <a:pt x="209" y="232"/>
                    <a:pt x="223" y="174"/>
                  </a:cubicBezTo>
                  <a:cubicBezTo>
                    <a:pt x="239" y="108"/>
                    <a:pt x="223" y="38"/>
                    <a:pt x="153" y="5"/>
                  </a:cubicBezTo>
                  <a:cubicBezTo>
                    <a:pt x="144" y="2"/>
                    <a:pt x="135"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30"/>
            <p:cNvSpPr/>
            <p:nvPr/>
          </p:nvSpPr>
          <p:spPr>
            <a:xfrm>
              <a:off x="4858875" y="2957975"/>
              <a:ext cx="5600" cy="6400"/>
            </a:xfrm>
            <a:custGeom>
              <a:avLst/>
              <a:gdLst/>
              <a:ahLst/>
              <a:cxnLst/>
              <a:rect l="l" t="t" r="r" b="b"/>
              <a:pathLst>
                <a:path w="224" h="256" extrusionOk="0">
                  <a:moveTo>
                    <a:pt x="83" y="0"/>
                  </a:moveTo>
                  <a:cubicBezTo>
                    <a:pt x="33" y="0"/>
                    <a:pt x="0" y="66"/>
                    <a:pt x="0" y="136"/>
                  </a:cubicBezTo>
                  <a:cubicBezTo>
                    <a:pt x="0" y="169"/>
                    <a:pt x="17" y="206"/>
                    <a:pt x="50" y="223"/>
                  </a:cubicBezTo>
                  <a:cubicBezTo>
                    <a:pt x="66" y="256"/>
                    <a:pt x="104" y="256"/>
                    <a:pt x="120" y="256"/>
                  </a:cubicBezTo>
                  <a:cubicBezTo>
                    <a:pt x="186" y="239"/>
                    <a:pt x="223" y="169"/>
                    <a:pt x="223" y="103"/>
                  </a:cubicBezTo>
                  <a:cubicBezTo>
                    <a:pt x="223" y="66"/>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30"/>
            <p:cNvSpPr/>
            <p:nvPr/>
          </p:nvSpPr>
          <p:spPr>
            <a:xfrm>
              <a:off x="4858350" y="2973825"/>
              <a:ext cx="6125" cy="6600"/>
            </a:xfrm>
            <a:custGeom>
              <a:avLst/>
              <a:gdLst/>
              <a:ahLst/>
              <a:cxnLst/>
              <a:rect l="l" t="t" r="r" b="b"/>
              <a:pathLst>
                <a:path w="245" h="264" extrusionOk="0">
                  <a:moveTo>
                    <a:pt x="125" y="1"/>
                  </a:moveTo>
                  <a:cubicBezTo>
                    <a:pt x="104" y="1"/>
                    <a:pt x="71" y="17"/>
                    <a:pt x="54" y="34"/>
                  </a:cubicBezTo>
                  <a:cubicBezTo>
                    <a:pt x="1" y="88"/>
                    <a:pt x="1" y="153"/>
                    <a:pt x="38" y="224"/>
                  </a:cubicBezTo>
                  <a:cubicBezTo>
                    <a:pt x="54" y="240"/>
                    <a:pt x="71" y="257"/>
                    <a:pt x="104" y="257"/>
                  </a:cubicBezTo>
                  <a:cubicBezTo>
                    <a:pt x="115" y="261"/>
                    <a:pt x="124" y="263"/>
                    <a:pt x="132" y="263"/>
                  </a:cubicBezTo>
                  <a:cubicBezTo>
                    <a:pt x="152" y="263"/>
                    <a:pt x="167" y="252"/>
                    <a:pt x="191" y="240"/>
                  </a:cubicBezTo>
                  <a:cubicBezTo>
                    <a:pt x="244" y="191"/>
                    <a:pt x="244" y="104"/>
                    <a:pt x="207" y="50"/>
                  </a:cubicBezTo>
                  <a:cubicBezTo>
                    <a:pt x="191" y="34"/>
                    <a:pt x="174" y="17"/>
                    <a:pt x="158" y="17"/>
                  </a:cubicBezTo>
                  <a:cubicBezTo>
                    <a:pt x="158"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30"/>
            <p:cNvSpPr/>
            <p:nvPr/>
          </p:nvSpPr>
          <p:spPr>
            <a:xfrm>
              <a:off x="4880725" y="3030825"/>
              <a:ext cx="5600" cy="6375"/>
            </a:xfrm>
            <a:custGeom>
              <a:avLst/>
              <a:gdLst/>
              <a:ahLst/>
              <a:cxnLst/>
              <a:rect l="l" t="t" r="r" b="b"/>
              <a:pathLst>
                <a:path w="224" h="255" extrusionOk="0">
                  <a:moveTo>
                    <a:pt x="122" y="1"/>
                  </a:moveTo>
                  <a:cubicBezTo>
                    <a:pt x="65" y="1"/>
                    <a:pt x="14" y="33"/>
                    <a:pt x="1" y="92"/>
                  </a:cubicBezTo>
                  <a:lnTo>
                    <a:pt x="1" y="141"/>
                  </a:lnTo>
                  <a:cubicBezTo>
                    <a:pt x="1" y="195"/>
                    <a:pt x="34" y="228"/>
                    <a:pt x="71" y="244"/>
                  </a:cubicBezTo>
                  <a:cubicBezTo>
                    <a:pt x="84" y="251"/>
                    <a:pt x="101" y="255"/>
                    <a:pt x="118" y="255"/>
                  </a:cubicBezTo>
                  <a:cubicBezTo>
                    <a:pt x="142" y="255"/>
                    <a:pt x="164" y="247"/>
                    <a:pt x="174" y="228"/>
                  </a:cubicBezTo>
                  <a:cubicBezTo>
                    <a:pt x="190" y="211"/>
                    <a:pt x="207" y="195"/>
                    <a:pt x="207" y="178"/>
                  </a:cubicBezTo>
                  <a:cubicBezTo>
                    <a:pt x="223" y="108"/>
                    <a:pt x="207" y="38"/>
                    <a:pt x="157" y="5"/>
                  </a:cubicBezTo>
                  <a:cubicBezTo>
                    <a:pt x="145" y="2"/>
                    <a:pt x="133"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30"/>
            <p:cNvSpPr/>
            <p:nvPr/>
          </p:nvSpPr>
          <p:spPr>
            <a:xfrm>
              <a:off x="4877325" y="3003425"/>
              <a:ext cx="6000" cy="6500"/>
            </a:xfrm>
            <a:custGeom>
              <a:avLst/>
              <a:gdLst/>
              <a:ahLst/>
              <a:cxnLst/>
              <a:rect l="l" t="t" r="r" b="b"/>
              <a:pathLst>
                <a:path w="240" h="260" extrusionOk="0">
                  <a:moveTo>
                    <a:pt x="104" y="0"/>
                  </a:moveTo>
                  <a:cubicBezTo>
                    <a:pt x="33" y="0"/>
                    <a:pt x="0" y="70"/>
                    <a:pt x="17" y="140"/>
                  </a:cubicBezTo>
                  <a:cubicBezTo>
                    <a:pt x="17" y="173"/>
                    <a:pt x="33" y="206"/>
                    <a:pt x="50" y="223"/>
                  </a:cubicBezTo>
                  <a:cubicBezTo>
                    <a:pt x="87" y="260"/>
                    <a:pt x="104" y="260"/>
                    <a:pt x="137" y="260"/>
                  </a:cubicBezTo>
                  <a:cubicBezTo>
                    <a:pt x="170" y="243"/>
                    <a:pt x="190" y="223"/>
                    <a:pt x="207" y="206"/>
                  </a:cubicBezTo>
                  <a:cubicBezTo>
                    <a:pt x="223" y="173"/>
                    <a:pt x="240" y="140"/>
                    <a:pt x="223" y="103"/>
                  </a:cubicBezTo>
                  <a:cubicBezTo>
                    <a:pt x="223" y="70"/>
                    <a:pt x="207" y="37"/>
                    <a:pt x="190"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30"/>
            <p:cNvSpPr/>
            <p:nvPr/>
          </p:nvSpPr>
          <p:spPr>
            <a:xfrm>
              <a:off x="4846000" y="2933425"/>
              <a:ext cx="2600" cy="1375"/>
            </a:xfrm>
            <a:custGeom>
              <a:avLst/>
              <a:gdLst/>
              <a:ahLst/>
              <a:cxnLst/>
              <a:rect l="l" t="t" r="r" b="b"/>
              <a:pathLst>
                <a:path w="104" h="55" extrusionOk="0">
                  <a:moveTo>
                    <a:pt x="103" y="1"/>
                  </a:moveTo>
                  <a:lnTo>
                    <a:pt x="103" y="1"/>
                  </a:lnTo>
                  <a:cubicBezTo>
                    <a:pt x="66" y="17"/>
                    <a:pt x="33" y="34"/>
                    <a:pt x="0" y="54"/>
                  </a:cubicBezTo>
                  <a:cubicBezTo>
                    <a:pt x="33" y="54"/>
                    <a:pt x="66" y="34"/>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30"/>
            <p:cNvSpPr/>
            <p:nvPr/>
          </p:nvSpPr>
          <p:spPr>
            <a:xfrm>
              <a:off x="4873000" y="2955025"/>
              <a:ext cx="6000" cy="6475"/>
            </a:xfrm>
            <a:custGeom>
              <a:avLst/>
              <a:gdLst/>
              <a:ahLst/>
              <a:cxnLst/>
              <a:rect l="l" t="t" r="r" b="b"/>
              <a:pathLst>
                <a:path w="240" h="259" extrusionOk="0">
                  <a:moveTo>
                    <a:pt x="111" y="0"/>
                  </a:moveTo>
                  <a:cubicBezTo>
                    <a:pt x="69" y="0"/>
                    <a:pt x="29" y="33"/>
                    <a:pt x="17" y="81"/>
                  </a:cubicBezTo>
                  <a:cubicBezTo>
                    <a:pt x="0" y="151"/>
                    <a:pt x="17" y="221"/>
                    <a:pt x="87" y="254"/>
                  </a:cubicBezTo>
                  <a:cubicBezTo>
                    <a:pt x="96" y="257"/>
                    <a:pt x="105" y="258"/>
                    <a:pt x="114" y="258"/>
                  </a:cubicBezTo>
                  <a:cubicBezTo>
                    <a:pt x="159" y="258"/>
                    <a:pt x="209" y="228"/>
                    <a:pt x="223" y="184"/>
                  </a:cubicBezTo>
                  <a:cubicBezTo>
                    <a:pt x="239" y="118"/>
                    <a:pt x="223" y="31"/>
                    <a:pt x="157" y="15"/>
                  </a:cubicBezTo>
                  <a:cubicBezTo>
                    <a:pt x="142"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30"/>
            <p:cNvSpPr/>
            <p:nvPr/>
          </p:nvSpPr>
          <p:spPr>
            <a:xfrm>
              <a:off x="4883725" y="3016850"/>
              <a:ext cx="6100" cy="6800"/>
            </a:xfrm>
            <a:custGeom>
              <a:avLst/>
              <a:gdLst/>
              <a:ahLst/>
              <a:cxnLst/>
              <a:rect l="l" t="t" r="r" b="b"/>
              <a:pathLst>
                <a:path w="244" h="272" extrusionOk="0">
                  <a:moveTo>
                    <a:pt x="111" y="1"/>
                  </a:moveTo>
                  <a:cubicBezTo>
                    <a:pt x="71" y="1"/>
                    <a:pt x="32" y="34"/>
                    <a:pt x="17" y="82"/>
                  </a:cubicBezTo>
                  <a:cubicBezTo>
                    <a:pt x="0" y="152"/>
                    <a:pt x="17" y="238"/>
                    <a:pt x="70" y="255"/>
                  </a:cubicBezTo>
                  <a:cubicBezTo>
                    <a:pt x="87" y="271"/>
                    <a:pt x="103" y="271"/>
                    <a:pt x="120" y="271"/>
                  </a:cubicBezTo>
                  <a:cubicBezTo>
                    <a:pt x="173" y="255"/>
                    <a:pt x="206" y="238"/>
                    <a:pt x="223" y="185"/>
                  </a:cubicBezTo>
                  <a:cubicBezTo>
                    <a:pt x="243" y="135"/>
                    <a:pt x="223" y="82"/>
                    <a:pt x="206" y="49"/>
                  </a:cubicBezTo>
                  <a:cubicBezTo>
                    <a:pt x="190" y="32"/>
                    <a:pt x="173" y="16"/>
                    <a:pt x="157" y="16"/>
                  </a:cubicBezTo>
                  <a:cubicBezTo>
                    <a:pt x="142" y="6"/>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30"/>
            <p:cNvSpPr/>
            <p:nvPr/>
          </p:nvSpPr>
          <p:spPr>
            <a:xfrm>
              <a:off x="4870425" y="3018475"/>
              <a:ext cx="6000" cy="6500"/>
            </a:xfrm>
            <a:custGeom>
              <a:avLst/>
              <a:gdLst/>
              <a:ahLst/>
              <a:cxnLst/>
              <a:rect l="l" t="t" r="r" b="b"/>
              <a:pathLst>
                <a:path w="240" h="260" extrusionOk="0">
                  <a:moveTo>
                    <a:pt x="136" y="0"/>
                  </a:moveTo>
                  <a:cubicBezTo>
                    <a:pt x="103" y="0"/>
                    <a:pt x="70" y="0"/>
                    <a:pt x="54" y="17"/>
                  </a:cubicBezTo>
                  <a:cubicBezTo>
                    <a:pt x="0" y="70"/>
                    <a:pt x="0" y="157"/>
                    <a:pt x="33" y="206"/>
                  </a:cubicBezTo>
                  <a:cubicBezTo>
                    <a:pt x="54" y="239"/>
                    <a:pt x="87" y="260"/>
                    <a:pt x="103" y="260"/>
                  </a:cubicBezTo>
                  <a:cubicBezTo>
                    <a:pt x="136" y="260"/>
                    <a:pt x="173" y="239"/>
                    <a:pt x="190" y="223"/>
                  </a:cubicBezTo>
                  <a:cubicBezTo>
                    <a:pt x="223" y="206"/>
                    <a:pt x="223" y="173"/>
                    <a:pt x="239" y="136"/>
                  </a:cubicBezTo>
                  <a:cubicBezTo>
                    <a:pt x="239" y="103"/>
                    <a:pt x="223" y="70"/>
                    <a:pt x="206" y="54"/>
                  </a:cubicBezTo>
                  <a:cubicBezTo>
                    <a:pt x="190" y="17"/>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30"/>
            <p:cNvSpPr/>
            <p:nvPr/>
          </p:nvSpPr>
          <p:spPr>
            <a:xfrm>
              <a:off x="4871250" y="2970950"/>
              <a:ext cx="6100" cy="6475"/>
            </a:xfrm>
            <a:custGeom>
              <a:avLst/>
              <a:gdLst/>
              <a:ahLst/>
              <a:cxnLst/>
              <a:rect l="l" t="t" r="r" b="b"/>
              <a:pathLst>
                <a:path w="244" h="259" extrusionOk="0">
                  <a:moveTo>
                    <a:pt x="132" y="1"/>
                  </a:moveTo>
                  <a:cubicBezTo>
                    <a:pt x="123" y="1"/>
                    <a:pt x="114" y="5"/>
                    <a:pt x="103" y="13"/>
                  </a:cubicBezTo>
                  <a:cubicBezTo>
                    <a:pt x="54" y="13"/>
                    <a:pt x="0" y="79"/>
                    <a:pt x="21" y="149"/>
                  </a:cubicBezTo>
                  <a:cubicBezTo>
                    <a:pt x="21" y="182"/>
                    <a:pt x="37" y="219"/>
                    <a:pt x="54" y="236"/>
                  </a:cubicBezTo>
                  <a:cubicBezTo>
                    <a:pt x="77" y="247"/>
                    <a:pt x="92" y="259"/>
                    <a:pt x="112" y="259"/>
                  </a:cubicBezTo>
                  <a:cubicBezTo>
                    <a:pt x="120" y="259"/>
                    <a:pt x="130" y="257"/>
                    <a:pt x="140" y="252"/>
                  </a:cubicBezTo>
                  <a:cubicBezTo>
                    <a:pt x="206" y="252"/>
                    <a:pt x="243" y="182"/>
                    <a:pt x="227" y="116"/>
                  </a:cubicBezTo>
                  <a:cubicBezTo>
                    <a:pt x="227" y="79"/>
                    <a:pt x="206" y="46"/>
                    <a:pt x="190" y="29"/>
                  </a:cubicBezTo>
                  <a:cubicBezTo>
                    <a:pt x="173" y="13"/>
                    <a:pt x="173" y="13"/>
                    <a:pt x="157" y="13"/>
                  </a:cubicBezTo>
                  <a:cubicBezTo>
                    <a:pt x="149" y="5"/>
                    <a:pt x="140"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30"/>
            <p:cNvSpPr/>
            <p:nvPr/>
          </p:nvSpPr>
          <p:spPr>
            <a:xfrm>
              <a:off x="4866600" y="3035275"/>
              <a:ext cx="5600" cy="6400"/>
            </a:xfrm>
            <a:custGeom>
              <a:avLst/>
              <a:gdLst/>
              <a:ahLst/>
              <a:cxnLst/>
              <a:rect l="l" t="t" r="r" b="b"/>
              <a:pathLst>
                <a:path w="224" h="256" extrusionOk="0">
                  <a:moveTo>
                    <a:pt x="83" y="0"/>
                  </a:moveTo>
                  <a:cubicBezTo>
                    <a:pt x="67" y="0"/>
                    <a:pt x="34" y="17"/>
                    <a:pt x="17" y="50"/>
                  </a:cubicBezTo>
                  <a:cubicBezTo>
                    <a:pt x="1" y="83"/>
                    <a:pt x="1" y="120"/>
                    <a:pt x="1" y="153"/>
                  </a:cubicBezTo>
                  <a:cubicBezTo>
                    <a:pt x="1" y="186"/>
                    <a:pt x="17" y="206"/>
                    <a:pt x="34" y="239"/>
                  </a:cubicBezTo>
                  <a:cubicBezTo>
                    <a:pt x="67" y="256"/>
                    <a:pt x="104" y="256"/>
                    <a:pt x="120" y="256"/>
                  </a:cubicBezTo>
                  <a:cubicBezTo>
                    <a:pt x="186" y="239"/>
                    <a:pt x="223" y="169"/>
                    <a:pt x="223" y="103"/>
                  </a:cubicBezTo>
                  <a:cubicBezTo>
                    <a:pt x="207" y="66"/>
                    <a:pt x="186" y="50"/>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30"/>
            <p:cNvSpPr/>
            <p:nvPr/>
          </p:nvSpPr>
          <p:spPr>
            <a:xfrm>
              <a:off x="4869175" y="2990775"/>
              <a:ext cx="6000" cy="6600"/>
            </a:xfrm>
            <a:custGeom>
              <a:avLst/>
              <a:gdLst/>
              <a:ahLst/>
              <a:cxnLst/>
              <a:rect l="l" t="t" r="r" b="b"/>
              <a:pathLst>
                <a:path w="240" h="264" extrusionOk="0">
                  <a:moveTo>
                    <a:pt x="93" y="1"/>
                  </a:moveTo>
                  <a:cubicBezTo>
                    <a:pt x="72" y="1"/>
                    <a:pt x="57" y="13"/>
                    <a:pt x="34" y="28"/>
                  </a:cubicBezTo>
                  <a:cubicBezTo>
                    <a:pt x="17" y="61"/>
                    <a:pt x="1" y="77"/>
                    <a:pt x="1" y="110"/>
                  </a:cubicBezTo>
                  <a:cubicBezTo>
                    <a:pt x="1" y="148"/>
                    <a:pt x="1" y="181"/>
                    <a:pt x="17" y="213"/>
                  </a:cubicBezTo>
                  <a:cubicBezTo>
                    <a:pt x="46" y="245"/>
                    <a:pt x="83" y="264"/>
                    <a:pt x="118" y="264"/>
                  </a:cubicBezTo>
                  <a:cubicBezTo>
                    <a:pt x="142" y="264"/>
                    <a:pt x="166" y="255"/>
                    <a:pt x="186" y="234"/>
                  </a:cubicBezTo>
                  <a:cubicBezTo>
                    <a:pt x="223" y="181"/>
                    <a:pt x="240" y="110"/>
                    <a:pt x="186" y="44"/>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30"/>
            <p:cNvSpPr/>
            <p:nvPr/>
          </p:nvSpPr>
          <p:spPr>
            <a:xfrm>
              <a:off x="4839500" y="3023625"/>
              <a:ext cx="6000" cy="6525"/>
            </a:xfrm>
            <a:custGeom>
              <a:avLst/>
              <a:gdLst/>
              <a:ahLst/>
              <a:cxnLst/>
              <a:rect l="l" t="t" r="r" b="b"/>
              <a:pathLst>
                <a:path w="240" h="261" extrusionOk="0">
                  <a:moveTo>
                    <a:pt x="136" y="0"/>
                  </a:moveTo>
                  <a:cubicBezTo>
                    <a:pt x="103" y="0"/>
                    <a:pt x="70" y="0"/>
                    <a:pt x="54" y="33"/>
                  </a:cubicBezTo>
                  <a:cubicBezTo>
                    <a:pt x="0" y="70"/>
                    <a:pt x="0" y="157"/>
                    <a:pt x="33" y="206"/>
                  </a:cubicBezTo>
                  <a:cubicBezTo>
                    <a:pt x="54" y="239"/>
                    <a:pt x="87" y="260"/>
                    <a:pt x="103" y="260"/>
                  </a:cubicBezTo>
                  <a:cubicBezTo>
                    <a:pt x="136" y="260"/>
                    <a:pt x="174" y="260"/>
                    <a:pt x="190" y="239"/>
                  </a:cubicBezTo>
                  <a:cubicBezTo>
                    <a:pt x="239" y="190"/>
                    <a:pt x="239" y="103"/>
                    <a:pt x="207" y="54"/>
                  </a:cubicBezTo>
                  <a:cubicBezTo>
                    <a:pt x="190" y="33"/>
                    <a:pt x="190" y="17"/>
                    <a:pt x="174"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30"/>
            <p:cNvSpPr/>
            <p:nvPr/>
          </p:nvSpPr>
          <p:spPr>
            <a:xfrm>
              <a:off x="4816300" y="2966200"/>
              <a:ext cx="6000" cy="6325"/>
            </a:xfrm>
            <a:custGeom>
              <a:avLst/>
              <a:gdLst/>
              <a:ahLst/>
              <a:cxnLst/>
              <a:rect l="l" t="t" r="r" b="b"/>
              <a:pathLst>
                <a:path w="240" h="253" extrusionOk="0">
                  <a:moveTo>
                    <a:pt x="113" y="0"/>
                  </a:moveTo>
                  <a:cubicBezTo>
                    <a:pt x="70" y="0"/>
                    <a:pt x="29" y="32"/>
                    <a:pt x="17" y="83"/>
                  </a:cubicBezTo>
                  <a:cubicBezTo>
                    <a:pt x="1" y="149"/>
                    <a:pt x="17" y="219"/>
                    <a:pt x="87" y="252"/>
                  </a:cubicBezTo>
                  <a:lnTo>
                    <a:pt x="137" y="252"/>
                  </a:lnTo>
                  <a:cubicBezTo>
                    <a:pt x="174" y="252"/>
                    <a:pt x="207" y="219"/>
                    <a:pt x="223" y="166"/>
                  </a:cubicBezTo>
                  <a:cubicBezTo>
                    <a:pt x="240" y="133"/>
                    <a:pt x="223" y="83"/>
                    <a:pt x="207" y="46"/>
                  </a:cubicBezTo>
                  <a:cubicBezTo>
                    <a:pt x="190" y="30"/>
                    <a:pt x="174"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30"/>
            <p:cNvSpPr/>
            <p:nvPr/>
          </p:nvSpPr>
          <p:spPr>
            <a:xfrm>
              <a:off x="4815075" y="3012500"/>
              <a:ext cx="5575" cy="6575"/>
            </a:xfrm>
            <a:custGeom>
              <a:avLst/>
              <a:gdLst/>
              <a:ahLst/>
              <a:cxnLst/>
              <a:rect l="l" t="t" r="r" b="b"/>
              <a:pathLst>
                <a:path w="223" h="263" extrusionOk="0">
                  <a:moveTo>
                    <a:pt x="136" y="0"/>
                  </a:moveTo>
                  <a:cubicBezTo>
                    <a:pt x="103" y="0"/>
                    <a:pt x="66" y="17"/>
                    <a:pt x="50" y="33"/>
                  </a:cubicBezTo>
                  <a:cubicBezTo>
                    <a:pt x="0" y="87"/>
                    <a:pt x="0" y="153"/>
                    <a:pt x="33" y="223"/>
                  </a:cubicBezTo>
                  <a:cubicBezTo>
                    <a:pt x="50" y="239"/>
                    <a:pt x="83" y="256"/>
                    <a:pt x="103" y="256"/>
                  </a:cubicBezTo>
                  <a:cubicBezTo>
                    <a:pt x="113" y="260"/>
                    <a:pt x="123" y="262"/>
                    <a:pt x="132" y="262"/>
                  </a:cubicBezTo>
                  <a:cubicBezTo>
                    <a:pt x="154" y="262"/>
                    <a:pt x="174" y="251"/>
                    <a:pt x="186" y="239"/>
                  </a:cubicBezTo>
                  <a:cubicBezTo>
                    <a:pt x="206" y="206"/>
                    <a:pt x="223" y="190"/>
                    <a:pt x="223" y="153"/>
                  </a:cubicBezTo>
                  <a:cubicBezTo>
                    <a:pt x="223" y="120"/>
                    <a:pt x="223" y="87"/>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30"/>
            <p:cNvSpPr/>
            <p:nvPr/>
          </p:nvSpPr>
          <p:spPr>
            <a:xfrm>
              <a:off x="4825800" y="3026500"/>
              <a:ext cx="6000" cy="6525"/>
            </a:xfrm>
            <a:custGeom>
              <a:avLst/>
              <a:gdLst/>
              <a:ahLst/>
              <a:cxnLst/>
              <a:rect l="l" t="t" r="r" b="b"/>
              <a:pathLst>
                <a:path w="240" h="261" extrusionOk="0">
                  <a:moveTo>
                    <a:pt x="125" y="1"/>
                  </a:moveTo>
                  <a:cubicBezTo>
                    <a:pt x="80" y="1"/>
                    <a:pt x="30" y="31"/>
                    <a:pt x="17" y="75"/>
                  </a:cubicBezTo>
                  <a:cubicBezTo>
                    <a:pt x="0" y="145"/>
                    <a:pt x="17" y="228"/>
                    <a:pt x="87" y="248"/>
                  </a:cubicBezTo>
                  <a:cubicBezTo>
                    <a:pt x="100" y="257"/>
                    <a:pt x="114" y="261"/>
                    <a:pt x="129" y="261"/>
                  </a:cubicBezTo>
                  <a:cubicBezTo>
                    <a:pt x="170" y="261"/>
                    <a:pt x="211" y="230"/>
                    <a:pt x="223" y="178"/>
                  </a:cubicBezTo>
                  <a:cubicBezTo>
                    <a:pt x="239" y="108"/>
                    <a:pt x="223" y="42"/>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30"/>
            <p:cNvSpPr/>
            <p:nvPr/>
          </p:nvSpPr>
          <p:spPr>
            <a:xfrm>
              <a:off x="4810325" y="3027400"/>
              <a:ext cx="6425" cy="6650"/>
            </a:xfrm>
            <a:custGeom>
              <a:avLst/>
              <a:gdLst/>
              <a:ahLst/>
              <a:cxnLst/>
              <a:rect l="l" t="t" r="r" b="b"/>
              <a:pathLst>
                <a:path w="257" h="266" extrusionOk="0">
                  <a:moveTo>
                    <a:pt x="134" y="0"/>
                  </a:moveTo>
                  <a:cubicBezTo>
                    <a:pt x="84" y="0"/>
                    <a:pt x="44" y="35"/>
                    <a:pt x="17" y="88"/>
                  </a:cubicBezTo>
                  <a:cubicBezTo>
                    <a:pt x="1" y="159"/>
                    <a:pt x="34" y="229"/>
                    <a:pt x="87" y="262"/>
                  </a:cubicBezTo>
                  <a:cubicBezTo>
                    <a:pt x="96" y="264"/>
                    <a:pt x="105" y="266"/>
                    <a:pt x="114" y="266"/>
                  </a:cubicBezTo>
                  <a:cubicBezTo>
                    <a:pt x="159" y="266"/>
                    <a:pt x="210" y="233"/>
                    <a:pt x="223" y="175"/>
                  </a:cubicBezTo>
                  <a:cubicBezTo>
                    <a:pt x="256" y="109"/>
                    <a:pt x="223" y="39"/>
                    <a:pt x="170"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30"/>
            <p:cNvSpPr/>
            <p:nvPr/>
          </p:nvSpPr>
          <p:spPr>
            <a:xfrm>
              <a:off x="4821875" y="2996100"/>
              <a:ext cx="6100" cy="6525"/>
            </a:xfrm>
            <a:custGeom>
              <a:avLst/>
              <a:gdLst/>
              <a:ahLst/>
              <a:cxnLst/>
              <a:rect l="l" t="t" r="r" b="b"/>
              <a:pathLst>
                <a:path w="244" h="261" extrusionOk="0">
                  <a:moveTo>
                    <a:pt x="103" y="0"/>
                  </a:moveTo>
                  <a:cubicBezTo>
                    <a:pt x="70" y="0"/>
                    <a:pt x="54" y="21"/>
                    <a:pt x="17" y="54"/>
                  </a:cubicBezTo>
                  <a:cubicBezTo>
                    <a:pt x="0" y="87"/>
                    <a:pt x="0" y="124"/>
                    <a:pt x="0" y="157"/>
                  </a:cubicBezTo>
                  <a:cubicBezTo>
                    <a:pt x="17" y="190"/>
                    <a:pt x="17" y="207"/>
                    <a:pt x="54" y="244"/>
                  </a:cubicBezTo>
                  <a:cubicBezTo>
                    <a:pt x="70" y="260"/>
                    <a:pt x="103" y="260"/>
                    <a:pt x="141" y="260"/>
                  </a:cubicBezTo>
                  <a:cubicBezTo>
                    <a:pt x="190" y="244"/>
                    <a:pt x="244" y="174"/>
                    <a:pt x="223" y="104"/>
                  </a:cubicBezTo>
                  <a:cubicBezTo>
                    <a:pt x="223" y="71"/>
                    <a:pt x="207" y="54"/>
                    <a:pt x="174" y="21"/>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30"/>
            <p:cNvSpPr/>
            <p:nvPr/>
          </p:nvSpPr>
          <p:spPr>
            <a:xfrm>
              <a:off x="4800025" y="3014950"/>
              <a:ext cx="6400" cy="6525"/>
            </a:xfrm>
            <a:custGeom>
              <a:avLst/>
              <a:gdLst/>
              <a:ahLst/>
              <a:cxnLst/>
              <a:rect l="l" t="t" r="r" b="b"/>
              <a:pathLst>
                <a:path w="256" h="261" extrusionOk="0">
                  <a:moveTo>
                    <a:pt x="142" y="1"/>
                  </a:moveTo>
                  <a:cubicBezTo>
                    <a:pt x="97" y="1"/>
                    <a:pt x="47" y="30"/>
                    <a:pt x="33" y="71"/>
                  </a:cubicBezTo>
                  <a:cubicBezTo>
                    <a:pt x="0" y="141"/>
                    <a:pt x="33" y="228"/>
                    <a:pt x="87" y="244"/>
                  </a:cubicBezTo>
                  <a:cubicBezTo>
                    <a:pt x="103" y="261"/>
                    <a:pt x="120" y="261"/>
                    <a:pt x="136" y="261"/>
                  </a:cubicBezTo>
                  <a:cubicBezTo>
                    <a:pt x="190" y="244"/>
                    <a:pt x="223" y="228"/>
                    <a:pt x="239" y="174"/>
                  </a:cubicBezTo>
                  <a:cubicBezTo>
                    <a:pt x="256" y="125"/>
                    <a:pt x="239" y="71"/>
                    <a:pt x="206" y="38"/>
                  </a:cubicBezTo>
                  <a:cubicBezTo>
                    <a:pt x="206" y="22"/>
                    <a:pt x="190" y="2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30"/>
            <p:cNvSpPr/>
            <p:nvPr/>
          </p:nvSpPr>
          <p:spPr>
            <a:xfrm>
              <a:off x="4807750" y="2997525"/>
              <a:ext cx="5600" cy="6525"/>
            </a:xfrm>
            <a:custGeom>
              <a:avLst/>
              <a:gdLst/>
              <a:ahLst/>
              <a:cxnLst/>
              <a:rect l="l" t="t" r="r" b="b"/>
              <a:pathLst>
                <a:path w="224" h="261" extrusionOk="0">
                  <a:moveTo>
                    <a:pt x="94" y="1"/>
                  </a:moveTo>
                  <a:cubicBezTo>
                    <a:pt x="54" y="1"/>
                    <a:pt x="13" y="32"/>
                    <a:pt x="1" y="84"/>
                  </a:cubicBezTo>
                  <a:lnTo>
                    <a:pt x="1" y="133"/>
                  </a:lnTo>
                  <a:cubicBezTo>
                    <a:pt x="1" y="187"/>
                    <a:pt x="17" y="236"/>
                    <a:pt x="66" y="253"/>
                  </a:cubicBezTo>
                  <a:cubicBezTo>
                    <a:pt x="77" y="258"/>
                    <a:pt x="88" y="261"/>
                    <a:pt x="99" y="261"/>
                  </a:cubicBezTo>
                  <a:cubicBezTo>
                    <a:pt x="128" y="261"/>
                    <a:pt x="158" y="244"/>
                    <a:pt x="170" y="220"/>
                  </a:cubicBezTo>
                  <a:cubicBezTo>
                    <a:pt x="190" y="203"/>
                    <a:pt x="207" y="203"/>
                    <a:pt x="207" y="170"/>
                  </a:cubicBezTo>
                  <a:cubicBezTo>
                    <a:pt x="223" y="100"/>
                    <a:pt x="207" y="30"/>
                    <a:pt x="137" y="14"/>
                  </a:cubicBezTo>
                  <a:cubicBezTo>
                    <a:pt x="123" y="5"/>
                    <a:pt x="10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30"/>
            <p:cNvSpPr/>
            <p:nvPr/>
          </p:nvSpPr>
          <p:spPr>
            <a:xfrm>
              <a:off x="4804250" y="2969925"/>
              <a:ext cx="5700" cy="6525"/>
            </a:xfrm>
            <a:custGeom>
              <a:avLst/>
              <a:gdLst/>
              <a:ahLst/>
              <a:cxnLst/>
              <a:rect l="l" t="t" r="r" b="b"/>
              <a:pathLst>
                <a:path w="228" h="261" extrusionOk="0">
                  <a:moveTo>
                    <a:pt x="103" y="0"/>
                  </a:moveTo>
                  <a:cubicBezTo>
                    <a:pt x="37" y="17"/>
                    <a:pt x="0" y="87"/>
                    <a:pt x="0" y="157"/>
                  </a:cubicBezTo>
                  <a:cubicBezTo>
                    <a:pt x="21" y="190"/>
                    <a:pt x="37" y="223"/>
                    <a:pt x="54" y="244"/>
                  </a:cubicBezTo>
                  <a:cubicBezTo>
                    <a:pt x="70" y="260"/>
                    <a:pt x="103" y="260"/>
                    <a:pt x="141" y="260"/>
                  </a:cubicBezTo>
                  <a:cubicBezTo>
                    <a:pt x="157" y="260"/>
                    <a:pt x="190" y="244"/>
                    <a:pt x="206" y="206"/>
                  </a:cubicBezTo>
                  <a:cubicBezTo>
                    <a:pt x="227" y="173"/>
                    <a:pt x="227" y="140"/>
                    <a:pt x="227" y="103"/>
                  </a:cubicBezTo>
                  <a:cubicBezTo>
                    <a:pt x="227" y="70"/>
                    <a:pt x="206"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30"/>
            <p:cNvSpPr/>
            <p:nvPr/>
          </p:nvSpPr>
          <p:spPr>
            <a:xfrm>
              <a:off x="4885875" y="2967350"/>
              <a:ext cx="6525" cy="6400"/>
            </a:xfrm>
            <a:custGeom>
              <a:avLst/>
              <a:gdLst/>
              <a:ahLst/>
              <a:cxnLst/>
              <a:rect l="l" t="t" r="r" b="b"/>
              <a:pathLst>
                <a:path w="261" h="256" extrusionOk="0">
                  <a:moveTo>
                    <a:pt x="137" y="0"/>
                  </a:moveTo>
                  <a:cubicBezTo>
                    <a:pt x="120" y="0"/>
                    <a:pt x="87" y="0"/>
                    <a:pt x="71" y="37"/>
                  </a:cubicBezTo>
                  <a:cubicBezTo>
                    <a:pt x="17" y="70"/>
                    <a:pt x="1" y="157"/>
                    <a:pt x="54" y="206"/>
                  </a:cubicBezTo>
                  <a:cubicBezTo>
                    <a:pt x="73" y="237"/>
                    <a:pt x="104" y="256"/>
                    <a:pt x="137" y="256"/>
                  </a:cubicBezTo>
                  <a:cubicBezTo>
                    <a:pt x="161" y="256"/>
                    <a:pt x="186" y="246"/>
                    <a:pt x="207" y="223"/>
                  </a:cubicBezTo>
                  <a:cubicBezTo>
                    <a:pt x="240" y="190"/>
                    <a:pt x="260" y="103"/>
                    <a:pt x="223"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30"/>
            <p:cNvSpPr/>
            <p:nvPr/>
          </p:nvSpPr>
          <p:spPr>
            <a:xfrm>
              <a:off x="4836500" y="2993350"/>
              <a:ext cx="6000" cy="6700"/>
            </a:xfrm>
            <a:custGeom>
              <a:avLst/>
              <a:gdLst/>
              <a:ahLst/>
              <a:cxnLst/>
              <a:rect l="l" t="t" r="r" b="b"/>
              <a:pathLst>
                <a:path w="240" h="268" extrusionOk="0">
                  <a:moveTo>
                    <a:pt x="112" y="1"/>
                  </a:moveTo>
                  <a:cubicBezTo>
                    <a:pt x="93" y="1"/>
                    <a:pt x="77" y="13"/>
                    <a:pt x="50" y="28"/>
                  </a:cubicBezTo>
                  <a:cubicBezTo>
                    <a:pt x="17" y="78"/>
                    <a:pt x="1" y="164"/>
                    <a:pt x="34" y="214"/>
                  </a:cubicBezTo>
                  <a:cubicBezTo>
                    <a:pt x="50" y="251"/>
                    <a:pt x="87" y="267"/>
                    <a:pt x="120" y="267"/>
                  </a:cubicBezTo>
                  <a:cubicBezTo>
                    <a:pt x="137" y="267"/>
                    <a:pt x="174" y="251"/>
                    <a:pt x="190" y="234"/>
                  </a:cubicBezTo>
                  <a:cubicBezTo>
                    <a:pt x="223" y="214"/>
                    <a:pt x="240" y="181"/>
                    <a:pt x="240" y="148"/>
                  </a:cubicBezTo>
                  <a:cubicBezTo>
                    <a:pt x="240" y="110"/>
                    <a:pt x="223" y="78"/>
                    <a:pt x="207" y="45"/>
                  </a:cubicBezTo>
                  <a:cubicBezTo>
                    <a:pt x="207" y="28"/>
                    <a:pt x="190" y="28"/>
                    <a:pt x="174" y="7"/>
                  </a:cubicBezTo>
                  <a:lnTo>
                    <a:pt x="137" y="7"/>
                  </a:lnTo>
                  <a:cubicBezTo>
                    <a:pt x="127" y="3"/>
                    <a:pt x="11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30"/>
            <p:cNvSpPr/>
            <p:nvPr/>
          </p:nvSpPr>
          <p:spPr>
            <a:xfrm>
              <a:off x="4844650" y="3007750"/>
              <a:ext cx="6000" cy="6625"/>
            </a:xfrm>
            <a:custGeom>
              <a:avLst/>
              <a:gdLst/>
              <a:ahLst/>
              <a:cxnLst/>
              <a:rect l="l" t="t" r="r" b="b"/>
              <a:pathLst>
                <a:path w="240" h="265" extrusionOk="0">
                  <a:moveTo>
                    <a:pt x="104" y="0"/>
                  </a:moveTo>
                  <a:cubicBezTo>
                    <a:pt x="54" y="17"/>
                    <a:pt x="1" y="87"/>
                    <a:pt x="17" y="153"/>
                  </a:cubicBezTo>
                  <a:cubicBezTo>
                    <a:pt x="17" y="190"/>
                    <a:pt x="33" y="223"/>
                    <a:pt x="54" y="240"/>
                  </a:cubicBezTo>
                  <a:cubicBezTo>
                    <a:pt x="77" y="251"/>
                    <a:pt x="92" y="265"/>
                    <a:pt x="111" y="265"/>
                  </a:cubicBezTo>
                  <a:cubicBezTo>
                    <a:pt x="118" y="265"/>
                    <a:pt x="127" y="262"/>
                    <a:pt x="137" y="256"/>
                  </a:cubicBezTo>
                  <a:cubicBezTo>
                    <a:pt x="207"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30"/>
            <p:cNvSpPr/>
            <p:nvPr/>
          </p:nvSpPr>
          <p:spPr>
            <a:xfrm>
              <a:off x="4843425" y="2978200"/>
              <a:ext cx="5575" cy="6550"/>
            </a:xfrm>
            <a:custGeom>
              <a:avLst/>
              <a:gdLst/>
              <a:ahLst/>
              <a:cxnLst/>
              <a:rect l="l" t="t" r="r" b="b"/>
              <a:pathLst>
                <a:path w="223" h="262" extrusionOk="0">
                  <a:moveTo>
                    <a:pt x="128" y="0"/>
                  </a:moveTo>
                  <a:cubicBezTo>
                    <a:pt x="120" y="0"/>
                    <a:pt x="111" y="5"/>
                    <a:pt x="103" y="16"/>
                  </a:cubicBezTo>
                  <a:cubicBezTo>
                    <a:pt x="33" y="16"/>
                    <a:pt x="0" y="82"/>
                    <a:pt x="0" y="152"/>
                  </a:cubicBezTo>
                  <a:cubicBezTo>
                    <a:pt x="17" y="185"/>
                    <a:pt x="33" y="222"/>
                    <a:pt x="50" y="238"/>
                  </a:cubicBezTo>
                  <a:cubicBezTo>
                    <a:pt x="61" y="250"/>
                    <a:pt x="83" y="262"/>
                    <a:pt x="107" y="262"/>
                  </a:cubicBezTo>
                  <a:cubicBezTo>
                    <a:pt x="116" y="262"/>
                    <a:pt x="126" y="260"/>
                    <a:pt x="136" y="255"/>
                  </a:cubicBezTo>
                  <a:cubicBezTo>
                    <a:pt x="169" y="255"/>
                    <a:pt x="186" y="238"/>
                    <a:pt x="206" y="201"/>
                  </a:cubicBezTo>
                  <a:cubicBezTo>
                    <a:pt x="223" y="185"/>
                    <a:pt x="223" y="152"/>
                    <a:pt x="223" y="119"/>
                  </a:cubicBezTo>
                  <a:cubicBezTo>
                    <a:pt x="223" y="82"/>
                    <a:pt x="206" y="49"/>
                    <a:pt x="186" y="32"/>
                  </a:cubicBezTo>
                  <a:cubicBezTo>
                    <a:pt x="169" y="16"/>
                    <a:pt x="169" y="16"/>
                    <a:pt x="153" y="16"/>
                  </a:cubicBezTo>
                  <a:cubicBezTo>
                    <a:pt x="144" y="5"/>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30"/>
            <p:cNvSpPr/>
            <p:nvPr/>
          </p:nvSpPr>
          <p:spPr>
            <a:xfrm>
              <a:off x="4838250" y="2948475"/>
              <a:ext cx="6025" cy="6425"/>
            </a:xfrm>
            <a:custGeom>
              <a:avLst/>
              <a:gdLst/>
              <a:ahLst/>
              <a:cxnLst/>
              <a:rect l="l" t="t" r="r" b="b"/>
              <a:pathLst>
                <a:path w="241" h="257" extrusionOk="0">
                  <a:moveTo>
                    <a:pt x="104" y="1"/>
                  </a:moveTo>
                  <a:cubicBezTo>
                    <a:pt x="50" y="1"/>
                    <a:pt x="1" y="71"/>
                    <a:pt x="17" y="137"/>
                  </a:cubicBezTo>
                  <a:cubicBezTo>
                    <a:pt x="17" y="174"/>
                    <a:pt x="34" y="207"/>
                    <a:pt x="50" y="223"/>
                  </a:cubicBezTo>
                  <a:cubicBezTo>
                    <a:pt x="83" y="256"/>
                    <a:pt x="120" y="256"/>
                    <a:pt x="137" y="256"/>
                  </a:cubicBezTo>
                  <a:cubicBezTo>
                    <a:pt x="207" y="240"/>
                    <a:pt x="240" y="174"/>
                    <a:pt x="240" y="104"/>
                  </a:cubicBezTo>
                  <a:cubicBezTo>
                    <a:pt x="224" y="71"/>
                    <a:pt x="207" y="34"/>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30"/>
            <p:cNvSpPr/>
            <p:nvPr/>
          </p:nvSpPr>
          <p:spPr>
            <a:xfrm>
              <a:off x="4844650" y="2962900"/>
              <a:ext cx="6000" cy="6625"/>
            </a:xfrm>
            <a:custGeom>
              <a:avLst/>
              <a:gdLst/>
              <a:ahLst/>
              <a:cxnLst/>
              <a:rect l="l" t="t" r="r" b="b"/>
              <a:pathLst>
                <a:path w="240" h="265" extrusionOk="0">
                  <a:moveTo>
                    <a:pt x="133" y="0"/>
                  </a:moveTo>
                  <a:cubicBezTo>
                    <a:pt x="124" y="0"/>
                    <a:pt x="115" y="2"/>
                    <a:pt x="104" y="9"/>
                  </a:cubicBezTo>
                  <a:cubicBezTo>
                    <a:pt x="54" y="9"/>
                    <a:pt x="1" y="75"/>
                    <a:pt x="17" y="145"/>
                  </a:cubicBezTo>
                  <a:cubicBezTo>
                    <a:pt x="33" y="215"/>
                    <a:pt x="87" y="265"/>
                    <a:pt x="137" y="265"/>
                  </a:cubicBezTo>
                  <a:cubicBezTo>
                    <a:pt x="174" y="248"/>
                    <a:pt x="207" y="232"/>
                    <a:pt x="223" y="215"/>
                  </a:cubicBezTo>
                  <a:cubicBezTo>
                    <a:pt x="240" y="178"/>
                    <a:pt x="240" y="145"/>
                    <a:pt x="240" y="112"/>
                  </a:cubicBezTo>
                  <a:cubicBezTo>
                    <a:pt x="223" y="75"/>
                    <a:pt x="223" y="42"/>
                    <a:pt x="190" y="26"/>
                  </a:cubicBezTo>
                  <a:lnTo>
                    <a:pt x="174" y="9"/>
                  </a:lnTo>
                  <a:cubicBezTo>
                    <a:pt x="163" y="9"/>
                    <a:pt x="150"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30"/>
            <p:cNvSpPr/>
            <p:nvPr/>
          </p:nvSpPr>
          <p:spPr>
            <a:xfrm>
              <a:off x="4830525" y="2965700"/>
              <a:ext cx="6000" cy="6400"/>
            </a:xfrm>
            <a:custGeom>
              <a:avLst/>
              <a:gdLst/>
              <a:ahLst/>
              <a:cxnLst/>
              <a:rect l="l" t="t" r="r" b="b"/>
              <a:pathLst>
                <a:path w="240" h="256" extrusionOk="0">
                  <a:moveTo>
                    <a:pt x="137" y="0"/>
                  </a:moveTo>
                  <a:cubicBezTo>
                    <a:pt x="104" y="0"/>
                    <a:pt x="67" y="0"/>
                    <a:pt x="50" y="17"/>
                  </a:cubicBezTo>
                  <a:cubicBezTo>
                    <a:pt x="17" y="50"/>
                    <a:pt x="17" y="66"/>
                    <a:pt x="1" y="103"/>
                  </a:cubicBezTo>
                  <a:cubicBezTo>
                    <a:pt x="1" y="153"/>
                    <a:pt x="17" y="169"/>
                    <a:pt x="34" y="206"/>
                  </a:cubicBezTo>
                  <a:cubicBezTo>
                    <a:pt x="50" y="239"/>
                    <a:pt x="67" y="256"/>
                    <a:pt x="104" y="256"/>
                  </a:cubicBezTo>
                  <a:cubicBezTo>
                    <a:pt x="137" y="256"/>
                    <a:pt x="170" y="239"/>
                    <a:pt x="186" y="223"/>
                  </a:cubicBezTo>
                  <a:cubicBezTo>
                    <a:pt x="240" y="186"/>
                    <a:pt x="240" y="103"/>
                    <a:pt x="207" y="50"/>
                  </a:cubicBezTo>
                  <a:cubicBezTo>
                    <a:pt x="186"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30"/>
            <p:cNvSpPr/>
            <p:nvPr/>
          </p:nvSpPr>
          <p:spPr>
            <a:xfrm>
              <a:off x="4827425" y="3009725"/>
              <a:ext cx="6125" cy="6600"/>
            </a:xfrm>
            <a:custGeom>
              <a:avLst/>
              <a:gdLst/>
              <a:ahLst/>
              <a:cxnLst/>
              <a:rect l="l" t="t" r="r" b="b"/>
              <a:pathLst>
                <a:path w="245" h="264" extrusionOk="0">
                  <a:moveTo>
                    <a:pt x="123" y="1"/>
                  </a:moveTo>
                  <a:cubicBezTo>
                    <a:pt x="117" y="1"/>
                    <a:pt x="111" y="2"/>
                    <a:pt x="104" y="8"/>
                  </a:cubicBezTo>
                  <a:cubicBezTo>
                    <a:pt x="88" y="8"/>
                    <a:pt x="71" y="24"/>
                    <a:pt x="55" y="41"/>
                  </a:cubicBezTo>
                  <a:cubicBezTo>
                    <a:pt x="22" y="57"/>
                    <a:pt x="1" y="111"/>
                    <a:pt x="22" y="144"/>
                  </a:cubicBezTo>
                  <a:cubicBezTo>
                    <a:pt x="22" y="177"/>
                    <a:pt x="38" y="214"/>
                    <a:pt x="55" y="231"/>
                  </a:cubicBezTo>
                  <a:cubicBezTo>
                    <a:pt x="88" y="247"/>
                    <a:pt x="104" y="264"/>
                    <a:pt x="141" y="264"/>
                  </a:cubicBezTo>
                  <a:cubicBezTo>
                    <a:pt x="191" y="247"/>
                    <a:pt x="244" y="198"/>
                    <a:pt x="244" y="128"/>
                  </a:cubicBezTo>
                  <a:lnTo>
                    <a:pt x="244" y="111"/>
                  </a:lnTo>
                  <a:cubicBezTo>
                    <a:pt x="228" y="57"/>
                    <a:pt x="207" y="24"/>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30"/>
            <p:cNvSpPr/>
            <p:nvPr/>
          </p:nvSpPr>
          <p:spPr>
            <a:xfrm>
              <a:off x="4595525" y="2790700"/>
              <a:ext cx="5700" cy="6600"/>
            </a:xfrm>
            <a:custGeom>
              <a:avLst/>
              <a:gdLst/>
              <a:ahLst/>
              <a:cxnLst/>
              <a:rect l="l" t="t" r="r" b="b"/>
              <a:pathLst>
                <a:path w="228" h="264" extrusionOk="0">
                  <a:moveTo>
                    <a:pt x="123" y="0"/>
                  </a:moveTo>
                  <a:cubicBezTo>
                    <a:pt x="117" y="0"/>
                    <a:pt x="110" y="2"/>
                    <a:pt x="104" y="8"/>
                  </a:cubicBezTo>
                  <a:lnTo>
                    <a:pt x="71" y="8"/>
                  </a:lnTo>
                  <a:cubicBezTo>
                    <a:pt x="21" y="24"/>
                    <a:pt x="0" y="94"/>
                    <a:pt x="0" y="144"/>
                  </a:cubicBezTo>
                  <a:cubicBezTo>
                    <a:pt x="0" y="177"/>
                    <a:pt x="21" y="214"/>
                    <a:pt x="54" y="230"/>
                  </a:cubicBezTo>
                  <a:cubicBezTo>
                    <a:pt x="71" y="247"/>
                    <a:pt x="104" y="263"/>
                    <a:pt x="141" y="263"/>
                  </a:cubicBezTo>
                  <a:cubicBezTo>
                    <a:pt x="190" y="247"/>
                    <a:pt x="227" y="177"/>
                    <a:pt x="227" y="111"/>
                  </a:cubicBezTo>
                  <a:cubicBezTo>
                    <a:pt x="227" y="94"/>
                    <a:pt x="227" y="94"/>
                    <a:pt x="207" y="74"/>
                  </a:cubicBezTo>
                  <a:cubicBezTo>
                    <a:pt x="207" y="41"/>
                    <a:pt x="174" y="24"/>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30"/>
            <p:cNvSpPr/>
            <p:nvPr/>
          </p:nvSpPr>
          <p:spPr>
            <a:xfrm>
              <a:off x="4561625" y="2857250"/>
              <a:ext cx="3925" cy="6625"/>
            </a:xfrm>
            <a:custGeom>
              <a:avLst/>
              <a:gdLst/>
              <a:ahLst/>
              <a:cxnLst/>
              <a:rect l="l" t="t" r="r" b="b"/>
              <a:pathLst>
                <a:path w="157" h="265" extrusionOk="0">
                  <a:moveTo>
                    <a:pt x="36" y="0"/>
                  </a:moveTo>
                  <a:cubicBezTo>
                    <a:pt x="30" y="0"/>
                    <a:pt x="23" y="2"/>
                    <a:pt x="17" y="9"/>
                  </a:cubicBezTo>
                  <a:lnTo>
                    <a:pt x="0" y="9"/>
                  </a:lnTo>
                  <a:lnTo>
                    <a:pt x="0" y="248"/>
                  </a:lnTo>
                  <a:cubicBezTo>
                    <a:pt x="17" y="265"/>
                    <a:pt x="37" y="265"/>
                    <a:pt x="54" y="265"/>
                  </a:cubicBezTo>
                  <a:cubicBezTo>
                    <a:pt x="87" y="248"/>
                    <a:pt x="103" y="232"/>
                    <a:pt x="120" y="215"/>
                  </a:cubicBezTo>
                  <a:cubicBezTo>
                    <a:pt x="140" y="178"/>
                    <a:pt x="157" y="145"/>
                    <a:pt x="140" y="112"/>
                  </a:cubicBezTo>
                  <a:cubicBezTo>
                    <a:pt x="140" y="75"/>
                    <a:pt x="120" y="42"/>
                    <a:pt x="103" y="26"/>
                  </a:cubicBezTo>
                  <a:cubicBezTo>
                    <a:pt x="87" y="26"/>
                    <a:pt x="87" y="9"/>
                    <a:pt x="70" y="9"/>
                  </a:cubicBezTo>
                  <a:cubicBezTo>
                    <a:pt x="59" y="9"/>
                    <a:pt x="48"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30"/>
            <p:cNvSpPr/>
            <p:nvPr/>
          </p:nvSpPr>
          <p:spPr>
            <a:xfrm>
              <a:off x="4578000" y="2884875"/>
              <a:ext cx="6000" cy="6525"/>
            </a:xfrm>
            <a:custGeom>
              <a:avLst/>
              <a:gdLst/>
              <a:ahLst/>
              <a:cxnLst/>
              <a:rect l="l" t="t" r="r" b="b"/>
              <a:pathLst>
                <a:path w="240" h="261" extrusionOk="0">
                  <a:moveTo>
                    <a:pt x="137" y="1"/>
                  </a:moveTo>
                  <a:cubicBezTo>
                    <a:pt x="104" y="1"/>
                    <a:pt x="83" y="17"/>
                    <a:pt x="50" y="38"/>
                  </a:cubicBezTo>
                  <a:cubicBezTo>
                    <a:pt x="17" y="71"/>
                    <a:pt x="1" y="158"/>
                    <a:pt x="34" y="207"/>
                  </a:cubicBezTo>
                  <a:cubicBezTo>
                    <a:pt x="67" y="244"/>
                    <a:pt x="83" y="261"/>
                    <a:pt x="120" y="261"/>
                  </a:cubicBezTo>
                  <a:cubicBezTo>
                    <a:pt x="153" y="261"/>
                    <a:pt x="170" y="261"/>
                    <a:pt x="207" y="244"/>
                  </a:cubicBezTo>
                  <a:cubicBezTo>
                    <a:pt x="223" y="207"/>
                    <a:pt x="240" y="191"/>
                    <a:pt x="240" y="158"/>
                  </a:cubicBezTo>
                  <a:cubicBezTo>
                    <a:pt x="240" y="120"/>
                    <a:pt x="240" y="87"/>
                    <a:pt x="207" y="54"/>
                  </a:cubicBezTo>
                  <a:cubicBezTo>
                    <a:pt x="207" y="38"/>
                    <a:pt x="186"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30"/>
            <p:cNvSpPr/>
            <p:nvPr/>
          </p:nvSpPr>
          <p:spPr>
            <a:xfrm>
              <a:off x="4568100" y="2919300"/>
              <a:ext cx="6000" cy="6600"/>
            </a:xfrm>
            <a:custGeom>
              <a:avLst/>
              <a:gdLst/>
              <a:ahLst/>
              <a:cxnLst/>
              <a:rect l="l" t="t" r="r" b="b"/>
              <a:pathLst>
                <a:path w="240" h="264" extrusionOk="0">
                  <a:moveTo>
                    <a:pt x="104" y="1"/>
                  </a:moveTo>
                  <a:cubicBezTo>
                    <a:pt x="50" y="17"/>
                    <a:pt x="1" y="83"/>
                    <a:pt x="17" y="153"/>
                  </a:cubicBezTo>
                  <a:cubicBezTo>
                    <a:pt x="17" y="186"/>
                    <a:pt x="34" y="224"/>
                    <a:pt x="67" y="240"/>
                  </a:cubicBezTo>
                  <a:cubicBezTo>
                    <a:pt x="81" y="252"/>
                    <a:pt x="102" y="263"/>
                    <a:pt x="119" y="263"/>
                  </a:cubicBezTo>
                  <a:cubicBezTo>
                    <a:pt x="126" y="263"/>
                    <a:pt x="132" y="261"/>
                    <a:pt x="137" y="257"/>
                  </a:cubicBezTo>
                  <a:cubicBezTo>
                    <a:pt x="207" y="257"/>
                    <a:pt x="240" y="186"/>
                    <a:pt x="240" y="121"/>
                  </a:cubicBezTo>
                  <a:cubicBezTo>
                    <a:pt x="223" y="83"/>
                    <a:pt x="223"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30"/>
            <p:cNvSpPr/>
            <p:nvPr/>
          </p:nvSpPr>
          <p:spPr>
            <a:xfrm>
              <a:off x="4576650" y="2857475"/>
              <a:ext cx="6025" cy="6525"/>
            </a:xfrm>
            <a:custGeom>
              <a:avLst/>
              <a:gdLst/>
              <a:ahLst/>
              <a:cxnLst/>
              <a:rect l="l" t="t" r="r" b="b"/>
              <a:pathLst>
                <a:path w="241" h="261" extrusionOk="0">
                  <a:moveTo>
                    <a:pt x="137" y="0"/>
                  </a:moveTo>
                  <a:cubicBezTo>
                    <a:pt x="104" y="0"/>
                    <a:pt x="71" y="0"/>
                    <a:pt x="55" y="33"/>
                  </a:cubicBezTo>
                  <a:cubicBezTo>
                    <a:pt x="17" y="50"/>
                    <a:pt x="17" y="83"/>
                    <a:pt x="1" y="120"/>
                  </a:cubicBezTo>
                  <a:cubicBezTo>
                    <a:pt x="1" y="153"/>
                    <a:pt x="17" y="186"/>
                    <a:pt x="34" y="206"/>
                  </a:cubicBezTo>
                  <a:cubicBezTo>
                    <a:pt x="56" y="245"/>
                    <a:pt x="87" y="261"/>
                    <a:pt x="121" y="261"/>
                  </a:cubicBezTo>
                  <a:cubicBezTo>
                    <a:pt x="144" y="261"/>
                    <a:pt x="168" y="253"/>
                    <a:pt x="191" y="239"/>
                  </a:cubicBezTo>
                  <a:cubicBezTo>
                    <a:pt x="240" y="186"/>
                    <a:pt x="240" y="103"/>
                    <a:pt x="207" y="50"/>
                  </a:cubicBezTo>
                  <a:cubicBezTo>
                    <a:pt x="191" y="33"/>
                    <a:pt x="174" y="17"/>
                    <a:pt x="158" y="17"/>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30"/>
            <p:cNvSpPr/>
            <p:nvPr/>
          </p:nvSpPr>
          <p:spPr>
            <a:xfrm>
              <a:off x="4573675" y="2807575"/>
              <a:ext cx="6000" cy="6525"/>
            </a:xfrm>
            <a:custGeom>
              <a:avLst/>
              <a:gdLst/>
              <a:ahLst/>
              <a:cxnLst/>
              <a:rect l="l" t="t" r="r" b="b"/>
              <a:pathLst>
                <a:path w="240" h="261" extrusionOk="0">
                  <a:moveTo>
                    <a:pt x="103" y="1"/>
                  </a:moveTo>
                  <a:cubicBezTo>
                    <a:pt x="33" y="17"/>
                    <a:pt x="0" y="87"/>
                    <a:pt x="0" y="157"/>
                  </a:cubicBezTo>
                  <a:cubicBezTo>
                    <a:pt x="17" y="190"/>
                    <a:pt x="33" y="223"/>
                    <a:pt x="50" y="244"/>
                  </a:cubicBezTo>
                  <a:cubicBezTo>
                    <a:pt x="70" y="260"/>
                    <a:pt x="103" y="260"/>
                    <a:pt x="136" y="260"/>
                  </a:cubicBezTo>
                  <a:cubicBezTo>
                    <a:pt x="190" y="260"/>
                    <a:pt x="240" y="190"/>
                    <a:pt x="223" y="120"/>
                  </a:cubicBezTo>
                  <a:cubicBezTo>
                    <a:pt x="223" y="87"/>
                    <a:pt x="207" y="54"/>
                    <a:pt x="190" y="38"/>
                  </a:cubicBezTo>
                  <a:cubicBezTo>
                    <a:pt x="174" y="17"/>
                    <a:pt x="174"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30"/>
            <p:cNvSpPr/>
            <p:nvPr/>
          </p:nvSpPr>
          <p:spPr>
            <a:xfrm>
              <a:off x="4571500" y="2948900"/>
              <a:ext cx="6000" cy="6500"/>
            </a:xfrm>
            <a:custGeom>
              <a:avLst/>
              <a:gdLst/>
              <a:ahLst/>
              <a:cxnLst/>
              <a:rect l="l" t="t" r="r" b="b"/>
              <a:pathLst>
                <a:path w="240" h="260" extrusionOk="0">
                  <a:moveTo>
                    <a:pt x="104" y="0"/>
                  </a:moveTo>
                  <a:cubicBezTo>
                    <a:pt x="54" y="0"/>
                    <a:pt x="1" y="70"/>
                    <a:pt x="17" y="136"/>
                  </a:cubicBezTo>
                  <a:cubicBezTo>
                    <a:pt x="17" y="190"/>
                    <a:pt x="34" y="223"/>
                    <a:pt x="71" y="239"/>
                  </a:cubicBezTo>
                  <a:cubicBezTo>
                    <a:pt x="87" y="239"/>
                    <a:pt x="120" y="260"/>
                    <a:pt x="137" y="260"/>
                  </a:cubicBezTo>
                  <a:cubicBezTo>
                    <a:pt x="174" y="239"/>
                    <a:pt x="190" y="223"/>
                    <a:pt x="207" y="206"/>
                  </a:cubicBezTo>
                  <a:cubicBezTo>
                    <a:pt x="240" y="173"/>
                    <a:pt x="240" y="136"/>
                    <a:pt x="240"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30"/>
            <p:cNvSpPr/>
            <p:nvPr/>
          </p:nvSpPr>
          <p:spPr>
            <a:xfrm>
              <a:off x="4574075" y="2901675"/>
              <a:ext cx="6025" cy="6600"/>
            </a:xfrm>
            <a:custGeom>
              <a:avLst/>
              <a:gdLst/>
              <a:ahLst/>
              <a:cxnLst/>
              <a:rect l="l" t="t" r="r" b="b"/>
              <a:pathLst>
                <a:path w="241" h="264" extrusionOk="0">
                  <a:moveTo>
                    <a:pt x="104" y="1"/>
                  </a:moveTo>
                  <a:cubicBezTo>
                    <a:pt x="71" y="17"/>
                    <a:pt x="34" y="34"/>
                    <a:pt x="17" y="50"/>
                  </a:cubicBezTo>
                  <a:cubicBezTo>
                    <a:pt x="1" y="88"/>
                    <a:pt x="1" y="120"/>
                    <a:pt x="1" y="153"/>
                  </a:cubicBezTo>
                  <a:cubicBezTo>
                    <a:pt x="17" y="191"/>
                    <a:pt x="17" y="224"/>
                    <a:pt x="54" y="240"/>
                  </a:cubicBezTo>
                  <a:cubicBezTo>
                    <a:pt x="66" y="252"/>
                    <a:pt x="86" y="263"/>
                    <a:pt x="108" y="263"/>
                  </a:cubicBezTo>
                  <a:cubicBezTo>
                    <a:pt x="118" y="263"/>
                    <a:pt x="127" y="261"/>
                    <a:pt x="137" y="257"/>
                  </a:cubicBezTo>
                  <a:cubicBezTo>
                    <a:pt x="191" y="257"/>
                    <a:pt x="240" y="191"/>
                    <a:pt x="224" y="120"/>
                  </a:cubicBezTo>
                  <a:cubicBezTo>
                    <a:pt x="224" y="88"/>
                    <a:pt x="207" y="50"/>
                    <a:pt x="174" y="34"/>
                  </a:cubicBezTo>
                  <a:cubicBezTo>
                    <a:pt x="174" y="17"/>
                    <a:pt x="158" y="17"/>
                    <a:pt x="158"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30"/>
            <p:cNvSpPr/>
            <p:nvPr/>
          </p:nvSpPr>
          <p:spPr>
            <a:xfrm>
              <a:off x="4575425" y="2979825"/>
              <a:ext cx="5600" cy="6500"/>
            </a:xfrm>
            <a:custGeom>
              <a:avLst/>
              <a:gdLst/>
              <a:ahLst/>
              <a:cxnLst/>
              <a:rect l="l" t="t" r="r" b="b"/>
              <a:pathLst>
                <a:path w="224" h="260" extrusionOk="0">
                  <a:moveTo>
                    <a:pt x="104" y="0"/>
                  </a:moveTo>
                  <a:cubicBezTo>
                    <a:pt x="33" y="17"/>
                    <a:pt x="0" y="87"/>
                    <a:pt x="0" y="157"/>
                  </a:cubicBezTo>
                  <a:cubicBezTo>
                    <a:pt x="0" y="190"/>
                    <a:pt x="17" y="223"/>
                    <a:pt x="50" y="239"/>
                  </a:cubicBezTo>
                  <a:cubicBezTo>
                    <a:pt x="66" y="260"/>
                    <a:pt x="104" y="260"/>
                    <a:pt x="137" y="260"/>
                  </a:cubicBezTo>
                  <a:cubicBezTo>
                    <a:pt x="186" y="239"/>
                    <a:pt x="223" y="190"/>
                    <a:pt x="223" y="103"/>
                  </a:cubicBezTo>
                  <a:cubicBezTo>
                    <a:pt x="223" y="7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30"/>
            <p:cNvSpPr/>
            <p:nvPr/>
          </p:nvSpPr>
          <p:spPr>
            <a:xfrm>
              <a:off x="4561625" y="2909000"/>
              <a:ext cx="425" cy="3025"/>
            </a:xfrm>
            <a:custGeom>
              <a:avLst/>
              <a:gdLst/>
              <a:ahLst/>
              <a:cxnLst/>
              <a:rect l="l" t="t" r="r" b="b"/>
              <a:pathLst>
                <a:path w="17" h="121" extrusionOk="0">
                  <a:moveTo>
                    <a:pt x="0" y="1"/>
                  </a:moveTo>
                  <a:lnTo>
                    <a:pt x="0" y="120"/>
                  </a:lnTo>
                  <a:cubicBezTo>
                    <a:pt x="17" y="83"/>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30"/>
            <p:cNvSpPr/>
            <p:nvPr/>
          </p:nvSpPr>
          <p:spPr>
            <a:xfrm>
              <a:off x="4566350" y="2824375"/>
              <a:ext cx="6000" cy="6425"/>
            </a:xfrm>
            <a:custGeom>
              <a:avLst/>
              <a:gdLst/>
              <a:ahLst/>
              <a:cxnLst/>
              <a:rect l="l" t="t" r="r" b="b"/>
              <a:pathLst>
                <a:path w="240" h="257" extrusionOk="0">
                  <a:moveTo>
                    <a:pt x="104" y="1"/>
                  </a:moveTo>
                  <a:cubicBezTo>
                    <a:pt x="34" y="17"/>
                    <a:pt x="1" y="87"/>
                    <a:pt x="1" y="153"/>
                  </a:cubicBezTo>
                  <a:cubicBezTo>
                    <a:pt x="17" y="190"/>
                    <a:pt x="34" y="223"/>
                    <a:pt x="54" y="240"/>
                  </a:cubicBezTo>
                  <a:cubicBezTo>
                    <a:pt x="71" y="256"/>
                    <a:pt x="104" y="256"/>
                    <a:pt x="137" y="256"/>
                  </a:cubicBezTo>
                  <a:cubicBezTo>
                    <a:pt x="190" y="256"/>
                    <a:pt x="240" y="190"/>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30"/>
            <p:cNvSpPr/>
            <p:nvPr/>
          </p:nvSpPr>
          <p:spPr>
            <a:xfrm>
              <a:off x="4565950" y="2840675"/>
              <a:ext cx="6000" cy="6500"/>
            </a:xfrm>
            <a:custGeom>
              <a:avLst/>
              <a:gdLst/>
              <a:ahLst/>
              <a:cxnLst/>
              <a:rect l="l" t="t" r="r" b="b"/>
              <a:pathLst>
                <a:path w="240" h="260" extrusionOk="0">
                  <a:moveTo>
                    <a:pt x="136" y="0"/>
                  </a:moveTo>
                  <a:cubicBezTo>
                    <a:pt x="103" y="0"/>
                    <a:pt x="70" y="0"/>
                    <a:pt x="50" y="17"/>
                  </a:cubicBezTo>
                  <a:cubicBezTo>
                    <a:pt x="0" y="70"/>
                    <a:pt x="0" y="157"/>
                    <a:pt x="33" y="206"/>
                  </a:cubicBezTo>
                  <a:cubicBezTo>
                    <a:pt x="50" y="239"/>
                    <a:pt x="87" y="260"/>
                    <a:pt x="103" y="260"/>
                  </a:cubicBezTo>
                  <a:cubicBezTo>
                    <a:pt x="136" y="260"/>
                    <a:pt x="173" y="239"/>
                    <a:pt x="190" y="223"/>
                  </a:cubicBezTo>
                  <a:cubicBezTo>
                    <a:pt x="239" y="190"/>
                    <a:pt x="239" y="103"/>
                    <a:pt x="206" y="54"/>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30"/>
            <p:cNvSpPr/>
            <p:nvPr/>
          </p:nvSpPr>
          <p:spPr>
            <a:xfrm>
              <a:off x="4560800" y="2809425"/>
              <a:ext cx="4350" cy="6475"/>
            </a:xfrm>
            <a:custGeom>
              <a:avLst/>
              <a:gdLst/>
              <a:ahLst/>
              <a:cxnLst/>
              <a:rect l="l" t="t" r="r" b="b"/>
              <a:pathLst>
                <a:path w="174" h="259" extrusionOk="0">
                  <a:moveTo>
                    <a:pt x="42" y="1"/>
                  </a:moveTo>
                  <a:cubicBezTo>
                    <a:pt x="29" y="1"/>
                    <a:pt x="17" y="5"/>
                    <a:pt x="0" y="13"/>
                  </a:cubicBezTo>
                  <a:cubicBezTo>
                    <a:pt x="17" y="100"/>
                    <a:pt x="17" y="186"/>
                    <a:pt x="33" y="252"/>
                  </a:cubicBezTo>
                  <a:cubicBezTo>
                    <a:pt x="40" y="256"/>
                    <a:pt x="48" y="258"/>
                    <a:pt x="56" y="258"/>
                  </a:cubicBezTo>
                  <a:cubicBezTo>
                    <a:pt x="88" y="258"/>
                    <a:pt x="123" y="226"/>
                    <a:pt x="136" y="186"/>
                  </a:cubicBezTo>
                  <a:cubicBezTo>
                    <a:pt x="173" y="116"/>
                    <a:pt x="136" y="30"/>
                    <a:pt x="87" y="13"/>
                  </a:cubicBezTo>
                  <a:cubicBezTo>
                    <a:pt x="68" y="5"/>
                    <a:pt x="55"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30"/>
            <p:cNvSpPr/>
            <p:nvPr/>
          </p:nvSpPr>
          <p:spPr>
            <a:xfrm>
              <a:off x="4562950" y="2889850"/>
              <a:ext cx="5600" cy="6700"/>
            </a:xfrm>
            <a:custGeom>
              <a:avLst/>
              <a:gdLst/>
              <a:ahLst/>
              <a:cxnLst/>
              <a:rect l="l" t="t" r="r" b="b"/>
              <a:pathLst>
                <a:path w="224" h="268" extrusionOk="0">
                  <a:moveTo>
                    <a:pt x="115" y="1"/>
                  </a:moveTo>
                  <a:cubicBezTo>
                    <a:pt x="107" y="1"/>
                    <a:pt x="98" y="3"/>
                    <a:pt x="87" y="8"/>
                  </a:cubicBezTo>
                  <a:lnTo>
                    <a:pt x="67" y="8"/>
                  </a:lnTo>
                  <a:cubicBezTo>
                    <a:pt x="17" y="45"/>
                    <a:pt x="1" y="95"/>
                    <a:pt x="1" y="148"/>
                  </a:cubicBezTo>
                  <a:cubicBezTo>
                    <a:pt x="1" y="181"/>
                    <a:pt x="17" y="214"/>
                    <a:pt x="50" y="231"/>
                  </a:cubicBezTo>
                  <a:cubicBezTo>
                    <a:pt x="67" y="268"/>
                    <a:pt x="104" y="268"/>
                    <a:pt x="120" y="268"/>
                  </a:cubicBezTo>
                  <a:cubicBezTo>
                    <a:pt x="190" y="251"/>
                    <a:pt x="223" y="181"/>
                    <a:pt x="223" y="111"/>
                  </a:cubicBezTo>
                  <a:cubicBezTo>
                    <a:pt x="223" y="95"/>
                    <a:pt x="207" y="95"/>
                    <a:pt x="207" y="78"/>
                  </a:cubicBezTo>
                  <a:cubicBezTo>
                    <a:pt x="207" y="45"/>
                    <a:pt x="170" y="25"/>
                    <a:pt x="153" y="8"/>
                  </a:cubicBezTo>
                  <a:cubicBezTo>
                    <a:pt x="142" y="8"/>
                    <a:pt x="13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30"/>
            <p:cNvSpPr/>
            <p:nvPr/>
          </p:nvSpPr>
          <p:spPr>
            <a:xfrm>
              <a:off x="4561625" y="2951050"/>
              <a:ext cx="950" cy="5175"/>
            </a:xfrm>
            <a:custGeom>
              <a:avLst/>
              <a:gdLst/>
              <a:ahLst/>
              <a:cxnLst/>
              <a:rect l="l" t="t" r="r" b="b"/>
              <a:pathLst>
                <a:path w="38" h="207" extrusionOk="0">
                  <a:moveTo>
                    <a:pt x="0" y="1"/>
                  </a:moveTo>
                  <a:lnTo>
                    <a:pt x="0" y="207"/>
                  </a:lnTo>
                  <a:cubicBezTo>
                    <a:pt x="17" y="174"/>
                    <a:pt x="37" y="120"/>
                    <a:pt x="37" y="87"/>
                  </a:cubicBezTo>
                  <a:cubicBezTo>
                    <a:pt x="17" y="50"/>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30"/>
            <p:cNvSpPr/>
            <p:nvPr/>
          </p:nvSpPr>
          <p:spPr>
            <a:xfrm>
              <a:off x="4561625" y="2933250"/>
              <a:ext cx="5575" cy="6600"/>
            </a:xfrm>
            <a:custGeom>
              <a:avLst/>
              <a:gdLst/>
              <a:ahLst/>
              <a:cxnLst/>
              <a:rect l="l" t="t" r="r" b="b"/>
              <a:pathLst>
                <a:path w="223" h="264" extrusionOk="0">
                  <a:moveTo>
                    <a:pt x="85" y="1"/>
                  </a:moveTo>
                  <a:cubicBezTo>
                    <a:pt x="69" y="1"/>
                    <a:pt x="49" y="13"/>
                    <a:pt x="37" y="24"/>
                  </a:cubicBezTo>
                  <a:cubicBezTo>
                    <a:pt x="17" y="41"/>
                    <a:pt x="0" y="61"/>
                    <a:pt x="0" y="94"/>
                  </a:cubicBezTo>
                  <a:lnTo>
                    <a:pt x="0" y="164"/>
                  </a:lnTo>
                  <a:cubicBezTo>
                    <a:pt x="0" y="181"/>
                    <a:pt x="0" y="197"/>
                    <a:pt x="17" y="214"/>
                  </a:cubicBezTo>
                  <a:cubicBezTo>
                    <a:pt x="38" y="245"/>
                    <a:pt x="69" y="263"/>
                    <a:pt x="101" y="263"/>
                  </a:cubicBezTo>
                  <a:cubicBezTo>
                    <a:pt x="125" y="263"/>
                    <a:pt x="150" y="253"/>
                    <a:pt x="173" y="230"/>
                  </a:cubicBezTo>
                  <a:cubicBezTo>
                    <a:pt x="206" y="181"/>
                    <a:pt x="223" y="111"/>
                    <a:pt x="190" y="41"/>
                  </a:cubicBezTo>
                  <a:cubicBezTo>
                    <a:pt x="173" y="24"/>
                    <a:pt x="157" y="8"/>
                    <a:pt x="140" y="8"/>
                  </a:cubicBezTo>
                  <a:lnTo>
                    <a:pt x="103" y="8"/>
                  </a:lnTo>
                  <a:cubicBezTo>
                    <a:pt x="98"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30"/>
            <p:cNvSpPr/>
            <p:nvPr/>
          </p:nvSpPr>
          <p:spPr>
            <a:xfrm>
              <a:off x="4579250" y="2837675"/>
              <a:ext cx="5575" cy="6425"/>
            </a:xfrm>
            <a:custGeom>
              <a:avLst/>
              <a:gdLst/>
              <a:ahLst/>
              <a:cxnLst/>
              <a:rect l="l" t="t" r="r" b="b"/>
              <a:pathLst>
                <a:path w="223" h="257" extrusionOk="0">
                  <a:moveTo>
                    <a:pt x="87" y="1"/>
                  </a:moveTo>
                  <a:cubicBezTo>
                    <a:pt x="33" y="17"/>
                    <a:pt x="0" y="71"/>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30"/>
            <p:cNvSpPr/>
            <p:nvPr/>
          </p:nvSpPr>
          <p:spPr>
            <a:xfrm>
              <a:off x="4613550" y="2815575"/>
              <a:ext cx="6125" cy="6675"/>
            </a:xfrm>
            <a:custGeom>
              <a:avLst/>
              <a:gdLst/>
              <a:ahLst/>
              <a:cxnLst/>
              <a:rect l="l" t="t" r="r" b="b"/>
              <a:pathLst>
                <a:path w="245" h="267" extrusionOk="0">
                  <a:moveTo>
                    <a:pt x="128" y="1"/>
                  </a:moveTo>
                  <a:cubicBezTo>
                    <a:pt x="82" y="1"/>
                    <a:pt x="47" y="23"/>
                    <a:pt x="22" y="77"/>
                  </a:cubicBezTo>
                  <a:cubicBezTo>
                    <a:pt x="1" y="147"/>
                    <a:pt x="38" y="233"/>
                    <a:pt x="88" y="250"/>
                  </a:cubicBezTo>
                  <a:cubicBezTo>
                    <a:pt x="104" y="266"/>
                    <a:pt x="125" y="266"/>
                    <a:pt x="141" y="266"/>
                  </a:cubicBezTo>
                  <a:cubicBezTo>
                    <a:pt x="174" y="250"/>
                    <a:pt x="207" y="233"/>
                    <a:pt x="228" y="180"/>
                  </a:cubicBezTo>
                  <a:cubicBezTo>
                    <a:pt x="244" y="130"/>
                    <a:pt x="244" y="77"/>
                    <a:pt x="207" y="44"/>
                  </a:cubicBezTo>
                  <a:cubicBezTo>
                    <a:pt x="191" y="27"/>
                    <a:pt x="191" y="6"/>
                    <a:pt x="174" y="6"/>
                  </a:cubicBezTo>
                  <a:cubicBezTo>
                    <a:pt x="158" y="3"/>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30"/>
            <p:cNvSpPr/>
            <p:nvPr/>
          </p:nvSpPr>
          <p:spPr>
            <a:xfrm>
              <a:off x="4640675" y="2781400"/>
              <a:ext cx="6000" cy="6525"/>
            </a:xfrm>
            <a:custGeom>
              <a:avLst/>
              <a:gdLst/>
              <a:ahLst/>
              <a:cxnLst/>
              <a:rect l="l" t="t" r="r" b="b"/>
              <a:pathLst>
                <a:path w="240" h="261" extrusionOk="0">
                  <a:moveTo>
                    <a:pt x="153" y="1"/>
                  </a:moveTo>
                  <a:cubicBezTo>
                    <a:pt x="120" y="1"/>
                    <a:pt x="87" y="17"/>
                    <a:pt x="70" y="17"/>
                  </a:cubicBezTo>
                  <a:cubicBezTo>
                    <a:pt x="17" y="33"/>
                    <a:pt x="0" y="87"/>
                    <a:pt x="17" y="137"/>
                  </a:cubicBezTo>
                  <a:cubicBezTo>
                    <a:pt x="17" y="174"/>
                    <a:pt x="33" y="207"/>
                    <a:pt x="50" y="223"/>
                  </a:cubicBezTo>
                  <a:cubicBezTo>
                    <a:pt x="87" y="260"/>
                    <a:pt x="103" y="260"/>
                    <a:pt x="136" y="260"/>
                  </a:cubicBezTo>
                  <a:cubicBezTo>
                    <a:pt x="190" y="240"/>
                    <a:pt x="239" y="174"/>
                    <a:pt x="223" y="104"/>
                  </a:cubicBez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30"/>
            <p:cNvSpPr/>
            <p:nvPr/>
          </p:nvSpPr>
          <p:spPr>
            <a:xfrm>
              <a:off x="4611925" y="2833050"/>
              <a:ext cx="6000" cy="6550"/>
            </a:xfrm>
            <a:custGeom>
              <a:avLst/>
              <a:gdLst/>
              <a:ahLst/>
              <a:cxnLst/>
              <a:rect l="l" t="t" r="r" b="b"/>
              <a:pathLst>
                <a:path w="240" h="262" extrusionOk="0">
                  <a:moveTo>
                    <a:pt x="103" y="0"/>
                  </a:moveTo>
                  <a:cubicBezTo>
                    <a:pt x="86" y="0"/>
                    <a:pt x="68" y="4"/>
                    <a:pt x="49" y="12"/>
                  </a:cubicBezTo>
                  <a:cubicBezTo>
                    <a:pt x="33" y="29"/>
                    <a:pt x="16" y="50"/>
                    <a:pt x="0" y="83"/>
                  </a:cubicBezTo>
                  <a:lnTo>
                    <a:pt x="0" y="169"/>
                  </a:lnTo>
                  <a:cubicBezTo>
                    <a:pt x="16" y="202"/>
                    <a:pt x="33" y="235"/>
                    <a:pt x="66" y="256"/>
                  </a:cubicBezTo>
                  <a:cubicBezTo>
                    <a:pt x="78" y="260"/>
                    <a:pt x="92" y="262"/>
                    <a:pt x="105" y="262"/>
                  </a:cubicBezTo>
                  <a:cubicBezTo>
                    <a:pt x="149" y="262"/>
                    <a:pt x="194" y="239"/>
                    <a:pt x="206" y="186"/>
                  </a:cubicBezTo>
                  <a:cubicBezTo>
                    <a:pt x="239" y="116"/>
                    <a:pt x="206" y="29"/>
                    <a:pt x="153" y="12"/>
                  </a:cubicBezTo>
                  <a:cubicBezTo>
                    <a:pt x="136" y="4"/>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30"/>
            <p:cNvSpPr/>
            <p:nvPr/>
          </p:nvSpPr>
          <p:spPr>
            <a:xfrm>
              <a:off x="4798275" y="3032300"/>
              <a:ext cx="6000" cy="6725"/>
            </a:xfrm>
            <a:custGeom>
              <a:avLst/>
              <a:gdLst/>
              <a:ahLst/>
              <a:cxnLst/>
              <a:rect l="l" t="t" r="r" b="b"/>
              <a:pathLst>
                <a:path w="240" h="269" extrusionOk="0">
                  <a:moveTo>
                    <a:pt x="104" y="1"/>
                  </a:moveTo>
                  <a:cubicBezTo>
                    <a:pt x="87" y="1"/>
                    <a:pt x="70" y="6"/>
                    <a:pt x="54" y="16"/>
                  </a:cubicBezTo>
                  <a:cubicBezTo>
                    <a:pt x="33" y="33"/>
                    <a:pt x="17" y="66"/>
                    <a:pt x="17" y="82"/>
                  </a:cubicBezTo>
                  <a:cubicBezTo>
                    <a:pt x="0" y="119"/>
                    <a:pt x="0" y="152"/>
                    <a:pt x="0" y="169"/>
                  </a:cubicBezTo>
                  <a:cubicBezTo>
                    <a:pt x="17" y="202"/>
                    <a:pt x="33" y="239"/>
                    <a:pt x="70" y="255"/>
                  </a:cubicBezTo>
                  <a:cubicBezTo>
                    <a:pt x="88" y="264"/>
                    <a:pt x="104" y="268"/>
                    <a:pt x="120" y="268"/>
                  </a:cubicBezTo>
                  <a:cubicBezTo>
                    <a:pt x="163" y="268"/>
                    <a:pt x="199" y="237"/>
                    <a:pt x="223"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30"/>
            <p:cNvSpPr/>
            <p:nvPr/>
          </p:nvSpPr>
          <p:spPr>
            <a:xfrm>
              <a:off x="4580575" y="2821700"/>
              <a:ext cx="6425" cy="6425"/>
            </a:xfrm>
            <a:custGeom>
              <a:avLst/>
              <a:gdLst/>
              <a:ahLst/>
              <a:cxnLst/>
              <a:rect l="l" t="t" r="r" b="b"/>
              <a:pathLst>
                <a:path w="257" h="257" extrusionOk="0">
                  <a:moveTo>
                    <a:pt x="136" y="0"/>
                  </a:moveTo>
                  <a:cubicBezTo>
                    <a:pt x="85" y="0"/>
                    <a:pt x="44" y="30"/>
                    <a:pt x="17" y="71"/>
                  </a:cubicBezTo>
                  <a:cubicBezTo>
                    <a:pt x="1" y="141"/>
                    <a:pt x="34" y="227"/>
                    <a:pt x="83" y="244"/>
                  </a:cubicBezTo>
                  <a:cubicBezTo>
                    <a:pt x="97" y="253"/>
                    <a:pt x="113" y="257"/>
                    <a:pt x="128" y="257"/>
                  </a:cubicBezTo>
                  <a:cubicBezTo>
                    <a:pt x="170" y="257"/>
                    <a:pt x="211" y="225"/>
                    <a:pt x="223" y="174"/>
                  </a:cubicBezTo>
                  <a:cubicBezTo>
                    <a:pt x="256" y="108"/>
                    <a:pt x="223" y="38"/>
                    <a:pt x="170" y="5"/>
                  </a:cubicBezTo>
                  <a:cubicBezTo>
                    <a:pt x="158" y="2"/>
                    <a:pt x="14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30"/>
            <p:cNvSpPr/>
            <p:nvPr/>
          </p:nvSpPr>
          <p:spPr>
            <a:xfrm>
              <a:off x="4945150" y="2958375"/>
              <a:ext cx="5575" cy="6000"/>
            </a:xfrm>
            <a:custGeom>
              <a:avLst/>
              <a:gdLst/>
              <a:ahLst/>
              <a:cxnLst/>
              <a:rect l="l" t="t" r="r" b="b"/>
              <a:pathLst>
                <a:path w="223" h="240" extrusionOk="0">
                  <a:moveTo>
                    <a:pt x="54" y="1"/>
                  </a:moveTo>
                  <a:cubicBezTo>
                    <a:pt x="17" y="50"/>
                    <a:pt x="0" y="137"/>
                    <a:pt x="54" y="190"/>
                  </a:cubicBezTo>
                  <a:cubicBezTo>
                    <a:pt x="70" y="207"/>
                    <a:pt x="87" y="223"/>
                    <a:pt x="120" y="240"/>
                  </a:cubicBezTo>
                  <a:cubicBezTo>
                    <a:pt x="157" y="240"/>
                    <a:pt x="174" y="223"/>
                    <a:pt x="206" y="207"/>
                  </a:cubicBezTo>
                  <a:cubicBezTo>
                    <a:pt x="206" y="190"/>
                    <a:pt x="223" y="190"/>
                    <a:pt x="223" y="170"/>
                  </a:cubicBezTo>
                  <a:cubicBezTo>
                    <a:pt x="174" y="120"/>
                    <a:pt x="120" y="50"/>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30"/>
            <p:cNvSpPr/>
            <p:nvPr/>
          </p:nvSpPr>
          <p:spPr>
            <a:xfrm>
              <a:off x="4893200" y="2953625"/>
              <a:ext cx="6000" cy="6425"/>
            </a:xfrm>
            <a:custGeom>
              <a:avLst/>
              <a:gdLst/>
              <a:ahLst/>
              <a:cxnLst/>
              <a:rect l="l" t="t" r="r" b="b"/>
              <a:pathLst>
                <a:path w="240" h="257" extrusionOk="0">
                  <a:moveTo>
                    <a:pt x="103" y="1"/>
                  </a:moveTo>
                  <a:cubicBezTo>
                    <a:pt x="50" y="1"/>
                    <a:pt x="0" y="71"/>
                    <a:pt x="17" y="137"/>
                  </a:cubicBezTo>
                  <a:cubicBezTo>
                    <a:pt x="17" y="174"/>
                    <a:pt x="33" y="207"/>
                    <a:pt x="50" y="223"/>
                  </a:cubicBezTo>
                  <a:cubicBezTo>
                    <a:pt x="87" y="256"/>
                    <a:pt x="103" y="256"/>
                    <a:pt x="136" y="256"/>
                  </a:cubicBezTo>
                  <a:cubicBezTo>
                    <a:pt x="207" y="240"/>
                    <a:pt x="240" y="174"/>
                    <a:pt x="240" y="104"/>
                  </a:cubicBezTo>
                  <a:cubicBezTo>
                    <a:pt x="223" y="71"/>
                    <a:pt x="207" y="34"/>
                    <a:pt x="190" y="17"/>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30"/>
            <p:cNvSpPr/>
            <p:nvPr/>
          </p:nvSpPr>
          <p:spPr>
            <a:xfrm>
              <a:off x="4899175" y="2936000"/>
              <a:ext cx="5600" cy="6525"/>
            </a:xfrm>
            <a:custGeom>
              <a:avLst/>
              <a:gdLst/>
              <a:ahLst/>
              <a:cxnLst/>
              <a:rect l="l" t="t" r="r" b="b"/>
              <a:pathLst>
                <a:path w="224" h="261" extrusionOk="0">
                  <a:moveTo>
                    <a:pt x="87" y="1"/>
                  </a:moveTo>
                  <a:cubicBezTo>
                    <a:pt x="71" y="1"/>
                    <a:pt x="38" y="17"/>
                    <a:pt x="17" y="54"/>
                  </a:cubicBezTo>
                  <a:cubicBezTo>
                    <a:pt x="1" y="71"/>
                    <a:pt x="1" y="104"/>
                    <a:pt x="1" y="137"/>
                  </a:cubicBezTo>
                  <a:cubicBezTo>
                    <a:pt x="1" y="174"/>
                    <a:pt x="17" y="207"/>
                    <a:pt x="54" y="223"/>
                  </a:cubicBezTo>
                  <a:cubicBezTo>
                    <a:pt x="71" y="261"/>
                    <a:pt x="104" y="261"/>
                    <a:pt x="120" y="261"/>
                  </a:cubicBezTo>
                  <a:cubicBezTo>
                    <a:pt x="190" y="240"/>
                    <a:pt x="223" y="174"/>
                    <a:pt x="223" y="104"/>
                  </a:cubicBezTo>
                  <a:cubicBezTo>
                    <a:pt x="223" y="71"/>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30"/>
            <p:cNvSpPr/>
            <p:nvPr/>
          </p:nvSpPr>
          <p:spPr>
            <a:xfrm>
              <a:off x="4888050" y="2926525"/>
              <a:ext cx="5575" cy="3950"/>
            </a:xfrm>
            <a:custGeom>
              <a:avLst/>
              <a:gdLst/>
              <a:ahLst/>
              <a:cxnLst/>
              <a:rect l="l" t="t" r="r" b="b"/>
              <a:pathLst>
                <a:path w="223" h="158" extrusionOk="0">
                  <a:moveTo>
                    <a:pt x="0" y="1"/>
                  </a:moveTo>
                  <a:lnTo>
                    <a:pt x="0" y="54"/>
                  </a:lnTo>
                  <a:cubicBezTo>
                    <a:pt x="0" y="87"/>
                    <a:pt x="17" y="124"/>
                    <a:pt x="33" y="141"/>
                  </a:cubicBezTo>
                  <a:cubicBezTo>
                    <a:pt x="70" y="157"/>
                    <a:pt x="103" y="157"/>
                    <a:pt x="120" y="157"/>
                  </a:cubicBezTo>
                  <a:cubicBezTo>
                    <a:pt x="173" y="157"/>
                    <a:pt x="223" y="87"/>
                    <a:pt x="223" y="38"/>
                  </a:cubicBezTo>
                  <a:cubicBezTo>
                    <a:pt x="153" y="2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30"/>
            <p:cNvSpPr/>
            <p:nvPr/>
          </p:nvSpPr>
          <p:spPr>
            <a:xfrm>
              <a:off x="4889275" y="2999500"/>
              <a:ext cx="6100" cy="6525"/>
            </a:xfrm>
            <a:custGeom>
              <a:avLst/>
              <a:gdLst/>
              <a:ahLst/>
              <a:cxnLst/>
              <a:rect l="l" t="t" r="r" b="b"/>
              <a:pathLst>
                <a:path w="244" h="261" extrusionOk="0">
                  <a:moveTo>
                    <a:pt x="129" y="0"/>
                  </a:moveTo>
                  <a:cubicBezTo>
                    <a:pt x="83" y="0"/>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30"/>
            <p:cNvSpPr/>
            <p:nvPr/>
          </p:nvSpPr>
          <p:spPr>
            <a:xfrm>
              <a:off x="4588725" y="2808550"/>
              <a:ext cx="6400" cy="6475"/>
            </a:xfrm>
            <a:custGeom>
              <a:avLst/>
              <a:gdLst/>
              <a:ahLst/>
              <a:cxnLst/>
              <a:rect l="l" t="t" r="r" b="b"/>
              <a:pathLst>
                <a:path w="256" h="259" extrusionOk="0">
                  <a:moveTo>
                    <a:pt x="126" y="1"/>
                  </a:moveTo>
                  <a:cubicBezTo>
                    <a:pt x="86" y="1"/>
                    <a:pt x="45" y="33"/>
                    <a:pt x="33" y="81"/>
                  </a:cubicBezTo>
                  <a:cubicBezTo>
                    <a:pt x="0" y="151"/>
                    <a:pt x="33" y="221"/>
                    <a:pt x="87" y="254"/>
                  </a:cubicBezTo>
                  <a:cubicBezTo>
                    <a:pt x="98" y="257"/>
                    <a:pt x="109" y="259"/>
                    <a:pt x="120" y="259"/>
                  </a:cubicBezTo>
                  <a:cubicBezTo>
                    <a:pt x="171" y="259"/>
                    <a:pt x="212" y="226"/>
                    <a:pt x="239" y="168"/>
                  </a:cubicBezTo>
                  <a:cubicBezTo>
                    <a:pt x="256" y="102"/>
                    <a:pt x="223" y="32"/>
                    <a:pt x="169" y="15"/>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30"/>
            <p:cNvSpPr/>
            <p:nvPr/>
          </p:nvSpPr>
          <p:spPr>
            <a:xfrm>
              <a:off x="4584800" y="2869825"/>
              <a:ext cx="6100" cy="6700"/>
            </a:xfrm>
            <a:custGeom>
              <a:avLst/>
              <a:gdLst/>
              <a:ahLst/>
              <a:cxnLst/>
              <a:rect l="l" t="t" r="r" b="b"/>
              <a:pathLst>
                <a:path w="244" h="268" extrusionOk="0">
                  <a:moveTo>
                    <a:pt x="104" y="1"/>
                  </a:moveTo>
                  <a:cubicBezTo>
                    <a:pt x="54" y="22"/>
                    <a:pt x="1" y="88"/>
                    <a:pt x="17" y="158"/>
                  </a:cubicBezTo>
                  <a:cubicBezTo>
                    <a:pt x="17" y="191"/>
                    <a:pt x="38" y="228"/>
                    <a:pt x="71" y="244"/>
                  </a:cubicBezTo>
                  <a:cubicBezTo>
                    <a:pt x="82" y="256"/>
                    <a:pt x="102" y="268"/>
                    <a:pt x="120" y="268"/>
                  </a:cubicBezTo>
                  <a:cubicBezTo>
                    <a:pt x="128" y="268"/>
                    <a:pt x="135" y="266"/>
                    <a:pt x="141" y="261"/>
                  </a:cubicBezTo>
                  <a:cubicBezTo>
                    <a:pt x="174" y="261"/>
                    <a:pt x="207" y="244"/>
                    <a:pt x="223" y="207"/>
                  </a:cubicBezTo>
                  <a:cubicBezTo>
                    <a:pt x="244" y="191"/>
                    <a:pt x="244" y="158"/>
                    <a:pt x="244" y="125"/>
                  </a:cubicBezTo>
                  <a:cubicBezTo>
                    <a:pt x="223" y="88"/>
                    <a:pt x="223" y="55"/>
                    <a:pt x="190" y="38"/>
                  </a:cubicBezTo>
                  <a:cubicBezTo>
                    <a:pt x="190" y="22"/>
                    <a:pt x="174" y="22"/>
                    <a:pt x="174" y="22"/>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30"/>
            <p:cNvSpPr/>
            <p:nvPr/>
          </p:nvSpPr>
          <p:spPr>
            <a:xfrm>
              <a:off x="4593875" y="2833750"/>
              <a:ext cx="6000" cy="6700"/>
            </a:xfrm>
            <a:custGeom>
              <a:avLst/>
              <a:gdLst/>
              <a:ahLst/>
              <a:cxnLst/>
              <a:rect l="l" t="t" r="r" b="b"/>
              <a:pathLst>
                <a:path w="240" h="268" extrusionOk="0">
                  <a:moveTo>
                    <a:pt x="137" y="1"/>
                  </a:moveTo>
                  <a:cubicBezTo>
                    <a:pt x="104" y="1"/>
                    <a:pt x="66" y="22"/>
                    <a:pt x="50" y="38"/>
                  </a:cubicBezTo>
                  <a:cubicBezTo>
                    <a:pt x="0" y="88"/>
                    <a:pt x="0" y="158"/>
                    <a:pt x="33" y="228"/>
                  </a:cubicBezTo>
                  <a:cubicBezTo>
                    <a:pt x="52" y="255"/>
                    <a:pt x="81" y="267"/>
                    <a:pt x="113" y="267"/>
                  </a:cubicBezTo>
                  <a:cubicBezTo>
                    <a:pt x="139" y="267"/>
                    <a:pt x="166" y="259"/>
                    <a:pt x="190" y="244"/>
                  </a:cubicBezTo>
                  <a:cubicBezTo>
                    <a:pt x="240" y="191"/>
                    <a:pt x="240" y="104"/>
                    <a:pt x="207" y="55"/>
                  </a:cubicBezTo>
                  <a:cubicBezTo>
                    <a:pt x="190" y="38"/>
                    <a:pt x="170" y="22"/>
                    <a:pt x="153" y="22"/>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30"/>
            <p:cNvSpPr/>
            <p:nvPr/>
          </p:nvSpPr>
          <p:spPr>
            <a:xfrm>
              <a:off x="4604600" y="2849350"/>
              <a:ext cx="5575" cy="6550"/>
            </a:xfrm>
            <a:custGeom>
              <a:avLst/>
              <a:gdLst/>
              <a:ahLst/>
              <a:cxnLst/>
              <a:rect l="l" t="t" r="r" b="b"/>
              <a:pathLst>
                <a:path w="223" h="262" extrusionOk="0">
                  <a:moveTo>
                    <a:pt x="114" y="1"/>
                  </a:moveTo>
                  <a:cubicBezTo>
                    <a:pt x="107" y="1"/>
                    <a:pt x="103" y="6"/>
                    <a:pt x="103" y="16"/>
                  </a:cubicBezTo>
                  <a:cubicBezTo>
                    <a:pt x="33" y="16"/>
                    <a:pt x="0" y="82"/>
                    <a:pt x="0" y="152"/>
                  </a:cubicBezTo>
                  <a:cubicBezTo>
                    <a:pt x="0" y="185"/>
                    <a:pt x="33" y="222"/>
                    <a:pt x="50" y="239"/>
                  </a:cubicBezTo>
                  <a:cubicBezTo>
                    <a:pt x="64" y="250"/>
                    <a:pt x="85" y="262"/>
                    <a:pt x="102" y="262"/>
                  </a:cubicBezTo>
                  <a:cubicBezTo>
                    <a:pt x="109" y="262"/>
                    <a:pt x="115" y="260"/>
                    <a:pt x="120" y="255"/>
                  </a:cubicBezTo>
                  <a:cubicBezTo>
                    <a:pt x="153" y="255"/>
                    <a:pt x="190" y="239"/>
                    <a:pt x="206" y="202"/>
                  </a:cubicBezTo>
                  <a:cubicBezTo>
                    <a:pt x="223" y="185"/>
                    <a:pt x="223" y="152"/>
                    <a:pt x="223" y="119"/>
                  </a:cubicBezTo>
                  <a:cubicBezTo>
                    <a:pt x="223" y="82"/>
                    <a:pt x="206" y="49"/>
                    <a:pt x="173" y="32"/>
                  </a:cubicBezTo>
                  <a:cubicBezTo>
                    <a:pt x="173" y="16"/>
                    <a:pt x="153" y="16"/>
                    <a:pt x="153" y="16"/>
                  </a:cubicBezTo>
                  <a:lnTo>
                    <a:pt x="136" y="16"/>
                  </a:lnTo>
                  <a:cubicBezTo>
                    <a:pt x="128" y="6"/>
                    <a:pt x="12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30"/>
            <p:cNvSpPr/>
            <p:nvPr/>
          </p:nvSpPr>
          <p:spPr>
            <a:xfrm>
              <a:off x="4561625" y="2982800"/>
              <a:ext cx="3000" cy="6525"/>
            </a:xfrm>
            <a:custGeom>
              <a:avLst/>
              <a:gdLst/>
              <a:ahLst/>
              <a:cxnLst/>
              <a:rect l="l" t="t" r="r" b="b"/>
              <a:pathLst>
                <a:path w="120" h="261" extrusionOk="0">
                  <a:moveTo>
                    <a:pt x="0" y="1"/>
                  </a:moveTo>
                  <a:lnTo>
                    <a:pt x="0" y="260"/>
                  </a:lnTo>
                  <a:cubicBezTo>
                    <a:pt x="54" y="260"/>
                    <a:pt x="87" y="223"/>
                    <a:pt x="103" y="174"/>
                  </a:cubicBezTo>
                  <a:cubicBezTo>
                    <a:pt x="120" y="141"/>
                    <a:pt x="103" y="87"/>
                    <a:pt x="87" y="38"/>
                  </a:cubicBezTo>
                  <a:cubicBezTo>
                    <a:pt x="70" y="38"/>
                    <a:pt x="54" y="17"/>
                    <a:pt x="37" y="17"/>
                  </a:cubicBezTo>
                  <a:cubicBezTo>
                    <a:pt x="17"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30"/>
            <p:cNvSpPr/>
            <p:nvPr/>
          </p:nvSpPr>
          <p:spPr>
            <a:xfrm>
              <a:off x="4601200" y="2820050"/>
              <a:ext cx="5575" cy="6700"/>
            </a:xfrm>
            <a:custGeom>
              <a:avLst/>
              <a:gdLst/>
              <a:ahLst/>
              <a:cxnLst/>
              <a:rect l="l" t="t" r="r" b="b"/>
              <a:pathLst>
                <a:path w="223" h="268" extrusionOk="0">
                  <a:moveTo>
                    <a:pt x="103" y="1"/>
                  </a:moveTo>
                  <a:cubicBezTo>
                    <a:pt x="33" y="17"/>
                    <a:pt x="0" y="87"/>
                    <a:pt x="0" y="157"/>
                  </a:cubicBezTo>
                  <a:cubicBezTo>
                    <a:pt x="0" y="190"/>
                    <a:pt x="17" y="223"/>
                    <a:pt x="50" y="240"/>
                  </a:cubicBezTo>
                  <a:cubicBezTo>
                    <a:pt x="61" y="254"/>
                    <a:pt x="84" y="267"/>
                    <a:pt x="108" y="267"/>
                  </a:cubicBezTo>
                  <a:cubicBezTo>
                    <a:pt x="117" y="267"/>
                    <a:pt x="127" y="265"/>
                    <a:pt x="136" y="260"/>
                  </a:cubicBezTo>
                  <a:cubicBezTo>
                    <a:pt x="186" y="260"/>
                    <a:pt x="223" y="190"/>
                    <a:pt x="223" y="120"/>
                  </a:cubicBezTo>
                  <a:cubicBezTo>
                    <a:pt x="223" y="87"/>
                    <a:pt x="206" y="54"/>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30"/>
            <p:cNvSpPr/>
            <p:nvPr/>
          </p:nvSpPr>
          <p:spPr>
            <a:xfrm>
              <a:off x="4596875" y="2866125"/>
              <a:ext cx="6000" cy="6325"/>
            </a:xfrm>
            <a:custGeom>
              <a:avLst/>
              <a:gdLst/>
              <a:ahLst/>
              <a:cxnLst/>
              <a:rect l="l" t="t" r="r" b="b"/>
              <a:pathLst>
                <a:path w="240" h="253" extrusionOk="0">
                  <a:moveTo>
                    <a:pt x="121" y="0"/>
                  </a:moveTo>
                  <a:cubicBezTo>
                    <a:pt x="76" y="0"/>
                    <a:pt x="41" y="31"/>
                    <a:pt x="17" y="83"/>
                  </a:cubicBezTo>
                  <a:cubicBezTo>
                    <a:pt x="0" y="149"/>
                    <a:pt x="33" y="219"/>
                    <a:pt x="87" y="252"/>
                  </a:cubicBezTo>
                  <a:lnTo>
                    <a:pt x="136" y="252"/>
                  </a:lnTo>
                  <a:cubicBezTo>
                    <a:pt x="173" y="252"/>
                    <a:pt x="223" y="219"/>
                    <a:pt x="223" y="186"/>
                  </a:cubicBezTo>
                  <a:cubicBezTo>
                    <a:pt x="239" y="132"/>
                    <a:pt x="239" y="83"/>
                    <a:pt x="206" y="46"/>
                  </a:cubicBezTo>
                  <a:cubicBezTo>
                    <a:pt x="206" y="29"/>
                    <a:pt x="190" y="13"/>
                    <a:pt x="173" y="13"/>
                  </a:cubicBezTo>
                  <a:cubicBezTo>
                    <a:pt x="155" y="4"/>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9" name="Google Shape;12039;p30"/>
          <p:cNvSpPr/>
          <p:nvPr/>
        </p:nvSpPr>
        <p:spPr>
          <a:xfrm rot="-1516729">
            <a:off x="7694994" y="3916707"/>
            <a:ext cx="2035713" cy="1723928"/>
          </a:xfrm>
          <a:custGeom>
            <a:avLst/>
            <a:gdLst/>
            <a:ahLst/>
            <a:cxnLst/>
            <a:rect l="l" t="t" r="r" b="b"/>
            <a:pathLst>
              <a:path w="4486" h="3799" extrusionOk="0">
                <a:moveTo>
                  <a:pt x="4486" y="1"/>
                </a:moveTo>
                <a:lnTo>
                  <a:pt x="4486" y="2"/>
                </a:lnTo>
                <a:lnTo>
                  <a:pt x="4486" y="2"/>
                </a:lnTo>
                <a:cubicBezTo>
                  <a:pt x="4486" y="2"/>
                  <a:pt x="4486" y="1"/>
                  <a:pt x="4486" y="1"/>
                </a:cubicBezTo>
                <a:close/>
                <a:moveTo>
                  <a:pt x="4486" y="2"/>
                </a:moveTo>
                <a:cubicBezTo>
                  <a:pt x="4485" y="68"/>
                  <a:pt x="4415" y="191"/>
                  <a:pt x="4383" y="257"/>
                </a:cubicBezTo>
                <a:cubicBezTo>
                  <a:pt x="4127" y="826"/>
                  <a:pt x="3851" y="1753"/>
                  <a:pt x="3113" y="1873"/>
                </a:cubicBezTo>
                <a:cubicBezTo>
                  <a:pt x="3078" y="1877"/>
                  <a:pt x="3043" y="1879"/>
                  <a:pt x="3007" y="1879"/>
                </a:cubicBezTo>
                <a:cubicBezTo>
                  <a:pt x="2763" y="1879"/>
                  <a:pt x="2513" y="1783"/>
                  <a:pt x="2305" y="1650"/>
                </a:cubicBezTo>
                <a:cubicBezTo>
                  <a:pt x="1839" y="1357"/>
                  <a:pt x="1447" y="978"/>
                  <a:pt x="932" y="755"/>
                </a:cubicBezTo>
                <a:cubicBezTo>
                  <a:pt x="825" y="714"/>
                  <a:pt x="727" y="695"/>
                  <a:pt x="640" y="695"/>
                </a:cubicBezTo>
                <a:cubicBezTo>
                  <a:pt x="191" y="695"/>
                  <a:pt x="0" y="1193"/>
                  <a:pt x="86" y="1683"/>
                </a:cubicBezTo>
                <a:cubicBezTo>
                  <a:pt x="173" y="2198"/>
                  <a:pt x="449" y="2578"/>
                  <a:pt x="585" y="3056"/>
                </a:cubicBezTo>
                <a:cubicBezTo>
                  <a:pt x="655" y="3315"/>
                  <a:pt x="741" y="3795"/>
                  <a:pt x="399" y="3798"/>
                </a:cubicBezTo>
                <a:lnTo>
                  <a:pt x="399" y="3798"/>
                </a:lnTo>
                <a:lnTo>
                  <a:pt x="4469" y="3778"/>
                </a:lnTo>
                <a:lnTo>
                  <a:pt x="4486" y="2"/>
                </a:lnTo>
                <a:close/>
                <a:moveTo>
                  <a:pt x="399" y="3798"/>
                </a:moveTo>
                <a:lnTo>
                  <a:pt x="396" y="3798"/>
                </a:lnTo>
                <a:cubicBezTo>
                  <a:pt x="397" y="3798"/>
                  <a:pt x="398" y="3798"/>
                  <a:pt x="399" y="37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2641"/>
        <p:cNvGrpSpPr/>
        <p:nvPr/>
      </p:nvGrpSpPr>
      <p:grpSpPr>
        <a:xfrm>
          <a:off x="0" y="0"/>
          <a:ext cx="0" cy="0"/>
          <a:chOff x="0" y="0"/>
          <a:chExt cx="0" cy="0"/>
        </a:xfrm>
      </p:grpSpPr>
      <p:sp>
        <p:nvSpPr>
          <p:cNvPr id="12642" name="Google Shape;12642;p32"/>
          <p:cNvSpPr/>
          <p:nvPr/>
        </p:nvSpPr>
        <p:spPr>
          <a:xfrm>
            <a:off x="-1861550" y="4232062"/>
            <a:ext cx="3544899" cy="2900477"/>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32"/>
          <p:cNvSpPr/>
          <p:nvPr/>
        </p:nvSpPr>
        <p:spPr>
          <a:xfrm rot="10800000">
            <a:off x="7414322" y="-446052"/>
            <a:ext cx="2703633" cy="1416321"/>
          </a:xfrm>
          <a:custGeom>
            <a:avLst/>
            <a:gdLst/>
            <a:ahLst/>
            <a:cxnLst/>
            <a:rect l="l" t="t" r="r" b="b"/>
            <a:pathLst>
              <a:path w="6391" h="3348" extrusionOk="0">
                <a:moveTo>
                  <a:pt x="4246" y="1"/>
                </a:moveTo>
                <a:cubicBezTo>
                  <a:pt x="3652" y="1"/>
                  <a:pt x="3094" y="381"/>
                  <a:pt x="2523" y="581"/>
                </a:cubicBezTo>
                <a:cubicBezTo>
                  <a:pt x="2085" y="748"/>
                  <a:pt x="1627" y="811"/>
                  <a:pt x="1165" y="811"/>
                </a:cubicBezTo>
                <a:cubicBezTo>
                  <a:pt x="776" y="811"/>
                  <a:pt x="385" y="767"/>
                  <a:pt x="0" y="704"/>
                </a:cubicBezTo>
                <a:lnTo>
                  <a:pt x="0" y="3347"/>
                </a:lnTo>
                <a:lnTo>
                  <a:pt x="6391" y="3347"/>
                </a:lnTo>
                <a:cubicBezTo>
                  <a:pt x="6288" y="2696"/>
                  <a:pt x="6098" y="2044"/>
                  <a:pt x="5822" y="1426"/>
                </a:cubicBezTo>
                <a:cubicBezTo>
                  <a:pt x="5566" y="787"/>
                  <a:pt x="5117" y="135"/>
                  <a:pt x="4449" y="16"/>
                </a:cubicBezTo>
                <a:cubicBezTo>
                  <a:pt x="4381" y="5"/>
                  <a:pt x="4313" y="1"/>
                  <a:pt x="4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32"/>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645" name="Google Shape;12645;p32"/>
          <p:cNvGrpSpPr/>
          <p:nvPr/>
        </p:nvGrpSpPr>
        <p:grpSpPr>
          <a:xfrm flipH="1">
            <a:off x="7478411" y="4134886"/>
            <a:ext cx="1777950" cy="1118873"/>
            <a:chOff x="4560800" y="2780575"/>
            <a:chExt cx="421775" cy="265425"/>
          </a:xfrm>
        </p:grpSpPr>
        <p:sp>
          <p:nvSpPr>
            <p:cNvPr id="12646" name="Google Shape;12646;p32"/>
            <p:cNvSpPr/>
            <p:nvPr/>
          </p:nvSpPr>
          <p:spPr>
            <a:xfrm>
              <a:off x="4696950" y="2817575"/>
              <a:ext cx="6000" cy="6825"/>
            </a:xfrm>
            <a:custGeom>
              <a:avLst/>
              <a:gdLst/>
              <a:ahLst/>
              <a:cxnLst/>
              <a:rect l="l" t="t" r="r" b="b"/>
              <a:pathLst>
                <a:path w="240" h="273" extrusionOk="0">
                  <a:moveTo>
                    <a:pt x="127" y="0"/>
                  </a:moveTo>
                  <a:cubicBezTo>
                    <a:pt x="87" y="0"/>
                    <a:pt x="45" y="32"/>
                    <a:pt x="33" y="83"/>
                  </a:cubicBezTo>
                  <a:cubicBezTo>
                    <a:pt x="0" y="153"/>
                    <a:pt x="33" y="236"/>
                    <a:pt x="87" y="256"/>
                  </a:cubicBezTo>
                  <a:cubicBezTo>
                    <a:pt x="103" y="256"/>
                    <a:pt x="120" y="273"/>
                    <a:pt x="136" y="273"/>
                  </a:cubicBezTo>
                  <a:cubicBezTo>
                    <a:pt x="169" y="256"/>
                    <a:pt x="223" y="236"/>
                    <a:pt x="240" y="186"/>
                  </a:cubicBezTo>
                  <a:cubicBezTo>
                    <a:pt x="240" y="133"/>
                    <a:pt x="240" y="83"/>
                    <a:pt x="207" y="50"/>
                  </a:cubicBezTo>
                  <a:cubicBezTo>
                    <a:pt x="207" y="30"/>
                    <a:pt x="190" y="13"/>
                    <a:pt x="169"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32"/>
            <p:cNvSpPr/>
            <p:nvPr/>
          </p:nvSpPr>
          <p:spPr>
            <a:xfrm>
              <a:off x="4693950" y="2831550"/>
              <a:ext cx="6000" cy="6425"/>
            </a:xfrm>
            <a:custGeom>
              <a:avLst/>
              <a:gdLst/>
              <a:ahLst/>
              <a:cxnLst/>
              <a:rect l="l" t="t" r="r" b="b"/>
              <a:pathLst>
                <a:path w="240" h="257" extrusionOk="0">
                  <a:moveTo>
                    <a:pt x="123" y="1"/>
                  </a:moveTo>
                  <a:cubicBezTo>
                    <a:pt x="79" y="1"/>
                    <a:pt x="31" y="33"/>
                    <a:pt x="17" y="72"/>
                  </a:cubicBezTo>
                  <a:cubicBezTo>
                    <a:pt x="17" y="110"/>
                    <a:pt x="1" y="126"/>
                    <a:pt x="17" y="143"/>
                  </a:cubicBezTo>
                  <a:cubicBezTo>
                    <a:pt x="17" y="192"/>
                    <a:pt x="34" y="229"/>
                    <a:pt x="83" y="246"/>
                  </a:cubicBezTo>
                  <a:cubicBezTo>
                    <a:pt x="99" y="252"/>
                    <a:pt x="113" y="256"/>
                    <a:pt x="128" y="256"/>
                  </a:cubicBezTo>
                  <a:cubicBezTo>
                    <a:pt x="148" y="256"/>
                    <a:pt x="167" y="248"/>
                    <a:pt x="186" y="229"/>
                  </a:cubicBezTo>
                  <a:cubicBezTo>
                    <a:pt x="207" y="213"/>
                    <a:pt x="223" y="192"/>
                    <a:pt x="223" y="176"/>
                  </a:cubicBezTo>
                  <a:cubicBezTo>
                    <a:pt x="240" y="110"/>
                    <a:pt x="223" y="39"/>
                    <a:pt x="153" y="6"/>
                  </a:cubicBezTo>
                  <a:cubicBezTo>
                    <a:pt x="144" y="2"/>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32"/>
            <p:cNvSpPr/>
            <p:nvPr/>
          </p:nvSpPr>
          <p:spPr>
            <a:xfrm>
              <a:off x="4704675" y="2876225"/>
              <a:ext cx="6425" cy="6475"/>
            </a:xfrm>
            <a:custGeom>
              <a:avLst/>
              <a:gdLst/>
              <a:ahLst/>
              <a:cxnLst/>
              <a:rect l="l" t="t" r="r" b="b"/>
              <a:pathLst>
                <a:path w="257" h="259" extrusionOk="0">
                  <a:moveTo>
                    <a:pt x="143" y="1"/>
                  </a:moveTo>
                  <a:cubicBezTo>
                    <a:pt x="98" y="1"/>
                    <a:pt x="47" y="33"/>
                    <a:pt x="34" y="91"/>
                  </a:cubicBezTo>
                  <a:cubicBezTo>
                    <a:pt x="1" y="141"/>
                    <a:pt x="34" y="227"/>
                    <a:pt x="87" y="244"/>
                  </a:cubicBezTo>
                  <a:cubicBezTo>
                    <a:pt x="105" y="254"/>
                    <a:pt x="122" y="259"/>
                    <a:pt x="138" y="259"/>
                  </a:cubicBezTo>
                  <a:cubicBezTo>
                    <a:pt x="181" y="259"/>
                    <a:pt x="216" y="226"/>
                    <a:pt x="240" y="178"/>
                  </a:cubicBezTo>
                  <a:cubicBezTo>
                    <a:pt x="256" y="108"/>
                    <a:pt x="223" y="38"/>
                    <a:pt x="170" y="5"/>
                  </a:cubicBezTo>
                  <a:cubicBezTo>
                    <a:pt x="161" y="2"/>
                    <a:pt x="152"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32"/>
            <p:cNvSpPr/>
            <p:nvPr/>
          </p:nvSpPr>
          <p:spPr>
            <a:xfrm>
              <a:off x="4701700" y="2846650"/>
              <a:ext cx="5575" cy="6525"/>
            </a:xfrm>
            <a:custGeom>
              <a:avLst/>
              <a:gdLst/>
              <a:ahLst/>
              <a:cxnLst/>
              <a:rect l="l" t="t" r="r" b="b"/>
              <a:pathLst>
                <a:path w="223" h="261" extrusionOk="0">
                  <a:moveTo>
                    <a:pt x="120" y="0"/>
                  </a:moveTo>
                  <a:cubicBezTo>
                    <a:pt x="103" y="0"/>
                    <a:pt x="66" y="0"/>
                    <a:pt x="50" y="37"/>
                  </a:cubicBezTo>
                  <a:cubicBezTo>
                    <a:pt x="0" y="70"/>
                    <a:pt x="0" y="157"/>
                    <a:pt x="33" y="206"/>
                  </a:cubicBezTo>
                  <a:cubicBezTo>
                    <a:pt x="50" y="244"/>
                    <a:pt x="66" y="260"/>
                    <a:pt x="103" y="260"/>
                  </a:cubicBezTo>
                  <a:cubicBezTo>
                    <a:pt x="136" y="260"/>
                    <a:pt x="153" y="260"/>
                    <a:pt x="186" y="227"/>
                  </a:cubicBezTo>
                  <a:cubicBezTo>
                    <a:pt x="206" y="206"/>
                    <a:pt x="223" y="173"/>
                    <a:pt x="223" y="140"/>
                  </a:cubicBezTo>
                  <a:cubicBezTo>
                    <a:pt x="223" y="103"/>
                    <a:pt x="223" y="70"/>
                    <a:pt x="206" y="54"/>
                  </a:cubicBezTo>
                  <a:cubicBezTo>
                    <a:pt x="186" y="37"/>
                    <a:pt x="169"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32"/>
            <p:cNvSpPr/>
            <p:nvPr/>
          </p:nvSpPr>
          <p:spPr>
            <a:xfrm>
              <a:off x="4713650" y="2814475"/>
              <a:ext cx="5575" cy="6650"/>
            </a:xfrm>
            <a:custGeom>
              <a:avLst/>
              <a:gdLst/>
              <a:ahLst/>
              <a:cxnLst/>
              <a:rect l="l" t="t" r="r" b="b"/>
              <a:pathLst>
                <a:path w="223" h="266" extrusionOk="0">
                  <a:moveTo>
                    <a:pt x="103" y="1"/>
                  </a:moveTo>
                  <a:cubicBezTo>
                    <a:pt x="54" y="17"/>
                    <a:pt x="0" y="88"/>
                    <a:pt x="17" y="154"/>
                  </a:cubicBezTo>
                  <a:cubicBezTo>
                    <a:pt x="17" y="191"/>
                    <a:pt x="37" y="224"/>
                    <a:pt x="54" y="240"/>
                  </a:cubicBezTo>
                  <a:cubicBezTo>
                    <a:pt x="77" y="252"/>
                    <a:pt x="92" y="265"/>
                    <a:pt x="112" y="265"/>
                  </a:cubicBezTo>
                  <a:cubicBezTo>
                    <a:pt x="120" y="265"/>
                    <a:pt x="129" y="263"/>
                    <a:pt x="140" y="257"/>
                  </a:cubicBezTo>
                  <a:cubicBezTo>
                    <a:pt x="190" y="257"/>
                    <a:pt x="223" y="224"/>
                    <a:pt x="223" y="174"/>
                  </a:cubicBezTo>
                  <a:cubicBezTo>
                    <a:pt x="206" y="121"/>
                    <a:pt x="173" y="71"/>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32"/>
            <p:cNvSpPr/>
            <p:nvPr/>
          </p:nvSpPr>
          <p:spPr>
            <a:xfrm>
              <a:off x="4702925" y="2800175"/>
              <a:ext cx="6000" cy="6600"/>
            </a:xfrm>
            <a:custGeom>
              <a:avLst/>
              <a:gdLst/>
              <a:ahLst/>
              <a:cxnLst/>
              <a:rect l="l" t="t" r="r" b="b"/>
              <a:pathLst>
                <a:path w="240" h="264" extrusionOk="0">
                  <a:moveTo>
                    <a:pt x="131" y="0"/>
                  </a:moveTo>
                  <a:cubicBezTo>
                    <a:pt x="83" y="0"/>
                    <a:pt x="31" y="35"/>
                    <a:pt x="17" y="91"/>
                  </a:cubicBezTo>
                  <a:cubicBezTo>
                    <a:pt x="1" y="144"/>
                    <a:pt x="17" y="231"/>
                    <a:pt x="87" y="247"/>
                  </a:cubicBezTo>
                  <a:cubicBezTo>
                    <a:pt x="87" y="264"/>
                    <a:pt x="120" y="264"/>
                    <a:pt x="120" y="264"/>
                  </a:cubicBezTo>
                  <a:cubicBezTo>
                    <a:pt x="174" y="247"/>
                    <a:pt x="207" y="231"/>
                    <a:pt x="223" y="177"/>
                  </a:cubicBezTo>
                  <a:cubicBezTo>
                    <a:pt x="240" y="128"/>
                    <a:pt x="223" y="74"/>
                    <a:pt x="207" y="41"/>
                  </a:cubicBezTo>
                  <a:cubicBezTo>
                    <a:pt x="190" y="25"/>
                    <a:pt x="174" y="25"/>
                    <a:pt x="157" y="4"/>
                  </a:cubicBezTo>
                  <a:cubicBezTo>
                    <a:pt x="149"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32"/>
            <p:cNvSpPr/>
            <p:nvPr/>
          </p:nvSpPr>
          <p:spPr>
            <a:xfrm>
              <a:off x="4712400" y="2890975"/>
              <a:ext cx="3025" cy="5575"/>
            </a:xfrm>
            <a:custGeom>
              <a:avLst/>
              <a:gdLst/>
              <a:ahLst/>
              <a:cxnLst/>
              <a:rect l="l" t="t" r="r" b="b"/>
              <a:pathLst>
                <a:path w="121" h="223" extrusionOk="0">
                  <a:moveTo>
                    <a:pt x="104" y="0"/>
                  </a:moveTo>
                  <a:cubicBezTo>
                    <a:pt x="50" y="17"/>
                    <a:pt x="1" y="83"/>
                    <a:pt x="17" y="153"/>
                  </a:cubicBezTo>
                  <a:cubicBezTo>
                    <a:pt x="17" y="186"/>
                    <a:pt x="34" y="206"/>
                    <a:pt x="34" y="223"/>
                  </a:cubicBezTo>
                  <a:cubicBezTo>
                    <a:pt x="67" y="153"/>
                    <a:pt x="104" y="83"/>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32"/>
            <p:cNvSpPr/>
            <p:nvPr/>
          </p:nvSpPr>
          <p:spPr>
            <a:xfrm>
              <a:off x="4686650" y="2848900"/>
              <a:ext cx="6000" cy="6425"/>
            </a:xfrm>
            <a:custGeom>
              <a:avLst/>
              <a:gdLst/>
              <a:ahLst/>
              <a:cxnLst/>
              <a:rect l="l" t="t" r="r" b="b"/>
              <a:pathLst>
                <a:path w="240" h="257" extrusionOk="0">
                  <a:moveTo>
                    <a:pt x="126" y="1"/>
                  </a:moveTo>
                  <a:cubicBezTo>
                    <a:pt x="85" y="1"/>
                    <a:pt x="41" y="32"/>
                    <a:pt x="17" y="83"/>
                  </a:cubicBezTo>
                  <a:cubicBezTo>
                    <a:pt x="0" y="154"/>
                    <a:pt x="33" y="220"/>
                    <a:pt x="87" y="257"/>
                  </a:cubicBezTo>
                  <a:lnTo>
                    <a:pt x="136" y="257"/>
                  </a:lnTo>
                  <a:cubicBezTo>
                    <a:pt x="169" y="257"/>
                    <a:pt x="223" y="220"/>
                    <a:pt x="223" y="170"/>
                  </a:cubicBezTo>
                  <a:cubicBezTo>
                    <a:pt x="239" y="137"/>
                    <a:pt x="239" y="83"/>
                    <a:pt x="206" y="50"/>
                  </a:cubicBezTo>
                  <a:cubicBezTo>
                    <a:pt x="206" y="34"/>
                    <a:pt x="190" y="13"/>
                    <a:pt x="169" y="13"/>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32"/>
            <p:cNvSpPr/>
            <p:nvPr/>
          </p:nvSpPr>
          <p:spPr>
            <a:xfrm>
              <a:off x="4690875" y="2804175"/>
              <a:ext cx="5675" cy="6425"/>
            </a:xfrm>
            <a:custGeom>
              <a:avLst/>
              <a:gdLst/>
              <a:ahLst/>
              <a:cxnLst/>
              <a:rect l="l" t="t" r="r" b="b"/>
              <a:pathLst>
                <a:path w="227" h="257" extrusionOk="0">
                  <a:moveTo>
                    <a:pt x="103" y="1"/>
                  </a:moveTo>
                  <a:cubicBezTo>
                    <a:pt x="37" y="1"/>
                    <a:pt x="0" y="71"/>
                    <a:pt x="0" y="137"/>
                  </a:cubicBezTo>
                  <a:cubicBezTo>
                    <a:pt x="21" y="174"/>
                    <a:pt x="37" y="207"/>
                    <a:pt x="54" y="223"/>
                  </a:cubicBezTo>
                  <a:cubicBezTo>
                    <a:pt x="70" y="256"/>
                    <a:pt x="103" y="256"/>
                    <a:pt x="140" y="256"/>
                  </a:cubicBezTo>
                  <a:cubicBezTo>
                    <a:pt x="157" y="240"/>
                    <a:pt x="190" y="223"/>
                    <a:pt x="206" y="207"/>
                  </a:cubicBezTo>
                  <a:cubicBezTo>
                    <a:pt x="227" y="174"/>
                    <a:pt x="227" y="137"/>
                    <a:pt x="227" y="104"/>
                  </a:cubicBezTo>
                  <a:cubicBezTo>
                    <a:pt x="227" y="71"/>
                    <a:pt x="206" y="34"/>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32"/>
            <p:cNvSpPr/>
            <p:nvPr/>
          </p:nvSpPr>
          <p:spPr>
            <a:xfrm>
              <a:off x="4669850" y="2899425"/>
              <a:ext cx="6500" cy="6500"/>
            </a:xfrm>
            <a:custGeom>
              <a:avLst/>
              <a:gdLst/>
              <a:ahLst/>
              <a:cxnLst/>
              <a:rect l="l" t="t" r="r" b="b"/>
              <a:pathLst>
                <a:path w="260" h="260" extrusionOk="0">
                  <a:moveTo>
                    <a:pt x="145" y="0"/>
                  </a:moveTo>
                  <a:cubicBezTo>
                    <a:pt x="99" y="0"/>
                    <a:pt x="51" y="33"/>
                    <a:pt x="37" y="91"/>
                  </a:cubicBezTo>
                  <a:cubicBezTo>
                    <a:pt x="0" y="157"/>
                    <a:pt x="37" y="227"/>
                    <a:pt x="87" y="243"/>
                  </a:cubicBezTo>
                  <a:cubicBezTo>
                    <a:pt x="103" y="260"/>
                    <a:pt x="120" y="260"/>
                    <a:pt x="140" y="260"/>
                  </a:cubicBezTo>
                  <a:cubicBezTo>
                    <a:pt x="190" y="260"/>
                    <a:pt x="223" y="227"/>
                    <a:pt x="243" y="178"/>
                  </a:cubicBezTo>
                  <a:cubicBezTo>
                    <a:pt x="260" y="124"/>
                    <a:pt x="243" y="74"/>
                    <a:pt x="206" y="37"/>
                  </a:cubicBezTo>
                  <a:lnTo>
                    <a:pt x="173" y="4"/>
                  </a:lnTo>
                  <a:cubicBezTo>
                    <a:pt x="164" y="2"/>
                    <a:pt x="155"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32"/>
            <p:cNvSpPr/>
            <p:nvPr/>
          </p:nvSpPr>
          <p:spPr>
            <a:xfrm>
              <a:off x="4681075" y="2913925"/>
              <a:ext cx="6000" cy="6650"/>
            </a:xfrm>
            <a:custGeom>
              <a:avLst/>
              <a:gdLst/>
              <a:ahLst/>
              <a:cxnLst/>
              <a:rect l="l" t="t" r="r" b="b"/>
              <a:pathLst>
                <a:path w="240" h="266" extrusionOk="0">
                  <a:moveTo>
                    <a:pt x="120" y="1"/>
                  </a:moveTo>
                  <a:cubicBezTo>
                    <a:pt x="115" y="1"/>
                    <a:pt x="109" y="3"/>
                    <a:pt x="104" y="10"/>
                  </a:cubicBezTo>
                  <a:cubicBezTo>
                    <a:pt x="33" y="10"/>
                    <a:pt x="0" y="76"/>
                    <a:pt x="17" y="146"/>
                  </a:cubicBezTo>
                  <a:cubicBezTo>
                    <a:pt x="17" y="179"/>
                    <a:pt x="33" y="216"/>
                    <a:pt x="50" y="232"/>
                  </a:cubicBezTo>
                  <a:cubicBezTo>
                    <a:pt x="66" y="249"/>
                    <a:pt x="104" y="265"/>
                    <a:pt x="137" y="265"/>
                  </a:cubicBezTo>
                  <a:cubicBezTo>
                    <a:pt x="186" y="249"/>
                    <a:pt x="240" y="179"/>
                    <a:pt x="223" y="113"/>
                  </a:cubicBezTo>
                  <a:cubicBezTo>
                    <a:pt x="223" y="59"/>
                    <a:pt x="186" y="26"/>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32"/>
            <p:cNvSpPr/>
            <p:nvPr/>
          </p:nvSpPr>
          <p:spPr>
            <a:xfrm>
              <a:off x="4681475" y="2942925"/>
              <a:ext cx="5600" cy="6575"/>
            </a:xfrm>
            <a:custGeom>
              <a:avLst/>
              <a:gdLst/>
              <a:ahLst/>
              <a:cxnLst/>
              <a:rect l="l" t="t" r="r" b="b"/>
              <a:pathLst>
                <a:path w="224" h="263" extrusionOk="0">
                  <a:moveTo>
                    <a:pt x="104" y="0"/>
                  </a:moveTo>
                  <a:cubicBezTo>
                    <a:pt x="67" y="17"/>
                    <a:pt x="50" y="17"/>
                    <a:pt x="34" y="33"/>
                  </a:cubicBezTo>
                  <a:cubicBezTo>
                    <a:pt x="17" y="66"/>
                    <a:pt x="1" y="120"/>
                    <a:pt x="1" y="153"/>
                  </a:cubicBezTo>
                  <a:cubicBezTo>
                    <a:pt x="17" y="190"/>
                    <a:pt x="34" y="223"/>
                    <a:pt x="50" y="239"/>
                  </a:cubicBezTo>
                  <a:cubicBezTo>
                    <a:pt x="62" y="251"/>
                    <a:pt x="84" y="263"/>
                    <a:pt x="108" y="263"/>
                  </a:cubicBezTo>
                  <a:cubicBezTo>
                    <a:pt x="117" y="263"/>
                    <a:pt x="127" y="261"/>
                    <a:pt x="137" y="256"/>
                  </a:cubicBezTo>
                  <a:cubicBezTo>
                    <a:pt x="191" y="256"/>
                    <a:pt x="224" y="190"/>
                    <a:pt x="224" y="120"/>
                  </a:cubicBezTo>
                  <a:cubicBezTo>
                    <a:pt x="224" y="66"/>
                    <a:pt x="191" y="33"/>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32"/>
            <p:cNvSpPr/>
            <p:nvPr/>
          </p:nvSpPr>
          <p:spPr>
            <a:xfrm>
              <a:off x="4666850" y="2867250"/>
              <a:ext cx="6000" cy="6575"/>
            </a:xfrm>
            <a:custGeom>
              <a:avLst/>
              <a:gdLst/>
              <a:ahLst/>
              <a:cxnLst/>
              <a:rect l="l" t="t" r="r" b="b"/>
              <a:pathLst>
                <a:path w="240" h="263" extrusionOk="0">
                  <a:moveTo>
                    <a:pt x="137" y="1"/>
                  </a:moveTo>
                  <a:cubicBezTo>
                    <a:pt x="104" y="1"/>
                    <a:pt x="71" y="1"/>
                    <a:pt x="54" y="38"/>
                  </a:cubicBezTo>
                  <a:cubicBezTo>
                    <a:pt x="1" y="71"/>
                    <a:pt x="1" y="158"/>
                    <a:pt x="33" y="207"/>
                  </a:cubicBezTo>
                  <a:cubicBezTo>
                    <a:pt x="54" y="245"/>
                    <a:pt x="82" y="263"/>
                    <a:pt x="113" y="263"/>
                  </a:cubicBezTo>
                  <a:cubicBezTo>
                    <a:pt x="139" y="263"/>
                    <a:pt x="166" y="250"/>
                    <a:pt x="190" y="228"/>
                  </a:cubicBezTo>
                  <a:cubicBezTo>
                    <a:pt x="240" y="191"/>
                    <a:pt x="240" y="104"/>
                    <a:pt x="207" y="54"/>
                  </a:cubicBezTo>
                  <a:cubicBezTo>
                    <a:pt x="190" y="38"/>
                    <a:pt x="174" y="21"/>
                    <a:pt x="157" y="21"/>
                  </a:cubicBezTo>
                  <a:cubicBezTo>
                    <a:pt x="157"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32"/>
            <p:cNvSpPr/>
            <p:nvPr/>
          </p:nvSpPr>
          <p:spPr>
            <a:xfrm>
              <a:off x="4664275" y="2917000"/>
              <a:ext cx="6000" cy="6550"/>
            </a:xfrm>
            <a:custGeom>
              <a:avLst/>
              <a:gdLst/>
              <a:ahLst/>
              <a:cxnLst/>
              <a:rect l="l" t="t" r="r" b="b"/>
              <a:pathLst>
                <a:path w="240" h="262" extrusionOk="0">
                  <a:moveTo>
                    <a:pt x="127" y="0"/>
                  </a:moveTo>
                  <a:cubicBezTo>
                    <a:pt x="81" y="0"/>
                    <a:pt x="45" y="22"/>
                    <a:pt x="17" y="72"/>
                  </a:cubicBezTo>
                  <a:cubicBezTo>
                    <a:pt x="0" y="142"/>
                    <a:pt x="33" y="229"/>
                    <a:pt x="87" y="245"/>
                  </a:cubicBezTo>
                  <a:cubicBezTo>
                    <a:pt x="104" y="262"/>
                    <a:pt x="120" y="262"/>
                    <a:pt x="136" y="262"/>
                  </a:cubicBezTo>
                  <a:cubicBezTo>
                    <a:pt x="174" y="245"/>
                    <a:pt x="207" y="229"/>
                    <a:pt x="223" y="175"/>
                  </a:cubicBezTo>
                  <a:cubicBezTo>
                    <a:pt x="240" y="126"/>
                    <a:pt x="240" y="72"/>
                    <a:pt x="207" y="39"/>
                  </a:cubicBezTo>
                  <a:cubicBezTo>
                    <a:pt x="190" y="23"/>
                    <a:pt x="190" y="6"/>
                    <a:pt x="174" y="6"/>
                  </a:cubicBezTo>
                  <a:cubicBezTo>
                    <a:pt x="157" y="2"/>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32"/>
            <p:cNvSpPr/>
            <p:nvPr/>
          </p:nvSpPr>
          <p:spPr>
            <a:xfrm>
              <a:off x="4675925" y="2929625"/>
              <a:ext cx="5575" cy="6400"/>
            </a:xfrm>
            <a:custGeom>
              <a:avLst/>
              <a:gdLst/>
              <a:ahLst/>
              <a:cxnLst/>
              <a:rect l="l" t="t" r="r" b="b"/>
              <a:pathLst>
                <a:path w="223" h="256" extrusionOk="0">
                  <a:moveTo>
                    <a:pt x="83" y="0"/>
                  </a:moveTo>
                  <a:cubicBezTo>
                    <a:pt x="66" y="0"/>
                    <a:pt x="33" y="17"/>
                    <a:pt x="17" y="50"/>
                  </a:cubicBezTo>
                  <a:cubicBezTo>
                    <a:pt x="0" y="66"/>
                    <a:pt x="0" y="103"/>
                    <a:pt x="0" y="136"/>
                  </a:cubicBezTo>
                  <a:cubicBezTo>
                    <a:pt x="0" y="169"/>
                    <a:pt x="17" y="206"/>
                    <a:pt x="50" y="223"/>
                  </a:cubicBezTo>
                  <a:cubicBezTo>
                    <a:pt x="66" y="256"/>
                    <a:pt x="103" y="256"/>
                    <a:pt x="120" y="256"/>
                  </a:cubicBezTo>
                  <a:cubicBezTo>
                    <a:pt x="186" y="239"/>
                    <a:pt x="223" y="169"/>
                    <a:pt x="223" y="103"/>
                  </a:cubicBezTo>
                  <a:cubicBezTo>
                    <a:pt x="206"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32"/>
            <p:cNvSpPr/>
            <p:nvPr/>
          </p:nvSpPr>
          <p:spPr>
            <a:xfrm>
              <a:off x="4662525" y="2884475"/>
              <a:ext cx="5700" cy="6525"/>
            </a:xfrm>
            <a:custGeom>
              <a:avLst/>
              <a:gdLst/>
              <a:ahLst/>
              <a:cxnLst/>
              <a:rect l="l" t="t" r="r" b="b"/>
              <a:pathLst>
                <a:path w="228" h="261" extrusionOk="0">
                  <a:moveTo>
                    <a:pt x="103" y="0"/>
                  </a:moveTo>
                  <a:cubicBezTo>
                    <a:pt x="70" y="0"/>
                    <a:pt x="37" y="17"/>
                    <a:pt x="21" y="54"/>
                  </a:cubicBezTo>
                  <a:cubicBezTo>
                    <a:pt x="0" y="87"/>
                    <a:pt x="0" y="120"/>
                    <a:pt x="0" y="157"/>
                  </a:cubicBezTo>
                  <a:cubicBezTo>
                    <a:pt x="0" y="190"/>
                    <a:pt x="21" y="207"/>
                    <a:pt x="54" y="240"/>
                  </a:cubicBezTo>
                  <a:cubicBezTo>
                    <a:pt x="70" y="260"/>
                    <a:pt x="103" y="260"/>
                    <a:pt x="141" y="260"/>
                  </a:cubicBezTo>
                  <a:cubicBezTo>
                    <a:pt x="190" y="240"/>
                    <a:pt x="227" y="174"/>
                    <a:pt x="227" y="103"/>
                  </a:cubicBezTo>
                  <a:cubicBezTo>
                    <a:pt x="227" y="70"/>
                    <a:pt x="206" y="54"/>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32"/>
            <p:cNvSpPr/>
            <p:nvPr/>
          </p:nvSpPr>
          <p:spPr>
            <a:xfrm>
              <a:off x="4684475" y="2898950"/>
              <a:ext cx="6000" cy="6575"/>
            </a:xfrm>
            <a:custGeom>
              <a:avLst/>
              <a:gdLst/>
              <a:ahLst/>
              <a:cxnLst/>
              <a:rect l="l" t="t" r="r" b="b"/>
              <a:pathLst>
                <a:path w="240" h="263" extrusionOk="0">
                  <a:moveTo>
                    <a:pt x="102" y="0"/>
                  </a:moveTo>
                  <a:cubicBezTo>
                    <a:pt x="84" y="0"/>
                    <a:pt x="60" y="12"/>
                    <a:pt x="34" y="23"/>
                  </a:cubicBezTo>
                  <a:cubicBezTo>
                    <a:pt x="17" y="40"/>
                    <a:pt x="1" y="73"/>
                    <a:pt x="1" y="110"/>
                  </a:cubicBezTo>
                  <a:cubicBezTo>
                    <a:pt x="1" y="143"/>
                    <a:pt x="1" y="176"/>
                    <a:pt x="17" y="213"/>
                  </a:cubicBezTo>
                  <a:cubicBezTo>
                    <a:pt x="50" y="229"/>
                    <a:pt x="71" y="246"/>
                    <a:pt x="104" y="262"/>
                  </a:cubicBezTo>
                  <a:cubicBezTo>
                    <a:pt x="137" y="262"/>
                    <a:pt x="153" y="246"/>
                    <a:pt x="190" y="229"/>
                  </a:cubicBezTo>
                  <a:cubicBezTo>
                    <a:pt x="223" y="176"/>
                    <a:pt x="240" y="110"/>
                    <a:pt x="207" y="40"/>
                  </a:cubicBezTo>
                  <a:cubicBezTo>
                    <a:pt x="190" y="23"/>
                    <a:pt x="174" y="7"/>
                    <a:pt x="153" y="7"/>
                  </a:cubicBezTo>
                  <a:lnTo>
                    <a:pt x="120" y="7"/>
                  </a:lnTo>
                  <a:cubicBezTo>
                    <a:pt x="115" y="2"/>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32"/>
            <p:cNvSpPr/>
            <p:nvPr/>
          </p:nvSpPr>
          <p:spPr>
            <a:xfrm>
              <a:off x="4881550" y="2984550"/>
              <a:ext cx="6100" cy="6425"/>
            </a:xfrm>
            <a:custGeom>
              <a:avLst/>
              <a:gdLst/>
              <a:ahLst/>
              <a:cxnLst/>
              <a:rect l="l" t="t" r="r" b="b"/>
              <a:pathLst>
                <a:path w="244" h="257" extrusionOk="0">
                  <a:moveTo>
                    <a:pt x="104" y="1"/>
                  </a:moveTo>
                  <a:cubicBezTo>
                    <a:pt x="71" y="1"/>
                    <a:pt x="54" y="17"/>
                    <a:pt x="38" y="50"/>
                  </a:cubicBezTo>
                  <a:cubicBezTo>
                    <a:pt x="21" y="87"/>
                    <a:pt x="1" y="120"/>
                    <a:pt x="21" y="153"/>
                  </a:cubicBezTo>
                  <a:cubicBezTo>
                    <a:pt x="21" y="190"/>
                    <a:pt x="38" y="207"/>
                    <a:pt x="54" y="223"/>
                  </a:cubicBezTo>
                  <a:cubicBezTo>
                    <a:pt x="87" y="256"/>
                    <a:pt x="104" y="256"/>
                    <a:pt x="141" y="256"/>
                  </a:cubicBezTo>
                  <a:cubicBezTo>
                    <a:pt x="207"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32"/>
            <p:cNvSpPr/>
            <p:nvPr/>
          </p:nvSpPr>
          <p:spPr>
            <a:xfrm>
              <a:off x="4673350" y="2806750"/>
              <a:ext cx="6000" cy="6425"/>
            </a:xfrm>
            <a:custGeom>
              <a:avLst/>
              <a:gdLst/>
              <a:ahLst/>
              <a:cxnLst/>
              <a:rect l="l" t="t" r="r" b="b"/>
              <a:pathLst>
                <a:path w="240" h="257" extrusionOk="0">
                  <a:moveTo>
                    <a:pt x="103" y="1"/>
                  </a:moveTo>
                  <a:cubicBezTo>
                    <a:pt x="66" y="1"/>
                    <a:pt x="33" y="17"/>
                    <a:pt x="17" y="50"/>
                  </a:cubicBezTo>
                  <a:cubicBezTo>
                    <a:pt x="0" y="87"/>
                    <a:pt x="0" y="120"/>
                    <a:pt x="0" y="153"/>
                  </a:cubicBezTo>
                  <a:cubicBezTo>
                    <a:pt x="17" y="190"/>
                    <a:pt x="17" y="207"/>
                    <a:pt x="50" y="240"/>
                  </a:cubicBezTo>
                  <a:cubicBezTo>
                    <a:pt x="66" y="256"/>
                    <a:pt x="103" y="256"/>
                    <a:pt x="136" y="256"/>
                  </a:cubicBezTo>
                  <a:cubicBezTo>
                    <a:pt x="186" y="240"/>
                    <a:pt x="239" y="174"/>
                    <a:pt x="223" y="104"/>
                  </a:cubicBezTo>
                  <a:cubicBezTo>
                    <a:pt x="223" y="71"/>
                    <a:pt x="20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32"/>
            <p:cNvSpPr/>
            <p:nvPr/>
          </p:nvSpPr>
          <p:spPr>
            <a:xfrm>
              <a:off x="4641500" y="2952800"/>
              <a:ext cx="5575" cy="6425"/>
            </a:xfrm>
            <a:custGeom>
              <a:avLst/>
              <a:gdLst/>
              <a:ahLst/>
              <a:cxnLst/>
              <a:rect l="l" t="t" r="r" b="b"/>
              <a:pathLst>
                <a:path w="223" h="257" extrusionOk="0">
                  <a:moveTo>
                    <a:pt x="87" y="1"/>
                  </a:moveTo>
                  <a:cubicBezTo>
                    <a:pt x="37" y="17"/>
                    <a:pt x="0" y="83"/>
                    <a:pt x="0" y="153"/>
                  </a:cubicBezTo>
                  <a:cubicBezTo>
                    <a:pt x="0" y="186"/>
                    <a:pt x="17" y="207"/>
                    <a:pt x="54" y="240"/>
                  </a:cubicBezTo>
                  <a:cubicBezTo>
                    <a:pt x="70" y="256"/>
                    <a:pt x="103" y="256"/>
                    <a:pt x="120" y="256"/>
                  </a:cubicBezTo>
                  <a:cubicBezTo>
                    <a:pt x="190" y="240"/>
                    <a:pt x="223" y="170"/>
                    <a:pt x="223" y="104"/>
                  </a:cubicBezTo>
                  <a:cubicBezTo>
                    <a:pt x="223" y="67"/>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32"/>
            <p:cNvSpPr/>
            <p:nvPr/>
          </p:nvSpPr>
          <p:spPr>
            <a:xfrm>
              <a:off x="4628600" y="3029975"/>
              <a:ext cx="6125" cy="6725"/>
            </a:xfrm>
            <a:custGeom>
              <a:avLst/>
              <a:gdLst/>
              <a:ahLst/>
              <a:cxnLst/>
              <a:rect l="l" t="t" r="r" b="b"/>
              <a:pathLst>
                <a:path w="245" h="269" extrusionOk="0">
                  <a:moveTo>
                    <a:pt x="126" y="0"/>
                  </a:moveTo>
                  <a:cubicBezTo>
                    <a:pt x="80" y="0"/>
                    <a:pt x="31" y="35"/>
                    <a:pt x="1" y="89"/>
                  </a:cubicBezTo>
                  <a:lnTo>
                    <a:pt x="1" y="142"/>
                  </a:lnTo>
                  <a:cubicBezTo>
                    <a:pt x="1" y="192"/>
                    <a:pt x="38" y="229"/>
                    <a:pt x="71" y="262"/>
                  </a:cubicBezTo>
                  <a:cubicBezTo>
                    <a:pt x="84" y="266"/>
                    <a:pt x="97" y="268"/>
                    <a:pt x="108" y="268"/>
                  </a:cubicBezTo>
                  <a:cubicBezTo>
                    <a:pt x="140" y="268"/>
                    <a:pt x="166" y="253"/>
                    <a:pt x="191" y="229"/>
                  </a:cubicBezTo>
                  <a:cubicBezTo>
                    <a:pt x="207" y="212"/>
                    <a:pt x="207" y="192"/>
                    <a:pt x="224" y="175"/>
                  </a:cubicBezTo>
                  <a:cubicBezTo>
                    <a:pt x="244" y="109"/>
                    <a:pt x="207" y="39"/>
                    <a:pt x="158" y="6"/>
                  </a:cubicBezTo>
                  <a:cubicBezTo>
                    <a:pt x="148" y="2"/>
                    <a:pt x="137"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32"/>
            <p:cNvSpPr/>
            <p:nvPr/>
          </p:nvSpPr>
          <p:spPr>
            <a:xfrm>
              <a:off x="4881150" y="2941850"/>
              <a:ext cx="6100" cy="6575"/>
            </a:xfrm>
            <a:custGeom>
              <a:avLst/>
              <a:gdLst/>
              <a:ahLst/>
              <a:cxnLst/>
              <a:rect l="l" t="t" r="r" b="b"/>
              <a:pathLst>
                <a:path w="244" h="263" extrusionOk="0">
                  <a:moveTo>
                    <a:pt x="125" y="0"/>
                  </a:moveTo>
                  <a:cubicBezTo>
                    <a:pt x="75" y="0"/>
                    <a:pt x="32" y="22"/>
                    <a:pt x="17" y="76"/>
                  </a:cubicBezTo>
                  <a:cubicBezTo>
                    <a:pt x="0" y="146"/>
                    <a:pt x="37" y="233"/>
                    <a:pt x="87" y="249"/>
                  </a:cubicBezTo>
                  <a:cubicBezTo>
                    <a:pt x="101" y="258"/>
                    <a:pt x="116" y="262"/>
                    <a:pt x="131" y="262"/>
                  </a:cubicBezTo>
                  <a:cubicBezTo>
                    <a:pt x="172" y="262"/>
                    <a:pt x="211" y="231"/>
                    <a:pt x="223" y="179"/>
                  </a:cubicBezTo>
                  <a:cubicBezTo>
                    <a:pt x="243" y="109"/>
                    <a:pt x="223" y="43"/>
                    <a:pt x="173" y="6"/>
                  </a:cubicBezTo>
                  <a:cubicBezTo>
                    <a:pt x="157" y="2"/>
                    <a:pt x="14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32"/>
            <p:cNvSpPr/>
            <p:nvPr/>
          </p:nvSpPr>
          <p:spPr>
            <a:xfrm>
              <a:off x="4631600" y="3016200"/>
              <a:ext cx="6100" cy="6625"/>
            </a:xfrm>
            <a:custGeom>
              <a:avLst/>
              <a:gdLst/>
              <a:ahLst/>
              <a:cxnLst/>
              <a:rect l="l" t="t" r="r" b="b"/>
              <a:pathLst>
                <a:path w="244" h="265" extrusionOk="0">
                  <a:moveTo>
                    <a:pt x="129" y="0"/>
                  </a:moveTo>
                  <a:cubicBezTo>
                    <a:pt x="83" y="0"/>
                    <a:pt x="35" y="33"/>
                    <a:pt x="21" y="91"/>
                  </a:cubicBezTo>
                  <a:cubicBezTo>
                    <a:pt x="0" y="145"/>
                    <a:pt x="21" y="227"/>
                    <a:pt x="87" y="248"/>
                  </a:cubicBezTo>
                  <a:cubicBezTo>
                    <a:pt x="104" y="264"/>
                    <a:pt x="124" y="264"/>
                    <a:pt x="141" y="264"/>
                  </a:cubicBezTo>
                  <a:cubicBezTo>
                    <a:pt x="174" y="264"/>
                    <a:pt x="207" y="227"/>
                    <a:pt x="227" y="178"/>
                  </a:cubicBezTo>
                  <a:cubicBezTo>
                    <a:pt x="244" y="124"/>
                    <a:pt x="227" y="75"/>
                    <a:pt x="207" y="42"/>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32"/>
            <p:cNvSpPr/>
            <p:nvPr/>
          </p:nvSpPr>
          <p:spPr>
            <a:xfrm>
              <a:off x="4634175" y="2966525"/>
              <a:ext cx="6100" cy="6625"/>
            </a:xfrm>
            <a:custGeom>
              <a:avLst/>
              <a:gdLst/>
              <a:ahLst/>
              <a:cxnLst/>
              <a:rect l="l" t="t" r="r" b="b"/>
              <a:pathLst>
                <a:path w="244" h="265" extrusionOk="0">
                  <a:moveTo>
                    <a:pt x="141" y="0"/>
                  </a:moveTo>
                  <a:cubicBezTo>
                    <a:pt x="104" y="0"/>
                    <a:pt x="71" y="17"/>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32"/>
            <p:cNvSpPr/>
            <p:nvPr/>
          </p:nvSpPr>
          <p:spPr>
            <a:xfrm>
              <a:off x="4637275" y="2998575"/>
              <a:ext cx="6000" cy="6625"/>
            </a:xfrm>
            <a:custGeom>
              <a:avLst/>
              <a:gdLst/>
              <a:ahLst/>
              <a:cxnLst/>
              <a:rect l="l" t="t" r="r" b="b"/>
              <a:pathLst>
                <a:path w="240" h="265" extrusionOk="0">
                  <a:moveTo>
                    <a:pt x="139" y="1"/>
                  </a:moveTo>
                  <a:cubicBezTo>
                    <a:pt x="87" y="1"/>
                    <a:pt x="44" y="36"/>
                    <a:pt x="17" y="91"/>
                  </a:cubicBezTo>
                  <a:cubicBezTo>
                    <a:pt x="0" y="161"/>
                    <a:pt x="33" y="231"/>
                    <a:pt x="83" y="264"/>
                  </a:cubicBezTo>
                  <a:lnTo>
                    <a:pt x="136" y="264"/>
                  </a:lnTo>
                  <a:cubicBezTo>
                    <a:pt x="169" y="264"/>
                    <a:pt x="223" y="231"/>
                    <a:pt x="223" y="178"/>
                  </a:cubicBezTo>
                  <a:cubicBezTo>
                    <a:pt x="239" y="145"/>
                    <a:pt x="239" y="91"/>
                    <a:pt x="206" y="58"/>
                  </a:cubicBezTo>
                  <a:cubicBezTo>
                    <a:pt x="206" y="42"/>
                    <a:pt x="186" y="25"/>
                    <a:pt x="169" y="5"/>
                  </a:cubicBezTo>
                  <a:cubicBezTo>
                    <a:pt x="159" y="2"/>
                    <a:pt x="149"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32"/>
            <p:cNvSpPr/>
            <p:nvPr/>
          </p:nvSpPr>
          <p:spPr>
            <a:xfrm>
              <a:off x="4696950" y="2861375"/>
              <a:ext cx="6425" cy="6750"/>
            </a:xfrm>
            <a:custGeom>
              <a:avLst/>
              <a:gdLst/>
              <a:ahLst/>
              <a:cxnLst/>
              <a:rect l="l" t="t" r="r" b="b"/>
              <a:pathLst>
                <a:path w="257" h="270" extrusionOk="0">
                  <a:moveTo>
                    <a:pt x="120" y="0"/>
                  </a:moveTo>
                  <a:cubicBezTo>
                    <a:pt x="76" y="0"/>
                    <a:pt x="41" y="32"/>
                    <a:pt x="17" y="83"/>
                  </a:cubicBezTo>
                  <a:cubicBezTo>
                    <a:pt x="0" y="153"/>
                    <a:pt x="33" y="236"/>
                    <a:pt x="87" y="256"/>
                  </a:cubicBezTo>
                  <a:cubicBezTo>
                    <a:pt x="100" y="265"/>
                    <a:pt x="115" y="269"/>
                    <a:pt x="129" y="269"/>
                  </a:cubicBezTo>
                  <a:cubicBezTo>
                    <a:pt x="170" y="269"/>
                    <a:pt x="211" y="238"/>
                    <a:pt x="223" y="186"/>
                  </a:cubicBezTo>
                  <a:cubicBezTo>
                    <a:pt x="256" y="116"/>
                    <a:pt x="223" y="50"/>
                    <a:pt x="169" y="13"/>
                  </a:cubicBezTo>
                  <a:cubicBezTo>
                    <a:pt x="152" y="4"/>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32"/>
            <p:cNvSpPr/>
            <p:nvPr/>
          </p:nvSpPr>
          <p:spPr>
            <a:xfrm>
              <a:off x="4690450" y="2926525"/>
              <a:ext cx="6100" cy="6700"/>
            </a:xfrm>
            <a:custGeom>
              <a:avLst/>
              <a:gdLst/>
              <a:ahLst/>
              <a:cxnLst/>
              <a:rect l="l" t="t" r="r" b="b"/>
              <a:pathLst>
                <a:path w="244" h="268" extrusionOk="0">
                  <a:moveTo>
                    <a:pt x="141" y="1"/>
                  </a:moveTo>
                  <a:cubicBezTo>
                    <a:pt x="104" y="1"/>
                    <a:pt x="71" y="21"/>
                    <a:pt x="54" y="38"/>
                  </a:cubicBezTo>
                  <a:cubicBezTo>
                    <a:pt x="1" y="87"/>
                    <a:pt x="1" y="157"/>
                    <a:pt x="38" y="227"/>
                  </a:cubicBezTo>
                  <a:cubicBezTo>
                    <a:pt x="54" y="244"/>
                    <a:pt x="87" y="260"/>
                    <a:pt x="104" y="260"/>
                  </a:cubicBezTo>
                  <a:cubicBezTo>
                    <a:pt x="115" y="265"/>
                    <a:pt x="125" y="267"/>
                    <a:pt x="135" y="267"/>
                  </a:cubicBezTo>
                  <a:cubicBezTo>
                    <a:pt x="159" y="267"/>
                    <a:pt x="179" y="255"/>
                    <a:pt x="190" y="244"/>
                  </a:cubicBezTo>
                  <a:cubicBezTo>
                    <a:pt x="207" y="227"/>
                    <a:pt x="223" y="190"/>
                    <a:pt x="223" y="157"/>
                  </a:cubicBezTo>
                  <a:cubicBezTo>
                    <a:pt x="244" y="124"/>
                    <a:pt x="223" y="87"/>
                    <a:pt x="207" y="54"/>
                  </a:cubicBezTo>
                  <a:cubicBezTo>
                    <a:pt x="190" y="38"/>
                    <a:pt x="174" y="21"/>
                    <a:pt x="157" y="21"/>
                  </a:cubicBezTo>
                  <a:lnTo>
                    <a:pt x="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32"/>
            <p:cNvSpPr/>
            <p:nvPr/>
          </p:nvSpPr>
          <p:spPr>
            <a:xfrm>
              <a:off x="4714050" y="2843650"/>
              <a:ext cx="6125" cy="6700"/>
            </a:xfrm>
            <a:custGeom>
              <a:avLst/>
              <a:gdLst/>
              <a:ahLst/>
              <a:cxnLst/>
              <a:rect l="l" t="t" r="r" b="b"/>
              <a:pathLst>
                <a:path w="245" h="268" extrusionOk="0">
                  <a:moveTo>
                    <a:pt x="104" y="1"/>
                  </a:moveTo>
                  <a:cubicBezTo>
                    <a:pt x="87" y="1"/>
                    <a:pt x="54" y="17"/>
                    <a:pt x="54" y="38"/>
                  </a:cubicBezTo>
                  <a:cubicBezTo>
                    <a:pt x="21" y="71"/>
                    <a:pt x="1" y="104"/>
                    <a:pt x="21" y="157"/>
                  </a:cubicBezTo>
                  <a:cubicBezTo>
                    <a:pt x="21" y="190"/>
                    <a:pt x="38" y="223"/>
                    <a:pt x="54" y="244"/>
                  </a:cubicBezTo>
                  <a:cubicBezTo>
                    <a:pt x="78" y="256"/>
                    <a:pt x="93" y="267"/>
                    <a:pt x="113" y="267"/>
                  </a:cubicBezTo>
                  <a:cubicBezTo>
                    <a:pt x="121" y="267"/>
                    <a:pt x="130" y="265"/>
                    <a:pt x="141" y="260"/>
                  </a:cubicBezTo>
                  <a:cubicBezTo>
                    <a:pt x="190" y="260"/>
                    <a:pt x="244" y="190"/>
                    <a:pt x="228" y="120"/>
                  </a:cubicBezTo>
                  <a:cubicBezTo>
                    <a:pt x="228" y="71"/>
                    <a:pt x="190" y="38"/>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32"/>
            <p:cNvSpPr/>
            <p:nvPr/>
          </p:nvSpPr>
          <p:spPr>
            <a:xfrm>
              <a:off x="4712400" y="2860550"/>
              <a:ext cx="6000" cy="6425"/>
            </a:xfrm>
            <a:custGeom>
              <a:avLst/>
              <a:gdLst/>
              <a:ahLst/>
              <a:cxnLst/>
              <a:rect l="l" t="t" r="r" b="b"/>
              <a:pathLst>
                <a:path w="240" h="257" extrusionOk="0">
                  <a:moveTo>
                    <a:pt x="111" y="0"/>
                  </a:moveTo>
                  <a:cubicBezTo>
                    <a:pt x="70" y="0"/>
                    <a:pt x="29" y="32"/>
                    <a:pt x="17" y="83"/>
                  </a:cubicBezTo>
                  <a:cubicBezTo>
                    <a:pt x="1" y="149"/>
                    <a:pt x="17" y="219"/>
                    <a:pt x="87" y="252"/>
                  </a:cubicBezTo>
                  <a:cubicBezTo>
                    <a:pt x="96" y="255"/>
                    <a:pt x="106" y="257"/>
                    <a:pt x="115" y="257"/>
                  </a:cubicBezTo>
                  <a:cubicBezTo>
                    <a:pt x="160" y="257"/>
                    <a:pt x="210" y="227"/>
                    <a:pt x="223" y="186"/>
                  </a:cubicBezTo>
                  <a:cubicBezTo>
                    <a:pt x="240" y="116"/>
                    <a:pt x="223"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32"/>
            <p:cNvSpPr/>
            <p:nvPr/>
          </p:nvSpPr>
          <p:spPr>
            <a:xfrm>
              <a:off x="4720150" y="2875500"/>
              <a:ext cx="425" cy="2100"/>
            </a:xfrm>
            <a:custGeom>
              <a:avLst/>
              <a:gdLst/>
              <a:ahLst/>
              <a:cxnLst/>
              <a:rect l="l" t="t" r="r" b="b"/>
              <a:pathLst>
                <a:path w="17" h="84" extrusionOk="0">
                  <a:moveTo>
                    <a:pt x="17" y="1"/>
                  </a:moveTo>
                  <a:cubicBezTo>
                    <a:pt x="0" y="34"/>
                    <a:pt x="0" y="50"/>
                    <a:pt x="0" y="83"/>
                  </a:cubicBezTo>
                  <a:cubicBezTo>
                    <a:pt x="0" y="67"/>
                    <a:pt x="17" y="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32"/>
            <p:cNvSpPr/>
            <p:nvPr/>
          </p:nvSpPr>
          <p:spPr>
            <a:xfrm>
              <a:off x="4697350" y="2911575"/>
              <a:ext cx="5600" cy="6600"/>
            </a:xfrm>
            <a:custGeom>
              <a:avLst/>
              <a:gdLst/>
              <a:ahLst/>
              <a:cxnLst/>
              <a:rect l="l" t="t" r="r" b="b"/>
              <a:pathLst>
                <a:path w="224" h="264" extrusionOk="0">
                  <a:moveTo>
                    <a:pt x="104" y="1"/>
                  </a:moveTo>
                  <a:cubicBezTo>
                    <a:pt x="34" y="17"/>
                    <a:pt x="1" y="83"/>
                    <a:pt x="1" y="153"/>
                  </a:cubicBezTo>
                  <a:cubicBezTo>
                    <a:pt x="1" y="186"/>
                    <a:pt x="17" y="223"/>
                    <a:pt x="50" y="240"/>
                  </a:cubicBezTo>
                  <a:cubicBezTo>
                    <a:pt x="65" y="252"/>
                    <a:pt x="86" y="263"/>
                    <a:pt x="102" y="263"/>
                  </a:cubicBezTo>
                  <a:cubicBezTo>
                    <a:pt x="109" y="263"/>
                    <a:pt x="116" y="261"/>
                    <a:pt x="120" y="256"/>
                  </a:cubicBezTo>
                  <a:cubicBezTo>
                    <a:pt x="153" y="256"/>
                    <a:pt x="191" y="240"/>
                    <a:pt x="207" y="207"/>
                  </a:cubicBezTo>
                  <a:cubicBezTo>
                    <a:pt x="224" y="186"/>
                    <a:pt x="224" y="153"/>
                    <a:pt x="224" y="120"/>
                  </a:cubicBezTo>
                  <a:cubicBezTo>
                    <a:pt x="224" y="83"/>
                    <a:pt x="207" y="50"/>
                    <a:pt x="174" y="34"/>
                  </a:cubicBezTo>
                  <a:cubicBezTo>
                    <a:pt x="174"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32"/>
            <p:cNvSpPr/>
            <p:nvPr/>
          </p:nvSpPr>
          <p:spPr>
            <a:xfrm>
              <a:off x="4708500" y="2830175"/>
              <a:ext cx="5575" cy="6700"/>
            </a:xfrm>
            <a:custGeom>
              <a:avLst/>
              <a:gdLst/>
              <a:ahLst/>
              <a:cxnLst/>
              <a:rect l="l" t="t" r="r" b="b"/>
              <a:pathLst>
                <a:path w="223" h="268" extrusionOk="0">
                  <a:moveTo>
                    <a:pt x="121" y="1"/>
                  </a:moveTo>
                  <a:cubicBezTo>
                    <a:pt x="115" y="1"/>
                    <a:pt x="109" y="2"/>
                    <a:pt x="103" y="8"/>
                  </a:cubicBezTo>
                  <a:cubicBezTo>
                    <a:pt x="70" y="8"/>
                    <a:pt x="37" y="24"/>
                    <a:pt x="17" y="61"/>
                  </a:cubicBezTo>
                  <a:cubicBezTo>
                    <a:pt x="0" y="78"/>
                    <a:pt x="0" y="111"/>
                    <a:pt x="0" y="144"/>
                  </a:cubicBezTo>
                  <a:cubicBezTo>
                    <a:pt x="0" y="181"/>
                    <a:pt x="17" y="214"/>
                    <a:pt x="54" y="231"/>
                  </a:cubicBezTo>
                  <a:cubicBezTo>
                    <a:pt x="70" y="247"/>
                    <a:pt x="103" y="268"/>
                    <a:pt x="140" y="268"/>
                  </a:cubicBezTo>
                  <a:cubicBezTo>
                    <a:pt x="190" y="247"/>
                    <a:pt x="223" y="181"/>
                    <a:pt x="223" y="111"/>
                  </a:cubicBezTo>
                  <a:cubicBezTo>
                    <a:pt x="223" y="78"/>
                    <a:pt x="206" y="41"/>
                    <a:pt x="173" y="24"/>
                  </a:cubicBezTo>
                  <a:lnTo>
                    <a:pt x="157" y="8"/>
                  </a:ln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32"/>
            <p:cNvSpPr/>
            <p:nvPr/>
          </p:nvSpPr>
          <p:spPr>
            <a:xfrm>
              <a:off x="4698600" y="2896125"/>
              <a:ext cx="6100" cy="6500"/>
            </a:xfrm>
            <a:custGeom>
              <a:avLst/>
              <a:gdLst/>
              <a:ahLst/>
              <a:cxnLst/>
              <a:rect l="l" t="t" r="r" b="b"/>
              <a:pathLst>
                <a:path w="244" h="260" extrusionOk="0">
                  <a:moveTo>
                    <a:pt x="103" y="0"/>
                  </a:moveTo>
                  <a:cubicBezTo>
                    <a:pt x="54" y="17"/>
                    <a:pt x="0" y="83"/>
                    <a:pt x="21" y="153"/>
                  </a:cubicBezTo>
                  <a:cubicBezTo>
                    <a:pt x="21" y="214"/>
                    <a:pt x="71" y="259"/>
                    <a:pt x="119" y="259"/>
                  </a:cubicBezTo>
                  <a:cubicBezTo>
                    <a:pt x="126" y="259"/>
                    <a:pt x="134" y="258"/>
                    <a:pt x="141" y="256"/>
                  </a:cubicBezTo>
                  <a:cubicBezTo>
                    <a:pt x="174" y="256"/>
                    <a:pt x="190" y="239"/>
                    <a:pt x="207" y="206"/>
                  </a:cubicBezTo>
                  <a:cubicBezTo>
                    <a:pt x="227" y="186"/>
                    <a:pt x="244" y="153"/>
                    <a:pt x="227" y="120"/>
                  </a:cubicBezTo>
                  <a:cubicBezTo>
                    <a:pt x="227" y="83"/>
                    <a:pt x="207" y="50"/>
                    <a:pt x="190" y="33"/>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32"/>
            <p:cNvSpPr/>
            <p:nvPr/>
          </p:nvSpPr>
          <p:spPr>
            <a:xfrm>
              <a:off x="4692200" y="2881475"/>
              <a:ext cx="6000" cy="6650"/>
            </a:xfrm>
            <a:custGeom>
              <a:avLst/>
              <a:gdLst/>
              <a:ahLst/>
              <a:cxnLst/>
              <a:rect l="l" t="t" r="r" b="b"/>
              <a:pathLst>
                <a:path w="240" h="266" extrusionOk="0">
                  <a:moveTo>
                    <a:pt x="104" y="1"/>
                  </a:moveTo>
                  <a:cubicBezTo>
                    <a:pt x="34" y="17"/>
                    <a:pt x="1" y="87"/>
                    <a:pt x="17" y="153"/>
                  </a:cubicBezTo>
                  <a:cubicBezTo>
                    <a:pt x="17" y="190"/>
                    <a:pt x="34" y="223"/>
                    <a:pt x="50" y="240"/>
                  </a:cubicBezTo>
                  <a:cubicBezTo>
                    <a:pt x="76" y="252"/>
                    <a:pt x="92" y="265"/>
                    <a:pt x="111" y="265"/>
                  </a:cubicBezTo>
                  <a:cubicBezTo>
                    <a:pt x="119" y="265"/>
                    <a:pt x="127" y="263"/>
                    <a:pt x="137" y="256"/>
                  </a:cubicBezTo>
                  <a:cubicBezTo>
                    <a:pt x="190" y="256"/>
                    <a:pt x="240" y="190"/>
                    <a:pt x="223" y="120"/>
                  </a:cubicBezTo>
                  <a:cubicBezTo>
                    <a:pt x="223" y="8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32"/>
            <p:cNvSpPr/>
            <p:nvPr/>
          </p:nvSpPr>
          <p:spPr>
            <a:xfrm>
              <a:off x="4672825" y="3023200"/>
              <a:ext cx="6100" cy="6425"/>
            </a:xfrm>
            <a:custGeom>
              <a:avLst/>
              <a:gdLst/>
              <a:ahLst/>
              <a:cxnLst/>
              <a:rect l="l" t="t" r="r" b="b"/>
              <a:pathLst>
                <a:path w="244" h="257" extrusionOk="0">
                  <a:moveTo>
                    <a:pt x="104" y="1"/>
                  </a:moveTo>
                  <a:cubicBezTo>
                    <a:pt x="54" y="17"/>
                    <a:pt x="1" y="87"/>
                    <a:pt x="21" y="153"/>
                  </a:cubicBezTo>
                  <a:cubicBezTo>
                    <a:pt x="21" y="190"/>
                    <a:pt x="38" y="223"/>
                    <a:pt x="54" y="240"/>
                  </a:cubicBezTo>
                  <a:cubicBezTo>
                    <a:pt x="87" y="256"/>
                    <a:pt x="104" y="256"/>
                    <a:pt x="141" y="256"/>
                  </a:cubicBezTo>
                  <a:cubicBezTo>
                    <a:pt x="174" y="256"/>
                    <a:pt x="190" y="240"/>
                    <a:pt x="207" y="207"/>
                  </a:cubicBezTo>
                  <a:cubicBezTo>
                    <a:pt x="227" y="174"/>
                    <a:pt x="244" y="137"/>
                    <a:pt x="227" y="104"/>
                  </a:cubicBezTo>
                  <a:cubicBezTo>
                    <a:pt x="227" y="71"/>
                    <a:pt x="207" y="50"/>
                    <a:pt x="190" y="17"/>
                  </a:cubicBezTo>
                  <a:lnTo>
                    <a:pt x="157" y="17"/>
                  </a:ln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32"/>
            <p:cNvSpPr/>
            <p:nvPr/>
          </p:nvSpPr>
          <p:spPr>
            <a:xfrm>
              <a:off x="4672000" y="2975400"/>
              <a:ext cx="4350" cy="6600"/>
            </a:xfrm>
            <a:custGeom>
              <a:avLst/>
              <a:gdLst/>
              <a:ahLst/>
              <a:cxnLst/>
              <a:rect l="l" t="t" r="r" b="b"/>
              <a:pathLst>
                <a:path w="174" h="264" extrusionOk="0">
                  <a:moveTo>
                    <a:pt x="142" y="0"/>
                  </a:moveTo>
                  <a:cubicBezTo>
                    <a:pt x="88" y="0"/>
                    <a:pt x="48" y="35"/>
                    <a:pt x="17" y="90"/>
                  </a:cubicBezTo>
                  <a:cubicBezTo>
                    <a:pt x="1" y="161"/>
                    <a:pt x="34" y="231"/>
                    <a:pt x="87" y="247"/>
                  </a:cubicBezTo>
                  <a:cubicBezTo>
                    <a:pt x="104" y="264"/>
                    <a:pt x="120" y="264"/>
                    <a:pt x="120" y="264"/>
                  </a:cubicBezTo>
                  <a:cubicBezTo>
                    <a:pt x="120" y="247"/>
                    <a:pt x="120" y="231"/>
                    <a:pt x="137" y="210"/>
                  </a:cubicBezTo>
                  <a:cubicBezTo>
                    <a:pt x="137" y="144"/>
                    <a:pt x="157" y="74"/>
                    <a:pt x="174" y="25"/>
                  </a:cubicBezTo>
                  <a:lnTo>
                    <a:pt x="174" y="4"/>
                  </a:lnTo>
                  <a:cubicBezTo>
                    <a:pt x="163" y="1"/>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32"/>
            <p:cNvSpPr/>
            <p:nvPr/>
          </p:nvSpPr>
          <p:spPr>
            <a:xfrm>
              <a:off x="4653550" y="2854925"/>
              <a:ext cx="6425" cy="6525"/>
            </a:xfrm>
            <a:custGeom>
              <a:avLst/>
              <a:gdLst/>
              <a:ahLst/>
              <a:cxnLst/>
              <a:rect l="l" t="t" r="r" b="b"/>
              <a:pathLst>
                <a:path w="257" h="261" extrusionOk="0">
                  <a:moveTo>
                    <a:pt x="128" y="1"/>
                  </a:moveTo>
                  <a:cubicBezTo>
                    <a:pt x="86" y="1"/>
                    <a:pt x="46" y="34"/>
                    <a:pt x="34" y="82"/>
                  </a:cubicBezTo>
                  <a:cubicBezTo>
                    <a:pt x="1" y="152"/>
                    <a:pt x="34" y="222"/>
                    <a:pt x="87" y="255"/>
                  </a:cubicBezTo>
                  <a:cubicBezTo>
                    <a:pt x="103" y="259"/>
                    <a:pt x="117" y="261"/>
                    <a:pt x="131" y="261"/>
                  </a:cubicBezTo>
                  <a:cubicBezTo>
                    <a:pt x="177" y="261"/>
                    <a:pt x="214" y="238"/>
                    <a:pt x="240" y="185"/>
                  </a:cubicBezTo>
                  <a:cubicBezTo>
                    <a:pt x="256" y="119"/>
                    <a:pt x="223" y="32"/>
                    <a:pt x="174" y="16"/>
                  </a:cubicBezTo>
                  <a:cubicBezTo>
                    <a:pt x="159" y="6"/>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32"/>
            <p:cNvSpPr/>
            <p:nvPr/>
          </p:nvSpPr>
          <p:spPr>
            <a:xfrm>
              <a:off x="4668600" y="2945900"/>
              <a:ext cx="6000" cy="6425"/>
            </a:xfrm>
            <a:custGeom>
              <a:avLst/>
              <a:gdLst/>
              <a:ahLst/>
              <a:cxnLst/>
              <a:rect l="l" t="t" r="r" b="b"/>
              <a:pathLst>
                <a:path w="240" h="257" extrusionOk="0">
                  <a:moveTo>
                    <a:pt x="137" y="1"/>
                  </a:moveTo>
                  <a:cubicBezTo>
                    <a:pt x="120" y="1"/>
                    <a:pt x="87" y="1"/>
                    <a:pt x="67" y="34"/>
                  </a:cubicBezTo>
                  <a:cubicBezTo>
                    <a:pt x="17" y="71"/>
                    <a:pt x="1" y="153"/>
                    <a:pt x="50" y="207"/>
                  </a:cubicBezTo>
                  <a:cubicBezTo>
                    <a:pt x="67" y="240"/>
                    <a:pt x="87" y="256"/>
                    <a:pt x="120" y="256"/>
                  </a:cubicBezTo>
                  <a:cubicBezTo>
                    <a:pt x="153" y="256"/>
                    <a:pt x="170" y="256"/>
                    <a:pt x="207" y="223"/>
                  </a:cubicBezTo>
                  <a:cubicBezTo>
                    <a:pt x="223" y="207"/>
                    <a:pt x="240" y="174"/>
                    <a:pt x="240" y="137"/>
                  </a:cubicBezTo>
                  <a:cubicBezTo>
                    <a:pt x="240" y="104"/>
                    <a:pt x="240" y="71"/>
                    <a:pt x="223" y="50"/>
                  </a:cubicBezTo>
                  <a:cubicBezTo>
                    <a:pt x="207" y="34"/>
                    <a:pt x="190"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32"/>
            <p:cNvSpPr/>
            <p:nvPr/>
          </p:nvSpPr>
          <p:spPr>
            <a:xfrm>
              <a:off x="4664275" y="2960850"/>
              <a:ext cx="6000" cy="6425"/>
            </a:xfrm>
            <a:custGeom>
              <a:avLst/>
              <a:gdLst/>
              <a:ahLst/>
              <a:cxnLst/>
              <a:rect l="l" t="t" r="r" b="b"/>
              <a:pathLst>
                <a:path w="240" h="257" extrusionOk="0">
                  <a:moveTo>
                    <a:pt x="127" y="0"/>
                  </a:moveTo>
                  <a:cubicBezTo>
                    <a:pt x="80" y="0"/>
                    <a:pt x="31" y="30"/>
                    <a:pt x="17" y="71"/>
                  </a:cubicBezTo>
                  <a:cubicBezTo>
                    <a:pt x="0" y="141"/>
                    <a:pt x="17" y="227"/>
                    <a:pt x="87" y="244"/>
                  </a:cubicBezTo>
                  <a:cubicBezTo>
                    <a:pt x="100" y="252"/>
                    <a:pt x="115" y="257"/>
                    <a:pt x="129" y="257"/>
                  </a:cubicBezTo>
                  <a:cubicBezTo>
                    <a:pt x="170" y="257"/>
                    <a:pt x="211" y="225"/>
                    <a:pt x="223" y="174"/>
                  </a:cubicBezTo>
                  <a:cubicBezTo>
                    <a:pt x="240" y="108"/>
                    <a:pt x="223" y="38"/>
                    <a:pt x="157" y="5"/>
                  </a:cubicBezTo>
                  <a:cubicBezTo>
                    <a:pt x="148" y="2"/>
                    <a:pt x="13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32"/>
            <p:cNvSpPr/>
            <p:nvPr/>
          </p:nvSpPr>
          <p:spPr>
            <a:xfrm>
              <a:off x="4766925" y="3020950"/>
              <a:ext cx="6425" cy="6475"/>
            </a:xfrm>
            <a:custGeom>
              <a:avLst/>
              <a:gdLst/>
              <a:ahLst/>
              <a:cxnLst/>
              <a:rect l="l" t="t" r="r" b="b"/>
              <a:pathLst>
                <a:path w="257" h="259" extrusionOk="0">
                  <a:moveTo>
                    <a:pt x="146" y="0"/>
                  </a:moveTo>
                  <a:cubicBezTo>
                    <a:pt x="98" y="0"/>
                    <a:pt x="48" y="33"/>
                    <a:pt x="34" y="91"/>
                  </a:cubicBezTo>
                  <a:cubicBezTo>
                    <a:pt x="1" y="140"/>
                    <a:pt x="34" y="227"/>
                    <a:pt x="87" y="243"/>
                  </a:cubicBezTo>
                  <a:cubicBezTo>
                    <a:pt x="105" y="253"/>
                    <a:pt x="122" y="258"/>
                    <a:pt x="138" y="258"/>
                  </a:cubicBezTo>
                  <a:cubicBezTo>
                    <a:pt x="181" y="258"/>
                    <a:pt x="216" y="225"/>
                    <a:pt x="240" y="177"/>
                  </a:cubicBezTo>
                  <a:cubicBezTo>
                    <a:pt x="256" y="107"/>
                    <a:pt x="223" y="37"/>
                    <a:pt x="174" y="4"/>
                  </a:cubicBezTo>
                  <a:cubicBezTo>
                    <a:pt x="165" y="1"/>
                    <a:pt x="155"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32"/>
            <p:cNvSpPr/>
            <p:nvPr/>
          </p:nvSpPr>
          <p:spPr>
            <a:xfrm>
              <a:off x="4658300" y="2903325"/>
              <a:ext cx="5575" cy="6525"/>
            </a:xfrm>
            <a:custGeom>
              <a:avLst/>
              <a:gdLst/>
              <a:ahLst/>
              <a:cxnLst/>
              <a:rect l="l" t="t" r="r" b="b"/>
              <a:pathLst>
                <a:path w="223" h="261" extrusionOk="0">
                  <a:moveTo>
                    <a:pt x="103" y="1"/>
                  </a:moveTo>
                  <a:cubicBezTo>
                    <a:pt x="33" y="22"/>
                    <a:pt x="0" y="71"/>
                    <a:pt x="0" y="158"/>
                  </a:cubicBezTo>
                  <a:cubicBezTo>
                    <a:pt x="0" y="191"/>
                    <a:pt x="17" y="207"/>
                    <a:pt x="50" y="228"/>
                  </a:cubicBezTo>
                  <a:cubicBezTo>
                    <a:pt x="66" y="261"/>
                    <a:pt x="103" y="261"/>
                    <a:pt x="120" y="261"/>
                  </a:cubicBezTo>
                  <a:cubicBezTo>
                    <a:pt x="153" y="261"/>
                    <a:pt x="190" y="228"/>
                    <a:pt x="206" y="207"/>
                  </a:cubicBezTo>
                  <a:cubicBezTo>
                    <a:pt x="223" y="174"/>
                    <a:pt x="223" y="141"/>
                    <a:pt x="223" y="104"/>
                  </a:cubicBezTo>
                  <a:cubicBezTo>
                    <a:pt x="223" y="71"/>
                    <a:pt x="206" y="38"/>
                    <a:pt x="169" y="22"/>
                  </a:cubicBezTo>
                  <a:cubicBezTo>
                    <a:pt x="169" y="22"/>
                    <a:pt x="153"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32"/>
            <p:cNvSpPr/>
            <p:nvPr/>
          </p:nvSpPr>
          <p:spPr>
            <a:xfrm>
              <a:off x="4661275" y="2930750"/>
              <a:ext cx="6025" cy="6450"/>
            </a:xfrm>
            <a:custGeom>
              <a:avLst/>
              <a:gdLst/>
              <a:ahLst/>
              <a:cxnLst/>
              <a:rect l="l" t="t" r="r" b="b"/>
              <a:pathLst>
                <a:path w="241" h="258" extrusionOk="0">
                  <a:moveTo>
                    <a:pt x="127" y="1"/>
                  </a:moveTo>
                  <a:cubicBezTo>
                    <a:pt x="82" y="1"/>
                    <a:pt x="31" y="33"/>
                    <a:pt x="17" y="91"/>
                  </a:cubicBezTo>
                  <a:cubicBezTo>
                    <a:pt x="1" y="108"/>
                    <a:pt x="1" y="124"/>
                    <a:pt x="1" y="141"/>
                  </a:cubicBezTo>
                  <a:cubicBezTo>
                    <a:pt x="17" y="194"/>
                    <a:pt x="34" y="227"/>
                    <a:pt x="71" y="244"/>
                  </a:cubicBezTo>
                  <a:cubicBezTo>
                    <a:pt x="92" y="253"/>
                    <a:pt x="110" y="258"/>
                    <a:pt x="127" y="258"/>
                  </a:cubicBezTo>
                  <a:cubicBezTo>
                    <a:pt x="149" y="258"/>
                    <a:pt x="169" y="249"/>
                    <a:pt x="191" y="227"/>
                  </a:cubicBezTo>
                  <a:cubicBezTo>
                    <a:pt x="207" y="211"/>
                    <a:pt x="207" y="194"/>
                    <a:pt x="224" y="178"/>
                  </a:cubicBezTo>
                  <a:cubicBezTo>
                    <a:pt x="240" y="108"/>
                    <a:pt x="207"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32"/>
            <p:cNvSpPr/>
            <p:nvPr/>
          </p:nvSpPr>
          <p:spPr>
            <a:xfrm>
              <a:off x="4679725" y="2960025"/>
              <a:ext cx="2200" cy="4350"/>
            </a:xfrm>
            <a:custGeom>
              <a:avLst/>
              <a:gdLst/>
              <a:ahLst/>
              <a:cxnLst/>
              <a:rect l="l" t="t" r="r" b="b"/>
              <a:pathLst>
                <a:path w="88" h="174" extrusionOk="0">
                  <a:moveTo>
                    <a:pt x="87" y="0"/>
                  </a:moveTo>
                  <a:cubicBezTo>
                    <a:pt x="54" y="0"/>
                    <a:pt x="17" y="38"/>
                    <a:pt x="17" y="71"/>
                  </a:cubicBezTo>
                  <a:cubicBezTo>
                    <a:pt x="1" y="104"/>
                    <a:pt x="1" y="141"/>
                    <a:pt x="17" y="174"/>
                  </a:cubicBezTo>
                  <a:cubicBezTo>
                    <a:pt x="34" y="104"/>
                    <a:pt x="71" y="54"/>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32"/>
            <p:cNvSpPr/>
            <p:nvPr/>
          </p:nvSpPr>
          <p:spPr>
            <a:xfrm>
              <a:off x="4827025" y="2980650"/>
              <a:ext cx="6100" cy="6500"/>
            </a:xfrm>
            <a:custGeom>
              <a:avLst/>
              <a:gdLst/>
              <a:ahLst/>
              <a:cxnLst/>
              <a:rect l="l" t="t" r="r" b="b"/>
              <a:pathLst>
                <a:path w="244" h="260" extrusionOk="0">
                  <a:moveTo>
                    <a:pt x="104" y="0"/>
                  </a:moveTo>
                  <a:cubicBezTo>
                    <a:pt x="54" y="21"/>
                    <a:pt x="1" y="70"/>
                    <a:pt x="17" y="157"/>
                  </a:cubicBezTo>
                  <a:cubicBezTo>
                    <a:pt x="17" y="190"/>
                    <a:pt x="38" y="206"/>
                    <a:pt x="54" y="227"/>
                  </a:cubicBezTo>
                  <a:cubicBezTo>
                    <a:pt x="87" y="260"/>
                    <a:pt x="120" y="260"/>
                    <a:pt x="141" y="260"/>
                  </a:cubicBezTo>
                  <a:cubicBezTo>
                    <a:pt x="207" y="243"/>
                    <a:pt x="244" y="173"/>
                    <a:pt x="244" y="103"/>
                  </a:cubicBezTo>
                  <a:cubicBezTo>
                    <a:pt x="223" y="54"/>
                    <a:pt x="207"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32"/>
            <p:cNvSpPr/>
            <p:nvPr/>
          </p:nvSpPr>
          <p:spPr>
            <a:xfrm>
              <a:off x="4810325" y="2983600"/>
              <a:ext cx="6425" cy="6550"/>
            </a:xfrm>
            <a:custGeom>
              <a:avLst/>
              <a:gdLst/>
              <a:ahLst/>
              <a:cxnLst/>
              <a:rect l="l" t="t" r="r" b="b"/>
              <a:pathLst>
                <a:path w="257" h="262" extrusionOk="0">
                  <a:moveTo>
                    <a:pt x="140" y="0"/>
                  </a:moveTo>
                  <a:cubicBezTo>
                    <a:pt x="96" y="0"/>
                    <a:pt x="47" y="35"/>
                    <a:pt x="34" y="88"/>
                  </a:cubicBezTo>
                  <a:cubicBezTo>
                    <a:pt x="1" y="158"/>
                    <a:pt x="34" y="228"/>
                    <a:pt x="87" y="245"/>
                  </a:cubicBezTo>
                  <a:cubicBezTo>
                    <a:pt x="104" y="261"/>
                    <a:pt x="120" y="261"/>
                    <a:pt x="137" y="261"/>
                  </a:cubicBezTo>
                  <a:cubicBezTo>
                    <a:pt x="190" y="261"/>
                    <a:pt x="223" y="228"/>
                    <a:pt x="240" y="175"/>
                  </a:cubicBezTo>
                  <a:cubicBezTo>
                    <a:pt x="256" y="125"/>
                    <a:pt x="240" y="72"/>
                    <a:pt x="207" y="39"/>
                  </a:cubicBezTo>
                  <a:cubicBezTo>
                    <a:pt x="207" y="22"/>
                    <a:pt x="190" y="22"/>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32"/>
            <p:cNvSpPr/>
            <p:nvPr/>
          </p:nvSpPr>
          <p:spPr>
            <a:xfrm>
              <a:off x="4823625" y="2949300"/>
              <a:ext cx="6000" cy="6700"/>
            </a:xfrm>
            <a:custGeom>
              <a:avLst/>
              <a:gdLst/>
              <a:ahLst/>
              <a:cxnLst/>
              <a:rect l="l" t="t" r="r" b="b"/>
              <a:pathLst>
                <a:path w="240" h="268" extrusionOk="0">
                  <a:moveTo>
                    <a:pt x="104" y="1"/>
                  </a:moveTo>
                  <a:cubicBezTo>
                    <a:pt x="33" y="17"/>
                    <a:pt x="0" y="87"/>
                    <a:pt x="17" y="157"/>
                  </a:cubicBezTo>
                  <a:cubicBezTo>
                    <a:pt x="17" y="190"/>
                    <a:pt x="33" y="223"/>
                    <a:pt x="71" y="244"/>
                  </a:cubicBezTo>
                  <a:cubicBezTo>
                    <a:pt x="82" y="256"/>
                    <a:pt x="94" y="267"/>
                    <a:pt x="111" y="267"/>
                  </a:cubicBezTo>
                  <a:cubicBezTo>
                    <a:pt x="119" y="267"/>
                    <a:pt x="127" y="265"/>
                    <a:pt x="137" y="260"/>
                  </a:cubicBezTo>
                  <a:cubicBezTo>
                    <a:pt x="174" y="260"/>
                    <a:pt x="190" y="244"/>
                    <a:pt x="207" y="207"/>
                  </a:cubicBezTo>
                  <a:cubicBezTo>
                    <a:pt x="223" y="190"/>
                    <a:pt x="240" y="157"/>
                    <a:pt x="223" y="120"/>
                  </a:cubicBezTo>
                  <a:cubicBezTo>
                    <a:pt x="223" y="87"/>
                    <a:pt x="207" y="54"/>
                    <a:pt x="190" y="38"/>
                  </a:cubicBezTo>
                  <a:cubicBezTo>
                    <a:pt x="174" y="17"/>
                    <a:pt x="174" y="17"/>
                    <a:pt x="153" y="17"/>
                  </a:cubicBezTo>
                  <a:lnTo>
                    <a:pt x="137"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32"/>
            <p:cNvSpPr/>
            <p:nvPr/>
          </p:nvSpPr>
          <p:spPr>
            <a:xfrm>
              <a:off x="4797450" y="2984975"/>
              <a:ext cx="6000" cy="6500"/>
            </a:xfrm>
            <a:custGeom>
              <a:avLst/>
              <a:gdLst/>
              <a:ahLst/>
              <a:cxnLst/>
              <a:rect l="l" t="t" r="r" b="b"/>
              <a:pathLst>
                <a:path w="240" h="260" extrusionOk="0">
                  <a:moveTo>
                    <a:pt x="136" y="0"/>
                  </a:moveTo>
                  <a:cubicBezTo>
                    <a:pt x="103" y="0"/>
                    <a:pt x="66" y="0"/>
                    <a:pt x="50" y="33"/>
                  </a:cubicBezTo>
                  <a:cubicBezTo>
                    <a:pt x="0" y="70"/>
                    <a:pt x="0" y="157"/>
                    <a:pt x="33" y="206"/>
                  </a:cubicBezTo>
                  <a:cubicBezTo>
                    <a:pt x="50" y="239"/>
                    <a:pt x="87" y="260"/>
                    <a:pt x="103" y="260"/>
                  </a:cubicBezTo>
                  <a:cubicBezTo>
                    <a:pt x="136" y="260"/>
                    <a:pt x="169" y="260"/>
                    <a:pt x="190" y="239"/>
                  </a:cubicBezTo>
                  <a:cubicBezTo>
                    <a:pt x="206" y="206"/>
                    <a:pt x="223" y="173"/>
                    <a:pt x="223" y="136"/>
                  </a:cubicBezTo>
                  <a:cubicBezTo>
                    <a:pt x="239" y="103"/>
                    <a:pt x="223" y="70"/>
                    <a:pt x="206" y="54"/>
                  </a:cubicBezTo>
                  <a:cubicBezTo>
                    <a:pt x="190" y="33"/>
                    <a:pt x="169" y="17"/>
                    <a:pt x="153" y="17"/>
                  </a:cubicBezTo>
                  <a:cubicBezTo>
                    <a:pt x="153"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32"/>
            <p:cNvSpPr/>
            <p:nvPr/>
          </p:nvSpPr>
          <p:spPr>
            <a:xfrm>
              <a:off x="4781975" y="2989950"/>
              <a:ext cx="6000" cy="6700"/>
            </a:xfrm>
            <a:custGeom>
              <a:avLst/>
              <a:gdLst/>
              <a:ahLst/>
              <a:cxnLst/>
              <a:rect l="l" t="t" r="r" b="b"/>
              <a:pathLst>
                <a:path w="240" h="268" extrusionOk="0">
                  <a:moveTo>
                    <a:pt x="120" y="0"/>
                  </a:moveTo>
                  <a:cubicBezTo>
                    <a:pt x="115" y="0"/>
                    <a:pt x="109" y="2"/>
                    <a:pt x="104" y="7"/>
                  </a:cubicBezTo>
                  <a:lnTo>
                    <a:pt x="67" y="7"/>
                  </a:lnTo>
                  <a:cubicBezTo>
                    <a:pt x="34" y="24"/>
                    <a:pt x="1" y="94"/>
                    <a:pt x="17" y="143"/>
                  </a:cubicBezTo>
                  <a:cubicBezTo>
                    <a:pt x="17" y="181"/>
                    <a:pt x="34" y="214"/>
                    <a:pt x="50" y="230"/>
                  </a:cubicBezTo>
                  <a:cubicBezTo>
                    <a:pt x="67" y="246"/>
                    <a:pt x="104" y="267"/>
                    <a:pt x="137" y="267"/>
                  </a:cubicBezTo>
                  <a:cubicBezTo>
                    <a:pt x="190" y="246"/>
                    <a:pt x="240" y="181"/>
                    <a:pt x="223" y="110"/>
                  </a:cubicBezTo>
                  <a:lnTo>
                    <a:pt x="223" y="77"/>
                  </a:ln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32"/>
            <p:cNvSpPr/>
            <p:nvPr/>
          </p:nvSpPr>
          <p:spPr>
            <a:xfrm>
              <a:off x="4766525" y="2990525"/>
              <a:ext cx="6000" cy="6525"/>
            </a:xfrm>
            <a:custGeom>
              <a:avLst/>
              <a:gdLst/>
              <a:ahLst/>
              <a:cxnLst/>
              <a:rect l="l" t="t" r="r" b="b"/>
              <a:pathLst>
                <a:path w="240" h="261" extrusionOk="0">
                  <a:moveTo>
                    <a:pt x="136" y="1"/>
                  </a:moveTo>
                  <a:cubicBezTo>
                    <a:pt x="103" y="17"/>
                    <a:pt x="50" y="54"/>
                    <a:pt x="17" y="87"/>
                  </a:cubicBezTo>
                  <a:cubicBezTo>
                    <a:pt x="0" y="120"/>
                    <a:pt x="17" y="174"/>
                    <a:pt x="33" y="207"/>
                  </a:cubicBezTo>
                  <a:cubicBezTo>
                    <a:pt x="50" y="223"/>
                    <a:pt x="87" y="244"/>
                    <a:pt x="103" y="261"/>
                  </a:cubicBezTo>
                  <a:cubicBezTo>
                    <a:pt x="136" y="261"/>
                    <a:pt x="169" y="244"/>
                    <a:pt x="190" y="223"/>
                  </a:cubicBezTo>
                  <a:cubicBezTo>
                    <a:pt x="239" y="174"/>
                    <a:pt x="239" y="87"/>
                    <a:pt x="207"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32"/>
            <p:cNvSpPr/>
            <p:nvPr/>
          </p:nvSpPr>
          <p:spPr>
            <a:xfrm>
              <a:off x="4775500" y="3007850"/>
              <a:ext cx="6100" cy="6450"/>
            </a:xfrm>
            <a:custGeom>
              <a:avLst/>
              <a:gdLst/>
              <a:ahLst/>
              <a:cxnLst/>
              <a:rect l="l" t="t" r="r" b="b"/>
              <a:pathLst>
                <a:path w="244" h="258" extrusionOk="0">
                  <a:moveTo>
                    <a:pt x="113" y="0"/>
                  </a:moveTo>
                  <a:cubicBezTo>
                    <a:pt x="71" y="0"/>
                    <a:pt x="32" y="31"/>
                    <a:pt x="17" y="83"/>
                  </a:cubicBezTo>
                  <a:cubicBezTo>
                    <a:pt x="0" y="149"/>
                    <a:pt x="17" y="219"/>
                    <a:pt x="70" y="252"/>
                  </a:cubicBezTo>
                  <a:cubicBezTo>
                    <a:pt x="83" y="256"/>
                    <a:pt x="96" y="258"/>
                    <a:pt x="109" y="258"/>
                  </a:cubicBezTo>
                  <a:cubicBezTo>
                    <a:pt x="163" y="258"/>
                    <a:pt x="209" y="223"/>
                    <a:pt x="223" y="170"/>
                  </a:cubicBezTo>
                  <a:cubicBezTo>
                    <a:pt x="243" y="99"/>
                    <a:pt x="206" y="29"/>
                    <a:pt x="157" y="13"/>
                  </a:cubicBezTo>
                  <a:cubicBezTo>
                    <a:pt x="142"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32"/>
            <p:cNvSpPr/>
            <p:nvPr/>
          </p:nvSpPr>
          <p:spPr>
            <a:xfrm>
              <a:off x="4780225" y="3033100"/>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0"/>
                    <a:pt x="83" y="263"/>
                    <a:pt x="114" y="263"/>
                  </a:cubicBezTo>
                  <a:cubicBezTo>
                    <a:pt x="140" y="263"/>
                    <a:pt x="166" y="255"/>
                    <a:pt x="190" y="240"/>
                  </a:cubicBezTo>
                  <a:cubicBezTo>
                    <a:pt x="240" y="190"/>
                    <a:pt x="240" y="104"/>
                    <a:pt x="207" y="50"/>
                  </a:cubicBezTo>
                  <a:cubicBezTo>
                    <a:pt x="190" y="34"/>
                    <a:pt x="190" y="17"/>
                    <a:pt x="174"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32"/>
            <p:cNvSpPr/>
            <p:nvPr/>
          </p:nvSpPr>
          <p:spPr>
            <a:xfrm>
              <a:off x="4679725" y="2835925"/>
              <a:ext cx="6000" cy="6525"/>
            </a:xfrm>
            <a:custGeom>
              <a:avLst/>
              <a:gdLst/>
              <a:ahLst/>
              <a:cxnLst/>
              <a:rect l="l" t="t" r="r" b="b"/>
              <a:pathLst>
                <a:path w="240" h="261" extrusionOk="0">
                  <a:moveTo>
                    <a:pt x="104" y="1"/>
                  </a:moveTo>
                  <a:cubicBezTo>
                    <a:pt x="71" y="1"/>
                    <a:pt x="54" y="17"/>
                    <a:pt x="34" y="54"/>
                  </a:cubicBezTo>
                  <a:cubicBezTo>
                    <a:pt x="17" y="87"/>
                    <a:pt x="1" y="120"/>
                    <a:pt x="17" y="157"/>
                  </a:cubicBezTo>
                  <a:cubicBezTo>
                    <a:pt x="17" y="190"/>
                    <a:pt x="34" y="207"/>
                    <a:pt x="54" y="244"/>
                  </a:cubicBezTo>
                  <a:cubicBezTo>
                    <a:pt x="87" y="260"/>
                    <a:pt x="104" y="260"/>
                    <a:pt x="137" y="260"/>
                  </a:cubicBezTo>
                  <a:cubicBezTo>
                    <a:pt x="191" y="244"/>
                    <a:pt x="240" y="174"/>
                    <a:pt x="224" y="104"/>
                  </a:cubicBezTo>
                  <a:cubicBezTo>
                    <a:pt x="224" y="71"/>
                    <a:pt x="207" y="54"/>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32"/>
            <p:cNvSpPr/>
            <p:nvPr/>
          </p:nvSpPr>
          <p:spPr>
            <a:xfrm>
              <a:off x="4668600" y="2823975"/>
              <a:ext cx="6000" cy="6400"/>
            </a:xfrm>
            <a:custGeom>
              <a:avLst/>
              <a:gdLst/>
              <a:ahLst/>
              <a:cxnLst/>
              <a:rect l="l" t="t" r="r" b="b"/>
              <a:pathLst>
                <a:path w="240" h="256" extrusionOk="0">
                  <a:moveTo>
                    <a:pt x="104" y="0"/>
                  </a:moveTo>
                  <a:cubicBezTo>
                    <a:pt x="87" y="0"/>
                    <a:pt x="87" y="17"/>
                    <a:pt x="67" y="17"/>
                  </a:cubicBezTo>
                  <a:cubicBezTo>
                    <a:pt x="34" y="33"/>
                    <a:pt x="1" y="83"/>
                    <a:pt x="1" y="153"/>
                  </a:cubicBezTo>
                  <a:cubicBezTo>
                    <a:pt x="17" y="186"/>
                    <a:pt x="34" y="223"/>
                    <a:pt x="50" y="239"/>
                  </a:cubicBezTo>
                  <a:cubicBezTo>
                    <a:pt x="67" y="256"/>
                    <a:pt x="104" y="256"/>
                    <a:pt x="137" y="256"/>
                  </a:cubicBezTo>
                  <a:cubicBezTo>
                    <a:pt x="190" y="256"/>
                    <a:pt x="240" y="186"/>
                    <a:pt x="223" y="120"/>
                  </a:cubicBezTo>
                  <a:lnTo>
                    <a:pt x="223" y="83"/>
                  </a:lnTo>
                  <a:cubicBezTo>
                    <a:pt x="207" y="50"/>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32"/>
            <p:cNvSpPr/>
            <p:nvPr/>
          </p:nvSpPr>
          <p:spPr>
            <a:xfrm>
              <a:off x="4652225" y="2871000"/>
              <a:ext cx="5675" cy="6600"/>
            </a:xfrm>
            <a:custGeom>
              <a:avLst/>
              <a:gdLst/>
              <a:ahLst/>
              <a:cxnLst/>
              <a:rect l="l" t="t" r="r" b="b"/>
              <a:pathLst>
                <a:path w="227" h="264" extrusionOk="0">
                  <a:moveTo>
                    <a:pt x="123" y="0"/>
                  </a:moveTo>
                  <a:cubicBezTo>
                    <a:pt x="116" y="0"/>
                    <a:pt x="110" y="2"/>
                    <a:pt x="103" y="8"/>
                  </a:cubicBezTo>
                  <a:cubicBezTo>
                    <a:pt x="37" y="8"/>
                    <a:pt x="0" y="78"/>
                    <a:pt x="0" y="144"/>
                  </a:cubicBezTo>
                  <a:cubicBezTo>
                    <a:pt x="0" y="181"/>
                    <a:pt x="21" y="214"/>
                    <a:pt x="54" y="230"/>
                  </a:cubicBezTo>
                  <a:cubicBezTo>
                    <a:pt x="70" y="247"/>
                    <a:pt x="103" y="263"/>
                    <a:pt x="140" y="263"/>
                  </a:cubicBezTo>
                  <a:cubicBezTo>
                    <a:pt x="190" y="247"/>
                    <a:pt x="227" y="181"/>
                    <a:pt x="227" y="111"/>
                  </a:cubicBezTo>
                  <a:cubicBezTo>
                    <a:pt x="227" y="78"/>
                    <a:pt x="206" y="41"/>
                    <a:pt x="173" y="24"/>
                  </a:cubicBezTo>
                  <a:lnTo>
                    <a:pt x="157" y="8"/>
                  </a:ln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32"/>
            <p:cNvSpPr/>
            <p:nvPr/>
          </p:nvSpPr>
          <p:spPr>
            <a:xfrm>
              <a:off x="4674175" y="2853550"/>
              <a:ext cx="6000" cy="6525"/>
            </a:xfrm>
            <a:custGeom>
              <a:avLst/>
              <a:gdLst/>
              <a:ahLst/>
              <a:cxnLst/>
              <a:rect l="l" t="t" r="r" b="b"/>
              <a:pathLst>
                <a:path w="240" h="261" extrusionOk="0">
                  <a:moveTo>
                    <a:pt x="103" y="1"/>
                  </a:moveTo>
                  <a:cubicBezTo>
                    <a:pt x="33" y="17"/>
                    <a:pt x="0" y="71"/>
                    <a:pt x="0" y="157"/>
                  </a:cubicBezTo>
                  <a:cubicBezTo>
                    <a:pt x="17" y="190"/>
                    <a:pt x="17" y="207"/>
                    <a:pt x="50" y="240"/>
                  </a:cubicBezTo>
                  <a:cubicBezTo>
                    <a:pt x="70" y="260"/>
                    <a:pt x="103" y="260"/>
                    <a:pt x="136" y="260"/>
                  </a:cubicBezTo>
                  <a:cubicBezTo>
                    <a:pt x="190" y="240"/>
                    <a:pt x="239" y="174"/>
                    <a:pt x="223" y="104"/>
                  </a:cubicBezTo>
                  <a:cubicBezTo>
                    <a:pt x="223" y="71"/>
                    <a:pt x="206" y="34"/>
                    <a:pt x="173"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32"/>
            <p:cNvSpPr/>
            <p:nvPr/>
          </p:nvSpPr>
          <p:spPr>
            <a:xfrm>
              <a:off x="4665100" y="2791300"/>
              <a:ext cx="6100" cy="6400"/>
            </a:xfrm>
            <a:custGeom>
              <a:avLst/>
              <a:gdLst/>
              <a:ahLst/>
              <a:cxnLst/>
              <a:rect l="l" t="t" r="r" b="b"/>
              <a:pathLst>
                <a:path w="244" h="256" extrusionOk="0">
                  <a:moveTo>
                    <a:pt x="103" y="0"/>
                  </a:moveTo>
                  <a:cubicBezTo>
                    <a:pt x="54" y="17"/>
                    <a:pt x="0" y="87"/>
                    <a:pt x="21" y="153"/>
                  </a:cubicBezTo>
                  <a:cubicBezTo>
                    <a:pt x="21" y="190"/>
                    <a:pt x="38" y="223"/>
                    <a:pt x="71" y="239"/>
                  </a:cubicBezTo>
                  <a:cubicBezTo>
                    <a:pt x="87" y="256"/>
                    <a:pt x="124" y="256"/>
                    <a:pt x="141" y="256"/>
                  </a:cubicBezTo>
                  <a:cubicBezTo>
                    <a:pt x="174" y="256"/>
                    <a:pt x="207" y="239"/>
                    <a:pt x="227" y="206"/>
                  </a:cubicBezTo>
                  <a:cubicBezTo>
                    <a:pt x="244" y="190"/>
                    <a:pt x="244" y="153"/>
                    <a:pt x="244" y="120"/>
                  </a:cubicBezTo>
                  <a:cubicBezTo>
                    <a:pt x="227" y="87"/>
                    <a:pt x="227" y="50"/>
                    <a:pt x="190" y="33"/>
                  </a:cubicBezTo>
                  <a:cubicBezTo>
                    <a:pt x="190" y="17"/>
                    <a:pt x="174" y="17"/>
                    <a:pt x="174"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32"/>
            <p:cNvSpPr/>
            <p:nvPr/>
          </p:nvSpPr>
          <p:spPr>
            <a:xfrm>
              <a:off x="4682725" y="2791525"/>
              <a:ext cx="5600" cy="6600"/>
            </a:xfrm>
            <a:custGeom>
              <a:avLst/>
              <a:gdLst/>
              <a:ahLst/>
              <a:cxnLst/>
              <a:rect l="l" t="t" r="r" b="b"/>
              <a:pathLst>
                <a:path w="224" h="264" extrusionOk="0">
                  <a:moveTo>
                    <a:pt x="91" y="1"/>
                  </a:moveTo>
                  <a:cubicBezTo>
                    <a:pt x="69" y="1"/>
                    <a:pt x="49" y="13"/>
                    <a:pt x="38" y="24"/>
                  </a:cubicBezTo>
                  <a:cubicBezTo>
                    <a:pt x="17" y="61"/>
                    <a:pt x="0" y="78"/>
                    <a:pt x="0" y="111"/>
                  </a:cubicBezTo>
                  <a:cubicBezTo>
                    <a:pt x="0" y="144"/>
                    <a:pt x="0" y="181"/>
                    <a:pt x="17" y="214"/>
                  </a:cubicBezTo>
                  <a:cubicBezTo>
                    <a:pt x="38" y="245"/>
                    <a:pt x="69" y="263"/>
                    <a:pt x="102" y="263"/>
                  </a:cubicBezTo>
                  <a:cubicBezTo>
                    <a:pt x="126" y="263"/>
                    <a:pt x="151" y="253"/>
                    <a:pt x="174" y="230"/>
                  </a:cubicBezTo>
                  <a:cubicBezTo>
                    <a:pt x="223" y="181"/>
                    <a:pt x="223" y="111"/>
                    <a:pt x="190" y="41"/>
                  </a:cubicBezTo>
                  <a:cubicBezTo>
                    <a:pt x="174" y="24"/>
                    <a:pt x="174" y="24"/>
                    <a:pt x="157" y="8"/>
                  </a:cubicBezTo>
                  <a:lnTo>
                    <a:pt x="120" y="8"/>
                  </a:lnTo>
                  <a:cubicBezTo>
                    <a:pt x="110"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32"/>
            <p:cNvSpPr/>
            <p:nvPr/>
          </p:nvSpPr>
          <p:spPr>
            <a:xfrm>
              <a:off x="4684900" y="2866425"/>
              <a:ext cx="6000" cy="6625"/>
            </a:xfrm>
            <a:custGeom>
              <a:avLst/>
              <a:gdLst/>
              <a:ahLst/>
              <a:cxnLst/>
              <a:rect l="l" t="t" r="r" b="b"/>
              <a:pathLst>
                <a:path w="240" h="265" extrusionOk="0">
                  <a:moveTo>
                    <a:pt x="157" y="1"/>
                  </a:moveTo>
                  <a:cubicBezTo>
                    <a:pt x="120" y="1"/>
                    <a:pt x="87" y="1"/>
                    <a:pt x="54" y="17"/>
                  </a:cubicBezTo>
                  <a:cubicBezTo>
                    <a:pt x="33" y="34"/>
                    <a:pt x="17" y="54"/>
                    <a:pt x="0" y="87"/>
                  </a:cubicBezTo>
                  <a:lnTo>
                    <a:pt x="0" y="174"/>
                  </a:lnTo>
                  <a:cubicBezTo>
                    <a:pt x="17" y="207"/>
                    <a:pt x="33" y="240"/>
                    <a:pt x="70" y="261"/>
                  </a:cubicBezTo>
                  <a:cubicBezTo>
                    <a:pt x="78" y="263"/>
                    <a:pt x="86" y="265"/>
                    <a:pt x="95" y="265"/>
                  </a:cubicBezTo>
                  <a:cubicBezTo>
                    <a:pt x="141" y="265"/>
                    <a:pt x="192" y="229"/>
                    <a:pt x="206" y="174"/>
                  </a:cubicBezTo>
                  <a:cubicBezTo>
                    <a:pt x="239" y="104"/>
                    <a:pt x="206" y="34"/>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32"/>
            <p:cNvSpPr/>
            <p:nvPr/>
          </p:nvSpPr>
          <p:spPr>
            <a:xfrm>
              <a:off x="4793125" y="3001775"/>
              <a:ext cx="6000" cy="6575"/>
            </a:xfrm>
            <a:custGeom>
              <a:avLst/>
              <a:gdLst/>
              <a:ahLst/>
              <a:cxnLst/>
              <a:rect l="l" t="t" r="r" b="b"/>
              <a:pathLst>
                <a:path w="240" h="263" extrusionOk="0">
                  <a:moveTo>
                    <a:pt x="103" y="0"/>
                  </a:moveTo>
                  <a:cubicBezTo>
                    <a:pt x="70" y="17"/>
                    <a:pt x="54" y="33"/>
                    <a:pt x="33" y="50"/>
                  </a:cubicBezTo>
                  <a:cubicBezTo>
                    <a:pt x="17" y="83"/>
                    <a:pt x="0" y="120"/>
                    <a:pt x="17" y="153"/>
                  </a:cubicBezTo>
                  <a:cubicBezTo>
                    <a:pt x="17" y="186"/>
                    <a:pt x="33" y="223"/>
                    <a:pt x="54" y="239"/>
                  </a:cubicBezTo>
                  <a:cubicBezTo>
                    <a:pt x="77" y="251"/>
                    <a:pt x="92" y="263"/>
                    <a:pt x="111" y="263"/>
                  </a:cubicBezTo>
                  <a:cubicBezTo>
                    <a:pt x="118" y="263"/>
                    <a:pt x="126" y="261"/>
                    <a:pt x="136" y="256"/>
                  </a:cubicBezTo>
                  <a:cubicBezTo>
                    <a:pt x="206" y="256"/>
                    <a:pt x="239" y="186"/>
                    <a:pt x="223" y="120"/>
                  </a:cubicBezTo>
                  <a:cubicBezTo>
                    <a:pt x="223" y="83"/>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32"/>
            <p:cNvSpPr/>
            <p:nvPr/>
          </p:nvSpPr>
          <p:spPr>
            <a:xfrm>
              <a:off x="4661700" y="2841850"/>
              <a:ext cx="6525" cy="6475"/>
            </a:xfrm>
            <a:custGeom>
              <a:avLst/>
              <a:gdLst/>
              <a:ahLst/>
              <a:cxnLst/>
              <a:rect l="l" t="t" r="r" b="b"/>
              <a:pathLst>
                <a:path w="261" h="259" extrusionOk="0">
                  <a:moveTo>
                    <a:pt x="141" y="1"/>
                  </a:moveTo>
                  <a:cubicBezTo>
                    <a:pt x="96" y="1"/>
                    <a:pt x="50" y="33"/>
                    <a:pt x="33" y="73"/>
                  </a:cubicBezTo>
                  <a:cubicBezTo>
                    <a:pt x="0" y="143"/>
                    <a:pt x="33" y="229"/>
                    <a:pt x="87" y="246"/>
                  </a:cubicBezTo>
                  <a:cubicBezTo>
                    <a:pt x="106" y="255"/>
                    <a:pt x="123" y="259"/>
                    <a:pt x="138" y="259"/>
                  </a:cubicBezTo>
                  <a:cubicBezTo>
                    <a:pt x="182" y="259"/>
                    <a:pt x="215" y="227"/>
                    <a:pt x="239" y="176"/>
                  </a:cubicBezTo>
                  <a:cubicBezTo>
                    <a:pt x="260" y="110"/>
                    <a:pt x="223" y="40"/>
                    <a:pt x="174" y="7"/>
                  </a:cubicBezTo>
                  <a:cubicBezTo>
                    <a:pt x="163" y="3"/>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32"/>
            <p:cNvSpPr/>
            <p:nvPr/>
          </p:nvSpPr>
          <p:spPr>
            <a:xfrm>
              <a:off x="4677575" y="2882725"/>
              <a:ext cx="5575" cy="6525"/>
            </a:xfrm>
            <a:custGeom>
              <a:avLst/>
              <a:gdLst/>
              <a:ahLst/>
              <a:cxnLst/>
              <a:rect l="l" t="t" r="r" b="b"/>
              <a:pathLst>
                <a:path w="223" h="261" extrusionOk="0">
                  <a:moveTo>
                    <a:pt x="103" y="0"/>
                  </a:moveTo>
                  <a:cubicBezTo>
                    <a:pt x="37" y="21"/>
                    <a:pt x="0" y="87"/>
                    <a:pt x="0" y="157"/>
                  </a:cubicBezTo>
                  <a:cubicBezTo>
                    <a:pt x="17" y="190"/>
                    <a:pt x="37" y="227"/>
                    <a:pt x="54" y="244"/>
                  </a:cubicBezTo>
                  <a:cubicBezTo>
                    <a:pt x="87" y="260"/>
                    <a:pt x="103" y="260"/>
                    <a:pt x="140" y="260"/>
                  </a:cubicBezTo>
                  <a:cubicBezTo>
                    <a:pt x="157" y="260"/>
                    <a:pt x="190" y="244"/>
                    <a:pt x="206" y="206"/>
                  </a:cubicBezTo>
                  <a:cubicBezTo>
                    <a:pt x="223" y="173"/>
                    <a:pt x="223" y="140"/>
                    <a:pt x="223" y="103"/>
                  </a:cubicBezTo>
                  <a:cubicBezTo>
                    <a:pt x="223" y="70"/>
                    <a:pt x="206" y="54"/>
                    <a:pt x="173" y="37"/>
                  </a:cubicBezTo>
                  <a:cubicBezTo>
                    <a:pt x="173" y="21"/>
                    <a:pt x="173" y="21"/>
                    <a:pt x="157" y="21"/>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32"/>
            <p:cNvSpPr/>
            <p:nvPr/>
          </p:nvSpPr>
          <p:spPr>
            <a:xfrm>
              <a:off x="4658300" y="2808500"/>
              <a:ext cx="6000" cy="6600"/>
            </a:xfrm>
            <a:custGeom>
              <a:avLst/>
              <a:gdLst/>
              <a:ahLst/>
              <a:cxnLst/>
              <a:rect l="l" t="t" r="r" b="b"/>
              <a:pathLst>
                <a:path w="240" h="264" extrusionOk="0">
                  <a:moveTo>
                    <a:pt x="103" y="1"/>
                  </a:moveTo>
                  <a:cubicBezTo>
                    <a:pt x="33" y="17"/>
                    <a:pt x="0" y="83"/>
                    <a:pt x="0" y="153"/>
                  </a:cubicBezTo>
                  <a:cubicBezTo>
                    <a:pt x="17" y="186"/>
                    <a:pt x="33" y="223"/>
                    <a:pt x="50" y="240"/>
                  </a:cubicBezTo>
                  <a:cubicBezTo>
                    <a:pt x="61" y="252"/>
                    <a:pt x="83" y="263"/>
                    <a:pt x="107" y="263"/>
                  </a:cubicBezTo>
                  <a:cubicBezTo>
                    <a:pt x="117" y="263"/>
                    <a:pt x="127" y="261"/>
                    <a:pt x="136" y="256"/>
                  </a:cubicBezTo>
                  <a:cubicBezTo>
                    <a:pt x="190" y="256"/>
                    <a:pt x="239" y="186"/>
                    <a:pt x="223" y="120"/>
                  </a:cubicBezTo>
                  <a:cubicBezTo>
                    <a:pt x="223" y="83"/>
                    <a:pt x="206" y="50"/>
                    <a:pt x="190"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32"/>
            <p:cNvSpPr/>
            <p:nvPr/>
          </p:nvSpPr>
          <p:spPr>
            <a:xfrm>
              <a:off x="4650975" y="2918375"/>
              <a:ext cx="6000" cy="6525"/>
            </a:xfrm>
            <a:custGeom>
              <a:avLst/>
              <a:gdLst/>
              <a:ahLst/>
              <a:cxnLst/>
              <a:rect l="l" t="t" r="r" b="b"/>
              <a:pathLst>
                <a:path w="240" h="261" extrusionOk="0">
                  <a:moveTo>
                    <a:pt x="137" y="1"/>
                  </a:moveTo>
                  <a:cubicBezTo>
                    <a:pt x="120" y="1"/>
                    <a:pt x="87" y="1"/>
                    <a:pt x="71" y="17"/>
                  </a:cubicBezTo>
                  <a:cubicBezTo>
                    <a:pt x="17" y="71"/>
                    <a:pt x="1" y="158"/>
                    <a:pt x="50" y="207"/>
                  </a:cubicBezTo>
                  <a:cubicBezTo>
                    <a:pt x="71" y="244"/>
                    <a:pt x="87" y="261"/>
                    <a:pt x="120" y="261"/>
                  </a:cubicBezTo>
                  <a:cubicBezTo>
                    <a:pt x="153" y="261"/>
                    <a:pt x="174" y="261"/>
                    <a:pt x="207" y="223"/>
                  </a:cubicBezTo>
                  <a:cubicBezTo>
                    <a:pt x="223" y="207"/>
                    <a:pt x="240" y="174"/>
                    <a:pt x="240" y="141"/>
                  </a:cubicBezTo>
                  <a:cubicBezTo>
                    <a:pt x="240" y="104"/>
                    <a:pt x="240" y="71"/>
                    <a:pt x="223" y="54"/>
                  </a:cubicBezTo>
                  <a:cubicBezTo>
                    <a:pt x="207" y="38"/>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32"/>
            <p:cNvSpPr/>
            <p:nvPr/>
          </p:nvSpPr>
          <p:spPr>
            <a:xfrm>
              <a:off x="4649625" y="2890975"/>
              <a:ext cx="6125" cy="6325"/>
            </a:xfrm>
            <a:custGeom>
              <a:avLst/>
              <a:gdLst/>
              <a:ahLst/>
              <a:cxnLst/>
              <a:rect l="l" t="t" r="r" b="b"/>
              <a:pathLst>
                <a:path w="245" h="253" extrusionOk="0">
                  <a:moveTo>
                    <a:pt x="141" y="0"/>
                  </a:moveTo>
                  <a:cubicBezTo>
                    <a:pt x="104" y="0"/>
                    <a:pt x="71" y="0"/>
                    <a:pt x="55" y="17"/>
                  </a:cubicBezTo>
                  <a:cubicBezTo>
                    <a:pt x="38" y="50"/>
                    <a:pt x="22" y="66"/>
                    <a:pt x="22" y="103"/>
                  </a:cubicBezTo>
                  <a:cubicBezTo>
                    <a:pt x="1" y="136"/>
                    <a:pt x="22" y="169"/>
                    <a:pt x="38" y="206"/>
                  </a:cubicBezTo>
                  <a:cubicBezTo>
                    <a:pt x="57" y="235"/>
                    <a:pt x="89" y="253"/>
                    <a:pt x="122" y="253"/>
                  </a:cubicBezTo>
                  <a:cubicBezTo>
                    <a:pt x="146" y="253"/>
                    <a:pt x="170" y="244"/>
                    <a:pt x="191" y="223"/>
                  </a:cubicBezTo>
                  <a:cubicBezTo>
                    <a:pt x="244" y="186"/>
                    <a:pt x="244" y="103"/>
                    <a:pt x="207" y="50"/>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32"/>
            <p:cNvSpPr/>
            <p:nvPr/>
          </p:nvSpPr>
          <p:spPr>
            <a:xfrm>
              <a:off x="4647050" y="2935175"/>
              <a:ext cx="6125" cy="6425"/>
            </a:xfrm>
            <a:custGeom>
              <a:avLst/>
              <a:gdLst/>
              <a:ahLst/>
              <a:cxnLst/>
              <a:rect l="l" t="t" r="r" b="b"/>
              <a:pathLst>
                <a:path w="245" h="257" extrusionOk="0">
                  <a:moveTo>
                    <a:pt x="104" y="1"/>
                  </a:moveTo>
                  <a:cubicBezTo>
                    <a:pt x="71" y="1"/>
                    <a:pt x="55" y="17"/>
                    <a:pt x="38" y="50"/>
                  </a:cubicBezTo>
                  <a:cubicBezTo>
                    <a:pt x="22" y="87"/>
                    <a:pt x="1" y="120"/>
                    <a:pt x="1" y="153"/>
                  </a:cubicBezTo>
                  <a:cubicBezTo>
                    <a:pt x="22" y="191"/>
                    <a:pt x="38" y="207"/>
                    <a:pt x="55" y="240"/>
                  </a:cubicBezTo>
                  <a:cubicBezTo>
                    <a:pt x="71" y="256"/>
                    <a:pt x="104" y="256"/>
                    <a:pt x="141" y="256"/>
                  </a:cubicBezTo>
                  <a:cubicBezTo>
                    <a:pt x="191" y="240"/>
                    <a:pt x="244" y="191"/>
                    <a:pt x="228" y="104"/>
                  </a:cubicBezTo>
                  <a:cubicBezTo>
                    <a:pt x="228"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32"/>
            <p:cNvSpPr/>
            <p:nvPr/>
          </p:nvSpPr>
          <p:spPr>
            <a:xfrm>
              <a:off x="4653150" y="282437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66" y="256"/>
                    <a:pt x="103" y="256"/>
                  </a:cubicBezTo>
                  <a:cubicBezTo>
                    <a:pt x="136" y="256"/>
                    <a:pt x="169" y="256"/>
                    <a:pt x="190" y="223"/>
                  </a:cubicBezTo>
                  <a:cubicBezTo>
                    <a:pt x="239" y="190"/>
                    <a:pt x="239" y="104"/>
                    <a:pt x="206" y="50"/>
                  </a:cubicBezTo>
                  <a:cubicBezTo>
                    <a:pt x="190" y="34"/>
                    <a:pt x="169"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32"/>
            <p:cNvSpPr/>
            <p:nvPr/>
          </p:nvSpPr>
          <p:spPr>
            <a:xfrm>
              <a:off x="4650150" y="2794125"/>
              <a:ext cx="6000" cy="6675"/>
            </a:xfrm>
            <a:custGeom>
              <a:avLst/>
              <a:gdLst/>
              <a:ahLst/>
              <a:cxnLst/>
              <a:rect l="l" t="t" r="r" b="b"/>
              <a:pathLst>
                <a:path w="240" h="267" extrusionOk="0">
                  <a:moveTo>
                    <a:pt x="107" y="0"/>
                  </a:moveTo>
                  <a:cubicBezTo>
                    <a:pt x="84" y="0"/>
                    <a:pt x="62" y="12"/>
                    <a:pt x="50" y="23"/>
                  </a:cubicBezTo>
                  <a:cubicBezTo>
                    <a:pt x="1" y="77"/>
                    <a:pt x="1" y="164"/>
                    <a:pt x="34" y="213"/>
                  </a:cubicBezTo>
                  <a:cubicBezTo>
                    <a:pt x="50" y="230"/>
                    <a:pt x="83" y="246"/>
                    <a:pt x="104" y="267"/>
                  </a:cubicBezTo>
                  <a:cubicBezTo>
                    <a:pt x="137" y="267"/>
                    <a:pt x="170" y="246"/>
                    <a:pt x="186" y="230"/>
                  </a:cubicBezTo>
                  <a:cubicBezTo>
                    <a:pt x="223" y="213"/>
                    <a:pt x="223" y="180"/>
                    <a:pt x="240" y="143"/>
                  </a:cubicBezTo>
                  <a:cubicBezTo>
                    <a:pt x="240" y="110"/>
                    <a:pt x="223" y="77"/>
                    <a:pt x="207" y="40"/>
                  </a:cubicBezTo>
                  <a:cubicBezTo>
                    <a:pt x="186" y="23"/>
                    <a:pt x="186" y="23"/>
                    <a:pt x="153" y="7"/>
                  </a:cubicBezTo>
                  <a:lnTo>
                    <a:pt x="137" y="7"/>
                  </a:ln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32"/>
            <p:cNvSpPr/>
            <p:nvPr/>
          </p:nvSpPr>
          <p:spPr>
            <a:xfrm>
              <a:off x="4646650" y="2841075"/>
              <a:ext cx="6100" cy="6525"/>
            </a:xfrm>
            <a:custGeom>
              <a:avLst/>
              <a:gdLst/>
              <a:ahLst/>
              <a:cxnLst/>
              <a:rect l="l" t="t" r="r" b="b"/>
              <a:pathLst>
                <a:path w="244" h="261" extrusionOk="0">
                  <a:moveTo>
                    <a:pt x="103" y="1"/>
                  </a:moveTo>
                  <a:cubicBezTo>
                    <a:pt x="54" y="1"/>
                    <a:pt x="0" y="71"/>
                    <a:pt x="17" y="141"/>
                  </a:cubicBezTo>
                  <a:cubicBezTo>
                    <a:pt x="17" y="174"/>
                    <a:pt x="38" y="207"/>
                    <a:pt x="54" y="223"/>
                  </a:cubicBezTo>
                  <a:cubicBezTo>
                    <a:pt x="87" y="260"/>
                    <a:pt x="103" y="260"/>
                    <a:pt x="141" y="260"/>
                  </a:cubicBezTo>
                  <a:cubicBezTo>
                    <a:pt x="207" y="244"/>
                    <a:pt x="244" y="174"/>
                    <a:pt x="223" y="104"/>
                  </a:cubicBezTo>
                  <a:cubicBezTo>
                    <a:pt x="223" y="71"/>
                    <a:pt x="207" y="38"/>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32"/>
            <p:cNvSpPr/>
            <p:nvPr/>
          </p:nvSpPr>
          <p:spPr>
            <a:xfrm>
              <a:off x="4684075" y="2819050"/>
              <a:ext cx="5575" cy="6600"/>
            </a:xfrm>
            <a:custGeom>
              <a:avLst/>
              <a:gdLst/>
              <a:ahLst/>
              <a:cxnLst/>
              <a:rect l="l" t="t" r="r" b="b"/>
              <a:pathLst>
                <a:path w="223" h="264" extrusionOk="0">
                  <a:moveTo>
                    <a:pt x="107" y="1"/>
                  </a:moveTo>
                  <a:cubicBezTo>
                    <a:pt x="83" y="1"/>
                    <a:pt x="61" y="12"/>
                    <a:pt x="50" y="24"/>
                  </a:cubicBezTo>
                  <a:cubicBezTo>
                    <a:pt x="0" y="74"/>
                    <a:pt x="0" y="160"/>
                    <a:pt x="33" y="214"/>
                  </a:cubicBezTo>
                  <a:cubicBezTo>
                    <a:pt x="50" y="247"/>
                    <a:pt x="66" y="263"/>
                    <a:pt x="103" y="263"/>
                  </a:cubicBezTo>
                  <a:cubicBezTo>
                    <a:pt x="136" y="263"/>
                    <a:pt x="169" y="247"/>
                    <a:pt x="190" y="230"/>
                  </a:cubicBezTo>
                  <a:cubicBezTo>
                    <a:pt x="206" y="214"/>
                    <a:pt x="223" y="177"/>
                    <a:pt x="223" y="144"/>
                  </a:cubicBezTo>
                  <a:cubicBezTo>
                    <a:pt x="223" y="111"/>
                    <a:pt x="223" y="74"/>
                    <a:pt x="206" y="41"/>
                  </a:cubicBezTo>
                  <a:cubicBezTo>
                    <a:pt x="190" y="24"/>
                    <a:pt x="169" y="24"/>
                    <a:pt x="153" y="8"/>
                  </a:cubicBezTo>
                  <a:lnTo>
                    <a:pt x="136" y="8"/>
                  </a:lnTo>
                  <a:cubicBezTo>
                    <a:pt x="126"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32"/>
            <p:cNvSpPr/>
            <p:nvPr/>
          </p:nvSpPr>
          <p:spPr>
            <a:xfrm>
              <a:off x="4589550" y="2850975"/>
              <a:ext cx="5575" cy="6675"/>
            </a:xfrm>
            <a:custGeom>
              <a:avLst/>
              <a:gdLst/>
              <a:ahLst/>
              <a:cxnLst/>
              <a:rect l="l" t="t" r="r" b="b"/>
              <a:pathLst>
                <a:path w="223" h="267" extrusionOk="0">
                  <a:moveTo>
                    <a:pt x="87" y="0"/>
                  </a:moveTo>
                  <a:cubicBezTo>
                    <a:pt x="70" y="17"/>
                    <a:pt x="33" y="33"/>
                    <a:pt x="17" y="54"/>
                  </a:cubicBezTo>
                  <a:cubicBezTo>
                    <a:pt x="0" y="87"/>
                    <a:pt x="0" y="120"/>
                    <a:pt x="0" y="157"/>
                  </a:cubicBezTo>
                  <a:cubicBezTo>
                    <a:pt x="0" y="190"/>
                    <a:pt x="17" y="223"/>
                    <a:pt x="54" y="240"/>
                  </a:cubicBezTo>
                  <a:cubicBezTo>
                    <a:pt x="66" y="254"/>
                    <a:pt x="86" y="267"/>
                    <a:pt x="102" y="267"/>
                  </a:cubicBezTo>
                  <a:cubicBezTo>
                    <a:pt x="109" y="267"/>
                    <a:pt x="115" y="265"/>
                    <a:pt x="120" y="260"/>
                  </a:cubicBezTo>
                  <a:cubicBezTo>
                    <a:pt x="190" y="260"/>
                    <a:pt x="223" y="190"/>
                    <a:pt x="223" y="120"/>
                  </a:cubicBezTo>
                  <a:cubicBezTo>
                    <a:pt x="206" y="87"/>
                    <a:pt x="206" y="54"/>
                    <a:pt x="173" y="33"/>
                  </a:cubicBezTo>
                  <a:cubicBezTo>
                    <a:pt x="173"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32"/>
            <p:cNvSpPr/>
            <p:nvPr/>
          </p:nvSpPr>
          <p:spPr>
            <a:xfrm>
              <a:off x="4586550" y="2947650"/>
              <a:ext cx="5600" cy="6425"/>
            </a:xfrm>
            <a:custGeom>
              <a:avLst/>
              <a:gdLst/>
              <a:ahLst/>
              <a:cxnLst/>
              <a:rect l="l" t="t" r="r" b="b"/>
              <a:pathLst>
                <a:path w="224" h="257" extrusionOk="0">
                  <a:moveTo>
                    <a:pt x="104" y="1"/>
                  </a:moveTo>
                  <a:cubicBezTo>
                    <a:pt x="34" y="17"/>
                    <a:pt x="1" y="67"/>
                    <a:pt x="1" y="153"/>
                  </a:cubicBezTo>
                  <a:cubicBezTo>
                    <a:pt x="1" y="186"/>
                    <a:pt x="17" y="207"/>
                    <a:pt x="50" y="240"/>
                  </a:cubicBezTo>
                  <a:cubicBezTo>
                    <a:pt x="71" y="256"/>
                    <a:pt x="104" y="256"/>
                    <a:pt x="137" y="256"/>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32"/>
            <p:cNvSpPr/>
            <p:nvPr/>
          </p:nvSpPr>
          <p:spPr>
            <a:xfrm>
              <a:off x="4591300" y="2927350"/>
              <a:ext cx="6000" cy="6625"/>
            </a:xfrm>
            <a:custGeom>
              <a:avLst/>
              <a:gdLst/>
              <a:ahLst/>
              <a:cxnLst/>
              <a:rect l="l" t="t" r="r" b="b"/>
              <a:pathLst>
                <a:path w="240" h="265" extrusionOk="0">
                  <a:moveTo>
                    <a:pt x="126" y="0"/>
                  </a:moveTo>
                  <a:cubicBezTo>
                    <a:pt x="81" y="0"/>
                    <a:pt x="31" y="33"/>
                    <a:pt x="17" y="91"/>
                  </a:cubicBezTo>
                  <a:cubicBezTo>
                    <a:pt x="0" y="157"/>
                    <a:pt x="17" y="227"/>
                    <a:pt x="87" y="260"/>
                  </a:cubicBezTo>
                  <a:cubicBezTo>
                    <a:pt x="95" y="263"/>
                    <a:pt x="104" y="264"/>
                    <a:pt x="114" y="264"/>
                  </a:cubicBezTo>
                  <a:cubicBezTo>
                    <a:pt x="159" y="264"/>
                    <a:pt x="209" y="232"/>
                    <a:pt x="223" y="174"/>
                  </a:cubicBezTo>
                  <a:cubicBezTo>
                    <a:pt x="240" y="108"/>
                    <a:pt x="223" y="38"/>
                    <a:pt x="153" y="5"/>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32"/>
            <p:cNvSpPr/>
            <p:nvPr/>
          </p:nvSpPr>
          <p:spPr>
            <a:xfrm>
              <a:off x="4591300" y="2977650"/>
              <a:ext cx="6000" cy="6525"/>
            </a:xfrm>
            <a:custGeom>
              <a:avLst/>
              <a:gdLst/>
              <a:ahLst/>
              <a:cxnLst/>
              <a:rect l="l" t="t" r="r" b="b"/>
              <a:pathLst>
                <a:path w="240" h="261" extrusionOk="0">
                  <a:moveTo>
                    <a:pt x="103" y="0"/>
                  </a:moveTo>
                  <a:cubicBezTo>
                    <a:pt x="50" y="0"/>
                    <a:pt x="0" y="71"/>
                    <a:pt x="17" y="141"/>
                  </a:cubicBezTo>
                  <a:cubicBezTo>
                    <a:pt x="17" y="174"/>
                    <a:pt x="33" y="207"/>
                    <a:pt x="50" y="223"/>
                  </a:cubicBezTo>
                  <a:cubicBezTo>
                    <a:pt x="87" y="260"/>
                    <a:pt x="103" y="260"/>
                    <a:pt x="136" y="260"/>
                  </a:cubicBezTo>
                  <a:cubicBezTo>
                    <a:pt x="169" y="244"/>
                    <a:pt x="190" y="223"/>
                    <a:pt x="207" y="207"/>
                  </a:cubicBezTo>
                  <a:cubicBezTo>
                    <a:pt x="223" y="174"/>
                    <a:pt x="240" y="141"/>
                    <a:pt x="223" y="104"/>
                  </a:cubicBezTo>
                  <a:cubicBezTo>
                    <a:pt x="223" y="71"/>
                    <a:pt x="207" y="38"/>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32"/>
            <p:cNvSpPr/>
            <p:nvPr/>
          </p:nvSpPr>
          <p:spPr>
            <a:xfrm>
              <a:off x="4765600" y="3036925"/>
              <a:ext cx="6100" cy="6500"/>
            </a:xfrm>
            <a:custGeom>
              <a:avLst/>
              <a:gdLst/>
              <a:ahLst/>
              <a:cxnLst/>
              <a:rect l="l" t="t" r="r" b="b"/>
              <a:pathLst>
                <a:path w="244" h="260" extrusionOk="0">
                  <a:moveTo>
                    <a:pt x="103" y="0"/>
                  </a:moveTo>
                  <a:cubicBezTo>
                    <a:pt x="37" y="17"/>
                    <a:pt x="0" y="87"/>
                    <a:pt x="0" y="157"/>
                  </a:cubicBezTo>
                  <a:cubicBezTo>
                    <a:pt x="21" y="190"/>
                    <a:pt x="37" y="206"/>
                    <a:pt x="54" y="243"/>
                  </a:cubicBezTo>
                  <a:cubicBezTo>
                    <a:pt x="70" y="260"/>
                    <a:pt x="103" y="260"/>
                    <a:pt x="140" y="260"/>
                  </a:cubicBezTo>
                  <a:cubicBezTo>
                    <a:pt x="190" y="243"/>
                    <a:pt x="244" y="173"/>
                    <a:pt x="227" y="103"/>
                  </a:cubicBezTo>
                  <a:cubicBezTo>
                    <a:pt x="227" y="70"/>
                    <a:pt x="206" y="54"/>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32"/>
            <p:cNvSpPr/>
            <p:nvPr/>
          </p:nvSpPr>
          <p:spPr>
            <a:xfrm>
              <a:off x="4625200" y="3002600"/>
              <a:ext cx="6000" cy="6400"/>
            </a:xfrm>
            <a:custGeom>
              <a:avLst/>
              <a:gdLst/>
              <a:ahLst/>
              <a:cxnLst/>
              <a:rect l="l" t="t" r="r" b="b"/>
              <a:pathLst>
                <a:path w="240" h="256" extrusionOk="0">
                  <a:moveTo>
                    <a:pt x="104" y="0"/>
                  </a:moveTo>
                  <a:cubicBezTo>
                    <a:pt x="50" y="17"/>
                    <a:pt x="1" y="87"/>
                    <a:pt x="17" y="153"/>
                  </a:cubicBezTo>
                  <a:cubicBezTo>
                    <a:pt x="17" y="190"/>
                    <a:pt x="34" y="206"/>
                    <a:pt x="50" y="239"/>
                  </a:cubicBezTo>
                  <a:cubicBezTo>
                    <a:pt x="87" y="256"/>
                    <a:pt x="120" y="256"/>
                    <a:pt x="137" y="256"/>
                  </a:cubicBezTo>
                  <a:cubicBezTo>
                    <a:pt x="174" y="256"/>
                    <a:pt x="191" y="239"/>
                    <a:pt x="207" y="206"/>
                  </a:cubicBezTo>
                  <a:cubicBezTo>
                    <a:pt x="223" y="173"/>
                    <a:pt x="240" y="136"/>
                    <a:pt x="240" y="103"/>
                  </a:cubicBezTo>
                  <a:cubicBezTo>
                    <a:pt x="223" y="70"/>
                    <a:pt x="207" y="50"/>
                    <a:pt x="191" y="17"/>
                  </a:cubicBezTo>
                  <a:cubicBezTo>
                    <a:pt x="191"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32"/>
            <p:cNvSpPr/>
            <p:nvPr/>
          </p:nvSpPr>
          <p:spPr>
            <a:xfrm>
              <a:off x="4752700" y="3023625"/>
              <a:ext cx="6125" cy="6675"/>
            </a:xfrm>
            <a:custGeom>
              <a:avLst/>
              <a:gdLst/>
              <a:ahLst/>
              <a:cxnLst/>
              <a:rect l="l" t="t" r="r" b="b"/>
              <a:pathLst>
                <a:path w="245" h="267" extrusionOk="0">
                  <a:moveTo>
                    <a:pt x="104" y="0"/>
                  </a:moveTo>
                  <a:cubicBezTo>
                    <a:pt x="54" y="17"/>
                    <a:pt x="1" y="87"/>
                    <a:pt x="22" y="157"/>
                  </a:cubicBezTo>
                  <a:cubicBezTo>
                    <a:pt x="22" y="190"/>
                    <a:pt x="38" y="223"/>
                    <a:pt x="54" y="239"/>
                  </a:cubicBezTo>
                  <a:cubicBezTo>
                    <a:pt x="78" y="254"/>
                    <a:pt x="93" y="267"/>
                    <a:pt x="113" y="267"/>
                  </a:cubicBezTo>
                  <a:cubicBezTo>
                    <a:pt x="122" y="267"/>
                    <a:pt x="130" y="265"/>
                    <a:pt x="141" y="260"/>
                  </a:cubicBezTo>
                  <a:cubicBezTo>
                    <a:pt x="207" y="260"/>
                    <a:pt x="244" y="190"/>
                    <a:pt x="228" y="120"/>
                  </a:cubicBezTo>
                  <a:cubicBezTo>
                    <a:pt x="228" y="87"/>
                    <a:pt x="207" y="54"/>
                    <a:pt x="191"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32"/>
            <p:cNvSpPr/>
            <p:nvPr/>
          </p:nvSpPr>
          <p:spPr>
            <a:xfrm>
              <a:off x="4645000" y="2981975"/>
              <a:ext cx="5600" cy="6625"/>
            </a:xfrm>
            <a:custGeom>
              <a:avLst/>
              <a:gdLst/>
              <a:ahLst/>
              <a:cxnLst/>
              <a:rect l="l" t="t" r="r" b="b"/>
              <a:pathLst>
                <a:path w="224" h="265" extrusionOk="0">
                  <a:moveTo>
                    <a:pt x="83" y="1"/>
                  </a:moveTo>
                  <a:cubicBezTo>
                    <a:pt x="33" y="17"/>
                    <a:pt x="0" y="87"/>
                    <a:pt x="0" y="153"/>
                  </a:cubicBezTo>
                  <a:cubicBezTo>
                    <a:pt x="0" y="190"/>
                    <a:pt x="33" y="223"/>
                    <a:pt x="50" y="240"/>
                  </a:cubicBezTo>
                  <a:cubicBezTo>
                    <a:pt x="61" y="251"/>
                    <a:pt x="83" y="265"/>
                    <a:pt x="101" y="265"/>
                  </a:cubicBezTo>
                  <a:cubicBezTo>
                    <a:pt x="108" y="265"/>
                    <a:pt x="115" y="262"/>
                    <a:pt x="120" y="256"/>
                  </a:cubicBezTo>
                  <a:cubicBezTo>
                    <a:pt x="153" y="256"/>
                    <a:pt x="186" y="240"/>
                    <a:pt x="207" y="207"/>
                  </a:cubicBezTo>
                  <a:cubicBezTo>
                    <a:pt x="223" y="190"/>
                    <a:pt x="223" y="153"/>
                    <a:pt x="223" y="120"/>
                  </a:cubicBezTo>
                  <a:cubicBezTo>
                    <a:pt x="223" y="87"/>
                    <a:pt x="207" y="50"/>
                    <a:pt x="169" y="34"/>
                  </a:cubicBezTo>
                  <a:cubicBezTo>
                    <a:pt x="169" y="17"/>
                    <a:pt x="153" y="17"/>
                    <a:pt x="153" y="17"/>
                  </a:cubicBezTo>
                  <a:cubicBezTo>
                    <a:pt x="13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32"/>
            <p:cNvSpPr/>
            <p:nvPr/>
          </p:nvSpPr>
          <p:spPr>
            <a:xfrm>
              <a:off x="4614075" y="2940350"/>
              <a:ext cx="6000" cy="6400"/>
            </a:xfrm>
            <a:custGeom>
              <a:avLst/>
              <a:gdLst/>
              <a:ahLst/>
              <a:cxnLst/>
              <a:rect l="l" t="t" r="r" b="b"/>
              <a:pathLst>
                <a:path w="240" h="256" extrusionOk="0">
                  <a:moveTo>
                    <a:pt x="104" y="0"/>
                  </a:moveTo>
                  <a:cubicBezTo>
                    <a:pt x="34" y="17"/>
                    <a:pt x="1" y="66"/>
                    <a:pt x="1" y="153"/>
                  </a:cubicBezTo>
                  <a:cubicBezTo>
                    <a:pt x="17" y="190"/>
                    <a:pt x="34" y="206"/>
                    <a:pt x="50" y="239"/>
                  </a:cubicBezTo>
                  <a:cubicBezTo>
                    <a:pt x="67" y="256"/>
                    <a:pt x="104" y="256"/>
                    <a:pt x="137" y="256"/>
                  </a:cubicBezTo>
                  <a:cubicBezTo>
                    <a:pt x="186" y="239"/>
                    <a:pt x="240" y="169"/>
                    <a:pt x="223" y="103"/>
                  </a:cubicBezTo>
                  <a:cubicBezTo>
                    <a:pt x="223" y="66"/>
                    <a:pt x="207" y="49"/>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32"/>
            <p:cNvSpPr/>
            <p:nvPr/>
          </p:nvSpPr>
          <p:spPr>
            <a:xfrm>
              <a:off x="4595525" y="2912400"/>
              <a:ext cx="6100" cy="6625"/>
            </a:xfrm>
            <a:custGeom>
              <a:avLst/>
              <a:gdLst/>
              <a:ahLst/>
              <a:cxnLst/>
              <a:rect l="l" t="t" r="r" b="b"/>
              <a:pathLst>
                <a:path w="244" h="265" extrusionOk="0">
                  <a:moveTo>
                    <a:pt x="141" y="1"/>
                  </a:moveTo>
                  <a:cubicBezTo>
                    <a:pt x="104" y="1"/>
                    <a:pt x="87" y="17"/>
                    <a:pt x="54" y="34"/>
                  </a:cubicBezTo>
                  <a:cubicBezTo>
                    <a:pt x="21" y="87"/>
                    <a:pt x="0" y="153"/>
                    <a:pt x="38" y="223"/>
                  </a:cubicBezTo>
                  <a:cubicBezTo>
                    <a:pt x="54" y="240"/>
                    <a:pt x="87" y="256"/>
                    <a:pt x="124" y="256"/>
                  </a:cubicBezTo>
                  <a:cubicBezTo>
                    <a:pt x="129" y="262"/>
                    <a:pt x="135" y="265"/>
                    <a:pt x="143" y="265"/>
                  </a:cubicBezTo>
                  <a:cubicBezTo>
                    <a:pt x="159" y="265"/>
                    <a:pt x="179" y="251"/>
                    <a:pt x="190" y="240"/>
                  </a:cubicBezTo>
                  <a:cubicBezTo>
                    <a:pt x="227" y="223"/>
                    <a:pt x="244" y="190"/>
                    <a:pt x="244" y="153"/>
                  </a:cubicBezTo>
                  <a:cubicBezTo>
                    <a:pt x="244" y="120"/>
                    <a:pt x="244" y="87"/>
                    <a:pt x="207" y="50"/>
                  </a:cubicBezTo>
                  <a:cubicBezTo>
                    <a:pt x="207" y="34"/>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32"/>
            <p:cNvSpPr/>
            <p:nvPr/>
          </p:nvSpPr>
          <p:spPr>
            <a:xfrm>
              <a:off x="4599025" y="2942125"/>
              <a:ext cx="6425" cy="6475"/>
            </a:xfrm>
            <a:custGeom>
              <a:avLst/>
              <a:gdLst/>
              <a:ahLst/>
              <a:cxnLst/>
              <a:rect l="l" t="t" r="r" b="b"/>
              <a:pathLst>
                <a:path w="257" h="259" extrusionOk="0">
                  <a:moveTo>
                    <a:pt x="119" y="1"/>
                  </a:moveTo>
                  <a:cubicBezTo>
                    <a:pt x="76" y="1"/>
                    <a:pt x="41" y="34"/>
                    <a:pt x="17" y="82"/>
                  </a:cubicBezTo>
                  <a:cubicBezTo>
                    <a:pt x="1" y="152"/>
                    <a:pt x="34" y="222"/>
                    <a:pt x="87" y="255"/>
                  </a:cubicBezTo>
                  <a:cubicBezTo>
                    <a:pt x="96" y="258"/>
                    <a:pt x="105" y="259"/>
                    <a:pt x="115" y="259"/>
                  </a:cubicBezTo>
                  <a:cubicBezTo>
                    <a:pt x="160" y="259"/>
                    <a:pt x="210" y="229"/>
                    <a:pt x="223" y="185"/>
                  </a:cubicBezTo>
                  <a:cubicBezTo>
                    <a:pt x="256" y="119"/>
                    <a:pt x="223"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32"/>
            <p:cNvSpPr/>
            <p:nvPr/>
          </p:nvSpPr>
          <p:spPr>
            <a:xfrm>
              <a:off x="4591300" y="2883550"/>
              <a:ext cx="6000" cy="6525"/>
            </a:xfrm>
            <a:custGeom>
              <a:avLst/>
              <a:gdLst/>
              <a:ahLst/>
              <a:cxnLst/>
              <a:rect l="l" t="t" r="r" b="b"/>
              <a:pathLst>
                <a:path w="240" h="261" extrusionOk="0">
                  <a:moveTo>
                    <a:pt x="126" y="0"/>
                  </a:moveTo>
                  <a:cubicBezTo>
                    <a:pt x="81" y="0"/>
                    <a:pt x="31" y="33"/>
                    <a:pt x="17" y="91"/>
                  </a:cubicBezTo>
                  <a:cubicBezTo>
                    <a:pt x="0" y="157"/>
                    <a:pt x="33" y="227"/>
                    <a:pt x="87" y="260"/>
                  </a:cubicBezTo>
                  <a:lnTo>
                    <a:pt x="136" y="260"/>
                  </a:lnTo>
                  <a:cubicBezTo>
                    <a:pt x="169" y="260"/>
                    <a:pt x="207" y="227"/>
                    <a:pt x="223" y="173"/>
                  </a:cubicBezTo>
                  <a:cubicBezTo>
                    <a:pt x="240" y="124"/>
                    <a:pt x="223" y="70"/>
                    <a:pt x="207" y="37"/>
                  </a:cubicBezTo>
                  <a:cubicBezTo>
                    <a:pt x="190" y="37"/>
                    <a:pt x="169" y="21"/>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32"/>
            <p:cNvSpPr/>
            <p:nvPr/>
          </p:nvSpPr>
          <p:spPr>
            <a:xfrm>
              <a:off x="4592950" y="2962200"/>
              <a:ext cx="5700" cy="6500"/>
            </a:xfrm>
            <a:custGeom>
              <a:avLst/>
              <a:gdLst/>
              <a:ahLst/>
              <a:cxnLst/>
              <a:rect l="l" t="t" r="r" b="b"/>
              <a:pathLst>
                <a:path w="228" h="260" extrusionOk="0">
                  <a:moveTo>
                    <a:pt x="103" y="0"/>
                  </a:moveTo>
                  <a:cubicBezTo>
                    <a:pt x="37" y="0"/>
                    <a:pt x="0" y="70"/>
                    <a:pt x="0" y="140"/>
                  </a:cubicBezTo>
                  <a:cubicBezTo>
                    <a:pt x="21" y="223"/>
                    <a:pt x="70" y="260"/>
                    <a:pt x="141" y="260"/>
                  </a:cubicBezTo>
                  <a:cubicBezTo>
                    <a:pt x="157" y="243"/>
                    <a:pt x="190" y="223"/>
                    <a:pt x="207" y="206"/>
                  </a:cubicBezTo>
                  <a:cubicBezTo>
                    <a:pt x="227" y="173"/>
                    <a:pt x="227" y="140"/>
                    <a:pt x="227" y="103"/>
                  </a:cubicBezTo>
                  <a:cubicBezTo>
                    <a:pt x="227" y="70"/>
                    <a:pt x="207" y="37"/>
                    <a:pt x="174"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32"/>
            <p:cNvSpPr/>
            <p:nvPr/>
          </p:nvSpPr>
          <p:spPr>
            <a:xfrm>
              <a:off x="4602850" y="2896125"/>
              <a:ext cx="5575" cy="6400"/>
            </a:xfrm>
            <a:custGeom>
              <a:avLst/>
              <a:gdLst/>
              <a:ahLst/>
              <a:cxnLst/>
              <a:rect l="l" t="t" r="r" b="b"/>
              <a:pathLst>
                <a:path w="223" h="256" extrusionOk="0">
                  <a:moveTo>
                    <a:pt x="87" y="0"/>
                  </a:moveTo>
                  <a:cubicBezTo>
                    <a:pt x="70" y="0"/>
                    <a:pt x="37" y="17"/>
                    <a:pt x="17" y="50"/>
                  </a:cubicBezTo>
                  <a:cubicBezTo>
                    <a:pt x="0" y="83"/>
                    <a:pt x="0" y="120"/>
                    <a:pt x="0" y="153"/>
                  </a:cubicBezTo>
                  <a:cubicBezTo>
                    <a:pt x="0" y="186"/>
                    <a:pt x="17" y="223"/>
                    <a:pt x="37" y="239"/>
                  </a:cubicBezTo>
                  <a:cubicBezTo>
                    <a:pt x="70" y="256"/>
                    <a:pt x="87" y="256"/>
                    <a:pt x="120" y="256"/>
                  </a:cubicBezTo>
                  <a:cubicBezTo>
                    <a:pt x="190" y="239"/>
                    <a:pt x="223" y="186"/>
                    <a:pt x="223" y="103"/>
                  </a:cubicBezTo>
                  <a:cubicBezTo>
                    <a:pt x="206" y="66"/>
                    <a:pt x="190" y="50"/>
                    <a:pt x="173" y="17"/>
                  </a:cubicBezTo>
                  <a:lnTo>
                    <a:pt x="157" y="17"/>
                  </a:ln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32"/>
            <p:cNvSpPr/>
            <p:nvPr/>
          </p:nvSpPr>
          <p:spPr>
            <a:xfrm>
              <a:off x="4588300" y="2897450"/>
              <a:ext cx="6000" cy="6575"/>
            </a:xfrm>
            <a:custGeom>
              <a:avLst/>
              <a:gdLst/>
              <a:ahLst/>
              <a:cxnLst/>
              <a:rect l="l" t="t" r="r" b="b"/>
              <a:pathLst>
                <a:path w="240" h="263" extrusionOk="0">
                  <a:moveTo>
                    <a:pt x="111" y="0"/>
                  </a:moveTo>
                  <a:cubicBezTo>
                    <a:pt x="71" y="0"/>
                    <a:pt x="29" y="32"/>
                    <a:pt x="17" y="83"/>
                  </a:cubicBezTo>
                  <a:cubicBezTo>
                    <a:pt x="1" y="100"/>
                    <a:pt x="1" y="116"/>
                    <a:pt x="1" y="133"/>
                  </a:cubicBezTo>
                  <a:cubicBezTo>
                    <a:pt x="1" y="186"/>
                    <a:pt x="34" y="236"/>
                    <a:pt x="67" y="257"/>
                  </a:cubicBezTo>
                  <a:cubicBezTo>
                    <a:pt x="81" y="261"/>
                    <a:pt x="94" y="263"/>
                    <a:pt x="105" y="263"/>
                  </a:cubicBezTo>
                  <a:cubicBezTo>
                    <a:pt x="138" y="263"/>
                    <a:pt x="162" y="247"/>
                    <a:pt x="186" y="219"/>
                  </a:cubicBezTo>
                  <a:cubicBezTo>
                    <a:pt x="207" y="219"/>
                    <a:pt x="207" y="203"/>
                    <a:pt x="223" y="170"/>
                  </a:cubicBezTo>
                  <a:cubicBezTo>
                    <a:pt x="240" y="116"/>
                    <a:pt x="207"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32"/>
            <p:cNvSpPr/>
            <p:nvPr/>
          </p:nvSpPr>
          <p:spPr>
            <a:xfrm>
              <a:off x="4592525" y="3007150"/>
              <a:ext cx="6125" cy="6600"/>
            </a:xfrm>
            <a:custGeom>
              <a:avLst/>
              <a:gdLst/>
              <a:ahLst/>
              <a:cxnLst/>
              <a:rect l="l" t="t" r="r" b="b"/>
              <a:pathLst>
                <a:path w="245" h="264" extrusionOk="0">
                  <a:moveTo>
                    <a:pt x="126" y="1"/>
                  </a:moveTo>
                  <a:cubicBezTo>
                    <a:pt x="117" y="1"/>
                    <a:pt x="109" y="2"/>
                    <a:pt x="104" y="8"/>
                  </a:cubicBezTo>
                  <a:cubicBezTo>
                    <a:pt x="54" y="8"/>
                    <a:pt x="1" y="74"/>
                    <a:pt x="17" y="144"/>
                  </a:cubicBezTo>
                  <a:cubicBezTo>
                    <a:pt x="17" y="177"/>
                    <a:pt x="38" y="214"/>
                    <a:pt x="71" y="231"/>
                  </a:cubicBezTo>
                  <a:cubicBezTo>
                    <a:pt x="87" y="247"/>
                    <a:pt x="120" y="264"/>
                    <a:pt x="141" y="264"/>
                  </a:cubicBezTo>
                  <a:cubicBezTo>
                    <a:pt x="207" y="247"/>
                    <a:pt x="244" y="177"/>
                    <a:pt x="244" y="111"/>
                  </a:cubicBezTo>
                  <a:cubicBezTo>
                    <a:pt x="224" y="74"/>
                    <a:pt x="224" y="41"/>
                    <a:pt x="191" y="24"/>
                  </a:cubicBezTo>
                  <a:lnTo>
                    <a:pt x="174" y="8"/>
                  </a:lnTo>
                  <a:cubicBezTo>
                    <a:pt x="163" y="8"/>
                    <a:pt x="14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32"/>
            <p:cNvSpPr/>
            <p:nvPr/>
          </p:nvSpPr>
          <p:spPr>
            <a:xfrm>
              <a:off x="4587375" y="3022800"/>
              <a:ext cx="6525" cy="6575"/>
            </a:xfrm>
            <a:custGeom>
              <a:avLst/>
              <a:gdLst/>
              <a:ahLst/>
              <a:cxnLst/>
              <a:rect l="l" t="t" r="r" b="b"/>
              <a:pathLst>
                <a:path w="261" h="263" extrusionOk="0">
                  <a:moveTo>
                    <a:pt x="141" y="0"/>
                  </a:moveTo>
                  <a:cubicBezTo>
                    <a:pt x="104" y="0"/>
                    <a:pt x="87" y="17"/>
                    <a:pt x="54" y="33"/>
                  </a:cubicBezTo>
                  <a:cubicBezTo>
                    <a:pt x="17" y="87"/>
                    <a:pt x="1" y="153"/>
                    <a:pt x="38" y="223"/>
                  </a:cubicBezTo>
                  <a:cubicBezTo>
                    <a:pt x="71" y="239"/>
                    <a:pt x="87" y="256"/>
                    <a:pt x="120" y="256"/>
                  </a:cubicBezTo>
                  <a:cubicBezTo>
                    <a:pt x="126" y="261"/>
                    <a:pt x="133" y="263"/>
                    <a:pt x="141" y="263"/>
                  </a:cubicBezTo>
                  <a:cubicBezTo>
                    <a:pt x="159" y="263"/>
                    <a:pt x="179" y="251"/>
                    <a:pt x="190" y="239"/>
                  </a:cubicBezTo>
                  <a:cubicBezTo>
                    <a:pt x="244" y="190"/>
                    <a:pt x="260" y="103"/>
                    <a:pt x="20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32"/>
            <p:cNvSpPr/>
            <p:nvPr/>
          </p:nvSpPr>
          <p:spPr>
            <a:xfrm>
              <a:off x="4732600" y="3014150"/>
              <a:ext cx="6025" cy="6675"/>
            </a:xfrm>
            <a:custGeom>
              <a:avLst/>
              <a:gdLst/>
              <a:ahLst/>
              <a:cxnLst/>
              <a:rect l="l" t="t" r="r" b="b"/>
              <a:pathLst>
                <a:path w="241" h="267" extrusionOk="0">
                  <a:moveTo>
                    <a:pt x="104" y="0"/>
                  </a:moveTo>
                  <a:cubicBezTo>
                    <a:pt x="34" y="21"/>
                    <a:pt x="1" y="87"/>
                    <a:pt x="17" y="157"/>
                  </a:cubicBezTo>
                  <a:cubicBezTo>
                    <a:pt x="17" y="190"/>
                    <a:pt x="34" y="227"/>
                    <a:pt x="50" y="243"/>
                  </a:cubicBezTo>
                  <a:cubicBezTo>
                    <a:pt x="74" y="255"/>
                    <a:pt x="91" y="267"/>
                    <a:pt x="111" y="267"/>
                  </a:cubicBezTo>
                  <a:cubicBezTo>
                    <a:pt x="119" y="267"/>
                    <a:pt x="127" y="265"/>
                    <a:pt x="137" y="260"/>
                  </a:cubicBezTo>
                  <a:cubicBezTo>
                    <a:pt x="186" y="260"/>
                    <a:pt x="240" y="190"/>
                    <a:pt x="224" y="124"/>
                  </a:cubicBezTo>
                  <a:cubicBezTo>
                    <a:pt x="224" y="87"/>
                    <a:pt x="207" y="54"/>
                    <a:pt x="186"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32"/>
            <p:cNvSpPr/>
            <p:nvPr/>
          </p:nvSpPr>
          <p:spPr>
            <a:xfrm>
              <a:off x="4717975" y="3015475"/>
              <a:ext cx="5600" cy="6425"/>
            </a:xfrm>
            <a:custGeom>
              <a:avLst/>
              <a:gdLst/>
              <a:ahLst/>
              <a:cxnLst/>
              <a:rect l="l" t="t" r="r" b="b"/>
              <a:pathLst>
                <a:path w="224" h="257" extrusionOk="0">
                  <a:moveTo>
                    <a:pt x="120" y="1"/>
                  </a:moveTo>
                  <a:cubicBezTo>
                    <a:pt x="104" y="1"/>
                    <a:pt x="87" y="17"/>
                    <a:pt x="50" y="17"/>
                  </a:cubicBezTo>
                  <a:cubicBezTo>
                    <a:pt x="17" y="34"/>
                    <a:pt x="0" y="87"/>
                    <a:pt x="0" y="153"/>
                  </a:cubicBezTo>
                  <a:cubicBezTo>
                    <a:pt x="17" y="190"/>
                    <a:pt x="33" y="223"/>
                    <a:pt x="50" y="240"/>
                  </a:cubicBezTo>
                  <a:cubicBezTo>
                    <a:pt x="87" y="256"/>
                    <a:pt x="104" y="256"/>
                    <a:pt x="137" y="256"/>
                  </a:cubicBezTo>
                  <a:cubicBezTo>
                    <a:pt x="153" y="256"/>
                    <a:pt x="190" y="240"/>
                    <a:pt x="207" y="207"/>
                  </a:cubicBezTo>
                  <a:cubicBezTo>
                    <a:pt x="223" y="174"/>
                    <a:pt x="223" y="137"/>
                    <a:pt x="223" y="104"/>
                  </a:cubicBezTo>
                  <a:cubicBezTo>
                    <a:pt x="223" y="71"/>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32"/>
            <p:cNvSpPr/>
            <p:nvPr/>
          </p:nvSpPr>
          <p:spPr>
            <a:xfrm>
              <a:off x="4702925" y="3017650"/>
              <a:ext cx="5600" cy="6000"/>
            </a:xfrm>
            <a:custGeom>
              <a:avLst/>
              <a:gdLst/>
              <a:ahLst/>
              <a:cxnLst/>
              <a:rect l="l" t="t" r="r" b="b"/>
              <a:pathLst>
                <a:path w="224" h="240" extrusionOk="0">
                  <a:moveTo>
                    <a:pt x="54" y="0"/>
                  </a:moveTo>
                  <a:cubicBezTo>
                    <a:pt x="34" y="0"/>
                    <a:pt x="34" y="17"/>
                    <a:pt x="17" y="33"/>
                  </a:cubicBezTo>
                  <a:cubicBezTo>
                    <a:pt x="1" y="50"/>
                    <a:pt x="1" y="87"/>
                    <a:pt x="1" y="120"/>
                  </a:cubicBezTo>
                  <a:cubicBezTo>
                    <a:pt x="1" y="153"/>
                    <a:pt x="17" y="190"/>
                    <a:pt x="54" y="206"/>
                  </a:cubicBezTo>
                  <a:cubicBezTo>
                    <a:pt x="71" y="239"/>
                    <a:pt x="104" y="239"/>
                    <a:pt x="120" y="239"/>
                  </a:cubicBezTo>
                  <a:cubicBezTo>
                    <a:pt x="190" y="223"/>
                    <a:pt x="223" y="153"/>
                    <a:pt x="223" y="87"/>
                  </a:cubicBezTo>
                  <a:cubicBezTo>
                    <a:pt x="223" y="50"/>
                    <a:pt x="207"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32"/>
            <p:cNvSpPr/>
            <p:nvPr/>
          </p:nvSpPr>
          <p:spPr>
            <a:xfrm>
              <a:off x="4608000" y="2880650"/>
              <a:ext cx="6100" cy="6425"/>
            </a:xfrm>
            <a:custGeom>
              <a:avLst/>
              <a:gdLst/>
              <a:ahLst/>
              <a:cxnLst/>
              <a:rect l="l" t="t" r="r" b="b"/>
              <a:pathLst>
                <a:path w="244" h="257" extrusionOk="0">
                  <a:moveTo>
                    <a:pt x="103" y="1"/>
                  </a:moveTo>
                  <a:cubicBezTo>
                    <a:pt x="37" y="17"/>
                    <a:pt x="0" y="67"/>
                    <a:pt x="0" y="153"/>
                  </a:cubicBezTo>
                  <a:cubicBezTo>
                    <a:pt x="17" y="186"/>
                    <a:pt x="37" y="207"/>
                    <a:pt x="54" y="240"/>
                  </a:cubicBezTo>
                  <a:cubicBezTo>
                    <a:pt x="70" y="256"/>
                    <a:pt x="103" y="256"/>
                    <a:pt x="141" y="256"/>
                  </a:cubicBezTo>
                  <a:cubicBezTo>
                    <a:pt x="190" y="240"/>
                    <a:pt x="244" y="170"/>
                    <a:pt x="223" y="104"/>
                  </a:cubicBezTo>
                  <a:cubicBezTo>
                    <a:pt x="223" y="6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32"/>
            <p:cNvSpPr/>
            <p:nvPr/>
          </p:nvSpPr>
          <p:spPr>
            <a:xfrm>
              <a:off x="4710250" y="3032075"/>
              <a:ext cx="6000" cy="6625"/>
            </a:xfrm>
            <a:custGeom>
              <a:avLst/>
              <a:gdLst/>
              <a:ahLst/>
              <a:cxnLst/>
              <a:rect l="l" t="t" r="r" b="b"/>
              <a:pathLst>
                <a:path w="240" h="265" extrusionOk="0">
                  <a:moveTo>
                    <a:pt x="146" y="1"/>
                  </a:moveTo>
                  <a:cubicBezTo>
                    <a:pt x="98" y="1"/>
                    <a:pt x="47" y="33"/>
                    <a:pt x="33" y="75"/>
                  </a:cubicBezTo>
                  <a:cubicBezTo>
                    <a:pt x="0" y="145"/>
                    <a:pt x="33" y="231"/>
                    <a:pt x="87" y="248"/>
                  </a:cubicBezTo>
                  <a:cubicBezTo>
                    <a:pt x="103" y="264"/>
                    <a:pt x="120" y="264"/>
                    <a:pt x="136" y="264"/>
                  </a:cubicBezTo>
                  <a:cubicBezTo>
                    <a:pt x="190" y="248"/>
                    <a:pt x="223" y="231"/>
                    <a:pt x="239" y="178"/>
                  </a:cubicBezTo>
                  <a:cubicBezTo>
                    <a:pt x="239" y="128"/>
                    <a:pt x="239" y="75"/>
                    <a:pt x="206" y="42"/>
                  </a:cubicBezTo>
                  <a:cubicBezTo>
                    <a:pt x="206" y="25"/>
                    <a:pt x="190" y="25"/>
                    <a:pt x="173"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32"/>
            <p:cNvSpPr/>
            <p:nvPr/>
          </p:nvSpPr>
          <p:spPr>
            <a:xfrm>
              <a:off x="4724875" y="3031350"/>
              <a:ext cx="6000" cy="6675"/>
            </a:xfrm>
            <a:custGeom>
              <a:avLst/>
              <a:gdLst/>
              <a:ahLst/>
              <a:cxnLst/>
              <a:rect l="l" t="t" r="r" b="b"/>
              <a:pathLst>
                <a:path w="240" h="267" extrusionOk="0">
                  <a:moveTo>
                    <a:pt x="120" y="1"/>
                  </a:moveTo>
                  <a:cubicBezTo>
                    <a:pt x="83" y="1"/>
                    <a:pt x="67" y="17"/>
                    <a:pt x="34" y="34"/>
                  </a:cubicBezTo>
                  <a:cubicBezTo>
                    <a:pt x="17" y="54"/>
                    <a:pt x="1" y="87"/>
                    <a:pt x="1" y="120"/>
                  </a:cubicBezTo>
                  <a:cubicBezTo>
                    <a:pt x="1" y="157"/>
                    <a:pt x="1" y="190"/>
                    <a:pt x="17" y="223"/>
                  </a:cubicBezTo>
                  <a:cubicBezTo>
                    <a:pt x="50" y="240"/>
                    <a:pt x="67" y="260"/>
                    <a:pt x="104" y="260"/>
                  </a:cubicBezTo>
                  <a:cubicBezTo>
                    <a:pt x="108" y="265"/>
                    <a:pt x="115" y="267"/>
                    <a:pt x="122" y="267"/>
                  </a:cubicBezTo>
                  <a:cubicBezTo>
                    <a:pt x="139" y="267"/>
                    <a:pt x="163" y="254"/>
                    <a:pt x="186" y="240"/>
                  </a:cubicBezTo>
                  <a:cubicBezTo>
                    <a:pt x="223" y="190"/>
                    <a:pt x="240" y="104"/>
                    <a:pt x="186" y="54"/>
                  </a:cubicBezTo>
                  <a:cubicBezTo>
                    <a:pt x="186" y="34"/>
                    <a:pt x="170"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32"/>
            <p:cNvSpPr/>
            <p:nvPr/>
          </p:nvSpPr>
          <p:spPr>
            <a:xfrm>
              <a:off x="4580075" y="2793050"/>
              <a:ext cx="6100" cy="4425"/>
            </a:xfrm>
            <a:custGeom>
              <a:avLst/>
              <a:gdLst/>
              <a:ahLst/>
              <a:cxnLst/>
              <a:rect l="l" t="t" r="r" b="b"/>
              <a:pathLst>
                <a:path w="244" h="177" extrusionOk="0">
                  <a:moveTo>
                    <a:pt x="227" y="0"/>
                  </a:moveTo>
                  <a:lnTo>
                    <a:pt x="227" y="0"/>
                  </a:lnTo>
                  <a:cubicBezTo>
                    <a:pt x="157" y="17"/>
                    <a:pt x="70" y="33"/>
                    <a:pt x="0" y="50"/>
                  </a:cubicBezTo>
                  <a:cubicBezTo>
                    <a:pt x="0" y="83"/>
                    <a:pt x="21" y="103"/>
                    <a:pt x="37" y="136"/>
                  </a:cubicBezTo>
                  <a:cubicBezTo>
                    <a:pt x="54" y="153"/>
                    <a:pt x="70" y="169"/>
                    <a:pt x="103" y="169"/>
                  </a:cubicBezTo>
                  <a:cubicBezTo>
                    <a:pt x="114" y="174"/>
                    <a:pt x="123" y="176"/>
                    <a:pt x="131" y="176"/>
                  </a:cubicBezTo>
                  <a:cubicBezTo>
                    <a:pt x="151" y="176"/>
                    <a:pt x="166" y="165"/>
                    <a:pt x="190" y="153"/>
                  </a:cubicBezTo>
                  <a:cubicBezTo>
                    <a:pt x="227" y="120"/>
                    <a:pt x="243" y="5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32"/>
            <p:cNvSpPr/>
            <p:nvPr/>
          </p:nvSpPr>
          <p:spPr>
            <a:xfrm>
              <a:off x="4939175" y="2974250"/>
              <a:ext cx="6000" cy="6625"/>
            </a:xfrm>
            <a:custGeom>
              <a:avLst/>
              <a:gdLst/>
              <a:ahLst/>
              <a:cxnLst/>
              <a:rect l="l" t="t" r="r" b="b"/>
              <a:pathLst>
                <a:path w="240" h="265" extrusionOk="0">
                  <a:moveTo>
                    <a:pt x="103" y="0"/>
                  </a:moveTo>
                  <a:cubicBezTo>
                    <a:pt x="33" y="17"/>
                    <a:pt x="0" y="87"/>
                    <a:pt x="0" y="153"/>
                  </a:cubicBezTo>
                  <a:cubicBezTo>
                    <a:pt x="17" y="190"/>
                    <a:pt x="17" y="223"/>
                    <a:pt x="50" y="240"/>
                  </a:cubicBezTo>
                  <a:cubicBezTo>
                    <a:pt x="61" y="251"/>
                    <a:pt x="83" y="265"/>
                    <a:pt x="106" y="265"/>
                  </a:cubicBezTo>
                  <a:cubicBezTo>
                    <a:pt x="116" y="265"/>
                    <a:pt x="126" y="262"/>
                    <a:pt x="136" y="256"/>
                  </a:cubicBezTo>
                  <a:cubicBezTo>
                    <a:pt x="190" y="256"/>
                    <a:pt x="239"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32"/>
            <p:cNvSpPr/>
            <p:nvPr/>
          </p:nvSpPr>
          <p:spPr>
            <a:xfrm>
              <a:off x="4969675" y="3016300"/>
              <a:ext cx="6000" cy="6525"/>
            </a:xfrm>
            <a:custGeom>
              <a:avLst/>
              <a:gdLst/>
              <a:ahLst/>
              <a:cxnLst/>
              <a:rect l="l" t="t" r="r" b="b"/>
              <a:pathLst>
                <a:path w="240" h="261" extrusionOk="0">
                  <a:moveTo>
                    <a:pt x="104" y="1"/>
                  </a:moveTo>
                  <a:cubicBezTo>
                    <a:pt x="50" y="1"/>
                    <a:pt x="1" y="71"/>
                    <a:pt x="17" y="141"/>
                  </a:cubicBezTo>
                  <a:cubicBezTo>
                    <a:pt x="17" y="190"/>
                    <a:pt x="34" y="223"/>
                    <a:pt x="67" y="244"/>
                  </a:cubicBezTo>
                  <a:cubicBezTo>
                    <a:pt x="83" y="260"/>
                    <a:pt x="120" y="260"/>
                    <a:pt x="137" y="260"/>
                  </a:cubicBezTo>
                  <a:cubicBezTo>
                    <a:pt x="170" y="244"/>
                    <a:pt x="186" y="223"/>
                    <a:pt x="223" y="207"/>
                  </a:cubicBezTo>
                  <a:cubicBezTo>
                    <a:pt x="240" y="174"/>
                    <a:pt x="240" y="141"/>
                    <a:pt x="240" y="104"/>
                  </a:cubicBezTo>
                  <a:cubicBezTo>
                    <a:pt x="223" y="71"/>
                    <a:pt x="207" y="38"/>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32"/>
            <p:cNvSpPr/>
            <p:nvPr/>
          </p:nvSpPr>
          <p:spPr>
            <a:xfrm>
              <a:off x="4787550" y="3019300"/>
              <a:ext cx="6000" cy="6675"/>
            </a:xfrm>
            <a:custGeom>
              <a:avLst/>
              <a:gdLst/>
              <a:ahLst/>
              <a:cxnLst/>
              <a:rect l="l" t="t" r="r" b="b"/>
              <a:pathLst>
                <a:path w="240" h="267" extrusionOk="0">
                  <a:moveTo>
                    <a:pt x="104"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40" y="190"/>
                    <a:pt x="223" y="124"/>
                  </a:cubicBezTo>
                  <a:cubicBezTo>
                    <a:pt x="223" y="87"/>
                    <a:pt x="207" y="54"/>
                    <a:pt x="190" y="37"/>
                  </a:cubicBezTo>
                  <a:cubicBezTo>
                    <a:pt x="174" y="21"/>
                    <a:pt x="174" y="21"/>
                    <a:pt x="153" y="21"/>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32"/>
            <p:cNvSpPr/>
            <p:nvPr/>
          </p:nvSpPr>
          <p:spPr>
            <a:xfrm>
              <a:off x="4866100" y="2941150"/>
              <a:ext cx="5675" cy="6525"/>
            </a:xfrm>
            <a:custGeom>
              <a:avLst/>
              <a:gdLst/>
              <a:ahLst/>
              <a:cxnLst/>
              <a:rect l="l" t="t" r="r" b="b"/>
              <a:pathLst>
                <a:path w="227" h="261" extrusionOk="0">
                  <a:moveTo>
                    <a:pt x="103" y="1"/>
                  </a:moveTo>
                  <a:cubicBezTo>
                    <a:pt x="37" y="1"/>
                    <a:pt x="0" y="71"/>
                    <a:pt x="0" y="137"/>
                  </a:cubicBezTo>
                  <a:cubicBezTo>
                    <a:pt x="0" y="174"/>
                    <a:pt x="21" y="207"/>
                    <a:pt x="54" y="224"/>
                  </a:cubicBezTo>
                  <a:cubicBezTo>
                    <a:pt x="70" y="261"/>
                    <a:pt x="103" y="261"/>
                    <a:pt x="124" y="261"/>
                  </a:cubicBezTo>
                  <a:cubicBezTo>
                    <a:pt x="190" y="240"/>
                    <a:pt x="227" y="174"/>
                    <a:pt x="227" y="104"/>
                  </a:cubicBezTo>
                  <a:cubicBezTo>
                    <a:pt x="227"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32"/>
            <p:cNvSpPr/>
            <p:nvPr/>
          </p:nvSpPr>
          <p:spPr>
            <a:xfrm>
              <a:off x="4787550" y="2974650"/>
              <a:ext cx="5175" cy="4525"/>
            </a:xfrm>
            <a:custGeom>
              <a:avLst/>
              <a:gdLst/>
              <a:ahLst/>
              <a:cxnLst/>
              <a:rect l="l" t="t" r="r" b="b"/>
              <a:pathLst>
                <a:path w="207" h="181" extrusionOk="0">
                  <a:moveTo>
                    <a:pt x="190" y="1"/>
                  </a:moveTo>
                  <a:cubicBezTo>
                    <a:pt x="120" y="55"/>
                    <a:pt x="71" y="88"/>
                    <a:pt x="0" y="137"/>
                  </a:cubicBezTo>
                  <a:lnTo>
                    <a:pt x="17" y="158"/>
                  </a:lnTo>
                  <a:cubicBezTo>
                    <a:pt x="29" y="169"/>
                    <a:pt x="51" y="181"/>
                    <a:pt x="74" y="181"/>
                  </a:cubicBezTo>
                  <a:cubicBezTo>
                    <a:pt x="84" y="181"/>
                    <a:pt x="94" y="179"/>
                    <a:pt x="104" y="174"/>
                  </a:cubicBezTo>
                  <a:cubicBezTo>
                    <a:pt x="153" y="174"/>
                    <a:pt x="207" y="104"/>
                    <a:pt x="190" y="34"/>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32"/>
            <p:cNvSpPr/>
            <p:nvPr/>
          </p:nvSpPr>
          <p:spPr>
            <a:xfrm>
              <a:off x="4896600" y="2982800"/>
              <a:ext cx="6100" cy="6525"/>
            </a:xfrm>
            <a:custGeom>
              <a:avLst/>
              <a:gdLst/>
              <a:ahLst/>
              <a:cxnLst/>
              <a:rect l="l" t="t" r="r" b="b"/>
              <a:pathLst>
                <a:path w="244" h="261" extrusionOk="0">
                  <a:moveTo>
                    <a:pt x="104" y="1"/>
                  </a:moveTo>
                  <a:cubicBezTo>
                    <a:pt x="54" y="17"/>
                    <a:pt x="0" y="87"/>
                    <a:pt x="17" y="157"/>
                  </a:cubicBezTo>
                  <a:cubicBezTo>
                    <a:pt x="17" y="190"/>
                    <a:pt x="38" y="223"/>
                    <a:pt x="71"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32"/>
            <p:cNvSpPr/>
            <p:nvPr/>
          </p:nvSpPr>
          <p:spPr>
            <a:xfrm>
              <a:off x="4567700" y="2872425"/>
              <a:ext cx="5575" cy="6675"/>
            </a:xfrm>
            <a:custGeom>
              <a:avLst/>
              <a:gdLst/>
              <a:ahLst/>
              <a:cxnLst/>
              <a:rect l="l" t="t" r="r" b="b"/>
              <a:pathLst>
                <a:path w="223" h="267" extrusionOk="0">
                  <a:moveTo>
                    <a:pt x="83" y="0"/>
                  </a:moveTo>
                  <a:cubicBezTo>
                    <a:pt x="66" y="21"/>
                    <a:pt x="33" y="37"/>
                    <a:pt x="17" y="54"/>
                  </a:cubicBezTo>
                  <a:cubicBezTo>
                    <a:pt x="0" y="87"/>
                    <a:pt x="0" y="124"/>
                    <a:pt x="0" y="157"/>
                  </a:cubicBezTo>
                  <a:cubicBezTo>
                    <a:pt x="0" y="190"/>
                    <a:pt x="17" y="227"/>
                    <a:pt x="33" y="243"/>
                  </a:cubicBezTo>
                  <a:cubicBezTo>
                    <a:pt x="57" y="255"/>
                    <a:pt x="82" y="267"/>
                    <a:pt x="101" y="267"/>
                  </a:cubicBezTo>
                  <a:cubicBezTo>
                    <a:pt x="108" y="267"/>
                    <a:pt x="115" y="265"/>
                    <a:pt x="120" y="260"/>
                  </a:cubicBezTo>
                  <a:cubicBezTo>
                    <a:pt x="186" y="260"/>
                    <a:pt x="223" y="190"/>
                    <a:pt x="223" y="124"/>
                  </a:cubicBezTo>
                  <a:cubicBezTo>
                    <a:pt x="206" y="87"/>
                    <a:pt x="186" y="54"/>
                    <a:pt x="169" y="37"/>
                  </a:cubicBezTo>
                  <a:cubicBezTo>
                    <a:pt x="169" y="21"/>
                    <a:pt x="153" y="21"/>
                    <a:pt x="153" y="21"/>
                  </a:cubicBezTo>
                  <a:cubicBezTo>
                    <a:pt x="136" y="0"/>
                    <a:pt x="103"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32"/>
            <p:cNvSpPr/>
            <p:nvPr/>
          </p:nvSpPr>
          <p:spPr>
            <a:xfrm>
              <a:off x="4690050" y="3023450"/>
              <a:ext cx="6000" cy="6575"/>
            </a:xfrm>
            <a:custGeom>
              <a:avLst/>
              <a:gdLst/>
              <a:ahLst/>
              <a:cxnLst/>
              <a:rect l="l" t="t" r="r" b="b"/>
              <a:pathLst>
                <a:path w="240" h="263" extrusionOk="0">
                  <a:moveTo>
                    <a:pt x="108" y="0"/>
                  </a:moveTo>
                  <a:cubicBezTo>
                    <a:pt x="85" y="0"/>
                    <a:pt x="65" y="12"/>
                    <a:pt x="54" y="24"/>
                  </a:cubicBezTo>
                  <a:cubicBezTo>
                    <a:pt x="33" y="40"/>
                    <a:pt x="17" y="77"/>
                    <a:pt x="17" y="110"/>
                  </a:cubicBezTo>
                  <a:cubicBezTo>
                    <a:pt x="0" y="143"/>
                    <a:pt x="17" y="180"/>
                    <a:pt x="33" y="213"/>
                  </a:cubicBezTo>
                  <a:cubicBezTo>
                    <a:pt x="54" y="244"/>
                    <a:pt x="85" y="263"/>
                    <a:pt x="118" y="263"/>
                  </a:cubicBezTo>
                  <a:cubicBezTo>
                    <a:pt x="142" y="263"/>
                    <a:pt x="167" y="253"/>
                    <a:pt x="190" y="230"/>
                  </a:cubicBezTo>
                  <a:cubicBezTo>
                    <a:pt x="239" y="180"/>
                    <a:pt x="239" y="110"/>
                    <a:pt x="206" y="40"/>
                  </a:cubicBezTo>
                  <a:cubicBezTo>
                    <a:pt x="190" y="24"/>
                    <a:pt x="173" y="7"/>
                    <a:pt x="157" y="7"/>
                  </a:cubicBezTo>
                  <a:lnTo>
                    <a:pt x="136" y="7"/>
                  </a:lnTo>
                  <a:cubicBezTo>
                    <a:pt x="127" y="2"/>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32"/>
            <p:cNvSpPr/>
            <p:nvPr/>
          </p:nvSpPr>
          <p:spPr>
            <a:xfrm>
              <a:off x="4606750" y="2802425"/>
              <a:ext cx="6000" cy="6700"/>
            </a:xfrm>
            <a:custGeom>
              <a:avLst/>
              <a:gdLst/>
              <a:ahLst/>
              <a:cxnLst/>
              <a:rect l="l" t="t" r="r" b="b"/>
              <a:pathLst>
                <a:path w="240" h="268" extrusionOk="0">
                  <a:moveTo>
                    <a:pt x="104" y="1"/>
                  </a:moveTo>
                  <a:cubicBezTo>
                    <a:pt x="67" y="17"/>
                    <a:pt x="50" y="38"/>
                    <a:pt x="34" y="54"/>
                  </a:cubicBezTo>
                  <a:cubicBezTo>
                    <a:pt x="17" y="87"/>
                    <a:pt x="1" y="120"/>
                    <a:pt x="1" y="157"/>
                  </a:cubicBezTo>
                  <a:cubicBezTo>
                    <a:pt x="17" y="190"/>
                    <a:pt x="34" y="223"/>
                    <a:pt x="50" y="244"/>
                  </a:cubicBezTo>
                  <a:cubicBezTo>
                    <a:pt x="62" y="255"/>
                    <a:pt x="84" y="267"/>
                    <a:pt x="107" y="267"/>
                  </a:cubicBezTo>
                  <a:cubicBezTo>
                    <a:pt x="117" y="267"/>
                    <a:pt x="127" y="265"/>
                    <a:pt x="137" y="260"/>
                  </a:cubicBezTo>
                  <a:cubicBezTo>
                    <a:pt x="191" y="260"/>
                    <a:pt x="240" y="190"/>
                    <a:pt x="223" y="120"/>
                  </a:cubicBezTo>
                  <a:cubicBezTo>
                    <a:pt x="223" y="87"/>
                    <a:pt x="207" y="54"/>
                    <a:pt x="191"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32"/>
            <p:cNvSpPr/>
            <p:nvPr/>
          </p:nvSpPr>
          <p:spPr>
            <a:xfrm>
              <a:off x="4954225" y="2975175"/>
              <a:ext cx="6400" cy="6525"/>
            </a:xfrm>
            <a:custGeom>
              <a:avLst/>
              <a:gdLst/>
              <a:ahLst/>
              <a:cxnLst/>
              <a:rect l="l" t="t" r="r" b="b"/>
              <a:pathLst>
                <a:path w="256" h="261" extrusionOk="0">
                  <a:moveTo>
                    <a:pt x="119" y="0"/>
                  </a:moveTo>
                  <a:cubicBezTo>
                    <a:pt x="76" y="0"/>
                    <a:pt x="41" y="32"/>
                    <a:pt x="17" y="83"/>
                  </a:cubicBezTo>
                  <a:cubicBezTo>
                    <a:pt x="0" y="153"/>
                    <a:pt x="33" y="219"/>
                    <a:pt x="83" y="256"/>
                  </a:cubicBezTo>
                  <a:cubicBezTo>
                    <a:pt x="92" y="259"/>
                    <a:pt x="101" y="260"/>
                    <a:pt x="111" y="260"/>
                  </a:cubicBezTo>
                  <a:cubicBezTo>
                    <a:pt x="159" y="260"/>
                    <a:pt x="209" y="228"/>
                    <a:pt x="223" y="170"/>
                  </a:cubicBezTo>
                  <a:cubicBezTo>
                    <a:pt x="256" y="116"/>
                    <a:pt x="223" y="34"/>
                    <a:pt x="169" y="13"/>
                  </a:cubicBezTo>
                  <a:cubicBezTo>
                    <a:pt x="152" y="4"/>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32"/>
            <p:cNvSpPr/>
            <p:nvPr/>
          </p:nvSpPr>
          <p:spPr>
            <a:xfrm>
              <a:off x="4760025" y="3006925"/>
              <a:ext cx="6100" cy="6575"/>
            </a:xfrm>
            <a:custGeom>
              <a:avLst/>
              <a:gdLst/>
              <a:ahLst/>
              <a:cxnLst/>
              <a:rect l="l" t="t" r="r" b="b"/>
              <a:pathLst>
                <a:path w="244" h="263" extrusionOk="0">
                  <a:moveTo>
                    <a:pt x="104" y="0"/>
                  </a:moveTo>
                  <a:cubicBezTo>
                    <a:pt x="54" y="17"/>
                    <a:pt x="1" y="83"/>
                    <a:pt x="17" y="153"/>
                  </a:cubicBezTo>
                  <a:cubicBezTo>
                    <a:pt x="17" y="186"/>
                    <a:pt x="38" y="223"/>
                    <a:pt x="54" y="240"/>
                  </a:cubicBezTo>
                  <a:cubicBezTo>
                    <a:pt x="78" y="251"/>
                    <a:pt x="93" y="263"/>
                    <a:pt x="113" y="263"/>
                  </a:cubicBezTo>
                  <a:cubicBezTo>
                    <a:pt x="121" y="263"/>
                    <a:pt x="130" y="261"/>
                    <a:pt x="141" y="256"/>
                  </a:cubicBezTo>
                  <a:cubicBezTo>
                    <a:pt x="207"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32"/>
            <p:cNvSpPr/>
            <p:nvPr/>
          </p:nvSpPr>
          <p:spPr>
            <a:xfrm>
              <a:off x="4623875" y="2784275"/>
              <a:ext cx="6100" cy="6625"/>
            </a:xfrm>
            <a:custGeom>
              <a:avLst/>
              <a:gdLst/>
              <a:ahLst/>
              <a:cxnLst/>
              <a:rect l="l" t="t" r="r" b="b"/>
              <a:pathLst>
                <a:path w="244" h="265" extrusionOk="0">
                  <a:moveTo>
                    <a:pt x="139" y="1"/>
                  </a:moveTo>
                  <a:cubicBezTo>
                    <a:pt x="87" y="1"/>
                    <a:pt x="48" y="33"/>
                    <a:pt x="21" y="92"/>
                  </a:cubicBezTo>
                  <a:cubicBezTo>
                    <a:pt x="0" y="162"/>
                    <a:pt x="37" y="228"/>
                    <a:pt x="87" y="248"/>
                  </a:cubicBezTo>
                  <a:cubicBezTo>
                    <a:pt x="103" y="265"/>
                    <a:pt x="124" y="265"/>
                    <a:pt x="140" y="265"/>
                  </a:cubicBezTo>
                  <a:cubicBezTo>
                    <a:pt x="173" y="265"/>
                    <a:pt x="206" y="228"/>
                    <a:pt x="227" y="178"/>
                  </a:cubicBezTo>
                  <a:cubicBezTo>
                    <a:pt x="244" y="125"/>
                    <a:pt x="244" y="75"/>
                    <a:pt x="206" y="42"/>
                  </a:cubicBezTo>
                  <a:cubicBezTo>
                    <a:pt x="190" y="22"/>
                    <a:pt x="190" y="22"/>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32"/>
            <p:cNvSpPr/>
            <p:nvPr/>
          </p:nvSpPr>
          <p:spPr>
            <a:xfrm>
              <a:off x="4631600" y="2842925"/>
              <a:ext cx="6525" cy="6475"/>
            </a:xfrm>
            <a:custGeom>
              <a:avLst/>
              <a:gdLst/>
              <a:ahLst/>
              <a:cxnLst/>
              <a:rect l="l" t="t" r="r" b="b"/>
              <a:pathLst>
                <a:path w="261" h="259" extrusionOk="0">
                  <a:moveTo>
                    <a:pt x="122" y="0"/>
                  </a:moveTo>
                  <a:cubicBezTo>
                    <a:pt x="78" y="0"/>
                    <a:pt x="45" y="32"/>
                    <a:pt x="21" y="83"/>
                  </a:cubicBezTo>
                  <a:cubicBezTo>
                    <a:pt x="0" y="149"/>
                    <a:pt x="38" y="219"/>
                    <a:pt x="87" y="252"/>
                  </a:cubicBezTo>
                  <a:cubicBezTo>
                    <a:pt x="97" y="256"/>
                    <a:pt x="108" y="258"/>
                    <a:pt x="118" y="258"/>
                  </a:cubicBezTo>
                  <a:cubicBezTo>
                    <a:pt x="164" y="258"/>
                    <a:pt x="210" y="224"/>
                    <a:pt x="227" y="170"/>
                  </a:cubicBezTo>
                  <a:cubicBezTo>
                    <a:pt x="260" y="100"/>
                    <a:pt x="227" y="30"/>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32"/>
            <p:cNvSpPr/>
            <p:nvPr/>
          </p:nvSpPr>
          <p:spPr>
            <a:xfrm>
              <a:off x="4628200" y="2813150"/>
              <a:ext cx="6000" cy="6675"/>
            </a:xfrm>
            <a:custGeom>
              <a:avLst/>
              <a:gdLst/>
              <a:ahLst/>
              <a:cxnLst/>
              <a:rect l="l" t="t" r="r" b="b"/>
              <a:pathLst>
                <a:path w="240" h="267" extrusionOk="0">
                  <a:moveTo>
                    <a:pt x="136" y="0"/>
                  </a:moveTo>
                  <a:cubicBezTo>
                    <a:pt x="120" y="0"/>
                    <a:pt x="87" y="21"/>
                    <a:pt x="71" y="37"/>
                  </a:cubicBezTo>
                  <a:cubicBezTo>
                    <a:pt x="17" y="87"/>
                    <a:pt x="0" y="157"/>
                    <a:pt x="54" y="227"/>
                  </a:cubicBezTo>
                  <a:cubicBezTo>
                    <a:pt x="71" y="244"/>
                    <a:pt x="87" y="260"/>
                    <a:pt x="120" y="260"/>
                  </a:cubicBezTo>
                  <a:cubicBezTo>
                    <a:pt x="131" y="265"/>
                    <a:pt x="140" y="267"/>
                    <a:pt x="148" y="267"/>
                  </a:cubicBezTo>
                  <a:cubicBezTo>
                    <a:pt x="168" y="267"/>
                    <a:pt x="183" y="255"/>
                    <a:pt x="207" y="244"/>
                  </a:cubicBezTo>
                  <a:cubicBezTo>
                    <a:pt x="223" y="207"/>
                    <a:pt x="240" y="190"/>
                    <a:pt x="240" y="157"/>
                  </a:cubicBezTo>
                  <a:cubicBezTo>
                    <a:pt x="240" y="124"/>
                    <a:pt x="240" y="87"/>
                    <a:pt x="223" y="54"/>
                  </a:cubicBezTo>
                  <a:cubicBezTo>
                    <a:pt x="207" y="37"/>
                    <a:pt x="190" y="21"/>
                    <a:pt x="174" y="21"/>
                  </a:cubicBezTo>
                  <a:cubicBezTo>
                    <a:pt x="157" y="21"/>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32"/>
            <p:cNvSpPr/>
            <p:nvPr/>
          </p:nvSpPr>
          <p:spPr>
            <a:xfrm>
              <a:off x="4638925" y="2827275"/>
              <a:ext cx="6500" cy="6475"/>
            </a:xfrm>
            <a:custGeom>
              <a:avLst/>
              <a:gdLst/>
              <a:ahLst/>
              <a:cxnLst/>
              <a:rect l="l" t="t" r="r" b="b"/>
              <a:pathLst>
                <a:path w="260" h="259" extrusionOk="0">
                  <a:moveTo>
                    <a:pt x="144" y="0"/>
                  </a:moveTo>
                  <a:cubicBezTo>
                    <a:pt x="98" y="0"/>
                    <a:pt x="51" y="30"/>
                    <a:pt x="37" y="74"/>
                  </a:cubicBezTo>
                  <a:cubicBezTo>
                    <a:pt x="0" y="140"/>
                    <a:pt x="37" y="227"/>
                    <a:pt x="87" y="243"/>
                  </a:cubicBezTo>
                  <a:cubicBezTo>
                    <a:pt x="106" y="254"/>
                    <a:pt x="123" y="258"/>
                    <a:pt x="140" y="258"/>
                  </a:cubicBezTo>
                  <a:cubicBezTo>
                    <a:pt x="183" y="258"/>
                    <a:pt x="216" y="225"/>
                    <a:pt x="243" y="177"/>
                  </a:cubicBezTo>
                  <a:cubicBezTo>
                    <a:pt x="260" y="107"/>
                    <a:pt x="223" y="37"/>
                    <a:pt x="173" y="4"/>
                  </a:cubicBezTo>
                  <a:cubicBezTo>
                    <a:pt x="164" y="1"/>
                    <a:pt x="154"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32"/>
            <p:cNvSpPr/>
            <p:nvPr/>
          </p:nvSpPr>
          <p:spPr>
            <a:xfrm>
              <a:off x="4635525" y="2796850"/>
              <a:ext cx="5575" cy="6525"/>
            </a:xfrm>
            <a:custGeom>
              <a:avLst/>
              <a:gdLst/>
              <a:ahLst/>
              <a:cxnLst/>
              <a:rect l="l" t="t" r="r" b="b"/>
              <a:pathLst>
                <a:path w="223" h="261" extrusionOk="0">
                  <a:moveTo>
                    <a:pt x="87" y="1"/>
                  </a:moveTo>
                  <a:cubicBezTo>
                    <a:pt x="70" y="1"/>
                    <a:pt x="33" y="17"/>
                    <a:pt x="17" y="55"/>
                  </a:cubicBezTo>
                  <a:cubicBezTo>
                    <a:pt x="0" y="88"/>
                    <a:pt x="0" y="121"/>
                    <a:pt x="0" y="158"/>
                  </a:cubicBezTo>
                  <a:cubicBezTo>
                    <a:pt x="0" y="191"/>
                    <a:pt x="17" y="207"/>
                    <a:pt x="50" y="240"/>
                  </a:cubicBezTo>
                  <a:cubicBezTo>
                    <a:pt x="70" y="261"/>
                    <a:pt x="103" y="261"/>
                    <a:pt x="120" y="261"/>
                  </a:cubicBezTo>
                  <a:cubicBezTo>
                    <a:pt x="190" y="240"/>
                    <a:pt x="223" y="174"/>
                    <a:pt x="223" y="104"/>
                  </a:cubicBezTo>
                  <a:cubicBezTo>
                    <a:pt x="223" y="71"/>
                    <a:pt x="206" y="55"/>
                    <a:pt x="173" y="17"/>
                  </a:cubicBezTo>
                  <a:cubicBezTo>
                    <a:pt x="17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32"/>
            <p:cNvSpPr/>
            <p:nvPr/>
          </p:nvSpPr>
          <p:spPr>
            <a:xfrm>
              <a:off x="4638925" y="2873750"/>
              <a:ext cx="6500" cy="6625"/>
            </a:xfrm>
            <a:custGeom>
              <a:avLst/>
              <a:gdLst/>
              <a:ahLst/>
              <a:cxnLst/>
              <a:rect l="l" t="t" r="r" b="b"/>
              <a:pathLst>
                <a:path w="260" h="265" extrusionOk="0">
                  <a:moveTo>
                    <a:pt x="140" y="1"/>
                  </a:moveTo>
                  <a:cubicBezTo>
                    <a:pt x="103" y="1"/>
                    <a:pt x="87" y="17"/>
                    <a:pt x="54" y="34"/>
                  </a:cubicBezTo>
                  <a:cubicBezTo>
                    <a:pt x="0" y="87"/>
                    <a:pt x="0" y="153"/>
                    <a:pt x="37" y="223"/>
                  </a:cubicBezTo>
                  <a:cubicBezTo>
                    <a:pt x="54" y="240"/>
                    <a:pt x="87" y="256"/>
                    <a:pt x="120" y="256"/>
                  </a:cubicBezTo>
                  <a:cubicBezTo>
                    <a:pt x="126" y="262"/>
                    <a:pt x="133" y="265"/>
                    <a:pt x="141" y="265"/>
                  </a:cubicBezTo>
                  <a:cubicBezTo>
                    <a:pt x="159" y="265"/>
                    <a:pt x="178" y="251"/>
                    <a:pt x="190" y="240"/>
                  </a:cubicBezTo>
                  <a:cubicBezTo>
                    <a:pt x="243" y="190"/>
                    <a:pt x="260" y="104"/>
                    <a:pt x="206" y="50"/>
                  </a:cubicBezTo>
                  <a:cubicBezTo>
                    <a:pt x="206" y="34"/>
                    <a:pt x="190" y="17"/>
                    <a:pt x="173" y="17"/>
                  </a:cubicBezTo>
                  <a:cubicBezTo>
                    <a:pt x="157"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32"/>
            <p:cNvSpPr/>
            <p:nvPr/>
          </p:nvSpPr>
          <p:spPr>
            <a:xfrm>
              <a:off x="4640675" y="2905900"/>
              <a:ext cx="5575" cy="6525"/>
            </a:xfrm>
            <a:custGeom>
              <a:avLst/>
              <a:gdLst/>
              <a:ahLst/>
              <a:cxnLst/>
              <a:rect l="l" t="t" r="r" b="b"/>
              <a:pathLst>
                <a:path w="223" h="261" extrusionOk="0">
                  <a:moveTo>
                    <a:pt x="87" y="1"/>
                  </a:moveTo>
                  <a:cubicBezTo>
                    <a:pt x="70" y="1"/>
                    <a:pt x="33" y="38"/>
                    <a:pt x="17" y="55"/>
                  </a:cubicBezTo>
                  <a:cubicBezTo>
                    <a:pt x="0" y="88"/>
                    <a:pt x="0" y="125"/>
                    <a:pt x="0" y="158"/>
                  </a:cubicBezTo>
                  <a:cubicBezTo>
                    <a:pt x="0" y="191"/>
                    <a:pt x="17" y="228"/>
                    <a:pt x="50" y="244"/>
                  </a:cubicBezTo>
                  <a:cubicBezTo>
                    <a:pt x="70" y="261"/>
                    <a:pt x="103" y="261"/>
                    <a:pt x="120" y="261"/>
                  </a:cubicBezTo>
                  <a:cubicBezTo>
                    <a:pt x="190" y="244"/>
                    <a:pt x="223" y="191"/>
                    <a:pt x="223" y="104"/>
                  </a:cubicBezTo>
                  <a:cubicBezTo>
                    <a:pt x="223" y="71"/>
                    <a:pt x="206" y="55"/>
                    <a:pt x="173" y="22"/>
                  </a:cubicBezTo>
                  <a:lnTo>
                    <a:pt x="153" y="22"/>
                  </a:ln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32"/>
            <p:cNvSpPr/>
            <p:nvPr/>
          </p:nvSpPr>
          <p:spPr>
            <a:xfrm>
              <a:off x="4641075" y="2810375"/>
              <a:ext cx="5600" cy="6725"/>
            </a:xfrm>
            <a:custGeom>
              <a:avLst/>
              <a:gdLst/>
              <a:ahLst/>
              <a:cxnLst/>
              <a:rect l="l" t="t" r="r" b="b"/>
              <a:pathLst>
                <a:path w="224" h="269" extrusionOk="0">
                  <a:moveTo>
                    <a:pt x="121" y="1"/>
                  </a:moveTo>
                  <a:cubicBezTo>
                    <a:pt x="115" y="1"/>
                    <a:pt x="109" y="3"/>
                    <a:pt x="104" y="8"/>
                  </a:cubicBezTo>
                  <a:cubicBezTo>
                    <a:pt x="87" y="8"/>
                    <a:pt x="54" y="29"/>
                    <a:pt x="34" y="45"/>
                  </a:cubicBezTo>
                  <a:cubicBezTo>
                    <a:pt x="17" y="62"/>
                    <a:pt x="1" y="111"/>
                    <a:pt x="17" y="148"/>
                  </a:cubicBezTo>
                  <a:cubicBezTo>
                    <a:pt x="17" y="181"/>
                    <a:pt x="34" y="214"/>
                    <a:pt x="54" y="235"/>
                  </a:cubicBezTo>
                  <a:cubicBezTo>
                    <a:pt x="71" y="252"/>
                    <a:pt x="104" y="268"/>
                    <a:pt x="137" y="268"/>
                  </a:cubicBezTo>
                  <a:cubicBezTo>
                    <a:pt x="190" y="252"/>
                    <a:pt x="223" y="198"/>
                    <a:pt x="223" y="132"/>
                  </a:cubicBezTo>
                  <a:lnTo>
                    <a:pt x="223" y="111"/>
                  </a:lnTo>
                  <a:cubicBezTo>
                    <a:pt x="223" y="62"/>
                    <a:pt x="190" y="29"/>
                    <a:pt x="157" y="8"/>
                  </a:cubicBezTo>
                  <a:cubicBezTo>
                    <a:pt x="144" y="8"/>
                    <a:pt x="132"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32"/>
            <p:cNvSpPr/>
            <p:nvPr/>
          </p:nvSpPr>
          <p:spPr>
            <a:xfrm>
              <a:off x="4620875" y="2954125"/>
              <a:ext cx="6525" cy="6750"/>
            </a:xfrm>
            <a:custGeom>
              <a:avLst/>
              <a:gdLst/>
              <a:ahLst/>
              <a:cxnLst/>
              <a:rect l="l" t="t" r="r" b="b"/>
              <a:pathLst>
                <a:path w="261" h="270" extrusionOk="0">
                  <a:moveTo>
                    <a:pt x="122" y="1"/>
                  </a:moveTo>
                  <a:cubicBezTo>
                    <a:pt x="78" y="1"/>
                    <a:pt x="44" y="32"/>
                    <a:pt x="17" y="84"/>
                  </a:cubicBezTo>
                  <a:cubicBezTo>
                    <a:pt x="1" y="154"/>
                    <a:pt x="38" y="236"/>
                    <a:pt x="87" y="257"/>
                  </a:cubicBezTo>
                  <a:cubicBezTo>
                    <a:pt x="102" y="266"/>
                    <a:pt x="117" y="270"/>
                    <a:pt x="131" y="270"/>
                  </a:cubicBezTo>
                  <a:cubicBezTo>
                    <a:pt x="172" y="270"/>
                    <a:pt x="211" y="238"/>
                    <a:pt x="223" y="187"/>
                  </a:cubicBezTo>
                  <a:cubicBezTo>
                    <a:pt x="260" y="117"/>
                    <a:pt x="223" y="30"/>
                    <a:pt x="174"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32"/>
            <p:cNvSpPr/>
            <p:nvPr/>
          </p:nvSpPr>
          <p:spPr>
            <a:xfrm>
              <a:off x="4618300" y="3017650"/>
              <a:ext cx="6100" cy="6400"/>
            </a:xfrm>
            <a:custGeom>
              <a:avLst/>
              <a:gdLst/>
              <a:ahLst/>
              <a:cxnLst/>
              <a:rect l="l" t="t" r="r" b="b"/>
              <a:pathLst>
                <a:path w="244" h="256" extrusionOk="0">
                  <a:moveTo>
                    <a:pt x="141" y="0"/>
                  </a:moveTo>
                  <a:cubicBezTo>
                    <a:pt x="104" y="0"/>
                    <a:pt x="87" y="0"/>
                    <a:pt x="54" y="33"/>
                  </a:cubicBezTo>
                  <a:cubicBezTo>
                    <a:pt x="17" y="66"/>
                    <a:pt x="1" y="153"/>
                    <a:pt x="38" y="206"/>
                  </a:cubicBezTo>
                  <a:cubicBezTo>
                    <a:pt x="54" y="239"/>
                    <a:pt x="87" y="256"/>
                    <a:pt x="120" y="256"/>
                  </a:cubicBezTo>
                  <a:cubicBezTo>
                    <a:pt x="141" y="256"/>
                    <a:pt x="174" y="256"/>
                    <a:pt x="190" y="223"/>
                  </a:cubicBezTo>
                  <a:cubicBezTo>
                    <a:pt x="223" y="206"/>
                    <a:pt x="244" y="169"/>
                    <a:pt x="244" y="136"/>
                  </a:cubicBezTo>
                  <a:cubicBezTo>
                    <a:pt x="244" y="103"/>
                    <a:pt x="244" y="66"/>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32"/>
            <p:cNvSpPr/>
            <p:nvPr/>
          </p:nvSpPr>
          <p:spPr>
            <a:xfrm>
              <a:off x="4639325" y="2857875"/>
              <a:ext cx="6100" cy="6425"/>
            </a:xfrm>
            <a:custGeom>
              <a:avLst/>
              <a:gdLst/>
              <a:ahLst/>
              <a:cxnLst/>
              <a:rect l="l" t="t" r="r" b="b"/>
              <a:pathLst>
                <a:path w="244" h="257" extrusionOk="0">
                  <a:moveTo>
                    <a:pt x="104" y="1"/>
                  </a:moveTo>
                  <a:cubicBezTo>
                    <a:pt x="38" y="1"/>
                    <a:pt x="1" y="67"/>
                    <a:pt x="21" y="137"/>
                  </a:cubicBezTo>
                  <a:cubicBezTo>
                    <a:pt x="21" y="170"/>
                    <a:pt x="38" y="207"/>
                    <a:pt x="54" y="223"/>
                  </a:cubicBezTo>
                  <a:cubicBezTo>
                    <a:pt x="87" y="256"/>
                    <a:pt x="104" y="256"/>
                    <a:pt x="141" y="256"/>
                  </a:cubicBezTo>
                  <a:cubicBezTo>
                    <a:pt x="190" y="240"/>
                    <a:pt x="244" y="170"/>
                    <a:pt x="227" y="104"/>
                  </a:cubicBezTo>
                  <a:cubicBezTo>
                    <a:pt x="227" y="67"/>
                    <a:pt x="207" y="34"/>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32"/>
            <p:cNvSpPr/>
            <p:nvPr/>
          </p:nvSpPr>
          <p:spPr>
            <a:xfrm>
              <a:off x="4614500" y="3034350"/>
              <a:ext cx="5575" cy="6500"/>
            </a:xfrm>
            <a:custGeom>
              <a:avLst/>
              <a:gdLst/>
              <a:ahLst/>
              <a:cxnLst/>
              <a:rect l="l" t="t" r="r" b="b"/>
              <a:pathLst>
                <a:path w="223" h="260" extrusionOk="0">
                  <a:moveTo>
                    <a:pt x="103" y="0"/>
                  </a:moveTo>
                  <a:cubicBezTo>
                    <a:pt x="66" y="17"/>
                    <a:pt x="33" y="37"/>
                    <a:pt x="17" y="54"/>
                  </a:cubicBezTo>
                  <a:cubicBezTo>
                    <a:pt x="0" y="87"/>
                    <a:pt x="0" y="120"/>
                    <a:pt x="0" y="157"/>
                  </a:cubicBezTo>
                  <a:cubicBezTo>
                    <a:pt x="0" y="190"/>
                    <a:pt x="17" y="223"/>
                    <a:pt x="50" y="243"/>
                  </a:cubicBezTo>
                  <a:cubicBezTo>
                    <a:pt x="66" y="260"/>
                    <a:pt x="103" y="260"/>
                    <a:pt x="136" y="260"/>
                  </a:cubicBezTo>
                  <a:cubicBezTo>
                    <a:pt x="190" y="260"/>
                    <a:pt x="223" y="190"/>
                    <a:pt x="223" y="120"/>
                  </a:cubicBezTo>
                  <a:cubicBezTo>
                    <a:pt x="223" y="87"/>
                    <a:pt x="206" y="54"/>
                    <a:pt x="169" y="37"/>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32"/>
            <p:cNvSpPr/>
            <p:nvPr/>
          </p:nvSpPr>
          <p:spPr>
            <a:xfrm>
              <a:off x="4617475" y="2893550"/>
              <a:ext cx="6000" cy="6400"/>
            </a:xfrm>
            <a:custGeom>
              <a:avLst/>
              <a:gdLst/>
              <a:ahLst/>
              <a:cxnLst/>
              <a:rect l="l" t="t" r="r" b="b"/>
              <a:pathLst>
                <a:path w="240" h="256" extrusionOk="0">
                  <a:moveTo>
                    <a:pt x="137" y="0"/>
                  </a:moveTo>
                  <a:cubicBezTo>
                    <a:pt x="104" y="0"/>
                    <a:pt x="71" y="0"/>
                    <a:pt x="50" y="17"/>
                  </a:cubicBezTo>
                  <a:cubicBezTo>
                    <a:pt x="1" y="66"/>
                    <a:pt x="1" y="153"/>
                    <a:pt x="34" y="206"/>
                  </a:cubicBezTo>
                  <a:cubicBezTo>
                    <a:pt x="50" y="239"/>
                    <a:pt x="87" y="256"/>
                    <a:pt x="104" y="256"/>
                  </a:cubicBezTo>
                  <a:cubicBezTo>
                    <a:pt x="137" y="256"/>
                    <a:pt x="174" y="239"/>
                    <a:pt x="190" y="223"/>
                  </a:cubicBezTo>
                  <a:cubicBezTo>
                    <a:pt x="207" y="206"/>
                    <a:pt x="223" y="169"/>
                    <a:pt x="223" y="136"/>
                  </a:cubicBezTo>
                  <a:cubicBezTo>
                    <a:pt x="240" y="103"/>
                    <a:pt x="223" y="66"/>
                    <a:pt x="207" y="50"/>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32"/>
            <p:cNvSpPr/>
            <p:nvPr/>
          </p:nvSpPr>
          <p:spPr>
            <a:xfrm>
              <a:off x="4617075" y="2990125"/>
              <a:ext cx="6000" cy="6400"/>
            </a:xfrm>
            <a:custGeom>
              <a:avLst/>
              <a:gdLst/>
              <a:ahLst/>
              <a:cxnLst/>
              <a:rect l="l" t="t" r="r" b="b"/>
              <a:pathLst>
                <a:path w="240" h="256" extrusionOk="0">
                  <a:moveTo>
                    <a:pt x="120" y="0"/>
                  </a:moveTo>
                  <a:cubicBezTo>
                    <a:pt x="103" y="0"/>
                    <a:pt x="66" y="0"/>
                    <a:pt x="50" y="33"/>
                  </a:cubicBezTo>
                  <a:cubicBezTo>
                    <a:pt x="17" y="54"/>
                    <a:pt x="17" y="87"/>
                    <a:pt x="0" y="120"/>
                  </a:cubicBezTo>
                  <a:cubicBezTo>
                    <a:pt x="0" y="157"/>
                    <a:pt x="17" y="190"/>
                    <a:pt x="33" y="207"/>
                  </a:cubicBezTo>
                  <a:cubicBezTo>
                    <a:pt x="52" y="237"/>
                    <a:pt x="83" y="256"/>
                    <a:pt x="117" y="256"/>
                  </a:cubicBezTo>
                  <a:cubicBezTo>
                    <a:pt x="141" y="256"/>
                    <a:pt x="167" y="246"/>
                    <a:pt x="190" y="223"/>
                  </a:cubicBezTo>
                  <a:cubicBezTo>
                    <a:pt x="239" y="190"/>
                    <a:pt x="239" y="103"/>
                    <a:pt x="206" y="54"/>
                  </a:cubicBezTo>
                  <a:cubicBezTo>
                    <a:pt x="190" y="33"/>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32"/>
            <p:cNvSpPr/>
            <p:nvPr/>
          </p:nvSpPr>
          <p:spPr>
            <a:xfrm>
              <a:off x="4619225" y="2848400"/>
              <a:ext cx="6000" cy="6525"/>
            </a:xfrm>
            <a:custGeom>
              <a:avLst/>
              <a:gdLst/>
              <a:ahLst/>
              <a:cxnLst/>
              <a:rect l="l" t="t" r="r" b="b"/>
              <a:pathLst>
                <a:path w="240" h="261" extrusionOk="0">
                  <a:moveTo>
                    <a:pt x="104" y="0"/>
                  </a:moveTo>
                  <a:cubicBezTo>
                    <a:pt x="34" y="0"/>
                    <a:pt x="1" y="70"/>
                    <a:pt x="1" y="136"/>
                  </a:cubicBezTo>
                  <a:cubicBezTo>
                    <a:pt x="17" y="174"/>
                    <a:pt x="34" y="207"/>
                    <a:pt x="50" y="223"/>
                  </a:cubicBezTo>
                  <a:cubicBezTo>
                    <a:pt x="67" y="260"/>
                    <a:pt x="104" y="260"/>
                    <a:pt x="137" y="260"/>
                  </a:cubicBezTo>
                  <a:cubicBezTo>
                    <a:pt x="186" y="240"/>
                    <a:pt x="240" y="174"/>
                    <a:pt x="223" y="103"/>
                  </a:cubicBezTo>
                  <a:cubicBezTo>
                    <a:pt x="223" y="70"/>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32"/>
            <p:cNvSpPr/>
            <p:nvPr/>
          </p:nvSpPr>
          <p:spPr>
            <a:xfrm>
              <a:off x="4620875" y="2798250"/>
              <a:ext cx="6100" cy="6525"/>
            </a:xfrm>
            <a:custGeom>
              <a:avLst/>
              <a:gdLst/>
              <a:ahLst/>
              <a:cxnLst/>
              <a:rect l="l" t="t" r="r" b="b"/>
              <a:pathLst>
                <a:path w="244" h="261" extrusionOk="0">
                  <a:moveTo>
                    <a:pt x="112" y="0"/>
                  </a:moveTo>
                  <a:cubicBezTo>
                    <a:pt x="71" y="0"/>
                    <a:pt x="32" y="33"/>
                    <a:pt x="17" y="81"/>
                  </a:cubicBezTo>
                  <a:cubicBezTo>
                    <a:pt x="1" y="102"/>
                    <a:pt x="1" y="118"/>
                    <a:pt x="1" y="135"/>
                  </a:cubicBezTo>
                  <a:cubicBezTo>
                    <a:pt x="17" y="184"/>
                    <a:pt x="38" y="238"/>
                    <a:pt x="71" y="254"/>
                  </a:cubicBezTo>
                  <a:cubicBezTo>
                    <a:pt x="84" y="259"/>
                    <a:pt x="96" y="261"/>
                    <a:pt x="108" y="261"/>
                  </a:cubicBezTo>
                  <a:cubicBezTo>
                    <a:pt x="140" y="261"/>
                    <a:pt x="166" y="245"/>
                    <a:pt x="190" y="221"/>
                  </a:cubicBezTo>
                  <a:cubicBezTo>
                    <a:pt x="207" y="205"/>
                    <a:pt x="207" y="184"/>
                    <a:pt x="223" y="168"/>
                  </a:cubicBezTo>
                  <a:cubicBezTo>
                    <a:pt x="244" y="102"/>
                    <a:pt x="207" y="32"/>
                    <a:pt x="157" y="15"/>
                  </a:cubicBezTo>
                  <a:cubicBezTo>
                    <a:pt x="143" y="5"/>
                    <a:pt x="127"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32"/>
            <p:cNvSpPr/>
            <p:nvPr/>
          </p:nvSpPr>
          <p:spPr>
            <a:xfrm>
              <a:off x="4606350" y="2973200"/>
              <a:ext cx="6000" cy="6650"/>
            </a:xfrm>
            <a:custGeom>
              <a:avLst/>
              <a:gdLst/>
              <a:ahLst/>
              <a:cxnLst/>
              <a:rect l="l" t="t" r="r" b="b"/>
              <a:pathLst>
                <a:path w="240" h="266" extrusionOk="0">
                  <a:moveTo>
                    <a:pt x="106" y="1"/>
                  </a:moveTo>
                  <a:cubicBezTo>
                    <a:pt x="83" y="1"/>
                    <a:pt x="61" y="14"/>
                    <a:pt x="50" y="26"/>
                  </a:cubicBezTo>
                  <a:cubicBezTo>
                    <a:pt x="0" y="75"/>
                    <a:pt x="0" y="162"/>
                    <a:pt x="33" y="216"/>
                  </a:cubicBezTo>
                  <a:cubicBezTo>
                    <a:pt x="50" y="232"/>
                    <a:pt x="83" y="249"/>
                    <a:pt x="103" y="265"/>
                  </a:cubicBezTo>
                  <a:cubicBezTo>
                    <a:pt x="136" y="265"/>
                    <a:pt x="169" y="249"/>
                    <a:pt x="186" y="232"/>
                  </a:cubicBezTo>
                  <a:cubicBezTo>
                    <a:pt x="239" y="178"/>
                    <a:pt x="239" y="113"/>
                    <a:pt x="207" y="42"/>
                  </a:cubicBezTo>
                  <a:cubicBezTo>
                    <a:pt x="186" y="26"/>
                    <a:pt x="169" y="9"/>
                    <a:pt x="153" y="9"/>
                  </a:cubicBezTo>
                  <a:lnTo>
                    <a:pt x="136" y="9"/>
                  </a:lnTo>
                  <a:cubicBezTo>
                    <a:pt x="127" y="3"/>
                    <a:pt x="116"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32"/>
            <p:cNvSpPr/>
            <p:nvPr/>
          </p:nvSpPr>
          <p:spPr>
            <a:xfrm>
              <a:off x="4629950" y="2983725"/>
              <a:ext cx="5600" cy="6425"/>
            </a:xfrm>
            <a:custGeom>
              <a:avLst/>
              <a:gdLst/>
              <a:ahLst/>
              <a:cxnLst/>
              <a:rect l="l" t="t" r="r" b="b"/>
              <a:pathLst>
                <a:path w="224" h="257" extrusionOk="0">
                  <a:moveTo>
                    <a:pt x="87" y="1"/>
                  </a:moveTo>
                  <a:cubicBezTo>
                    <a:pt x="66" y="1"/>
                    <a:pt x="33" y="17"/>
                    <a:pt x="17" y="50"/>
                  </a:cubicBezTo>
                  <a:cubicBezTo>
                    <a:pt x="1" y="83"/>
                    <a:pt x="1" y="120"/>
                    <a:pt x="1" y="153"/>
                  </a:cubicBezTo>
                  <a:cubicBezTo>
                    <a:pt x="1" y="186"/>
                    <a:pt x="17" y="223"/>
                    <a:pt x="50" y="240"/>
                  </a:cubicBezTo>
                  <a:cubicBezTo>
                    <a:pt x="66" y="256"/>
                    <a:pt x="104" y="256"/>
                    <a:pt x="120" y="256"/>
                  </a:cubicBezTo>
                  <a:cubicBezTo>
                    <a:pt x="190" y="240"/>
                    <a:pt x="223" y="186"/>
                    <a:pt x="223" y="104"/>
                  </a:cubicBezTo>
                  <a:cubicBezTo>
                    <a:pt x="207" y="67"/>
                    <a:pt x="207" y="50"/>
                    <a:pt x="170" y="17"/>
                  </a:cubicBezTo>
                  <a:lnTo>
                    <a:pt x="153" y="17"/>
                  </a:lnTo>
                  <a:cubicBezTo>
                    <a:pt x="137"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32"/>
            <p:cNvSpPr/>
            <p:nvPr/>
          </p:nvSpPr>
          <p:spPr>
            <a:xfrm>
              <a:off x="4608400" y="2909825"/>
              <a:ext cx="5700" cy="6425"/>
            </a:xfrm>
            <a:custGeom>
              <a:avLst/>
              <a:gdLst/>
              <a:ahLst/>
              <a:cxnLst/>
              <a:rect l="l" t="t" r="r" b="b"/>
              <a:pathLst>
                <a:path w="228" h="257" extrusionOk="0">
                  <a:moveTo>
                    <a:pt x="104" y="1"/>
                  </a:moveTo>
                  <a:cubicBezTo>
                    <a:pt x="71" y="1"/>
                    <a:pt x="54" y="17"/>
                    <a:pt x="38" y="34"/>
                  </a:cubicBezTo>
                  <a:cubicBezTo>
                    <a:pt x="21" y="50"/>
                    <a:pt x="1" y="104"/>
                    <a:pt x="1" y="137"/>
                  </a:cubicBezTo>
                  <a:cubicBezTo>
                    <a:pt x="21" y="174"/>
                    <a:pt x="21" y="207"/>
                    <a:pt x="54" y="223"/>
                  </a:cubicBezTo>
                  <a:cubicBezTo>
                    <a:pt x="71" y="256"/>
                    <a:pt x="104" y="256"/>
                    <a:pt x="141" y="256"/>
                  </a:cubicBezTo>
                  <a:cubicBezTo>
                    <a:pt x="190" y="240"/>
                    <a:pt x="228" y="190"/>
                    <a:pt x="228" y="120"/>
                  </a:cubicBezTo>
                  <a:lnTo>
                    <a:pt x="228" y="104"/>
                  </a:lnTo>
                  <a:cubicBezTo>
                    <a:pt x="228"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32"/>
            <p:cNvSpPr/>
            <p:nvPr/>
          </p:nvSpPr>
          <p:spPr>
            <a:xfrm>
              <a:off x="4608000" y="3005175"/>
              <a:ext cx="5575" cy="6625"/>
            </a:xfrm>
            <a:custGeom>
              <a:avLst/>
              <a:gdLst/>
              <a:ahLst/>
              <a:cxnLst/>
              <a:rect l="l" t="t" r="r" b="b"/>
              <a:pathLst>
                <a:path w="223" h="265" extrusionOk="0">
                  <a:moveTo>
                    <a:pt x="87" y="0"/>
                  </a:moveTo>
                  <a:cubicBezTo>
                    <a:pt x="70" y="17"/>
                    <a:pt x="37" y="33"/>
                    <a:pt x="17" y="50"/>
                  </a:cubicBezTo>
                  <a:cubicBezTo>
                    <a:pt x="0" y="87"/>
                    <a:pt x="0" y="120"/>
                    <a:pt x="0" y="153"/>
                  </a:cubicBezTo>
                  <a:cubicBezTo>
                    <a:pt x="0" y="190"/>
                    <a:pt x="17" y="223"/>
                    <a:pt x="37" y="239"/>
                  </a:cubicBezTo>
                  <a:cubicBezTo>
                    <a:pt x="61" y="251"/>
                    <a:pt x="76" y="265"/>
                    <a:pt x="94" y="265"/>
                  </a:cubicBezTo>
                  <a:cubicBezTo>
                    <a:pt x="102" y="265"/>
                    <a:pt x="110" y="262"/>
                    <a:pt x="120" y="256"/>
                  </a:cubicBezTo>
                  <a:cubicBezTo>
                    <a:pt x="190" y="256"/>
                    <a:pt x="223" y="190"/>
                    <a:pt x="223" y="120"/>
                  </a:cubicBezTo>
                  <a:cubicBezTo>
                    <a:pt x="206" y="87"/>
                    <a:pt x="190" y="50"/>
                    <a:pt x="173" y="33"/>
                  </a:cubicBezTo>
                  <a:cubicBezTo>
                    <a:pt x="173" y="17"/>
                    <a:pt x="157" y="17"/>
                    <a:pt x="157" y="17"/>
                  </a:cubicBez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32"/>
            <p:cNvSpPr/>
            <p:nvPr/>
          </p:nvSpPr>
          <p:spPr>
            <a:xfrm>
              <a:off x="4611500" y="2865600"/>
              <a:ext cx="6000" cy="6425"/>
            </a:xfrm>
            <a:custGeom>
              <a:avLst/>
              <a:gdLst/>
              <a:ahLst/>
              <a:cxnLst/>
              <a:rect l="l" t="t" r="r" b="b"/>
              <a:pathLst>
                <a:path w="240" h="257" extrusionOk="0">
                  <a:moveTo>
                    <a:pt x="120" y="1"/>
                  </a:moveTo>
                  <a:cubicBezTo>
                    <a:pt x="83" y="1"/>
                    <a:pt x="66" y="1"/>
                    <a:pt x="33" y="34"/>
                  </a:cubicBezTo>
                  <a:cubicBezTo>
                    <a:pt x="17" y="50"/>
                    <a:pt x="1" y="87"/>
                    <a:pt x="1" y="120"/>
                  </a:cubicBezTo>
                  <a:cubicBezTo>
                    <a:pt x="1" y="153"/>
                    <a:pt x="1" y="191"/>
                    <a:pt x="17" y="207"/>
                  </a:cubicBezTo>
                  <a:cubicBezTo>
                    <a:pt x="33" y="240"/>
                    <a:pt x="66" y="257"/>
                    <a:pt x="104" y="257"/>
                  </a:cubicBezTo>
                  <a:cubicBezTo>
                    <a:pt x="120" y="257"/>
                    <a:pt x="153" y="257"/>
                    <a:pt x="170" y="224"/>
                  </a:cubicBezTo>
                  <a:cubicBezTo>
                    <a:pt x="223" y="191"/>
                    <a:pt x="240" y="104"/>
                    <a:pt x="186" y="50"/>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32"/>
            <p:cNvSpPr/>
            <p:nvPr/>
          </p:nvSpPr>
          <p:spPr>
            <a:xfrm>
              <a:off x="4603250" y="3022375"/>
              <a:ext cx="5700" cy="6600"/>
            </a:xfrm>
            <a:custGeom>
              <a:avLst/>
              <a:gdLst/>
              <a:ahLst/>
              <a:cxnLst/>
              <a:rect l="l" t="t" r="r" b="b"/>
              <a:pathLst>
                <a:path w="228" h="264" extrusionOk="0">
                  <a:moveTo>
                    <a:pt x="87" y="1"/>
                  </a:moveTo>
                  <a:cubicBezTo>
                    <a:pt x="87" y="17"/>
                    <a:pt x="71" y="17"/>
                    <a:pt x="71" y="17"/>
                  </a:cubicBezTo>
                  <a:cubicBezTo>
                    <a:pt x="21" y="34"/>
                    <a:pt x="1" y="104"/>
                    <a:pt x="1" y="153"/>
                  </a:cubicBezTo>
                  <a:cubicBezTo>
                    <a:pt x="1" y="186"/>
                    <a:pt x="21" y="223"/>
                    <a:pt x="54" y="240"/>
                  </a:cubicBezTo>
                  <a:cubicBezTo>
                    <a:pt x="66" y="252"/>
                    <a:pt x="86" y="263"/>
                    <a:pt x="104" y="263"/>
                  </a:cubicBezTo>
                  <a:cubicBezTo>
                    <a:pt x="111" y="263"/>
                    <a:pt x="118" y="261"/>
                    <a:pt x="124" y="256"/>
                  </a:cubicBezTo>
                  <a:cubicBezTo>
                    <a:pt x="190" y="256"/>
                    <a:pt x="227" y="186"/>
                    <a:pt x="227" y="120"/>
                  </a:cubicBezTo>
                  <a:cubicBezTo>
                    <a:pt x="227" y="104"/>
                    <a:pt x="207" y="83"/>
                    <a:pt x="207" y="83"/>
                  </a:cubicBezTo>
                  <a:cubicBezTo>
                    <a:pt x="207" y="50"/>
                    <a:pt x="174" y="34"/>
                    <a:pt x="157" y="17"/>
                  </a:cubicBezTo>
                  <a:cubicBezTo>
                    <a:pt x="141"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32"/>
            <p:cNvSpPr/>
            <p:nvPr/>
          </p:nvSpPr>
          <p:spPr>
            <a:xfrm>
              <a:off x="4599850" y="2989700"/>
              <a:ext cx="6000" cy="6650"/>
            </a:xfrm>
            <a:custGeom>
              <a:avLst/>
              <a:gdLst/>
              <a:ahLst/>
              <a:cxnLst/>
              <a:rect l="l" t="t" r="r" b="b"/>
              <a:pathLst>
                <a:path w="240" h="266" extrusionOk="0">
                  <a:moveTo>
                    <a:pt x="104" y="1"/>
                  </a:moveTo>
                  <a:cubicBezTo>
                    <a:pt x="34" y="17"/>
                    <a:pt x="1" y="87"/>
                    <a:pt x="17" y="153"/>
                  </a:cubicBezTo>
                  <a:cubicBezTo>
                    <a:pt x="17" y="191"/>
                    <a:pt x="34" y="224"/>
                    <a:pt x="54" y="240"/>
                  </a:cubicBezTo>
                  <a:cubicBezTo>
                    <a:pt x="77" y="252"/>
                    <a:pt x="92" y="265"/>
                    <a:pt x="111" y="265"/>
                  </a:cubicBezTo>
                  <a:cubicBezTo>
                    <a:pt x="118" y="265"/>
                    <a:pt x="127" y="263"/>
                    <a:pt x="137" y="256"/>
                  </a:cubicBezTo>
                  <a:cubicBezTo>
                    <a:pt x="174" y="256"/>
                    <a:pt x="190" y="240"/>
                    <a:pt x="207" y="207"/>
                  </a:cubicBezTo>
                  <a:cubicBezTo>
                    <a:pt x="223" y="191"/>
                    <a:pt x="240" y="153"/>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32"/>
            <p:cNvSpPr/>
            <p:nvPr/>
          </p:nvSpPr>
          <p:spPr>
            <a:xfrm>
              <a:off x="4606750" y="2957025"/>
              <a:ext cx="6000" cy="6525"/>
            </a:xfrm>
            <a:custGeom>
              <a:avLst/>
              <a:gdLst/>
              <a:ahLst/>
              <a:cxnLst/>
              <a:rect l="l" t="t" r="r" b="b"/>
              <a:pathLst>
                <a:path w="240" h="261" extrusionOk="0">
                  <a:moveTo>
                    <a:pt x="104" y="1"/>
                  </a:moveTo>
                  <a:cubicBezTo>
                    <a:pt x="34" y="17"/>
                    <a:pt x="1" y="87"/>
                    <a:pt x="1" y="158"/>
                  </a:cubicBezTo>
                  <a:cubicBezTo>
                    <a:pt x="17" y="191"/>
                    <a:pt x="34" y="207"/>
                    <a:pt x="50" y="244"/>
                  </a:cubicBezTo>
                  <a:cubicBezTo>
                    <a:pt x="67" y="261"/>
                    <a:pt x="104" y="261"/>
                    <a:pt x="137" y="261"/>
                  </a:cubicBezTo>
                  <a:cubicBezTo>
                    <a:pt x="191" y="244"/>
                    <a:pt x="240" y="174"/>
                    <a:pt x="223" y="104"/>
                  </a:cubicBezTo>
                  <a:cubicBezTo>
                    <a:pt x="223" y="71"/>
                    <a:pt x="207" y="55"/>
                    <a:pt x="191"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32"/>
            <p:cNvSpPr/>
            <p:nvPr/>
          </p:nvSpPr>
          <p:spPr>
            <a:xfrm>
              <a:off x="4606350" y="2926425"/>
              <a:ext cx="6400" cy="6525"/>
            </a:xfrm>
            <a:custGeom>
              <a:avLst/>
              <a:gdLst/>
              <a:ahLst/>
              <a:cxnLst/>
              <a:rect l="l" t="t" r="r" b="b"/>
              <a:pathLst>
                <a:path w="256" h="261" extrusionOk="0">
                  <a:moveTo>
                    <a:pt x="144" y="1"/>
                  </a:moveTo>
                  <a:cubicBezTo>
                    <a:pt x="99" y="1"/>
                    <a:pt x="47" y="36"/>
                    <a:pt x="33" y="91"/>
                  </a:cubicBezTo>
                  <a:cubicBezTo>
                    <a:pt x="0" y="145"/>
                    <a:pt x="33" y="231"/>
                    <a:pt x="83" y="248"/>
                  </a:cubicBezTo>
                  <a:cubicBezTo>
                    <a:pt x="97" y="257"/>
                    <a:pt x="112" y="261"/>
                    <a:pt x="128" y="261"/>
                  </a:cubicBezTo>
                  <a:cubicBezTo>
                    <a:pt x="171" y="261"/>
                    <a:pt x="215" y="229"/>
                    <a:pt x="239" y="178"/>
                  </a:cubicBezTo>
                  <a:cubicBezTo>
                    <a:pt x="256" y="108"/>
                    <a:pt x="223" y="42"/>
                    <a:pt x="169" y="5"/>
                  </a:cubicBezTo>
                  <a:cubicBezTo>
                    <a:pt x="162" y="2"/>
                    <a:pt x="15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32"/>
            <p:cNvSpPr/>
            <p:nvPr/>
          </p:nvSpPr>
          <p:spPr>
            <a:xfrm>
              <a:off x="4632525" y="2890450"/>
              <a:ext cx="6000" cy="6700"/>
            </a:xfrm>
            <a:custGeom>
              <a:avLst/>
              <a:gdLst/>
              <a:ahLst/>
              <a:cxnLst/>
              <a:rect l="l" t="t" r="r" b="b"/>
              <a:pathLst>
                <a:path w="240" h="268" extrusionOk="0">
                  <a:moveTo>
                    <a:pt x="104" y="1"/>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0" y="260"/>
                    <a:pt x="190" y="244"/>
                    <a:pt x="207" y="207"/>
                  </a:cubicBezTo>
                  <a:cubicBezTo>
                    <a:pt x="223" y="190"/>
                    <a:pt x="240" y="157"/>
                    <a:pt x="240" y="124"/>
                  </a:cubicBezTo>
                  <a:cubicBezTo>
                    <a:pt x="223" y="87"/>
                    <a:pt x="207" y="54"/>
                    <a:pt x="190" y="38"/>
                  </a:cubicBezTo>
                  <a:cubicBezTo>
                    <a:pt x="170" y="21"/>
                    <a:pt x="17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32"/>
            <p:cNvSpPr/>
            <p:nvPr/>
          </p:nvSpPr>
          <p:spPr>
            <a:xfrm>
              <a:off x="4620050" y="2923525"/>
              <a:ext cx="6425" cy="6525"/>
            </a:xfrm>
            <a:custGeom>
              <a:avLst/>
              <a:gdLst/>
              <a:ahLst/>
              <a:cxnLst/>
              <a:rect l="l" t="t" r="r" b="b"/>
              <a:pathLst>
                <a:path w="257" h="261" extrusionOk="0">
                  <a:moveTo>
                    <a:pt x="137" y="1"/>
                  </a:moveTo>
                  <a:cubicBezTo>
                    <a:pt x="120" y="1"/>
                    <a:pt x="87" y="17"/>
                    <a:pt x="71" y="38"/>
                  </a:cubicBezTo>
                  <a:cubicBezTo>
                    <a:pt x="17" y="71"/>
                    <a:pt x="1" y="158"/>
                    <a:pt x="50" y="207"/>
                  </a:cubicBezTo>
                  <a:cubicBezTo>
                    <a:pt x="71" y="244"/>
                    <a:pt x="87" y="261"/>
                    <a:pt x="120" y="261"/>
                  </a:cubicBezTo>
                  <a:cubicBezTo>
                    <a:pt x="153" y="261"/>
                    <a:pt x="174" y="261"/>
                    <a:pt x="207" y="244"/>
                  </a:cubicBezTo>
                  <a:cubicBezTo>
                    <a:pt x="240" y="191"/>
                    <a:pt x="256" y="104"/>
                    <a:pt x="223" y="55"/>
                  </a:cubicBezTo>
                  <a:cubicBezTo>
                    <a:pt x="207" y="38"/>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32"/>
            <p:cNvSpPr/>
            <p:nvPr/>
          </p:nvSpPr>
          <p:spPr>
            <a:xfrm>
              <a:off x="4629025" y="2941050"/>
              <a:ext cx="6525" cy="6475"/>
            </a:xfrm>
            <a:custGeom>
              <a:avLst/>
              <a:gdLst/>
              <a:ahLst/>
              <a:cxnLst/>
              <a:rect l="l" t="t" r="r" b="b"/>
              <a:pathLst>
                <a:path w="261" h="259" extrusionOk="0">
                  <a:moveTo>
                    <a:pt x="147" y="1"/>
                  </a:moveTo>
                  <a:cubicBezTo>
                    <a:pt x="101" y="1"/>
                    <a:pt x="48" y="33"/>
                    <a:pt x="21" y="92"/>
                  </a:cubicBezTo>
                  <a:cubicBezTo>
                    <a:pt x="0" y="162"/>
                    <a:pt x="38" y="228"/>
                    <a:pt x="87" y="244"/>
                  </a:cubicBezTo>
                  <a:cubicBezTo>
                    <a:pt x="102" y="254"/>
                    <a:pt x="117" y="259"/>
                    <a:pt x="133" y="259"/>
                  </a:cubicBezTo>
                  <a:cubicBezTo>
                    <a:pt x="174" y="259"/>
                    <a:pt x="217" y="226"/>
                    <a:pt x="244" y="178"/>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32"/>
            <p:cNvSpPr/>
            <p:nvPr/>
          </p:nvSpPr>
          <p:spPr>
            <a:xfrm>
              <a:off x="4635925" y="2923125"/>
              <a:ext cx="5600" cy="6675"/>
            </a:xfrm>
            <a:custGeom>
              <a:avLst/>
              <a:gdLst/>
              <a:ahLst/>
              <a:cxnLst/>
              <a:rect l="l" t="t" r="r" b="b"/>
              <a:pathLst>
                <a:path w="224" h="267" extrusionOk="0">
                  <a:moveTo>
                    <a:pt x="104" y="0"/>
                  </a:moveTo>
                  <a:cubicBezTo>
                    <a:pt x="87" y="0"/>
                    <a:pt x="87" y="17"/>
                    <a:pt x="71" y="17"/>
                  </a:cubicBezTo>
                  <a:cubicBezTo>
                    <a:pt x="17" y="33"/>
                    <a:pt x="1" y="104"/>
                    <a:pt x="1" y="157"/>
                  </a:cubicBezTo>
                  <a:cubicBezTo>
                    <a:pt x="1" y="190"/>
                    <a:pt x="17" y="223"/>
                    <a:pt x="54" y="240"/>
                  </a:cubicBezTo>
                  <a:cubicBezTo>
                    <a:pt x="66" y="254"/>
                    <a:pt x="86" y="267"/>
                    <a:pt x="109" y="267"/>
                  </a:cubicBezTo>
                  <a:cubicBezTo>
                    <a:pt x="118" y="267"/>
                    <a:pt x="127" y="265"/>
                    <a:pt x="137" y="260"/>
                  </a:cubicBezTo>
                  <a:cubicBezTo>
                    <a:pt x="190" y="260"/>
                    <a:pt x="223" y="190"/>
                    <a:pt x="223" y="120"/>
                  </a:cubicBezTo>
                  <a:cubicBezTo>
                    <a:pt x="223" y="104"/>
                    <a:pt x="223" y="87"/>
                    <a:pt x="207" y="87"/>
                  </a:cubicBezTo>
                  <a:cubicBezTo>
                    <a:pt x="207" y="54"/>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32"/>
            <p:cNvSpPr/>
            <p:nvPr/>
          </p:nvSpPr>
          <p:spPr>
            <a:xfrm>
              <a:off x="4625625" y="2907775"/>
              <a:ext cx="5575" cy="6825"/>
            </a:xfrm>
            <a:custGeom>
              <a:avLst/>
              <a:gdLst/>
              <a:ahLst/>
              <a:cxnLst/>
              <a:rect l="l" t="t" r="r" b="b"/>
              <a:pathLst>
                <a:path w="223" h="273" extrusionOk="0">
                  <a:moveTo>
                    <a:pt x="129" y="0"/>
                  </a:moveTo>
                  <a:cubicBezTo>
                    <a:pt x="120" y="0"/>
                    <a:pt x="112" y="4"/>
                    <a:pt x="103" y="13"/>
                  </a:cubicBezTo>
                  <a:cubicBezTo>
                    <a:pt x="33" y="13"/>
                    <a:pt x="0" y="83"/>
                    <a:pt x="0" y="153"/>
                  </a:cubicBezTo>
                  <a:cubicBezTo>
                    <a:pt x="0" y="186"/>
                    <a:pt x="17" y="219"/>
                    <a:pt x="54" y="235"/>
                  </a:cubicBezTo>
                  <a:cubicBezTo>
                    <a:pt x="70" y="256"/>
                    <a:pt x="103" y="272"/>
                    <a:pt x="136" y="272"/>
                  </a:cubicBezTo>
                  <a:cubicBezTo>
                    <a:pt x="190" y="256"/>
                    <a:pt x="223" y="186"/>
                    <a:pt x="223" y="116"/>
                  </a:cubicBezTo>
                  <a:cubicBezTo>
                    <a:pt x="223" y="83"/>
                    <a:pt x="206" y="50"/>
                    <a:pt x="174" y="29"/>
                  </a:cubicBezTo>
                  <a:lnTo>
                    <a:pt x="157" y="13"/>
                  </a:lnTo>
                  <a:cubicBezTo>
                    <a:pt x="147" y="4"/>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32"/>
            <p:cNvSpPr/>
            <p:nvPr/>
          </p:nvSpPr>
          <p:spPr>
            <a:xfrm>
              <a:off x="4623875" y="2878300"/>
              <a:ext cx="6100" cy="6600"/>
            </a:xfrm>
            <a:custGeom>
              <a:avLst/>
              <a:gdLst/>
              <a:ahLst/>
              <a:cxnLst/>
              <a:rect l="l" t="t" r="r" b="b"/>
              <a:pathLst>
                <a:path w="244" h="264" extrusionOk="0">
                  <a:moveTo>
                    <a:pt x="127" y="1"/>
                  </a:moveTo>
                  <a:cubicBezTo>
                    <a:pt x="118" y="1"/>
                    <a:pt x="110" y="3"/>
                    <a:pt x="103" y="8"/>
                  </a:cubicBezTo>
                  <a:cubicBezTo>
                    <a:pt x="54" y="8"/>
                    <a:pt x="0" y="74"/>
                    <a:pt x="21" y="144"/>
                  </a:cubicBezTo>
                  <a:cubicBezTo>
                    <a:pt x="21" y="177"/>
                    <a:pt x="37" y="214"/>
                    <a:pt x="70" y="231"/>
                  </a:cubicBezTo>
                  <a:cubicBezTo>
                    <a:pt x="87" y="247"/>
                    <a:pt x="124" y="264"/>
                    <a:pt x="140" y="264"/>
                  </a:cubicBezTo>
                  <a:cubicBezTo>
                    <a:pt x="173" y="247"/>
                    <a:pt x="206" y="231"/>
                    <a:pt x="227" y="214"/>
                  </a:cubicBezTo>
                  <a:cubicBezTo>
                    <a:pt x="244" y="177"/>
                    <a:pt x="244" y="144"/>
                    <a:pt x="244" y="111"/>
                  </a:cubicBezTo>
                  <a:cubicBezTo>
                    <a:pt x="227" y="74"/>
                    <a:pt x="227" y="41"/>
                    <a:pt x="190" y="25"/>
                  </a:cubicBezTo>
                  <a:lnTo>
                    <a:pt x="173" y="8"/>
                  </a:lnTo>
                  <a:cubicBezTo>
                    <a:pt x="162" y="8"/>
                    <a:pt x="144"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32"/>
            <p:cNvSpPr/>
            <p:nvPr/>
          </p:nvSpPr>
          <p:spPr>
            <a:xfrm>
              <a:off x="4623875" y="2828100"/>
              <a:ext cx="6100" cy="6525"/>
            </a:xfrm>
            <a:custGeom>
              <a:avLst/>
              <a:gdLst/>
              <a:ahLst/>
              <a:cxnLst/>
              <a:rect l="l" t="t" r="r" b="b"/>
              <a:pathLst>
                <a:path w="244" h="261" extrusionOk="0">
                  <a:moveTo>
                    <a:pt x="129" y="0"/>
                  </a:moveTo>
                  <a:cubicBezTo>
                    <a:pt x="82" y="0"/>
                    <a:pt x="35" y="33"/>
                    <a:pt x="21" y="91"/>
                  </a:cubicBezTo>
                  <a:cubicBezTo>
                    <a:pt x="0" y="161"/>
                    <a:pt x="37" y="227"/>
                    <a:pt x="87" y="248"/>
                  </a:cubicBezTo>
                  <a:cubicBezTo>
                    <a:pt x="101" y="256"/>
                    <a:pt x="116" y="260"/>
                    <a:pt x="131" y="260"/>
                  </a:cubicBezTo>
                  <a:cubicBezTo>
                    <a:pt x="172" y="260"/>
                    <a:pt x="212" y="229"/>
                    <a:pt x="227" y="177"/>
                  </a:cubicBezTo>
                  <a:cubicBezTo>
                    <a:pt x="244" y="107"/>
                    <a:pt x="227" y="4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32"/>
            <p:cNvSpPr/>
            <p:nvPr/>
          </p:nvSpPr>
          <p:spPr>
            <a:xfrm>
              <a:off x="4625625" y="2862850"/>
              <a:ext cx="6000" cy="6600"/>
            </a:xfrm>
            <a:custGeom>
              <a:avLst/>
              <a:gdLst/>
              <a:ahLst/>
              <a:cxnLst/>
              <a:rect l="l" t="t" r="r" b="b"/>
              <a:pathLst>
                <a:path w="240" h="264" extrusionOk="0">
                  <a:moveTo>
                    <a:pt x="120" y="1"/>
                  </a:moveTo>
                  <a:cubicBezTo>
                    <a:pt x="114" y="1"/>
                    <a:pt x="109" y="2"/>
                    <a:pt x="103" y="8"/>
                  </a:cubicBezTo>
                  <a:cubicBezTo>
                    <a:pt x="33" y="8"/>
                    <a:pt x="0" y="74"/>
                    <a:pt x="17" y="144"/>
                  </a:cubicBezTo>
                  <a:cubicBezTo>
                    <a:pt x="17" y="214"/>
                    <a:pt x="70" y="263"/>
                    <a:pt x="136" y="263"/>
                  </a:cubicBezTo>
                  <a:cubicBezTo>
                    <a:pt x="174" y="247"/>
                    <a:pt x="190" y="230"/>
                    <a:pt x="206" y="214"/>
                  </a:cubicBezTo>
                  <a:cubicBezTo>
                    <a:pt x="223" y="177"/>
                    <a:pt x="239" y="144"/>
                    <a:pt x="223" y="111"/>
                  </a:cubicBezTo>
                  <a:cubicBezTo>
                    <a:pt x="223" y="74"/>
                    <a:pt x="206" y="41"/>
                    <a:pt x="190" y="24"/>
                  </a:cubicBezTo>
                  <a:cubicBezTo>
                    <a:pt x="174" y="24"/>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32"/>
            <p:cNvSpPr/>
            <p:nvPr/>
          </p:nvSpPr>
          <p:spPr>
            <a:xfrm>
              <a:off x="4619225" y="2970325"/>
              <a:ext cx="6000" cy="6525"/>
            </a:xfrm>
            <a:custGeom>
              <a:avLst/>
              <a:gdLst/>
              <a:ahLst/>
              <a:cxnLst/>
              <a:rect l="l" t="t" r="r" b="b"/>
              <a:pathLst>
                <a:path w="240" h="261" extrusionOk="0">
                  <a:moveTo>
                    <a:pt x="104" y="1"/>
                  </a:moveTo>
                  <a:cubicBezTo>
                    <a:pt x="50" y="1"/>
                    <a:pt x="1" y="71"/>
                    <a:pt x="17" y="141"/>
                  </a:cubicBezTo>
                  <a:cubicBezTo>
                    <a:pt x="17" y="174"/>
                    <a:pt x="34" y="207"/>
                    <a:pt x="67" y="228"/>
                  </a:cubicBezTo>
                  <a:cubicBezTo>
                    <a:pt x="83" y="261"/>
                    <a:pt x="120" y="261"/>
                    <a:pt x="137" y="261"/>
                  </a:cubicBezTo>
                  <a:cubicBezTo>
                    <a:pt x="207" y="244"/>
                    <a:pt x="240" y="174"/>
                    <a:pt x="240" y="104"/>
                  </a:cubicBezTo>
                  <a:cubicBezTo>
                    <a:pt x="223" y="71"/>
                    <a:pt x="223" y="38"/>
                    <a:pt x="186" y="21"/>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32"/>
            <p:cNvSpPr/>
            <p:nvPr/>
          </p:nvSpPr>
          <p:spPr>
            <a:xfrm>
              <a:off x="4818475" y="3042150"/>
              <a:ext cx="5575" cy="3450"/>
            </a:xfrm>
            <a:custGeom>
              <a:avLst/>
              <a:gdLst/>
              <a:ahLst/>
              <a:cxnLst/>
              <a:rect l="l" t="t" r="r" b="b"/>
              <a:pathLst>
                <a:path w="223" h="138" extrusionOk="0">
                  <a:moveTo>
                    <a:pt x="110" y="1"/>
                  </a:moveTo>
                  <a:cubicBezTo>
                    <a:pt x="70" y="1"/>
                    <a:pt x="29" y="32"/>
                    <a:pt x="17" y="84"/>
                  </a:cubicBezTo>
                  <a:cubicBezTo>
                    <a:pt x="0" y="100"/>
                    <a:pt x="0" y="117"/>
                    <a:pt x="0" y="117"/>
                  </a:cubicBezTo>
                  <a:lnTo>
                    <a:pt x="223" y="137"/>
                  </a:lnTo>
                  <a:cubicBezTo>
                    <a:pt x="223" y="84"/>
                    <a:pt x="206" y="34"/>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32"/>
            <p:cNvSpPr/>
            <p:nvPr/>
          </p:nvSpPr>
          <p:spPr>
            <a:xfrm>
              <a:off x="4739000" y="3028775"/>
              <a:ext cx="6000" cy="6600"/>
            </a:xfrm>
            <a:custGeom>
              <a:avLst/>
              <a:gdLst/>
              <a:ahLst/>
              <a:cxnLst/>
              <a:rect l="l" t="t" r="r" b="b"/>
              <a:pathLst>
                <a:path w="240" h="264" extrusionOk="0">
                  <a:moveTo>
                    <a:pt x="104" y="0"/>
                  </a:moveTo>
                  <a:cubicBezTo>
                    <a:pt x="34" y="17"/>
                    <a:pt x="1" y="87"/>
                    <a:pt x="17" y="157"/>
                  </a:cubicBezTo>
                  <a:cubicBezTo>
                    <a:pt x="17" y="215"/>
                    <a:pt x="58" y="263"/>
                    <a:pt x="113" y="263"/>
                  </a:cubicBezTo>
                  <a:cubicBezTo>
                    <a:pt x="120" y="263"/>
                    <a:pt x="128" y="262"/>
                    <a:pt x="137" y="260"/>
                  </a:cubicBezTo>
                  <a:cubicBezTo>
                    <a:pt x="174" y="260"/>
                    <a:pt x="190" y="240"/>
                    <a:pt x="207" y="207"/>
                  </a:cubicBezTo>
                  <a:cubicBezTo>
                    <a:pt x="223" y="174"/>
                    <a:pt x="240" y="137"/>
                    <a:pt x="223" y="104"/>
                  </a:cubicBezTo>
                  <a:cubicBezTo>
                    <a:pt x="223" y="71"/>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32"/>
            <p:cNvSpPr/>
            <p:nvPr/>
          </p:nvSpPr>
          <p:spPr>
            <a:xfrm>
              <a:off x="4664275" y="3010725"/>
              <a:ext cx="6000" cy="6700"/>
            </a:xfrm>
            <a:custGeom>
              <a:avLst/>
              <a:gdLst/>
              <a:ahLst/>
              <a:cxnLst/>
              <a:rect l="l" t="t" r="r" b="b"/>
              <a:pathLst>
                <a:path w="240" h="268" extrusionOk="0">
                  <a:moveTo>
                    <a:pt x="104" y="1"/>
                  </a:moveTo>
                  <a:cubicBezTo>
                    <a:pt x="54" y="17"/>
                    <a:pt x="0" y="88"/>
                    <a:pt x="17" y="158"/>
                  </a:cubicBezTo>
                  <a:cubicBezTo>
                    <a:pt x="17" y="191"/>
                    <a:pt x="33" y="224"/>
                    <a:pt x="54" y="240"/>
                  </a:cubicBezTo>
                  <a:cubicBezTo>
                    <a:pt x="78" y="255"/>
                    <a:pt x="101" y="267"/>
                    <a:pt x="119" y="267"/>
                  </a:cubicBezTo>
                  <a:cubicBezTo>
                    <a:pt x="126" y="267"/>
                    <a:pt x="132" y="265"/>
                    <a:pt x="136" y="261"/>
                  </a:cubicBezTo>
                  <a:cubicBezTo>
                    <a:pt x="174" y="261"/>
                    <a:pt x="190" y="240"/>
                    <a:pt x="207" y="207"/>
                  </a:cubicBezTo>
                  <a:cubicBezTo>
                    <a:pt x="223" y="191"/>
                    <a:pt x="240" y="158"/>
                    <a:pt x="240" y="121"/>
                  </a:cubicBezTo>
                  <a:cubicBezTo>
                    <a:pt x="223" y="88"/>
                    <a:pt x="207" y="55"/>
                    <a:pt x="190" y="34"/>
                  </a:cubicBezTo>
                  <a:cubicBezTo>
                    <a:pt x="190" y="17"/>
                    <a:pt x="174" y="17"/>
                    <a:pt x="174" y="17"/>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32"/>
            <p:cNvSpPr/>
            <p:nvPr/>
          </p:nvSpPr>
          <p:spPr>
            <a:xfrm>
              <a:off x="4752300" y="3039900"/>
              <a:ext cx="6100" cy="4775"/>
            </a:xfrm>
            <a:custGeom>
              <a:avLst/>
              <a:gdLst/>
              <a:ahLst/>
              <a:cxnLst/>
              <a:rect l="l" t="t" r="r" b="b"/>
              <a:pathLst>
                <a:path w="244" h="191" extrusionOk="0">
                  <a:moveTo>
                    <a:pt x="141" y="1"/>
                  </a:moveTo>
                  <a:cubicBezTo>
                    <a:pt x="103" y="1"/>
                    <a:pt x="87" y="1"/>
                    <a:pt x="54" y="21"/>
                  </a:cubicBezTo>
                  <a:cubicBezTo>
                    <a:pt x="17" y="71"/>
                    <a:pt x="0" y="141"/>
                    <a:pt x="38" y="190"/>
                  </a:cubicBezTo>
                  <a:lnTo>
                    <a:pt x="223" y="190"/>
                  </a:lnTo>
                  <a:cubicBezTo>
                    <a:pt x="244" y="157"/>
                    <a:pt x="244" y="87"/>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32"/>
            <p:cNvSpPr/>
            <p:nvPr/>
          </p:nvSpPr>
          <p:spPr>
            <a:xfrm>
              <a:off x="4744975" y="3008650"/>
              <a:ext cx="6525" cy="6750"/>
            </a:xfrm>
            <a:custGeom>
              <a:avLst/>
              <a:gdLst/>
              <a:ahLst/>
              <a:cxnLst/>
              <a:rect l="l" t="t" r="r" b="b"/>
              <a:pathLst>
                <a:path w="261" h="270" extrusionOk="0">
                  <a:moveTo>
                    <a:pt x="131" y="1"/>
                  </a:moveTo>
                  <a:cubicBezTo>
                    <a:pt x="91" y="1"/>
                    <a:pt x="50" y="32"/>
                    <a:pt x="38" y="84"/>
                  </a:cubicBezTo>
                  <a:cubicBezTo>
                    <a:pt x="1" y="154"/>
                    <a:pt x="38" y="241"/>
                    <a:pt x="87" y="257"/>
                  </a:cubicBezTo>
                  <a:cubicBezTo>
                    <a:pt x="106" y="266"/>
                    <a:pt x="123" y="270"/>
                    <a:pt x="139" y="270"/>
                  </a:cubicBezTo>
                  <a:cubicBezTo>
                    <a:pt x="183" y="270"/>
                    <a:pt x="217" y="239"/>
                    <a:pt x="244" y="187"/>
                  </a:cubicBezTo>
                  <a:cubicBezTo>
                    <a:pt x="260" y="117"/>
                    <a:pt x="227" y="34"/>
                    <a:pt x="174" y="14"/>
                  </a:cubicBezTo>
                  <a:cubicBezTo>
                    <a:pt x="161" y="5"/>
                    <a:pt x="146"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32"/>
            <p:cNvSpPr/>
            <p:nvPr/>
          </p:nvSpPr>
          <p:spPr>
            <a:xfrm>
              <a:off x="4698600" y="3035900"/>
              <a:ext cx="5700" cy="6600"/>
            </a:xfrm>
            <a:custGeom>
              <a:avLst/>
              <a:gdLst/>
              <a:ahLst/>
              <a:cxnLst/>
              <a:rect l="l" t="t" r="r" b="b"/>
              <a:pathLst>
                <a:path w="228" h="264" extrusionOk="0">
                  <a:moveTo>
                    <a:pt x="118" y="1"/>
                  </a:moveTo>
                  <a:cubicBezTo>
                    <a:pt x="109" y="1"/>
                    <a:pt x="99" y="3"/>
                    <a:pt x="87" y="8"/>
                  </a:cubicBezTo>
                  <a:cubicBezTo>
                    <a:pt x="37" y="8"/>
                    <a:pt x="0" y="78"/>
                    <a:pt x="0" y="144"/>
                  </a:cubicBezTo>
                  <a:cubicBezTo>
                    <a:pt x="0" y="181"/>
                    <a:pt x="21" y="214"/>
                    <a:pt x="54" y="231"/>
                  </a:cubicBezTo>
                  <a:cubicBezTo>
                    <a:pt x="70" y="247"/>
                    <a:pt x="103" y="264"/>
                    <a:pt x="124" y="264"/>
                  </a:cubicBezTo>
                  <a:cubicBezTo>
                    <a:pt x="157" y="247"/>
                    <a:pt x="190" y="231"/>
                    <a:pt x="207" y="214"/>
                  </a:cubicBezTo>
                  <a:cubicBezTo>
                    <a:pt x="227" y="181"/>
                    <a:pt x="227" y="144"/>
                    <a:pt x="227" y="111"/>
                  </a:cubicBezTo>
                  <a:cubicBezTo>
                    <a:pt x="227" y="78"/>
                    <a:pt x="207" y="41"/>
                    <a:pt x="174" y="25"/>
                  </a:cubicBezTo>
                  <a:lnTo>
                    <a:pt x="157" y="8"/>
                  </a:ln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32"/>
            <p:cNvSpPr/>
            <p:nvPr/>
          </p:nvSpPr>
          <p:spPr>
            <a:xfrm>
              <a:off x="4666025" y="2995275"/>
              <a:ext cx="5600" cy="6600"/>
            </a:xfrm>
            <a:custGeom>
              <a:avLst/>
              <a:gdLst/>
              <a:ahLst/>
              <a:cxnLst/>
              <a:rect l="l" t="t" r="r" b="b"/>
              <a:pathLst>
                <a:path w="224" h="264" extrusionOk="0">
                  <a:moveTo>
                    <a:pt x="104" y="1"/>
                  </a:moveTo>
                  <a:cubicBezTo>
                    <a:pt x="34" y="17"/>
                    <a:pt x="1" y="87"/>
                    <a:pt x="1" y="157"/>
                  </a:cubicBezTo>
                  <a:cubicBezTo>
                    <a:pt x="15" y="215"/>
                    <a:pt x="55" y="263"/>
                    <a:pt x="111" y="263"/>
                  </a:cubicBezTo>
                  <a:cubicBezTo>
                    <a:pt x="120" y="263"/>
                    <a:pt x="128" y="262"/>
                    <a:pt x="137" y="260"/>
                  </a:cubicBezTo>
                  <a:cubicBezTo>
                    <a:pt x="170" y="260"/>
                    <a:pt x="190" y="240"/>
                    <a:pt x="207" y="207"/>
                  </a:cubicBezTo>
                  <a:cubicBezTo>
                    <a:pt x="223" y="190"/>
                    <a:pt x="223" y="157"/>
                    <a:pt x="223" y="120"/>
                  </a:cubicBezTo>
                  <a:cubicBezTo>
                    <a:pt x="223" y="87"/>
                    <a:pt x="207" y="54"/>
                    <a:pt x="190"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32"/>
            <p:cNvSpPr/>
            <p:nvPr/>
          </p:nvSpPr>
          <p:spPr>
            <a:xfrm>
              <a:off x="4679325" y="3006925"/>
              <a:ext cx="5600" cy="6000"/>
            </a:xfrm>
            <a:custGeom>
              <a:avLst/>
              <a:gdLst/>
              <a:ahLst/>
              <a:cxnLst/>
              <a:rect l="l" t="t" r="r" b="b"/>
              <a:pathLst>
                <a:path w="224" h="240" extrusionOk="0">
                  <a:moveTo>
                    <a:pt x="70" y="0"/>
                  </a:moveTo>
                  <a:cubicBezTo>
                    <a:pt x="70" y="17"/>
                    <a:pt x="50" y="17"/>
                    <a:pt x="50" y="17"/>
                  </a:cubicBezTo>
                  <a:cubicBezTo>
                    <a:pt x="0" y="50"/>
                    <a:pt x="0" y="136"/>
                    <a:pt x="33" y="186"/>
                  </a:cubicBezTo>
                  <a:cubicBezTo>
                    <a:pt x="50" y="223"/>
                    <a:pt x="87" y="240"/>
                    <a:pt x="120" y="240"/>
                  </a:cubicBezTo>
                  <a:cubicBezTo>
                    <a:pt x="136" y="240"/>
                    <a:pt x="174" y="240"/>
                    <a:pt x="190" y="223"/>
                  </a:cubicBezTo>
                  <a:cubicBezTo>
                    <a:pt x="207" y="207"/>
                    <a:pt x="223" y="186"/>
                    <a:pt x="223" y="169"/>
                  </a:cubicBezTo>
                  <a:cubicBezTo>
                    <a:pt x="174" y="120"/>
                    <a:pt x="120" y="66"/>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32"/>
            <p:cNvSpPr/>
            <p:nvPr/>
          </p:nvSpPr>
          <p:spPr>
            <a:xfrm>
              <a:off x="4755800" y="2998275"/>
              <a:ext cx="2100" cy="1350"/>
            </a:xfrm>
            <a:custGeom>
              <a:avLst/>
              <a:gdLst/>
              <a:ahLst/>
              <a:cxnLst/>
              <a:rect l="l" t="t" r="r" b="b"/>
              <a:pathLst>
                <a:path w="84" h="54" extrusionOk="0">
                  <a:moveTo>
                    <a:pt x="83" y="0"/>
                  </a:moveTo>
                  <a:cubicBezTo>
                    <a:pt x="50" y="17"/>
                    <a:pt x="34" y="37"/>
                    <a:pt x="1" y="54"/>
                  </a:cubicBezTo>
                  <a:cubicBezTo>
                    <a:pt x="34" y="54"/>
                    <a:pt x="67" y="37"/>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32"/>
            <p:cNvSpPr/>
            <p:nvPr/>
          </p:nvSpPr>
          <p:spPr>
            <a:xfrm>
              <a:off x="4911650" y="2981575"/>
              <a:ext cx="5600" cy="6575"/>
            </a:xfrm>
            <a:custGeom>
              <a:avLst/>
              <a:gdLst/>
              <a:ahLst/>
              <a:cxnLst/>
              <a:rect l="l" t="t" r="r" b="b"/>
              <a:pathLst>
                <a:path w="224" h="263" extrusionOk="0">
                  <a:moveTo>
                    <a:pt x="87" y="0"/>
                  </a:moveTo>
                  <a:cubicBezTo>
                    <a:pt x="33" y="17"/>
                    <a:pt x="0" y="87"/>
                    <a:pt x="0" y="153"/>
                  </a:cubicBezTo>
                  <a:cubicBezTo>
                    <a:pt x="0" y="190"/>
                    <a:pt x="17" y="223"/>
                    <a:pt x="54" y="239"/>
                  </a:cubicBezTo>
                  <a:cubicBezTo>
                    <a:pt x="66" y="251"/>
                    <a:pt x="86" y="263"/>
                    <a:pt x="102" y="263"/>
                  </a:cubicBezTo>
                  <a:cubicBezTo>
                    <a:pt x="109" y="263"/>
                    <a:pt x="115" y="261"/>
                    <a:pt x="120" y="256"/>
                  </a:cubicBezTo>
                  <a:cubicBezTo>
                    <a:pt x="190" y="256"/>
                    <a:pt x="223" y="190"/>
                    <a:pt x="223" y="120"/>
                  </a:cubicBezTo>
                  <a:cubicBezTo>
                    <a:pt x="223" y="87"/>
                    <a:pt x="207" y="50"/>
                    <a:pt x="174" y="33"/>
                  </a:cubicBezTo>
                  <a:cubicBezTo>
                    <a:pt x="174"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32"/>
            <p:cNvSpPr/>
            <p:nvPr/>
          </p:nvSpPr>
          <p:spPr>
            <a:xfrm>
              <a:off x="4903500" y="2998675"/>
              <a:ext cx="6000" cy="6700"/>
            </a:xfrm>
            <a:custGeom>
              <a:avLst/>
              <a:gdLst/>
              <a:ahLst/>
              <a:cxnLst/>
              <a:rect l="l" t="t" r="r" b="b"/>
              <a:pathLst>
                <a:path w="240" h="268" extrusionOk="0">
                  <a:moveTo>
                    <a:pt x="137" y="1"/>
                  </a:moveTo>
                  <a:cubicBezTo>
                    <a:pt x="104" y="1"/>
                    <a:pt x="71" y="21"/>
                    <a:pt x="50" y="38"/>
                  </a:cubicBezTo>
                  <a:cubicBezTo>
                    <a:pt x="34" y="54"/>
                    <a:pt x="17" y="87"/>
                    <a:pt x="17" y="124"/>
                  </a:cubicBezTo>
                  <a:cubicBezTo>
                    <a:pt x="1" y="157"/>
                    <a:pt x="17" y="190"/>
                    <a:pt x="34" y="227"/>
                  </a:cubicBezTo>
                  <a:cubicBezTo>
                    <a:pt x="50" y="244"/>
                    <a:pt x="87" y="260"/>
                    <a:pt x="104" y="260"/>
                  </a:cubicBezTo>
                  <a:cubicBezTo>
                    <a:pt x="113" y="265"/>
                    <a:pt x="123" y="267"/>
                    <a:pt x="133" y="267"/>
                  </a:cubicBezTo>
                  <a:cubicBezTo>
                    <a:pt x="157" y="267"/>
                    <a:pt x="179" y="255"/>
                    <a:pt x="190" y="244"/>
                  </a:cubicBezTo>
                  <a:cubicBezTo>
                    <a:pt x="240" y="190"/>
                    <a:pt x="240" y="104"/>
                    <a:pt x="207" y="54"/>
                  </a:cubicBezTo>
                  <a:cubicBezTo>
                    <a:pt x="190" y="38"/>
                    <a:pt x="174" y="21"/>
                    <a:pt x="153" y="21"/>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32"/>
            <p:cNvSpPr/>
            <p:nvPr/>
          </p:nvSpPr>
          <p:spPr>
            <a:xfrm>
              <a:off x="4903925" y="2966525"/>
              <a:ext cx="6000" cy="6375"/>
            </a:xfrm>
            <a:custGeom>
              <a:avLst/>
              <a:gdLst/>
              <a:ahLst/>
              <a:cxnLst/>
              <a:rect l="l" t="t" r="r" b="b"/>
              <a:pathLst>
                <a:path w="240" h="255" extrusionOk="0">
                  <a:moveTo>
                    <a:pt x="157" y="0"/>
                  </a:moveTo>
                  <a:cubicBezTo>
                    <a:pt x="120" y="0"/>
                    <a:pt x="87" y="0"/>
                    <a:pt x="70" y="17"/>
                  </a:cubicBezTo>
                  <a:cubicBezTo>
                    <a:pt x="54" y="33"/>
                    <a:pt x="33" y="50"/>
                    <a:pt x="17" y="87"/>
                  </a:cubicBezTo>
                  <a:cubicBezTo>
                    <a:pt x="0" y="103"/>
                    <a:pt x="0" y="136"/>
                    <a:pt x="17" y="173"/>
                  </a:cubicBezTo>
                  <a:cubicBezTo>
                    <a:pt x="17" y="206"/>
                    <a:pt x="54" y="239"/>
                    <a:pt x="87" y="239"/>
                  </a:cubicBezTo>
                  <a:cubicBezTo>
                    <a:pt x="100" y="249"/>
                    <a:pt x="115" y="254"/>
                    <a:pt x="130" y="254"/>
                  </a:cubicBezTo>
                  <a:cubicBezTo>
                    <a:pt x="170" y="254"/>
                    <a:pt x="211" y="221"/>
                    <a:pt x="223" y="173"/>
                  </a:cubicBezTo>
                  <a:cubicBezTo>
                    <a:pt x="239" y="103"/>
                    <a:pt x="223"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32"/>
            <p:cNvSpPr/>
            <p:nvPr/>
          </p:nvSpPr>
          <p:spPr>
            <a:xfrm>
              <a:off x="4909475" y="3026600"/>
              <a:ext cx="6125" cy="6700"/>
            </a:xfrm>
            <a:custGeom>
              <a:avLst/>
              <a:gdLst/>
              <a:ahLst/>
              <a:cxnLst/>
              <a:rect l="l" t="t" r="r" b="b"/>
              <a:pathLst>
                <a:path w="245" h="268" extrusionOk="0">
                  <a:moveTo>
                    <a:pt x="141" y="1"/>
                  </a:moveTo>
                  <a:cubicBezTo>
                    <a:pt x="120" y="1"/>
                    <a:pt x="87" y="17"/>
                    <a:pt x="71" y="38"/>
                  </a:cubicBezTo>
                  <a:cubicBezTo>
                    <a:pt x="17" y="87"/>
                    <a:pt x="1" y="158"/>
                    <a:pt x="54" y="224"/>
                  </a:cubicBezTo>
                  <a:cubicBezTo>
                    <a:pt x="71" y="244"/>
                    <a:pt x="87" y="261"/>
                    <a:pt x="120" y="261"/>
                  </a:cubicBezTo>
                  <a:cubicBezTo>
                    <a:pt x="131" y="265"/>
                    <a:pt x="140" y="267"/>
                    <a:pt x="149" y="267"/>
                  </a:cubicBezTo>
                  <a:cubicBezTo>
                    <a:pt x="169" y="267"/>
                    <a:pt x="184" y="256"/>
                    <a:pt x="207" y="244"/>
                  </a:cubicBezTo>
                  <a:cubicBezTo>
                    <a:pt x="223" y="207"/>
                    <a:pt x="244" y="191"/>
                    <a:pt x="244" y="158"/>
                  </a:cubicBezTo>
                  <a:cubicBezTo>
                    <a:pt x="244" y="120"/>
                    <a:pt x="244" y="87"/>
                    <a:pt x="223" y="54"/>
                  </a:cubicBezTo>
                  <a:cubicBezTo>
                    <a:pt x="207" y="38"/>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32"/>
            <p:cNvSpPr/>
            <p:nvPr/>
          </p:nvSpPr>
          <p:spPr>
            <a:xfrm>
              <a:off x="4906075" y="2948975"/>
              <a:ext cx="6000" cy="6425"/>
            </a:xfrm>
            <a:custGeom>
              <a:avLst/>
              <a:gdLst/>
              <a:ahLst/>
              <a:cxnLst/>
              <a:rect l="l" t="t" r="r" b="b"/>
              <a:pathLst>
                <a:path w="240" h="257" extrusionOk="0">
                  <a:moveTo>
                    <a:pt x="111" y="1"/>
                  </a:moveTo>
                  <a:cubicBezTo>
                    <a:pt x="70" y="1"/>
                    <a:pt x="29" y="32"/>
                    <a:pt x="17" y="84"/>
                  </a:cubicBezTo>
                  <a:cubicBezTo>
                    <a:pt x="1" y="154"/>
                    <a:pt x="17" y="220"/>
                    <a:pt x="87" y="257"/>
                  </a:cubicBezTo>
                  <a:lnTo>
                    <a:pt x="137" y="257"/>
                  </a:lnTo>
                  <a:cubicBezTo>
                    <a:pt x="174" y="257"/>
                    <a:pt x="207" y="220"/>
                    <a:pt x="223" y="170"/>
                  </a:cubicBezTo>
                  <a:cubicBezTo>
                    <a:pt x="240" y="133"/>
                    <a:pt x="223" y="84"/>
                    <a:pt x="207" y="51"/>
                  </a:cubicBezTo>
                  <a:cubicBezTo>
                    <a:pt x="190" y="30"/>
                    <a:pt x="174" y="14"/>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32"/>
            <p:cNvSpPr/>
            <p:nvPr/>
          </p:nvSpPr>
          <p:spPr>
            <a:xfrm>
              <a:off x="4848575" y="3041150"/>
              <a:ext cx="6000" cy="4450"/>
            </a:xfrm>
            <a:custGeom>
              <a:avLst/>
              <a:gdLst/>
              <a:ahLst/>
              <a:cxnLst/>
              <a:rect l="l" t="t" r="r" b="b"/>
              <a:pathLst>
                <a:path w="240" h="178" extrusionOk="0">
                  <a:moveTo>
                    <a:pt x="126" y="0"/>
                  </a:moveTo>
                  <a:cubicBezTo>
                    <a:pt x="81" y="0"/>
                    <a:pt x="30" y="33"/>
                    <a:pt x="17" y="91"/>
                  </a:cubicBezTo>
                  <a:cubicBezTo>
                    <a:pt x="0" y="107"/>
                    <a:pt x="0" y="140"/>
                    <a:pt x="17" y="177"/>
                  </a:cubicBezTo>
                  <a:lnTo>
                    <a:pt x="223" y="177"/>
                  </a:lnTo>
                  <a:cubicBezTo>
                    <a:pt x="239" y="107"/>
                    <a:pt x="223" y="37"/>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32"/>
            <p:cNvSpPr/>
            <p:nvPr/>
          </p:nvSpPr>
          <p:spPr>
            <a:xfrm>
              <a:off x="4894950" y="3029425"/>
              <a:ext cx="6000" cy="6700"/>
            </a:xfrm>
            <a:custGeom>
              <a:avLst/>
              <a:gdLst/>
              <a:ahLst/>
              <a:cxnLst/>
              <a:rect l="l" t="t" r="r" b="b"/>
              <a:pathLst>
                <a:path w="240" h="268" extrusionOk="0">
                  <a:moveTo>
                    <a:pt x="120" y="0"/>
                  </a:moveTo>
                  <a:cubicBezTo>
                    <a:pt x="115" y="0"/>
                    <a:pt x="109" y="2"/>
                    <a:pt x="104" y="7"/>
                  </a:cubicBezTo>
                  <a:cubicBezTo>
                    <a:pt x="66" y="7"/>
                    <a:pt x="50" y="28"/>
                    <a:pt x="33" y="61"/>
                  </a:cubicBezTo>
                  <a:cubicBezTo>
                    <a:pt x="17" y="78"/>
                    <a:pt x="0" y="111"/>
                    <a:pt x="0" y="148"/>
                  </a:cubicBezTo>
                  <a:cubicBezTo>
                    <a:pt x="17" y="181"/>
                    <a:pt x="33" y="214"/>
                    <a:pt x="50" y="234"/>
                  </a:cubicBezTo>
                  <a:cubicBezTo>
                    <a:pt x="66" y="251"/>
                    <a:pt x="104" y="267"/>
                    <a:pt x="137" y="267"/>
                  </a:cubicBezTo>
                  <a:cubicBezTo>
                    <a:pt x="186" y="251"/>
                    <a:pt x="240" y="181"/>
                    <a:pt x="223" y="111"/>
                  </a:cubicBezTo>
                  <a:cubicBezTo>
                    <a:pt x="223" y="78"/>
                    <a:pt x="207" y="45"/>
                    <a:pt x="186" y="28"/>
                  </a:cubicBezTo>
                  <a:cubicBezTo>
                    <a:pt x="170" y="28"/>
                    <a:pt x="170" y="7"/>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32"/>
            <p:cNvSpPr/>
            <p:nvPr/>
          </p:nvSpPr>
          <p:spPr>
            <a:xfrm>
              <a:off x="4900100" y="3013825"/>
              <a:ext cx="6000" cy="6600"/>
            </a:xfrm>
            <a:custGeom>
              <a:avLst/>
              <a:gdLst/>
              <a:ahLst/>
              <a:cxnLst/>
              <a:rect l="l" t="t" r="r" b="b"/>
              <a:pathLst>
                <a:path w="240" h="264" extrusionOk="0">
                  <a:moveTo>
                    <a:pt x="143" y="1"/>
                  </a:moveTo>
                  <a:cubicBezTo>
                    <a:pt x="133" y="1"/>
                    <a:pt x="120" y="5"/>
                    <a:pt x="104" y="13"/>
                  </a:cubicBezTo>
                  <a:cubicBezTo>
                    <a:pt x="50" y="13"/>
                    <a:pt x="1" y="83"/>
                    <a:pt x="17" y="153"/>
                  </a:cubicBezTo>
                  <a:cubicBezTo>
                    <a:pt x="17" y="186"/>
                    <a:pt x="34" y="219"/>
                    <a:pt x="67" y="240"/>
                  </a:cubicBezTo>
                  <a:cubicBezTo>
                    <a:pt x="78" y="251"/>
                    <a:pt x="100" y="263"/>
                    <a:pt x="118" y="263"/>
                  </a:cubicBezTo>
                  <a:cubicBezTo>
                    <a:pt x="125" y="263"/>
                    <a:pt x="132" y="261"/>
                    <a:pt x="137" y="256"/>
                  </a:cubicBezTo>
                  <a:cubicBezTo>
                    <a:pt x="207" y="256"/>
                    <a:pt x="240" y="186"/>
                    <a:pt x="240" y="116"/>
                  </a:cubicBezTo>
                  <a:cubicBezTo>
                    <a:pt x="223" y="67"/>
                    <a:pt x="207" y="34"/>
                    <a:pt x="170" y="13"/>
                  </a:cubicBezTo>
                  <a:cubicBezTo>
                    <a:pt x="161" y="5"/>
                    <a:pt x="153"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32"/>
            <p:cNvSpPr/>
            <p:nvPr/>
          </p:nvSpPr>
          <p:spPr>
            <a:xfrm>
              <a:off x="4833100" y="3040425"/>
              <a:ext cx="6000" cy="5175"/>
            </a:xfrm>
            <a:custGeom>
              <a:avLst/>
              <a:gdLst/>
              <a:ahLst/>
              <a:cxnLst/>
              <a:rect l="l" t="t" r="r" b="b"/>
              <a:pathLst>
                <a:path w="240" h="207" extrusionOk="0">
                  <a:moveTo>
                    <a:pt x="104" y="0"/>
                  </a:moveTo>
                  <a:cubicBezTo>
                    <a:pt x="50" y="17"/>
                    <a:pt x="1" y="66"/>
                    <a:pt x="17" y="153"/>
                  </a:cubicBezTo>
                  <a:cubicBezTo>
                    <a:pt x="17" y="169"/>
                    <a:pt x="17" y="186"/>
                    <a:pt x="34" y="206"/>
                  </a:cubicBezTo>
                  <a:lnTo>
                    <a:pt x="223" y="206"/>
                  </a:lnTo>
                  <a:cubicBezTo>
                    <a:pt x="223" y="169"/>
                    <a:pt x="240" y="136"/>
                    <a:pt x="240" y="103"/>
                  </a:cubicBezTo>
                  <a:cubicBezTo>
                    <a:pt x="223" y="66"/>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32"/>
            <p:cNvSpPr/>
            <p:nvPr/>
          </p:nvSpPr>
          <p:spPr>
            <a:xfrm>
              <a:off x="4578825" y="2964775"/>
              <a:ext cx="5600" cy="6500"/>
            </a:xfrm>
            <a:custGeom>
              <a:avLst/>
              <a:gdLst/>
              <a:ahLst/>
              <a:cxnLst/>
              <a:rect l="l" t="t" r="r" b="b"/>
              <a:pathLst>
                <a:path w="224" h="260" extrusionOk="0">
                  <a:moveTo>
                    <a:pt x="120" y="0"/>
                  </a:moveTo>
                  <a:cubicBezTo>
                    <a:pt x="87" y="0"/>
                    <a:pt x="50" y="0"/>
                    <a:pt x="34" y="37"/>
                  </a:cubicBezTo>
                  <a:cubicBezTo>
                    <a:pt x="17" y="54"/>
                    <a:pt x="1" y="87"/>
                    <a:pt x="1" y="120"/>
                  </a:cubicBezTo>
                  <a:cubicBezTo>
                    <a:pt x="1" y="157"/>
                    <a:pt x="1" y="190"/>
                    <a:pt x="17" y="206"/>
                  </a:cubicBezTo>
                  <a:cubicBezTo>
                    <a:pt x="34" y="243"/>
                    <a:pt x="71" y="260"/>
                    <a:pt x="87" y="260"/>
                  </a:cubicBezTo>
                  <a:cubicBezTo>
                    <a:pt x="120" y="260"/>
                    <a:pt x="153" y="260"/>
                    <a:pt x="174" y="223"/>
                  </a:cubicBezTo>
                  <a:cubicBezTo>
                    <a:pt x="223" y="190"/>
                    <a:pt x="223" y="103"/>
                    <a:pt x="190" y="54"/>
                  </a:cubicBezTo>
                  <a:cubicBezTo>
                    <a:pt x="174" y="3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32"/>
            <p:cNvSpPr/>
            <p:nvPr/>
          </p:nvSpPr>
          <p:spPr>
            <a:xfrm>
              <a:off x="4575825" y="3008975"/>
              <a:ext cx="5600" cy="6525"/>
            </a:xfrm>
            <a:custGeom>
              <a:avLst/>
              <a:gdLst/>
              <a:ahLst/>
              <a:cxnLst/>
              <a:rect l="l" t="t" r="r" b="b"/>
              <a:pathLst>
                <a:path w="224" h="261" extrusionOk="0">
                  <a:moveTo>
                    <a:pt x="88" y="1"/>
                  </a:moveTo>
                  <a:cubicBezTo>
                    <a:pt x="67" y="1"/>
                    <a:pt x="50" y="21"/>
                    <a:pt x="34" y="38"/>
                  </a:cubicBezTo>
                  <a:cubicBezTo>
                    <a:pt x="17" y="71"/>
                    <a:pt x="1" y="104"/>
                    <a:pt x="1" y="158"/>
                  </a:cubicBezTo>
                  <a:cubicBezTo>
                    <a:pt x="1" y="191"/>
                    <a:pt x="17" y="207"/>
                    <a:pt x="50" y="228"/>
                  </a:cubicBezTo>
                  <a:cubicBezTo>
                    <a:pt x="67" y="261"/>
                    <a:pt x="104" y="261"/>
                    <a:pt x="121" y="261"/>
                  </a:cubicBezTo>
                  <a:cubicBezTo>
                    <a:pt x="191" y="244"/>
                    <a:pt x="224" y="191"/>
                    <a:pt x="224" y="125"/>
                  </a:cubicBezTo>
                  <a:lnTo>
                    <a:pt x="224" y="104"/>
                  </a:lnTo>
                  <a:cubicBezTo>
                    <a:pt x="207" y="54"/>
                    <a:pt x="191" y="2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32"/>
            <p:cNvSpPr/>
            <p:nvPr/>
          </p:nvSpPr>
          <p:spPr>
            <a:xfrm>
              <a:off x="4579250" y="2932325"/>
              <a:ext cx="5575" cy="6600"/>
            </a:xfrm>
            <a:custGeom>
              <a:avLst/>
              <a:gdLst/>
              <a:ahLst/>
              <a:cxnLst/>
              <a:rect l="l" t="t" r="r" b="b"/>
              <a:pathLst>
                <a:path w="223" h="264" extrusionOk="0">
                  <a:moveTo>
                    <a:pt x="108" y="1"/>
                  </a:moveTo>
                  <a:cubicBezTo>
                    <a:pt x="92" y="1"/>
                    <a:pt x="73" y="9"/>
                    <a:pt x="54" y="28"/>
                  </a:cubicBezTo>
                  <a:cubicBezTo>
                    <a:pt x="33" y="28"/>
                    <a:pt x="17" y="61"/>
                    <a:pt x="0" y="78"/>
                  </a:cubicBezTo>
                  <a:lnTo>
                    <a:pt x="0" y="164"/>
                  </a:lnTo>
                  <a:cubicBezTo>
                    <a:pt x="17" y="201"/>
                    <a:pt x="33" y="234"/>
                    <a:pt x="70" y="251"/>
                  </a:cubicBezTo>
                  <a:cubicBezTo>
                    <a:pt x="83" y="260"/>
                    <a:pt x="98" y="264"/>
                    <a:pt x="112" y="264"/>
                  </a:cubicBezTo>
                  <a:cubicBezTo>
                    <a:pt x="153" y="264"/>
                    <a:pt x="194" y="232"/>
                    <a:pt x="206" y="181"/>
                  </a:cubicBezTo>
                  <a:cubicBezTo>
                    <a:pt x="223" y="115"/>
                    <a:pt x="206" y="28"/>
                    <a:pt x="136" y="12"/>
                  </a:cubicBezTo>
                  <a:cubicBezTo>
                    <a:pt x="129" y="5"/>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32"/>
            <p:cNvSpPr/>
            <p:nvPr/>
          </p:nvSpPr>
          <p:spPr>
            <a:xfrm>
              <a:off x="4584400" y="2992700"/>
              <a:ext cx="6000" cy="6525"/>
            </a:xfrm>
            <a:custGeom>
              <a:avLst/>
              <a:gdLst/>
              <a:ahLst/>
              <a:cxnLst/>
              <a:rect l="l" t="t" r="r" b="b"/>
              <a:pathLst>
                <a:path w="240" h="261" extrusionOk="0">
                  <a:moveTo>
                    <a:pt x="136" y="0"/>
                  </a:moveTo>
                  <a:cubicBezTo>
                    <a:pt x="120" y="0"/>
                    <a:pt x="87" y="0"/>
                    <a:pt x="70" y="33"/>
                  </a:cubicBezTo>
                  <a:cubicBezTo>
                    <a:pt x="17" y="71"/>
                    <a:pt x="0" y="157"/>
                    <a:pt x="54" y="207"/>
                  </a:cubicBezTo>
                  <a:cubicBezTo>
                    <a:pt x="70" y="240"/>
                    <a:pt x="87" y="260"/>
                    <a:pt x="120" y="260"/>
                  </a:cubicBezTo>
                  <a:cubicBezTo>
                    <a:pt x="157" y="260"/>
                    <a:pt x="173" y="260"/>
                    <a:pt x="206" y="223"/>
                  </a:cubicBezTo>
                  <a:cubicBezTo>
                    <a:pt x="223" y="207"/>
                    <a:pt x="239" y="174"/>
                    <a:pt x="239" y="136"/>
                  </a:cubicBezTo>
                  <a:cubicBezTo>
                    <a:pt x="239" y="104"/>
                    <a:pt x="239" y="71"/>
                    <a:pt x="223" y="54"/>
                  </a:cubicBezTo>
                  <a:cubicBezTo>
                    <a:pt x="206" y="33"/>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32"/>
            <p:cNvSpPr/>
            <p:nvPr/>
          </p:nvSpPr>
          <p:spPr>
            <a:xfrm>
              <a:off x="4581000" y="2914875"/>
              <a:ext cx="6000" cy="6525"/>
            </a:xfrm>
            <a:custGeom>
              <a:avLst/>
              <a:gdLst/>
              <a:ahLst/>
              <a:cxnLst/>
              <a:rect l="l" t="t" r="r" b="b"/>
              <a:pathLst>
                <a:path w="240" h="261" extrusionOk="0">
                  <a:moveTo>
                    <a:pt x="125" y="1"/>
                  </a:moveTo>
                  <a:cubicBezTo>
                    <a:pt x="80" y="1"/>
                    <a:pt x="30" y="31"/>
                    <a:pt x="17" y="75"/>
                  </a:cubicBezTo>
                  <a:cubicBezTo>
                    <a:pt x="0" y="141"/>
                    <a:pt x="17" y="227"/>
                    <a:pt x="87" y="244"/>
                  </a:cubicBezTo>
                  <a:cubicBezTo>
                    <a:pt x="103" y="260"/>
                    <a:pt x="120" y="260"/>
                    <a:pt x="136" y="260"/>
                  </a:cubicBezTo>
                  <a:cubicBezTo>
                    <a:pt x="169" y="244"/>
                    <a:pt x="206" y="227"/>
                    <a:pt x="223" y="178"/>
                  </a:cubicBezTo>
                  <a:cubicBezTo>
                    <a:pt x="239" y="124"/>
                    <a:pt x="223" y="75"/>
                    <a:pt x="206" y="38"/>
                  </a:cubicBezTo>
                  <a:cubicBezTo>
                    <a:pt x="190" y="21"/>
                    <a:pt x="169" y="21"/>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32"/>
            <p:cNvSpPr/>
            <p:nvPr/>
          </p:nvSpPr>
          <p:spPr>
            <a:xfrm>
              <a:off x="4564200" y="2965325"/>
              <a:ext cx="6100" cy="6550"/>
            </a:xfrm>
            <a:custGeom>
              <a:avLst/>
              <a:gdLst/>
              <a:ahLst/>
              <a:cxnLst/>
              <a:rect l="l" t="t" r="r" b="b"/>
              <a:pathLst>
                <a:path w="244" h="262" extrusionOk="0">
                  <a:moveTo>
                    <a:pt x="120" y="1"/>
                  </a:moveTo>
                  <a:cubicBezTo>
                    <a:pt x="77" y="1"/>
                    <a:pt x="44" y="33"/>
                    <a:pt x="17" y="81"/>
                  </a:cubicBezTo>
                  <a:cubicBezTo>
                    <a:pt x="0" y="151"/>
                    <a:pt x="37" y="221"/>
                    <a:pt x="87" y="254"/>
                  </a:cubicBezTo>
                  <a:cubicBezTo>
                    <a:pt x="98" y="254"/>
                    <a:pt x="109" y="262"/>
                    <a:pt x="121" y="262"/>
                  </a:cubicBezTo>
                  <a:cubicBezTo>
                    <a:pt x="127" y="262"/>
                    <a:pt x="133" y="260"/>
                    <a:pt x="140" y="254"/>
                  </a:cubicBezTo>
                  <a:cubicBezTo>
                    <a:pt x="173" y="254"/>
                    <a:pt x="206" y="221"/>
                    <a:pt x="223" y="184"/>
                  </a:cubicBezTo>
                  <a:cubicBezTo>
                    <a:pt x="243" y="135"/>
                    <a:pt x="243" y="81"/>
                    <a:pt x="206" y="48"/>
                  </a:cubicBezTo>
                  <a:cubicBezTo>
                    <a:pt x="190" y="32"/>
                    <a:pt x="190" y="15"/>
                    <a:pt x="173" y="15"/>
                  </a:cubicBezTo>
                  <a:cubicBezTo>
                    <a:pt x="154" y="5"/>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32"/>
            <p:cNvSpPr/>
            <p:nvPr/>
          </p:nvSpPr>
          <p:spPr>
            <a:xfrm>
              <a:off x="4573675" y="3025675"/>
              <a:ext cx="6425" cy="6675"/>
            </a:xfrm>
            <a:custGeom>
              <a:avLst/>
              <a:gdLst/>
              <a:ahLst/>
              <a:cxnLst/>
              <a:rect l="l" t="t" r="r" b="b"/>
              <a:pathLst>
                <a:path w="257" h="267" extrusionOk="0">
                  <a:moveTo>
                    <a:pt x="139" y="1"/>
                  </a:moveTo>
                  <a:cubicBezTo>
                    <a:pt x="86" y="1"/>
                    <a:pt x="44" y="33"/>
                    <a:pt x="17" y="91"/>
                  </a:cubicBezTo>
                  <a:cubicBezTo>
                    <a:pt x="0" y="157"/>
                    <a:pt x="33" y="228"/>
                    <a:pt x="87" y="261"/>
                  </a:cubicBezTo>
                  <a:cubicBezTo>
                    <a:pt x="96" y="264"/>
                    <a:pt x="106" y="266"/>
                    <a:pt x="116" y="266"/>
                  </a:cubicBezTo>
                  <a:cubicBezTo>
                    <a:pt x="161" y="266"/>
                    <a:pt x="210" y="232"/>
                    <a:pt x="223" y="178"/>
                  </a:cubicBezTo>
                  <a:cubicBezTo>
                    <a:pt x="256" y="108"/>
                    <a:pt x="223" y="38"/>
                    <a:pt x="174"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32"/>
            <p:cNvSpPr/>
            <p:nvPr/>
          </p:nvSpPr>
          <p:spPr>
            <a:xfrm>
              <a:off x="4562950" y="3011850"/>
              <a:ext cx="6000" cy="6650"/>
            </a:xfrm>
            <a:custGeom>
              <a:avLst/>
              <a:gdLst/>
              <a:ahLst/>
              <a:cxnLst/>
              <a:rect l="l" t="t" r="r" b="b"/>
              <a:pathLst>
                <a:path w="240" h="266" extrusionOk="0">
                  <a:moveTo>
                    <a:pt x="111" y="1"/>
                  </a:moveTo>
                  <a:cubicBezTo>
                    <a:pt x="92" y="1"/>
                    <a:pt x="76" y="14"/>
                    <a:pt x="50" y="26"/>
                  </a:cubicBezTo>
                  <a:cubicBezTo>
                    <a:pt x="1" y="76"/>
                    <a:pt x="1" y="162"/>
                    <a:pt x="34" y="216"/>
                  </a:cubicBezTo>
                  <a:cubicBezTo>
                    <a:pt x="50" y="232"/>
                    <a:pt x="87" y="249"/>
                    <a:pt x="120" y="265"/>
                  </a:cubicBezTo>
                  <a:cubicBezTo>
                    <a:pt x="137" y="265"/>
                    <a:pt x="170" y="249"/>
                    <a:pt x="190" y="232"/>
                  </a:cubicBezTo>
                  <a:cubicBezTo>
                    <a:pt x="223" y="216"/>
                    <a:pt x="223" y="179"/>
                    <a:pt x="240" y="146"/>
                  </a:cubicBezTo>
                  <a:cubicBezTo>
                    <a:pt x="240" y="113"/>
                    <a:pt x="223" y="76"/>
                    <a:pt x="207" y="43"/>
                  </a:cubicBezTo>
                  <a:cubicBezTo>
                    <a:pt x="207" y="26"/>
                    <a:pt x="190" y="26"/>
                    <a:pt x="170" y="10"/>
                  </a:cubicBezTo>
                  <a:lnTo>
                    <a:pt x="137" y="10"/>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32"/>
            <p:cNvSpPr/>
            <p:nvPr/>
          </p:nvSpPr>
          <p:spPr>
            <a:xfrm>
              <a:off x="4651800" y="2998100"/>
              <a:ext cx="6100" cy="6675"/>
            </a:xfrm>
            <a:custGeom>
              <a:avLst/>
              <a:gdLst/>
              <a:ahLst/>
              <a:cxnLst/>
              <a:rect l="l" t="t" r="r" b="b"/>
              <a:pathLst>
                <a:path w="244" h="267" extrusionOk="0">
                  <a:moveTo>
                    <a:pt x="95" y="0"/>
                  </a:moveTo>
                  <a:cubicBezTo>
                    <a:pt x="76" y="0"/>
                    <a:pt x="61" y="12"/>
                    <a:pt x="38" y="24"/>
                  </a:cubicBezTo>
                  <a:cubicBezTo>
                    <a:pt x="17" y="61"/>
                    <a:pt x="1" y="77"/>
                    <a:pt x="1" y="110"/>
                  </a:cubicBezTo>
                  <a:cubicBezTo>
                    <a:pt x="1" y="147"/>
                    <a:pt x="1" y="180"/>
                    <a:pt x="17" y="213"/>
                  </a:cubicBezTo>
                  <a:cubicBezTo>
                    <a:pt x="38" y="230"/>
                    <a:pt x="71" y="250"/>
                    <a:pt x="104" y="267"/>
                  </a:cubicBezTo>
                  <a:cubicBezTo>
                    <a:pt x="120" y="267"/>
                    <a:pt x="157" y="250"/>
                    <a:pt x="174" y="230"/>
                  </a:cubicBezTo>
                  <a:cubicBezTo>
                    <a:pt x="223" y="180"/>
                    <a:pt x="244" y="110"/>
                    <a:pt x="190" y="44"/>
                  </a:cubicBezTo>
                  <a:cubicBezTo>
                    <a:pt x="190" y="24"/>
                    <a:pt x="174" y="24"/>
                    <a:pt x="157" y="7"/>
                  </a:cubicBezTo>
                  <a:lnTo>
                    <a:pt x="120" y="7"/>
                  </a:lnTo>
                  <a:cubicBezTo>
                    <a:pt x="110" y="2"/>
                    <a:pt x="10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32"/>
            <p:cNvSpPr/>
            <p:nvPr/>
          </p:nvSpPr>
          <p:spPr>
            <a:xfrm>
              <a:off x="4653975" y="2948150"/>
              <a:ext cx="6000" cy="6325"/>
            </a:xfrm>
            <a:custGeom>
              <a:avLst/>
              <a:gdLst/>
              <a:ahLst/>
              <a:cxnLst/>
              <a:rect l="l" t="t" r="r" b="b"/>
              <a:pathLst>
                <a:path w="240" h="253" extrusionOk="0">
                  <a:moveTo>
                    <a:pt x="122" y="1"/>
                  </a:moveTo>
                  <a:cubicBezTo>
                    <a:pt x="78" y="1"/>
                    <a:pt x="44" y="32"/>
                    <a:pt x="17" y="84"/>
                  </a:cubicBezTo>
                  <a:cubicBezTo>
                    <a:pt x="0" y="150"/>
                    <a:pt x="33" y="220"/>
                    <a:pt x="87" y="253"/>
                  </a:cubicBezTo>
                  <a:lnTo>
                    <a:pt x="136" y="253"/>
                  </a:lnTo>
                  <a:cubicBezTo>
                    <a:pt x="173" y="253"/>
                    <a:pt x="206" y="220"/>
                    <a:pt x="223" y="187"/>
                  </a:cubicBezTo>
                  <a:cubicBezTo>
                    <a:pt x="239" y="133"/>
                    <a:pt x="239" y="84"/>
                    <a:pt x="206" y="47"/>
                  </a:cubicBezTo>
                  <a:cubicBezTo>
                    <a:pt x="190" y="30"/>
                    <a:pt x="190" y="14"/>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32"/>
            <p:cNvSpPr/>
            <p:nvPr/>
          </p:nvSpPr>
          <p:spPr>
            <a:xfrm>
              <a:off x="4657875" y="3026025"/>
              <a:ext cx="5600" cy="6700"/>
            </a:xfrm>
            <a:custGeom>
              <a:avLst/>
              <a:gdLst/>
              <a:ahLst/>
              <a:cxnLst/>
              <a:rect l="l" t="t" r="r" b="b"/>
              <a:pathLst>
                <a:path w="224" h="268" extrusionOk="0">
                  <a:moveTo>
                    <a:pt x="107" y="1"/>
                  </a:moveTo>
                  <a:cubicBezTo>
                    <a:pt x="84" y="1"/>
                    <a:pt x="62" y="12"/>
                    <a:pt x="50" y="24"/>
                  </a:cubicBezTo>
                  <a:cubicBezTo>
                    <a:pt x="1" y="77"/>
                    <a:pt x="1" y="164"/>
                    <a:pt x="34" y="214"/>
                  </a:cubicBezTo>
                  <a:cubicBezTo>
                    <a:pt x="50" y="230"/>
                    <a:pt x="67" y="247"/>
                    <a:pt x="104" y="267"/>
                  </a:cubicBezTo>
                  <a:cubicBezTo>
                    <a:pt x="137" y="267"/>
                    <a:pt x="170" y="247"/>
                    <a:pt x="186" y="230"/>
                  </a:cubicBezTo>
                  <a:cubicBezTo>
                    <a:pt x="207" y="214"/>
                    <a:pt x="223" y="181"/>
                    <a:pt x="223" y="143"/>
                  </a:cubicBezTo>
                  <a:cubicBezTo>
                    <a:pt x="223" y="110"/>
                    <a:pt x="223" y="77"/>
                    <a:pt x="207" y="40"/>
                  </a:cubicBezTo>
                  <a:cubicBezTo>
                    <a:pt x="186" y="24"/>
                    <a:pt x="170" y="7"/>
                    <a:pt x="153" y="7"/>
                  </a:cubicBezTo>
                  <a:lnTo>
                    <a:pt x="137" y="7"/>
                  </a:lnTo>
                  <a:cubicBezTo>
                    <a:pt x="127" y="3"/>
                    <a:pt x="11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32"/>
            <p:cNvSpPr/>
            <p:nvPr/>
          </p:nvSpPr>
          <p:spPr>
            <a:xfrm>
              <a:off x="4596875" y="3040275"/>
              <a:ext cx="5575" cy="3575"/>
            </a:xfrm>
            <a:custGeom>
              <a:avLst/>
              <a:gdLst/>
              <a:ahLst/>
              <a:cxnLst/>
              <a:rect l="l" t="t" r="r" b="b"/>
              <a:pathLst>
                <a:path w="223" h="143" extrusionOk="0">
                  <a:moveTo>
                    <a:pt x="117" y="1"/>
                  </a:moveTo>
                  <a:cubicBezTo>
                    <a:pt x="67" y="1"/>
                    <a:pt x="27" y="35"/>
                    <a:pt x="0" y="89"/>
                  </a:cubicBezTo>
                  <a:lnTo>
                    <a:pt x="0" y="142"/>
                  </a:lnTo>
                  <a:lnTo>
                    <a:pt x="223" y="142"/>
                  </a:lnTo>
                  <a:cubicBezTo>
                    <a:pt x="223" y="89"/>
                    <a:pt x="190" y="39"/>
                    <a:pt x="153" y="6"/>
                  </a:cubicBezTo>
                  <a:cubicBezTo>
                    <a:pt x="140" y="2"/>
                    <a:pt x="128"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32"/>
            <p:cNvSpPr/>
            <p:nvPr/>
          </p:nvSpPr>
          <p:spPr>
            <a:xfrm>
              <a:off x="4652225" y="2965800"/>
              <a:ext cx="6100" cy="6425"/>
            </a:xfrm>
            <a:custGeom>
              <a:avLst/>
              <a:gdLst/>
              <a:ahLst/>
              <a:cxnLst/>
              <a:rect l="l" t="t" r="r" b="b"/>
              <a:pathLst>
                <a:path w="244" h="257" extrusionOk="0">
                  <a:moveTo>
                    <a:pt x="105" y="0"/>
                  </a:moveTo>
                  <a:cubicBezTo>
                    <a:pt x="88" y="0"/>
                    <a:pt x="70" y="4"/>
                    <a:pt x="54" y="13"/>
                  </a:cubicBezTo>
                  <a:cubicBezTo>
                    <a:pt x="37" y="29"/>
                    <a:pt x="21" y="46"/>
                    <a:pt x="0" y="79"/>
                  </a:cubicBezTo>
                  <a:lnTo>
                    <a:pt x="0" y="165"/>
                  </a:lnTo>
                  <a:cubicBezTo>
                    <a:pt x="21" y="202"/>
                    <a:pt x="37" y="235"/>
                    <a:pt x="70" y="252"/>
                  </a:cubicBezTo>
                  <a:cubicBezTo>
                    <a:pt x="79" y="255"/>
                    <a:pt x="89" y="256"/>
                    <a:pt x="98" y="256"/>
                  </a:cubicBezTo>
                  <a:cubicBezTo>
                    <a:pt x="145" y="256"/>
                    <a:pt x="193" y="223"/>
                    <a:pt x="206" y="165"/>
                  </a:cubicBezTo>
                  <a:cubicBezTo>
                    <a:pt x="243" y="116"/>
                    <a:pt x="206" y="29"/>
                    <a:pt x="157" y="13"/>
                  </a:cubicBezTo>
                  <a:cubicBezTo>
                    <a:pt x="140" y="4"/>
                    <a:pt x="12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32"/>
            <p:cNvSpPr/>
            <p:nvPr/>
          </p:nvSpPr>
          <p:spPr>
            <a:xfrm>
              <a:off x="4659525" y="2980925"/>
              <a:ext cx="6125" cy="6650"/>
            </a:xfrm>
            <a:custGeom>
              <a:avLst/>
              <a:gdLst/>
              <a:ahLst/>
              <a:cxnLst/>
              <a:rect l="l" t="t" r="r" b="b"/>
              <a:pathLst>
                <a:path w="245" h="266" extrusionOk="0">
                  <a:moveTo>
                    <a:pt x="121" y="1"/>
                  </a:moveTo>
                  <a:cubicBezTo>
                    <a:pt x="115" y="1"/>
                    <a:pt x="109" y="3"/>
                    <a:pt x="104" y="10"/>
                  </a:cubicBezTo>
                  <a:cubicBezTo>
                    <a:pt x="38" y="10"/>
                    <a:pt x="1" y="76"/>
                    <a:pt x="1" y="146"/>
                  </a:cubicBezTo>
                  <a:cubicBezTo>
                    <a:pt x="17" y="179"/>
                    <a:pt x="38" y="216"/>
                    <a:pt x="54" y="232"/>
                  </a:cubicBezTo>
                  <a:cubicBezTo>
                    <a:pt x="71" y="249"/>
                    <a:pt x="104" y="265"/>
                    <a:pt x="141" y="265"/>
                  </a:cubicBezTo>
                  <a:cubicBezTo>
                    <a:pt x="190" y="249"/>
                    <a:pt x="244" y="179"/>
                    <a:pt x="223" y="113"/>
                  </a:cubicBezTo>
                  <a:cubicBezTo>
                    <a:pt x="223" y="76"/>
                    <a:pt x="207" y="43"/>
                    <a:pt x="190" y="26"/>
                  </a:cubicBezTo>
                  <a:cubicBezTo>
                    <a:pt x="174" y="26"/>
                    <a:pt x="174" y="10"/>
                    <a:pt x="157" y="10"/>
                  </a:cubicBezTo>
                  <a:cubicBezTo>
                    <a:pt x="146" y="10"/>
                    <a:pt x="134"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32"/>
            <p:cNvSpPr/>
            <p:nvPr/>
          </p:nvSpPr>
          <p:spPr>
            <a:xfrm>
              <a:off x="4643250" y="3028775"/>
              <a:ext cx="5600" cy="6525"/>
            </a:xfrm>
            <a:custGeom>
              <a:avLst/>
              <a:gdLst/>
              <a:ahLst/>
              <a:cxnLst/>
              <a:rect l="l" t="t" r="r" b="b"/>
              <a:pathLst>
                <a:path w="224" h="261" extrusionOk="0">
                  <a:moveTo>
                    <a:pt x="87" y="0"/>
                  </a:moveTo>
                  <a:cubicBezTo>
                    <a:pt x="50" y="0"/>
                    <a:pt x="33" y="17"/>
                    <a:pt x="17" y="54"/>
                  </a:cubicBezTo>
                  <a:cubicBezTo>
                    <a:pt x="0" y="87"/>
                    <a:pt x="0" y="120"/>
                    <a:pt x="0" y="157"/>
                  </a:cubicBezTo>
                  <a:cubicBezTo>
                    <a:pt x="0" y="190"/>
                    <a:pt x="17" y="207"/>
                    <a:pt x="33" y="223"/>
                  </a:cubicBezTo>
                  <a:cubicBezTo>
                    <a:pt x="70" y="260"/>
                    <a:pt x="87" y="260"/>
                    <a:pt x="120" y="260"/>
                  </a:cubicBezTo>
                  <a:cubicBezTo>
                    <a:pt x="190" y="240"/>
                    <a:pt x="223" y="174"/>
                    <a:pt x="223" y="104"/>
                  </a:cubicBezTo>
                  <a:cubicBezTo>
                    <a:pt x="207" y="71"/>
                    <a:pt x="190" y="33"/>
                    <a:pt x="174" y="17"/>
                  </a:cubicBezTo>
                  <a:cubicBezTo>
                    <a:pt x="153"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32"/>
            <p:cNvSpPr/>
            <p:nvPr/>
          </p:nvSpPr>
          <p:spPr>
            <a:xfrm>
              <a:off x="4648400" y="3013325"/>
              <a:ext cx="6000" cy="6500"/>
            </a:xfrm>
            <a:custGeom>
              <a:avLst/>
              <a:gdLst/>
              <a:ahLst/>
              <a:cxnLst/>
              <a:rect l="l" t="t" r="r" b="b"/>
              <a:pathLst>
                <a:path w="240" h="260" extrusionOk="0">
                  <a:moveTo>
                    <a:pt x="104" y="0"/>
                  </a:moveTo>
                  <a:cubicBezTo>
                    <a:pt x="33" y="0"/>
                    <a:pt x="1" y="70"/>
                    <a:pt x="1" y="136"/>
                  </a:cubicBezTo>
                  <a:cubicBezTo>
                    <a:pt x="17" y="173"/>
                    <a:pt x="17" y="206"/>
                    <a:pt x="50" y="223"/>
                  </a:cubicBezTo>
                  <a:cubicBezTo>
                    <a:pt x="71" y="260"/>
                    <a:pt x="104" y="260"/>
                    <a:pt x="137" y="260"/>
                  </a:cubicBezTo>
                  <a:cubicBezTo>
                    <a:pt x="190" y="239"/>
                    <a:pt x="240" y="173"/>
                    <a:pt x="223" y="103"/>
                  </a:cubicBezTo>
                  <a:cubicBezTo>
                    <a:pt x="223" y="54"/>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32"/>
            <p:cNvSpPr/>
            <p:nvPr/>
          </p:nvSpPr>
          <p:spPr>
            <a:xfrm>
              <a:off x="4569750" y="2995275"/>
              <a:ext cx="6100" cy="6675"/>
            </a:xfrm>
            <a:custGeom>
              <a:avLst/>
              <a:gdLst/>
              <a:ahLst/>
              <a:cxnLst/>
              <a:rect l="l" t="t" r="r" b="b"/>
              <a:pathLst>
                <a:path w="244" h="267" extrusionOk="0">
                  <a:moveTo>
                    <a:pt x="104" y="1"/>
                  </a:moveTo>
                  <a:cubicBezTo>
                    <a:pt x="71" y="17"/>
                    <a:pt x="54" y="33"/>
                    <a:pt x="38" y="54"/>
                  </a:cubicBezTo>
                  <a:cubicBezTo>
                    <a:pt x="21" y="87"/>
                    <a:pt x="1" y="120"/>
                    <a:pt x="21" y="157"/>
                  </a:cubicBezTo>
                  <a:cubicBezTo>
                    <a:pt x="21" y="190"/>
                    <a:pt x="38" y="223"/>
                    <a:pt x="54" y="240"/>
                  </a:cubicBezTo>
                  <a:cubicBezTo>
                    <a:pt x="78" y="254"/>
                    <a:pt x="93" y="267"/>
                    <a:pt x="113" y="267"/>
                  </a:cubicBezTo>
                  <a:cubicBezTo>
                    <a:pt x="121" y="267"/>
                    <a:pt x="130" y="265"/>
                    <a:pt x="141" y="260"/>
                  </a:cubicBezTo>
                  <a:cubicBezTo>
                    <a:pt x="190" y="260"/>
                    <a:pt x="244" y="190"/>
                    <a:pt x="227" y="120"/>
                  </a:cubicBezTo>
                  <a:cubicBezTo>
                    <a:pt x="227" y="87"/>
                    <a:pt x="207" y="54"/>
                    <a:pt x="190" y="33"/>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32"/>
            <p:cNvSpPr/>
            <p:nvPr/>
          </p:nvSpPr>
          <p:spPr>
            <a:xfrm>
              <a:off x="4958850" y="3000675"/>
              <a:ext cx="6525" cy="6575"/>
            </a:xfrm>
            <a:custGeom>
              <a:avLst/>
              <a:gdLst/>
              <a:ahLst/>
              <a:cxnLst/>
              <a:rect l="l" t="t" r="r" b="b"/>
              <a:pathLst>
                <a:path w="261" h="263" extrusionOk="0">
                  <a:moveTo>
                    <a:pt x="122" y="0"/>
                  </a:moveTo>
                  <a:cubicBezTo>
                    <a:pt x="104" y="0"/>
                    <a:pt x="82" y="12"/>
                    <a:pt x="71" y="24"/>
                  </a:cubicBezTo>
                  <a:cubicBezTo>
                    <a:pt x="21" y="77"/>
                    <a:pt x="1" y="164"/>
                    <a:pt x="54" y="213"/>
                  </a:cubicBezTo>
                  <a:cubicBezTo>
                    <a:pt x="73" y="244"/>
                    <a:pt x="105" y="263"/>
                    <a:pt x="137" y="263"/>
                  </a:cubicBezTo>
                  <a:cubicBezTo>
                    <a:pt x="161" y="263"/>
                    <a:pt x="186" y="253"/>
                    <a:pt x="207" y="230"/>
                  </a:cubicBezTo>
                  <a:cubicBezTo>
                    <a:pt x="260" y="180"/>
                    <a:pt x="260" y="110"/>
                    <a:pt x="227" y="44"/>
                  </a:cubicBezTo>
                  <a:cubicBezTo>
                    <a:pt x="207" y="24"/>
                    <a:pt x="190" y="24"/>
                    <a:pt x="174" y="7"/>
                  </a:cubicBezTo>
                  <a:lnTo>
                    <a:pt x="141" y="7"/>
                  </a:lnTo>
                  <a:cubicBezTo>
                    <a:pt x="136" y="2"/>
                    <a:pt x="129"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32"/>
            <p:cNvSpPr/>
            <p:nvPr/>
          </p:nvSpPr>
          <p:spPr>
            <a:xfrm>
              <a:off x="4566350" y="2796025"/>
              <a:ext cx="5600" cy="4400"/>
            </a:xfrm>
            <a:custGeom>
              <a:avLst/>
              <a:gdLst/>
              <a:ahLst/>
              <a:cxnLst/>
              <a:rect l="l" t="t" r="r" b="b"/>
              <a:pathLst>
                <a:path w="224" h="176" extrusionOk="0">
                  <a:moveTo>
                    <a:pt x="223" y="1"/>
                  </a:moveTo>
                  <a:cubicBezTo>
                    <a:pt x="174" y="17"/>
                    <a:pt x="104" y="34"/>
                    <a:pt x="54" y="34"/>
                  </a:cubicBezTo>
                  <a:cubicBezTo>
                    <a:pt x="34" y="34"/>
                    <a:pt x="17" y="50"/>
                    <a:pt x="1" y="50"/>
                  </a:cubicBezTo>
                  <a:cubicBezTo>
                    <a:pt x="1" y="104"/>
                    <a:pt x="34" y="154"/>
                    <a:pt x="71" y="170"/>
                  </a:cubicBezTo>
                  <a:cubicBezTo>
                    <a:pt x="83" y="174"/>
                    <a:pt x="95" y="176"/>
                    <a:pt x="106" y="176"/>
                  </a:cubicBezTo>
                  <a:cubicBezTo>
                    <a:pt x="156" y="176"/>
                    <a:pt x="197" y="141"/>
                    <a:pt x="223" y="88"/>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32"/>
            <p:cNvSpPr/>
            <p:nvPr/>
          </p:nvSpPr>
          <p:spPr>
            <a:xfrm>
              <a:off x="4561200" y="3026600"/>
              <a:ext cx="3425" cy="6625"/>
            </a:xfrm>
            <a:custGeom>
              <a:avLst/>
              <a:gdLst/>
              <a:ahLst/>
              <a:cxnLst/>
              <a:rect l="l" t="t" r="r" b="b"/>
              <a:pathLst>
                <a:path w="137" h="265" extrusionOk="0">
                  <a:moveTo>
                    <a:pt x="1" y="1"/>
                  </a:moveTo>
                  <a:lnTo>
                    <a:pt x="1" y="261"/>
                  </a:lnTo>
                  <a:cubicBezTo>
                    <a:pt x="10" y="263"/>
                    <a:pt x="19" y="265"/>
                    <a:pt x="27" y="265"/>
                  </a:cubicBezTo>
                  <a:cubicBezTo>
                    <a:pt x="70" y="265"/>
                    <a:pt x="106" y="232"/>
                    <a:pt x="120" y="174"/>
                  </a:cubicBezTo>
                  <a:cubicBezTo>
                    <a:pt x="137" y="120"/>
                    <a:pt x="104" y="38"/>
                    <a:pt x="54" y="17"/>
                  </a:cubicBezTo>
                  <a:cubicBezTo>
                    <a:pt x="34" y="1"/>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32"/>
            <p:cNvSpPr/>
            <p:nvPr/>
          </p:nvSpPr>
          <p:spPr>
            <a:xfrm>
              <a:off x="4977400" y="3003000"/>
              <a:ext cx="1675" cy="3025"/>
            </a:xfrm>
            <a:custGeom>
              <a:avLst/>
              <a:gdLst/>
              <a:ahLst/>
              <a:cxnLst/>
              <a:rect l="l" t="t" r="r" b="b"/>
              <a:pathLst>
                <a:path w="67" h="121" extrusionOk="0">
                  <a:moveTo>
                    <a:pt x="1" y="1"/>
                  </a:moveTo>
                  <a:lnTo>
                    <a:pt x="1" y="34"/>
                  </a:lnTo>
                  <a:cubicBezTo>
                    <a:pt x="17" y="71"/>
                    <a:pt x="34" y="104"/>
                    <a:pt x="67" y="120"/>
                  </a:cubicBezTo>
                  <a:cubicBezTo>
                    <a:pt x="34" y="71"/>
                    <a:pt x="17"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32"/>
            <p:cNvSpPr/>
            <p:nvPr/>
          </p:nvSpPr>
          <p:spPr>
            <a:xfrm>
              <a:off x="4566775" y="3041325"/>
              <a:ext cx="5175" cy="2100"/>
            </a:xfrm>
            <a:custGeom>
              <a:avLst/>
              <a:gdLst/>
              <a:ahLst/>
              <a:cxnLst/>
              <a:rect l="l" t="t" r="r" b="b"/>
              <a:pathLst>
                <a:path w="207" h="84" extrusionOk="0">
                  <a:moveTo>
                    <a:pt x="96" y="1"/>
                  </a:moveTo>
                  <a:cubicBezTo>
                    <a:pt x="53" y="1"/>
                    <a:pt x="12" y="32"/>
                    <a:pt x="0" y="84"/>
                  </a:cubicBezTo>
                  <a:lnTo>
                    <a:pt x="206" y="84"/>
                  </a:lnTo>
                  <a:cubicBezTo>
                    <a:pt x="190" y="47"/>
                    <a:pt x="173" y="30"/>
                    <a:pt x="140"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32"/>
            <p:cNvSpPr/>
            <p:nvPr/>
          </p:nvSpPr>
          <p:spPr>
            <a:xfrm>
              <a:off x="4962350" y="3032725"/>
              <a:ext cx="6000" cy="6575"/>
            </a:xfrm>
            <a:custGeom>
              <a:avLst/>
              <a:gdLst/>
              <a:ahLst/>
              <a:cxnLst/>
              <a:rect l="l" t="t" r="r" b="b"/>
              <a:pathLst>
                <a:path w="240" h="263" extrusionOk="0">
                  <a:moveTo>
                    <a:pt x="119" y="1"/>
                  </a:moveTo>
                  <a:cubicBezTo>
                    <a:pt x="76" y="1"/>
                    <a:pt x="41" y="34"/>
                    <a:pt x="17" y="82"/>
                  </a:cubicBezTo>
                  <a:cubicBezTo>
                    <a:pt x="1" y="152"/>
                    <a:pt x="34" y="238"/>
                    <a:pt x="87" y="255"/>
                  </a:cubicBezTo>
                  <a:cubicBezTo>
                    <a:pt x="98" y="255"/>
                    <a:pt x="109" y="262"/>
                    <a:pt x="120" y="262"/>
                  </a:cubicBezTo>
                  <a:cubicBezTo>
                    <a:pt x="126" y="262"/>
                    <a:pt x="131" y="260"/>
                    <a:pt x="137" y="255"/>
                  </a:cubicBezTo>
                  <a:cubicBezTo>
                    <a:pt x="170" y="255"/>
                    <a:pt x="207" y="222"/>
                    <a:pt x="224" y="185"/>
                  </a:cubicBezTo>
                  <a:cubicBezTo>
                    <a:pt x="240" y="135"/>
                    <a:pt x="240" y="82"/>
                    <a:pt x="207" y="49"/>
                  </a:cubicBezTo>
                  <a:cubicBezTo>
                    <a:pt x="191" y="32"/>
                    <a:pt x="191" y="16"/>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32"/>
            <p:cNvSpPr/>
            <p:nvPr/>
          </p:nvSpPr>
          <p:spPr>
            <a:xfrm>
              <a:off x="4966175" y="2987125"/>
              <a:ext cx="5175" cy="6175"/>
            </a:xfrm>
            <a:custGeom>
              <a:avLst/>
              <a:gdLst/>
              <a:ahLst/>
              <a:cxnLst/>
              <a:rect l="l" t="t" r="r" b="b"/>
              <a:pathLst>
                <a:path w="207" h="247" extrusionOk="0">
                  <a:moveTo>
                    <a:pt x="87" y="1"/>
                  </a:moveTo>
                  <a:cubicBezTo>
                    <a:pt x="38" y="17"/>
                    <a:pt x="0" y="71"/>
                    <a:pt x="17" y="137"/>
                  </a:cubicBezTo>
                  <a:cubicBezTo>
                    <a:pt x="17" y="174"/>
                    <a:pt x="38" y="207"/>
                    <a:pt x="71" y="223"/>
                  </a:cubicBezTo>
                  <a:cubicBezTo>
                    <a:pt x="82" y="235"/>
                    <a:pt x="102" y="247"/>
                    <a:pt x="120" y="247"/>
                  </a:cubicBezTo>
                  <a:cubicBezTo>
                    <a:pt x="127" y="247"/>
                    <a:pt x="135" y="245"/>
                    <a:pt x="141" y="240"/>
                  </a:cubicBezTo>
                  <a:cubicBezTo>
                    <a:pt x="174" y="240"/>
                    <a:pt x="190" y="223"/>
                    <a:pt x="207" y="207"/>
                  </a:cubicBezTo>
                  <a:cubicBezTo>
                    <a:pt x="174" y="137"/>
                    <a:pt x="141" y="7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32"/>
            <p:cNvSpPr/>
            <p:nvPr/>
          </p:nvSpPr>
          <p:spPr>
            <a:xfrm>
              <a:off x="4976900" y="3032175"/>
              <a:ext cx="5675" cy="6525"/>
            </a:xfrm>
            <a:custGeom>
              <a:avLst/>
              <a:gdLst/>
              <a:ahLst/>
              <a:cxnLst/>
              <a:rect l="l" t="t" r="r" b="b"/>
              <a:pathLst>
                <a:path w="227" h="261" extrusionOk="0">
                  <a:moveTo>
                    <a:pt x="124" y="1"/>
                  </a:moveTo>
                  <a:cubicBezTo>
                    <a:pt x="87" y="1"/>
                    <a:pt x="54" y="1"/>
                    <a:pt x="37" y="38"/>
                  </a:cubicBezTo>
                  <a:cubicBezTo>
                    <a:pt x="21" y="54"/>
                    <a:pt x="0" y="87"/>
                    <a:pt x="0" y="124"/>
                  </a:cubicBezTo>
                  <a:cubicBezTo>
                    <a:pt x="0" y="157"/>
                    <a:pt x="0" y="190"/>
                    <a:pt x="21" y="207"/>
                  </a:cubicBezTo>
                  <a:cubicBezTo>
                    <a:pt x="37" y="244"/>
                    <a:pt x="70" y="260"/>
                    <a:pt x="87" y="260"/>
                  </a:cubicBezTo>
                  <a:cubicBezTo>
                    <a:pt x="124" y="260"/>
                    <a:pt x="157" y="260"/>
                    <a:pt x="173" y="227"/>
                  </a:cubicBezTo>
                  <a:cubicBezTo>
                    <a:pt x="227" y="190"/>
                    <a:pt x="227" y="104"/>
                    <a:pt x="190" y="54"/>
                  </a:cubicBezTo>
                  <a:cubicBezTo>
                    <a:pt x="173" y="38"/>
                    <a:pt x="173" y="21"/>
                    <a:pt x="157" y="21"/>
                  </a:cubicBezTo>
                  <a:cubicBezTo>
                    <a:pt x="140" y="1"/>
                    <a:pt x="12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32"/>
            <p:cNvSpPr/>
            <p:nvPr/>
          </p:nvSpPr>
          <p:spPr>
            <a:xfrm>
              <a:off x="4610975" y="2786550"/>
              <a:ext cx="5700" cy="5600"/>
            </a:xfrm>
            <a:custGeom>
              <a:avLst/>
              <a:gdLst/>
              <a:ahLst/>
              <a:cxnLst/>
              <a:rect l="l" t="t" r="r" b="b"/>
              <a:pathLst>
                <a:path w="228" h="224" extrusionOk="0">
                  <a:moveTo>
                    <a:pt x="191" y="1"/>
                  </a:moveTo>
                  <a:cubicBezTo>
                    <a:pt x="125" y="1"/>
                    <a:pt x="71" y="17"/>
                    <a:pt x="22" y="17"/>
                  </a:cubicBezTo>
                  <a:cubicBezTo>
                    <a:pt x="1" y="71"/>
                    <a:pt x="1" y="137"/>
                    <a:pt x="38" y="174"/>
                  </a:cubicBezTo>
                  <a:cubicBezTo>
                    <a:pt x="54" y="207"/>
                    <a:pt x="71" y="223"/>
                    <a:pt x="104" y="223"/>
                  </a:cubicBezTo>
                  <a:cubicBezTo>
                    <a:pt x="141" y="223"/>
                    <a:pt x="158" y="223"/>
                    <a:pt x="191" y="190"/>
                  </a:cubicBezTo>
                  <a:cubicBezTo>
                    <a:pt x="207" y="174"/>
                    <a:pt x="228" y="137"/>
                    <a:pt x="228" y="104"/>
                  </a:cubicBezTo>
                  <a:cubicBezTo>
                    <a:pt x="228" y="71"/>
                    <a:pt x="228" y="34"/>
                    <a:pt x="207" y="17"/>
                  </a:cubicBez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32"/>
            <p:cNvSpPr/>
            <p:nvPr/>
          </p:nvSpPr>
          <p:spPr>
            <a:xfrm>
              <a:off x="4900925" y="3043000"/>
              <a:ext cx="5600" cy="3000"/>
            </a:xfrm>
            <a:custGeom>
              <a:avLst/>
              <a:gdLst/>
              <a:ahLst/>
              <a:cxnLst/>
              <a:rect l="l" t="t" r="r" b="b"/>
              <a:pathLst>
                <a:path w="224" h="120" extrusionOk="0">
                  <a:moveTo>
                    <a:pt x="87" y="0"/>
                  </a:moveTo>
                  <a:cubicBezTo>
                    <a:pt x="71" y="17"/>
                    <a:pt x="50" y="17"/>
                    <a:pt x="34" y="33"/>
                  </a:cubicBezTo>
                  <a:cubicBezTo>
                    <a:pt x="17" y="66"/>
                    <a:pt x="1" y="83"/>
                    <a:pt x="1" y="120"/>
                  </a:cubicBezTo>
                  <a:lnTo>
                    <a:pt x="223" y="120"/>
                  </a:lnTo>
                  <a:cubicBezTo>
                    <a:pt x="207" y="66"/>
                    <a:pt x="190" y="33"/>
                    <a:pt x="153" y="17"/>
                  </a:cubicBezTo>
                  <a:cubicBezTo>
                    <a:pt x="137"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32"/>
            <p:cNvSpPr/>
            <p:nvPr/>
          </p:nvSpPr>
          <p:spPr>
            <a:xfrm>
              <a:off x="4739000" y="3044225"/>
              <a:ext cx="3025" cy="450"/>
            </a:xfrm>
            <a:custGeom>
              <a:avLst/>
              <a:gdLst/>
              <a:ahLst/>
              <a:cxnLst/>
              <a:rect l="l" t="t" r="r" b="b"/>
              <a:pathLst>
                <a:path w="121" h="18" extrusionOk="0">
                  <a:moveTo>
                    <a:pt x="34" y="1"/>
                  </a:moveTo>
                  <a:cubicBezTo>
                    <a:pt x="34" y="1"/>
                    <a:pt x="17" y="17"/>
                    <a:pt x="1" y="17"/>
                  </a:cubicBezTo>
                  <a:lnTo>
                    <a:pt x="120" y="17"/>
                  </a:lnTo>
                  <a:cubicBezTo>
                    <a:pt x="104" y="17"/>
                    <a:pt x="104"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32"/>
            <p:cNvSpPr/>
            <p:nvPr/>
          </p:nvSpPr>
          <p:spPr>
            <a:xfrm>
              <a:off x="4581400" y="3039500"/>
              <a:ext cx="5600" cy="3925"/>
            </a:xfrm>
            <a:custGeom>
              <a:avLst/>
              <a:gdLst/>
              <a:ahLst/>
              <a:cxnLst/>
              <a:rect l="l" t="t" r="r" b="b"/>
              <a:pathLst>
                <a:path w="224" h="157" extrusionOk="0">
                  <a:moveTo>
                    <a:pt x="104" y="0"/>
                  </a:moveTo>
                  <a:cubicBezTo>
                    <a:pt x="34" y="17"/>
                    <a:pt x="1" y="87"/>
                    <a:pt x="1" y="157"/>
                  </a:cubicBezTo>
                  <a:lnTo>
                    <a:pt x="223" y="157"/>
                  </a:lnTo>
                  <a:lnTo>
                    <a:pt x="223" y="103"/>
                  </a:lnTo>
                  <a:cubicBezTo>
                    <a:pt x="223" y="70"/>
                    <a:pt x="207" y="54"/>
                    <a:pt x="174"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32"/>
            <p:cNvSpPr/>
            <p:nvPr/>
          </p:nvSpPr>
          <p:spPr>
            <a:xfrm>
              <a:off x="4916400" y="2961450"/>
              <a:ext cx="6000" cy="6700"/>
            </a:xfrm>
            <a:custGeom>
              <a:avLst/>
              <a:gdLst/>
              <a:ahLst/>
              <a:cxnLst/>
              <a:rect l="l" t="t" r="r" b="b"/>
              <a:pathLst>
                <a:path w="240" h="268" extrusionOk="0">
                  <a:moveTo>
                    <a:pt x="110" y="1"/>
                  </a:moveTo>
                  <a:cubicBezTo>
                    <a:pt x="70" y="1"/>
                    <a:pt x="29" y="32"/>
                    <a:pt x="17" y="84"/>
                  </a:cubicBezTo>
                  <a:cubicBezTo>
                    <a:pt x="0" y="150"/>
                    <a:pt x="17" y="236"/>
                    <a:pt x="70" y="253"/>
                  </a:cubicBezTo>
                  <a:cubicBezTo>
                    <a:pt x="88" y="263"/>
                    <a:pt x="106" y="267"/>
                    <a:pt x="124" y="267"/>
                  </a:cubicBezTo>
                  <a:cubicBezTo>
                    <a:pt x="170" y="267"/>
                    <a:pt x="211" y="235"/>
                    <a:pt x="223" y="187"/>
                  </a:cubicBezTo>
                  <a:cubicBezTo>
                    <a:pt x="239" y="117"/>
                    <a:pt x="206" y="30"/>
                    <a:pt x="153" y="14"/>
                  </a:cubicBezTo>
                  <a:cubicBezTo>
                    <a:pt x="139"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32"/>
            <p:cNvSpPr/>
            <p:nvPr/>
          </p:nvSpPr>
          <p:spPr>
            <a:xfrm>
              <a:off x="4649225" y="3042175"/>
              <a:ext cx="4775" cy="2075"/>
            </a:xfrm>
            <a:custGeom>
              <a:avLst/>
              <a:gdLst/>
              <a:ahLst/>
              <a:cxnLst/>
              <a:rect l="l" t="t" r="r" b="b"/>
              <a:pathLst>
                <a:path w="191" h="83" extrusionOk="0">
                  <a:moveTo>
                    <a:pt x="112" y="0"/>
                  </a:moveTo>
                  <a:cubicBezTo>
                    <a:pt x="104" y="0"/>
                    <a:pt x="95" y="5"/>
                    <a:pt x="87" y="13"/>
                  </a:cubicBezTo>
                  <a:cubicBezTo>
                    <a:pt x="54" y="13"/>
                    <a:pt x="38" y="33"/>
                    <a:pt x="17" y="50"/>
                  </a:cubicBezTo>
                  <a:lnTo>
                    <a:pt x="0" y="66"/>
                  </a:lnTo>
                  <a:lnTo>
                    <a:pt x="190" y="83"/>
                  </a:lnTo>
                  <a:cubicBezTo>
                    <a:pt x="190" y="50"/>
                    <a:pt x="157" y="33"/>
                    <a:pt x="141" y="13"/>
                  </a:cubicBezTo>
                  <a:cubicBezTo>
                    <a:pt x="130" y="5"/>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32"/>
            <p:cNvSpPr/>
            <p:nvPr/>
          </p:nvSpPr>
          <p:spPr>
            <a:xfrm>
              <a:off x="4681075" y="3038675"/>
              <a:ext cx="5600" cy="5575"/>
            </a:xfrm>
            <a:custGeom>
              <a:avLst/>
              <a:gdLst/>
              <a:ahLst/>
              <a:cxnLst/>
              <a:rect l="l" t="t" r="r" b="b"/>
              <a:pathLst>
                <a:path w="224" h="223" extrusionOk="0">
                  <a:moveTo>
                    <a:pt x="83" y="0"/>
                  </a:moveTo>
                  <a:cubicBezTo>
                    <a:pt x="66" y="0"/>
                    <a:pt x="33" y="17"/>
                    <a:pt x="17" y="50"/>
                  </a:cubicBezTo>
                  <a:cubicBezTo>
                    <a:pt x="0" y="87"/>
                    <a:pt x="0" y="120"/>
                    <a:pt x="0" y="153"/>
                  </a:cubicBezTo>
                  <a:cubicBezTo>
                    <a:pt x="0" y="173"/>
                    <a:pt x="17" y="206"/>
                    <a:pt x="33" y="223"/>
                  </a:cubicBezTo>
                  <a:lnTo>
                    <a:pt x="186" y="223"/>
                  </a:lnTo>
                  <a:cubicBezTo>
                    <a:pt x="207" y="190"/>
                    <a:pt x="223" y="153"/>
                    <a:pt x="223" y="103"/>
                  </a:cubicBezTo>
                  <a:cubicBezTo>
                    <a:pt x="207" y="70"/>
                    <a:pt x="207" y="33"/>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32"/>
            <p:cNvSpPr/>
            <p:nvPr/>
          </p:nvSpPr>
          <p:spPr>
            <a:xfrm>
              <a:off x="4666025" y="3040425"/>
              <a:ext cx="5600" cy="3825"/>
            </a:xfrm>
            <a:custGeom>
              <a:avLst/>
              <a:gdLst/>
              <a:ahLst/>
              <a:cxnLst/>
              <a:rect l="l" t="t" r="r" b="b"/>
              <a:pathLst>
                <a:path w="224" h="153" extrusionOk="0">
                  <a:moveTo>
                    <a:pt x="104" y="0"/>
                  </a:moveTo>
                  <a:cubicBezTo>
                    <a:pt x="34" y="17"/>
                    <a:pt x="1" y="83"/>
                    <a:pt x="1" y="153"/>
                  </a:cubicBezTo>
                  <a:lnTo>
                    <a:pt x="223" y="153"/>
                  </a:lnTo>
                  <a:lnTo>
                    <a:pt x="223" y="120"/>
                  </a:lnTo>
                  <a:cubicBezTo>
                    <a:pt x="223" y="83"/>
                    <a:pt x="207" y="50"/>
                    <a:pt x="170" y="33"/>
                  </a:cubicBezTo>
                  <a:cubicBezTo>
                    <a:pt x="170" y="17"/>
                    <a:pt x="153"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32"/>
            <p:cNvSpPr/>
            <p:nvPr/>
          </p:nvSpPr>
          <p:spPr>
            <a:xfrm>
              <a:off x="4917625" y="3041250"/>
              <a:ext cx="6100" cy="4750"/>
            </a:xfrm>
            <a:custGeom>
              <a:avLst/>
              <a:gdLst/>
              <a:ahLst/>
              <a:cxnLst/>
              <a:rect l="l" t="t" r="r" b="b"/>
              <a:pathLst>
                <a:path w="244" h="190" extrusionOk="0">
                  <a:moveTo>
                    <a:pt x="104" y="0"/>
                  </a:moveTo>
                  <a:cubicBezTo>
                    <a:pt x="54" y="17"/>
                    <a:pt x="1" y="87"/>
                    <a:pt x="21" y="153"/>
                  </a:cubicBezTo>
                  <a:cubicBezTo>
                    <a:pt x="21" y="173"/>
                    <a:pt x="21" y="173"/>
                    <a:pt x="38" y="190"/>
                  </a:cubicBezTo>
                  <a:lnTo>
                    <a:pt x="227" y="190"/>
                  </a:lnTo>
                  <a:cubicBezTo>
                    <a:pt x="227" y="173"/>
                    <a:pt x="244" y="136"/>
                    <a:pt x="244" y="103"/>
                  </a:cubicBezTo>
                  <a:cubicBezTo>
                    <a:pt x="227" y="70"/>
                    <a:pt x="207"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32"/>
            <p:cNvSpPr/>
            <p:nvPr/>
          </p:nvSpPr>
          <p:spPr>
            <a:xfrm>
              <a:off x="4924950" y="3024025"/>
              <a:ext cx="5575" cy="6525"/>
            </a:xfrm>
            <a:custGeom>
              <a:avLst/>
              <a:gdLst/>
              <a:ahLst/>
              <a:cxnLst/>
              <a:rect l="l" t="t" r="r" b="b"/>
              <a:pathLst>
                <a:path w="223" h="261" extrusionOk="0">
                  <a:moveTo>
                    <a:pt x="103" y="1"/>
                  </a:moveTo>
                  <a:cubicBezTo>
                    <a:pt x="37" y="17"/>
                    <a:pt x="0" y="71"/>
                    <a:pt x="0" y="157"/>
                  </a:cubicBezTo>
                  <a:cubicBezTo>
                    <a:pt x="17" y="190"/>
                    <a:pt x="37" y="207"/>
                    <a:pt x="54" y="223"/>
                  </a:cubicBezTo>
                  <a:cubicBezTo>
                    <a:pt x="70" y="261"/>
                    <a:pt x="103" y="261"/>
                    <a:pt x="140" y="261"/>
                  </a:cubicBezTo>
                  <a:cubicBezTo>
                    <a:pt x="157" y="261"/>
                    <a:pt x="190" y="223"/>
                    <a:pt x="206" y="207"/>
                  </a:cubicBezTo>
                  <a:cubicBezTo>
                    <a:pt x="223" y="174"/>
                    <a:pt x="223" y="141"/>
                    <a:pt x="223" y="104"/>
                  </a:cubicBezTo>
                  <a:cubicBezTo>
                    <a:pt x="223" y="71"/>
                    <a:pt x="206" y="38"/>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32"/>
            <p:cNvSpPr/>
            <p:nvPr/>
          </p:nvSpPr>
          <p:spPr>
            <a:xfrm>
              <a:off x="4924125" y="2976300"/>
              <a:ext cx="6000" cy="6425"/>
            </a:xfrm>
            <a:custGeom>
              <a:avLst/>
              <a:gdLst/>
              <a:ahLst/>
              <a:cxnLst/>
              <a:rect l="l" t="t" r="r" b="b"/>
              <a:pathLst>
                <a:path w="240" h="257" extrusionOk="0">
                  <a:moveTo>
                    <a:pt x="125" y="1"/>
                  </a:moveTo>
                  <a:cubicBezTo>
                    <a:pt x="80" y="1"/>
                    <a:pt x="30" y="30"/>
                    <a:pt x="17" y="71"/>
                  </a:cubicBezTo>
                  <a:cubicBezTo>
                    <a:pt x="0" y="141"/>
                    <a:pt x="17" y="228"/>
                    <a:pt x="87" y="244"/>
                  </a:cubicBezTo>
                  <a:cubicBezTo>
                    <a:pt x="100" y="253"/>
                    <a:pt x="115" y="257"/>
                    <a:pt x="129" y="257"/>
                  </a:cubicBezTo>
                  <a:cubicBezTo>
                    <a:pt x="170" y="257"/>
                    <a:pt x="211" y="226"/>
                    <a:pt x="223" y="174"/>
                  </a:cubicBezTo>
                  <a:cubicBezTo>
                    <a:pt x="239"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32"/>
            <p:cNvSpPr/>
            <p:nvPr/>
          </p:nvSpPr>
          <p:spPr>
            <a:xfrm>
              <a:off x="4931425" y="2960575"/>
              <a:ext cx="6425" cy="6475"/>
            </a:xfrm>
            <a:custGeom>
              <a:avLst/>
              <a:gdLst/>
              <a:ahLst/>
              <a:cxnLst/>
              <a:rect l="l" t="t" r="r" b="b"/>
              <a:pathLst>
                <a:path w="257" h="259" extrusionOk="0">
                  <a:moveTo>
                    <a:pt x="119" y="1"/>
                  </a:moveTo>
                  <a:cubicBezTo>
                    <a:pt x="76" y="1"/>
                    <a:pt x="41" y="34"/>
                    <a:pt x="17" y="82"/>
                  </a:cubicBezTo>
                  <a:cubicBezTo>
                    <a:pt x="1" y="152"/>
                    <a:pt x="34" y="222"/>
                    <a:pt x="88" y="255"/>
                  </a:cubicBezTo>
                  <a:cubicBezTo>
                    <a:pt x="96" y="258"/>
                    <a:pt x="105" y="259"/>
                    <a:pt x="114" y="259"/>
                  </a:cubicBezTo>
                  <a:cubicBezTo>
                    <a:pt x="159" y="259"/>
                    <a:pt x="210" y="226"/>
                    <a:pt x="224" y="168"/>
                  </a:cubicBezTo>
                  <a:cubicBezTo>
                    <a:pt x="257" y="119"/>
                    <a:pt x="224"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32"/>
            <p:cNvSpPr/>
            <p:nvPr/>
          </p:nvSpPr>
          <p:spPr>
            <a:xfrm>
              <a:off x="4931850" y="2990950"/>
              <a:ext cx="6000" cy="6675"/>
            </a:xfrm>
            <a:custGeom>
              <a:avLst/>
              <a:gdLst/>
              <a:ahLst/>
              <a:cxnLst/>
              <a:rect l="l" t="t" r="r" b="b"/>
              <a:pathLst>
                <a:path w="240" h="267" extrusionOk="0">
                  <a:moveTo>
                    <a:pt x="104" y="0"/>
                  </a:moveTo>
                  <a:cubicBezTo>
                    <a:pt x="33" y="21"/>
                    <a:pt x="0" y="87"/>
                    <a:pt x="0" y="157"/>
                  </a:cubicBezTo>
                  <a:cubicBezTo>
                    <a:pt x="17" y="190"/>
                    <a:pt x="17" y="227"/>
                    <a:pt x="50" y="244"/>
                  </a:cubicBezTo>
                  <a:cubicBezTo>
                    <a:pt x="65" y="255"/>
                    <a:pt x="85" y="267"/>
                    <a:pt x="108" y="267"/>
                  </a:cubicBezTo>
                  <a:cubicBezTo>
                    <a:pt x="117" y="267"/>
                    <a:pt x="127" y="265"/>
                    <a:pt x="137" y="260"/>
                  </a:cubicBezTo>
                  <a:cubicBezTo>
                    <a:pt x="190" y="260"/>
                    <a:pt x="240" y="190"/>
                    <a:pt x="223" y="124"/>
                  </a:cubicBezTo>
                  <a:cubicBezTo>
                    <a:pt x="223" y="87"/>
                    <a:pt x="207" y="54"/>
                    <a:pt x="174" y="37"/>
                  </a:cubicBezTo>
                  <a:cubicBezTo>
                    <a:pt x="174" y="21"/>
                    <a:pt x="153"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32"/>
            <p:cNvSpPr/>
            <p:nvPr/>
          </p:nvSpPr>
          <p:spPr>
            <a:xfrm>
              <a:off x="4913400" y="2933850"/>
              <a:ext cx="5175" cy="4200"/>
            </a:xfrm>
            <a:custGeom>
              <a:avLst/>
              <a:gdLst/>
              <a:ahLst/>
              <a:cxnLst/>
              <a:rect l="l" t="t" r="r" b="b"/>
              <a:pathLst>
                <a:path w="207" h="168" extrusionOk="0">
                  <a:moveTo>
                    <a:pt x="0" y="0"/>
                  </a:moveTo>
                  <a:lnTo>
                    <a:pt x="0" y="54"/>
                  </a:lnTo>
                  <a:cubicBezTo>
                    <a:pt x="0" y="103"/>
                    <a:pt x="33" y="140"/>
                    <a:pt x="66" y="157"/>
                  </a:cubicBezTo>
                  <a:cubicBezTo>
                    <a:pt x="82" y="164"/>
                    <a:pt x="99" y="168"/>
                    <a:pt x="117" y="168"/>
                  </a:cubicBezTo>
                  <a:cubicBezTo>
                    <a:pt x="142" y="168"/>
                    <a:pt x="168" y="160"/>
                    <a:pt x="190" y="140"/>
                  </a:cubicBezTo>
                  <a:cubicBezTo>
                    <a:pt x="190" y="120"/>
                    <a:pt x="207" y="120"/>
                    <a:pt x="207" y="103"/>
                  </a:cubicBezTo>
                  <a:cubicBezTo>
                    <a:pt x="137" y="70"/>
                    <a:pt x="66" y="3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32"/>
            <p:cNvSpPr/>
            <p:nvPr/>
          </p:nvSpPr>
          <p:spPr>
            <a:xfrm>
              <a:off x="4955050" y="3017750"/>
              <a:ext cx="5575" cy="6475"/>
            </a:xfrm>
            <a:custGeom>
              <a:avLst/>
              <a:gdLst/>
              <a:ahLst/>
              <a:cxnLst/>
              <a:rect l="l" t="t" r="r" b="b"/>
              <a:pathLst>
                <a:path w="223" h="259" extrusionOk="0">
                  <a:moveTo>
                    <a:pt x="114" y="0"/>
                  </a:moveTo>
                  <a:cubicBezTo>
                    <a:pt x="103" y="0"/>
                    <a:pt x="95" y="4"/>
                    <a:pt x="87" y="13"/>
                  </a:cubicBezTo>
                  <a:cubicBezTo>
                    <a:pt x="70" y="13"/>
                    <a:pt x="33" y="29"/>
                    <a:pt x="17" y="62"/>
                  </a:cubicBezTo>
                  <a:cubicBezTo>
                    <a:pt x="0" y="83"/>
                    <a:pt x="0" y="116"/>
                    <a:pt x="0" y="149"/>
                  </a:cubicBezTo>
                  <a:cubicBezTo>
                    <a:pt x="0" y="186"/>
                    <a:pt x="17" y="219"/>
                    <a:pt x="33" y="235"/>
                  </a:cubicBezTo>
                  <a:cubicBezTo>
                    <a:pt x="59" y="247"/>
                    <a:pt x="75" y="259"/>
                    <a:pt x="94" y="259"/>
                  </a:cubicBezTo>
                  <a:cubicBezTo>
                    <a:pt x="102" y="259"/>
                    <a:pt x="110" y="257"/>
                    <a:pt x="120" y="252"/>
                  </a:cubicBezTo>
                  <a:cubicBezTo>
                    <a:pt x="190" y="252"/>
                    <a:pt x="223" y="186"/>
                    <a:pt x="223" y="116"/>
                  </a:cubicBezTo>
                  <a:cubicBezTo>
                    <a:pt x="206" y="83"/>
                    <a:pt x="190" y="46"/>
                    <a:pt x="173" y="29"/>
                  </a:cubicBezTo>
                  <a:cubicBezTo>
                    <a:pt x="173" y="13"/>
                    <a:pt x="153" y="13"/>
                    <a:pt x="153" y="13"/>
                  </a:cubicBezTo>
                  <a:cubicBezTo>
                    <a:pt x="136" y="4"/>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32"/>
            <p:cNvSpPr/>
            <p:nvPr/>
          </p:nvSpPr>
          <p:spPr>
            <a:xfrm>
              <a:off x="4920725" y="2946725"/>
              <a:ext cx="6000" cy="6525"/>
            </a:xfrm>
            <a:custGeom>
              <a:avLst/>
              <a:gdLst/>
              <a:ahLst/>
              <a:cxnLst/>
              <a:rect l="l" t="t" r="r" b="b"/>
              <a:pathLst>
                <a:path w="240" h="261" extrusionOk="0">
                  <a:moveTo>
                    <a:pt x="136" y="1"/>
                  </a:moveTo>
                  <a:cubicBezTo>
                    <a:pt x="103" y="1"/>
                    <a:pt x="83" y="1"/>
                    <a:pt x="50" y="17"/>
                  </a:cubicBezTo>
                  <a:cubicBezTo>
                    <a:pt x="0" y="71"/>
                    <a:pt x="0" y="157"/>
                    <a:pt x="33" y="207"/>
                  </a:cubicBezTo>
                  <a:cubicBezTo>
                    <a:pt x="50" y="244"/>
                    <a:pt x="83" y="260"/>
                    <a:pt x="120" y="260"/>
                  </a:cubicBezTo>
                  <a:cubicBezTo>
                    <a:pt x="136" y="260"/>
                    <a:pt x="169" y="260"/>
                    <a:pt x="186" y="223"/>
                  </a:cubicBezTo>
                  <a:cubicBezTo>
                    <a:pt x="223" y="207"/>
                    <a:pt x="223" y="174"/>
                    <a:pt x="239" y="141"/>
                  </a:cubicBezTo>
                  <a:cubicBezTo>
                    <a:pt x="239" y="104"/>
                    <a:pt x="223" y="71"/>
                    <a:pt x="206" y="54"/>
                  </a:cubicBezTo>
                  <a:cubicBezTo>
                    <a:pt x="206" y="38"/>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32"/>
            <p:cNvSpPr/>
            <p:nvPr/>
          </p:nvSpPr>
          <p:spPr>
            <a:xfrm>
              <a:off x="4918150" y="2996100"/>
              <a:ext cx="5575" cy="6600"/>
            </a:xfrm>
            <a:custGeom>
              <a:avLst/>
              <a:gdLst/>
              <a:ahLst/>
              <a:cxnLst/>
              <a:rect l="l" t="t" r="r" b="b"/>
              <a:pathLst>
                <a:path w="223" h="264" extrusionOk="0">
                  <a:moveTo>
                    <a:pt x="103" y="0"/>
                  </a:moveTo>
                  <a:cubicBezTo>
                    <a:pt x="33" y="21"/>
                    <a:pt x="0" y="87"/>
                    <a:pt x="0" y="157"/>
                  </a:cubicBezTo>
                  <a:cubicBezTo>
                    <a:pt x="14" y="218"/>
                    <a:pt x="54" y="263"/>
                    <a:pt x="110" y="263"/>
                  </a:cubicBezTo>
                  <a:cubicBezTo>
                    <a:pt x="118" y="263"/>
                    <a:pt x="127" y="262"/>
                    <a:pt x="136" y="260"/>
                  </a:cubicBezTo>
                  <a:cubicBezTo>
                    <a:pt x="153" y="260"/>
                    <a:pt x="186" y="244"/>
                    <a:pt x="206" y="207"/>
                  </a:cubicBezTo>
                  <a:cubicBezTo>
                    <a:pt x="223" y="190"/>
                    <a:pt x="223" y="157"/>
                    <a:pt x="223" y="124"/>
                  </a:cubicBezTo>
                  <a:cubicBezTo>
                    <a:pt x="223" y="87"/>
                    <a:pt x="206" y="54"/>
                    <a:pt x="169" y="38"/>
                  </a:cubicBezTo>
                  <a:cubicBezTo>
                    <a:pt x="169"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32"/>
            <p:cNvSpPr/>
            <p:nvPr/>
          </p:nvSpPr>
          <p:spPr>
            <a:xfrm>
              <a:off x="4916400" y="3011550"/>
              <a:ext cx="6000" cy="6525"/>
            </a:xfrm>
            <a:custGeom>
              <a:avLst/>
              <a:gdLst/>
              <a:ahLst/>
              <a:cxnLst/>
              <a:rect l="l" t="t" r="r" b="b"/>
              <a:pathLst>
                <a:path w="240" h="261" extrusionOk="0">
                  <a:moveTo>
                    <a:pt x="103" y="1"/>
                  </a:moveTo>
                  <a:cubicBezTo>
                    <a:pt x="33" y="22"/>
                    <a:pt x="0" y="88"/>
                    <a:pt x="17" y="158"/>
                  </a:cubicBezTo>
                  <a:cubicBezTo>
                    <a:pt x="17" y="191"/>
                    <a:pt x="33" y="228"/>
                    <a:pt x="50" y="244"/>
                  </a:cubicBezTo>
                  <a:cubicBezTo>
                    <a:pt x="87" y="261"/>
                    <a:pt x="103" y="261"/>
                    <a:pt x="136" y="261"/>
                  </a:cubicBezTo>
                  <a:cubicBezTo>
                    <a:pt x="173" y="261"/>
                    <a:pt x="190" y="244"/>
                    <a:pt x="206" y="207"/>
                  </a:cubicBezTo>
                  <a:cubicBezTo>
                    <a:pt x="223" y="174"/>
                    <a:pt x="239" y="141"/>
                    <a:pt x="223" y="104"/>
                  </a:cubicBezTo>
                  <a:cubicBezTo>
                    <a:pt x="223" y="71"/>
                    <a:pt x="206" y="55"/>
                    <a:pt x="190" y="38"/>
                  </a:cubicBezTo>
                  <a:cubicBezTo>
                    <a:pt x="173" y="22"/>
                    <a:pt x="173" y="22"/>
                    <a:pt x="153" y="22"/>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32"/>
            <p:cNvSpPr/>
            <p:nvPr/>
          </p:nvSpPr>
          <p:spPr>
            <a:xfrm>
              <a:off x="4931425" y="3007325"/>
              <a:ext cx="6025" cy="6425"/>
            </a:xfrm>
            <a:custGeom>
              <a:avLst/>
              <a:gdLst/>
              <a:ahLst/>
              <a:cxnLst/>
              <a:rect l="l" t="t" r="r" b="b"/>
              <a:pathLst>
                <a:path w="241" h="257" extrusionOk="0">
                  <a:moveTo>
                    <a:pt x="137" y="1"/>
                  </a:moveTo>
                  <a:cubicBezTo>
                    <a:pt x="104" y="1"/>
                    <a:pt x="67" y="1"/>
                    <a:pt x="50" y="34"/>
                  </a:cubicBezTo>
                  <a:cubicBezTo>
                    <a:pt x="1" y="67"/>
                    <a:pt x="1" y="153"/>
                    <a:pt x="34" y="207"/>
                  </a:cubicBezTo>
                  <a:cubicBezTo>
                    <a:pt x="50" y="240"/>
                    <a:pt x="88" y="257"/>
                    <a:pt x="104" y="257"/>
                  </a:cubicBezTo>
                  <a:cubicBezTo>
                    <a:pt x="137" y="257"/>
                    <a:pt x="170" y="257"/>
                    <a:pt x="191" y="224"/>
                  </a:cubicBezTo>
                  <a:cubicBezTo>
                    <a:pt x="240" y="191"/>
                    <a:pt x="240" y="104"/>
                    <a:pt x="207" y="50"/>
                  </a:cubicBezTo>
                  <a:cubicBezTo>
                    <a:pt x="191" y="34"/>
                    <a:pt x="170" y="17"/>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32"/>
            <p:cNvSpPr/>
            <p:nvPr/>
          </p:nvSpPr>
          <p:spPr>
            <a:xfrm>
              <a:off x="4950300" y="3036500"/>
              <a:ext cx="6000" cy="6700"/>
            </a:xfrm>
            <a:custGeom>
              <a:avLst/>
              <a:gdLst/>
              <a:ahLst/>
              <a:cxnLst/>
              <a:rect l="l" t="t" r="r" b="b"/>
              <a:pathLst>
                <a:path w="240" h="268" extrusionOk="0">
                  <a:moveTo>
                    <a:pt x="104" y="1"/>
                  </a:moveTo>
                  <a:cubicBezTo>
                    <a:pt x="54" y="17"/>
                    <a:pt x="0" y="87"/>
                    <a:pt x="17" y="157"/>
                  </a:cubicBezTo>
                  <a:cubicBezTo>
                    <a:pt x="17" y="190"/>
                    <a:pt x="33" y="223"/>
                    <a:pt x="54" y="240"/>
                  </a:cubicBezTo>
                  <a:cubicBezTo>
                    <a:pt x="78" y="255"/>
                    <a:pt x="93" y="267"/>
                    <a:pt x="112" y="267"/>
                  </a:cubicBezTo>
                  <a:cubicBezTo>
                    <a:pt x="119" y="267"/>
                    <a:pt x="127" y="265"/>
                    <a:pt x="137" y="260"/>
                  </a:cubicBezTo>
                  <a:cubicBezTo>
                    <a:pt x="174" y="260"/>
                    <a:pt x="190" y="240"/>
                    <a:pt x="207" y="207"/>
                  </a:cubicBezTo>
                  <a:cubicBezTo>
                    <a:pt x="223" y="190"/>
                    <a:pt x="240" y="157"/>
                    <a:pt x="223" y="120"/>
                  </a:cubicBezTo>
                  <a:cubicBezTo>
                    <a:pt x="223" y="87"/>
                    <a:pt x="207" y="54"/>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32"/>
            <p:cNvSpPr/>
            <p:nvPr/>
          </p:nvSpPr>
          <p:spPr>
            <a:xfrm>
              <a:off x="4944325" y="3004350"/>
              <a:ext cx="6000" cy="6400"/>
            </a:xfrm>
            <a:custGeom>
              <a:avLst/>
              <a:gdLst/>
              <a:ahLst/>
              <a:cxnLst/>
              <a:rect l="l" t="t" r="r" b="b"/>
              <a:pathLst>
                <a:path w="240" h="256" extrusionOk="0">
                  <a:moveTo>
                    <a:pt x="103" y="0"/>
                  </a:moveTo>
                  <a:cubicBezTo>
                    <a:pt x="50" y="17"/>
                    <a:pt x="0" y="83"/>
                    <a:pt x="17" y="153"/>
                  </a:cubicBezTo>
                  <a:cubicBezTo>
                    <a:pt x="17" y="186"/>
                    <a:pt x="33" y="223"/>
                    <a:pt x="50" y="239"/>
                  </a:cubicBezTo>
                  <a:cubicBezTo>
                    <a:pt x="87" y="256"/>
                    <a:pt x="120" y="256"/>
                    <a:pt x="136" y="256"/>
                  </a:cubicBezTo>
                  <a:cubicBezTo>
                    <a:pt x="207" y="239"/>
                    <a:pt x="239" y="186"/>
                    <a:pt x="239" y="103"/>
                  </a:cubicBezTo>
                  <a:cubicBezTo>
                    <a:pt x="223" y="66"/>
                    <a:pt x="207"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32"/>
            <p:cNvSpPr/>
            <p:nvPr/>
          </p:nvSpPr>
          <p:spPr>
            <a:xfrm>
              <a:off x="4945975" y="2988275"/>
              <a:ext cx="6100" cy="6525"/>
            </a:xfrm>
            <a:custGeom>
              <a:avLst/>
              <a:gdLst/>
              <a:ahLst/>
              <a:cxnLst/>
              <a:rect l="l" t="t" r="r" b="b"/>
              <a:pathLst>
                <a:path w="244" h="261" extrusionOk="0">
                  <a:moveTo>
                    <a:pt x="140" y="0"/>
                  </a:moveTo>
                  <a:cubicBezTo>
                    <a:pt x="84" y="0"/>
                    <a:pt x="35" y="35"/>
                    <a:pt x="21" y="91"/>
                  </a:cubicBezTo>
                  <a:cubicBezTo>
                    <a:pt x="0" y="161"/>
                    <a:pt x="37" y="231"/>
                    <a:pt x="87" y="248"/>
                  </a:cubicBezTo>
                  <a:cubicBezTo>
                    <a:pt x="101" y="256"/>
                    <a:pt x="116" y="260"/>
                    <a:pt x="131" y="260"/>
                  </a:cubicBezTo>
                  <a:cubicBezTo>
                    <a:pt x="172" y="260"/>
                    <a:pt x="212" y="229"/>
                    <a:pt x="227" y="177"/>
                  </a:cubicBezTo>
                  <a:cubicBezTo>
                    <a:pt x="244" y="107"/>
                    <a:pt x="227" y="41"/>
                    <a:pt x="173" y="4"/>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32"/>
            <p:cNvSpPr/>
            <p:nvPr/>
          </p:nvSpPr>
          <p:spPr>
            <a:xfrm>
              <a:off x="4932675" y="3039300"/>
              <a:ext cx="6100" cy="6700"/>
            </a:xfrm>
            <a:custGeom>
              <a:avLst/>
              <a:gdLst/>
              <a:ahLst/>
              <a:cxnLst/>
              <a:rect l="l" t="t" r="r" b="b"/>
              <a:pathLst>
                <a:path w="244" h="268" extrusionOk="0">
                  <a:moveTo>
                    <a:pt x="121" y="1"/>
                  </a:moveTo>
                  <a:cubicBezTo>
                    <a:pt x="115" y="1"/>
                    <a:pt x="109" y="3"/>
                    <a:pt x="104" y="8"/>
                  </a:cubicBezTo>
                  <a:cubicBezTo>
                    <a:pt x="71" y="8"/>
                    <a:pt x="54" y="25"/>
                    <a:pt x="38" y="62"/>
                  </a:cubicBezTo>
                  <a:cubicBezTo>
                    <a:pt x="17" y="78"/>
                    <a:pt x="0" y="111"/>
                    <a:pt x="17" y="148"/>
                  </a:cubicBezTo>
                  <a:cubicBezTo>
                    <a:pt x="17" y="181"/>
                    <a:pt x="38" y="214"/>
                    <a:pt x="54" y="231"/>
                  </a:cubicBezTo>
                  <a:cubicBezTo>
                    <a:pt x="87" y="251"/>
                    <a:pt x="104" y="268"/>
                    <a:pt x="141" y="268"/>
                  </a:cubicBezTo>
                  <a:cubicBezTo>
                    <a:pt x="207" y="251"/>
                    <a:pt x="244" y="181"/>
                    <a:pt x="223" y="111"/>
                  </a:cubicBezTo>
                  <a:cubicBezTo>
                    <a:pt x="223" y="78"/>
                    <a:pt x="207" y="45"/>
                    <a:pt x="190" y="25"/>
                  </a:cubicBezTo>
                  <a:cubicBezTo>
                    <a:pt x="174" y="25"/>
                    <a:pt x="174"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32"/>
            <p:cNvSpPr/>
            <p:nvPr/>
          </p:nvSpPr>
          <p:spPr>
            <a:xfrm>
              <a:off x="4942150" y="3024025"/>
              <a:ext cx="6000" cy="6675"/>
            </a:xfrm>
            <a:custGeom>
              <a:avLst/>
              <a:gdLst/>
              <a:ahLst/>
              <a:cxnLst/>
              <a:rect l="l" t="t" r="r" b="b"/>
              <a:pathLst>
                <a:path w="240" h="267" extrusionOk="0">
                  <a:moveTo>
                    <a:pt x="120" y="1"/>
                  </a:moveTo>
                  <a:cubicBezTo>
                    <a:pt x="104" y="1"/>
                    <a:pt x="71" y="17"/>
                    <a:pt x="50" y="38"/>
                  </a:cubicBezTo>
                  <a:cubicBezTo>
                    <a:pt x="17" y="54"/>
                    <a:pt x="1" y="87"/>
                    <a:pt x="1" y="120"/>
                  </a:cubicBezTo>
                  <a:cubicBezTo>
                    <a:pt x="1" y="157"/>
                    <a:pt x="17" y="190"/>
                    <a:pt x="34" y="223"/>
                  </a:cubicBezTo>
                  <a:cubicBezTo>
                    <a:pt x="55" y="253"/>
                    <a:pt x="84" y="267"/>
                    <a:pt x="116" y="267"/>
                  </a:cubicBezTo>
                  <a:cubicBezTo>
                    <a:pt x="141" y="267"/>
                    <a:pt x="167" y="259"/>
                    <a:pt x="190" y="244"/>
                  </a:cubicBezTo>
                  <a:cubicBezTo>
                    <a:pt x="223" y="190"/>
                    <a:pt x="240" y="104"/>
                    <a:pt x="207" y="54"/>
                  </a:cubicBezTo>
                  <a:cubicBezTo>
                    <a:pt x="190" y="38"/>
                    <a:pt x="174"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32"/>
            <p:cNvSpPr/>
            <p:nvPr/>
          </p:nvSpPr>
          <p:spPr>
            <a:xfrm>
              <a:off x="4933600" y="2946325"/>
              <a:ext cx="4250" cy="3925"/>
            </a:xfrm>
            <a:custGeom>
              <a:avLst/>
              <a:gdLst/>
              <a:ahLst/>
              <a:cxnLst/>
              <a:rect l="l" t="t" r="r" b="b"/>
              <a:pathLst>
                <a:path w="170" h="157" extrusionOk="0">
                  <a:moveTo>
                    <a:pt x="1" y="0"/>
                  </a:moveTo>
                  <a:lnTo>
                    <a:pt x="1" y="54"/>
                  </a:lnTo>
                  <a:cubicBezTo>
                    <a:pt x="1" y="87"/>
                    <a:pt x="17" y="120"/>
                    <a:pt x="50" y="136"/>
                  </a:cubicBezTo>
                  <a:cubicBezTo>
                    <a:pt x="67" y="157"/>
                    <a:pt x="104" y="157"/>
                    <a:pt x="137" y="157"/>
                  </a:cubicBezTo>
                  <a:cubicBezTo>
                    <a:pt x="137" y="157"/>
                    <a:pt x="153" y="157"/>
                    <a:pt x="170" y="136"/>
                  </a:cubicBezTo>
                  <a:cubicBezTo>
                    <a:pt x="120" y="103"/>
                    <a:pt x="50"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32"/>
            <p:cNvSpPr/>
            <p:nvPr/>
          </p:nvSpPr>
          <p:spPr>
            <a:xfrm>
              <a:off x="4656950" y="2780575"/>
              <a:ext cx="5600" cy="4925"/>
            </a:xfrm>
            <a:custGeom>
              <a:avLst/>
              <a:gdLst/>
              <a:ahLst/>
              <a:cxnLst/>
              <a:rect l="l" t="t" r="r" b="b"/>
              <a:pathLst>
                <a:path w="224" h="197" extrusionOk="0">
                  <a:moveTo>
                    <a:pt x="17" y="1"/>
                  </a:moveTo>
                  <a:cubicBezTo>
                    <a:pt x="1" y="34"/>
                    <a:pt x="1" y="50"/>
                    <a:pt x="1" y="87"/>
                  </a:cubicBezTo>
                  <a:cubicBezTo>
                    <a:pt x="1" y="120"/>
                    <a:pt x="17" y="153"/>
                    <a:pt x="54" y="170"/>
                  </a:cubicBezTo>
                  <a:cubicBezTo>
                    <a:pt x="66" y="184"/>
                    <a:pt x="86" y="197"/>
                    <a:pt x="110" y="197"/>
                  </a:cubicBezTo>
                  <a:cubicBezTo>
                    <a:pt x="120" y="197"/>
                    <a:pt x="130" y="195"/>
                    <a:pt x="141" y="190"/>
                  </a:cubicBezTo>
                  <a:cubicBezTo>
                    <a:pt x="157" y="190"/>
                    <a:pt x="190" y="170"/>
                    <a:pt x="207" y="137"/>
                  </a:cubicBezTo>
                  <a:cubicBezTo>
                    <a:pt x="223" y="120"/>
                    <a:pt x="223" y="87"/>
                    <a:pt x="223" y="50"/>
                  </a:cubicBezTo>
                  <a:cubicBezTo>
                    <a:pt x="223" y="34"/>
                    <a:pt x="223" y="17"/>
                    <a:pt x="207" y="17"/>
                  </a:cubicBezTo>
                  <a:cubicBezTo>
                    <a:pt x="141" y="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32"/>
            <p:cNvSpPr/>
            <p:nvPr/>
          </p:nvSpPr>
          <p:spPr>
            <a:xfrm>
              <a:off x="4851975" y="2990525"/>
              <a:ext cx="5575" cy="6700"/>
            </a:xfrm>
            <a:custGeom>
              <a:avLst/>
              <a:gdLst/>
              <a:ahLst/>
              <a:cxnLst/>
              <a:rect l="l" t="t" r="r" b="b"/>
              <a:pathLst>
                <a:path w="223" h="268" extrusionOk="0">
                  <a:moveTo>
                    <a:pt x="103" y="1"/>
                  </a:moveTo>
                  <a:cubicBezTo>
                    <a:pt x="33" y="17"/>
                    <a:pt x="0" y="87"/>
                    <a:pt x="0" y="158"/>
                  </a:cubicBezTo>
                  <a:cubicBezTo>
                    <a:pt x="17" y="191"/>
                    <a:pt x="17" y="223"/>
                    <a:pt x="50" y="244"/>
                  </a:cubicBezTo>
                  <a:cubicBezTo>
                    <a:pt x="64" y="256"/>
                    <a:pt x="85" y="267"/>
                    <a:pt x="108" y="267"/>
                  </a:cubicBezTo>
                  <a:cubicBezTo>
                    <a:pt x="117" y="267"/>
                    <a:pt x="127" y="265"/>
                    <a:pt x="136" y="261"/>
                  </a:cubicBezTo>
                  <a:cubicBezTo>
                    <a:pt x="153" y="261"/>
                    <a:pt x="190" y="244"/>
                    <a:pt x="206" y="207"/>
                  </a:cubicBezTo>
                  <a:cubicBezTo>
                    <a:pt x="223" y="191"/>
                    <a:pt x="223" y="158"/>
                    <a:pt x="223" y="120"/>
                  </a:cubicBezTo>
                  <a:cubicBezTo>
                    <a:pt x="223" y="87"/>
                    <a:pt x="206" y="54"/>
                    <a:pt x="173" y="38"/>
                  </a:cubicBezTo>
                  <a:cubicBezTo>
                    <a:pt x="173"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32"/>
            <p:cNvSpPr/>
            <p:nvPr/>
          </p:nvSpPr>
          <p:spPr>
            <a:xfrm>
              <a:off x="4859700" y="3006000"/>
              <a:ext cx="6000" cy="6525"/>
            </a:xfrm>
            <a:custGeom>
              <a:avLst/>
              <a:gdLst/>
              <a:ahLst/>
              <a:cxnLst/>
              <a:rect l="l" t="t" r="r" b="b"/>
              <a:pathLst>
                <a:path w="240" h="261" extrusionOk="0">
                  <a:moveTo>
                    <a:pt x="104" y="0"/>
                  </a:moveTo>
                  <a:cubicBezTo>
                    <a:pt x="71" y="0"/>
                    <a:pt x="50" y="17"/>
                    <a:pt x="33" y="54"/>
                  </a:cubicBezTo>
                  <a:cubicBezTo>
                    <a:pt x="17" y="87"/>
                    <a:pt x="0" y="120"/>
                    <a:pt x="17" y="157"/>
                  </a:cubicBezTo>
                  <a:cubicBezTo>
                    <a:pt x="17" y="190"/>
                    <a:pt x="33" y="206"/>
                    <a:pt x="50" y="244"/>
                  </a:cubicBezTo>
                  <a:cubicBezTo>
                    <a:pt x="71" y="260"/>
                    <a:pt x="104" y="260"/>
                    <a:pt x="137" y="260"/>
                  </a:cubicBezTo>
                  <a:cubicBezTo>
                    <a:pt x="190" y="244"/>
                    <a:pt x="240" y="173"/>
                    <a:pt x="223" y="103"/>
                  </a:cubicBezTo>
                  <a:cubicBezTo>
                    <a:pt x="223" y="70"/>
                    <a:pt x="207" y="54"/>
                    <a:pt x="190"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32"/>
            <p:cNvSpPr/>
            <p:nvPr/>
          </p:nvSpPr>
          <p:spPr>
            <a:xfrm>
              <a:off x="4854950" y="3023200"/>
              <a:ext cx="6000" cy="6650"/>
            </a:xfrm>
            <a:custGeom>
              <a:avLst/>
              <a:gdLst/>
              <a:ahLst/>
              <a:cxnLst/>
              <a:rect l="l" t="t" r="r" b="b"/>
              <a:pathLst>
                <a:path w="240" h="266" extrusionOk="0">
                  <a:moveTo>
                    <a:pt x="104" y="1"/>
                  </a:moveTo>
                  <a:cubicBezTo>
                    <a:pt x="87" y="1"/>
                    <a:pt x="87" y="17"/>
                    <a:pt x="87" y="17"/>
                  </a:cubicBezTo>
                  <a:cubicBezTo>
                    <a:pt x="34" y="34"/>
                    <a:pt x="1" y="87"/>
                    <a:pt x="17" y="153"/>
                  </a:cubicBezTo>
                  <a:cubicBezTo>
                    <a:pt x="17" y="190"/>
                    <a:pt x="34" y="223"/>
                    <a:pt x="54" y="240"/>
                  </a:cubicBezTo>
                  <a:cubicBezTo>
                    <a:pt x="78" y="252"/>
                    <a:pt x="93" y="265"/>
                    <a:pt x="111" y="265"/>
                  </a:cubicBezTo>
                  <a:cubicBezTo>
                    <a:pt x="119" y="265"/>
                    <a:pt x="127" y="263"/>
                    <a:pt x="137" y="256"/>
                  </a:cubicBezTo>
                  <a:cubicBezTo>
                    <a:pt x="207" y="256"/>
                    <a:pt x="240" y="190"/>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32"/>
            <p:cNvSpPr/>
            <p:nvPr/>
          </p:nvSpPr>
          <p:spPr>
            <a:xfrm>
              <a:off x="4872575" y="2925700"/>
              <a:ext cx="6000" cy="5175"/>
            </a:xfrm>
            <a:custGeom>
              <a:avLst/>
              <a:gdLst/>
              <a:ahLst/>
              <a:cxnLst/>
              <a:rect l="l" t="t" r="r" b="b"/>
              <a:pathLst>
                <a:path w="240" h="207" extrusionOk="0">
                  <a:moveTo>
                    <a:pt x="207" y="1"/>
                  </a:moveTo>
                  <a:cubicBezTo>
                    <a:pt x="137" y="1"/>
                    <a:pt x="71" y="1"/>
                    <a:pt x="17" y="17"/>
                  </a:cubicBezTo>
                  <a:cubicBezTo>
                    <a:pt x="1" y="54"/>
                    <a:pt x="1" y="120"/>
                    <a:pt x="17" y="157"/>
                  </a:cubicBezTo>
                  <a:cubicBezTo>
                    <a:pt x="34" y="190"/>
                    <a:pt x="71" y="207"/>
                    <a:pt x="104" y="207"/>
                  </a:cubicBezTo>
                  <a:cubicBezTo>
                    <a:pt x="120" y="207"/>
                    <a:pt x="153" y="207"/>
                    <a:pt x="174" y="174"/>
                  </a:cubicBezTo>
                  <a:cubicBezTo>
                    <a:pt x="223" y="137"/>
                    <a:pt x="240" y="54"/>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32"/>
            <p:cNvSpPr/>
            <p:nvPr/>
          </p:nvSpPr>
          <p:spPr>
            <a:xfrm>
              <a:off x="4858350" y="2927875"/>
              <a:ext cx="6125" cy="5900"/>
            </a:xfrm>
            <a:custGeom>
              <a:avLst/>
              <a:gdLst/>
              <a:ahLst/>
              <a:cxnLst/>
              <a:rect l="l" t="t" r="r" b="b"/>
              <a:pathLst>
                <a:path w="245" h="236" extrusionOk="0">
                  <a:moveTo>
                    <a:pt x="191" y="0"/>
                  </a:moveTo>
                  <a:cubicBezTo>
                    <a:pt x="141" y="17"/>
                    <a:pt x="87" y="33"/>
                    <a:pt x="38" y="50"/>
                  </a:cubicBezTo>
                  <a:lnTo>
                    <a:pt x="21" y="50"/>
                  </a:lnTo>
                  <a:cubicBezTo>
                    <a:pt x="1" y="120"/>
                    <a:pt x="38" y="206"/>
                    <a:pt x="87" y="223"/>
                  </a:cubicBezTo>
                  <a:cubicBezTo>
                    <a:pt x="102" y="232"/>
                    <a:pt x="117" y="236"/>
                    <a:pt x="132" y="236"/>
                  </a:cubicBezTo>
                  <a:cubicBezTo>
                    <a:pt x="173" y="236"/>
                    <a:pt x="212" y="204"/>
                    <a:pt x="228" y="153"/>
                  </a:cubicBezTo>
                  <a:cubicBezTo>
                    <a:pt x="244" y="103"/>
                    <a:pt x="228" y="33"/>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32"/>
            <p:cNvSpPr/>
            <p:nvPr/>
          </p:nvSpPr>
          <p:spPr>
            <a:xfrm>
              <a:off x="4851150" y="2942800"/>
              <a:ext cx="6000" cy="6625"/>
            </a:xfrm>
            <a:custGeom>
              <a:avLst/>
              <a:gdLst/>
              <a:ahLst/>
              <a:cxnLst/>
              <a:rect l="l" t="t" r="r" b="b"/>
              <a:pathLst>
                <a:path w="240" h="265" extrusionOk="0">
                  <a:moveTo>
                    <a:pt x="126" y="1"/>
                  </a:moveTo>
                  <a:cubicBezTo>
                    <a:pt x="81" y="1"/>
                    <a:pt x="30" y="34"/>
                    <a:pt x="17" y="92"/>
                  </a:cubicBezTo>
                  <a:cubicBezTo>
                    <a:pt x="0" y="158"/>
                    <a:pt x="17" y="228"/>
                    <a:pt x="83" y="261"/>
                  </a:cubicBezTo>
                  <a:cubicBezTo>
                    <a:pt x="92" y="264"/>
                    <a:pt x="101" y="265"/>
                    <a:pt x="111" y="265"/>
                  </a:cubicBezTo>
                  <a:cubicBezTo>
                    <a:pt x="159" y="265"/>
                    <a:pt x="209" y="232"/>
                    <a:pt x="223" y="174"/>
                  </a:cubicBezTo>
                  <a:cubicBezTo>
                    <a:pt x="239" y="108"/>
                    <a:pt x="223" y="38"/>
                    <a:pt x="153" y="5"/>
                  </a:cubicBezTo>
                  <a:cubicBezTo>
                    <a:pt x="144" y="2"/>
                    <a:pt x="135"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32"/>
            <p:cNvSpPr/>
            <p:nvPr/>
          </p:nvSpPr>
          <p:spPr>
            <a:xfrm>
              <a:off x="4858875" y="2957975"/>
              <a:ext cx="5600" cy="6400"/>
            </a:xfrm>
            <a:custGeom>
              <a:avLst/>
              <a:gdLst/>
              <a:ahLst/>
              <a:cxnLst/>
              <a:rect l="l" t="t" r="r" b="b"/>
              <a:pathLst>
                <a:path w="224" h="256" extrusionOk="0">
                  <a:moveTo>
                    <a:pt x="83" y="0"/>
                  </a:moveTo>
                  <a:cubicBezTo>
                    <a:pt x="33" y="0"/>
                    <a:pt x="0" y="66"/>
                    <a:pt x="0" y="136"/>
                  </a:cubicBezTo>
                  <a:cubicBezTo>
                    <a:pt x="0" y="169"/>
                    <a:pt x="17" y="206"/>
                    <a:pt x="50" y="223"/>
                  </a:cubicBezTo>
                  <a:cubicBezTo>
                    <a:pt x="66" y="256"/>
                    <a:pt x="104" y="256"/>
                    <a:pt x="120" y="256"/>
                  </a:cubicBezTo>
                  <a:cubicBezTo>
                    <a:pt x="186" y="239"/>
                    <a:pt x="223" y="169"/>
                    <a:pt x="223" y="103"/>
                  </a:cubicBezTo>
                  <a:cubicBezTo>
                    <a:pt x="223" y="66"/>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32"/>
            <p:cNvSpPr/>
            <p:nvPr/>
          </p:nvSpPr>
          <p:spPr>
            <a:xfrm>
              <a:off x="4858350" y="2973825"/>
              <a:ext cx="6125" cy="6600"/>
            </a:xfrm>
            <a:custGeom>
              <a:avLst/>
              <a:gdLst/>
              <a:ahLst/>
              <a:cxnLst/>
              <a:rect l="l" t="t" r="r" b="b"/>
              <a:pathLst>
                <a:path w="245" h="264" extrusionOk="0">
                  <a:moveTo>
                    <a:pt x="125" y="1"/>
                  </a:moveTo>
                  <a:cubicBezTo>
                    <a:pt x="104" y="1"/>
                    <a:pt x="71" y="17"/>
                    <a:pt x="54" y="34"/>
                  </a:cubicBezTo>
                  <a:cubicBezTo>
                    <a:pt x="1" y="88"/>
                    <a:pt x="1" y="153"/>
                    <a:pt x="38" y="224"/>
                  </a:cubicBezTo>
                  <a:cubicBezTo>
                    <a:pt x="54" y="240"/>
                    <a:pt x="71" y="257"/>
                    <a:pt x="104" y="257"/>
                  </a:cubicBezTo>
                  <a:cubicBezTo>
                    <a:pt x="115" y="261"/>
                    <a:pt x="124" y="263"/>
                    <a:pt x="132" y="263"/>
                  </a:cubicBezTo>
                  <a:cubicBezTo>
                    <a:pt x="152" y="263"/>
                    <a:pt x="167" y="252"/>
                    <a:pt x="191" y="240"/>
                  </a:cubicBezTo>
                  <a:cubicBezTo>
                    <a:pt x="244" y="191"/>
                    <a:pt x="244" y="104"/>
                    <a:pt x="207" y="50"/>
                  </a:cubicBezTo>
                  <a:cubicBezTo>
                    <a:pt x="191" y="34"/>
                    <a:pt x="174" y="17"/>
                    <a:pt x="158" y="17"/>
                  </a:cubicBezTo>
                  <a:cubicBezTo>
                    <a:pt x="158"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32"/>
            <p:cNvSpPr/>
            <p:nvPr/>
          </p:nvSpPr>
          <p:spPr>
            <a:xfrm>
              <a:off x="4880725" y="3030825"/>
              <a:ext cx="5600" cy="6375"/>
            </a:xfrm>
            <a:custGeom>
              <a:avLst/>
              <a:gdLst/>
              <a:ahLst/>
              <a:cxnLst/>
              <a:rect l="l" t="t" r="r" b="b"/>
              <a:pathLst>
                <a:path w="224" h="255" extrusionOk="0">
                  <a:moveTo>
                    <a:pt x="122" y="1"/>
                  </a:moveTo>
                  <a:cubicBezTo>
                    <a:pt x="65" y="1"/>
                    <a:pt x="14" y="33"/>
                    <a:pt x="1" y="92"/>
                  </a:cubicBezTo>
                  <a:lnTo>
                    <a:pt x="1" y="141"/>
                  </a:lnTo>
                  <a:cubicBezTo>
                    <a:pt x="1" y="195"/>
                    <a:pt x="34" y="228"/>
                    <a:pt x="71" y="244"/>
                  </a:cubicBezTo>
                  <a:cubicBezTo>
                    <a:pt x="84" y="251"/>
                    <a:pt x="101" y="255"/>
                    <a:pt x="118" y="255"/>
                  </a:cubicBezTo>
                  <a:cubicBezTo>
                    <a:pt x="142" y="255"/>
                    <a:pt x="164" y="247"/>
                    <a:pt x="174" y="228"/>
                  </a:cubicBezTo>
                  <a:cubicBezTo>
                    <a:pt x="190" y="211"/>
                    <a:pt x="207" y="195"/>
                    <a:pt x="207" y="178"/>
                  </a:cubicBezTo>
                  <a:cubicBezTo>
                    <a:pt x="223" y="108"/>
                    <a:pt x="207" y="38"/>
                    <a:pt x="157" y="5"/>
                  </a:cubicBezTo>
                  <a:cubicBezTo>
                    <a:pt x="145" y="2"/>
                    <a:pt x="133"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32"/>
            <p:cNvSpPr/>
            <p:nvPr/>
          </p:nvSpPr>
          <p:spPr>
            <a:xfrm>
              <a:off x="4877325" y="3003425"/>
              <a:ext cx="6000" cy="6500"/>
            </a:xfrm>
            <a:custGeom>
              <a:avLst/>
              <a:gdLst/>
              <a:ahLst/>
              <a:cxnLst/>
              <a:rect l="l" t="t" r="r" b="b"/>
              <a:pathLst>
                <a:path w="240" h="260" extrusionOk="0">
                  <a:moveTo>
                    <a:pt x="104" y="0"/>
                  </a:moveTo>
                  <a:cubicBezTo>
                    <a:pt x="33" y="0"/>
                    <a:pt x="0" y="70"/>
                    <a:pt x="17" y="140"/>
                  </a:cubicBezTo>
                  <a:cubicBezTo>
                    <a:pt x="17" y="173"/>
                    <a:pt x="33" y="206"/>
                    <a:pt x="50" y="223"/>
                  </a:cubicBezTo>
                  <a:cubicBezTo>
                    <a:pt x="87" y="260"/>
                    <a:pt x="104" y="260"/>
                    <a:pt x="137" y="260"/>
                  </a:cubicBezTo>
                  <a:cubicBezTo>
                    <a:pt x="170" y="243"/>
                    <a:pt x="190" y="223"/>
                    <a:pt x="207" y="206"/>
                  </a:cubicBezTo>
                  <a:cubicBezTo>
                    <a:pt x="223" y="173"/>
                    <a:pt x="240" y="140"/>
                    <a:pt x="223" y="103"/>
                  </a:cubicBezTo>
                  <a:cubicBezTo>
                    <a:pt x="223" y="70"/>
                    <a:pt x="207" y="37"/>
                    <a:pt x="190"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32"/>
            <p:cNvSpPr/>
            <p:nvPr/>
          </p:nvSpPr>
          <p:spPr>
            <a:xfrm>
              <a:off x="4846000" y="2933425"/>
              <a:ext cx="2600" cy="1375"/>
            </a:xfrm>
            <a:custGeom>
              <a:avLst/>
              <a:gdLst/>
              <a:ahLst/>
              <a:cxnLst/>
              <a:rect l="l" t="t" r="r" b="b"/>
              <a:pathLst>
                <a:path w="104" h="55" extrusionOk="0">
                  <a:moveTo>
                    <a:pt x="103" y="1"/>
                  </a:moveTo>
                  <a:lnTo>
                    <a:pt x="103" y="1"/>
                  </a:lnTo>
                  <a:cubicBezTo>
                    <a:pt x="66" y="17"/>
                    <a:pt x="33" y="34"/>
                    <a:pt x="0" y="54"/>
                  </a:cubicBezTo>
                  <a:cubicBezTo>
                    <a:pt x="33" y="54"/>
                    <a:pt x="66" y="34"/>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32"/>
            <p:cNvSpPr/>
            <p:nvPr/>
          </p:nvSpPr>
          <p:spPr>
            <a:xfrm>
              <a:off x="4873000" y="2955025"/>
              <a:ext cx="6000" cy="6475"/>
            </a:xfrm>
            <a:custGeom>
              <a:avLst/>
              <a:gdLst/>
              <a:ahLst/>
              <a:cxnLst/>
              <a:rect l="l" t="t" r="r" b="b"/>
              <a:pathLst>
                <a:path w="240" h="259" extrusionOk="0">
                  <a:moveTo>
                    <a:pt x="111" y="0"/>
                  </a:moveTo>
                  <a:cubicBezTo>
                    <a:pt x="69" y="0"/>
                    <a:pt x="29" y="33"/>
                    <a:pt x="17" y="81"/>
                  </a:cubicBezTo>
                  <a:cubicBezTo>
                    <a:pt x="0" y="151"/>
                    <a:pt x="17" y="221"/>
                    <a:pt x="87" y="254"/>
                  </a:cubicBezTo>
                  <a:cubicBezTo>
                    <a:pt x="96" y="257"/>
                    <a:pt x="105" y="258"/>
                    <a:pt x="114" y="258"/>
                  </a:cubicBezTo>
                  <a:cubicBezTo>
                    <a:pt x="159" y="258"/>
                    <a:pt x="209" y="228"/>
                    <a:pt x="223" y="184"/>
                  </a:cubicBezTo>
                  <a:cubicBezTo>
                    <a:pt x="239" y="118"/>
                    <a:pt x="223" y="31"/>
                    <a:pt x="157" y="15"/>
                  </a:cubicBezTo>
                  <a:cubicBezTo>
                    <a:pt x="142"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32"/>
            <p:cNvSpPr/>
            <p:nvPr/>
          </p:nvSpPr>
          <p:spPr>
            <a:xfrm>
              <a:off x="4883725" y="3016850"/>
              <a:ext cx="6100" cy="6800"/>
            </a:xfrm>
            <a:custGeom>
              <a:avLst/>
              <a:gdLst/>
              <a:ahLst/>
              <a:cxnLst/>
              <a:rect l="l" t="t" r="r" b="b"/>
              <a:pathLst>
                <a:path w="244" h="272" extrusionOk="0">
                  <a:moveTo>
                    <a:pt x="111" y="1"/>
                  </a:moveTo>
                  <a:cubicBezTo>
                    <a:pt x="71" y="1"/>
                    <a:pt x="32" y="34"/>
                    <a:pt x="17" y="82"/>
                  </a:cubicBezTo>
                  <a:cubicBezTo>
                    <a:pt x="0" y="152"/>
                    <a:pt x="17" y="238"/>
                    <a:pt x="70" y="255"/>
                  </a:cubicBezTo>
                  <a:cubicBezTo>
                    <a:pt x="87" y="271"/>
                    <a:pt x="103" y="271"/>
                    <a:pt x="120" y="271"/>
                  </a:cubicBezTo>
                  <a:cubicBezTo>
                    <a:pt x="173" y="255"/>
                    <a:pt x="206" y="238"/>
                    <a:pt x="223" y="185"/>
                  </a:cubicBezTo>
                  <a:cubicBezTo>
                    <a:pt x="243" y="135"/>
                    <a:pt x="223" y="82"/>
                    <a:pt x="206" y="49"/>
                  </a:cubicBezTo>
                  <a:cubicBezTo>
                    <a:pt x="190" y="32"/>
                    <a:pt x="173" y="16"/>
                    <a:pt x="157" y="16"/>
                  </a:cubicBezTo>
                  <a:cubicBezTo>
                    <a:pt x="142" y="6"/>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32"/>
            <p:cNvSpPr/>
            <p:nvPr/>
          </p:nvSpPr>
          <p:spPr>
            <a:xfrm>
              <a:off x="4870425" y="3018475"/>
              <a:ext cx="6000" cy="6500"/>
            </a:xfrm>
            <a:custGeom>
              <a:avLst/>
              <a:gdLst/>
              <a:ahLst/>
              <a:cxnLst/>
              <a:rect l="l" t="t" r="r" b="b"/>
              <a:pathLst>
                <a:path w="240" h="260" extrusionOk="0">
                  <a:moveTo>
                    <a:pt x="136" y="0"/>
                  </a:moveTo>
                  <a:cubicBezTo>
                    <a:pt x="103" y="0"/>
                    <a:pt x="70" y="0"/>
                    <a:pt x="54" y="17"/>
                  </a:cubicBezTo>
                  <a:cubicBezTo>
                    <a:pt x="0" y="70"/>
                    <a:pt x="0" y="157"/>
                    <a:pt x="33" y="206"/>
                  </a:cubicBezTo>
                  <a:cubicBezTo>
                    <a:pt x="54" y="239"/>
                    <a:pt x="87" y="260"/>
                    <a:pt x="103" y="260"/>
                  </a:cubicBezTo>
                  <a:cubicBezTo>
                    <a:pt x="136" y="260"/>
                    <a:pt x="173" y="239"/>
                    <a:pt x="190" y="223"/>
                  </a:cubicBezTo>
                  <a:cubicBezTo>
                    <a:pt x="223" y="206"/>
                    <a:pt x="223" y="173"/>
                    <a:pt x="239" y="136"/>
                  </a:cubicBezTo>
                  <a:cubicBezTo>
                    <a:pt x="239" y="103"/>
                    <a:pt x="223" y="70"/>
                    <a:pt x="206" y="54"/>
                  </a:cubicBezTo>
                  <a:cubicBezTo>
                    <a:pt x="190" y="17"/>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32"/>
            <p:cNvSpPr/>
            <p:nvPr/>
          </p:nvSpPr>
          <p:spPr>
            <a:xfrm>
              <a:off x="4871250" y="2970950"/>
              <a:ext cx="6100" cy="6475"/>
            </a:xfrm>
            <a:custGeom>
              <a:avLst/>
              <a:gdLst/>
              <a:ahLst/>
              <a:cxnLst/>
              <a:rect l="l" t="t" r="r" b="b"/>
              <a:pathLst>
                <a:path w="244" h="259" extrusionOk="0">
                  <a:moveTo>
                    <a:pt x="132" y="1"/>
                  </a:moveTo>
                  <a:cubicBezTo>
                    <a:pt x="123" y="1"/>
                    <a:pt x="114" y="5"/>
                    <a:pt x="103" y="13"/>
                  </a:cubicBezTo>
                  <a:cubicBezTo>
                    <a:pt x="54" y="13"/>
                    <a:pt x="0" y="79"/>
                    <a:pt x="21" y="149"/>
                  </a:cubicBezTo>
                  <a:cubicBezTo>
                    <a:pt x="21" y="182"/>
                    <a:pt x="37" y="219"/>
                    <a:pt x="54" y="236"/>
                  </a:cubicBezTo>
                  <a:cubicBezTo>
                    <a:pt x="77" y="247"/>
                    <a:pt x="92" y="259"/>
                    <a:pt x="112" y="259"/>
                  </a:cubicBezTo>
                  <a:cubicBezTo>
                    <a:pt x="120" y="259"/>
                    <a:pt x="130" y="257"/>
                    <a:pt x="140" y="252"/>
                  </a:cubicBezTo>
                  <a:cubicBezTo>
                    <a:pt x="206" y="252"/>
                    <a:pt x="243" y="182"/>
                    <a:pt x="227" y="116"/>
                  </a:cubicBezTo>
                  <a:cubicBezTo>
                    <a:pt x="227" y="79"/>
                    <a:pt x="206" y="46"/>
                    <a:pt x="190" y="29"/>
                  </a:cubicBezTo>
                  <a:cubicBezTo>
                    <a:pt x="173" y="13"/>
                    <a:pt x="173" y="13"/>
                    <a:pt x="157" y="13"/>
                  </a:cubicBezTo>
                  <a:cubicBezTo>
                    <a:pt x="149" y="5"/>
                    <a:pt x="140"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32"/>
            <p:cNvSpPr/>
            <p:nvPr/>
          </p:nvSpPr>
          <p:spPr>
            <a:xfrm>
              <a:off x="4866600" y="3035275"/>
              <a:ext cx="5600" cy="6400"/>
            </a:xfrm>
            <a:custGeom>
              <a:avLst/>
              <a:gdLst/>
              <a:ahLst/>
              <a:cxnLst/>
              <a:rect l="l" t="t" r="r" b="b"/>
              <a:pathLst>
                <a:path w="224" h="256" extrusionOk="0">
                  <a:moveTo>
                    <a:pt x="83" y="0"/>
                  </a:moveTo>
                  <a:cubicBezTo>
                    <a:pt x="67" y="0"/>
                    <a:pt x="34" y="17"/>
                    <a:pt x="17" y="50"/>
                  </a:cubicBezTo>
                  <a:cubicBezTo>
                    <a:pt x="1" y="83"/>
                    <a:pt x="1" y="120"/>
                    <a:pt x="1" y="153"/>
                  </a:cubicBezTo>
                  <a:cubicBezTo>
                    <a:pt x="1" y="186"/>
                    <a:pt x="17" y="206"/>
                    <a:pt x="34" y="239"/>
                  </a:cubicBezTo>
                  <a:cubicBezTo>
                    <a:pt x="67" y="256"/>
                    <a:pt x="104" y="256"/>
                    <a:pt x="120" y="256"/>
                  </a:cubicBezTo>
                  <a:cubicBezTo>
                    <a:pt x="186" y="239"/>
                    <a:pt x="223" y="169"/>
                    <a:pt x="223" y="103"/>
                  </a:cubicBezTo>
                  <a:cubicBezTo>
                    <a:pt x="207" y="66"/>
                    <a:pt x="186" y="50"/>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32"/>
            <p:cNvSpPr/>
            <p:nvPr/>
          </p:nvSpPr>
          <p:spPr>
            <a:xfrm>
              <a:off x="4869175" y="2990775"/>
              <a:ext cx="6000" cy="6600"/>
            </a:xfrm>
            <a:custGeom>
              <a:avLst/>
              <a:gdLst/>
              <a:ahLst/>
              <a:cxnLst/>
              <a:rect l="l" t="t" r="r" b="b"/>
              <a:pathLst>
                <a:path w="240" h="264" extrusionOk="0">
                  <a:moveTo>
                    <a:pt x="93" y="1"/>
                  </a:moveTo>
                  <a:cubicBezTo>
                    <a:pt x="72" y="1"/>
                    <a:pt x="57" y="13"/>
                    <a:pt x="34" y="28"/>
                  </a:cubicBezTo>
                  <a:cubicBezTo>
                    <a:pt x="17" y="61"/>
                    <a:pt x="1" y="77"/>
                    <a:pt x="1" y="110"/>
                  </a:cubicBezTo>
                  <a:cubicBezTo>
                    <a:pt x="1" y="148"/>
                    <a:pt x="1" y="181"/>
                    <a:pt x="17" y="213"/>
                  </a:cubicBezTo>
                  <a:cubicBezTo>
                    <a:pt x="46" y="245"/>
                    <a:pt x="83" y="264"/>
                    <a:pt x="118" y="264"/>
                  </a:cubicBezTo>
                  <a:cubicBezTo>
                    <a:pt x="142" y="264"/>
                    <a:pt x="166" y="255"/>
                    <a:pt x="186" y="234"/>
                  </a:cubicBezTo>
                  <a:cubicBezTo>
                    <a:pt x="223" y="181"/>
                    <a:pt x="240" y="110"/>
                    <a:pt x="186" y="44"/>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32"/>
            <p:cNvSpPr/>
            <p:nvPr/>
          </p:nvSpPr>
          <p:spPr>
            <a:xfrm>
              <a:off x="4839500" y="3023625"/>
              <a:ext cx="6000" cy="6525"/>
            </a:xfrm>
            <a:custGeom>
              <a:avLst/>
              <a:gdLst/>
              <a:ahLst/>
              <a:cxnLst/>
              <a:rect l="l" t="t" r="r" b="b"/>
              <a:pathLst>
                <a:path w="240" h="261" extrusionOk="0">
                  <a:moveTo>
                    <a:pt x="136" y="0"/>
                  </a:moveTo>
                  <a:cubicBezTo>
                    <a:pt x="103" y="0"/>
                    <a:pt x="70" y="0"/>
                    <a:pt x="54" y="33"/>
                  </a:cubicBezTo>
                  <a:cubicBezTo>
                    <a:pt x="0" y="70"/>
                    <a:pt x="0" y="157"/>
                    <a:pt x="33" y="206"/>
                  </a:cubicBezTo>
                  <a:cubicBezTo>
                    <a:pt x="54" y="239"/>
                    <a:pt x="87" y="260"/>
                    <a:pt x="103" y="260"/>
                  </a:cubicBezTo>
                  <a:cubicBezTo>
                    <a:pt x="136" y="260"/>
                    <a:pt x="174" y="260"/>
                    <a:pt x="190" y="239"/>
                  </a:cubicBezTo>
                  <a:cubicBezTo>
                    <a:pt x="239" y="190"/>
                    <a:pt x="239" y="103"/>
                    <a:pt x="207" y="54"/>
                  </a:cubicBezTo>
                  <a:cubicBezTo>
                    <a:pt x="190" y="33"/>
                    <a:pt x="190" y="17"/>
                    <a:pt x="174"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32"/>
            <p:cNvSpPr/>
            <p:nvPr/>
          </p:nvSpPr>
          <p:spPr>
            <a:xfrm>
              <a:off x="4816300" y="2966200"/>
              <a:ext cx="6000" cy="6325"/>
            </a:xfrm>
            <a:custGeom>
              <a:avLst/>
              <a:gdLst/>
              <a:ahLst/>
              <a:cxnLst/>
              <a:rect l="l" t="t" r="r" b="b"/>
              <a:pathLst>
                <a:path w="240" h="253" extrusionOk="0">
                  <a:moveTo>
                    <a:pt x="113" y="0"/>
                  </a:moveTo>
                  <a:cubicBezTo>
                    <a:pt x="70" y="0"/>
                    <a:pt x="29" y="32"/>
                    <a:pt x="17" y="83"/>
                  </a:cubicBezTo>
                  <a:cubicBezTo>
                    <a:pt x="1" y="149"/>
                    <a:pt x="17" y="219"/>
                    <a:pt x="87" y="252"/>
                  </a:cubicBezTo>
                  <a:lnTo>
                    <a:pt x="137" y="252"/>
                  </a:lnTo>
                  <a:cubicBezTo>
                    <a:pt x="174" y="252"/>
                    <a:pt x="207" y="219"/>
                    <a:pt x="223" y="166"/>
                  </a:cubicBezTo>
                  <a:cubicBezTo>
                    <a:pt x="240" y="133"/>
                    <a:pt x="223" y="83"/>
                    <a:pt x="207" y="46"/>
                  </a:cubicBezTo>
                  <a:cubicBezTo>
                    <a:pt x="190" y="30"/>
                    <a:pt x="174"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32"/>
            <p:cNvSpPr/>
            <p:nvPr/>
          </p:nvSpPr>
          <p:spPr>
            <a:xfrm>
              <a:off x="4815075" y="3012500"/>
              <a:ext cx="5575" cy="6575"/>
            </a:xfrm>
            <a:custGeom>
              <a:avLst/>
              <a:gdLst/>
              <a:ahLst/>
              <a:cxnLst/>
              <a:rect l="l" t="t" r="r" b="b"/>
              <a:pathLst>
                <a:path w="223" h="263" extrusionOk="0">
                  <a:moveTo>
                    <a:pt x="136" y="0"/>
                  </a:moveTo>
                  <a:cubicBezTo>
                    <a:pt x="103" y="0"/>
                    <a:pt x="66" y="17"/>
                    <a:pt x="50" y="33"/>
                  </a:cubicBezTo>
                  <a:cubicBezTo>
                    <a:pt x="0" y="87"/>
                    <a:pt x="0" y="153"/>
                    <a:pt x="33" y="223"/>
                  </a:cubicBezTo>
                  <a:cubicBezTo>
                    <a:pt x="50" y="239"/>
                    <a:pt x="83" y="256"/>
                    <a:pt x="103" y="256"/>
                  </a:cubicBezTo>
                  <a:cubicBezTo>
                    <a:pt x="113" y="260"/>
                    <a:pt x="123" y="262"/>
                    <a:pt x="132" y="262"/>
                  </a:cubicBezTo>
                  <a:cubicBezTo>
                    <a:pt x="154" y="262"/>
                    <a:pt x="174" y="251"/>
                    <a:pt x="186" y="239"/>
                  </a:cubicBezTo>
                  <a:cubicBezTo>
                    <a:pt x="206" y="206"/>
                    <a:pt x="223" y="190"/>
                    <a:pt x="223" y="153"/>
                  </a:cubicBezTo>
                  <a:cubicBezTo>
                    <a:pt x="223" y="120"/>
                    <a:pt x="223" y="87"/>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32"/>
            <p:cNvSpPr/>
            <p:nvPr/>
          </p:nvSpPr>
          <p:spPr>
            <a:xfrm>
              <a:off x="4825800" y="3026500"/>
              <a:ext cx="6000" cy="6525"/>
            </a:xfrm>
            <a:custGeom>
              <a:avLst/>
              <a:gdLst/>
              <a:ahLst/>
              <a:cxnLst/>
              <a:rect l="l" t="t" r="r" b="b"/>
              <a:pathLst>
                <a:path w="240" h="261" extrusionOk="0">
                  <a:moveTo>
                    <a:pt x="125" y="1"/>
                  </a:moveTo>
                  <a:cubicBezTo>
                    <a:pt x="80" y="1"/>
                    <a:pt x="30" y="31"/>
                    <a:pt x="17" y="75"/>
                  </a:cubicBezTo>
                  <a:cubicBezTo>
                    <a:pt x="0" y="145"/>
                    <a:pt x="17" y="228"/>
                    <a:pt x="87" y="248"/>
                  </a:cubicBezTo>
                  <a:cubicBezTo>
                    <a:pt x="100" y="257"/>
                    <a:pt x="114" y="261"/>
                    <a:pt x="129" y="261"/>
                  </a:cubicBezTo>
                  <a:cubicBezTo>
                    <a:pt x="170" y="261"/>
                    <a:pt x="211" y="230"/>
                    <a:pt x="223" y="178"/>
                  </a:cubicBezTo>
                  <a:cubicBezTo>
                    <a:pt x="239" y="108"/>
                    <a:pt x="223" y="42"/>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32"/>
            <p:cNvSpPr/>
            <p:nvPr/>
          </p:nvSpPr>
          <p:spPr>
            <a:xfrm>
              <a:off x="4810325" y="3027400"/>
              <a:ext cx="6425" cy="6650"/>
            </a:xfrm>
            <a:custGeom>
              <a:avLst/>
              <a:gdLst/>
              <a:ahLst/>
              <a:cxnLst/>
              <a:rect l="l" t="t" r="r" b="b"/>
              <a:pathLst>
                <a:path w="257" h="266" extrusionOk="0">
                  <a:moveTo>
                    <a:pt x="134" y="0"/>
                  </a:moveTo>
                  <a:cubicBezTo>
                    <a:pt x="84" y="0"/>
                    <a:pt x="44" y="35"/>
                    <a:pt x="17" y="88"/>
                  </a:cubicBezTo>
                  <a:cubicBezTo>
                    <a:pt x="1" y="159"/>
                    <a:pt x="34" y="229"/>
                    <a:pt x="87" y="262"/>
                  </a:cubicBezTo>
                  <a:cubicBezTo>
                    <a:pt x="96" y="264"/>
                    <a:pt x="105" y="266"/>
                    <a:pt x="114" y="266"/>
                  </a:cubicBezTo>
                  <a:cubicBezTo>
                    <a:pt x="159" y="266"/>
                    <a:pt x="210" y="233"/>
                    <a:pt x="223" y="175"/>
                  </a:cubicBezTo>
                  <a:cubicBezTo>
                    <a:pt x="256" y="109"/>
                    <a:pt x="223" y="39"/>
                    <a:pt x="170"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32"/>
            <p:cNvSpPr/>
            <p:nvPr/>
          </p:nvSpPr>
          <p:spPr>
            <a:xfrm>
              <a:off x="4821875" y="2996100"/>
              <a:ext cx="6100" cy="6525"/>
            </a:xfrm>
            <a:custGeom>
              <a:avLst/>
              <a:gdLst/>
              <a:ahLst/>
              <a:cxnLst/>
              <a:rect l="l" t="t" r="r" b="b"/>
              <a:pathLst>
                <a:path w="244" h="261" extrusionOk="0">
                  <a:moveTo>
                    <a:pt x="103" y="0"/>
                  </a:moveTo>
                  <a:cubicBezTo>
                    <a:pt x="70" y="0"/>
                    <a:pt x="54" y="21"/>
                    <a:pt x="17" y="54"/>
                  </a:cubicBezTo>
                  <a:cubicBezTo>
                    <a:pt x="0" y="87"/>
                    <a:pt x="0" y="124"/>
                    <a:pt x="0" y="157"/>
                  </a:cubicBezTo>
                  <a:cubicBezTo>
                    <a:pt x="17" y="190"/>
                    <a:pt x="17" y="207"/>
                    <a:pt x="54" y="244"/>
                  </a:cubicBezTo>
                  <a:cubicBezTo>
                    <a:pt x="70" y="260"/>
                    <a:pt x="103" y="260"/>
                    <a:pt x="141" y="260"/>
                  </a:cubicBezTo>
                  <a:cubicBezTo>
                    <a:pt x="190" y="244"/>
                    <a:pt x="244" y="174"/>
                    <a:pt x="223" y="104"/>
                  </a:cubicBezTo>
                  <a:cubicBezTo>
                    <a:pt x="223" y="71"/>
                    <a:pt x="207" y="54"/>
                    <a:pt x="174" y="21"/>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32"/>
            <p:cNvSpPr/>
            <p:nvPr/>
          </p:nvSpPr>
          <p:spPr>
            <a:xfrm>
              <a:off x="4800025" y="3014950"/>
              <a:ext cx="6400" cy="6525"/>
            </a:xfrm>
            <a:custGeom>
              <a:avLst/>
              <a:gdLst/>
              <a:ahLst/>
              <a:cxnLst/>
              <a:rect l="l" t="t" r="r" b="b"/>
              <a:pathLst>
                <a:path w="256" h="261" extrusionOk="0">
                  <a:moveTo>
                    <a:pt x="142" y="1"/>
                  </a:moveTo>
                  <a:cubicBezTo>
                    <a:pt x="97" y="1"/>
                    <a:pt x="47" y="30"/>
                    <a:pt x="33" y="71"/>
                  </a:cubicBezTo>
                  <a:cubicBezTo>
                    <a:pt x="0" y="141"/>
                    <a:pt x="33" y="228"/>
                    <a:pt x="87" y="244"/>
                  </a:cubicBezTo>
                  <a:cubicBezTo>
                    <a:pt x="103" y="261"/>
                    <a:pt x="120" y="261"/>
                    <a:pt x="136" y="261"/>
                  </a:cubicBezTo>
                  <a:cubicBezTo>
                    <a:pt x="190" y="244"/>
                    <a:pt x="223" y="228"/>
                    <a:pt x="239" y="174"/>
                  </a:cubicBezTo>
                  <a:cubicBezTo>
                    <a:pt x="256" y="125"/>
                    <a:pt x="239" y="71"/>
                    <a:pt x="206" y="38"/>
                  </a:cubicBezTo>
                  <a:cubicBezTo>
                    <a:pt x="206" y="22"/>
                    <a:pt x="190" y="2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32"/>
            <p:cNvSpPr/>
            <p:nvPr/>
          </p:nvSpPr>
          <p:spPr>
            <a:xfrm>
              <a:off x="4807750" y="2997525"/>
              <a:ext cx="5600" cy="6525"/>
            </a:xfrm>
            <a:custGeom>
              <a:avLst/>
              <a:gdLst/>
              <a:ahLst/>
              <a:cxnLst/>
              <a:rect l="l" t="t" r="r" b="b"/>
              <a:pathLst>
                <a:path w="224" h="261" extrusionOk="0">
                  <a:moveTo>
                    <a:pt x="94" y="1"/>
                  </a:moveTo>
                  <a:cubicBezTo>
                    <a:pt x="54" y="1"/>
                    <a:pt x="13" y="32"/>
                    <a:pt x="1" y="84"/>
                  </a:cubicBezTo>
                  <a:lnTo>
                    <a:pt x="1" y="133"/>
                  </a:lnTo>
                  <a:cubicBezTo>
                    <a:pt x="1" y="187"/>
                    <a:pt x="17" y="236"/>
                    <a:pt x="66" y="253"/>
                  </a:cubicBezTo>
                  <a:cubicBezTo>
                    <a:pt x="77" y="258"/>
                    <a:pt x="88" y="261"/>
                    <a:pt x="99" y="261"/>
                  </a:cubicBezTo>
                  <a:cubicBezTo>
                    <a:pt x="128" y="261"/>
                    <a:pt x="158" y="244"/>
                    <a:pt x="170" y="220"/>
                  </a:cubicBezTo>
                  <a:cubicBezTo>
                    <a:pt x="190" y="203"/>
                    <a:pt x="207" y="203"/>
                    <a:pt x="207" y="170"/>
                  </a:cubicBezTo>
                  <a:cubicBezTo>
                    <a:pt x="223" y="100"/>
                    <a:pt x="207" y="30"/>
                    <a:pt x="137" y="14"/>
                  </a:cubicBezTo>
                  <a:cubicBezTo>
                    <a:pt x="123" y="5"/>
                    <a:pt x="10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32"/>
            <p:cNvSpPr/>
            <p:nvPr/>
          </p:nvSpPr>
          <p:spPr>
            <a:xfrm>
              <a:off x="4804250" y="2969925"/>
              <a:ext cx="5700" cy="6525"/>
            </a:xfrm>
            <a:custGeom>
              <a:avLst/>
              <a:gdLst/>
              <a:ahLst/>
              <a:cxnLst/>
              <a:rect l="l" t="t" r="r" b="b"/>
              <a:pathLst>
                <a:path w="228" h="261" extrusionOk="0">
                  <a:moveTo>
                    <a:pt x="103" y="0"/>
                  </a:moveTo>
                  <a:cubicBezTo>
                    <a:pt x="37" y="17"/>
                    <a:pt x="0" y="87"/>
                    <a:pt x="0" y="157"/>
                  </a:cubicBezTo>
                  <a:cubicBezTo>
                    <a:pt x="21" y="190"/>
                    <a:pt x="37" y="223"/>
                    <a:pt x="54" y="244"/>
                  </a:cubicBezTo>
                  <a:cubicBezTo>
                    <a:pt x="70" y="260"/>
                    <a:pt x="103" y="260"/>
                    <a:pt x="141" y="260"/>
                  </a:cubicBezTo>
                  <a:cubicBezTo>
                    <a:pt x="157" y="260"/>
                    <a:pt x="190" y="244"/>
                    <a:pt x="206" y="206"/>
                  </a:cubicBezTo>
                  <a:cubicBezTo>
                    <a:pt x="227" y="173"/>
                    <a:pt x="227" y="140"/>
                    <a:pt x="227" y="103"/>
                  </a:cubicBezTo>
                  <a:cubicBezTo>
                    <a:pt x="227" y="70"/>
                    <a:pt x="206"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32"/>
            <p:cNvSpPr/>
            <p:nvPr/>
          </p:nvSpPr>
          <p:spPr>
            <a:xfrm>
              <a:off x="4885875" y="2967350"/>
              <a:ext cx="6525" cy="6400"/>
            </a:xfrm>
            <a:custGeom>
              <a:avLst/>
              <a:gdLst/>
              <a:ahLst/>
              <a:cxnLst/>
              <a:rect l="l" t="t" r="r" b="b"/>
              <a:pathLst>
                <a:path w="261" h="256" extrusionOk="0">
                  <a:moveTo>
                    <a:pt x="137" y="0"/>
                  </a:moveTo>
                  <a:cubicBezTo>
                    <a:pt x="120" y="0"/>
                    <a:pt x="87" y="0"/>
                    <a:pt x="71" y="37"/>
                  </a:cubicBezTo>
                  <a:cubicBezTo>
                    <a:pt x="17" y="70"/>
                    <a:pt x="1" y="157"/>
                    <a:pt x="54" y="206"/>
                  </a:cubicBezTo>
                  <a:cubicBezTo>
                    <a:pt x="73" y="237"/>
                    <a:pt x="104" y="256"/>
                    <a:pt x="137" y="256"/>
                  </a:cubicBezTo>
                  <a:cubicBezTo>
                    <a:pt x="161" y="256"/>
                    <a:pt x="186" y="246"/>
                    <a:pt x="207" y="223"/>
                  </a:cubicBezTo>
                  <a:cubicBezTo>
                    <a:pt x="240" y="190"/>
                    <a:pt x="260" y="103"/>
                    <a:pt x="223"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32"/>
            <p:cNvSpPr/>
            <p:nvPr/>
          </p:nvSpPr>
          <p:spPr>
            <a:xfrm>
              <a:off x="4836500" y="2993350"/>
              <a:ext cx="6000" cy="6700"/>
            </a:xfrm>
            <a:custGeom>
              <a:avLst/>
              <a:gdLst/>
              <a:ahLst/>
              <a:cxnLst/>
              <a:rect l="l" t="t" r="r" b="b"/>
              <a:pathLst>
                <a:path w="240" h="268" extrusionOk="0">
                  <a:moveTo>
                    <a:pt x="112" y="1"/>
                  </a:moveTo>
                  <a:cubicBezTo>
                    <a:pt x="93" y="1"/>
                    <a:pt x="77" y="13"/>
                    <a:pt x="50" y="28"/>
                  </a:cubicBezTo>
                  <a:cubicBezTo>
                    <a:pt x="17" y="78"/>
                    <a:pt x="1" y="164"/>
                    <a:pt x="34" y="214"/>
                  </a:cubicBezTo>
                  <a:cubicBezTo>
                    <a:pt x="50" y="251"/>
                    <a:pt x="87" y="267"/>
                    <a:pt x="120" y="267"/>
                  </a:cubicBezTo>
                  <a:cubicBezTo>
                    <a:pt x="137" y="267"/>
                    <a:pt x="174" y="251"/>
                    <a:pt x="190" y="234"/>
                  </a:cubicBezTo>
                  <a:cubicBezTo>
                    <a:pt x="223" y="214"/>
                    <a:pt x="240" y="181"/>
                    <a:pt x="240" y="148"/>
                  </a:cubicBezTo>
                  <a:cubicBezTo>
                    <a:pt x="240" y="110"/>
                    <a:pt x="223" y="78"/>
                    <a:pt x="207" y="45"/>
                  </a:cubicBezTo>
                  <a:cubicBezTo>
                    <a:pt x="207" y="28"/>
                    <a:pt x="190" y="28"/>
                    <a:pt x="174" y="7"/>
                  </a:cubicBezTo>
                  <a:lnTo>
                    <a:pt x="137" y="7"/>
                  </a:lnTo>
                  <a:cubicBezTo>
                    <a:pt x="127" y="3"/>
                    <a:pt x="11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32"/>
            <p:cNvSpPr/>
            <p:nvPr/>
          </p:nvSpPr>
          <p:spPr>
            <a:xfrm>
              <a:off x="4844650" y="3007750"/>
              <a:ext cx="6000" cy="6625"/>
            </a:xfrm>
            <a:custGeom>
              <a:avLst/>
              <a:gdLst/>
              <a:ahLst/>
              <a:cxnLst/>
              <a:rect l="l" t="t" r="r" b="b"/>
              <a:pathLst>
                <a:path w="240" h="265" extrusionOk="0">
                  <a:moveTo>
                    <a:pt x="104" y="0"/>
                  </a:moveTo>
                  <a:cubicBezTo>
                    <a:pt x="54" y="17"/>
                    <a:pt x="1" y="87"/>
                    <a:pt x="17" y="153"/>
                  </a:cubicBezTo>
                  <a:cubicBezTo>
                    <a:pt x="17" y="190"/>
                    <a:pt x="33" y="223"/>
                    <a:pt x="54" y="240"/>
                  </a:cubicBezTo>
                  <a:cubicBezTo>
                    <a:pt x="77" y="251"/>
                    <a:pt x="92" y="265"/>
                    <a:pt x="111" y="265"/>
                  </a:cubicBezTo>
                  <a:cubicBezTo>
                    <a:pt x="118" y="265"/>
                    <a:pt x="127" y="262"/>
                    <a:pt x="137" y="256"/>
                  </a:cubicBezTo>
                  <a:cubicBezTo>
                    <a:pt x="207"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32"/>
            <p:cNvSpPr/>
            <p:nvPr/>
          </p:nvSpPr>
          <p:spPr>
            <a:xfrm>
              <a:off x="4843425" y="2978200"/>
              <a:ext cx="5575" cy="6550"/>
            </a:xfrm>
            <a:custGeom>
              <a:avLst/>
              <a:gdLst/>
              <a:ahLst/>
              <a:cxnLst/>
              <a:rect l="l" t="t" r="r" b="b"/>
              <a:pathLst>
                <a:path w="223" h="262" extrusionOk="0">
                  <a:moveTo>
                    <a:pt x="128" y="0"/>
                  </a:moveTo>
                  <a:cubicBezTo>
                    <a:pt x="120" y="0"/>
                    <a:pt x="111" y="5"/>
                    <a:pt x="103" y="16"/>
                  </a:cubicBezTo>
                  <a:cubicBezTo>
                    <a:pt x="33" y="16"/>
                    <a:pt x="0" y="82"/>
                    <a:pt x="0" y="152"/>
                  </a:cubicBezTo>
                  <a:cubicBezTo>
                    <a:pt x="17" y="185"/>
                    <a:pt x="33" y="222"/>
                    <a:pt x="50" y="238"/>
                  </a:cubicBezTo>
                  <a:cubicBezTo>
                    <a:pt x="61" y="250"/>
                    <a:pt x="83" y="262"/>
                    <a:pt x="107" y="262"/>
                  </a:cubicBezTo>
                  <a:cubicBezTo>
                    <a:pt x="116" y="262"/>
                    <a:pt x="126" y="260"/>
                    <a:pt x="136" y="255"/>
                  </a:cubicBezTo>
                  <a:cubicBezTo>
                    <a:pt x="169" y="255"/>
                    <a:pt x="186" y="238"/>
                    <a:pt x="206" y="201"/>
                  </a:cubicBezTo>
                  <a:cubicBezTo>
                    <a:pt x="223" y="185"/>
                    <a:pt x="223" y="152"/>
                    <a:pt x="223" y="119"/>
                  </a:cubicBezTo>
                  <a:cubicBezTo>
                    <a:pt x="223" y="82"/>
                    <a:pt x="206" y="49"/>
                    <a:pt x="186" y="32"/>
                  </a:cubicBezTo>
                  <a:cubicBezTo>
                    <a:pt x="169" y="16"/>
                    <a:pt x="169" y="16"/>
                    <a:pt x="153" y="16"/>
                  </a:cubicBezTo>
                  <a:cubicBezTo>
                    <a:pt x="144" y="5"/>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32"/>
            <p:cNvSpPr/>
            <p:nvPr/>
          </p:nvSpPr>
          <p:spPr>
            <a:xfrm>
              <a:off x="4838250" y="2948475"/>
              <a:ext cx="6025" cy="6425"/>
            </a:xfrm>
            <a:custGeom>
              <a:avLst/>
              <a:gdLst/>
              <a:ahLst/>
              <a:cxnLst/>
              <a:rect l="l" t="t" r="r" b="b"/>
              <a:pathLst>
                <a:path w="241" h="257" extrusionOk="0">
                  <a:moveTo>
                    <a:pt x="104" y="1"/>
                  </a:moveTo>
                  <a:cubicBezTo>
                    <a:pt x="50" y="1"/>
                    <a:pt x="1" y="71"/>
                    <a:pt x="17" y="137"/>
                  </a:cubicBezTo>
                  <a:cubicBezTo>
                    <a:pt x="17" y="174"/>
                    <a:pt x="34" y="207"/>
                    <a:pt x="50" y="223"/>
                  </a:cubicBezTo>
                  <a:cubicBezTo>
                    <a:pt x="83" y="256"/>
                    <a:pt x="120" y="256"/>
                    <a:pt x="137" y="256"/>
                  </a:cubicBezTo>
                  <a:cubicBezTo>
                    <a:pt x="207" y="240"/>
                    <a:pt x="240" y="174"/>
                    <a:pt x="240" y="104"/>
                  </a:cubicBezTo>
                  <a:cubicBezTo>
                    <a:pt x="224" y="71"/>
                    <a:pt x="207" y="34"/>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32"/>
            <p:cNvSpPr/>
            <p:nvPr/>
          </p:nvSpPr>
          <p:spPr>
            <a:xfrm>
              <a:off x="4844650" y="2962900"/>
              <a:ext cx="6000" cy="6625"/>
            </a:xfrm>
            <a:custGeom>
              <a:avLst/>
              <a:gdLst/>
              <a:ahLst/>
              <a:cxnLst/>
              <a:rect l="l" t="t" r="r" b="b"/>
              <a:pathLst>
                <a:path w="240" h="265" extrusionOk="0">
                  <a:moveTo>
                    <a:pt x="133" y="0"/>
                  </a:moveTo>
                  <a:cubicBezTo>
                    <a:pt x="124" y="0"/>
                    <a:pt x="115" y="2"/>
                    <a:pt x="104" y="9"/>
                  </a:cubicBezTo>
                  <a:cubicBezTo>
                    <a:pt x="54" y="9"/>
                    <a:pt x="1" y="75"/>
                    <a:pt x="17" y="145"/>
                  </a:cubicBezTo>
                  <a:cubicBezTo>
                    <a:pt x="33" y="215"/>
                    <a:pt x="87" y="265"/>
                    <a:pt x="137" y="265"/>
                  </a:cubicBezTo>
                  <a:cubicBezTo>
                    <a:pt x="174" y="248"/>
                    <a:pt x="207" y="232"/>
                    <a:pt x="223" y="215"/>
                  </a:cubicBezTo>
                  <a:cubicBezTo>
                    <a:pt x="240" y="178"/>
                    <a:pt x="240" y="145"/>
                    <a:pt x="240" y="112"/>
                  </a:cubicBezTo>
                  <a:cubicBezTo>
                    <a:pt x="223" y="75"/>
                    <a:pt x="223" y="42"/>
                    <a:pt x="190" y="26"/>
                  </a:cubicBezTo>
                  <a:lnTo>
                    <a:pt x="174" y="9"/>
                  </a:lnTo>
                  <a:cubicBezTo>
                    <a:pt x="163" y="9"/>
                    <a:pt x="150"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32"/>
            <p:cNvSpPr/>
            <p:nvPr/>
          </p:nvSpPr>
          <p:spPr>
            <a:xfrm>
              <a:off x="4830525" y="2965700"/>
              <a:ext cx="6000" cy="6400"/>
            </a:xfrm>
            <a:custGeom>
              <a:avLst/>
              <a:gdLst/>
              <a:ahLst/>
              <a:cxnLst/>
              <a:rect l="l" t="t" r="r" b="b"/>
              <a:pathLst>
                <a:path w="240" h="256" extrusionOk="0">
                  <a:moveTo>
                    <a:pt x="137" y="0"/>
                  </a:moveTo>
                  <a:cubicBezTo>
                    <a:pt x="104" y="0"/>
                    <a:pt x="67" y="0"/>
                    <a:pt x="50" y="17"/>
                  </a:cubicBezTo>
                  <a:cubicBezTo>
                    <a:pt x="17" y="50"/>
                    <a:pt x="17" y="66"/>
                    <a:pt x="1" y="103"/>
                  </a:cubicBezTo>
                  <a:cubicBezTo>
                    <a:pt x="1" y="153"/>
                    <a:pt x="17" y="169"/>
                    <a:pt x="34" y="206"/>
                  </a:cubicBezTo>
                  <a:cubicBezTo>
                    <a:pt x="50" y="239"/>
                    <a:pt x="67" y="256"/>
                    <a:pt x="104" y="256"/>
                  </a:cubicBezTo>
                  <a:cubicBezTo>
                    <a:pt x="137" y="256"/>
                    <a:pt x="170" y="239"/>
                    <a:pt x="186" y="223"/>
                  </a:cubicBezTo>
                  <a:cubicBezTo>
                    <a:pt x="240" y="186"/>
                    <a:pt x="240" y="103"/>
                    <a:pt x="207" y="50"/>
                  </a:cubicBezTo>
                  <a:cubicBezTo>
                    <a:pt x="186"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32"/>
            <p:cNvSpPr/>
            <p:nvPr/>
          </p:nvSpPr>
          <p:spPr>
            <a:xfrm>
              <a:off x="4827425" y="3009725"/>
              <a:ext cx="6125" cy="6600"/>
            </a:xfrm>
            <a:custGeom>
              <a:avLst/>
              <a:gdLst/>
              <a:ahLst/>
              <a:cxnLst/>
              <a:rect l="l" t="t" r="r" b="b"/>
              <a:pathLst>
                <a:path w="245" h="264" extrusionOk="0">
                  <a:moveTo>
                    <a:pt x="123" y="1"/>
                  </a:moveTo>
                  <a:cubicBezTo>
                    <a:pt x="117" y="1"/>
                    <a:pt x="111" y="2"/>
                    <a:pt x="104" y="8"/>
                  </a:cubicBezTo>
                  <a:cubicBezTo>
                    <a:pt x="88" y="8"/>
                    <a:pt x="71" y="24"/>
                    <a:pt x="55" y="41"/>
                  </a:cubicBezTo>
                  <a:cubicBezTo>
                    <a:pt x="22" y="57"/>
                    <a:pt x="1" y="111"/>
                    <a:pt x="22" y="144"/>
                  </a:cubicBezTo>
                  <a:cubicBezTo>
                    <a:pt x="22" y="177"/>
                    <a:pt x="38" y="214"/>
                    <a:pt x="55" y="231"/>
                  </a:cubicBezTo>
                  <a:cubicBezTo>
                    <a:pt x="88" y="247"/>
                    <a:pt x="104" y="264"/>
                    <a:pt x="141" y="264"/>
                  </a:cubicBezTo>
                  <a:cubicBezTo>
                    <a:pt x="191" y="247"/>
                    <a:pt x="244" y="198"/>
                    <a:pt x="244" y="128"/>
                  </a:cubicBezTo>
                  <a:lnTo>
                    <a:pt x="244" y="111"/>
                  </a:lnTo>
                  <a:cubicBezTo>
                    <a:pt x="228" y="57"/>
                    <a:pt x="207" y="24"/>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32"/>
            <p:cNvSpPr/>
            <p:nvPr/>
          </p:nvSpPr>
          <p:spPr>
            <a:xfrm>
              <a:off x="4595525" y="2790700"/>
              <a:ext cx="5700" cy="6600"/>
            </a:xfrm>
            <a:custGeom>
              <a:avLst/>
              <a:gdLst/>
              <a:ahLst/>
              <a:cxnLst/>
              <a:rect l="l" t="t" r="r" b="b"/>
              <a:pathLst>
                <a:path w="228" h="264" extrusionOk="0">
                  <a:moveTo>
                    <a:pt x="123" y="0"/>
                  </a:moveTo>
                  <a:cubicBezTo>
                    <a:pt x="117" y="0"/>
                    <a:pt x="110" y="2"/>
                    <a:pt x="104" y="8"/>
                  </a:cubicBezTo>
                  <a:lnTo>
                    <a:pt x="71" y="8"/>
                  </a:lnTo>
                  <a:cubicBezTo>
                    <a:pt x="21" y="24"/>
                    <a:pt x="0" y="94"/>
                    <a:pt x="0" y="144"/>
                  </a:cubicBezTo>
                  <a:cubicBezTo>
                    <a:pt x="0" y="177"/>
                    <a:pt x="21" y="214"/>
                    <a:pt x="54" y="230"/>
                  </a:cubicBezTo>
                  <a:cubicBezTo>
                    <a:pt x="71" y="247"/>
                    <a:pt x="104" y="263"/>
                    <a:pt x="141" y="263"/>
                  </a:cubicBezTo>
                  <a:cubicBezTo>
                    <a:pt x="190" y="247"/>
                    <a:pt x="227" y="177"/>
                    <a:pt x="227" y="111"/>
                  </a:cubicBezTo>
                  <a:cubicBezTo>
                    <a:pt x="227" y="94"/>
                    <a:pt x="227" y="94"/>
                    <a:pt x="207" y="74"/>
                  </a:cubicBezTo>
                  <a:cubicBezTo>
                    <a:pt x="207" y="41"/>
                    <a:pt x="174" y="24"/>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32"/>
            <p:cNvSpPr/>
            <p:nvPr/>
          </p:nvSpPr>
          <p:spPr>
            <a:xfrm>
              <a:off x="4561625" y="2857250"/>
              <a:ext cx="3925" cy="6625"/>
            </a:xfrm>
            <a:custGeom>
              <a:avLst/>
              <a:gdLst/>
              <a:ahLst/>
              <a:cxnLst/>
              <a:rect l="l" t="t" r="r" b="b"/>
              <a:pathLst>
                <a:path w="157" h="265" extrusionOk="0">
                  <a:moveTo>
                    <a:pt x="36" y="0"/>
                  </a:moveTo>
                  <a:cubicBezTo>
                    <a:pt x="30" y="0"/>
                    <a:pt x="23" y="2"/>
                    <a:pt x="17" y="9"/>
                  </a:cubicBezTo>
                  <a:lnTo>
                    <a:pt x="0" y="9"/>
                  </a:lnTo>
                  <a:lnTo>
                    <a:pt x="0" y="248"/>
                  </a:lnTo>
                  <a:cubicBezTo>
                    <a:pt x="17" y="265"/>
                    <a:pt x="37" y="265"/>
                    <a:pt x="54" y="265"/>
                  </a:cubicBezTo>
                  <a:cubicBezTo>
                    <a:pt x="87" y="248"/>
                    <a:pt x="103" y="232"/>
                    <a:pt x="120" y="215"/>
                  </a:cubicBezTo>
                  <a:cubicBezTo>
                    <a:pt x="140" y="178"/>
                    <a:pt x="157" y="145"/>
                    <a:pt x="140" y="112"/>
                  </a:cubicBezTo>
                  <a:cubicBezTo>
                    <a:pt x="140" y="75"/>
                    <a:pt x="120" y="42"/>
                    <a:pt x="103" y="26"/>
                  </a:cubicBezTo>
                  <a:cubicBezTo>
                    <a:pt x="87" y="26"/>
                    <a:pt x="87" y="9"/>
                    <a:pt x="70" y="9"/>
                  </a:cubicBezTo>
                  <a:cubicBezTo>
                    <a:pt x="59" y="9"/>
                    <a:pt x="48"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32"/>
            <p:cNvSpPr/>
            <p:nvPr/>
          </p:nvSpPr>
          <p:spPr>
            <a:xfrm>
              <a:off x="4578000" y="2884875"/>
              <a:ext cx="6000" cy="6525"/>
            </a:xfrm>
            <a:custGeom>
              <a:avLst/>
              <a:gdLst/>
              <a:ahLst/>
              <a:cxnLst/>
              <a:rect l="l" t="t" r="r" b="b"/>
              <a:pathLst>
                <a:path w="240" h="261" extrusionOk="0">
                  <a:moveTo>
                    <a:pt x="137" y="1"/>
                  </a:moveTo>
                  <a:cubicBezTo>
                    <a:pt x="104" y="1"/>
                    <a:pt x="83" y="17"/>
                    <a:pt x="50" y="38"/>
                  </a:cubicBezTo>
                  <a:cubicBezTo>
                    <a:pt x="17" y="71"/>
                    <a:pt x="1" y="158"/>
                    <a:pt x="34" y="207"/>
                  </a:cubicBezTo>
                  <a:cubicBezTo>
                    <a:pt x="67" y="244"/>
                    <a:pt x="83" y="261"/>
                    <a:pt x="120" y="261"/>
                  </a:cubicBezTo>
                  <a:cubicBezTo>
                    <a:pt x="153" y="261"/>
                    <a:pt x="170" y="261"/>
                    <a:pt x="207" y="244"/>
                  </a:cubicBezTo>
                  <a:cubicBezTo>
                    <a:pt x="223" y="207"/>
                    <a:pt x="240" y="191"/>
                    <a:pt x="240" y="158"/>
                  </a:cubicBezTo>
                  <a:cubicBezTo>
                    <a:pt x="240" y="120"/>
                    <a:pt x="240" y="87"/>
                    <a:pt x="207" y="54"/>
                  </a:cubicBezTo>
                  <a:cubicBezTo>
                    <a:pt x="207" y="38"/>
                    <a:pt x="186"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32"/>
            <p:cNvSpPr/>
            <p:nvPr/>
          </p:nvSpPr>
          <p:spPr>
            <a:xfrm>
              <a:off x="4568100" y="2919300"/>
              <a:ext cx="6000" cy="6600"/>
            </a:xfrm>
            <a:custGeom>
              <a:avLst/>
              <a:gdLst/>
              <a:ahLst/>
              <a:cxnLst/>
              <a:rect l="l" t="t" r="r" b="b"/>
              <a:pathLst>
                <a:path w="240" h="264" extrusionOk="0">
                  <a:moveTo>
                    <a:pt x="104" y="1"/>
                  </a:moveTo>
                  <a:cubicBezTo>
                    <a:pt x="50" y="17"/>
                    <a:pt x="1" y="83"/>
                    <a:pt x="17" y="153"/>
                  </a:cubicBezTo>
                  <a:cubicBezTo>
                    <a:pt x="17" y="186"/>
                    <a:pt x="34" y="224"/>
                    <a:pt x="67" y="240"/>
                  </a:cubicBezTo>
                  <a:cubicBezTo>
                    <a:pt x="81" y="252"/>
                    <a:pt x="102" y="263"/>
                    <a:pt x="119" y="263"/>
                  </a:cubicBezTo>
                  <a:cubicBezTo>
                    <a:pt x="126" y="263"/>
                    <a:pt x="132" y="261"/>
                    <a:pt x="137" y="257"/>
                  </a:cubicBezTo>
                  <a:cubicBezTo>
                    <a:pt x="207" y="257"/>
                    <a:pt x="240" y="186"/>
                    <a:pt x="240" y="121"/>
                  </a:cubicBezTo>
                  <a:cubicBezTo>
                    <a:pt x="223" y="83"/>
                    <a:pt x="223"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32"/>
            <p:cNvSpPr/>
            <p:nvPr/>
          </p:nvSpPr>
          <p:spPr>
            <a:xfrm>
              <a:off x="4576650" y="2857475"/>
              <a:ext cx="6025" cy="6525"/>
            </a:xfrm>
            <a:custGeom>
              <a:avLst/>
              <a:gdLst/>
              <a:ahLst/>
              <a:cxnLst/>
              <a:rect l="l" t="t" r="r" b="b"/>
              <a:pathLst>
                <a:path w="241" h="261" extrusionOk="0">
                  <a:moveTo>
                    <a:pt x="137" y="0"/>
                  </a:moveTo>
                  <a:cubicBezTo>
                    <a:pt x="104" y="0"/>
                    <a:pt x="71" y="0"/>
                    <a:pt x="55" y="33"/>
                  </a:cubicBezTo>
                  <a:cubicBezTo>
                    <a:pt x="17" y="50"/>
                    <a:pt x="17" y="83"/>
                    <a:pt x="1" y="120"/>
                  </a:cubicBezTo>
                  <a:cubicBezTo>
                    <a:pt x="1" y="153"/>
                    <a:pt x="17" y="186"/>
                    <a:pt x="34" y="206"/>
                  </a:cubicBezTo>
                  <a:cubicBezTo>
                    <a:pt x="56" y="245"/>
                    <a:pt x="87" y="261"/>
                    <a:pt x="121" y="261"/>
                  </a:cubicBezTo>
                  <a:cubicBezTo>
                    <a:pt x="144" y="261"/>
                    <a:pt x="168" y="253"/>
                    <a:pt x="191" y="239"/>
                  </a:cubicBezTo>
                  <a:cubicBezTo>
                    <a:pt x="240" y="186"/>
                    <a:pt x="240" y="103"/>
                    <a:pt x="207" y="50"/>
                  </a:cubicBezTo>
                  <a:cubicBezTo>
                    <a:pt x="191" y="33"/>
                    <a:pt x="174" y="17"/>
                    <a:pt x="158" y="17"/>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32"/>
            <p:cNvSpPr/>
            <p:nvPr/>
          </p:nvSpPr>
          <p:spPr>
            <a:xfrm>
              <a:off x="4573675" y="2807575"/>
              <a:ext cx="6000" cy="6525"/>
            </a:xfrm>
            <a:custGeom>
              <a:avLst/>
              <a:gdLst/>
              <a:ahLst/>
              <a:cxnLst/>
              <a:rect l="l" t="t" r="r" b="b"/>
              <a:pathLst>
                <a:path w="240" h="261" extrusionOk="0">
                  <a:moveTo>
                    <a:pt x="103" y="1"/>
                  </a:moveTo>
                  <a:cubicBezTo>
                    <a:pt x="33" y="17"/>
                    <a:pt x="0" y="87"/>
                    <a:pt x="0" y="157"/>
                  </a:cubicBezTo>
                  <a:cubicBezTo>
                    <a:pt x="17" y="190"/>
                    <a:pt x="33" y="223"/>
                    <a:pt x="50" y="244"/>
                  </a:cubicBezTo>
                  <a:cubicBezTo>
                    <a:pt x="70" y="260"/>
                    <a:pt x="103" y="260"/>
                    <a:pt x="136" y="260"/>
                  </a:cubicBezTo>
                  <a:cubicBezTo>
                    <a:pt x="190" y="260"/>
                    <a:pt x="240" y="190"/>
                    <a:pt x="223" y="120"/>
                  </a:cubicBezTo>
                  <a:cubicBezTo>
                    <a:pt x="223" y="87"/>
                    <a:pt x="207" y="54"/>
                    <a:pt x="190" y="38"/>
                  </a:cubicBezTo>
                  <a:cubicBezTo>
                    <a:pt x="174" y="17"/>
                    <a:pt x="174"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32"/>
            <p:cNvSpPr/>
            <p:nvPr/>
          </p:nvSpPr>
          <p:spPr>
            <a:xfrm>
              <a:off x="4571500" y="2948900"/>
              <a:ext cx="6000" cy="6500"/>
            </a:xfrm>
            <a:custGeom>
              <a:avLst/>
              <a:gdLst/>
              <a:ahLst/>
              <a:cxnLst/>
              <a:rect l="l" t="t" r="r" b="b"/>
              <a:pathLst>
                <a:path w="240" h="260" extrusionOk="0">
                  <a:moveTo>
                    <a:pt x="104" y="0"/>
                  </a:moveTo>
                  <a:cubicBezTo>
                    <a:pt x="54" y="0"/>
                    <a:pt x="1" y="70"/>
                    <a:pt x="17" y="136"/>
                  </a:cubicBezTo>
                  <a:cubicBezTo>
                    <a:pt x="17" y="190"/>
                    <a:pt x="34" y="223"/>
                    <a:pt x="71" y="239"/>
                  </a:cubicBezTo>
                  <a:cubicBezTo>
                    <a:pt x="87" y="239"/>
                    <a:pt x="120" y="260"/>
                    <a:pt x="137" y="260"/>
                  </a:cubicBezTo>
                  <a:cubicBezTo>
                    <a:pt x="174" y="239"/>
                    <a:pt x="190" y="223"/>
                    <a:pt x="207" y="206"/>
                  </a:cubicBezTo>
                  <a:cubicBezTo>
                    <a:pt x="240" y="173"/>
                    <a:pt x="240" y="136"/>
                    <a:pt x="240"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32"/>
            <p:cNvSpPr/>
            <p:nvPr/>
          </p:nvSpPr>
          <p:spPr>
            <a:xfrm>
              <a:off x="4574075" y="2901675"/>
              <a:ext cx="6025" cy="6600"/>
            </a:xfrm>
            <a:custGeom>
              <a:avLst/>
              <a:gdLst/>
              <a:ahLst/>
              <a:cxnLst/>
              <a:rect l="l" t="t" r="r" b="b"/>
              <a:pathLst>
                <a:path w="241" h="264" extrusionOk="0">
                  <a:moveTo>
                    <a:pt x="104" y="1"/>
                  </a:moveTo>
                  <a:cubicBezTo>
                    <a:pt x="71" y="17"/>
                    <a:pt x="34" y="34"/>
                    <a:pt x="17" y="50"/>
                  </a:cubicBezTo>
                  <a:cubicBezTo>
                    <a:pt x="1" y="88"/>
                    <a:pt x="1" y="120"/>
                    <a:pt x="1" y="153"/>
                  </a:cubicBezTo>
                  <a:cubicBezTo>
                    <a:pt x="17" y="191"/>
                    <a:pt x="17" y="224"/>
                    <a:pt x="54" y="240"/>
                  </a:cubicBezTo>
                  <a:cubicBezTo>
                    <a:pt x="66" y="252"/>
                    <a:pt x="86" y="263"/>
                    <a:pt x="108" y="263"/>
                  </a:cubicBezTo>
                  <a:cubicBezTo>
                    <a:pt x="118" y="263"/>
                    <a:pt x="127" y="261"/>
                    <a:pt x="137" y="257"/>
                  </a:cubicBezTo>
                  <a:cubicBezTo>
                    <a:pt x="191" y="257"/>
                    <a:pt x="240" y="191"/>
                    <a:pt x="224" y="120"/>
                  </a:cubicBezTo>
                  <a:cubicBezTo>
                    <a:pt x="224" y="88"/>
                    <a:pt x="207" y="50"/>
                    <a:pt x="174" y="34"/>
                  </a:cubicBezTo>
                  <a:cubicBezTo>
                    <a:pt x="174" y="17"/>
                    <a:pt x="158" y="17"/>
                    <a:pt x="158"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32"/>
            <p:cNvSpPr/>
            <p:nvPr/>
          </p:nvSpPr>
          <p:spPr>
            <a:xfrm>
              <a:off x="4575425" y="2979825"/>
              <a:ext cx="5600" cy="6500"/>
            </a:xfrm>
            <a:custGeom>
              <a:avLst/>
              <a:gdLst/>
              <a:ahLst/>
              <a:cxnLst/>
              <a:rect l="l" t="t" r="r" b="b"/>
              <a:pathLst>
                <a:path w="224" h="260" extrusionOk="0">
                  <a:moveTo>
                    <a:pt x="104" y="0"/>
                  </a:moveTo>
                  <a:cubicBezTo>
                    <a:pt x="33" y="17"/>
                    <a:pt x="0" y="87"/>
                    <a:pt x="0" y="157"/>
                  </a:cubicBezTo>
                  <a:cubicBezTo>
                    <a:pt x="0" y="190"/>
                    <a:pt x="17" y="223"/>
                    <a:pt x="50" y="239"/>
                  </a:cubicBezTo>
                  <a:cubicBezTo>
                    <a:pt x="66" y="260"/>
                    <a:pt x="104" y="260"/>
                    <a:pt x="137" y="260"/>
                  </a:cubicBezTo>
                  <a:cubicBezTo>
                    <a:pt x="186" y="239"/>
                    <a:pt x="223" y="190"/>
                    <a:pt x="223" y="103"/>
                  </a:cubicBezTo>
                  <a:cubicBezTo>
                    <a:pt x="223" y="7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32"/>
            <p:cNvSpPr/>
            <p:nvPr/>
          </p:nvSpPr>
          <p:spPr>
            <a:xfrm>
              <a:off x="4561625" y="2909000"/>
              <a:ext cx="425" cy="3025"/>
            </a:xfrm>
            <a:custGeom>
              <a:avLst/>
              <a:gdLst/>
              <a:ahLst/>
              <a:cxnLst/>
              <a:rect l="l" t="t" r="r" b="b"/>
              <a:pathLst>
                <a:path w="17" h="121" extrusionOk="0">
                  <a:moveTo>
                    <a:pt x="0" y="1"/>
                  </a:moveTo>
                  <a:lnTo>
                    <a:pt x="0" y="120"/>
                  </a:lnTo>
                  <a:cubicBezTo>
                    <a:pt x="17" y="83"/>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32"/>
            <p:cNvSpPr/>
            <p:nvPr/>
          </p:nvSpPr>
          <p:spPr>
            <a:xfrm>
              <a:off x="4566350" y="2824375"/>
              <a:ext cx="6000" cy="6425"/>
            </a:xfrm>
            <a:custGeom>
              <a:avLst/>
              <a:gdLst/>
              <a:ahLst/>
              <a:cxnLst/>
              <a:rect l="l" t="t" r="r" b="b"/>
              <a:pathLst>
                <a:path w="240" h="257" extrusionOk="0">
                  <a:moveTo>
                    <a:pt x="104" y="1"/>
                  </a:moveTo>
                  <a:cubicBezTo>
                    <a:pt x="34" y="17"/>
                    <a:pt x="1" y="87"/>
                    <a:pt x="1" y="153"/>
                  </a:cubicBezTo>
                  <a:cubicBezTo>
                    <a:pt x="17" y="190"/>
                    <a:pt x="34" y="223"/>
                    <a:pt x="54" y="240"/>
                  </a:cubicBezTo>
                  <a:cubicBezTo>
                    <a:pt x="71" y="256"/>
                    <a:pt x="104" y="256"/>
                    <a:pt x="137" y="256"/>
                  </a:cubicBezTo>
                  <a:cubicBezTo>
                    <a:pt x="190" y="256"/>
                    <a:pt x="240" y="190"/>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32"/>
            <p:cNvSpPr/>
            <p:nvPr/>
          </p:nvSpPr>
          <p:spPr>
            <a:xfrm>
              <a:off x="4565950" y="2840675"/>
              <a:ext cx="6000" cy="6500"/>
            </a:xfrm>
            <a:custGeom>
              <a:avLst/>
              <a:gdLst/>
              <a:ahLst/>
              <a:cxnLst/>
              <a:rect l="l" t="t" r="r" b="b"/>
              <a:pathLst>
                <a:path w="240" h="260" extrusionOk="0">
                  <a:moveTo>
                    <a:pt x="136" y="0"/>
                  </a:moveTo>
                  <a:cubicBezTo>
                    <a:pt x="103" y="0"/>
                    <a:pt x="70" y="0"/>
                    <a:pt x="50" y="17"/>
                  </a:cubicBezTo>
                  <a:cubicBezTo>
                    <a:pt x="0" y="70"/>
                    <a:pt x="0" y="157"/>
                    <a:pt x="33" y="206"/>
                  </a:cubicBezTo>
                  <a:cubicBezTo>
                    <a:pt x="50" y="239"/>
                    <a:pt x="87" y="260"/>
                    <a:pt x="103" y="260"/>
                  </a:cubicBezTo>
                  <a:cubicBezTo>
                    <a:pt x="136" y="260"/>
                    <a:pt x="173" y="239"/>
                    <a:pt x="190" y="223"/>
                  </a:cubicBezTo>
                  <a:cubicBezTo>
                    <a:pt x="239" y="190"/>
                    <a:pt x="239" y="103"/>
                    <a:pt x="206" y="54"/>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32"/>
            <p:cNvSpPr/>
            <p:nvPr/>
          </p:nvSpPr>
          <p:spPr>
            <a:xfrm>
              <a:off x="4560800" y="2809425"/>
              <a:ext cx="4350" cy="6475"/>
            </a:xfrm>
            <a:custGeom>
              <a:avLst/>
              <a:gdLst/>
              <a:ahLst/>
              <a:cxnLst/>
              <a:rect l="l" t="t" r="r" b="b"/>
              <a:pathLst>
                <a:path w="174" h="259" extrusionOk="0">
                  <a:moveTo>
                    <a:pt x="42" y="1"/>
                  </a:moveTo>
                  <a:cubicBezTo>
                    <a:pt x="29" y="1"/>
                    <a:pt x="17" y="5"/>
                    <a:pt x="0" y="13"/>
                  </a:cubicBezTo>
                  <a:cubicBezTo>
                    <a:pt x="17" y="100"/>
                    <a:pt x="17" y="186"/>
                    <a:pt x="33" y="252"/>
                  </a:cubicBezTo>
                  <a:cubicBezTo>
                    <a:pt x="40" y="256"/>
                    <a:pt x="48" y="258"/>
                    <a:pt x="56" y="258"/>
                  </a:cubicBezTo>
                  <a:cubicBezTo>
                    <a:pt x="88" y="258"/>
                    <a:pt x="123" y="226"/>
                    <a:pt x="136" y="186"/>
                  </a:cubicBezTo>
                  <a:cubicBezTo>
                    <a:pt x="173" y="116"/>
                    <a:pt x="136" y="30"/>
                    <a:pt x="87" y="13"/>
                  </a:cubicBezTo>
                  <a:cubicBezTo>
                    <a:pt x="68" y="5"/>
                    <a:pt x="55"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32"/>
            <p:cNvSpPr/>
            <p:nvPr/>
          </p:nvSpPr>
          <p:spPr>
            <a:xfrm>
              <a:off x="4562950" y="2889850"/>
              <a:ext cx="5600" cy="6700"/>
            </a:xfrm>
            <a:custGeom>
              <a:avLst/>
              <a:gdLst/>
              <a:ahLst/>
              <a:cxnLst/>
              <a:rect l="l" t="t" r="r" b="b"/>
              <a:pathLst>
                <a:path w="224" h="268" extrusionOk="0">
                  <a:moveTo>
                    <a:pt x="115" y="1"/>
                  </a:moveTo>
                  <a:cubicBezTo>
                    <a:pt x="107" y="1"/>
                    <a:pt x="98" y="3"/>
                    <a:pt x="87" y="8"/>
                  </a:cubicBezTo>
                  <a:lnTo>
                    <a:pt x="67" y="8"/>
                  </a:lnTo>
                  <a:cubicBezTo>
                    <a:pt x="17" y="45"/>
                    <a:pt x="1" y="95"/>
                    <a:pt x="1" y="148"/>
                  </a:cubicBezTo>
                  <a:cubicBezTo>
                    <a:pt x="1" y="181"/>
                    <a:pt x="17" y="214"/>
                    <a:pt x="50" y="231"/>
                  </a:cubicBezTo>
                  <a:cubicBezTo>
                    <a:pt x="67" y="268"/>
                    <a:pt x="104" y="268"/>
                    <a:pt x="120" y="268"/>
                  </a:cubicBezTo>
                  <a:cubicBezTo>
                    <a:pt x="190" y="251"/>
                    <a:pt x="223" y="181"/>
                    <a:pt x="223" y="111"/>
                  </a:cubicBezTo>
                  <a:cubicBezTo>
                    <a:pt x="223" y="95"/>
                    <a:pt x="207" y="95"/>
                    <a:pt x="207" y="78"/>
                  </a:cubicBezTo>
                  <a:cubicBezTo>
                    <a:pt x="207" y="45"/>
                    <a:pt x="170" y="25"/>
                    <a:pt x="153" y="8"/>
                  </a:cubicBezTo>
                  <a:cubicBezTo>
                    <a:pt x="142" y="8"/>
                    <a:pt x="13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32"/>
            <p:cNvSpPr/>
            <p:nvPr/>
          </p:nvSpPr>
          <p:spPr>
            <a:xfrm>
              <a:off x="4561625" y="2951050"/>
              <a:ext cx="950" cy="5175"/>
            </a:xfrm>
            <a:custGeom>
              <a:avLst/>
              <a:gdLst/>
              <a:ahLst/>
              <a:cxnLst/>
              <a:rect l="l" t="t" r="r" b="b"/>
              <a:pathLst>
                <a:path w="38" h="207" extrusionOk="0">
                  <a:moveTo>
                    <a:pt x="0" y="1"/>
                  </a:moveTo>
                  <a:lnTo>
                    <a:pt x="0" y="207"/>
                  </a:lnTo>
                  <a:cubicBezTo>
                    <a:pt x="17" y="174"/>
                    <a:pt x="37" y="120"/>
                    <a:pt x="37" y="87"/>
                  </a:cubicBezTo>
                  <a:cubicBezTo>
                    <a:pt x="17" y="50"/>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32"/>
            <p:cNvSpPr/>
            <p:nvPr/>
          </p:nvSpPr>
          <p:spPr>
            <a:xfrm>
              <a:off x="4561625" y="2933250"/>
              <a:ext cx="5575" cy="6600"/>
            </a:xfrm>
            <a:custGeom>
              <a:avLst/>
              <a:gdLst/>
              <a:ahLst/>
              <a:cxnLst/>
              <a:rect l="l" t="t" r="r" b="b"/>
              <a:pathLst>
                <a:path w="223" h="264" extrusionOk="0">
                  <a:moveTo>
                    <a:pt x="85" y="1"/>
                  </a:moveTo>
                  <a:cubicBezTo>
                    <a:pt x="69" y="1"/>
                    <a:pt x="49" y="13"/>
                    <a:pt x="37" y="24"/>
                  </a:cubicBezTo>
                  <a:cubicBezTo>
                    <a:pt x="17" y="41"/>
                    <a:pt x="0" y="61"/>
                    <a:pt x="0" y="94"/>
                  </a:cubicBezTo>
                  <a:lnTo>
                    <a:pt x="0" y="164"/>
                  </a:lnTo>
                  <a:cubicBezTo>
                    <a:pt x="0" y="181"/>
                    <a:pt x="0" y="197"/>
                    <a:pt x="17" y="214"/>
                  </a:cubicBezTo>
                  <a:cubicBezTo>
                    <a:pt x="38" y="245"/>
                    <a:pt x="69" y="263"/>
                    <a:pt x="101" y="263"/>
                  </a:cubicBezTo>
                  <a:cubicBezTo>
                    <a:pt x="125" y="263"/>
                    <a:pt x="150" y="253"/>
                    <a:pt x="173" y="230"/>
                  </a:cubicBezTo>
                  <a:cubicBezTo>
                    <a:pt x="206" y="181"/>
                    <a:pt x="223" y="111"/>
                    <a:pt x="190" y="41"/>
                  </a:cubicBezTo>
                  <a:cubicBezTo>
                    <a:pt x="173" y="24"/>
                    <a:pt x="157" y="8"/>
                    <a:pt x="140" y="8"/>
                  </a:cubicBezTo>
                  <a:lnTo>
                    <a:pt x="103" y="8"/>
                  </a:lnTo>
                  <a:cubicBezTo>
                    <a:pt x="98"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32"/>
            <p:cNvSpPr/>
            <p:nvPr/>
          </p:nvSpPr>
          <p:spPr>
            <a:xfrm>
              <a:off x="4579250" y="2837675"/>
              <a:ext cx="5575" cy="6425"/>
            </a:xfrm>
            <a:custGeom>
              <a:avLst/>
              <a:gdLst/>
              <a:ahLst/>
              <a:cxnLst/>
              <a:rect l="l" t="t" r="r" b="b"/>
              <a:pathLst>
                <a:path w="223" h="257" extrusionOk="0">
                  <a:moveTo>
                    <a:pt x="87" y="1"/>
                  </a:moveTo>
                  <a:cubicBezTo>
                    <a:pt x="33" y="17"/>
                    <a:pt x="0" y="71"/>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32"/>
            <p:cNvSpPr/>
            <p:nvPr/>
          </p:nvSpPr>
          <p:spPr>
            <a:xfrm>
              <a:off x="4613550" y="2815575"/>
              <a:ext cx="6125" cy="6675"/>
            </a:xfrm>
            <a:custGeom>
              <a:avLst/>
              <a:gdLst/>
              <a:ahLst/>
              <a:cxnLst/>
              <a:rect l="l" t="t" r="r" b="b"/>
              <a:pathLst>
                <a:path w="245" h="267" extrusionOk="0">
                  <a:moveTo>
                    <a:pt x="128" y="1"/>
                  </a:moveTo>
                  <a:cubicBezTo>
                    <a:pt x="82" y="1"/>
                    <a:pt x="47" y="23"/>
                    <a:pt x="22" y="77"/>
                  </a:cubicBezTo>
                  <a:cubicBezTo>
                    <a:pt x="1" y="147"/>
                    <a:pt x="38" y="233"/>
                    <a:pt x="88" y="250"/>
                  </a:cubicBezTo>
                  <a:cubicBezTo>
                    <a:pt x="104" y="266"/>
                    <a:pt x="125" y="266"/>
                    <a:pt x="141" y="266"/>
                  </a:cubicBezTo>
                  <a:cubicBezTo>
                    <a:pt x="174" y="250"/>
                    <a:pt x="207" y="233"/>
                    <a:pt x="228" y="180"/>
                  </a:cubicBezTo>
                  <a:cubicBezTo>
                    <a:pt x="244" y="130"/>
                    <a:pt x="244" y="77"/>
                    <a:pt x="207" y="44"/>
                  </a:cubicBezTo>
                  <a:cubicBezTo>
                    <a:pt x="191" y="27"/>
                    <a:pt x="191" y="6"/>
                    <a:pt x="174" y="6"/>
                  </a:cubicBezTo>
                  <a:cubicBezTo>
                    <a:pt x="158" y="3"/>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32"/>
            <p:cNvSpPr/>
            <p:nvPr/>
          </p:nvSpPr>
          <p:spPr>
            <a:xfrm>
              <a:off x="4640675" y="2781400"/>
              <a:ext cx="6000" cy="6525"/>
            </a:xfrm>
            <a:custGeom>
              <a:avLst/>
              <a:gdLst/>
              <a:ahLst/>
              <a:cxnLst/>
              <a:rect l="l" t="t" r="r" b="b"/>
              <a:pathLst>
                <a:path w="240" h="261" extrusionOk="0">
                  <a:moveTo>
                    <a:pt x="153" y="1"/>
                  </a:moveTo>
                  <a:cubicBezTo>
                    <a:pt x="120" y="1"/>
                    <a:pt x="87" y="17"/>
                    <a:pt x="70" y="17"/>
                  </a:cubicBezTo>
                  <a:cubicBezTo>
                    <a:pt x="17" y="33"/>
                    <a:pt x="0" y="87"/>
                    <a:pt x="17" y="137"/>
                  </a:cubicBezTo>
                  <a:cubicBezTo>
                    <a:pt x="17" y="174"/>
                    <a:pt x="33" y="207"/>
                    <a:pt x="50" y="223"/>
                  </a:cubicBezTo>
                  <a:cubicBezTo>
                    <a:pt x="87" y="260"/>
                    <a:pt x="103" y="260"/>
                    <a:pt x="136" y="260"/>
                  </a:cubicBezTo>
                  <a:cubicBezTo>
                    <a:pt x="190" y="240"/>
                    <a:pt x="239" y="174"/>
                    <a:pt x="223" y="104"/>
                  </a:cubicBez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32"/>
            <p:cNvSpPr/>
            <p:nvPr/>
          </p:nvSpPr>
          <p:spPr>
            <a:xfrm>
              <a:off x="4611925" y="2833050"/>
              <a:ext cx="6000" cy="6550"/>
            </a:xfrm>
            <a:custGeom>
              <a:avLst/>
              <a:gdLst/>
              <a:ahLst/>
              <a:cxnLst/>
              <a:rect l="l" t="t" r="r" b="b"/>
              <a:pathLst>
                <a:path w="240" h="262" extrusionOk="0">
                  <a:moveTo>
                    <a:pt x="103" y="0"/>
                  </a:moveTo>
                  <a:cubicBezTo>
                    <a:pt x="86" y="0"/>
                    <a:pt x="68" y="4"/>
                    <a:pt x="49" y="12"/>
                  </a:cubicBezTo>
                  <a:cubicBezTo>
                    <a:pt x="33" y="29"/>
                    <a:pt x="16" y="50"/>
                    <a:pt x="0" y="83"/>
                  </a:cubicBezTo>
                  <a:lnTo>
                    <a:pt x="0" y="169"/>
                  </a:lnTo>
                  <a:cubicBezTo>
                    <a:pt x="16" y="202"/>
                    <a:pt x="33" y="235"/>
                    <a:pt x="66" y="256"/>
                  </a:cubicBezTo>
                  <a:cubicBezTo>
                    <a:pt x="78" y="260"/>
                    <a:pt x="92" y="262"/>
                    <a:pt x="105" y="262"/>
                  </a:cubicBezTo>
                  <a:cubicBezTo>
                    <a:pt x="149" y="262"/>
                    <a:pt x="194" y="239"/>
                    <a:pt x="206" y="186"/>
                  </a:cubicBezTo>
                  <a:cubicBezTo>
                    <a:pt x="239" y="116"/>
                    <a:pt x="206" y="29"/>
                    <a:pt x="153" y="12"/>
                  </a:cubicBezTo>
                  <a:cubicBezTo>
                    <a:pt x="136" y="4"/>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32"/>
            <p:cNvSpPr/>
            <p:nvPr/>
          </p:nvSpPr>
          <p:spPr>
            <a:xfrm>
              <a:off x="4798275" y="3032300"/>
              <a:ext cx="6000" cy="6725"/>
            </a:xfrm>
            <a:custGeom>
              <a:avLst/>
              <a:gdLst/>
              <a:ahLst/>
              <a:cxnLst/>
              <a:rect l="l" t="t" r="r" b="b"/>
              <a:pathLst>
                <a:path w="240" h="269" extrusionOk="0">
                  <a:moveTo>
                    <a:pt x="104" y="1"/>
                  </a:moveTo>
                  <a:cubicBezTo>
                    <a:pt x="87" y="1"/>
                    <a:pt x="70" y="6"/>
                    <a:pt x="54" y="16"/>
                  </a:cubicBezTo>
                  <a:cubicBezTo>
                    <a:pt x="33" y="33"/>
                    <a:pt x="17" y="66"/>
                    <a:pt x="17" y="82"/>
                  </a:cubicBezTo>
                  <a:cubicBezTo>
                    <a:pt x="0" y="119"/>
                    <a:pt x="0" y="152"/>
                    <a:pt x="0" y="169"/>
                  </a:cubicBezTo>
                  <a:cubicBezTo>
                    <a:pt x="17" y="202"/>
                    <a:pt x="33" y="239"/>
                    <a:pt x="70" y="255"/>
                  </a:cubicBezTo>
                  <a:cubicBezTo>
                    <a:pt x="88" y="264"/>
                    <a:pt x="104" y="268"/>
                    <a:pt x="120" y="268"/>
                  </a:cubicBezTo>
                  <a:cubicBezTo>
                    <a:pt x="163" y="268"/>
                    <a:pt x="199" y="237"/>
                    <a:pt x="223"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32"/>
            <p:cNvSpPr/>
            <p:nvPr/>
          </p:nvSpPr>
          <p:spPr>
            <a:xfrm>
              <a:off x="4580575" y="2821700"/>
              <a:ext cx="6425" cy="6425"/>
            </a:xfrm>
            <a:custGeom>
              <a:avLst/>
              <a:gdLst/>
              <a:ahLst/>
              <a:cxnLst/>
              <a:rect l="l" t="t" r="r" b="b"/>
              <a:pathLst>
                <a:path w="257" h="257" extrusionOk="0">
                  <a:moveTo>
                    <a:pt x="136" y="0"/>
                  </a:moveTo>
                  <a:cubicBezTo>
                    <a:pt x="85" y="0"/>
                    <a:pt x="44" y="30"/>
                    <a:pt x="17" y="71"/>
                  </a:cubicBezTo>
                  <a:cubicBezTo>
                    <a:pt x="1" y="141"/>
                    <a:pt x="34" y="227"/>
                    <a:pt x="83" y="244"/>
                  </a:cubicBezTo>
                  <a:cubicBezTo>
                    <a:pt x="97" y="253"/>
                    <a:pt x="113" y="257"/>
                    <a:pt x="128" y="257"/>
                  </a:cubicBezTo>
                  <a:cubicBezTo>
                    <a:pt x="170" y="257"/>
                    <a:pt x="211" y="225"/>
                    <a:pt x="223" y="174"/>
                  </a:cubicBezTo>
                  <a:cubicBezTo>
                    <a:pt x="256" y="108"/>
                    <a:pt x="223" y="38"/>
                    <a:pt x="170" y="5"/>
                  </a:cubicBezTo>
                  <a:cubicBezTo>
                    <a:pt x="158" y="2"/>
                    <a:pt x="14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32"/>
            <p:cNvSpPr/>
            <p:nvPr/>
          </p:nvSpPr>
          <p:spPr>
            <a:xfrm>
              <a:off x="4945150" y="2958375"/>
              <a:ext cx="5575" cy="6000"/>
            </a:xfrm>
            <a:custGeom>
              <a:avLst/>
              <a:gdLst/>
              <a:ahLst/>
              <a:cxnLst/>
              <a:rect l="l" t="t" r="r" b="b"/>
              <a:pathLst>
                <a:path w="223" h="240" extrusionOk="0">
                  <a:moveTo>
                    <a:pt x="54" y="1"/>
                  </a:moveTo>
                  <a:cubicBezTo>
                    <a:pt x="17" y="50"/>
                    <a:pt x="0" y="137"/>
                    <a:pt x="54" y="190"/>
                  </a:cubicBezTo>
                  <a:cubicBezTo>
                    <a:pt x="70" y="207"/>
                    <a:pt x="87" y="223"/>
                    <a:pt x="120" y="240"/>
                  </a:cubicBezTo>
                  <a:cubicBezTo>
                    <a:pt x="157" y="240"/>
                    <a:pt x="174" y="223"/>
                    <a:pt x="206" y="207"/>
                  </a:cubicBezTo>
                  <a:cubicBezTo>
                    <a:pt x="206" y="190"/>
                    <a:pt x="223" y="190"/>
                    <a:pt x="223" y="170"/>
                  </a:cubicBezTo>
                  <a:cubicBezTo>
                    <a:pt x="174" y="120"/>
                    <a:pt x="120" y="50"/>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32"/>
            <p:cNvSpPr/>
            <p:nvPr/>
          </p:nvSpPr>
          <p:spPr>
            <a:xfrm>
              <a:off x="4893200" y="2953625"/>
              <a:ext cx="6000" cy="6425"/>
            </a:xfrm>
            <a:custGeom>
              <a:avLst/>
              <a:gdLst/>
              <a:ahLst/>
              <a:cxnLst/>
              <a:rect l="l" t="t" r="r" b="b"/>
              <a:pathLst>
                <a:path w="240" h="257" extrusionOk="0">
                  <a:moveTo>
                    <a:pt x="103" y="1"/>
                  </a:moveTo>
                  <a:cubicBezTo>
                    <a:pt x="50" y="1"/>
                    <a:pt x="0" y="71"/>
                    <a:pt x="17" y="137"/>
                  </a:cubicBezTo>
                  <a:cubicBezTo>
                    <a:pt x="17" y="174"/>
                    <a:pt x="33" y="207"/>
                    <a:pt x="50" y="223"/>
                  </a:cubicBezTo>
                  <a:cubicBezTo>
                    <a:pt x="87" y="256"/>
                    <a:pt x="103" y="256"/>
                    <a:pt x="136" y="256"/>
                  </a:cubicBezTo>
                  <a:cubicBezTo>
                    <a:pt x="207" y="240"/>
                    <a:pt x="240" y="174"/>
                    <a:pt x="240" y="104"/>
                  </a:cubicBezTo>
                  <a:cubicBezTo>
                    <a:pt x="223" y="71"/>
                    <a:pt x="207" y="34"/>
                    <a:pt x="190" y="17"/>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32"/>
            <p:cNvSpPr/>
            <p:nvPr/>
          </p:nvSpPr>
          <p:spPr>
            <a:xfrm>
              <a:off x="4899175" y="2936000"/>
              <a:ext cx="5600" cy="6525"/>
            </a:xfrm>
            <a:custGeom>
              <a:avLst/>
              <a:gdLst/>
              <a:ahLst/>
              <a:cxnLst/>
              <a:rect l="l" t="t" r="r" b="b"/>
              <a:pathLst>
                <a:path w="224" h="261" extrusionOk="0">
                  <a:moveTo>
                    <a:pt x="87" y="1"/>
                  </a:moveTo>
                  <a:cubicBezTo>
                    <a:pt x="71" y="1"/>
                    <a:pt x="38" y="17"/>
                    <a:pt x="17" y="54"/>
                  </a:cubicBezTo>
                  <a:cubicBezTo>
                    <a:pt x="1" y="71"/>
                    <a:pt x="1" y="104"/>
                    <a:pt x="1" y="137"/>
                  </a:cubicBezTo>
                  <a:cubicBezTo>
                    <a:pt x="1" y="174"/>
                    <a:pt x="17" y="207"/>
                    <a:pt x="54" y="223"/>
                  </a:cubicBezTo>
                  <a:cubicBezTo>
                    <a:pt x="71" y="261"/>
                    <a:pt x="104" y="261"/>
                    <a:pt x="120" y="261"/>
                  </a:cubicBezTo>
                  <a:cubicBezTo>
                    <a:pt x="190" y="240"/>
                    <a:pt x="223" y="174"/>
                    <a:pt x="223" y="104"/>
                  </a:cubicBezTo>
                  <a:cubicBezTo>
                    <a:pt x="223" y="71"/>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32"/>
            <p:cNvSpPr/>
            <p:nvPr/>
          </p:nvSpPr>
          <p:spPr>
            <a:xfrm>
              <a:off x="4888050" y="2926525"/>
              <a:ext cx="5575" cy="3950"/>
            </a:xfrm>
            <a:custGeom>
              <a:avLst/>
              <a:gdLst/>
              <a:ahLst/>
              <a:cxnLst/>
              <a:rect l="l" t="t" r="r" b="b"/>
              <a:pathLst>
                <a:path w="223" h="158" extrusionOk="0">
                  <a:moveTo>
                    <a:pt x="0" y="1"/>
                  </a:moveTo>
                  <a:lnTo>
                    <a:pt x="0" y="54"/>
                  </a:lnTo>
                  <a:cubicBezTo>
                    <a:pt x="0" y="87"/>
                    <a:pt x="17" y="124"/>
                    <a:pt x="33" y="141"/>
                  </a:cubicBezTo>
                  <a:cubicBezTo>
                    <a:pt x="70" y="157"/>
                    <a:pt x="103" y="157"/>
                    <a:pt x="120" y="157"/>
                  </a:cubicBezTo>
                  <a:cubicBezTo>
                    <a:pt x="173" y="157"/>
                    <a:pt x="223" y="87"/>
                    <a:pt x="223" y="38"/>
                  </a:cubicBezTo>
                  <a:cubicBezTo>
                    <a:pt x="153" y="2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32"/>
            <p:cNvSpPr/>
            <p:nvPr/>
          </p:nvSpPr>
          <p:spPr>
            <a:xfrm>
              <a:off x="4889275" y="2999500"/>
              <a:ext cx="6100" cy="6525"/>
            </a:xfrm>
            <a:custGeom>
              <a:avLst/>
              <a:gdLst/>
              <a:ahLst/>
              <a:cxnLst/>
              <a:rect l="l" t="t" r="r" b="b"/>
              <a:pathLst>
                <a:path w="244" h="261" extrusionOk="0">
                  <a:moveTo>
                    <a:pt x="129" y="0"/>
                  </a:moveTo>
                  <a:cubicBezTo>
                    <a:pt x="83" y="0"/>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32"/>
            <p:cNvSpPr/>
            <p:nvPr/>
          </p:nvSpPr>
          <p:spPr>
            <a:xfrm>
              <a:off x="4588725" y="2808550"/>
              <a:ext cx="6400" cy="6475"/>
            </a:xfrm>
            <a:custGeom>
              <a:avLst/>
              <a:gdLst/>
              <a:ahLst/>
              <a:cxnLst/>
              <a:rect l="l" t="t" r="r" b="b"/>
              <a:pathLst>
                <a:path w="256" h="259" extrusionOk="0">
                  <a:moveTo>
                    <a:pt x="126" y="1"/>
                  </a:moveTo>
                  <a:cubicBezTo>
                    <a:pt x="86" y="1"/>
                    <a:pt x="45" y="33"/>
                    <a:pt x="33" y="81"/>
                  </a:cubicBezTo>
                  <a:cubicBezTo>
                    <a:pt x="0" y="151"/>
                    <a:pt x="33" y="221"/>
                    <a:pt x="87" y="254"/>
                  </a:cubicBezTo>
                  <a:cubicBezTo>
                    <a:pt x="98" y="257"/>
                    <a:pt x="109" y="259"/>
                    <a:pt x="120" y="259"/>
                  </a:cubicBezTo>
                  <a:cubicBezTo>
                    <a:pt x="171" y="259"/>
                    <a:pt x="212" y="226"/>
                    <a:pt x="239" y="168"/>
                  </a:cubicBezTo>
                  <a:cubicBezTo>
                    <a:pt x="256" y="102"/>
                    <a:pt x="223" y="32"/>
                    <a:pt x="169" y="15"/>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32"/>
            <p:cNvSpPr/>
            <p:nvPr/>
          </p:nvSpPr>
          <p:spPr>
            <a:xfrm>
              <a:off x="4584800" y="2869825"/>
              <a:ext cx="6100" cy="6700"/>
            </a:xfrm>
            <a:custGeom>
              <a:avLst/>
              <a:gdLst/>
              <a:ahLst/>
              <a:cxnLst/>
              <a:rect l="l" t="t" r="r" b="b"/>
              <a:pathLst>
                <a:path w="244" h="268" extrusionOk="0">
                  <a:moveTo>
                    <a:pt x="104" y="1"/>
                  </a:moveTo>
                  <a:cubicBezTo>
                    <a:pt x="54" y="22"/>
                    <a:pt x="1" y="88"/>
                    <a:pt x="17" y="158"/>
                  </a:cubicBezTo>
                  <a:cubicBezTo>
                    <a:pt x="17" y="191"/>
                    <a:pt x="38" y="228"/>
                    <a:pt x="71" y="244"/>
                  </a:cubicBezTo>
                  <a:cubicBezTo>
                    <a:pt x="82" y="256"/>
                    <a:pt x="102" y="268"/>
                    <a:pt x="120" y="268"/>
                  </a:cubicBezTo>
                  <a:cubicBezTo>
                    <a:pt x="128" y="268"/>
                    <a:pt x="135" y="266"/>
                    <a:pt x="141" y="261"/>
                  </a:cubicBezTo>
                  <a:cubicBezTo>
                    <a:pt x="174" y="261"/>
                    <a:pt x="207" y="244"/>
                    <a:pt x="223" y="207"/>
                  </a:cubicBezTo>
                  <a:cubicBezTo>
                    <a:pt x="244" y="191"/>
                    <a:pt x="244" y="158"/>
                    <a:pt x="244" y="125"/>
                  </a:cubicBezTo>
                  <a:cubicBezTo>
                    <a:pt x="223" y="88"/>
                    <a:pt x="223" y="55"/>
                    <a:pt x="190" y="38"/>
                  </a:cubicBezTo>
                  <a:cubicBezTo>
                    <a:pt x="190" y="22"/>
                    <a:pt x="174" y="22"/>
                    <a:pt x="174" y="22"/>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32"/>
            <p:cNvSpPr/>
            <p:nvPr/>
          </p:nvSpPr>
          <p:spPr>
            <a:xfrm>
              <a:off x="4593875" y="2833750"/>
              <a:ext cx="6000" cy="6700"/>
            </a:xfrm>
            <a:custGeom>
              <a:avLst/>
              <a:gdLst/>
              <a:ahLst/>
              <a:cxnLst/>
              <a:rect l="l" t="t" r="r" b="b"/>
              <a:pathLst>
                <a:path w="240" h="268" extrusionOk="0">
                  <a:moveTo>
                    <a:pt x="137" y="1"/>
                  </a:moveTo>
                  <a:cubicBezTo>
                    <a:pt x="104" y="1"/>
                    <a:pt x="66" y="22"/>
                    <a:pt x="50" y="38"/>
                  </a:cubicBezTo>
                  <a:cubicBezTo>
                    <a:pt x="0" y="88"/>
                    <a:pt x="0" y="158"/>
                    <a:pt x="33" y="228"/>
                  </a:cubicBezTo>
                  <a:cubicBezTo>
                    <a:pt x="52" y="255"/>
                    <a:pt x="81" y="267"/>
                    <a:pt x="113" y="267"/>
                  </a:cubicBezTo>
                  <a:cubicBezTo>
                    <a:pt x="139" y="267"/>
                    <a:pt x="166" y="259"/>
                    <a:pt x="190" y="244"/>
                  </a:cubicBezTo>
                  <a:cubicBezTo>
                    <a:pt x="240" y="191"/>
                    <a:pt x="240" y="104"/>
                    <a:pt x="207" y="55"/>
                  </a:cubicBezTo>
                  <a:cubicBezTo>
                    <a:pt x="190" y="38"/>
                    <a:pt x="170" y="22"/>
                    <a:pt x="153" y="22"/>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32"/>
            <p:cNvSpPr/>
            <p:nvPr/>
          </p:nvSpPr>
          <p:spPr>
            <a:xfrm>
              <a:off x="4604600" y="2849350"/>
              <a:ext cx="5575" cy="6550"/>
            </a:xfrm>
            <a:custGeom>
              <a:avLst/>
              <a:gdLst/>
              <a:ahLst/>
              <a:cxnLst/>
              <a:rect l="l" t="t" r="r" b="b"/>
              <a:pathLst>
                <a:path w="223" h="262" extrusionOk="0">
                  <a:moveTo>
                    <a:pt x="114" y="1"/>
                  </a:moveTo>
                  <a:cubicBezTo>
                    <a:pt x="107" y="1"/>
                    <a:pt x="103" y="6"/>
                    <a:pt x="103" y="16"/>
                  </a:cubicBezTo>
                  <a:cubicBezTo>
                    <a:pt x="33" y="16"/>
                    <a:pt x="0" y="82"/>
                    <a:pt x="0" y="152"/>
                  </a:cubicBezTo>
                  <a:cubicBezTo>
                    <a:pt x="0" y="185"/>
                    <a:pt x="33" y="222"/>
                    <a:pt x="50" y="239"/>
                  </a:cubicBezTo>
                  <a:cubicBezTo>
                    <a:pt x="64" y="250"/>
                    <a:pt x="85" y="262"/>
                    <a:pt x="102" y="262"/>
                  </a:cubicBezTo>
                  <a:cubicBezTo>
                    <a:pt x="109" y="262"/>
                    <a:pt x="115" y="260"/>
                    <a:pt x="120" y="255"/>
                  </a:cubicBezTo>
                  <a:cubicBezTo>
                    <a:pt x="153" y="255"/>
                    <a:pt x="190" y="239"/>
                    <a:pt x="206" y="202"/>
                  </a:cubicBezTo>
                  <a:cubicBezTo>
                    <a:pt x="223" y="185"/>
                    <a:pt x="223" y="152"/>
                    <a:pt x="223" y="119"/>
                  </a:cubicBezTo>
                  <a:cubicBezTo>
                    <a:pt x="223" y="82"/>
                    <a:pt x="206" y="49"/>
                    <a:pt x="173" y="32"/>
                  </a:cubicBezTo>
                  <a:cubicBezTo>
                    <a:pt x="173" y="16"/>
                    <a:pt x="153" y="16"/>
                    <a:pt x="153" y="16"/>
                  </a:cubicBezTo>
                  <a:lnTo>
                    <a:pt x="136" y="16"/>
                  </a:lnTo>
                  <a:cubicBezTo>
                    <a:pt x="128" y="6"/>
                    <a:pt x="12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32"/>
            <p:cNvSpPr/>
            <p:nvPr/>
          </p:nvSpPr>
          <p:spPr>
            <a:xfrm>
              <a:off x="4561625" y="2982800"/>
              <a:ext cx="3000" cy="6525"/>
            </a:xfrm>
            <a:custGeom>
              <a:avLst/>
              <a:gdLst/>
              <a:ahLst/>
              <a:cxnLst/>
              <a:rect l="l" t="t" r="r" b="b"/>
              <a:pathLst>
                <a:path w="120" h="261" extrusionOk="0">
                  <a:moveTo>
                    <a:pt x="0" y="1"/>
                  </a:moveTo>
                  <a:lnTo>
                    <a:pt x="0" y="260"/>
                  </a:lnTo>
                  <a:cubicBezTo>
                    <a:pt x="54" y="260"/>
                    <a:pt x="87" y="223"/>
                    <a:pt x="103" y="174"/>
                  </a:cubicBezTo>
                  <a:cubicBezTo>
                    <a:pt x="120" y="141"/>
                    <a:pt x="103" y="87"/>
                    <a:pt x="87" y="38"/>
                  </a:cubicBezTo>
                  <a:cubicBezTo>
                    <a:pt x="70" y="38"/>
                    <a:pt x="54" y="17"/>
                    <a:pt x="37" y="17"/>
                  </a:cubicBezTo>
                  <a:cubicBezTo>
                    <a:pt x="17"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32"/>
            <p:cNvSpPr/>
            <p:nvPr/>
          </p:nvSpPr>
          <p:spPr>
            <a:xfrm>
              <a:off x="4601200" y="2820050"/>
              <a:ext cx="5575" cy="6700"/>
            </a:xfrm>
            <a:custGeom>
              <a:avLst/>
              <a:gdLst/>
              <a:ahLst/>
              <a:cxnLst/>
              <a:rect l="l" t="t" r="r" b="b"/>
              <a:pathLst>
                <a:path w="223" h="268" extrusionOk="0">
                  <a:moveTo>
                    <a:pt x="103" y="1"/>
                  </a:moveTo>
                  <a:cubicBezTo>
                    <a:pt x="33" y="17"/>
                    <a:pt x="0" y="87"/>
                    <a:pt x="0" y="157"/>
                  </a:cubicBezTo>
                  <a:cubicBezTo>
                    <a:pt x="0" y="190"/>
                    <a:pt x="17" y="223"/>
                    <a:pt x="50" y="240"/>
                  </a:cubicBezTo>
                  <a:cubicBezTo>
                    <a:pt x="61" y="254"/>
                    <a:pt x="84" y="267"/>
                    <a:pt x="108" y="267"/>
                  </a:cubicBezTo>
                  <a:cubicBezTo>
                    <a:pt x="117" y="267"/>
                    <a:pt x="127" y="265"/>
                    <a:pt x="136" y="260"/>
                  </a:cubicBezTo>
                  <a:cubicBezTo>
                    <a:pt x="186" y="260"/>
                    <a:pt x="223" y="190"/>
                    <a:pt x="223" y="120"/>
                  </a:cubicBezTo>
                  <a:cubicBezTo>
                    <a:pt x="223" y="87"/>
                    <a:pt x="206" y="54"/>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32"/>
            <p:cNvSpPr/>
            <p:nvPr/>
          </p:nvSpPr>
          <p:spPr>
            <a:xfrm>
              <a:off x="4596875" y="2866125"/>
              <a:ext cx="6000" cy="6325"/>
            </a:xfrm>
            <a:custGeom>
              <a:avLst/>
              <a:gdLst/>
              <a:ahLst/>
              <a:cxnLst/>
              <a:rect l="l" t="t" r="r" b="b"/>
              <a:pathLst>
                <a:path w="240" h="253" extrusionOk="0">
                  <a:moveTo>
                    <a:pt x="121" y="0"/>
                  </a:moveTo>
                  <a:cubicBezTo>
                    <a:pt x="76" y="0"/>
                    <a:pt x="41" y="31"/>
                    <a:pt x="17" y="83"/>
                  </a:cubicBezTo>
                  <a:cubicBezTo>
                    <a:pt x="0" y="149"/>
                    <a:pt x="33" y="219"/>
                    <a:pt x="87" y="252"/>
                  </a:cubicBezTo>
                  <a:lnTo>
                    <a:pt x="136" y="252"/>
                  </a:lnTo>
                  <a:cubicBezTo>
                    <a:pt x="173" y="252"/>
                    <a:pt x="223" y="219"/>
                    <a:pt x="223" y="186"/>
                  </a:cubicBezTo>
                  <a:cubicBezTo>
                    <a:pt x="239" y="132"/>
                    <a:pt x="239" y="83"/>
                    <a:pt x="206" y="46"/>
                  </a:cubicBezTo>
                  <a:cubicBezTo>
                    <a:pt x="206" y="29"/>
                    <a:pt x="190" y="13"/>
                    <a:pt x="173" y="13"/>
                  </a:cubicBezTo>
                  <a:cubicBezTo>
                    <a:pt x="155" y="4"/>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12921"/>
        <p:cNvGrpSpPr/>
        <p:nvPr/>
      </p:nvGrpSpPr>
      <p:grpSpPr>
        <a:xfrm>
          <a:off x="0" y="0"/>
          <a:ext cx="0" cy="0"/>
          <a:chOff x="0" y="0"/>
          <a:chExt cx="0" cy="0"/>
        </a:xfrm>
      </p:grpSpPr>
      <p:sp>
        <p:nvSpPr>
          <p:cNvPr id="12922" name="Google Shape;12922;p33"/>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923" name="Google Shape;12923;p33"/>
          <p:cNvGrpSpPr/>
          <p:nvPr/>
        </p:nvGrpSpPr>
        <p:grpSpPr>
          <a:xfrm rot="-5400000">
            <a:off x="184362" y="3905064"/>
            <a:ext cx="901674" cy="1575190"/>
            <a:chOff x="5052950" y="2452900"/>
            <a:chExt cx="213900" cy="373675"/>
          </a:xfrm>
        </p:grpSpPr>
        <p:sp>
          <p:nvSpPr>
            <p:cNvPr id="12924" name="Google Shape;12924;p33"/>
            <p:cNvSpPr/>
            <p:nvPr/>
          </p:nvSpPr>
          <p:spPr>
            <a:xfrm>
              <a:off x="5133675" y="2625975"/>
              <a:ext cx="6100" cy="6575"/>
            </a:xfrm>
            <a:custGeom>
              <a:avLst/>
              <a:gdLst/>
              <a:ahLst/>
              <a:cxnLst/>
              <a:rect l="l" t="t" r="r" b="b"/>
              <a:pathLst>
                <a:path w="244" h="263" extrusionOk="0">
                  <a:moveTo>
                    <a:pt x="103" y="0"/>
                  </a:moveTo>
                  <a:cubicBezTo>
                    <a:pt x="70" y="17"/>
                    <a:pt x="54" y="33"/>
                    <a:pt x="37" y="50"/>
                  </a:cubicBezTo>
                  <a:cubicBezTo>
                    <a:pt x="0" y="87"/>
                    <a:pt x="0" y="120"/>
                    <a:pt x="0" y="153"/>
                  </a:cubicBezTo>
                  <a:cubicBezTo>
                    <a:pt x="17" y="190"/>
                    <a:pt x="37" y="223"/>
                    <a:pt x="54" y="239"/>
                  </a:cubicBezTo>
                  <a:cubicBezTo>
                    <a:pt x="65" y="251"/>
                    <a:pt x="85" y="263"/>
                    <a:pt x="109" y="263"/>
                  </a:cubicBezTo>
                  <a:cubicBezTo>
                    <a:pt x="119" y="263"/>
                    <a:pt x="129" y="261"/>
                    <a:pt x="140" y="256"/>
                  </a:cubicBezTo>
                  <a:cubicBezTo>
                    <a:pt x="190" y="256"/>
                    <a:pt x="243" y="190"/>
                    <a:pt x="223" y="120"/>
                  </a:cubicBezTo>
                  <a:cubicBezTo>
                    <a:pt x="223" y="87"/>
                    <a:pt x="206" y="50"/>
                    <a:pt x="190" y="33"/>
                  </a:cubicBezTo>
                  <a:cubicBezTo>
                    <a:pt x="173" y="17"/>
                    <a:pt x="173" y="17"/>
                    <a:pt x="157" y="17"/>
                  </a:cubicBezTo>
                  <a:cubicBezTo>
                    <a:pt x="14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33"/>
            <p:cNvSpPr/>
            <p:nvPr/>
          </p:nvSpPr>
          <p:spPr>
            <a:xfrm>
              <a:off x="5133675" y="2501350"/>
              <a:ext cx="6100" cy="6525"/>
            </a:xfrm>
            <a:custGeom>
              <a:avLst/>
              <a:gdLst/>
              <a:ahLst/>
              <a:cxnLst/>
              <a:rect l="l" t="t" r="r" b="b"/>
              <a:pathLst>
                <a:path w="244" h="261" extrusionOk="0">
                  <a:moveTo>
                    <a:pt x="103" y="1"/>
                  </a:moveTo>
                  <a:cubicBezTo>
                    <a:pt x="54" y="21"/>
                    <a:pt x="0" y="71"/>
                    <a:pt x="17" y="157"/>
                  </a:cubicBezTo>
                  <a:cubicBezTo>
                    <a:pt x="17" y="190"/>
                    <a:pt x="37" y="207"/>
                    <a:pt x="54" y="244"/>
                  </a:cubicBezTo>
                  <a:cubicBezTo>
                    <a:pt x="87" y="260"/>
                    <a:pt x="120" y="260"/>
                    <a:pt x="140" y="260"/>
                  </a:cubicBezTo>
                  <a:cubicBezTo>
                    <a:pt x="206" y="244"/>
                    <a:pt x="243" y="174"/>
                    <a:pt x="243" y="104"/>
                  </a:cubicBezTo>
                  <a:cubicBezTo>
                    <a:pt x="223" y="71"/>
                    <a:pt x="206" y="2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33"/>
            <p:cNvSpPr/>
            <p:nvPr/>
          </p:nvSpPr>
          <p:spPr>
            <a:xfrm>
              <a:off x="5132025" y="2593950"/>
              <a:ext cx="6400" cy="6675"/>
            </a:xfrm>
            <a:custGeom>
              <a:avLst/>
              <a:gdLst/>
              <a:ahLst/>
              <a:cxnLst/>
              <a:rect l="l" t="t" r="r" b="b"/>
              <a:pathLst>
                <a:path w="256" h="267" extrusionOk="0">
                  <a:moveTo>
                    <a:pt x="118" y="0"/>
                  </a:moveTo>
                  <a:cubicBezTo>
                    <a:pt x="100" y="0"/>
                    <a:pt x="78" y="13"/>
                    <a:pt x="66" y="28"/>
                  </a:cubicBezTo>
                  <a:cubicBezTo>
                    <a:pt x="17" y="77"/>
                    <a:pt x="0" y="164"/>
                    <a:pt x="50" y="213"/>
                  </a:cubicBezTo>
                  <a:cubicBezTo>
                    <a:pt x="66" y="234"/>
                    <a:pt x="83" y="250"/>
                    <a:pt x="120" y="267"/>
                  </a:cubicBezTo>
                  <a:cubicBezTo>
                    <a:pt x="153" y="267"/>
                    <a:pt x="169" y="250"/>
                    <a:pt x="206" y="234"/>
                  </a:cubicBezTo>
                  <a:cubicBezTo>
                    <a:pt x="239" y="180"/>
                    <a:pt x="256" y="110"/>
                    <a:pt x="223" y="44"/>
                  </a:cubicBezTo>
                  <a:cubicBezTo>
                    <a:pt x="206" y="28"/>
                    <a:pt x="186" y="7"/>
                    <a:pt x="169" y="7"/>
                  </a:cubicBezTo>
                  <a:lnTo>
                    <a:pt x="136" y="7"/>
                  </a:lnTo>
                  <a:cubicBezTo>
                    <a:pt x="132" y="2"/>
                    <a:pt x="12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33"/>
            <p:cNvSpPr/>
            <p:nvPr/>
          </p:nvSpPr>
          <p:spPr>
            <a:xfrm>
              <a:off x="5134075" y="2530625"/>
              <a:ext cx="6100" cy="6425"/>
            </a:xfrm>
            <a:custGeom>
              <a:avLst/>
              <a:gdLst/>
              <a:ahLst/>
              <a:cxnLst/>
              <a:rect l="l" t="t" r="r" b="b"/>
              <a:pathLst>
                <a:path w="244" h="257" extrusionOk="0">
                  <a:moveTo>
                    <a:pt x="104" y="1"/>
                  </a:moveTo>
                  <a:cubicBezTo>
                    <a:pt x="87" y="1"/>
                    <a:pt x="71" y="17"/>
                    <a:pt x="54" y="33"/>
                  </a:cubicBezTo>
                  <a:cubicBezTo>
                    <a:pt x="21" y="50"/>
                    <a:pt x="1" y="104"/>
                    <a:pt x="21" y="137"/>
                  </a:cubicBezTo>
                  <a:cubicBezTo>
                    <a:pt x="21" y="170"/>
                    <a:pt x="38" y="207"/>
                    <a:pt x="54" y="223"/>
                  </a:cubicBezTo>
                  <a:cubicBezTo>
                    <a:pt x="87" y="256"/>
                    <a:pt x="104" y="256"/>
                    <a:pt x="141" y="256"/>
                  </a:cubicBezTo>
                  <a:cubicBezTo>
                    <a:pt x="190" y="240"/>
                    <a:pt x="244" y="190"/>
                    <a:pt x="244" y="120"/>
                  </a:cubicBezTo>
                  <a:lnTo>
                    <a:pt x="244" y="104"/>
                  </a:lnTo>
                  <a:cubicBezTo>
                    <a:pt x="227" y="50"/>
                    <a:pt x="20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33"/>
            <p:cNvSpPr/>
            <p:nvPr/>
          </p:nvSpPr>
          <p:spPr>
            <a:xfrm>
              <a:off x="5132425" y="2547225"/>
              <a:ext cx="6000" cy="6525"/>
            </a:xfrm>
            <a:custGeom>
              <a:avLst/>
              <a:gdLst/>
              <a:ahLst/>
              <a:cxnLst/>
              <a:rect l="l" t="t" r="r" b="b"/>
              <a:pathLst>
                <a:path w="240" h="261" extrusionOk="0">
                  <a:moveTo>
                    <a:pt x="126" y="0"/>
                  </a:moveTo>
                  <a:cubicBezTo>
                    <a:pt x="81" y="0"/>
                    <a:pt x="31" y="33"/>
                    <a:pt x="17" y="91"/>
                  </a:cubicBezTo>
                  <a:cubicBezTo>
                    <a:pt x="1" y="145"/>
                    <a:pt x="17" y="227"/>
                    <a:pt x="87" y="248"/>
                  </a:cubicBezTo>
                  <a:cubicBezTo>
                    <a:pt x="100" y="256"/>
                    <a:pt x="115" y="261"/>
                    <a:pt x="130" y="261"/>
                  </a:cubicBezTo>
                  <a:cubicBezTo>
                    <a:pt x="170" y="261"/>
                    <a:pt x="211" y="229"/>
                    <a:pt x="223" y="178"/>
                  </a:cubicBezTo>
                  <a:cubicBezTo>
                    <a:pt x="240" y="107"/>
                    <a:pt x="223" y="42"/>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33"/>
            <p:cNvSpPr/>
            <p:nvPr/>
          </p:nvSpPr>
          <p:spPr>
            <a:xfrm>
              <a:off x="5125925" y="2610500"/>
              <a:ext cx="5600" cy="6600"/>
            </a:xfrm>
            <a:custGeom>
              <a:avLst/>
              <a:gdLst/>
              <a:ahLst/>
              <a:cxnLst/>
              <a:rect l="l" t="t" r="r" b="b"/>
              <a:pathLst>
                <a:path w="224" h="264" extrusionOk="0">
                  <a:moveTo>
                    <a:pt x="87" y="1"/>
                  </a:moveTo>
                  <a:cubicBezTo>
                    <a:pt x="38" y="17"/>
                    <a:pt x="1" y="87"/>
                    <a:pt x="1" y="153"/>
                  </a:cubicBezTo>
                  <a:cubicBezTo>
                    <a:pt x="1" y="190"/>
                    <a:pt x="17" y="223"/>
                    <a:pt x="55" y="240"/>
                  </a:cubicBezTo>
                  <a:cubicBezTo>
                    <a:pt x="66" y="252"/>
                    <a:pt x="86" y="263"/>
                    <a:pt x="103" y="263"/>
                  </a:cubicBezTo>
                  <a:cubicBezTo>
                    <a:pt x="109" y="263"/>
                    <a:pt x="116" y="261"/>
                    <a:pt x="120" y="256"/>
                  </a:cubicBezTo>
                  <a:cubicBezTo>
                    <a:pt x="158" y="256"/>
                    <a:pt x="191" y="240"/>
                    <a:pt x="207" y="207"/>
                  </a:cubicBezTo>
                  <a:cubicBezTo>
                    <a:pt x="224" y="190"/>
                    <a:pt x="224" y="153"/>
                    <a:pt x="224" y="120"/>
                  </a:cubicBezTo>
                  <a:cubicBezTo>
                    <a:pt x="224" y="87"/>
                    <a:pt x="207" y="50"/>
                    <a:pt x="174" y="34"/>
                  </a:cubicBezTo>
                  <a:cubicBezTo>
                    <a:pt x="174" y="17"/>
                    <a:pt x="158" y="17"/>
                    <a:pt x="158"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33"/>
            <p:cNvSpPr/>
            <p:nvPr/>
          </p:nvSpPr>
          <p:spPr>
            <a:xfrm>
              <a:off x="5128925" y="2643075"/>
              <a:ext cx="6100" cy="6700"/>
            </a:xfrm>
            <a:custGeom>
              <a:avLst/>
              <a:gdLst/>
              <a:ahLst/>
              <a:cxnLst/>
              <a:rect l="l" t="t" r="r" b="b"/>
              <a:pathLst>
                <a:path w="244" h="268" extrusionOk="0">
                  <a:moveTo>
                    <a:pt x="104" y="1"/>
                  </a:moveTo>
                  <a:cubicBezTo>
                    <a:pt x="87" y="21"/>
                    <a:pt x="87" y="21"/>
                    <a:pt x="71" y="21"/>
                  </a:cubicBezTo>
                  <a:cubicBezTo>
                    <a:pt x="38" y="38"/>
                    <a:pt x="0" y="104"/>
                    <a:pt x="0" y="157"/>
                  </a:cubicBezTo>
                  <a:cubicBezTo>
                    <a:pt x="21" y="190"/>
                    <a:pt x="38" y="227"/>
                    <a:pt x="54" y="244"/>
                  </a:cubicBezTo>
                  <a:cubicBezTo>
                    <a:pt x="66" y="255"/>
                    <a:pt x="86" y="267"/>
                    <a:pt x="109" y="267"/>
                  </a:cubicBezTo>
                  <a:cubicBezTo>
                    <a:pt x="119" y="267"/>
                    <a:pt x="130" y="265"/>
                    <a:pt x="141" y="260"/>
                  </a:cubicBezTo>
                  <a:cubicBezTo>
                    <a:pt x="190" y="260"/>
                    <a:pt x="244" y="190"/>
                    <a:pt x="227" y="124"/>
                  </a:cubicBezTo>
                  <a:lnTo>
                    <a:pt x="227" y="87"/>
                  </a:lnTo>
                  <a:cubicBezTo>
                    <a:pt x="207" y="54"/>
                    <a:pt x="190" y="38"/>
                    <a:pt x="157" y="21"/>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33"/>
            <p:cNvSpPr/>
            <p:nvPr/>
          </p:nvSpPr>
          <p:spPr>
            <a:xfrm>
              <a:off x="5132425" y="2577825"/>
              <a:ext cx="6000" cy="6525"/>
            </a:xfrm>
            <a:custGeom>
              <a:avLst/>
              <a:gdLst/>
              <a:ahLst/>
              <a:cxnLst/>
              <a:rect l="l" t="t" r="r" b="b"/>
              <a:pathLst>
                <a:path w="240" h="261" extrusionOk="0">
                  <a:moveTo>
                    <a:pt x="104" y="1"/>
                  </a:moveTo>
                  <a:cubicBezTo>
                    <a:pt x="50" y="17"/>
                    <a:pt x="1" y="87"/>
                    <a:pt x="17" y="157"/>
                  </a:cubicBezTo>
                  <a:cubicBezTo>
                    <a:pt x="17" y="190"/>
                    <a:pt x="34" y="207"/>
                    <a:pt x="50" y="240"/>
                  </a:cubicBezTo>
                  <a:cubicBezTo>
                    <a:pt x="87" y="261"/>
                    <a:pt x="120" y="261"/>
                    <a:pt x="137" y="261"/>
                  </a:cubicBezTo>
                  <a:cubicBezTo>
                    <a:pt x="207" y="240"/>
                    <a:pt x="240" y="174"/>
                    <a:pt x="240" y="104"/>
                  </a:cubicBezTo>
                  <a:cubicBezTo>
                    <a:pt x="223" y="71"/>
                    <a:pt x="207" y="54"/>
                    <a:pt x="190" y="17"/>
                  </a:cubicBezTo>
                  <a:cubicBezTo>
                    <a:pt x="190" y="17"/>
                    <a:pt x="170" y="17"/>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33"/>
            <p:cNvSpPr/>
            <p:nvPr/>
          </p:nvSpPr>
          <p:spPr>
            <a:xfrm>
              <a:off x="5130275" y="2470125"/>
              <a:ext cx="6000" cy="6825"/>
            </a:xfrm>
            <a:custGeom>
              <a:avLst/>
              <a:gdLst/>
              <a:ahLst/>
              <a:cxnLst/>
              <a:rect l="l" t="t" r="r" b="b"/>
              <a:pathLst>
                <a:path w="240" h="273" extrusionOk="0">
                  <a:moveTo>
                    <a:pt x="126" y="0"/>
                  </a:moveTo>
                  <a:cubicBezTo>
                    <a:pt x="120" y="0"/>
                    <a:pt x="111" y="4"/>
                    <a:pt x="103" y="13"/>
                  </a:cubicBezTo>
                  <a:cubicBezTo>
                    <a:pt x="50" y="13"/>
                    <a:pt x="0" y="83"/>
                    <a:pt x="17" y="153"/>
                  </a:cubicBezTo>
                  <a:cubicBezTo>
                    <a:pt x="17" y="186"/>
                    <a:pt x="33" y="219"/>
                    <a:pt x="70" y="239"/>
                  </a:cubicBezTo>
                  <a:cubicBezTo>
                    <a:pt x="87" y="256"/>
                    <a:pt x="103" y="272"/>
                    <a:pt x="136" y="272"/>
                  </a:cubicBezTo>
                  <a:cubicBezTo>
                    <a:pt x="173" y="256"/>
                    <a:pt x="190" y="239"/>
                    <a:pt x="206" y="202"/>
                  </a:cubicBezTo>
                  <a:cubicBezTo>
                    <a:pt x="223" y="186"/>
                    <a:pt x="239" y="153"/>
                    <a:pt x="223" y="116"/>
                  </a:cubicBezTo>
                  <a:cubicBezTo>
                    <a:pt x="223" y="83"/>
                    <a:pt x="206" y="50"/>
                    <a:pt x="190" y="33"/>
                  </a:cubicBezTo>
                  <a:cubicBezTo>
                    <a:pt x="173" y="13"/>
                    <a:pt x="173" y="13"/>
                    <a:pt x="153" y="13"/>
                  </a:cubicBezTo>
                  <a:lnTo>
                    <a:pt x="136" y="13"/>
                  </a:lnTo>
                  <a:cubicBezTo>
                    <a:pt x="136" y="4"/>
                    <a:pt x="13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33"/>
            <p:cNvSpPr/>
            <p:nvPr/>
          </p:nvSpPr>
          <p:spPr>
            <a:xfrm>
              <a:off x="5116975" y="2504300"/>
              <a:ext cx="6400" cy="6550"/>
            </a:xfrm>
            <a:custGeom>
              <a:avLst/>
              <a:gdLst/>
              <a:ahLst/>
              <a:cxnLst/>
              <a:rect l="l" t="t" r="r" b="b"/>
              <a:pathLst>
                <a:path w="256" h="262" extrusionOk="0">
                  <a:moveTo>
                    <a:pt x="140" y="1"/>
                  </a:moveTo>
                  <a:cubicBezTo>
                    <a:pt x="95" y="1"/>
                    <a:pt x="47" y="35"/>
                    <a:pt x="33" y="89"/>
                  </a:cubicBezTo>
                  <a:cubicBezTo>
                    <a:pt x="0" y="159"/>
                    <a:pt x="33" y="229"/>
                    <a:pt x="87" y="262"/>
                  </a:cubicBezTo>
                  <a:lnTo>
                    <a:pt x="136" y="262"/>
                  </a:lnTo>
                  <a:cubicBezTo>
                    <a:pt x="190" y="262"/>
                    <a:pt x="223" y="229"/>
                    <a:pt x="239" y="175"/>
                  </a:cubicBezTo>
                  <a:cubicBezTo>
                    <a:pt x="256" y="126"/>
                    <a:pt x="239" y="72"/>
                    <a:pt x="206" y="39"/>
                  </a:cubicBezTo>
                  <a:cubicBezTo>
                    <a:pt x="206" y="39"/>
                    <a:pt x="190" y="23"/>
                    <a:pt x="169" y="6"/>
                  </a:cubicBezTo>
                  <a:cubicBezTo>
                    <a:pt x="160" y="2"/>
                    <a:pt x="15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33"/>
            <p:cNvSpPr/>
            <p:nvPr/>
          </p:nvSpPr>
          <p:spPr>
            <a:xfrm>
              <a:off x="5106650" y="2535675"/>
              <a:ext cx="6425" cy="6525"/>
            </a:xfrm>
            <a:custGeom>
              <a:avLst/>
              <a:gdLst/>
              <a:ahLst/>
              <a:cxnLst/>
              <a:rect l="l" t="t" r="r" b="b"/>
              <a:pathLst>
                <a:path w="257" h="261" extrusionOk="0">
                  <a:moveTo>
                    <a:pt x="142" y="0"/>
                  </a:moveTo>
                  <a:cubicBezTo>
                    <a:pt x="97" y="0"/>
                    <a:pt x="47" y="30"/>
                    <a:pt x="34" y="71"/>
                  </a:cubicBezTo>
                  <a:cubicBezTo>
                    <a:pt x="1" y="141"/>
                    <a:pt x="34" y="227"/>
                    <a:pt x="88" y="244"/>
                  </a:cubicBezTo>
                  <a:cubicBezTo>
                    <a:pt x="104" y="260"/>
                    <a:pt x="120" y="260"/>
                    <a:pt x="137" y="260"/>
                  </a:cubicBezTo>
                  <a:cubicBezTo>
                    <a:pt x="191" y="244"/>
                    <a:pt x="224" y="227"/>
                    <a:pt x="240" y="174"/>
                  </a:cubicBezTo>
                  <a:cubicBezTo>
                    <a:pt x="257" y="124"/>
                    <a:pt x="240" y="71"/>
                    <a:pt x="207" y="38"/>
                  </a:cubicBezTo>
                  <a:cubicBezTo>
                    <a:pt x="207" y="21"/>
                    <a:pt x="191" y="21"/>
                    <a:pt x="170" y="5"/>
                  </a:cubicBezTo>
                  <a:cubicBezTo>
                    <a:pt x="161" y="2"/>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33"/>
            <p:cNvSpPr/>
            <p:nvPr/>
          </p:nvSpPr>
          <p:spPr>
            <a:xfrm>
              <a:off x="5110875" y="2490625"/>
              <a:ext cx="5700" cy="6700"/>
            </a:xfrm>
            <a:custGeom>
              <a:avLst/>
              <a:gdLst/>
              <a:ahLst/>
              <a:cxnLst/>
              <a:rect l="l" t="t" r="r" b="b"/>
              <a:pathLst>
                <a:path w="228" h="268" extrusionOk="0">
                  <a:moveTo>
                    <a:pt x="104" y="1"/>
                  </a:moveTo>
                  <a:cubicBezTo>
                    <a:pt x="38" y="17"/>
                    <a:pt x="1" y="87"/>
                    <a:pt x="1" y="157"/>
                  </a:cubicBezTo>
                  <a:cubicBezTo>
                    <a:pt x="22" y="190"/>
                    <a:pt x="38" y="223"/>
                    <a:pt x="55" y="244"/>
                  </a:cubicBezTo>
                  <a:cubicBezTo>
                    <a:pt x="66" y="256"/>
                    <a:pt x="86" y="267"/>
                    <a:pt x="110" y="267"/>
                  </a:cubicBezTo>
                  <a:cubicBezTo>
                    <a:pt x="120" y="267"/>
                    <a:pt x="130" y="265"/>
                    <a:pt x="141" y="261"/>
                  </a:cubicBezTo>
                  <a:cubicBezTo>
                    <a:pt x="174" y="261"/>
                    <a:pt x="191" y="244"/>
                    <a:pt x="207" y="207"/>
                  </a:cubicBezTo>
                  <a:cubicBezTo>
                    <a:pt x="228" y="190"/>
                    <a:pt x="228" y="157"/>
                    <a:pt x="228" y="120"/>
                  </a:cubicBezTo>
                  <a:cubicBezTo>
                    <a:pt x="228" y="87"/>
                    <a:pt x="207" y="54"/>
                    <a:pt x="191" y="38"/>
                  </a:cubicBezTo>
                  <a:cubicBezTo>
                    <a:pt x="174" y="17"/>
                    <a:pt x="174" y="17"/>
                    <a:pt x="158" y="17"/>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33"/>
            <p:cNvSpPr/>
            <p:nvPr/>
          </p:nvSpPr>
          <p:spPr>
            <a:xfrm>
              <a:off x="5099750" y="2677100"/>
              <a:ext cx="6000" cy="6400"/>
            </a:xfrm>
            <a:custGeom>
              <a:avLst/>
              <a:gdLst/>
              <a:ahLst/>
              <a:cxnLst/>
              <a:rect l="l" t="t" r="r" b="b"/>
              <a:pathLst>
                <a:path w="240" h="256" extrusionOk="0">
                  <a:moveTo>
                    <a:pt x="104" y="0"/>
                  </a:moveTo>
                  <a:cubicBezTo>
                    <a:pt x="54" y="17"/>
                    <a:pt x="1" y="83"/>
                    <a:pt x="17" y="153"/>
                  </a:cubicBezTo>
                  <a:cubicBezTo>
                    <a:pt x="17" y="186"/>
                    <a:pt x="34" y="223"/>
                    <a:pt x="54" y="239"/>
                  </a:cubicBezTo>
                  <a:cubicBezTo>
                    <a:pt x="87" y="256"/>
                    <a:pt x="104" y="256"/>
                    <a:pt x="137" y="256"/>
                  </a:cubicBezTo>
                  <a:cubicBezTo>
                    <a:pt x="207" y="239"/>
                    <a:pt x="240" y="186"/>
                    <a:pt x="223" y="103"/>
                  </a:cubicBezTo>
                  <a:cubicBezTo>
                    <a:pt x="223" y="66"/>
                    <a:pt x="207" y="50"/>
                    <a:pt x="190" y="17"/>
                  </a:cubicBezTo>
                  <a:lnTo>
                    <a:pt x="15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33"/>
            <p:cNvSpPr/>
            <p:nvPr/>
          </p:nvSpPr>
          <p:spPr>
            <a:xfrm>
              <a:off x="5122950" y="2486900"/>
              <a:ext cx="6000" cy="6325"/>
            </a:xfrm>
            <a:custGeom>
              <a:avLst/>
              <a:gdLst/>
              <a:ahLst/>
              <a:cxnLst/>
              <a:rect l="l" t="t" r="r" b="b"/>
              <a:pathLst>
                <a:path w="240" h="253" extrusionOk="0">
                  <a:moveTo>
                    <a:pt x="112" y="1"/>
                  </a:moveTo>
                  <a:cubicBezTo>
                    <a:pt x="70" y="1"/>
                    <a:pt x="29" y="32"/>
                    <a:pt x="17" y="84"/>
                  </a:cubicBezTo>
                  <a:cubicBezTo>
                    <a:pt x="0" y="150"/>
                    <a:pt x="17" y="220"/>
                    <a:pt x="87" y="253"/>
                  </a:cubicBezTo>
                  <a:lnTo>
                    <a:pt x="136" y="253"/>
                  </a:lnTo>
                  <a:cubicBezTo>
                    <a:pt x="174" y="253"/>
                    <a:pt x="206" y="220"/>
                    <a:pt x="223" y="187"/>
                  </a:cubicBezTo>
                  <a:cubicBezTo>
                    <a:pt x="239" y="133"/>
                    <a:pt x="223" y="84"/>
                    <a:pt x="206" y="47"/>
                  </a:cubicBezTo>
                  <a:cubicBezTo>
                    <a:pt x="190" y="30"/>
                    <a:pt x="174" y="14"/>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33"/>
            <p:cNvSpPr/>
            <p:nvPr/>
          </p:nvSpPr>
          <p:spPr>
            <a:xfrm>
              <a:off x="5099350" y="2693200"/>
              <a:ext cx="6400" cy="6600"/>
            </a:xfrm>
            <a:custGeom>
              <a:avLst/>
              <a:gdLst/>
              <a:ahLst/>
              <a:cxnLst/>
              <a:rect l="l" t="t" r="r" b="b"/>
              <a:pathLst>
                <a:path w="256" h="264" extrusionOk="0">
                  <a:moveTo>
                    <a:pt x="111" y="1"/>
                  </a:moveTo>
                  <a:cubicBezTo>
                    <a:pt x="92" y="1"/>
                    <a:pt x="76" y="12"/>
                    <a:pt x="50" y="24"/>
                  </a:cubicBezTo>
                  <a:cubicBezTo>
                    <a:pt x="17" y="78"/>
                    <a:pt x="0" y="160"/>
                    <a:pt x="33" y="214"/>
                  </a:cubicBezTo>
                  <a:cubicBezTo>
                    <a:pt x="50" y="247"/>
                    <a:pt x="87" y="263"/>
                    <a:pt x="120" y="263"/>
                  </a:cubicBezTo>
                  <a:cubicBezTo>
                    <a:pt x="136" y="263"/>
                    <a:pt x="173" y="247"/>
                    <a:pt x="190" y="230"/>
                  </a:cubicBezTo>
                  <a:cubicBezTo>
                    <a:pt x="239" y="181"/>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33"/>
            <p:cNvSpPr/>
            <p:nvPr/>
          </p:nvSpPr>
          <p:spPr>
            <a:xfrm>
              <a:off x="5124700" y="2562875"/>
              <a:ext cx="6425" cy="6525"/>
            </a:xfrm>
            <a:custGeom>
              <a:avLst/>
              <a:gdLst/>
              <a:ahLst/>
              <a:cxnLst/>
              <a:rect l="l" t="t" r="r" b="b"/>
              <a:pathLst>
                <a:path w="257" h="261" extrusionOk="0">
                  <a:moveTo>
                    <a:pt x="127" y="0"/>
                  </a:moveTo>
                  <a:cubicBezTo>
                    <a:pt x="87" y="0"/>
                    <a:pt x="46" y="32"/>
                    <a:pt x="33" y="83"/>
                  </a:cubicBezTo>
                  <a:cubicBezTo>
                    <a:pt x="0" y="154"/>
                    <a:pt x="33" y="219"/>
                    <a:pt x="87" y="257"/>
                  </a:cubicBezTo>
                  <a:cubicBezTo>
                    <a:pt x="99" y="259"/>
                    <a:pt x="110" y="261"/>
                    <a:pt x="121" y="261"/>
                  </a:cubicBezTo>
                  <a:cubicBezTo>
                    <a:pt x="171" y="261"/>
                    <a:pt x="212" y="231"/>
                    <a:pt x="240" y="186"/>
                  </a:cubicBezTo>
                  <a:cubicBezTo>
                    <a:pt x="256" y="116"/>
                    <a:pt x="223" y="34"/>
                    <a:pt x="169" y="13"/>
                  </a:cubicBezTo>
                  <a:cubicBezTo>
                    <a:pt x="156" y="5"/>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33"/>
            <p:cNvSpPr/>
            <p:nvPr/>
          </p:nvSpPr>
          <p:spPr>
            <a:xfrm>
              <a:off x="5121700" y="2533200"/>
              <a:ext cx="6000" cy="6600"/>
            </a:xfrm>
            <a:custGeom>
              <a:avLst/>
              <a:gdLst/>
              <a:ahLst/>
              <a:cxnLst/>
              <a:rect l="l" t="t" r="r" b="b"/>
              <a:pathLst>
                <a:path w="240" h="264" extrusionOk="0">
                  <a:moveTo>
                    <a:pt x="137" y="1"/>
                  </a:moveTo>
                  <a:cubicBezTo>
                    <a:pt x="104" y="1"/>
                    <a:pt x="67" y="17"/>
                    <a:pt x="50" y="34"/>
                  </a:cubicBezTo>
                  <a:cubicBezTo>
                    <a:pt x="1" y="87"/>
                    <a:pt x="1" y="153"/>
                    <a:pt x="34" y="223"/>
                  </a:cubicBezTo>
                  <a:cubicBezTo>
                    <a:pt x="50" y="240"/>
                    <a:pt x="83" y="256"/>
                    <a:pt x="104" y="256"/>
                  </a:cubicBezTo>
                  <a:cubicBezTo>
                    <a:pt x="114" y="261"/>
                    <a:pt x="123" y="263"/>
                    <a:pt x="133" y="263"/>
                  </a:cubicBezTo>
                  <a:cubicBezTo>
                    <a:pt x="155" y="263"/>
                    <a:pt x="175" y="251"/>
                    <a:pt x="186" y="240"/>
                  </a:cubicBezTo>
                  <a:cubicBezTo>
                    <a:pt x="207" y="223"/>
                    <a:pt x="224" y="190"/>
                    <a:pt x="224" y="153"/>
                  </a:cubicBezTo>
                  <a:cubicBezTo>
                    <a:pt x="240" y="120"/>
                    <a:pt x="224" y="87"/>
                    <a:pt x="207" y="50"/>
                  </a:cubicBezTo>
                  <a:cubicBezTo>
                    <a:pt x="186" y="34"/>
                    <a:pt x="170" y="17"/>
                    <a:pt x="153" y="17"/>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33"/>
            <p:cNvSpPr/>
            <p:nvPr/>
          </p:nvSpPr>
          <p:spPr>
            <a:xfrm>
              <a:off x="5128500" y="2516825"/>
              <a:ext cx="6125" cy="6500"/>
            </a:xfrm>
            <a:custGeom>
              <a:avLst/>
              <a:gdLst/>
              <a:ahLst/>
              <a:cxnLst/>
              <a:rect l="l" t="t" r="r" b="b"/>
              <a:pathLst>
                <a:path w="245" h="260" extrusionOk="0">
                  <a:moveTo>
                    <a:pt x="104" y="0"/>
                  </a:moveTo>
                  <a:cubicBezTo>
                    <a:pt x="71" y="0"/>
                    <a:pt x="55" y="21"/>
                    <a:pt x="38" y="54"/>
                  </a:cubicBezTo>
                  <a:cubicBezTo>
                    <a:pt x="17" y="87"/>
                    <a:pt x="1" y="124"/>
                    <a:pt x="1" y="157"/>
                  </a:cubicBezTo>
                  <a:cubicBezTo>
                    <a:pt x="17" y="190"/>
                    <a:pt x="38" y="227"/>
                    <a:pt x="55" y="243"/>
                  </a:cubicBezTo>
                  <a:cubicBezTo>
                    <a:pt x="71" y="260"/>
                    <a:pt x="104" y="260"/>
                    <a:pt x="141" y="260"/>
                  </a:cubicBezTo>
                  <a:cubicBezTo>
                    <a:pt x="191" y="243"/>
                    <a:pt x="244" y="190"/>
                    <a:pt x="224" y="103"/>
                  </a:cubicBezTo>
                  <a:cubicBezTo>
                    <a:pt x="224" y="70"/>
                    <a:pt x="207" y="54"/>
                    <a:pt x="191" y="21"/>
                  </a:cubicBezTo>
                  <a:lnTo>
                    <a:pt x="158" y="21"/>
                  </a:lnTo>
                  <a:cubicBezTo>
                    <a:pt x="141"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33"/>
            <p:cNvSpPr/>
            <p:nvPr/>
          </p:nvSpPr>
          <p:spPr>
            <a:xfrm>
              <a:off x="5143150" y="2514225"/>
              <a:ext cx="6000" cy="6525"/>
            </a:xfrm>
            <a:custGeom>
              <a:avLst/>
              <a:gdLst/>
              <a:ahLst/>
              <a:cxnLst/>
              <a:rect l="l" t="t" r="r" b="b"/>
              <a:pathLst>
                <a:path w="240" h="261" extrusionOk="0">
                  <a:moveTo>
                    <a:pt x="136" y="1"/>
                  </a:moveTo>
                  <a:cubicBezTo>
                    <a:pt x="104" y="1"/>
                    <a:pt x="87" y="1"/>
                    <a:pt x="50" y="22"/>
                  </a:cubicBezTo>
                  <a:cubicBezTo>
                    <a:pt x="17" y="71"/>
                    <a:pt x="0" y="158"/>
                    <a:pt x="33" y="207"/>
                  </a:cubicBezTo>
                  <a:cubicBezTo>
                    <a:pt x="50" y="244"/>
                    <a:pt x="87" y="261"/>
                    <a:pt x="120" y="261"/>
                  </a:cubicBezTo>
                  <a:cubicBezTo>
                    <a:pt x="136" y="261"/>
                    <a:pt x="174" y="244"/>
                    <a:pt x="190" y="228"/>
                  </a:cubicBezTo>
                  <a:cubicBezTo>
                    <a:pt x="223" y="207"/>
                    <a:pt x="240" y="174"/>
                    <a:pt x="240" y="141"/>
                  </a:cubicBezTo>
                  <a:cubicBezTo>
                    <a:pt x="240" y="104"/>
                    <a:pt x="240" y="71"/>
                    <a:pt x="207" y="55"/>
                  </a:cubicBezTo>
                  <a:cubicBezTo>
                    <a:pt x="207" y="22"/>
                    <a:pt x="190" y="2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33"/>
            <p:cNvSpPr/>
            <p:nvPr/>
          </p:nvSpPr>
          <p:spPr>
            <a:xfrm>
              <a:off x="5139750" y="2561125"/>
              <a:ext cx="6000" cy="6425"/>
            </a:xfrm>
            <a:custGeom>
              <a:avLst/>
              <a:gdLst/>
              <a:ahLst/>
              <a:cxnLst/>
              <a:rect l="l" t="t" r="r" b="b"/>
              <a:pathLst>
                <a:path w="240" h="257" extrusionOk="0">
                  <a:moveTo>
                    <a:pt x="103" y="1"/>
                  </a:moveTo>
                  <a:cubicBezTo>
                    <a:pt x="50" y="17"/>
                    <a:pt x="0" y="83"/>
                    <a:pt x="17" y="153"/>
                  </a:cubicBezTo>
                  <a:cubicBezTo>
                    <a:pt x="17" y="186"/>
                    <a:pt x="33" y="207"/>
                    <a:pt x="66" y="240"/>
                  </a:cubicBezTo>
                  <a:cubicBezTo>
                    <a:pt x="83" y="256"/>
                    <a:pt x="120" y="256"/>
                    <a:pt x="136" y="256"/>
                  </a:cubicBezTo>
                  <a:cubicBezTo>
                    <a:pt x="207" y="240"/>
                    <a:pt x="240" y="170"/>
                    <a:pt x="240" y="104"/>
                  </a:cubicBezTo>
                  <a:cubicBezTo>
                    <a:pt x="223" y="67"/>
                    <a:pt x="207" y="50"/>
                    <a:pt x="186" y="17"/>
                  </a:cubicBezTo>
                  <a:cubicBezTo>
                    <a:pt x="186" y="17"/>
                    <a:pt x="169"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33"/>
            <p:cNvSpPr/>
            <p:nvPr/>
          </p:nvSpPr>
          <p:spPr>
            <a:xfrm>
              <a:off x="5081300" y="2617450"/>
              <a:ext cx="6000" cy="6550"/>
            </a:xfrm>
            <a:custGeom>
              <a:avLst/>
              <a:gdLst/>
              <a:ahLst/>
              <a:cxnLst/>
              <a:rect l="l" t="t" r="r" b="b"/>
              <a:pathLst>
                <a:path w="240" h="262" extrusionOk="0">
                  <a:moveTo>
                    <a:pt x="110" y="1"/>
                  </a:moveTo>
                  <a:cubicBezTo>
                    <a:pt x="70" y="1"/>
                    <a:pt x="29" y="33"/>
                    <a:pt x="17" y="81"/>
                  </a:cubicBezTo>
                  <a:cubicBezTo>
                    <a:pt x="1" y="98"/>
                    <a:pt x="1" y="119"/>
                    <a:pt x="1" y="152"/>
                  </a:cubicBezTo>
                  <a:cubicBezTo>
                    <a:pt x="17" y="185"/>
                    <a:pt x="34" y="238"/>
                    <a:pt x="87" y="255"/>
                  </a:cubicBezTo>
                  <a:cubicBezTo>
                    <a:pt x="96" y="259"/>
                    <a:pt x="105" y="261"/>
                    <a:pt x="114" y="261"/>
                  </a:cubicBezTo>
                  <a:cubicBezTo>
                    <a:pt x="138" y="261"/>
                    <a:pt x="163" y="246"/>
                    <a:pt x="190" y="222"/>
                  </a:cubicBezTo>
                  <a:cubicBezTo>
                    <a:pt x="207" y="222"/>
                    <a:pt x="207" y="201"/>
                    <a:pt x="223" y="185"/>
                  </a:cubicBezTo>
                  <a:cubicBezTo>
                    <a:pt x="240" y="119"/>
                    <a:pt x="207" y="32"/>
                    <a:pt x="153" y="15"/>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33"/>
            <p:cNvSpPr/>
            <p:nvPr/>
          </p:nvSpPr>
          <p:spPr>
            <a:xfrm>
              <a:off x="5166350" y="2483825"/>
              <a:ext cx="2175" cy="1275"/>
            </a:xfrm>
            <a:custGeom>
              <a:avLst/>
              <a:gdLst/>
              <a:ahLst/>
              <a:cxnLst/>
              <a:rect l="l" t="t" r="r" b="b"/>
              <a:pathLst>
                <a:path w="87" h="51" extrusionOk="0">
                  <a:moveTo>
                    <a:pt x="0" y="1"/>
                  </a:moveTo>
                  <a:cubicBezTo>
                    <a:pt x="0" y="17"/>
                    <a:pt x="0" y="17"/>
                    <a:pt x="17" y="17"/>
                  </a:cubicBezTo>
                  <a:cubicBezTo>
                    <a:pt x="33" y="34"/>
                    <a:pt x="50" y="50"/>
                    <a:pt x="87" y="50"/>
                  </a:cubicBezTo>
                  <a:cubicBezTo>
                    <a:pt x="50" y="3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33"/>
            <p:cNvSpPr/>
            <p:nvPr/>
          </p:nvSpPr>
          <p:spPr>
            <a:xfrm>
              <a:off x="5118625" y="2627900"/>
              <a:ext cx="6100" cy="6650"/>
            </a:xfrm>
            <a:custGeom>
              <a:avLst/>
              <a:gdLst/>
              <a:ahLst/>
              <a:cxnLst/>
              <a:rect l="l" t="t" r="r" b="b"/>
              <a:pathLst>
                <a:path w="244" h="266" extrusionOk="0">
                  <a:moveTo>
                    <a:pt x="123" y="1"/>
                  </a:moveTo>
                  <a:cubicBezTo>
                    <a:pt x="117" y="1"/>
                    <a:pt x="110" y="3"/>
                    <a:pt x="103" y="10"/>
                  </a:cubicBezTo>
                  <a:cubicBezTo>
                    <a:pt x="37" y="10"/>
                    <a:pt x="0" y="76"/>
                    <a:pt x="0" y="146"/>
                  </a:cubicBezTo>
                  <a:cubicBezTo>
                    <a:pt x="21" y="179"/>
                    <a:pt x="37" y="216"/>
                    <a:pt x="54" y="232"/>
                  </a:cubicBezTo>
                  <a:cubicBezTo>
                    <a:pt x="70" y="249"/>
                    <a:pt x="103" y="265"/>
                    <a:pt x="140" y="265"/>
                  </a:cubicBezTo>
                  <a:cubicBezTo>
                    <a:pt x="190" y="249"/>
                    <a:pt x="243" y="179"/>
                    <a:pt x="227" y="113"/>
                  </a:cubicBezTo>
                  <a:cubicBezTo>
                    <a:pt x="227" y="76"/>
                    <a:pt x="206" y="43"/>
                    <a:pt x="190" y="26"/>
                  </a:cubicBezTo>
                  <a:cubicBezTo>
                    <a:pt x="173" y="26"/>
                    <a:pt x="173"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33"/>
            <p:cNvSpPr/>
            <p:nvPr/>
          </p:nvSpPr>
          <p:spPr>
            <a:xfrm>
              <a:off x="5223025" y="2532275"/>
              <a:ext cx="6000" cy="6700"/>
            </a:xfrm>
            <a:custGeom>
              <a:avLst/>
              <a:gdLst/>
              <a:ahLst/>
              <a:cxnLst/>
              <a:rect l="l" t="t" r="r" b="b"/>
              <a:pathLst>
                <a:path w="240" h="268" extrusionOk="0">
                  <a:moveTo>
                    <a:pt x="104" y="0"/>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4" y="260"/>
                    <a:pt x="190" y="244"/>
                    <a:pt x="207" y="207"/>
                  </a:cubicBezTo>
                  <a:cubicBezTo>
                    <a:pt x="223" y="190"/>
                    <a:pt x="240" y="157"/>
                    <a:pt x="223" y="124"/>
                  </a:cubicBezTo>
                  <a:cubicBezTo>
                    <a:pt x="223" y="87"/>
                    <a:pt x="207" y="54"/>
                    <a:pt x="190" y="38"/>
                  </a:cubicBezTo>
                  <a:cubicBezTo>
                    <a:pt x="174" y="21"/>
                    <a:pt x="174"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33"/>
            <p:cNvSpPr/>
            <p:nvPr/>
          </p:nvSpPr>
          <p:spPr>
            <a:xfrm>
              <a:off x="5122950" y="2703675"/>
              <a:ext cx="6000" cy="6650"/>
            </a:xfrm>
            <a:custGeom>
              <a:avLst/>
              <a:gdLst/>
              <a:ahLst/>
              <a:cxnLst/>
              <a:rect l="l" t="t" r="r" b="b"/>
              <a:pathLst>
                <a:path w="240" h="266" extrusionOk="0">
                  <a:moveTo>
                    <a:pt x="103" y="1"/>
                  </a:moveTo>
                  <a:cubicBezTo>
                    <a:pt x="70" y="17"/>
                    <a:pt x="33" y="34"/>
                    <a:pt x="17" y="50"/>
                  </a:cubicBezTo>
                  <a:cubicBezTo>
                    <a:pt x="0" y="87"/>
                    <a:pt x="0" y="120"/>
                    <a:pt x="0" y="153"/>
                  </a:cubicBezTo>
                  <a:cubicBezTo>
                    <a:pt x="17" y="190"/>
                    <a:pt x="17" y="223"/>
                    <a:pt x="54" y="240"/>
                  </a:cubicBezTo>
                  <a:cubicBezTo>
                    <a:pt x="66" y="252"/>
                    <a:pt x="85" y="265"/>
                    <a:pt x="107" y="265"/>
                  </a:cubicBezTo>
                  <a:cubicBezTo>
                    <a:pt x="117" y="265"/>
                    <a:pt x="127" y="263"/>
                    <a:pt x="136" y="256"/>
                  </a:cubicBezTo>
                  <a:cubicBezTo>
                    <a:pt x="190" y="256"/>
                    <a:pt x="239" y="190"/>
                    <a:pt x="223" y="120"/>
                  </a:cubicBezTo>
                  <a:cubicBezTo>
                    <a:pt x="223" y="87"/>
                    <a:pt x="206" y="50"/>
                    <a:pt x="174" y="34"/>
                  </a:cubicBezTo>
                  <a:cubicBezTo>
                    <a:pt x="174" y="17"/>
                    <a:pt x="157"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33"/>
            <p:cNvSpPr/>
            <p:nvPr/>
          </p:nvSpPr>
          <p:spPr>
            <a:xfrm>
              <a:off x="5231575" y="2544750"/>
              <a:ext cx="5600" cy="6525"/>
            </a:xfrm>
            <a:custGeom>
              <a:avLst/>
              <a:gdLst/>
              <a:ahLst/>
              <a:cxnLst/>
              <a:rect l="l" t="t" r="r" b="b"/>
              <a:pathLst>
                <a:path w="224" h="261" extrusionOk="0">
                  <a:moveTo>
                    <a:pt x="104" y="0"/>
                  </a:moveTo>
                  <a:cubicBezTo>
                    <a:pt x="38" y="17"/>
                    <a:pt x="1" y="87"/>
                    <a:pt x="1" y="157"/>
                  </a:cubicBezTo>
                  <a:cubicBezTo>
                    <a:pt x="17" y="190"/>
                    <a:pt x="38" y="206"/>
                    <a:pt x="54" y="244"/>
                  </a:cubicBezTo>
                  <a:cubicBezTo>
                    <a:pt x="71" y="260"/>
                    <a:pt x="104" y="260"/>
                    <a:pt x="141" y="260"/>
                  </a:cubicBezTo>
                  <a:cubicBezTo>
                    <a:pt x="174" y="260"/>
                    <a:pt x="191" y="244"/>
                    <a:pt x="207" y="206"/>
                  </a:cubicBezTo>
                  <a:cubicBezTo>
                    <a:pt x="224" y="174"/>
                    <a:pt x="224" y="141"/>
                    <a:pt x="224" y="103"/>
                  </a:cubicBezTo>
                  <a:cubicBezTo>
                    <a:pt x="224" y="70"/>
                    <a:pt x="207" y="54"/>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33"/>
            <p:cNvSpPr/>
            <p:nvPr/>
          </p:nvSpPr>
          <p:spPr>
            <a:xfrm>
              <a:off x="5224275" y="2561950"/>
              <a:ext cx="6100" cy="6425"/>
            </a:xfrm>
            <a:custGeom>
              <a:avLst/>
              <a:gdLst/>
              <a:ahLst/>
              <a:cxnLst/>
              <a:rect l="l" t="t" r="r" b="b"/>
              <a:pathLst>
                <a:path w="244" h="257" extrusionOk="0">
                  <a:moveTo>
                    <a:pt x="103" y="1"/>
                  </a:moveTo>
                  <a:cubicBezTo>
                    <a:pt x="54" y="17"/>
                    <a:pt x="0" y="87"/>
                    <a:pt x="21" y="153"/>
                  </a:cubicBezTo>
                  <a:cubicBezTo>
                    <a:pt x="21" y="191"/>
                    <a:pt x="37" y="223"/>
                    <a:pt x="54" y="240"/>
                  </a:cubicBezTo>
                  <a:cubicBezTo>
                    <a:pt x="87" y="256"/>
                    <a:pt x="124" y="256"/>
                    <a:pt x="140" y="256"/>
                  </a:cubicBezTo>
                  <a:cubicBezTo>
                    <a:pt x="206" y="256"/>
                    <a:pt x="243" y="191"/>
                    <a:pt x="243" y="104"/>
                  </a:cubicBezTo>
                  <a:cubicBezTo>
                    <a:pt x="227" y="87"/>
                    <a:pt x="206" y="50"/>
                    <a:pt x="190" y="34"/>
                  </a:cubicBezTo>
                  <a:cubicBezTo>
                    <a:pt x="190" y="17"/>
                    <a:pt x="173" y="17"/>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33"/>
            <p:cNvSpPr/>
            <p:nvPr/>
          </p:nvSpPr>
          <p:spPr>
            <a:xfrm>
              <a:off x="5110475" y="2613500"/>
              <a:ext cx="6100" cy="6400"/>
            </a:xfrm>
            <a:custGeom>
              <a:avLst/>
              <a:gdLst/>
              <a:ahLst/>
              <a:cxnLst/>
              <a:rect l="l" t="t" r="r" b="b"/>
              <a:pathLst>
                <a:path w="244" h="256" extrusionOk="0">
                  <a:moveTo>
                    <a:pt x="141" y="0"/>
                  </a:moveTo>
                  <a:cubicBezTo>
                    <a:pt x="104" y="0"/>
                    <a:pt x="87" y="0"/>
                    <a:pt x="54" y="33"/>
                  </a:cubicBezTo>
                  <a:cubicBezTo>
                    <a:pt x="0" y="70"/>
                    <a:pt x="0" y="153"/>
                    <a:pt x="38" y="206"/>
                  </a:cubicBezTo>
                  <a:cubicBezTo>
                    <a:pt x="54" y="239"/>
                    <a:pt x="87" y="256"/>
                    <a:pt x="120" y="256"/>
                  </a:cubicBezTo>
                  <a:cubicBezTo>
                    <a:pt x="141" y="256"/>
                    <a:pt x="174" y="256"/>
                    <a:pt x="190" y="223"/>
                  </a:cubicBezTo>
                  <a:cubicBezTo>
                    <a:pt x="223" y="206"/>
                    <a:pt x="223" y="173"/>
                    <a:pt x="244" y="136"/>
                  </a:cubicBezTo>
                  <a:cubicBezTo>
                    <a:pt x="244" y="103"/>
                    <a:pt x="223" y="70"/>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33"/>
            <p:cNvSpPr/>
            <p:nvPr/>
          </p:nvSpPr>
          <p:spPr>
            <a:xfrm>
              <a:off x="5112225" y="2568350"/>
              <a:ext cx="6000" cy="6525"/>
            </a:xfrm>
            <a:custGeom>
              <a:avLst/>
              <a:gdLst/>
              <a:ahLst/>
              <a:cxnLst/>
              <a:rect l="l" t="t" r="r" b="b"/>
              <a:pathLst>
                <a:path w="240" h="261" extrusionOk="0">
                  <a:moveTo>
                    <a:pt x="104" y="0"/>
                  </a:moveTo>
                  <a:cubicBezTo>
                    <a:pt x="50" y="21"/>
                    <a:pt x="1" y="71"/>
                    <a:pt x="17" y="157"/>
                  </a:cubicBezTo>
                  <a:cubicBezTo>
                    <a:pt x="17" y="190"/>
                    <a:pt x="34" y="207"/>
                    <a:pt x="50" y="244"/>
                  </a:cubicBezTo>
                  <a:cubicBezTo>
                    <a:pt x="87" y="260"/>
                    <a:pt x="104" y="260"/>
                    <a:pt x="137" y="260"/>
                  </a:cubicBezTo>
                  <a:cubicBezTo>
                    <a:pt x="207" y="244"/>
                    <a:pt x="240" y="174"/>
                    <a:pt x="223" y="104"/>
                  </a:cubicBezTo>
                  <a:cubicBezTo>
                    <a:pt x="223" y="71"/>
                    <a:pt x="207" y="54"/>
                    <a:pt x="190" y="21"/>
                  </a:cubicBezTo>
                  <a:cubicBezTo>
                    <a:pt x="174" y="21"/>
                    <a:pt x="174"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33"/>
            <p:cNvSpPr/>
            <p:nvPr/>
          </p:nvSpPr>
          <p:spPr>
            <a:xfrm>
              <a:off x="5113475" y="2643600"/>
              <a:ext cx="6100" cy="6575"/>
            </a:xfrm>
            <a:custGeom>
              <a:avLst/>
              <a:gdLst/>
              <a:ahLst/>
              <a:cxnLst/>
              <a:rect l="l" t="t" r="r" b="b"/>
              <a:pathLst>
                <a:path w="244" h="263" extrusionOk="0">
                  <a:moveTo>
                    <a:pt x="140" y="0"/>
                  </a:moveTo>
                  <a:cubicBezTo>
                    <a:pt x="103" y="0"/>
                    <a:pt x="70" y="17"/>
                    <a:pt x="54" y="33"/>
                  </a:cubicBezTo>
                  <a:cubicBezTo>
                    <a:pt x="0" y="83"/>
                    <a:pt x="0" y="153"/>
                    <a:pt x="37" y="223"/>
                  </a:cubicBezTo>
                  <a:cubicBezTo>
                    <a:pt x="54" y="239"/>
                    <a:pt x="87" y="256"/>
                    <a:pt x="103" y="256"/>
                  </a:cubicBezTo>
                  <a:cubicBezTo>
                    <a:pt x="114" y="261"/>
                    <a:pt x="124" y="263"/>
                    <a:pt x="134" y="263"/>
                  </a:cubicBezTo>
                  <a:cubicBezTo>
                    <a:pt x="158" y="263"/>
                    <a:pt x="178" y="251"/>
                    <a:pt x="190" y="239"/>
                  </a:cubicBezTo>
                  <a:cubicBezTo>
                    <a:pt x="243" y="186"/>
                    <a:pt x="243" y="103"/>
                    <a:pt x="206" y="50"/>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33"/>
            <p:cNvSpPr/>
            <p:nvPr/>
          </p:nvSpPr>
          <p:spPr>
            <a:xfrm>
              <a:off x="5122525" y="2661025"/>
              <a:ext cx="6000" cy="6700"/>
            </a:xfrm>
            <a:custGeom>
              <a:avLst/>
              <a:gdLst/>
              <a:ahLst/>
              <a:cxnLst/>
              <a:rect l="l" t="t" r="r" b="b"/>
              <a:pathLst>
                <a:path w="240" h="268" extrusionOk="0">
                  <a:moveTo>
                    <a:pt x="128" y="0"/>
                  </a:moveTo>
                  <a:cubicBezTo>
                    <a:pt x="83" y="0"/>
                    <a:pt x="31" y="35"/>
                    <a:pt x="17" y="91"/>
                  </a:cubicBezTo>
                  <a:cubicBezTo>
                    <a:pt x="1" y="161"/>
                    <a:pt x="17" y="231"/>
                    <a:pt x="71" y="264"/>
                  </a:cubicBezTo>
                  <a:cubicBezTo>
                    <a:pt x="82" y="267"/>
                    <a:pt x="94" y="268"/>
                    <a:pt x="105" y="268"/>
                  </a:cubicBezTo>
                  <a:cubicBezTo>
                    <a:pt x="159" y="268"/>
                    <a:pt x="210" y="235"/>
                    <a:pt x="223" y="177"/>
                  </a:cubicBezTo>
                  <a:cubicBezTo>
                    <a:pt x="240" y="107"/>
                    <a:pt x="207" y="41"/>
                    <a:pt x="153" y="4"/>
                  </a:cubicBezTo>
                  <a:cubicBezTo>
                    <a:pt x="146" y="1"/>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5" name="Google Shape;12955;p33"/>
            <p:cNvSpPr/>
            <p:nvPr/>
          </p:nvSpPr>
          <p:spPr>
            <a:xfrm>
              <a:off x="5114400" y="2518250"/>
              <a:ext cx="5575" cy="6525"/>
            </a:xfrm>
            <a:custGeom>
              <a:avLst/>
              <a:gdLst/>
              <a:ahLst/>
              <a:cxnLst/>
              <a:rect l="l" t="t" r="r" b="b"/>
              <a:pathLst>
                <a:path w="223" h="261" extrusionOk="0">
                  <a:moveTo>
                    <a:pt x="94" y="0"/>
                  </a:moveTo>
                  <a:cubicBezTo>
                    <a:pt x="53" y="0"/>
                    <a:pt x="12" y="32"/>
                    <a:pt x="0" y="83"/>
                  </a:cubicBezTo>
                  <a:lnTo>
                    <a:pt x="0" y="133"/>
                  </a:lnTo>
                  <a:cubicBezTo>
                    <a:pt x="0" y="186"/>
                    <a:pt x="17" y="236"/>
                    <a:pt x="66" y="252"/>
                  </a:cubicBezTo>
                  <a:cubicBezTo>
                    <a:pt x="76" y="258"/>
                    <a:pt x="88" y="261"/>
                    <a:pt x="99" y="261"/>
                  </a:cubicBezTo>
                  <a:cubicBezTo>
                    <a:pt x="128" y="261"/>
                    <a:pt x="157" y="243"/>
                    <a:pt x="169" y="219"/>
                  </a:cubicBezTo>
                  <a:cubicBezTo>
                    <a:pt x="190" y="219"/>
                    <a:pt x="206" y="203"/>
                    <a:pt x="206" y="170"/>
                  </a:cubicBezTo>
                  <a:cubicBezTo>
                    <a:pt x="223" y="116"/>
                    <a:pt x="206" y="30"/>
                    <a:pt x="136" y="13"/>
                  </a:cubicBezTo>
                  <a:cubicBezTo>
                    <a:pt x="123" y="4"/>
                    <a:pt x="108"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6" name="Google Shape;12956;p33"/>
            <p:cNvSpPr/>
            <p:nvPr/>
          </p:nvSpPr>
          <p:spPr>
            <a:xfrm>
              <a:off x="5116975" y="2548100"/>
              <a:ext cx="6400" cy="6675"/>
            </a:xfrm>
            <a:custGeom>
              <a:avLst/>
              <a:gdLst/>
              <a:ahLst/>
              <a:cxnLst/>
              <a:rect l="l" t="t" r="r" b="b"/>
              <a:pathLst>
                <a:path w="256" h="267" extrusionOk="0">
                  <a:moveTo>
                    <a:pt x="134" y="1"/>
                  </a:moveTo>
                  <a:cubicBezTo>
                    <a:pt x="84" y="1"/>
                    <a:pt x="44" y="35"/>
                    <a:pt x="17" y="89"/>
                  </a:cubicBezTo>
                  <a:cubicBezTo>
                    <a:pt x="0" y="159"/>
                    <a:pt x="33" y="229"/>
                    <a:pt x="87" y="262"/>
                  </a:cubicBezTo>
                  <a:cubicBezTo>
                    <a:pt x="95" y="265"/>
                    <a:pt x="104" y="266"/>
                    <a:pt x="114" y="266"/>
                  </a:cubicBezTo>
                  <a:cubicBezTo>
                    <a:pt x="159" y="266"/>
                    <a:pt x="209" y="234"/>
                    <a:pt x="223" y="176"/>
                  </a:cubicBezTo>
                  <a:cubicBezTo>
                    <a:pt x="256" y="110"/>
                    <a:pt x="223" y="40"/>
                    <a:pt x="169" y="7"/>
                  </a:cubicBezTo>
                  <a:cubicBezTo>
                    <a:pt x="157" y="3"/>
                    <a:pt x="14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33"/>
            <p:cNvSpPr/>
            <p:nvPr/>
          </p:nvSpPr>
          <p:spPr>
            <a:xfrm>
              <a:off x="5118625" y="2582975"/>
              <a:ext cx="6100" cy="6525"/>
            </a:xfrm>
            <a:custGeom>
              <a:avLst/>
              <a:gdLst/>
              <a:ahLst/>
              <a:cxnLst/>
              <a:rect l="l" t="t" r="r" b="b"/>
              <a:pathLst>
                <a:path w="244" h="261" extrusionOk="0">
                  <a:moveTo>
                    <a:pt x="103" y="1"/>
                  </a:moveTo>
                  <a:cubicBezTo>
                    <a:pt x="54" y="1"/>
                    <a:pt x="0" y="71"/>
                    <a:pt x="21" y="137"/>
                  </a:cubicBezTo>
                  <a:cubicBezTo>
                    <a:pt x="21" y="224"/>
                    <a:pt x="87" y="261"/>
                    <a:pt x="140" y="261"/>
                  </a:cubicBezTo>
                  <a:cubicBezTo>
                    <a:pt x="173" y="240"/>
                    <a:pt x="190" y="224"/>
                    <a:pt x="206" y="207"/>
                  </a:cubicBezTo>
                  <a:cubicBezTo>
                    <a:pt x="227" y="174"/>
                    <a:pt x="243" y="137"/>
                    <a:pt x="243" y="104"/>
                  </a:cubicBezTo>
                  <a:cubicBezTo>
                    <a:pt x="227" y="71"/>
                    <a:pt x="206" y="34"/>
                    <a:pt x="190" y="17"/>
                  </a:cubicBezTo>
                  <a:cubicBezTo>
                    <a:pt x="190"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33"/>
            <p:cNvSpPr/>
            <p:nvPr/>
          </p:nvSpPr>
          <p:spPr>
            <a:xfrm>
              <a:off x="5117375" y="2598450"/>
              <a:ext cx="5600" cy="6525"/>
            </a:xfrm>
            <a:custGeom>
              <a:avLst/>
              <a:gdLst/>
              <a:ahLst/>
              <a:cxnLst/>
              <a:rect l="l" t="t" r="r" b="b"/>
              <a:pathLst>
                <a:path w="224" h="261" extrusionOk="0">
                  <a:moveTo>
                    <a:pt x="104" y="0"/>
                  </a:moveTo>
                  <a:cubicBezTo>
                    <a:pt x="34" y="0"/>
                    <a:pt x="1" y="70"/>
                    <a:pt x="1" y="136"/>
                  </a:cubicBezTo>
                  <a:cubicBezTo>
                    <a:pt x="17" y="174"/>
                    <a:pt x="17" y="207"/>
                    <a:pt x="50" y="223"/>
                  </a:cubicBezTo>
                  <a:cubicBezTo>
                    <a:pt x="71" y="260"/>
                    <a:pt x="104" y="260"/>
                    <a:pt x="137" y="260"/>
                  </a:cubicBezTo>
                  <a:cubicBezTo>
                    <a:pt x="153" y="239"/>
                    <a:pt x="190" y="223"/>
                    <a:pt x="207" y="207"/>
                  </a:cubicBezTo>
                  <a:cubicBezTo>
                    <a:pt x="223" y="174"/>
                    <a:pt x="223" y="136"/>
                    <a:pt x="223" y="103"/>
                  </a:cubicBezTo>
                  <a:cubicBezTo>
                    <a:pt x="223" y="70"/>
                    <a:pt x="207"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33"/>
            <p:cNvSpPr/>
            <p:nvPr/>
          </p:nvSpPr>
          <p:spPr>
            <a:xfrm>
              <a:off x="5093375" y="2493200"/>
              <a:ext cx="6000" cy="6700"/>
            </a:xfrm>
            <a:custGeom>
              <a:avLst/>
              <a:gdLst/>
              <a:ahLst/>
              <a:cxnLst/>
              <a:rect l="l" t="t" r="r" b="b"/>
              <a:pathLst>
                <a:path w="240" h="268" extrusionOk="0">
                  <a:moveTo>
                    <a:pt x="103" y="1"/>
                  </a:moveTo>
                  <a:cubicBezTo>
                    <a:pt x="66" y="17"/>
                    <a:pt x="50" y="38"/>
                    <a:pt x="33" y="54"/>
                  </a:cubicBezTo>
                  <a:cubicBezTo>
                    <a:pt x="17" y="87"/>
                    <a:pt x="0" y="120"/>
                    <a:pt x="0" y="158"/>
                  </a:cubicBezTo>
                  <a:cubicBezTo>
                    <a:pt x="17" y="191"/>
                    <a:pt x="33" y="224"/>
                    <a:pt x="50" y="244"/>
                  </a:cubicBezTo>
                  <a:cubicBezTo>
                    <a:pt x="61" y="256"/>
                    <a:pt x="83" y="267"/>
                    <a:pt x="107" y="267"/>
                  </a:cubicBezTo>
                  <a:cubicBezTo>
                    <a:pt x="116" y="267"/>
                    <a:pt x="126" y="265"/>
                    <a:pt x="136" y="261"/>
                  </a:cubicBezTo>
                  <a:cubicBezTo>
                    <a:pt x="186" y="261"/>
                    <a:pt x="239" y="191"/>
                    <a:pt x="223" y="120"/>
                  </a:cubicBezTo>
                  <a:cubicBezTo>
                    <a:pt x="223" y="87"/>
                    <a:pt x="206" y="54"/>
                    <a:pt x="186"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33"/>
            <p:cNvSpPr/>
            <p:nvPr/>
          </p:nvSpPr>
          <p:spPr>
            <a:xfrm>
              <a:off x="5078325" y="2495375"/>
              <a:ext cx="6000" cy="6525"/>
            </a:xfrm>
            <a:custGeom>
              <a:avLst/>
              <a:gdLst/>
              <a:ahLst/>
              <a:cxnLst/>
              <a:rect l="l" t="t" r="r" b="b"/>
              <a:pathLst>
                <a:path w="240" h="261" extrusionOk="0">
                  <a:moveTo>
                    <a:pt x="103" y="0"/>
                  </a:moveTo>
                  <a:cubicBezTo>
                    <a:pt x="33" y="17"/>
                    <a:pt x="0" y="71"/>
                    <a:pt x="17" y="157"/>
                  </a:cubicBezTo>
                  <a:cubicBezTo>
                    <a:pt x="17" y="190"/>
                    <a:pt x="33" y="207"/>
                    <a:pt x="50" y="240"/>
                  </a:cubicBezTo>
                  <a:cubicBezTo>
                    <a:pt x="66" y="260"/>
                    <a:pt x="103" y="260"/>
                    <a:pt x="136" y="260"/>
                  </a:cubicBezTo>
                  <a:cubicBezTo>
                    <a:pt x="190" y="240"/>
                    <a:pt x="239" y="174"/>
                    <a:pt x="223" y="104"/>
                  </a:cubicBezTo>
                  <a:cubicBezTo>
                    <a:pt x="223" y="71"/>
                    <a:pt x="206" y="33"/>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33"/>
            <p:cNvSpPr/>
            <p:nvPr/>
          </p:nvSpPr>
          <p:spPr>
            <a:xfrm>
              <a:off x="5085625" y="2478150"/>
              <a:ext cx="5600" cy="6525"/>
            </a:xfrm>
            <a:custGeom>
              <a:avLst/>
              <a:gdLst/>
              <a:ahLst/>
              <a:cxnLst/>
              <a:rect l="l" t="t" r="r" b="b"/>
              <a:pathLst>
                <a:path w="224" h="261" extrusionOk="0">
                  <a:moveTo>
                    <a:pt x="104" y="1"/>
                  </a:moveTo>
                  <a:cubicBezTo>
                    <a:pt x="34" y="1"/>
                    <a:pt x="1" y="71"/>
                    <a:pt x="1" y="141"/>
                  </a:cubicBezTo>
                  <a:cubicBezTo>
                    <a:pt x="1" y="174"/>
                    <a:pt x="17" y="207"/>
                    <a:pt x="50" y="228"/>
                  </a:cubicBezTo>
                  <a:cubicBezTo>
                    <a:pt x="67" y="261"/>
                    <a:pt x="104" y="261"/>
                    <a:pt x="120" y="261"/>
                  </a:cubicBezTo>
                  <a:cubicBezTo>
                    <a:pt x="153" y="244"/>
                    <a:pt x="186" y="228"/>
                    <a:pt x="207" y="207"/>
                  </a:cubicBezTo>
                  <a:cubicBezTo>
                    <a:pt x="223" y="174"/>
                    <a:pt x="223" y="141"/>
                    <a:pt x="223" y="104"/>
                  </a:cubicBezTo>
                  <a:cubicBezTo>
                    <a:pt x="223" y="71"/>
                    <a:pt x="207" y="38"/>
                    <a:pt x="170" y="22"/>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33"/>
            <p:cNvSpPr/>
            <p:nvPr/>
          </p:nvSpPr>
          <p:spPr>
            <a:xfrm>
              <a:off x="5088625" y="2510650"/>
              <a:ext cx="6000" cy="6700"/>
            </a:xfrm>
            <a:custGeom>
              <a:avLst/>
              <a:gdLst/>
              <a:ahLst/>
              <a:cxnLst/>
              <a:rect l="l" t="t" r="r" b="b"/>
              <a:pathLst>
                <a:path w="240" h="268" extrusionOk="0">
                  <a:moveTo>
                    <a:pt x="120" y="1"/>
                  </a:moveTo>
                  <a:cubicBezTo>
                    <a:pt x="114" y="1"/>
                    <a:pt x="109" y="2"/>
                    <a:pt x="103" y="8"/>
                  </a:cubicBezTo>
                  <a:lnTo>
                    <a:pt x="66" y="8"/>
                  </a:lnTo>
                  <a:cubicBezTo>
                    <a:pt x="33" y="41"/>
                    <a:pt x="0" y="94"/>
                    <a:pt x="17" y="144"/>
                  </a:cubicBezTo>
                  <a:cubicBezTo>
                    <a:pt x="17" y="181"/>
                    <a:pt x="33" y="214"/>
                    <a:pt x="50" y="231"/>
                  </a:cubicBezTo>
                  <a:cubicBezTo>
                    <a:pt x="66" y="268"/>
                    <a:pt x="103" y="268"/>
                    <a:pt x="136" y="268"/>
                  </a:cubicBezTo>
                  <a:cubicBezTo>
                    <a:pt x="190" y="247"/>
                    <a:pt x="240" y="181"/>
                    <a:pt x="223" y="111"/>
                  </a:cubicBezTo>
                  <a:lnTo>
                    <a:pt x="223" y="78"/>
                  </a:lnTo>
                  <a:cubicBezTo>
                    <a:pt x="207" y="41"/>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33"/>
            <p:cNvSpPr/>
            <p:nvPr/>
          </p:nvSpPr>
          <p:spPr>
            <a:xfrm>
              <a:off x="5064100" y="2452900"/>
              <a:ext cx="6100" cy="6600"/>
            </a:xfrm>
            <a:custGeom>
              <a:avLst/>
              <a:gdLst/>
              <a:ahLst/>
              <a:cxnLst/>
              <a:rect l="l" t="t" r="r" b="b"/>
              <a:pathLst>
                <a:path w="244" h="264" extrusionOk="0">
                  <a:moveTo>
                    <a:pt x="120" y="1"/>
                  </a:moveTo>
                  <a:cubicBezTo>
                    <a:pt x="103" y="1"/>
                    <a:pt x="70" y="17"/>
                    <a:pt x="54" y="34"/>
                  </a:cubicBezTo>
                  <a:cubicBezTo>
                    <a:pt x="17" y="50"/>
                    <a:pt x="0" y="83"/>
                    <a:pt x="0" y="120"/>
                  </a:cubicBezTo>
                  <a:cubicBezTo>
                    <a:pt x="0" y="153"/>
                    <a:pt x="17" y="186"/>
                    <a:pt x="37" y="223"/>
                  </a:cubicBezTo>
                  <a:cubicBezTo>
                    <a:pt x="54" y="240"/>
                    <a:pt x="70" y="256"/>
                    <a:pt x="103" y="256"/>
                  </a:cubicBezTo>
                  <a:cubicBezTo>
                    <a:pt x="114" y="261"/>
                    <a:pt x="123" y="263"/>
                    <a:pt x="131" y="263"/>
                  </a:cubicBezTo>
                  <a:cubicBezTo>
                    <a:pt x="151" y="263"/>
                    <a:pt x="167" y="252"/>
                    <a:pt x="190" y="240"/>
                  </a:cubicBezTo>
                  <a:cubicBezTo>
                    <a:pt x="223" y="186"/>
                    <a:pt x="243" y="104"/>
                    <a:pt x="206" y="50"/>
                  </a:cubicBezTo>
                  <a:cubicBezTo>
                    <a:pt x="190" y="34"/>
                    <a:pt x="173" y="17"/>
                    <a:pt x="157" y="17"/>
                  </a:cubicBezTo>
                  <a:cubicBezTo>
                    <a:pt x="157"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33"/>
            <p:cNvSpPr/>
            <p:nvPr/>
          </p:nvSpPr>
          <p:spPr>
            <a:xfrm>
              <a:off x="5082125" y="2528550"/>
              <a:ext cx="6100" cy="6475"/>
            </a:xfrm>
            <a:custGeom>
              <a:avLst/>
              <a:gdLst/>
              <a:ahLst/>
              <a:cxnLst/>
              <a:rect l="l" t="t" r="r" b="b"/>
              <a:pathLst>
                <a:path w="244" h="259" extrusionOk="0">
                  <a:moveTo>
                    <a:pt x="113" y="1"/>
                  </a:moveTo>
                  <a:cubicBezTo>
                    <a:pt x="72" y="1"/>
                    <a:pt x="32" y="32"/>
                    <a:pt x="17" y="84"/>
                  </a:cubicBezTo>
                  <a:cubicBezTo>
                    <a:pt x="1" y="149"/>
                    <a:pt x="17" y="220"/>
                    <a:pt x="87" y="253"/>
                  </a:cubicBezTo>
                  <a:cubicBezTo>
                    <a:pt x="97" y="256"/>
                    <a:pt x="108" y="258"/>
                    <a:pt x="118" y="258"/>
                  </a:cubicBezTo>
                  <a:cubicBezTo>
                    <a:pt x="164" y="258"/>
                    <a:pt x="210" y="224"/>
                    <a:pt x="223" y="170"/>
                  </a:cubicBezTo>
                  <a:cubicBezTo>
                    <a:pt x="244" y="116"/>
                    <a:pt x="207" y="30"/>
                    <a:pt x="157"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33"/>
            <p:cNvSpPr/>
            <p:nvPr/>
          </p:nvSpPr>
          <p:spPr>
            <a:xfrm>
              <a:off x="5097600" y="2569700"/>
              <a:ext cx="5575" cy="6400"/>
            </a:xfrm>
            <a:custGeom>
              <a:avLst/>
              <a:gdLst/>
              <a:ahLst/>
              <a:cxnLst/>
              <a:rect l="l" t="t" r="r" b="b"/>
              <a:pathLst>
                <a:path w="223" h="256" extrusionOk="0">
                  <a:moveTo>
                    <a:pt x="103" y="0"/>
                  </a:moveTo>
                  <a:cubicBezTo>
                    <a:pt x="37" y="0"/>
                    <a:pt x="0" y="70"/>
                    <a:pt x="0" y="136"/>
                  </a:cubicBezTo>
                  <a:cubicBezTo>
                    <a:pt x="17" y="190"/>
                    <a:pt x="37" y="223"/>
                    <a:pt x="70" y="239"/>
                  </a:cubicBezTo>
                  <a:cubicBezTo>
                    <a:pt x="87" y="239"/>
                    <a:pt x="103" y="256"/>
                    <a:pt x="140" y="256"/>
                  </a:cubicBezTo>
                  <a:cubicBezTo>
                    <a:pt x="157" y="239"/>
                    <a:pt x="190" y="223"/>
                    <a:pt x="206" y="206"/>
                  </a:cubicBezTo>
                  <a:cubicBezTo>
                    <a:pt x="223" y="173"/>
                    <a:pt x="223" y="136"/>
                    <a:pt x="223" y="103"/>
                  </a:cubicBezTo>
                  <a:cubicBezTo>
                    <a:pt x="223" y="70"/>
                    <a:pt x="206" y="33"/>
                    <a:pt x="190" y="17"/>
                  </a:cubicBezTo>
                  <a:cubicBezTo>
                    <a:pt x="173"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33"/>
            <p:cNvSpPr/>
            <p:nvPr/>
          </p:nvSpPr>
          <p:spPr>
            <a:xfrm>
              <a:off x="5219125" y="2577825"/>
              <a:ext cx="6500" cy="6525"/>
            </a:xfrm>
            <a:custGeom>
              <a:avLst/>
              <a:gdLst/>
              <a:ahLst/>
              <a:cxnLst/>
              <a:rect l="l" t="t" r="r" b="b"/>
              <a:pathLst>
                <a:path w="260" h="261" extrusionOk="0">
                  <a:moveTo>
                    <a:pt x="140" y="1"/>
                  </a:moveTo>
                  <a:cubicBezTo>
                    <a:pt x="103" y="1"/>
                    <a:pt x="87" y="1"/>
                    <a:pt x="54" y="17"/>
                  </a:cubicBezTo>
                  <a:cubicBezTo>
                    <a:pt x="21" y="71"/>
                    <a:pt x="0" y="157"/>
                    <a:pt x="37" y="207"/>
                  </a:cubicBezTo>
                  <a:cubicBezTo>
                    <a:pt x="54" y="240"/>
                    <a:pt x="87" y="261"/>
                    <a:pt x="124" y="261"/>
                  </a:cubicBezTo>
                  <a:cubicBezTo>
                    <a:pt x="140" y="261"/>
                    <a:pt x="173" y="261"/>
                    <a:pt x="190" y="223"/>
                  </a:cubicBezTo>
                  <a:cubicBezTo>
                    <a:pt x="243" y="190"/>
                    <a:pt x="260" y="104"/>
                    <a:pt x="206" y="54"/>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33"/>
            <p:cNvSpPr/>
            <p:nvPr/>
          </p:nvSpPr>
          <p:spPr>
            <a:xfrm>
              <a:off x="5091600" y="2461475"/>
              <a:ext cx="6425" cy="6400"/>
            </a:xfrm>
            <a:custGeom>
              <a:avLst/>
              <a:gdLst/>
              <a:ahLst/>
              <a:cxnLst/>
              <a:rect l="l" t="t" r="r" b="b"/>
              <a:pathLst>
                <a:path w="257" h="256" extrusionOk="0">
                  <a:moveTo>
                    <a:pt x="137" y="0"/>
                  </a:moveTo>
                  <a:cubicBezTo>
                    <a:pt x="121" y="0"/>
                    <a:pt x="88" y="0"/>
                    <a:pt x="71" y="17"/>
                  </a:cubicBezTo>
                  <a:cubicBezTo>
                    <a:pt x="17" y="70"/>
                    <a:pt x="1" y="153"/>
                    <a:pt x="50" y="206"/>
                  </a:cubicBezTo>
                  <a:cubicBezTo>
                    <a:pt x="71" y="239"/>
                    <a:pt x="88" y="256"/>
                    <a:pt x="121" y="256"/>
                  </a:cubicBezTo>
                  <a:cubicBezTo>
                    <a:pt x="154" y="256"/>
                    <a:pt x="174" y="239"/>
                    <a:pt x="207" y="223"/>
                  </a:cubicBezTo>
                  <a:cubicBezTo>
                    <a:pt x="240" y="190"/>
                    <a:pt x="257" y="103"/>
                    <a:pt x="224" y="50"/>
                  </a:cubicBezTo>
                  <a:cubicBezTo>
                    <a:pt x="207" y="33"/>
                    <a:pt x="191"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33"/>
            <p:cNvSpPr/>
            <p:nvPr/>
          </p:nvSpPr>
          <p:spPr>
            <a:xfrm>
              <a:off x="5094200" y="2540000"/>
              <a:ext cx="6000" cy="6700"/>
            </a:xfrm>
            <a:custGeom>
              <a:avLst/>
              <a:gdLst/>
              <a:ahLst/>
              <a:cxnLst/>
              <a:rect l="l" t="t" r="r" b="b"/>
              <a:pathLst>
                <a:path w="240" h="268" extrusionOk="0">
                  <a:moveTo>
                    <a:pt x="103" y="1"/>
                  </a:moveTo>
                  <a:cubicBezTo>
                    <a:pt x="33" y="21"/>
                    <a:pt x="0" y="87"/>
                    <a:pt x="0" y="157"/>
                  </a:cubicBezTo>
                  <a:cubicBezTo>
                    <a:pt x="17" y="190"/>
                    <a:pt x="33" y="227"/>
                    <a:pt x="50" y="244"/>
                  </a:cubicBezTo>
                  <a:cubicBezTo>
                    <a:pt x="64" y="256"/>
                    <a:pt x="85" y="267"/>
                    <a:pt x="107" y="267"/>
                  </a:cubicBezTo>
                  <a:cubicBezTo>
                    <a:pt x="117" y="267"/>
                    <a:pt x="126" y="265"/>
                    <a:pt x="136" y="260"/>
                  </a:cubicBezTo>
                  <a:cubicBezTo>
                    <a:pt x="190" y="260"/>
                    <a:pt x="239" y="190"/>
                    <a:pt x="223" y="124"/>
                  </a:cubicBezTo>
                  <a:cubicBezTo>
                    <a:pt x="223" y="87"/>
                    <a:pt x="206" y="54"/>
                    <a:pt x="190" y="38"/>
                  </a:cubicBezTo>
                  <a:cubicBezTo>
                    <a:pt x="173" y="21"/>
                    <a:pt x="173"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33"/>
            <p:cNvSpPr/>
            <p:nvPr/>
          </p:nvSpPr>
          <p:spPr>
            <a:xfrm>
              <a:off x="5082550" y="2570925"/>
              <a:ext cx="6100" cy="6700"/>
            </a:xfrm>
            <a:custGeom>
              <a:avLst/>
              <a:gdLst/>
              <a:ahLst/>
              <a:cxnLst/>
              <a:rect l="l" t="t" r="r" b="b"/>
              <a:pathLst>
                <a:path w="244" h="268" extrusionOk="0">
                  <a:moveTo>
                    <a:pt x="103" y="1"/>
                  </a:moveTo>
                  <a:cubicBezTo>
                    <a:pt x="70" y="21"/>
                    <a:pt x="37" y="38"/>
                    <a:pt x="21" y="54"/>
                  </a:cubicBezTo>
                  <a:cubicBezTo>
                    <a:pt x="0" y="87"/>
                    <a:pt x="0" y="124"/>
                    <a:pt x="0" y="157"/>
                  </a:cubicBezTo>
                  <a:cubicBezTo>
                    <a:pt x="21" y="190"/>
                    <a:pt x="21" y="227"/>
                    <a:pt x="54" y="244"/>
                  </a:cubicBezTo>
                  <a:cubicBezTo>
                    <a:pt x="65" y="255"/>
                    <a:pt x="85" y="267"/>
                    <a:pt x="109" y="267"/>
                  </a:cubicBezTo>
                  <a:cubicBezTo>
                    <a:pt x="119" y="267"/>
                    <a:pt x="129" y="265"/>
                    <a:pt x="140" y="260"/>
                  </a:cubicBezTo>
                  <a:cubicBezTo>
                    <a:pt x="190" y="260"/>
                    <a:pt x="243" y="190"/>
                    <a:pt x="227" y="124"/>
                  </a:cubicBezTo>
                  <a:cubicBezTo>
                    <a:pt x="227" y="87"/>
                    <a:pt x="206" y="54"/>
                    <a:pt x="173" y="38"/>
                  </a:cubicBezTo>
                  <a:cubicBezTo>
                    <a:pt x="173" y="21"/>
                    <a:pt x="173" y="21"/>
                    <a:pt x="157" y="21"/>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33"/>
            <p:cNvSpPr/>
            <p:nvPr/>
          </p:nvSpPr>
          <p:spPr>
            <a:xfrm>
              <a:off x="5072225" y="2557625"/>
              <a:ext cx="6125" cy="6525"/>
            </a:xfrm>
            <a:custGeom>
              <a:avLst/>
              <a:gdLst/>
              <a:ahLst/>
              <a:cxnLst/>
              <a:rect l="l" t="t" r="r" b="b"/>
              <a:pathLst>
                <a:path w="245" h="261" extrusionOk="0">
                  <a:moveTo>
                    <a:pt x="104" y="1"/>
                  </a:moveTo>
                  <a:cubicBezTo>
                    <a:pt x="38" y="17"/>
                    <a:pt x="1" y="87"/>
                    <a:pt x="1" y="157"/>
                  </a:cubicBezTo>
                  <a:cubicBezTo>
                    <a:pt x="21" y="190"/>
                    <a:pt x="38" y="223"/>
                    <a:pt x="54" y="244"/>
                  </a:cubicBezTo>
                  <a:cubicBezTo>
                    <a:pt x="71" y="260"/>
                    <a:pt x="104" y="260"/>
                    <a:pt x="141" y="260"/>
                  </a:cubicBezTo>
                  <a:cubicBezTo>
                    <a:pt x="191" y="244"/>
                    <a:pt x="244" y="190"/>
                    <a:pt x="228" y="104"/>
                  </a:cubicBezTo>
                  <a:cubicBezTo>
                    <a:pt x="228" y="71"/>
                    <a:pt x="207" y="54"/>
                    <a:pt x="191" y="17"/>
                  </a:cubicBezTo>
                  <a:lnTo>
                    <a:pt x="158" y="17"/>
                  </a:ln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33"/>
            <p:cNvSpPr/>
            <p:nvPr/>
          </p:nvSpPr>
          <p:spPr>
            <a:xfrm>
              <a:off x="5073575" y="2541650"/>
              <a:ext cx="6425" cy="6475"/>
            </a:xfrm>
            <a:custGeom>
              <a:avLst/>
              <a:gdLst/>
              <a:ahLst/>
              <a:cxnLst/>
              <a:rect l="l" t="t" r="r" b="b"/>
              <a:pathLst>
                <a:path w="257" h="259" extrusionOk="0">
                  <a:moveTo>
                    <a:pt x="145" y="1"/>
                  </a:moveTo>
                  <a:cubicBezTo>
                    <a:pt x="98" y="1"/>
                    <a:pt x="47" y="33"/>
                    <a:pt x="33" y="91"/>
                  </a:cubicBezTo>
                  <a:cubicBezTo>
                    <a:pt x="0" y="161"/>
                    <a:pt x="33" y="227"/>
                    <a:pt x="87" y="244"/>
                  </a:cubicBezTo>
                  <a:cubicBezTo>
                    <a:pt x="105" y="254"/>
                    <a:pt x="122" y="259"/>
                    <a:pt x="138" y="259"/>
                  </a:cubicBezTo>
                  <a:cubicBezTo>
                    <a:pt x="181" y="259"/>
                    <a:pt x="216" y="226"/>
                    <a:pt x="240" y="178"/>
                  </a:cubicBezTo>
                  <a:cubicBezTo>
                    <a:pt x="256" y="108"/>
                    <a:pt x="223" y="38"/>
                    <a:pt x="174" y="5"/>
                  </a:cubicBezTo>
                  <a:cubicBezTo>
                    <a:pt x="165"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2" name="Google Shape;12972;p33"/>
            <p:cNvSpPr/>
            <p:nvPr/>
          </p:nvSpPr>
          <p:spPr>
            <a:xfrm>
              <a:off x="5071400" y="2604950"/>
              <a:ext cx="5600" cy="6575"/>
            </a:xfrm>
            <a:custGeom>
              <a:avLst/>
              <a:gdLst/>
              <a:ahLst/>
              <a:cxnLst/>
              <a:rect l="l" t="t" r="r" b="b"/>
              <a:pathLst>
                <a:path w="224" h="263" extrusionOk="0">
                  <a:moveTo>
                    <a:pt x="120" y="0"/>
                  </a:moveTo>
                  <a:cubicBezTo>
                    <a:pt x="104" y="0"/>
                    <a:pt x="71" y="17"/>
                    <a:pt x="54" y="33"/>
                  </a:cubicBezTo>
                  <a:cubicBezTo>
                    <a:pt x="1" y="83"/>
                    <a:pt x="1" y="153"/>
                    <a:pt x="34" y="223"/>
                  </a:cubicBezTo>
                  <a:cubicBezTo>
                    <a:pt x="54" y="239"/>
                    <a:pt x="71" y="256"/>
                    <a:pt x="104" y="256"/>
                  </a:cubicBezTo>
                  <a:cubicBezTo>
                    <a:pt x="114" y="261"/>
                    <a:pt x="122" y="263"/>
                    <a:pt x="130" y="263"/>
                  </a:cubicBezTo>
                  <a:cubicBezTo>
                    <a:pt x="150" y="263"/>
                    <a:pt x="167" y="251"/>
                    <a:pt x="191" y="239"/>
                  </a:cubicBezTo>
                  <a:cubicBezTo>
                    <a:pt x="207" y="206"/>
                    <a:pt x="224" y="186"/>
                    <a:pt x="224" y="153"/>
                  </a:cubicBezTo>
                  <a:cubicBezTo>
                    <a:pt x="224" y="120"/>
                    <a:pt x="224" y="83"/>
                    <a:pt x="207" y="50"/>
                  </a:cubicBezTo>
                  <a:cubicBezTo>
                    <a:pt x="191" y="33"/>
                    <a:pt x="174" y="17"/>
                    <a:pt x="158" y="17"/>
                  </a:cubicBezTo>
                  <a:cubicBezTo>
                    <a:pt x="158"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33"/>
            <p:cNvSpPr/>
            <p:nvPr/>
          </p:nvSpPr>
          <p:spPr>
            <a:xfrm>
              <a:off x="5078325" y="2589900"/>
              <a:ext cx="5575" cy="6575"/>
            </a:xfrm>
            <a:custGeom>
              <a:avLst/>
              <a:gdLst/>
              <a:ahLst/>
              <a:cxnLst/>
              <a:rect l="l" t="t" r="r" b="b"/>
              <a:pathLst>
                <a:path w="223" h="263" extrusionOk="0">
                  <a:moveTo>
                    <a:pt x="103" y="0"/>
                  </a:moveTo>
                  <a:cubicBezTo>
                    <a:pt x="33" y="17"/>
                    <a:pt x="0" y="87"/>
                    <a:pt x="0" y="153"/>
                  </a:cubicBezTo>
                  <a:cubicBezTo>
                    <a:pt x="17" y="190"/>
                    <a:pt x="17" y="223"/>
                    <a:pt x="50" y="239"/>
                  </a:cubicBezTo>
                  <a:cubicBezTo>
                    <a:pt x="61" y="251"/>
                    <a:pt x="83" y="263"/>
                    <a:pt x="107" y="263"/>
                  </a:cubicBezTo>
                  <a:cubicBezTo>
                    <a:pt x="117" y="263"/>
                    <a:pt x="127" y="261"/>
                    <a:pt x="136" y="256"/>
                  </a:cubicBezTo>
                  <a:cubicBezTo>
                    <a:pt x="153" y="256"/>
                    <a:pt x="190" y="239"/>
                    <a:pt x="206" y="206"/>
                  </a:cubicBezTo>
                  <a:cubicBezTo>
                    <a:pt x="223" y="190"/>
                    <a:pt x="223" y="153"/>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4" name="Google Shape;12974;p33"/>
            <p:cNvSpPr/>
            <p:nvPr/>
          </p:nvSpPr>
          <p:spPr>
            <a:xfrm>
              <a:off x="5070175" y="2577425"/>
              <a:ext cx="5600" cy="6650"/>
            </a:xfrm>
            <a:custGeom>
              <a:avLst/>
              <a:gdLst/>
              <a:ahLst/>
              <a:cxnLst/>
              <a:rect l="l" t="t" r="r" b="b"/>
              <a:pathLst>
                <a:path w="224" h="266" extrusionOk="0">
                  <a:moveTo>
                    <a:pt x="120" y="0"/>
                  </a:moveTo>
                  <a:cubicBezTo>
                    <a:pt x="83" y="0"/>
                    <a:pt x="50" y="17"/>
                    <a:pt x="33" y="33"/>
                  </a:cubicBezTo>
                  <a:cubicBezTo>
                    <a:pt x="17" y="50"/>
                    <a:pt x="0" y="87"/>
                    <a:pt x="0" y="120"/>
                  </a:cubicBezTo>
                  <a:cubicBezTo>
                    <a:pt x="0" y="153"/>
                    <a:pt x="0" y="190"/>
                    <a:pt x="17" y="223"/>
                  </a:cubicBezTo>
                  <a:cubicBezTo>
                    <a:pt x="35" y="252"/>
                    <a:pt x="64" y="265"/>
                    <a:pt x="95" y="265"/>
                  </a:cubicBezTo>
                  <a:cubicBezTo>
                    <a:pt x="120" y="265"/>
                    <a:pt x="147" y="256"/>
                    <a:pt x="169" y="239"/>
                  </a:cubicBezTo>
                  <a:cubicBezTo>
                    <a:pt x="223" y="190"/>
                    <a:pt x="223" y="103"/>
                    <a:pt x="186" y="50"/>
                  </a:cubicBezTo>
                  <a:cubicBezTo>
                    <a:pt x="169" y="33"/>
                    <a:pt x="153" y="17"/>
                    <a:pt x="136" y="17"/>
                  </a:cubicBezTo>
                  <a:cubicBezTo>
                    <a:pt x="136"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5" name="Google Shape;12975;p33"/>
            <p:cNvSpPr/>
            <p:nvPr/>
          </p:nvSpPr>
          <p:spPr>
            <a:xfrm>
              <a:off x="5073150" y="2511075"/>
              <a:ext cx="6025" cy="6700"/>
            </a:xfrm>
            <a:custGeom>
              <a:avLst/>
              <a:gdLst/>
              <a:ahLst/>
              <a:cxnLst/>
              <a:rect l="l" t="t" r="r" b="b"/>
              <a:pathLst>
                <a:path w="241" h="268" extrusionOk="0">
                  <a:moveTo>
                    <a:pt x="108" y="1"/>
                  </a:moveTo>
                  <a:cubicBezTo>
                    <a:pt x="84" y="1"/>
                    <a:pt x="62" y="12"/>
                    <a:pt x="50" y="24"/>
                  </a:cubicBezTo>
                  <a:cubicBezTo>
                    <a:pt x="1" y="77"/>
                    <a:pt x="1" y="164"/>
                    <a:pt x="34" y="214"/>
                  </a:cubicBezTo>
                  <a:cubicBezTo>
                    <a:pt x="50" y="230"/>
                    <a:pt x="88" y="251"/>
                    <a:pt x="104" y="267"/>
                  </a:cubicBezTo>
                  <a:cubicBezTo>
                    <a:pt x="137" y="267"/>
                    <a:pt x="170" y="251"/>
                    <a:pt x="191" y="230"/>
                  </a:cubicBezTo>
                  <a:cubicBezTo>
                    <a:pt x="240" y="181"/>
                    <a:pt x="240" y="110"/>
                    <a:pt x="207" y="45"/>
                  </a:cubicBezTo>
                  <a:cubicBezTo>
                    <a:pt x="191" y="24"/>
                    <a:pt x="170" y="7"/>
                    <a:pt x="154" y="7"/>
                  </a:cubicBezTo>
                  <a:lnTo>
                    <a:pt x="137" y="7"/>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6" name="Google Shape;12976;p33"/>
            <p:cNvSpPr/>
            <p:nvPr/>
          </p:nvSpPr>
          <p:spPr>
            <a:xfrm>
              <a:off x="5076975" y="2465800"/>
              <a:ext cx="5600" cy="6400"/>
            </a:xfrm>
            <a:custGeom>
              <a:avLst/>
              <a:gdLst/>
              <a:ahLst/>
              <a:cxnLst/>
              <a:rect l="l" t="t" r="r" b="b"/>
              <a:pathLst>
                <a:path w="224" h="256" extrusionOk="0">
                  <a:moveTo>
                    <a:pt x="104" y="0"/>
                  </a:moveTo>
                  <a:cubicBezTo>
                    <a:pt x="38" y="17"/>
                    <a:pt x="1" y="66"/>
                    <a:pt x="1" y="153"/>
                  </a:cubicBezTo>
                  <a:cubicBezTo>
                    <a:pt x="17" y="186"/>
                    <a:pt x="17" y="206"/>
                    <a:pt x="54" y="239"/>
                  </a:cubicBezTo>
                  <a:cubicBezTo>
                    <a:pt x="71" y="256"/>
                    <a:pt x="104" y="256"/>
                    <a:pt x="141" y="256"/>
                  </a:cubicBezTo>
                  <a:cubicBezTo>
                    <a:pt x="157" y="256"/>
                    <a:pt x="190" y="239"/>
                    <a:pt x="207" y="206"/>
                  </a:cubicBezTo>
                  <a:cubicBezTo>
                    <a:pt x="223" y="169"/>
                    <a:pt x="223" y="136"/>
                    <a:pt x="223" y="103"/>
                  </a:cubicBezTo>
                  <a:cubicBezTo>
                    <a:pt x="223" y="66"/>
                    <a:pt x="207" y="50"/>
                    <a:pt x="174"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7" name="Google Shape;12977;p33"/>
            <p:cNvSpPr/>
            <p:nvPr/>
          </p:nvSpPr>
          <p:spPr>
            <a:xfrm>
              <a:off x="5070175" y="2480750"/>
              <a:ext cx="6000" cy="6500"/>
            </a:xfrm>
            <a:custGeom>
              <a:avLst/>
              <a:gdLst/>
              <a:ahLst/>
              <a:cxnLst/>
              <a:rect l="l" t="t" r="r" b="b"/>
              <a:pathLst>
                <a:path w="240" h="260" extrusionOk="0">
                  <a:moveTo>
                    <a:pt x="136" y="0"/>
                  </a:moveTo>
                  <a:cubicBezTo>
                    <a:pt x="103" y="0"/>
                    <a:pt x="83" y="0"/>
                    <a:pt x="50" y="37"/>
                  </a:cubicBezTo>
                  <a:cubicBezTo>
                    <a:pt x="0" y="70"/>
                    <a:pt x="0" y="157"/>
                    <a:pt x="33" y="206"/>
                  </a:cubicBezTo>
                  <a:cubicBezTo>
                    <a:pt x="50" y="243"/>
                    <a:pt x="83" y="260"/>
                    <a:pt x="120" y="260"/>
                  </a:cubicBezTo>
                  <a:cubicBezTo>
                    <a:pt x="136" y="260"/>
                    <a:pt x="169" y="260"/>
                    <a:pt x="186" y="243"/>
                  </a:cubicBezTo>
                  <a:cubicBezTo>
                    <a:pt x="223" y="206"/>
                    <a:pt x="223" y="173"/>
                    <a:pt x="240" y="140"/>
                  </a:cubicBezTo>
                  <a:cubicBezTo>
                    <a:pt x="240" y="103"/>
                    <a:pt x="223" y="70"/>
                    <a:pt x="207" y="54"/>
                  </a:cubicBezTo>
                  <a:cubicBezTo>
                    <a:pt x="207" y="37"/>
                    <a:pt x="186" y="21"/>
                    <a:pt x="169" y="21"/>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8" name="Google Shape;12978;p33"/>
            <p:cNvSpPr/>
            <p:nvPr/>
          </p:nvSpPr>
          <p:spPr>
            <a:xfrm>
              <a:off x="5060700" y="2592700"/>
              <a:ext cx="5575" cy="6600"/>
            </a:xfrm>
            <a:custGeom>
              <a:avLst/>
              <a:gdLst/>
              <a:ahLst/>
              <a:cxnLst/>
              <a:rect l="l" t="t" r="r" b="b"/>
              <a:pathLst>
                <a:path w="223" h="264" extrusionOk="0">
                  <a:moveTo>
                    <a:pt x="120" y="0"/>
                  </a:moveTo>
                  <a:cubicBezTo>
                    <a:pt x="114" y="0"/>
                    <a:pt x="109" y="2"/>
                    <a:pt x="103" y="8"/>
                  </a:cubicBezTo>
                  <a:cubicBezTo>
                    <a:pt x="70" y="8"/>
                    <a:pt x="33" y="24"/>
                    <a:pt x="17" y="57"/>
                  </a:cubicBezTo>
                  <a:cubicBezTo>
                    <a:pt x="0" y="78"/>
                    <a:pt x="0" y="111"/>
                    <a:pt x="0" y="144"/>
                  </a:cubicBezTo>
                  <a:cubicBezTo>
                    <a:pt x="0" y="181"/>
                    <a:pt x="17" y="214"/>
                    <a:pt x="50" y="230"/>
                  </a:cubicBezTo>
                  <a:cubicBezTo>
                    <a:pt x="70" y="247"/>
                    <a:pt x="103" y="263"/>
                    <a:pt x="136" y="263"/>
                  </a:cubicBezTo>
                  <a:cubicBezTo>
                    <a:pt x="190" y="247"/>
                    <a:pt x="223" y="181"/>
                    <a:pt x="223" y="111"/>
                  </a:cubicBezTo>
                  <a:cubicBezTo>
                    <a:pt x="223" y="78"/>
                    <a:pt x="206" y="41"/>
                    <a:pt x="173"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9" name="Google Shape;12979;p33"/>
            <p:cNvSpPr/>
            <p:nvPr/>
          </p:nvSpPr>
          <p:spPr>
            <a:xfrm>
              <a:off x="5058950" y="2560625"/>
              <a:ext cx="6500" cy="6500"/>
            </a:xfrm>
            <a:custGeom>
              <a:avLst/>
              <a:gdLst/>
              <a:ahLst/>
              <a:cxnLst/>
              <a:rect l="l" t="t" r="r" b="b"/>
              <a:pathLst>
                <a:path w="260" h="260" extrusionOk="0">
                  <a:moveTo>
                    <a:pt x="140" y="0"/>
                  </a:moveTo>
                  <a:cubicBezTo>
                    <a:pt x="103" y="0"/>
                    <a:pt x="87" y="0"/>
                    <a:pt x="54" y="37"/>
                  </a:cubicBezTo>
                  <a:cubicBezTo>
                    <a:pt x="17" y="70"/>
                    <a:pt x="0" y="157"/>
                    <a:pt x="37" y="206"/>
                  </a:cubicBezTo>
                  <a:cubicBezTo>
                    <a:pt x="54" y="244"/>
                    <a:pt x="87" y="260"/>
                    <a:pt x="120" y="260"/>
                  </a:cubicBezTo>
                  <a:cubicBezTo>
                    <a:pt x="140" y="260"/>
                    <a:pt x="173" y="260"/>
                    <a:pt x="190" y="227"/>
                  </a:cubicBezTo>
                  <a:cubicBezTo>
                    <a:pt x="243" y="190"/>
                    <a:pt x="260" y="103"/>
                    <a:pt x="206" y="54"/>
                  </a:cubicBezTo>
                  <a:cubicBezTo>
                    <a:pt x="206" y="37"/>
                    <a:pt x="190" y="21"/>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0" name="Google Shape;12980;p33"/>
            <p:cNvSpPr/>
            <p:nvPr/>
          </p:nvSpPr>
          <p:spPr>
            <a:xfrm>
              <a:off x="5060700" y="2467850"/>
              <a:ext cx="6000" cy="6700"/>
            </a:xfrm>
            <a:custGeom>
              <a:avLst/>
              <a:gdLst/>
              <a:ahLst/>
              <a:cxnLst/>
              <a:rect l="l" t="t" r="r" b="b"/>
              <a:pathLst>
                <a:path w="240" h="268" extrusionOk="0">
                  <a:moveTo>
                    <a:pt x="103" y="1"/>
                  </a:moveTo>
                  <a:cubicBezTo>
                    <a:pt x="50" y="21"/>
                    <a:pt x="0" y="87"/>
                    <a:pt x="17" y="157"/>
                  </a:cubicBezTo>
                  <a:cubicBezTo>
                    <a:pt x="17" y="190"/>
                    <a:pt x="33" y="227"/>
                    <a:pt x="50" y="244"/>
                  </a:cubicBezTo>
                  <a:cubicBezTo>
                    <a:pt x="76" y="256"/>
                    <a:pt x="92" y="267"/>
                    <a:pt x="111" y="267"/>
                  </a:cubicBezTo>
                  <a:cubicBezTo>
                    <a:pt x="118" y="267"/>
                    <a:pt x="127" y="265"/>
                    <a:pt x="136" y="260"/>
                  </a:cubicBezTo>
                  <a:cubicBezTo>
                    <a:pt x="206" y="260"/>
                    <a:pt x="239" y="190"/>
                    <a:pt x="223" y="124"/>
                  </a:cubicBezTo>
                  <a:cubicBezTo>
                    <a:pt x="223" y="71"/>
                    <a:pt x="190" y="38"/>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1" name="Google Shape;12981;p33"/>
            <p:cNvSpPr/>
            <p:nvPr/>
          </p:nvSpPr>
          <p:spPr>
            <a:xfrm>
              <a:off x="5055525" y="2483325"/>
              <a:ext cx="5600" cy="6675"/>
            </a:xfrm>
            <a:custGeom>
              <a:avLst/>
              <a:gdLst/>
              <a:ahLst/>
              <a:cxnLst/>
              <a:rect l="l" t="t" r="r" b="b"/>
              <a:pathLst>
                <a:path w="224" h="267" extrusionOk="0">
                  <a:moveTo>
                    <a:pt x="104" y="0"/>
                  </a:moveTo>
                  <a:cubicBezTo>
                    <a:pt x="71" y="21"/>
                    <a:pt x="34" y="37"/>
                    <a:pt x="17" y="54"/>
                  </a:cubicBezTo>
                  <a:cubicBezTo>
                    <a:pt x="1" y="87"/>
                    <a:pt x="1" y="124"/>
                    <a:pt x="1" y="157"/>
                  </a:cubicBezTo>
                  <a:cubicBezTo>
                    <a:pt x="1" y="190"/>
                    <a:pt x="17" y="227"/>
                    <a:pt x="50" y="243"/>
                  </a:cubicBezTo>
                  <a:cubicBezTo>
                    <a:pt x="65" y="255"/>
                    <a:pt x="86" y="267"/>
                    <a:pt x="108" y="267"/>
                  </a:cubicBezTo>
                  <a:cubicBezTo>
                    <a:pt x="118" y="267"/>
                    <a:pt x="127" y="265"/>
                    <a:pt x="137" y="260"/>
                  </a:cubicBezTo>
                  <a:cubicBezTo>
                    <a:pt x="191" y="260"/>
                    <a:pt x="224" y="190"/>
                    <a:pt x="224" y="124"/>
                  </a:cubicBezTo>
                  <a:cubicBezTo>
                    <a:pt x="224" y="87"/>
                    <a:pt x="207" y="54"/>
                    <a:pt x="174" y="37"/>
                  </a:cubicBezTo>
                  <a:cubicBezTo>
                    <a:pt x="174" y="21"/>
                    <a:pt x="154" y="21"/>
                    <a:pt x="154" y="21"/>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2" name="Google Shape;12982;p33"/>
            <p:cNvSpPr/>
            <p:nvPr/>
          </p:nvSpPr>
          <p:spPr>
            <a:xfrm>
              <a:off x="5059350" y="2544325"/>
              <a:ext cx="6100" cy="6700"/>
            </a:xfrm>
            <a:custGeom>
              <a:avLst/>
              <a:gdLst/>
              <a:ahLst/>
              <a:cxnLst/>
              <a:rect l="l" t="t" r="r" b="b"/>
              <a:pathLst>
                <a:path w="244" h="268" extrusionOk="0">
                  <a:moveTo>
                    <a:pt x="104" y="1"/>
                  </a:moveTo>
                  <a:cubicBezTo>
                    <a:pt x="54" y="17"/>
                    <a:pt x="1" y="87"/>
                    <a:pt x="21" y="158"/>
                  </a:cubicBezTo>
                  <a:cubicBezTo>
                    <a:pt x="21" y="191"/>
                    <a:pt x="38" y="223"/>
                    <a:pt x="54" y="240"/>
                  </a:cubicBezTo>
                  <a:cubicBezTo>
                    <a:pt x="78" y="255"/>
                    <a:pt x="93" y="267"/>
                    <a:pt x="113" y="267"/>
                  </a:cubicBezTo>
                  <a:cubicBezTo>
                    <a:pt x="121" y="267"/>
                    <a:pt x="130" y="265"/>
                    <a:pt x="141" y="261"/>
                  </a:cubicBezTo>
                  <a:cubicBezTo>
                    <a:pt x="207" y="261"/>
                    <a:pt x="244" y="191"/>
                    <a:pt x="227" y="120"/>
                  </a:cubicBezTo>
                  <a:cubicBezTo>
                    <a:pt x="227" y="87"/>
                    <a:pt x="207" y="54"/>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3" name="Google Shape;12983;p33"/>
            <p:cNvSpPr/>
            <p:nvPr/>
          </p:nvSpPr>
          <p:spPr>
            <a:xfrm>
              <a:off x="5052950" y="2670600"/>
              <a:ext cx="2600" cy="6525"/>
            </a:xfrm>
            <a:custGeom>
              <a:avLst/>
              <a:gdLst/>
              <a:ahLst/>
              <a:cxnLst/>
              <a:rect l="l" t="t" r="r" b="b"/>
              <a:pathLst>
                <a:path w="104" h="261" extrusionOk="0">
                  <a:moveTo>
                    <a:pt x="1" y="0"/>
                  </a:moveTo>
                  <a:lnTo>
                    <a:pt x="1" y="260"/>
                  </a:lnTo>
                  <a:cubicBezTo>
                    <a:pt x="71" y="240"/>
                    <a:pt x="104" y="174"/>
                    <a:pt x="104" y="103"/>
                  </a:cubicBezTo>
                  <a:cubicBezTo>
                    <a:pt x="104" y="70"/>
                    <a:pt x="87" y="33"/>
                    <a:pt x="50" y="17"/>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4" name="Google Shape;12984;p33"/>
            <p:cNvSpPr/>
            <p:nvPr/>
          </p:nvSpPr>
          <p:spPr>
            <a:xfrm>
              <a:off x="5095950" y="2616075"/>
              <a:ext cx="5575" cy="6625"/>
            </a:xfrm>
            <a:custGeom>
              <a:avLst/>
              <a:gdLst/>
              <a:ahLst/>
              <a:cxnLst/>
              <a:rect l="l" t="t" r="r" b="b"/>
              <a:pathLst>
                <a:path w="223" h="265" extrusionOk="0">
                  <a:moveTo>
                    <a:pt x="103" y="0"/>
                  </a:moveTo>
                  <a:cubicBezTo>
                    <a:pt x="66" y="17"/>
                    <a:pt x="33" y="33"/>
                    <a:pt x="17" y="50"/>
                  </a:cubicBezTo>
                  <a:cubicBezTo>
                    <a:pt x="0" y="87"/>
                    <a:pt x="0" y="120"/>
                    <a:pt x="0" y="153"/>
                  </a:cubicBezTo>
                  <a:cubicBezTo>
                    <a:pt x="0" y="190"/>
                    <a:pt x="17" y="223"/>
                    <a:pt x="50" y="240"/>
                  </a:cubicBezTo>
                  <a:cubicBezTo>
                    <a:pt x="61" y="251"/>
                    <a:pt x="83" y="265"/>
                    <a:pt x="100" y="265"/>
                  </a:cubicBezTo>
                  <a:cubicBezTo>
                    <a:pt x="108" y="265"/>
                    <a:pt x="115" y="262"/>
                    <a:pt x="120" y="256"/>
                  </a:cubicBezTo>
                  <a:cubicBezTo>
                    <a:pt x="186" y="256"/>
                    <a:pt x="223"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5" name="Google Shape;12985;p33"/>
            <p:cNvSpPr/>
            <p:nvPr/>
          </p:nvSpPr>
          <p:spPr>
            <a:xfrm>
              <a:off x="5079550" y="2667600"/>
              <a:ext cx="6100" cy="6425"/>
            </a:xfrm>
            <a:custGeom>
              <a:avLst/>
              <a:gdLst/>
              <a:ahLst/>
              <a:cxnLst/>
              <a:rect l="l" t="t" r="r" b="b"/>
              <a:pathLst>
                <a:path w="244" h="257" extrusionOk="0">
                  <a:moveTo>
                    <a:pt x="104" y="1"/>
                  </a:moveTo>
                  <a:cubicBezTo>
                    <a:pt x="38" y="17"/>
                    <a:pt x="1" y="87"/>
                    <a:pt x="17" y="153"/>
                  </a:cubicBezTo>
                  <a:cubicBezTo>
                    <a:pt x="17" y="190"/>
                    <a:pt x="38" y="223"/>
                    <a:pt x="54" y="240"/>
                  </a:cubicBezTo>
                  <a:cubicBezTo>
                    <a:pt x="71" y="256"/>
                    <a:pt x="104" y="256"/>
                    <a:pt x="141" y="256"/>
                  </a:cubicBezTo>
                  <a:cubicBezTo>
                    <a:pt x="190" y="240"/>
                    <a:pt x="244" y="190"/>
                    <a:pt x="223" y="104"/>
                  </a:cubicBezTo>
                  <a:cubicBezTo>
                    <a:pt x="223" y="71"/>
                    <a:pt x="207" y="50"/>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6" name="Google Shape;12986;p33"/>
            <p:cNvSpPr/>
            <p:nvPr/>
          </p:nvSpPr>
          <p:spPr>
            <a:xfrm>
              <a:off x="5066675" y="2527625"/>
              <a:ext cx="6100" cy="6600"/>
            </a:xfrm>
            <a:custGeom>
              <a:avLst/>
              <a:gdLst/>
              <a:ahLst/>
              <a:cxnLst/>
              <a:rect l="l" t="t" r="r" b="b"/>
              <a:pathLst>
                <a:path w="244" h="264" extrusionOk="0">
                  <a:moveTo>
                    <a:pt x="103" y="1"/>
                  </a:moveTo>
                  <a:cubicBezTo>
                    <a:pt x="54" y="17"/>
                    <a:pt x="0" y="83"/>
                    <a:pt x="17" y="153"/>
                  </a:cubicBezTo>
                  <a:cubicBezTo>
                    <a:pt x="17" y="186"/>
                    <a:pt x="37" y="224"/>
                    <a:pt x="54" y="240"/>
                  </a:cubicBezTo>
                  <a:cubicBezTo>
                    <a:pt x="77" y="252"/>
                    <a:pt x="92" y="263"/>
                    <a:pt x="112" y="263"/>
                  </a:cubicBezTo>
                  <a:cubicBezTo>
                    <a:pt x="120" y="263"/>
                    <a:pt x="130" y="261"/>
                    <a:pt x="140" y="257"/>
                  </a:cubicBezTo>
                  <a:cubicBezTo>
                    <a:pt x="206" y="257"/>
                    <a:pt x="243" y="186"/>
                    <a:pt x="243" y="121"/>
                  </a:cubicBezTo>
                  <a:cubicBezTo>
                    <a:pt x="223" y="83"/>
                    <a:pt x="206" y="50"/>
                    <a:pt x="190" y="34"/>
                  </a:cubicBezTo>
                  <a:cubicBezTo>
                    <a:pt x="173" y="17"/>
                    <a:pt x="173" y="17"/>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7" name="Google Shape;12987;p33"/>
            <p:cNvSpPr/>
            <p:nvPr/>
          </p:nvSpPr>
          <p:spPr>
            <a:xfrm>
              <a:off x="5059350" y="2513925"/>
              <a:ext cx="6100" cy="6525"/>
            </a:xfrm>
            <a:custGeom>
              <a:avLst/>
              <a:gdLst/>
              <a:ahLst/>
              <a:cxnLst/>
              <a:rect l="l" t="t" r="r" b="b"/>
              <a:pathLst>
                <a:path w="244" h="261" extrusionOk="0">
                  <a:moveTo>
                    <a:pt x="113" y="0"/>
                  </a:moveTo>
                  <a:cubicBezTo>
                    <a:pt x="72" y="0"/>
                    <a:pt x="33" y="32"/>
                    <a:pt x="21" y="83"/>
                  </a:cubicBezTo>
                  <a:cubicBezTo>
                    <a:pt x="1" y="153"/>
                    <a:pt x="21" y="219"/>
                    <a:pt x="87" y="256"/>
                  </a:cubicBezTo>
                  <a:cubicBezTo>
                    <a:pt x="96" y="259"/>
                    <a:pt x="106" y="260"/>
                    <a:pt x="115" y="260"/>
                  </a:cubicBezTo>
                  <a:cubicBezTo>
                    <a:pt x="162" y="260"/>
                    <a:pt x="210" y="228"/>
                    <a:pt x="227" y="170"/>
                  </a:cubicBezTo>
                  <a:cubicBezTo>
                    <a:pt x="244" y="116"/>
                    <a:pt x="207" y="34"/>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8" name="Google Shape;12988;p33"/>
            <p:cNvSpPr/>
            <p:nvPr/>
          </p:nvSpPr>
          <p:spPr>
            <a:xfrm>
              <a:off x="5052950" y="2628125"/>
              <a:ext cx="2600" cy="6000"/>
            </a:xfrm>
            <a:custGeom>
              <a:avLst/>
              <a:gdLst/>
              <a:ahLst/>
              <a:cxnLst/>
              <a:rect l="l" t="t" r="r" b="b"/>
              <a:pathLst>
                <a:path w="104" h="240" extrusionOk="0">
                  <a:moveTo>
                    <a:pt x="1" y="1"/>
                  </a:moveTo>
                  <a:lnTo>
                    <a:pt x="1" y="240"/>
                  </a:lnTo>
                  <a:cubicBezTo>
                    <a:pt x="34" y="240"/>
                    <a:pt x="71" y="207"/>
                    <a:pt x="87" y="170"/>
                  </a:cubicBezTo>
                  <a:cubicBezTo>
                    <a:pt x="104" y="104"/>
                    <a:pt x="71" y="17"/>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9" name="Google Shape;12989;p33"/>
            <p:cNvSpPr/>
            <p:nvPr/>
          </p:nvSpPr>
          <p:spPr>
            <a:xfrm>
              <a:off x="5055950" y="2610100"/>
              <a:ext cx="6000" cy="6400"/>
            </a:xfrm>
            <a:custGeom>
              <a:avLst/>
              <a:gdLst/>
              <a:ahLst/>
              <a:cxnLst/>
              <a:rect l="l" t="t" r="r" b="b"/>
              <a:pathLst>
                <a:path w="240" h="256" extrusionOk="0">
                  <a:moveTo>
                    <a:pt x="71" y="0"/>
                  </a:moveTo>
                  <a:cubicBezTo>
                    <a:pt x="33" y="33"/>
                    <a:pt x="0" y="83"/>
                    <a:pt x="0" y="136"/>
                  </a:cubicBezTo>
                  <a:cubicBezTo>
                    <a:pt x="17" y="169"/>
                    <a:pt x="17" y="206"/>
                    <a:pt x="54" y="223"/>
                  </a:cubicBezTo>
                  <a:cubicBezTo>
                    <a:pt x="71" y="256"/>
                    <a:pt x="104" y="256"/>
                    <a:pt x="137" y="256"/>
                  </a:cubicBezTo>
                  <a:cubicBezTo>
                    <a:pt x="190" y="239"/>
                    <a:pt x="240" y="169"/>
                    <a:pt x="223" y="103"/>
                  </a:cubicBezTo>
                  <a:lnTo>
                    <a:pt x="223" y="66"/>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0" name="Google Shape;12990;p33"/>
            <p:cNvSpPr/>
            <p:nvPr/>
          </p:nvSpPr>
          <p:spPr>
            <a:xfrm>
              <a:off x="5052950" y="2577425"/>
              <a:ext cx="5600" cy="6400"/>
            </a:xfrm>
            <a:custGeom>
              <a:avLst/>
              <a:gdLst/>
              <a:ahLst/>
              <a:cxnLst/>
              <a:rect l="l" t="t" r="r" b="b"/>
              <a:pathLst>
                <a:path w="224" h="256" extrusionOk="0">
                  <a:moveTo>
                    <a:pt x="87" y="0"/>
                  </a:moveTo>
                  <a:cubicBezTo>
                    <a:pt x="50" y="0"/>
                    <a:pt x="17" y="33"/>
                    <a:pt x="1" y="87"/>
                  </a:cubicBezTo>
                  <a:lnTo>
                    <a:pt x="1" y="173"/>
                  </a:lnTo>
                  <a:cubicBezTo>
                    <a:pt x="17" y="190"/>
                    <a:pt x="17" y="223"/>
                    <a:pt x="34" y="223"/>
                  </a:cubicBezTo>
                  <a:cubicBezTo>
                    <a:pt x="71" y="256"/>
                    <a:pt x="104" y="256"/>
                    <a:pt x="120" y="256"/>
                  </a:cubicBezTo>
                  <a:cubicBezTo>
                    <a:pt x="153" y="256"/>
                    <a:pt x="174" y="223"/>
                    <a:pt x="191" y="206"/>
                  </a:cubicBezTo>
                  <a:cubicBezTo>
                    <a:pt x="224" y="173"/>
                    <a:pt x="224" y="136"/>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1" name="Google Shape;12991;p33"/>
            <p:cNvSpPr/>
            <p:nvPr/>
          </p:nvSpPr>
          <p:spPr>
            <a:xfrm>
              <a:off x="5099750" y="2646475"/>
              <a:ext cx="6000" cy="6625"/>
            </a:xfrm>
            <a:custGeom>
              <a:avLst/>
              <a:gdLst/>
              <a:ahLst/>
              <a:cxnLst/>
              <a:rect l="l" t="t" r="r" b="b"/>
              <a:pathLst>
                <a:path w="240" h="265" extrusionOk="0">
                  <a:moveTo>
                    <a:pt x="129" y="1"/>
                  </a:moveTo>
                  <a:cubicBezTo>
                    <a:pt x="81" y="1"/>
                    <a:pt x="31" y="33"/>
                    <a:pt x="17" y="91"/>
                  </a:cubicBezTo>
                  <a:cubicBezTo>
                    <a:pt x="1" y="157"/>
                    <a:pt x="17" y="227"/>
                    <a:pt x="71" y="260"/>
                  </a:cubicBezTo>
                  <a:cubicBezTo>
                    <a:pt x="82" y="263"/>
                    <a:pt x="93" y="265"/>
                    <a:pt x="105" y="265"/>
                  </a:cubicBezTo>
                  <a:cubicBezTo>
                    <a:pt x="159" y="265"/>
                    <a:pt x="210" y="232"/>
                    <a:pt x="223" y="174"/>
                  </a:cubicBezTo>
                  <a:cubicBezTo>
                    <a:pt x="240" y="108"/>
                    <a:pt x="207" y="38"/>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2" name="Google Shape;12992;p33"/>
            <p:cNvSpPr/>
            <p:nvPr/>
          </p:nvSpPr>
          <p:spPr>
            <a:xfrm>
              <a:off x="5052950" y="2500525"/>
              <a:ext cx="1275" cy="5600"/>
            </a:xfrm>
            <a:custGeom>
              <a:avLst/>
              <a:gdLst/>
              <a:ahLst/>
              <a:cxnLst/>
              <a:rect l="l" t="t" r="r" b="b"/>
              <a:pathLst>
                <a:path w="51" h="224" extrusionOk="0">
                  <a:moveTo>
                    <a:pt x="1" y="1"/>
                  </a:moveTo>
                  <a:lnTo>
                    <a:pt x="1" y="223"/>
                  </a:lnTo>
                  <a:lnTo>
                    <a:pt x="17" y="207"/>
                  </a:lnTo>
                  <a:cubicBezTo>
                    <a:pt x="34" y="190"/>
                    <a:pt x="50" y="157"/>
                    <a:pt x="50" y="120"/>
                  </a:cubicBezTo>
                  <a:cubicBezTo>
                    <a:pt x="50" y="87"/>
                    <a:pt x="50" y="54"/>
                    <a:pt x="34" y="34"/>
                  </a:cubicBezTo>
                  <a:cubicBezTo>
                    <a:pt x="17" y="17"/>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3" name="Google Shape;12993;p33"/>
            <p:cNvSpPr/>
            <p:nvPr/>
          </p:nvSpPr>
          <p:spPr>
            <a:xfrm>
              <a:off x="5052950" y="2717400"/>
              <a:ext cx="1775" cy="5175"/>
            </a:xfrm>
            <a:custGeom>
              <a:avLst/>
              <a:gdLst/>
              <a:ahLst/>
              <a:cxnLst/>
              <a:rect l="l" t="t" r="r" b="b"/>
              <a:pathLst>
                <a:path w="71" h="207" extrusionOk="0">
                  <a:moveTo>
                    <a:pt x="1" y="0"/>
                  </a:moveTo>
                  <a:lnTo>
                    <a:pt x="1" y="206"/>
                  </a:lnTo>
                  <a:lnTo>
                    <a:pt x="17" y="206"/>
                  </a:lnTo>
                  <a:cubicBezTo>
                    <a:pt x="34" y="190"/>
                    <a:pt x="34" y="173"/>
                    <a:pt x="50" y="157"/>
                  </a:cubicBezTo>
                  <a:cubicBezTo>
                    <a:pt x="71" y="87"/>
                    <a:pt x="50" y="3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4" name="Google Shape;12994;p33"/>
            <p:cNvSpPr/>
            <p:nvPr/>
          </p:nvSpPr>
          <p:spPr>
            <a:xfrm>
              <a:off x="5052950" y="2529550"/>
              <a:ext cx="5200" cy="6575"/>
            </a:xfrm>
            <a:custGeom>
              <a:avLst/>
              <a:gdLst/>
              <a:ahLst/>
              <a:cxnLst/>
              <a:rect l="l" t="t" r="r" b="b"/>
              <a:pathLst>
                <a:path w="208" h="263" extrusionOk="0">
                  <a:moveTo>
                    <a:pt x="91" y="0"/>
                  </a:moveTo>
                  <a:cubicBezTo>
                    <a:pt x="61" y="0"/>
                    <a:pt x="25" y="16"/>
                    <a:pt x="1" y="44"/>
                  </a:cubicBezTo>
                  <a:lnTo>
                    <a:pt x="1" y="233"/>
                  </a:lnTo>
                  <a:cubicBezTo>
                    <a:pt x="17" y="233"/>
                    <a:pt x="17" y="250"/>
                    <a:pt x="34" y="250"/>
                  </a:cubicBezTo>
                  <a:cubicBezTo>
                    <a:pt x="52" y="258"/>
                    <a:pt x="70" y="263"/>
                    <a:pt x="85" y="263"/>
                  </a:cubicBezTo>
                  <a:cubicBezTo>
                    <a:pt x="129" y="263"/>
                    <a:pt x="163" y="231"/>
                    <a:pt x="191" y="180"/>
                  </a:cubicBezTo>
                  <a:cubicBezTo>
                    <a:pt x="207" y="109"/>
                    <a:pt x="174" y="44"/>
                    <a:pt x="120" y="6"/>
                  </a:cubicBezTo>
                  <a:cubicBezTo>
                    <a:pt x="112"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5" name="Google Shape;12995;p33"/>
            <p:cNvSpPr/>
            <p:nvPr/>
          </p:nvSpPr>
          <p:spPr>
            <a:xfrm>
              <a:off x="5061100" y="2497125"/>
              <a:ext cx="6000" cy="6425"/>
            </a:xfrm>
            <a:custGeom>
              <a:avLst/>
              <a:gdLst/>
              <a:ahLst/>
              <a:cxnLst/>
              <a:rect l="l" t="t" r="r" b="b"/>
              <a:pathLst>
                <a:path w="240" h="257" extrusionOk="0">
                  <a:moveTo>
                    <a:pt x="104" y="1"/>
                  </a:moveTo>
                  <a:cubicBezTo>
                    <a:pt x="87" y="1"/>
                    <a:pt x="54" y="17"/>
                    <a:pt x="54" y="34"/>
                  </a:cubicBezTo>
                  <a:cubicBezTo>
                    <a:pt x="17" y="67"/>
                    <a:pt x="1" y="104"/>
                    <a:pt x="17" y="153"/>
                  </a:cubicBezTo>
                  <a:cubicBezTo>
                    <a:pt x="17" y="190"/>
                    <a:pt x="34" y="223"/>
                    <a:pt x="54" y="240"/>
                  </a:cubicBezTo>
                  <a:cubicBezTo>
                    <a:pt x="87" y="256"/>
                    <a:pt x="104" y="256"/>
                    <a:pt x="137" y="256"/>
                  </a:cubicBezTo>
                  <a:cubicBezTo>
                    <a:pt x="190" y="240"/>
                    <a:pt x="240" y="190"/>
                    <a:pt x="223" y="120"/>
                  </a:cubicBezTo>
                  <a:lnTo>
                    <a:pt x="223" y="104"/>
                  </a:lnTo>
                  <a:cubicBezTo>
                    <a:pt x="223" y="67"/>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6" name="Google Shape;12996;p33"/>
            <p:cNvSpPr/>
            <p:nvPr/>
          </p:nvSpPr>
          <p:spPr>
            <a:xfrm>
              <a:off x="5137175" y="2486400"/>
              <a:ext cx="6000" cy="6425"/>
            </a:xfrm>
            <a:custGeom>
              <a:avLst/>
              <a:gdLst/>
              <a:ahLst/>
              <a:cxnLst/>
              <a:rect l="l" t="t" r="r" b="b"/>
              <a:pathLst>
                <a:path w="240" h="257" extrusionOk="0">
                  <a:moveTo>
                    <a:pt x="136" y="1"/>
                  </a:moveTo>
                  <a:cubicBezTo>
                    <a:pt x="103" y="1"/>
                    <a:pt x="66" y="1"/>
                    <a:pt x="50" y="34"/>
                  </a:cubicBezTo>
                  <a:cubicBezTo>
                    <a:pt x="17" y="50"/>
                    <a:pt x="17" y="83"/>
                    <a:pt x="0" y="120"/>
                  </a:cubicBezTo>
                  <a:cubicBezTo>
                    <a:pt x="0" y="153"/>
                    <a:pt x="17" y="186"/>
                    <a:pt x="33" y="207"/>
                  </a:cubicBezTo>
                  <a:cubicBezTo>
                    <a:pt x="50" y="240"/>
                    <a:pt x="66" y="256"/>
                    <a:pt x="103" y="256"/>
                  </a:cubicBezTo>
                  <a:cubicBezTo>
                    <a:pt x="136" y="256"/>
                    <a:pt x="169" y="256"/>
                    <a:pt x="186" y="223"/>
                  </a:cubicBezTo>
                  <a:cubicBezTo>
                    <a:pt x="239" y="186"/>
                    <a:pt x="239" y="104"/>
                    <a:pt x="206" y="50"/>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7" name="Google Shape;12997;p33"/>
            <p:cNvSpPr/>
            <p:nvPr/>
          </p:nvSpPr>
          <p:spPr>
            <a:xfrm>
              <a:off x="5185200" y="2601675"/>
              <a:ext cx="6100" cy="6700"/>
            </a:xfrm>
            <a:custGeom>
              <a:avLst/>
              <a:gdLst/>
              <a:ahLst/>
              <a:cxnLst/>
              <a:rect l="l" t="t" r="r" b="b"/>
              <a:pathLst>
                <a:path w="244" h="268" extrusionOk="0">
                  <a:moveTo>
                    <a:pt x="125" y="0"/>
                  </a:moveTo>
                  <a:cubicBezTo>
                    <a:pt x="117" y="0"/>
                    <a:pt x="109" y="2"/>
                    <a:pt x="104" y="7"/>
                  </a:cubicBezTo>
                  <a:cubicBezTo>
                    <a:pt x="54" y="7"/>
                    <a:pt x="1" y="78"/>
                    <a:pt x="17" y="148"/>
                  </a:cubicBezTo>
                  <a:cubicBezTo>
                    <a:pt x="17" y="181"/>
                    <a:pt x="38" y="214"/>
                    <a:pt x="54" y="234"/>
                  </a:cubicBezTo>
                  <a:cubicBezTo>
                    <a:pt x="87" y="251"/>
                    <a:pt x="120" y="267"/>
                    <a:pt x="141" y="267"/>
                  </a:cubicBezTo>
                  <a:cubicBezTo>
                    <a:pt x="207" y="251"/>
                    <a:pt x="244" y="181"/>
                    <a:pt x="244" y="110"/>
                  </a:cubicBezTo>
                  <a:cubicBezTo>
                    <a:pt x="223" y="78"/>
                    <a:pt x="207" y="45"/>
                    <a:pt x="190" y="28"/>
                  </a:cubicBezTo>
                  <a:lnTo>
                    <a:pt x="174" y="7"/>
                  </a:lnTo>
                  <a:cubicBezTo>
                    <a:pt x="163" y="7"/>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8" name="Google Shape;12998;p33"/>
            <p:cNvSpPr/>
            <p:nvPr/>
          </p:nvSpPr>
          <p:spPr>
            <a:xfrm>
              <a:off x="5228175" y="2595125"/>
              <a:ext cx="6000" cy="6700"/>
            </a:xfrm>
            <a:custGeom>
              <a:avLst/>
              <a:gdLst/>
              <a:ahLst/>
              <a:cxnLst/>
              <a:rect l="l" t="t" r="r" b="b"/>
              <a:pathLst>
                <a:path w="240" h="268" extrusionOk="0">
                  <a:moveTo>
                    <a:pt x="111" y="1"/>
                  </a:moveTo>
                  <a:cubicBezTo>
                    <a:pt x="70" y="1"/>
                    <a:pt x="29" y="32"/>
                    <a:pt x="17" y="84"/>
                  </a:cubicBezTo>
                  <a:cubicBezTo>
                    <a:pt x="1" y="150"/>
                    <a:pt x="34" y="236"/>
                    <a:pt x="87" y="253"/>
                  </a:cubicBezTo>
                  <a:cubicBezTo>
                    <a:pt x="101" y="263"/>
                    <a:pt x="116" y="268"/>
                    <a:pt x="131" y="268"/>
                  </a:cubicBezTo>
                  <a:cubicBezTo>
                    <a:pt x="171" y="268"/>
                    <a:pt x="211" y="235"/>
                    <a:pt x="223" y="187"/>
                  </a:cubicBezTo>
                  <a:cubicBezTo>
                    <a:pt x="240" y="117"/>
                    <a:pt x="223"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9" name="Google Shape;12999;p33"/>
            <p:cNvSpPr/>
            <p:nvPr/>
          </p:nvSpPr>
          <p:spPr>
            <a:xfrm>
              <a:off x="5177875" y="2491975"/>
              <a:ext cx="6125" cy="6425"/>
            </a:xfrm>
            <a:custGeom>
              <a:avLst/>
              <a:gdLst/>
              <a:ahLst/>
              <a:cxnLst/>
              <a:rect l="l" t="t" r="r" b="b"/>
              <a:pathLst>
                <a:path w="245" h="257" extrusionOk="0">
                  <a:moveTo>
                    <a:pt x="104" y="0"/>
                  </a:moveTo>
                  <a:cubicBezTo>
                    <a:pt x="38" y="17"/>
                    <a:pt x="1" y="66"/>
                    <a:pt x="21" y="136"/>
                  </a:cubicBezTo>
                  <a:cubicBezTo>
                    <a:pt x="21" y="169"/>
                    <a:pt x="38" y="207"/>
                    <a:pt x="54" y="223"/>
                  </a:cubicBezTo>
                  <a:cubicBezTo>
                    <a:pt x="87" y="240"/>
                    <a:pt x="104" y="256"/>
                    <a:pt x="141" y="256"/>
                  </a:cubicBezTo>
                  <a:cubicBezTo>
                    <a:pt x="207" y="240"/>
                    <a:pt x="244" y="169"/>
                    <a:pt x="228" y="103"/>
                  </a:cubicBezTo>
                  <a:lnTo>
                    <a:pt x="228" y="66"/>
                  </a:lnTo>
                  <a:cubicBezTo>
                    <a:pt x="191" y="50"/>
                    <a:pt x="141"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0" name="Google Shape;13000;p33"/>
            <p:cNvSpPr/>
            <p:nvPr/>
          </p:nvSpPr>
          <p:spPr>
            <a:xfrm>
              <a:off x="5228600" y="2637925"/>
              <a:ext cx="6000" cy="6525"/>
            </a:xfrm>
            <a:custGeom>
              <a:avLst/>
              <a:gdLst/>
              <a:ahLst/>
              <a:cxnLst/>
              <a:rect l="l" t="t" r="r" b="b"/>
              <a:pathLst>
                <a:path w="240" h="261" extrusionOk="0">
                  <a:moveTo>
                    <a:pt x="103" y="0"/>
                  </a:moveTo>
                  <a:cubicBezTo>
                    <a:pt x="70" y="0"/>
                    <a:pt x="54" y="21"/>
                    <a:pt x="33" y="54"/>
                  </a:cubicBezTo>
                  <a:cubicBezTo>
                    <a:pt x="17" y="71"/>
                    <a:pt x="0" y="104"/>
                    <a:pt x="17" y="141"/>
                  </a:cubicBezTo>
                  <a:cubicBezTo>
                    <a:pt x="17" y="174"/>
                    <a:pt x="33" y="207"/>
                    <a:pt x="54" y="227"/>
                  </a:cubicBezTo>
                  <a:cubicBezTo>
                    <a:pt x="87" y="260"/>
                    <a:pt x="103" y="260"/>
                    <a:pt x="136" y="260"/>
                  </a:cubicBezTo>
                  <a:cubicBezTo>
                    <a:pt x="190" y="244"/>
                    <a:pt x="239" y="174"/>
                    <a:pt x="223" y="104"/>
                  </a:cubicBezTo>
                  <a:cubicBezTo>
                    <a:pt x="223" y="71"/>
                    <a:pt x="206" y="38"/>
                    <a:pt x="190" y="21"/>
                  </a:cubicBezTo>
                  <a:cubicBezTo>
                    <a:pt x="173" y="21"/>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1" name="Google Shape;13001;p33"/>
            <p:cNvSpPr/>
            <p:nvPr/>
          </p:nvSpPr>
          <p:spPr>
            <a:xfrm>
              <a:off x="5152625" y="2701100"/>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3" y="256"/>
                    <a:pt x="104" y="256"/>
                    <a:pt x="137" y="256"/>
                  </a:cubicBezTo>
                  <a:cubicBezTo>
                    <a:pt x="207" y="240"/>
                    <a:pt x="240" y="174"/>
                    <a:pt x="223" y="104"/>
                  </a:cubicBezTo>
                  <a:cubicBezTo>
                    <a:pt x="223" y="71"/>
                    <a:pt x="207" y="34"/>
                    <a:pt x="186"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2" name="Google Shape;13002;p33"/>
            <p:cNvSpPr/>
            <p:nvPr/>
          </p:nvSpPr>
          <p:spPr>
            <a:xfrm>
              <a:off x="5138000" y="2701925"/>
              <a:ext cx="5575" cy="6700"/>
            </a:xfrm>
            <a:custGeom>
              <a:avLst/>
              <a:gdLst/>
              <a:ahLst/>
              <a:cxnLst/>
              <a:rect l="l" t="t" r="r" b="b"/>
              <a:pathLst>
                <a:path w="223" h="268" extrusionOk="0">
                  <a:moveTo>
                    <a:pt x="103" y="1"/>
                  </a:moveTo>
                  <a:cubicBezTo>
                    <a:pt x="33" y="17"/>
                    <a:pt x="0" y="87"/>
                    <a:pt x="0" y="157"/>
                  </a:cubicBezTo>
                  <a:cubicBezTo>
                    <a:pt x="17" y="190"/>
                    <a:pt x="33" y="223"/>
                    <a:pt x="50" y="244"/>
                  </a:cubicBezTo>
                  <a:cubicBezTo>
                    <a:pt x="76" y="256"/>
                    <a:pt x="92" y="267"/>
                    <a:pt x="111" y="267"/>
                  </a:cubicBezTo>
                  <a:cubicBezTo>
                    <a:pt x="118" y="267"/>
                    <a:pt x="127" y="265"/>
                    <a:pt x="136" y="260"/>
                  </a:cubicBezTo>
                  <a:cubicBezTo>
                    <a:pt x="153" y="260"/>
                    <a:pt x="190" y="244"/>
                    <a:pt x="206" y="207"/>
                  </a:cubicBezTo>
                  <a:cubicBezTo>
                    <a:pt x="223" y="190"/>
                    <a:pt x="223" y="157"/>
                    <a:pt x="223" y="120"/>
                  </a:cubicBezTo>
                  <a:cubicBezTo>
                    <a:pt x="223" y="87"/>
                    <a:pt x="206" y="54"/>
                    <a:pt x="190" y="38"/>
                  </a:cubicBezTo>
                  <a:cubicBezTo>
                    <a:pt x="173" y="17"/>
                    <a:pt x="173" y="17"/>
                    <a:pt x="153" y="17"/>
                  </a:cubicBezTo>
                  <a:lnTo>
                    <a:pt x="136" y="17"/>
                  </a:lnTo>
                  <a:cubicBezTo>
                    <a:pt x="12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3" name="Google Shape;13003;p33"/>
            <p:cNvSpPr/>
            <p:nvPr/>
          </p:nvSpPr>
          <p:spPr>
            <a:xfrm>
              <a:off x="5107075" y="2660300"/>
              <a:ext cx="6000" cy="6500"/>
            </a:xfrm>
            <a:custGeom>
              <a:avLst/>
              <a:gdLst/>
              <a:ahLst/>
              <a:cxnLst/>
              <a:rect l="l" t="t" r="r" b="b"/>
              <a:pathLst>
                <a:path w="240" h="260" extrusionOk="0">
                  <a:moveTo>
                    <a:pt x="103" y="0"/>
                  </a:moveTo>
                  <a:cubicBezTo>
                    <a:pt x="50" y="17"/>
                    <a:pt x="0" y="87"/>
                    <a:pt x="17" y="157"/>
                  </a:cubicBezTo>
                  <a:cubicBezTo>
                    <a:pt x="17" y="190"/>
                    <a:pt x="33" y="223"/>
                    <a:pt x="50" y="239"/>
                  </a:cubicBezTo>
                  <a:cubicBezTo>
                    <a:pt x="87" y="260"/>
                    <a:pt x="103" y="260"/>
                    <a:pt x="136" y="260"/>
                  </a:cubicBezTo>
                  <a:cubicBezTo>
                    <a:pt x="207" y="239"/>
                    <a:pt x="240" y="190"/>
                    <a:pt x="223" y="103"/>
                  </a:cubicBezTo>
                  <a:cubicBezTo>
                    <a:pt x="223" y="70"/>
                    <a:pt x="207" y="54"/>
                    <a:pt x="190" y="17"/>
                  </a:cubicBezTo>
                  <a:lnTo>
                    <a:pt x="153" y="17"/>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4" name="Google Shape;13004;p33"/>
            <p:cNvSpPr/>
            <p:nvPr/>
          </p:nvSpPr>
          <p:spPr>
            <a:xfrm>
              <a:off x="5170675" y="2602775"/>
              <a:ext cx="6000" cy="6575"/>
            </a:xfrm>
            <a:custGeom>
              <a:avLst/>
              <a:gdLst/>
              <a:ahLst/>
              <a:cxnLst/>
              <a:rect l="l" t="t" r="r" b="b"/>
              <a:pathLst>
                <a:path w="240" h="263" extrusionOk="0">
                  <a:moveTo>
                    <a:pt x="103" y="1"/>
                  </a:moveTo>
                  <a:cubicBezTo>
                    <a:pt x="33" y="17"/>
                    <a:pt x="0" y="87"/>
                    <a:pt x="17" y="153"/>
                  </a:cubicBezTo>
                  <a:cubicBezTo>
                    <a:pt x="17" y="190"/>
                    <a:pt x="33" y="223"/>
                    <a:pt x="66" y="240"/>
                  </a:cubicBezTo>
                  <a:cubicBezTo>
                    <a:pt x="78" y="251"/>
                    <a:pt x="92" y="263"/>
                    <a:pt x="110" y="263"/>
                  </a:cubicBezTo>
                  <a:cubicBezTo>
                    <a:pt x="118" y="263"/>
                    <a:pt x="127" y="261"/>
                    <a:pt x="136" y="256"/>
                  </a:cubicBezTo>
                  <a:cubicBezTo>
                    <a:pt x="169" y="256"/>
                    <a:pt x="186" y="240"/>
                    <a:pt x="206" y="207"/>
                  </a:cubicBezTo>
                  <a:cubicBezTo>
                    <a:pt x="223" y="190"/>
                    <a:pt x="239" y="153"/>
                    <a:pt x="223" y="120"/>
                  </a:cubicBezTo>
                  <a:cubicBezTo>
                    <a:pt x="223" y="87"/>
                    <a:pt x="206" y="50"/>
                    <a:pt x="186" y="34"/>
                  </a:cubicBezTo>
                  <a:cubicBezTo>
                    <a:pt x="169" y="17"/>
                    <a:pt x="169" y="17"/>
                    <a:pt x="153" y="17"/>
                  </a:cubicBez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5" name="Google Shape;13005;p33"/>
            <p:cNvSpPr/>
            <p:nvPr/>
          </p:nvSpPr>
          <p:spPr>
            <a:xfrm>
              <a:off x="5115225" y="2471775"/>
              <a:ext cx="6000" cy="6625"/>
            </a:xfrm>
            <a:custGeom>
              <a:avLst/>
              <a:gdLst/>
              <a:ahLst/>
              <a:cxnLst/>
              <a:rect l="l" t="t" r="r" b="b"/>
              <a:pathLst>
                <a:path w="240" h="265" extrusionOk="0">
                  <a:moveTo>
                    <a:pt x="103" y="0"/>
                  </a:moveTo>
                  <a:cubicBezTo>
                    <a:pt x="70" y="17"/>
                    <a:pt x="54" y="33"/>
                    <a:pt x="33" y="50"/>
                  </a:cubicBezTo>
                  <a:cubicBezTo>
                    <a:pt x="17" y="87"/>
                    <a:pt x="0" y="120"/>
                    <a:pt x="17" y="153"/>
                  </a:cubicBezTo>
                  <a:cubicBezTo>
                    <a:pt x="17" y="190"/>
                    <a:pt x="33" y="223"/>
                    <a:pt x="54" y="239"/>
                  </a:cubicBezTo>
                  <a:cubicBezTo>
                    <a:pt x="65" y="251"/>
                    <a:pt x="85" y="265"/>
                    <a:pt x="107" y="265"/>
                  </a:cubicBezTo>
                  <a:cubicBezTo>
                    <a:pt x="116" y="265"/>
                    <a:pt x="126" y="262"/>
                    <a:pt x="136" y="256"/>
                  </a:cubicBezTo>
                  <a:cubicBezTo>
                    <a:pt x="190" y="256"/>
                    <a:pt x="239" y="190"/>
                    <a:pt x="223" y="120"/>
                  </a:cubicBezTo>
                  <a:cubicBezTo>
                    <a:pt x="223" y="87"/>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6" name="Google Shape;13006;p33"/>
            <p:cNvSpPr/>
            <p:nvPr/>
          </p:nvSpPr>
          <p:spPr>
            <a:xfrm>
              <a:off x="5065025" y="2668850"/>
              <a:ext cx="5575" cy="6525"/>
            </a:xfrm>
            <a:custGeom>
              <a:avLst/>
              <a:gdLst/>
              <a:ahLst/>
              <a:cxnLst/>
              <a:rect l="l" t="t" r="r" b="b"/>
              <a:pathLst>
                <a:path w="223" h="261" extrusionOk="0">
                  <a:moveTo>
                    <a:pt x="103" y="0"/>
                  </a:moveTo>
                  <a:cubicBezTo>
                    <a:pt x="33" y="0"/>
                    <a:pt x="0" y="70"/>
                    <a:pt x="0" y="140"/>
                  </a:cubicBezTo>
                  <a:cubicBezTo>
                    <a:pt x="17" y="190"/>
                    <a:pt x="33" y="227"/>
                    <a:pt x="50" y="244"/>
                  </a:cubicBezTo>
                  <a:cubicBezTo>
                    <a:pt x="83" y="260"/>
                    <a:pt x="103" y="260"/>
                    <a:pt x="136" y="260"/>
                  </a:cubicBezTo>
                  <a:cubicBezTo>
                    <a:pt x="153" y="244"/>
                    <a:pt x="186" y="227"/>
                    <a:pt x="206" y="206"/>
                  </a:cubicBezTo>
                  <a:cubicBezTo>
                    <a:pt x="223" y="173"/>
                    <a:pt x="223" y="140"/>
                    <a:pt x="223" y="103"/>
                  </a:cubicBezTo>
                  <a:cubicBezTo>
                    <a:pt x="223" y="70"/>
                    <a:pt x="206" y="37"/>
                    <a:pt x="169" y="21"/>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7" name="Google Shape;13007;p33"/>
            <p:cNvSpPr/>
            <p:nvPr/>
          </p:nvSpPr>
          <p:spPr>
            <a:xfrm>
              <a:off x="5165000" y="2494550"/>
              <a:ext cx="6100" cy="6575"/>
            </a:xfrm>
            <a:custGeom>
              <a:avLst/>
              <a:gdLst/>
              <a:ahLst/>
              <a:cxnLst/>
              <a:rect l="l" t="t" r="r" b="b"/>
              <a:pathLst>
                <a:path w="244" h="263" extrusionOk="0">
                  <a:moveTo>
                    <a:pt x="124" y="0"/>
                  </a:moveTo>
                  <a:cubicBezTo>
                    <a:pt x="104" y="0"/>
                    <a:pt x="71" y="17"/>
                    <a:pt x="54" y="33"/>
                  </a:cubicBezTo>
                  <a:cubicBezTo>
                    <a:pt x="0" y="87"/>
                    <a:pt x="0" y="153"/>
                    <a:pt x="38" y="223"/>
                  </a:cubicBezTo>
                  <a:cubicBezTo>
                    <a:pt x="54" y="240"/>
                    <a:pt x="71" y="256"/>
                    <a:pt x="104" y="256"/>
                  </a:cubicBezTo>
                  <a:cubicBezTo>
                    <a:pt x="114" y="261"/>
                    <a:pt x="124" y="263"/>
                    <a:pt x="132" y="263"/>
                  </a:cubicBezTo>
                  <a:cubicBezTo>
                    <a:pt x="152" y="263"/>
                    <a:pt x="167" y="251"/>
                    <a:pt x="190" y="240"/>
                  </a:cubicBezTo>
                  <a:cubicBezTo>
                    <a:pt x="244" y="190"/>
                    <a:pt x="244" y="104"/>
                    <a:pt x="207" y="50"/>
                  </a:cubicBezTo>
                  <a:cubicBezTo>
                    <a:pt x="190" y="33"/>
                    <a:pt x="174" y="17"/>
                    <a:pt x="157" y="17"/>
                  </a:cubicBezTo>
                  <a:cubicBezTo>
                    <a:pt x="157"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8" name="Google Shape;13008;p33"/>
            <p:cNvSpPr/>
            <p:nvPr/>
          </p:nvSpPr>
          <p:spPr>
            <a:xfrm>
              <a:off x="5166350" y="2526700"/>
              <a:ext cx="6000" cy="6525"/>
            </a:xfrm>
            <a:custGeom>
              <a:avLst/>
              <a:gdLst/>
              <a:ahLst/>
              <a:cxnLst/>
              <a:rect l="l" t="t" r="r" b="b"/>
              <a:pathLst>
                <a:path w="240" h="261" extrusionOk="0">
                  <a:moveTo>
                    <a:pt x="103" y="1"/>
                  </a:moveTo>
                  <a:cubicBezTo>
                    <a:pt x="70" y="1"/>
                    <a:pt x="50" y="38"/>
                    <a:pt x="33" y="54"/>
                  </a:cubicBezTo>
                  <a:cubicBezTo>
                    <a:pt x="17" y="87"/>
                    <a:pt x="0" y="120"/>
                    <a:pt x="17" y="158"/>
                  </a:cubicBezTo>
                  <a:cubicBezTo>
                    <a:pt x="17" y="190"/>
                    <a:pt x="33" y="223"/>
                    <a:pt x="50" y="244"/>
                  </a:cubicBezTo>
                  <a:cubicBezTo>
                    <a:pt x="70" y="261"/>
                    <a:pt x="103" y="261"/>
                    <a:pt x="136" y="261"/>
                  </a:cubicBezTo>
                  <a:cubicBezTo>
                    <a:pt x="190" y="244"/>
                    <a:pt x="239" y="190"/>
                    <a:pt x="223" y="104"/>
                  </a:cubicBezTo>
                  <a:cubicBezTo>
                    <a:pt x="223" y="71"/>
                    <a:pt x="206" y="54"/>
                    <a:pt x="190"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9" name="Google Shape;13009;p33"/>
            <p:cNvSpPr/>
            <p:nvPr/>
          </p:nvSpPr>
          <p:spPr>
            <a:xfrm>
              <a:off x="5161600" y="2543925"/>
              <a:ext cx="6000" cy="6625"/>
            </a:xfrm>
            <a:custGeom>
              <a:avLst/>
              <a:gdLst/>
              <a:ahLst/>
              <a:cxnLst/>
              <a:rect l="l" t="t" r="r" b="b"/>
              <a:pathLst>
                <a:path w="240" h="265" extrusionOk="0">
                  <a:moveTo>
                    <a:pt x="104" y="0"/>
                  </a:moveTo>
                  <a:lnTo>
                    <a:pt x="87" y="17"/>
                  </a:lnTo>
                  <a:cubicBezTo>
                    <a:pt x="33" y="33"/>
                    <a:pt x="0" y="103"/>
                    <a:pt x="17" y="153"/>
                  </a:cubicBezTo>
                  <a:cubicBezTo>
                    <a:pt x="17" y="190"/>
                    <a:pt x="33" y="223"/>
                    <a:pt x="54" y="239"/>
                  </a:cubicBezTo>
                  <a:cubicBezTo>
                    <a:pt x="77" y="251"/>
                    <a:pt x="92" y="265"/>
                    <a:pt x="110" y="265"/>
                  </a:cubicBezTo>
                  <a:cubicBezTo>
                    <a:pt x="118" y="265"/>
                    <a:pt x="127" y="262"/>
                    <a:pt x="136" y="256"/>
                  </a:cubicBezTo>
                  <a:cubicBezTo>
                    <a:pt x="207" y="256"/>
                    <a:pt x="240" y="190"/>
                    <a:pt x="223" y="120"/>
                  </a:cubicBezTo>
                  <a:lnTo>
                    <a:pt x="223" y="87"/>
                  </a:lnTo>
                  <a:cubicBezTo>
                    <a:pt x="207" y="50"/>
                    <a:pt x="190" y="17"/>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0" name="Google Shape;13010;p33"/>
            <p:cNvSpPr/>
            <p:nvPr/>
          </p:nvSpPr>
          <p:spPr>
            <a:xfrm>
              <a:off x="5158600" y="2511250"/>
              <a:ext cx="5600" cy="6675"/>
            </a:xfrm>
            <a:custGeom>
              <a:avLst/>
              <a:gdLst/>
              <a:ahLst/>
              <a:cxnLst/>
              <a:rect l="l" t="t" r="r" b="b"/>
              <a:pathLst>
                <a:path w="224" h="267" extrusionOk="0">
                  <a:moveTo>
                    <a:pt x="104" y="0"/>
                  </a:moveTo>
                  <a:cubicBezTo>
                    <a:pt x="34" y="17"/>
                    <a:pt x="1" y="87"/>
                    <a:pt x="1" y="157"/>
                  </a:cubicBezTo>
                  <a:cubicBezTo>
                    <a:pt x="17" y="190"/>
                    <a:pt x="17" y="223"/>
                    <a:pt x="50" y="244"/>
                  </a:cubicBezTo>
                  <a:cubicBezTo>
                    <a:pt x="65" y="255"/>
                    <a:pt x="86" y="267"/>
                    <a:pt x="108" y="267"/>
                  </a:cubicBezTo>
                  <a:cubicBezTo>
                    <a:pt x="118" y="267"/>
                    <a:pt x="127" y="265"/>
                    <a:pt x="137" y="260"/>
                  </a:cubicBezTo>
                  <a:cubicBezTo>
                    <a:pt x="153" y="260"/>
                    <a:pt x="191" y="244"/>
                    <a:pt x="207" y="207"/>
                  </a:cubicBezTo>
                  <a:cubicBezTo>
                    <a:pt x="224" y="190"/>
                    <a:pt x="224" y="157"/>
                    <a:pt x="224" y="120"/>
                  </a:cubicBezTo>
                  <a:cubicBezTo>
                    <a:pt x="224" y="87"/>
                    <a:pt x="207" y="54"/>
                    <a:pt x="174" y="38"/>
                  </a:cubicBezTo>
                  <a:cubicBezTo>
                    <a:pt x="174" y="17"/>
                    <a:pt x="174"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33"/>
            <p:cNvSpPr/>
            <p:nvPr/>
          </p:nvSpPr>
          <p:spPr>
            <a:xfrm>
              <a:off x="5145325" y="2591125"/>
              <a:ext cx="6000" cy="6525"/>
            </a:xfrm>
            <a:custGeom>
              <a:avLst/>
              <a:gdLst/>
              <a:ahLst/>
              <a:cxnLst/>
              <a:rect l="l" t="t" r="r" b="b"/>
              <a:pathLst>
                <a:path w="240" h="261" extrusionOk="0">
                  <a:moveTo>
                    <a:pt x="103" y="1"/>
                  </a:moveTo>
                  <a:cubicBezTo>
                    <a:pt x="33" y="1"/>
                    <a:pt x="0" y="71"/>
                    <a:pt x="17" y="141"/>
                  </a:cubicBezTo>
                  <a:cubicBezTo>
                    <a:pt x="17" y="174"/>
                    <a:pt x="33" y="207"/>
                    <a:pt x="49" y="223"/>
                  </a:cubicBezTo>
                  <a:cubicBezTo>
                    <a:pt x="66" y="260"/>
                    <a:pt x="103" y="260"/>
                    <a:pt x="136" y="260"/>
                  </a:cubicBezTo>
                  <a:cubicBezTo>
                    <a:pt x="190" y="244"/>
                    <a:pt x="239" y="174"/>
                    <a:pt x="223" y="104"/>
                  </a:cubicBezTo>
                  <a:cubicBezTo>
                    <a:pt x="223" y="71"/>
                    <a:pt x="206" y="38"/>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33"/>
            <p:cNvSpPr/>
            <p:nvPr/>
          </p:nvSpPr>
          <p:spPr>
            <a:xfrm>
              <a:off x="5144375" y="2638450"/>
              <a:ext cx="6125" cy="6400"/>
            </a:xfrm>
            <a:custGeom>
              <a:avLst/>
              <a:gdLst/>
              <a:ahLst/>
              <a:cxnLst/>
              <a:rect l="l" t="t" r="r" b="b"/>
              <a:pathLst>
                <a:path w="245" h="256" extrusionOk="0">
                  <a:moveTo>
                    <a:pt x="141" y="0"/>
                  </a:moveTo>
                  <a:cubicBezTo>
                    <a:pt x="104" y="0"/>
                    <a:pt x="71" y="0"/>
                    <a:pt x="55" y="33"/>
                  </a:cubicBezTo>
                  <a:cubicBezTo>
                    <a:pt x="1" y="66"/>
                    <a:pt x="1" y="153"/>
                    <a:pt x="38" y="206"/>
                  </a:cubicBezTo>
                  <a:cubicBezTo>
                    <a:pt x="55" y="239"/>
                    <a:pt x="87" y="256"/>
                    <a:pt x="104" y="256"/>
                  </a:cubicBezTo>
                  <a:cubicBezTo>
                    <a:pt x="141" y="256"/>
                    <a:pt x="174" y="256"/>
                    <a:pt x="191" y="223"/>
                  </a:cubicBezTo>
                  <a:cubicBezTo>
                    <a:pt x="207" y="206"/>
                    <a:pt x="228" y="169"/>
                    <a:pt x="228" y="136"/>
                  </a:cubicBezTo>
                  <a:cubicBezTo>
                    <a:pt x="244" y="103"/>
                    <a:pt x="228" y="66"/>
                    <a:pt x="207" y="50"/>
                  </a:cubicBezTo>
                  <a:cubicBezTo>
                    <a:pt x="191" y="33"/>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3" name="Google Shape;13013;p33"/>
            <p:cNvSpPr/>
            <p:nvPr/>
          </p:nvSpPr>
          <p:spPr>
            <a:xfrm>
              <a:off x="5143150" y="2610925"/>
              <a:ext cx="6000" cy="6375"/>
            </a:xfrm>
            <a:custGeom>
              <a:avLst/>
              <a:gdLst/>
              <a:ahLst/>
              <a:cxnLst/>
              <a:rect l="l" t="t" r="r" b="b"/>
              <a:pathLst>
                <a:path w="240" h="255" extrusionOk="0">
                  <a:moveTo>
                    <a:pt x="120" y="0"/>
                  </a:moveTo>
                  <a:cubicBezTo>
                    <a:pt x="87" y="0"/>
                    <a:pt x="71" y="0"/>
                    <a:pt x="33" y="33"/>
                  </a:cubicBezTo>
                  <a:cubicBezTo>
                    <a:pt x="17" y="50"/>
                    <a:pt x="0" y="87"/>
                    <a:pt x="0" y="120"/>
                  </a:cubicBezTo>
                  <a:cubicBezTo>
                    <a:pt x="0" y="153"/>
                    <a:pt x="0" y="190"/>
                    <a:pt x="17" y="206"/>
                  </a:cubicBezTo>
                  <a:cubicBezTo>
                    <a:pt x="36" y="235"/>
                    <a:pt x="74" y="255"/>
                    <a:pt x="110" y="255"/>
                  </a:cubicBezTo>
                  <a:cubicBezTo>
                    <a:pt x="134" y="255"/>
                    <a:pt x="158" y="245"/>
                    <a:pt x="174" y="223"/>
                  </a:cubicBezTo>
                  <a:cubicBezTo>
                    <a:pt x="223" y="190"/>
                    <a:pt x="240" y="103"/>
                    <a:pt x="190" y="50"/>
                  </a:cubicBezTo>
                  <a:cubicBezTo>
                    <a:pt x="190"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4" name="Google Shape;13014;p33"/>
            <p:cNvSpPr/>
            <p:nvPr/>
          </p:nvSpPr>
          <p:spPr>
            <a:xfrm>
              <a:off x="5167175" y="2573500"/>
              <a:ext cx="6100" cy="6525"/>
            </a:xfrm>
            <a:custGeom>
              <a:avLst/>
              <a:gdLst/>
              <a:ahLst/>
              <a:cxnLst/>
              <a:rect l="l" t="t" r="r" b="b"/>
              <a:pathLst>
                <a:path w="244" h="261" extrusionOk="0">
                  <a:moveTo>
                    <a:pt x="103" y="1"/>
                  </a:moveTo>
                  <a:cubicBezTo>
                    <a:pt x="37" y="21"/>
                    <a:pt x="0" y="87"/>
                    <a:pt x="17" y="157"/>
                  </a:cubicBezTo>
                  <a:cubicBezTo>
                    <a:pt x="17" y="190"/>
                    <a:pt x="37" y="207"/>
                    <a:pt x="54" y="244"/>
                  </a:cubicBezTo>
                  <a:cubicBezTo>
                    <a:pt x="87" y="260"/>
                    <a:pt x="103" y="260"/>
                    <a:pt x="140" y="260"/>
                  </a:cubicBezTo>
                  <a:cubicBezTo>
                    <a:pt x="190" y="244"/>
                    <a:pt x="243" y="174"/>
                    <a:pt x="223" y="104"/>
                  </a:cubicBezTo>
                  <a:cubicBezTo>
                    <a:pt x="223" y="71"/>
                    <a:pt x="206" y="54"/>
                    <a:pt x="190" y="21"/>
                  </a:cubicBezTo>
                  <a:cubicBezTo>
                    <a:pt x="173" y="21"/>
                    <a:pt x="173"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5" name="Google Shape;13015;p33"/>
            <p:cNvSpPr/>
            <p:nvPr/>
          </p:nvSpPr>
          <p:spPr>
            <a:xfrm>
              <a:off x="5247975" y="2696375"/>
              <a:ext cx="5600" cy="6500"/>
            </a:xfrm>
            <a:custGeom>
              <a:avLst/>
              <a:gdLst/>
              <a:ahLst/>
              <a:cxnLst/>
              <a:rect l="l" t="t" r="r" b="b"/>
              <a:pathLst>
                <a:path w="224" h="260" extrusionOk="0">
                  <a:moveTo>
                    <a:pt x="83" y="0"/>
                  </a:moveTo>
                  <a:cubicBezTo>
                    <a:pt x="66" y="0"/>
                    <a:pt x="50" y="17"/>
                    <a:pt x="33" y="33"/>
                  </a:cubicBezTo>
                  <a:cubicBezTo>
                    <a:pt x="0" y="70"/>
                    <a:pt x="0" y="103"/>
                    <a:pt x="0" y="157"/>
                  </a:cubicBezTo>
                  <a:cubicBezTo>
                    <a:pt x="0" y="190"/>
                    <a:pt x="17" y="223"/>
                    <a:pt x="33" y="239"/>
                  </a:cubicBezTo>
                  <a:cubicBezTo>
                    <a:pt x="66" y="260"/>
                    <a:pt x="104" y="260"/>
                    <a:pt x="120" y="260"/>
                  </a:cubicBezTo>
                  <a:cubicBezTo>
                    <a:pt x="186" y="260"/>
                    <a:pt x="223" y="190"/>
                    <a:pt x="223" y="120"/>
                  </a:cubicBezTo>
                  <a:lnTo>
                    <a:pt x="223" y="103"/>
                  </a:lnTo>
                  <a:cubicBezTo>
                    <a:pt x="207" y="70"/>
                    <a:pt x="186" y="33"/>
                    <a:pt x="153" y="17"/>
                  </a:cubicBezTo>
                  <a:cubicBezTo>
                    <a:pt x="136" y="0"/>
                    <a:pt x="104"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6" name="Google Shape;13016;p33"/>
            <p:cNvSpPr/>
            <p:nvPr/>
          </p:nvSpPr>
          <p:spPr>
            <a:xfrm>
              <a:off x="5180050" y="2693800"/>
              <a:ext cx="6100" cy="6500"/>
            </a:xfrm>
            <a:custGeom>
              <a:avLst/>
              <a:gdLst/>
              <a:ahLst/>
              <a:cxnLst/>
              <a:rect l="l" t="t" r="r" b="b"/>
              <a:pathLst>
                <a:path w="244" h="260" extrusionOk="0">
                  <a:moveTo>
                    <a:pt x="104" y="0"/>
                  </a:moveTo>
                  <a:cubicBezTo>
                    <a:pt x="54" y="0"/>
                    <a:pt x="0" y="70"/>
                    <a:pt x="17" y="136"/>
                  </a:cubicBezTo>
                  <a:cubicBezTo>
                    <a:pt x="17" y="173"/>
                    <a:pt x="38" y="206"/>
                    <a:pt x="54" y="223"/>
                  </a:cubicBezTo>
                  <a:cubicBezTo>
                    <a:pt x="87" y="260"/>
                    <a:pt x="120" y="260"/>
                    <a:pt x="141" y="260"/>
                  </a:cubicBezTo>
                  <a:cubicBezTo>
                    <a:pt x="207" y="239"/>
                    <a:pt x="244" y="173"/>
                    <a:pt x="244"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7" name="Google Shape;13017;p33"/>
            <p:cNvSpPr/>
            <p:nvPr/>
          </p:nvSpPr>
          <p:spPr>
            <a:xfrm>
              <a:off x="5225600" y="2734200"/>
              <a:ext cx="6000" cy="6575"/>
            </a:xfrm>
            <a:custGeom>
              <a:avLst/>
              <a:gdLst/>
              <a:ahLst/>
              <a:cxnLst/>
              <a:rect l="l" t="t" r="r" b="b"/>
              <a:pathLst>
                <a:path w="240" h="263" extrusionOk="0">
                  <a:moveTo>
                    <a:pt x="104" y="0"/>
                  </a:moveTo>
                  <a:cubicBezTo>
                    <a:pt x="50" y="17"/>
                    <a:pt x="1" y="87"/>
                    <a:pt x="17" y="153"/>
                  </a:cubicBezTo>
                  <a:cubicBezTo>
                    <a:pt x="17" y="190"/>
                    <a:pt x="34" y="223"/>
                    <a:pt x="50" y="239"/>
                  </a:cubicBezTo>
                  <a:cubicBezTo>
                    <a:pt x="76" y="251"/>
                    <a:pt x="101" y="263"/>
                    <a:pt x="118" y="263"/>
                  </a:cubicBezTo>
                  <a:cubicBezTo>
                    <a:pt x="126" y="263"/>
                    <a:pt x="132" y="261"/>
                    <a:pt x="137" y="256"/>
                  </a:cubicBezTo>
                  <a:cubicBezTo>
                    <a:pt x="207" y="256"/>
                    <a:pt x="240" y="190"/>
                    <a:pt x="240" y="120"/>
                  </a:cubicBezTo>
                  <a:cubicBezTo>
                    <a:pt x="223" y="87"/>
                    <a:pt x="207" y="50"/>
                    <a:pt x="190" y="33"/>
                  </a:cubicBezTo>
                  <a:cubicBezTo>
                    <a:pt x="190" y="17"/>
                    <a:pt x="174" y="17"/>
                    <a:pt x="174"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8" name="Google Shape;13018;p33"/>
            <p:cNvSpPr/>
            <p:nvPr/>
          </p:nvSpPr>
          <p:spPr>
            <a:xfrm>
              <a:off x="5147475" y="2793050"/>
              <a:ext cx="6000" cy="6400"/>
            </a:xfrm>
            <a:custGeom>
              <a:avLst/>
              <a:gdLst/>
              <a:ahLst/>
              <a:cxnLst/>
              <a:rect l="l" t="t" r="r" b="b"/>
              <a:pathLst>
                <a:path w="240" h="256" extrusionOk="0">
                  <a:moveTo>
                    <a:pt x="104" y="0"/>
                  </a:moveTo>
                  <a:cubicBezTo>
                    <a:pt x="50" y="17"/>
                    <a:pt x="1" y="66"/>
                    <a:pt x="17" y="153"/>
                  </a:cubicBezTo>
                  <a:cubicBezTo>
                    <a:pt x="17" y="186"/>
                    <a:pt x="34" y="207"/>
                    <a:pt x="50" y="223"/>
                  </a:cubicBezTo>
                  <a:cubicBezTo>
                    <a:pt x="83" y="256"/>
                    <a:pt x="104" y="256"/>
                    <a:pt x="137" y="256"/>
                  </a:cubicBezTo>
                  <a:cubicBezTo>
                    <a:pt x="207" y="240"/>
                    <a:pt x="240" y="169"/>
                    <a:pt x="223" y="103"/>
                  </a:cubicBezTo>
                  <a:cubicBezTo>
                    <a:pt x="223" y="66"/>
                    <a:pt x="207" y="33"/>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9" name="Google Shape;13019;p33"/>
            <p:cNvSpPr/>
            <p:nvPr/>
          </p:nvSpPr>
          <p:spPr>
            <a:xfrm>
              <a:off x="5119950" y="2800250"/>
              <a:ext cx="6000" cy="6525"/>
            </a:xfrm>
            <a:custGeom>
              <a:avLst/>
              <a:gdLst/>
              <a:ahLst/>
              <a:cxnLst/>
              <a:rect l="l" t="t" r="r" b="b"/>
              <a:pathLst>
                <a:path w="240" h="261" extrusionOk="0">
                  <a:moveTo>
                    <a:pt x="104" y="1"/>
                  </a:moveTo>
                  <a:cubicBezTo>
                    <a:pt x="34" y="22"/>
                    <a:pt x="1" y="71"/>
                    <a:pt x="1" y="158"/>
                  </a:cubicBezTo>
                  <a:cubicBezTo>
                    <a:pt x="17" y="191"/>
                    <a:pt x="34" y="207"/>
                    <a:pt x="50" y="228"/>
                  </a:cubicBezTo>
                  <a:cubicBezTo>
                    <a:pt x="71" y="261"/>
                    <a:pt x="104" y="261"/>
                    <a:pt x="137" y="261"/>
                  </a:cubicBezTo>
                  <a:cubicBezTo>
                    <a:pt x="190" y="244"/>
                    <a:pt x="240" y="174"/>
                    <a:pt x="223" y="104"/>
                  </a:cubicBezTo>
                  <a:cubicBezTo>
                    <a:pt x="223" y="71"/>
                    <a:pt x="207" y="38"/>
                    <a:pt x="190" y="22"/>
                  </a:cubicBezTo>
                  <a:cubicBezTo>
                    <a:pt x="174" y="22"/>
                    <a:pt x="174"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0" name="Google Shape;13020;p33"/>
            <p:cNvSpPr/>
            <p:nvPr/>
          </p:nvSpPr>
          <p:spPr>
            <a:xfrm>
              <a:off x="5105325" y="2801425"/>
              <a:ext cx="5575" cy="6600"/>
            </a:xfrm>
            <a:custGeom>
              <a:avLst/>
              <a:gdLst/>
              <a:ahLst/>
              <a:cxnLst/>
              <a:rect l="l" t="t" r="r" b="b"/>
              <a:pathLst>
                <a:path w="223" h="264" extrusionOk="0">
                  <a:moveTo>
                    <a:pt x="108" y="0"/>
                  </a:moveTo>
                  <a:cubicBezTo>
                    <a:pt x="105" y="0"/>
                    <a:pt x="103" y="2"/>
                    <a:pt x="103" y="8"/>
                  </a:cubicBezTo>
                  <a:cubicBezTo>
                    <a:pt x="37" y="8"/>
                    <a:pt x="0" y="78"/>
                    <a:pt x="0" y="144"/>
                  </a:cubicBezTo>
                  <a:cubicBezTo>
                    <a:pt x="0" y="197"/>
                    <a:pt x="37" y="214"/>
                    <a:pt x="54" y="247"/>
                  </a:cubicBezTo>
                  <a:cubicBezTo>
                    <a:pt x="87" y="247"/>
                    <a:pt x="103" y="263"/>
                    <a:pt x="141" y="263"/>
                  </a:cubicBezTo>
                  <a:cubicBezTo>
                    <a:pt x="157" y="247"/>
                    <a:pt x="190" y="230"/>
                    <a:pt x="206" y="214"/>
                  </a:cubicBezTo>
                  <a:cubicBezTo>
                    <a:pt x="223" y="181"/>
                    <a:pt x="223" y="144"/>
                    <a:pt x="223" y="111"/>
                  </a:cubicBezTo>
                  <a:cubicBezTo>
                    <a:pt x="223" y="78"/>
                    <a:pt x="206" y="41"/>
                    <a:pt x="173" y="24"/>
                  </a:cubicBezTo>
                  <a:lnTo>
                    <a:pt x="157" y="8"/>
                  </a:lnTo>
                  <a:lnTo>
                    <a:pt x="141" y="8"/>
                  </a:lnTo>
                  <a:cubicBezTo>
                    <a:pt x="127" y="8"/>
                    <a:pt x="11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1" name="Google Shape;13021;p33"/>
            <p:cNvSpPr/>
            <p:nvPr/>
          </p:nvSpPr>
          <p:spPr>
            <a:xfrm>
              <a:off x="5258700" y="2634925"/>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1" y="256"/>
                    <a:pt x="83" y="267"/>
                    <a:pt x="101" y="267"/>
                  </a:cubicBezTo>
                  <a:cubicBezTo>
                    <a:pt x="108" y="267"/>
                    <a:pt x="115" y="265"/>
                    <a:pt x="120" y="261"/>
                  </a:cubicBezTo>
                  <a:cubicBezTo>
                    <a:pt x="190" y="261"/>
                    <a:pt x="223" y="191"/>
                    <a:pt x="223" y="120"/>
                  </a:cubicBezTo>
                  <a:cubicBezTo>
                    <a:pt x="223" y="87"/>
                    <a:pt x="206" y="54"/>
                    <a:pt x="169" y="38"/>
                  </a:cubicBezTo>
                  <a:cubicBezTo>
                    <a:pt x="169"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2" name="Google Shape;13022;p33"/>
            <p:cNvSpPr/>
            <p:nvPr/>
          </p:nvSpPr>
          <p:spPr>
            <a:xfrm>
              <a:off x="5155200" y="2561850"/>
              <a:ext cx="6000" cy="6475"/>
            </a:xfrm>
            <a:custGeom>
              <a:avLst/>
              <a:gdLst/>
              <a:ahLst/>
              <a:cxnLst/>
              <a:rect l="l" t="t" r="r" b="b"/>
              <a:pathLst>
                <a:path w="240" h="259" extrusionOk="0">
                  <a:moveTo>
                    <a:pt x="127" y="1"/>
                  </a:moveTo>
                  <a:cubicBezTo>
                    <a:pt x="82" y="1"/>
                    <a:pt x="31" y="33"/>
                    <a:pt x="17" y="91"/>
                  </a:cubicBezTo>
                  <a:cubicBezTo>
                    <a:pt x="1" y="157"/>
                    <a:pt x="17" y="227"/>
                    <a:pt x="83" y="244"/>
                  </a:cubicBezTo>
                  <a:cubicBezTo>
                    <a:pt x="98" y="254"/>
                    <a:pt x="114" y="259"/>
                    <a:pt x="129" y="259"/>
                  </a:cubicBezTo>
                  <a:cubicBezTo>
                    <a:pt x="171" y="259"/>
                    <a:pt x="211" y="226"/>
                    <a:pt x="223" y="178"/>
                  </a:cubicBezTo>
                  <a:cubicBezTo>
                    <a:pt x="240" y="108"/>
                    <a:pt x="223"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3" name="Google Shape;13023;p33"/>
            <p:cNvSpPr/>
            <p:nvPr/>
          </p:nvSpPr>
          <p:spPr>
            <a:xfrm>
              <a:off x="5241900" y="2682750"/>
              <a:ext cx="6100" cy="6500"/>
            </a:xfrm>
            <a:custGeom>
              <a:avLst/>
              <a:gdLst/>
              <a:ahLst/>
              <a:cxnLst/>
              <a:rect l="l" t="t" r="r" b="b"/>
              <a:pathLst>
                <a:path w="244" h="260" extrusionOk="0">
                  <a:moveTo>
                    <a:pt x="130" y="1"/>
                  </a:moveTo>
                  <a:cubicBezTo>
                    <a:pt x="121" y="1"/>
                    <a:pt x="111" y="5"/>
                    <a:pt x="103" y="13"/>
                  </a:cubicBezTo>
                  <a:cubicBezTo>
                    <a:pt x="70" y="13"/>
                    <a:pt x="54" y="30"/>
                    <a:pt x="37" y="63"/>
                  </a:cubicBezTo>
                  <a:cubicBezTo>
                    <a:pt x="17" y="83"/>
                    <a:pt x="0" y="116"/>
                    <a:pt x="0" y="149"/>
                  </a:cubicBezTo>
                  <a:cubicBezTo>
                    <a:pt x="17" y="186"/>
                    <a:pt x="37" y="219"/>
                    <a:pt x="54" y="236"/>
                  </a:cubicBezTo>
                  <a:cubicBezTo>
                    <a:pt x="65" y="248"/>
                    <a:pt x="85" y="259"/>
                    <a:pt x="109" y="259"/>
                  </a:cubicBezTo>
                  <a:cubicBezTo>
                    <a:pt x="119" y="259"/>
                    <a:pt x="129" y="257"/>
                    <a:pt x="140" y="252"/>
                  </a:cubicBezTo>
                  <a:cubicBezTo>
                    <a:pt x="190" y="252"/>
                    <a:pt x="243" y="186"/>
                    <a:pt x="223" y="116"/>
                  </a:cubicBezTo>
                  <a:cubicBezTo>
                    <a:pt x="223" y="83"/>
                    <a:pt x="206" y="46"/>
                    <a:pt x="190" y="30"/>
                  </a:cubicBezTo>
                  <a:cubicBezTo>
                    <a:pt x="173" y="13"/>
                    <a:pt x="173" y="13"/>
                    <a:pt x="157" y="13"/>
                  </a:cubicBezTo>
                  <a:cubicBezTo>
                    <a:pt x="149" y="5"/>
                    <a:pt x="139"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4" name="Google Shape;13024;p33"/>
            <p:cNvSpPr/>
            <p:nvPr/>
          </p:nvSpPr>
          <p:spPr>
            <a:xfrm>
              <a:off x="5074400" y="2759550"/>
              <a:ext cx="6100" cy="6575"/>
            </a:xfrm>
            <a:custGeom>
              <a:avLst/>
              <a:gdLst/>
              <a:ahLst/>
              <a:cxnLst/>
              <a:rect l="l" t="t" r="r" b="b"/>
              <a:pathLst>
                <a:path w="244" h="263" extrusionOk="0">
                  <a:moveTo>
                    <a:pt x="104" y="0"/>
                  </a:moveTo>
                  <a:cubicBezTo>
                    <a:pt x="38" y="17"/>
                    <a:pt x="0" y="83"/>
                    <a:pt x="17" y="153"/>
                  </a:cubicBezTo>
                  <a:cubicBezTo>
                    <a:pt x="17" y="186"/>
                    <a:pt x="38" y="223"/>
                    <a:pt x="54" y="240"/>
                  </a:cubicBezTo>
                  <a:cubicBezTo>
                    <a:pt x="66" y="251"/>
                    <a:pt x="86" y="263"/>
                    <a:pt x="109" y="263"/>
                  </a:cubicBezTo>
                  <a:cubicBezTo>
                    <a:pt x="119" y="263"/>
                    <a:pt x="130" y="261"/>
                    <a:pt x="141" y="256"/>
                  </a:cubicBezTo>
                  <a:cubicBezTo>
                    <a:pt x="190"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5" name="Google Shape;13025;p33"/>
            <p:cNvSpPr/>
            <p:nvPr/>
          </p:nvSpPr>
          <p:spPr>
            <a:xfrm>
              <a:off x="5172325" y="2726475"/>
              <a:ext cx="6500" cy="6575"/>
            </a:xfrm>
            <a:custGeom>
              <a:avLst/>
              <a:gdLst/>
              <a:ahLst/>
              <a:cxnLst/>
              <a:rect l="l" t="t" r="r" b="b"/>
              <a:pathLst>
                <a:path w="260" h="263" extrusionOk="0">
                  <a:moveTo>
                    <a:pt x="140" y="0"/>
                  </a:moveTo>
                  <a:cubicBezTo>
                    <a:pt x="120" y="0"/>
                    <a:pt x="87" y="16"/>
                    <a:pt x="54" y="33"/>
                  </a:cubicBezTo>
                  <a:cubicBezTo>
                    <a:pt x="17" y="87"/>
                    <a:pt x="0" y="153"/>
                    <a:pt x="54" y="223"/>
                  </a:cubicBezTo>
                  <a:cubicBezTo>
                    <a:pt x="70" y="239"/>
                    <a:pt x="87" y="256"/>
                    <a:pt x="120" y="256"/>
                  </a:cubicBezTo>
                  <a:cubicBezTo>
                    <a:pt x="131" y="260"/>
                    <a:pt x="140" y="262"/>
                    <a:pt x="148" y="262"/>
                  </a:cubicBezTo>
                  <a:cubicBezTo>
                    <a:pt x="168" y="262"/>
                    <a:pt x="183" y="251"/>
                    <a:pt x="206" y="239"/>
                  </a:cubicBezTo>
                  <a:cubicBezTo>
                    <a:pt x="243" y="190"/>
                    <a:pt x="260" y="103"/>
                    <a:pt x="223" y="49"/>
                  </a:cubicBezTo>
                  <a:cubicBezTo>
                    <a:pt x="206" y="33"/>
                    <a:pt x="190" y="16"/>
                    <a:pt x="173" y="16"/>
                  </a:cubicBezTo>
                  <a:cubicBezTo>
                    <a:pt x="157" y="16"/>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6" name="Google Shape;13026;p33"/>
            <p:cNvSpPr/>
            <p:nvPr/>
          </p:nvSpPr>
          <p:spPr>
            <a:xfrm>
              <a:off x="5090275" y="2802850"/>
              <a:ext cx="5700" cy="6675"/>
            </a:xfrm>
            <a:custGeom>
              <a:avLst/>
              <a:gdLst/>
              <a:ahLst/>
              <a:cxnLst/>
              <a:rect l="l" t="t" r="r" b="b"/>
              <a:pathLst>
                <a:path w="228" h="267" extrusionOk="0">
                  <a:moveTo>
                    <a:pt x="87" y="0"/>
                  </a:moveTo>
                  <a:cubicBezTo>
                    <a:pt x="70" y="21"/>
                    <a:pt x="37" y="37"/>
                    <a:pt x="21" y="54"/>
                  </a:cubicBezTo>
                  <a:cubicBezTo>
                    <a:pt x="0" y="87"/>
                    <a:pt x="0" y="124"/>
                    <a:pt x="0" y="157"/>
                  </a:cubicBezTo>
                  <a:cubicBezTo>
                    <a:pt x="0" y="190"/>
                    <a:pt x="21" y="227"/>
                    <a:pt x="54" y="243"/>
                  </a:cubicBezTo>
                  <a:cubicBezTo>
                    <a:pt x="66" y="255"/>
                    <a:pt x="86" y="267"/>
                    <a:pt x="104" y="267"/>
                  </a:cubicBezTo>
                  <a:cubicBezTo>
                    <a:pt x="111" y="267"/>
                    <a:pt x="118" y="265"/>
                    <a:pt x="124" y="260"/>
                  </a:cubicBezTo>
                  <a:cubicBezTo>
                    <a:pt x="190" y="260"/>
                    <a:pt x="227" y="190"/>
                    <a:pt x="227" y="124"/>
                  </a:cubicBezTo>
                  <a:cubicBezTo>
                    <a:pt x="227" y="87"/>
                    <a:pt x="207" y="54"/>
                    <a:pt x="174" y="37"/>
                  </a:cubicBezTo>
                  <a:cubicBezTo>
                    <a:pt x="174" y="21"/>
                    <a:pt x="157" y="21"/>
                    <a:pt x="157" y="21"/>
                  </a:cubicBezTo>
                  <a:cubicBezTo>
                    <a:pt x="141"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33"/>
            <p:cNvSpPr/>
            <p:nvPr/>
          </p:nvSpPr>
          <p:spPr>
            <a:xfrm>
              <a:off x="5172725" y="2679925"/>
              <a:ext cx="6100" cy="6475"/>
            </a:xfrm>
            <a:custGeom>
              <a:avLst/>
              <a:gdLst/>
              <a:ahLst/>
              <a:cxnLst/>
              <a:rect l="l" t="t" r="r" b="b"/>
              <a:pathLst>
                <a:path w="244" h="259" extrusionOk="0">
                  <a:moveTo>
                    <a:pt x="118" y="1"/>
                  </a:moveTo>
                  <a:cubicBezTo>
                    <a:pt x="75" y="1"/>
                    <a:pt x="34" y="22"/>
                    <a:pt x="21" y="73"/>
                  </a:cubicBezTo>
                  <a:cubicBezTo>
                    <a:pt x="1" y="143"/>
                    <a:pt x="21" y="229"/>
                    <a:pt x="87" y="246"/>
                  </a:cubicBezTo>
                  <a:cubicBezTo>
                    <a:pt x="102" y="255"/>
                    <a:pt x="117" y="259"/>
                    <a:pt x="132" y="259"/>
                  </a:cubicBezTo>
                  <a:cubicBezTo>
                    <a:pt x="173" y="259"/>
                    <a:pt x="212" y="227"/>
                    <a:pt x="227" y="176"/>
                  </a:cubicBezTo>
                  <a:cubicBezTo>
                    <a:pt x="244" y="110"/>
                    <a:pt x="227" y="40"/>
                    <a:pt x="157" y="7"/>
                  </a:cubicBezTo>
                  <a:cubicBezTo>
                    <a:pt x="145" y="3"/>
                    <a:pt x="131"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33"/>
            <p:cNvSpPr/>
            <p:nvPr/>
          </p:nvSpPr>
          <p:spPr>
            <a:xfrm>
              <a:off x="5240250" y="2606825"/>
              <a:ext cx="6000" cy="6700"/>
            </a:xfrm>
            <a:custGeom>
              <a:avLst/>
              <a:gdLst/>
              <a:ahLst/>
              <a:cxnLst/>
              <a:rect l="l" t="t" r="r" b="b"/>
              <a:pathLst>
                <a:path w="240" h="268" extrusionOk="0">
                  <a:moveTo>
                    <a:pt x="120" y="0"/>
                  </a:moveTo>
                  <a:cubicBezTo>
                    <a:pt x="114" y="0"/>
                    <a:pt x="109" y="2"/>
                    <a:pt x="103" y="8"/>
                  </a:cubicBezTo>
                  <a:cubicBezTo>
                    <a:pt x="50" y="8"/>
                    <a:pt x="0" y="78"/>
                    <a:pt x="17" y="148"/>
                  </a:cubicBezTo>
                  <a:cubicBezTo>
                    <a:pt x="17" y="181"/>
                    <a:pt x="33" y="214"/>
                    <a:pt x="50" y="234"/>
                  </a:cubicBezTo>
                  <a:cubicBezTo>
                    <a:pt x="83" y="251"/>
                    <a:pt x="103" y="267"/>
                    <a:pt x="136" y="267"/>
                  </a:cubicBezTo>
                  <a:cubicBezTo>
                    <a:pt x="206" y="251"/>
                    <a:pt x="239" y="181"/>
                    <a:pt x="239" y="111"/>
                  </a:cubicBezTo>
                  <a:cubicBezTo>
                    <a:pt x="223" y="78"/>
                    <a:pt x="206" y="45"/>
                    <a:pt x="186"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33"/>
            <p:cNvSpPr/>
            <p:nvPr/>
          </p:nvSpPr>
          <p:spPr>
            <a:xfrm>
              <a:off x="5172725" y="2710600"/>
              <a:ext cx="6100" cy="6400"/>
            </a:xfrm>
            <a:custGeom>
              <a:avLst/>
              <a:gdLst/>
              <a:ahLst/>
              <a:cxnLst/>
              <a:rect l="l" t="t" r="r" b="b"/>
              <a:pathLst>
                <a:path w="244" h="256" extrusionOk="0">
                  <a:moveTo>
                    <a:pt x="104" y="0"/>
                  </a:moveTo>
                  <a:cubicBezTo>
                    <a:pt x="54" y="0"/>
                    <a:pt x="1" y="66"/>
                    <a:pt x="21" y="136"/>
                  </a:cubicBezTo>
                  <a:cubicBezTo>
                    <a:pt x="21" y="169"/>
                    <a:pt x="38" y="206"/>
                    <a:pt x="54" y="223"/>
                  </a:cubicBezTo>
                  <a:cubicBezTo>
                    <a:pt x="87" y="256"/>
                    <a:pt x="124" y="256"/>
                    <a:pt x="141" y="256"/>
                  </a:cubicBezTo>
                  <a:cubicBezTo>
                    <a:pt x="207" y="239"/>
                    <a:pt x="244" y="169"/>
                    <a:pt x="244" y="103"/>
                  </a:cubicBezTo>
                  <a:cubicBezTo>
                    <a:pt x="227" y="66"/>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0" name="Google Shape;13030;p33"/>
            <p:cNvSpPr/>
            <p:nvPr/>
          </p:nvSpPr>
          <p:spPr>
            <a:xfrm>
              <a:off x="5243650" y="2636275"/>
              <a:ext cx="6000" cy="6425"/>
            </a:xfrm>
            <a:custGeom>
              <a:avLst/>
              <a:gdLst/>
              <a:ahLst/>
              <a:cxnLst/>
              <a:rect l="l" t="t" r="r" b="b"/>
              <a:pathLst>
                <a:path w="240" h="257" extrusionOk="0">
                  <a:moveTo>
                    <a:pt x="103" y="0"/>
                  </a:moveTo>
                  <a:cubicBezTo>
                    <a:pt x="50" y="17"/>
                    <a:pt x="0" y="66"/>
                    <a:pt x="17" y="153"/>
                  </a:cubicBezTo>
                  <a:cubicBezTo>
                    <a:pt x="17" y="190"/>
                    <a:pt x="33" y="223"/>
                    <a:pt x="70" y="240"/>
                  </a:cubicBezTo>
                  <a:cubicBezTo>
                    <a:pt x="87" y="256"/>
                    <a:pt x="120" y="256"/>
                    <a:pt x="136" y="256"/>
                  </a:cubicBezTo>
                  <a:cubicBezTo>
                    <a:pt x="173" y="256"/>
                    <a:pt x="190" y="240"/>
                    <a:pt x="206" y="207"/>
                  </a:cubicBezTo>
                  <a:cubicBezTo>
                    <a:pt x="223" y="170"/>
                    <a:pt x="239" y="137"/>
                    <a:pt x="223" y="104"/>
                  </a:cubicBezTo>
                  <a:cubicBezTo>
                    <a:pt x="223" y="66"/>
                    <a:pt x="206" y="50"/>
                    <a:pt x="190" y="17"/>
                  </a:cubicBezTo>
                  <a:cubicBezTo>
                    <a:pt x="173" y="17"/>
                    <a:pt x="17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1" name="Google Shape;13031;p33"/>
            <p:cNvSpPr/>
            <p:nvPr/>
          </p:nvSpPr>
          <p:spPr>
            <a:xfrm>
              <a:off x="5168925" y="2649575"/>
              <a:ext cx="6000" cy="6400"/>
            </a:xfrm>
            <a:custGeom>
              <a:avLst/>
              <a:gdLst/>
              <a:ahLst/>
              <a:cxnLst/>
              <a:rect l="l" t="t" r="r" b="b"/>
              <a:pathLst>
                <a:path w="240" h="256" extrusionOk="0">
                  <a:moveTo>
                    <a:pt x="103" y="0"/>
                  </a:moveTo>
                  <a:cubicBezTo>
                    <a:pt x="70" y="0"/>
                    <a:pt x="33" y="17"/>
                    <a:pt x="17" y="50"/>
                  </a:cubicBezTo>
                  <a:cubicBezTo>
                    <a:pt x="0" y="87"/>
                    <a:pt x="0" y="120"/>
                    <a:pt x="0" y="153"/>
                  </a:cubicBezTo>
                  <a:cubicBezTo>
                    <a:pt x="17" y="190"/>
                    <a:pt x="17" y="206"/>
                    <a:pt x="50" y="223"/>
                  </a:cubicBezTo>
                  <a:cubicBezTo>
                    <a:pt x="70" y="256"/>
                    <a:pt x="103" y="256"/>
                    <a:pt x="136" y="256"/>
                  </a:cubicBezTo>
                  <a:cubicBezTo>
                    <a:pt x="190" y="239"/>
                    <a:pt x="239" y="173"/>
                    <a:pt x="223" y="103"/>
                  </a:cubicBezTo>
                  <a:cubicBezTo>
                    <a:pt x="223" y="70"/>
                    <a:pt x="206" y="33"/>
                    <a:pt x="173"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2" name="Google Shape;13032;p33"/>
            <p:cNvSpPr/>
            <p:nvPr/>
          </p:nvSpPr>
          <p:spPr>
            <a:xfrm>
              <a:off x="5265075" y="2649575"/>
              <a:ext cx="1775" cy="6000"/>
            </a:xfrm>
            <a:custGeom>
              <a:avLst/>
              <a:gdLst/>
              <a:ahLst/>
              <a:cxnLst/>
              <a:rect l="l" t="t" r="r" b="b"/>
              <a:pathLst>
                <a:path w="71" h="240" extrusionOk="0">
                  <a:moveTo>
                    <a:pt x="71" y="0"/>
                  </a:moveTo>
                  <a:cubicBezTo>
                    <a:pt x="17" y="33"/>
                    <a:pt x="1" y="87"/>
                    <a:pt x="1" y="153"/>
                  </a:cubicBezTo>
                  <a:cubicBezTo>
                    <a:pt x="1" y="190"/>
                    <a:pt x="38" y="223"/>
                    <a:pt x="54" y="239"/>
                  </a:cubicBezTo>
                  <a:cubicBezTo>
                    <a:pt x="71" y="173"/>
                    <a:pt x="71" y="87"/>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33"/>
            <p:cNvSpPr/>
            <p:nvPr/>
          </p:nvSpPr>
          <p:spPr>
            <a:xfrm>
              <a:off x="5201600" y="2550300"/>
              <a:ext cx="6000" cy="6525"/>
            </a:xfrm>
            <a:custGeom>
              <a:avLst/>
              <a:gdLst/>
              <a:ahLst/>
              <a:cxnLst/>
              <a:rect l="l" t="t" r="r" b="b"/>
              <a:pathLst>
                <a:path w="240" h="261" extrusionOk="0">
                  <a:moveTo>
                    <a:pt x="103" y="1"/>
                  </a:moveTo>
                  <a:cubicBezTo>
                    <a:pt x="66" y="1"/>
                    <a:pt x="50" y="22"/>
                    <a:pt x="33" y="55"/>
                  </a:cubicBezTo>
                  <a:cubicBezTo>
                    <a:pt x="17" y="71"/>
                    <a:pt x="0" y="104"/>
                    <a:pt x="17" y="141"/>
                  </a:cubicBezTo>
                  <a:cubicBezTo>
                    <a:pt x="17" y="174"/>
                    <a:pt x="33" y="207"/>
                    <a:pt x="50" y="228"/>
                  </a:cubicBezTo>
                  <a:cubicBezTo>
                    <a:pt x="66" y="261"/>
                    <a:pt x="103" y="261"/>
                    <a:pt x="136" y="261"/>
                  </a:cubicBezTo>
                  <a:cubicBezTo>
                    <a:pt x="186" y="244"/>
                    <a:pt x="239" y="174"/>
                    <a:pt x="223" y="104"/>
                  </a:cubicBezTo>
                  <a:cubicBezTo>
                    <a:pt x="223" y="71"/>
                    <a:pt x="206" y="38"/>
                    <a:pt x="186" y="22"/>
                  </a:cubicBezTo>
                  <a:cubicBezTo>
                    <a:pt x="169" y="22"/>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33"/>
            <p:cNvSpPr/>
            <p:nvPr/>
          </p:nvSpPr>
          <p:spPr>
            <a:xfrm>
              <a:off x="5187375" y="2551550"/>
              <a:ext cx="6000" cy="6375"/>
            </a:xfrm>
            <a:custGeom>
              <a:avLst/>
              <a:gdLst/>
              <a:ahLst/>
              <a:cxnLst/>
              <a:rect l="l" t="t" r="r" b="b"/>
              <a:pathLst>
                <a:path w="240" h="255" extrusionOk="0">
                  <a:moveTo>
                    <a:pt x="121" y="0"/>
                  </a:moveTo>
                  <a:cubicBezTo>
                    <a:pt x="64" y="0"/>
                    <a:pt x="14" y="33"/>
                    <a:pt x="0" y="91"/>
                  </a:cubicBezTo>
                  <a:lnTo>
                    <a:pt x="0" y="141"/>
                  </a:lnTo>
                  <a:cubicBezTo>
                    <a:pt x="0" y="194"/>
                    <a:pt x="33" y="227"/>
                    <a:pt x="70" y="244"/>
                  </a:cubicBezTo>
                  <a:cubicBezTo>
                    <a:pt x="84" y="251"/>
                    <a:pt x="101" y="255"/>
                    <a:pt x="118" y="255"/>
                  </a:cubicBezTo>
                  <a:cubicBezTo>
                    <a:pt x="141" y="255"/>
                    <a:pt x="164" y="247"/>
                    <a:pt x="173" y="227"/>
                  </a:cubicBezTo>
                  <a:cubicBezTo>
                    <a:pt x="190" y="211"/>
                    <a:pt x="206" y="194"/>
                    <a:pt x="206" y="178"/>
                  </a:cubicBezTo>
                  <a:cubicBezTo>
                    <a:pt x="239" y="108"/>
                    <a:pt x="206" y="38"/>
                    <a:pt x="157" y="5"/>
                  </a:cubicBezTo>
                  <a:cubicBezTo>
                    <a:pt x="145" y="2"/>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33"/>
            <p:cNvSpPr/>
            <p:nvPr/>
          </p:nvSpPr>
          <p:spPr>
            <a:xfrm>
              <a:off x="5190350" y="2537750"/>
              <a:ext cx="6100" cy="6600"/>
            </a:xfrm>
            <a:custGeom>
              <a:avLst/>
              <a:gdLst/>
              <a:ahLst/>
              <a:cxnLst/>
              <a:rect l="l" t="t" r="r" b="b"/>
              <a:pathLst>
                <a:path w="244" h="264" extrusionOk="0">
                  <a:moveTo>
                    <a:pt x="116" y="1"/>
                  </a:moveTo>
                  <a:cubicBezTo>
                    <a:pt x="74" y="1"/>
                    <a:pt x="33" y="25"/>
                    <a:pt x="17" y="74"/>
                  </a:cubicBezTo>
                  <a:cubicBezTo>
                    <a:pt x="1" y="144"/>
                    <a:pt x="17" y="231"/>
                    <a:pt x="87" y="247"/>
                  </a:cubicBezTo>
                  <a:cubicBezTo>
                    <a:pt x="87" y="264"/>
                    <a:pt x="104" y="264"/>
                    <a:pt x="120" y="264"/>
                  </a:cubicBezTo>
                  <a:cubicBezTo>
                    <a:pt x="174" y="247"/>
                    <a:pt x="207" y="231"/>
                    <a:pt x="223" y="177"/>
                  </a:cubicBezTo>
                  <a:cubicBezTo>
                    <a:pt x="244" y="128"/>
                    <a:pt x="223" y="74"/>
                    <a:pt x="207" y="41"/>
                  </a:cubicBezTo>
                  <a:cubicBezTo>
                    <a:pt x="190" y="25"/>
                    <a:pt x="174" y="8"/>
                    <a:pt x="157" y="8"/>
                  </a:cubicBezTo>
                  <a:cubicBezTo>
                    <a:pt x="144" y="3"/>
                    <a:pt x="130"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33"/>
            <p:cNvSpPr/>
            <p:nvPr/>
          </p:nvSpPr>
          <p:spPr>
            <a:xfrm>
              <a:off x="5155625" y="2604425"/>
              <a:ext cx="6000" cy="6525"/>
            </a:xfrm>
            <a:custGeom>
              <a:avLst/>
              <a:gdLst/>
              <a:ahLst/>
              <a:cxnLst/>
              <a:rect l="l" t="t" r="r" b="b"/>
              <a:pathLst>
                <a:path w="240" h="261" extrusionOk="0">
                  <a:moveTo>
                    <a:pt x="103" y="0"/>
                  </a:moveTo>
                  <a:cubicBezTo>
                    <a:pt x="66" y="0"/>
                    <a:pt x="50" y="21"/>
                    <a:pt x="33" y="54"/>
                  </a:cubicBezTo>
                  <a:cubicBezTo>
                    <a:pt x="17" y="87"/>
                    <a:pt x="0" y="124"/>
                    <a:pt x="0" y="157"/>
                  </a:cubicBezTo>
                  <a:cubicBezTo>
                    <a:pt x="17" y="190"/>
                    <a:pt x="33" y="227"/>
                    <a:pt x="50" y="244"/>
                  </a:cubicBezTo>
                  <a:cubicBezTo>
                    <a:pt x="66" y="260"/>
                    <a:pt x="103" y="260"/>
                    <a:pt x="136" y="260"/>
                  </a:cubicBezTo>
                  <a:cubicBezTo>
                    <a:pt x="190" y="244"/>
                    <a:pt x="239" y="190"/>
                    <a:pt x="223" y="104"/>
                  </a:cubicBezTo>
                  <a:cubicBezTo>
                    <a:pt x="223" y="71"/>
                    <a:pt x="206" y="54"/>
                    <a:pt x="190" y="21"/>
                  </a:cubicBezTo>
                  <a:lnTo>
                    <a:pt x="153" y="21"/>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7" name="Google Shape;13037;p33"/>
            <p:cNvSpPr/>
            <p:nvPr/>
          </p:nvSpPr>
          <p:spPr>
            <a:xfrm>
              <a:off x="5190350" y="2631525"/>
              <a:ext cx="5600" cy="6650"/>
            </a:xfrm>
            <a:custGeom>
              <a:avLst/>
              <a:gdLst/>
              <a:ahLst/>
              <a:cxnLst/>
              <a:rect l="l" t="t" r="r" b="b"/>
              <a:pathLst>
                <a:path w="224" h="266" extrusionOk="0">
                  <a:moveTo>
                    <a:pt x="104" y="1"/>
                  </a:moveTo>
                  <a:cubicBezTo>
                    <a:pt x="38" y="17"/>
                    <a:pt x="1" y="87"/>
                    <a:pt x="1" y="153"/>
                  </a:cubicBezTo>
                  <a:cubicBezTo>
                    <a:pt x="17" y="190"/>
                    <a:pt x="38" y="223"/>
                    <a:pt x="54" y="240"/>
                  </a:cubicBezTo>
                  <a:cubicBezTo>
                    <a:pt x="66" y="252"/>
                    <a:pt x="86" y="265"/>
                    <a:pt x="109" y="265"/>
                  </a:cubicBezTo>
                  <a:cubicBezTo>
                    <a:pt x="119" y="265"/>
                    <a:pt x="130" y="263"/>
                    <a:pt x="141" y="256"/>
                  </a:cubicBezTo>
                  <a:cubicBezTo>
                    <a:pt x="157" y="256"/>
                    <a:pt x="190" y="240"/>
                    <a:pt x="207" y="207"/>
                  </a:cubicBezTo>
                  <a:cubicBezTo>
                    <a:pt x="223" y="190"/>
                    <a:pt x="223" y="153"/>
                    <a:pt x="223" y="120"/>
                  </a:cubicBezTo>
                  <a:cubicBezTo>
                    <a:pt x="223" y="87"/>
                    <a:pt x="207" y="50"/>
                    <a:pt x="190" y="34"/>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8" name="Google Shape;13038;p33"/>
            <p:cNvSpPr/>
            <p:nvPr/>
          </p:nvSpPr>
          <p:spPr>
            <a:xfrm>
              <a:off x="5188200" y="2505275"/>
              <a:ext cx="6100" cy="6400"/>
            </a:xfrm>
            <a:custGeom>
              <a:avLst/>
              <a:gdLst/>
              <a:ahLst/>
              <a:cxnLst/>
              <a:rect l="l" t="t" r="r" b="b"/>
              <a:pathLst>
                <a:path w="244" h="256" extrusionOk="0">
                  <a:moveTo>
                    <a:pt x="103" y="0"/>
                  </a:moveTo>
                  <a:cubicBezTo>
                    <a:pt x="70" y="0"/>
                    <a:pt x="54" y="17"/>
                    <a:pt x="37" y="50"/>
                  </a:cubicBezTo>
                  <a:cubicBezTo>
                    <a:pt x="21" y="87"/>
                    <a:pt x="0" y="120"/>
                    <a:pt x="21" y="153"/>
                  </a:cubicBezTo>
                  <a:cubicBezTo>
                    <a:pt x="21" y="190"/>
                    <a:pt x="37" y="206"/>
                    <a:pt x="54" y="239"/>
                  </a:cubicBezTo>
                  <a:cubicBezTo>
                    <a:pt x="87" y="256"/>
                    <a:pt x="103" y="256"/>
                    <a:pt x="140" y="256"/>
                  </a:cubicBezTo>
                  <a:cubicBezTo>
                    <a:pt x="206" y="239"/>
                    <a:pt x="243" y="173"/>
                    <a:pt x="227" y="103"/>
                  </a:cubicBezTo>
                  <a:cubicBezTo>
                    <a:pt x="227" y="70"/>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33"/>
            <p:cNvSpPr/>
            <p:nvPr/>
          </p:nvSpPr>
          <p:spPr>
            <a:xfrm>
              <a:off x="5195925" y="2520225"/>
              <a:ext cx="6100" cy="6500"/>
            </a:xfrm>
            <a:custGeom>
              <a:avLst/>
              <a:gdLst/>
              <a:ahLst/>
              <a:cxnLst/>
              <a:rect l="l" t="t" r="r" b="b"/>
              <a:pathLst>
                <a:path w="244" h="260" extrusionOk="0">
                  <a:moveTo>
                    <a:pt x="129" y="0"/>
                  </a:moveTo>
                  <a:cubicBezTo>
                    <a:pt x="82" y="0"/>
                    <a:pt x="35" y="33"/>
                    <a:pt x="21" y="91"/>
                  </a:cubicBezTo>
                  <a:cubicBezTo>
                    <a:pt x="0" y="157"/>
                    <a:pt x="21" y="227"/>
                    <a:pt x="87" y="243"/>
                  </a:cubicBezTo>
                  <a:cubicBezTo>
                    <a:pt x="103" y="260"/>
                    <a:pt x="124" y="260"/>
                    <a:pt x="141" y="260"/>
                  </a:cubicBezTo>
                  <a:cubicBezTo>
                    <a:pt x="174" y="260"/>
                    <a:pt x="207" y="227"/>
                    <a:pt x="227" y="173"/>
                  </a:cubicBezTo>
                  <a:cubicBezTo>
                    <a:pt x="244" y="124"/>
                    <a:pt x="227" y="70"/>
                    <a:pt x="207" y="37"/>
                  </a:cubicBezTo>
                  <a:cubicBezTo>
                    <a:pt x="190" y="37"/>
                    <a:pt x="174" y="2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33"/>
            <p:cNvSpPr/>
            <p:nvPr/>
          </p:nvSpPr>
          <p:spPr>
            <a:xfrm>
              <a:off x="5205400" y="2580500"/>
              <a:ext cx="6000" cy="6750"/>
            </a:xfrm>
            <a:custGeom>
              <a:avLst/>
              <a:gdLst/>
              <a:ahLst/>
              <a:cxnLst/>
              <a:rect l="l" t="t" r="r" b="b"/>
              <a:pathLst>
                <a:path w="240" h="270" extrusionOk="0">
                  <a:moveTo>
                    <a:pt x="119" y="0"/>
                  </a:moveTo>
                  <a:cubicBezTo>
                    <a:pt x="70" y="0"/>
                    <a:pt x="29" y="32"/>
                    <a:pt x="17" y="83"/>
                  </a:cubicBezTo>
                  <a:cubicBezTo>
                    <a:pt x="1" y="154"/>
                    <a:pt x="34" y="236"/>
                    <a:pt x="87" y="257"/>
                  </a:cubicBezTo>
                  <a:cubicBezTo>
                    <a:pt x="100" y="265"/>
                    <a:pt x="115" y="269"/>
                    <a:pt x="130" y="269"/>
                  </a:cubicBezTo>
                  <a:cubicBezTo>
                    <a:pt x="170" y="269"/>
                    <a:pt x="211" y="238"/>
                    <a:pt x="223" y="187"/>
                  </a:cubicBezTo>
                  <a:cubicBezTo>
                    <a:pt x="240" y="116"/>
                    <a:pt x="223" y="30"/>
                    <a:pt x="174" y="13"/>
                  </a:cubicBezTo>
                  <a:cubicBezTo>
                    <a:pt x="155" y="5"/>
                    <a:pt x="13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33"/>
            <p:cNvSpPr/>
            <p:nvPr/>
          </p:nvSpPr>
          <p:spPr>
            <a:xfrm>
              <a:off x="5191700" y="2616075"/>
              <a:ext cx="6000" cy="6525"/>
            </a:xfrm>
            <a:custGeom>
              <a:avLst/>
              <a:gdLst/>
              <a:ahLst/>
              <a:cxnLst/>
              <a:rect l="l" t="t" r="r" b="b"/>
              <a:pathLst>
                <a:path w="240" h="261" extrusionOk="0">
                  <a:moveTo>
                    <a:pt x="103" y="0"/>
                  </a:moveTo>
                  <a:cubicBezTo>
                    <a:pt x="50" y="17"/>
                    <a:pt x="0" y="87"/>
                    <a:pt x="17" y="153"/>
                  </a:cubicBezTo>
                  <a:cubicBezTo>
                    <a:pt x="31" y="213"/>
                    <a:pt x="72" y="260"/>
                    <a:pt x="114" y="260"/>
                  </a:cubicBezTo>
                  <a:cubicBezTo>
                    <a:pt x="122" y="260"/>
                    <a:pt x="129" y="259"/>
                    <a:pt x="136" y="256"/>
                  </a:cubicBezTo>
                  <a:cubicBezTo>
                    <a:pt x="169" y="256"/>
                    <a:pt x="206" y="240"/>
                    <a:pt x="223" y="207"/>
                  </a:cubicBezTo>
                  <a:cubicBezTo>
                    <a:pt x="239" y="190"/>
                    <a:pt x="239" y="153"/>
                    <a:pt x="239" y="120"/>
                  </a:cubicBezTo>
                  <a:cubicBezTo>
                    <a:pt x="223" y="87"/>
                    <a:pt x="223"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33"/>
            <p:cNvSpPr/>
            <p:nvPr/>
          </p:nvSpPr>
          <p:spPr>
            <a:xfrm>
              <a:off x="5189950" y="2581600"/>
              <a:ext cx="6500" cy="6475"/>
            </a:xfrm>
            <a:custGeom>
              <a:avLst/>
              <a:gdLst/>
              <a:ahLst/>
              <a:cxnLst/>
              <a:rect l="l" t="t" r="r" b="b"/>
              <a:pathLst>
                <a:path w="260" h="259" extrusionOk="0">
                  <a:moveTo>
                    <a:pt x="141" y="1"/>
                  </a:moveTo>
                  <a:cubicBezTo>
                    <a:pt x="96" y="1"/>
                    <a:pt x="50" y="33"/>
                    <a:pt x="33" y="72"/>
                  </a:cubicBezTo>
                  <a:cubicBezTo>
                    <a:pt x="0" y="143"/>
                    <a:pt x="33" y="229"/>
                    <a:pt x="87" y="246"/>
                  </a:cubicBezTo>
                  <a:cubicBezTo>
                    <a:pt x="105" y="254"/>
                    <a:pt x="123" y="258"/>
                    <a:pt x="138" y="258"/>
                  </a:cubicBezTo>
                  <a:cubicBezTo>
                    <a:pt x="182" y="258"/>
                    <a:pt x="215" y="227"/>
                    <a:pt x="239" y="175"/>
                  </a:cubicBezTo>
                  <a:cubicBezTo>
                    <a:pt x="260" y="110"/>
                    <a:pt x="223" y="39"/>
                    <a:pt x="173" y="6"/>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33"/>
            <p:cNvSpPr/>
            <p:nvPr/>
          </p:nvSpPr>
          <p:spPr>
            <a:xfrm>
              <a:off x="5206750" y="2659475"/>
              <a:ext cx="6000" cy="6400"/>
            </a:xfrm>
            <a:custGeom>
              <a:avLst/>
              <a:gdLst/>
              <a:ahLst/>
              <a:cxnLst/>
              <a:rect l="l" t="t" r="r" b="b"/>
              <a:pathLst>
                <a:path w="240" h="256" extrusionOk="0">
                  <a:moveTo>
                    <a:pt x="103" y="0"/>
                  </a:moveTo>
                  <a:cubicBezTo>
                    <a:pt x="66" y="0"/>
                    <a:pt x="50" y="17"/>
                    <a:pt x="33" y="50"/>
                  </a:cubicBezTo>
                  <a:cubicBezTo>
                    <a:pt x="17" y="87"/>
                    <a:pt x="0" y="120"/>
                    <a:pt x="0" y="153"/>
                  </a:cubicBezTo>
                  <a:cubicBezTo>
                    <a:pt x="17" y="190"/>
                    <a:pt x="33" y="206"/>
                    <a:pt x="50" y="239"/>
                  </a:cubicBezTo>
                  <a:cubicBezTo>
                    <a:pt x="66" y="256"/>
                    <a:pt x="103" y="256"/>
                    <a:pt x="136" y="256"/>
                  </a:cubicBezTo>
                  <a:cubicBezTo>
                    <a:pt x="186" y="239"/>
                    <a:pt x="239" y="169"/>
                    <a:pt x="223" y="103"/>
                  </a:cubicBezTo>
                  <a:cubicBezTo>
                    <a:pt x="223" y="66"/>
                    <a:pt x="206" y="33"/>
                    <a:pt x="186"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33"/>
            <p:cNvSpPr/>
            <p:nvPr/>
          </p:nvSpPr>
          <p:spPr>
            <a:xfrm>
              <a:off x="5210150" y="2519700"/>
              <a:ext cx="6000" cy="6625"/>
            </a:xfrm>
            <a:custGeom>
              <a:avLst/>
              <a:gdLst/>
              <a:ahLst/>
              <a:cxnLst/>
              <a:rect l="l" t="t" r="r" b="b"/>
              <a:pathLst>
                <a:path w="240" h="265" extrusionOk="0">
                  <a:moveTo>
                    <a:pt x="107" y="0"/>
                  </a:moveTo>
                  <a:cubicBezTo>
                    <a:pt x="85" y="0"/>
                    <a:pt x="64" y="14"/>
                    <a:pt x="50" y="25"/>
                  </a:cubicBezTo>
                  <a:cubicBezTo>
                    <a:pt x="33" y="42"/>
                    <a:pt x="17" y="75"/>
                    <a:pt x="17" y="112"/>
                  </a:cubicBezTo>
                  <a:cubicBezTo>
                    <a:pt x="0" y="145"/>
                    <a:pt x="17" y="178"/>
                    <a:pt x="33" y="215"/>
                  </a:cubicBezTo>
                  <a:cubicBezTo>
                    <a:pt x="50" y="231"/>
                    <a:pt x="87" y="248"/>
                    <a:pt x="103" y="264"/>
                  </a:cubicBezTo>
                  <a:cubicBezTo>
                    <a:pt x="136" y="264"/>
                    <a:pt x="173" y="248"/>
                    <a:pt x="190" y="231"/>
                  </a:cubicBezTo>
                  <a:cubicBezTo>
                    <a:pt x="239" y="178"/>
                    <a:pt x="239" y="112"/>
                    <a:pt x="206" y="42"/>
                  </a:cubicBezTo>
                  <a:cubicBezTo>
                    <a:pt x="190" y="25"/>
                    <a:pt x="173" y="9"/>
                    <a:pt x="153" y="9"/>
                  </a:cubicBezTo>
                  <a:lnTo>
                    <a:pt x="136" y="9"/>
                  </a:lnTo>
                  <a:cubicBezTo>
                    <a:pt x="127" y="3"/>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33"/>
            <p:cNvSpPr/>
            <p:nvPr/>
          </p:nvSpPr>
          <p:spPr>
            <a:xfrm>
              <a:off x="5207575" y="2563700"/>
              <a:ext cx="5575" cy="6600"/>
            </a:xfrm>
            <a:custGeom>
              <a:avLst/>
              <a:gdLst/>
              <a:ahLst/>
              <a:cxnLst/>
              <a:rect l="l" t="t" r="r" b="b"/>
              <a:pathLst>
                <a:path w="223" h="264" extrusionOk="0">
                  <a:moveTo>
                    <a:pt x="87" y="1"/>
                  </a:moveTo>
                  <a:cubicBezTo>
                    <a:pt x="70" y="17"/>
                    <a:pt x="50" y="17"/>
                    <a:pt x="33" y="34"/>
                  </a:cubicBezTo>
                  <a:cubicBezTo>
                    <a:pt x="0" y="67"/>
                    <a:pt x="0" y="121"/>
                    <a:pt x="0" y="153"/>
                  </a:cubicBezTo>
                  <a:cubicBezTo>
                    <a:pt x="0" y="186"/>
                    <a:pt x="17" y="224"/>
                    <a:pt x="50" y="240"/>
                  </a:cubicBezTo>
                  <a:cubicBezTo>
                    <a:pt x="64" y="252"/>
                    <a:pt x="85" y="263"/>
                    <a:pt x="102" y="263"/>
                  </a:cubicBezTo>
                  <a:cubicBezTo>
                    <a:pt x="109" y="263"/>
                    <a:pt x="115" y="261"/>
                    <a:pt x="120" y="257"/>
                  </a:cubicBezTo>
                  <a:cubicBezTo>
                    <a:pt x="190" y="257"/>
                    <a:pt x="223" y="186"/>
                    <a:pt x="223" y="121"/>
                  </a:cubicBezTo>
                  <a:cubicBezTo>
                    <a:pt x="206" y="67"/>
                    <a:pt x="190" y="34"/>
                    <a:pt x="153"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6" name="Google Shape;13046;p33"/>
            <p:cNvSpPr/>
            <p:nvPr/>
          </p:nvSpPr>
          <p:spPr>
            <a:xfrm>
              <a:off x="5203650" y="2507850"/>
              <a:ext cx="2600" cy="2175"/>
            </a:xfrm>
            <a:custGeom>
              <a:avLst/>
              <a:gdLst/>
              <a:ahLst/>
              <a:cxnLst/>
              <a:rect l="l" t="t" r="r" b="b"/>
              <a:pathLst>
                <a:path w="104" h="87" extrusionOk="0">
                  <a:moveTo>
                    <a:pt x="1" y="0"/>
                  </a:moveTo>
                  <a:lnTo>
                    <a:pt x="1" y="0"/>
                  </a:lnTo>
                  <a:cubicBezTo>
                    <a:pt x="21" y="33"/>
                    <a:pt x="38" y="50"/>
                    <a:pt x="54" y="70"/>
                  </a:cubicBezTo>
                  <a:cubicBezTo>
                    <a:pt x="71" y="87"/>
                    <a:pt x="87" y="87"/>
                    <a:pt x="104" y="87"/>
                  </a:cubicBezTo>
                  <a:cubicBezTo>
                    <a:pt x="71" y="70"/>
                    <a:pt x="3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7" name="Google Shape;13047;p33"/>
            <p:cNvSpPr/>
            <p:nvPr/>
          </p:nvSpPr>
          <p:spPr>
            <a:xfrm>
              <a:off x="5198075" y="2596175"/>
              <a:ext cx="6125" cy="6525"/>
            </a:xfrm>
            <a:custGeom>
              <a:avLst/>
              <a:gdLst/>
              <a:ahLst/>
              <a:cxnLst/>
              <a:rect l="l" t="t" r="r" b="b"/>
              <a:pathLst>
                <a:path w="245" h="261" extrusionOk="0">
                  <a:moveTo>
                    <a:pt x="129" y="1"/>
                  </a:moveTo>
                  <a:cubicBezTo>
                    <a:pt x="83" y="1"/>
                    <a:pt x="35" y="33"/>
                    <a:pt x="17" y="91"/>
                  </a:cubicBezTo>
                  <a:cubicBezTo>
                    <a:pt x="1" y="161"/>
                    <a:pt x="17" y="227"/>
                    <a:pt x="88" y="248"/>
                  </a:cubicBezTo>
                  <a:cubicBezTo>
                    <a:pt x="102" y="257"/>
                    <a:pt x="117" y="261"/>
                    <a:pt x="132" y="261"/>
                  </a:cubicBezTo>
                  <a:cubicBezTo>
                    <a:pt x="173" y="261"/>
                    <a:pt x="211" y="229"/>
                    <a:pt x="224" y="178"/>
                  </a:cubicBezTo>
                  <a:cubicBezTo>
                    <a:pt x="244" y="108"/>
                    <a:pt x="224" y="42"/>
                    <a:pt x="158"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33"/>
            <p:cNvSpPr/>
            <p:nvPr/>
          </p:nvSpPr>
          <p:spPr>
            <a:xfrm>
              <a:off x="5194675" y="2566700"/>
              <a:ext cx="6025" cy="6425"/>
            </a:xfrm>
            <a:custGeom>
              <a:avLst/>
              <a:gdLst/>
              <a:ahLst/>
              <a:cxnLst/>
              <a:rect l="l" t="t" r="r" b="b"/>
              <a:pathLst>
                <a:path w="241" h="257" extrusionOk="0">
                  <a:moveTo>
                    <a:pt x="137" y="1"/>
                  </a:moveTo>
                  <a:cubicBezTo>
                    <a:pt x="104" y="1"/>
                    <a:pt x="71" y="1"/>
                    <a:pt x="50" y="33"/>
                  </a:cubicBezTo>
                  <a:cubicBezTo>
                    <a:pt x="1" y="66"/>
                    <a:pt x="1" y="153"/>
                    <a:pt x="34" y="207"/>
                  </a:cubicBezTo>
                  <a:cubicBezTo>
                    <a:pt x="50" y="240"/>
                    <a:pt x="87" y="256"/>
                    <a:pt x="104" y="256"/>
                  </a:cubicBezTo>
                  <a:cubicBezTo>
                    <a:pt x="137" y="256"/>
                    <a:pt x="174" y="256"/>
                    <a:pt x="191" y="223"/>
                  </a:cubicBezTo>
                  <a:cubicBezTo>
                    <a:pt x="207" y="207"/>
                    <a:pt x="224" y="170"/>
                    <a:pt x="224" y="137"/>
                  </a:cubicBezTo>
                  <a:cubicBezTo>
                    <a:pt x="240" y="104"/>
                    <a:pt x="224" y="66"/>
                    <a:pt x="207" y="50"/>
                  </a:cubicBezTo>
                  <a:cubicBezTo>
                    <a:pt x="191" y="33"/>
                    <a:pt x="174"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9" name="Google Shape;13049;p33"/>
            <p:cNvSpPr/>
            <p:nvPr/>
          </p:nvSpPr>
          <p:spPr>
            <a:xfrm>
              <a:off x="5199025" y="2644000"/>
              <a:ext cx="5575" cy="6425"/>
            </a:xfrm>
            <a:custGeom>
              <a:avLst/>
              <a:gdLst/>
              <a:ahLst/>
              <a:cxnLst/>
              <a:rect l="l" t="t" r="r" b="b"/>
              <a:pathLst>
                <a:path w="223" h="257" extrusionOk="0">
                  <a:moveTo>
                    <a:pt x="103" y="1"/>
                  </a:moveTo>
                  <a:cubicBezTo>
                    <a:pt x="33" y="17"/>
                    <a:pt x="0" y="87"/>
                    <a:pt x="0" y="153"/>
                  </a:cubicBezTo>
                  <a:cubicBezTo>
                    <a:pt x="17" y="190"/>
                    <a:pt x="17" y="223"/>
                    <a:pt x="50" y="240"/>
                  </a:cubicBezTo>
                  <a:cubicBezTo>
                    <a:pt x="66" y="256"/>
                    <a:pt x="103" y="256"/>
                    <a:pt x="136" y="256"/>
                  </a:cubicBezTo>
                  <a:cubicBezTo>
                    <a:pt x="153" y="256"/>
                    <a:pt x="186" y="240"/>
                    <a:pt x="206" y="207"/>
                  </a:cubicBezTo>
                  <a:cubicBezTo>
                    <a:pt x="223" y="170"/>
                    <a:pt x="223" y="137"/>
                    <a:pt x="223" y="104"/>
                  </a:cubicBezTo>
                  <a:cubicBezTo>
                    <a:pt x="223" y="67"/>
                    <a:pt x="206" y="50"/>
                    <a:pt x="169"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0" name="Google Shape;13050;p33"/>
            <p:cNvSpPr/>
            <p:nvPr/>
          </p:nvSpPr>
          <p:spPr>
            <a:xfrm>
              <a:off x="5202000" y="2676575"/>
              <a:ext cx="6000" cy="6525"/>
            </a:xfrm>
            <a:custGeom>
              <a:avLst/>
              <a:gdLst/>
              <a:ahLst/>
              <a:cxnLst/>
              <a:rect l="l" t="t" r="r" b="b"/>
              <a:pathLst>
                <a:path w="240" h="261" extrusionOk="0">
                  <a:moveTo>
                    <a:pt x="104" y="1"/>
                  </a:moveTo>
                  <a:cubicBezTo>
                    <a:pt x="87" y="1"/>
                    <a:pt x="87" y="1"/>
                    <a:pt x="67" y="21"/>
                  </a:cubicBezTo>
                  <a:cubicBezTo>
                    <a:pt x="34" y="38"/>
                    <a:pt x="1" y="87"/>
                    <a:pt x="17" y="157"/>
                  </a:cubicBezTo>
                  <a:cubicBezTo>
                    <a:pt x="17" y="190"/>
                    <a:pt x="34" y="227"/>
                    <a:pt x="50" y="244"/>
                  </a:cubicBezTo>
                  <a:cubicBezTo>
                    <a:pt x="87" y="260"/>
                    <a:pt x="104" y="260"/>
                    <a:pt x="137" y="260"/>
                  </a:cubicBezTo>
                  <a:cubicBezTo>
                    <a:pt x="190" y="244"/>
                    <a:pt x="240" y="190"/>
                    <a:pt x="223" y="104"/>
                  </a:cubicBezTo>
                  <a:lnTo>
                    <a:pt x="223" y="71"/>
                  </a:lnTo>
                  <a:cubicBezTo>
                    <a:pt x="207" y="54"/>
                    <a:pt x="19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33"/>
            <p:cNvSpPr/>
            <p:nvPr/>
          </p:nvSpPr>
          <p:spPr>
            <a:xfrm>
              <a:off x="5183975" y="2524125"/>
              <a:ext cx="6000" cy="6525"/>
            </a:xfrm>
            <a:custGeom>
              <a:avLst/>
              <a:gdLst/>
              <a:ahLst/>
              <a:cxnLst/>
              <a:rect l="l" t="t" r="r" b="b"/>
              <a:pathLst>
                <a:path w="240" h="261" extrusionOk="0">
                  <a:moveTo>
                    <a:pt x="103" y="1"/>
                  </a:moveTo>
                  <a:cubicBezTo>
                    <a:pt x="50" y="17"/>
                    <a:pt x="0" y="71"/>
                    <a:pt x="17" y="157"/>
                  </a:cubicBezTo>
                  <a:cubicBezTo>
                    <a:pt x="17" y="190"/>
                    <a:pt x="33" y="207"/>
                    <a:pt x="50" y="223"/>
                  </a:cubicBezTo>
                  <a:cubicBezTo>
                    <a:pt x="87" y="261"/>
                    <a:pt x="103" y="261"/>
                    <a:pt x="136" y="261"/>
                  </a:cubicBezTo>
                  <a:cubicBezTo>
                    <a:pt x="169" y="261"/>
                    <a:pt x="190" y="223"/>
                    <a:pt x="206" y="207"/>
                  </a:cubicBezTo>
                  <a:cubicBezTo>
                    <a:pt x="223" y="174"/>
                    <a:pt x="239" y="141"/>
                    <a:pt x="223" y="104"/>
                  </a:cubicBezTo>
                  <a:cubicBezTo>
                    <a:pt x="223" y="71"/>
                    <a:pt x="206" y="38"/>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33"/>
            <p:cNvSpPr/>
            <p:nvPr/>
          </p:nvSpPr>
          <p:spPr>
            <a:xfrm>
              <a:off x="5157275" y="2680800"/>
              <a:ext cx="6525" cy="6475"/>
            </a:xfrm>
            <a:custGeom>
              <a:avLst/>
              <a:gdLst/>
              <a:ahLst/>
              <a:cxnLst/>
              <a:rect l="l" t="t" r="r" b="b"/>
              <a:pathLst>
                <a:path w="261" h="259" extrusionOk="0">
                  <a:moveTo>
                    <a:pt x="139" y="1"/>
                  </a:moveTo>
                  <a:cubicBezTo>
                    <a:pt x="87" y="1"/>
                    <a:pt x="48" y="33"/>
                    <a:pt x="21" y="91"/>
                  </a:cubicBezTo>
                  <a:cubicBezTo>
                    <a:pt x="0" y="141"/>
                    <a:pt x="37" y="227"/>
                    <a:pt x="87" y="244"/>
                  </a:cubicBezTo>
                  <a:cubicBezTo>
                    <a:pt x="101" y="254"/>
                    <a:pt x="117" y="259"/>
                    <a:pt x="132" y="259"/>
                  </a:cubicBezTo>
                  <a:cubicBezTo>
                    <a:pt x="173" y="259"/>
                    <a:pt x="212" y="226"/>
                    <a:pt x="227" y="178"/>
                  </a:cubicBezTo>
                  <a:cubicBezTo>
                    <a:pt x="260" y="108"/>
                    <a:pt x="227" y="38"/>
                    <a:pt x="173"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33"/>
            <p:cNvSpPr/>
            <p:nvPr/>
          </p:nvSpPr>
          <p:spPr>
            <a:xfrm>
              <a:off x="5146950" y="2574925"/>
              <a:ext cx="6125" cy="6700"/>
            </a:xfrm>
            <a:custGeom>
              <a:avLst/>
              <a:gdLst/>
              <a:ahLst/>
              <a:cxnLst/>
              <a:rect l="l" t="t" r="r" b="b"/>
              <a:pathLst>
                <a:path w="245" h="268" extrusionOk="0">
                  <a:moveTo>
                    <a:pt x="114" y="1"/>
                  </a:moveTo>
                  <a:cubicBezTo>
                    <a:pt x="73" y="1"/>
                    <a:pt x="34" y="32"/>
                    <a:pt x="22" y="84"/>
                  </a:cubicBezTo>
                  <a:cubicBezTo>
                    <a:pt x="1" y="150"/>
                    <a:pt x="22" y="236"/>
                    <a:pt x="88" y="253"/>
                  </a:cubicBezTo>
                  <a:cubicBezTo>
                    <a:pt x="102" y="263"/>
                    <a:pt x="118" y="268"/>
                    <a:pt x="133" y="268"/>
                  </a:cubicBezTo>
                  <a:cubicBezTo>
                    <a:pt x="174" y="268"/>
                    <a:pt x="213" y="235"/>
                    <a:pt x="228" y="187"/>
                  </a:cubicBezTo>
                  <a:cubicBezTo>
                    <a:pt x="244" y="117"/>
                    <a:pt x="207" y="30"/>
                    <a:pt x="158" y="14"/>
                  </a:cubicBezTo>
                  <a:cubicBezTo>
                    <a:pt x="143" y="5"/>
                    <a:pt x="128"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33"/>
            <p:cNvSpPr/>
            <p:nvPr/>
          </p:nvSpPr>
          <p:spPr>
            <a:xfrm>
              <a:off x="5151300" y="2623400"/>
              <a:ext cx="5575" cy="6400"/>
            </a:xfrm>
            <a:custGeom>
              <a:avLst/>
              <a:gdLst/>
              <a:ahLst/>
              <a:cxnLst/>
              <a:rect l="l" t="t" r="r" b="b"/>
              <a:pathLst>
                <a:path w="223" h="256" extrusionOk="0">
                  <a:moveTo>
                    <a:pt x="103" y="0"/>
                  </a:moveTo>
                  <a:cubicBezTo>
                    <a:pt x="33" y="17"/>
                    <a:pt x="0" y="87"/>
                    <a:pt x="0" y="153"/>
                  </a:cubicBezTo>
                  <a:cubicBezTo>
                    <a:pt x="17" y="190"/>
                    <a:pt x="33" y="206"/>
                    <a:pt x="54" y="239"/>
                  </a:cubicBezTo>
                  <a:cubicBezTo>
                    <a:pt x="70" y="256"/>
                    <a:pt x="103" y="256"/>
                    <a:pt x="136" y="256"/>
                  </a:cubicBezTo>
                  <a:cubicBezTo>
                    <a:pt x="157" y="256"/>
                    <a:pt x="190" y="239"/>
                    <a:pt x="206" y="206"/>
                  </a:cubicBezTo>
                  <a:cubicBezTo>
                    <a:pt x="223" y="169"/>
                    <a:pt x="223" y="136"/>
                    <a:pt x="223" y="103"/>
                  </a:cubicBezTo>
                  <a:cubicBezTo>
                    <a:pt x="223" y="66"/>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33"/>
            <p:cNvSpPr/>
            <p:nvPr/>
          </p:nvSpPr>
          <p:spPr>
            <a:xfrm>
              <a:off x="5154700" y="2650700"/>
              <a:ext cx="5675" cy="6775"/>
            </a:xfrm>
            <a:custGeom>
              <a:avLst/>
              <a:gdLst/>
              <a:ahLst/>
              <a:cxnLst/>
              <a:rect l="l" t="t" r="r" b="b"/>
              <a:pathLst>
                <a:path w="227" h="271" extrusionOk="0">
                  <a:moveTo>
                    <a:pt x="114" y="1"/>
                  </a:moveTo>
                  <a:cubicBezTo>
                    <a:pt x="67" y="1"/>
                    <a:pt x="18" y="36"/>
                    <a:pt x="0" y="91"/>
                  </a:cubicBezTo>
                  <a:lnTo>
                    <a:pt x="0" y="145"/>
                  </a:lnTo>
                  <a:cubicBezTo>
                    <a:pt x="0" y="194"/>
                    <a:pt x="21" y="232"/>
                    <a:pt x="70" y="265"/>
                  </a:cubicBezTo>
                  <a:cubicBezTo>
                    <a:pt x="79" y="269"/>
                    <a:pt x="89" y="271"/>
                    <a:pt x="100" y="271"/>
                  </a:cubicBezTo>
                  <a:cubicBezTo>
                    <a:pt x="129" y="271"/>
                    <a:pt x="161" y="256"/>
                    <a:pt x="173" y="232"/>
                  </a:cubicBezTo>
                  <a:cubicBezTo>
                    <a:pt x="190" y="211"/>
                    <a:pt x="206" y="194"/>
                    <a:pt x="206" y="178"/>
                  </a:cubicBezTo>
                  <a:cubicBezTo>
                    <a:pt x="227" y="108"/>
                    <a:pt x="206" y="42"/>
                    <a:pt x="140" y="5"/>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33"/>
            <p:cNvSpPr/>
            <p:nvPr/>
          </p:nvSpPr>
          <p:spPr>
            <a:xfrm>
              <a:off x="5146150" y="2544325"/>
              <a:ext cx="6000" cy="6525"/>
            </a:xfrm>
            <a:custGeom>
              <a:avLst/>
              <a:gdLst/>
              <a:ahLst/>
              <a:cxnLst/>
              <a:rect l="l" t="t" r="r" b="b"/>
              <a:pathLst>
                <a:path w="240" h="261" extrusionOk="0">
                  <a:moveTo>
                    <a:pt x="136" y="1"/>
                  </a:moveTo>
                  <a:cubicBezTo>
                    <a:pt x="103" y="1"/>
                    <a:pt x="70" y="17"/>
                    <a:pt x="54" y="34"/>
                  </a:cubicBezTo>
                  <a:cubicBezTo>
                    <a:pt x="0" y="71"/>
                    <a:pt x="0" y="158"/>
                    <a:pt x="33" y="207"/>
                  </a:cubicBezTo>
                  <a:cubicBezTo>
                    <a:pt x="54" y="240"/>
                    <a:pt x="87" y="261"/>
                    <a:pt x="103" y="261"/>
                  </a:cubicBezTo>
                  <a:cubicBezTo>
                    <a:pt x="136" y="261"/>
                    <a:pt x="173" y="261"/>
                    <a:pt x="190" y="240"/>
                  </a:cubicBezTo>
                  <a:cubicBezTo>
                    <a:pt x="239" y="191"/>
                    <a:pt x="239" y="104"/>
                    <a:pt x="206" y="54"/>
                  </a:cubicBezTo>
                  <a:cubicBezTo>
                    <a:pt x="190" y="34"/>
                    <a:pt x="190" y="17"/>
                    <a:pt x="173" y="17"/>
                  </a:cubicBezTo>
                  <a:cubicBezTo>
                    <a:pt x="157"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7" name="Google Shape;13057;p33"/>
            <p:cNvSpPr/>
            <p:nvPr/>
          </p:nvSpPr>
          <p:spPr>
            <a:xfrm>
              <a:off x="5151300" y="2528575"/>
              <a:ext cx="6000" cy="6825"/>
            </a:xfrm>
            <a:custGeom>
              <a:avLst/>
              <a:gdLst/>
              <a:ahLst/>
              <a:cxnLst/>
              <a:rect l="l" t="t" r="r" b="b"/>
              <a:pathLst>
                <a:path w="240" h="273" extrusionOk="0">
                  <a:moveTo>
                    <a:pt x="128" y="0"/>
                  </a:moveTo>
                  <a:cubicBezTo>
                    <a:pt x="120" y="0"/>
                    <a:pt x="111" y="4"/>
                    <a:pt x="103" y="12"/>
                  </a:cubicBezTo>
                  <a:cubicBezTo>
                    <a:pt x="54" y="12"/>
                    <a:pt x="0" y="83"/>
                    <a:pt x="17" y="148"/>
                  </a:cubicBezTo>
                  <a:cubicBezTo>
                    <a:pt x="17" y="186"/>
                    <a:pt x="33" y="219"/>
                    <a:pt x="54" y="235"/>
                  </a:cubicBezTo>
                  <a:cubicBezTo>
                    <a:pt x="87" y="252"/>
                    <a:pt x="103" y="272"/>
                    <a:pt x="136" y="272"/>
                  </a:cubicBezTo>
                  <a:cubicBezTo>
                    <a:pt x="206" y="252"/>
                    <a:pt x="239" y="186"/>
                    <a:pt x="223" y="115"/>
                  </a:cubicBezTo>
                  <a:cubicBezTo>
                    <a:pt x="223" y="83"/>
                    <a:pt x="206" y="45"/>
                    <a:pt x="190" y="29"/>
                  </a:cubicBezTo>
                  <a:cubicBezTo>
                    <a:pt x="173" y="29"/>
                    <a:pt x="173" y="12"/>
                    <a:pt x="157" y="12"/>
                  </a:cubicBezTo>
                  <a:cubicBezTo>
                    <a:pt x="147" y="4"/>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8" name="Google Shape;13058;p33"/>
            <p:cNvSpPr/>
            <p:nvPr/>
          </p:nvSpPr>
          <p:spPr>
            <a:xfrm>
              <a:off x="5151300" y="2483600"/>
              <a:ext cx="6000" cy="6650"/>
            </a:xfrm>
            <a:custGeom>
              <a:avLst/>
              <a:gdLst/>
              <a:ahLst/>
              <a:cxnLst/>
              <a:rect l="l" t="t" r="r" b="b"/>
              <a:pathLst>
                <a:path w="240" h="266" extrusionOk="0">
                  <a:moveTo>
                    <a:pt x="132" y="1"/>
                  </a:moveTo>
                  <a:cubicBezTo>
                    <a:pt x="124" y="1"/>
                    <a:pt x="114" y="3"/>
                    <a:pt x="103" y="10"/>
                  </a:cubicBezTo>
                  <a:cubicBezTo>
                    <a:pt x="54" y="10"/>
                    <a:pt x="0" y="76"/>
                    <a:pt x="17" y="146"/>
                  </a:cubicBezTo>
                  <a:cubicBezTo>
                    <a:pt x="33" y="216"/>
                    <a:pt x="87" y="265"/>
                    <a:pt x="136" y="265"/>
                  </a:cubicBezTo>
                  <a:cubicBezTo>
                    <a:pt x="173" y="249"/>
                    <a:pt x="206" y="232"/>
                    <a:pt x="223" y="216"/>
                  </a:cubicBezTo>
                  <a:cubicBezTo>
                    <a:pt x="239" y="179"/>
                    <a:pt x="239" y="146"/>
                    <a:pt x="239" y="113"/>
                  </a:cubicBezTo>
                  <a:cubicBezTo>
                    <a:pt x="223" y="76"/>
                    <a:pt x="223" y="43"/>
                    <a:pt x="190" y="26"/>
                  </a:cubicBezTo>
                  <a:lnTo>
                    <a:pt x="173" y="10"/>
                  </a:lnTo>
                  <a:cubicBezTo>
                    <a:pt x="162" y="10"/>
                    <a:pt x="14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9" name="Google Shape;13059;p33"/>
            <p:cNvSpPr/>
            <p:nvPr/>
          </p:nvSpPr>
          <p:spPr>
            <a:xfrm>
              <a:off x="5150050" y="2499050"/>
              <a:ext cx="5600" cy="6650"/>
            </a:xfrm>
            <a:custGeom>
              <a:avLst/>
              <a:gdLst/>
              <a:ahLst/>
              <a:cxnLst/>
              <a:rect l="l" t="t" r="r" b="b"/>
              <a:pathLst>
                <a:path w="224" h="266" extrusionOk="0">
                  <a:moveTo>
                    <a:pt x="120" y="1"/>
                  </a:moveTo>
                  <a:cubicBezTo>
                    <a:pt x="115" y="1"/>
                    <a:pt x="109" y="3"/>
                    <a:pt x="104" y="10"/>
                  </a:cubicBezTo>
                  <a:cubicBezTo>
                    <a:pt x="34" y="10"/>
                    <a:pt x="1" y="76"/>
                    <a:pt x="1" y="146"/>
                  </a:cubicBezTo>
                  <a:cubicBezTo>
                    <a:pt x="17" y="179"/>
                    <a:pt x="34" y="216"/>
                    <a:pt x="50" y="233"/>
                  </a:cubicBezTo>
                  <a:cubicBezTo>
                    <a:pt x="67" y="249"/>
                    <a:pt x="104" y="266"/>
                    <a:pt x="137" y="266"/>
                  </a:cubicBezTo>
                  <a:cubicBezTo>
                    <a:pt x="170" y="249"/>
                    <a:pt x="186" y="233"/>
                    <a:pt x="207" y="216"/>
                  </a:cubicBezTo>
                  <a:cubicBezTo>
                    <a:pt x="223" y="179"/>
                    <a:pt x="223" y="146"/>
                    <a:pt x="223" y="113"/>
                  </a:cubicBezTo>
                  <a:cubicBezTo>
                    <a:pt x="223" y="76"/>
                    <a:pt x="207" y="43"/>
                    <a:pt x="186" y="27"/>
                  </a:cubicBezTo>
                  <a:cubicBezTo>
                    <a:pt x="170" y="27"/>
                    <a:pt x="170"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33"/>
            <p:cNvSpPr/>
            <p:nvPr/>
          </p:nvSpPr>
          <p:spPr>
            <a:xfrm>
              <a:off x="5206750" y="2534675"/>
              <a:ext cx="6000" cy="6700"/>
            </a:xfrm>
            <a:custGeom>
              <a:avLst/>
              <a:gdLst/>
              <a:ahLst/>
              <a:cxnLst/>
              <a:rect l="l" t="t" r="r" b="b"/>
              <a:pathLst>
                <a:path w="240" h="268" extrusionOk="0">
                  <a:moveTo>
                    <a:pt x="131" y="0"/>
                  </a:moveTo>
                  <a:cubicBezTo>
                    <a:pt x="123" y="0"/>
                    <a:pt x="114" y="2"/>
                    <a:pt x="103" y="8"/>
                  </a:cubicBezTo>
                  <a:cubicBezTo>
                    <a:pt x="50" y="8"/>
                    <a:pt x="0" y="78"/>
                    <a:pt x="17" y="148"/>
                  </a:cubicBezTo>
                  <a:cubicBezTo>
                    <a:pt x="17" y="181"/>
                    <a:pt x="33" y="214"/>
                    <a:pt x="66" y="234"/>
                  </a:cubicBezTo>
                  <a:cubicBezTo>
                    <a:pt x="83" y="251"/>
                    <a:pt x="120" y="267"/>
                    <a:pt x="136" y="267"/>
                  </a:cubicBezTo>
                  <a:cubicBezTo>
                    <a:pt x="206" y="251"/>
                    <a:pt x="239" y="181"/>
                    <a:pt x="239" y="111"/>
                  </a:cubicBezTo>
                  <a:cubicBezTo>
                    <a:pt x="223" y="61"/>
                    <a:pt x="206" y="28"/>
                    <a:pt x="169" y="8"/>
                  </a:cubicBezTo>
                  <a:cubicBezTo>
                    <a:pt x="158" y="8"/>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33"/>
            <p:cNvSpPr/>
            <p:nvPr/>
          </p:nvSpPr>
          <p:spPr>
            <a:xfrm>
              <a:off x="5177050" y="2539175"/>
              <a:ext cx="6000" cy="6525"/>
            </a:xfrm>
            <a:custGeom>
              <a:avLst/>
              <a:gdLst/>
              <a:ahLst/>
              <a:cxnLst/>
              <a:rect l="l" t="t" r="r" b="b"/>
              <a:pathLst>
                <a:path w="240" h="261" extrusionOk="0">
                  <a:moveTo>
                    <a:pt x="137" y="1"/>
                  </a:moveTo>
                  <a:cubicBezTo>
                    <a:pt x="104" y="1"/>
                    <a:pt x="71" y="1"/>
                    <a:pt x="54" y="17"/>
                  </a:cubicBezTo>
                  <a:cubicBezTo>
                    <a:pt x="1" y="71"/>
                    <a:pt x="1" y="157"/>
                    <a:pt x="34" y="207"/>
                  </a:cubicBezTo>
                  <a:cubicBezTo>
                    <a:pt x="54" y="240"/>
                    <a:pt x="87" y="260"/>
                    <a:pt x="104" y="260"/>
                  </a:cubicBezTo>
                  <a:cubicBezTo>
                    <a:pt x="137" y="260"/>
                    <a:pt x="174" y="260"/>
                    <a:pt x="191" y="223"/>
                  </a:cubicBezTo>
                  <a:cubicBezTo>
                    <a:pt x="224" y="207"/>
                    <a:pt x="224" y="174"/>
                    <a:pt x="240" y="137"/>
                  </a:cubicBezTo>
                  <a:cubicBezTo>
                    <a:pt x="240" y="104"/>
                    <a:pt x="224" y="71"/>
                    <a:pt x="207" y="54"/>
                  </a:cubicBezTo>
                  <a:cubicBezTo>
                    <a:pt x="191" y="34"/>
                    <a:pt x="191"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33"/>
            <p:cNvSpPr/>
            <p:nvPr/>
          </p:nvSpPr>
          <p:spPr>
            <a:xfrm>
              <a:off x="5216125" y="2547325"/>
              <a:ext cx="6100" cy="6675"/>
            </a:xfrm>
            <a:custGeom>
              <a:avLst/>
              <a:gdLst/>
              <a:ahLst/>
              <a:cxnLst/>
              <a:rect l="l" t="t" r="r" b="b"/>
              <a:pathLst>
                <a:path w="244" h="267" extrusionOk="0">
                  <a:moveTo>
                    <a:pt x="141" y="0"/>
                  </a:moveTo>
                  <a:cubicBezTo>
                    <a:pt x="120" y="0"/>
                    <a:pt x="87" y="17"/>
                    <a:pt x="71" y="38"/>
                  </a:cubicBezTo>
                  <a:cubicBezTo>
                    <a:pt x="17" y="87"/>
                    <a:pt x="0" y="157"/>
                    <a:pt x="54" y="223"/>
                  </a:cubicBezTo>
                  <a:cubicBezTo>
                    <a:pt x="71" y="244"/>
                    <a:pt x="87" y="260"/>
                    <a:pt x="120" y="260"/>
                  </a:cubicBezTo>
                  <a:cubicBezTo>
                    <a:pt x="131" y="265"/>
                    <a:pt x="140" y="267"/>
                    <a:pt x="148" y="267"/>
                  </a:cubicBezTo>
                  <a:cubicBezTo>
                    <a:pt x="168" y="267"/>
                    <a:pt x="183" y="255"/>
                    <a:pt x="207" y="244"/>
                  </a:cubicBezTo>
                  <a:cubicBezTo>
                    <a:pt x="223" y="223"/>
                    <a:pt x="244" y="190"/>
                    <a:pt x="244" y="157"/>
                  </a:cubicBezTo>
                  <a:cubicBezTo>
                    <a:pt x="244" y="120"/>
                    <a:pt x="244" y="87"/>
                    <a:pt x="223" y="54"/>
                  </a:cubicBezTo>
                  <a:cubicBezTo>
                    <a:pt x="207" y="38"/>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3" name="Google Shape;13063;p33"/>
            <p:cNvSpPr/>
            <p:nvPr/>
          </p:nvSpPr>
          <p:spPr>
            <a:xfrm>
              <a:off x="5205000" y="2627200"/>
              <a:ext cx="6400" cy="6525"/>
            </a:xfrm>
            <a:custGeom>
              <a:avLst/>
              <a:gdLst/>
              <a:ahLst/>
              <a:cxnLst/>
              <a:rect l="l" t="t" r="r" b="b"/>
              <a:pathLst>
                <a:path w="256" h="261" extrusionOk="0">
                  <a:moveTo>
                    <a:pt x="136" y="1"/>
                  </a:moveTo>
                  <a:cubicBezTo>
                    <a:pt x="120" y="1"/>
                    <a:pt x="87" y="17"/>
                    <a:pt x="70" y="38"/>
                  </a:cubicBezTo>
                  <a:cubicBezTo>
                    <a:pt x="17" y="71"/>
                    <a:pt x="0" y="157"/>
                    <a:pt x="50" y="207"/>
                  </a:cubicBezTo>
                  <a:cubicBezTo>
                    <a:pt x="70" y="244"/>
                    <a:pt x="87" y="260"/>
                    <a:pt x="120" y="260"/>
                  </a:cubicBezTo>
                  <a:cubicBezTo>
                    <a:pt x="153" y="260"/>
                    <a:pt x="173" y="260"/>
                    <a:pt x="206" y="244"/>
                  </a:cubicBezTo>
                  <a:cubicBezTo>
                    <a:pt x="256" y="190"/>
                    <a:pt x="256" y="104"/>
                    <a:pt x="223" y="54"/>
                  </a:cubicBezTo>
                  <a:cubicBezTo>
                    <a:pt x="206" y="38"/>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4" name="Google Shape;13064;p33"/>
            <p:cNvSpPr/>
            <p:nvPr/>
          </p:nvSpPr>
          <p:spPr>
            <a:xfrm>
              <a:off x="5205825" y="2611150"/>
              <a:ext cx="5575" cy="6700"/>
            </a:xfrm>
            <a:custGeom>
              <a:avLst/>
              <a:gdLst/>
              <a:ahLst/>
              <a:cxnLst/>
              <a:rect l="l" t="t" r="r" b="b"/>
              <a:pathLst>
                <a:path w="223" h="268" extrusionOk="0">
                  <a:moveTo>
                    <a:pt x="116" y="0"/>
                  </a:moveTo>
                  <a:cubicBezTo>
                    <a:pt x="107" y="0"/>
                    <a:pt x="98" y="2"/>
                    <a:pt x="87" y="8"/>
                  </a:cubicBezTo>
                  <a:cubicBezTo>
                    <a:pt x="37" y="8"/>
                    <a:pt x="0" y="78"/>
                    <a:pt x="0" y="144"/>
                  </a:cubicBezTo>
                  <a:cubicBezTo>
                    <a:pt x="0" y="181"/>
                    <a:pt x="17" y="214"/>
                    <a:pt x="54" y="230"/>
                  </a:cubicBezTo>
                  <a:cubicBezTo>
                    <a:pt x="70" y="247"/>
                    <a:pt x="103" y="267"/>
                    <a:pt x="120" y="267"/>
                  </a:cubicBezTo>
                  <a:cubicBezTo>
                    <a:pt x="190" y="247"/>
                    <a:pt x="223" y="181"/>
                    <a:pt x="223" y="111"/>
                  </a:cubicBezTo>
                  <a:cubicBezTo>
                    <a:pt x="223" y="78"/>
                    <a:pt x="206" y="41"/>
                    <a:pt x="173" y="24"/>
                  </a:cubicBezTo>
                  <a:lnTo>
                    <a:pt x="157" y="8"/>
                  </a:lnTo>
                  <a:cubicBezTo>
                    <a:pt x="146" y="8"/>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33"/>
            <p:cNvSpPr/>
            <p:nvPr/>
          </p:nvSpPr>
          <p:spPr>
            <a:xfrm>
              <a:off x="5159850" y="2587325"/>
              <a:ext cx="6525" cy="6525"/>
            </a:xfrm>
            <a:custGeom>
              <a:avLst/>
              <a:gdLst/>
              <a:ahLst/>
              <a:cxnLst/>
              <a:rect l="l" t="t" r="r" b="b"/>
              <a:pathLst>
                <a:path w="261" h="261" extrusionOk="0">
                  <a:moveTo>
                    <a:pt x="141" y="0"/>
                  </a:moveTo>
                  <a:cubicBezTo>
                    <a:pt x="103" y="0"/>
                    <a:pt x="87" y="17"/>
                    <a:pt x="54" y="33"/>
                  </a:cubicBezTo>
                  <a:cubicBezTo>
                    <a:pt x="21" y="66"/>
                    <a:pt x="0" y="153"/>
                    <a:pt x="37" y="206"/>
                  </a:cubicBezTo>
                  <a:cubicBezTo>
                    <a:pt x="66" y="245"/>
                    <a:pt x="102" y="261"/>
                    <a:pt x="134" y="261"/>
                  </a:cubicBezTo>
                  <a:cubicBezTo>
                    <a:pt x="156" y="261"/>
                    <a:pt x="176" y="253"/>
                    <a:pt x="190" y="239"/>
                  </a:cubicBezTo>
                  <a:cubicBezTo>
                    <a:pt x="244" y="190"/>
                    <a:pt x="260" y="103"/>
                    <a:pt x="206" y="50"/>
                  </a:cubicBezTo>
                  <a:cubicBezTo>
                    <a:pt x="206" y="33"/>
                    <a:pt x="190" y="17"/>
                    <a:pt x="174" y="17"/>
                  </a:cubicBezTo>
                  <a:cubicBezTo>
                    <a:pt x="157" y="0"/>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33"/>
            <p:cNvSpPr/>
            <p:nvPr/>
          </p:nvSpPr>
          <p:spPr>
            <a:xfrm>
              <a:off x="5157275" y="2637000"/>
              <a:ext cx="6525" cy="6625"/>
            </a:xfrm>
            <a:custGeom>
              <a:avLst/>
              <a:gdLst/>
              <a:ahLst/>
              <a:cxnLst/>
              <a:rect l="l" t="t" r="r" b="b"/>
              <a:pathLst>
                <a:path w="261" h="265" extrusionOk="0">
                  <a:moveTo>
                    <a:pt x="147" y="0"/>
                  </a:moveTo>
                  <a:cubicBezTo>
                    <a:pt x="102" y="0"/>
                    <a:pt x="51" y="33"/>
                    <a:pt x="37" y="91"/>
                  </a:cubicBezTo>
                  <a:cubicBezTo>
                    <a:pt x="0" y="141"/>
                    <a:pt x="37" y="227"/>
                    <a:pt x="87" y="244"/>
                  </a:cubicBezTo>
                  <a:cubicBezTo>
                    <a:pt x="103" y="264"/>
                    <a:pt x="124" y="264"/>
                    <a:pt x="140" y="264"/>
                  </a:cubicBezTo>
                  <a:cubicBezTo>
                    <a:pt x="190" y="264"/>
                    <a:pt x="227" y="227"/>
                    <a:pt x="244" y="178"/>
                  </a:cubicBezTo>
                  <a:cubicBezTo>
                    <a:pt x="260" y="124"/>
                    <a:pt x="244" y="75"/>
                    <a:pt x="206" y="37"/>
                  </a:cubicBezTo>
                  <a:cubicBezTo>
                    <a:pt x="206" y="21"/>
                    <a:pt x="190" y="21"/>
                    <a:pt x="173"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33"/>
            <p:cNvSpPr/>
            <p:nvPr/>
          </p:nvSpPr>
          <p:spPr>
            <a:xfrm>
              <a:off x="5163350" y="2619375"/>
              <a:ext cx="6000" cy="6625"/>
            </a:xfrm>
            <a:custGeom>
              <a:avLst/>
              <a:gdLst/>
              <a:ahLst/>
              <a:cxnLst/>
              <a:rect l="l" t="t" r="r" b="b"/>
              <a:pathLst>
                <a:path w="240" h="265" extrusionOk="0">
                  <a:moveTo>
                    <a:pt x="126" y="0"/>
                  </a:moveTo>
                  <a:cubicBezTo>
                    <a:pt x="81" y="0"/>
                    <a:pt x="31" y="33"/>
                    <a:pt x="17" y="91"/>
                  </a:cubicBezTo>
                  <a:cubicBezTo>
                    <a:pt x="1" y="161"/>
                    <a:pt x="17" y="227"/>
                    <a:pt x="87" y="264"/>
                  </a:cubicBezTo>
                  <a:lnTo>
                    <a:pt x="137" y="264"/>
                  </a:lnTo>
                  <a:cubicBezTo>
                    <a:pt x="170" y="264"/>
                    <a:pt x="207" y="227"/>
                    <a:pt x="223" y="178"/>
                  </a:cubicBezTo>
                  <a:cubicBezTo>
                    <a:pt x="240" y="145"/>
                    <a:pt x="223" y="91"/>
                    <a:pt x="207" y="58"/>
                  </a:cubicBezTo>
                  <a:lnTo>
                    <a:pt x="153" y="4"/>
                  </a:ln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33"/>
            <p:cNvSpPr/>
            <p:nvPr/>
          </p:nvSpPr>
          <p:spPr>
            <a:xfrm>
              <a:off x="5175825" y="2511650"/>
              <a:ext cx="6000" cy="6450"/>
            </a:xfrm>
            <a:custGeom>
              <a:avLst/>
              <a:gdLst/>
              <a:ahLst/>
              <a:cxnLst/>
              <a:rect l="l" t="t" r="r" b="b"/>
              <a:pathLst>
                <a:path w="240" h="258" extrusionOk="0">
                  <a:moveTo>
                    <a:pt x="120" y="1"/>
                  </a:moveTo>
                  <a:cubicBezTo>
                    <a:pt x="83" y="1"/>
                    <a:pt x="66" y="1"/>
                    <a:pt x="33" y="22"/>
                  </a:cubicBezTo>
                  <a:cubicBezTo>
                    <a:pt x="17" y="54"/>
                    <a:pt x="0" y="71"/>
                    <a:pt x="0" y="104"/>
                  </a:cubicBezTo>
                  <a:cubicBezTo>
                    <a:pt x="0" y="141"/>
                    <a:pt x="0" y="174"/>
                    <a:pt x="17" y="207"/>
                  </a:cubicBezTo>
                  <a:cubicBezTo>
                    <a:pt x="46" y="239"/>
                    <a:pt x="82" y="257"/>
                    <a:pt x="117" y="257"/>
                  </a:cubicBezTo>
                  <a:cubicBezTo>
                    <a:pt x="142" y="257"/>
                    <a:pt x="166" y="248"/>
                    <a:pt x="186" y="228"/>
                  </a:cubicBezTo>
                  <a:cubicBezTo>
                    <a:pt x="223" y="191"/>
                    <a:pt x="240" y="104"/>
                    <a:pt x="207" y="54"/>
                  </a:cubicBezTo>
                  <a:cubicBezTo>
                    <a:pt x="186"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33"/>
            <p:cNvSpPr/>
            <p:nvPr/>
          </p:nvSpPr>
          <p:spPr>
            <a:xfrm>
              <a:off x="5128925" y="2765125"/>
              <a:ext cx="6100" cy="6575"/>
            </a:xfrm>
            <a:custGeom>
              <a:avLst/>
              <a:gdLst/>
              <a:ahLst/>
              <a:cxnLst/>
              <a:rect l="l" t="t" r="r" b="b"/>
              <a:pathLst>
                <a:path w="244" h="263" extrusionOk="0">
                  <a:moveTo>
                    <a:pt x="141" y="0"/>
                  </a:moveTo>
                  <a:cubicBezTo>
                    <a:pt x="124" y="0"/>
                    <a:pt x="87" y="17"/>
                    <a:pt x="71" y="33"/>
                  </a:cubicBezTo>
                  <a:cubicBezTo>
                    <a:pt x="21" y="87"/>
                    <a:pt x="0" y="153"/>
                    <a:pt x="54" y="223"/>
                  </a:cubicBezTo>
                  <a:cubicBezTo>
                    <a:pt x="71" y="239"/>
                    <a:pt x="87" y="256"/>
                    <a:pt x="124" y="256"/>
                  </a:cubicBezTo>
                  <a:cubicBezTo>
                    <a:pt x="134" y="261"/>
                    <a:pt x="142" y="263"/>
                    <a:pt x="150" y="263"/>
                  </a:cubicBezTo>
                  <a:cubicBezTo>
                    <a:pt x="168" y="263"/>
                    <a:pt x="183" y="251"/>
                    <a:pt x="207" y="239"/>
                  </a:cubicBezTo>
                  <a:cubicBezTo>
                    <a:pt x="227" y="206"/>
                    <a:pt x="244" y="190"/>
                    <a:pt x="244" y="153"/>
                  </a:cubicBezTo>
                  <a:cubicBezTo>
                    <a:pt x="244" y="120"/>
                    <a:pt x="244" y="87"/>
                    <a:pt x="22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33"/>
            <p:cNvSpPr/>
            <p:nvPr/>
          </p:nvSpPr>
          <p:spPr>
            <a:xfrm>
              <a:off x="5262925" y="2614725"/>
              <a:ext cx="3525" cy="6525"/>
            </a:xfrm>
            <a:custGeom>
              <a:avLst/>
              <a:gdLst/>
              <a:ahLst/>
              <a:cxnLst/>
              <a:rect l="l" t="t" r="r" b="b"/>
              <a:pathLst>
                <a:path w="141" h="261" extrusionOk="0">
                  <a:moveTo>
                    <a:pt x="103" y="1"/>
                  </a:moveTo>
                  <a:cubicBezTo>
                    <a:pt x="70" y="21"/>
                    <a:pt x="54" y="54"/>
                    <a:pt x="37" y="87"/>
                  </a:cubicBezTo>
                  <a:cubicBezTo>
                    <a:pt x="0" y="157"/>
                    <a:pt x="37" y="228"/>
                    <a:pt x="87" y="261"/>
                  </a:cubicBezTo>
                  <a:lnTo>
                    <a:pt x="140" y="261"/>
                  </a:lnTo>
                  <a:cubicBezTo>
                    <a:pt x="140" y="174"/>
                    <a:pt x="124" y="8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33"/>
            <p:cNvSpPr/>
            <p:nvPr/>
          </p:nvSpPr>
          <p:spPr>
            <a:xfrm>
              <a:off x="5114400" y="2767550"/>
              <a:ext cx="6000" cy="6550"/>
            </a:xfrm>
            <a:custGeom>
              <a:avLst/>
              <a:gdLst/>
              <a:ahLst/>
              <a:cxnLst/>
              <a:rect l="l" t="t" r="r" b="b"/>
              <a:pathLst>
                <a:path w="240" h="262" extrusionOk="0">
                  <a:moveTo>
                    <a:pt x="125" y="0"/>
                  </a:moveTo>
                  <a:cubicBezTo>
                    <a:pt x="79" y="0"/>
                    <a:pt x="42" y="2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190" y="23"/>
                    <a:pt x="190" y="23"/>
                    <a:pt x="169" y="6"/>
                  </a:cubicBezTo>
                  <a:cubicBezTo>
                    <a:pt x="154" y="2"/>
                    <a:pt x="139"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33"/>
            <p:cNvSpPr/>
            <p:nvPr/>
          </p:nvSpPr>
          <p:spPr>
            <a:xfrm>
              <a:off x="5169325" y="2775825"/>
              <a:ext cx="6000" cy="6650"/>
            </a:xfrm>
            <a:custGeom>
              <a:avLst/>
              <a:gdLst/>
              <a:ahLst/>
              <a:cxnLst/>
              <a:rect l="l" t="t" r="r" b="b"/>
              <a:pathLst>
                <a:path w="240" h="266" extrusionOk="0">
                  <a:moveTo>
                    <a:pt x="104" y="1"/>
                  </a:moveTo>
                  <a:cubicBezTo>
                    <a:pt x="87" y="1"/>
                    <a:pt x="87" y="17"/>
                    <a:pt x="71" y="17"/>
                  </a:cubicBezTo>
                  <a:cubicBezTo>
                    <a:pt x="34" y="34"/>
                    <a:pt x="1" y="87"/>
                    <a:pt x="1" y="153"/>
                  </a:cubicBezTo>
                  <a:cubicBezTo>
                    <a:pt x="17" y="191"/>
                    <a:pt x="34" y="224"/>
                    <a:pt x="54" y="240"/>
                  </a:cubicBezTo>
                  <a:cubicBezTo>
                    <a:pt x="66" y="252"/>
                    <a:pt x="85" y="265"/>
                    <a:pt x="108" y="265"/>
                  </a:cubicBezTo>
                  <a:cubicBezTo>
                    <a:pt x="117" y="265"/>
                    <a:pt x="127" y="263"/>
                    <a:pt x="137" y="256"/>
                  </a:cubicBezTo>
                  <a:cubicBezTo>
                    <a:pt x="190" y="256"/>
                    <a:pt x="240" y="191"/>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33"/>
            <p:cNvSpPr/>
            <p:nvPr/>
          </p:nvSpPr>
          <p:spPr>
            <a:xfrm>
              <a:off x="5132425" y="2794775"/>
              <a:ext cx="6425" cy="6550"/>
            </a:xfrm>
            <a:custGeom>
              <a:avLst/>
              <a:gdLst/>
              <a:ahLst/>
              <a:cxnLst/>
              <a:rect l="l" t="t" r="r" b="b"/>
              <a:pathLst>
                <a:path w="257" h="262" extrusionOk="0">
                  <a:moveTo>
                    <a:pt x="127" y="1"/>
                  </a:moveTo>
                  <a:cubicBezTo>
                    <a:pt x="87" y="1"/>
                    <a:pt x="46" y="32"/>
                    <a:pt x="34" y="84"/>
                  </a:cubicBezTo>
                  <a:cubicBezTo>
                    <a:pt x="1" y="154"/>
                    <a:pt x="34" y="220"/>
                    <a:pt x="87" y="257"/>
                  </a:cubicBezTo>
                  <a:cubicBezTo>
                    <a:pt x="96" y="260"/>
                    <a:pt x="105" y="261"/>
                    <a:pt x="114" y="261"/>
                  </a:cubicBezTo>
                  <a:cubicBezTo>
                    <a:pt x="160" y="261"/>
                    <a:pt x="212" y="229"/>
                    <a:pt x="240" y="171"/>
                  </a:cubicBezTo>
                  <a:cubicBezTo>
                    <a:pt x="256" y="117"/>
                    <a:pt x="223" y="34"/>
                    <a:pt x="170" y="14"/>
                  </a:cubicBezTo>
                  <a:cubicBezTo>
                    <a:pt x="157"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33"/>
            <p:cNvSpPr/>
            <p:nvPr/>
          </p:nvSpPr>
          <p:spPr>
            <a:xfrm>
              <a:off x="5094600" y="2785725"/>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1"/>
                    <a:pt x="83" y="263"/>
                    <a:pt x="114" y="263"/>
                  </a:cubicBezTo>
                  <a:cubicBezTo>
                    <a:pt x="140" y="263"/>
                    <a:pt x="166" y="255"/>
                    <a:pt x="190" y="240"/>
                  </a:cubicBezTo>
                  <a:cubicBezTo>
                    <a:pt x="240" y="190"/>
                    <a:pt x="240" y="104"/>
                    <a:pt x="207" y="50"/>
                  </a:cubicBezTo>
                  <a:cubicBezTo>
                    <a:pt x="190" y="34"/>
                    <a:pt x="174" y="17"/>
                    <a:pt x="157"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5" name="Google Shape;13075;p33"/>
            <p:cNvSpPr/>
            <p:nvPr/>
          </p:nvSpPr>
          <p:spPr>
            <a:xfrm>
              <a:off x="5089450" y="2760475"/>
              <a:ext cx="6525" cy="6450"/>
            </a:xfrm>
            <a:custGeom>
              <a:avLst/>
              <a:gdLst/>
              <a:ahLst/>
              <a:cxnLst/>
              <a:rect l="l" t="t" r="r" b="b"/>
              <a:pathLst>
                <a:path w="261" h="258" extrusionOk="0">
                  <a:moveTo>
                    <a:pt x="129" y="0"/>
                  </a:moveTo>
                  <a:cubicBezTo>
                    <a:pt x="88" y="0"/>
                    <a:pt x="49" y="32"/>
                    <a:pt x="33" y="83"/>
                  </a:cubicBezTo>
                  <a:cubicBezTo>
                    <a:pt x="0" y="149"/>
                    <a:pt x="33" y="219"/>
                    <a:pt x="87" y="252"/>
                  </a:cubicBezTo>
                  <a:cubicBezTo>
                    <a:pt x="100" y="256"/>
                    <a:pt x="113" y="258"/>
                    <a:pt x="124" y="258"/>
                  </a:cubicBezTo>
                  <a:cubicBezTo>
                    <a:pt x="175" y="258"/>
                    <a:pt x="213" y="223"/>
                    <a:pt x="240" y="170"/>
                  </a:cubicBezTo>
                  <a:cubicBezTo>
                    <a:pt x="260" y="100"/>
                    <a:pt x="223" y="29"/>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33"/>
            <p:cNvSpPr/>
            <p:nvPr/>
          </p:nvSpPr>
          <p:spPr>
            <a:xfrm>
              <a:off x="5107475" y="2754400"/>
              <a:ext cx="6025" cy="6575"/>
            </a:xfrm>
            <a:custGeom>
              <a:avLst/>
              <a:gdLst/>
              <a:ahLst/>
              <a:cxnLst/>
              <a:rect l="l" t="t" r="r" b="b"/>
              <a:pathLst>
                <a:path w="241" h="263" extrusionOk="0">
                  <a:moveTo>
                    <a:pt x="104" y="0"/>
                  </a:moveTo>
                  <a:cubicBezTo>
                    <a:pt x="71" y="17"/>
                    <a:pt x="55" y="33"/>
                    <a:pt x="34" y="50"/>
                  </a:cubicBezTo>
                  <a:cubicBezTo>
                    <a:pt x="17" y="83"/>
                    <a:pt x="1" y="120"/>
                    <a:pt x="1" y="153"/>
                  </a:cubicBezTo>
                  <a:cubicBezTo>
                    <a:pt x="17" y="186"/>
                    <a:pt x="34" y="223"/>
                    <a:pt x="55" y="239"/>
                  </a:cubicBezTo>
                  <a:cubicBezTo>
                    <a:pt x="66" y="251"/>
                    <a:pt x="86" y="263"/>
                    <a:pt x="108" y="263"/>
                  </a:cubicBezTo>
                  <a:cubicBezTo>
                    <a:pt x="118" y="263"/>
                    <a:pt x="127" y="261"/>
                    <a:pt x="137" y="256"/>
                  </a:cubicBezTo>
                  <a:cubicBezTo>
                    <a:pt x="191" y="256"/>
                    <a:pt x="240" y="186"/>
                    <a:pt x="224" y="120"/>
                  </a:cubicBezTo>
                  <a:cubicBezTo>
                    <a:pt x="224" y="83"/>
                    <a:pt x="207" y="50"/>
                    <a:pt x="191" y="33"/>
                  </a:cubicBezTo>
                  <a:cubicBezTo>
                    <a:pt x="174" y="17"/>
                    <a:pt x="174" y="17"/>
                    <a:pt x="158"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33"/>
            <p:cNvSpPr/>
            <p:nvPr/>
          </p:nvSpPr>
          <p:spPr>
            <a:xfrm>
              <a:off x="5136250" y="2748725"/>
              <a:ext cx="5575" cy="6525"/>
            </a:xfrm>
            <a:custGeom>
              <a:avLst/>
              <a:gdLst/>
              <a:ahLst/>
              <a:cxnLst/>
              <a:rect l="l" t="t" r="r" b="b"/>
              <a:pathLst>
                <a:path w="223" h="261" extrusionOk="0">
                  <a:moveTo>
                    <a:pt x="87" y="1"/>
                  </a:moveTo>
                  <a:cubicBezTo>
                    <a:pt x="70" y="1"/>
                    <a:pt x="37" y="21"/>
                    <a:pt x="17" y="54"/>
                  </a:cubicBezTo>
                  <a:cubicBezTo>
                    <a:pt x="0" y="87"/>
                    <a:pt x="0" y="124"/>
                    <a:pt x="0" y="157"/>
                  </a:cubicBezTo>
                  <a:cubicBezTo>
                    <a:pt x="0" y="190"/>
                    <a:pt x="17" y="207"/>
                    <a:pt x="54" y="244"/>
                  </a:cubicBezTo>
                  <a:cubicBezTo>
                    <a:pt x="70" y="260"/>
                    <a:pt x="103" y="260"/>
                    <a:pt x="120" y="260"/>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33"/>
            <p:cNvSpPr/>
            <p:nvPr/>
          </p:nvSpPr>
          <p:spPr>
            <a:xfrm>
              <a:off x="5101925" y="2771925"/>
              <a:ext cx="5575" cy="6675"/>
            </a:xfrm>
            <a:custGeom>
              <a:avLst/>
              <a:gdLst/>
              <a:ahLst/>
              <a:cxnLst/>
              <a:rect l="l" t="t" r="r" b="b"/>
              <a:pathLst>
                <a:path w="223" h="267" extrusionOk="0">
                  <a:moveTo>
                    <a:pt x="103" y="0"/>
                  </a:moveTo>
                  <a:cubicBezTo>
                    <a:pt x="33" y="21"/>
                    <a:pt x="0" y="87"/>
                    <a:pt x="0" y="157"/>
                  </a:cubicBezTo>
                  <a:cubicBezTo>
                    <a:pt x="0" y="190"/>
                    <a:pt x="17" y="227"/>
                    <a:pt x="50" y="243"/>
                  </a:cubicBezTo>
                  <a:cubicBezTo>
                    <a:pt x="64" y="255"/>
                    <a:pt x="85" y="267"/>
                    <a:pt x="108" y="267"/>
                  </a:cubicBezTo>
                  <a:cubicBezTo>
                    <a:pt x="117" y="267"/>
                    <a:pt x="127" y="265"/>
                    <a:pt x="136" y="260"/>
                  </a:cubicBezTo>
                  <a:cubicBezTo>
                    <a:pt x="190" y="260"/>
                    <a:pt x="223" y="190"/>
                    <a:pt x="223" y="124"/>
                  </a:cubicBezTo>
                  <a:cubicBezTo>
                    <a:pt x="223" y="87"/>
                    <a:pt x="206" y="54"/>
                    <a:pt x="173" y="37"/>
                  </a:cubicBezTo>
                  <a:cubicBezTo>
                    <a:pt x="173"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33"/>
            <p:cNvSpPr/>
            <p:nvPr/>
          </p:nvSpPr>
          <p:spPr>
            <a:xfrm>
              <a:off x="5097600" y="2817975"/>
              <a:ext cx="6100" cy="6425"/>
            </a:xfrm>
            <a:custGeom>
              <a:avLst/>
              <a:gdLst/>
              <a:ahLst/>
              <a:cxnLst/>
              <a:rect l="l" t="t" r="r" b="b"/>
              <a:pathLst>
                <a:path w="244" h="257" extrusionOk="0">
                  <a:moveTo>
                    <a:pt x="129" y="1"/>
                  </a:moveTo>
                  <a:cubicBezTo>
                    <a:pt x="87" y="1"/>
                    <a:pt x="44" y="32"/>
                    <a:pt x="17" y="84"/>
                  </a:cubicBezTo>
                  <a:cubicBezTo>
                    <a:pt x="0" y="154"/>
                    <a:pt x="37" y="220"/>
                    <a:pt x="87" y="257"/>
                  </a:cubicBezTo>
                  <a:lnTo>
                    <a:pt x="140" y="257"/>
                  </a:lnTo>
                  <a:cubicBezTo>
                    <a:pt x="173" y="257"/>
                    <a:pt x="223" y="220"/>
                    <a:pt x="243" y="187"/>
                  </a:cubicBezTo>
                  <a:cubicBezTo>
                    <a:pt x="243" y="137"/>
                    <a:pt x="243" y="84"/>
                    <a:pt x="206" y="51"/>
                  </a:cubicBezTo>
                  <a:cubicBezTo>
                    <a:pt x="206" y="34"/>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33"/>
            <p:cNvSpPr/>
            <p:nvPr/>
          </p:nvSpPr>
          <p:spPr>
            <a:xfrm>
              <a:off x="5139750" y="2779125"/>
              <a:ext cx="6400" cy="6550"/>
            </a:xfrm>
            <a:custGeom>
              <a:avLst/>
              <a:gdLst/>
              <a:ahLst/>
              <a:cxnLst/>
              <a:rect l="l" t="t" r="r" b="b"/>
              <a:pathLst>
                <a:path w="256" h="262" extrusionOk="0">
                  <a:moveTo>
                    <a:pt x="142" y="1"/>
                  </a:moveTo>
                  <a:cubicBezTo>
                    <a:pt x="97" y="1"/>
                    <a:pt x="47" y="31"/>
                    <a:pt x="33" y="75"/>
                  </a:cubicBezTo>
                  <a:cubicBezTo>
                    <a:pt x="0" y="145"/>
                    <a:pt x="33" y="228"/>
                    <a:pt x="83" y="248"/>
                  </a:cubicBezTo>
                  <a:cubicBezTo>
                    <a:pt x="101" y="257"/>
                    <a:pt x="119" y="261"/>
                    <a:pt x="135" y="261"/>
                  </a:cubicBezTo>
                  <a:cubicBezTo>
                    <a:pt x="180" y="261"/>
                    <a:pt x="215" y="230"/>
                    <a:pt x="240" y="178"/>
                  </a:cubicBezTo>
                  <a:cubicBezTo>
                    <a:pt x="256" y="108"/>
                    <a:pt x="223" y="4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1" name="Google Shape;13081;p33"/>
            <p:cNvSpPr/>
            <p:nvPr/>
          </p:nvSpPr>
          <p:spPr>
            <a:xfrm>
              <a:off x="5162425" y="2793775"/>
              <a:ext cx="6525" cy="6475"/>
            </a:xfrm>
            <a:custGeom>
              <a:avLst/>
              <a:gdLst/>
              <a:ahLst/>
              <a:cxnLst/>
              <a:rect l="l" t="t" r="r" b="b"/>
              <a:pathLst>
                <a:path w="261" h="259" extrusionOk="0">
                  <a:moveTo>
                    <a:pt x="147" y="0"/>
                  </a:moveTo>
                  <a:cubicBezTo>
                    <a:pt x="102" y="0"/>
                    <a:pt x="51" y="33"/>
                    <a:pt x="38" y="91"/>
                  </a:cubicBezTo>
                  <a:cubicBezTo>
                    <a:pt x="0" y="140"/>
                    <a:pt x="38" y="227"/>
                    <a:pt x="87" y="244"/>
                  </a:cubicBezTo>
                  <a:cubicBezTo>
                    <a:pt x="106" y="254"/>
                    <a:pt x="124" y="258"/>
                    <a:pt x="140" y="258"/>
                  </a:cubicBezTo>
                  <a:cubicBezTo>
                    <a:pt x="183" y="258"/>
                    <a:pt x="217" y="226"/>
                    <a:pt x="244" y="178"/>
                  </a:cubicBezTo>
                  <a:cubicBezTo>
                    <a:pt x="260" y="107"/>
                    <a:pt x="227" y="37"/>
                    <a:pt x="174"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33"/>
            <p:cNvSpPr/>
            <p:nvPr/>
          </p:nvSpPr>
          <p:spPr>
            <a:xfrm>
              <a:off x="5166350" y="2743150"/>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4" y="256"/>
                    <a:pt x="85" y="267"/>
                    <a:pt x="102" y="267"/>
                  </a:cubicBezTo>
                  <a:cubicBezTo>
                    <a:pt x="109" y="267"/>
                    <a:pt x="115" y="265"/>
                    <a:pt x="120" y="261"/>
                  </a:cubicBezTo>
                  <a:cubicBezTo>
                    <a:pt x="153" y="261"/>
                    <a:pt x="190" y="244"/>
                    <a:pt x="206" y="207"/>
                  </a:cubicBezTo>
                  <a:cubicBezTo>
                    <a:pt x="223" y="191"/>
                    <a:pt x="223" y="158"/>
                    <a:pt x="223" y="120"/>
                  </a:cubicBezTo>
                  <a:cubicBezTo>
                    <a:pt x="223" y="87"/>
                    <a:pt x="206" y="55"/>
                    <a:pt x="173" y="38"/>
                  </a:cubicBezTo>
                  <a:cubicBezTo>
                    <a:pt x="173"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33"/>
            <p:cNvSpPr/>
            <p:nvPr/>
          </p:nvSpPr>
          <p:spPr>
            <a:xfrm>
              <a:off x="5153875" y="2776250"/>
              <a:ext cx="6000" cy="6525"/>
            </a:xfrm>
            <a:custGeom>
              <a:avLst/>
              <a:gdLst/>
              <a:ahLst/>
              <a:cxnLst/>
              <a:rect l="l" t="t" r="r" b="b"/>
              <a:pathLst>
                <a:path w="240" h="261" extrusionOk="0">
                  <a:moveTo>
                    <a:pt x="136" y="0"/>
                  </a:moveTo>
                  <a:cubicBezTo>
                    <a:pt x="103" y="0"/>
                    <a:pt x="70" y="0"/>
                    <a:pt x="54" y="33"/>
                  </a:cubicBezTo>
                  <a:cubicBezTo>
                    <a:pt x="0" y="70"/>
                    <a:pt x="0" y="157"/>
                    <a:pt x="33" y="207"/>
                  </a:cubicBezTo>
                  <a:cubicBezTo>
                    <a:pt x="54" y="239"/>
                    <a:pt x="87" y="260"/>
                    <a:pt x="103" y="260"/>
                  </a:cubicBezTo>
                  <a:cubicBezTo>
                    <a:pt x="136" y="260"/>
                    <a:pt x="173" y="260"/>
                    <a:pt x="190" y="239"/>
                  </a:cubicBezTo>
                  <a:cubicBezTo>
                    <a:pt x="239" y="190"/>
                    <a:pt x="239" y="103"/>
                    <a:pt x="206" y="54"/>
                  </a:cubicBezTo>
                  <a:cubicBezTo>
                    <a:pt x="190" y="33"/>
                    <a:pt x="173" y="17"/>
                    <a:pt x="157"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4" name="Google Shape;13084;p33"/>
            <p:cNvSpPr/>
            <p:nvPr/>
          </p:nvSpPr>
          <p:spPr>
            <a:xfrm>
              <a:off x="5159025" y="2760375"/>
              <a:ext cx="6000" cy="6625"/>
            </a:xfrm>
            <a:custGeom>
              <a:avLst/>
              <a:gdLst/>
              <a:ahLst/>
              <a:cxnLst/>
              <a:rect l="l" t="t" r="r" b="b"/>
              <a:pathLst>
                <a:path w="240" h="265" extrusionOk="0">
                  <a:moveTo>
                    <a:pt x="103" y="0"/>
                  </a:moveTo>
                  <a:cubicBezTo>
                    <a:pt x="33" y="17"/>
                    <a:pt x="0" y="87"/>
                    <a:pt x="0" y="153"/>
                  </a:cubicBezTo>
                  <a:cubicBezTo>
                    <a:pt x="17" y="190"/>
                    <a:pt x="33" y="223"/>
                    <a:pt x="54" y="240"/>
                  </a:cubicBezTo>
                  <a:cubicBezTo>
                    <a:pt x="66" y="251"/>
                    <a:pt x="85" y="265"/>
                    <a:pt x="107" y="265"/>
                  </a:cubicBezTo>
                  <a:cubicBezTo>
                    <a:pt x="117" y="265"/>
                    <a:pt x="127" y="262"/>
                    <a:pt x="136" y="256"/>
                  </a:cubicBezTo>
                  <a:cubicBezTo>
                    <a:pt x="190" y="256"/>
                    <a:pt x="239" y="190"/>
                    <a:pt x="223" y="120"/>
                  </a:cubicBezTo>
                  <a:cubicBezTo>
                    <a:pt x="223" y="87"/>
                    <a:pt x="207" y="50"/>
                    <a:pt x="190" y="33"/>
                  </a:cubicBezTo>
                  <a:cubicBezTo>
                    <a:pt x="174" y="17"/>
                    <a:pt x="174"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5" name="Google Shape;13085;p33"/>
            <p:cNvSpPr/>
            <p:nvPr/>
          </p:nvSpPr>
          <p:spPr>
            <a:xfrm>
              <a:off x="5150875" y="2745975"/>
              <a:ext cx="6000" cy="6700"/>
            </a:xfrm>
            <a:custGeom>
              <a:avLst/>
              <a:gdLst/>
              <a:ahLst/>
              <a:cxnLst/>
              <a:rect l="l" t="t" r="r" b="b"/>
              <a:pathLst>
                <a:path w="240" h="268" extrusionOk="0">
                  <a:moveTo>
                    <a:pt x="109" y="1"/>
                  </a:moveTo>
                  <a:cubicBezTo>
                    <a:pt x="86" y="1"/>
                    <a:pt x="65" y="13"/>
                    <a:pt x="50" y="28"/>
                  </a:cubicBezTo>
                  <a:cubicBezTo>
                    <a:pt x="1" y="78"/>
                    <a:pt x="1" y="164"/>
                    <a:pt x="34" y="214"/>
                  </a:cubicBezTo>
                  <a:cubicBezTo>
                    <a:pt x="50" y="251"/>
                    <a:pt x="87" y="267"/>
                    <a:pt x="104" y="267"/>
                  </a:cubicBezTo>
                  <a:cubicBezTo>
                    <a:pt x="137" y="267"/>
                    <a:pt x="174" y="251"/>
                    <a:pt x="190" y="234"/>
                  </a:cubicBezTo>
                  <a:cubicBezTo>
                    <a:pt x="223" y="214"/>
                    <a:pt x="223" y="181"/>
                    <a:pt x="240" y="148"/>
                  </a:cubicBezTo>
                  <a:cubicBezTo>
                    <a:pt x="240" y="111"/>
                    <a:pt x="223" y="78"/>
                    <a:pt x="207" y="45"/>
                  </a:cubicBezTo>
                  <a:cubicBezTo>
                    <a:pt x="190" y="28"/>
                    <a:pt x="190" y="28"/>
                    <a:pt x="153" y="7"/>
                  </a:cubicBezTo>
                  <a:lnTo>
                    <a:pt x="137" y="7"/>
                  </a:lnTo>
                  <a:cubicBezTo>
                    <a:pt x="127" y="3"/>
                    <a:pt x="118"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6" name="Google Shape;13086;p33"/>
            <p:cNvSpPr/>
            <p:nvPr/>
          </p:nvSpPr>
          <p:spPr>
            <a:xfrm>
              <a:off x="5141800" y="2762350"/>
              <a:ext cx="5700" cy="6600"/>
            </a:xfrm>
            <a:custGeom>
              <a:avLst/>
              <a:gdLst/>
              <a:ahLst/>
              <a:cxnLst/>
              <a:rect l="l" t="t" r="r" b="b"/>
              <a:pathLst>
                <a:path w="228" h="264" extrusionOk="0">
                  <a:moveTo>
                    <a:pt x="123" y="1"/>
                  </a:moveTo>
                  <a:cubicBezTo>
                    <a:pt x="117" y="1"/>
                    <a:pt x="111" y="3"/>
                    <a:pt x="104" y="8"/>
                  </a:cubicBezTo>
                  <a:cubicBezTo>
                    <a:pt x="87" y="8"/>
                    <a:pt x="54" y="25"/>
                    <a:pt x="38" y="41"/>
                  </a:cubicBezTo>
                  <a:cubicBezTo>
                    <a:pt x="21" y="57"/>
                    <a:pt x="1" y="111"/>
                    <a:pt x="21" y="144"/>
                  </a:cubicBezTo>
                  <a:cubicBezTo>
                    <a:pt x="21" y="177"/>
                    <a:pt x="38" y="214"/>
                    <a:pt x="54" y="231"/>
                  </a:cubicBezTo>
                  <a:cubicBezTo>
                    <a:pt x="87" y="247"/>
                    <a:pt x="104" y="264"/>
                    <a:pt x="141" y="264"/>
                  </a:cubicBezTo>
                  <a:cubicBezTo>
                    <a:pt x="190" y="247"/>
                    <a:pt x="228" y="198"/>
                    <a:pt x="228" y="128"/>
                  </a:cubicBezTo>
                  <a:lnTo>
                    <a:pt x="228" y="111"/>
                  </a:lnTo>
                  <a:cubicBezTo>
                    <a:pt x="228" y="57"/>
                    <a:pt x="190" y="25"/>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7" name="Google Shape;13087;p33"/>
            <p:cNvSpPr/>
            <p:nvPr/>
          </p:nvSpPr>
          <p:spPr>
            <a:xfrm>
              <a:off x="5144900" y="2718325"/>
              <a:ext cx="6000" cy="6400"/>
            </a:xfrm>
            <a:custGeom>
              <a:avLst/>
              <a:gdLst/>
              <a:ahLst/>
              <a:cxnLst/>
              <a:rect l="l" t="t" r="r" b="b"/>
              <a:pathLst>
                <a:path w="240" h="256" extrusionOk="0">
                  <a:moveTo>
                    <a:pt x="120" y="0"/>
                  </a:moveTo>
                  <a:cubicBezTo>
                    <a:pt x="104" y="0"/>
                    <a:pt x="66" y="0"/>
                    <a:pt x="50" y="17"/>
                  </a:cubicBezTo>
                  <a:cubicBezTo>
                    <a:pt x="17" y="50"/>
                    <a:pt x="1" y="66"/>
                    <a:pt x="1" y="103"/>
                  </a:cubicBezTo>
                  <a:cubicBezTo>
                    <a:pt x="1" y="153"/>
                    <a:pt x="17" y="169"/>
                    <a:pt x="34" y="206"/>
                  </a:cubicBezTo>
                  <a:cubicBezTo>
                    <a:pt x="50" y="239"/>
                    <a:pt x="66" y="256"/>
                    <a:pt x="104" y="256"/>
                  </a:cubicBezTo>
                  <a:cubicBezTo>
                    <a:pt x="137" y="256"/>
                    <a:pt x="153" y="239"/>
                    <a:pt x="186" y="223"/>
                  </a:cubicBezTo>
                  <a:cubicBezTo>
                    <a:pt x="223" y="186"/>
                    <a:pt x="240" y="103"/>
                    <a:pt x="207" y="50"/>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8" name="Google Shape;13088;p33"/>
            <p:cNvSpPr/>
            <p:nvPr/>
          </p:nvSpPr>
          <p:spPr>
            <a:xfrm>
              <a:off x="5112650" y="2784925"/>
              <a:ext cx="6000" cy="6725"/>
            </a:xfrm>
            <a:custGeom>
              <a:avLst/>
              <a:gdLst/>
              <a:ahLst/>
              <a:cxnLst/>
              <a:rect l="l" t="t" r="r" b="b"/>
              <a:pathLst>
                <a:path w="240" h="269" extrusionOk="0">
                  <a:moveTo>
                    <a:pt x="104" y="1"/>
                  </a:moveTo>
                  <a:cubicBezTo>
                    <a:pt x="87" y="1"/>
                    <a:pt x="70" y="6"/>
                    <a:pt x="54" y="16"/>
                  </a:cubicBezTo>
                  <a:cubicBezTo>
                    <a:pt x="33" y="33"/>
                    <a:pt x="17" y="66"/>
                    <a:pt x="0" y="82"/>
                  </a:cubicBezTo>
                  <a:lnTo>
                    <a:pt x="0" y="169"/>
                  </a:lnTo>
                  <a:cubicBezTo>
                    <a:pt x="17" y="202"/>
                    <a:pt x="33" y="239"/>
                    <a:pt x="70" y="255"/>
                  </a:cubicBezTo>
                  <a:cubicBezTo>
                    <a:pt x="83" y="264"/>
                    <a:pt x="98" y="268"/>
                    <a:pt x="113" y="268"/>
                  </a:cubicBezTo>
                  <a:cubicBezTo>
                    <a:pt x="153" y="268"/>
                    <a:pt x="194" y="237"/>
                    <a:pt x="206"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9" name="Google Shape;13089;p33"/>
            <p:cNvSpPr/>
            <p:nvPr/>
          </p:nvSpPr>
          <p:spPr>
            <a:xfrm>
              <a:off x="5059350" y="2761300"/>
              <a:ext cx="6525" cy="6750"/>
            </a:xfrm>
            <a:custGeom>
              <a:avLst/>
              <a:gdLst/>
              <a:ahLst/>
              <a:cxnLst/>
              <a:rect l="l" t="t" r="r" b="b"/>
              <a:pathLst>
                <a:path w="261" h="270" extrusionOk="0">
                  <a:moveTo>
                    <a:pt x="122" y="0"/>
                  </a:moveTo>
                  <a:cubicBezTo>
                    <a:pt x="78" y="0"/>
                    <a:pt x="45" y="32"/>
                    <a:pt x="21" y="83"/>
                  </a:cubicBezTo>
                  <a:cubicBezTo>
                    <a:pt x="1" y="153"/>
                    <a:pt x="38" y="240"/>
                    <a:pt x="87" y="256"/>
                  </a:cubicBezTo>
                  <a:cubicBezTo>
                    <a:pt x="101" y="265"/>
                    <a:pt x="116" y="269"/>
                    <a:pt x="131" y="269"/>
                  </a:cubicBezTo>
                  <a:cubicBezTo>
                    <a:pt x="173" y="269"/>
                    <a:pt x="212" y="238"/>
                    <a:pt x="227" y="186"/>
                  </a:cubicBezTo>
                  <a:cubicBezTo>
                    <a:pt x="260" y="116"/>
                    <a:pt x="227" y="34"/>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0" name="Google Shape;13090;p33"/>
            <p:cNvSpPr/>
            <p:nvPr/>
          </p:nvSpPr>
          <p:spPr>
            <a:xfrm>
              <a:off x="5055950" y="2731850"/>
              <a:ext cx="6000" cy="6600"/>
            </a:xfrm>
            <a:custGeom>
              <a:avLst/>
              <a:gdLst/>
              <a:ahLst/>
              <a:cxnLst/>
              <a:rect l="l" t="t" r="r" b="b"/>
              <a:pathLst>
                <a:path w="240" h="264" extrusionOk="0">
                  <a:moveTo>
                    <a:pt x="111" y="1"/>
                  </a:moveTo>
                  <a:cubicBezTo>
                    <a:pt x="92" y="1"/>
                    <a:pt x="77" y="12"/>
                    <a:pt x="54" y="24"/>
                  </a:cubicBezTo>
                  <a:cubicBezTo>
                    <a:pt x="17" y="78"/>
                    <a:pt x="0" y="160"/>
                    <a:pt x="33" y="214"/>
                  </a:cubicBezTo>
                  <a:cubicBezTo>
                    <a:pt x="71" y="247"/>
                    <a:pt x="87" y="263"/>
                    <a:pt x="120" y="263"/>
                  </a:cubicBezTo>
                  <a:cubicBezTo>
                    <a:pt x="157" y="263"/>
                    <a:pt x="174" y="247"/>
                    <a:pt x="207" y="230"/>
                  </a:cubicBezTo>
                  <a:cubicBezTo>
                    <a:pt x="223" y="214"/>
                    <a:pt x="240" y="181"/>
                    <a:pt x="240" y="144"/>
                  </a:cubicBezTo>
                  <a:cubicBezTo>
                    <a:pt x="240" y="111"/>
                    <a:pt x="240" y="78"/>
                    <a:pt x="223" y="41"/>
                  </a:cubicBezTo>
                  <a:cubicBezTo>
                    <a:pt x="207" y="24"/>
                    <a:pt x="190" y="24"/>
                    <a:pt x="174" y="8"/>
                  </a:cubicBezTo>
                  <a:lnTo>
                    <a:pt x="137" y="8"/>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1" name="Google Shape;13091;p33"/>
            <p:cNvSpPr/>
            <p:nvPr/>
          </p:nvSpPr>
          <p:spPr>
            <a:xfrm>
              <a:off x="5060275" y="2809325"/>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7" y="256"/>
                    <a:pt x="104" y="256"/>
                    <a:pt x="137" y="256"/>
                  </a:cubicBezTo>
                  <a:cubicBezTo>
                    <a:pt x="170" y="240"/>
                    <a:pt x="190" y="223"/>
                    <a:pt x="207" y="207"/>
                  </a:cubicBezTo>
                  <a:cubicBezTo>
                    <a:pt x="223" y="174"/>
                    <a:pt x="240" y="137"/>
                    <a:pt x="223" y="104"/>
                  </a:cubicBezTo>
                  <a:cubicBezTo>
                    <a:pt x="223" y="71"/>
                    <a:pt x="207" y="34"/>
                    <a:pt x="190"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2" name="Google Shape;13092;p33"/>
            <p:cNvSpPr/>
            <p:nvPr/>
          </p:nvSpPr>
          <p:spPr>
            <a:xfrm>
              <a:off x="5063275" y="2715225"/>
              <a:ext cx="5575" cy="6700"/>
            </a:xfrm>
            <a:custGeom>
              <a:avLst/>
              <a:gdLst/>
              <a:ahLst/>
              <a:cxnLst/>
              <a:rect l="l" t="t" r="r" b="b"/>
              <a:pathLst>
                <a:path w="223" h="268" extrusionOk="0">
                  <a:moveTo>
                    <a:pt x="87" y="1"/>
                  </a:moveTo>
                  <a:cubicBezTo>
                    <a:pt x="70" y="21"/>
                    <a:pt x="33" y="38"/>
                    <a:pt x="17" y="54"/>
                  </a:cubicBezTo>
                  <a:cubicBezTo>
                    <a:pt x="0" y="87"/>
                    <a:pt x="0" y="124"/>
                    <a:pt x="0" y="157"/>
                  </a:cubicBezTo>
                  <a:cubicBezTo>
                    <a:pt x="0" y="190"/>
                    <a:pt x="17" y="227"/>
                    <a:pt x="33" y="244"/>
                  </a:cubicBezTo>
                  <a:cubicBezTo>
                    <a:pt x="59" y="256"/>
                    <a:pt x="84" y="267"/>
                    <a:pt x="101" y="267"/>
                  </a:cubicBezTo>
                  <a:cubicBezTo>
                    <a:pt x="109" y="267"/>
                    <a:pt x="115" y="265"/>
                    <a:pt x="120" y="260"/>
                  </a:cubicBezTo>
                  <a:cubicBezTo>
                    <a:pt x="190" y="260"/>
                    <a:pt x="223" y="190"/>
                    <a:pt x="223" y="124"/>
                  </a:cubicBezTo>
                  <a:cubicBezTo>
                    <a:pt x="206" y="87"/>
                    <a:pt x="190" y="54"/>
                    <a:pt x="173" y="38"/>
                  </a:cubicBezTo>
                  <a:cubicBezTo>
                    <a:pt x="173" y="21"/>
                    <a:pt x="153" y="21"/>
                    <a:pt x="153" y="21"/>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3" name="Google Shape;13093;p33"/>
            <p:cNvSpPr/>
            <p:nvPr/>
          </p:nvSpPr>
          <p:spPr>
            <a:xfrm>
              <a:off x="5053375" y="2781400"/>
              <a:ext cx="5600" cy="6600"/>
            </a:xfrm>
            <a:custGeom>
              <a:avLst/>
              <a:gdLst/>
              <a:ahLst/>
              <a:cxnLst/>
              <a:rect l="l" t="t" r="r" b="b"/>
              <a:pathLst>
                <a:path w="224" h="264" extrusionOk="0">
                  <a:moveTo>
                    <a:pt x="103" y="1"/>
                  </a:moveTo>
                  <a:cubicBezTo>
                    <a:pt x="33" y="17"/>
                    <a:pt x="0" y="87"/>
                    <a:pt x="0" y="157"/>
                  </a:cubicBezTo>
                  <a:cubicBezTo>
                    <a:pt x="15" y="215"/>
                    <a:pt x="58" y="263"/>
                    <a:pt x="113" y="263"/>
                  </a:cubicBezTo>
                  <a:cubicBezTo>
                    <a:pt x="120" y="263"/>
                    <a:pt x="128" y="262"/>
                    <a:pt x="136" y="260"/>
                  </a:cubicBezTo>
                  <a:cubicBezTo>
                    <a:pt x="157" y="260"/>
                    <a:pt x="190" y="240"/>
                    <a:pt x="207" y="207"/>
                  </a:cubicBezTo>
                  <a:cubicBezTo>
                    <a:pt x="223" y="174"/>
                    <a:pt x="223" y="137"/>
                    <a:pt x="223"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4" name="Google Shape;13094;p33"/>
            <p:cNvSpPr/>
            <p:nvPr/>
          </p:nvSpPr>
          <p:spPr>
            <a:xfrm>
              <a:off x="5086050" y="2727275"/>
              <a:ext cx="6000" cy="6525"/>
            </a:xfrm>
            <a:custGeom>
              <a:avLst/>
              <a:gdLst/>
              <a:ahLst/>
              <a:cxnLst/>
              <a:rect l="l" t="t" r="r" b="b"/>
              <a:pathLst>
                <a:path w="240" h="261" extrusionOk="0">
                  <a:moveTo>
                    <a:pt x="103" y="1"/>
                  </a:moveTo>
                  <a:cubicBezTo>
                    <a:pt x="33" y="1"/>
                    <a:pt x="0" y="71"/>
                    <a:pt x="0" y="137"/>
                  </a:cubicBezTo>
                  <a:cubicBezTo>
                    <a:pt x="17" y="174"/>
                    <a:pt x="17" y="207"/>
                    <a:pt x="50" y="224"/>
                  </a:cubicBezTo>
                  <a:cubicBezTo>
                    <a:pt x="66" y="261"/>
                    <a:pt x="103" y="261"/>
                    <a:pt x="136" y="261"/>
                  </a:cubicBezTo>
                  <a:cubicBezTo>
                    <a:pt x="190" y="240"/>
                    <a:pt x="239" y="174"/>
                    <a:pt x="223" y="104"/>
                  </a:cubicBezTo>
                  <a:cubicBezTo>
                    <a:pt x="223" y="71"/>
                    <a:pt x="206" y="34"/>
                    <a:pt x="169"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5" name="Google Shape;13095;p33"/>
            <p:cNvSpPr/>
            <p:nvPr/>
          </p:nvSpPr>
          <p:spPr>
            <a:xfrm>
              <a:off x="5146150" y="2474750"/>
              <a:ext cx="2175" cy="850"/>
            </a:xfrm>
            <a:custGeom>
              <a:avLst/>
              <a:gdLst/>
              <a:ahLst/>
              <a:cxnLst/>
              <a:rect l="l" t="t" r="r" b="b"/>
              <a:pathLst>
                <a:path w="87" h="34" extrusionOk="0">
                  <a:moveTo>
                    <a:pt x="0" y="1"/>
                  </a:moveTo>
                  <a:cubicBezTo>
                    <a:pt x="5" y="1"/>
                    <a:pt x="11" y="2"/>
                    <a:pt x="18" y="4"/>
                  </a:cubicBezTo>
                  <a:lnTo>
                    <a:pt x="18" y="4"/>
                  </a:lnTo>
                  <a:cubicBezTo>
                    <a:pt x="18" y="3"/>
                    <a:pt x="17" y="2"/>
                    <a:pt x="16" y="1"/>
                  </a:cubicBezTo>
                  <a:close/>
                  <a:moveTo>
                    <a:pt x="18" y="4"/>
                  </a:moveTo>
                  <a:cubicBezTo>
                    <a:pt x="35" y="34"/>
                    <a:pt x="55" y="34"/>
                    <a:pt x="87" y="34"/>
                  </a:cubicBezTo>
                  <a:cubicBezTo>
                    <a:pt x="63" y="22"/>
                    <a:pt x="37" y="10"/>
                    <a:pt x="1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6" name="Google Shape;13096;p33"/>
            <p:cNvSpPr/>
            <p:nvPr/>
          </p:nvSpPr>
          <p:spPr>
            <a:xfrm>
              <a:off x="5104900" y="2460650"/>
              <a:ext cx="5600" cy="4250"/>
            </a:xfrm>
            <a:custGeom>
              <a:avLst/>
              <a:gdLst/>
              <a:ahLst/>
              <a:cxnLst/>
              <a:rect l="l" t="t" r="r" b="b"/>
              <a:pathLst>
                <a:path w="224" h="170" extrusionOk="0">
                  <a:moveTo>
                    <a:pt x="17" y="0"/>
                  </a:moveTo>
                  <a:cubicBezTo>
                    <a:pt x="17" y="17"/>
                    <a:pt x="1" y="33"/>
                    <a:pt x="17" y="66"/>
                  </a:cubicBezTo>
                  <a:cubicBezTo>
                    <a:pt x="17" y="103"/>
                    <a:pt x="34" y="120"/>
                    <a:pt x="54" y="153"/>
                  </a:cubicBezTo>
                  <a:cubicBezTo>
                    <a:pt x="87" y="169"/>
                    <a:pt x="104" y="169"/>
                    <a:pt x="137" y="169"/>
                  </a:cubicBezTo>
                  <a:cubicBezTo>
                    <a:pt x="190" y="153"/>
                    <a:pt x="223" y="120"/>
                    <a:pt x="223" y="50"/>
                  </a:cubicBezTo>
                  <a:cubicBezTo>
                    <a:pt x="158" y="33"/>
                    <a:pt x="87"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7" name="Google Shape;13097;p33"/>
            <p:cNvSpPr/>
            <p:nvPr/>
          </p:nvSpPr>
          <p:spPr>
            <a:xfrm>
              <a:off x="5052950" y="2796850"/>
              <a:ext cx="4775" cy="6525"/>
            </a:xfrm>
            <a:custGeom>
              <a:avLst/>
              <a:gdLst/>
              <a:ahLst/>
              <a:cxnLst/>
              <a:rect l="l" t="t" r="r" b="b"/>
              <a:pathLst>
                <a:path w="191" h="261" extrusionOk="0">
                  <a:moveTo>
                    <a:pt x="50" y="1"/>
                  </a:moveTo>
                  <a:cubicBezTo>
                    <a:pt x="34" y="1"/>
                    <a:pt x="17" y="17"/>
                    <a:pt x="1" y="34"/>
                  </a:cubicBezTo>
                  <a:lnTo>
                    <a:pt x="1" y="224"/>
                  </a:lnTo>
                  <a:lnTo>
                    <a:pt x="1" y="240"/>
                  </a:lnTo>
                  <a:cubicBezTo>
                    <a:pt x="34" y="261"/>
                    <a:pt x="50" y="261"/>
                    <a:pt x="87" y="261"/>
                  </a:cubicBezTo>
                  <a:cubicBezTo>
                    <a:pt x="120" y="261"/>
                    <a:pt x="137" y="240"/>
                    <a:pt x="153" y="207"/>
                  </a:cubicBezTo>
                  <a:cubicBezTo>
                    <a:pt x="174" y="174"/>
                    <a:pt x="191" y="137"/>
                    <a:pt x="191" y="104"/>
                  </a:cubicBezTo>
                  <a:cubicBezTo>
                    <a:pt x="174" y="71"/>
                    <a:pt x="153" y="55"/>
                    <a:pt x="137" y="17"/>
                  </a:cubicBezTo>
                  <a:cubicBezTo>
                    <a:pt x="137" y="17"/>
                    <a:pt x="120"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8" name="Google Shape;13098;p33"/>
            <p:cNvSpPr/>
            <p:nvPr/>
          </p:nvSpPr>
          <p:spPr>
            <a:xfrm>
              <a:off x="5079975" y="2789550"/>
              <a:ext cx="5675" cy="6500"/>
            </a:xfrm>
            <a:custGeom>
              <a:avLst/>
              <a:gdLst/>
              <a:ahLst/>
              <a:cxnLst/>
              <a:rect l="l" t="t" r="r" b="b"/>
              <a:pathLst>
                <a:path w="227" h="260" extrusionOk="0">
                  <a:moveTo>
                    <a:pt x="87" y="0"/>
                  </a:moveTo>
                  <a:cubicBezTo>
                    <a:pt x="37" y="17"/>
                    <a:pt x="0" y="87"/>
                    <a:pt x="0" y="157"/>
                  </a:cubicBezTo>
                  <a:cubicBezTo>
                    <a:pt x="0" y="190"/>
                    <a:pt x="21" y="206"/>
                    <a:pt x="54" y="243"/>
                  </a:cubicBezTo>
                  <a:cubicBezTo>
                    <a:pt x="70" y="260"/>
                    <a:pt x="103" y="260"/>
                    <a:pt x="124" y="260"/>
                  </a:cubicBezTo>
                  <a:cubicBezTo>
                    <a:pt x="190" y="243"/>
                    <a:pt x="227" y="173"/>
                    <a:pt x="227" y="103"/>
                  </a:cubicBezTo>
                  <a:cubicBezTo>
                    <a:pt x="227" y="70"/>
                    <a:pt x="206" y="54"/>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9" name="Google Shape;13099;p33"/>
            <p:cNvSpPr/>
            <p:nvPr/>
          </p:nvSpPr>
          <p:spPr>
            <a:xfrm>
              <a:off x="5071825" y="2684825"/>
              <a:ext cx="6100" cy="6400"/>
            </a:xfrm>
            <a:custGeom>
              <a:avLst/>
              <a:gdLst/>
              <a:ahLst/>
              <a:cxnLst/>
              <a:rect l="l" t="t" r="r" b="b"/>
              <a:pathLst>
                <a:path w="244" h="256" extrusionOk="0">
                  <a:moveTo>
                    <a:pt x="120" y="0"/>
                  </a:moveTo>
                  <a:cubicBezTo>
                    <a:pt x="87" y="0"/>
                    <a:pt x="70" y="17"/>
                    <a:pt x="37" y="33"/>
                  </a:cubicBezTo>
                  <a:cubicBezTo>
                    <a:pt x="17" y="50"/>
                    <a:pt x="0" y="83"/>
                    <a:pt x="0" y="120"/>
                  </a:cubicBezTo>
                  <a:cubicBezTo>
                    <a:pt x="0" y="153"/>
                    <a:pt x="0" y="186"/>
                    <a:pt x="17" y="206"/>
                  </a:cubicBezTo>
                  <a:cubicBezTo>
                    <a:pt x="37" y="239"/>
                    <a:pt x="70" y="256"/>
                    <a:pt x="103" y="256"/>
                  </a:cubicBezTo>
                  <a:cubicBezTo>
                    <a:pt x="120" y="256"/>
                    <a:pt x="157" y="256"/>
                    <a:pt x="174" y="239"/>
                  </a:cubicBezTo>
                  <a:cubicBezTo>
                    <a:pt x="223" y="186"/>
                    <a:pt x="244" y="103"/>
                    <a:pt x="190" y="50"/>
                  </a:cubicBezTo>
                  <a:cubicBezTo>
                    <a:pt x="190" y="33"/>
                    <a:pt x="174" y="17"/>
                    <a:pt x="157" y="17"/>
                  </a:cubicBezTo>
                  <a:cubicBezTo>
                    <a:pt x="141" y="0"/>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0" name="Google Shape;13100;p33"/>
            <p:cNvSpPr/>
            <p:nvPr/>
          </p:nvSpPr>
          <p:spPr>
            <a:xfrm>
              <a:off x="5077400" y="2809325"/>
              <a:ext cx="6100" cy="6625"/>
            </a:xfrm>
            <a:custGeom>
              <a:avLst/>
              <a:gdLst/>
              <a:ahLst/>
              <a:cxnLst/>
              <a:rect l="l" t="t" r="r" b="b"/>
              <a:pathLst>
                <a:path w="244" h="265" extrusionOk="0">
                  <a:moveTo>
                    <a:pt x="140" y="1"/>
                  </a:moveTo>
                  <a:cubicBezTo>
                    <a:pt x="103" y="1"/>
                    <a:pt x="70" y="17"/>
                    <a:pt x="54" y="34"/>
                  </a:cubicBezTo>
                  <a:cubicBezTo>
                    <a:pt x="21" y="50"/>
                    <a:pt x="21" y="87"/>
                    <a:pt x="0" y="120"/>
                  </a:cubicBezTo>
                  <a:cubicBezTo>
                    <a:pt x="0" y="153"/>
                    <a:pt x="21" y="190"/>
                    <a:pt x="37" y="207"/>
                  </a:cubicBezTo>
                  <a:cubicBezTo>
                    <a:pt x="56" y="248"/>
                    <a:pt x="88" y="265"/>
                    <a:pt x="121" y="265"/>
                  </a:cubicBezTo>
                  <a:cubicBezTo>
                    <a:pt x="144" y="265"/>
                    <a:pt x="169" y="256"/>
                    <a:pt x="190" y="240"/>
                  </a:cubicBezTo>
                  <a:cubicBezTo>
                    <a:pt x="243" y="190"/>
                    <a:pt x="243" y="104"/>
                    <a:pt x="206" y="50"/>
                  </a:cubicBezTo>
                  <a:cubicBezTo>
                    <a:pt x="190" y="34"/>
                    <a:pt x="173" y="17"/>
                    <a:pt x="157" y="17"/>
                  </a:cubicBezTo>
                  <a:cubicBezTo>
                    <a:pt x="157" y="1"/>
                    <a:pt x="14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1" name="Google Shape;13101;p33"/>
            <p:cNvSpPr/>
            <p:nvPr/>
          </p:nvSpPr>
          <p:spPr>
            <a:xfrm>
              <a:off x="5081300" y="2773575"/>
              <a:ext cx="6425" cy="6475"/>
            </a:xfrm>
            <a:custGeom>
              <a:avLst/>
              <a:gdLst/>
              <a:ahLst/>
              <a:cxnLst/>
              <a:rect l="l" t="t" r="r" b="b"/>
              <a:pathLst>
                <a:path w="257" h="259" extrusionOk="0">
                  <a:moveTo>
                    <a:pt x="140" y="0"/>
                  </a:moveTo>
                  <a:cubicBezTo>
                    <a:pt x="86" y="0"/>
                    <a:pt x="45" y="33"/>
                    <a:pt x="17" y="91"/>
                  </a:cubicBezTo>
                  <a:cubicBezTo>
                    <a:pt x="1" y="140"/>
                    <a:pt x="34" y="227"/>
                    <a:pt x="87" y="243"/>
                  </a:cubicBezTo>
                  <a:cubicBezTo>
                    <a:pt x="101" y="254"/>
                    <a:pt x="116" y="258"/>
                    <a:pt x="131" y="258"/>
                  </a:cubicBezTo>
                  <a:cubicBezTo>
                    <a:pt x="171" y="258"/>
                    <a:pt x="211" y="225"/>
                    <a:pt x="223" y="177"/>
                  </a:cubicBezTo>
                  <a:cubicBezTo>
                    <a:pt x="256" y="107"/>
                    <a:pt x="223" y="37"/>
                    <a:pt x="174" y="4"/>
                  </a:cubicBezTo>
                  <a:cubicBezTo>
                    <a:pt x="162" y="1"/>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33"/>
            <p:cNvSpPr/>
            <p:nvPr/>
          </p:nvSpPr>
          <p:spPr>
            <a:xfrm>
              <a:off x="5067075" y="2776250"/>
              <a:ext cx="6100" cy="6675"/>
            </a:xfrm>
            <a:custGeom>
              <a:avLst/>
              <a:gdLst/>
              <a:ahLst/>
              <a:cxnLst/>
              <a:rect l="l" t="t" r="r" b="b"/>
              <a:pathLst>
                <a:path w="244" h="267" extrusionOk="0">
                  <a:moveTo>
                    <a:pt x="104" y="0"/>
                  </a:moveTo>
                  <a:cubicBezTo>
                    <a:pt x="38" y="17"/>
                    <a:pt x="1" y="87"/>
                    <a:pt x="1" y="157"/>
                  </a:cubicBezTo>
                  <a:cubicBezTo>
                    <a:pt x="21" y="190"/>
                    <a:pt x="38" y="223"/>
                    <a:pt x="54" y="239"/>
                  </a:cubicBezTo>
                  <a:cubicBezTo>
                    <a:pt x="66" y="254"/>
                    <a:pt x="86" y="267"/>
                    <a:pt x="110" y="267"/>
                  </a:cubicBezTo>
                  <a:cubicBezTo>
                    <a:pt x="120" y="267"/>
                    <a:pt x="130" y="265"/>
                    <a:pt x="141" y="260"/>
                  </a:cubicBezTo>
                  <a:cubicBezTo>
                    <a:pt x="190" y="260"/>
                    <a:pt x="244" y="190"/>
                    <a:pt x="227" y="120"/>
                  </a:cubicBezTo>
                  <a:cubicBezTo>
                    <a:pt x="227" y="87"/>
                    <a:pt x="207" y="54"/>
                    <a:pt x="190" y="33"/>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33"/>
            <p:cNvSpPr/>
            <p:nvPr/>
          </p:nvSpPr>
          <p:spPr>
            <a:xfrm>
              <a:off x="5068825" y="2729050"/>
              <a:ext cx="5600" cy="6400"/>
            </a:xfrm>
            <a:custGeom>
              <a:avLst/>
              <a:gdLst/>
              <a:ahLst/>
              <a:cxnLst/>
              <a:rect l="l" t="t" r="r" b="b"/>
              <a:pathLst>
                <a:path w="224" h="256" extrusionOk="0">
                  <a:moveTo>
                    <a:pt x="104" y="0"/>
                  </a:moveTo>
                  <a:cubicBezTo>
                    <a:pt x="71" y="0"/>
                    <a:pt x="54" y="17"/>
                    <a:pt x="34" y="33"/>
                  </a:cubicBezTo>
                  <a:cubicBezTo>
                    <a:pt x="17" y="66"/>
                    <a:pt x="1" y="103"/>
                    <a:pt x="1" y="153"/>
                  </a:cubicBezTo>
                  <a:cubicBezTo>
                    <a:pt x="17" y="190"/>
                    <a:pt x="34" y="206"/>
                    <a:pt x="54" y="239"/>
                  </a:cubicBezTo>
                  <a:cubicBezTo>
                    <a:pt x="71" y="256"/>
                    <a:pt x="104" y="256"/>
                    <a:pt x="137" y="256"/>
                  </a:cubicBezTo>
                  <a:cubicBezTo>
                    <a:pt x="190" y="239"/>
                    <a:pt x="223" y="190"/>
                    <a:pt x="223" y="120"/>
                  </a:cubicBezTo>
                  <a:lnTo>
                    <a:pt x="223" y="103"/>
                  </a:lnTo>
                  <a:cubicBezTo>
                    <a:pt x="223" y="66"/>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4" name="Google Shape;13104;p33"/>
            <p:cNvSpPr/>
            <p:nvPr/>
          </p:nvSpPr>
          <p:spPr>
            <a:xfrm>
              <a:off x="5066675" y="2792525"/>
              <a:ext cx="6100" cy="6525"/>
            </a:xfrm>
            <a:custGeom>
              <a:avLst/>
              <a:gdLst/>
              <a:ahLst/>
              <a:cxnLst/>
              <a:rect l="l" t="t" r="r" b="b"/>
              <a:pathLst>
                <a:path w="244" h="261" extrusionOk="0">
                  <a:moveTo>
                    <a:pt x="140" y="1"/>
                  </a:moveTo>
                  <a:cubicBezTo>
                    <a:pt x="103" y="1"/>
                    <a:pt x="70" y="1"/>
                    <a:pt x="54" y="21"/>
                  </a:cubicBezTo>
                  <a:cubicBezTo>
                    <a:pt x="0" y="71"/>
                    <a:pt x="0" y="157"/>
                    <a:pt x="37" y="207"/>
                  </a:cubicBezTo>
                  <a:cubicBezTo>
                    <a:pt x="54" y="244"/>
                    <a:pt x="87" y="261"/>
                    <a:pt x="103" y="261"/>
                  </a:cubicBezTo>
                  <a:cubicBezTo>
                    <a:pt x="140" y="261"/>
                    <a:pt x="173" y="261"/>
                    <a:pt x="190" y="228"/>
                  </a:cubicBezTo>
                  <a:cubicBezTo>
                    <a:pt x="243" y="190"/>
                    <a:pt x="243" y="104"/>
                    <a:pt x="206" y="54"/>
                  </a:cubicBezTo>
                  <a:cubicBezTo>
                    <a:pt x="190" y="38"/>
                    <a:pt x="190"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5" name="Google Shape;13105;p33"/>
            <p:cNvSpPr/>
            <p:nvPr/>
          </p:nvSpPr>
          <p:spPr>
            <a:xfrm>
              <a:off x="5066675" y="2745825"/>
              <a:ext cx="6500" cy="6525"/>
            </a:xfrm>
            <a:custGeom>
              <a:avLst/>
              <a:gdLst/>
              <a:ahLst/>
              <a:cxnLst/>
              <a:rect l="l" t="t" r="r" b="b"/>
              <a:pathLst>
                <a:path w="260" h="261" extrusionOk="0">
                  <a:moveTo>
                    <a:pt x="129" y="1"/>
                  </a:moveTo>
                  <a:cubicBezTo>
                    <a:pt x="88" y="1"/>
                    <a:pt x="49" y="32"/>
                    <a:pt x="37" y="84"/>
                  </a:cubicBezTo>
                  <a:cubicBezTo>
                    <a:pt x="0" y="154"/>
                    <a:pt x="37" y="220"/>
                    <a:pt x="87" y="257"/>
                  </a:cubicBezTo>
                  <a:cubicBezTo>
                    <a:pt x="99" y="260"/>
                    <a:pt x="110" y="261"/>
                    <a:pt x="121" y="261"/>
                  </a:cubicBezTo>
                  <a:cubicBezTo>
                    <a:pt x="173" y="261"/>
                    <a:pt x="213" y="228"/>
                    <a:pt x="243" y="170"/>
                  </a:cubicBezTo>
                  <a:cubicBezTo>
                    <a:pt x="260" y="100"/>
                    <a:pt x="223" y="34"/>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6" name="Google Shape;13106;p33"/>
            <p:cNvSpPr/>
            <p:nvPr/>
          </p:nvSpPr>
          <p:spPr>
            <a:xfrm>
              <a:off x="5124700" y="2780025"/>
              <a:ext cx="6000" cy="6650"/>
            </a:xfrm>
            <a:custGeom>
              <a:avLst/>
              <a:gdLst/>
              <a:ahLst/>
              <a:cxnLst/>
              <a:rect l="l" t="t" r="r" b="b"/>
              <a:pathLst>
                <a:path w="240" h="266" extrusionOk="0">
                  <a:moveTo>
                    <a:pt x="132" y="0"/>
                  </a:moveTo>
                  <a:cubicBezTo>
                    <a:pt x="79" y="0"/>
                    <a:pt x="30" y="35"/>
                    <a:pt x="17" y="88"/>
                  </a:cubicBezTo>
                  <a:cubicBezTo>
                    <a:pt x="0" y="159"/>
                    <a:pt x="33" y="229"/>
                    <a:pt x="87" y="262"/>
                  </a:cubicBezTo>
                  <a:cubicBezTo>
                    <a:pt x="95" y="264"/>
                    <a:pt x="104" y="266"/>
                    <a:pt x="114" y="266"/>
                  </a:cubicBezTo>
                  <a:cubicBezTo>
                    <a:pt x="159" y="266"/>
                    <a:pt x="209" y="233"/>
                    <a:pt x="223" y="175"/>
                  </a:cubicBezTo>
                  <a:cubicBezTo>
                    <a:pt x="240" y="109"/>
                    <a:pt x="223" y="39"/>
                    <a:pt x="169" y="6"/>
                  </a:cubicBezTo>
                  <a:cubicBezTo>
                    <a:pt x="157" y="2"/>
                    <a:pt x="14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7" name="Google Shape;13107;p33"/>
            <p:cNvSpPr/>
            <p:nvPr/>
          </p:nvSpPr>
          <p:spPr>
            <a:xfrm>
              <a:off x="5068425" y="2824475"/>
              <a:ext cx="5175" cy="2100"/>
            </a:xfrm>
            <a:custGeom>
              <a:avLst/>
              <a:gdLst/>
              <a:ahLst/>
              <a:cxnLst/>
              <a:rect l="l" t="t" r="r" b="b"/>
              <a:pathLst>
                <a:path w="207" h="84" extrusionOk="0">
                  <a:moveTo>
                    <a:pt x="120" y="1"/>
                  </a:moveTo>
                  <a:cubicBezTo>
                    <a:pt x="108" y="1"/>
                    <a:pt x="95" y="5"/>
                    <a:pt x="87" y="13"/>
                  </a:cubicBezTo>
                  <a:cubicBezTo>
                    <a:pt x="70" y="13"/>
                    <a:pt x="33" y="30"/>
                    <a:pt x="17" y="63"/>
                  </a:cubicBezTo>
                  <a:lnTo>
                    <a:pt x="0" y="83"/>
                  </a:lnTo>
                  <a:lnTo>
                    <a:pt x="206" y="83"/>
                  </a:lnTo>
                  <a:cubicBezTo>
                    <a:pt x="206" y="63"/>
                    <a:pt x="190" y="46"/>
                    <a:pt x="173" y="30"/>
                  </a:cubicBezTo>
                  <a:lnTo>
                    <a:pt x="153" y="13"/>
                  </a:lnTo>
                  <a:cubicBezTo>
                    <a:pt x="145" y="5"/>
                    <a:pt x="132"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8" name="Google Shape;13108;p33"/>
            <p:cNvSpPr/>
            <p:nvPr/>
          </p:nvSpPr>
          <p:spPr>
            <a:xfrm>
              <a:off x="5263425" y="2665025"/>
              <a:ext cx="2100" cy="5600"/>
            </a:xfrm>
            <a:custGeom>
              <a:avLst/>
              <a:gdLst/>
              <a:ahLst/>
              <a:cxnLst/>
              <a:rect l="l" t="t" r="r" b="b"/>
              <a:pathLst>
                <a:path w="84" h="224" extrusionOk="0">
                  <a:moveTo>
                    <a:pt x="83" y="1"/>
                  </a:moveTo>
                  <a:lnTo>
                    <a:pt x="83" y="1"/>
                  </a:lnTo>
                  <a:cubicBezTo>
                    <a:pt x="34" y="34"/>
                    <a:pt x="1" y="87"/>
                    <a:pt x="17" y="153"/>
                  </a:cubicBezTo>
                  <a:cubicBezTo>
                    <a:pt x="17" y="174"/>
                    <a:pt x="34" y="207"/>
                    <a:pt x="50" y="223"/>
                  </a:cubicBezTo>
                  <a:cubicBezTo>
                    <a:pt x="50" y="153"/>
                    <a:pt x="67" y="87"/>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33"/>
            <p:cNvSpPr/>
            <p:nvPr/>
          </p:nvSpPr>
          <p:spPr>
            <a:xfrm>
              <a:off x="5085625" y="2821800"/>
              <a:ext cx="6000" cy="4250"/>
            </a:xfrm>
            <a:custGeom>
              <a:avLst/>
              <a:gdLst/>
              <a:ahLst/>
              <a:cxnLst/>
              <a:rect l="l" t="t" r="r" b="b"/>
              <a:pathLst>
                <a:path w="240" h="170" extrusionOk="0">
                  <a:moveTo>
                    <a:pt x="104" y="1"/>
                  </a:moveTo>
                  <a:cubicBezTo>
                    <a:pt x="50" y="17"/>
                    <a:pt x="1" y="87"/>
                    <a:pt x="17" y="153"/>
                  </a:cubicBezTo>
                  <a:lnTo>
                    <a:pt x="17" y="170"/>
                  </a:lnTo>
                  <a:cubicBezTo>
                    <a:pt x="83" y="170"/>
                    <a:pt x="170" y="153"/>
                    <a:pt x="240" y="153"/>
                  </a:cubicBezTo>
                  <a:lnTo>
                    <a:pt x="240" y="120"/>
                  </a:lnTo>
                  <a:cubicBezTo>
                    <a:pt x="223" y="87"/>
                    <a:pt x="223" y="50"/>
                    <a:pt x="186" y="34"/>
                  </a:cubicBezTo>
                  <a:cubicBezTo>
                    <a:pt x="186" y="17"/>
                    <a:pt x="170" y="17"/>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0" name="Google Shape;13110;p33"/>
            <p:cNvSpPr/>
            <p:nvPr/>
          </p:nvSpPr>
          <p:spPr>
            <a:xfrm>
              <a:off x="5253125" y="2602225"/>
              <a:ext cx="6000" cy="6550"/>
            </a:xfrm>
            <a:custGeom>
              <a:avLst/>
              <a:gdLst/>
              <a:ahLst/>
              <a:cxnLst/>
              <a:rect l="l" t="t" r="r" b="b"/>
              <a:pathLst>
                <a:path w="240" h="262" extrusionOk="0">
                  <a:moveTo>
                    <a:pt x="124" y="0"/>
                  </a:moveTo>
                  <a:cubicBezTo>
                    <a:pt x="79" y="0"/>
                    <a:pt x="30" y="35"/>
                    <a:pt x="17" y="88"/>
                  </a:cubicBezTo>
                  <a:cubicBezTo>
                    <a:pt x="1" y="159"/>
                    <a:pt x="17" y="229"/>
                    <a:pt x="83" y="262"/>
                  </a:cubicBezTo>
                  <a:lnTo>
                    <a:pt x="137" y="262"/>
                  </a:lnTo>
                  <a:cubicBezTo>
                    <a:pt x="170" y="262"/>
                    <a:pt x="207" y="229"/>
                    <a:pt x="223" y="175"/>
                  </a:cubicBezTo>
                  <a:cubicBezTo>
                    <a:pt x="240" y="126"/>
                    <a:pt x="223" y="72"/>
                    <a:pt x="207" y="39"/>
                  </a:cubicBezTo>
                  <a:cubicBezTo>
                    <a:pt x="186" y="39"/>
                    <a:pt x="170" y="23"/>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1" name="Google Shape;13111;p33"/>
            <p:cNvSpPr/>
            <p:nvPr/>
          </p:nvSpPr>
          <p:spPr>
            <a:xfrm>
              <a:off x="5250950" y="2619725"/>
              <a:ext cx="6025" cy="6600"/>
            </a:xfrm>
            <a:custGeom>
              <a:avLst/>
              <a:gdLst/>
              <a:ahLst/>
              <a:cxnLst/>
              <a:rect l="l" t="t" r="r" b="b"/>
              <a:pathLst>
                <a:path w="241" h="264" extrusionOk="0">
                  <a:moveTo>
                    <a:pt x="126" y="0"/>
                  </a:moveTo>
                  <a:cubicBezTo>
                    <a:pt x="103" y="0"/>
                    <a:pt x="82" y="13"/>
                    <a:pt x="67" y="28"/>
                  </a:cubicBezTo>
                  <a:cubicBezTo>
                    <a:pt x="34" y="44"/>
                    <a:pt x="17" y="61"/>
                    <a:pt x="17" y="94"/>
                  </a:cubicBezTo>
                  <a:cubicBezTo>
                    <a:pt x="1" y="110"/>
                    <a:pt x="1" y="147"/>
                    <a:pt x="17" y="180"/>
                  </a:cubicBezTo>
                  <a:cubicBezTo>
                    <a:pt x="17" y="213"/>
                    <a:pt x="50" y="234"/>
                    <a:pt x="88" y="250"/>
                  </a:cubicBezTo>
                  <a:cubicBezTo>
                    <a:pt x="101" y="259"/>
                    <a:pt x="115" y="263"/>
                    <a:pt x="130" y="263"/>
                  </a:cubicBezTo>
                  <a:cubicBezTo>
                    <a:pt x="170" y="263"/>
                    <a:pt x="212" y="232"/>
                    <a:pt x="224" y="180"/>
                  </a:cubicBezTo>
                  <a:cubicBezTo>
                    <a:pt x="240" y="110"/>
                    <a:pt x="224" y="44"/>
                    <a:pt x="154" y="7"/>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2" name="Google Shape;13112;p33"/>
            <p:cNvSpPr/>
            <p:nvPr/>
          </p:nvSpPr>
          <p:spPr>
            <a:xfrm>
              <a:off x="5112225" y="2817475"/>
              <a:ext cx="5600" cy="5175"/>
            </a:xfrm>
            <a:custGeom>
              <a:avLst/>
              <a:gdLst/>
              <a:ahLst/>
              <a:cxnLst/>
              <a:rect l="l" t="t" r="r" b="b"/>
              <a:pathLst>
                <a:path w="224" h="207" extrusionOk="0">
                  <a:moveTo>
                    <a:pt x="120" y="1"/>
                  </a:moveTo>
                  <a:cubicBezTo>
                    <a:pt x="87" y="1"/>
                    <a:pt x="71" y="1"/>
                    <a:pt x="34" y="34"/>
                  </a:cubicBezTo>
                  <a:cubicBezTo>
                    <a:pt x="17" y="54"/>
                    <a:pt x="1" y="87"/>
                    <a:pt x="1" y="120"/>
                  </a:cubicBezTo>
                  <a:cubicBezTo>
                    <a:pt x="1" y="157"/>
                    <a:pt x="1" y="190"/>
                    <a:pt x="17" y="207"/>
                  </a:cubicBezTo>
                  <a:cubicBezTo>
                    <a:pt x="87" y="190"/>
                    <a:pt x="153" y="190"/>
                    <a:pt x="207" y="174"/>
                  </a:cubicBezTo>
                  <a:cubicBezTo>
                    <a:pt x="223" y="137"/>
                    <a:pt x="223" y="87"/>
                    <a:pt x="190" y="54"/>
                  </a:cubicBezTo>
                  <a:cubicBezTo>
                    <a:pt x="190" y="34"/>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33"/>
            <p:cNvSpPr/>
            <p:nvPr/>
          </p:nvSpPr>
          <p:spPr>
            <a:xfrm>
              <a:off x="5247050" y="2667200"/>
              <a:ext cx="6100" cy="6575"/>
            </a:xfrm>
            <a:custGeom>
              <a:avLst/>
              <a:gdLst/>
              <a:ahLst/>
              <a:cxnLst/>
              <a:rect l="l" t="t" r="r" b="b"/>
              <a:pathLst>
                <a:path w="244" h="263" extrusionOk="0">
                  <a:moveTo>
                    <a:pt x="103" y="0"/>
                  </a:moveTo>
                  <a:cubicBezTo>
                    <a:pt x="54" y="17"/>
                    <a:pt x="0" y="87"/>
                    <a:pt x="17" y="153"/>
                  </a:cubicBezTo>
                  <a:cubicBezTo>
                    <a:pt x="17" y="190"/>
                    <a:pt x="37" y="223"/>
                    <a:pt x="70" y="239"/>
                  </a:cubicBezTo>
                  <a:cubicBezTo>
                    <a:pt x="82" y="251"/>
                    <a:pt x="102" y="263"/>
                    <a:pt x="120" y="263"/>
                  </a:cubicBezTo>
                  <a:cubicBezTo>
                    <a:pt x="127" y="263"/>
                    <a:pt x="134" y="261"/>
                    <a:pt x="141" y="256"/>
                  </a:cubicBezTo>
                  <a:cubicBezTo>
                    <a:pt x="206" y="256"/>
                    <a:pt x="244" y="190"/>
                    <a:pt x="244" y="120"/>
                  </a:cubicBezTo>
                  <a:cubicBezTo>
                    <a:pt x="223" y="66"/>
                    <a:pt x="206" y="33"/>
                    <a:pt x="173"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33"/>
            <p:cNvSpPr/>
            <p:nvPr/>
          </p:nvSpPr>
          <p:spPr>
            <a:xfrm>
              <a:off x="5250550" y="2652150"/>
              <a:ext cx="6000" cy="6625"/>
            </a:xfrm>
            <a:custGeom>
              <a:avLst/>
              <a:gdLst/>
              <a:ahLst/>
              <a:cxnLst/>
              <a:rect l="l" t="t" r="r" b="b"/>
              <a:pathLst>
                <a:path w="240" h="265" extrusionOk="0">
                  <a:moveTo>
                    <a:pt x="137" y="0"/>
                  </a:moveTo>
                  <a:cubicBezTo>
                    <a:pt x="104" y="0"/>
                    <a:pt x="66" y="17"/>
                    <a:pt x="50" y="33"/>
                  </a:cubicBezTo>
                  <a:cubicBezTo>
                    <a:pt x="33" y="50"/>
                    <a:pt x="17" y="87"/>
                    <a:pt x="17" y="120"/>
                  </a:cubicBezTo>
                  <a:cubicBezTo>
                    <a:pt x="1" y="153"/>
                    <a:pt x="17" y="190"/>
                    <a:pt x="33" y="223"/>
                  </a:cubicBezTo>
                  <a:cubicBezTo>
                    <a:pt x="50" y="240"/>
                    <a:pt x="83" y="256"/>
                    <a:pt x="104" y="256"/>
                  </a:cubicBezTo>
                  <a:cubicBezTo>
                    <a:pt x="113" y="262"/>
                    <a:pt x="123" y="265"/>
                    <a:pt x="133" y="265"/>
                  </a:cubicBezTo>
                  <a:cubicBezTo>
                    <a:pt x="155" y="265"/>
                    <a:pt x="174" y="251"/>
                    <a:pt x="186" y="240"/>
                  </a:cubicBezTo>
                  <a:cubicBezTo>
                    <a:pt x="240" y="190"/>
                    <a:pt x="240" y="103"/>
                    <a:pt x="207" y="50"/>
                  </a:cubicBezTo>
                  <a:cubicBezTo>
                    <a:pt x="186" y="33"/>
                    <a:pt x="17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33"/>
            <p:cNvSpPr/>
            <p:nvPr/>
          </p:nvSpPr>
          <p:spPr>
            <a:xfrm>
              <a:off x="5236325" y="2652875"/>
              <a:ext cx="6000" cy="6625"/>
            </a:xfrm>
            <a:custGeom>
              <a:avLst/>
              <a:gdLst/>
              <a:ahLst/>
              <a:cxnLst/>
              <a:rect l="l" t="t" r="r" b="b"/>
              <a:pathLst>
                <a:path w="240" h="265" extrusionOk="0">
                  <a:moveTo>
                    <a:pt x="128" y="0"/>
                  </a:moveTo>
                  <a:cubicBezTo>
                    <a:pt x="81" y="0"/>
                    <a:pt x="31" y="30"/>
                    <a:pt x="17" y="74"/>
                  </a:cubicBezTo>
                  <a:cubicBezTo>
                    <a:pt x="1" y="145"/>
                    <a:pt x="17" y="227"/>
                    <a:pt x="87" y="248"/>
                  </a:cubicBezTo>
                  <a:cubicBezTo>
                    <a:pt x="104" y="264"/>
                    <a:pt x="120" y="264"/>
                    <a:pt x="137" y="264"/>
                  </a:cubicBezTo>
                  <a:cubicBezTo>
                    <a:pt x="174" y="248"/>
                    <a:pt x="207" y="227"/>
                    <a:pt x="223" y="178"/>
                  </a:cubicBezTo>
                  <a:cubicBezTo>
                    <a:pt x="240" y="124"/>
                    <a:pt x="223" y="74"/>
                    <a:pt x="207" y="41"/>
                  </a:cubicBezTo>
                  <a:cubicBezTo>
                    <a:pt x="190" y="21"/>
                    <a:pt x="174" y="21"/>
                    <a:pt x="157" y="4"/>
                  </a:cubicBezTo>
                  <a:cubicBezTo>
                    <a:pt x="148" y="1"/>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33"/>
            <p:cNvSpPr/>
            <p:nvPr/>
          </p:nvSpPr>
          <p:spPr>
            <a:xfrm>
              <a:off x="5214875" y="2766350"/>
              <a:ext cx="3025" cy="3525"/>
            </a:xfrm>
            <a:custGeom>
              <a:avLst/>
              <a:gdLst/>
              <a:ahLst/>
              <a:cxnLst/>
              <a:rect l="l" t="t" r="r" b="b"/>
              <a:pathLst>
                <a:path w="121" h="141" extrusionOk="0">
                  <a:moveTo>
                    <a:pt x="121" y="1"/>
                  </a:moveTo>
                  <a:cubicBezTo>
                    <a:pt x="104" y="1"/>
                    <a:pt x="104" y="1"/>
                    <a:pt x="88" y="17"/>
                  </a:cubicBezTo>
                  <a:cubicBezTo>
                    <a:pt x="34" y="17"/>
                    <a:pt x="1" y="71"/>
                    <a:pt x="1" y="141"/>
                  </a:cubicBezTo>
                  <a:cubicBezTo>
                    <a:pt x="34" y="87"/>
                    <a:pt x="67" y="54"/>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33"/>
            <p:cNvSpPr/>
            <p:nvPr/>
          </p:nvSpPr>
          <p:spPr>
            <a:xfrm>
              <a:off x="5238500" y="2728925"/>
              <a:ext cx="5175" cy="6525"/>
            </a:xfrm>
            <a:custGeom>
              <a:avLst/>
              <a:gdLst/>
              <a:ahLst/>
              <a:cxnLst/>
              <a:rect l="l" t="t" r="r" b="b"/>
              <a:pathLst>
                <a:path w="207" h="261" extrusionOk="0">
                  <a:moveTo>
                    <a:pt x="125" y="1"/>
                  </a:moveTo>
                  <a:cubicBezTo>
                    <a:pt x="80" y="1"/>
                    <a:pt x="30" y="30"/>
                    <a:pt x="17" y="71"/>
                  </a:cubicBezTo>
                  <a:cubicBezTo>
                    <a:pt x="0" y="141"/>
                    <a:pt x="17" y="228"/>
                    <a:pt x="87" y="244"/>
                  </a:cubicBezTo>
                  <a:lnTo>
                    <a:pt x="103" y="261"/>
                  </a:lnTo>
                  <a:lnTo>
                    <a:pt x="103" y="228"/>
                  </a:lnTo>
                  <a:cubicBezTo>
                    <a:pt x="136" y="174"/>
                    <a:pt x="173" y="108"/>
                    <a:pt x="206" y="55"/>
                  </a:cubicBezTo>
                  <a:cubicBezTo>
                    <a:pt x="190" y="38"/>
                    <a:pt x="173" y="22"/>
                    <a:pt x="153" y="5"/>
                  </a:cubicBezTo>
                  <a:cubicBezTo>
                    <a:pt x="144"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33"/>
            <p:cNvSpPr/>
            <p:nvPr/>
          </p:nvSpPr>
          <p:spPr>
            <a:xfrm>
              <a:off x="5245800" y="2713200"/>
              <a:ext cx="5600" cy="6375"/>
            </a:xfrm>
            <a:custGeom>
              <a:avLst/>
              <a:gdLst/>
              <a:ahLst/>
              <a:cxnLst/>
              <a:rect l="l" t="t" r="r" b="b"/>
              <a:pathLst>
                <a:path w="224" h="255" extrusionOk="0">
                  <a:moveTo>
                    <a:pt x="110" y="1"/>
                  </a:moveTo>
                  <a:cubicBezTo>
                    <a:pt x="70" y="1"/>
                    <a:pt x="29" y="34"/>
                    <a:pt x="17" y="82"/>
                  </a:cubicBezTo>
                  <a:cubicBezTo>
                    <a:pt x="1" y="152"/>
                    <a:pt x="17" y="222"/>
                    <a:pt x="87" y="255"/>
                  </a:cubicBezTo>
                  <a:lnTo>
                    <a:pt x="137" y="255"/>
                  </a:lnTo>
                  <a:cubicBezTo>
                    <a:pt x="153" y="205"/>
                    <a:pt x="191" y="135"/>
                    <a:pt x="223" y="65"/>
                  </a:cubicBezTo>
                  <a:cubicBezTo>
                    <a:pt x="207" y="49"/>
                    <a:pt x="191" y="16"/>
                    <a:pt x="153" y="16"/>
                  </a:cubicBezTo>
                  <a:cubicBezTo>
                    <a:pt x="140" y="6"/>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33"/>
            <p:cNvSpPr/>
            <p:nvPr/>
          </p:nvSpPr>
          <p:spPr>
            <a:xfrm>
              <a:off x="5256525" y="2680075"/>
              <a:ext cx="5600" cy="6425"/>
            </a:xfrm>
            <a:custGeom>
              <a:avLst/>
              <a:gdLst/>
              <a:ahLst/>
              <a:cxnLst/>
              <a:rect l="l" t="t" r="r" b="b"/>
              <a:pathLst>
                <a:path w="224" h="257" extrusionOk="0">
                  <a:moveTo>
                    <a:pt x="137" y="1"/>
                  </a:moveTo>
                  <a:cubicBezTo>
                    <a:pt x="120" y="1"/>
                    <a:pt x="87" y="17"/>
                    <a:pt x="50" y="34"/>
                  </a:cubicBezTo>
                  <a:cubicBezTo>
                    <a:pt x="17" y="67"/>
                    <a:pt x="1" y="153"/>
                    <a:pt x="50" y="207"/>
                  </a:cubicBezTo>
                  <a:cubicBezTo>
                    <a:pt x="71" y="240"/>
                    <a:pt x="87" y="256"/>
                    <a:pt x="120" y="256"/>
                  </a:cubicBezTo>
                  <a:cubicBezTo>
                    <a:pt x="137" y="256"/>
                    <a:pt x="174" y="256"/>
                    <a:pt x="190" y="240"/>
                  </a:cubicBezTo>
                  <a:cubicBezTo>
                    <a:pt x="207" y="190"/>
                    <a:pt x="207" y="137"/>
                    <a:pt x="223" y="67"/>
                  </a:cubicBezTo>
                  <a:lnTo>
                    <a:pt x="223" y="50"/>
                  </a:lnTo>
                  <a:cubicBezTo>
                    <a:pt x="207" y="34"/>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33"/>
            <p:cNvSpPr/>
            <p:nvPr/>
          </p:nvSpPr>
          <p:spPr>
            <a:xfrm>
              <a:off x="5140150" y="2809750"/>
              <a:ext cx="5600" cy="5575"/>
            </a:xfrm>
            <a:custGeom>
              <a:avLst/>
              <a:gdLst/>
              <a:ahLst/>
              <a:cxnLst/>
              <a:rect l="l" t="t" r="r" b="b"/>
              <a:pathLst>
                <a:path w="224" h="223" extrusionOk="0">
                  <a:moveTo>
                    <a:pt x="104" y="0"/>
                  </a:moveTo>
                  <a:cubicBezTo>
                    <a:pt x="50" y="17"/>
                    <a:pt x="1" y="70"/>
                    <a:pt x="17" y="157"/>
                  </a:cubicBezTo>
                  <a:cubicBezTo>
                    <a:pt x="17" y="173"/>
                    <a:pt x="34" y="206"/>
                    <a:pt x="50" y="223"/>
                  </a:cubicBezTo>
                  <a:cubicBezTo>
                    <a:pt x="104" y="206"/>
                    <a:pt x="170" y="173"/>
                    <a:pt x="224" y="157"/>
                  </a:cubicBezTo>
                  <a:lnTo>
                    <a:pt x="224" y="103"/>
                  </a:lnTo>
                  <a:cubicBezTo>
                    <a:pt x="224" y="70"/>
                    <a:pt x="207" y="33"/>
                    <a:pt x="191"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33"/>
            <p:cNvSpPr/>
            <p:nvPr/>
          </p:nvSpPr>
          <p:spPr>
            <a:xfrm>
              <a:off x="5194675" y="2783450"/>
              <a:ext cx="4375" cy="3550"/>
            </a:xfrm>
            <a:custGeom>
              <a:avLst/>
              <a:gdLst/>
              <a:ahLst/>
              <a:cxnLst/>
              <a:rect l="l" t="t" r="r" b="b"/>
              <a:pathLst>
                <a:path w="175" h="142" extrusionOk="0">
                  <a:moveTo>
                    <a:pt x="127" y="1"/>
                  </a:moveTo>
                  <a:cubicBezTo>
                    <a:pt x="82" y="1"/>
                    <a:pt x="31" y="34"/>
                    <a:pt x="17" y="92"/>
                  </a:cubicBezTo>
                  <a:cubicBezTo>
                    <a:pt x="17" y="108"/>
                    <a:pt x="1" y="125"/>
                    <a:pt x="17" y="141"/>
                  </a:cubicBezTo>
                  <a:cubicBezTo>
                    <a:pt x="71" y="108"/>
                    <a:pt x="120" y="55"/>
                    <a:pt x="174" y="22"/>
                  </a:cubicBezTo>
                  <a:cubicBezTo>
                    <a:pt x="174" y="22"/>
                    <a:pt x="174" y="5"/>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33"/>
            <p:cNvSpPr/>
            <p:nvPr/>
          </p:nvSpPr>
          <p:spPr>
            <a:xfrm>
              <a:off x="5126350" y="2814900"/>
              <a:ext cx="5700" cy="4775"/>
            </a:xfrm>
            <a:custGeom>
              <a:avLst/>
              <a:gdLst/>
              <a:ahLst/>
              <a:cxnLst/>
              <a:rect l="l" t="t" r="r" b="b"/>
              <a:pathLst>
                <a:path w="228" h="191" extrusionOk="0">
                  <a:moveTo>
                    <a:pt x="103" y="0"/>
                  </a:moveTo>
                  <a:cubicBezTo>
                    <a:pt x="38" y="0"/>
                    <a:pt x="0" y="71"/>
                    <a:pt x="21" y="137"/>
                  </a:cubicBezTo>
                  <a:lnTo>
                    <a:pt x="21" y="190"/>
                  </a:lnTo>
                  <a:cubicBezTo>
                    <a:pt x="87" y="174"/>
                    <a:pt x="157" y="157"/>
                    <a:pt x="227" y="120"/>
                  </a:cubicBezTo>
                  <a:lnTo>
                    <a:pt x="227" y="104"/>
                  </a:lnTo>
                  <a:cubicBezTo>
                    <a:pt x="227" y="71"/>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33"/>
            <p:cNvSpPr/>
            <p:nvPr/>
          </p:nvSpPr>
          <p:spPr>
            <a:xfrm>
              <a:off x="5154700" y="2806850"/>
              <a:ext cx="4750" cy="3325"/>
            </a:xfrm>
            <a:custGeom>
              <a:avLst/>
              <a:gdLst/>
              <a:ahLst/>
              <a:cxnLst/>
              <a:rect l="l" t="t" r="r" b="b"/>
              <a:pathLst>
                <a:path w="190" h="133" extrusionOk="0">
                  <a:moveTo>
                    <a:pt x="113" y="0"/>
                  </a:moveTo>
                  <a:cubicBezTo>
                    <a:pt x="72" y="0"/>
                    <a:pt x="33" y="32"/>
                    <a:pt x="21" y="83"/>
                  </a:cubicBezTo>
                  <a:cubicBezTo>
                    <a:pt x="0" y="100"/>
                    <a:pt x="0" y="116"/>
                    <a:pt x="0" y="133"/>
                  </a:cubicBezTo>
                  <a:cubicBezTo>
                    <a:pt x="70" y="100"/>
                    <a:pt x="140" y="83"/>
                    <a:pt x="190" y="46"/>
                  </a:cubicBezTo>
                  <a:cubicBezTo>
                    <a:pt x="190" y="30"/>
                    <a:pt x="173"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33"/>
            <p:cNvSpPr/>
            <p:nvPr/>
          </p:nvSpPr>
          <p:spPr>
            <a:xfrm>
              <a:off x="5174075" y="2758625"/>
              <a:ext cx="6000" cy="6525"/>
            </a:xfrm>
            <a:custGeom>
              <a:avLst/>
              <a:gdLst/>
              <a:ahLst/>
              <a:cxnLst/>
              <a:rect l="l" t="t" r="r" b="b"/>
              <a:pathLst>
                <a:path w="240" h="261" extrusionOk="0">
                  <a:moveTo>
                    <a:pt x="103" y="0"/>
                  </a:moveTo>
                  <a:cubicBezTo>
                    <a:pt x="70" y="0"/>
                    <a:pt x="33" y="17"/>
                    <a:pt x="17" y="54"/>
                  </a:cubicBezTo>
                  <a:cubicBezTo>
                    <a:pt x="0" y="87"/>
                    <a:pt x="0" y="120"/>
                    <a:pt x="0" y="157"/>
                  </a:cubicBezTo>
                  <a:cubicBezTo>
                    <a:pt x="17" y="190"/>
                    <a:pt x="17" y="206"/>
                    <a:pt x="50" y="244"/>
                  </a:cubicBezTo>
                  <a:cubicBezTo>
                    <a:pt x="70" y="260"/>
                    <a:pt x="103" y="260"/>
                    <a:pt x="136" y="260"/>
                  </a:cubicBezTo>
                  <a:cubicBezTo>
                    <a:pt x="190" y="244"/>
                    <a:pt x="239" y="174"/>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33"/>
            <p:cNvSpPr/>
            <p:nvPr/>
          </p:nvSpPr>
          <p:spPr>
            <a:xfrm>
              <a:off x="5180450" y="2787900"/>
              <a:ext cx="6125" cy="6400"/>
            </a:xfrm>
            <a:custGeom>
              <a:avLst/>
              <a:gdLst/>
              <a:ahLst/>
              <a:cxnLst/>
              <a:rect l="l" t="t" r="r" b="b"/>
              <a:pathLst>
                <a:path w="245" h="256" extrusionOk="0">
                  <a:moveTo>
                    <a:pt x="104" y="0"/>
                  </a:moveTo>
                  <a:cubicBezTo>
                    <a:pt x="71" y="0"/>
                    <a:pt x="55" y="17"/>
                    <a:pt x="38" y="50"/>
                  </a:cubicBezTo>
                  <a:cubicBezTo>
                    <a:pt x="22" y="83"/>
                    <a:pt x="1" y="120"/>
                    <a:pt x="22" y="153"/>
                  </a:cubicBezTo>
                  <a:cubicBezTo>
                    <a:pt x="22" y="186"/>
                    <a:pt x="38" y="206"/>
                    <a:pt x="55" y="239"/>
                  </a:cubicBezTo>
                  <a:cubicBezTo>
                    <a:pt x="88" y="256"/>
                    <a:pt x="104" y="256"/>
                    <a:pt x="141" y="256"/>
                  </a:cubicBezTo>
                  <a:cubicBezTo>
                    <a:pt x="207" y="239"/>
                    <a:pt x="244" y="169"/>
                    <a:pt x="228" y="103"/>
                  </a:cubicBezTo>
                  <a:cubicBezTo>
                    <a:pt x="228" y="66"/>
                    <a:pt x="207" y="50"/>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33"/>
            <p:cNvSpPr/>
            <p:nvPr/>
          </p:nvSpPr>
          <p:spPr>
            <a:xfrm>
              <a:off x="5185625" y="2723575"/>
              <a:ext cx="6100" cy="6475"/>
            </a:xfrm>
            <a:custGeom>
              <a:avLst/>
              <a:gdLst/>
              <a:ahLst/>
              <a:cxnLst/>
              <a:rect l="l" t="t" r="r" b="b"/>
              <a:pathLst>
                <a:path w="244" h="259" extrusionOk="0">
                  <a:moveTo>
                    <a:pt x="131" y="1"/>
                  </a:moveTo>
                  <a:cubicBezTo>
                    <a:pt x="123" y="1"/>
                    <a:pt x="113" y="5"/>
                    <a:pt x="103" y="13"/>
                  </a:cubicBezTo>
                  <a:cubicBezTo>
                    <a:pt x="37" y="13"/>
                    <a:pt x="0" y="79"/>
                    <a:pt x="0" y="149"/>
                  </a:cubicBezTo>
                  <a:cubicBezTo>
                    <a:pt x="21" y="182"/>
                    <a:pt x="37" y="219"/>
                    <a:pt x="54" y="236"/>
                  </a:cubicBezTo>
                  <a:cubicBezTo>
                    <a:pt x="65" y="247"/>
                    <a:pt x="85" y="259"/>
                    <a:pt x="109" y="259"/>
                  </a:cubicBezTo>
                  <a:cubicBezTo>
                    <a:pt x="119" y="259"/>
                    <a:pt x="129" y="257"/>
                    <a:pt x="140" y="252"/>
                  </a:cubicBezTo>
                  <a:cubicBezTo>
                    <a:pt x="190" y="252"/>
                    <a:pt x="243" y="182"/>
                    <a:pt x="227" y="116"/>
                  </a:cubicBezTo>
                  <a:cubicBezTo>
                    <a:pt x="227" y="79"/>
                    <a:pt x="206" y="46"/>
                    <a:pt x="190" y="29"/>
                  </a:cubicBezTo>
                  <a:cubicBezTo>
                    <a:pt x="173" y="13"/>
                    <a:pt x="173" y="13"/>
                    <a:pt x="157" y="13"/>
                  </a:cubicBezTo>
                  <a:cubicBezTo>
                    <a:pt x="148" y="5"/>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33"/>
            <p:cNvSpPr/>
            <p:nvPr/>
          </p:nvSpPr>
          <p:spPr>
            <a:xfrm>
              <a:off x="5184800" y="2771100"/>
              <a:ext cx="5575" cy="6500"/>
            </a:xfrm>
            <a:custGeom>
              <a:avLst/>
              <a:gdLst/>
              <a:ahLst/>
              <a:cxnLst/>
              <a:rect l="l" t="t" r="r" b="b"/>
              <a:pathLst>
                <a:path w="223" h="260" extrusionOk="0">
                  <a:moveTo>
                    <a:pt x="136" y="0"/>
                  </a:moveTo>
                  <a:cubicBezTo>
                    <a:pt x="103" y="0"/>
                    <a:pt x="70" y="0"/>
                    <a:pt x="54" y="17"/>
                  </a:cubicBezTo>
                  <a:cubicBezTo>
                    <a:pt x="0" y="70"/>
                    <a:pt x="0" y="157"/>
                    <a:pt x="33" y="206"/>
                  </a:cubicBezTo>
                  <a:cubicBezTo>
                    <a:pt x="54" y="239"/>
                    <a:pt x="70" y="260"/>
                    <a:pt x="103" y="260"/>
                  </a:cubicBezTo>
                  <a:cubicBezTo>
                    <a:pt x="136" y="260"/>
                    <a:pt x="173" y="239"/>
                    <a:pt x="190" y="223"/>
                  </a:cubicBezTo>
                  <a:cubicBezTo>
                    <a:pt x="206" y="206"/>
                    <a:pt x="223" y="173"/>
                    <a:pt x="223" y="136"/>
                  </a:cubicBezTo>
                  <a:cubicBezTo>
                    <a:pt x="223" y="103"/>
                    <a:pt x="223" y="70"/>
                    <a:pt x="206" y="54"/>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33"/>
            <p:cNvSpPr/>
            <p:nvPr/>
          </p:nvSpPr>
          <p:spPr>
            <a:xfrm>
              <a:off x="5187375" y="2707650"/>
              <a:ext cx="6000" cy="6475"/>
            </a:xfrm>
            <a:custGeom>
              <a:avLst/>
              <a:gdLst/>
              <a:ahLst/>
              <a:cxnLst/>
              <a:rect l="l" t="t" r="r" b="b"/>
              <a:pathLst>
                <a:path w="240" h="259" extrusionOk="0">
                  <a:moveTo>
                    <a:pt x="111" y="0"/>
                  </a:moveTo>
                  <a:cubicBezTo>
                    <a:pt x="69" y="0"/>
                    <a:pt x="29" y="33"/>
                    <a:pt x="17" y="81"/>
                  </a:cubicBezTo>
                  <a:cubicBezTo>
                    <a:pt x="0" y="151"/>
                    <a:pt x="17" y="221"/>
                    <a:pt x="70" y="254"/>
                  </a:cubicBezTo>
                  <a:cubicBezTo>
                    <a:pt x="82" y="257"/>
                    <a:pt x="94" y="258"/>
                    <a:pt x="105" y="258"/>
                  </a:cubicBezTo>
                  <a:cubicBezTo>
                    <a:pt x="159" y="258"/>
                    <a:pt x="209" y="228"/>
                    <a:pt x="223" y="184"/>
                  </a:cubicBezTo>
                  <a:cubicBezTo>
                    <a:pt x="239" y="118"/>
                    <a:pt x="206"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33"/>
            <p:cNvSpPr/>
            <p:nvPr/>
          </p:nvSpPr>
          <p:spPr>
            <a:xfrm>
              <a:off x="5084300" y="2647500"/>
              <a:ext cx="6500" cy="6525"/>
            </a:xfrm>
            <a:custGeom>
              <a:avLst/>
              <a:gdLst/>
              <a:ahLst/>
              <a:cxnLst/>
              <a:rect l="l" t="t" r="r" b="b"/>
              <a:pathLst>
                <a:path w="260" h="261" extrusionOk="0">
                  <a:moveTo>
                    <a:pt x="122" y="0"/>
                  </a:moveTo>
                  <a:cubicBezTo>
                    <a:pt x="78" y="0"/>
                    <a:pt x="44" y="32"/>
                    <a:pt x="17" y="83"/>
                  </a:cubicBezTo>
                  <a:cubicBezTo>
                    <a:pt x="0" y="153"/>
                    <a:pt x="33" y="219"/>
                    <a:pt x="87" y="256"/>
                  </a:cubicBezTo>
                  <a:cubicBezTo>
                    <a:pt x="95" y="259"/>
                    <a:pt x="103" y="260"/>
                    <a:pt x="112" y="260"/>
                  </a:cubicBezTo>
                  <a:cubicBezTo>
                    <a:pt x="157" y="260"/>
                    <a:pt x="209" y="225"/>
                    <a:pt x="223" y="170"/>
                  </a:cubicBezTo>
                  <a:cubicBezTo>
                    <a:pt x="260" y="116"/>
                    <a:pt x="223" y="30"/>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0" name="Google Shape;13130;p33"/>
            <p:cNvSpPr/>
            <p:nvPr/>
          </p:nvSpPr>
          <p:spPr>
            <a:xfrm>
              <a:off x="5183550" y="2743400"/>
              <a:ext cx="5600" cy="6600"/>
            </a:xfrm>
            <a:custGeom>
              <a:avLst/>
              <a:gdLst/>
              <a:ahLst/>
              <a:cxnLst/>
              <a:rect l="l" t="t" r="r" b="b"/>
              <a:pathLst>
                <a:path w="224" h="264" extrusionOk="0">
                  <a:moveTo>
                    <a:pt x="93" y="1"/>
                  </a:moveTo>
                  <a:cubicBezTo>
                    <a:pt x="72" y="1"/>
                    <a:pt x="57" y="13"/>
                    <a:pt x="34" y="28"/>
                  </a:cubicBezTo>
                  <a:cubicBezTo>
                    <a:pt x="17" y="61"/>
                    <a:pt x="1" y="77"/>
                    <a:pt x="1" y="110"/>
                  </a:cubicBezTo>
                  <a:cubicBezTo>
                    <a:pt x="1" y="148"/>
                    <a:pt x="1" y="181"/>
                    <a:pt x="17" y="214"/>
                  </a:cubicBezTo>
                  <a:cubicBezTo>
                    <a:pt x="36" y="245"/>
                    <a:pt x="69" y="264"/>
                    <a:pt x="102" y="264"/>
                  </a:cubicBezTo>
                  <a:cubicBezTo>
                    <a:pt x="125" y="264"/>
                    <a:pt x="149" y="255"/>
                    <a:pt x="170" y="234"/>
                  </a:cubicBezTo>
                  <a:cubicBezTo>
                    <a:pt x="223" y="181"/>
                    <a:pt x="223" y="110"/>
                    <a:pt x="186" y="45"/>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33"/>
            <p:cNvSpPr/>
            <p:nvPr/>
          </p:nvSpPr>
          <p:spPr>
            <a:xfrm>
              <a:off x="5174475" y="2662975"/>
              <a:ext cx="6000" cy="6575"/>
            </a:xfrm>
            <a:custGeom>
              <a:avLst/>
              <a:gdLst/>
              <a:ahLst/>
              <a:cxnLst/>
              <a:rect l="l" t="t" r="r" b="b"/>
              <a:pathLst>
                <a:path w="240" h="263" extrusionOk="0">
                  <a:moveTo>
                    <a:pt x="129" y="0"/>
                  </a:moveTo>
                  <a:cubicBezTo>
                    <a:pt x="120" y="0"/>
                    <a:pt x="112" y="4"/>
                    <a:pt x="104" y="13"/>
                  </a:cubicBezTo>
                  <a:cubicBezTo>
                    <a:pt x="87" y="13"/>
                    <a:pt x="71" y="29"/>
                    <a:pt x="54" y="50"/>
                  </a:cubicBezTo>
                  <a:cubicBezTo>
                    <a:pt x="17" y="66"/>
                    <a:pt x="1" y="116"/>
                    <a:pt x="17" y="153"/>
                  </a:cubicBezTo>
                  <a:cubicBezTo>
                    <a:pt x="17" y="186"/>
                    <a:pt x="34" y="219"/>
                    <a:pt x="54" y="235"/>
                  </a:cubicBezTo>
                  <a:cubicBezTo>
                    <a:pt x="78" y="250"/>
                    <a:pt x="93" y="263"/>
                    <a:pt x="112" y="263"/>
                  </a:cubicBezTo>
                  <a:cubicBezTo>
                    <a:pt x="119" y="263"/>
                    <a:pt x="127" y="261"/>
                    <a:pt x="137" y="256"/>
                  </a:cubicBezTo>
                  <a:cubicBezTo>
                    <a:pt x="190" y="256"/>
                    <a:pt x="240" y="186"/>
                    <a:pt x="240" y="132"/>
                  </a:cubicBezTo>
                  <a:cubicBezTo>
                    <a:pt x="240" y="116"/>
                    <a:pt x="240" y="116"/>
                    <a:pt x="223" y="116"/>
                  </a:cubicBezTo>
                  <a:cubicBezTo>
                    <a:pt x="223" y="66"/>
                    <a:pt x="207" y="29"/>
                    <a:pt x="157" y="13"/>
                  </a:cubicBezTo>
                  <a:cubicBezTo>
                    <a:pt x="147" y="4"/>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33"/>
            <p:cNvSpPr/>
            <p:nvPr/>
          </p:nvSpPr>
          <p:spPr>
            <a:xfrm>
              <a:off x="5177475" y="2618900"/>
              <a:ext cx="6100" cy="6675"/>
            </a:xfrm>
            <a:custGeom>
              <a:avLst/>
              <a:gdLst/>
              <a:ahLst/>
              <a:cxnLst/>
              <a:rect l="l" t="t" r="r" b="b"/>
              <a:pathLst>
                <a:path w="244" h="267" extrusionOk="0">
                  <a:moveTo>
                    <a:pt x="109" y="0"/>
                  </a:moveTo>
                  <a:cubicBezTo>
                    <a:pt x="86" y="0"/>
                    <a:pt x="66" y="12"/>
                    <a:pt x="54" y="23"/>
                  </a:cubicBezTo>
                  <a:cubicBezTo>
                    <a:pt x="17" y="61"/>
                    <a:pt x="17" y="77"/>
                    <a:pt x="0" y="110"/>
                  </a:cubicBezTo>
                  <a:cubicBezTo>
                    <a:pt x="0" y="143"/>
                    <a:pt x="17" y="180"/>
                    <a:pt x="37" y="213"/>
                  </a:cubicBezTo>
                  <a:cubicBezTo>
                    <a:pt x="54" y="230"/>
                    <a:pt x="70" y="246"/>
                    <a:pt x="103" y="267"/>
                  </a:cubicBezTo>
                  <a:cubicBezTo>
                    <a:pt x="141" y="267"/>
                    <a:pt x="174" y="246"/>
                    <a:pt x="190" y="230"/>
                  </a:cubicBezTo>
                  <a:cubicBezTo>
                    <a:pt x="244" y="180"/>
                    <a:pt x="244" y="110"/>
                    <a:pt x="207" y="40"/>
                  </a:cubicBezTo>
                  <a:cubicBezTo>
                    <a:pt x="190" y="23"/>
                    <a:pt x="174" y="23"/>
                    <a:pt x="157" y="7"/>
                  </a:cubicBezTo>
                  <a:lnTo>
                    <a:pt x="141" y="7"/>
                  </a:lnTo>
                  <a:cubicBezTo>
                    <a:pt x="130" y="2"/>
                    <a:pt x="119"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33"/>
            <p:cNvSpPr/>
            <p:nvPr/>
          </p:nvSpPr>
          <p:spPr>
            <a:xfrm>
              <a:off x="5213550" y="2688625"/>
              <a:ext cx="5600" cy="6525"/>
            </a:xfrm>
            <a:custGeom>
              <a:avLst/>
              <a:gdLst/>
              <a:ahLst/>
              <a:cxnLst/>
              <a:rect l="l" t="t" r="r" b="b"/>
              <a:pathLst>
                <a:path w="224" h="261" extrusionOk="0">
                  <a:moveTo>
                    <a:pt x="87" y="1"/>
                  </a:moveTo>
                  <a:cubicBezTo>
                    <a:pt x="70" y="1"/>
                    <a:pt x="37" y="17"/>
                    <a:pt x="17" y="54"/>
                  </a:cubicBezTo>
                  <a:cubicBezTo>
                    <a:pt x="0" y="71"/>
                    <a:pt x="0" y="104"/>
                    <a:pt x="0" y="137"/>
                  </a:cubicBezTo>
                  <a:cubicBezTo>
                    <a:pt x="0" y="174"/>
                    <a:pt x="17" y="207"/>
                    <a:pt x="37" y="224"/>
                  </a:cubicBezTo>
                  <a:cubicBezTo>
                    <a:pt x="70" y="261"/>
                    <a:pt x="103" y="261"/>
                    <a:pt x="120" y="261"/>
                  </a:cubicBezTo>
                  <a:cubicBezTo>
                    <a:pt x="190" y="240"/>
                    <a:pt x="223" y="174"/>
                    <a:pt x="223" y="104"/>
                  </a:cubicBezTo>
                  <a:cubicBezTo>
                    <a:pt x="207" y="71"/>
                    <a:pt x="190"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4" name="Google Shape;13134;p33"/>
            <p:cNvSpPr/>
            <p:nvPr/>
          </p:nvSpPr>
          <p:spPr>
            <a:xfrm>
              <a:off x="5217875" y="2751300"/>
              <a:ext cx="6000" cy="6700"/>
            </a:xfrm>
            <a:custGeom>
              <a:avLst/>
              <a:gdLst/>
              <a:ahLst/>
              <a:cxnLst/>
              <a:rect l="l" t="t" r="r" b="b"/>
              <a:pathLst>
                <a:path w="240" h="268" extrusionOk="0">
                  <a:moveTo>
                    <a:pt x="120" y="1"/>
                  </a:moveTo>
                  <a:cubicBezTo>
                    <a:pt x="104" y="1"/>
                    <a:pt x="71" y="21"/>
                    <a:pt x="50" y="38"/>
                  </a:cubicBezTo>
                  <a:cubicBezTo>
                    <a:pt x="17" y="54"/>
                    <a:pt x="17" y="87"/>
                    <a:pt x="1" y="124"/>
                  </a:cubicBezTo>
                  <a:cubicBezTo>
                    <a:pt x="1" y="157"/>
                    <a:pt x="17" y="190"/>
                    <a:pt x="34" y="227"/>
                  </a:cubicBezTo>
                  <a:cubicBezTo>
                    <a:pt x="50" y="244"/>
                    <a:pt x="71" y="260"/>
                    <a:pt x="104" y="260"/>
                  </a:cubicBezTo>
                  <a:cubicBezTo>
                    <a:pt x="113" y="265"/>
                    <a:pt x="122" y="267"/>
                    <a:pt x="129" y="267"/>
                  </a:cubicBezTo>
                  <a:cubicBezTo>
                    <a:pt x="148" y="267"/>
                    <a:pt x="164" y="256"/>
                    <a:pt x="190" y="244"/>
                  </a:cubicBezTo>
                  <a:cubicBezTo>
                    <a:pt x="240" y="190"/>
                    <a:pt x="240" y="104"/>
                    <a:pt x="207" y="54"/>
                  </a:cubicBezTo>
                  <a:cubicBezTo>
                    <a:pt x="190" y="38"/>
                    <a:pt x="174" y="21"/>
                    <a:pt x="153" y="21"/>
                  </a:cubicBezTo>
                  <a:cubicBezTo>
                    <a:pt x="153" y="2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5" name="Google Shape;13135;p33"/>
            <p:cNvSpPr/>
            <p:nvPr/>
          </p:nvSpPr>
          <p:spPr>
            <a:xfrm>
              <a:off x="5195925" y="2737175"/>
              <a:ext cx="6100" cy="6425"/>
            </a:xfrm>
            <a:custGeom>
              <a:avLst/>
              <a:gdLst/>
              <a:ahLst/>
              <a:cxnLst/>
              <a:rect l="l" t="t" r="r" b="b"/>
              <a:pathLst>
                <a:path w="244" h="257" extrusionOk="0">
                  <a:moveTo>
                    <a:pt x="103" y="1"/>
                  </a:moveTo>
                  <a:cubicBezTo>
                    <a:pt x="70" y="1"/>
                    <a:pt x="54" y="17"/>
                    <a:pt x="37" y="50"/>
                  </a:cubicBezTo>
                  <a:cubicBezTo>
                    <a:pt x="21" y="87"/>
                    <a:pt x="0" y="120"/>
                    <a:pt x="0" y="153"/>
                  </a:cubicBezTo>
                  <a:cubicBezTo>
                    <a:pt x="21" y="190"/>
                    <a:pt x="37" y="207"/>
                    <a:pt x="54" y="223"/>
                  </a:cubicBezTo>
                  <a:cubicBezTo>
                    <a:pt x="70" y="256"/>
                    <a:pt x="103" y="256"/>
                    <a:pt x="141" y="256"/>
                  </a:cubicBezTo>
                  <a:cubicBezTo>
                    <a:pt x="190"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6" name="Google Shape;13136;p33"/>
            <p:cNvSpPr/>
            <p:nvPr/>
          </p:nvSpPr>
          <p:spPr>
            <a:xfrm>
              <a:off x="5220050" y="2701600"/>
              <a:ext cx="6400" cy="6425"/>
            </a:xfrm>
            <a:custGeom>
              <a:avLst/>
              <a:gdLst/>
              <a:ahLst/>
              <a:cxnLst/>
              <a:rect l="l" t="t" r="r" b="b"/>
              <a:pathLst>
                <a:path w="256" h="257" extrusionOk="0">
                  <a:moveTo>
                    <a:pt x="127" y="1"/>
                  </a:moveTo>
                  <a:cubicBezTo>
                    <a:pt x="86" y="1"/>
                    <a:pt x="45" y="32"/>
                    <a:pt x="33" y="84"/>
                  </a:cubicBezTo>
                  <a:cubicBezTo>
                    <a:pt x="0" y="154"/>
                    <a:pt x="33" y="220"/>
                    <a:pt x="87" y="257"/>
                  </a:cubicBezTo>
                  <a:lnTo>
                    <a:pt x="136" y="257"/>
                  </a:lnTo>
                  <a:cubicBezTo>
                    <a:pt x="190" y="257"/>
                    <a:pt x="223" y="220"/>
                    <a:pt x="239" y="170"/>
                  </a:cubicBezTo>
                  <a:cubicBezTo>
                    <a:pt x="256" y="133"/>
                    <a:pt x="239" y="84"/>
                    <a:pt x="206" y="51"/>
                  </a:cubicBezTo>
                  <a:cubicBezTo>
                    <a:pt x="206" y="30"/>
                    <a:pt x="190" y="14"/>
                    <a:pt x="169" y="14"/>
                  </a:cubicBezTo>
                  <a:cubicBezTo>
                    <a:pt x="156" y="5"/>
                    <a:pt x="14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33"/>
            <p:cNvSpPr/>
            <p:nvPr/>
          </p:nvSpPr>
          <p:spPr>
            <a:xfrm>
              <a:off x="5230350" y="2714075"/>
              <a:ext cx="6425" cy="6700"/>
            </a:xfrm>
            <a:custGeom>
              <a:avLst/>
              <a:gdLst/>
              <a:ahLst/>
              <a:cxnLst/>
              <a:rect l="l" t="t" r="r" b="b"/>
              <a:pathLst>
                <a:path w="257" h="268" extrusionOk="0">
                  <a:moveTo>
                    <a:pt x="127" y="1"/>
                  </a:moveTo>
                  <a:cubicBezTo>
                    <a:pt x="87" y="1"/>
                    <a:pt x="46" y="32"/>
                    <a:pt x="33" y="84"/>
                  </a:cubicBezTo>
                  <a:cubicBezTo>
                    <a:pt x="0" y="150"/>
                    <a:pt x="33" y="236"/>
                    <a:pt x="87" y="253"/>
                  </a:cubicBezTo>
                  <a:cubicBezTo>
                    <a:pt x="105" y="263"/>
                    <a:pt x="122" y="267"/>
                    <a:pt x="138" y="267"/>
                  </a:cubicBezTo>
                  <a:cubicBezTo>
                    <a:pt x="181" y="267"/>
                    <a:pt x="216" y="235"/>
                    <a:pt x="240" y="187"/>
                  </a:cubicBezTo>
                  <a:cubicBezTo>
                    <a:pt x="256" y="117"/>
                    <a:pt x="223" y="30"/>
                    <a:pt x="169" y="14"/>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33"/>
            <p:cNvSpPr/>
            <p:nvPr/>
          </p:nvSpPr>
          <p:spPr>
            <a:xfrm>
              <a:off x="5218300" y="2719150"/>
              <a:ext cx="6000" cy="6375"/>
            </a:xfrm>
            <a:custGeom>
              <a:avLst/>
              <a:gdLst/>
              <a:ahLst/>
              <a:cxnLst/>
              <a:rect l="l" t="t" r="r" b="b"/>
              <a:pathLst>
                <a:path w="240" h="255" extrusionOk="0">
                  <a:moveTo>
                    <a:pt x="157" y="0"/>
                  </a:moveTo>
                  <a:cubicBezTo>
                    <a:pt x="120" y="0"/>
                    <a:pt x="87" y="0"/>
                    <a:pt x="70" y="17"/>
                  </a:cubicBezTo>
                  <a:cubicBezTo>
                    <a:pt x="33" y="33"/>
                    <a:pt x="17" y="50"/>
                    <a:pt x="17" y="87"/>
                  </a:cubicBezTo>
                  <a:cubicBezTo>
                    <a:pt x="0" y="103"/>
                    <a:pt x="0" y="136"/>
                    <a:pt x="17" y="173"/>
                  </a:cubicBezTo>
                  <a:cubicBezTo>
                    <a:pt x="17" y="206"/>
                    <a:pt x="54" y="239"/>
                    <a:pt x="70" y="239"/>
                  </a:cubicBezTo>
                  <a:cubicBezTo>
                    <a:pt x="88" y="250"/>
                    <a:pt x="105" y="254"/>
                    <a:pt x="121" y="254"/>
                  </a:cubicBezTo>
                  <a:cubicBezTo>
                    <a:pt x="164" y="254"/>
                    <a:pt x="199" y="221"/>
                    <a:pt x="223" y="173"/>
                  </a:cubicBezTo>
                  <a:cubicBezTo>
                    <a:pt x="239" y="103"/>
                    <a:pt x="206"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33"/>
            <p:cNvSpPr/>
            <p:nvPr/>
          </p:nvSpPr>
          <p:spPr>
            <a:xfrm>
              <a:off x="5235100" y="2699350"/>
              <a:ext cx="6000" cy="6525"/>
            </a:xfrm>
            <a:custGeom>
              <a:avLst/>
              <a:gdLst/>
              <a:ahLst/>
              <a:cxnLst/>
              <a:rect l="l" t="t" r="r" b="b"/>
              <a:pathLst>
                <a:path w="240" h="261" extrusionOk="0">
                  <a:moveTo>
                    <a:pt x="136" y="1"/>
                  </a:moveTo>
                  <a:cubicBezTo>
                    <a:pt x="103" y="1"/>
                    <a:pt x="66" y="1"/>
                    <a:pt x="50" y="17"/>
                  </a:cubicBezTo>
                  <a:cubicBezTo>
                    <a:pt x="0" y="71"/>
                    <a:pt x="0" y="157"/>
                    <a:pt x="33" y="207"/>
                  </a:cubicBezTo>
                  <a:cubicBezTo>
                    <a:pt x="50" y="244"/>
                    <a:pt x="83" y="260"/>
                    <a:pt x="103" y="260"/>
                  </a:cubicBezTo>
                  <a:cubicBezTo>
                    <a:pt x="136" y="260"/>
                    <a:pt x="169" y="260"/>
                    <a:pt x="186" y="223"/>
                  </a:cubicBezTo>
                  <a:cubicBezTo>
                    <a:pt x="206" y="207"/>
                    <a:pt x="223" y="174"/>
                    <a:pt x="223" y="141"/>
                  </a:cubicBezTo>
                  <a:cubicBezTo>
                    <a:pt x="239" y="104"/>
                    <a:pt x="223" y="71"/>
                    <a:pt x="206" y="54"/>
                  </a:cubicBezTo>
                  <a:cubicBezTo>
                    <a:pt x="186" y="38"/>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33"/>
            <p:cNvSpPr/>
            <p:nvPr/>
          </p:nvSpPr>
          <p:spPr>
            <a:xfrm>
              <a:off x="5197675" y="2769500"/>
              <a:ext cx="6000" cy="6775"/>
            </a:xfrm>
            <a:custGeom>
              <a:avLst/>
              <a:gdLst/>
              <a:ahLst/>
              <a:cxnLst/>
              <a:rect l="l" t="t" r="r" b="b"/>
              <a:pathLst>
                <a:path w="240" h="271" extrusionOk="0">
                  <a:moveTo>
                    <a:pt x="128" y="0"/>
                  </a:moveTo>
                  <a:cubicBezTo>
                    <a:pt x="87" y="0"/>
                    <a:pt x="48" y="33"/>
                    <a:pt x="33" y="81"/>
                  </a:cubicBezTo>
                  <a:cubicBezTo>
                    <a:pt x="0" y="151"/>
                    <a:pt x="33" y="237"/>
                    <a:pt x="87" y="254"/>
                  </a:cubicBezTo>
                  <a:cubicBezTo>
                    <a:pt x="104" y="270"/>
                    <a:pt x="120" y="270"/>
                    <a:pt x="137" y="270"/>
                  </a:cubicBezTo>
                  <a:cubicBezTo>
                    <a:pt x="174" y="254"/>
                    <a:pt x="223" y="237"/>
                    <a:pt x="240" y="184"/>
                  </a:cubicBezTo>
                  <a:cubicBezTo>
                    <a:pt x="240" y="134"/>
                    <a:pt x="240" y="81"/>
                    <a:pt x="207" y="48"/>
                  </a:cubicBezTo>
                  <a:cubicBezTo>
                    <a:pt x="207" y="31"/>
                    <a:pt x="190" y="15"/>
                    <a:pt x="174"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33"/>
            <p:cNvSpPr/>
            <p:nvPr/>
          </p:nvSpPr>
          <p:spPr>
            <a:xfrm>
              <a:off x="5210975" y="2735425"/>
              <a:ext cx="6100" cy="6525"/>
            </a:xfrm>
            <a:custGeom>
              <a:avLst/>
              <a:gdLst/>
              <a:ahLst/>
              <a:cxnLst/>
              <a:rect l="l" t="t" r="r" b="b"/>
              <a:pathLst>
                <a:path w="244" h="261" extrusionOk="0">
                  <a:moveTo>
                    <a:pt x="103" y="1"/>
                  </a:moveTo>
                  <a:cubicBezTo>
                    <a:pt x="37" y="17"/>
                    <a:pt x="0" y="87"/>
                    <a:pt x="17" y="157"/>
                  </a:cubicBezTo>
                  <a:cubicBezTo>
                    <a:pt x="17" y="190"/>
                    <a:pt x="37" y="223"/>
                    <a:pt x="70" y="244"/>
                  </a:cubicBezTo>
                  <a:cubicBezTo>
                    <a:pt x="87" y="260"/>
                    <a:pt x="103" y="260"/>
                    <a:pt x="140" y="260"/>
                  </a:cubicBezTo>
                  <a:cubicBezTo>
                    <a:pt x="173" y="260"/>
                    <a:pt x="190" y="244"/>
                    <a:pt x="206" y="207"/>
                  </a:cubicBezTo>
                  <a:cubicBezTo>
                    <a:pt x="223" y="174"/>
                    <a:pt x="244" y="141"/>
                    <a:pt x="223" y="104"/>
                  </a:cubicBezTo>
                  <a:cubicBezTo>
                    <a:pt x="223" y="71"/>
                    <a:pt x="206" y="5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33"/>
            <p:cNvSpPr/>
            <p:nvPr/>
          </p:nvSpPr>
          <p:spPr>
            <a:xfrm>
              <a:off x="5191700" y="2756050"/>
              <a:ext cx="5575" cy="6525"/>
            </a:xfrm>
            <a:custGeom>
              <a:avLst/>
              <a:gdLst/>
              <a:ahLst/>
              <a:cxnLst/>
              <a:rect l="l" t="t" r="r" b="b"/>
              <a:pathLst>
                <a:path w="223" h="261" extrusionOk="0">
                  <a:moveTo>
                    <a:pt x="103" y="0"/>
                  </a:moveTo>
                  <a:cubicBezTo>
                    <a:pt x="33" y="0"/>
                    <a:pt x="0" y="70"/>
                    <a:pt x="0" y="140"/>
                  </a:cubicBezTo>
                  <a:cubicBezTo>
                    <a:pt x="17" y="173"/>
                    <a:pt x="33" y="206"/>
                    <a:pt x="50" y="223"/>
                  </a:cubicBezTo>
                  <a:cubicBezTo>
                    <a:pt x="66" y="260"/>
                    <a:pt x="103" y="260"/>
                    <a:pt x="136" y="260"/>
                  </a:cubicBezTo>
                  <a:cubicBezTo>
                    <a:pt x="153" y="244"/>
                    <a:pt x="190" y="223"/>
                    <a:pt x="206" y="206"/>
                  </a:cubicBezTo>
                  <a:cubicBezTo>
                    <a:pt x="223" y="173"/>
                    <a:pt x="223" y="140"/>
                    <a:pt x="223" y="103"/>
                  </a:cubicBezTo>
                  <a:cubicBezTo>
                    <a:pt x="223" y="70"/>
                    <a:pt x="206" y="37"/>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33"/>
            <p:cNvSpPr/>
            <p:nvPr/>
          </p:nvSpPr>
          <p:spPr>
            <a:xfrm>
              <a:off x="5088625" y="2632600"/>
              <a:ext cx="6000" cy="6700"/>
            </a:xfrm>
            <a:custGeom>
              <a:avLst/>
              <a:gdLst/>
              <a:ahLst/>
              <a:cxnLst/>
              <a:rect l="l" t="t" r="r" b="b"/>
              <a:pathLst>
                <a:path w="240" h="268" extrusionOk="0">
                  <a:moveTo>
                    <a:pt x="119" y="1"/>
                  </a:moveTo>
                  <a:cubicBezTo>
                    <a:pt x="102" y="1"/>
                    <a:pt x="81" y="13"/>
                    <a:pt x="66" y="28"/>
                  </a:cubicBezTo>
                  <a:cubicBezTo>
                    <a:pt x="17" y="77"/>
                    <a:pt x="0" y="164"/>
                    <a:pt x="50" y="213"/>
                  </a:cubicBezTo>
                  <a:cubicBezTo>
                    <a:pt x="66" y="234"/>
                    <a:pt x="87" y="251"/>
                    <a:pt x="120" y="267"/>
                  </a:cubicBezTo>
                  <a:cubicBezTo>
                    <a:pt x="153" y="267"/>
                    <a:pt x="169" y="251"/>
                    <a:pt x="207" y="234"/>
                  </a:cubicBezTo>
                  <a:cubicBezTo>
                    <a:pt x="223" y="213"/>
                    <a:pt x="240" y="180"/>
                    <a:pt x="240" y="147"/>
                  </a:cubicBezTo>
                  <a:cubicBezTo>
                    <a:pt x="240" y="110"/>
                    <a:pt x="240" y="77"/>
                    <a:pt x="223" y="44"/>
                  </a:cubicBezTo>
                  <a:cubicBezTo>
                    <a:pt x="207" y="28"/>
                    <a:pt x="190" y="28"/>
                    <a:pt x="169" y="7"/>
                  </a:cubicBezTo>
                  <a:lnTo>
                    <a:pt x="136"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33"/>
            <p:cNvSpPr/>
            <p:nvPr/>
          </p:nvSpPr>
          <p:spPr>
            <a:xfrm>
              <a:off x="5092025" y="2662125"/>
              <a:ext cx="6525" cy="6475"/>
            </a:xfrm>
            <a:custGeom>
              <a:avLst/>
              <a:gdLst/>
              <a:ahLst/>
              <a:cxnLst/>
              <a:rect l="l" t="t" r="r" b="b"/>
              <a:pathLst>
                <a:path w="261" h="259" extrusionOk="0">
                  <a:moveTo>
                    <a:pt x="129" y="1"/>
                  </a:moveTo>
                  <a:cubicBezTo>
                    <a:pt x="88" y="1"/>
                    <a:pt x="49" y="32"/>
                    <a:pt x="33" y="84"/>
                  </a:cubicBezTo>
                  <a:cubicBezTo>
                    <a:pt x="0" y="150"/>
                    <a:pt x="33" y="220"/>
                    <a:pt x="87" y="253"/>
                  </a:cubicBezTo>
                  <a:cubicBezTo>
                    <a:pt x="104" y="257"/>
                    <a:pt x="119" y="259"/>
                    <a:pt x="133" y="259"/>
                  </a:cubicBezTo>
                  <a:cubicBezTo>
                    <a:pt x="180" y="259"/>
                    <a:pt x="214" y="237"/>
                    <a:pt x="240" y="187"/>
                  </a:cubicBezTo>
                  <a:cubicBezTo>
                    <a:pt x="260" y="117"/>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33"/>
            <p:cNvSpPr/>
            <p:nvPr/>
          </p:nvSpPr>
          <p:spPr>
            <a:xfrm>
              <a:off x="5096350" y="2742575"/>
              <a:ext cx="6000" cy="6700"/>
            </a:xfrm>
            <a:custGeom>
              <a:avLst/>
              <a:gdLst/>
              <a:ahLst/>
              <a:cxnLst/>
              <a:rect l="l" t="t" r="r" b="b"/>
              <a:pathLst>
                <a:path w="240" h="268" extrusionOk="0">
                  <a:moveTo>
                    <a:pt x="120" y="0"/>
                  </a:moveTo>
                  <a:cubicBezTo>
                    <a:pt x="115" y="0"/>
                    <a:pt x="109" y="2"/>
                    <a:pt x="104" y="7"/>
                  </a:cubicBezTo>
                  <a:lnTo>
                    <a:pt x="67" y="7"/>
                  </a:lnTo>
                  <a:cubicBezTo>
                    <a:pt x="17" y="24"/>
                    <a:pt x="1" y="94"/>
                    <a:pt x="1" y="143"/>
                  </a:cubicBezTo>
                  <a:cubicBezTo>
                    <a:pt x="17" y="181"/>
                    <a:pt x="17" y="214"/>
                    <a:pt x="50" y="230"/>
                  </a:cubicBezTo>
                  <a:cubicBezTo>
                    <a:pt x="67" y="247"/>
                    <a:pt x="104" y="267"/>
                    <a:pt x="137" y="267"/>
                  </a:cubicBezTo>
                  <a:cubicBezTo>
                    <a:pt x="190" y="247"/>
                    <a:pt x="240" y="181"/>
                    <a:pt x="223" y="110"/>
                  </a:cubicBezTo>
                  <a:cubicBezTo>
                    <a:pt x="223" y="94"/>
                    <a:pt x="223" y="94"/>
                    <a:pt x="207" y="78"/>
                  </a:cubicBez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33"/>
            <p:cNvSpPr/>
            <p:nvPr/>
          </p:nvSpPr>
          <p:spPr>
            <a:xfrm>
              <a:off x="5092850" y="2709900"/>
              <a:ext cx="6100" cy="6700"/>
            </a:xfrm>
            <a:custGeom>
              <a:avLst/>
              <a:gdLst/>
              <a:ahLst/>
              <a:cxnLst/>
              <a:rect l="l" t="t" r="r" b="b"/>
              <a:pathLst>
                <a:path w="244" h="268" extrusionOk="0">
                  <a:moveTo>
                    <a:pt x="127" y="0"/>
                  </a:moveTo>
                  <a:cubicBezTo>
                    <a:pt x="119" y="0"/>
                    <a:pt x="110" y="2"/>
                    <a:pt x="104" y="7"/>
                  </a:cubicBezTo>
                  <a:cubicBezTo>
                    <a:pt x="54" y="7"/>
                    <a:pt x="0" y="78"/>
                    <a:pt x="21" y="148"/>
                  </a:cubicBezTo>
                  <a:cubicBezTo>
                    <a:pt x="21" y="181"/>
                    <a:pt x="38" y="214"/>
                    <a:pt x="54" y="234"/>
                  </a:cubicBezTo>
                  <a:cubicBezTo>
                    <a:pt x="87" y="251"/>
                    <a:pt x="124" y="267"/>
                    <a:pt x="141" y="267"/>
                  </a:cubicBezTo>
                  <a:cubicBezTo>
                    <a:pt x="174" y="251"/>
                    <a:pt x="190" y="234"/>
                    <a:pt x="207" y="214"/>
                  </a:cubicBezTo>
                  <a:cubicBezTo>
                    <a:pt x="227" y="181"/>
                    <a:pt x="244" y="148"/>
                    <a:pt x="244" y="111"/>
                  </a:cubicBezTo>
                  <a:cubicBezTo>
                    <a:pt x="227" y="78"/>
                    <a:pt x="207" y="45"/>
                    <a:pt x="190" y="28"/>
                  </a:cubicBezTo>
                  <a:lnTo>
                    <a:pt x="174" y="7"/>
                  </a:lnTo>
                  <a:cubicBezTo>
                    <a:pt x="163" y="7"/>
                    <a:pt x="14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33"/>
            <p:cNvSpPr/>
            <p:nvPr/>
          </p:nvSpPr>
          <p:spPr>
            <a:xfrm>
              <a:off x="5086050" y="2682250"/>
              <a:ext cx="6000" cy="6500"/>
            </a:xfrm>
            <a:custGeom>
              <a:avLst/>
              <a:gdLst/>
              <a:ahLst/>
              <a:cxnLst/>
              <a:rect l="l" t="t" r="r" b="b"/>
              <a:pathLst>
                <a:path w="240" h="260" extrusionOk="0">
                  <a:moveTo>
                    <a:pt x="103" y="0"/>
                  </a:moveTo>
                  <a:cubicBezTo>
                    <a:pt x="33" y="17"/>
                    <a:pt x="0" y="66"/>
                    <a:pt x="17" y="153"/>
                  </a:cubicBezTo>
                  <a:cubicBezTo>
                    <a:pt x="17" y="214"/>
                    <a:pt x="54" y="259"/>
                    <a:pt x="110" y="259"/>
                  </a:cubicBezTo>
                  <a:cubicBezTo>
                    <a:pt x="118" y="259"/>
                    <a:pt x="127" y="258"/>
                    <a:pt x="136" y="256"/>
                  </a:cubicBezTo>
                  <a:cubicBezTo>
                    <a:pt x="169" y="256"/>
                    <a:pt x="190" y="239"/>
                    <a:pt x="206" y="206"/>
                  </a:cubicBezTo>
                  <a:cubicBezTo>
                    <a:pt x="223" y="169"/>
                    <a:pt x="239" y="136"/>
                    <a:pt x="223" y="103"/>
                  </a:cubicBezTo>
                  <a:cubicBezTo>
                    <a:pt x="223" y="66"/>
                    <a:pt x="206" y="50"/>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33"/>
            <p:cNvSpPr/>
            <p:nvPr/>
          </p:nvSpPr>
          <p:spPr>
            <a:xfrm>
              <a:off x="5084700" y="2697700"/>
              <a:ext cx="5600" cy="6425"/>
            </a:xfrm>
            <a:custGeom>
              <a:avLst/>
              <a:gdLst/>
              <a:ahLst/>
              <a:cxnLst/>
              <a:rect l="l" t="t" r="r" b="b"/>
              <a:pathLst>
                <a:path w="224" h="257" extrusionOk="0">
                  <a:moveTo>
                    <a:pt x="87" y="1"/>
                  </a:moveTo>
                  <a:cubicBezTo>
                    <a:pt x="38" y="17"/>
                    <a:pt x="1" y="67"/>
                    <a:pt x="1" y="153"/>
                  </a:cubicBezTo>
                  <a:cubicBezTo>
                    <a:pt x="1" y="186"/>
                    <a:pt x="17" y="207"/>
                    <a:pt x="54" y="223"/>
                  </a:cubicBezTo>
                  <a:cubicBezTo>
                    <a:pt x="71" y="256"/>
                    <a:pt x="104" y="256"/>
                    <a:pt x="120" y="256"/>
                  </a:cubicBezTo>
                  <a:cubicBezTo>
                    <a:pt x="157" y="256"/>
                    <a:pt x="190" y="223"/>
                    <a:pt x="207" y="207"/>
                  </a:cubicBezTo>
                  <a:cubicBezTo>
                    <a:pt x="223" y="170"/>
                    <a:pt x="223" y="137"/>
                    <a:pt x="223" y="104"/>
                  </a:cubicBezTo>
                  <a:cubicBezTo>
                    <a:pt x="223" y="67"/>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33"/>
            <p:cNvSpPr/>
            <p:nvPr/>
          </p:nvSpPr>
          <p:spPr>
            <a:xfrm>
              <a:off x="5072225" y="2652400"/>
              <a:ext cx="6125" cy="6525"/>
            </a:xfrm>
            <a:custGeom>
              <a:avLst/>
              <a:gdLst/>
              <a:ahLst/>
              <a:cxnLst/>
              <a:rect l="l" t="t" r="r" b="b"/>
              <a:pathLst>
                <a:path w="245" h="261" extrusionOk="0">
                  <a:moveTo>
                    <a:pt x="128" y="0"/>
                  </a:moveTo>
                  <a:cubicBezTo>
                    <a:pt x="103" y="0"/>
                    <a:pt x="78" y="12"/>
                    <a:pt x="54" y="23"/>
                  </a:cubicBezTo>
                  <a:cubicBezTo>
                    <a:pt x="38" y="23"/>
                    <a:pt x="21" y="60"/>
                    <a:pt x="1" y="77"/>
                  </a:cubicBezTo>
                  <a:lnTo>
                    <a:pt x="1" y="164"/>
                  </a:lnTo>
                  <a:cubicBezTo>
                    <a:pt x="21" y="213"/>
                    <a:pt x="38" y="230"/>
                    <a:pt x="71" y="246"/>
                  </a:cubicBezTo>
                  <a:cubicBezTo>
                    <a:pt x="86" y="256"/>
                    <a:pt x="101" y="261"/>
                    <a:pt x="116" y="261"/>
                  </a:cubicBezTo>
                  <a:cubicBezTo>
                    <a:pt x="157" y="261"/>
                    <a:pt x="195" y="228"/>
                    <a:pt x="207" y="180"/>
                  </a:cubicBezTo>
                  <a:cubicBezTo>
                    <a:pt x="244" y="110"/>
                    <a:pt x="207" y="40"/>
                    <a:pt x="158" y="7"/>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0" name="Google Shape;13150;p33"/>
            <p:cNvSpPr/>
            <p:nvPr/>
          </p:nvSpPr>
          <p:spPr>
            <a:xfrm>
              <a:off x="5077900" y="2712650"/>
              <a:ext cx="6000" cy="6525"/>
            </a:xfrm>
            <a:custGeom>
              <a:avLst/>
              <a:gdLst/>
              <a:ahLst/>
              <a:cxnLst/>
              <a:rect l="l" t="t" r="r" b="b"/>
              <a:pathLst>
                <a:path w="240" h="261" extrusionOk="0">
                  <a:moveTo>
                    <a:pt x="137" y="1"/>
                  </a:moveTo>
                  <a:cubicBezTo>
                    <a:pt x="104" y="1"/>
                    <a:pt x="67" y="1"/>
                    <a:pt x="50" y="38"/>
                  </a:cubicBezTo>
                  <a:cubicBezTo>
                    <a:pt x="1" y="71"/>
                    <a:pt x="1" y="157"/>
                    <a:pt x="34" y="207"/>
                  </a:cubicBezTo>
                  <a:cubicBezTo>
                    <a:pt x="50" y="244"/>
                    <a:pt x="83" y="260"/>
                    <a:pt x="104" y="260"/>
                  </a:cubicBezTo>
                  <a:cubicBezTo>
                    <a:pt x="137" y="260"/>
                    <a:pt x="170" y="260"/>
                    <a:pt x="186" y="227"/>
                  </a:cubicBezTo>
                  <a:cubicBezTo>
                    <a:pt x="207" y="207"/>
                    <a:pt x="223" y="174"/>
                    <a:pt x="223" y="141"/>
                  </a:cubicBezTo>
                  <a:cubicBezTo>
                    <a:pt x="240" y="104"/>
                    <a:pt x="223" y="71"/>
                    <a:pt x="207" y="54"/>
                  </a:cubicBezTo>
                  <a:cubicBezTo>
                    <a:pt x="186" y="38"/>
                    <a:pt x="170" y="2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1" name="Google Shape;13151;p33"/>
            <p:cNvSpPr/>
            <p:nvPr/>
          </p:nvSpPr>
          <p:spPr>
            <a:xfrm>
              <a:off x="5080900" y="2742750"/>
              <a:ext cx="6000" cy="6925"/>
            </a:xfrm>
            <a:custGeom>
              <a:avLst/>
              <a:gdLst/>
              <a:ahLst/>
              <a:cxnLst/>
              <a:rect l="l" t="t" r="r" b="b"/>
              <a:pathLst>
                <a:path w="240" h="277" extrusionOk="0">
                  <a:moveTo>
                    <a:pt x="120" y="0"/>
                  </a:moveTo>
                  <a:cubicBezTo>
                    <a:pt x="103" y="0"/>
                    <a:pt x="66" y="17"/>
                    <a:pt x="50" y="33"/>
                  </a:cubicBezTo>
                  <a:cubicBezTo>
                    <a:pt x="0" y="87"/>
                    <a:pt x="0" y="157"/>
                    <a:pt x="33" y="223"/>
                  </a:cubicBezTo>
                  <a:cubicBezTo>
                    <a:pt x="50" y="240"/>
                    <a:pt x="66" y="260"/>
                    <a:pt x="103" y="277"/>
                  </a:cubicBezTo>
                  <a:cubicBezTo>
                    <a:pt x="136" y="277"/>
                    <a:pt x="153" y="260"/>
                    <a:pt x="190" y="240"/>
                  </a:cubicBezTo>
                  <a:cubicBezTo>
                    <a:pt x="239" y="190"/>
                    <a:pt x="239" y="103"/>
                    <a:pt x="206" y="54"/>
                  </a:cubicBezTo>
                  <a:cubicBezTo>
                    <a:pt x="190" y="33"/>
                    <a:pt x="169" y="17"/>
                    <a:pt x="153" y="17"/>
                  </a:cubicBezTo>
                  <a:cubicBezTo>
                    <a:pt x="15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33"/>
            <p:cNvSpPr/>
            <p:nvPr/>
          </p:nvSpPr>
          <p:spPr>
            <a:xfrm>
              <a:off x="5073975" y="2634825"/>
              <a:ext cx="6025" cy="6625"/>
            </a:xfrm>
            <a:custGeom>
              <a:avLst/>
              <a:gdLst/>
              <a:ahLst/>
              <a:cxnLst/>
              <a:rect l="l" t="t" r="r" b="b"/>
              <a:pathLst>
                <a:path w="241" h="265" extrusionOk="0">
                  <a:moveTo>
                    <a:pt x="140" y="1"/>
                  </a:moveTo>
                  <a:cubicBezTo>
                    <a:pt x="88" y="1"/>
                    <a:pt x="48" y="33"/>
                    <a:pt x="17" y="91"/>
                  </a:cubicBezTo>
                  <a:cubicBezTo>
                    <a:pt x="1" y="162"/>
                    <a:pt x="34" y="228"/>
                    <a:pt x="88" y="248"/>
                  </a:cubicBezTo>
                  <a:cubicBezTo>
                    <a:pt x="104" y="265"/>
                    <a:pt x="121" y="265"/>
                    <a:pt x="137" y="265"/>
                  </a:cubicBezTo>
                  <a:cubicBezTo>
                    <a:pt x="174" y="265"/>
                    <a:pt x="224" y="228"/>
                    <a:pt x="224" y="178"/>
                  </a:cubicBezTo>
                  <a:cubicBezTo>
                    <a:pt x="240" y="124"/>
                    <a:pt x="240" y="75"/>
                    <a:pt x="207" y="42"/>
                  </a:cubicBezTo>
                  <a:cubicBezTo>
                    <a:pt x="207" y="21"/>
                    <a:pt x="191" y="21"/>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33"/>
            <p:cNvSpPr/>
            <p:nvPr/>
          </p:nvSpPr>
          <p:spPr>
            <a:xfrm>
              <a:off x="5112650" y="2690375"/>
              <a:ext cx="6000" cy="6425"/>
            </a:xfrm>
            <a:custGeom>
              <a:avLst/>
              <a:gdLst/>
              <a:ahLst/>
              <a:cxnLst/>
              <a:rect l="l" t="t" r="r" b="b"/>
              <a:pathLst>
                <a:path w="240" h="257" extrusionOk="0">
                  <a:moveTo>
                    <a:pt x="103" y="1"/>
                  </a:moveTo>
                  <a:cubicBezTo>
                    <a:pt x="33" y="17"/>
                    <a:pt x="0" y="67"/>
                    <a:pt x="0" y="154"/>
                  </a:cubicBezTo>
                  <a:cubicBezTo>
                    <a:pt x="17" y="191"/>
                    <a:pt x="17" y="207"/>
                    <a:pt x="54" y="224"/>
                  </a:cubicBezTo>
                  <a:cubicBezTo>
                    <a:pt x="70" y="257"/>
                    <a:pt x="103" y="257"/>
                    <a:pt x="136" y="257"/>
                  </a:cubicBezTo>
                  <a:cubicBezTo>
                    <a:pt x="190" y="240"/>
                    <a:pt x="239" y="170"/>
                    <a:pt x="223" y="104"/>
                  </a:cubicBezTo>
                  <a:cubicBezTo>
                    <a:pt x="223"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4" name="Google Shape;13154;p33"/>
            <p:cNvSpPr/>
            <p:nvPr/>
          </p:nvSpPr>
          <p:spPr>
            <a:xfrm>
              <a:off x="5111400" y="2737600"/>
              <a:ext cx="6000" cy="6525"/>
            </a:xfrm>
            <a:custGeom>
              <a:avLst/>
              <a:gdLst/>
              <a:ahLst/>
              <a:cxnLst/>
              <a:rect l="l" t="t" r="r" b="b"/>
              <a:pathLst>
                <a:path w="240" h="261" extrusionOk="0">
                  <a:moveTo>
                    <a:pt x="137" y="0"/>
                  </a:moveTo>
                  <a:cubicBezTo>
                    <a:pt x="120" y="0"/>
                    <a:pt x="83" y="0"/>
                    <a:pt x="67" y="33"/>
                  </a:cubicBezTo>
                  <a:cubicBezTo>
                    <a:pt x="17" y="70"/>
                    <a:pt x="1" y="157"/>
                    <a:pt x="50" y="206"/>
                  </a:cubicBezTo>
                  <a:cubicBezTo>
                    <a:pt x="67" y="239"/>
                    <a:pt x="83" y="260"/>
                    <a:pt x="120" y="260"/>
                  </a:cubicBezTo>
                  <a:cubicBezTo>
                    <a:pt x="153" y="260"/>
                    <a:pt x="170" y="260"/>
                    <a:pt x="207" y="239"/>
                  </a:cubicBezTo>
                  <a:cubicBezTo>
                    <a:pt x="223" y="206"/>
                    <a:pt x="240" y="173"/>
                    <a:pt x="240" y="136"/>
                  </a:cubicBezTo>
                  <a:cubicBezTo>
                    <a:pt x="240" y="103"/>
                    <a:pt x="240" y="70"/>
                    <a:pt x="223" y="54"/>
                  </a:cubicBezTo>
                  <a:cubicBezTo>
                    <a:pt x="207" y="33"/>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33"/>
            <p:cNvSpPr/>
            <p:nvPr/>
          </p:nvSpPr>
          <p:spPr>
            <a:xfrm>
              <a:off x="5113975" y="2674375"/>
              <a:ext cx="6425" cy="6475"/>
            </a:xfrm>
            <a:custGeom>
              <a:avLst/>
              <a:gdLst/>
              <a:ahLst/>
              <a:cxnLst/>
              <a:rect l="l" t="t" r="r" b="b"/>
              <a:pathLst>
                <a:path w="257" h="259" extrusionOk="0">
                  <a:moveTo>
                    <a:pt x="139" y="0"/>
                  </a:moveTo>
                  <a:cubicBezTo>
                    <a:pt x="95" y="0"/>
                    <a:pt x="47" y="32"/>
                    <a:pt x="34" y="72"/>
                  </a:cubicBezTo>
                  <a:cubicBezTo>
                    <a:pt x="1" y="142"/>
                    <a:pt x="34" y="229"/>
                    <a:pt x="83" y="245"/>
                  </a:cubicBezTo>
                  <a:cubicBezTo>
                    <a:pt x="102" y="254"/>
                    <a:pt x="119" y="258"/>
                    <a:pt x="135" y="258"/>
                  </a:cubicBezTo>
                  <a:cubicBezTo>
                    <a:pt x="180" y="258"/>
                    <a:pt x="216" y="227"/>
                    <a:pt x="240" y="175"/>
                  </a:cubicBezTo>
                  <a:cubicBezTo>
                    <a:pt x="256" y="109"/>
                    <a:pt x="223" y="39"/>
                    <a:pt x="170" y="6"/>
                  </a:cubicBezTo>
                  <a:cubicBezTo>
                    <a:pt x="160"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33"/>
            <p:cNvSpPr/>
            <p:nvPr/>
          </p:nvSpPr>
          <p:spPr>
            <a:xfrm>
              <a:off x="5121700" y="2750150"/>
              <a:ext cx="6000" cy="6550"/>
            </a:xfrm>
            <a:custGeom>
              <a:avLst/>
              <a:gdLst/>
              <a:ahLst/>
              <a:cxnLst/>
              <a:rect l="l" t="t" r="r" b="b"/>
              <a:pathLst>
                <a:path w="240" h="262" extrusionOk="0">
                  <a:moveTo>
                    <a:pt x="111" y="1"/>
                  </a:moveTo>
                  <a:cubicBezTo>
                    <a:pt x="71" y="1"/>
                    <a:pt x="29" y="32"/>
                    <a:pt x="17" y="84"/>
                  </a:cubicBezTo>
                  <a:cubicBezTo>
                    <a:pt x="1" y="100"/>
                    <a:pt x="1" y="117"/>
                    <a:pt x="1" y="133"/>
                  </a:cubicBezTo>
                  <a:cubicBezTo>
                    <a:pt x="17" y="187"/>
                    <a:pt x="34" y="236"/>
                    <a:pt x="67" y="253"/>
                  </a:cubicBezTo>
                  <a:cubicBezTo>
                    <a:pt x="82" y="258"/>
                    <a:pt x="95" y="261"/>
                    <a:pt x="107" y="261"/>
                  </a:cubicBezTo>
                  <a:cubicBezTo>
                    <a:pt x="139" y="261"/>
                    <a:pt x="163" y="244"/>
                    <a:pt x="186" y="220"/>
                  </a:cubicBezTo>
                  <a:cubicBezTo>
                    <a:pt x="207" y="203"/>
                    <a:pt x="207" y="203"/>
                    <a:pt x="224" y="170"/>
                  </a:cubicBezTo>
                  <a:cubicBezTo>
                    <a:pt x="240" y="100"/>
                    <a:pt x="207"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7" name="Google Shape;13157;p33"/>
            <p:cNvSpPr/>
            <p:nvPr/>
          </p:nvSpPr>
          <p:spPr>
            <a:xfrm>
              <a:off x="5101100" y="2725125"/>
              <a:ext cx="5575" cy="6675"/>
            </a:xfrm>
            <a:custGeom>
              <a:avLst/>
              <a:gdLst/>
              <a:ahLst/>
              <a:cxnLst/>
              <a:rect l="l" t="t" r="r" b="b"/>
              <a:pathLst>
                <a:path w="223" h="267" extrusionOk="0">
                  <a:moveTo>
                    <a:pt x="103" y="0"/>
                  </a:moveTo>
                  <a:cubicBezTo>
                    <a:pt x="66" y="17"/>
                    <a:pt x="33" y="38"/>
                    <a:pt x="17" y="54"/>
                  </a:cubicBezTo>
                  <a:cubicBezTo>
                    <a:pt x="0" y="87"/>
                    <a:pt x="0" y="120"/>
                    <a:pt x="0" y="157"/>
                  </a:cubicBezTo>
                  <a:cubicBezTo>
                    <a:pt x="0" y="190"/>
                    <a:pt x="17" y="223"/>
                    <a:pt x="50" y="244"/>
                  </a:cubicBezTo>
                  <a:cubicBezTo>
                    <a:pt x="61" y="255"/>
                    <a:pt x="83" y="267"/>
                    <a:pt x="101" y="267"/>
                  </a:cubicBezTo>
                  <a:cubicBezTo>
                    <a:pt x="108" y="267"/>
                    <a:pt x="115" y="265"/>
                    <a:pt x="120" y="260"/>
                  </a:cubicBezTo>
                  <a:cubicBezTo>
                    <a:pt x="186" y="260"/>
                    <a:pt x="223" y="190"/>
                    <a:pt x="223" y="120"/>
                  </a:cubicBezTo>
                  <a:cubicBezTo>
                    <a:pt x="223" y="87"/>
                    <a:pt x="206" y="54"/>
                    <a:pt x="169" y="38"/>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8" name="Google Shape;13158;p33"/>
            <p:cNvSpPr/>
            <p:nvPr/>
          </p:nvSpPr>
          <p:spPr>
            <a:xfrm>
              <a:off x="5110050" y="2710075"/>
              <a:ext cx="6025" cy="6575"/>
            </a:xfrm>
            <a:custGeom>
              <a:avLst/>
              <a:gdLst/>
              <a:ahLst/>
              <a:cxnLst/>
              <a:rect l="l" t="t" r="r" b="b"/>
              <a:pathLst>
                <a:path w="241" h="263" extrusionOk="0">
                  <a:moveTo>
                    <a:pt x="137" y="0"/>
                  </a:moveTo>
                  <a:cubicBezTo>
                    <a:pt x="104" y="0"/>
                    <a:pt x="71" y="0"/>
                    <a:pt x="55" y="38"/>
                  </a:cubicBezTo>
                  <a:cubicBezTo>
                    <a:pt x="34" y="54"/>
                    <a:pt x="17" y="87"/>
                    <a:pt x="17" y="124"/>
                  </a:cubicBezTo>
                  <a:cubicBezTo>
                    <a:pt x="1" y="157"/>
                    <a:pt x="17" y="190"/>
                    <a:pt x="34" y="207"/>
                  </a:cubicBezTo>
                  <a:cubicBezTo>
                    <a:pt x="54" y="245"/>
                    <a:pt x="83" y="262"/>
                    <a:pt x="113" y="262"/>
                  </a:cubicBezTo>
                  <a:cubicBezTo>
                    <a:pt x="139" y="262"/>
                    <a:pt x="166" y="250"/>
                    <a:pt x="191" y="227"/>
                  </a:cubicBezTo>
                  <a:cubicBezTo>
                    <a:pt x="240" y="190"/>
                    <a:pt x="240" y="104"/>
                    <a:pt x="207" y="54"/>
                  </a:cubicBezTo>
                  <a:cubicBezTo>
                    <a:pt x="191" y="38"/>
                    <a:pt x="174" y="21"/>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9" name="Google Shape;13159;p33"/>
            <p:cNvSpPr/>
            <p:nvPr/>
          </p:nvSpPr>
          <p:spPr>
            <a:xfrm>
              <a:off x="5101500" y="2629775"/>
              <a:ext cx="6000" cy="6525"/>
            </a:xfrm>
            <a:custGeom>
              <a:avLst/>
              <a:gdLst/>
              <a:ahLst/>
              <a:cxnLst/>
              <a:rect l="l" t="t" r="r" b="b"/>
              <a:pathLst>
                <a:path w="240" h="261" extrusionOk="0">
                  <a:moveTo>
                    <a:pt x="104" y="1"/>
                  </a:moveTo>
                  <a:cubicBezTo>
                    <a:pt x="87" y="1"/>
                    <a:pt x="50" y="17"/>
                    <a:pt x="34" y="38"/>
                  </a:cubicBezTo>
                  <a:cubicBezTo>
                    <a:pt x="17" y="71"/>
                    <a:pt x="1" y="104"/>
                    <a:pt x="17" y="157"/>
                  </a:cubicBezTo>
                  <a:cubicBezTo>
                    <a:pt x="17" y="190"/>
                    <a:pt x="34" y="207"/>
                    <a:pt x="50" y="223"/>
                  </a:cubicBezTo>
                  <a:cubicBezTo>
                    <a:pt x="87" y="260"/>
                    <a:pt x="104" y="260"/>
                    <a:pt x="137" y="260"/>
                  </a:cubicBezTo>
                  <a:cubicBezTo>
                    <a:pt x="190" y="244"/>
                    <a:pt x="240" y="190"/>
                    <a:pt x="223" y="120"/>
                  </a:cubicBezTo>
                  <a:lnTo>
                    <a:pt x="223" y="104"/>
                  </a:ln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0" name="Google Shape;13160;p33"/>
            <p:cNvSpPr/>
            <p:nvPr/>
          </p:nvSpPr>
          <p:spPr>
            <a:xfrm>
              <a:off x="5104500" y="2585575"/>
              <a:ext cx="6000" cy="6500"/>
            </a:xfrm>
            <a:custGeom>
              <a:avLst/>
              <a:gdLst/>
              <a:ahLst/>
              <a:cxnLst/>
              <a:rect l="l" t="t" r="r" b="b"/>
              <a:pathLst>
                <a:path w="240" h="260" extrusionOk="0">
                  <a:moveTo>
                    <a:pt x="120" y="0"/>
                  </a:moveTo>
                  <a:cubicBezTo>
                    <a:pt x="103" y="0"/>
                    <a:pt x="70" y="0"/>
                    <a:pt x="50" y="33"/>
                  </a:cubicBezTo>
                  <a:cubicBezTo>
                    <a:pt x="17" y="54"/>
                    <a:pt x="0" y="87"/>
                    <a:pt x="0" y="120"/>
                  </a:cubicBezTo>
                  <a:cubicBezTo>
                    <a:pt x="0" y="157"/>
                    <a:pt x="17" y="190"/>
                    <a:pt x="33" y="206"/>
                  </a:cubicBezTo>
                  <a:cubicBezTo>
                    <a:pt x="50" y="239"/>
                    <a:pt x="70" y="260"/>
                    <a:pt x="103" y="260"/>
                  </a:cubicBezTo>
                  <a:cubicBezTo>
                    <a:pt x="136" y="260"/>
                    <a:pt x="153" y="260"/>
                    <a:pt x="190" y="223"/>
                  </a:cubicBezTo>
                  <a:cubicBezTo>
                    <a:pt x="223" y="190"/>
                    <a:pt x="239" y="103"/>
                    <a:pt x="206" y="54"/>
                  </a:cubicBezTo>
                  <a:cubicBezTo>
                    <a:pt x="190" y="33"/>
                    <a:pt x="174" y="16"/>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33"/>
            <p:cNvSpPr/>
            <p:nvPr/>
          </p:nvSpPr>
          <p:spPr>
            <a:xfrm>
              <a:off x="5118625" y="2722550"/>
              <a:ext cx="5675" cy="6525"/>
            </a:xfrm>
            <a:custGeom>
              <a:avLst/>
              <a:gdLst/>
              <a:ahLst/>
              <a:cxnLst/>
              <a:rect l="l" t="t" r="r" b="b"/>
              <a:pathLst>
                <a:path w="227" h="261" extrusionOk="0">
                  <a:moveTo>
                    <a:pt x="103" y="0"/>
                  </a:moveTo>
                  <a:cubicBezTo>
                    <a:pt x="37" y="17"/>
                    <a:pt x="0" y="87"/>
                    <a:pt x="0" y="157"/>
                  </a:cubicBezTo>
                  <a:cubicBezTo>
                    <a:pt x="0" y="190"/>
                    <a:pt x="21" y="223"/>
                    <a:pt x="54" y="244"/>
                  </a:cubicBezTo>
                  <a:cubicBezTo>
                    <a:pt x="70" y="260"/>
                    <a:pt x="103" y="260"/>
                    <a:pt x="140" y="260"/>
                  </a:cubicBezTo>
                  <a:cubicBezTo>
                    <a:pt x="157" y="260"/>
                    <a:pt x="190" y="244"/>
                    <a:pt x="206" y="206"/>
                  </a:cubicBezTo>
                  <a:cubicBezTo>
                    <a:pt x="227" y="173"/>
                    <a:pt x="227" y="141"/>
                    <a:pt x="227" y="103"/>
                  </a:cubicBezTo>
                  <a:cubicBezTo>
                    <a:pt x="227" y="70"/>
                    <a:pt x="206" y="54"/>
                    <a:pt x="173" y="37"/>
                  </a:cubicBezTo>
                  <a:cubicBezTo>
                    <a:pt x="173" y="17"/>
                    <a:pt x="157"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33"/>
            <p:cNvSpPr/>
            <p:nvPr/>
          </p:nvSpPr>
          <p:spPr>
            <a:xfrm>
              <a:off x="5099750" y="2522475"/>
              <a:ext cx="6000" cy="6600"/>
            </a:xfrm>
            <a:custGeom>
              <a:avLst/>
              <a:gdLst/>
              <a:ahLst/>
              <a:cxnLst/>
              <a:rect l="l" t="t" r="r" b="b"/>
              <a:pathLst>
                <a:path w="240" h="264" extrusionOk="0">
                  <a:moveTo>
                    <a:pt x="104" y="1"/>
                  </a:moveTo>
                  <a:cubicBezTo>
                    <a:pt x="71" y="17"/>
                    <a:pt x="54" y="34"/>
                    <a:pt x="34" y="50"/>
                  </a:cubicBezTo>
                  <a:cubicBezTo>
                    <a:pt x="17" y="83"/>
                    <a:pt x="1" y="120"/>
                    <a:pt x="17" y="153"/>
                  </a:cubicBezTo>
                  <a:cubicBezTo>
                    <a:pt x="17" y="186"/>
                    <a:pt x="34" y="223"/>
                    <a:pt x="54" y="240"/>
                  </a:cubicBezTo>
                  <a:cubicBezTo>
                    <a:pt x="78" y="252"/>
                    <a:pt x="93" y="263"/>
                    <a:pt x="111" y="263"/>
                  </a:cubicBezTo>
                  <a:cubicBezTo>
                    <a:pt x="119" y="263"/>
                    <a:pt x="127" y="261"/>
                    <a:pt x="137" y="256"/>
                  </a:cubicBezTo>
                  <a:cubicBezTo>
                    <a:pt x="207" y="256"/>
                    <a:pt x="240" y="186"/>
                    <a:pt x="223" y="120"/>
                  </a:cubicBezTo>
                  <a:cubicBezTo>
                    <a:pt x="223" y="83"/>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3" name="Google Shape;13163;p33"/>
            <p:cNvSpPr/>
            <p:nvPr/>
          </p:nvSpPr>
          <p:spPr>
            <a:xfrm>
              <a:off x="5101100" y="2600600"/>
              <a:ext cx="6000" cy="6425"/>
            </a:xfrm>
            <a:custGeom>
              <a:avLst/>
              <a:gdLst/>
              <a:ahLst/>
              <a:cxnLst/>
              <a:rect l="l" t="t" r="r" b="b"/>
              <a:pathLst>
                <a:path w="240" h="257" extrusionOk="0">
                  <a:moveTo>
                    <a:pt x="103" y="1"/>
                  </a:moveTo>
                  <a:cubicBezTo>
                    <a:pt x="50" y="17"/>
                    <a:pt x="0" y="88"/>
                    <a:pt x="17" y="153"/>
                  </a:cubicBezTo>
                  <a:cubicBezTo>
                    <a:pt x="17" y="191"/>
                    <a:pt x="33" y="224"/>
                    <a:pt x="50" y="240"/>
                  </a:cubicBezTo>
                  <a:cubicBezTo>
                    <a:pt x="83" y="257"/>
                    <a:pt x="103" y="257"/>
                    <a:pt x="136" y="257"/>
                  </a:cubicBezTo>
                  <a:cubicBezTo>
                    <a:pt x="206" y="240"/>
                    <a:pt x="239" y="191"/>
                    <a:pt x="223" y="104"/>
                  </a:cubicBezTo>
                  <a:cubicBezTo>
                    <a:pt x="223" y="71"/>
                    <a:pt x="186"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4" name="Google Shape;13164;p33"/>
            <p:cNvSpPr/>
            <p:nvPr/>
          </p:nvSpPr>
          <p:spPr>
            <a:xfrm>
              <a:off x="5104900" y="2553050"/>
              <a:ext cx="6000" cy="6675"/>
            </a:xfrm>
            <a:custGeom>
              <a:avLst/>
              <a:gdLst/>
              <a:ahLst/>
              <a:cxnLst/>
              <a:rect l="l" t="t" r="r" b="b"/>
              <a:pathLst>
                <a:path w="240" h="267" extrusionOk="0">
                  <a:moveTo>
                    <a:pt x="112" y="1"/>
                  </a:moveTo>
                  <a:cubicBezTo>
                    <a:pt x="92" y="1"/>
                    <a:pt x="73" y="10"/>
                    <a:pt x="54" y="31"/>
                  </a:cubicBezTo>
                  <a:cubicBezTo>
                    <a:pt x="34" y="31"/>
                    <a:pt x="17" y="64"/>
                    <a:pt x="17" y="81"/>
                  </a:cubicBezTo>
                  <a:cubicBezTo>
                    <a:pt x="1" y="118"/>
                    <a:pt x="1" y="151"/>
                    <a:pt x="1" y="167"/>
                  </a:cubicBezTo>
                  <a:cubicBezTo>
                    <a:pt x="17" y="200"/>
                    <a:pt x="34" y="237"/>
                    <a:pt x="71" y="254"/>
                  </a:cubicBezTo>
                  <a:cubicBezTo>
                    <a:pt x="88" y="263"/>
                    <a:pt x="105" y="267"/>
                    <a:pt x="121" y="267"/>
                  </a:cubicBezTo>
                  <a:cubicBezTo>
                    <a:pt x="164" y="267"/>
                    <a:pt x="199" y="235"/>
                    <a:pt x="223" y="184"/>
                  </a:cubicBezTo>
                  <a:cubicBezTo>
                    <a:pt x="240" y="118"/>
                    <a:pt x="207" y="31"/>
                    <a:pt x="158" y="15"/>
                  </a:cubicBezTo>
                  <a:cubicBezTo>
                    <a:pt x="142" y="6"/>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5" name="Google Shape;13165;p33"/>
            <p:cNvSpPr/>
            <p:nvPr/>
          </p:nvSpPr>
          <p:spPr>
            <a:xfrm>
              <a:off x="5104075" y="2505675"/>
              <a:ext cx="6000" cy="6525"/>
            </a:xfrm>
            <a:custGeom>
              <a:avLst/>
              <a:gdLst/>
              <a:ahLst/>
              <a:cxnLst/>
              <a:rect l="l" t="t" r="r" b="b"/>
              <a:pathLst>
                <a:path w="240" h="261" extrusionOk="0">
                  <a:moveTo>
                    <a:pt x="137" y="1"/>
                  </a:moveTo>
                  <a:cubicBezTo>
                    <a:pt x="104" y="1"/>
                    <a:pt x="67" y="17"/>
                    <a:pt x="50" y="34"/>
                  </a:cubicBezTo>
                  <a:cubicBezTo>
                    <a:pt x="1" y="71"/>
                    <a:pt x="1" y="157"/>
                    <a:pt x="34" y="207"/>
                  </a:cubicBezTo>
                  <a:cubicBezTo>
                    <a:pt x="50" y="240"/>
                    <a:pt x="87" y="261"/>
                    <a:pt x="104" y="261"/>
                  </a:cubicBezTo>
                  <a:cubicBezTo>
                    <a:pt x="137" y="261"/>
                    <a:pt x="170" y="261"/>
                    <a:pt x="191" y="240"/>
                  </a:cubicBezTo>
                  <a:cubicBezTo>
                    <a:pt x="207" y="207"/>
                    <a:pt x="223" y="190"/>
                    <a:pt x="223" y="157"/>
                  </a:cubicBezTo>
                  <a:cubicBezTo>
                    <a:pt x="240" y="120"/>
                    <a:pt x="223" y="87"/>
                    <a:pt x="207" y="54"/>
                  </a:cubicBezTo>
                  <a:cubicBezTo>
                    <a:pt x="191" y="34"/>
                    <a:pt x="170"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6" name="Google Shape;13166;p33"/>
            <p:cNvSpPr/>
            <p:nvPr/>
          </p:nvSpPr>
          <p:spPr>
            <a:xfrm>
              <a:off x="5102750" y="2478150"/>
              <a:ext cx="6100" cy="6650"/>
            </a:xfrm>
            <a:custGeom>
              <a:avLst/>
              <a:gdLst/>
              <a:ahLst/>
              <a:cxnLst/>
              <a:rect l="l" t="t" r="r" b="b"/>
              <a:pathLst>
                <a:path w="244" h="266" extrusionOk="0">
                  <a:moveTo>
                    <a:pt x="120" y="1"/>
                  </a:moveTo>
                  <a:cubicBezTo>
                    <a:pt x="87" y="1"/>
                    <a:pt x="70" y="1"/>
                    <a:pt x="37" y="38"/>
                  </a:cubicBezTo>
                  <a:cubicBezTo>
                    <a:pt x="17" y="55"/>
                    <a:pt x="0" y="88"/>
                    <a:pt x="0" y="125"/>
                  </a:cubicBezTo>
                  <a:cubicBezTo>
                    <a:pt x="0" y="158"/>
                    <a:pt x="0" y="191"/>
                    <a:pt x="17" y="207"/>
                  </a:cubicBezTo>
                  <a:cubicBezTo>
                    <a:pt x="49" y="249"/>
                    <a:pt x="86" y="266"/>
                    <a:pt x="118" y="266"/>
                  </a:cubicBezTo>
                  <a:cubicBezTo>
                    <a:pt x="140" y="266"/>
                    <a:pt x="160" y="258"/>
                    <a:pt x="173" y="244"/>
                  </a:cubicBezTo>
                  <a:cubicBezTo>
                    <a:pt x="223" y="191"/>
                    <a:pt x="244" y="104"/>
                    <a:pt x="190" y="55"/>
                  </a:cubicBezTo>
                  <a:cubicBezTo>
                    <a:pt x="190" y="38"/>
                    <a:pt x="173" y="22"/>
                    <a:pt x="157" y="22"/>
                  </a:cubicBezTo>
                  <a:cubicBezTo>
                    <a:pt x="140"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7" name="Google Shape;13167;p33"/>
            <p:cNvSpPr/>
            <p:nvPr/>
          </p:nvSpPr>
          <p:spPr>
            <a:xfrm>
              <a:off x="5084300" y="2603700"/>
              <a:ext cx="6000" cy="6425"/>
            </a:xfrm>
            <a:custGeom>
              <a:avLst/>
              <a:gdLst/>
              <a:ahLst/>
              <a:cxnLst/>
              <a:rect l="l" t="t" r="r" b="b"/>
              <a:pathLst>
                <a:path w="240" h="257" extrusionOk="0">
                  <a:moveTo>
                    <a:pt x="122" y="0"/>
                  </a:moveTo>
                  <a:cubicBezTo>
                    <a:pt x="78" y="0"/>
                    <a:pt x="44" y="32"/>
                    <a:pt x="17" y="83"/>
                  </a:cubicBezTo>
                  <a:cubicBezTo>
                    <a:pt x="0" y="153"/>
                    <a:pt x="33" y="219"/>
                    <a:pt x="87" y="256"/>
                  </a:cubicBezTo>
                  <a:lnTo>
                    <a:pt x="136" y="256"/>
                  </a:lnTo>
                  <a:cubicBezTo>
                    <a:pt x="173" y="256"/>
                    <a:pt x="223" y="219"/>
                    <a:pt x="223" y="170"/>
                  </a:cubicBezTo>
                  <a:cubicBezTo>
                    <a:pt x="239" y="133"/>
                    <a:pt x="239" y="83"/>
                    <a:pt x="206" y="29"/>
                  </a:cubicBezTo>
                  <a:cubicBezTo>
                    <a:pt x="206" y="29"/>
                    <a:pt x="190" y="13"/>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8" name="Google Shape;13168;p33"/>
            <p:cNvSpPr/>
            <p:nvPr/>
          </p:nvSpPr>
          <p:spPr>
            <a:xfrm>
              <a:off x="5086875" y="2554050"/>
              <a:ext cx="6000" cy="6550"/>
            </a:xfrm>
            <a:custGeom>
              <a:avLst/>
              <a:gdLst/>
              <a:ahLst/>
              <a:cxnLst/>
              <a:rect l="l" t="t" r="r" b="b"/>
              <a:pathLst>
                <a:path w="240" h="262" extrusionOk="0">
                  <a:moveTo>
                    <a:pt x="111" y="1"/>
                  </a:moveTo>
                  <a:cubicBezTo>
                    <a:pt x="92" y="1"/>
                    <a:pt x="77" y="12"/>
                    <a:pt x="54" y="24"/>
                  </a:cubicBezTo>
                  <a:cubicBezTo>
                    <a:pt x="0" y="78"/>
                    <a:pt x="0" y="160"/>
                    <a:pt x="33" y="214"/>
                  </a:cubicBezTo>
                  <a:cubicBezTo>
                    <a:pt x="55" y="243"/>
                    <a:pt x="87" y="262"/>
                    <a:pt x="120" y="262"/>
                  </a:cubicBezTo>
                  <a:cubicBezTo>
                    <a:pt x="144" y="262"/>
                    <a:pt x="168" y="252"/>
                    <a:pt x="190" y="230"/>
                  </a:cubicBezTo>
                  <a:cubicBezTo>
                    <a:pt x="239" y="181"/>
                    <a:pt x="239" y="111"/>
                    <a:pt x="206" y="41"/>
                  </a:cubicBezTo>
                  <a:cubicBezTo>
                    <a:pt x="190" y="24"/>
                    <a:pt x="190" y="8"/>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33"/>
            <p:cNvSpPr/>
            <p:nvPr/>
          </p:nvSpPr>
          <p:spPr>
            <a:xfrm>
              <a:off x="5089850" y="2586075"/>
              <a:ext cx="6525" cy="6600"/>
            </a:xfrm>
            <a:custGeom>
              <a:avLst/>
              <a:gdLst/>
              <a:ahLst/>
              <a:cxnLst/>
              <a:rect l="l" t="t" r="r" b="b"/>
              <a:pathLst>
                <a:path w="261" h="264" extrusionOk="0">
                  <a:moveTo>
                    <a:pt x="130" y="0"/>
                  </a:moveTo>
                  <a:cubicBezTo>
                    <a:pt x="89" y="0"/>
                    <a:pt x="50" y="32"/>
                    <a:pt x="38" y="83"/>
                  </a:cubicBezTo>
                  <a:cubicBezTo>
                    <a:pt x="1" y="153"/>
                    <a:pt x="38" y="219"/>
                    <a:pt x="87" y="256"/>
                  </a:cubicBezTo>
                  <a:cubicBezTo>
                    <a:pt x="98" y="256"/>
                    <a:pt x="109" y="264"/>
                    <a:pt x="122" y="264"/>
                  </a:cubicBezTo>
                  <a:cubicBezTo>
                    <a:pt x="128" y="264"/>
                    <a:pt x="134" y="262"/>
                    <a:pt x="141" y="256"/>
                  </a:cubicBezTo>
                  <a:cubicBezTo>
                    <a:pt x="191" y="256"/>
                    <a:pt x="224" y="219"/>
                    <a:pt x="244" y="186"/>
                  </a:cubicBezTo>
                  <a:cubicBezTo>
                    <a:pt x="261" y="137"/>
                    <a:pt x="244" y="83"/>
                    <a:pt x="224" y="50"/>
                  </a:cubicBezTo>
                  <a:cubicBezTo>
                    <a:pt x="207" y="34"/>
                    <a:pt x="191" y="13"/>
                    <a:pt x="174" y="13"/>
                  </a:cubicBezTo>
                  <a:cubicBezTo>
                    <a:pt x="160" y="4"/>
                    <a:pt x="14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33"/>
            <p:cNvSpPr/>
            <p:nvPr/>
          </p:nvSpPr>
          <p:spPr>
            <a:xfrm>
              <a:off x="5052950" y="2453725"/>
              <a:ext cx="3025" cy="6425"/>
            </a:xfrm>
            <a:custGeom>
              <a:avLst/>
              <a:gdLst/>
              <a:ahLst/>
              <a:cxnLst/>
              <a:rect l="l" t="t" r="r" b="b"/>
              <a:pathLst>
                <a:path w="121" h="257" extrusionOk="0">
                  <a:moveTo>
                    <a:pt x="1" y="1"/>
                  </a:moveTo>
                  <a:lnTo>
                    <a:pt x="1" y="256"/>
                  </a:lnTo>
                  <a:cubicBezTo>
                    <a:pt x="50" y="240"/>
                    <a:pt x="87" y="223"/>
                    <a:pt x="104" y="174"/>
                  </a:cubicBezTo>
                  <a:cubicBezTo>
                    <a:pt x="120" y="120"/>
                    <a:pt x="104" y="71"/>
                    <a:pt x="87" y="34"/>
                  </a:cubicBezTo>
                  <a:cubicBezTo>
                    <a:pt x="71" y="17"/>
                    <a:pt x="50" y="17"/>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33"/>
            <p:cNvSpPr/>
            <p:nvPr/>
          </p:nvSpPr>
          <p:spPr>
            <a:xfrm>
              <a:off x="5057300" y="2685325"/>
              <a:ext cx="6000" cy="6725"/>
            </a:xfrm>
            <a:custGeom>
              <a:avLst/>
              <a:gdLst/>
              <a:ahLst/>
              <a:cxnLst/>
              <a:rect l="l" t="t" r="r" b="b"/>
              <a:pathLst>
                <a:path w="240" h="269" extrusionOk="0">
                  <a:moveTo>
                    <a:pt x="127" y="0"/>
                  </a:moveTo>
                  <a:cubicBezTo>
                    <a:pt x="86" y="0"/>
                    <a:pt x="45" y="32"/>
                    <a:pt x="33" y="83"/>
                  </a:cubicBezTo>
                  <a:cubicBezTo>
                    <a:pt x="0" y="149"/>
                    <a:pt x="33" y="236"/>
                    <a:pt x="83" y="252"/>
                  </a:cubicBezTo>
                  <a:cubicBezTo>
                    <a:pt x="103" y="269"/>
                    <a:pt x="120" y="269"/>
                    <a:pt x="136" y="269"/>
                  </a:cubicBezTo>
                  <a:cubicBezTo>
                    <a:pt x="186" y="252"/>
                    <a:pt x="223" y="236"/>
                    <a:pt x="239" y="186"/>
                  </a:cubicBezTo>
                  <a:cubicBezTo>
                    <a:pt x="239" y="133"/>
                    <a:pt x="239" y="83"/>
                    <a:pt x="206" y="46"/>
                  </a:cubicBezTo>
                  <a:cubicBezTo>
                    <a:pt x="206" y="30"/>
                    <a:pt x="186" y="13"/>
                    <a:pt x="169" y="13"/>
                  </a:cubicBezTo>
                  <a:cubicBezTo>
                    <a:pt x="156" y="5"/>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2" name="Google Shape;13172;p33"/>
            <p:cNvSpPr/>
            <p:nvPr/>
          </p:nvSpPr>
          <p:spPr>
            <a:xfrm>
              <a:off x="5061525" y="2639375"/>
              <a:ext cx="6100" cy="6825"/>
            </a:xfrm>
            <a:custGeom>
              <a:avLst/>
              <a:gdLst/>
              <a:ahLst/>
              <a:cxnLst/>
              <a:rect l="l" t="t" r="r" b="b"/>
              <a:pathLst>
                <a:path w="244" h="273" extrusionOk="0">
                  <a:moveTo>
                    <a:pt x="130" y="0"/>
                  </a:moveTo>
                  <a:cubicBezTo>
                    <a:pt x="121" y="0"/>
                    <a:pt x="111" y="4"/>
                    <a:pt x="103" y="13"/>
                  </a:cubicBezTo>
                  <a:cubicBezTo>
                    <a:pt x="37" y="13"/>
                    <a:pt x="0" y="83"/>
                    <a:pt x="0" y="149"/>
                  </a:cubicBezTo>
                  <a:cubicBezTo>
                    <a:pt x="17" y="186"/>
                    <a:pt x="17" y="219"/>
                    <a:pt x="54" y="235"/>
                  </a:cubicBezTo>
                  <a:cubicBezTo>
                    <a:pt x="70" y="252"/>
                    <a:pt x="103" y="272"/>
                    <a:pt x="140" y="272"/>
                  </a:cubicBezTo>
                  <a:cubicBezTo>
                    <a:pt x="190" y="252"/>
                    <a:pt x="243" y="186"/>
                    <a:pt x="223" y="116"/>
                  </a:cubicBezTo>
                  <a:cubicBezTo>
                    <a:pt x="223" y="83"/>
                    <a:pt x="206" y="46"/>
                    <a:pt x="173" y="29"/>
                  </a:cubicBezTo>
                  <a:lnTo>
                    <a:pt x="157" y="13"/>
                  </a:ln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33"/>
            <p:cNvSpPr/>
            <p:nvPr/>
          </p:nvSpPr>
          <p:spPr>
            <a:xfrm>
              <a:off x="5068425" y="2699775"/>
              <a:ext cx="6000" cy="6675"/>
            </a:xfrm>
            <a:custGeom>
              <a:avLst/>
              <a:gdLst/>
              <a:ahLst/>
              <a:cxnLst/>
              <a:rect l="l" t="t" r="r" b="b"/>
              <a:pathLst>
                <a:path w="240" h="267" extrusionOk="0">
                  <a:moveTo>
                    <a:pt x="103"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39" y="190"/>
                    <a:pt x="223" y="124"/>
                  </a:cubicBezTo>
                  <a:cubicBezTo>
                    <a:pt x="223" y="70"/>
                    <a:pt x="190" y="37"/>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33"/>
            <p:cNvSpPr/>
            <p:nvPr/>
          </p:nvSpPr>
          <p:spPr>
            <a:xfrm>
              <a:off x="5054200" y="2653225"/>
              <a:ext cx="6100" cy="6600"/>
            </a:xfrm>
            <a:custGeom>
              <a:avLst/>
              <a:gdLst/>
              <a:ahLst/>
              <a:cxnLst/>
              <a:rect l="l" t="t" r="r" b="b"/>
              <a:pathLst>
                <a:path w="244" h="264" extrusionOk="0">
                  <a:moveTo>
                    <a:pt x="110" y="0"/>
                  </a:moveTo>
                  <a:cubicBezTo>
                    <a:pt x="86" y="0"/>
                    <a:pt x="66" y="13"/>
                    <a:pt x="54" y="27"/>
                  </a:cubicBezTo>
                  <a:cubicBezTo>
                    <a:pt x="0" y="77"/>
                    <a:pt x="0" y="164"/>
                    <a:pt x="37" y="213"/>
                  </a:cubicBezTo>
                  <a:cubicBezTo>
                    <a:pt x="57" y="245"/>
                    <a:pt x="89" y="263"/>
                    <a:pt x="122" y="263"/>
                  </a:cubicBezTo>
                  <a:cubicBezTo>
                    <a:pt x="146" y="263"/>
                    <a:pt x="170" y="254"/>
                    <a:pt x="190" y="234"/>
                  </a:cubicBezTo>
                  <a:cubicBezTo>
                    <a:pt x="244" y="180"/>
                    <a:pt x="244" y="110"/>
                    <a:pt x="207" y="44"/>
                  </a:cubicBezTo>
                  <a:cubicBezTo>
                    <a:pt x="190" y="27"/>
                    <a:pt x="174" y="27"/>
                    <a:pt x="157" y="7"/>
                  </a:cubicBezTo>
                  <a:lnTo>
                    <a:pt x="141" y="7"/>
                  </a:ln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33"/>
            <p:cNvSpPr/>
            <p:nvPr/>
          </p:nvSpPr>
          <p:spPr>
            <a:xfrm>
              <a:off x="5052950" y="2746800"/>
              <a:ext cx="4775" cy="6375"/>
            </a:xfrm>
            <a:custGeom>
              <a:avLst/>
              <a:gdLst/>
              <a:ahLst/>
              <a:cxnLst/>
              <a:rect l="l" t="t" r="r" b="b"/>
              <a:pathLst>
                <a:path w="191" h="255" extrusionOk="0">
                  <a:moveTo>
                    <a:pt x="61" y="1"/>
                  </a:moveTo>
                  <a:cubicBezTo>
                    <a:pt x="41" y="1"/>
                    <a:pt x="20" y="9"/>
                    <a:pt x="1" y="28"/>
                  </a:cubicBezTo>
                  <a:lnTo>
                    <a:pt x="1" y="234"/>
                  </a:lnTo>
                  <a:cubicBezTo>
                    <a:pt x="17" y="234"/>
                    <a:pt x="17" y="251"/>
                    <a:pt x="34" y="251"/>
                  </a:cubicBezTo>
                  <a:cubicBezTo>
                    <a:pt x="43" y="254"/>
                    <a:pt x="53" y="255"/>
                    <a:pt x="63" y="255"/>
                  </a:cubicBezTo>
                  <a:cubicBezTo>
                    <a:pt x="109" y="255"/>
                    <a:pt x="157" y="225"/>
                    <a:pt x="174" y="181"/>
                  </a:cubicBezTo>
                  <a:cubicBezTo>
                    <a:pt x="191" y="115"/>
                    <a:pt x="174" y="28"/>
                    <a:pt x="104" y="12"/>
                  </a:cubicBezTo>
                  <a:cubicBezTo>
                    <a:pt x="90" y="5"/>
                    <a:pt x="76"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33"/>
            <p:cNvSpPr/>
            <p:nvPr/>
          </p:nvSpPr>
          <p:spPr>
            <a:xfrm>
              <a:off x="5067075" y="2621875"/>
              <a:ext cx="6100" cy="6700"/>
            </a:xfrm>
            <a:custGeom>
              <a:avLst/>
              <a:gdLst/>
              <a:ahLst/>
              <a:cxnLst/>
              <a:rect l="l" t="t" r="r" b="b"/>
              <a:pathLst>
                <a:path w="244" h="268" extrusionOk="0">
                  <a:moveTo>
                    <a:pt x="123" y="0"/>
                  </a:moveTo>
                  <a:cubicBezTo>
                    <a:pt x="117" y="0"/>
                    <a:pt x="111" y="2"/>
                    <a:pt x="104" y="8"/>
                  </a:cubicBezTo>
                  <a:cubicBezTo>
                    <a:pt x="71" y="8"/>
                    <a:pt x="54" y="24"/>
                    <a:pt x="38" y="61"/>
                  </a:cubicBezTo>
                  <a:cubicBezTo>
                    <a:pt x="21" y="78"/>
                    <a:pt x="1" y="111"/>
                    <a:pt x="21" y="148"/>
                  </a:cubicBezTo>
                  <a:cubicBezTo>
                    <a:pt x="21" y="181"/>
                    <a:pt x="38" y="214"/>
                    <a:pt x="54" y="230"/>
                  </a:cubicBezTo>
                  <a:cubicBezTo>
                    <a:pt x="71" y="251"/>
                    <a:pt x="104" y="267"/>
                    <a:pt x="141" y="267"/>
                  </a:cubicBezTo>
                  <a:cubicBezTo>
                    <a:pt x="190" y="251"/>
                    <a:pt x="244" y="181"/>
                    <a:pt x="227" y="111"/>
                  </a:cubicBezTo>
                  <a:cubicBezTo>
                    <a:pt x="227" y="78"/>
                    <a:pt x="207" y="45"/>
                    <a:pt x="190" y="24"/>
                  </a:cubicBezTo>
                  <a:cubicBezTo>
                    <a:pt x="174" y="24"/>
                    <a:pt x="174" y="8"/>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33"/>
            <p:cNvSpPr/>
            <p:nvPr/>
          </p:nvSpPr>
          <p:spPr>
            <a:xfrm>
              <a:off x="5052950" y="2703000"/>
              <a:ext cx="4775" cy="6275"/>
            </a:xfrm>
            <a:custGeom>
              <a:avLst/>
              <a:gdLst/>
              <a:ahLst/>
              <a:cxnLst/>
              <a:rect l="l" t="t" r="r" b="b"/>
              <a:pathLst>
                <a:path w="191" h="251" extrusionOk="0">
                  <a:moveTo>
                    <a:pt x="65" y="1"/>
                  </a:moveTo>
                  <a:cubicBezTo>
                    <a:pt x="41" y="1"/>
                    <a:pt x="20" y="9"/>
                    <a:pt x="1" y="28"/>
                  </a:cubicBezTo>
                  <a:lnTo>
                    <a:pt x="1" y="234"/>
                  </a:lnTo>
                  <a:cubicBezTo>
                    <a:pt x="17" y="234"/>
                    <a:pt x="17" y="250"/>
                    <a:pt x="34" y="250"/>
                  </a:cubicBezTo>
                  <a:lnTo>
                    <a:pt x="87" y="250"/>
                  </a:lnTo>
                  <a:cubicBezTo>
                    <a:pt x="120" y="250"/>
                    <a:pt x="153" y="217"/>
                    <a:pt x="174" y="164"/>
                  </a:cubicBezTo>
                  <a:cubicBezTo>
                    <a:pt x="191" y="131"/>
                    <a:pt x="191" y="77"/>
                    <a:pt x="153" y="44"/>
                  </a:cubicBezTo>
                  <a:cubicBezTo>
                    <a:pt x="137" y="28"/>
                    <a:pt x="137" y="11"/>
                    <a:pt x="120" y="11"/>
                  </a:cubicBezTo>
                  <a:cubicBezTo>
                    <a:pt x="100" y="5"/>
                    <a:pt x="82"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8" name="Google Shape;13178;p33"/>
            <p:cNvSpPr/>
            <p:nvPr/>
          </p:nvSpPr>
          <p:spPr>
            <a:xfrm>
              <a:off x="5078725" y="2453725"/>
              <a:ext cx="5175" cy="3100"/>
            </a:xfrm>
            <a:custGeom>
              <a:avLst/>
              <a:gdLst/>
              <a:ahLst/>
              <a:cxnLst/>
              <a:rect l="l" t="t" r="r" b="b"/>
              <a:pathLst>
                <a:path w="207" h="124" extrusionOk="0">
                  <a:moveTo>
                    <a:pt x="1" y="1"/>
                  </a:moveTo>
                  <a:lnTo>
                    <a:pt x="1" y="17"/>
                  </a:lnTo>
                  <a:cubicBezTo>
                    <a:pt x="1" y="78"/>
                    <a:pt x="54" y="124"/>
                    <a:pt x="100" y="124"/>
                  </a:cubicBezTo>
                  <a:cubicBezTo>
                    <a:pt x="107" y="124"/>
                    <a:pt x="114" y="123"/>
                    <a:pt x="120" y="120"/>
                  </a:cubicBezTo>
                  <a:cubicBezTo>
                    <a:pt x="153" y="120"/>
                    <a:pt x="174" y="104"/>
                    <a:pt x="190" y="71"/>
                  </a:cubicBezTo>
                  <a:cubicBezTo>
                    <a:pt x="207" y="71"/>
                    <a:pt x="207" y="50"/>
                    <a:pt x="207" y="50"/>
                  </a:cubicBezTo>
                  <a:cubicBezTo>
                    <a:pt x="137" y="34"/>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9" name="Google Shape;13179;p33"/>
            <p:cNvSpPr/>
            <p:nvPr/>
          </p:nvSpPr>
          <p:spPr>
            <a:xfrm>
              <a:off x="5124700" y="2736225"/>
              <a:ext cx="6000" cy="6550"/>
            </a:xfrm>
            <a:custGeom>
              <a:avLst/>
              <a:gdLst/>
              <a:ahLst/>
              <a:cxnLst/>
              <a:rect l="l" t="t" r="r" b="b"/>
              <a:pathLst>
                <a:path w="240" h="262" extrusionOk="0">
                  <a:moveTo>
                    <a:pt x="134" y="0"/>
                  </a:moveTo>
                  <a:cubicBezTo>
                    <a:pt x="84" y="0"/>
                    <a:pt x="44" y="35"/>
                    <a:pt x="17" y="88"/>
                  </a:cubicBezTo>
                  <a:cubicBezTo>
                    <a:pt x="0" y="158"/>
                    <a:pt x="33" y="228"/>
                    <a:pt x="87" y="245"/>
                  </a:cubicBezTo>
                  <a:cubicBezTo>
                    <a:pt x="104" y="261"/>
                    <a:pt x="120" y="261"/>
                    <a:pt x="136" y="261"/>
                  </a:cubicBezTo>
                  <a:cubicBezTo>
                    <a:pt x="169" y="261"/>
                    <a:pt x="207" y="228"/>
                    <a:pt x="223" y="175"/>
                  </a:cubicBezTo>
                  <a:cubicBezTo>
                    <a:pt x="240" y="125"/>
                    <a:pt x="240" y="72"/>
                    <a:pt x="207" y="39"/>
                  </a:cubicBezTo>
                  <a:cubicBezTo>
                    <a:pt x="190" y="22"/>
                    <a:pt x="190" y="22"/>
                    <a:pt x="169"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33"/>
            <p:cNvSpPr/>
            <p:nvPr/>
          </p:nvSpPr>
          <p:spPr>
            <a:xfrm>
              <a:off x="5191700" y="2661125"/>
              <a:ext cx="6000" cy="6675"/>
            </a:xfrm>
            <a:custGeom>
              <a:avLst/>
              <a:gdLst/>
              <a:ahLst/>
              <a:cxnLst/>
              <a:rect l="l" t="t" r="r" b="b"/>
              <a:pathLst>
                <a:path w="240" h="267" extrusionOk="0">
                  <a:moveTo>
                    <a:pt x="103" y="0"/>
                  </a:moveTo>
                  <a:cubicBezTo>
                    <a:pt x="50" y="21"/>
                    <a:pt x="0" y="87"/>
                    <a:pt x="17" y="157"/>
                  </a:cubicBezTo>
                  <a:cubicBezTo>
                    <a:pt x="17" y="190"/>
                    <a:pt x="33" y="227"/>
                    <a:pt x="50" y="243"/>
                  </a:cubicBezTo>
                  <a:cubicBezTo>
                    <a:pt x="76" y="255"/>
                    <a:pt x="92" y="267"/>
                    <a:pt x="111" y="267"/>
                  </a:cubicBezTo>
                  <a:cubicBezTo>
                    <a:pt x="118" y="267"/>
                    <a:pt x="127" y="265"/>
                    <a:pt x="136" y="260"/>
                  </a:cubicBezTo>
                  <a:cubicBezTo>
                    <a:pt x="206" y="260"/>
                    <a:pt x="239" y="190"/>
                    <a:pt x="223" y="124"/>
                  </a:cubicBezTo>
                  <a:cubicBezTo>
                    <a:pt x="223" y="87"/>
                    <a:pt x="206" y="54"/>
                    <a:pt x="190" y="37"/>
                  </a:cubicBezTo>
                  <a:cubicBezTo>
                    <a:pt x="169" y="21"/>
                    <a:pt x="169"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33"/>
            <p:cNvSpPr/>
            <p:nvPr/>
          </p:nvSpPr>
          <p:spPr>
            <a:xfrm>
              <a:off x="5216125" y="2644250"/>
              <a:ext cx="6100" cy="6550"/>
            </a:xfrm>
            <a:custGeom>
              <a:avLst/>
              <a:gdLst/>
              <a:ahLst/>
              <a:cxnLst/>
              <a:rect l="l" t="t" r="r" b="b"/>
              <a:pathLst>
                <a:path w="244" h="262" extrusionOk="0">
                  <a:moveTo>
                    <a:pt x="94" y="0"/>
                  </a:moveTo>
                  <a:cubicBezTo>
                    <a:pt x="76" y="0"/>
                    <a:pt x="61" y="12"/>
                    <a:pt x="38" y="24"/>
                  </a:cubicBezTo>
                  <a:cubicBezTo>
                    <a:pt x="17" y="40"/>
                    <a:pt x="0" y="77"/>
                    <a:pt x="0" y="110"/>
                  </a:cubicBezTo>
                  <a:cubicBezTo>
                    <a:pt x="0" y="143"/>
                    <a:pt x="0" y="180"/>
                    <a:pt x="17" y="213"/>
                  </a:cubicBezTo>
                  <a:cubicBezTo>
                    <a:pt x="48" y="242"/>
                    <a:pt x="86" y="261"/>
                    <a:pt x="117" y="261"/>
                  </a:cubicBezTo>
                  <a:cubicBezTo>
                    <a:pt x="140" y="261"/>
                    <a:pt x="160" y="252"/>
                    <a:pt x="174" y="230"/>
                  </a:cubicBezTo>
                  <a:cubicBezTo>
                    <a:pt x="223" y="180"/>
                    <a:pt x="244" y="110"/>
                    <a:pt x="190" y="40"/>
                  </a:cubicBezTo>
                  <a:cubicBezTo>
                    <a:pt x="190" y="24"/>
                    <a:pt x="174" y="7"/>
                    <a:pt x="157" y="7"/>
                  </a:cubicBezTo>
                  <a:lnTo>
                    <a:pt x="120" y="7"/>
                  </a:lnTo>
                  <a:cubicBezTo>
                    <a:pt x="110" y="2"/>
                    <a:pt x="102"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33"/>
            <p:cNvSpPr/>
            <p:nvPr/>
          </p:nvSpPr>
          <p:spPr>
            <a:xfrm>
              <a:off x="5207575" y="2706250"/>
              <a:ext cx="6000" cy="6425"/>
            </a:xfrm>
            <a:custGeom>
              <a:avLst/>
              <a:gdLst/>
              <a:ahLst/>
              <a:cxnLst/>
              <a:rect l="l" t="t" r="r" b="b"/>
              <a:pathLst>
                <a:path w="240" h="257" extrusionOk="0">
                  <a:moveTo>
                    <a:pt x="103" y="1"/>
                  </a:moveTo>
                  <a:cubicBezTo>
                    <a:pt x="33" y="1"/>
                    <a:pt x="0" y="71"/>
                    <a:pt x="17" y="137"/>
                  </a:cubicBezTo>
                  <a:cubicBezTo>
                    <a:pt x="17" y="174"/>
                    <a:pt x="33" y="207"/>
                    <a:pt x="50" y="224"/>
                  </a:cubicBezTo>
                  <a:cubicBezTo>
                    <a:pt x="87" y="257"/>
                    <a:pt x="103" y="257"/>
                    <a:pt x="136" y="257"/>
                  </a:cubicBezTo>
                  <a:cubicBezTo>
                    <a:pt x="190" y="240"/>
                    <a:pt x="239" y="174"/>
                    <a:pt x="223" y="104"/>
                  </a:cubicBezTo>
                  <a:cubicBezTo>
                    <a:pt x="223" y="71"/>
                    <a:pt x="206" y="34"/>
                    <a:pt x="190" y="17"/>
                  </a:cubicBezTo>
                  <a:cubicBezTo>
                    <a:pt x="173"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3" name="Google Shape;13183;p33"/>
            <p:cNvSpPr/>
            <p:nvPr/>
          </p:nvSpPr>
          <p:spPr>
            <a:xfrm>
              <a:off x="5218300" y="2624225"/>
              <a:ext cx="6000" cy="6675"/>
            </a:xfrm>
            <a:custGeom>
              <a:avLst/>
              <a:gdLst/>
              <a:ahLst/>
              <a:cxnLst/>
              <a:rect l="l" t="t" r="r" b="b"/>
              <a:pathLst>
                <a:path w="240" h="267" extrusionOk="0">
                  <a:moveTo>
                    <a:pt x="103" y="0"/>
                  </a:moveTo>
                  <a:cubicBezTo>
                    <a:pt x="54" y="17"/>
                    <a:pt x="0" y="87"/>
                    <a:pt x="17" y="157"/>
                  </a:cubicBezTo>
                  <a:cubicBezTo>
                    <a:pt x="17" y="190"/>
                    <a:pt x="33" y="223"/>
                    <a:pt x="54" y="239"/>
                  </a:cubicBezTo>
                  <a:cubicBezTo>
                    <a:pt x="77" y="254"/>
                    <a:pt x="92" y="267"/>
                    <a:pt x="111" y="267"/>
                  </a:cubicBezTo>
                  <a:cubicBezTo>
                    <a:pt x="119" y="267"/>
                    <a:pt x="127" y="265"/>
                    <a:pt x="136" y="260"/>
                  </a:cubicBezTo>
                  <a:cubicBezTo>
                    <a:pt x="206" y="260"/>
                    <a:pt x="239" y="190"/>
                    <a:pt x="223" y="120"/>
                  </a:cubicBezTo>
                  <a:cubicBezTo>
                    <a:pt x="223" y="87"/>
                    <a:pt x="206" y="54"/>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4" name="Google Shape;13184;p33"/>
            <p:cNvSpPr/>
            <p:nvPr/>
          </p:nvSpPr>
          <p:spPr>
            <a:xfrm>
              <a:off x="5217475" y="2671725"/>
              <a:ext cx="6000" cy="6625"/>
            </a:xfrm>
            <a:custGeom>
              <a:avLst/>
              <a:gdLst/>
              <a:ahLst/>
              <a:cxnLst/>
              <a:rect l="l" t="t" r="r" b="b"/>
              <a:pathLst>
                <a:path w="240" h="265" extrusionOk="0">
                  <a:moveTo>
                    <a:pt x="106" y="0"/>
                  </a:moveTo>
                  <a:cubicBezTo>
                    <a:pt x="83" y="0"/>
                    <a:pt x="61" y="14"/>
                    <a:pt x="50" y="25"/>
                  </a:cubicBezTo>
                  <a:cubicBezTo>
                    <a:pt x="0" y="75"/>
                    <a:pt x="0" y="162"/>
                    <a:pt x="33" y="215"/>
                  </a:cubicBezTo>
                  <a:cubicBezTo>
                    <a:pt x="50" y="232"/>
                    <a:pt x="87" y="248"/>
                    <a:pt x="103" y="265"/>
                  </a:cubicBezTo>
                  <a:cubicBezTo>
                    <a:pt x="136" y="265"/>
                    <a:pt x="169" y="248"/>
                    <a:pt x="190" y="232"/>
                  </a:cubicBezTo>
                  <a:cubicBezTo>
                    <a:pt x="206" y="215"/>
                    <a:pt x="223" y="178"/>
                    <a:pt x="239" y="145"/>
                  </a:cubicBezTo>
                  <a:cubicBezTo>
                    <a:pt x="239" y="112"/>
                    <a:pt x="223" y="75"/>
                    <a:pt x="206" y="42"/>
                  </a:cubicBezTo>
                  <a:cubicBezTo>
                    <a:pt x="190" y="25"/>
                    <a:pt x="169" y="25"/>
                    <a:pt x="153" y="9"/>
                  </a:cubicBezTo>
                  <a:lnTo>
                    <a:pt x="136" y="9"/>
                  </a:lnTo>
                  <a:cubicBezTo>
                    <a:pt x="126" y="3"/>
                    <a:pt x="11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5" name="Google Shape;13185;p33"/>
            <p:cNvSpPr/>
            <p:nvPr/>
          </p:nvSpPr>
          <p:spPr>
            <a:xfrm>
              <a:off x="5195500" y="2694475"/>
              <a:ext cx="6125" cy="6575"/>
            </a:xfrm>
            <a:custGeom>
              <a:avLst/>
              <a:gdLst/>
              <a:ahLst/>
              <a:cxnLst/>
              <a:rect l="l" t="t" r="r" b="b"/>
              <a:pathLst>
                <a:path w="245" h="263" extrusionOk="0">
                  <a:moveTo>
                    <a:pt x="119" y="0"/>
                  </a:moveTo>
                  <a:cubicBezTo>
                    <a:pt x="76" y="0"/>
                    <a:pt x="33" y="22"/>
                    <a:pt x="17" y="76"/>
                  </a:cubicBezTo>
                  <a:cubicBezTo>
                    <a:pt x="1" y="146"/>
                    <a:pt x="17" y="233"/>
                    <a:pt x="87" y="249"/>
                  </a:cubicBezTo>
                  <a:cubicBezTo>
                    <a:pt x="102" y="258"/>
                    <a:pt x="117" y="262"/>
                    <a:pt x="132" y="262"/>
                  </a:cubicBezTo>
                  <a:cubicBezTo>
                    <a:pt x="173" y="262"/>
                    <a:pt x="211" y="231"/>
                    <a:pt x="224" y="179"/>
                  </a:cubicBezTo>
                  <a:cubicBezTo>
                    <a:pt x="244" y="109"/>
                    <a:pt x="224" y="43"/>
                    <a:pt x="158"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6" name="Google Shape;13186;p33"/>
            <p:cNvSpPr/>
            <p:nvPr/>
          </p:nvSpPr>
          <p:spPr>
            <a:xfrm>
              <a:off x="5200250" y="2719975"/>
              <a:ext cx="6525" cy="6400"/>
            </a:xfrm>
            <a:custGeom>
              <a:avLst/>
              <a:gdLst/>
              <a:ahLst/>
              <a:cxnLst/>
              <a:rect l="l" t="t" r="r" b="b"/>
              <a:pathLst>
                <a:path w="261" h="256" extrusionOk="0">
                  <a:moveTo>
                    <a:pt x="137" y="0"/>
                  </a:moveTo>
                  <a:cubicBezTo>
                    <a:pt x="104" y="0"/>
                    <a:pt x="87" y="0"/>
                    <a:pt x="54" y="37"/>
                  </a:cubicBezTo>
                  <a:cubicBezTo>
                    <a:pt x="17" y="70"/>
                    <a:pt x="1" y="157"/>
                    <a:pt x="34" y="206"/>
                  </a:cubicBezTo>
                  <a:cubicBezTo>
                    <a:pt x="64" y="237"/>
                    <a:pt x="101" y="256"/>
                    <a:pt x="132" y="256"/>
                  </a:cubicBezTo>
                  <a:cubicBezTo>
                    <a:pt x="155" y="256"/>
                    <a:pt x="176" y="246"/>
                    <a:pt x="190" y="223"/>
                  </a:cubicBezTo>
                  <a:cubicBezTo>
                    <a:pt x="240" y="190"/>
                    <a:pt x="260" y="103"/>
                    <a:pt x="207"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33"/>
            <p:cNvSpPr/>
            <p:nvPr/>
          </p:nvSpPr>
          <p:spPr>
            <a:xfrm>
              <a:off x="5203650" y="2752125"/>
              <a:ext cx="6100" cy="6525"/>
            </a:xfrm>
            <a:custGeom>
              <a:avLst/>
              <a:gdLst/>
              <a:ahLst/>
              <a:cxnLst/>
              <a:rect l="l" t="t" r="r" b="b"/>
              <a:pathLst>
                <a:path w="244" h="261" extrusionOk="0">
                  <a:moveTo>
                    <a:pt x="129" y="1"/>
                  </a:moveTo>
                  <a:cubicBezTo>
                    <a:pt x="83" y="1"/>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33"/>
            <p:cNvSpPr/>
            <p:nvPr/>
          </p:nvSpPr>
          <p:spPr>
            <a:xfrm>
              <a:off x="5213125" y="2594400"/>
              <a:ext cx="5600" cy="6650"/>
            </a:xfrm>
            <a:custGeom>
              <a:avLst/>
              <a:gdLst/>
              <a:ahLst/>
              <a:cxnLst/>
              <a:rect l="l" t="t" r="r" b="b"/>
              <a:pathLst>
                <a:path w="224" h="266" extrusionOk="0">
                  <a:moveTo>
                    <a:pt x="116" y="1"/>
                  </a:moveTo>
                  <a:cubicBezTo>
                    <a:pt x="108" y="1"/>
                    <a:pt x="98" y="3"/>
                    <a:pt x="87" y="10"/>
                  </a:cubicBezTo>
                  <a:cubicBezTo>
                    <a:pt x="34" y="10"/>
                    <a:pt x="1" y="76"/>
                    <a:pt x="1" y="146"/>
                  </a:cubicBezTo>
                  <a:cubicBezTo>
                    <a:pt x="1" y="179"/>
                    <a:pt x="17" y="216"/>
                    <a:pt x="54" y="232"/>
                  </a:cubicBezTo>
                  <a:cubicBezTo>
                    <a:pt x="71" y="249"/>
                    <a:pt x="104" y="265"/>
                    <a:pt x="120" y="265"/>
                  </a:cubicBezTo>
                  <a:cubicBezTo>
                    <a:pt x="191" y="249"/>
                    <a:pt x="224" y="179"/>
                    <a:pt x="224" y="113"/>
                  </a:cubicBezTo>
                  <a:cubicBezTo>
                    <a:pt x="224" y="76"/>
                    <a:pt x="207" y="43"/>
                    <a:pt x="174" y="26"/>
                  </a:cubicBezTo>
                  <a:lnTo>
                    <a:pt x="158" y="10"/>
                  </a:lnTo>
                  <a:cubicBezTo>
                    <a:pt x="144" y="10"/>
                    <a:pt x="13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33"/>
            <p:cNvSpPr/>
            <p:nvPr/>
          </p:nvSpPr>
          <p:spPr>
            <a:xfrm>
              <a:off x="5239325" y="2560200"/>
              <a:ext cx="6100" cy="6525"/>
            </a:xfrm>
            <a:custGeom>
              <a:avLst/>
              <a:gdLst/>
              <a:ahLst/>
              <a:cxnLst/>
              <a:rect l="l" t="t" r="r" b="b"/>
              <a:pathLst>
                <a:path w="244" h="261" extrusionOk="0">
                  <a:moveTo>
                    <a:pt x="103" y="1"/>
                  </a:moveTo>
                  <a:cubicBezTo>
                    <a:pt x="70" y="1"/>
                    <a:pt x="54" y="17"/>
                    <a:pt x="37" y="54"/>
                  </a:cubicBezTo>
                  <a:cubicBezTo>
                    <a:pt x="17" y="71"/>
                    <a:pt x="0" y="104"/>
                    <a:pt x="17" y="141"/>
                  </a:cubicBezTo>
                  <a:cubicBezTo>
                    <a:pt x="17" y="174"/>
                    <a:pt x="37" y="207"/>
                    <a:pt x="54" y="223"/>
                  </a:cubicBezTo>
                  <a:cubicBezTo>
                    <a:pt x="87" y="261"/>
                    <a:pt x="103" y="261"/>
                    <a:pt x="140" y="261"/>
                  </a:cubicBezTo>
                  <a:cubicBezTo>
                    <a:pt x="206" y="244"/>
                    <a:pt x="243" y="174"/>
                    <a:pt x="223" y="104"/>
                  </a:cubicBezTo>
                  <a:cubicBezTo>
                    <a:pt x="223" y="71"/>
                    <a:pt x="206" y="38"/>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0" name="Google Shape;13190;p33"/>
            <p:cNvSpPr/>
            <p:nvPr/>
          </p:nvSpPr>
          <p:spPr>
            <a:xfrm>
              <a:off x="5220050" y="2608425"/>
              <a:ext cx="6000" cy="6475"/>
            </a:xfrm>
            <a:custGeom>
              <a:avLst/>
              <a:gdLst/>
              <a:ahLst/>
              <a:cxnLst/>
              <a:rect l="l" t="t" r="r" b="b"/>
              <a:pathLst>
                <a:path w="240" h="259" extrusionOk="0">
                  <a:moveTo>
                    <a:pt x="110" y="1"/>
                  </a:moveTo>
                  <a:cubicBezTo>
                    <a:pt x="70" y="1"/>
                    <a:pt x="29" y="32"/>
                    <a:pt x="17" y="84"/>
                  </a:cubicBezTo>
                  <a:cubicBezTo>
                    <a:pt x="0" y="150"/>
                    <a:pt x="17" y="220"/>
                    <a:pt x="87" y="253"/>
                  </a:cubicBezTo>
                  <a:cubicBezTo>
                    <a:pt x="96" y="257"/>
                    <a:pt x="106" y="258"/>
                    <a:pt x="116" y="258"/>
                  </a:cubicBezTo>
                  <a:cubicBezTo>
                    <a:pt x="161" y="258"/>
                    <a:pt x="209" y="224"/>
                    <a:pt x="223" y="170"/>
                  </a:cubicBezTo>
                  <a:cubicBezTo>
                    <a:pt x="239" y="100"/>
                    <a:pt x="223" y="30"/>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33"/>
            <p:cNvSpPr/>
            <p:nvPr/>
          </p:nvSpPr>
          <p:spPr>
            <a:xfrm>
              <a:off x="5246225" y="25894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0" y="223"/>
                  </a:cubicBezTo>
                  <a:cubicBezTo>
                    <a:pt x="70" y="256"/>
                    <a:pt x="103" y="256"/>
                    <a:pt x="120" y="256"/>
                  </a:cubicBezTo>
                  <a:cubicBezTo>
                    <a:pt x="190" y="240"/>
                    <a:pt x="223" y="170"/>
                    <a:pt x="223" y="104"/>
                  </a:cubicBezTo>
                  <a:cubicBezTo>
                    <a:pt x="223" y="67"/>
                    <a:pt x="206" y="34"/>
                    <a:pt x="174"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33"/>
            <p:cNvSpPr/>
            <p:nvPr/>
          </p:nvSpPr>
          <p:spPr>
            <a:xfrm>
              <a:off x="5232925" y="2620825"/>
              <a:ext cx="6425" cy="6325"/>
            </a:xfrm>
            <a:custGeom>
              <a:avLst/>
              <a:gdLst/>
              <a:ahLst/>
              <a:cxnLst/>
              <a:rect l="l" t="t" r="r" b="b"/>
              <a:pathLst>
                <a:path w="257" h="253" extrusionOk="0">
                  <a:moveTo>
                    <a:pt x="137" y="0"/>
                  </a:moveTo>
                  <a:cubicBezTo>
                    <a:pt x="120" y="0"/>
                    <a:pt x="87" y="0"/>
                    <a:pt x="50" y="17"/>
                  </a:cubicBezTo>
                  <a:cubicBezTo>
                    <a:pt x="17" y="66"/>
                    <a:pt x="0" y="153"/>
                    <a:pt x="33" y="206"/>
                  </a:cubicBezTo>
                  <a:cubicBezTo>
                    <a:pt x="65" y="235"/>
                    <a:pt x="100" y="253"/>
                    <a:pt x="135" y="253"/>
                  </a:cubicBezTo>
                  <a:cubicBezTo>
                    <a:pt x="160" y="253"/>
                    <a:pt x="184" y="243"/>
                    <a:pt x="207" y="223"/>
                  </a:cubicBezTo>
                  <a:cubicBezTo>
                    <a:pt x="240" y="190"/>
                    <a:pt x="256" y="103"/>
                    <a:pt x="223" y="50"/>
                  </a:cubicBezTo>
                  <a:cubicBezTo>
                    <a:pt x="207" y="33"/>
                    <a:pt x="19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33"/>
            <p:cNvSpPr/>
            <p:nvPr/>
          </p:nvSpPr>
          <p:spPr>
            <a:xfrm>
              <a:off x="5234575" y="2577425"/>
              <a:ext cx="6100" cy="6400"/>
            </a:xfrm>
            <a:custGeom>
              <a:avLst/>
              <a:gdLst/>
              <a:ahLst/>
              <a:cxnLst/>
              <a:rect l="l" t="t" r="r" b="b"/>
              <a:pathLst>
                <a:path w="244" h="256" extrusionOk="0">
                  <a:moveTo>
                    <a:pt x="104" y="0"/>
                  </a:moveTo>
                  <a:cubicBezTo>
                    <a:pt x="104" y="0"/>
                    <a:pt x="87" y="0"/>
                    <a:pt x="87" y="17"/>
                  </a:cubicBezTo>
                  <a:cubicBezTo>
                    <a:pt x="38" y="33"/>
                    <a:pt x="0" y="87"/>
                    <a:pt x="21" y="153"/>
                  </a:cubicBezTo>
                  <a:cubicBezTo>
                    <a:pt x="21" y="190"/>
                    <a:pt x="38" y="206"/>
                    <a:pt x="54" y="239"/>
                  </a:cubicBezTo>
                  <a:cubicBezTo>
                    <a:pt x="87" y="256"/>
                    <a:pt x="104" y="256"/>
                    <a:pt x="141" y="256"/>
                  </a:cubicBezTo>
                  <a:cubicBezTo>
                    <a:pt x="207" y="239"/>
                    <a:pt x="244" y="173"/>
                    <a:pt x="244" y="103"/>
                  </a:cubicBezTo>
                  <a:cubicBezTo>
                    <a:pt x="227" y="103"/>
                    <a:pt x="227" y="87"/>
                    <a:pt x="227" y="70"/>
                  </a:cubicBezTo>
                  <a:cubicBezTo>
                    <a:pt x="207" y="50"/>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33"/>
            <p:cNvSpPr/>
            <p:nvPr/>
          </p:nvSpPr>
          <p:spPr>
            <a:xfrm>
              <a:off x="5224275" y="2656700"/>
              <a:ext cx="6100" cy="6600"/>
            </a:xfrm>
            <a:custGeom>
              <a:avLst/>
              <a:gdLst/>
              <a:ahLst/>
              <a:cxnLst/>
              <a:rect l="l" t="t" r="r" b="b"/>
              <a:pathLst>
                <a:path w="244" h="264" extrusionOk="0">
                  <a:moveTo>
                    <a:pt x="123" y="1"/>
                  </a:moveTo>
                  <a:cubicBezTo>
                    <a:pt x="117" y="1"/>
                    <a:pt x="110" y="3"/>
                    <a:pt x="103" y="8"/>
                  </a:cubicBezTo>
                  <a:cubicBezTo>
                    <a:pt x="37" y="8"/>
                    <a:pt x="0" y="74"/>
                    <a:pt x="21" y="144"/>
                  </a:cubicBezTo>
                  <a:cubicBezTo>
                    <a:pt x="21" y="177"/>
                    <a:pt x="37" y="214"/>
                    <a:pt x="54" y="231"/>
                  </a:cubicBezTo>
                  <a:cubicBezTo>
                    <a:pt x="87" y="247"/>
                    <a:pt x="103" y="264"/>
                    <a:pt x="140" y="264"/>
                  </a:cubicBezTo>
                  <a:cubicBezTo>
                    <a:pt x="173" y="247"/>
                    <a:pt x="190" y="231"/>
                    <a:pt x="206" y="214"/>
                  </a:cubicBezTo>
                  <a:cubicBezTo>
                    <a:pt x="227" y="177"/>
                    <a:pt x="243" y="144"/>
                    <a:pt x="227" y="111"/>
                  </a:cubicBezTo>
                  <a:cubicBezTo>
                    <a:pt x="227" y="74"/>
                    <a:pt x="206" y="41"/>
                    <a:pt x="190" y="25"/>
                  </a:cubicBezTo>
                  <a:cubicBezTo>
                    <a:pt x="173" y="25"/>
                    <a:pt x="173" y="8"/>
                    <a:pt x="157" y="8"/>
                  </a:cubicBezTo>
                  <a:cubicBezTo>
                    <a:pt x="146" y="8"/>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5" name="Google Shape;13195;p33"/>
            <p:cNvSpPr/>
            <p:nvPr/>
          </p:nvSpPr>
          <p:spPr>
            <a:xfrm>
              <a:off x="5230350" y="2670275"/>
              <a:ext cx="6425" cy="6550"/>
            </a:xfrm>
            <a:custGeom>
              <a:avLst/>
              <a:gdLst/>
              <a:ahLst/>
              <a:cxnLst/>
              <a:rect l="l" t="t" r="r" b="b"/>
              <a:pathLst>
                <a:path w="257" h="262" extrusionOk="0">
                  <a:moveTo>
                    <a:pt x="127" y="1"/>
                  </a:moveTo>
                  <a:cubicBezTo>
                    <a:pt x="87" y="1"/>
                    <a:pt x="46" y="32"/>
                    <a:pt x="33" y="83"/>
                  </a:cubicBezTo>
                  <a:cubicBezTo>
                    <a:pt x="0" y="149"/>
                    <a:pt x="33" y="220"/>
                    <a:pt x="87" y="253"/>
                  </a:cubicBezTo>
                  <a:cubicBezTo>
                    <a:pt x="98" y="253"/>
                    <a:pt x="109" y="262"/>
                    <a:pt x="120" y="262"/>
                  </a:cubicBezTo>
                  <a:cubicBezTo>
                    <a:pt x="125" y="262"/>
                    <a:pt x="131" y="259"/>
                    <a:pt x="136" y="253"/>
                  </a:cubicBezTo>
                  <a:cubicBezTo>
                    <a:pt x="190" y="253"/>
                    <a:pt x="223" y="220"/>
                    <a:pt x="240" y="187"/>
                  </a:cubicBezTo>
                  <a:cubicBezTo>
                    <a:pt x="256" y="133"/>
                    <a:pt x="240" y="83"/>
                    <a:pt x="207" y="46"/>
                  </a:cubicBezTo>
                  <a:cubicBezTo>
                    <a:pt x="207" y="30"/>
                    <a:pt x="190"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6" name="Google Shape;13196;p33"/>
            <p:cNvSpPr/>
            <p:nvPr/>
          </p:nvSpPr>
          <p:spPr>
            <a:xfrm>
              <a:off x="5227775" y="2684150"/>
              <a:ext cx="5575" cy="6525"/>
            </a:xfrm>
            <a:custGeom>
              <a:avLst/>
              <a:gdLst/>
              <a:ahLst/>
              <a:cxnLst/>
              <a:rect l="l" t="t" r="r" b="b"/>
              <a:pathLst>
                <a:path w="223" h="261" extrusionOk="0">
                  <a:moveTo>
                    <a:pt x="99" y="1"/>
                  </a:moveTo>
                  <a:cubicBezTo>
                    <a:pt x="57" y="1"/>
                    <a:pt x="13" y="23"/>
                    <a:pt x="0" y="77"/>
                  </a:cubicBezTo>
                  <a:lnTo>
                    <a:pt x="0" y="147"/>
                  </a:lnTo>
                  <a:cubicBezTo>
                    <a:pt x="0" y="196"/>
                    <a:pt x="33" y="233"/>
                    <a:pt x="66" y="250"/>
                  </a:cubicBezTo>
                  <a:cubicBezTo>
                    <a:pt x="82" y="257"/>
                    <a:pt x="99" y="261"/>
                    <a:pt x="116" y="261"/>
                  </a:cubicBezTo>
                  <a:cubicBezTo>
                    <a:pt x="139" y="261"/>
                    <a:pt x="160" y="253"/>
                    <a:pt x="169" y="233"/>
                  </a:cubicBezTo>
                  <a:cubicBezTo>
                    <a:pt x="190" y="213"/>
                    <a:pt x="206" y="196"/>
                    <a:pt x="206" y="180"/>
                  </a:cubicBezTo>
                  <a:cubicBezTo>
                    <a:pt x="223" y="110"/>
                    <a:pt x="206" y="44"/>
                    <a:pt x="136" y="7"/>
                  </a:cubicBezTo>
                  <a:cubicBezTo>
                    <a:pt x="125" y="3"/>
                    <a:pt x="112"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7" name="Google Shape;13197;p33"/>
            <p:cNvSpPr/>
            <p:nvPr/>
          </p:nvSpPr>
          <p:spPr>
            <a:xfrm>
              <a:off x="5183550" y="2646825"/>
              <a:ext cx="6000" cy="6575"/>
            </a:xfrm>
            <a:custGeom>
              <a:avLst/>
              <a:gdLst/>
              <a:ahLst/>
              <a:cxnLst/>
              <a:rect l="l" t="t" r="r" b="b"/>
              <a:pathLst>
                <a:path w="240" h="263" extrusionOk="0">
                  <a:moveTo>
                    <a:pt x="110" y="0"/>
                  </a:moveTo>
                  <a:cubicBezTo>
                    <a:pt x="91" y="0"/>
                    <a:pt x="73" y="12"/>
                    <a:pt x="50" y="24"/>
                  </a:cubicBezTo>
                  <a:cubicBezTo>
                    <a:pt x="17" y="77"/>
                    <a:pt x="1" y="160"/>
                    <a:pt x="34" y="213"/>
                  </a:cubicBezTo>
                  <a:cubicBezTo>
                    <a:pt x="50" y="230"/>
                    <a:pt x="83" y="246"/>
                    <a:pt x="120" y="263"/>
                  </a:cubicBezTo>
                  <a:cubicBezTo>
                    <a:pt x="137" y="263"/>
                    <a:pt x="170" y="246"/>
                    <a:pt x="186" y="230"/>
                  </a:cubicBezTo>
                  <a:cubicBezTo>
                    <a:pt x="223" y="213"/>
                    <a:pt x="240" y="180"/>
                    <a:pt x="240" y="143"/>
                  </a:cubicBezTo>
                  <a:cubicBezTo>
                    <a:pt x="240" y="110"/>
                    <a:pt x="223" y="77"/>
                    <a:pt x="207" y="40"/>
                  </a:cubicBezTo>
                  <a:cubicBezTo>
                    <a:pt x="207" y="24"/>
                    <a:pt x="186" y="7"/>
                    <a:pt x="170" y="7"/>
                  </a:cubicBezTo>
                  <a:lnTo>
                    <a:pt x="137" y="7"/>
                  </a:lnTo>
                  <a:cubicBezTo>
                    <a:pt x="127" y="2"/>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33"/>
            <p:cNvSpPr/>
            <p:nvPr/>
          </p:nvSpPr>
          <p:spPr>
            <a:xfrm>
              <a:off x="5145325" y="2685750"/>
              <a:ext cx="6000" cy="6450"/>
            </a:xfrm>
            <a:custGeom>
              <a:avLst/>
              <a:gdLst/>
              <a:ahLst/>
              <a:cxnLst/>
              <a:rect l="l" t="t" r="r" b="b"/>
              <a:pathLst>
                <a:path w="240" h="258" extrusionOk="0">
                  <a:moveTo>
                    <a:pt x="103" y="0"/>
                  </a:moveTo>
                  <a:cubicBezTo>
                    <a:pt x="86" y="0"/>
                    <a:pt x="68" y="5"/>
                    <a:pt x="49" y="13"/>
                  </a:cubicBezTo>
                  <a:cubicBezTo>
                    <a:pt x="33" y="29"/>
                    <a:pt x="17" y="46"/>
                    <a:pt x="17" y="83"/>
                  </a:cubicBezTo>
                  <a:cubicBezTo>
                    <a:pt x="0" y="116"/>
                    <a:pt x="0" y="132"/>
                    <a:pt x="0" y="169"/>
                  </a:cubicBezTo>
                  <a:cubicBezTo>
                    <a:pt x="17" y="202"/>
                    <a:pt x="33" y="235"/>
                    <a:pt x="66" y="252"/>
                  </a:cubicBezTo>
                  <a:cubicBezTo>
                    <a:pt x="80" y="256"/>
                    <a:pt x="92" y="258"/>
                    <a:pt x="105" y="258"/>
                  </a:cubicBezTo>
                  <a:cubicBezTo>
                    <a:pt x="156" y="258"/>
                    <a:pt x="196" y="226"/>
                    <a:pt x="223" y="186"/>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33"/>
            <p:cNvSpPr/>
            <p:nvPr/>
          </p:nvSpPr>
          <p:spPr>
            <a:xfrm>
              <a:off x="5141400" y="2733275"/>
              <a:ext cx="6100" cy="6500"/>
            </a:xfrm>
            <a:custGeom>
              <a:avLst/>
              <a:gdLst/>
              <a:ahLst/>
              <a:cxnLst/>
              <a:rect l="l" t="t" r="r" b="b"/>
              <a:pathLst>
                <a:path w="244" h="260" extrusionOk="0">
                  <a:moveTo>
                    <a:pt x="103" y="0"/>
                  </a:moveTo>
                  <a:cubicBezTo>
                    <a:pt x="37" y="21"/>
                    <a:pt x="0" y="70"/>
                    <a:pt x="17" y="157"/>
                  </a:cubicBezTo>
                  <a:cubicBezTo>
                    <a:pt x="17" y="190"/>
                    <a:pt x="37" y="206"/>
                    <a:pt x="54" y="227"/>
                  </a:cubicBezTo>
                  <a:cubicBezTo>
                    <a:pt x="87" y="260"/>
                    <a:pt x="103" y="260"/>
                    <a:pt x="141" y="260"/>
                  </a:cubicBezTo>
                  <a:cubicBezTo>
                    <a:pt x="190" y="243"/>
                    <a:pt x="244"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33"/>
            <p:cNvSpPr/>
            <p:nvPr/>
          </p:nvSpPr>
          <p:spPr>
            <a:xfrm>
              <a:off x="5140150" y="2655125"/>
              <a:ext cx="6000" cy="6525"/>
            </a:xfrm>
            <a:custGeom>
              <a:avLst/>
              <a:gdLst/>
              <a:ahLst/>
              <a:cxnLst/>
              <a:rect l="l" t="t" r="r" b="b"/>
              <a:pathLst>
                <a:path w="240" h="261" extrusionOk="0">
                  <a:moveTo>
                    <a:pt x="104" y="1"/>
                  </a:moveTo>
                  <a:cubicBezTo>
                    <a:pt x="67" y="17"/>
                    <a:pt x="50" y="34"/>
                    <a:pt x="34" y="55"/>
                  </a:cubicBezTo>
                  <a:cubicBezTo>
                    <a:pt x="17" y="88"/>
                    <a:pt x="1" y="121"/>
                    <a:pt x="17" y="158"/>
                  </a:cubicBezTo>
                  <a:cubicBezTo>
                    <a:pt x="17" y="191"/>
                    <a:pt x="34" y="224"/>
                    <a:pt x="50" y="240"/>
                  </a:cubicBezTo>
                  <a:cubicBezTo>
                    <a:pt x="87" y="261"/>
                    <a:pt x="104" y="261"/>
                    <a:pt x="137" y="261"/>
                  </a:cubicBezTo>
                  <a:cubicBezTo>
                    <a:pt x="207" y="261"/>
                    <a:pt x="240" y="191"/>
                    <a:pt x="224" y="121"/>
                  </a:cubicBezTo>
                  <a:cubicBezTo>
                    <a:pt x="224" y="88"/>
                    <a:pt x="207" y="55"/>
                    <a:pt x="191"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33"/>
            <p:cNvSpPr/>
            <p:nvPr/>
          </p:nvSpPr>
          <p:spPr>
            <a:xfrm>
              <a:off x="5157775" y="2730825"/>
              <a:ext cx="5600" cy="6550"/>
            </a:xfrm>
            <a:custGeom>
              <a:avLst/>
              <a:gdLst/>
              <a:ahLst/>
              <a:cxnLst/>
              <a:rect l="l" t="t" r="r" b="b"/>
              <a:pathLst>
                <a:path w="224" h="262" extrusionOk="0">
                  <a:moveTo>
                    <a:pt x="129" y="0"/>
                  </a:moveTo>
                  <a:cubicBezTo>
                    <a:pt x="120" y="0"/>
                    <a:pt x="112" y="5"/>
                    <a:pt x="104" y="16"/>
                  </a:cubicBezTo>
                  <a:cubicBezTo>
                    <a:pt x="34" y="16"/>
                    <a:pt x="1" y="82"/>
                    <a:pt x="1" y="152"/>
                  </a:cubicBezTo>
                  <a:cubicBezTo>
                    <a:pt x="1" y="185"/>
                    <a:pt x="17" y="222"/>
                    <a:pt x="50" y="238"/>
                  </a:cubicBezTo>
                  <a:cubicBezTo>
                    <a:pt x="62" y="250"/>
                    <a:pt x="84" y="262"/>
                    <a:pt x="108" y="262"/>
                  </a:cubicBezTo>
                  <a:cubicBezTo>
                    <a:pt x="117" y="262"/>
                    <a:pt x="127" y="260"/>
                    <a:pt x="137" y="255"/>
                  </a:cubicBezTo>
                  <a:cubicBezTo>
                    <a:pt x="153" y="255"/>
                    <a:pt x="186" y="238"/>
                    <a:pt x="207" y="201"/>
                  </a:cubicBezTo>
                  <a:cubicBezTo>
                    <a:pt x="224" y="185"/>
                    <a:pt x="224" y="152"/>
                    <a:pt x="224" y="119"/>
                  </a:cubicBezTo>
                  <a:cubicBezTo>
                    <a:pt x="224" y="82"/>
                    <a:pt x="207" y="49"/>
                    <a:pt x="170" y="32"/>
                  </a:cubicBezTo>
                  <a:cubicBezTo>
                    <a:pt x="170" y="16"/>
                    <a:pt x="153" y="16"/>
                    <a:pt x="153" y="16"/>
                  </a:cubicBezTo>
                  <a:cubicBezTo>
                    <a:pt x="145" y="5"/>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2" name="Google Shape;13202;p33"/>
            <p:cNvSpPr/>
            <p:nvPr/>
          </p:nvSpPr>
          <p:spPr>
            <a:xfrm>
              <a:off x="5146950" y="2668100"/>
              <a:ext cx="6125" cy="6850"/>
            </a:xfrm>
            <a:custGeom>
              <a:avLst/>
              <a:gdLst/>
              <a:ahLst/>
              <a:cxnLst/>
              <a:rect l="l" t="t" r="r" b="b"/>
              <a:pathLst>
                <a:path w="245" h="274" extrusionOk="0">
                  <a:moveTo>
                    <a:pt x="132" y="1"/>
                  </a:moveTo>
                  <a:cubicBezTo>
                    <a:pt x="91" y="1"/>
                    <a:pt x="50" y="32"/>
                    <a:pt x="38" y="84"/>
                  </a:cubicBezTo>
                  <a:cubicBezTo>
                    <a:pt x="1" y="154"/>
                    <a:pt x="38" y="236"/>
                    <a:pt x="88" y="257"/>
                  </a:cubicBezTo>
                  <a:cubicBezTo>
                    <a:pt x="104" y="257"/>
                    <a:pt x="125" y="274"/>
                    <a:pt x="141" y="274"/>
                  </a:cubicBezTo>
                  <a:cubicBezTo>
                    <a:pt x="191" y="257"/>
                    <a:pt x="228" y="220"/>
                    <a:pt x="244" y="187"/>
                  </a:cubicBezTo>
                  <a:cubicBezTo>
                    <a:pt x="244" y="133"/>
                    <a:pt x="244" y="84"/>
                    <a:pt x="207" y="51"/>
                  </a:cubicBezTo>
                  <a:cubicBezTo>
                    <a:pt x="207" y="30"/>
                    <a:pt x="191" y="14"/>
                    <a:pt x="174" y="14"/>
                  </a:cubicBezTo>
                  <a:cubicBezTo>
                    <a:pt x="161" y="5"/>
                    <a:pt x="146"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3" name="Google Shape;13203;p33"/>
            <p:cNvSpPr/>
            <p:nvPr/>
          </p:nvSpPr>
          <p:spPr>
            <a:xfrm>
              <a:off x="5127275" y="2686475"/>
              <a:ext cx="6000" cy="6675"/>
            </a:xfrm>
            <a:custGeom>
              <a:avLst/>
              <a:gdLst/>
              <a:ahLst/>
              <a:cxnLst/>
              <a:rect l="l" t="t" r="r" b="b"/>
              <a:pathLst>
                <a:path w="240" h="267" extrusionOk="0">
                  <a:moveTo>
                    <a:pt x="137" y="0"/>
                  </a:moveTo>
                  <a:cubicBezTo>
                    <a:pt x="104" y="0"/>
                    <a:pt x="66" y="17"/>
                    <a:pt x="50" y="37"/>
                  </a:cubicBezTo>
                  <a:cubicBezTo>
                    <a:pt x="1" y="87"/>
                    <a:pt x="1" y="157"/>
                    <a:pt x="33" y="223"/>
                  </a:cubicBezTo>
                  <a:cubicBezTo>
                    <a:pt x="52" y="253"/>
                    <a:pt x="82" y="266"/>
                    <a:pt x="114" y="266"/>
                  </a:cubicBezTo>
                  <a:cubicBezTo>
                    <a:pt x="140" y="266"/>
                    <a:pt x="167" y="258"/>
                    <a:pt x="190" y="244"/>
                  </a:cubicBezTo>
                  <a:cubicBezTo>
                    <a:pt x="240" y="190"/>
                    <a:pt x="240" y="103"/>
                    <a:pt x="207" y="54"/>
                  </a:cubicBezTo>
                  <a:cubicBezTo>
                    <a:pt x="190" y="37"/>
                    <a:pt x="19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4" name="Google Shape;13204;p33"/>
            <p:cNvSpPr/>
            <p:nvPr/>
          </p:nvSpPr>
          <p:spPr>
            <a:xfrm>
              <a:off x="5134600" y="2672750"/>
              <a:ext cx="6000" cy="6425"/>
            </a:xfrm>
            <a:custGeom>
              <a:avLst/>
              <a:gdLst/>
              <a:ahLst/>
              <a:cxnLst/>
              <a:rect l="l" t="t" r="r" b="b"/>
              <a:pathLst>
                <a:path w="240" h="257" extrusionOk="0">
                  <a:moveTo>
                    <a:pt x="103" y="1"/>
                  </a:moveTo>
                  <a:cubicBezTo>
                    <a:pt x="33" y="17"/>
                    <a:pt x="0" y="88"/>
                    <a:pt x="0" y="154"/>
                  </a:cubicBezTo>
                  <a:cubicBezTo>
                    <a:pt x="17" y="191"/>
                    <a:pt x="33" y="224"/>
                    <a:pt x="50" y="240"/>
                  </a:cubicBezTo>
                  <a:cubicBezTo>
                    <a:pt x="66" y="257"/>
                    <a:pt x="103" y="257"/>
                    <a:pt x="136" y="257"/>
                  </a:cubicBezTo>
                  <a:cubicBezTo>
                    <a:pt x="186" y="240"/>
                    <a:pt x="239" y="191"/>
                    <a:pt x="223" y="104"/>
                  </a:cubicBezTo>
                  <a:cubicBezTo>
                    <a:pt x="223" y="71"/>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33"/>
            <p:cNvSpPr/>
            <p:nvPr/>
          </p:nvSpPr>
          <p:spPr>
            <a:xfrm>
              <a:off x="5130275" y="2718825"/>
              <a:ext cx="6400" cy="6325"/>
            </a:xfrm>
            <a:custGeom>
              <a:avLst/>
              <a:gdLst/>
              <a:ahLst/>
              <a:cxnLst/>
              <a:rect l="l" t="t" r="r" b="b"/>
              <a:pathLst>
                <a:path w="256" h="253" extrusionOk="0">
                  <a:moveTo>
                    <a:pt x="128" y="0"/>
                  </a:moveTo>
                  <a:cubicBezTo>
                    <a:pt x="86" y="0"/>
                    <a:pt x="45" y="32"/>
                    <a:pt x="33" y="83"/>
                  </a:cubicBezTo>
                  <a:cubicBezTo>
                    <a:pt x="0" y="149"/>
                    <a:pt x="33" y="219"/>
                    <a:pt x="87" y="252"/>
                  </a:cubicBezTo>
                  <a:lnTo>
                    <a:pt x="136" y="252"/>
                  </a:lnTo>
                  <a:cubicBezTo>
                    <a:pt x="190" y="252"/>
                    <a:pt x="223" y="219"/>
                    <a:pt x="239" y="166"/>
                  </a:cubicBezTo>
                  <a:cubicBezTo>
                    <a:pt x="256" y="133"/>
                    <a:pt x="239" y="83"/>
                    <a:pt x="206" y="46"/>
                  </a:cubicBezTo>
                  <a:cubicBezTo>
                    <a:pt x="206" y="30"/>
                    <a:pt x="190" y="13"/>
                    <a:pt x="173" y="13"/>
                  </a:cubicBezTo>
                  <a:cubicBezTo>
                    <a:pt x="159" y="5"/>
                    <a:pt x="14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33"/>
            <p:cNvSpPr/>
            <p:nvPr/>
          </p:nvSpPr>
          <p:spPr>
            <a:xfrm>
              <a:off x="5173250" y="2555975"/>
              <a:ext cx="5575" cy="6425"/>
            </a:xfrm>
            <a:custGeom>
              <a:avLst/>
              <a:gdLst/>
              <a:ahLst/>
              <a:cxnLst/>
              <a:rect l="l" t="t" r="r" b="b"/>
              <a:pathLst>
                <a:path w="223" h="257" extrusionOk="0">
                  <a:moveTo>
                    <a:pt x="83" y="1"/>
                  </a:moveTo>
                  <a:cubicBezTo>
                    <a:pt x="66" y="1"/>
                    <a:pt x="33" y="17"/>
                    <a:pt x="17" y="50"/>
                  </a:cubicBezTo>
                  <a:cubicBezTo>
                    <a:pt x="0" y="83"/>
                    <a:pt x="0" y="120"/>
                    <a:pt x="0" y="153"/>
                  </a:cubicBezTo>
                  <a:cubicBezTo>
                    <a:pt x="0" y="186"/>
                    <a:pt x="17" y="207"/>
                    <a:pt x="33" y="240"/>
                  </a:cubicBezTo>
                  <a:cubicBezTo>
                    <a:pt x="66" y="256"/>
                    <a:pt x="103" y="256"/>
                    <a:pt x="120" y="256"/>
                  </a:cubicBezTo>
                  <a:cubicBezTo>
                    <a:pt x="186" y="240"/>
                    <a:pt x="223" y="186"/>
                    <a:pt x="223" y="104"/>
                  </a:cubicBezTo>
                  <a:cubicBezTo>
                    <a:pt x="206" y="67"/>
                    <a:pt x="18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33"/>
            <p:cNvSpPr/>
            <p:nvPr/>
          </p:nvSpPr>
          <p:spPr>
            <a:xfrm>
              <a:off x="5177875" y="2586525"/>
              <a:ext cx="6125" cy="6475"/>
            </a:xfrm>
            <a:custGeom>
              <a:avLst/>
              <a:gdLst/>
              <a:ahLst/>
              <a:cxnLst/>
              <a:rect l="l" t="t" r="r" b="b"/>
              <a:pathLst>
                <a:path w="245" h="259" extrusionOk="0">
                  <a:moveTo>
                    <a:pt x="108" y="0"/>
                  </a:moveTo>
                  <a:cubicBezTo>
                    <a:pt x="93" y="0"/>
                    <a:pt x="79" y="5"/>
                    <a:pt x="71" y="16"/>
                  </a:cubicBezTo>
                  <a:cubicBezTo>
                    <a:pt x="38" y="32"/>
                    <a:pt x="21" y="49"/>
                    <a:pt x="21" y="82"/>
                  </a:cubicBezTo>
                  <a:cubicBezTo>
                    <a:pt x="1" y="119"/>
                    <a:pt x="1" y="135"/>
                    <a:pt x="21" y="168"/>
                  </a:cubicBezTo>
                  <a:cubicBezTo>
                    <a:pt x="21" y="201"/>
                    <a:pt x="54" y="238"/>
                    <a:pt x="71" y="255"/>
                  </a:cubicBezTo>
                  <a:cubicBezTo>
                    <a:pt x="83" y="258"/>
                    <a:pt x="94" y="259"/>
                    <a:pt x="105" y="259"/>
                  </a:cubicBezTo>
                  <a:cubicBezTo>
                    <a:pt x="158" y="259"/>
                    <a:pt x="197" y="226"/>
                    <a:pt x="228" y="168"/>
                  </a:cubicBezTo>
                  <a:cubicBezTo>
                    <a:pt x="244" y="119"/>
                    <a:pt x="207" y="32"/>
                    <a:pt x="158" y="16"/>
                  </a:cubicBezTo>
                  <a:cubicBezTo>
                    <a:pt x="141" y="5"/>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8" name="Google Shape;13208;p33"/>
            <p:cNvSpPr/>
            <p:nvPr/>
          </p:nvSpPr>
          <p:spPr>
            <a:xfrm>
              <a:off x="5179625" y="2568900"/>
              <a:ext cx="6525" cy="6375"/>
            </a:xfrm>
            <a:custGeom>
              <a:avLst/>
              <a:gdLst/>
              <a:ahLst/>
              <a:cxnLst/>
              <a:rect l="l" t="t" r="r" b="b"/>
              <a:pathLst>
                <a:path w="261" h="255" extrusionOk="0">
                  <a:moveTo>
                    <a:pt x="129" y="1"/>
                  </a:moveTo>
                  <a:cubicBezTo>
                    <a:pt x="88" y="1"/>
                    <a:pt x="49" y="34"/>
                    <a:pt x="34" y="82"/>
                  </a:cubicBezTo>
                  <a:cubicBezTo>
                    <a:pt x="1" y="152"/>
                    <a:pt x="34" y="222"/>
                    <a:pt x="88" y="255"/>
                  </a:cubicBezTo>
                  <a:lnTo>
                    <a:pt x="137" y="255"/>
                  </a:lnTo>
                  <a:cubicBezTo>
                    <a:pt x="191" y="255"/>
                    <a:pt x="224" y="222"/>
                    <a:pt x="240" y="185"/>
                  </a:cubicBezTo>
                  <a:cubicBezTo>
                    <a:pt x="261" y="135"/>
                    <a:pt x="240" y="82"/>
                    <a:pt x="224" y="49"/>
                  </a:cubicBezTo>
                  <a:cubicBezTo>
                    <a:pt x="207" y="32"/>
                    <a:pt x="191" y="16"/>
                    <a:pt x="174" y="16"/>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33"/>
            <p:cNvSpPr/>
            <p:nvPr/>
          </p:nvSpPr>
          <p:spPr>
            <a:xfrm>
              <a:off x="5186550" y="2677100"/>
              <a:ext cx="6000" cy="6400"/>
            </a:xfrm>
            <a:custGeom>
              <a:avLst/>
              <a:gdLst/>
              <a:ahLst/>
              <a:cxnLst/>
              <a:rect l="l" t="t" r="r" b="b"/>
              <a:pathLst>
                <a:path w="240" h="256" extrusionOk="0">
                  <a:moveTo>
                    <a:pt x="136" y="0"/>
                  </a:moveTo>
                  <a:cubicBezTo>
                    <a:pt x="103" y="0"/>
                    <a:pt x="66" y="0"/>
                    <a:pt x="50" y="33"/>
                  </a:cubicBezTo>
                  <a:cubicBezTo>
                    <a:pt x="0" y="66"/>
                    <a:pt x="0" y="153"/>
                    <a:pt x="33" y="206"/>
                  </a:cubicBezTo>
                  <a:cubicBezTo>
                    <a:pt x="50" y="239"/>
                    <a:pt x="87" y="256"/>
                    <a:pt x="103" y="256"/>
                  </a:cubicBezTo>
                  <a:cubicBezTo>
                    <a:pt x="136" y="256"/>
                    <a:pt x="169" y="256"/>
                    <a:pt x="190" y="223"/>
                  </a:cubicBezTo>
                  <a:cubicBezTo>
                    <a:pt x="239" y="186"/>
                    <a:pt x="239" y="103"/>
                    <a:pt x="206" y="50"/>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0" name="Google Shape;13210;p33"/>
            <p:cNvSpPr/>
            <p:nvPr/>
          </p:nvSpPr>
          <p:spPr>
            <a:xfrm>
              <a:off x="5250025" y="2572275"/>
              <a:ext cx="5700" cy="6925"/>
            </a:xfrm>
            <a:custGeom>
              <a:avLst/>
              <a:gdLst/>
              <a:ahLst/>
              <a:cxnLst/>
              <a:rect l="l" t="t" r="r" b="b"/>
              <a:pathLst>
                <a:path w="228" h="277" extrusionOk="0">
                  <a:moveTo>
                    <a:pt x="141" y="0"/>
                  </a:moveTo>
                  <a:cubicBezTo>
                    <a:pt x="104" y="0"/>
                    <a:pt x="87" y="17"/>
                    <a:pt x="54" y="33"/>
                  </a:cubicBezTo>
                  <a:cubicBezTo>
                    <a:pt x="22" y="87"/>
                    <a:pt x="1" y="153"/>
                    <a:pt x="38" y="223"/>
                  </a:cubicBezTo>
                  <a:cubicBezTo>
                    <a:pt x="54" y="239"/>
                    <a:pt x="87" y="256"/>
                    <a:pt x="125" y="276"/>
                  </a:cubicBezTo>
                  <a:cubicBezTo>
                    <a:pt x="141" y="276"/>
                    <a:pt x="174" y="256"/>
                    <a:pt x="191" y="239"/>
                  </a:cubicBezTo>
                  <a:cubicBezTo>
                    <a:pt x="207" y="223"/>
                    <a:pt x="228" y="206"/>
                    <a:pt x="228" y="190"/>
                  </a:cubicBezTo>
                  <a:cubicBezTo>
                    <a:pt x="207" y="136"/>
                    <a:pt x="174" y="70"/>
                    <a:pt x="158" y="17"/>
                  </a:cubicBezTo>
                  <a:cubicBezTo>
                    <a:pt x="158" y="17"/>
                    <a:pt x="141"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1" name="Google Shape;13211;p33"/>
            <p:cNvSpPr/>
            <p:nvPr/>
          </p:nvSpPr>
          <p:spPr>
            <a:xfrm>
              <a:off x="5174075" y="2634100"/>
              <a:ext cx="6000" cy="6425"/>
            </a:xfrm>
            <a:custGeom>
              <a:avLst/>
              <a:gdLst/>
              <a:ahLst/>
              <a:cxnLst/>
              <a:rect l="l" t="t" r="r" b="b"/>
              <a:pathLst>
                <a:path w="240" h="257" extrusionOk="0">
                  <a:moveTo>
                    <a:pt x="103" y="1"/>
                  </a:moveTo>
                  <a:cubicBezTo>
                    <a:pt x="50" y="1"/>
                    <a:pt x="0" y="71"/>
                    <a:pt x="17" y="137"/>
                  </a:cubicBezTo>
                  <a:cubicBezTo>
                    <a:pt x="17" y="174"/>
                    <a:pt x="33" y="207"/>
                    <a:pt x="50" y="224"/>
                  </a:cubicBezTo>
                  <a:cubicBezTo>
                    <a:pt x="87" y="257"/>
                    <a:pt x="103" y="257"/>
                    <a:pt x="136" y="257"/>
                  </a:cubicBezTo>
                  <a:cubicBezTo>
                    <a:pt x="206" y="240"/>
                    <a:pt x="239" y="174"/>
                    <a:pt x="239" y="104"/>
                  </a:cubicBezTo>
                  <a:cubicBezTo>
                    <a:pt x="223" y="50"/>
                    <a:pt x="20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33"/>
            <p:cNvSpPr/>
            <p:nvPr/>
          </p:nvSpPr>
          <p:spPr>
            <a:xfrm>
              <a:off x="5162000" y="2665850"/>
              <a:ext cx="5600" cy="6525"/>
            </a:xfrm>
            <a:custGeom>
              <a:avLst/>
              <a:gdLst/>
              <a:ahLst/>
              <a:cxnLst/>
              <a:rect l="l" t="t" r="r" b="b"/>
              <a:pathLst>
                <a:path w="224" h="261" extrusionOk="0">
                  <a:moveTo>
                    <a:pt x="141" y="1"/>
                  </a:moveTo>
                  <a:cubicBezTo>
                    <a:pt x="104" y="1"/>
                    <a:pt x="71" y="17"/>
                    <a:pt x="55" y="38"/>
                  </a:cubicBezTo>
                  <a:cubicBezTo>
                    <a:pt x="1" y="71"/>
                    <a:pt x="1" y="157"/>
                    <a:pt x="38" y="207"/>
                  </a:cubicBezTo>
                  <a:cubicBezTo>
                    <a:pt x="55" y="244"/>
                    <a:pt x="71" y="260"/>
                    <a:pt x="104" y="260"/>
                  </a:cubicBezTo>
                  <a:cubicBezTo>
                    <a:pt x="141" y="260"/>
                    <a:pt x="174" y="260"/>
                    <a:pt x="191" y="244"/>
                  </a:cubicBezTo>
                  <a:cubicBezTo>
                    <a:pt x="207" y="207"/>
                    <a:pt x="224" y="190"/>
                    <a:pt x="224" y="157"/>
                  </a:cubicBezTo>
                  <a:cubicBezTo>
                    <a:pt x="224" y="120"/>
                    <a:pt x="224" y="87"/>
                    <a:pt x="207" y="54"/>
                  </a:cubicBezTo>
                  <a:cubicBezTo>
                    <a:pt x="191" y="38"/>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33"/>
            <p:cNvSpPr/>
            <p:nvPr/>
          </p:nvSpPr>
          <p:spPr>
            <a:xfrm>
              <a:off x="5159025" y="2715525"/>
              <a:ext cx="6000" cy="6625"/>
            </a:xfrm>
            <a:custGeom>
              <a:avLst/>
              <a:gdLst/>
              <a:ahLst/>
              <a:cxnLst/>
              <a:rect l="l" t="t" r="r" b="b"/>
              <a:pathLst>
                <a:path w="240" h="265" extrusionOk="0">
                  <a:moveTo>
                    <a:pt x="120" y="0"/>
                  </a:moveTo>
                  <a:cubicBezTo>
                    <a:pt x="114" y="0"/>
                    <a:pt x="109" y="2"/>
                    <a:pt x="103" y="9"/>
                  </a:cubicBezTo>
                  <a:cubicBezTo>
                    <a:pt x="54" y="9"/>
                    <a:pt x="0" y="75"/>
                    <a:pt x="17" y="145"/>
                  </a:cubicBezTo>
                  <a:cubicBezTo>
                    <a:pt x="17" y="215"/>
                    <a:pt x="87" y="265"/>
                    <a:pt x="136" y="265"/>
                  </a:cubicBezTo>
                  <a:cubicBezTo>
                    <a:pt x="174" y="248"/>
                    <a:pt x="190" y="232"/>
                    <a:pt x="207" y="215"/>
                  </a:cubicBezTo>
                  <a:cubicBezTo>
                    <a:pt x="223" y="178"/>
                    <a:pt x="239" y="145"/>
                    <a:pt x="223" y="112"/>
                  </a:cubicBezTo>
                  <a:cubicBezTo>
                    <a:pt x="223" y="75"/>
                    <a:pt x="207" y="42"/>
                    <a:pt x="190" y="26"/>
                  </a:cubicBezTo>
                  <a:cubicBezTo>
                    <a:pt x="174" y="26"/>
                    <a:pt x="174" y="9"/>
                    <a:pt x="157" y="9"/>
                  </a:cubicBezTo>
                  <a:cubicBezTo>
                    <a:pt x="143" y="9"/>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33"/>
            <p:cNvSpPr/>
            <p:nvPr/>
          </p:nvSpPr>
          <p:spPr>
            <a:xfrm>
              <a:off x="5165000" y="2695425"/>
              <a:ext cx="6525" cy="6625"/>
            </a:xfrm>
            <a:custGeom>
              <a:avLst/>
              <a:gdLst/>
              <a:ahLst/>
              <a:cxnLst/>
              <a:rect l="l" t="t" r="r" b="b"/>
              <a:pathLst>
                <a:path w="261" h="265" extrusionOk="0">
                  <a:moveTo>
                    <a:pt x="147" y="1"/>
                  </a:moveTo>
                  <a:cubicBezTo>
                    <a:pt x="102" y="1"/>
                    <a:pt x="51" y="34"/>
                    <a:pt x="38" y="92"/>
                  </a:cubicBezTo>
                  <a:cubicBezTo>
                    <a:pt x="0" y="158"/>
                    <a:pt x="38" y="228"/>
                    <a:pt x="87" y="261"/>
                  </a:cubicBezTo>
                  <a:cubicBezTo>
                    <a:pt x="99" y="264"/>
                    <a:pt x="110" y="265"/>
                    <a:pt x="121" y="265"/>
                  </a:cubicBezTo>
                  <a:cubicBezTo>
                    <a:pt x="174" y="265"/>
                    <a:pt x="213" y="232"/>
                    <a:pt x="244" y="174"/>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5" name="Google Shape;13215;p33"/>
          <p:cNvSpPr/>
          <p:nvPr/>
        </p:nvSpPr>
        <p:spPr>
          <a:xfrm flipH="1">
            <a:off x="8319600" y="951525"/>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33"/>
          <p:cNvSpPr/>
          <p:nvPr/>
        </p:nvSpPr>
        <p:spPr>
          <a:xfrm flipH="1">
            <a:off x="8100932" y="207651"/>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33"/>
          <p:cNvSpPr/>
          <p:nvPr/>
        </p:nvSpPr>
        <p:spPr>
          <a:xfrm rot="5400000">
            <a:off x="5499501" y="498573"/>
            <a:ext cx="1598323" cy="9542026"/>
          </a:xfrm>
          <a:custGeom>
            <a:avLst/>
            <a:gdLst/>
            <a:ahLst/>
            <a:cxnLst/>
            <a:rect l="l" t="t" r="r" b="b"/>
            <a:pathLst>
              <a:path w="3691" h="7369" extrusionOk="0">
                <a:moveTo>
                  <a:pt x="3690" y="1"/>
                </a:moveTo>
                <a:cubicBezTo>
                  <a:pt x="2763" y="376"/>
                  <a:pt x="1856" y="805"/>
                  <a:pt x="928" y="1184"/>
                </a:cubicBezTo>
                <a:cubicBezTo>
                  <a:pt x="532" y="1341"/>
                  <a:pt x="66" y="1580"/>
                  <a:pt x="33" y="1992"/>
                </a:cubicBezTo>
                <a:cubicBezTo>
                  <a:pt x="0" y="2334"/>
                  <a:pt x="273" y="2627"/>
                  <a:pt x="413" y="2936"/>
                </a:cubicBezTo>
                <a:cubicBezTo>
                  <a:pt x="755" y="3711"/>
                  <a:pt x="326" y="4721"/>
                  <a:pt x="788" y="5443"/>
                </a:cubicBezTo>
                <a:cubicBezTo>
                  <a:pt x="945" y="5686"/>
                  <a:pt x="1184" y="5855"/>
                  <a:pt x="1406" y="6028"/>
                </a:cubicBezTo>
                <a:cubicBezTo>
                  <a:pt x="2128" y="6560"/>
                  <a:pt x="2866" y="7092"/>
                  <a:pt x="3690" y="7368"/>
                </a:cubicBezTo>
                <a:lnTo>
                  <a:pt x="36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4">
  <p:cSld name="CUSTOM_7">
    <p:spTree>
      <p:nvGrpSpPr>
        <p:cNvPr id="1" name="Shape 13948"/>
        <p:cNvGrpSpPr/>
        <p:nvPr/>
      </p:nvGrpSpPr>
      <p:grpSpPr>
        <a:xfrm>
          <a:off x="0" y="0"/>
          <a:ext cx="0" cy="0"/>
          <a:chOff x="0" y="0"/>
          <a:chExt cx="0" cy="0"/>
        </a:xfrm>
      </p:grpSpPr>
      <p:sp>
        <p:nvSpPr>
          <p:cNvPr id="13949" name="Google Shape;13949;p36"/>
          <p:cNvSpPr txBox="1">
            <a:spLocks noGrp="1"/>
          </p:cNvSpPr>
          <p:nvPr>
            <p:ph type="title"/>
          </p:nvPr>
        </p:nvSpPr>
        <p:spPr>
          <a:xfrm>
            <a:off x="713225" y="1895400"/>
            <a:ext cx="3705900" cy="783300"/>
          </a:xfrm>
          <a:prstGeom prst="rect">
            <a:avLst/>
          </a:prstGeom>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atin typeface="Open Sans"/>
                <a:ea typeface="Open Sans"/>
                <a:cs typeface="Open Sans"/>
                <a:sym typeface="Open Sans"/>
              </a:defRPr>
            </a:lvl2pPr>
            <a:lvl3pPr lvl="2" rtl="0">
              <a:spcBef>
                <a:spcPts val="0"/>
              </a:spcBef>
              <a:spcAft>
                <a:spcPts val="0"/>
              </a:spcAft>
              <a:buNone/>
              <a:defRPr>
                <a:latin typeface="Open Sans"/>
                <a:ea typeface="Open Sans"/>
                <a:cs typeface="Open Sans"/>
                <a:sym typeface="Open Sans"/>
              </a:defRPr>
            </a:lvl3pPr>
            <a:lvl4pPr lvl="3" rtl="0">
              <a:spcBef>
                <a:spcPts val="0"/>
              </a:spcBef>
              <a:spcAft>
                <a:spcPts val="0"/>
              </a:spcAft>
              <a:buNone/>
              <a:defRPr>
                <a:latin typeface="Open Sans"/>
                <a:ea typeface="Open Sans"/>
                <a:cs typeface="Open Sans"/>
                <a:sym typeface="Open Sans"/>
              </a:defRPr>
            </a:lvl4pPr>
            <a:lvl5pPr lvl="4" rtl="0">
              <a:spcBef>
                <a:spcPts val="0"/>
              </a:spcBef>
              <a:spcAft>
                <a:spcPts val="0"/>
              </a:spcAft>
              <a:buNone/>
              <a:defRPr>
                <a:latin typeface="Open Sans"/>
                <a:ea typeface="Open Sans"/>
                <a:cs typeface="Open Sans"/>
                <a:sym typeface="Open Sans"/>
              </a:defRPr>
            </a:lvl5pPr>
            <a:lvl6pPr lvl="5" rtl="0">
              <a:spcBef>
                <a:spcPts val="0"/>
              </a:spcBef>
              <a:spcAft>
                <a:spcPts val="0"/>
              </a:spcAft>
              <a:buNone/>
              <a:defRPr>
                <a:latin typeface="Open Sans"/>
                <a:ea typeface="Open Sans"/>
                <a:cs typeface="Open Sans"/>
                <a:sym typeface="Open Sans"/>
              </a:defRPr>
            </a:lvl6pPr>
            <a:lvl7pPr lvl="6" rtl="0">
              <a:spcBef>
                <a:spcPts val="0"/>
              </a:spcBef>
              <a:spcAft>
                <a:spcPts val="0"/>
              </a:spcAft>
              <a:buNone/>
              <a:defRPr>
                <a:latin typeface="Open Sans"/>
                <a:ea typeface="Open Sans"/>
                <a:cs typeface="Open Sans"/>
                <a:sym typeface="Open Sans"/>
              </a:defRPr>
            </a:lvl7pPr>
            <a:lvl8pPr lvl="7" rtl="0">
              <a:spcBef>
                <a:spcPts val="0"/>
              </a:spcBef>
              <a:spcAft>
                <a:spcPts val="0"/>
              </a:spcAft>
              <a:buNone/>
              <a:defRPr>
                <a:latin typeface="Open Sans"/>
                <a:ea typeface="Open Sans"/>
                <a:cs typeface="Open Sans"/>
                <a:sym typeface="Open Sans"/>
              </a:defRPr>
            </a:lvl8pPr>
            <a:lvl9pPr lvl="8" rtl="0">
              <a:spcBef>
                <a:spcPts val="0"/>
              </a:spcBef>
              <a:spcAft>
                <a:spcPts val="0"/>
              </a:spcAft>
              <a:buNone/>
              <a:defRPr>
                <a:latin typeface="Open Sans"/>
                <a:ea typeface="Open Sans"/>
                <a:cs typeface="Open Sans"/>
                <a:sym typeface="Open Sans"/>
              </a:defRPr>
            </a:lvl9pPr>
          </a:lstStyle>
          <a:p>
            <a:endParaRPr/>
          </a:p>
        </p:txBody>
      </p:sp>
      <p:sp>
        <p:nvSpPr>
          <p:cNvPr id="13950" name="Google Shape;13950;p36"/>
          <p:cNvSpPr txBox="1">
            <a:spLocks noGrp="1"/>
          </p:cNvSpPr>
          <p:nvPr>
            <p:ph type="subTitle" idx="1"/>
          </p:nvPr>
        </p:nvSpPr>
        <p:spPr>
          <a:xfrm>
            <a:off x="713225" y="2692450"/>
            <a:ext cx="3573600" cy="1020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a:solidFill>
                  <a:schemeClr val="lt1"/>
                </a:solidFill>
              </a:defRPr>
            </a:lvl2pPr>
            <a:lvl3pPr lvl="2" rtl="0">
              <a:spcBef>
                <a:spcPts val="0"/>
              </a:spcBef>
              <a:spcAft>
                <a:spcPts val="0"/>
              </a:spcAft>
              <a:buNone/>
              <a:defRPr sz="1600">
                <a:solidFill>
                  <a:schemeClr val="lt1"/>
                </a:solidFill>
              </a:defRPr>
            </a:lvl3pPr>
            <a:lvl4pPr lvl="3" rtl="0">
              <a:spcBef>
                <a:spcPts val="0"/>
              </a:spcBef>
              <a:spcAft>
                <a:spcPts val="0"/>
              </a:spcAft>
              <a:buNone/>
              <a:defRPr sz="1600">
                <a:solidFill>
                  <a:schemeClr val="lt1"/>
                </a:solidFill>
              </a:defRPr>
            </a:lvl4pPr>
            <a:lvl5pPr lvl="4" rtl="0">
              <a:spcBef>
                <a:spcPts val="0"/>
              </a:spcBef>
              <a:spcAft>
                <a:spcPts val="0"/>
              </a:spcAft>
              <a:buNone/>
              <a:defRPr sz="1600">
                <a:solidFill>
                  <a:schemeClr val="lt1"/>
                </a:solidFill>
              </a:defRPr>
            </a:lvl5pPr>
            <a:lvl6pPr lvl="5" rtl="0">
              <a:spcBef>
                <a:spcPts val="0"/>
              </a:spcBef>
              <a:spcAft>
                <a:spcPts val="0"/>
              </a:spcAft>
              <a:buNone/>
              <a:defRPr sz="1600">
                <a:solidFill>
                  <a:schemeClr val="lt1"/>
                </a:solidFill>
              </a:defRPr>
            </a:lvl6pPr>
            <a:lvl7pPr lvl="6" rtl="0">
              <a:spcBef>
                <a:spcPts val="0"/>
              </a:spcBef>
              <a:spcAft>
                <a:spcPts val="0"/>
              </a:spcAft>
              <a:buNone/>
              <a:defRPr sz="1600">
                <a:solidFill>
                  <a:schemeClr val="lt1"/>
                </a:solidFill>
              </a:defRPr>
            </a:lvl7pPr>
            <a:lvl8pPr lvl="7" rtl="0">
              <a:spcBef>
                <a:spcPts val="0"/>
              </a:spcBef>
              <a:spcAft>
                <a:spcPts val="0"/>
              </a:spcAft>
              <a:buNone/>
              <a:defRPr sz="1600">
                <a:solidFill>
                  <a:schemeClr val="lt1"/>
                </a:solidFill>
              </a:defRPr>
            </a:lvl8pPr>
            <a:lvl9pPr lvl="8" rtl="0">
              <a:spcBef>
                <a:spcPts val="0"/>
              </a:spcBef>
              <a:spcAft>
                <a:spcPts val="0"/>
              </a:spcAft>
              <a:buNone/>
              <a:defRPr sz="1600">
                <a:solidFill>
                  <a:schemeClr val="lt1"/>
                </a:solidFill>
              </a:defRPr>
            </a:lvl9pPr>
          </a:lstStyle>
          <a:p>
            <a:endParaRPr/>
          </a:p>
        </p:txBody>
      </p:sp>
      <p:sp>
        <p:nvSpPr>
          <p:cNvPr id="13951" name="Google Shape;13951;p36"/>
          <p:cNvSpPr/>
          <p:nvPr/>
        </p:nvSpPr>
        <p:spPr>
          <a:xfrm>
            <a:off x="-125225" y="-154126"/>
            <a:ext cx="1729918" cy="1557894"/>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2" name="Google Shape;13952;p36"/>
          <p:cNvGrpSpPr/>
          <p:nvPr/>
        </p:nvGrpSpPr>
        <p:grpSpPr>
          <a:xfrm rot="10800000" flipH="1">
            <a:off x="11" y="-19439"/>
            <a:ext cx="1777950" cy="1118873"/>
            <a:chOff x="4560800" y="2780575"/>
            <a:chExt cx="421775" cy="265425"/>
          </a:xfrm>
        </p:grpSpPr>
        <p:sp>
          <p:nvSpPr>
            <p:cNvPr id="13953" name="Google Shape;13953;p36"/>
            <p:cNvSpPr/>
            <p:nvPr/>
          </p:nvSpPr>
          <p:spPr>
            <a:xfrm>
              <a:off x="4696950" y="2817575"/>
              <a:ext cx="6000" cy="6825"/>
            </a:xfrm>
            <a:custGeom>
              <a:avLst/>
              <a:gdLst/>
              <a:ahLst/>
              <a:cxnLst/>
              <a:rect l="l" t="t" r="r" b="b"/>
              <a:pathLst>
                <a:path w="240" h="273" extrusionOk="0">
                  <a:moveTo>
                    <a:pt x="127" y="0"/>
                  </a:moveTo>
                  <a:cubicBezTo>
                    <a:pt x="87" y="0"/>
                    <a:pt x="45" y="32"/>
                    <a:pt x="33" y="83"/>
                  </a:cubicBezTo>
                  <a:cubicBezTo>
                    <a:pt x="0" y="153"/>
                    <a:pt x="33" y="236"/>
                    <a:pt x="87" y="256"/>
                  </a:cubicBezTo>
                  <a:cubicBezTo>
                    <a:pt x="103" y="256"/>
                    <a:pt x="120" y="273"/>
                    <a:pt x="136" y="273"/>
                  </a:cubicBezTo>
                  <a:cubicBezTo>
                    <a:pt x="169" y="256"/>
                    <a:pt x="223" y="236"/>
                    <a:pt x="240" y="186"/>
                  </a:cubicBezTo>
                  <a:cubicBezTo>
                    <a:pt x="240" y="133"/>
                    <a:pt x="240" y="83"/>
                    <a:pt x="207" y="50"/>
                  </a:cubicBezTo>
                  <a:cubicBezTo>
                    <a:pt x="207" y="30"/>
                    <a:pt x="190" y="13"/>
                    <a:pt x="169"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4" name="Google Shape;13954;p36"/>
            <p:cNvSpPr/>
            <p:nvPr/>
          </p:nvSpPr>
          <p:spPr>
            <a:xfrm>
              <a:off x="4693950" y="2831550"/>
              <a:ext cx="6000" cy="6425"/>
            </a:xfrm>
            <a:custGeom>
              <a:avLst/>
              <a:gdLst/>
              <a:ahLst/>
              <a:cxnLst/>
              <a:rect l="l" t="t" r="r" b="b"/>
              <a:pathLst>
                <a:path w="240" h="257" extrusionOk="0">
                  <a:moveTo>
                    <a:pt x="123" y="1"/>
                  </a:moveTo>
                  <a:cubicBezTo>
                    <a:pt x="79" y="1"/>
                    <a:pt x="31" y="33"/>
                    <a:pt x="17" y="72"/>
                  </a:cubicBezTo>
                  <a:cubicBezTo>
                    <a:pt x="17" y="110"/>
                    <a:pt x="1" y="126"/>
                    <a:pt x="17" y="143"/>
                  </a:cubicBezTo>
                  <a:cubicBezTo>
                    <a:pt x="17" y="192"/>
                    <a:pt x="34" y="229"/>
                    <a:pt x="83" y="246"/>
                  </a:cubicBezTo>
                  <a:cubicBezTo>
                    <a:pt x="99" y="252"/>
                    <a:pt x="113" y="256"/>
                    <a:pt x="128" y="256"/>
                  </a:cubicBezTo>
                  <a:cubicBezTo>
                    <a:pt x="148" y="256"/>
                    <a:pt x="167" y="248"/>
                    <a:pt x="186" y="229"/>
                  </a:cubicBezTo>
                  <a:cubicBezTo>
                    <a:pt x="207" y="213"/>
                    <a:pt x="223" y="192"/>
                    <a:pt x="223" y="176"/>
                  </a:cubicBezTo>
                  <a:cubicBezTo>
                    <a:pt x="240" y="110"/>
                    <a:pt x="223" y="39"/>
                    <a:pt x="153" y="6"/>
                  </a:cubicBezTo>
                  <a:cubicBezTo>
                    <a:pt x="144" y="2"/>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5" name="Google Shape;13955;p36"/>
            <p:cNvSpPr/>
            <p:nvPr/>
          </p:nvSpPr>
          <p:spPr>
            <a:xfrm>
              <a:off x="4704675" y="2876225"/>
              <a:ext cx="6425" cy="6475"/>
            </a:xfrm>
            <a:custGeom>
              <a:avLst/>
              <a:gdLst/>
              <a:ahLst/>
              <a:cxnLst/>
              <a:rect l="l" t="t" r="r" b="b"/>
              <a:pathLst>
                <a:path w="257" h="259" extrusionOk="0">
                  <a:moveTo>
                    <a:pt x="143" y="1"/>
                  </a:moveTo>
                  <a:cubicBezTo>
                    <a:pt x="98" y="1"/>
                    <a:pt x="47" y="33"/>
                    <a:pt x="34" y="91"/>
                  </a:cubicBezTo>
                  <a:cubicBezTo>
                    <a:pt x="1" y="141"/>
                    <a:pt x="34" y="227"/>
                    <a:pt x="87" y="244"/>
                  </a:cubicBezTo>
                  <a:cubicBezTo>
                    <a:pt x="105" y="254"/>
                    <a:pt x="122" y="259"/>
                    <a:pt x="138" y="259"/>
                  </a:cubicBezTo>
                  <a:cubicBezTo>
                    <a:pt x="181" y="259"/>
                    <a:pt x="216" y="226"/>
                    <a:pt x="240" y="178"/>
                  </a:cubicBezTo>
                  <a:cubicBezTo>
                    <a:pt x="256" y="108"/>
                    <a:pt x="223" y="38"/>
                    <a:pt x="170" y="5"/>
                  </a:cubicBezTo>
                  <a:cubicBezTo>
                    <a:pt x="161" y="2"/>
                    <a:pt x="152"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6" name="Google Shape;13956;p36"/>
            <p:cNvSpPr/>
            <p:nvPr/>
          </p:nvSpPr>
          <p:spPr>
            <a:xfrm>
              <a:off x="4701700" y="2846650"/>
              <a:ext cx="5575" cy="6525"/>
            </a:xfrm>
            <a:custGeom>
              <a:avLst/>
              <a:gdLst/>
              <a:ahLst/>
              <a:cxnLst/>
              <a:rect l="l" t="t" r="r" b="b"/>
              <a:pathLst>
                <a:path w="223" h="261" extrusionOk="0">
                  <a:moveTo>
                    <a:pt x="120" y="0"/>
                  </a:moveTo>
                  <a:cubicBezTo>
                    <a:pt x="103" y="0"/>
                    <a:pt x="66" y="0"/>
                    <a:pt x="50" y="37"/>
                  </a:cubicBezTo>
                  <a:cubicBezTo>
                    <a:pt x="0" y="70"/>
                    <a:pt x="0" y="157"/>
                    <a:pt x="33" y="206"/>
                  </a:cubicBezTo>
                  <a:cubicBezTo>
                    <a:pt x="50" y="244"/>
                    <a:pt x="66" y="260"/>
                    <a:pt x="103" y="260"/>
                  </a:cubicBezTo>
                  <a:cubicBezTo>
                    <a:pt x="136" y="260"/>
                    <a:pt x="153" y="260"/>
                    <a:pt x="186" y="227"/>
                  </a:cubicBezTo>
                  <a:cubicBezTo>
                    <a:pt x="206" y="206"/>
                    <a:pt x="223" y="173"/>
                    <a:pt x="223" y="140"/>
                  </a:cubicBezTo>
                  <a:cubicBezTo>
                    <a:pt x="223" y="103"/>
                    <a:pt x="223" y="70"/>
                    <a:pt x="206" y="54"/>
                  </a:cubicBezTo>
                  <a:cubicBezTo>
                    <a:pt x="186" y="37"/>
                    <a:pt x="169"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7" name="Google Shape;13957;p36"/>
            <p:cNvSpPr/>
            <p:nvPr/>
          </p:nvSpPr>
          <p:spPr>
            <a:xfrm>
              <a:off x="4713650" y="2814475"/>
              <a:ext cx="5575" cy="6650"/>
            </a:xfrm>
            <a:custGeom>
              <a:avLst/>
              <a:gdLst/>
              <a:ahLst/>
              <a:cxnLst/>
              <a:rect l="l" t="t" r="r" b="b"/>
              <a:pathLst>
                <a:path w="223" h="266" extrusionOk="0">
                  <a:moveTo>
                    <a:pt x="103" y="1"/>
                  </a:moveTo>
                  <a:cubicBezTo>
                    <a:pt x="54" y="17"/>
                    <a:pt x="0" y="88"/>
                    <a:pt x="17" y="154"/>
                  </a:cubicBezTo>
                  <a:cubicBezTo>
                    <a:pt x="17" y="191"/>
                    <a:pt x="37" y="224"/>
                    <a:pt x="54" y="240"/>
                  </a:cubicBezTo>
                  <a:cubicBezTo>
                    <a:pt x="77" y="252"/>
                    <a:pt x="92" y="265"/>
                    <a:pt x="112" y="265"/>
                  </a:cubicBezTo>
                  <a:cubicBezTo>
                    <a:pt x="120" y="265"/>
                    <a:pt x="129" y="263"/>
                    <a:pt x="140" y="257"/>
                  </a:cubicBezTo>
                  <a:cubicBezTo>
                    <a:pt x="190" y="257"/>
                    <a:pt x="223" y="224"/>
                    <a:pt x="223" y="174"/>
                  </a:cubicBezTo>
                  <a:cubicBezTo>
                    <a:pt x="206" y="121"/>
                    <a:pt x="173" y="71"/>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8" name="Google Shape;13958;p36"/>
            <p:cNvSpPr/>
            <p:nvPr/>
          </p:nvSpPr>
          <p:spPr>
            <a:xfrm>
              <a:off x="4702925" y="2800175"/>
              <a:ext cx="6000" cy="6600"/>
            </a:xfrm>
            <a:custGeom>
              <a:avLst/>
              <a:gdLst/>
              <a:ahLst/>
              <a:cxnLst/>
              <a:rect l="l" t="t" r="r" b="b"/>
              <a:pathLst>
                <a:path w="240" h="264" extrusionOk="0">
                  <a:moveTo>
                    <a:pt x="131" y="0"/>
                  </a:moveTo>
                  <a:cubicBezTo>
                    <a:pt x="83" y="0"/>
                    <a:pt x="31" y="35"/>
                    <a:pt x="17" y="91"/>
                  </a:cubicBezTo>
                  <a:cubicBezTo>
                    <a:pt x="1" y="144"/>
                    <a:pt x="17" y="231"/>
                    <a:pt x="87" y="247"/>
                  </a:cubicBezTo>
                  <a:cubicBezTo>
                    <a:pt x="87" y="264"/>
                    <a:pt x="120" y="264"/>
                    <a:pt x="120" y="264"/>
                  </a:cubicBezTo>
                  <a:cubicBezTo>
                    <a:pt x="174" y="247"/>
                    <a:pt x="207" y="231"/>
                    <a:pt x="223" y="177"/>
                  </a:cubicBezTo>
                  <a:cubicBezTo>
                    <a:pt x="240" y="128"/>
                    <a:pt x="223" y="74"/>
                    <a:pt x="207" y="41"/>
                  </a:cubicBezTo>
                  <a:cubicBezTo>
                    <a:pt x="190" y="25"/>
                    <a:pt x="174" y="25"/>
                    <a:pt x="157" y="4"/>
                  </a:cubicBezTo>
                  <a:cubicBezTo>
                    <a:pt x="149"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36"/>
            <p:cNvSpPr/>
            <p:nvPr/>
          </p:nvSpPr>
          <p:spPr>
            <a:xfrm>
              <a:off x="4712400" y="2890975"/>
              <a:ext cx="3025" cy="5575"/>
            </a:xfrm>
            <a:custGeom>
              <a:avLst/>
              <a:gdLst/>
              <a:ahLst/>
              <a:cxnLst/>
              <a:rect l="l" t="t" r="r" b="b"/>
              <a:pathLst>
                <a:path w="121" h="223" extrusionOk="0">
                  <a:moveTo>
                    <a:pt x="104" y="0"/>
                  </a:moveTo>
                  <a:cubicBezTo>
                    <a:pt x="50" y="17"/>
                    <a:pt x="1" y="83"/>
                    <a:pt x="17" y="153"/>
                  </a:cubicBezTo>
                  <a:cubicBezTo>
                    <a:pt x="17" y="186"/>
                    <a:pt x="34" y="206"/>
                    <a:pt x="34" y="223"/>
                  </a:cubicBezTo>
                  <a:cubicBezTo>
                    <a:pt x="67" y="153"/>
                    <a:pt x="104" y="83"/>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0" name="Google Shape;13960;p36"/>
            <p:cNvSpPr/>
            <p:nvPr/>
          </p:nvSpPr>
          <p:spPr>
            <a:xfrm>
              <a:off x="4686650" y="2848900"/>
              <a:ext cx="6000" cy="6425"/>
            </a:xfrm>
            <a:custGeom>
              <a:avLst/>
              <a:gdLst/>
              <a:ahLst/>
              <a:cxnLst/>
              <a:rect l="l" t="t" r="r" b="b"/>
              <a:pathLst>
                <a:path w="240" h="257" extrusionOk="0">
                  <a:moveTo>
                    <a:pt x="126" y="1"/>
                  </a:moveTo>
                  <a:cubicBezTo>
                    <a:pt x="85" y="1"/>
                    <a:pt x="41" y="32"/>
                    <a:pt x="17" y="83"/>
                  </a:cubicBezTo>
                  <a:cubicBezTo>
                    <a:pt x="0" y="154"/>
                    <a:pt x="33" y="220"/>
                    <a:pt x="87" y="257"/>
                  </a:cubicBezTo>
                  <a:lnTo>
                    <a:pt x="136" y="257"/>
                  </a:lnTo>
                  <a:cubicBezTo>
                    <a:pt x="169" y="257"/>
                    <a:pt x="223" y="220"/>
                    <a:pt x="223" y="170"/>
                  </a:cubicBezTo>
                  <a:cubicBezTo>
                    <a:pt x="239" y="137"/>
                    <a:pt x="239" y="83"/>
                    <a:pt x="206" y="50"/>
                  </a:cubicBezTo>
                  <a:cubicBezTo>
                    <a:pt x="206" y="34"/>
                    <a:pt x="190" y="13"/>
                    <a:pt x="169" y="13"/>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1" name="Google Shape;13961;p36"/>
            <p:cNvSpPr/>
            <p:nvPr/>
          </p:nvSpPr>
          <p:spPr>
            <a:xfrm>
              <a:off x="4690875" y="2804175"/>
              <a:ext cx="5675" cy="6425"/>
            </a:xfrm>
            <a:custGeom>
              <a:avLst/>
              <a:gdLst/>
              <a:ahLst/>
              <a:cxnLst/>
              <a:rect l="l" t="t" r="r" b="b"/>
              <a:pathLst>
                <a:path w="227" h="257" extrusionOk="0">
                  <a:moveTo>
                    <a:pt x="103" y="1"/>
                  </a:moveTo>
                  <a:cubicBezTo>
                    <a:pt x="37" y="1"/>
                    <a:pt x="0" y="71"/>
                    <a:pt x="0" y="137"/>
                  </a:cubicBezTo>
                  <a:cubicBezTo>
                    <a:pt x="21" y="174"/>
                    <a:pt x="37" y="207"/>
                    <a:pt x="54" y="223"/>
                  </a:cubicBezTo>
                  <a:cubicBezTo>
                    <a:pt x="70" y="256"/>
                    <a:pt x="103" y="256"/>
                    <a:pt x="140" y="256"/>
                  </a:cubicBezTo>
                  <a:cubicBezTo>
                    <a:pt x="157" y="240"/>
                    <a:pt x="190" y="223"/>
                    <a:pt x="206" y="207"/>
                  </a:cubicBezTo>
                  <a:cubicBezTo>
                    <a:pt x="227" y="174"/>
                    <a:pt x="227" y="137"/>
                    <a:pt x="227" y="104"/>
                  </a:cubicBezTo>
                  <a:cubicBezTo>
                    <a:pt x="227" y="71"/>
                    <a:pt x="206" y="34"/>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2" name="Google Shape;13962;p36"/>
            <p:cNvSpPr/>
            <p:nvPr/>
          </p:nvSpPr>
          <p:spPr>
            <a:xfrm>
              <a:off x="4669850" y="2899425"/>
              <a:ext cx="6500" cy="6500"/>
            </a:xfrm>
            <a:custGeom>
              <a:avLst/>
              <a:gdLst/>
              <a:ahLst/>
              <a:cxnLst/>
              <a:rect l="l" t="t" r="r" b="b"/>
              <a:pathLst>
                <a:path w="260" h="260" extrusionOk="0">
                  <a:moveTo>
                    <a:pt x="145" y="0"/>
                  </a:moveTo>
                  <a:cubicBezTo>
                    <a:pt x="99" y="0"/>
                    <a:pt x="51" y="33"/>
                    <a:pt x="37" y="91"/>
                  </a:cubicBezTo>
                  <a:cubicBezTo>
                    <a:pt x="0" y="157"/>
                    <a:pt x="37" y="227"/>
                    <a:pt x="87" y="243"/>
                  </a:cubicBezTo>
                  <a:cubicBezTo>
                    <a:pt x="103" y="260"/>
                    <a:pt x="120" y="260"/>
                    <a:pt x="140" y="260"/>
                  </a:cubicBezTo>
                  <a:cubicBezTo>
                    <a:pt x="190" y="260"/>
                    <a:pt x="223" y="227"/>
                    <a:pt x="243" y="178"/>
                  </a:cubicBezTo>
                  <a:cubicBezTo>
                    <a:pt x="260" y="124"/>
                    <a:pt x="243" y="74"/>
                    <a:pt x="206" y="37"/>
                  </a:cubicBezTo>
                  <a:lnTo>
                    <a:pt x="173" y="4"/>
                  </a:lnTo>
                  <a:cubicBezTo>
                    <a:pt x="164" y="2"/>
                    <a:pt x="155"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36"/>
            <p:cNvSpPr/>
            <p:nvPr/>
          </p:nvSpPr>
          <p:spPr>
            <a:xfrm>
              <a:off x="4681075" y="2913925"/>
              <a:ext cx="6000" cy="6650"/>
            </a:xfrm>
            <a:custGeom>
              <a:avLst/>
              <a:gdLst/>
              <a:ahLst/>
              <a:cxnLst/>
              <a:rect l="l" t="t" r="r" b="b"/>
              <a:pathLst>
                <a:path w="240" h="266" extrusionOk="0">
                  <a:moveTo>
                    <a:pt x="120" y="1"/>
                  </a:moveTo>
                  <a:cubicBezTo>
                    <a:pt x="115" y="1"/>
                    <a:pt x="109" y="3"/>
                    <a:pt x="104" y="10"/>
                  </a:cubicBezTo>
                  <a:cubicBezTo>
                    <a:pt x="33" y="10"/>
                    <a:pt x="0" y="76"/>
                    <a:pt x="17" y="146"/>
                  </a:cubicBezTo>
                  <a:cubicBezTo>
                    <a:pt x="17" y="179"/>
                    <a:pt x="33" y="216"/>
                    <a:pt x="50" y="232"/>
                  </a:cubicBezTo>
                  <a:cubicBezTo>
                    <a:pt x="66" y="249"/>
                    <a:pt x="104" y="265"/>
                    <a:pt x="137" y="265"/>
                  </a:cubicBezTo>
                  <a:cubicBezTo>
                    <a:pt x="186" y="249"/>
                    <a:pt x="240" y="179"/>
                    <a:pt x="223" y="113"/>
                  </a:cubicBezTo>
                  <a:cubicBezTo>
                    <a:pt x="223" y="59"/>
                    <a:pt x="186" y="26"/>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4" name="Google Shape;13964;p36"/>
            <p:cNvSpPr/>
            <p:nvPr/>
          </p:nvSpPr>
          <p:spPr>
            <a:xfrm>
              <a:off x="4681475" y="2942925"/>
              <a:ext cx="5600" cy="6575"/>
            </a:xfrm>
            <a:custGeom>
              <a:avLst/>
              <a:gdLst/>
              <a:ahLst/>
              <a:cxnLst/>
              <a:rect l="l" t="t" r="r" b="b"/>
              <a:pathLst>
                <a:path w="224" h="263" extrusionOk="0">
                  <a:moveTo>
                    <a:pt x="104" y="0"/>
                  </a:moveTo>
                  <a:cubicBezTo>
                    <a:pt x="67" y="17"/>
                    <a:pt x="50" y="17"/>
                    <a:pt x="34" y="33"/>
                  </a:cubicBezTo>
                  <a:cubicBezTo>
                    <a:pt x="17" y="66"/>
                    <a:pt x="1" y="120"/>
                    <a:pt x="1" y="153"/>
                  </a:cubicBezTo>
                  <a:cubicBezTo>
                    <a:pt x="17" y="190"/>
                    <a:pt x="34" y="223"/>
                    <a:pt x="50" y="239"/>
                  </a:cubicBezTo>
                  <a:cubicBezTo>
                    <a:pt x="62" y="251"/>
                    <a:pt x="84" y="263"/>
                    <a:pt x="108" y="263"/>
                  </a:cubicBezTo>
                  <a:cubicBezTo>
                    <a:pt x="117" y="263"/>
                    <a:pt x="127" y="261"/>
                    <a:pt x="137" y="256"/>
                  </a:cubicBezTo>
                  <a:cubicBezTo>
                    <a:pt x="191" y="256"/>
                    <a:pt x="224" y="190"/>
                    <a:pt x="224" y="120"/>
                  </a:cubicBezTo>
                  <a:cubicBezTo>
                    <a:pt x="224" y="66"/>
                    <a:pt x="191" y="33"/>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5" name="Google Shape;13965;p36"/>
            <p:cNvSpPr/>
            <p:nvPr/>
          </p:nvSpPr>
          <p:spPr>
            <a:xfrm>
              <a:off x="4666850" y="2867250"/>
              <a:ext cx="6000" cy="6575"/>
            </a:xfrm>
            <a:custGeom>
              <a:avLst/>
              <a:gdLst/>
              <a:ahLst/>
              <a:cxnLst/>
              <a:rect l="l" t="t" r="r" b="b"/>
              <a:pathLst>
                <a:path w="240" h="263" extrusionOk="0">
                  <a:moveTo>
                    <a:pt x="137" y="1"/>
                  </a:moveTo>
                  <a:cubicBezTo>
                    <a:pt x="104" y="1"/>
                    <a:pt x="71" y="1"/>
                    <a:pt x="54" y="38"/>
                  </a:cubicBezTo>
                  <a:cubicBezTo>
                    <a:pt x="1" y="71"/>
                    <a:pt x="1" y="158"/>
                    <a:pt x="33" y="207"/>
                  </a:cubicBezTo>
                  <a:cubicBezTo>
                    <a:pt x="54" y="245"/>
                    <a:pt x="82" y="263"/>
                    <a:pt x="113" y="263"/>
                  </a:cubicBezTo>
                  <a:cubicBezTo>
                    <a:pt x="139" y="263"/>
                    <a:pt x="166" y="250"/>
                    <a:pt x="190" y="228"/>
                  </a:cubicBezTo>
                  <a:cubicBezTo>
                    <a:pt x="240" y="191"/>
                    <a:pt x="240" y="104"/>
                    <a:pt x="207" y="54"/>
                  </a:cubicBezTo>
                  <a:cubicBezTo>
                    <a:pt x="190" y="38"/>
                    <a:pt x="174" y="21"/>
                    <a:pt x="157" y="21"/>
                  </a:cubicBezTo>
                  <a:cubicBezTo>
                    <a:pt x="157"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36"/>
            <p:cNvSpPr/>
            <p:nvPr/>
          </p:nvSpPr>
          <p:spPr>
            <a:xfrm>
              <a:off x="4664275" y="2917000"/>
              <a:ext cx="6000" cy="6550"/>
            </a:xfrm>
            <a:custGeom>
              <a:avLst/>
              <a:gdLst/>
              <a:ahLst/>
              <a:cxnLst/>
              <a:rect l="l" t="t" r="r" b="b"/>
              <a:pathLst>
                <a:path w="240" h="262" extrusionOk="0">
                  <a:moveTo>
                    <a:pt x="127" y="0"/>
                  </a:moveTo>
                  <a:cubicBezTo>
                    <a:pt x="81" y="0"/>
                    <a:pt x="45" y="22"/>
                    <a:pt x="17" y="72"/>
                  </a:cubicBezTo>
                  <a:cubicBezTo>
                    <a:pt x="0" y="142"/>
                    <a:pt x="33" y="229"/>
                    <a:pt x="87" y="245"/>
                  </a:cubicBezTo>
                  <a:cubicBezTo>
                    <a:pt x="104" y="262"/>
                    <a:pt x="120" y="262"/>
                    <a:pt x="136" y="262"/>
                  </a:cubicBezTo>
                  <a:cubicBezTo>
                    <a:pt x="174" y="245"/>
                    <a:pt x="207" y="229"/>
                    <a:pt x="223" y="175"/>
                  </a:cubicBezTo>
                  <a:cubicBezTo>
                    <a:pt x="240" y="126"/>
                    <a:pt x="240" y="72"/>
                    <a:pt x="207" y="39"/>
                  </a:cubicBezTo>
                  <a:cubicBezTo>
                    <a:pt x="190" y="23"/>
                    <a:pt x="190" y="6"/>
                    <a:pt x="174" y="6"/>
                  </a:cubicBezTo>
                  <a:cubicBezTo>
                    <a:pt x="157" y="2"/>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7" name="Google Shape;13967;p36"/>
            <p:cNvSpPr/>
            <p:nvPr/>
          </p:nvSpPr>
          <p:spPr>
            <a:xfrm>
              <a:off x="4675925" y="2929625"/>
              <a:ext cx="5575" cy="6400"/>
            </a:xfrm>
            <a:custGeom>
              <a:avLst/>
              <a:gdLst/>
              <a:ahLst/>
              <a:cxnLst/>
              <a:rect l="l" t="t" r="r" b="b"/>
              <a:pathLst>
                <a:path w="223" h="256" extrusionOk="0">
                  <a:moveTo>
                    <a:pt x="83" y="0"/>
                  </a:moveTo>
                  <a:cubicBezTo>
                    <a:pt x="66" y="0"/>
                    <a:pt x="33" y="17"/>
                    <a:pt x="17" y="50"/>
                  </a:cubicBezTo>
                  <a:cubicBezTo>
                    <a:pt x="0" y="66"/>
                    <a:pt x="0" y="103"/>
                    <a:pt x="0" y="136"/>
                  </a:cubicBezTo>
                  <a:cubicBezTo>
                    <a:pt x="0" y="169"/>
                    <a:pt x="17" y="206"/>
                    <a:pt x="50" y="223"/>
                  </a:cubicBezTo>
                  <a:cubicBezTo>
                    <a:pt x="66" y="256"/>
                    <a:pt x="103" y="256"/>
                    <a:pt x="120" y="256"/>
                  </a:cubicBezTo>
                  <a:cubicBezTo>
                    <a:pt x="186" y="239"/>
                    <a:pt x="223" y="169"/>
                    <a:pt x="223" y="103"/>
                  </a:cubicBezTo>
                  <a:cubicBezTo>
                    <a:pt x="206"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8" name="Google Shape;13968;p36"/>
            <p:cNvSpPr/>
            <p:nvPr/>
          </p:nvSpPr>
          <p:spPr>
            <a:xfrm>
              <a:off x="4662525" y="2884475"/>
              <a:ext cx="5700" cy="6525"/>
            </a:xfrm>
            <a:custGeom>
              <a:avLst/>
              <a:gdLst/>
              <a:ahLst/>
              <a:cxnLst/>
              <a:rect l="l" t="t" r="r" b="b"/>
              <a:pathLst>
                <a:path w="228" h="261" extrusionOk="0">
                  <a:moveTo>
                    <a:pt x="103" y="0"/>
                  </a:moveTo>
                  <a:cubicBezTo>
                    <a:pt x="70" y="0"/>
                    <a:pt x="37" y="17"/>
                    <a:pt x="21" y="54"/>
                  </a:cubicBezTo>
                  <a:cubicBezTo>
                    <a:pt x="0" y="87"/>
                    <a:pt x="0" y="120"/>
                    <a:pt x="0" y="157"/>
                  </a:cubicBezTo>
                  <a:cubicBezTo>
                    <a:pt x="0" y="190"/>
                    <a:pt x="21" y="207"/>
                    <a:pt x="54" y="240"/>
                  </a:cubicBezTo>
                  <a:cubicBezTo>
                    <a:pt x="70" y="260"/>
                    <a:pt x="103" y="260"/>
                    <a:pt x="141" y="260"/>
                  </a:cubicBezTo>
                  <a:cubicBezTo>
                    <a:pt x="190" y="240"/>
                    <a:pt x="227" y="174"/>
                    <a:pt x="227" y="103"/>
                  </a:cubicBezTo>
                  <a:cubicBezTo>
                    <a:pt x="227" y="70"/>
                    <a:pt x="206" y="54"/>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9" name="Google Shape;13969;p36"/>
            <p:cNvSpPr/>
            <p:nvPr/>
          </p:nvSpPr>
          <p:spPr>
            <a:xfrm>
              <a:off x="4684475" y="2898950"/>
              <a:ext cx="6000" cy="6575"/>
            </a:xfrm>
            <a:custGeom>
              <a:avLst/>
              <a:gdLst/>
              <a:ahLst/>
              <a:cxnLst/>
              <a:rect l="l" t="t" r="r" b="b"/>
              <a:pathLst>
                <a:path w="240" h="263" extrusionOk="0">
                  <a:moveTo>
                    <a:pt x="102" y="0"/>
                  </a:moveTo>
                  <a:cubicBezTo>
                    <a:pt x="84" y="0"/>
                    <a:pt x="60" y="12"/>
                    <a:pt x="34" y="23"/>
                  </a:cubicBezTo>
                  <a:cubicBezTo>
                    <a:pt x="17" y="40"/>
                    <a:pt x="1" y="73"/>
                    <a:pt x="1" y="110"/>
                  </a:cubicBezTo>
                  <a:cubicBezTo>
                    <a:pt x="1" y="143"/>
                    <a:pt x="1" y="176"/>
                    <a:pt x="17" y="213"/>
                  </a:cubicBezTo>
                  <a:cubicBezTo>
                    <a:pt x="50" y="229"/>
                    <a:pt x="71" y="246"/>
                    <a:pt x="104" y="262"/>
                  </a:cubicBezTo>
                  <a:cubicBezTo>
                    <a:pt x="137" y="262"/>
                    <a:pt x="153" y="246"/>
                    <a:pt x="190" y="229"/>
                  </a:cubicBezTo>
                  <a:cubicBezTo>
                    <a:pt x="223" y="176"/>
                    <a:pt x="240" y="110"/>
                    <a:pt x="207" y="40"/>
                  </a:cubicBezTo>
                  <a:cubicBezTo>
                    <a:pt x="190" y="23"/>
                    <a:pt x="174" y="7"/>
                    <a:pt x="153" y="7"/>
                  </a:cubicBezTo>
                  <a:lnTo>
                    <a:pt x="120" y="7"/>
                  </a:lnTo>
                  <a:cubicBezTo>
                    <a:pt x="115" y="2"/>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0" name="Google Shape;13970;p36"/>
            <p:cNvSpPr/>
            <p:nvPr/>
          </p:nvSpPr>
          <p:spPr>
            <a:xfrm>
              <a:off x="4881550" y="2984550"/>
              <a:ext cx="6100" cy="6425"/>
            </a:xfrm>
            <a:custGeom>
              <a:avLst/>
              <a:gdLst/>
              <a:ahLst/>
              <a:cxnLst/>
              <a:rect l="l" t="t" r="r" b="b"/>
              <a:pathLst>
                <a:path w="244" h="257" extrusionOk="0">
                  <a:moveTo>
                    <a:pt x="104" y="1"/>
                  </a:moveTo>
                  <a:cubicBezTo>
                    <a:pt x="71" y="1"/>
                    <a:pt x="54" y="17"/>
                    <a:pt x="38" y="50"/>
                  </a:cubicBezTo>
                  <a:cubicBezTo>
                    <a:pt x="21" y="87"/>
                    <a:pt x="1" y="120"/>
                    <a:pt x="21" y="153"/>
                  </a:cubicBezTo>
                  <a:cubicBezTo>
                    <a:pt x="21" y="190"/>
                    <a:pt x="38" y="207"/>
                    <a:pt x="54" y="223"/>
                  </a:cubicBezTo>
                  <a:cubicBezTo>
                    <a:pt x="87" y="256"/>
                    <a:pt x="104" y="256"/>
                    <a:pt x="141" y="256"/>
                  </a:cubicBezTo>
                  <a:cubicBezTo>
                    <a:pt x="207"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36"/>
            <p:cNvSpPr/>
            <p:nvPr/>
          </p:nvSpPr>
          <p:spPr>
            <a:xfrm>
              <a:off x="4673350" y="2806750"/>
              <a:ext cx="6000" cy="6425"/>
            </a:xfrm>
            <a:custGeom>
              <a:avLst/>
              <a:gdLst/>
              <a:ahLst/>
              <a:cxnLst/>
              <a:rect l="l" t="t" r="r" b="b"/>
              <a:pathLst>
                <a:path w="240" h="257" extrusionOk="0">
                  <a:moveTo>
                    <a:pt x="103" y="1"/>
                  </a:moveTo>
                  <a:cubicBezTo>
                    <a:pt x="66" y="1"/>
                    <a:pt x="33" y="17"/>
                    <a:pt x="17" y="50"/>
                  </a:cubicBezTo>
                  <a:cubicBezTo>
                    <a:pt x="0" y="87"/>
                    <a:pt x="0" y="120"/>
                    <a:pt x="0" y="153"/>
                  </a:cubicBezTo>
                  <a:cubicBezTo>
                    <a:pt x="17" y="190"/>
                    <a:pt x="17" y="207"/>
                    <a:pt x="50" y="240"/>
                  </a:cubicBezTo>
                  <a:cubicBezTo>
                    <a:pt x="66" y="256"/>
                    <a:pt x="103" y="256"/>
                    <a:pt x="136" y="256"/>
                  </a:cubicBezTo>
                  <a:cubicBezTo>
                    <a:pt x="186" y="240"/>
                    <a:pt x="239" y="174"/>
                    <a:pt x="223" y="104"/>
                  </a:cubicBezTo>
                  <a:cubicBezTo>
                    <a:pt x="223" y="71"/>
                    <a:pt x="20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2" name="Google Shape;13972;p36"/>
            <p:cNvSpPr/>
            <p:nvPr/>
          </p:nvSpPr>
          <p:spPr>
            <a:xfrm>
              <a:off x="4641500" y="2952800"/>
              <a:ext cx="5575" cy="6425"/>
            </a:xfrm>
            <a:custGeom>
              <a:avLst/>
              <a:gdLst/>
              <a:ahLst/>
              <a:cxnLst/>
              <a:rect l="l" t="t" r="r" b="b"/>
              <a:pathLst>
                <a:path w="223" h="257" extrusionOk="0">
                  <a:moveTo>
                    <a:pt x="87" y="1"/>
                  </a:moveTo>
                  <a:cubicBezTo>
                    <a:pt x="37" y="17"/>
                    <a:pt x="0" y="83"/>
                    <a:pt x="0" y="153"/>
                  </a:cubicBezTo>
                  <a:cubicBezTo>
                    <a:pt x="0" y="186"/>
                    <a:pt x="17" y="207"/>
                    <a:pt x="54" y="240"/>
                  </a:cubicBezTo>
                  <a:cubicBezTo>
                    <a:pt x="70" y="256"/>
                    <a:pt x="103" y="256"/>
                    <a:pt x="120" y="256"/>
                  </a:cubicBezTo>
                  <a:cubicBezTo>
                    <a:pt x="190" y="240"/>
                    <a:pt x="223" y="170"/>
                    <a:pt x="223" y="104"/>
                  </a:cubicBezTo>
                  <a:cubicBezTo>
                    <a:pt x="223" y="67"/>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3" name="Google Shape;13973;p36"/>
            <p:cNvSpPr/>
            <p:nvPr/>
          </p:nvSpPr>
          <p:spPr>
            <a:xfrm>
              <a:off x="4628600" y="3029975"/>
              <a:ext cx="6125" cy="6725"/>
            </a:xfrm>
            <a:custGeom>
              <a:avLst/>
              <a:gdLst/>
              <a:ahLst/>
              <a:cxnLst/>
              <a:rect l="l" t="t" r="r" b="b"/>
              <a:pathLst>
                <a:path w="245" h="269" extrusionOk="0">
                  <a:moveTo>
                    <a:pt x="126" y="0"/>
                  </a:moveTo>
                  <a:cubicBezTo>
                    <a:pt x="80" y="0"/>
                    <a:pt x="31" y="35"/>
                    <a:pt x="1" y="89"/>
                  </a:cubicBezTo>
                  <a:lnTo>
                    <a:pt x="1" y="142"/>
                  </a:lnTo>
                  <a:cubicBezTo>
                    <a:pt x="1" y="192"/>
                    <a:pt x="38" y="229"/>
                    <a:pt x="71" y="262"/>
                  </a:cubicBezTo>
                  <a:cubicBezTo>
                    <a:pt x="84" y="266"/>
                    <a:pt x="97" y="268"/>
                    <a:pt x="108" y="268"/>
                  </a:cubicBezTo>
                  <a:cubicBezTo>
                    <a:pt x="140" y="268"/>
                    <a:pt x="166" y="253"/>
                    <a:pt x="191" y="229"/>
                  </a:cubicBezTo>
                  <a:cubicBezTo>
                    <a:pt x="207" y="212"/>
                    <a:pt x="207" y="192"/>
                    <a:pt x="224" y="175"/>
                  </a:cubicBezTo>
                  <a:cubicBezTo>
                    <a:pt x="244" y="109"/>
                    <a:pt x="207" y="39"/>
                    <a:pt x="158" y="6"/>
                  </a:cubicBezTo>
                  <a:cubicBezTo>
                    <a:pt x="148" y="2"/>
                    <a:pt x="137"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4" name="Google Shape;13974;p36"/>
            <p:cNvSpPr/>
            <p:nvPr/>
          </p:nvSpPr>
          <p:spPr>
            <a:xfrm>
              <a:off x="4881150" y="2941850"/>
              <a:ext cx="6100" cy="6575"/>
            </a:xfrm>
            <a:custGeom>
              <a:avLst/>
              <a:gdLst/>
              <a:ahLst/>
              <a:cxnLst/>
              <a:rect l="l" t="t" r="r" b="b"/>
              <a:pathLst>
                <a:path w="244" h="263" extrusionOk="0">
                  <a:moveTo>
                    <a:pt x="125" y="0"/>
                  </a:moveTo>
                  <a:cubicBezTo>
                    <a:pt x="75" y="0"/>
                    <a:pt x="32" y="22"/>
                    <a:pt x="17" y="76"/>
                  </a:cubicBezTo>
                  <a:cubicBezTo>
                    <a:pt x="0" y="146"/>
                    <a:pt x="37" y="233"/>
                    <a:pt x="87" y="249"/>
                  </a:cubicBezTo>
                  <a:cubicBezTo>
                    <a:pt x="101" y="258"/>
                    <a:pt x="116" y="262"/>
                    <a:pt x="131" y="262"/>
                  </a:cubicBezTo>
                  <a:cubicBezTo>
                    <a:pt x="172" y="262"/>
                    <a:pt x="211" y="231"/>
                    <a:pt x="223" y="179"/>
                  </a:cubicBezTo>
                  <a:cubicBezTo>
                    <a:pt x="243" y="109"/>
                    <a:pt x="223" y="43"/>
                    <a:pt x="173" y="6"/>
                  </a:cubicBezTo>
                  <a:cubicBezTo>
                    <a:pt x="157" y="2"/>
                    <a:pt x="14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5" name="Google Shape;13975;p36"/>
            <p:cNvSpPr/>
            <p:nvPr/>
          </p:nvSpPr>
          <p:spPr>
            <a:xfrm>
              <a:off x="4631600" y="3016200"/>
              <a:ext cx="6100" cy="6625"/>
            </a:xfrm>
            <a:custGeom>
              <a:avLst/>
              <a:gdLst/>
              <a:ahLst/>
              <a:cxnLst/>
              <a:rect l="l" t="t" r="r" b="b"/>
              <a:pathLst>
                <a:path w="244" h="265" extrusionOk="0">
                  <a:moveTo>
                    <a:pt x="129" y="0"/>
                  </a:moveTo>
                  <a:cubicBezTo>
                    <a:pt x="83" y="0"/>
                    <a:pt x="35" y="33"/>
                    <a:pt x="21" y="91"/>
                  </a:cubicBezTo>
                  <a:cubicBezTo>
                    <a:pt x="0" y="145"/>
                    <a:pt x="21" y="227"/>
                    <a:pt x="87" y="248"/>
                  </a:cubicBezTo>
                  <a:cubicBezTo>
                    <a:pt x="104" y="264"/>
                    <a:pt x="124" y="264"/>
                    <a:pt x="141" y="264"/>
                  </a:cubicBezTo>
                  <a:cubicBezTo>
                    <a:pt x="174" y="264"/>
                    <a:pt x="207" y="227"/>
                    <a:pt x="227" y="178"/>
                  </a:cubicBezTo>
                  <a:cubicBezTo>
                    <a:pt x="244" y="124"/>
                    <a:pt x="227" y="75"/>
                    <a:pt x="207" y="42"/>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6" name="Google Shape;13976;p36"/>
            <p:cNvSpPr/>
            <p:nvPr/>
          </p:nvSpPr>
          <p:spPr>
            <a:xfrm>
              <a:off x="4634175" y="2966525"/>
              <a:ext cx="6100" cy="6625"/>
            </a:xfrm>
            <a:custGeom>
              <a:avLst/>
              <a:gdLst/>
              <a:ahLst/>
              <a:cxnLst/>
              <a:rect l="l" t="t" r="r" b="b"/>
              <a:pathLst>
                <a:path w="244" h="265" extrusionOk="0">
                  <a:moveTo>
                    <a:pt x="141" y="0"/>
                  </a:moveTo>
                  <a:cubicBezTo>
                    <a:pt x="104" y="0"/>
                    <a:pt x="71" y="17"/>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36"/>
            <p:cNvSpPr/>
            <p:nvPr/>
          </p:nvSpPr>
          <p:spPr>
            <a:xfrm>
              <a:off x="4637275" y="2998575"/>
              <a:ext cx="6000" cy="6625"/>
            </a:xfrm>
            <a:custGeom>
              <a:avLst/>
              <a:gdLst/>
              <a:ahLst/>
              <a:cxnLst/>
              <a:rect l="l" t="t" r="r" b="b"/>
              <a:pathLst>
                <a:path w="240" h="265" extrusionOk="0">
                  <a:moveTo>
                    <a:pt x="139" y="1"/>
                  </a:moveTo>
                  <a:cubicBezTo>
                    <a:pt x="87" y="1"/>
                    <a:pt x="44" y="36"/>
                    <a:pt x="17" y="91"/>
                  </a:cubicBezTo>
                  <a:cubicBezTo>
                    <a:pt x="0" y="161"/>
                    <a:pt x="33" y="231"/>
                    <a:pt x="83" y="264"/>
                  </a:cubicBezTo>
                  <a:lnTo>
                    <a:pt x="136" y="264"/>
                  </a:lnTo>
                  <a:cubicBezTo>
                    <a:pt x="169" y="264"/>
                    <a:pt x="223" y="231"/>
                    <a:pt x="223" y="178"/>
                  </a:cubicBezTo>
                  <a:cubicBezTo>
                    <a:pt x="239" y="145"/>
                    <a:pt x="239" y="91"/>
                    <a:pt x="206" y="58"/>
                  </a:cubicBezTo>
                  <a:cubicBezTo>
                    <a:pt x="206" y="42"/>
                    <a:pt x="186" y="25"/>
                    <a:pt x="169" y="5"/>
                  </a:cubicBezTo>
                  <a:cubicBezTo>
                    <a:pt x="159" y="2"/>
                    <a:pt x="149"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36"/>
            <p:cNvSpPr/>
            <p:nvPr/>
          </p:nvSpPr>
          <p:spPr>
            <a:xfrm>
              <a:off x="4696950" y="2861375"/>
              <a:ext cx="6425" cy="6750"/>
            </a:xfrm>
            <a:custGeom>
              <a:avLst/>
              <a:gdLst/>
              <a:ahLst/>
              <a:cxnLst/>
              <a:rect l="l" t="t" r="r" b="b"/>
              <a:pathLst>
                <a:path w="257" h="270" extrusionOk="0">
                  <a:moveTo>
                    <a:pt x="120" y="0"/>
                  </a:moveTo>
                  <a:cubicBezTo>
                    <a:pt x="76" y="0"/>
                    <a:pt x="41" y="32"/>
                    <a:pt x="17" y="83"/>
                  </a:cubicBezTo>
                  <a:cubicBezTo>
                    <a:pt x="0" y="153"/>
                    <a:pt x="33" y="236"/>
                    <a:pt x="87" y="256"/>
                  </a:cubicBezTo>
                  <a:cubicBezTo>
                    <a:pt x="100" y="265"/>
                    <a:pt x="115" y="269"/>
                    <a:pt x="129" y="269"/>
                  </a:cubicBezTo>
                  <a:cubicBezTo>
                    <a:pt x="170" y="269"/>
                    <a:pt x="211" y="238"/>
                    <a:pt x="223" y="186"/>
                  </a:cubicBezTo>
                  <a:cubicBezTo>
                    <a:pt x="256" y="116"/>
                    <a:pt x="223" y="50"/>
                    <a:pt x="169" y="13"/>
                  </a:cubicBezTo>
                  <a:cubicBezTo>
                    <a:pt x="152" y="4"/>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9" name="Google Shape;13979;p36"/>
            <p:cNvSpPr/>
            <p:nvPr/>
          </p:nvSpPr>
          <p:spPr>
            <a:xfrm>
              <a:off x="4690450" y="2926525"/>
              <a:ext cx="6100" cy="6700"/>
            </a:xfrm>
            <a:custGeom>
              <a:avLst/>
              <a:gdLst/>
              <a:ahLst/>
              <a:cxnLst/>
              <a:rect l="l" t="t" r="r" b="b"/>
              <a:pathLst>
                <a:path w="244" h="268" extrusionOk="0">
                  <a:moveTo>
                    <a:pt x="141" y="1"/>
                  </a:moveTo>
                  <a:cubicBezTo>
                    <a:pt x="104" y="1"/>
                    <a:pt x="71" y="21"/>
                    <a:pt x="54" y="38"/>
                  </a:cubicBezTo>
                  <a:cubicBezTo>
                    <a:pt x="1" y="87"/>
                    <a:pt x="1" y="157"/>
                    <a:pt x="38" y="227"/>
                  </a:cubicBezTo>
                  <a:cubicBezTo>
                    <a:pt x="54" y="244"/>
                    <a:pt x="87" y="260"/>
                    <a:pt x="104" y="260"/>
                  </a:cubicBezTo>
                  <a:cubicBezTo>
                    <a:pt x="115" y="265"/>
                    <a:pt x="125" y="267"/>
                    <a:pt x="135" y="267"/>
                  </a:cubicBezTo>
                  <a:cubicBezTo>
                    <a:pt x="159" y="267"/>
                    <a:pt x="179" y="255"/>
                    <a:pt x="190" y="244"/>
                  </a:cubicBezTo>
                  <a:cubicBezTo>
                    <a:pt x="207" y="227"/>
                    <a:pt x="223" y="190"/>
                    <a:pt x="223" y="157"/>
                  </a:cubicBezTo>
                  <a:cubicBezTo>
                    <a:pt x="244" y="124"/>
                    <a:pt x="223" y="87"/>
                    <a:pt x="207" y="54"/>
                  </a:cubicBezTo>
                  <a:cubicBezTo>
                    <a:pt x="190" y="38"/>
                    <a:pt x="174" y="21"/>
                    <a:pt x="157" y="21"/>
                  </a:cubicBezTo>
                  <a:lnTo>
                    <a:pt x="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0" name="Google Shape;13980;p36"/>
            <p:cNvSpPr/>
            <p:nvPr/>
          </p:nvSpPr>
          <p:spPr>
            <a:xfrm>
              <a:off x="4714050" y="2843650"/>
              <a:ext cx="6125" cy="6700"/>
            </a:xfrm>
            <a:custGeom>
              <a:avLst/>
              <a:gdLst/>
              <a:ahLst/>
              <a:cxnLst/>
              <a:rect l="l" t="t" r="r" b="b"/>
              <a:pathLst>
                <a:path w="245" h="268" extrusionOk="0">
                  <a:moveTo>
                    <a:pt x="104" y="1"/>
                  </a:moveTo>
                  <a:cubicBezTo>
                    <a:pt x="87" y="1"/>
                    <a:pt x="54" y="17"/>
                    <a:pt x="54" y="38"/>
                  </a:cubicBezTo>
                  <a:cubicBezTo>
                    <a:pt x="21" y="71"/>
                    <a:pt x="1" y="104"/>
                    <a:pt x="21" y="157"/>
                  </a:cubicBezTo>
                  <a:cubicBezTo>
                    <a:pt x="21" y="190"/>
                    <a:pt x="38" y="223"/>
                    <a:pt x="54" y="244"/>
                  </a:cubicBezTo>
                  <a:cubicBezTo>
                    <a:pt x="78" y="256"/>
                    <a:pt x="93" y="267"/>
                    <a:pt x="113" y="267"/>
                  </a:cubicBezTo>
                  <a:cubicBezTo>
                    <a:pt x="121" y="267"/>
                    <a:pt x="130" y="265"/>
                    <a:pt x="141" y="260"/>
                  </a:cubicBezTo>
                  <a:cubicBezTo>
                    <a:pt x="190" y="260"/>
                    <a:pt x="244" y="190"/>
                    <a:pt x="228" y="120"/>
                  </a:cubicBezTo>
                  <a:cubicBezTo>
                    <a:pt x="228" y="71"/>
                    <a:pt x="190" y="38"/>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1" name="Google Shape;13981;p36"/>
            <p:cNvSpPr/>
            <p:nvPr/>
          </p:nvSpPr>
          <p:spPr>
            <a:xfrm>
              <a:off x="4712400" y="2860550"/>
              <a:ext cx="6000" cy="6425"/>
            </a:xfrm>
            <a:custGeom>
              <a:avLst/>
              <a:gdLst/>
              <a:ahLst/>
              <a:cxnLst/>
              <a:rect l="l" t="t" r="r" b="b"/>
              <a:pathLst>
                <a:path w="240" h="257" extrusionOk="0">
                  <a:moveTo>
                    <a:pt x="111" y="0"/>
                  </a:moveTo>
                  <a:cubicBezTo>
                    <a:pt x="70" y="0"/>
                    <a:pt x="29" y="32"/>
                    <a:pt x="17" y="83"/>
                  </a:cubicBezTo>
                  <a:cubicBezTo>
                    <a:pt x="1" y="149"/>
                    <a:pt x="17" y="219"/>
                    <a:pt x="87" y="252"/>
                  </a:cubicBezTo>
                  <a:cubicBezTo>
                    <a:pt x="96" y="255"/>
                    <a:pt x="106" y="257"/>
                    <a:pt x="115" y="257"/>
                  </a:cubicBezTo>
                  <a:cubicBezTo>
                    <a:pt x="160" y="257"/>
                    <a:pt x="210" y="227"/>
                    <a:pt x="223" y="186"/>
                  </a:cubicBezTo>
                  <a:cubicBezTo>
                    <a:pt x="240" y="116"/>
                    <a:pt x="223"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36"/>
            <p:cNvSpPr/>
            <p:nvPr/>
          </p:nvSpPr>
          <p:spPr>
            <a:xfrm>
              <a:off x="4720150" y="2875500"/>
              <a:ext cx="425" cy="2100"/>
            </a:xfrm>
            <a:custGeom>
              <a:avLst/>
              <a:gdLst/>
              <a:ahLst/>
              <a:cxnLst/>
              <a:rect l="l" t="t" r="r" b="b"/>
              <a:pathLst>
                <a:path w="17" h="84" extrusionOk="0">
                  <a:moveTo>
                    <a:pt x="17" y="1"/>
                  </a:moveTo>
                  <a:cubicBezTo>
                    <a:pt x="0" y="34"/>
                    <a:pt x="0" y="50"/>
                    <a:pt x="0" y="83"/>
                  </a:cubicBezTo>
                  <a:cubicBezTo>
                    <a:pt x="0" y="67"/>
                    <a:pt x="17" y="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3" name="Google Shape;13983;p36"/>
            <p:cNvSpPr/>
            <p:nvPr/>
          </p:nvSpPr>
          <p:spPr>
            <a:xfrm>
              <a:off x="4697350" y="2911575"/>
              <a:ext cx="5600" cy="6600"/>
            </a:xfrm>
            <a:custGeom>
              <a:avLst/>
              <a:gdLst/>
              <a:ahLst/>
              <a:cxnLst/>
              <a:rect l="l" t="t" r="r" b="b"/>
              <a:pathLst>
                <a:path w="224" h="264" extrusionOk="0">
                  <a:moveTo>
                    <a:pt x="104" y="1"/>
                  </a:moveTo>
                  <a:cubicBezTo>
                    <a:pt x="34" y="17"/>
                    <a:pt x="1" y="83"/>
                    <a:pt x="1" y="153"/>
                  </a:cubicBezTo>
                  <a:cubicBezTo>
                    <a:pt x="1" y="186"/>
                    <a:pt x="17" y="223"/>
                    <a:pt x="50" y="240"/>
                  </a:cubicBezTo>
                  <a:cubicBezTo>
                    <a:pt x="65" y="252"/>
                    <a:pt x="86" y="263"/>
                    <a:pt x="102" y="263"/>
                  </a:cubicBezTo>
                  <a:cubicBezTo>
                    <a:pt x="109" y="263"/>
                    <a:pt x="116" y="261"/>
                    <a:pt x="120" y="256"/>
                  </a:cubicBezTo>
                  <a:cubicBezTo>
                    <a:pt x="153" y="256"/>
                    <a:pt x="191" y="240"/>
                    <a:pt x="207" y="207"/>
                  </a:cubicBezTo>
                  <a:cubicBezTo>
                    <a:pt x="224" y="186"/>
                    <a:pt x="224" y="153"/>
                    <a:pt x="224" y="120"/>
                  </a:cubicBezTo>
                  <a:cubicBezTo>
                    <a:pt x="224" y="83"/>
                    <a:pt x="207" y="50"/>
                    <a:pt x="174" y="34"/>
                  </a:cubicBezTo>
                  <a:cubicBezTo>
                    <a:pt x="174"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36"/>
            <p:cNvSpPr/>
            <p:nvPr/>
          </p:nvSpPr>
          <p:spPr>
            <a:xfrm>
              <a:off x="4708500" y="2830175"/>
              <a:ext cx="5575" cy="6700"/>
            </a:xfrm>
            <a:custGeom>
              <a:avLst/>
              <a:gdLst/>
              <a:ahLst/>
              <a:cxnLst/>
              <a:rect l="l" t="t" r="r" b="b"/>
              <a:pathLst>
                <a:path w="223" h="268" extrusionOk="0">
                  <a:moveTo>
                    <a:pt x="121" y="1"/>
                  </a:moveTo>
                  <a:cubicBezTo>
                    <a:pt x="115" y="1"/>
                    <a:pt x="109" y="2"/>
                    <a:pt x="103" y="8"/>
                  </a:cubicBezTo>
                  <a:cubicBezTo>
                    <a:pt x="70" y="8"/>
                    <a:pt x="37" y="24"/>
                    <a:pt x="17" y="61"/>
                  </a:cubicBezTo>
                  <a:cubicBezTo>
                    <a:pt x="0" y="78"/>
                    <a:pt x="0" y="111"/>
                    <a:pt x="0" y="144"/>
                  </a:cubicBezTo>
                  <a:cubicBezTo>
                    <a:pt x="0" y="181"/>
                    <a:pt x="17" y="214"/>
                    <a:pt x="54" y="231"/>
                  </a:cubicBezTo>
                  <a:cubicBezTo>
                    <a:pt x="70" y="247"/>
                    <a:pt x="103" y="268"/>
                    <a:pt x="140" y="268"/>
                  </a:cubicBezTo>
                  <a:cubicBezTo>
                    <a:pt x="190" y="247"/>
                    <a:pt x="223" y="181"/>
                    <a:pt x="223" y="111"/>
                  </a:cubicBezTo>
                  <a:cubicBezTo>
                    <a:pt x="223" y="78"/>
                    <a:pt x="206" y="41"/>
                    <a:pt x="173" y="24"/>
                  </a:cubicBezTo>
                  <a:lnTo>
                    <a:pt x="157" y="8"/>
                  </a:ln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36"/>
            <p:cNvSpPr/>
            <p:nvPr/>
          </p:nvSpPr>
          <p:spPr>
            <a:xfrm>
              <a:off x="4698600" y="2896125"/>
              <a:ext cx="6100" cy="6500"/>
            </a:xfrm>
            <a:custGeom>
              <a:avLst/>
              <a:gdLst/>
              <a:ahLst/>
              <a:cxnLst/>
              <a:rect l="l" t="t" r="r" b="b"/>
              <a:pathLst>
                <a:path w="244" h="260" extrusionOk="0">
                  <a:moveTo>
                    <a:pt x="103" y="0"/>
                  </a:moveTo>
                  <a:cubicBezTo>
                    <a:pt x="54" y="17"/>
                    <a:pt x="0" y="83"/>
                    <a:pt x="21" y="153"/>
                  </a:cubicBezTo>
                  <a:cubicBezTo>
                    <a:pt x="21" y="214"/>
                    <a:pt x="71" y="259"/>
                    <a:pt x="119" y="259"/>
                  </a:cubicBezTo>
                  <a:cubicBezTo>
                    <a:pt x="126" y="259"/>
                    <a:pt x="134" y="258"/>
                    <a:pt x="141" y="256"/>
                  </a:cubicBezTo>
                  <a:cubicBezTo>
                    <a:pt x="174" y="256"/>
                    <a:pt x="190" y="239"/>
                    <a:pt x="207" y="206"/>
                  </a:cubicBezTo>
                  <a:cubicBezTo>
                    <a:pt x="227" y="186"/>
                    <a:pt x="244" y="153"/>
                    <a:pt x="227" y="120"/>
                  </a:cubicBezTo>
                  <a:cubicBezTo>
                    <a:pt x="227" y="83"/>
                    <a:pt x="207" y="50"/>
                    <a:pt x="190" y="33"/>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36"/>
            <p:cNvSpPr/>
            <p:nvPr/>
          </p:nvSpPr>
          <p:spPr>
            <a:xfrm>
              <a:off x="4692200" y="2881475"/>
              <a:ext cx="6000" cy="6650"/>
            </a:xfrm>
            <a:custGeom>
              <a:avLst/>
              <a:gdLst/>
              <a:ahLst/>
              <a:cxnLst/>
              <a:rect l="l" t="t" r="r" b="b"/>
              <a:pathLst>
                <a:path w="240" h="266" extrusionOk="0">
                  <a:moveTo>
                    <a:pt x="104" y="1"/>
                  </a:moveTo>
                  <a:cubicBezTo>
                    <a:pt x="34" y="17"/>
                    <a:pt x="1" y="87"/>
                    <a:pt x="17" y="153"/>
                  </a:cubicBezTo>
                  <a:cubicBezTo>
                    <a:pt x="17" y="190"/>
                    <a:pt x="34" y="223"/>
                    <a:pt x="50" y="240"/>
                  </a:cubicBezTo>
                  <a:cubicBezTo>
                    <a:pt x="76" y="252"/>
                    <a:pt x="92" y="265"/>
                    <a:pt x="111" y="265"/>
                  </a:cubicBezTo>
                  <a:cubicBezTo>
                    <a:pt x="119" y="265"/>
                    <a:pt x="127" y="263"/>
                    <a:pt x="137" y="256"/>
                  </a:cubicBezTo>
                  <a:cubicBezTo>
                    <a:pt x="190" y="256"/>
                    <a:pt x="240" y="190"/>
                    <a:pt x="223" y="120"/>
                  </a:cubicBezTo>
                  <a:cubicBezTo>
                    <a:pt x="223" y="8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7" name="Google Shape;13987;p36"/>
            <p:cNvSpPr/>
            <p:nvPr/>
          </p:nvSpPr>
          <p:spPr>
            <a:xfrm>
              <a:off x="4672825" y="3023200"/>
              <a:ext cx="6100" cy="6425"/>
            </a:xfrm>
            <a:custGeom>
              <a:avLst/>
              <a:gdLst/>
              <a:ahLst/>
              <a:cxnLst/>
              <a:rect l="l" t="t" r="r" b="b"/>
              <a:pathLst>
                <a:path w="244" h="257" extrusionOk="0">
                  <a:moveTo>
                    <a:pt x="104" y="1"/>
                  </a:moveTo>
                  <a:cubicBezTo>
                    <a:pt x="54" y="17"/>
                    <a:pt x="1" y="87"/>
                    <a:pt x="21" y="153"/>
                  </a:cubicBezTo>
                  <a:cubicBezTo>
                    <a:pt x="21" y="190"/>
                    <a:pt x="38" y="223"/>
                    <a:pt x="54" y="240"/>
                  </a:cubicBezTo>
                  <a:cubicBezTo>
                    <a:pt x="87" y="256"/>
                    <a:pt x="104" y="256"/>
                    <a:pt x="141" y="256"/>
                  </a:cubicBezTo>
                  <a:cubicBezTo>
                    <a:pt x="174" y="256"/>
                    <a:pt x="190" y="240"/>
                    <a:pt x="207" y="207"/>
                  </a:cubicBezTo>
                  <a:cubicBezTo>
                    <a:pt x="227" y="174"/>
                    <a:pt x="244" y="137"/>
                    <a:pt x="227" y="104"/>
                  </a:cubicBezTo>
                  <a:cubicBezTo>
                    <a:pt x="227" y="71"/>
                    <a:pt x="207" y="50"/>
                    <a:pt x="190" y="17"/>
                  </a:cubicBezTo>
                  <a:lnTo>
                    <a:pt x="157" y="17"/>
                  </a:ln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36"/>
            <p:cNvSpPr/>
            <p:nvPr/>
          </p:nvSpPr>
          <p:spPr>
            <a:xfrm>
              <a:off x="4672000" y="2975400"/>
              <a:ext cx="4350" cy="6600"/>
            </a:xfrm>
            <a:custGeom>
              <a:avLst/>
              <a:gdLst/>
              <a:ahLst/>
              <a:cxnLst/>
              <a:rect l="l" t="t" r="r" b="b"/>
              <a:pathLst>
                <a:path w="174" h="264" extrusionOk="0">
                  <a:moveTo>
                    <a:pt x="142" y="0"/>
                  </a:moveTo>
                  <a:cubicBezTo>
                    <a:pt x="88" y="0"/>
                    <a:pt x="48" y="35"/>
                    <a:pt x="17" y="90"/>
                  </a:cubicBezTo>
                  <a:cubicBezTo>
                    <a:pt x="1" y="161"/>
                    <a:pt x="34" y="231"/>
                    <a:pt x="87" y="247"/>
                  </a:cubicBezTo>
                  <a:cubicBezTo>
                    <a:pt x="104" y="264"/>
                    <a:pt x="120" y="264"/>
                    <a:pt x="120" y="264"/>
                  </a:cubicBezTo>
                  <a:cubicBezTo>
                    <a:pt x="120" y="247"/>
                    <a:pt x="120" y="231"/>
                    <a:pt x="137" y="210"/>
                  </a:cubicBezTo>
                  <a:cubicBezTo>
                    <a:pt x="137" y="144"/>
                    <a:pt x="157" y="74"/>
                    <a:pt x="174" y="25"/>
                  </a:cubicBezTo>
                  <a:lnTo>
                    <a:pt x="174" y="4"/>
                  </a:lnTo>
                  <a:cubicBezTo>
                    <a:pt x="163" y="1"/>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36"/>
            <p:cNvSpPr/>
            <p:nvPr/>
          </p:nvSpPr>
          <p:spPr>
            <a:xfrm>
              <a:off x="4653550" y="2854925"/>
              <a:ext cx="6425" cy="6525"/>
            </a:xfrm>
            <a:custGeom>
              <a:avLst/>
              <a:gdLst/>
              <a:ahLst/>
              <a:cxnLst/>
              <a:rect l="l" t="t" r="r" b="b"/>
              <a:pathLst>
                <a:path w="257" h="261" extrusionOk="0">
                  <a:moveTo>
                    <a:pt x="128" y="1"/>
                  </a:moveTo>
                  <a:cubicBezTo>
                    <a:pt x="86" y="1"/>
                    <a:pt x="46" y="34"/>
                    <a:pt x="34" y="82"/>
                  </a:cubicBezTo>
                  <a:cubicBezTo>
                    <a:pt x="1" y="152"/>
                    <a:pt x="34" y="222"/>
                    <a:pt x="87" y="255"/>
                  </a:cubicBezTo>
                  <a:cubicBezTo>
                    <a:pt x="103" y="259"/>
                    <a:pt x="117" y="261"/>
                    <a:pt x="131" y="261"/>
                  </a:cubicBezTo>
                  <a:cubicBezTo>
                    <a:pt x="177" y="261"/>
                    <a:pt x="214" y="238"/>
                    <a:pt x="240" y="185"/>
                  </a:cubicBezTo>
                  <a:cubicBezTo>
                    <a:pt x="256" y="119"/>
                    <a:pt x="223" y="32"/>
                    <a:pt x="174" y="16"/>
                  </a:cubicBezTo>
                  <a:cubicBezTo>
                    <a:pt x="159" y="6"/>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36"/>
            <p:cNvSpPr/>
            <p:nvPr/>
          </p:nvSpPr>
          <p:spPr>
            <a:xfrm>
              <a:off x="4668600" y="2945900"/>
              <a:ext cx="6000" cy="6425"/>
            </a:xfrm>
            <a:custGeom>
              <a:avLst/>
              <a:gdLst/>
              <a:ahLst/>
              <a:cxnLst/>
              <a:rect l="l" t="t" r="r" b="b"/>
              <a:pathLst>
                <a:path w="240" h="257" extrusionOk="0">
                  <a:moveTo>
                    <a:pt x="137" y="1"/>
                  </a:moveTo>
                  <a:cubicBezTo>
                    <a:pt x="120" y="1"/>
                    <a:pt x="87" y="1"/>
                    <a:pt x="67" y="34"/>
                  </a:cubicBezTo>
                  <a:cubicBezTo>
                    <a:pt x="17" y="71"/>
                    <a:pt x="1" y="153"/>
                    <a:pt x="50" y="207"/>
                  </a:cubicBezTo>
                  <a:cubicBezTo>
                    <a:pt x="67" y="240"/>
                    <a:pt x="87" y="256"/>
                    <a:pt x="120" y="256"/>
                  </a:cubicBezTo>
                  <a:cubicBezTo>
                    <a:pt x="153" y="256"/>
                    <a:pt x="170" y="256"/>
                    <a:pt x="207" y="223"/>
                  </a:cubicBezTo>
                  <a:cubicBezTo>
                    <a:pt x="223" y="207"/>
                    <a:pt x="240" y="174"/>
                    <a:pt x="240" y="137"/>
                  </a:cubicBezTo>
                  <a:cubicBezTo>
                    <a:pt x="240" y="104"/>
                    <a:pt x="240" y="71"/>
                    <a:pt x="223" y="50"/>
                  </a:cubicBezTo>
                  <a:cubicBezTo>
                    <a:pt x="207" y="34"/>
                    <a:pt x="190"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36"/>
            <p:cNvSpPr/>
            <p:nvPr/>
          </p:nvSpPr>
          <p:spPr>
            <a:xfrm>
              <a:off x="4664275" y="2960850"/>
              <a:ext cx="6000" cy="6425"/>
            </a:xfrm>
            <a:custGeom>
              <a:avLst/>
              <a:gdLst/>
              <a:ahLst/>
              <a:cxnLst/>
              <a:rect l="l" t="t" r="r" b="b"/>
              <a:pathLst>
                <a:path w="240" h="257" extrusionOk="0">
                  <a:moveTo>
                    <a:pt x="127" y="0"/>
                  </a:moveTo>
                  <a:cubicBezTo>
                    <a:pt x="80" y="0"/>
                    <a:pt x="31" y="30"/>
                    <a:pt x="17" y="71"/>
                  </a:cubicBezTo>
                  <a:cubicBezTo>
                    <a:pt x="0" y="141"/>
                    <a:pt x="17" y="227"/>
                    <a:pt x="87" y="244"/>
                  </a:cubicBezTo>
                  <a:cubicBezTo>
                    <a:pt x="100" y="252"/>
                    <a:pt x="115" y="257"/>
                    <a:pt x="129" y="257"/>
                  </a:cubicBezTo>
                  <a:cubicBezTo>
                    <a:pt x="170" y="257"/>
                    <a:pt x="211" y="225"/>
                    <a:pt x="223" y="174"/>
                  </a:cubicBezTo>
                  <a:cubicBezTo>
                    <a:pt x="240" y="108"/>
                    <a:pt x="223" y="38"/>
                    <a:pt x="157" y="5"/>
                  </a:cubicBezTo>
                  <a:cubicBezTo>
                    <a:pt x="148" y="2"/>
                    <a:pt x="13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36"/>
            <p:cNvSpPr/>
            <p:nvPr/>
          </p:nvSpPr>
          <p:spPr>
            <a:xfrm>
              <a:off x="4766925" y="3020950"/>
              <a:ext cx="6425" cy="6475"/>
            </a:xfrm>
            <a:custGeom>
              <a:avLst/>
              <a:gdLst/>
              <a:ahLst/>
              <a:cxnLst/>
              <a:rect l="l" t="t" r="r" b="b"/>
              <a:pathLst>
                <a:path w="257" h="259" extrusionOk="0">
                  <a:moveTo>
                    <a:pt x="146" y="0"/>
                  </a:moveTo>
                  <a:cubicBezTo>
                    <a:pt x="98" y="0"/>
                    <a:pt x="48" y="33"/>
                    <a:pt x="34" y="91"/>
                  </a:cubicBezTo>
                  <a:cubicBezTo>
                    <a:pt x="1" y="140"/>
                    <a:pt x="34" y="227"/>
                    <a:pt x="87" y="243"/>
                  </a:cubicBezTo>
                  <a:cubicBezTo>
                    <a:pt x="105" y="253"/>
                    <a:pt x="122" y="258"/>
                    <a:pt x="138" y="258"/>
                  </a:cubicBezTo>
                  <a:cubicBezTo>
                    <a:pt x="181" y="258"/>
                    <a:pt x="216" y="225"/>
                    <a:pt x="240" y="177"/>
                  </a:cubicBezTo>
                  <a:cubicBezTo>
                    <a:pt x="256" y="107"/>
                    <a:pt x="223" y="37"/>
                    <a:pt x="174" y="4"/>
                  </a:cubicBezTo>
                  <a:cubicBezTo>
                    <a:pt x="165" y="1"/>
                    <a:pt x="155"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36"/>
            <p:cNvSpPr/>
            <p:nvPr/>
          </p:nvSpPr>
          <p:spPr>
            <a:xfrm>
              <a:off x="4658300" y="2903325"/>
              <a:ext cx="5575" cy="6525"/>
            </a:xfrm>
            <a:custGeom>
              <a:avLst/>
              <a:gdLst/>
              <a:ahLst/>
              <a:cxnLst/>
              <a:rect l="l" t="t" r="r" b="b"/>
              <a:pathLst>
                <a:path w="223" h="261" extrusionOk="0">
                  <a:moveTo>
                    <a:pt x="103" y="1"/>
                  </a:moveTo>
                  <a:cubicBezTo>
                    <a:pt x="33" y="22"/>
                    <a:pt x="0" y="71"/>
                    <a:pt x="0" y="158"/>
                  </a:cubicBezTo>
                  <a:cubicBezTo>
                    <a:pt x="0" y="191"/>
                    <a:pt x="17" y="207"/>
                    <a:pt x="50" y="228"/>
                  </a:cubicBezTo>
                  <a:cubicBezTo>
                    <a:pt x="66" y="261"/>
                    <a:pt x="103" y="261"/>
                    <a:pt x="120" y="261"/>
                  </a:cubicBezTo>
                  <a:cubicBezTo>
                    <a:pt x="153" y="261"/>
                    <a:pt x="190" y="228"/>
                    <a:pt x="206" y="207"/>
                  </a:cubicBezTo>
                  <a:cubicBezTo>
                    <a:pt x="223" y="174"/>
                    <a:pt x="223" y="141"/>
                    <a:pt x="223" y="104"/>
                  </a:cubicBezTo>
                  <a:cubicBezTo>
                    <a:pt x="223" y="71"/>
                    <a:pt x="206" y="38"/>
                    <a:pt x="169" y="22"/>
                  </a:cubicBezTo>
                  <a:cubicBezTo>
                    <a:pt x="169" y="22"/>
                    <a:pt x="153"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36"/>
            <p:cNvSpPr/>
            <p:nvPr/>
          </p:nvSpPr>
          <p:spPr>
            <a:xfrm>
              <a:off x="4661275" y="2930750"/>
              <a:ext cx="6025" cy="6450"/>
            </a:xfrm>
            <a:custGeom>
              <a:avLst/>
              <a:gdLst/>
              <a:ahLst/>
              <a:cxnLst/>
              <a:rect l="l" t="t" r="r" b="b"/>
              <a:pathLst>
                <a:path w="241" h="258" extrusionOk="0">
                  <a:moveTo>
                    <a:pt x="127" y="1"/>
                  </a:moveTo>
                  <a:cubicBezTo>
                    <a:pt x="82" y="1"/>
                    <a:pt x="31" y="33"/>
                    <a:pt x="17" y="91"/>
                  </a:cubicBezTo>
                  <a:cubicBezTo>
                    <a:pt x="1" y="108"/>
                    <a:pt x="1" y="124"/>
                    <a:pt x="1" y="141"/>
                  </a:cubicBezTo>
                  <a:cubicBezTo>
                    <a:pt x="17" y="194"/>
                    <a:pt x="34" y="227"/>
                    <a:pt x="71" y="244"/>
                  </a:cubicBezTo>
                  <a:cubicBezTo>
                    <a:pt x="92" y="253"/>
                    <a:pt x="110" y="258"/>
                    <a:pt x="127" y="258"/>
                  </a:cubicBezTo>
                  <a:cubicBezTo>
                    <a:pt x="149" y="258"/>
                    <a:pt x="169" y="249"/>
                    <a:pt x="191" y="227"/>
                  </a:cubicBezTo>
                  <a:cubicBezTo>
                    <a:pt x="207" y="211"/>
                    <a:pt x="207" y="194"/>
                    <a:pt x="224" y="178"/>
                  </a:cubicBezTo>
                  <a:cubicBezTo>
                    <a:pt x="240" y="108"/>
                    <a:pt x="207"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5" name="Google Shape;13995;p36"/>
            <p:cNvSpPr/>
            <p:nvPr/>
          </p:nvSpPr>
          <p:spPr>
            <a:xfrm>
              <a:off x="4679725" y="2960025"/>
              <a:ext cx="2200" cy="4350"/>
            </a:xfrm>
            <a:custGeom>
              <a:avLst/>
              <a:gdLst/>
              <a:ahLst/>
              <a:cxnLst/>
              <a:rect l="l" t="t" r="r" b="b"/>
              <a:pathLst>
                <a:path w="88" h="174" extrusionOk="0">
                  <a:moveTo>
                    <a:pt x="87" y="0"/>
                  </a:moveTo>
                  <a:cubicBezTo>
                    <a:pt x="54" y="0"/>
                    <a:pt x="17" y="38"/>
                    <a:pt x="17" y="71"/>
                  </a:cubicBezTo>
                  <a:cubicBezTo>
                    <a:pt x="1" y="104"/>
                    <a:pt x="1" y="141"/>
                    <a:pt x="17" y="174"/>
                  </a:cubicBezTo>
                  <a:cubicBezTo>
                    <a:pt x="34" y="104"/>
                    <a:pt x="71" y="54"/>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36"/>
            <p:cNvSpPr/>
            <p:nvPr/>
          </p:nvSpPr>
          <p:spPr>
            <a:xfrm>
              <a:off x="4827025" y="2980650"/>
              <a:ext cx="6100" cy="6500"/>
            </a:xfrm>
            <a:custGeom>
              <a:avLst/>
              <a:gdLst/>
              <a:ahLst/>
              <a:cxnLst/>
              <a:rect l="l" t="t" r="r" b="b"/>
              <a:pathLst>
                <a:path w="244" h="260" extrusionOk="0">
                  <a:moveTo>
                    <a:pt x="104" y="0"/>
                  </a:moveTo>
                  <a:cubicBezTo>
                    <a:pt x="54" y="21"/>
                    <a:pt x="1" y="70"/>
                    <a:pt x="17" y="157"/>
                  </a:cubicBezTo>
                  <a:cubicBezTo>
                    <a:pt x="17" y="190"/>
                    <a:pt x="38" y="206"/>
                    <a:pt x="54" y="227"/>
                  </a:cubicBezTo>
                  <a:cubicBezTo>
                    <a:pt x="87" y="260"/>
                    <a:pt x="120" y="260"/>
                    <a:pt x="141" y="260"/>
                  </a:cubicBezTo>
                  <a:cubicBezTo>
                    <a:pt x="207" y="243"/>
                    <a:pt x="244" y="173"/>
                    <a:pt x="244" y="103"/>
                  </a:cubicBezTo>
                  <a:cubicBezTo>
                    <a:pt x="223" y="54"/>
                    <a:pt x="207"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36"/>
            <p:cNvSpPr/>
            <p:nvPr/>
          </p:nvSpPr>
          <p:spPr>
            <a:xfrm>
              <a:off x="4810325" y="2983600"/>
              <a:ext cx="6425" cy="6550"/>
            </a:xfrm>
            <a:custGeom>
              <a:avLst/>
              <a:gdLst/>
              <a:ahLst/>
              <a:cxnLst/>
              <a:rect l="l" t="t" r="r" b="b"/>
              <a:pathLst>
                <a:path w="257" h="262" extrusionOk="0">
                  <a:moveTo>
                    <a:pt x="140" y="0"/>
                  </a:moveTo>
                  <a:cubicBezTo>
                    <a:pt x="96" y="0"/>
                    <a:pt x="47" y="35"/>
                    <a:pt x="34" y="88"/>
                  </a:cubicBezTo>
                  <a:cubicBezTo>
                    <a:pt x="1" y="158"/>
                    <a:pt x="34" y="228"/>
                    <a:pt x="87" y="245"/>
                  </a:cubicBezTo>
                  <a:cubicBezTo>
                    <a:pt x="104" y="261"/>
                    <a:pt x="120" y="261"/>
                    <a:pt x="137" y="261"/>
                  </a:cubicBezTo>
                  <a:cubicBezTo>
                    <a:pt x="190" y="261"/>
                    <a:pt x="223" y="228"/>
                    <a:pt x="240" y="175"/>
                  </a:cubicBezTo>
                  <a:cubicBezTo>
                    <a:pt x="256" y="125"/>
                    <a:pt x="240" y="72"/>
                    <a:pt x="207" y="39"/>
                  </a:cubicBezTo>
                  <a:cubicBezTo>
                    <a:pt x="207" y="22"/>
                    <a:pt x="190" y="22"/>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36"/>
            <p:cNvSpPr/>
            <p:nvPr/>
          </p:nvSpPr>
          <p:spPr>
            <a:xfrm>
              <a:off x="4823625" y="2949300"/>
              <a:ext cx="6000" cy="6700"/>
            </a:xfrm>
            <a:custGeom>
              <a:avLst/>
              <a:gdLst/>
              <a:ahLst/>
              <a:cxnLst/>
              <a:rect l="l" t="t" r="r" b="b"/>
              <a:pathLst>
                <a:path w="240" h="268" extrusionOk="0">
                  <a:moveTo>
                    <a:pt x="104" y="1"/>
                  </a:moveTo>
                  <a:cubicBezTo>
                    <a:pt x="33" y="17"/>
                    <a:pt x="0" y="87"/>
                    <a:pt x="17" y="157"/>
                  </a:cubicBezTo>
                  <a:cubicBezTo>
                    <a:pt x="17" y="190"/>
                    <a:pt x="33" y="223"/>
                    <a:pt x="71" y="244"/>
                  </a:cubicBezTo>
                  <a:cubicBezTo>
                    <a:pt x="82" y="256"/>
                    <a:pt x="94" y="267"/>
                    <a:pt x="111" y="267"/>
                  </a:cubicBezTo>
                  <a:cubicBezTo>
                    <a:pt x="119" y="267"/>
                    <a:pt x="127" y="265"/>
                    <a:pt x="137" y="260"/>
                  </a:cubicBezTo>
                  <a:cubicBezTo>
                    <a:pt x="174" y="260"/>
                    <a:pt x="190" y="244"/>
                    <a:pt x="207" y="207"/>
                  </a:cubicBezTo>
                  <a:cubicBezTo>
                    <a:pt x="223" y="190"/>
                    <a:pt x="240" y="157"/>
                    <a:pt x="223" y="120"/>
                  </a:cubicBezTo>
                  <a:cubicBezTo>
                    <a:pt x="223" y="87"/>
                    <a:pt x="207" y="54"/>
                    <a:pt x="190" y="38"/>
                  </a:cubicBezTo>
                  <a:cubicBezTo>
                    <a:pt x="174" y="17"/>
                    <a:pt x="174" y="17"/>
                    <a:pt x="153" y="17"/>
                  </a:cubicBezTo>
                  <a:lnTo>
                    <a:pt x="137"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36"/>
            <p:cNvSpPr/>
            <p:nvPr/>
          </p:nvSpPr>
          <p:spPr>
            <a:xfrm>
              <a:off x="4797450" y="2984975"/>
              <a:ext cx="6000" cy="6500"/>
            </a:xfrm>
            <a:custGeom>
              <a:avLst/>
              <a:gdLst/>
              <a:ahLst/>
              <a:cxnLst/>
              <a:rect l="l" t="t" r="r" b="b"/>
              <a:pathLst>
                <a:path w="240" h="260" extrusionOk="0">
                  <a:moveTo>
                    <a:pt x="136" y="0"/>
                  </a:moveTo>
                  <a:cubicBezTo>
                    <a:pt x="103" y="0"/>
                    <a:pt x="66" y="0"/>
                    <a:pt x="50" y="33"/>
                  </a:cubicBezTo>
                  <a:cubicBezTo>
                    <a:pt x="0" y="70"/>
                    <a:pt x="0" y="157"/>
                    <a:pt x="33" y="206"/>
                  </a:cubicBezTo>
                  <a:cubicBezTo>
                    <a:pt x="50" y="239"/>
                    <a:pt x="87" y="260"/>
                    <a:pt x="103" y="260"/>
                  </a:cubicBezTo>
                  <a:cubicBezTo>
                    <a:pt x="136" y="260"/>
                    <a:pt x="169" y="260"/>
                    <a:pt x="190" y="239"/>
                  </a:cubicBezTo>
                  <a:cubicBezTo>
                    <a:pt x="206" y="206"/>
                    <a:pt x="223" y="173"/>
                    <a:pt x="223" y="136"/>
                  </a:cubicBezTo>
                  <a:cubicBezTo>
                    <a:pt x="239" y="103"/>
                    <a:pt x="223" y="70"/>
                    <a:pt x="206" y="54"/>
                  </a:cubicBezTo>
                  <a:cubicBezTo>
                    <a:pt x="190" y="33"/>
                    <a:pt x="169" y="17"/>
                    <a:pt x="153" y="17"/>
                  </a:cubicBezTo>
                  <a:cubicBezTo>
                    <a:pt x="153"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36"/>
            <p:cNvSpPr/>
            <p:nvPr/>
          </p:nvSpPr>
          <p:spPr>
            <a:xfrm>
              <a:off x="4781975" y="2989950"/>
              <a:ext cx="6000" cy="6700"/>
            </a:xfrm>
            <a:custGeom>
              <a:avLst/>
              <a:gdLst/>
              <a:ahLst/>
              <a:cxnLst/>
              <a:rect l="l" t="t" r="r" b="b"/>
              <a:pathLst>
                <a:path w="240" h="268" extrusionOk="0">
                  <a:moveTo>
                    <a:pt x="120" y="0"/>
                  </a:moveTo>
                  <a:cubicBezTo>
                    <a:pt x="115" y="0"/>
                    <a:pt x="109" y="2"/>
                    <a:pt x="104" y="7"/>
                  </a:cubicBezTo>
                  <a:lnTo>
                    <a:pt x="67" y="7"/>
                  </a:lnTo>
                  <a:cubicBezTo>
                    <a:pt x="34" y="24"/>
                    <a:pt x="1" y="94"/>
                    <a:pt x="17" y="143"/>
                  </a:cubicBezTo>
                  <a:cubicBezTo>
                    <a:pt x="17" y="181"/>
                    <a:pt x="34" y="214"/>
                    <a:pt x="50" y="230"/>
                  </a:cubicBezTo>
                  <a:cubicBezTo>
                    <a:pt x="67" y="246"/>
                    <a:pt x="104" y="267"/>
                    <a:pt x="137" y="267"/>
                  </a:cubicBezTo>
                  <a:cubicBezTo>
                    <a:pt x="190" y="246"/>
                    <a:pt x="240" y="181"/>
                    <a:pt x="223" y="110"/>
                  </a:cubicBezTo>
                  <a:lnTo>
                    <a:pt x="223" y="77"/>
                  </a:ln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36"/>
            <p:cNvSpPr/>
            <p:nvPr/>
          </p:nvSpPr>
          <p:spPr>
            <a:xfrm>
              <a:off x="4766525" y="2990525"/>
              <a:ext cx="6000" cy="6525"/>
            </a:xfrm>
            <a:custGeom>
              <a:avLst/>
              <a:gdLst/>
              <a:ahLst/>
              <a:cxnLst/>
              <a:rect l="l" t="t" r="r" b="b"/>
              <a:pathLst>
                <a:path w="240" h="261" extrusionOk="0">
                  <a:moveTo>
                    <a:pt x="136" y="1"/>
                  </a:moveTo>
                  <a:cubicBezTo>
                    <a:pt x="103" y="17"/>
                    <a:pt x="50" y="54"/>
                    <a:pt x="17" y="87"/>
                  </a:cubicBezTo>
                  <a:cubicBezTo>
                    <a:pt x="0" y="120"/>
                    <a:pt x="17" y="174"/>
                    <a:pt x="33" y="207"/>
                  </a:cubicBezTo>
                  <a:cubicBezTo>
                    <a:pt x="50" y="223"/>
                    <a:pt x="87" y="244"/>
                    <a:pt x="103" y="261"/>
                  </a:cubicBezTo>
                  <a:cubicBezTo>
                    <a:pt x="136" y="261"/>
                    <a:pt x="169" y="244"/>
                    <a:pt x="190" y="223"/>
                  </a:cubicBezTo>
                  <a:cubicBezTo>
                    <a:pt x="239" y="174"/>
                    <a:pt x="239" y="87"/>
                    <a:pt x="207"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2" name="Google Shape;14002;p36"/>
            <p:cNvSpPr/>
            <p:nvPr/>
          </p:nvSpPr>
          <p:spPr>
            <a:xfrm>
              <a:off x="4775500" y="3007850"/>
              <a:ext cx="6100" cy="6450"/>
            </a:xfrm>
            <a:custGeom>
              <a:avLst/>
              <a:gdLst/>
              <a:ahLst/>
              <a:cxnLst/>
              <a:rect l="l" t="t" r="r" b="b"/>
              <a:pathLst>
                <a:path w="244" h="258" extrusionOk="0">
                  <a:moveTo>
                    <a:pt x="113" y="0"/>
                  </a:moveTo>
                  <a:cubicBezTo>
                    <a:pt x="71" y="0"/>
                    <a:pt x="32" y="31"/>
                    <a:pt x="17" y="83"/>
                  </a:cubicBezTo>
                  <a:cubicBezTo>
                    <a:pt x="0" y="149"/>
                    <a:pt x="17" y="219"/>
                    <a:pt x="70" y="252"/>
                  </a:cubicBezTo>
                  <a:cubicBezTo>
                    <a:pt x="83" y="256"/>
                    <a:pt x="96" y="258"/>
                    <a:pt x="109" y="258"/>
                  </a:cubicBezTo>
                  <a:cubicBezTo>
                    <a:pt x="163" y="258"/>
                    <a:pt x="209" y="223"/>
                    <a:pt x="223" y="170"/>
                  </a:cubicBezTo>
                  <a:cubicBezTo>
                    <a:pt x="243" y="99"/>
                    <a:pt x="206" y="29"/>
                    <a:pt x="157" y="13"/>
                  </a:cubicBezTo>
                  <a:cubicBezTo>
                    <a:pt x="142"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36"/>
            <p:cNvSpPr/>
            <p:nvPr/>
          </p:nvSpPr>
          <p:spPr>
            <a:xfrm>
              <a:off x="4780225" y="3033100"/>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0"/>
                    <a:pt x="83" y="263"/>
                    <a:pt x="114" y="263"/>
                  </a:cubicBezTo>
                  <a:cubicBezTo>
                    <a:pt x="140" y="263"/>
                    <a:pt x="166" y="255"/>
                    <a:pt x="190" y="240"/>
                  </a:cubicBezTo>
                  <a:cubicBezTo>
                    <a:pt x="240" y="190"/>
                    <a:pt x="240" y="104"/>
                    <a:pt x="207" y="50"/>
                  </a:cubicBezTo>
                  <a:cubicBezTo>
                    <a:pt x="190" y="34"/>
                    <a:pt x="190" y="17"/>
                    <a:pt x="174"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36"/>
            <p:cNvSpPr/>
            <p:nvPr/>
          </p:nvSpPr>
          <p:spPr>
            <a:xfrm>
              <a:off x="4679725" y="2835925"/>
              <a:ext cx="6000" cy="6525"/>
            </a:xfrm>
            <a:custGeom>
              <a:avLst/>
              <a:gdLst/>
              <a:ahLst/>
              <a:cxnLst/>
              <a:rect l="l" t="t" r="r" b="b"/>
              <a:pathLst>
                <a:path w="240" h="261" extrusionOk="0">
                  <a:moveTo>
                    <a:pt x="104" y="1"/>
                  </a:moveTo>
                  <a:cubicBezTo>
                    <a:pt x="71" y="1"/>
                    <a:pt x="54" y="17"/>
                    <a:pt x="34" y="54"/>
                  </a:cubicBezTo>
                  <a:cubicBezTo>
                    <a:pt x="17" y="87"/>
                    <a:pt x="1" y="120"/>
                    <a:pt x="17" y="157"/>
                  </a:cubicBezTo>
                  <a:cubicBezTo>
                    <a:pt x="17" y="190"/>
                    <a:pt x="34" y="207"/>
                    <a:pt x="54" y="244"/>
                  </a:cubicBezTo>
                  <a:cubicBezTo>
                    <a:pt x="87" y="260"/>
                    <a:pt x="104" y="260"/>
                    <a:pt x="137" y="260"/>
                  </a:cubicBezTo>
                  <a:cubicBezTo>
                    <a:pt x="191" y="244"/>
                    <a:pt x="240" y="174"/>
                    <a:pt x="224" y="104"/>
                  </a:cubicBezTo>
                  <a:cubicBezTo>
                    <a:pt x="224" y="71"/>
                    <a:pt x="207" y="54"/>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36"/>
            <p:cNvSpPr/>
            <p:nvPr/>
          </p:nvSpPr>
          <p:spPr>
            <a:xfrm>
              <a:off x="4668600" y="2823975"/>
              <a:ext cx="6000" cy="6400"/>
            </a:xfrm>
            <a:custGeom>
              <a:avLst/>
              <a:gdLst/>
              <a:ahLst/>
              <a:cxnLst/>
              <a:rect l="l" t="t" r="r" b="b"/>
              <a:pathLst>
                <a:path w="240" h="256" extrusionOk="0">
                  <a:moveTo>
                    <a:pt x="104" y="0"/>
                  </a:moveTo>
                  <a:cubicBezTo>
                    <a:pt x="87" y="0"/>
                    <a:pt x="87" y="17"/>
                    <a:pt x="67" y="17"/>
                  </a:cubicBezTo>
                  <a:cubicBezTo>
                    <a:pt x="34" y="33"/>
                    <a:pt x="1" y="83"/>
                    <a:pt x="1" y="153"/>
                  </a:cubicBezTo>
                  <a:cubicBezTo>
                    <a:pt x="17" y="186"/>
                    <a:pt x="34" y="223"/>
                    <a:pt x="50" y="239"/>
                  </a:cubicBezTo>
                  <a:cubicBezTo>
                    <a:pt x="67" y="256"/>
                    <a:pt x="104" y="256"/>
                    <a:pt x="137" y="256"/>
                  </a:cubicBezTo>
                  <a:cubicBezTo>
                    <a:pt x="190" y="256"/>
                    <a:pt x="240" y="186"/>
                    <a:pt x="223" y="120"/>
                  </a:cubicBezTo>
                  <a:lnTo>
                    <a:pt x="223" y="83"/>
                  </a:lnTo>
                  <a:cubicBezTo>
                    <a:pt x="207" y="50"/>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36"/>
            <p:cNvSpPr/>
            <p:nvPr/>
          </p:nvSpPr>
          <p:spPr>
            <a:xfrm>
              <a:off x="4652225" y="2871000"/>
              <a:ext cx="5675" cy="6600"/>
            </a:xfrm>
            <a:custGeom>
              <a:avLst/>
              <a:gdLst/>
              <a:ahLst/>
              <a:cxnLst/>
              <a:rect l="l" t="t" r="r" b="b"/>
              <a:pathLst>
                <a:path w="227" h="264" extrusionOk="0">
                  <a:moveTo>
                    <a:pt x="123" y="0"/>
                  </a:moveTo>
                  <a:cubicBezTo>
                    <a:pt x="116" y="0"/>
                    <a:pt x="110" y="2"/>
                    <a:pt x="103" y="8"/>
                  </a:cubicBezTo>
                  <a:cubicBezTo>
                    <a:pt x="37" y="8"/>
                    <a:pt x="0" y="78"/>
                    <a:pt x="0" y="144"/>
                  </a:cubicBezTo>
                  <a:cubicBezTo>
                    <a:pt x="0" y="181"/>
                    <a:pt x="21" y="214"/>
                    <a:pt x="54" y="230"/>
                  </a:cubicBezTo>
                  <a:cubicBezTo>
                    <a:pt x="70" y="247"/>
                    <a:pt x="103" y="263"/>
                    <a:pt x="140" y="263"/>
                  </a:cubicBezTo>
                  <a:cubicBezTo>
                    <a:pt x="190" y="247"/>
                    <a:pt x="227" y="181"/>
                    <a:pt x="227" y="111"/>
                  </a:cubicBezTo>
                  <a:cubicBezTo>
                    <a:pt x="227" y="78"/>
                    <a:pt x="206" y="41"/>
                    <a:pt x="173" y="24"/>
                  </a:cubicBezTo>
                  <a:lnTo>
                    <a:pt x="157" y="8"/>
                  </a:ln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7" name="Google Shape;14007;p36"/>
            <p:cNvSpPr/>
            <p:nvPr/>
          </p:nvSpPr>
          <p:spPr>
            <a:xfrm>
              <a:off x="4674175" y="2853550"/>
              <a:ext cx="6000" cy="6525"/>
            </a:xfrm>
            <a:custGeom>
              <a:avLst/>
              <a:gdLst/>
              <a:ahLst/>
              <a:cxnLst/>
              <a:rect l="l" t="t" r="r" b="b"/>
              <a:pathLst>
                <a:path w="240" h="261" extrusionOk="0">
                  <a:moveTo>
                    <a:pt x="103" y="1"/>
                  </a:moveTo>
                  <a:cubicBezTo>
                    <a:pt x="33" y="17"/>
                    <a:pt x="0" y="71"/>
                    <a:pt x="0" y="157"/>
                  </a:cubicBezTo>
                  <a:cubicBezTo>
                    <a:pt x="17" y="190"/>
                    <a:pt x="17" y="207"/>
                    <a:pt x="50" y="240"/>
                  </a:cubicBezTo>
                  <a:cubicBezTo>
                    <a:pt x="70" y="260"/>
                    <a:pt x="103" y="260"/>
                    <a:pt x="136" y="260"/>
                  </a:cubicBezTo>
                  <a:cubicBezTo>
                    <a:pt x="190" y="240"/>
                    <a:pt x="239" y="174"/>
                    <a:pt x="223" y="104"/>
                  </a:cubicBezTo>
                  <a:cubicBezTo>
                    <a:pt x="223" y="71"/>
                    <a:pt x="206" y="34"/>
                    <a:pt x="173"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36"/>
            <p:cNvSpPr/>
            <p:nvPr/>
          </p:nvSpPr>
          <p:spPr>
            <a:xfrm>
              <a:off x="4665100" y="2791300"/>
              <a:ext cx="6100" cy="6400"/>
            </a:xfrm>
            <a:custGeom>
              <a:avLst/>
              <a:gdLst/>
              <a:ahLst/>
              <a:cxnLst/>
              <a:rect l="l" t="t" r="r" b="b"/>
              <a:pathLst>
                <a:path w="244" h="256" extrusionOk="0">
                  <a:moveTo>
                    <a:pt x="103" y="0"/>
                  </a:moveTo>
                  <a:cubicBezTo>
                    <a:pt x="54" y="17"/>
                    <a:pt x="0" y="87"/>
                    <a:pt x="21" y="153"/>
                  </a:cubicBezTo>
                  <a:cubicBezTo>
                    <a:pt x="21" y="190"/>
                    <a:pt x="38" y="223"/>
                    <a:pt x="71" y="239"/>
                  </a:cubicBezTo>
                  <a:cubicBezTo>
                    <a:pt x="87" y="256"/>
                    <a:pt x="124" y="256"/>
                    <a:pt x="141" y="256"/>
                  </a:cubicBezTo>
                  <a:cubicBezTo>
                    <a:pt x="174" y="256"/>
                    <a:pt x="207" y="239"/>
                    <a:pt x="227" y="206"/>
                  </a:cubicBezTo>
                  <a:cubicBezTo>
                    <a:pt x="244" y="190"/>
                    <a:pt x="244" y="153"/>
                    <a:pt x="244" y="120"/>
                  </a:cubicBezTo>
                  <a:cubicBezTo>
                    <a:pt x="227" y="87"/>
                    <a:pt x="227" y="50"/>
                    <a:pt x="190" y="33"/>
                  </a:cubicBezTo>
                  <a:cubicBezTo>
                    <a:pt x="190" y="17"/>
                    <a:pt x="174" y="17"/>
                    <a:pt x="174"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36"/>
            <p:cNvSpPr/>
            <p:nvPr/>
          </p:nvSpPr>
          <p:spPr>
            <a:xfrm>
              <a:off x="4682725" y="2791525"/>
              <a:ext cx="5600" cy="6600"/>
            </a:xfrm>
            <a:custGeom>
              <a:avLst/>
              <a:gdLst/>
              <a:ahLst/>
              <a:cxnLst/>
              <a:rect l="l" t="t" r="r" b="b"/>
              <a:pathLst>
                <a:path w="224" h="264" extrusionOk="0">
                  <a:moveTo>
                    <a:pt x="91" y="1"/>
                  </a:moveTo>
                  <a:cubicBezTo>
                    <a:pt x="69" y="1"/>
                    <a:pt x="49" y="13"/>
                    <a:pt x="38" y="24"/>
                  </a:cubicBezTo>
                  <a:cubicBezTo>
                    <a:pt x="17" y="61"/>
                    <a:pt x="0" y="78"/>
                    <a:pt x="0" y="111"/>
                  </a:cubicBezTo>
                  <a:cubicBezTo>
                    <a:pt x="0" y="144"/>
                    <a:pt x="0" y="181"/>
                    <a:pt x="17" y="214"/>
                  </a:cubicBezTo>
                  <a:cubicBezTo>
                    <a:pt x="38" y="245"/>
                    <a:pt x="69" y="263"/>
                    <a:pt x="102" y="263"/>
                  </a:cubicBezTo>
                  <a:cubicBezTo>
                    <a:pt x="126" y="263"/>
                    <a:pt x="151" y="253"/>
                    <a:pt x="174" y="230"/>
                  </a:cubicBezTo>
                  <a:cubicBezTo>
                    <a:pt x="223" y="181"/>
                    <a:pt x="223" y="111"/>
                    <a:pt x="190" y="41"/>
                  </a:cubicBezTo>
                  <a:cubicBezTo>
                    <a:pt x="174" y="24"/>
                    <a:pt x="174" y="24"/>
                    <a:pt x="157" y="8"/>
                  </a:cubicBezTo>
                  <a:lnTo>
                    <a:pt x="120" y="8"/>
                  </a:lnTo>
                  <a:cubicBezTo>
                    <a:pt x="110"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0" name="Google Shape;14010;p36"/>
            <p:cNvSpPr/>
            <p:nvPr/>
          </p:nvSpPr>
          <p:spPr>
            <a:xfrm>
              <a:off x="4684900" y="2866425"/>
              <a:ext cx="6000" cy="6625"/>
            </a:xfrm>
            <a:custGeom>
              <a:avLst/>
              <a:gdLst/>
              <a:ahLst/>
              <a:cxnLst/>
              <a:rect l="l" t="t" r="r" b="b"/>
              <a:pathLst>
                <a:path w="240" h="265" extrusionOk="0">
                  <a:moveTo>
                    <a:pt x="157" y="1"/>
                  </a:moveTo>
                  <a:cubicBezTo>
                    <a:pt x="120" y="1"/>
                    <a:pt x="87" y="1"/>
                    <a:pt x="54" y="17"/>
                  </a:cubicBezTo>
                  <a:cubicBezTo>
                    <a:pt x="33" y="34"/>
                    <a:pt x="17" y="54"/>
                    <a:pt x="0" y="87"/>
                  </a:cubicBezTo>
                  <a:lnTo>
                    <a:pt x="0" y="174"/>
                  </a:lnTo>
                  <a:cubicBezTo>
                    <a:pt x="17" y="207"/>
                    <a:pt x="33" y="240"/>
                    <a:pt x="70" y="261"/>
                  </a:cubicBezTo>
                  <a:cubicBezTo>
                    <a:pt x="78" y="263"/>
                    <a:pt x="86" y="265"/>
                    <a:pt x="95" y="265"/>
                  </a:cubicBezTo>
                  <a:cubicBezTo>
                    <a:pt x="141" y="265"/>
                    <a:pt x="192" y="229"/>
                    <a:pt x="206" y="174"/>
                  </a:cubicBezTo>
                  <a:cubicBezTo>
                    <a:pt x="239" y="104"/>
                    <a:pt x="206" y="34"/>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1" name="Google Shape;14011;p36"/>
            <p:cNvSpPr/>
            <p:nvPr/>
          </p:nvSpPr>
          <p:spPr>
            <a:xfrm>
              <a:off x="4793125" y="3001775"/>
              <a:ext cx="6000" cy="6575"/>
            </a:xfrm>
            <a:custGeom>
              <a:avLst/>
              <a:gdLst/>
              <a:ahLst/>
              <a:cxnLst/>
              <a:rect l="l" t="t" r="r" b="b"/>
              <a:pathLst>
                <a:path w="240" h="263" extrusionOk="0">
                  <a:moveTo>
                    <a:pt x="103" y="0"/>
                  </a:moveTo>
                  <a:cubicBezTo>
                    <a:pt x="70" y="17"/>
                    <a:pt x="54" y="33"/>
                    <a:pt x="33" y="50"/>
                  </a:cubicBezTo>
                  <a:cubicBezTo>
                    <a:pt x="17" y="83"/>
                    <a:pt x="0" y="120"/>
                    <a:pt x="17" y="153"/>
                  </a:cubicBezTo>
                  <a:cubicBezTo>
                    <a:pt x="17" y="186"/>
                    <a:pt x="33" y="223"/>
                    <a:pt x="54" y="239"/>
                  </a:cubicBezTo>
                  <a:cubicBezTo>
                    <a:pt x="77" y="251"/>
                    <a:pt x="92" y="263"/>
                    <a:pt x="111" y="263"/>
                  </a:cubicBezTo>
                  <a:cubicBezTo>
                    <a:pt x="118" y="263"/>
                    <a:pt x="126" y="261"/>
                    <a:pt x="136" y="256"/>
                  </a:cubicBezTo>
                  <a:cubicBezTo>
                    <a:pt x="206" y="256"/>
                    <a:pt x="239" y="186"/>
                    <a:pt x="223" y="120"/>
                  </a:cubicBezTo>
                  <a:cubicBezTo>
                    <a:pt x="223" y="83"/>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36"/>
            <p:cNvSpPr/>
            <p:nvPr/>
          </p:nvSpPr>
          <p:spPr>
            <a:xfrm>
              <a:off x="4661700" y="2841850"/>
              <a:ext cx="6525" cy="6475"/>
            </a:xfrm>
            <a:custGeom>
              <a:avLst/>
              <a:gdLst/>
              <a:ahLst/>
              <a:cxnLst/>
              <a:rect l="l" t="t" r="r" b="b"/>
              <a:pathLst>
                <a:path w="261" h="259" extrusionOk="0">
                  <a:moveTo>
                    <a:pt x="141" y="1"/>
                  </a:moveTo>
                  <a:cubicBezTo>
                    <a:pt x="96" y="1"/>
                    <a:pt x="50" y="33"/>
                    <a:pt x="33" y="73"/>
                  </a:cubicBezTo>
                  <a:cubicBezTo>
                    <a:pt x="0" y="143"/>
                    <a:pt x="33" y="229"/>
                    <a:pt x="87" y="246"/>
                  </a:cubicBezTo>
                  <a:cubicBezTo>
                    <a:pt x="106" y="255"/>
                    <a:pt x="123" y="259"/>
                    <a:pt x="138" y="259"/>
                  </a:cubicBezTo>
                  <a:cubicBezTo>
                    <a:pt x="182" y="259"/>
                    <a:pt x="215" y="227"/>
                    <a:pt x="239" y="176"/>
                  </a:cubicBezTo>
                  <a:cubicBezTo>
                    <a:pt x="260" y="110"/>
                    <a:pt x="223" y="40"/>
                    <a:pt x="174" y="7"/>
                  </a:cubicBezTo>
                  <a:cubicBezTo>
                    <a:pt x="163" y="3"/>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3" name="Google Shape;14013;p36"/>
            <p:cNvSpPr/>
            <p:nvPr/>
          </p:nvSpPr>
          <p:spPr>
            <a:xfrm>
              <a:off x="4677575" y="2882725"/>
              <a:ext cx="5575" cy="6525"/>
            </a:xfrm>
            <a:custGeom>
              <a:avLst/>
              <a:gdLst/>
              <a:ahLst/>
              <a:cxnLst/>
              <a:rect l="l" t="t" r="r" b="b"/>
              <a:pathLst>
                <a:path w="223" h="261" extrusionOk="0">
                  <a:moveTo>
                    <a:pt x="103" y="0"/>
                  </a:moveTo>
                  <a:cubicBezTo>
                    <a:pt x="37" y="21"/>
                    <a:pt x="0" y="87"/>
                    <a:pt x="0" y="157"/>
                  </a:cubicBezTo>
                  <a:cubicBezTo>
                    <a:pt x="17" y="190"/>
                    <a:pt x="37" y="227"/>
                    <a:pt x="54" y="244"/>
                  </a:cubicBezTo>
                  <a:cubicBezTo>
                    <a:pt x="87" y="260"/>
                    <a:pt x="103" y="260"/>
                    <a:pt x="140" y="260"/>
                  </a:cubicBezTo>
                  <a:cubicBezTo>
                    <a:pt x="157" y="260"/>
                    <a:pt x="190" y="244"/>
                    <a:pt x="206" y="206"/>
                  </a:cubicBezTo>
                  <a:cubicBezTo>
                    <a:pt x="223" y="173"/>
                    <a:pt x="223" y="140"/>
                    <a:pt x="223" y="103"/>
                  </a:cubicBezTo>
                  <a:cubicBezTo>
                    <a:pt x="223" y="70"/>
                    <a:pt x="206" y="54"/>
                    <a:pt x="173" y="37"/>
                  </a:cubicBezTo>
                  <a:cubicBezTo>
                    <a:pt x="173" y="21"/>
                    <a:pt x="173" y="21"/>
                    <a:pt x="157" y="21"/>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36"/>
            <p:cNvSpPr/>
            <p:nvPr/>
          </p:nvSpPr>
          <p:spPr>
            <a:xfrm>
              <a:off x="4658300" y="2808500"/>
              <a:ext cx="6000" cy="6600"/>
            </a:xfrm>
            <a:custGeom>
              <a:avLst/>
              <a:gdLst/>
              <a:ahLst/>
              <a:cxnLst/>
              <a:rect l="l" t="t" r="r" b="b"/>
              <a:pathLst>
                <a:path w="240" h="264" extrusionOk="0">
                  <a:moveTo>
                    <a:pt x="103" y="1"/>
                  </a:moveTo>
                  <a:cubicBezTo>
                    <a:pt x="33" y="17"/>
                    <a:pt x="0" y="83"/>
                    <a:pt x="0" y="153"/>
                  </a:cubicBezTo>
                  <a:cubicBezTo>
                    <a:pt x="17" y="186"/>
                    <a:pt x="33" y="223"/>
                    <a:pt x="50" y="240"/>
                  </a:cubicBezTo>
                  <a:cubicBezTo>
                    <a:pt x="61" y="252"/>
                    <a:pt x="83" y="263"/>
                    <a:pt x="107" y="263"/>
                  </a:cubicBezTo>
                  <a:cubicBezTo>
                    <a:pt x="117" y="263"/>
                    <a:pt x="127" y="261"/>
                    <a:pt x="136" y="256"/>
                  </a:cubicBezTo>
                  <a:cubicBezTo>
                    <a:pt x="190" y="256"/>
                    <a:pt x="239" y="186"/>
                    <a:pt x="223" y="120"/>
                  </a:cubicBezTo>
                  <a:cubicBezTo>
                    <a:pt x="223" y="83"/>
                    <a:pt x="206" y="50"/>
                    <a:pt x="190"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36"/>
            <p:cNvSpPr/>
            <p:nvPr/>
          </p:nvSpPr>
          <p:spPr>
            <a:xfrm>
              <a:off x="4650975" y="2918375"/>
              <a:ext cx="6000" cy="6525"/>
            </a:xfrm>
            <a:custGeom>
              <a:avLst/>
              <a:gdLst/>
              <a:ahLst/>
              <a:cxnLst/>
              <a:rect l="l" t="t" r="r" b="b"/>
              <a:pathLst>
                <a:path w="240" h="261" extrusionOk="0">
                  <a:moveTo>
                    <a:pt x="137" y="1"/>
                  </a:moveTo>
                  <a:cubicBezTo>
                    <a:pt x="120" y="1"/>
                    <a:pt x="87" y="1"/>
                    <a:pt x="71" y="17"/>
                  </a:cubicBezTo>
                  <a:cubicBezTo>
                    <a:pt x="17" y="71"/>
                    <a:pt x="1" y="158"/>
                    <a:pt x="50" y="207"/>
                  </a:cubicBezTo>
                  <a:cubicBezTo>
                    <a:pt x="71" y="244"/>
                    <a:pt x="87" y="261"/>
                    <a:pt x="120" y="261"/>
                  </a:cubicBezTo>
                  <a:cubicBezTo>
                    <a:pt x="153" y="261"/>
                    <a:pt x="174" y="261"/>
                    <a:pt x="207" y="223"/>
                  </a:cubicBezTo>
                  <a:cubicBezTo>
                    <a:pt x="223" y="207"/>
                    <a:pt x="240" y="174"/>
                    <a:pt x="240" y="141"/>
                  </a:cubicBezTo>
                  <a:cubicBezTo>
                    <a:pt x="240" y="104"/>
                    <a:pt x="240" y="71"/>
                    <a:pt x="223" y="54"/>
                  </a:cubicBezTo>
                  <a:cubicBezTo>
                    <a:pt x="207" y="38"/>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36"/>
            <p:cNvSpPr/>
            <p:nvPr/>
          </p:nvSpPr>
          <p:spPr>
            <a:xfrm>
              <a:off x="4649625" y="2890975"/>
              <a:ext cx="6125" cy="6325"/>
            </a:xfrm>
            <a:custGeom>
              <a:avLst/>
              <a:gdLst/>
              <a:ahLst/>
              <a:cxnLst/>
              <a:rect l="l" t="t" r="r" b="b"/>
              <a:pathLst>
                <a:path w="245" h="253" extrusionOk="0">
                  <a:moveTo>
                    <a:pt x="141" y="0"/>
                  </a:moveTo>
                  <a:cubicBezTo>
                    <a:pt x="104" y="0"/>
                    <a:pt x="71" y="0"/>
                    <a:pt x="55" y="17"/>
                  </a:cubicBezTo>
                  <a:cubicBezTo>
                    <a:pt x="38" y="50"/>
                    <a:pt x="22" y="66"/>
                    <a:pt x="22" y="103"/>
                  </a:cubicBezTo>
                  <a:cubicBezTo>
                    <a:pt x="1" y="136"/>
                    <a:pt x="22" y="169"/>
                    <a:pt x="38" y="206"/>
                  </a:cubicBezTo>
                  <a:cubicBezTo>
                    <a:pt x="57" y="235"/>
                    <a:pt x="89" y="253"/>
                    <a:pt x="122" y="253"/>
                  </a:cubicBezTo>
                  <a:cubicBezTo>
                    <a:pt x="146" y="253"/>
                    <a:pt x="170" y="244"/>
                    <a:pt x="191" y="223"/>
                  </a:cubicBezTo>
                  <a:cubicBezTo>
                    <a:pt x="244" y="186"/>
                    <a:pt x="244" y="103"/>
                    <a:pt x="207" y="50"/>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7" name="Google Shape;14017;p36"/>
            <p:cNvSpPr/>
            <p:nvPr/>
          </p:nvSpPr>
          <p:spPr>
            <a:xfrm>
              <a:off x="4647050" y="2935175"/>
              <a:ext cx="6125" cy="6425"/>
            </a:xfrm>
            <a:custGeom>
              <a:avLst/>
              <a:gdLst/>
              <a:ahLst/>
              <a:cxnLst/>
              <a:rect l="l" t="t" r="r" b="b"/>
              <a:pathLst>
                <a:path w="245" h="257" extrusionOk="0">
                  <a:moveTo>
                    <a:pt x="104" y="1"/>
                  </a:moveTo>
                  <a:cubicBezTo>
                    <a:pt x="71" y="1"/>
                    <a:pt x="55" y="17"/>
                    <a:pt x="38" y="50"/>
                  </a:cubicBezTo>
                  <a:cubicBezTo>
                    <a:pt x="22" y="87"/>
                    <a:pt x="1" y="120"/>
                    <a:pt x="1" y="153"/>
                  </a:cubicBezTo>
                  <a:cubicBezTo>
                    <a:pt x="22" y="191"/>
                    <a:pt x="38" y="207"/>
                    <a:pt x="55" y="240"/>
                  </a:cubicBezTo>
                  <a:cubicBezTo>
                    <a:pt x="71" y="256"/>
                    <a:pt x="104" y="256"/>
                    <a:pt x="141" y="256"/>
                  </a:cubicBezTo>
                  <a:cubicBezTo>
                    <a:pt x="191" y="240"/>
                    <a:pt x="244" y="191"/>
                    <a:pt x="228" y="104"/>
                  </a:cubicBezTo>
                  <a:cubicBezTo>
                    <a:pt x="228"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36"/>
            <p:cNvSpPr/>
            <p:nvPr/>
          </p:nvSpPr>
          <p:spPr>
            <a:xfrm>
              <a:off x="4653150" y="282437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66" y="256"/>
                    <a:pt x="103" y="256"/>
                  </a:cubicBezTo>
                  <a:cubicBezTo>
                    <a:pt x="136" y="256"/>
                    <a:pt x="169" y="256"/>
                    <a:pt x="190" y="223"/>
                  </a:cubicBezTo>
                  <a:cubicBezTo>
                    <a:pt x="239" y="190"/>
                    <a:pt x="239" y="104"/>
                    <a:pt x="206" y="50"/>
                  </a:cubicBezTo>
                  <a:cubicBezTo>
                    <a:pt x="190" y="34"/>
                    <a:pt x="169"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36"/>
            <p:cNvSpPr/>
            <p:nvPr/>
          </p:nvSpPr>
          <p:spPr>
            <a:xfrm>
              <a:off x="4650150" y="2794125"/>
              <a:ext cx="6000" cy="6675"/>
            </a:xfrm>
            <a:custGeom>
              <a:avLst/>
              <a:gdLst/>
              <a:ahLst/>
              <a:cxnLst/>
              <a:rect l="l" t="t" r="r" b="b"/>
              <a:pathLst>
                <a:path w="240" h="267" extrusionOk="0">
                  <a:moveTo>
                    <a:pt x="107" y="0"/>
                  </a:moveTo>
                  <a:cubicBezTo>
                    <a:pt x="84" y="0"/>
                    <a:pt x="62" y="12"/>
                    <a:pt x="50" y="23"/>
                  </a:cubicBezTo>
                  <a:cubicBezTo>
                    <a:pt x="1" y="77"/>
                    <a:pt x="1" y="164"/>
                    <a:pt x="34" y="213"/>
                  </a:cubicBezTo>
                  <a:cubicBezTo>
                    <a:pt x="50" y="230"/>
                    <a:pt x="83" y="246"/>
                    <a:pt x="104" y="267"/>
                  </a:cubicBezTo>
                  <a:cubicBezTo>
                    <a:pt x="137" y="267"/>
                    <a:pt x="170" y="246"/>
                    <a:pt x="186" y="230"/>
                  </a:cubicBezTo>
                  <a:cubicBezTo>
                    <a:pt x="223" y="213"/>
                    <a:pt x="223" y="180"/>
                    <a:pt x="240" y="143"/>
                  </a:cubicBezTo>
                  <a:cubicBezTo>
                    <a:pt x="240" y="110"/>
                    <a:pt x="223" y="77"/>
                    <a:pt x="207" y="40"/>
                  </a:cubicBezTo>
                  <a:cubicBezTo>
                    <a:pt x="186" y="23"/>
                    <a:pt x="186" y="23"/>
                    <a:pt x="153" y="7"/>
                  </a:cubicBezTo>
                  <a:lnTo>
                    <a:pt x="137" y="7"/>
                  </a:ln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36"/>
            <p:cNvSpPr/>
            <p:nvPr/>
          </p:nvSpPr>
          <p:spPr>
            <a:xfrm>
              <a:off x="4646650" y="2841075"/>
              <a:ext cx="6100" cy="6525"/>
            </a:xfrm>
            <a:custGeom>
              <a:avLst/>
              <a:gdLst/>
              <a:ahLst/>
              <a:cxnLst/>
              <a:rect l="l" t="t" r="r" b="b"/>
              <a:pathLst>
                <a:path w="244" h="261" extrusionOk="0">
                  <a:moveTo>
                    <a:pt x="103" y="1"/>
                  </a:moveTo>
                  <a:cubicBezTo>
                    <a:pt x="54" y="1"/>
                    <a:pt x="0" y="71"/>
                    <a:pt x="17" y="141"/>
                  </a:cubicBezTo>
                  <a:cubicBezTo>
                    <a:pt x="17" y="174"/>
                    <a:pt x="38" y="207"/>
                    <a:pt x="54" y="223"/>
                  </a:cubicBezTo>
                  <a:cubicBezTo>
                    <a:pt x="87" y="260"/>
                    <a:pt x="103" y="260"/>
                    <a:pt x="141" y="260"/>
                  </a:cubicBezTo>
                  <a:cubicBezTo>
                    <a:pt x="207" y="244"/>
                    <a:pt x="244" y="174"/>
                    <a:pt x="223" y="104"/>
                  </a:cubicBezTo>
                  <a:cubicBezTo>
                    <a:pt x="223" y="71"/>
                    <a:pt x="207" y="38"/>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1" name="Google Shape;14021;p36"/>
            <p:cNvSpPr/>
            <p:nvPr/>
          </p:nvSpPr>
          <p:spPr>
            <a:xfrm>
              <a:off x="4684075" y="2819050"/>
              <a:ext cx="5575" cy="6600"/>
            </a:xfrm>
            <a:custGeom>
              <a:avLst/>
              <a:gdLst/>
              <a:ahLst/>
              <a:cxnLst/>
              <a:rect l="l" t="t" r="r" b="b"/>
              <a:pathLst>
                <a:path w="223" h="264" extrusionOk="0">
                  <a:moveTo>
                    <a:pt x="107" y="1"/>
                  </a:moveTo>
                  <a:cubicBezTo>
                    <a:pt x="83" y="1"/>
                    <a:pt x="61" y="12"/>
                    <a:pt x="50" y="24"/>
                  </a:cubicBezTo>
                  <a:cubicBezTo>
                    <a:pt x="0" y="74"/>
                    <a:pt x="0" y="160"/>
                    <a:pt x="33" y="214"/>
                  </a:cubicBezTo>
                  <a:cubicBezTo>
                    <a:pt x="50" y="247"/>
                    <a:pt x="66" y="263"/>
                    <a:pt x="103" y="263"/>
                  </a:cubicBezTo>
                  <a:cubicBezTo>
                    <a:pt x="136" y="263"/>
                    <a:pt x="169" y="247"/>
                    <a:pt x="190" y="230"/>
                  </a:cubicBezTo>
                  <a:cubicBezTo>
                    <a:pt x="206" y="214"/>
                    <a:pt x="223" y="177"/>
                    <a:pt x="223" y="144"/>
                  </a:cubicBezTo>
                  <a:cubicBezTo>
                    <a:pt x="223" y="111"/>
                    <a:pt x="223" y="74"/>
                    <a:pt x="206" y="41"/>
                  </a:cubicBezTo>
                  <a:cubicBezTo>
                    <a:pt x="190" y="24"/>
                    <a:pt x="169" y="24"/>
                    <a:pt x="153" y="8"/>
                  </a:cubicBezTo>
                  <a:lnTo>
                    <a:pt x="136" y="8"/>
                  </a:lnTo>
                  <a:cubicBezTo>
                    <a:pt x="126"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2" name="Google Shape;14022;p36"/>
            <p:cNvSpPr/>
            <p:nvPr/>
          </p:nvSpPr>
          <p:spPr>
            <a:xfrm>
              <a:off x="4589550" y="2850975"/>
              <a:ext cx="5575" cy="6675"/>
            </a:xfrm>
            <a:custGeom>
              <a:avLst/>
              <a:gdLst/>
              <a:ahLst/>
              <a:cxnLst/>
              <a:rect l="l" t="t" r="r" b="b"/>
              <a:pathLst>
                <a:path w="223" h="267" extrusionOk="0">
                  <a:moveTo>
                    <a:pt x="87" y="0"/>
                  </a:moveTo>
                  <a:cubicBezTo>
                    <a:pt x="70" y="17"/>
                    <a:pt x="33" y="33"/>
                    <a:pt x="17" y="54"/>
                  </a:cubicBezTo>
                  <a:cubicBezTo>
                    <a:pt x="0" y="87"/>
                    <a:pt x="0" y="120"/>
                    <a:pt x="0" y="157"/>
                  </a:cubicBezTo>
                  <a:cubicBezTo>
                    <a:pt x="0" y="190"/>
                    <a:pt x="17" y="223"/>
                    <a:pt x="54" y="240"/>
                  </a:cubicBezTo>
                  <a:cubicBezTo>
                    <a:pt x="66" y="254"/>
                    <a:pt x="86" y="267"/>
                    <a:pt x="102" y="267"/>
                  </a:cubicBezTo>
                  <a:cubicBezTo>
                    <a:pt x="109" y="267"/>
                    <a:pt x="115" y="265"/>
                    <a:pt x="120" y="260"/>
                  </a:cubicBezTo>
                  <a:cubicBezTo>
                    <a:pt x="190" y="260"/>
                    <a:pt x="223" y="190"/>
                    <a:pt x="223" y="120"/>
                  </a:cubicBezTo>
                  <a:cubicBezTo>
                    <a:pt x="206" y="87"/>
                    <a:pt x="206" y="54"/>
                    <a:pt x="173" y="33"/>
                  </a:cubicBezTo>
                  <a:cubicBezTo>
                    <a:pt x="173"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36"/>
            <p:cNvSpPr/>
            <p:nvPr/>
          </p:nvSpPr>
          <p:spPr>
            <a:xfrm>
              <a:off x="4586550" y="2947650"/>
              <a:ext cx="5600" cy="6425"/>
            </a:xfrm>
            <a:custGeom>
              <a:avLst/>
              <a:gdLst/>
              <a:ahLst/>
              <a:cxnLst/>
              <a:rect l="l" t="t" r="r" b="b"/>
              <a:pathLst>
                <a:path w="224" h="257" extrusionOk="0">
                  <a:moveTo>
                    <a:pt x="104" y="1"/>
                  </a:moveTo>
                  <a:cubicBezTo>
                    <a:pt x="34" y="17"/>
                    <a:pt x="1" y="67"/>
                    <a:pt x="1" y="153"/>
                  </a:cubicBezTo>
                  <a:cubicBezTo>
                    <a:pt x="1" y="186"/>
                    <a:pt x="17" y="207"/>
                    <a:pt x="50" y="240"/>
                  </a:cubicBezTo>
                  <a:cubicBezTo>
                    <a:pt x="71" y="256"/>
                    <a:pt x="104" y="256"/>
                    <a:pt x="137" y="256"/>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36"/>
            <p:cNvSpPr/>
            <p:nvPr/>
          </p:nvSpPr>
          <p:spPr>
            <a:xfrm>
              <a:off x="4591300" y="2927350"/>
              <a:ext cx="6000" cy="6625"/>
            </a:xfrm>
            <a:custGeom>
              <a:avLst/>
              <a:gdLst/>
              <a:ahLst/>
              <a:cxnLst/>
              <a:rect l="l" t="t" r="r" b="b"/>
              <a:pathLst>
                <a:path w="240" h="265" extrusionOk="0">
                  <a:moveTo>
                    <a:pt x="126" y="0"/>
                  </a:moveTo>
                  <a:cubicBezTo>
                    <a:pt x="81" y="0"/>
                    <a:pt x="31" y="33"/>
                    <a:pt x="17" y="91"/>
                  </a:cubicBezTo>
                  <a:cubicBezTo>
                    <a:pt x="0" y="157"/>
                    <a:pt x="17" y="227"/>
                    <a:pt x="87" y="260"/>
                  </a:cubicBezTo>
                  <a:cubicBezTo>
                    <a:pt x="95" y="263"/>
                    <a:pt x="104" y="264"/>
                    <a:pt x="114" y="264"/>
                  </a:cubicBezTo>
                  <a:cubicBezTo>
                    <a:pt x="159" y="264"/>
                    <a:pt x="209" y="232"/>
                    <a:pt x="223" y="174"/>
                  </a:cubicBezTo>
                  <a:cubicBezTo>
                    <a:pt x="240" y="108"/>
                    <a:pt x="223" y="38"/>
                    <a:pt x="153" y="5"/>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36"/>
            <p:cNvSpPr/>
            <p:nvPr/>
          </p:nvSpPr>
          <p:spPr>
            <a:xfrm>
              <a:off x="4591300" y="2977650"/>
              <a:ext cx="6000" cy="6525"/>
            </a:xfrm>
            <a:custGeom>
              <a:avLst/>
              <a:gdLst/>
              <a:ahLst/>
              <a:cxnLst/>
              <a:rect l="l" t="t" r="r" b="b"/>
              <a:pathLst>
                <a:path w="240" h="261" extrusionOk="0">
                  <a:moveTo>
                    <a:pt x="103" y="0"/>
                  </a:moveTo>
                  <a:cubicBezTo>
                    <a:pt x="50" y="0"/>
                    <a:pt x="0" y="71"/>
                    <a:pt x="17" y="141"/>
                  </a:cubicBezTo>
                  <a:cubicBezTo>
                    <a:pt x="17" y="174"/>
                    <a:pt x="33" y="207"/>
                    <a:pt x="50" y="223"/>
                  </a:cubicBezTo>
                  <a:cubicBezTo>
                    <a:pt x="87" y="260"/>
                    <a:pt x="103" y="260"/>
                    <a:pt x="136" y="260"/>
                  </a:cubicBezTo>
                  <a:cubicBezTo>
                    <a:pt x="169" y="244"/>
                    <a:pt x="190" y="223"/>
                    <a:pt x="207" y="207"/>
                  </a:cubicBezTo>
                  <a:cubicBezTo>
                    <a:pt x="223" y="174"/>
                    <a:pt x="240" y="141"/>
                    <a:pt x="223" y="104"/>
                  </a:cubicBezTo>
                  <a:cubicBezTo>
                    <a:pt x="223" y="71"/>
                    <a:pt x="207" y="38"/>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36"/>
            <p:cNvSpPr/>
            <p:nvPr/>
          </p:nvSpPr>
          <p:spPr>
            <a:xfrm>
              <a:off x="4765600" y="3036925"/>
              <a:ext cx="6100" cy="6500"/>
            </a:xfrm>
            <a:custGeom>
              <a:avLst/>
              <a:gdLst/>
              <a:ahLst/>
              <a:cxnLst/>
              <a:rect l="l" t="t" r="r" b="b"/>
              <a:pathLst>
                <a:path w="244" h="260" extrusionOk="0">
                  <a:moveTo>
                    <a:pt x="103" y="0"/>
                  </a:moveTo>
                  <a:cubicBezTo>
                    <a:pt x="37" y="17"/>
                    <a:pt x="0" y="87"/>
                    <a:pt x="0" y="157"/>
                  </a:cubicBezTo>
                  <a:cubicBezTo>
                    <a:pt x="21" y="190"/>
                    <a:pt x="37" y="206"/>
                    <a:pt x="54" y="243"/>
                  </a:cubicBezTo>
                  <a:cubicBezTo>
                    <a:pt x="70" y="260"/>
                    <a:pt x="103" y="260"/>
                    <a:pt x="140" y="260"/>
                  </a:cubicBezTo>
                  <a:cubicBezTo>
                    <a:pt x="190" y="243"/>
                    <a:pt x="244" y="173"/>
                    <a:pt x="227" y="103"/>
                  </a:cubicBezTo>
                  <a:cubicBezTo>
                    <a:pt x="227" y="70"/>
                    <a:pt x="206" y="54"/>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36"/>
            <p:cNvSpPr/>
            <p:nvPr/>
          </p:nvSpPr>
          <p:spPr>
            <a:xfrm>
              <a:off x="4625200" y="3002600"/>
              <a:ext cx="6000" cy="6400"/>
            </a:xfrm>
            <a:custGeom>
              <a:avLst/>
              <a:gdLst/>
              <a:ahLst/>
              <a:cxnLst/>
              <a:rect l="l" t="t" r="r" b="b"/>
              <a:pathLst>
                <a:path w="240" h="256" extrusionOk="0">
                  <a:moveTo>
                    <a:pt x="104" y="0"/>
                  </a:moveTo>
                  <a:cubicBezTo>
                    <a:pt x="50" y="17"/>
                    <a:pt x="1" y="87"/>
                    <a:pt x="17" y="153"/>
                  </a:cubicBezTo>
                  <a:cubicBezTo>
                    <a:pt x="17" y="190"/>
                    <a:pt x="34" y="206"/>
                    <a:pt x="50" y="239"/>
                  </a:cubicBezTo>
                  <a:cubicBezTo>
                    <a:pt x="87" y="256"/>
                    <a:pt x="120" y="256"/>
                    <a:pt x="137" y="256"/>
                  </a:cubicBezTo>
                  <a:cubicBezTo>
                    <a:pt x="174" y="256"/>
                    <a:pt x="191" y="239"/>
                    <a:pt x="207" y="206"/>
                  </a:cubicBezTo>
                  <a:cubicBezTo>
                    <a:pt x="223" y="173"/>
                    <a:pt x="240" y="136"/>
                    <a:pt x="240" y="103"/>
                  </a:cubicBezTo>
                  <a:cubicBezTo>
                    <a:pt x="223" y="70"/>
                    <a:pt x="207" y="50"/>
                    <a:pt x="191" y="17"/>
                  </a:cubicBezTo>
                  <a:cubicBezTo>
                    <a:pt x="191"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36"/>
            <p:cNvSpPr/>
            <p:nvPr/>
          </p:nvSpPr>
          <p:spPr>
            <a:xfrm>
              <a:off x="4752700" y="3023625"/>
              <a:ext cx="6125" cy="6675"/>
            </a:xfrm>
            <a:custGeom>
              <a:avLst/>
              <a:gdLst/>
              <a:ahLst/>
              <a:cxnLst/>
              <a:rect l="l" t="t" r="r" b="b"/>
              <a:pathLst>
                <a:path w="245" h="267" extrusionOk="0">
                  <a:moveTo>
                    <a:pt x="104" y="0"/>
                  </a:moveTo>
                  <a:cubicBezTo>
                    <a:pt x="54" y="17"/>
                    <a:pt x="1" y="87"/>
                    <a:pt x="22" y="157"/>
                  </a:cubicBezTo>
                  <a:cubicBezTo>
                    <a:pt x="22" y="190"/>
                    <a:pt x="38" y="223"/>
                    <a:pt x="54" y="239"/>
                  </a:cubicBezTo>
                  <a:cubicBezTo>
                    <a:pt x="78" y="254"/>
                    <a:pt x="93" y="267"/>
                    <a:pt x="113" y="267"/>
                  </a:cubicBezTo>
                  <a:cubicBezTo>
                    <a:pt x="122" y="267"/>
                    <a:pt x="130" y="265"/>
                    <a:pt x="141" y="260"/>
                  </a:cubicBezTo>
                  <a:cubicBezTo>
                    <a:pt x="207" y="260"/>
                    <a:pt x="244" y="190"/>
                    <a:pt x="228" y="120"/>
                  </a:cubicBezTo>
                  <a:cubicBezTo>
                    <a:pt x="228" y="87"/>
                    <a:pt x="207" y="54"/>
                    <a:pt x="191"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36"/>
            <p:cNvSpPr/>
            <p:nvPr/>
          </p:nvSpPr>
          <p:spPr>
            <a:xfrm>
              <a:off x="4645000" y="2981975"/>
              <a:ext cx="5600" cy="6625"/>
            </a:xfrm>
            <a:custGeom>
              <a:avLst/>
              <a:gdLst/>
              <a:ahLst/>
              <a:cxnLst/>
              <a:rect l="l" t="t" r="r" b="b"/>
              <a:pathLst>
                <a:path w="224" h="265" extrusionOk="0">
                  <a:moveTo>
                    <a:pt x="83" y="1"/>
                  </a:moveTo>
                  <a:cubicBezTo>
                    <a:pt x="33" y="17"/>
                    <a:pt x="0" y="87"/>
                    <a:pt x="0" y="153"/>
                  </a:cubicBezTo>
                  <a:cubicBezTo>
                    <a:pt x="0" y="190"/>
                    <a:pt x="33" y="223"/>
                    <a:pt x="50" y="240"/>
                  </a:cubicBezTo>
                  <a:cubicBezTo>
                    <a:pt x="61" y="251"/>
                    <a:pt x="83" y="265"/>
                    <a:pt x="101" y="265"/>
                  </a:cubicBezTo>
                  <a:cubicBezTo>
                    <a:pt x="108" y="265"/>
                    <a:pt x="115" y="262"/>
                    <a:pt x="120" y="256"/>
                  </a:cubicBezTo>
                  <a:cubicBezTo>
                    <a:pt x="153" y="256"/>
                    <a:pt x="186" y="240"/>
                    <a:pt x="207" y="207"/>
                  </a:cubicBezTo>
                  <a:cubicBezTo>
                    <a:pt x="223" y="190"/>
                    <a:pt x="223" y="153"/>
                    <a:pt x="223" y="120"/>
                  </a:cubicBezTo>
                  <a:cubicBezTo>
                    <a:pt x="223" y="87"/>
                    <a:pt x="207" y="50"/>
                    <a:pt x="169" y="34"/>
                  </a:cubicBezTo>
                  <a:cubicBezTo>
                    <a:pt x="169" y="17"/>
                    <a:pt x="153" y="17"/>
                    <a:pt x="153" y="17"/>
                  </a:cubicBezTo>
                  <a:cubicBezTo>
                    <a:pt x="13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36"/>
            <p:cNvSpPr/>
            <p:nvPr/>
          </p:nvSpPr>
          <p:spPr>
            <a:xfrm>
              <a:off x="4614075" y="2940350"/>
              <a:ext cx="6000" cy="6400"/>
            </a:xfrm>
            <a:custGeom>
              <a:avLst/>
              <a:gdLst/>
              <a:ahLst/>
              <a:cxnLst/>
              <a:rect l="l" t="t" r="r" b="b"/>
              <a:pathLst>
                <a:path w="240" h="256" extrusionOk="0">
                  <a:moveTo>
                    <a:pt x="104" y="0"/>
                  </a:moveTo>
                  <a:cubicBezTo>
                    <a:pt x="34" y="17"/>
                    <a:pt x="1" y="66"/>
                    <a:pt x="1" y="153"/>
                  </a:cubicBezTo>
                  <a:cubicBezTo>
                    <a:pt x="17" y="190"/>
                    <a:pt x="34" y="206"/>
                    <a:pt x="50" y="239"/>
                  </a:cubicBezTo>
                  <a:cubicBezTo>
                    <a:pt x="67" y="256"/>
                    <a:pt x="104" y="256"/>
                    <a:pt x="137" y="256"/>
                  </a:cubicBezTo>
                  <a:cubicBezTo>
                    <a:pt x="186" y="239"/>
                    <a:pt x="240" y="169"/>
                    <a:pt x="223" y="103"/>
                  </a:cubicBezTo>
                  <a:cubicBezTo>
                    <a:pt x="223" y="66"/>
                    <a:pt x="207" y="49"/>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36"/>
            <p:cNvSpPr/>
            <p:nvPr/>
          </p:nvSpPr>
          <p:spPr>
            <a:xfrm>
              <a:off x="4595525" y="2912400"/>
              <a:ext cx="6100" cy="6625"/>
            </a:xfrm>
            <a:custGeom>
              <a:avLst/>
              <a:gdLst/>
              <a:ahLst/>
              <a:cxnLst/>
              <a:rect l="l" t="t" r="r" b="b"/>
              <a:pathLst>
                <a:path w="244" h="265" extrusionOk="0">
                  <a:moveTo>
                    <a:pt x="141" y="1"/>
                  </a:moveTo>
                  <a:cubicBezTo>
                    <a:pt x="104" y="1"/>
                    <a:pt x="87" y="17"/>
                    <a:pt x="54" y="34"/>
                  </a:cubicBezTo>
                  <a:cubicBezTo>
                    <a:pt x="21" y="87"/>
                    <a:pt x="0" y="153"/>
                    <a:pt x="38" y="223"/>
                  </a:cubicBezTo>
                  <a:cubicBezTo>
                    <a:pt x="54" y="240"/>
                    <a:pt x="87" y="256"/>
                    <a:pt x="124" y="256"/>
                  </a:cubicBezTo>
                  <a:cubicBezTo>
                    <a:pt x="129" y="262"/>
                    <a:pt x="135" y="265"/>
                    <a:pt x="143" y="265"/>
                  </a:cubicBezTo>
                  <a:cubicBezTo>
                    <a:pt x="159" y="265"/>
                    <a:pt x="179" y="251"/>
                    <a:pt x="190" y="240"/>
                  </a:cubicBezTo>
                  <a:cubicBezTo>
                    <a:pt x="227" y="223"/>
                    <a:pt x="244" y="190"/>
                    <a:pt x="244" y="153"/>
                  </a:cubicBezTo>
                  <a:cubicBezTo>
                    <a:pt x="244" y="120"/>
                    <a:pt x="244" y="87"/>
                    <a:pt x="207" y="50"/>
                  </a:cubicBezTo>
                  <a:cubicBezTo>
                    <a:pt x="207" y="34"/>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36"/>
            <p:cNvSpPr/>
            <p:nvPr/>
          </p:nvSpPr>
          <p:spPr>
            <a:xfrm>
              <a:off x="4599025" y="2942125"/>
              <a:ext cx="6425" cy="6475"/>
            </a:xfrm>
            <a:custGeom>
              <a:avLst/>
              <a:gdLst/>
              <a:ahLst/>
              <a:cxnLst/>
              <a:rect l="l" t="t" r="r" b="b"/>
              <a:pathLst>
                <a:path w="257" h="259" extrusionOk="0">
                  <a:moveTo>
                    <a:pt x="119" y="1"/>
                  </a:moveTo>
                  <a:cubicBezTo>
                    <a:pt x="76" y="1"/>
                    <a:pt x="41" y="34"/>
                    <a:pt x="17" y="82"/>
                  </a:cubicBezTo>
                  <a:cubicBezTo>
                    <a:pt x="1" y="152"/>
                    <a:pt x="34" y="222"/>
                    <a:pt x="87" y="255"/>
                  </a:cubicBezTo>
                  <a:cubicBezTo>
                    <a:pt x="96" y="258"/>
                    <a:pt x="105" y="259"/>
                    <a:pt x="115" y="259"/>
                  </a:cubicBezTo>
                  <a:cubicBezTo>
                    <a:pt x="160" y="259"/>
                    <a:pt x="210" y="229"/>
                    <a:pt x="223" y="185"/>
                  </a:cubicBezTo>
                  <a:cubicBezTo>
                    <a:pt x="256" y="119"/>
                    <a:pt x="223"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36"/>
            <p:cNvSpPr/>
            <p:nvPr/>
          </p:nvSpPr>
          <p:spPr>
            <a:xfrm>
              <a:off x="4591300" y="2883550"/>
              <a:ext cx="6000" cy="6525"/>
            </a:xfrm>
            <a:custGeom>
              <a:avLst/>
              <a:gdLst/>
              <a:ahLst/>
              <a:cxnLst/>
              <a:rect l="l" t="t" r="r" b="b"/>
              <a:pathLst>
                <a:path w="240" h="261" extrusionOk="0">
                  <a:moveTo>
                    <a:pt x="126" y="0"/>
                  </a:moveTo>
                  <a:cubicBezTo>
                    <a:pt x="81" y="0"/>
                    <a:pt x="31" y="33"/>
                    <a:pt x="17" y="91"/>
                  </a:cubicBezTo>
                  <a:cubicBezTo>
                    <a:pt x="0" y="157"/>
                    <a:pt x="33" y="227"/>
                    <a:pt x="87" y="260"/>
                  </a:cubicBezTo>
                  <a:lnTo>
                    <a:pt x="136" y="260"/>
                  </a:lnTo>
                  <a:cubicBezTo>
                    <a:pt x="169" y="260"/>
                    <a:pt x="207" y="227"/>
                    <a:pt x="223" y="173"/>
                  </a:cubicBezTo>
                  <a:cubicBezTo>
                    <a:pt x="240" y="124"/>
                    <a:pt x="223" y="70"/>
                    <a:pt x="207" y="37"/>
                  </a:cubicBezTo>
                  <a:cubicBezTo>
                    <a:pt x="190" y="37"/>
                    <a:pt x="169" y="21"/>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36"/>
            <p:cNvSpPr/>
            <p:nvPr/>
          </p:nvSpPr>
          <p:spPr>
            <a:xfrm>
              <a:off x="4592950" y="2962200"/>
              <a:ext cx="5700" cy="6500"/>
            </a:xfrm>
            <a:custGeom>
              <a:avLst/>
              <a:gdLst/>
              <a:ahLst/>
              <a:cxnLst/>
              <a:rect l="l" t="t" r="r" b="b"/>
              <a:pathLst>
                <a:path w="228" h="260" extrusionOk="0">
                  <a:moveTo>
                    <a:pt x="103" y="0"/>
                  </a:moveTo>
                  <a:cubicBezTo>
                    <a:pt x="37" y="0"/>
                    <a:pt x="0" y="70"/>
                    <a:pt x="0" y="140"/>
                  </a:cubicBezTo>
                  <a:cubicBezTo>
                    <a:pt x="21" y="223"/>
                    <a:pt x="70" y="260"/>
                    <a:pt x="141" y="260"/>
                  </a:cubicBezTo>
                  <a:cubicBezTo>
                    <a:pt x="157" y="243"/>
                    <a:pt x="190" y="223"/>
                    <a:pt x="207" y="206"/>
                  </a:cubicBezTo>
                  <a:cubicBezTo>
                    <a:pt x="227" y="173"/>
                    <a:pt x="227" y="140"/>
                    <a:pt x="227" y="103"/>
                  </a:cubicBezTo>
                  <a:cubicBezTo>
                    <a:pt x="227" y="70"/>
                    <a:pt x="207" y="37"/>
                    <a:pt x="174"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36"/>
            <p:cNvSpPr/>
            <p:nvPr/>
          </p:nvSpPr>
          <p:spPr>
            <a:xfrm>
              <a:off x="4602850" y="2896125"/>
              <a:ext cx="5575" cy="6400"/>
            </a:xfrm>
            <a:custGeom>
              <a:avLst/>
              <a:gdLst/>
              <a:ahLst/>
              <a:cxnLst/>
              <a:rect l="l" t="t" r="r" b="b"/>
              <a:pathLst>
                <a:path w="223" h="256" extrusionOk="0">
                  <a:moveTo>
                    <a:pt x="87" y="0"/>
                  </a:moveTo>
                  <a:cubicBezTo>
                    <a:pt x="70" y="0"/>
                    <a:pt x="37" y="17"/>
                    <a:pt x="17" y="50"/>
                  </a:cubicBezTo>
                  <a:cubicBezTo>
                    <a:pt x="0" y="83"/>
                    <a:pt x="0" y="120"/>
                    <a:pt x="0" y="153"/>
                  </a:cubicBezTo>
                  <a:cubicBezTo>
                    <a:pt x="0" y="186"/>
                    <a:pt x="17" y="223"/>
                    <a:pt x="37" y="239"/>
                  </a:cubicBezTo>
                  <a:cubicBezTo>
                    <a:pt x="70" y="256"/>
                    <a:pt x="87" y="256"/>
                    <a:pt x="120" y="256"/>
                  </a:cubicBezTo>
                  <a:cubicBezTo>
                    <a:pt x="190" y="239"/>
                    <a:pt x="223" y="186"/>
                    <a:pt x="223" y="103"/>
                  </a:cubicBezTo>
                  <a:cubicBezTo>
                    <a:pt x="206" y="66"/>
                    <a:pt x="190" y="50"/>
                    <a:pt x="173" y="17"/>
                  </a:cubicBezTo>
                  <a:lnTo>
                    <a:pt x="157" y="17"/>
                  </a:ln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36"/>
            <p:cNvSpPr/>
            <p:nvPr/>
          </p:nvSpPr>
          <p:spPr>
            <a:xfrm>
              <a:off x="4588300" y="2897450"/>
              <a:ext cx="6000" cy="6575"/>
            </a:xfrm>
            <a:custGeom>
              <a:avLst/>
              <a:gdLst/>
              <a:ahLst/>
              <a:cxnLst/>
              <a:rect l="l" t="t" r="r" b="b"/>
              <a:pathLst>
                <a:path w="240" h="263" extrusionOk="0">
                  <a:moveTo>
                    <a:pt x="111" y="0"/>
                  </a:moveTo>
                  <a:cubicBezTo>
                    <a:pt x="71" y="0"/>
                    <a:pt x="29" y="32"/>
                    <a:pt x="17" y="83"/>
                  </a:cubicBezTo>
                  <a:cubicBezTo>
                    <a:pt x="1" y="100"/>
                    <a:pt x="1" y="116"/>
                    <a:pt x="1" y="133"/>
                  </a:cubicBezTo>
                  <a:cubicBezTo>
                    <a:pt x="1" y="186"/>
                    <a:pt x="34" y="236"/>
                    <a:pt x="67" y="257"/>
                  </a:cubicBezTo>
                  <a:cubicBezTo>
                    <a:pt x="81" y="261"/>
                    <a:pt x="94" y="263"/>
                    <a:pt x="105" y="263"/>
                  </a:cubicBezTo>
                  <a:cubicBezTo>
                    <a:pt x="138" y="263"/>
                    <a:pt x="162" y="247"/>
                    <a:pt x="186" y="219"/>
                  </a:cubicBezTo>
                  <a:cubicBezTo>
                    <a:pt x="207" y="219"/>
                    <a:pt x="207" y="203"/>
                    <a:pt x="223" y="170"/>
                  </a:cubicBezTo>
                  <a:cubicBezTo>
                    <a:pt x="240" y="116"/>
                    <a:pt x="207"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36"/>
            <p:cNvSpPr/>
            <p:nvPr/>
          </p:nvSpPr>
          <p:spPr>
            <a:xfrm>
              <a:off x="4592525" y="3007150"/>
              <a:ext cx="6125" cy="6600"/>
            </a:xfrm>
            <a:custGeom>
              <a:avLst/>
              <a:gdLst/>
              <a:ahLst/>
              <a:cxnLst/>
              <a:rect l="l" t="t" r="r" b="b"/>
              <a:pathLst>
                <a:path w="245" h="264" extrusionOk="0">
                  <a:moveTo>
                    <a:pt x="126" y="1"/>
                  </a:moveTo>
                  <a:cubicBezTo>
                    <a:pt x="117" y="1"/>
                    <a:pt x="109" y="2"/>
                    <a:pt x="104" y="8"/>
                  </a:cubicBezTo>
                  <a:cubicBezTo>
                    <a:pt x="54" y="8"/>
                    <a:pt x="1" y="74"/>
                    <a:pt x="17" y="144"/>
                  </a:cubicBezTo>
                  <a:cubicBezTo>
                    <a:pt x="17" y="177"/>
                    <a:pt x="38" y="214"/>
                    <a:pt x="71" y="231"/>
                  </a:cubicBezTo>
                  <a:cubicBezTo>
                    <a:pt x="87" y="247"/>
                    <a:pt x="120" y="264"/>
                    <a:pt x="141" y="264"/>
                  </a:cubicBezTo>
                  <a:cubicBezTo>
                    <a:pt x="207" y="247"/>
                    <a:pt x="244" y="177"/>
                    <a:pt x="244" y="111"/>
                  </a:cubicBezTo>
                  <a:cubicBezTo>
                    <a:pt x="224" y="74"/>
                    <a:pt x="224" y="41"/>
                    <a:pt x="191" y="24"/>
                  </a:cubicBezTo>
                  <a:lnTo>
                    <a:pt x="174" y="8"/>
                  </a:lnTo>
                  <a:cubicBezTo>
                    <a:pt x="163" y="8"/>
                    <a:pt x="14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36"/>
            <p:cNvSpPr/>
            <p:nvPr/>
          </p:nvSpPr>
          <p:spPr>
            <a:xfrm>
              <a:off x="4587375" y="3022800"/>
              <a:ext cx="6525" cy="6575"/>
            </a:xfrm>
            <a:custGeom>
              <a:avLst/>
              <a:gdLst/>
              <a:ahLst/>
              <a:cxnLst/>
              <a:rect l="l" t="t" r="r" b="b"/>
              <a:pathLst>
                <a:path w="261" h="263" extrusionOk="0">
                  <a:moveTo>
                    <a:pt x="141" y="0"/>
                  </a:moveTo>
                  <a:cubicBezTo>
                    <a:pt x="104" y="0"/>
                    <a:pt x="87" y="17"/>
                    <a:pt x="54" y="33"/>
                  </a:cubicBezTo>
                  <a:cubicBezTo>
                    <a:pt x="17" y="87"/>
                    <a:pt x="1" y="153"/>
                    <a:pt x="38" y="223"/>
                  </a:cubicBezTo>
                  <a:cubicBezTo>
                    <a:pt x="71" y="239"/>
                    <a:pt x="87" y="256"/>
                    <a:pt x="120" y="256"/>
                  </a:cubicBezTo>
                  <a:cubicBezTo>
                    <a:pt x="126" y="261"/>
                    <a:pt x="133" y="263"/>
                    <a:pt x="141" y="263"/>
                  </a:cubicBezTo>
                  <a:cubicBezTo>
                    <a:pt x="159" y="263"/>
                    <a:pt x="179" y="251"/>
                    <a:pt x="190" y="239"/>
                  </a:cubicBezTo>
                  <a:cubicBezTo>
                    <a:pt x="244" y="190"/>
                    <a:pt x="260" y="103"/>
                    <a:pt x="20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36"/>
            <p:cNvSpPr/>
            <p:nvPr/>
          </p:nvSpPr>
          <p:spPr>
            <a:xfrm>
              <a:off x="4732600" y="3014150"/>
              <a:ext cx="6025" cy="6675"/>
            </a:xfrm>
            <a:custGeom>
              <a:avLst/>
              <a:gdLst/>
              <a:ahLst/>
              <a:cxnLst/>
              <a:rect l="l" t="t" r="r" b="b"/>
              <a:pathLst>
                <a:path w="241" h="267" extrusionOk="0">
                  <a:moveTo>
                    <a:pt x="104" y="0"/>
                  </a:moveTo>
                  <a:cubicBezTo>
                    <a:pt x="34" y="21"/>
                    <a:pt x="1" y="87"/>
                    <a:pt x="17" y="157"/>
                  </a:cubicBezTo>
                  <a:cubicBezTo>
                    <a:pt x="17" y="190"/>
                    <a:pt x="34" y="227"/>
                    <a:pt x="50" y="243"/>
                  </a:cubicBezTo>
                  <a:cubicBezTo>
                    <a:pt x="74" y="255"/>
                    <a:pt x="91" y="267"/>
                    <a:pt x="111" y="267"/>
                  </a:cubicBezTo>
                  <a:cubicBezTo>
                    <a:pt x="119" y="267"/>
                    <a:pt x="127" y="265"/>
                    <a:pt x="137" y="260"/>
                  </a:cubicBezTo>
                  <a:cubicBezTo>
                    <a:pt x="186" y="260"/>
                    <a:pt x="240" y="190"/>
                    <a:pt x="224" y="124"/>
                  </a:cubicBezTo>
                  <a:cubicBezTo>
                    <a:pt x="224" y="87"/>
                    <a:pt x="207" y="54"/>
                    <a:pt x="186"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0" name="Google Shape;14040;p36"/>
            <p:cNvSpPr/>
            <p:nvPr/>
          </p:nvSpPr>
          <p:spPr>
            <a:xfrm>
              <a:off x="4717975" y="3015475"/>
              <a:ext cx="5600" cy="6425"/>
            </a:xfrm>
            <a:custGeom>
              <a:avLst/>
              <a:gdLst/>
              <a:ahLst/>
              <a:cxnLst/>
              <a:rect l="l" t="t" r="r" b="b"/>
              <a:pathLst>
                <a:path w="224" h="257" extrusionOk="0">
                  <a:moveTo>
                    <a:pt x="120" y="1"/>
                  </a:moveTo>
                  <a:cubicBezTo>
                    <a:pt x="104" y="1"/>
                    <a:pt x="87" y="17"/>
                    <a:pt x="50" y="17"/>
                  </a:cubicBezTo>
                  <a:cubicBezTo>
                    <a:pt x="17" y="34"/>
                    <a:pt x="0" y="87"/>
                    <a:pt x="0" y="153"/>
                  </a:cubicBezTo>
                  <a:cubicBezTo>
                    <a:pt x="17" y="190"/>
                    <a:pt x="33" y="223"/>
                    <a:pt x="50" y="240"/>
                  </a:cubicBezTo>
                  <a:cubicBezTo>
                    <a:pt x="87" y="256"/>
                    <a:pt x="104" y="256"/>
                    <a:pt x="137" y="256"/>
                  </a:cubicBezTo>
                  <a:cubicBezTo>
                    <a:pt x="153" y="256"/>
                    <a:pt x="190" y="240"/>
                    <a:pt x="207" y="207"/>
                  </a:cubicBezTo>
                  <a:cubicBezTo>
                    <a:pt x="223" y="174"/>
                    <a:pt x="223" y="137"/>
                    <a:pt x="223" y="104"/>
                  </a:cubicBezTo>
                  <a:cubicBezTo>
                    <a:pt x="223" y="71"/>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1" name="Google Shape;14041;p36"/>
            <p:cNvSpPr/>
            <p:nvPr/>
          </p:nvSpPr>
          <p:spPr>
            <a:xfrm>
              <a:off x="4702925" y="3017650"/>
              <a:ext cx="5600" cy="6000"/>
            </a:xfrm>
            <a:custGeom>
              <a:avLst/>
              <a:gdLst/>
              <a:ahLst/>
              <a:cxnLst/>
              <a:rect l="l" t="t" r="r" b="b"/>
              <a:pathLst>
                <a:path w="224" h="240" extrusionOk="0">
                  <a:moveTo>
                    <a:pt x="54" y="0"/>
                  </a:moveTo>
                  <a:cubicBezTo>
                    <a:pt x="34" y="0"/>
                    <a:pt x="34" y="17"/>
                    <a:pt x="17" y="33"/>
                  </a:cubicBezTo>
                  <a:cubicBezTo>
                    <a:pt x="1" y="50"/>
                    <a:pt x="1" y="87"/>
                    <a:pt x="1" y="120"/>
                  </a:cubicBezTo>
                  <a:cubicBezTo>
                    <a:pt x="1" y="153"/>
                    <a:pt x="17" y="190"/>
                    <a:pt x="54" y="206"/>
                  </a:cubicBezTo>
                  <a:cubicBezTo>
                    <a:pt x="71" y="239"/>
                    <a:pt x="104" y="239"/>
                    <a:pt x="120" y="239"/>
                  </a:cubicBezTo>
                  <a:cubicBezTo>
                    <a:pt x="190" y="223"/>
                    <a:pt x="223" y="153"/>
                    <a:pt x="223" y="87"/>
                  </a:cubicBezTo>
                  <a:cubicBezTo>
                    <a:pt x="223" y="50"/>
                    <a:pt x="207"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36"/>
            <p:cNvSpPr/>
            <p:nvPr/>
          </p:nvSpPr>
          <p:spPr>
            <a:xfrm>
              <a:off x="4608000" y="2880650"/>
              <a:ext cx="6100" cy="6425"/>
            </a:xfrm>
            <a:custGeom>
              <a:avLst/>
              <a:gdLst/>
              <a:ahLst/>
              <a:cxnLst/>
              <a:rect l="l" t="t" r="r" b="b"/>
              <a:pathLst>
                <a:path w="244" h="257" extrusionOk="0">
                  <a:moveTo>
                    <a:pt x="103" y="1"/>
                  </a:moveTo>
                  <a:cubicBezTo>
                    <a:pt x="37" y="17"/>
                    <a:pt x="0" y="67"/>
                    <a:pt x="0" y="153"/>
                  </a:cubicBezTo>
                  <a:cubicBezTo>
                    <a:pt x="17" y="186"/>
                    <a:pt x="37" y="207"/>
                    <a:pt x="54" y="240"/>
                  </a:cubicBezTo>
                  <a:cubicBezTo>
                    <a:pt x="70" y="256"/>
                    <a:pt x="103" y="256"/>
                    <a:pt x="141" y="256"/>
                  </a:cubicBezTo>
                  <a:cubicBezTo>
                    <a:pt x="190" y="240"/>
                    <a:pt x="244" y="170"/>
                    <a:pt x="223" y="104"/>
                  </a:cubicBezTo>
                  <a:cubicBezTo>
                    <a:pt x="223" y="6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36"/>
            <p:cNvSpPr/>
            <p:nvPr/>
          </p:nvSpPr>
          <p:spPr>
            <a:xfrm>
              <a:off x="4710250" y="3032075"/>
              <a:ext cx="6000" cy="6625"/>
            </a:xfrm>
            <a:custGeom>
              <a:avLst/>
              <a:gdLst/>
              <a:ahLst/>
              <a:cxnLst/>
              <a:rect l="l" t="t" r="r" b="b"/>
              <a:pathLst>
                <a:path w="240" h="265" extrusionOk="0">
                  <a:moveTo>
                    <a:pt x="146" y="1"/>
                  </a:moveTo>
                  <a:cubicBezTo>
                    <a:pt x="98" y="1"/>
                    <a:pt x="47" y="33"/>
                    <a:pt x="33" y="75"/>
                  </a:cubicBezTo>
                  <a:cubicBezTo>
                    <a:pt x="0" y="145"/>
                    <a:pt x="33" y="231"/>
                    <a:pt x="87" y="248"/>
                  </a:cubicBezTo>
                  <a:cubicBezTo>
                    <a:pt x="103" y="264"/>
                    <a:pt x="120" y="264"/>
                    <a:pt x="136" y="264"/>
                  </a:cubicBezTo>
                  <a:cubicBezTo>
                    <a:pt x="190" y="248"/>
                    <a:pt x="223" y="231"/>
                    <a:pt x="239" y="178"/>
                  </a:cubicBezTo>
                  <a:cubicBezTo>
                    <a:pt x="239" y="128"/>
                    <a:pt x="239" y="75"/>
                    <a:pt x="206" y="42"/>
                  </a:cubicBezTo>
                  <a:cubicBezTo>
                    <a:pt x="206" y="25"/>
                    <a:pt x="190" y="25"/>
                    <a:pt x="173"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36"/>
            <p:cNvSpPr/>
            <p:nvPr/>
          </p:nvSpPr>
          <p:spPr>
            <a:xfrm>
              <a:off x="4724875" y="3031350"/>
              <a:ext cx="6000" cy="6675"/>
            </a:xfrm>
            <a:custGeom>
              <a:avLst/>
              <a:gdLst/>
              <a:ahLst/>
              <a:cxnLst/>
              <a:rect l="l" t="t" r="r" b="b"/>
              <a:pathLst>
                <a:path w="240" h="267" extrusionOk="0">
                  <a:moveTo>
                    <a:pt x="120" y="1"/>
                  </a:moveTo>
                  <a:cubicBezTo>
                    <a:pt x="83" y="1"/>
                    <a:pt x="67" y="17"/>
                    <a:pt x="34" y="34"/>
                  </a:cubicBezTo>
                  <a:cubicBezTo>
                    <a:pt x="17" y="54"/>
                    <a:pt x="1" y="87"/>
                    <a:pt x="1" y="120"/>
                  </a:cubicBezTo>
                  <a:cubicBezTo>
                    <a:pt x="1" y="157"/>
                    <a:pt x="1" y="190"/>
                    <a:pt x="17" y="223"/>
                  </a:cubicBezTo>
                  <a:cubicBezTo>
                    <a:pt x="50" y="240"/>
                    <a:pt x="67" y="260"/>
                    <a:pt x="104" y="260"/>
                  </a:cubicBezTo>
                  <a:cubicBezTo>
                    <a:pt x="108" y="265"/>
                    <a:pt x="115" y="267"/>
                    <a:pt x="122" y="267"/>
                  </a:cubicBezTo>
                  <a:cubicBezTo>
                    <a:pt x="139" y="267"/>
                    <a:pt x="163" y="254"/>
                    <a:pt x="186" y="240"/>
                  </a:cubicBezTo>
                  <a:cubicBezTo>
                    <a:pt x="223" y="190"/>
                    <a:pt x="240" y="104"/>
                    <a:pt x="186" y="54"/>
                  </a:cubicBezTo>
                  <a:cubicBezTo>
                    <a:pt x="186" y="34"/>
                    <a:pt x="170"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36"/>
            <p:cNvSpPr/>
            <p:nvPr/>
          </p:nvSpPr>
          <p:spPr>
            <a:xfrm>
              <a:off x="4580075" y="2793050"/>
              <a:ext cx="6100" cy="4425"/>
            </a:xfrm>
            <a:custGeom>
              <a:avLst/>
              <a:gdLst/>
              <a:ahLst/>
              <a:cxnLst/>
              <a:rect l="l" t="t" r="r" b="b"/>
              <a:pathLst>
                <a:path w="244" h="177" extrusionOk="0">
                  <a:moveTo>
                    <a:pt x="227" y="0"/>
                  </a:moveTo>
                  <a:lnTo>
                    <a:pt x="227" y="0"/>
                  </a:lnTo>
                  <a:cubicBezTo>
                    <a:pt x="157" y="17"/>
                    <a:pt x="70" y="33"/>
                    <a:pt x="0" y="50"/>
                  </a:cubicBezTo>
                  <a:cubicBezTo>
                    <a:pt x="0" y="83"/>
                    <a:pt x="21" y="103"/>
                    <a:pt x="37" y="136"/>
                  </a:cubicBezTo>
                  <a:cubicBezTo>
                    <a:pt x="54" y="153"/>
                    <a:pt x="70" y="169"/>
                    <a:pt x="103" y="169"/>
                  </a:cubicBezTo>
                  <a:cubicBezTo>
                    <a:pt x="114" y="174"/>
                    <a:pt x="123" y="176"/>
                    <a:pt x="131" y="176"/>
                  </a:cubicBezTo>
                  <a:cubicBezTo>
                    <a:pt x="151" y="176"/>
                    <a:pt x="166" y="165"/>
                    <a:pt x="190" y="153"/>
                  </a:cubicBezTo>
                  <a:cubicBezTo>
                    <a:pt x="227" y="120"/>
                    <a:pt x="243" y="5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6" name="Google Shape;14046;p36"/>
            <p:cNvSpPr/>
            <p:nvPr/>
          </p:nvSpPr>
          <p:spPr>
            <a:xfrm>
              <a:off x="4939175" y="2974250"/>
              <a:ext cx="6000" cy="6625"/>
            </a:xfrm>
            <a:custGeom>
              <a:avLst/>
              <a:gdLst/>
              <a:ahLst/>
              <a:cxnLst/>
              <a:rect l="l" t="t" r="r" b="b"/>
              <a:pathLst>
                <a:path w="240" h="265" extrusionOk="0">
                  <a:moveTo>
                    <a:pt x="103" y="0"/>
                  </a:moveTo>
                  <a:cubicBezTo>
                    <a:pt x="33" y="17"/>
                    <a:pt x="0" y="87"/>
                    <a:pt x="0" y="153"/>
                  </a:cubicBezTo>
                  <a:cubicBezTo>
                    <a:pt x="17" y="190"/>
                    <a:pt x="17" y="223"/>
                    <a:pt x="50" y="240"/>
                  </a:cubicBezTo>
                  <a:cubicBezTo>
                    <a:pt x="61" y="251"/>
                    <a:pt x="83" y="265"/>
                    <a:pt x="106" y="265"/>
                  </a:cubicBezTo>
                  <a:cubicBezTo>
                    <a:pt x="116" y="265"/>
                    <a:pt x="126" y="262"/>
                    <a:pt x="136" y="256"/>
                  </a:cubicBezTo>
                  <a:cubicBezTo>
                    <a:pt x="190" y="256"/>
                    <a:pt x="239"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36"/>
            <p:cNvSpPr/>
            <p:nvPr/>
          </p:nvSpPr>
          <p:spPr>
            <a:xfrm>
              <a:off x="4969675" y="3016300"/>
              <a:ext cx="6000" cy="6525"/>
            </a:xfrm>
            <a:custGeom>
              <a:avLst/>
              <a:gdLst/>
              <a:ahLst/>
              <a:cxnLst/>
              <a:rect l="l" t="t" r="r" b="b"/>
              <a:pathLst>
                <a:path w="240" h="261" extrusionOk="0">
                  <a:moveTo>
                    <a:pt x="104" y="1"/>
                  </a:moveTo>
                  <a:cubicBezTo>
                    <a:pt x="50" y="1"/>
                    <a:pt x="1" y="71"/>
                    <a:pt x="17" y="141"/>
                  </a:cubicBezTo>
                  <a:cubicBezTo>
                    <a:pt x="17" y="190"/>
                    <a:pt x="34" y="223"/>
                    <a:pt x="67" y="244"/>
                  </a:cubicBezTo>
                  <a:cubicBezTo>
                    <a:pt x="83" y="260"/>
                    <a:pt x="120" y="260"/>
                    <a:pt x="137" y="260"/>
                  </a:cubicBezTo>
                  <a:cubicBezTo>
                    <a:pt x="170" y="244"/>
                    <a:pt x="186" y="223"/>
                    <a:pt x="223" y="207"/>
                  </a:cubicBezTo>
                  <a:cubicBezTo>
                    <a:pt x="240" y="174"/>
                    <a:pt x="240" y="141"/>
                    <a:pt x="240" y="104"/>
                  </a:cubicBezTo>
                  <a:cubicBezTo>
                    <a:pt x="223" y="71"/>
                    <a:pt x="207" y="38"/>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36"/>
            <p:cNvSpPr/>
            <p:nvPr/>
          </p:nvSpPr>
          <p:spPr>
            <a:xfrm>
              <a:off x="4787550" y="3019300"/>
              <a:ext cx="6000" cy="6675"/>
            </a:xfrm>
            <a:custGeom>
              <a:avLst/>
              <a:gdLst/>
              <a:ahLst/>
              <a:cxnLst/>
              <a:rect l="l" t="t" r="r" b="b"/>
              <a:pathLst>
                <a:path w="240" h="267" extrusionOk="0">
                  <a:moveTo>
                    <a:pt x="104"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40" y="190"/>
                    <a:pt x="223" y="124"/>
                  </a:cubicBezTo>
                  <a:cubicBezTo>
                    <a:pt x="223" y="87"/>
                    <a:pt x="207" y="54"/>
                    <a:pt x="190" y="37"/>
                  </a:cubicBezTo>
                  <a:cubicBezTo>
                    <a:pt x="174" y="21"/>
                    <a:pt x="174" y="21"/>
                    <a:pt x="153" y="21"/>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36"/>
            <p:cNvSpPr/>
            <p:nvPr/>
          </p:nvSpPr>
          <p:spPr>
            <a:xfrm>
              <a:off x="4866100" y="2941150"/>
              <a:ext cx="5675" cy="6525"/>
            </a:xfrm>
            <a:custGeom>
              <a:avLst/>
              <a:gdLst/>
              <a:ahLst/>
              <a:cxnLst/>
              <a:rect l="l" t="t" r="r" b="b"/>
              <a:pathLst>
                <a:path w="227" h="261" extrusionOk="0">
                  <a:moveTo>
                    <a:pt x="103" y="1"/>
                  </a:moveTo>
                  <a:cubicBezTo>
                    <a:pt x="37" y="1"/>
                    <a:pt x="0" y="71"/>
                    <a:pt x="0" y="137"/>
                  </a:cubicBezTo>
                  <a:cubicBezTo>
                    <a:pt x="0" y="174"/>
                    <a:pt x="21" y="207"/>
                    <a:pt x="54" y="224"/>
                  </a:cubicBezTo>
                  <a:cubicBezTo>
                    <a:pt x="70" y="261"/>
                    <a:pt x="103" y="261"/>
                    <a:pt x="124" y="261"/>
                  </a:cubicBezTo>
                  <a:cubicBezTo>
                    <a:pt x="190" y="240"/>
                    <a:pt x="227" y="174"/>
                    <a:pt x="227" y="104"/>
                  </a:cubicBezTo>
                  <a:cubicBezTo>
                    <a:pt x="227"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36"/>
            <p:cNvSpPr/>
            <p:nvPr/>
          </p:nvSpPr>
          <p:spPr>
            <a:xfrm>
              <a:off x="4787550" y="2974650"/>
              <a:ext cx="5175" cy="4525"/>
            </a:xfrm>
            <a:custGeom>
              <a:avLst/>
              <a:gdLst/>
              <a:ahLst/>
              <a:cxnLst/>
              <a:rect l="l" t="t" r="r" b="b"/>
              <a:pathLst>
                <a:path w="207" h="181" extrusionOk="0">
                  <a:moveTo>
                    <a:pt x="190" y="1"/>
                  </a:moveTo>
                  <a:cubicBezTo>
                    <a:pt x="120" y="55"/>
                    <a:pt x="71" y="88"/>
                    <a:pt x="0" y="137"/>
                  </a:cubicBezTo>
                  <a:lnTo>
                    <a:pt x="17" y="158"/>
                  </a:lnTo>
                  <a:cubicBezTo>
                    <a:pt x="29" y="169"/>
                    <a:pt x="51" y="181"/>
                    <a:pt x="74" y="181"/>
                  </a:cubicBezTo>
                  <a:cubicBezTo>
                    <a:pt x="84" y="181"/>
                    <a:pt x="94" y="179"/>
                    <a:pt x="104" y="174"/>
                  </a:cubicBezTo>
                  <a:cubicBezTo>
                    <a:pt x="153" y="174"/>
                    <a:pt x="207" y="104"/>
                    <a:pt x="190" y="34"/>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36"/>
            <p:cNvSpPr/>
            <p:nvPr/>
          </p:nvSpPr>
          <p:spPr>
            <a:xfrm>
              <a:off x="4896600" y="2982800"/>
              <a:ext cx="6100" cy="6525"/>
            </a:xfrm>
            <a:custGeom>
              <a:avLst/>
              <a:gdLst/>
              <a:ahLst/>
              <a:cxnLst/>
              <a:rect l="l" t="t" r="r" b="b"/>
              <a:pathLst>
                <a:path w="244" h="261" extrusionOk="0">
                  <a:moveTo>
                    <a:pt x="104" y="1"/>
                  </a:moveTo>
                  <a:cubicBezTo>
                    <a:pt x="54" y="17"/>
                    <a:pt x="0" y="87"/>
                    <a:pt x="17" y="157"/>
                  </a:cubicBezTo>
                  <a:cubicBezTo>
                    <a:pt x="17" y="190"/>
                    <a:pt x="38" y="223"/>
                    <a:pt x="71"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2" name="Google Shape;14052;p36"/>
            <p:cNvSpPr/>
            <p:nvPr/>
          </p:nvSpPr>
          <p:spPr>
            <a:xfrm>
              <a:off x="4567700" y="2872425"/>
              <a:ext cx="5575" cy="6675"/>
            </a:xfrm>
            <a:custGeom>
              <a:avLst/>
              <a:gdLst/>
              <a:ahLst/>
              <a:cxnLst/>
              <a:rect l="l" t="t" r="r" b="b"/>
              <a:pathLst>
                <a:path w="223" h="267" extrusionOk="0">
                  <a:moveTo>
                    <a:pt x="83" y="0"/>
                  </a:moveTo>
                  <a:cubicBezTo>
                    <a:pt x="66" y="21"/>
                    <a:pt x="33" y="37"/>
                    <a:pt x="17" y="54"/>
                  </a:cubicBezTo>
                  <a:cubicBezTo>
                    <a:pt x="0" y="87"/>
                    <a:pt x="0" y="124"/>
                    <a:pt x="0" y="157"/>
                  </a:cubicBezTo>
                  <a:cubicBezTo>
                    <a:pt x="0" y="190"/>
                    <a:pt x="17" y="227"/>
                    <a:pt x="33" y="243"/>
                  </a:cubicBezTo>
                  <a:cubicBezTo>
                    <a:pt x="57" y="255"/>
                    <a:pt x="82" y="267"/>
                    <a:pt x="101" y="267"/>
                  </a:cubicBezTo>
                  <a:cubicBezTo>
                    <a:pt x="108" y="267"/>
                    <a:pt x="115" y="265"/>
                    <a:pt x="120" y="260"/>
                  </a:cubicBezTo>
                  <a:cubicBezTo>
                    <a:pt x="186" y="260"/>
                    <a:pt x="223" y="190"/>
                    <a:pt x="223" y="124"/>
                  </a:cubicBezTo>
                  <a:cubicBezTo>
                    <a:pt x="206" y="87"/>
                    <a:pt x="186" y="54"/>
                    <a:pt x="169" y="37"/>
                  </a:cubicBezTo>
                  <a:cubicBezTo>
                    <a:pt x="169" y="21"/>
                    <a:pt x="153" y="21"/>
                    <a:pt x="153" y="21"/>
                  </a:cubicBezTo>
                  <a:cubicBezTo>
                    <a:pt x="136" y="0"/>
                    <a:pt x="103"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3" name="Google Shape;14053;p36"/>
            <p:cNvSpPr/>
            <p:nvPr/>
          </p:nvSpPr>
          <p:spPr>
            <a:xfrm>
              <a:off x="4690050" y="3023450"/>
              <a:ext cx="6000" cy="6575"/>
            </a:xfrm>
            <a:custGeom>
              <a:avLst/>
              <a:gdLst/>
              <a:ahLst/>
              <a:cxnLst/>
              <a:rect l="l" t="t" r="r" b="b"/>
              <a:pathLst>
                <a:path w="240" h="263" extrusionOk="0">
                  <a:moveTo>
                    <a:pt x="108" y="0"/>
                  </a:moveTo>
                  <a:cubicBezTo>
                    <a:pt x="85" y="0"/>
                    <a:pt x="65" y="12"/>
                    <a:pt x="54" y="24"/>
                  </a:cubicBezTo>
                  <a:cubicBezTo>
                    <a:pt x="33" y="40"/>
                    <a:pt x="17" y="77"/>
                    <a:pt x="17" y="110"/>
                  </a:cubicBezTo>
                  <a:cubicBezTo>
                    <a:pt x="0" y="143"/>
                    <a:pt x="17" y="180"/>
                    <a:pt x="33" y="213"/>
                  </a:cubicBezTo>
                  <a:cubicBezTo>
                    <a:pt x="54" y="244"/>
                    <a:pt x="85" y="263"/>
                    <a:pt x="118" y="263"/>
                  </a:cubicBezTo>
                  <a:cubicBezTo>
                    <a:pt x="142" y="263"/>
                    <a:pt x="167" y="253"/>
                    <a:pt x="190" y="230"/>
                  </a:cubicBezTo>
                  <a:cubicBezTo>
                    <a:pt x="239" y="180"/>
                    <a:pt x="239" y="110"/>
                    <a:pt x="206" y="40"/>
                  </a:cubicBezTo>
                  <a:cubicBezTo>
                    <a:pt x="190" y="24"/>
                    <a:pt x="173" y="7"/>
                    <a:pt x="157" y="7"/>
                  </a:cubicBezTo>
                  <a:lnTo>
                    <a:pt x="136" y="7"/>
                  </a:lnTo>
                  <a:cubicBezTo>
                    <a:pt x="127" y="2"/>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4" name="Google Shape;14054;p36"/>
            <p:cNvSpPr/>
            <p:nvPr/>
          </p:nvSpPr>
          <p:spPr>
            <a:xfrm>
              <a:off x="4606750" y="2802425"/>
              <a:ext cx="6000" cy="6700"/>
            </a:xfrm>
            <a:custGeom>
              <a:avLst/>
              <a:gdLst/>
              <a:ahLst/>
              <a:cxnLst/>
              <a:rect l="l" t="t" r="r" b="b"/>
              <a:pathLst>
                <a:path w="240" h="268" extrusionOk="0">
                  <a:moveTo>
                    <a:pt x="104" y="1"/>
                  </a:moveTo>
                  <a:cubicBezTo>
                    <a:pt x="67" y="17"/>
                    <a:pt x="50" y="38"/>
                    <a:pt x="34" y="54"/>
                  </a:cubicBezTo>
                  <a:cubicBezTo>
                    <a:pt x="17" y="87"/>
                    <a:pt x="1" y="120"/>
                    <a:pt x="1" y="157"/>
                  </a:cubicBezTo>
                  <a:cubicBezTo>
                    <a:pt x="17" y="190"/>
                    <a:pt x="34" y="223"/>
                    <a:pt x="50" y="244"/>
                  </a:cubicBezTo>
                  <a:cubicBezTo>
                    <a:pt x="62" y="255"/>
                    <a:pt x="84" y="267"/>
                    <a:pt x="107" y="267"/>
                  </a:cubicBezTo>
                  <a:cubicBezTo>
                    <a:pt x="117" y="267"/>
                    <a:pt x="127" y="265"/>
                    <a:pt x="137" y="260"/>
                  </a:cubicBezTo>
                  <a:cubicBezTo>
                    <a:pt x="191" y="260"/>
                    <a:pt x="240" y="190"/>
                    <a:pt x="223" y="120"/>
                  </a:cubicBezTo>
                  <a:cubicBezTo>
                    <a:pt x="223" y="87"/>
                    <a:pt x="207" y="54"/>
                    <a:pt x="191"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5" name="Google Shape;14055;p36"/>
            <p:cNvSpPr/>
            <p:nvPr/>
          </p:nvSpPr>
          <p:spPr>
            <a:xfrm>
              <a:off x="4954225" y="2975175"/>
              <a:ext cx="6400" cy="6525"/>
            </a:xfrm>
            <a:custGeom>
              <a:avLst/>
              <a:gdLst/>
              <a:ahLst/>
              <a:cxnLst/>
              <a:rect l="l" t="t" r="r" b="b"/>
              <a:pathLst>
                <a:path w="256" h="261" extrusionOk="0">
                  <a:moveTo>
                    <a:pt x="119" y="0"/>
                  </a:moveTo>
                  <a:cubicBezTo>
                    <a:pt x="76" y="0"/>
                    <a:pt x="41" y="32"/>
                    <a:pt x="17" y="83"/>
                  </a:cubicBezTo>
                  <a:cubicBezTo>
                    <a:pt x="0" y="153"/>
                    <a:pt x="33" y="219"/>
                    <a:pt x="83" y="256"/>
                  </a:cubicBezTo>
                  <a:cubicBezTo>
                    <a:pt x="92" y="259"/>
                    <a:pt x="101" y="260"/>
                    <a:pt x="111" y="260"/>
                  </a:cubicBezTo>
                  <a:cubicBezTo>
                    <a:pt x="159" y="260"/>
                    <a:pt x="209" y="228"/>
                    <a:pt x="223" y="170"/>
                  </a:cubicBezTo>
                  <a:cubicBezTo>
                    <a:pt x="256" y="116"/>
                    <a:pt x="223" y="34"/>
                    <a:pt x="169" y="13"/>
                  </a:cubicBezTo>
                  <a:cubicBezTo>
                    <a:pt x="152" y="4"/>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36"/>
            <p:cNvSpPr/>
            <p:nvPr/>
          </p:nvSpPr>
          <p:spPr>
            <a:xfrm>
              <a:off x="4760025" y="3006925"/>
              <a:ext cx="6100" cy="6575"/>
            </a:xfrm>
            <a:custGeom>
              <a:avLst/>
              <a:gdLst/>
              <a:ahLst/>
              <a:cxnLst/>
              <a:rect l="l" t="t" r="r" b="b"/>
              <a:pathLst>
                <a:path w="244" h="263" extrusionOk="0">
                  <a:moveTo>
                    <a:pt x="104" y="0"/>
                  </a:moveTo>
                  <a:cubicBezTo>
                    <a:pt x="54" y="17"/>
                    <a:pt x="1" y="83"/>
                    <a:pt x="17" y="153"/>
                  </a:cubicBezTo>
                  <a:cubicBezTo>
                    <a:pt x="17" y="186"/>
                    <a:pt x="38" y="223"/>
                    <a:pt x="54" y="240"/>
                  </a:cubicBezTo>
                  <a:cubicBezTo>
                    <a:pt x="78" y="251"/>
                    <a:pt x="93" y="263"/>
                    <a:pt x="113" y="263"/>
                  </a:cubicBezTo>
                  <a:cubicBezTo>
                    <a:pt x="121" y="263"/>
                    <a:pt x="130" y="261"/>
                    <a:pt x="141" y="256"/>
                  </a:cubicBezTo>
                  <a:cubicBezTo>
                    <a:pt x="207"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36"/>
            <p:cNvSpPr/>
            <p:nvPr/>
          </p:nvSpPr>
          <p:spPr>
            <a:xfrm>
              <a:off x="4623875" y="2784275"/>
              <a:ext cx="6100" cy="6625"/>
            </a:xfrm>
            <a:custGeom>
              <a:avLst/>
              <a:gdLst/>
              <a:ahLst/>
              <a:cxnLst/>
              <a:rect l="l" t="t" r="r" b="b"/>
              <a:pathLst>
                <a:path w="244" h="265" extrusionOk="0">
                  <a:moveTo>
                    <a:pt x="139" y="1"/>
                  </a:moveTo>
                  <a:cubicBezTo>
                    <a:pt x="87" y="1"/>
                    <a:pt x="48" y="33"/>
                    <a:pt x="21" y="92"/>
                  </a:cubicBezTo>
                  <a:cubicBezTo>
                    <a:pt x="0" y="162"/>
                    <a:pt x="37" y="228"/>
                    <a:pt x="87" y="248"/>
                  </a:cubicBezTo>
                  <a:cubicBezTo>
                    <a:pt x="103" y="265"/>
                    <a:pt x="124" y="265"/>
                    <a:pt x="140" y="265"/>
                  </a:cubicBezTo>
                  <a:cubicBezTo>
                    <a:pt x="173" y="265"/>
                    <a:pt x="206" y="228"/>
                    <a:pt x="227" y="178"/>
                  </a:cubicBezTo>
                  <a:cubicBezTo>
                    <a:pt x="244" y="125"/>
                    <a:pt x="244" y="75"/>
                    <a:pt x="206" y="42"/>
                  </a:cubicBezTo>
                  <a:cubicBezTo>
                    <a:pt x="190" y="22"/>
                    <a:pt x="190" y="22"/>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8" name="Google Shape;14058;p36"/>
            <p:cNvSpPr/>
            <p:nvPr/>
          </p:nvSpPr>
          <p:spPr>
            <a:xfrm>
              <a:off x="4631600" y="2842925"/>
              <a:ext cx="6525" cy="6475"/>
            </a:xfrm>
            <a:custGeom>
              <a:avLst/>
              <a:gdLst/>
              <a:ahLst/>
              <a:cxnLst/>
              <a:rect l="l" t="t" r="r" b="b"/>
              <a:pathLst>
                <a:path w="261" h="259" extrusionOk="0">
                  <a:moveTo>
                    <a:pt x="122" y="0"/>
                  </a:moveTo>
                  <a:cubicBezTo>
                    <a:pt x="78" y="0"/>
                    <a:pt x="45" y="32"/>
                    <a:pt x="21" y="83"/>
                  </a:cubicBezTo>
                  <a:cubicBezTo>
                    <a:pt x="0" y="149"/>
                    <a:pt x="38" y="219"/>
                    <a:pt x="87" y="252"/>
                  </a:cubicBezTo>
                  <a:cubicBezTo>
                    <a:pt x="97" y="256"/>
                    <a:pt x="108" y="258"/>
                    <a:pt x="118" y="258"/>
                  </a:cubicBezTo>
                  <a:cubicBezTo>
                    <a:pt x="164" y="258"/>
                    <a:pt x="210" y="224"/>
                    <a:pt x="227" y="170"/>
                  </a:cubicBezTo>
                  <a:cubicBezTo>
                    <a:pt x="260" y="100"/>
                    <a:pt x="227" y="30"/>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9" name="Google Shape;14059;p36"/>
            <p:cNvSpPr/>
            <p:nvPr/>
          </p:nvSpPr>
          <p:spPr>
            <a:xfrm>
              <a:off x="4628200" y="2813150"/>
              <a:ext cx="6000" cy="6675"/>
            </a:xfrm>
            <a:custGeom>
              <a:avLst/>
              <a:gdLst/>
              <a:ahLst/>
              <a:cxnLst/>
              <a:rect l="l" t="t" r="r" b="b"/>
              <a:pathLst>
                <a:path w="240" h="267" extrusionOk="0">
                  <a:moveTo>
                    <a:pt x="136" y="0"/>
                  </a:moveTo>
                  <a:cubicBezTo>
                    <a:pt x="120" y="0"/>
                    <a:pt x="87" y="21"/>
                    <a:pt x="71" y="37"/>
                  </a:cubicBezTo>
                  <a:cubicBezTo>
                    <a:pt x="17" y="87"/>
                    <a:pt x="0" y="157"/>
                    <a:pt x="54" y="227"/>
                  </a:cubicBezTo>
                  <a:cubicBezTo>
                    <a:pt x="71" y="244"/>
                    <a:pt x="87" y="260"/>
                    <a:pt x="120" y="260"/>
                  </a:cubicBezTo>
                  <a:cubicBezTo>
                    <a:pt x="131" y="265"/>
                    <a:pt x="140" y="267"/>
                    <a:pt x="148" y="267"/>
                  </a:cubicBezTo>
                  <a:cubicBezTo>
                    <a:pt x="168" y="267"/>
                    <a:pt x="183" y="255"/>
                    <a:pt x="207" y="244"/>
                  </a:cubicBezTo>
                  <a:cubicBezTo>
                    <a:pt x="223" y="207"/>
                    <a:pt x="240" y="190"/>
                    <a:pt x="240" y="157"/>
                  </a:cubicBezTo>
                  <a:cubicBezTo>
                    <a:pt x="240" y="124"/>
                    <a:pt x="240" y="87"/>
                    <a:pt x="223" y="54"/>
                  </a:cubicBezTo>
                  <a:cubicBezTo>
                    <a:pt x="207" y="37"/>
                    <a:pt x="190" y="21"/>
                    <a:pt x="174" y="21"/>
                  </a:cubicBezTo>
                  <a:cubicBezTo>
                    <a:pt x="157" y="21"/>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36"/>
            <p:cNvSpPr/>
            <p:nvPr/>
          </p:nvSpPr>
          <p:spPr>
            <a:xfrm>
              <a:off x="4638925" y="2827275"/>
              <a:ext cx="6500" cy="6475"/>
            </a:xfrm>
            <a:custGeom>
              <a:avLst/>
              <a:gdLst/>
              <a:ahLst/>
              <a:cxnLst/>
              <a:rect l="l" t="t" r="r" b="b"/>
              <a:pathLst>
                <a:path w="260" h="259" extrusionOk="0">
                  <a:moveTo>
                    <a:pt x="144" y="0"/>
                  </a:moveTo>
                  <a:cubicBezTo>
                    <a:pt x="98" y="0"/>
                    <a:pt x="51" y="30"/>
                    <a:pt x="37" y="74"/>
                  </a:cubicBezTo>
                  <a:cubicBezTo>
                    <a:pt x="0" y="140"/>
                    <a:pt x="37" y="227"/>
                    <a:pt x="87" y="243"/>
                  </a:cubicBezTo>
                  <a:cubicBezTo>
                    <a:pt x="106" y="254"/>
                    <a:pt x="123" y="258"/>
                    <a:pt x="140" y="258"/>
                  </a:cubicBezTo>
                  <a:cubicBezTo>
                    <a:pt x="183" y="258"/>
                    <a:pt x="216" y="225"/>
                    <a:pt x="243" y="177"/>
                  </a:cubicBezTo>
                  <a:cubicBezTo>
                    <a:pt x="260" y="107"/>
                    <a:pt x="223" y="37"/>
                    <a:pt x="173" y="4"/>
                  </a:cubicBezTo>
                  <a:cubicBezTo>
                    <a:pt x="164" y="1"/>
                    <a:pt x="154"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36"/>
            <p:cNvSpPr/>
            <p:nvPr/>
          </p:nvSpPr>
          <p:spPr>
            <a:xfrm>
              <a:off x="4635525" y="2796850"/>
              <a:ext cx="5575" cy="6525"/>
            </a:xfrm>
            <a:custGeom>
              <a:avLst/>
              <a:gdLst/>
              <a:ahLst/>
              <a:cxnLst/>
              <a:rect l="l" t="t" r="r" b="b"/>
              <a:pathLst>
                <a:path w="223" h="261" extrusionOk="0">
                  <a:moveTo>
                    <a:pt x="87" y="1"/>
                  </a:moveTo>
                  <a:cubicBezTo>
                    <a:pt x="70" y="1"/>
                    <a:pt x="33" y="17"/>
                    <a:pt x="17" y="55"/>
                  </a:cubicBezTo>
                  <a:cubicBezTo>
                    <a:pt x="0" y="88"/>
                    <a:pt x="0" y="121"/>
                    <a:pt x="0" y="158"/>
                  </a:cubicBezTo>
                  <a:cubicBezTo>
                    <a:pt x="0" y="191"/>
                    <a:pt x="17" y="207"/>
                    <a:pt x="50" y="240"/>
                  </a:cubicBezTo>
                  <a:cubicBezTo>
                    <a:pt x="70" y="261"/>
                    <a:pt x="103" y="261"/>
                    <a:pt x="120" y="261"/>
                  </a:cubicBezTo>
                  <a:cubicBezTo>
                    <a:pt x="190" y="240"/>
                    <a:pt x="223" y="174"/>
                    <a:pt x="223" y="104"/>
                  </a:cubicBezTo>
                  <a:cubicBezTo>
                    <a:pt x="223" y="71"/>
                    <a:pt x="206" y="55"/>
                    <a:pt x="173" y="17"/>
                  </a:cubicBezTo>
                  <a:cubicBezTo>
                    <a:pt x="17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36"/>
            <p:cNvSpPr/>
            <p:nvPr/>
          </p:nvSpPr>
          <p:spPr>
            <a:xfrm>
              <a:off x="4638925" y="2873750"/>
              <a:ext cx="6500" cy="6625"/>
            </a:xfrm>
            <a:custGeom>
              <a:avLst/>
              <a:gdLst/>
              <a:ahLst/>
              <a:cxnLst/>
              <a:rect l="l" t="t" r="r" b="b"/>
              <a:pathLst>
                <a:path w="260" h="265" extrusionOk="0">
                  <a:moveTo>
                    <a:pt x="140" y="1"/>
                  </a:moveTo>
                  <a:cubicBezTo>
                    <a:pt x="103" y="1"/>
                    <a:pt x="87" y="17"/>
                    <a:pt x="54" y="34"/>
                  </a:cubicBezTo>
                  <a:cubicBezTo>
                    <a:pt x="0" y="87"/>
                    <a:pt x="0" y="153"/>
                    <a:pt x="37" y="223"/>
                  </a:cubicBezTo>
                  <a:cubicBezTo>
                    <a:pt x="54" y="240"/>
                    <a:pt x="87" y="256"/>
                    <a:pt x="120" y="256"/>
                  </a:cubicBezTo>
                  <a:cubicBezTo>
                    <a:pt x="126" y="262"/>
                    <a:pt x="133" y="265"/>
                    <a:pt x="141" y="265"/>
                  </a:cubicBezTo>
                  <a:cubicBezTo>
                    <a:pt x="159" y="265"/>
                    <a:pt x="178" y="251"/>
                    <a:pt x="190" y="240"/>
                  </a:cubicBezTo>
                  <a:cubicBezTo>
                    <a:pt x="243" y="190"/>
                    <a:pt x="260" y="104"/>
                    <a:pt x="206" y="50"/>
                  </a:cubicBezTo>
                  <a:cubicBezTo>
                    <a:pt x="206" y="34"/>
                    <a:pt x="190" y="17"/>
                    <a:pt x="173" y="17"/>
                  </a:cubicBezTo>
                  <a:cubicBezTo>
                    <a:pt x="157"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36"/>
            <p:cNvSpPr/>
            <p:nvPr/>
          </p:nvSpPr>
          <p:spPr>
            <a:xfrm>
              <a:off x="4640675" y="2905900"/>
              <a:ext cx="5575" cy="6525"/>
            </a:xfrm>
            <a:custGeom>
              <a:avLst/>
              <a:gdLst/>
              <a:ahLst/>
              <a:cxnLst/>
              <a:rect l="l" t="t" r="r" b="b"/>
              <a:pathLst>
                <a:path w="223" h="261" extrusionOk="0">
                  <a:moveTo>
                    <a:pt x="87" y="1"/>
                  </a:moveTo>
                  <a:cubicBezTo>
                    <a:pt x="70" y="1"/>
                    <a:pt x="33" y="38"/>
                    <a:pt x="17" y="55"/>
                  </a:cubicBezTo>
                  <a:cubicBezTo>
                    <a:pt x="0" y="88"/>
                    <a:pt x="0" y="125"/>
                    <a:pt x="0" y="158"/>
                  </a:cubicBezTo>
                  <a:cubicBezTo>
                    <a:pt x="0" y="191"/>
                    <a:pt x="17" y="228"/>
                    <a:pt x="50" y="244"/>
                  </a:cubicBezTo>
                  <a:cubicBezTo>
                    <a:pt x="70" y="261"/>
                    <a:pt x="103" y="261"/>
                    <a:pt x="120" y="261"/>
                  </a:cubicBezTo>
                  <a:cubicBezTo>
                    <a:pt x="190" y="244"/>
                    <a:pt x="223" y="191"/>
                    <a:pt x="223" y="104"/>
                  </a:cubicBezTo>
                  <a:cubicBezTo>
                    <a:pt x="223" y="71"/>
                    <a:pt x="206" y="55"/>
                    <a:pt x="173" y="22"/>
                  </a:cubicBezTo>
                  <a:lnTo>
                    <a:pt x="153" y="22"/>
                  </a:ln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4" name="Google Shape;14064;p36"/>
            <p:cNvSpPr/>
            <p:nvPr/>
          </p:nvSpPr>
          <p:spPr>
            <a:xfrm>
              <a:off x="4641075" y="2810375"/>
              <a:ext cx="5600" cy="6725"/>
            </a:xfrm>
            <a:custGeom>
              <a:avLst/>
              <a:gdLst/>
              <a:ahLst/>
              <a:cxnLst/>
              <a:rect l="l" t="t" r="r" b="b"/>
              <a:pathLst>
                <a:path w="224" h="269" extrusionOk="0">
                  <a:moveTo>
                    <a:pt x="121" y="1"/>
                  </a:moveTo>
                  <a:cubicBezTo>
                    <a:pt x="115" y="1"/>
                    <a:pt x="109" y="3"/>
                    <a:pt x="104" y="8"/>
                  </a:cubicBezTo>
                  <a:cubicBezTo>
                    <a:pt x="87" y="8"/>
                    <a:pt x="54" y="29"/>
                    <a:pt x="34" y="45"/>
                  </a:cubicBezTo>
                  <a:cubicBezTo>
                    <a:pt x="17" y="62"/>
                    <a:pt x="1" y="111"/>
                    <a:pt x="17" y="148"/>
                  </a:cubicBezTo>
                  <a:cubicBezTo>
                    <a:pt x="17" y="181"/>
                    <a:pt x="34" y="214"/>
                    <a:pt x="54" y="235"/>
                  </a:cubicBezTo>
                  <a:cubicBezTo>
                    <a:pt x="71" y="252"/>
                    <a:pt x="104" y="268"/>
                    <a:pt x="137" y="268"/>
                  </a:cubicBezTo>
                  <a:cubicBezTo>
                    <a:pt x="190" y="252"/>
                    <a:pt x="223" y="198"/>
                    <a:pt x="223" y="132"/>
                  </a:cubicBezTo>
                  <a:lnTo>
                    <a:pt x="223" y="111"/>
                  </a:lnTo>
                  <a:cubicBezTo>
                    <a:pt x="223" y="62"/>
                    <a:pt x="190" y="29"/>
                    <a:pt x="157" y="8"/>
                  </a:cubicBezTo>
                  <a:cubicBezTo>
                    <a:pt x="144" y="8"/>
                    <a:pt x="132"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5" name="Google Shape;14065;p36"/>
            <p:cNvSpPr/>
            <p:nvPr/>
          </p:nvSpPr>
          <p:spPr>
            <a:xfrm>
              <a:off x="4620875" y="2954125"/>
              <a:ext cx="6525" cy="6750"/>
            </a:xfrm>
            <a:custGeom>
              <a:avLst/>
              <a:gdLst/>
              <a:ahLst/>
              <a:cxnLst/>
              <a:rect l="l" t="t" r="r" b="b"/>
              <a:pathLst>
                <a:path w="261" h="270" extrusionOk="0">
                  <a:moveTo>
                    <a:pt x="122" y="1"/>
                  </a:moveTo>
                  <a:cubicBezTo>
                    <a:pt x="78" y="1"/>
                    <a:pt x="44" y="32"/>
                    <a:pt x="17" y="84"/>
                  </a:cubicBezTo>
                  <a:cubicBezTo>
                    <a:pt x="1" y="154"/>
                    <a:pt x="38" y="236"/>
                    <a:pt x="87" y="257"/>
                  </a:cubicBezTo>
                  <a:cubicBezTo>
                    <a:pt x="102" y="266"/>
                    <a:pt x="117" y="270"/>
                    <a:pt x="131" y="270"/>
                  </a:cubicBezTo>
                  <a:cubicBezTo>
                    <a:pt x="172" y="270"/>
                    <a:pt x="211" y="238"/>
                    <a:pt x="223" y="187"/>
                  </a:cubicBezTo>
                  <a:cubicBezTo>
                    <a:pt x="260" y="117"/>
                    <a:pt x="223" y="30"/>
                    <a:pt x="174"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36"/>
            <p:cNvSpPr/>
            <p:nvPr/>
          </p:nvSpPr>
          <p:spPr>
            <a:xfrm>
              <a:off x="4618300" y="3017650"/>
              <a:ext cx="6100" cy="6400"/>
            </a:xfrm>
            <a:custGeom>
              <a:avLst/>
              <a:gdLst/>
              <a:ahLst/>
              <a:cxnLst/>
              <a:rect l="l" t="t" r="r" b="b"/>
              <a:pathLst>
                <a:path w="244" h="256" extrusionOk="0">
                  <a:moveTo>
                    <a:pt x="141" y="0"/>
                  </a:moveTo>
                  <a:cubicBezTo>
                    <a:pt x="104" y="0"/>
                    <a:pt x="87" y="0"/>
                    <a:pt x="54" y="33"/>
                  </a:cubicBezTo>
                  <a:cubicBezTo>
                    <a:pt x="17" y="66"/>
                    <a:pt x="1" y="153"/>
                    <a:pt x="38" y="206"/>
                  </a:cubicBezTo>
                  <a:cubicBezTo>
                    <a:pt x="54" y="239"/>
                    <a:pt x="87" y="256"/>
                    <a:pt x="120" y="256"/>
                  </a:cubicBezTo>
                  <a:cubicBezTo>
                    <a:pt x="141" y="256"/>
                    <a:pt x="174" y="256"/>
                    <a:pt x="190" y="223"/>
                  </a:cubicBezTo>
                  <a:cubicBezTo>
                    <a:pt x="223" y="206"/>
                    <a:pt x="244" y="169"/>
                    <a:pt x="244" y="136"/>
                  </a:cubicBezTo>
                  <a:cubicBezTo>
                    <a:pt x="244" y="103"/>
                    <a:pt x="244" y="66"/>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36"/>
            <p:cNvSpPr/>
            <p:nvPr/>
          </p:nvSpPr>
          <p:spPr>
            <a:xfrm>
              <a:off x="4639325" y="2857875"/>
              <a:ext cx="6100" cy="6425"/>
            </a:xfrm>
            <a:custGeom>
              <a:avLst/>
              <a:gdLst/>
              <a:ahLst/>
              <a:cxnLst/>
              <a:rect l="l" t="t" r="r" b="b"/>
              <a:pathLst>
                <a:path w="244" h="257" extrusionOk="0">
                  <a:moveTo>
                    <a:pt x="104" y="1"/>
                  </a:moveTo>
                  <a:cubicBezTo>
                    <a:pt x="38" y="1"/>
                    <a:pt x="1" y="67"/>
                    <a:pt x="21" y="137"/>
                  </a:cubicBezTo>
                  <a:cubicBezTo>
                    <a:pt x="21" y="170"/>
                    <a:pt x="38" y="207"/>
                    <a:pt x="54" y="223"/>
                  </a:cubicBezTo>
                  <a:cubicBezTo>
                    <a:pt x="87" y="256"/>
                    <a:pt x="104" y="256"/>
                    <a:pt x="141" y="256"/>
                  </a:cubicBezTo>
                  <a:cubicBezTo>
                    <a:pt x="190" y="240"/>
                    <a:pt x="244" y="170"/>
                    <a:pt x="227" y="104"/>
                  </a:cubicBezTo>
                  <a:cubicBezTo>
                    <a:pt x="227" y="67"/>
                    <a:pt x="207" y="34"/>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36"/>
            <p:cNvSpPr/>
            <p:nvPr/>
          </p:nvSpPr>
          <p:spPr>
            <a:xfrm>
              <a:off x="4614500" y="3034350"/>
              <a:ext cx="5575" cy="6500"/>
            </a:xfrm>
            <a:custGeom>
              <a:avLst/>
              <a:gdLst/>
              <a:ahLst/>
              <a:cxnLst/>
              <a:rect l="l" t="t" r="r" b="b"/>
              <a:pathLst>
                <a:path w="223" h="260" extrusionOk="0">
                  <a:moveTo>
                    <a:pt x="103" y="0"/>
                  </a:moveTo>
                  <a:cubicBezTo>
                    <a:pt x="66" y="17"/>
                    <a:pt x="33" y="37"/>
                    <a:pt x="17" y="54"/>
                  </a:cubicBezTo>
                  <a:cubicBezTo>
                    <a:pt x="0" y="87"/>
                    <a:pt x="0" y="120"/>
                    <a:pt x="0" y="157"/>
                  </a:cubicBezTo>
                  <a:cubicBezTo>
                    <a:pt x="0" y="190"/>
                    <a:pt x="17" y="223"/>
                    <a:pt x="50" y="243"/>
                  </a:cubicBezTo>
                  <a:cubicBezTo>
                    <a:pt x="66" y="260"/>
                    <a:pt x="103" y="260"/>
                    <a:pt x="136" y="260"/>
                  </a:cubicBezTo>
                  <a:cubicBezTo>
                    <a:pt x="190" y="260"/>
                    <a:pt x="223" y="190"/>
                    <a:pt x="223" y="120"/>
                  </a:cubicBezTo>
                  <a:cubicBezTo>
                    <a:pt x="223" y="87"/>
                    <a:pt x="206" y="54"/>
                    <a:pt x="169" y="37"/>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36"/>
            <p:cNvSpPr/>
            <p:nvPr/>
          </p:nvSpPr>
          <p:spPr>
            <a:xfrm>
              <a:off x="4617475" y="2893550"/>
              <a:ext cx="6000" cy="6400"/>
            </a:xfrm>
            <a:custGeom>
              <a:avLst/>
              <a:gdLst/>
              <a:ahLst/>
              <a:cxnLst/>
              <a:rect l="l" t="t" r="r" b="b"/>
              <a:pathLst>
                <a:path w="240" h="256" extrusionOk="0">
                  <a:moveTo>
                    <a:pt x="137" y="0"/>
                  </a:moveTo>
                  <a:cubicBezTo>
                    <a:pt x="104" y="0"/>
                    <a:pt x="71" y="0"/>
                    <a:pt x="50" y="17"/>
                  </a:cubicBezTo>
                  <a:cubicBezTo>
                    <a:pt x="1" y="66"/>
                    <a:pt x="1" y="153"/>
                    <a:pt x="34" y="206"/>
                  </a:cubicBezTo>
                  <a:cubicBezTo>
                    <a:pt x="50" y="239"/>
                    <a:pt x="87" y="256"/>
                    <a:pt x="104" y="256"/>
                  </a:cubicBezTo>
                  <a:cubicBezTo>
                    <a:pt x="137" y="256"/>
                    <a:pt x="174" y="239"/>
                    <a:pt x="190" y="223"/>
                  </a:cubicBezTo>
                  <a:cubicBezTo>
                    <a:pt x="207" y="206"/>
                    <a:pt x="223" y="169"/>
                    <a:pt x="223" y="136"/>
                  </a:cubicBezTo>
                  <a:cubicBezTo>
                    <a:pt x="240" y="103"/>
                    <a:pt x="223" y="66"/>
                    <a:pt x="207" y="50"/>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0" name="Google Shape;14070;p36"/>
            <p:cNvSpPr/>
            <p:nvPr/>
          </p:nvSpPr>
          <p:spPr>
            <a:xfrm>
              <a:off x="4617075" y="2990125"/>
              <a:ext cx="6000" cy="6400"/>
            </a:xfrm>
            <a:custGeom>
              <a:avLst/>
              <a:gdLst/>
              <a:ahLst/>
              <a:cxnLst/>
              <a:rect l="l" t="t" r="r" b="b"/>
              <a:pathLst>
                <a:path w="240" h="256" extrusionOk="0">
                  <a:moveTo>
                    <a:pt x="120" y="0"/>
                  </a:moveTo>
                  <a:cubicBezTo>
                    <a:pt x="103" y="0"/>
                    <a:pt x="66" y="0"/>
                    <a:pt x="50" y="33"/>
                  </a:cubicBezTo>
                  <a:cubicBezTo>
                    <a:pt x="17" y="54"/>
                    <a:pt x="17" y="87"/>
                    <a:pt x="0" y="120"/>
                  </a:cubicBezTo>
                  <a:cubicBezTo>
                    <a:pt x="0" y="157"/>
                    <a:pt x="17" y="190"/>
                    <a:pt x="33" y="207"/>
                  </a:cubicBezTo>
                  <a:cubicBezTo>
                    <a:pt x="52" y="237"/>
                    <a:pt x="83" y="256"/>
                    <a:pt x="117" y="256"/>
                  </a:cubicBezTo>
                  <a:cubicBezTo>
                    <a:pt x="141" y="256"/>
                    <a:pt x="167" y="246"/>
                    <a:pt x="190" y="223"/>
                  </a:cubicBezTo>
                  <a:cubicBezTo>
                    <a:pt x="239" y="190"/>
                    <a:pt x="239" y="103"/>
                    <a:pt x="206" y="54"/>
                  </a:cubicBezTo>
                  <a:cubicBezTo>
                    <a:pt x="190" y="33"/>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1" name="Google Shape;14071;p36"/>
            <p:cNvSpPr/>
            <p:nvPr/>
          </p:nvSpPr>
          <p:spPr>
            <a:xfrm>
              <a:off x="4619225" y="2848400"/>
              <a:ext cx="6000" cy="6525"/>
            </a:xfrm>
            <a:custGeom>
              <a:avLst/>
              <a:gdLst/>
              <a:ahLst/>
              <a:cxnLst/>
              <a:rect l="l" t="t" r="r" b="b"/>
              <a:pathLst>
                <a:path w="240" h="261" extrusionOk="0">
                  <a:moveTo>
                    <a:pt x="104" y="0"/>
                  </a:moveTo>
                  <a:cubicBezTo>
                    <a:pt x="34" y="0"/>
                    <a:pt x="1" y="70"/>
                    <a:pt x="1" y="136"/>
                  </a:cubicBezTo>
                  <a:cubicBezTo>
                    <a:pt x="17" y="174"/>
                    <a:pt x="34" y="207"/>
                    <a:pt x="50" y="223"/>
                  </a:cubicBezTo>
                  <a:cubicBezTo>
                    <a:pt x="67" y="260"/>
                    <a:pt x="104" y="260"/>
                    <a:pt x="137" y="260"/>
                  </a:cubicBezTo>
                  <a:cubicBezTo>
                    <a:pt x="186" y="240"/>
                    <a:pt x="240" y="174"/>
                    <a:pt x="223" y="103"/>
                  </a:cubicBezTo>
                  <a:cubicBezTo>
                    <a:pt x="223" y="70"/>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2" name="Google Shape;14072;p36"/>
            <p:cNvSpPr/>
            <p:nvPr/>
          </p:nvSpPr>
          <p:spPr>
            <a:xfrm>
              <a:off x="4620875" y="2798250"/>
              <a:ext cx="6100" cy="6525"/>
            </a:xfrm>
            <a:custGeom>
              <a:avLst/>
              <a:gdLst/>
              <a:ahLst/>
              <a:cxnLst/>
              <a:rect l="l" t="t" r="r" b="b"/>
              <a:pathLst>
                <a:path w="244" h="261" extrusionOk="0">
                  <a:moveTo>
                    <a:pt x="112" y="0"/>
                  </a:moveTo>
                  <a:cubicBezTo>
                    <a:pt x="71" y="0"/>
                    <a:pt x="32" y="33"/>
                    <a:pt x="17" y="81"/>
                  </a:cubicBezTo>
                  <a:cubicBezTo>
                    <a:pt x="1" y="102"/>
                    <a:pt x="1" y="118"/>
                    <a:pt x="1" y="135"/>
                  </a:cubicBezTo>
                  <a:cubicBezTo>
                    <a:pt x="17" y="184"/>
                    <a:pt x="38" y="238"/>
                    <a:pt x="71" y="254"/>
                  </a:cubicBezTo>
                  <a:cubicBezTo>
                    <a:pt x="84" y="259"/>
                    <a:pt x="96" y="261"/>
                    <a:pt x="108" y="261"/>
                  </a:cubicBezTo>
                  <a:cubicBezTo>
                    <a:pt x="140" y="261"/>
                    <a:pt x="166" y="245"/>
                    <a:pt x="190" y="221"/>
                  </a:cubicBezTo>
                  <a:cubicBezTo>
                    <a:pt x="207" y="205"/>
                    <a:pt x="207" y="184"/>
                    <a:pt x="223" y="168"/>
                  </a:cubicBezTo>
                  <a:cubicBezTo>
                    <a:pt x="244" y="102"/>
                    <a:pt x="207" y="32"/>
                    <a:pt x="157" y="15"/>
                  </a:cubicBezTo>
                  <a:cubicBezTo>
                    <a:pt x="143" y="5"/>
                    <a:pt x="127"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3" name="Google Shape;14073;p36"/>
            <p:cNvSpPr/>
            <p:nvPr/>
          </p:nvSpPr>
          <p:spPr>
            <a:xfrm>
              <a:off x="4606350" y="2973200"/>
              <a:ext cx="6000" cy="6650"/>
            </a:xfrm>
            <a:custGeom>
              <a:avLst/>
              <a:gdLst/>
              <a:ahLst/>
              <a:cxnLst/>
              <a:rect l="l" t="t" r="r" b="b"/>
              <a:pathLst>
                <a:path w="240" h="266" extrusionOk="0">
                  <a:moveTo>
                    <a:pt x="106" y="1"/>
                  </a:moveTo>
                  <a:cubicBezTo>
                    <a:pt x="83" y="1"/>
                    <a:pt x="61" y="14"/>
                    <a:pt x="50" y="26"/>
                  </a:cubicBezTo>
                  <a:cubicBezTo>
                    <a:pt x="0" y="75"/>
                    <a:pt x="0" y="162"/>
                    <a:pt x="33" y="216"/>
                  </a:cubicBezTo>
                  <a:cubicBezTo>
                    <a:pt x="50" y="232"/>
                    <a:pt x="83" y="249"/>
                    <a:pt x="103" y="265"/>
                  </a:cubicBezTo>
                  <a:cubicBezTo>
                    <a:pt x="136" y="265"/>
                    <a:pt x="169" y="249"/>
                    <a:pt x="186" y="232"/>
                  </a:cubicBezTo>
                  <a:cubicBezTo>
                    <a:pt x="239" y="178"/>
                    <a:pt x="239" y="113"/>
                    <a:pt x="207" y="42"/>
                  </a:cubicBezTo>
                  <a:cubicBezTo>
                    <a:pt x="186" y="26"/>
                    <a:pt x="169" y="9"/>
                    <a:pt x="153" y="9"/>
                  </a:cubicBezTo>
                  <a:lnTo>
                    <a:pt x="136" y="9"/>
                  </a:lnTo>
                  <a:cubicBezTo>
                    <a:pt x="127" y="3"/>
                    <a:pt x="116"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36"/>
            <p:cNvSpPr/>
            <p:nvPr/>
          </p:nvSpPr>
          <p:spPr>
            <a:xfrm>
              <a:off x="4629950" y="2983725"/>
              <a:ext cx="5600" cy="6425"/>
            </a:xfrm>
            <a:custGeom>
              <a:avLst/>
              <a:gdLst/>
              <a:ahLst/>
              <a:cxnLst/>
              <a:rect l="l" t="t" r="r" b="b"/>
              <a:pathLst>
                <a:path w="224" h="257" extrusionOk="0">
                  <a:moveTo>
                    <a:pt x="87" y="1"/>
                  </a:moveTo>
                  <a:cubicBezTo>
                    <a:pt x="66" y="1"/>
                    <a:pt x="33" y="17"/>
                    <a:pt x="17" y="50"/>
                  </a:cubicBezTo>
                  <a:cubicBezTo>
                    <a:pt x="1" y="83"/>
                    <a:pt x="1" y="120"/>
                    <a:pt x="1" y="153"/>
                  </a:cubicBezTo>
                  <a:cubicBezTo>
                    <a:pt x="1" y="186"/>
                    <a:pt x="17" y="223"/>
                    <a:pt x="50" y="240"/>
                  </a:cubicBezTo>
                  <a:cubicBezTo>
                    <a:pt x="66" y="256"/>
                    <a:pt x="104" y="256"/>
                    <a:pt x="120" y="256"/>
                  </a:cubicBezTo>
                  <a:cubicBezTo>
                    <a:pt x="190" y="240"/>
                    <a:pt x="223" y="186"/>
                    <a:pt x="223" y="104"/>
                  </a:cubicBezTo>
                  <a:cubicBezTo>
                    <a:pt x="207" y="67"/>
                    <a:pt x="207" y="50"/>
                    <a:pt x="170" y="17"/>
                  </a:cubicBezTo>
                  <a:lnTo>
                    <a:pt x="153" y="17"/>
                  </a:lnTo>
                  <a:cubicBezTo>
                    <a:pt x="137"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36"/>
            <p:cNvSpPr/>
            <p:nvPr/>
          </p:nvSpPr>
          <p:spPr>
            <a:xfrm>
              <a:off x="4608400" y="2909825"/>
              <a:ext cx="5700" cy="6425"/>
            </a:xfrm>
            <a:custGeom>
              <a:avLst/>
              <a:gdLst/>
              <a:ahLst/>
              <a:cxnLst/>
              <a:rect l="l" t="t" r="r" b="b"/>
              <a:pathLst>
                <a:path w="228" h="257" extrusionOk="0">
                  <a:moveTo>
                    <a:pt x="104" y="1"/>
                  </a:moveTo>
                  <a:cubicBezTo>
                    <a:pt x="71" y="1"/>
                    <a:pt x="54" y="17"/>
                    <a:pt x="38" y="34"/>
                  </a:cubicBezTo>
                  <a:cubicBezTo>
                    <a:pt x="21" y="50"/>
                    <a:pt x="1" y="104"/>
                    <a:pt x="1" y="137"/>
                  </a:cubicBezTo>
                  <a:cubicBezTo>
                    <a:pt x="21" y="174"/>
                    <a:pt x="21" y="207"/>
                    <a:pt x="54" y="223"/>
                  </a:cubicBezTo>
                  <a:cubicBezTo>
                    <a:pt x="71" y="256"/>
                    <a:pt x="104" y="256"/>
                    <a:pt x="141" y="256"/>
                  </a:cubicBezTo>
                  <a:cubicBezTo>
                    <a:pt x="190" y="240"/>
                    <a:pt x="228" y="190"/>
                    <a:pt x="228" y="120"/>
                  </a:cubicBezTo>
                  <a:lnTo>
                    <a:pt x="228" y="104"/>
                  </a:lnTo>
                  <a:cubicBezTo>
                    <a:pt x="228"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36"/>
            <p:cNvSpPr/>
            <p:nvPr/>
          </p:nvSpPr>
          <p:spPr>
            <a:xfrm>
              <a:off x="4608000" y="3005175"/>
              <a:ext cx="5575" cy="6625"/>
            </a:xfrm>
            <a:custGeom>
              <a:avLst/>
              <a:gdLst/>
              <a:ahLst/>
              <a:cxnLst/>
              <a:rect l="l" t="t" r="r" b="b"/>
              <a:pathLst>
                <a:path w="223" h="265" extrusionOk="0">
                  <a:moveTo>
                    <a:pt x="87" y="0"/>
                  </a:moveTo>
                  <a:cubicBezTo>
                    <a:pt x="70" y="17"/>
                    <a:pt x="37" y="33"/>
                    <a:pt x="17" y="50"/>
                  </a:cubicBezTo>
                  <a:cubicBezTo>
                    <a:pt x="0" y="87"/>
                    <a:pt x="0" y="120"/>
                    <a:pt x="0" y="153"/>
                  </a:cubicBezTo>
                  <a:cubicBezTo>
                    <a:pt x="0" y="190"/>
                    <a:pt x="17" y="223"/>
                    <a:pt x="37" y="239"/>
                  </a:cubicBezTo>
                  <a:cubicBezTo>
                    <a:pt x="61" y="251"/>
                    <a:pt x="76" y="265"/>
                    <a:pt x="94" y="265"/>
                  </a:cubicBezTo>
                  <a:cubicBezTo>
                    <a:pt x="102" y="265"/>
                    <a:pt x="110" y="262"/>
                    <a:pt x="120" y="256"/>
                  </a:cubicBezTo>
                  <a:cubicBezTo>
                    <a:pt x="190" y="256"/>
                    <a:pt x="223" y="190"/>
                    <a:pt x="223" y="120"/>
                  </a:cubicBezTo>
                  <a:cubicBezTo>
                    <a:pt x="206" y="87"/>
                    <a:pt x="190" y="50"/>
                    <a:pt x="173" y="33"/>
                  </a:cubicBezTo>
                  <a:cubicBezTo>
                    <a:pt x="173" y="17"/>
                    <a:pt x="157" y="17"/>
                    <a:pt x="157" y="17"/>
                  </a:cubicBez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7" name="Google Shape;14077;p36"/>
            <p:cNvSpPr/>
            <p:nvPr/>
          </p:nvSpPr>
          <p:spPr>
            <a:xfrm>
              <a:off x="4611500" y="2865600"/>
              <a:ext cx="6000" cy="6425"/>
            </a:xfrm>
            <a:custGeom>
              <a:avLst/>
              <a:gdLst/>
              <a:ahLst/>
              <a:cxnLst/>
              <a:rect l="l" t="t" r="r" b="b"/>
              <a:pathLst>
                <a:path w="240" h="257" extrusionOk="0">
                  <a:moveTo>
                    <a:pt x="120" y="1"/>
                  </a:moveTo>
                  <a:cubicBezTo>
                    <a:pt x="83" y="1"/>
                    <a:pt x="66" y="1"/>
                    <a:pt x="33" y="34"/>
                  </a:cubicBezTo>
                  <a:cubicBezTo>
                    <a:pt x="17" y="50"/>
                    <a:pt x="1" y="87"/>
                    <a:pt x="1" y="120"/>
                  </a:cubicBezTo>
                  <a:cubicBezTo>
                    <a:pt x="1" y="153"/>
                    <a:pt x="1" y="191"/>
                    <a:pt x="17" y="207"/>
                  </a:cubicBezTo>
                  <a:cubicBezTo>
                    <a:pt x="33" y="240"/>
                    <a:pt x="66" y="257"/>
                    <a:pt x="104" y="257"/>
                  </a:cubicBezTo>
                  <a:cubicBezTo>
                    <a:pt x="120" y="257"/>
                    <a:pt x="153" y="257"/>
                    <a:pt x="170" y="224"/>
                  </a:cubicBezTo>
                  <a:cubicBezTo>
                    <a:pt x="223" y="191"/>
                    <a:pt x="240" y="104"/>
                    <a:pt x="186" y="50"/>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8" name="Google Shape;14078;p36"/>
            <p:cNvSpPr/>
            <p:nvPr/>
          </p:nvSpPr>
          <p:spPr>
            <a:xfrm>
              <a:off x="4603250" y="3022375"/>
              <a:ext cx="5700" cy="6600"/>
            </a:xfrm>
            <a:custGeom>
              <a:avLst/>
              <a:gdLst/>
              <a:ahLst/>
              <a:cxnLst/>
              <a:rect l="l" t="t" r="r" b="b"/>
              <a:pathLst>
                <a:path w="228" h="264" extrusionOk="0">
                  <a:moveTo>
                    <a:pt x="87" y="1"/>
                  </a:moveTo>
                  <a:cubicBezTo>
                    <a:pt x="87" y="17"/>
                    <a:pt x="71" y="17"/>
                    <a:pt x="71" y="17"/>
                  </a:cubicBezTo>
                  <a:cubicBezTo>
                    <a:pt x="21" y="34"/>
                    <a:pt x="1" y="104"/>
                    <a:pt x="1" y="153"/>
                  </a:cubicBezTo>
                  <a:cubicBezTo>
                    <a:pt x="1" y="186"/>
                    <a:pt x="21" y="223"/>
                    <a:pt x="54" y="240"/>
                  </a:cubicBezTo>
                  <a:cubicBezTo>
                    <a:pt x="66" y="252"/>
                    <a:pt x="86" y="263"/>
                    <a:pt x="104" y="263"/>
                  </a:cubicBezTo>
                  <a:cubicBezTo>
                    <a:pt x="111" y="263"/>
                    <a:pt x="118" y="261"/>
                    <a:pt x="124" y="256"/>
                  </a:cubicBezTo>
                  <a:cubicBezTo>
                    <a:pt x="190" y="256"/>
                    <a:pt x="227" y="186"/>
                    <a:pt x="227" y="120"/>
                  </a:cubicBezTo>
                  <a:cubicBezTo>
                    <a:pt x="227" y="104"/>
                    <a:pt x="207" y="83"/>
                    <a:pt x="207" y="83"/>
                  </a:cubicBezTo>
                  <a:cubicBezTo>
                    <a:pt x="207" y="50"/>
                    <a:pt x="174" y="34"/>
                    <a:pt x="157" y="17"/>
                  </a:cubicBezTo>
                  <a:cubicBezTo>
                    <a:pt x="141"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9" name="Google Shape;14079;p36"/>
            <p:cNvSpPr/>
            <p:nvPr/>
          </p:nvSpPr>
          <p:spPr>
            <a:xfrm>
              <a:off x="4599850" y="2989700"/>
              <a:ext cx="6000" cy="6650"/>
            </a:xfrm>
            <a:custGeom>
              <a:avLst/>
              <a:gdLst/>
              <a:ahLst/>
              <a:cxnLst/>
              <a:rect l="l" t="t" r="r" b="b"/>
              <a:pathLst>
                <a:path w="240" h="266" extrusionOk="0">
                  <a:moveTo>
                    <a:pt x="104" y="1"/>
                  </a:moveTo>
                  <a:cubicBezTo>
                    <a:pt x="34" y="17"/>
                    <a:pt x="1" y="87"/>
                    <a:pt x="17" y="153"/>
                  </a:cubicBezTo>
                  <a:cubicBezTo>
                    <a:pt x="17" y="191"/>
                    <a:pt x="34" y="224"/>
                    <a:pt x="54" y="240"/>
                  </a:cubicBezTo>
                  <a:cubicBezTo>
                    <a:pt x="77" y="252"/>
                    <a:pt x="92" y="265"/>
                    <a:pt x="111" y="265"/>
                  </a:cubicBezTo>
                  <a:cubicBezTo>
                    <a:pt x="118" y="265"/>
                    <a:pt x="127" y="263"/>
                    <a:pt x="137" y="256"/>
                  </a:cubicBezTo>
                  <a:cubicBezTo>
                    <a:pt x="174" y="256"/>
                    <a:pt x="190" y="240"/>
                    <a:pt x="207" y="207"/>
                  </a:cubicBezTo>
                  <a:cubicBezTo>
                    <a:pt x="223" y="191"/>
                    <a:pt x="240" y="153"/>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0" name="Google Shape;14080;p36"/>
            <p:cNvSpPr/>
            <p:nvPr/>
          </p:nvSpPr>
          <p:spPr>
            <a:xfrm>
              <a:off x="4606750" y="2957025"/>
              <a:ext cx="6000" cy="6525"/>
            </a:xfrm>
            <a:custGeom>
              <a:avLst/>
              <a:gdLst/>
              <a:ahLst/>
              <a:cxnLst/>
              <a:rect l="l" t="t" r="r" b="b"/>
              <a:pathLst>
                <a:path w="240" h="261" extrusionOk="0">
                  <a:moveTo>
                    <a:pt x="104" y="1"/>
                  </a:moveTo>
                  <a:cubicBezTo>
                    <a:pt x="34" y="17"/>
                    <a:pt x="1" y="87"/>
                    <a:pt x="1" y="158"/>
                  </a:cubicBezTo>
                  <a:cubicBezTo>
                    <a:pt x="17" y="191"/>
                    <a:pt x="34" y="207"/>
                    <a:pt x="50" y="244"/>
                  </a:cubicBezTo>
                  <a:cubicBezTo>
                    <a:pt x="67" y="261"/>
                    <a:pt x="104" y="261"/>
                    <a:pt x="137" y="261"/>
                  </a:cubicBezTo>
                  <a:cubicBezTo>
                    <a:pt x="191" y="244"/>
                    <a:pt x="240" y="174"/>
                    <a:pt x="223" y="104"/>
                  </a:cubicBezTo>
                  <a:cubicBezTo>
                    <a:pt x="223" y="71"/>
                    <a:pt x="207" y="55"/>
                    <a:pt x="191"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36"/>
            <p:cNvSpPr/>
            <p:nvPr/>
          </p:nvSpPr>
          <p:spPr>
            <a:xfrm>
              <a:off x="4606350" y="2926425"/>
              <a:ext cx="6400" cy="6525"/>
            </a:xfrm>
            <a:custGeom>
              <a:avLst/>
              <a:gdLst/>
              <a:ahLst/>
              <a:cxnLst/>
              <a:rect l="l" t="t" r="r" b="b"/>
              <a:pathLst>
                <a:path w="256" h="261" extrusionOk="0">
                  <a:moveTo>
                    <a:pt x="144" y="1"/>
                  </a:moveTo>
                  <a:cubicBezTo>
                    <a:pt x="99" y="1"/>
                    <a:pt x="47" y="36"/>
                    <a:pt x="33" y="91"/>
                  </a:cubicBezTo>
                  <a:cubicBezTo>
                    <a:pt x="0" y="145"/>
                    <a:pt x="33" y="231"/>
                    <a:pt x="83" y="248"/>
                  </a:cubicBezTo>
                  <a:cubicBezTo>
                    <a:pt x="97" y="257"/>
                    <a:pt x="112" y="261"/>
                    <a:pt x="128" y="261"/>
                  </a:cubicBezTo>
                  <a:cubicBezTo>
                    <a:pt x="171" y="261"/>
                    <a:pt x="215" y="229"/>
                    <a:pt x="239" y="178"/>
                  </a:cubicBezTo>
                  <a:cubicBezTo>
                    <a:pt x="256" y="108"/>
                    <a:pt x="223" y="42"/>
                    <a:pt x="169" y="5"/>
                  </a:cubicBezTo>
                  <a:cubicBezTo>
                    <a:pt x="162" y="2"/>
                    <a:pt x="15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36"/>
            <p:cNvSpPr/>
            <p:nvPr/>
          </p:nvSpPr>
          <p:spPr>
            <a:xfrm>
              <a:off x="4632525" y="2890450"/>
              <a:ext cx="6000" cy="6700"/>
            </a:xfrm>
            <a:custGeom>
              <a:avLst/>
              <a:gdLst/>
              <a:ahLst/>
              <a:cxnLst/>
              <a:rect l="l" t="t" r="r" b="b"/>
              <a:pathLst>
                <a:path w="240" h="268" extrusionOk="0">
                  <a:moveTo>
                    <a:pt x="104" y="1"/>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0" y="260"/>
                    <a:pt x="190" y="244"/>
                    <a:pt x="207" y="207"/>
                  </a:cubicBezTo>
                  <a:cubicBezTo>
                    <a:pt x="223" y="190"/>
                    <a:pt x="240" y="157"/>
                    <a:pt x="240" y="124"/>
                  </a:cubicBezTo>
                  <a:cubicBezTo>
                    <a:pt x="223" y="87"/>
                    <a:pt x="207" y="54"/>
                    <a:pt x="190" y="38"/>
                  </a:cubicBezTo>
                  <a:cubicBezTo>
                    <a:pt x="170" y="21"/>
                    <a:pt x="17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36"/>
            <p:cNvSpPr/>
            <p:nvPr/>
          </p:nvSpPr>
          <p:spPr>
            <a:xfrm>
              <a:off x="4620050" y="2923525"/>
              <a:ext cx="6425" cy="6525"/>
            </a:xfrm>
            <a:custGeom>
              <a:avLst/>
              <a:gdLst/>
              <a:ahLst/>
              <a:cxnLst/>
              <a:rect l="l" t="t" r="r" b="b"/>
              <a:pathLst>
                <a:path w="257" h="261" extrusionOk="0">
                  <a:moveTo>
                    <a:pt x="137" y="1"/>
                  </a:moveTo>
                  <a:cubicBezTo>
                    <a:pt x="120" y="1"/>
                    <a:pt x="87" y="17"/>
                    <a:pt x="71" y="38"/>
                  </a:cubicBezTo>
                  <a:cubicBezTo>
                    <a:pt x="17" y="71"/>
                    <a:pt x="1" y="158"/>
                    <a:pt x="50" y="207"/>
                  </a:cubicBezTo>
                  <a:cubicBezTo>
                    <a:pt x="71" y="244"/>
                    <a:pt x="87" y="261"/>
                    <a:pt x="120" y="261"/>
                  </a:cubicBezTo>
                  <a:cubicBezTo>
                    <a:pt x="153" y="261"/>
                    <a:pt x="174" y="261"/>
                    <a:pt x="207" y="244"/>
                  </a:cubicBezTo>
                  <a:cubicBezTo>
                    <a:pt x="240" y="191"/>
                    <a:pt x="256" y="104"/>
                    <a:pt x="223" y="55"/>
                  </a:cubicBezTo>
                  <a:cubicBezTo>
                    <a:pt x="207" y="38"/>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36"/>
            <p:cNvSpPr/>
            <p:nvPr/>
          </p:nvSpPr>
          <p:spPr>
            <a:xfrm>
              <a:off x="4629025" y="2941050"/>
              <a:ext cx="6525" cy="6475"/>
            </a:xfrm>
            <a:custGeom>
              <a:avLst/>
              <a:gdLst/>
              <a:ahLst/>
              <a:cxnLst/>
              <a:rect l="l" t="t" r="r" b="b"/>
              <a:pathLst>
                <a:path w="261" h="259" extrusionOk="0">
                  <a:moveTo>
                    <a:pt x="147" y="1"/>
                  </a:moveTo>
                  <a:cubicBezTo>
                    <a:pt x="101" y="1"/>
                    <a:pt x="48" y="33"/>
                    <a:pt x="21" y="92"/>
                  </a:cubicBezTo>
                  <a:cubicBezTo>
                    <a:pt x="0" y="162"/>
                    <a:pt x="38" y="228"/>
                    <a:pt x="87" y="244"/>
                  </a:cubicBezTo>
                  <a:cubicBezTo>
                    <a:pt x="102" y="254"/>
                    <a:pt x="117" y="259"/>
                    <a:pt x="133" y="259"/>
                  </a:cubicBezTo>
                  <a:cubicBezTo>
                    <a:pt x="174" y="259"/>
                    <a:pt x="217" y="226"/>
                    <a:pt x="244" y="178"/>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36"/>
            <p:cNvSpPr/>
            <p:nvPr/>
          </p:nvSpPr>
          <p:spPr>
            <a:xfrm>
              <a:off x="4635925" y="2923125"/>
              <a:ext cx="5600" cy="6675"/>
            </a:xfrm>
            <a:custGeom>
              <a:avLst/>
              <a:gdLst/>
              <a:ahLst/>
              <a:cxnLst/>
              <a:rect l="l" t="t" r="r" b="b"/>
              <a:pathLst>
                <a:path w="224" h="267" extrusionOk="0">
                  <a:moveTo>
                    <a:pt x="104" y="0"/>
                  </a:moveTo>
                  <a:cubicBezTo>
                    <a:pt x="87" y="0"/>
                    <a:pt x="87" y="17"/>
                    <a:pt x="71" y="17"/>
                  </a:cubicBezTo>
                  <a:cubicBezTo>
                    <a:pt x="17" y="33"/>
                    <a:pt x="1" y="104"/>
                    <a:pt x="1" y="157"/>
                  </a:cubicBezTo>
                  <a:cubicBezTo>
                    <a:pt x="1" y="190"/>
                    <a:pt x="17" y="223"/>
                    <a:pt x="54" y="240"/>
                  </a:cubicBezTo>
                  <a:cubicBezTo>
                    <a:pt x="66" y="254"/>
                    <a:pt x="86" y="267"/>
                    <a:pt x="109" y="267"/>
                  </a:cubicBezTo>
                  <a:cubicBezTo>
                    <a:pt x="118" y="267"/>
                    <a:pt x="127" y="265"/>
                    <a:pt x="137" y="260"/>
                  </a:cubicBezTo>
                  <a:cubicBezTo>
                    <a:pt x="190" y="260"/>
                    <a:pt x="223" y="190"/>
                    <a:pt x="223" y="120"/>
                  </a:cubicBezTo>
                  <a:cubicBezTo>
                    <a:pt x="223" y="104"/>
                    <a:pt x="223" y="87"/>
                    <a:pt x="207" y="87"/>
                  </a:cubicBezTo>
                  <a:cubicBezTo>
                    <a:pt x="207" y="54"/>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36"/>
            <p:cNvSpPr/>
            <p:nvPr/>
          </p:nvSpPr>
          <p:spPr>
            <a:xfrm>
              <a:off x="4625625" y="2907775"/>
              <a:ext cx="5575" cy="6825"/>
            </a:xfrm>
            <a:custGeom>
              <a:avLst/>
              <a:gdLst/>
              <a:ahLst/>
              <a:cxnLst/>
              <a:rect l="l" t="t" r="r" b="b"/>
              <a:pathLst>
                <a:path w="223" h="273" extrusionOk="0">
                  <a:moveTo>
                    <a:pt x="129" y="0"/>
                  </a:moveTo>
                  <a:cubicBezTo>
                    <a:pt x="120" y="0"/>
                    <a:pt x="112" y="4"/>
                    <a:pt x="103" y="13"/>
                  </a:cubicBezTo>
                  <a:cubicBezTo>
                    <a:pt x="33" y="13"/>
                    <a:pt x="0" y="83"/>
                    <a:pt x="0" y="153"/>
                  </a:cubicBezTo>
                  <a:cubicBezTo>
                    <a:pt x="0" y="186"/>
                    <a:pt x="17" y="219"/>
                    <a:pt x="54" y="235"/>
                  </a:cubicBezTo>
                  <a:cubicBezTo>
                    <a:pt x="70" y="256"/>
                    <a:pt x="103" y="272"/>
                    <a:pt x="136" y="272"/>
                  </a:cubicBezTo>
                  <a:cubicBezTo>
                    <a:pt x="190" y="256"/>
                    <a:pt x="223" y="186"/>
                    <a:pt x="223" y="116"/>
                  </a:cubicBezTo>
                  <a:cubicBezTo>
                    <a:pt x="223" y="83"/>
                    <a:pt x="206" y="50"/>
                    <a:pt x="174" y="29"/>
                  </a:cubicBezTo>
                  <a:lnTo>
                    <a:pt x="157" y="13"/>
                  </a:lnTo>
                  <a:cubicBezTo>
                    <a:pt x="147" y="4"/>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36"/>
            <p:cNvSpPr/>
            <p:nvPr/>
          </p:nvSpPr>
          <p:spPr>
            <a:xfrm>
              <a:off x="4623875" y="2878300"/>
              <a:ext cx="6100" cy="6600"/>
            </a:xfrm>
            <a:custGeom>
              <a:avLst/>
              <a:gdLst/>
              <a:ahLst/>
              <a:cxnLst/>
              <a:rect l="l" t="t" r="r" b="b"/>
              <a:pathLst>
                <a:path w="244" h="264" extrusionOk="0">
                  <a:moveTo>
                    <a:pt x="127" y="1"/>
                  </a:moveTo>
                  <a:cubicBezTo>
                    <a:pt x="118" y="1"/>
                    <a:pt x="110" y="3"/>
                    <a:pt x="103" y="8"/>
                  </a:cubicBezTo>
                  <a:cubicBezTo>
                    <a:pt x="54" y="8"/>
                    <a:pt x="0" y="74"/>
                    <a:pt x="21" y="144"/>
                  </a:cubicBezTo>
                  <a:cubicBezTo>
                    <a:pt x="21" y="177"/>
                    <a:pt x="37" y="214"/>
                    <a:pt x="70" y="231"/>
                  </a:cubicBezTo>
                  <a:cubicBezTo>
                    <a:pt x="87" y="247"/>
                    <a:pt x="124" y="264"/>
                    <a:pt x="140" y="264"/>
                  </a:cubicBezTo>
                  <a:cubicBezTo>
                    <a:pt x="173" y="247"/>
                    <a:pt x="206" y="231"/>
                    <a:pt x="227" y="214"/>
                  </a:cubicBezTo>
                  <a:cubicBezTo>
                    <a:pt x="244" y="177"/>
                    <a:pt x="244" y="144"/>
                    <a:pt x="244" y="111"/>
                  </a:cubicBezTo>
                  <a:cubicBezTo>
                    <a:pt x="227" y="74"/>
                    <a:pt x="227" y="41"/>
                    <a:pt x="190" y="25"/>
                  </a:cubicBezTo>
                  <a:lnTo>
                    <a:pt x="173" y="8"/>
                  </a:lnTo>
                  <a:cubicBezTo>
                    <a:pt x="162" y="8"/>
                    <a:pt x="144"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36"/>
            <p:cNvSpPr/>
            <p:nvPr/>
          </p:nvSpPr>
          <p:spPr>
            <a:xfrm>
              <a:off x="4623875" y="2828100"/>
              <a:ext cx="6100" cy="6525"/>
            </a:xfrm>
            <a:custGeom>
              <a:avLst/>
              <a:gdLst/>
              <a:ahLst/>
              <a:cxnLst/>
              <a:rect l="l" t="t" r="r" b="b"/>
              <a:pathLst>
                <a:path w="244" h="261" extrusionOk="0">
                  <a:moveTo>
                    <a:pt x="129" y="0"/>
                  </a:moveTo>
                  <a:cubicBezTo>
                    <a:pt x="82" y="0"/>
                    <a:pt x="35" y="33"/>
                    <a:pt x="21" y="91"/>
                  </a:cubicBezTo>
                  <a:cubicBezTo>
                    <a:pt x="0" y="161"/>
                    <a:pt x="37" y="227"/>
                    <a:pt x="87" y="248"/>
                  </a:cubicBezTo>
                  <a:cubicBezTo>
                    <a:pt x="101" y="256"/>
                    <a:pt x="116" y="260"/>
                    <a:pt x="131" y="260"/>
                  </a:cubicBezTo>
                  <a:cubicBezTo>
                    <a:pt x="172" y="260"/>
                    <a:pt x="212" y="229"/>
                    <a:pt x="227" y="177"/>
                  </a:cubicBezTo>
                  <a:cubicBezTo>
                    <a:pt x="244" y="107"/>
                    <a:pt x="227" y="4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36"/>
            <p:cNvSpPr/>
            <p:nvPr/>
          </p:nvSpPr>
          <p:spPr>
            <a:xfrm>
              <a:off x="4625625" y="2862850"/>
              <a:ext cx="6000" cy="6600"/>
            </a:xfrm>
            <a:custGeom>
              <a:avLst/>
              <a:gdLst/>
              <a:ahLst/>
              <a:cxnLst/>
              <a:rect l="l" t="t" r="r" b="b"/>
              <a:pathLst>
                <a:path w="240" h="264" extrusionOk="0">
                  <a:moveTo>
                    <a:pt x="120" y="1"/>
                  </a:moveTo>
                  <a:cubicBezTo>
                    <a:pt x="114" y="1"/>
                    <a:pt x="109" y="2"/>
                    <a:pt x="103" y="8"/>
                  </a:cubicBezTo>
                  <a:cubicBezTo>
                    <a:pt x="33" y="8"/>
                    <a:pt x="0" y="74"/>
                    <a:pt x="17" y="144"/>
                  </a:cubicBezTo>
                  <a:cubicBezTo>
                    <a:pt x="17" y="214"/>
                    <a:pt x="70" y="263"/>
                    <a:pt x="136" y="263"/>
                  </a:cubicBezTo>
                  <a:cubicBezTo>
                    <a:pt x="174" y="247"/>
                    <a:pt x="190" y="230"/>
                    <a:pt x="206" y="214"/>
                  </a:cubicBezTo>
                  <a:cubicBezTo>
                    <a:pt x="223" y="177"/>
                    <a:pt x="239" y="144"/>
                    <a:pt x="223" y="111"/>
                  </a:cubicBezTo>
                  <a:cubicBezTo>
                    <a:pt x="223" y="74"/>
                    <a:pt x="206" y="41"/>
                    <a:pt x="190" y="24"/>
                  </a:cubicBezTo>
                  <a:cubicBezTo>
                    <a:pt x="174" y="24"/>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36"/>
            <p:cNvSpPr/>
            <p:nvPr/>
          </p:nvSpPr>
          <p:spPr>
            <a:xfrm>
              <a:off x="4619225" y="2970325"/>
              <a:ext cx="6000" cy="6525"/>
            </a:xfrm>
            <a:custGeom>
              <a:avLst/>
              <a:gdLst/>
              <a:ahLst/>
              <a:cxnLst/>
              <a:rect l="l" t="t" r="r" b="b"/>
              <a:pathLst>
                <a:path w="240" h="261" extrusionOk="0">
                  <a:moveTo>
                    <a:pt x="104" y="1"/>
                  </a:moveTo>
                  <a:cubicBezTo>
                    <a:pt x="50" y="1"/>
                    <a:pt x="1" y="71"/>
                    <a:pt x="17" y="141"/>
                  </a:cubicBezTo>
                  <a:cubicBezTo>
                    <a:pt x="17" y="174"/>
                    <a:pt x="34" y="207"/>
                    <a:pt x="67" y="228"/>
                  </a:cubicBezTo>
                  <a:cubicBezTo>
                    <a:pt x="83" y="261"/>
                    <a:pt x="120" y="261"/>
                    <a:pt x="137" y="261"/>
                  </a:cubicBezTo>
                  <a:cubicBezTo>
                    <a:pt x="207" y="244"/>
                    <a:pt x="240" y="174"/>
                    <a:pt x="240" y="104"/>
                  </a:cubicBezTo>
                  <a:cubicBezTo>
                    <a:pt x="223" y="71"/>
                    <a:pt x="223" y="38"/>
                    <a:pt x="186" y="21"/>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36"/>
            <p:cNvSpPr/>
            <p:nvPr/>
          </p:nvSpPr>
          <p:spPr>
            <a:xfrm>
              <a:off x="4818475" y="3042150"/>
              <a:ext cx="5575" cy="3450"/>
            </a:xfrm>
            <a:custGeom>
              <a:avLst/>
              <a:gdLst/>
              <a:ahLst/>
              <a:cxnLst/>
              <a:rect l="l" t="t" r="r" b="b"/>
              <a:pathLst>
                <a:path w="223" h="138" extrusionOk="0">
                  <a:moveTo>
                    <a:pt x="110" y="1"/>
                  </a:moveTo>
                  <a:cubicBezTo>
                    <a:pt x="70" y="1"/>
                    <a:pt x="29" y="32"/>
                    <a:pt x="17" y="84"/>
                  </a:cubicBezTo>
                  <a:cubicBezTo>
                    <a:pt x="0" y="100"/>
                    <a:pt x="0" y="117"/>
                    <a:pt x="0" y="117"/>
                  </a:cubicBezTo>
                  <a:lnTo>
                    <a:pt x="223" y="137"/>
                  </a:lnTo>
                  <a:cubicBezTo>
                    <a:pt x="223" y="84"/>
                    <a:pt x="206" y="34"/>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2" name="Google Shape;14092;p36"/>
            <p:cNvSpPr/>
            <p:nvPr/>
          </p:nvSpPr>
          <p:spPr>
            <a:xfrm>
              <a:off x="4739000" y="3028775"/>
              <a:ext cx="6000" cy="6600"/>
            </a:xfrm>
            <a:custGeom>
              <a:avLst/>
              <a:gdLst/>
              <a:ahLst/>
              <a:cxnLst/>
              <a:rect l="l" t="t" r="r" b="b"/>
              <a:pathLst>
                <a:path w="240" h="264" extrusionOk="0">
                  <a:moveTo>
                    <a:pt x="104" y="0"/>
                  </a:moveTo>
                  <a:cubicBezTo>
                    <a:pt x="34" y="17"/>
                    <a:pt x="1" y="87"/>
                    <a:pt x="17" y="157"/>
                  </a:cubicBezTo>
                  <a:cubicBezTo>
                    <a:pt x="17" y="215"/>
                    <a:pt x="58" y="263"/>
                    <a:pt x="113" y="263"/>
                  </a:cubicBezTo>
                  <a:cubicBezTo>
                    <a:pt x="120" y="263"/>
                    <a:pt x="128" y="262"/>
                    <a:pt x="137" y="260"/>
                  </a:cubicBezTo>
                  <a:cubicBezTo>
                    <a:pt x="174" y="260"/>
                    <a:pt x="190" y="240"/>
                    <a:pt x="207" y="207"/>
                  </a:cubicBezTo>
                  <a:cubicBezTo>
                    <a:pt x="223" y="174"/>
                    <a:pt x="240" y="137"/>
                    <a:pt x="223" y="104"/>
                  </a:cubicBezTo>
                  <a:cubicBezTo>
                    <a:pt x="223" y="71"/>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3" name="Google Shape;14093;p36"/>
            <p:cNvSpPr/>
            <p:nvPr/>
          </p:nvSpPr>
          <p:spPr>
            <a:xfrm>
              <a:off x="4664275" y="3010725"/>
              <a:ext cx="6000" cy="6700"/>
            </a:xfrm>
            <a:custGeom>
              <a:avLst/>
              <a:gdLst/>
              <a:ahLst/>
              <a:cxnLst/>
              <a:rect l="l" t="t" r="r" b="b"/>
              <a:pathLst>
                <a:path w="240" h="268" extrusionOk="0">
                  <a:moveTo>
                    <a:pt x="104" y="1"/>
                  </a:moveTo>
                  <a:cubicBezTo>
                    <a:pt x="54" y="17"/>
                    <a:pt x="0" y="88"/>
                    <a:pt x="17" y="158"/>
                  </a:cubicBezTo>
                  <a:cubicBezTo>
                    <a:pt x="17" y="191"/>
                    <a:pt x="33" y="224"/>
                    <a:pt x="54" y="240"/>
                  </a:cubicBezTo>
                  <a:cubicBezTo>
                    <a:pt x="78" y="255"/>
                    <a:pt x="101" y="267"/>
                    <a:pt x="119" y="267"/>
                  </a:cubicBezTo>
                  <a:cubicBezTo>
                    <a:pt x="126" y="267"/>
                    <a:pt x="132" y="265"/>
                    <a:pt x="136" y="261"/>
                  </a:cubicBezTo>
                  <a:cubicBezTo>
                    <a:pt x="174" y="261"/>
                    <a:pt x="190" y="240"/>
                    <a:pt x="207" y="207"/>
                  </a:cubicBezTo>
                  <a:cubicBezTo>
                    <a:pt x="223" y="191"/>
                    <a:pt x="240" y="158"/>
                    <a:pt x="240" y="121"/>
                  </a:cubicBezTo>
                  <a:cubicBezTo>
                    <a:pt x="223" y="88"/>
                    <a:pt x="207" y="55"/>
                    <a:pt x="190" y="34"/>
                  </a:cubicBezTo>
                  <a:cubicBezTo>
                    <a:pt x="190" y="17"/>
                    <a:pt x="174" y="17"/>
                    <a:pt x="174" y="17"/>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36"/>
            <p:cNvSpPr/>
            <p:nvPr/>
          </p:nvSpPr>
          <p:spPr>
            <a:xfrm>
              <a:off x="4752300" y="3039900"/>
              <a:ext cx="6100" cy="4775"/>
            </a:xfrm>
            <a:custGeom>
              <a:avLst/>
              <a:gdLst/>
              <a:ahLst/>
              <a:cxnLst/>
              <a:rect l="l" t="t" r="r" b="b"/>
              <a:pathLst>
                <a:path w="244" h="191" extrusionOk="0">
                  <a:moveTo>
                    <a:pt x="141" y="1"/>
                  </a:moveTo>
                  <a:cubicBezTo>
                    <a:pt x="103" y="1"/>
                    <a:pt x="87" y="1"/>
                    <a:pt x="54" y="21"/>
                  </a:cubicBezTo>
                  <a:cubicBezTo>
                    <a:pt x="17" y="71"/>
                    <a:pt x="0" y="141"/>
                    <a:pt x="38" y="190"/>
                  </a:cubicBezTo>
                  <a:lnTo>
                    <a:pt x="223" y="190"/>
                  </a:lnTo>
                  <a:cubicBezTo>
                    <a:pt x="244" y="157"/>
                    <a:pt x="244" y="87"/>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36"/>
            <p:cNvSpPr/>
            <p:nvPr/>
          </p:nvSpPr>
          <p:spPr>
            <a:xfrm>
              <a:off x="4744975" y="3008650"/>
              <a:ext cx="6525" cy="6750"/>
            </a:xfrm>
            <a:custGeom>
              <a:avLst/>
              <a:gdLst/>
              <a:ahLst/>
              <a:cxnLst/>
              <a:rect l="l" t="t" r="r" b="b"/>
              <a:pathLst>
                <a:path w="261" h="270" extrusionOk="0">
                  <a:moveTo>
                    <a:pt x="131" y="1"/>
                  </a:moveTo>
                  <a:cubicBezTo>
                    <a:pt x="91" y="1"/>
                    <a:pt x="50" y="32"/>
                    <a:pt x="38" y="84"/>
                  </a:cubicBezTo>
                  <a:cubicBezTo>
                    <a:pt x="1" y="154"/>
                    <a:pt x="38" y="241"/>
                    <a:pt x="87" y="257"/>
                  </a:cubicBezTo>
                  <a:cubicBezTo>
                    <a:pt x="106" y="266"/>
                    <a:pt x="123" y="270"/>
                    <a:pt x="139" y="270"/>
                  </a:cubicBezTo>
                  <a:cubicBezTo>
                    <a:pt x="183" y="270"/>
                    <a:pt x="217" y="239"/>
                    <a:pt x="244" y="187"/>
                  </a:cubicBezTo>
                  <a:cubicBezTo>
                    <a:pt x="260" y="117"/>
                    <a:pt x="227" y="34"/>
                    <a:pt x="174" y="14"/>
                  </a:cubicBezTo>
                  <a:cubicBezTo>
                    <a:pt x="161" y="5"/>
                    <a:pt x="146"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36"/>
            <p:cNvSpPr/>
            <p:nvPr/>
          </p:nvSpPr>
          <p:spPr>
            <a:xfrm>
              <a:off x="4698600" y="3035900"/>
              <a:ext cx="5700" cy="6600"/>
            </a:xfrm>
            <a:custGeom>
              <a:avLst/>
              <a:gdLst/>
              <a:ahLst/>
              <a:cxnLst/>
              <a:rect l="l" t="t" r="r" b="b"/>
              <a:pathLst>
                <a:path w="228" h="264" extrusionOk="0">
                  <a:moveTo>
                    <a:pt x="118" y="1"/>
                  </a:moveTo>
                  <a:cubicBezTo>
                    <a:pt x="109" y="1"/>
                    <a:pt x="99" y="3"/>
                    <a:pt x="87" y="8"/>
                  </a:cubicBezTo>
                  <a:cubicBezTo>
                    <a:pt x="37" y="8"/>
                    <a:pt x="0" y="78"/>
                    <a:pt x="0" y="144"/>
                  </a:cubicBezTo>
                  <a:cubicBezTo>
                    <a:pt x="0" y="181"/>
                    <a:pt x="21" y="214"/>
                    <a:pt x="54" y="231"/>
                  </a:cubicBezTo>
                  <a:cubicBezTo>
                    <a:pt x="70" y="247"/>
                    <a:pt x="103" y="264"/>
                    <a:pt x="124" y="264"/>
                  </a:cubicBezTo>
                  <a:cubicBezTo>
                    <a:pt x="157" y="247"/>
                    <a:pt x="190" y="231"/>
                    <a:pt x="207" y="214"/>
                  </a:cubicBezTo>
                  <a:cubicBezTo>
                    <a:pt x="227" y="181"/>
                    <a:pt x="227" y="144"/>
                    <a:pt x="227" y="111"/>
                  </a:cubicBezTo>
                  <a:cubicBezTo>
                    <a:pt x="227" y="78"/>
                    <a:pt x="207" y="41"/>
                    <a:pt x="174" y="25"/>
                  </a:cubicBezTo>
                  <a:lnTo>
                    <a:pt x="157" y="8"/>
                  </a:ln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36"/>
            <p:cNvSpPr/>
            <p:nvPr/>
          </p:nvSpPr>
          <p:spPr>
            <a:xfrm>
              <a:off x="4666025" y="2995275"/>
              <a:ext cx="5600" cy="6600"/>
            </a:xfrm>
            <a:custGeom>
              <a:avLst/>
              <a:gdLst/>
              <a:ahLst/>
              <a:cxnLst/>
              <a:rect l="l" t="t" r="r" b="b"/>
              <a:pathLst>
                <a:path w="224" h="264" extrusionOk="0">
                  <a:moveTo>
                    <a:pt x="104" y="1"/>
                  </a:moveTo>
                  <a:cubicBezTo>
                    <a:pt x="34" y="17"/>
                    <a:pt x="1" y="87"/>
                    <a:pt x="1" y="157"/>
                  </a:cubicBezTo>
                  <a:cubicBezTo>
                    <a:pt x="15" y="215"/>
                    <a:pt x="55" y="263"/>
                    <a:pt x="111" y="263"/>
                  </a:cubicBezTo>
                  <a:cubicBezTo>
                    <a:pt x="120" y="263"/>
                    <a:pt x="128" y="262"/>
                    <a:pt x="137" y="260"/>
                  </a:cubicBezTo>
                  <a:cubicBezTo>
                    <a:pt x="170" y="260"/>
                    <a:pt x="190" y="240"/>
                    <a:pt x="207" y="207"/>
                  </a:cubicBezTo>
                  <a:cubicBezTo>
                    <a:pt x="223" y="190"/>
                    <a:pt x="223" y="157"/>
                    <a:pt x="223" y="120"/>
                  </a:cubicBezTo>
                  <a:cubicBezTo>
                    <a:pt x="223" y="87"/>
                    <a:pt x="207" y="54"/>
                    <a:pt x="190"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36"/>
            <p:cNvSpPr/>
            <p:nvPr/>
          </p:nvSpPr>
          <p:spPr>
            <a:xfrm>
              <a:off x="4679325" y="3006925"/>
              <a:ext cx="5600" cy="6000"/>
            </a:xfrm>
            <a:custGeom>
              <a:avLst/>
              <a:gdLst/>
              <a:ahLst/>
              <a:cxnLst/>
              <a:rect l="l" t="t" r="r" b="b"/>
              <a:pathLst>
                <a:path w="224" h="240" extrusionOk="0">
                  <a:moveTo>
                    <a:pt x="70" y="0"/>
                  </a:moveTo>
                  <a:cubicBezTo>
                    <a:pt x="70" y="17"/>
                    <a:pt x="50" y="17"/>
                    <a:pt x="50" y="17"/>
                  </a:cubicBezTo>
                  <a:cubicBezTo>
                    <a:pt x="0" y="50"/>
                    <a:pt x="0" y="136"/>
                    <a:pt x="33" y="186"/>
                  </a:cubicBezTo>
                  <a:cubicBezTo>
                    <a:pt x="50" y="223"/>
                    <a:pt x="87" y="240"/>
                    <a:pt x="120" y="240"/>
                  </a:cubicBezTo>
                  <a:cubicBezTo>
                    <a:pt x="136" y="240"/>
                    <a:pt x="174" y="240"/>
                    <a:pt x="190" y="223"/>
                  </a:cubicBezTo>
                  <a:cubicBezTo>
                    <a:pt x="207" y="207"/>
                    <a:pt x="223" y="186"/>
                    <a:pt x="223" y="169"/>
                  </a:cubicBezTo>
                  <a:cubicBezTo>
                    <a:pt x="174" y="120"/>
                    <a:pt x="120" y="66"/>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36"/>
            <p:cNvSpPr/>
            <p:nvPr/>
          </p:nvSpPr>
          <p:spPr>
            <a:xfrm>
              <a:off x="4755800" y="2998275"/>
              <a:ext cx="2100" cy="1350"/>
            </a:xfrm>
            <a:custGeom>
              <a:avLst/>
              <a:gdLst/>
              <a:ahLst/>
              <a:cxnLst/>
              <a:rect l="l" t="t" r="r" b="b"/>
              <a:pathLst>
                <a:path w="84" h="54" extrusionOk="0">
                  <a:moveTo>
                    <a:pt x="83" y="0"/>
                  </a:moveTo>
                  <a:cubicBezTo>
                    <a:pt x="50" y="17"/>
                    <a:pt x="34" y="37"/>
                    <a:pt x="1" y="54"/>
                  </a:cubicBezTo>
                  <a:cubicBezTo>
                    <a:pt x="34" y="54"/>
                    <a:pt x="67" y="37"/>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0" name="Google Shape;14100;p36"/>
            <p:cNvSpPr/>
            <p:nvPr/>
          </p:nvSpPr>
          <p:spPr>
            <a:xfrm>
              <a:off x="4911650" y="2981575"/>
              <a:ext cx="5600" cy="6575"/>
            </a:xfrm>
            <a:custGeom>
              <a:avLst/>
              <a:gdLst/>
              <a:ahLst/>
              <a:cxnLst/>
              <a:rect l="l" t="t" r="r" b="b"/>
              <a:pathLst>
                <a:path w="224" h="263" extrusionOk="0">
                  <a:moveTo>
                    <a:pt x="87" y="0"/>
                  </a:moveTo>
                  <a:cubicBezTo>
                    <a:pt x="33" y="17"/>
                    <a:pt x="0" y="87"/>
                    <a:pt x="0" y="153"/>
                  </a:cubicBezTo>
                  <a:cubicBezTo>
                    <a:pt x="0" y="190"/>
                    <a:pt x="17" y="223"/>
                    <a:pt x="54" y="239"/>
                  </a:cubicBezTo>
                  <a:cubicBezTo>
                    <a:pt x="66" y="251"/>
                    <a:pt x="86" y="263"/>
                    <a:pt x="102" y="263"/>
                  </a:cubicBezTo>
                  <a:cubicBezTo>
                    <a:pt x="109" y="263"/>
                    <a:pt x="115" y="261"/>
                    <a:pt x="120" y="256"/>
                  </a:cubicBezTo>
                  <a:cubicBezTo>
                    <a:pt x="190" y="256"/>
                    <a:pt x="223" y="190"/>
                    <a:pt x="223" y="120"/>
                  </a:cubicBezTo>
                  <a:cubicBezTo>
                    <a:pt x="223" y="87"/>
                    <a:pt x="207" y="50"/>
                    <a:pt x="174" y="33"/>
                  </a:cubicBezTo>
                  <a:cubicBezTo>
                    <a:pt x="174"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1" name="Google Shape;14101;p36"/>
            <p:cNvSpPr/>
            <p:nvPr/>
          </p:nvSpPr>
          <p:spPr>
            <a:xfrm>
              <a:off x="4903500" y="2998675"/>
              <a:ext cx="6000" cy="6700"/>
            </a:xfrm>
            <a:custGeom>
              <a:avLst/>
              <a:gdLst/>
              <a:ahLst/>
              <a:cxnLst/>
              <a:rect l="l" t="t" r="r" b="b"/>
              <a:pathLst>
                <a:path w="240" h="268" extrusionOk="0">
                  <a:moveTo>
                    <a:pt x="137" y="1"/>
                  </a:moveTo>
                  <a:cubicBezTo>
                    <a:pt x="104" y="1"/>
                    <a:pt x="71" y="21"/>
                    <a:pt x="50" y="38"/>
                  </a:cubicBezTo>
                  <a:cubicBezTo>
                    <a:pt x="34" y="54"/>
                    <a:pt x="17" y="87"/>
                    <a:pt x="17" y="124"/>
                  </a:cubicBezTo>
                  <a:cubicBezTo>
                    <a:pt x="1" y="157"/>
                    <a:pt x="17" y="190"/>
                    <a:pt x="34" y="227"/>
                  </a:cubicBezTo>
                  <a:cubicBezTo>
                    <a:pt x="50" y="244"/>
                    <a:pt x="87" y="260"/>
                    <a:pt x="104" y="260"/>
                  </a:cubicBezTo>
                  <a:cubicBezTo>
                    <a:pt x="113" y="265"/>
                    <a:pt x="123" y="267"/>
                    <a:pt x="133" y="267"/>
                  </a:cubicBezTo>
                  <a:cubicBezTo>
                    <a:pt x="157" y="267"/>
                    <a:pt x="179" y="255"/>
                    <a:pt x="190" y="244"/>
                  </a:cubicBezTo>
                  <a:cubicBezTo>
                    <a:pt x="240" y="190"/>
                    <a:pt x="240" y="104"/>
                    <a:pt x="207" y="54"/>
                  </a:cubicBezTo>
                  <a:cubicBezTo>
                    <a:pt x="190" y="38"/>
                    <a:pt x="174" y="21"/>
                    <a:pt x="153" y="21"/>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2" name="Google Shape;14102;p36"/>
            <p:cNvSpPr/>
            <p:nvPr/>
          </p:nvSpPr>
          <p:spPr>
            <a:xfrm>
              <a:off x="4903925" y="2966525"/>
              <a:ext cx="6000" cy="6375"/>
            </a:xfrm>
            <a:custGeom>
              <a:avLst/>
              <a:gdLst/>
              <a:ahLst/>
              <a:cxnLst/>
              <a:rect l="l" t="t" r="r" b="b"/>
              <a:pathLst>
                <a:path w="240" h="255" extrusionOk="0">
                  <a:moveTo>
                    <a:pt x="157" y="0"/>
                  </a:moveTo>
                  <a:cubicBezTo>
                    <a:pt x="120" y="0"/>
                    <a:pt x="87" y="0"/>
                    <a:pt x="70" y="17"/>
                  </a:cubicBezTo>
                  <a:cubicBezTo>
                    <a:pt x="54" y="33"/>
                    <a:pt x="33" y="50"/>
                    <a:pt x="17" y="87"/>
                  </a:cubicBezTo>
                  <a:cubicBezTo>
                    <a:pt x="0" y="103"/>
                    <a:pt x="0" y="136"/>
                    <a:pt x="17" y="173"/>
                  </a:cubicBezTo>
                  <a:cubicBezTo>
                    <a:pt x="17" y="206"/>
                    <a:pt x="54" y="239"/>
                    <a:pt x="87" y="239"/>
                  </a:cubicBezTo>
                  <a:cubicBezTo>
                    <a:pt x="100" y="249"/>
                    <a:pt x="115" y="254"/>
                    <a:pt x="130" y="254"/>
                  </a:cubicBezTo>
                  <a:cubicBezTo>
                    <a:pt x="170" y="254"/>
                    <a:pt x="211" y="221"/>
                    <a:pt x="223" y="173"/>
                  </a:cubicBezTo>
                  <a:cubicBezTo>
                    <a:pt x="239" y="103"/>
                    <a:pt x="223"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3" name="Google Shape;14103;p36"/>
            <p:cNvSpPr/>
            <p:nvPr/>
          </p:nvSpPr>
          <p:spPr>
            <a:xfrm>
              <a:off x="4909475" y="3026600"/>
              <a:ext cx="6125" cy="6700"/>
            </a:xfrm>
            <a:custGeom>
              <a:avLst/>
              <a:gdLst/>
              <a:ahLst/>
              <a:cxnLst/>
              <a:rect l="l" t="t" r="r" b="b"/>
              <a:pathLst>
                <a:path w="245" h="268" extrusionOk="0">
                  <a:moveTo>
                    <a:pt x="141" y="1"/>
                  </a:moveTo>
                  <a:cubicBezTo>
                    <a:pt x="120" y="1"/>
                    <a:pt x="87" y="17"/>
                    <a:pt x="71" y="38"/>
                  </a:cubicBezTo>
                  <a:cubicBezTo>
                    <a:pt x="17" y="87"/>
                    <a:pt x="1" y="158"/>
                    <a:pt x="54" y="224"/>
                  </a:cubicBezTo>
                  <a:cubicBezTo>
                    <a:pt x="71" y="244"/>
                    <a:pt x="87" y="261"/>
                    <a:pt x="120" y="261"/>
                  </a:cubicBezTo>
                  <a:cubicBezTo>
                    <a:pt x="131" y="265"/>
                    <a:pt x="140" y="267"/>
                    <a:pt x="149" y="267"/>
                  </a:cubicBezTo>
                  <a:cubicBezTo>
                    <a:pt x="169" y="267"/>
                    <a:pt x="184" y="256"/>
                    <a:pt x="207" y="244"/>
                  </a:cubicBezTo>
                  <a:cubicBezTo>
                    <a:pt x="223" y="207"/>
                    <a:pt x="244" y="191"/>
                    <a:pt x="244" y="158"/>
                  </a:cubicBezTo>
                  <a:cubicBezTo>
                    <a:pt x="244" y="120"/>
                    <a:pt x="244" y="87"/>
                    <a:pt x="223" y="54"/>
                  </a:cubicBezTo>
                  <a:cubicBezTo>
                    <a:pt x="207" y="38"/>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4" name="Google Shape;14104;p36"/>
            <p:cNvSpPr/>
            <p:nvPr/>
          </p:nvSpPr>
          <p:spPr>
            <a:xfrm>
              <a:off x="4906075" y="2948975"/>
              <a:ext cx="6000" cy="6425"/>
            </a:xfrm>
            <a:custGeom>
              <a:avLst/>
              <a:gdLst/>
              <a:ahLst/>
              <a:cxnLst/>
              <a:rect l="l" t="t" r="r" b="b"/>
              <a:pathLst>
                <a:path w="240" h="257" extrusionOk="0">
                  <a:moveTo>
                    <a:pt x="111" y="1"/>
                  </a:moveTo>
                  <a:cubicBezTo>
                    <a:pt x="70" y="1"/>
                    <a:pt x="29" y="32"/>
                    <a:pt x="17" y="84"/>
                  </a:cubicBezTo>
                  <a:cubicBezTo>
                    <a:pt x="1" y="154"/>
                    <a:pt x="17" y="220"/>
                    <a:pt x="87" y="257"/>
                  </a:cubicBezTo>
                  <a:lnTo>
                    <a:pt x="137" y="257"/>
                  </a:lnTo>
                  <a:cubicBezTo>
                    <a:pt x="174" y="257"/>
                    <a:pt x="207" y="220"/>
                    <a:pt x="223" y="170"/>
                  </a:cubicBezTo>
                  <a:cubicBezTo>
                    <a:pt x="240" y="133"/>
                    <a:pt x="223" y="84"/>
                    <a:pt x="207" y="51"/>
                  </a:cubicBezTo>
                  <a:cubicBezTo>
                    <a:pt x="190" y="30"/>
                    <a:pt x="174" y="14"/>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5" name="Google Shape;14105;p36"/>
            <p:cNvSpPr/>
            <p:nvPr/>
          </p:nvSpPr>
          <p:spPr>
            <a:xfrm>
              <a:off x="4848575" y="3041150"/>
              <a:ext cx="6000" cy="4450"/>
            </a:xfrm>
            <a:custGeom>
              <a:avLst/>
              <a:gdLst/>
              <a:ahLst/>
              <a:cxnLst/>
              <a:rect l="l" t="t" r="r" b="b"/>
              <a:pathLst>
                <a:path w="240" h="178" extrusionOk="0">
                  <a:moveTo>
                    <a:pt x="126" y="0"/>
                  </a:moveTo>
                  <a:cubicBezTo>
                    <a:pt x="81" y="0"/>
                    <a:pt x="30" y="33"/>
                    <a:pt x="17" y="91"/>
                  </a:cubicBezTo>
                  <a:cubicBezTo>
                    <a:pt x="0" y="107"/>
                    <a:pt x="0" y="140"/>
                    <a:pt x="17" y="177"/>
                  </a:cubicBezTo>
                  <a:lnTo>
                    <a:pt x="223" y="177"/>
                  </a:lnTo>
                  <a:cubicBezTo>
                    <a:pt x="239" y="107"/>
                    <a:pt x="223" y="37"/>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6" name="Google Shape;14106;p36"/>
            <p:cNvSpPr/>
            <p:nvPr/>
          </p:nvSpPr>
          <p:spPr>
            <a:xfrm>
              <a:off x="4894950" y="3029425"/>
              <a:ext cx="6000" cy="6700"/>
            </a:xfrm>
            <a:custGeom>
              <a:avLst/>
              <a:gdLst/>
              <a:ahLst/>
              <a:cxnLst/>
              <a:rect l="l" t="t" r="r" b="b"/>
              <a:pathLst>
                <a:path w="240" h="268" extrusionOk="0">
                  <a:moveTo>
                    <a:pt x="120" y="0"/>
                  </a:moveTo>
                  <a:cubicBezTo>
                    <a:pt x="115" y="0"/>
                    <a:pt x="109" y="2"/>
                    <a:pt x="104" y="7"/>
                  </a:cubicBezTo>
                  <a:cubicBezTo>
                    <a:pt x="66" y="7"/>
                    <a:pt x="50" y="28"/>
                    <a:pt x="33" y="61"/>
                  </a:cubicBezTo>
                  <a:cubicBezTo>
                    <a:pt x="17" y="78"/>
                    <a:pt x="0" y="111"/>
                    <a:pt x="0" y="148"/>
                  </a:cubicBezTo>
                  <a:cubicBezTo>
                    <a:pt x="17" y="181"/>
                    <a:pt x="33" y="214"/>
                    <a:pt x="50" y="234"/>
                  </a:cubicBezTo>
                  <a:cubicBezTo>
                    <a:pt x="66" y="251"/>
                    <a:pt x="104" y="267"/>
                    <a:pt x="137" y="267"/>
                  </a:cubicBezTo>
                  <a:cubicBezTo>
                    <a:pt x="186" y="251"/>
                    <a:pt x="240" y="181"/>
                    <a:pt x="223" y="111"/>
                  </a:cubicBezTo>
                  <a:cubicBezTo>
                    <a:pt x="223" y="78"/>
                    <a:pt x="207" y="45"/>
                    <a:pt x="186" y="28"/>
                  </a:cubicBezTo>
                  <a:cubicBezTo>
                    <a:pt x="170" y="28"/>
                    <a:pt x="170" y="7"/>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7" name="Google Shape;14107;p36"/>
            <p:cNvSpPr/>
            <p:nvPr/>
          </p:nvSpPr>
          <p:spPr>
            <a:xfrm>
              <a:off x="4900100" y="3013825"/>
              <a:ext cx="6000" cy="6600"/>
            </a:xfrm>
            <a:custGeom>
              <a:avLst/>
              <a:gdLst/>
              <a:ahLst/>
              <a:cxnLst/>
              <a:rect l="l" t="t" r="r" b="b"/>
              <a:pathLst>
                <a:path w="240" h="264" extrusionOk="0">
                  <a:moveTo>
                    <a:pt x="143" y="1"/>
                  </a:moveTo>
                  <a:cubicBezTo>
                    <a:pt x="133" y="1"/>
                    <a:pt x="120" y="5"/>
                    <a:pt x="104" y="13"/>
                  </a:cubicBezTo>
                  <a:cubicBezTo>
                    <a:pt x="50" y="13"/>
                    <a:pt x="1" y="83"/>
                    <a:pt x="17" y="153"/>
                  </a:cubicBezTo>
                  <a:cubicBezTo>
                    <a:pt x="17" y="186"/>
                    <a:pt x="34" y="219"/>
                    <a:pt x="67" y="240"/>
                  </a:cubicBezTo>
                  <a:cubicBezTo>
                    <a:pt x="78" y="251"/>
                    <a:pt x="100" y="263"/>
                    <a:pt x="118" y="263"/>
                  </a:cubicBezTo>
                  <a:cubicBezTo>
                    <a:pt x="125" y="263"/>
                    <a:pt x="132" y="261"/>
                    <a:pt x="137" y="256"/>
                  </a:cubicBezTo>
                  <a:cubicBezTo>
                    <a:pt x="207" y="256"/>
                    <a:pt x="240" y="186"/>
                    <a:pt x="240" y="116"/>
                  </a:cubicBezTo>
                  <a:cubicBezTo>
                    <a:pt x="223" y="67"/>
                    <a:pt x="207" y="34"/>
                    <a:pt x="170" y="13"/>
                  </a:cubicBezTo>
                  <a:cubicBezTo>
                    <a:pt x="161" y="5"/>
                    <a:pt x="153"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8" name="Google Shape;14108;p36"/>
            <p:cNvSpPr/>
            <p:nvPr/>
          </p:nvSpPr>
          <p:spPr>
            <a:xfrm>
              <a:off x="4833100" y="3040425"/>
              <a:ext cx="6000" cy="5175"/>
            </a:xfrm>
            <a:custGeom>
              <a:avLst/>
              <a:gdLst/>
              <a:ahLst/>
              <a:cxnLst/>
              <a:rect l="l" t="t" r="r" b="b"/>
              <a:pathLst>
                <a:path w="240" h="207" extrusionOk="0">
                  <a:moveTo>
                    <a:pt x="104" y="0"/>
                  </a:moveTo>
                  <a:cubicBezTo>
                    <a:pt x="50" y="17"/>
                    <a:pt x="1" y="66"/>
                    <a:pt x="17" y="153"/>
                  </a:cubicBezTo>
                  <a:cubicBezTo>
                    <a:pt x="17" y="169"/>
                    <a:pt x="17" y="186"/>
                    <a:pt x="34" y="206"/>
                  </a:cubicBezTo>
                  <a:lnTo>
                    <a:pt x="223" y="206"/>
                  </a:lnTo>
                  <a:cubicBezTo>
                    <a:pt x="223" y="169"/>
                    <a:pt x="240" y="136"/>
                    <a:pt x="240" y="103"/>
                  </a:cubicBezTo>
                  <a:cubicBezTo>
                    <a:pt x="223" y="66"/>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9" name="Google Shape;14109;p36"/>
            <p:cNvSpPr/>
            <p:nvPr/>
          </p:nvSpPr>
          <p:spPr>
            <a:xfrm>
              <a:off x="4578825" y="2964775"/>
              <a:ext cx="5600" cy="6500"/>
            </a:xfrm>
            <a:custGeom>
              <a:avLst/>
              <a:gdLst/>
              <a:ahLst/>
              <a:cxnLst/>
              <a:rect l="l" t="t" r="r" b="b"/>
              <a:pathLst>
                <a:path w="224" h="260" extrusionOk="0">
                  <a:moveTo>
                    <a:pt x="120" y="0"/>
                  </a:moveTo>
                  <a:cubicBezTo>
                    <a:pt x="87" y="0"/>
                    <a:pt x="50" y="0"/>
                    <a:pt x="34" y="37"/>
                  </a:cubicBezTo>
                  <a:cubicBezTo>
                    <a:pt x="17" y="54"/>
                    <a:pt x="1" y="87"/>
                    <a:pt x="1" y="120"/>
                  </a:cubicBezTo>
                  <a:cubicBezTo>
                    <a:pt x="1" y="157"/>
                    <a:pt x="1" y="190"/>
                    <a:pt x="17" y="206"/>
                  </a:cubicBezTo>
                  <a:cubicBezTo>
                    <a:pt x="34" y="243"/>
                    <a:pt x="71" y="260"/>
                    <a:pt x="87" y="260"/>
                  </a:cubicBezTo>
                  <a:cubicBezTo>
                    <a:pt x="120" y="260"/>
                    <a:pt x="153" y="260"/>
                    <a:pt x="174" y="223"/>
                  </a:cubicBezTo>
                  <a:cubicBezTo>
                    <a:pt x="223" y="190"/>
                    <a:pt x="223" y="103"/>
                    <a:pt x="190" y="54"/>
                  </a:cubicBezTo>
                  <a:cubicBezTo>
                    <a:pt x="174" y="3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0" name="Google Shape;14110;p36"/>
            <p:cNvSpPr/>
            <p:nvPr/>
          </p:nvSpPr>
          <p:spPr>
            <a:xfrm>
              <a:off x="4575825" y="3008975"/>
              <a:ext cx="5600" cy="6525"/>
            </a:xfrm>
            <a:custGeom>
              <a:avLst/>
              <a:gdLst/>
              <a:ahLst/>
              <a:cxnLst/>
              <a:rect l="l" t="t" r="r" b="b"/>
              <a:pathLst>
                <a:path w="224" h="261" extrusionOk="0">
                  <a:moveTo>
                    <a:pt x="88" y="1"/>
                  </a:moveTo>
                  <a:cubicBezTo>
                    <a:pt x="67" y="1"/>
                    <a:pt x="50" y="21"/>
                    <a:pt x="34" y="38"/>
                  </a:cubicBezTo>
                  <a:cubicBezTo>
                    <a:pt x="17" y="71"/>
                    <a:pt x="1" y="104"/>
                    <a:pt x="1" y="158"/>
                  </a:cubicBezTo>
                  <a:cubicBezTo>
                    <a:pt x="1" y="191"/>
                    <a:pt x="17" y="207"/>
                    <a:pt x="50" y="228"/>
                  </a:cubicBezTo>
                  <a:cubicBezTo>
                    <a:pt x="67" y="261"/>
                    <a:pt x="104" y="261"/>
                    <a:pt x="121" y="261"/>
                  </a:cubicBezTo>
                  <a:cubicBezTo>
                    <a:pt x="191" y="244"/>
                    <a:pt x="224" y="191"/>
                    <a:pt x="224" y="125"/>
                  </a:cubicBezTo>
                  <a:lnTo>
                    <a:pt x="224" y="104"/>
                  </a:lnTo>
                  <a:cubicBezTo>
                    <a:pt x="207" y="54"/>
                    <a:pt x="191" y="2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1" name="Google Shape;14111;p36"/>
            <p:cNvSpPr/>
            <p:nvPr/>
          </p:nvSpPr>
          <p:spPr>
            <a:xfrm>
              <a:off x="4579250" y="2932325"/>
              <a:ext cx="5575" cy="6600"/>
            </a:xfrm>
            <a:custGeom>
              <a:avLst/>
              <a:gdLst/>
              <a:ahLst/>
              <a:cxnLst/>
              <a:rect l="l" t="t" r="r" b="b"/>
              <a:pathLst>
                <a:path w="223" h="264" extrusionOk="0">
                  <a:moveTo>
                    <a:pt x="108" y="1"/>
                  </a:moveTo>
                  <a:cubicBezTo>
                    <a:pt x="92" y="1"/>
                    <a:pt x="73" y="9"/>
                    <a:pt x="54" y="28"/>
                  </a:cubicBezTo>
                  <a:cubicBezTo>
                    <a:pt x="33" y="28"/>
                    <a:pt x="17" y="61"/>
                    <a:pt x="0" y="78"/>
                  </a:cubicBezTo>
                  <a:lnTo>
                    <a:pt x="0" y="164"/>
                  </a:lnTo>
                  <a:cubicBezTo>
                    <a:pt x="17" y="201"/>
                    <a:pt x="33" y="234"/>
                    <a:pt x="70" y="251"/>
                  </a:cubicBezTo>
                  <a:cubicBezTo>
                    <a:pt x="83" y="260"/>
                    <a:pt x="98" y="264"/>
                    <a:pt x="112" y="264"/>
                  </a:cubicBezTo>
                  <a:cubicBezTo>
                    <a:pt x="153" y="264"/>
                    <a:pt x="194" y="232"/>
                    <a:pt x="206" y="181"/>
                  </a:cubicBezTo>
                  <a:cubicBezTo>
                    <a:pt x="223" y="115"/>
                    <a:pt x="206" y="28"/>
                    <a:pt x="136" y="12"/>
                  </a:cubicBezTo>
                  <a:cubicBezTo>
                    <a:pt x="129" y="5"/>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2" name="Google Shape;14112;p36"/>
            <p:cNvSpPr/>
            <p:nvPr/>
          </p:nvSpPr>
          <p:spPr>
            <a:xfrm>
              <a:off x="4584400" y="2992700"/>
              <a:ext cx="6000" cy="6525"/>
            </a:xfrm>
            <a:custGeom>
              <a:avLst/>
              <a:gdLst/>
              <a:ahLst/>
              <a:cxnLst/>
              <a:rect l="l" t="t" r="r" b="b"/>
              <a:pathLst>
                <a:path w="240" h="261" extrusionOk="0">
                  <a:moveTo>
                    <a:pt x="136" y="0"/>
                  </a:moveTo>
                  <a:cubicBezTo>
                    <a:pt x="120" y="0"/>
                    <a:pt x="87" y="0"/>
                    <a:pt x="70" y="33"/>
                  </a:cubicBezTo>
                  <a:cubicBezTo>
                    <a:pt x="17" y="71"/>
                    <a:pt x="0" y="157"/>
                    <a:pt x="54" y="207"/>
                  </a:cubicBezTo>
                  <a:cubicBezTo>
                    <a:pt x="70" y="240"/>
                    <a:pt x="87" y="260"/>
                    <a:pt x="120" y="260"/>
                  </a:cubicBezTo>
                  <a:cubicBezTo>
                    <a:pt x="157" y="260"/>
                    <a:pt x="173" y="260"/>
                    <a:pt x="206" y="223"/>
                  </a:cubicBezTo>
                  <a:cubicBezTo>
                    <a:pt x="223" y="207"/>
                    <a:pt x="239" y="174"/>
                    <a:pt x="239" y="136"/>
                  </a:cubicBezTo>
                  <a:cubicBezTo>
                    <a:pt x="239" y="104"/>
                    <a:pt x="239" y="71"/>
                    <a:pt x="223" y="54"/>
                  </a:cubicBezTo>
                  <a:cubicBezTo>
                    <a:pt x="206" y="33"/>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3" name="Google Shape;14113;p36"/>
            <p:cNvSpPr/>
            <p:nvPr/>
          </p:nvSpPr>
          <p:spPr>
            <a:xfrm>
              <a:off x="4581000" y="2914875"/>
              <a:ext cx="6000" cy="6525"/>
            </a:xfrm>
            <a:custGeom>
              <a:avLst/>
              <a:gdLst/>
              <a:ahLst/>
              <a:cxnLst/>
              <a:rect l="l" t="t" r="r" b="b"/>
              <a:pathLst>
                <a:path w="240" h="261" extrusionOk="0">
                  <a:moveTo>
                    <a:pt x="125" y="1"/>
                  </a:moveTo>
                  <a:cubicBezTo>
                    <a:pt x="80" y="1"/>
                    <a:pt x="30" y="31"/>
                    <a:pt x="17" y="75"/>
                  </a:cubicBezTo>
                  <a:cubicBezTo>
                    <a:pt x="0" y="141"/>
                    <a:pt x="17" y="227"/>
                    <a:pt x="87" y="244"/>
                  </a:cubicBezTo>
                  <a:cubicBezTo>
                    <a:pt x="103" y="260"/>
                    <a:pt x="120" y="260"/>
                    <a:pt x="136" y="260"/>
                  </a:cubicBezTo>
                  <a:cubicBezTo>
                    <a:pt x="169" y="244"/>
                    <a:pt x="206" y="227"/>
                    <a:pt x="223" y="178"/>
                  </a:cubicBezTo>
                  <a:cubicBezTo>
                    <a:pt x="239" y="124"/>
                    <a:pt x="223" y="75"/>
                    <a:pt x="206" y="38"/>
                  </a:cubicBezTo>
                  <a:cubicBezTo>
                    <a:pt x="190" y="21"/>
                    <a:pt x="169" y="21"/>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4" name="Google Shape;14114;p36"/>
            <p:cNvSpPr/>
            <p:nvPr/>
          </p:nvSpPr>
          <p:spPr>
            <a:xfrm>
              <a:off x="4564200" y="2965325"/>
              <a:ext cx="6100" cy="6550"/>
            </a:xfrm>
            <a:custGeom>
              <a:avLst/>
              <a:gdLst/>
              <a:ahLst/>
              <a:cxnLst/>
              <a:rect l="l" t="t" r="r" b="b"/>
              <a:pathLst>
                <a:path w="244" h="262" extrusionOk="0">
                  <a:moveTo>
                    <a:pt x="120" y="1"/>
                  </a:moveTo>
                  <a:cubicBezTo>
                    <a:pt x="77" y="1"/>
                    <a:pt x="44" y="33"/>
                    <a:pt x="17" y="81"/>
                  </a:cubicBezTo>
                  <a:cubicBezTo>
                    <a:pt x="0" y="151"/>
                    <a:pt x="37" y="221"/>
                    <a:pt x="87" y="254"/>
                  </a:cubicBezTo>
                  <a:cubicBezTo>
                    <a:pt x="98" y="254"/>
                    <a:pt x="109" y="262"/>
                    <a:pt x="121" y="262"/>
                  </a:cubicBezTo>
                  <a:cubicBezTo>
                    <a:pt x="127" y="262"/>
                    <a:pt x="133" y="260"/>
                    <a:pt x="140" y="254"/>
                  </a:cubicBezTo>
                  <a:cubicBezTo>
                    <a:pt x="173" y="254"/>
                    <a:pt x="206" y="221"/>
                    <a:pt x="223" y="184"/>
                  </a:cubicBezTo>
                  <a:cubicBezTo>
                    <a:pt x="243" y="135"/>
                    <a:pt x="243" y="81"/>
                    <a:pt x="206" y="48"/>
                  </a:cubicBezTo>
                  <a:cubicBezTo>
                    <a:pt x="190" y="32"/>
                    <a:pt x="190" y="15"/>
                    <a:pt x="173" y="15"/>
                  </a:cubicBezTo>
                  <a:cubicBezTo>
                    <a:pt x="154" y="5"/>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5" name="Google Shape;14115;p36"/>
            <p:cNvSpPr/>
            <p:nvPr/>
          </p:nvSpPr>
          <p:spPr>
            <a:xfrm>
              <a:off x="4573675" y="3025675"/>
              <a:ext cx="6425" cy="6675"/>
            </a:xfrm>
            <a:custGeom>
              <a:avLst/>
              <a:gdLst/>
              <a:ahLst/>
              <a:cxnLst/>
              <a:rect l="l" t="t" r="r" b="b"/>
              <a:pathLst>
                <a:path w="257" h="267" extrusionOk="0">
                  <a:moveTo>
                    <a:pt x="139" y="1"/>
                  </a:moveTo>
                  <a:cubicBezTo>
                    <a:pt x="86" y="1"/>
                    <a:pt x="44" y="33"/>
                    <a:pt x="17" y="91"/>
                  </a:cubicBezTo>
                  <a:cubicBezTo>
                    <a:pt x="0" y="157"/>
                    <a:pt x="33" y="228"/>
                    <a:pt x="87" y="261"/>
                  </a:cubicBezTo>
                  <a:cubicBezTo>
                    <a:pt x="96" y="264"/>
                    <a:pt x="106" y="266"/>
                    <a:pt x="116" y="266"/>
                  </a:cubicBezTo>
                  <a:cubicBezTo>
                    <a:pt x="161" y="266"/>
                    <a:pt x="210" y="232"/>
                    <a:pt x="223" y="178"/>
                  </a:cubicBezTo>
                  <a:cubicBezTo>
                    <a:pt x="256" y="108"/>
                    <a:pt x="223" y="38"/>
                    <a:pt x="174"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6" name="Google Shape;14116;p36"/>
            <p:cNvSpPr/>
            <p:nvPr/>
          </p:nvSpPr>
          <p:spPr>
            <a:xfrm>
              <a:off x="4562950" y="3011850"/>
              <a:ext cx="6000" cy="6650"/>
            </a:xfrm>
            <a:custGeom>
              <a:avLst/>
              <a:gdLst/>
              <a:ahLst/>
              <a:cxnLst/>
              <a:rect l="l" t="t" r="r" b="b"/>
              <a:pathLst>
                <a:path w="240" h="266" extrusionOk="0">
                  <a:moveTo>
                    <a:pt x="111" y="1"/>
                  </a:moveTo>
                  <a:cubicBezTo>
                    <a:pt x="92" y="1"/>
                    <a:pt x="76" y="14"/>
                    <a:pt x="50" y="26"/>
                  </a:cubicBezTo>
                  <a:cubicBezTo>
                    <a:pt x="1" y="76"/>
                    <a:pt x="1" y="162"/>
                    <a:pt x="34" y="216"/>
                  </a:cubicBezTo>
                  <a:cubicBezTo>
                    <a:pt x="50" y="232"/>
                    <a:pt x="87" y="249"/>
                    <a:pt x="120" y="265"/>
                  </a:cubicBezTo>
                  <a:cubicBezTo>
                    <a:pt x="137" y="265"/>
                    <a:pt x="170" y="249"/>
                    <a:pt x="190" y="232"/>
                  </a:cubicBezTo>
                  <a:cubicBezTo>
                    <a:pt x="223" y="216"/>
                    <a:pt x="223" y="179"/>
                    <a:pt x="240" y="146"/>
                  </a:cubicBezTo>
                  <a:cubicBezTo>
                    <a:pt x="240" y="113"/>
                    <a:pt x="223" y="76"/>
                    <a:pt x="207" y="43"/>
                  </a:cubicBezTo>
                  <a:cubicBezTo>
                    <a:pt x="207" y="26"/>
                    <a:pt x="190" y="26"/>
                    <a:pt x="170" y="10"/>
                  </a:cubicBezTo>
                  <a:lnTo>
                    <a:pt x="137" y="10"/>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7" name="Google Shape;14117;p36"/>
            <p:cNvSpPr/>
            <p:nvPr/>
          </p:nvSpPr>
          <p:spPr>
            <a:xfrm>
              <a:off x="4651800" y="2998100"/>
              <a:ext cx="6100" cy="6675"/>
            </a:xfrm>
            <a:custGeom>
              <a:avLst/>
              <a:gdLst/>
              <a:ahLst/>
              <a:cxnLst/>
              <a:rect l="l" t="t" r="r" b="b"/>
              <a:pathLst>
                <a:path w="244" h="267" extrusionOk="0">
                  <a:moveTo>
                    <a:pt x="95" y="0"/>
                  </a:moveTo>
                  <a:cubicBezTo>
                    <a:pt x="76" y="0"/>
                    <a:pt x="61" y="12"/>
                    <a:pt x="38" y="24"/>
                  </a:cubicBezTo>
                  <a:cubicBezTo>
                    <a:pt x="17" y="61"/>
                    <a:pt x="1" y="77"/>
                    <a:pt x="1" y="110"/>
                  </a:cubicBezTo>
                  <a:cubicBezTo>
                    <a:pt x="1" y="147"/>
                    <a:pt x="1" y="180"/>
                    <a:pt x="17" y="213"/>
                  </a:cubicBezTo>
                  <a:cubicBezTo>
                    <a:pt x="38" y="230"/>
                    <a:pt x="71" y="250"/>
                    <a:pt x="104" y="267"/>
                  </a:cubicBezTo>
                  <a:cubicBezTo>
                    <a:pt x="120" y="267"/>
                    <a:pt x="157" y="250"/>
                    <a:pt x="174" y="230"/>
                  </a:cubicBezTo>
                  <a:cubicBezTo>
                    <a:pt x="223" y="180"/>
                    <a:pt x="244" y="110"/>
                    <a:pt x="190" y="44"/>
                  </a:cubicBezTo>
                  <a:cubicBezTo>
                    <a:pt x="190" y="24"/>
                    <a:pt x="174" y="24"/>
                    <a:pt x="157" y="7"/>
                  </a:cubicBezTo>
                  <a:lnTo>
                    <a:pt x="120" y="7"/>
                  </a:lnTo>
                  <a:cubicBezTo>
                    <a:pt x="110" y="2"/>
                    <a:pt x="10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8" name="Google Shape;14118;p36"/>
            <p:cNvSpPr/>
            <p:nvPr/>
          </p:nvSpPr>
          <p:spPr>
            <a:xfrm>
              <a:off x="4653975" y="2948150"/>
              <a:ext cx="6000" cy="6325"/>
            </a:xfrm>
            <a:custGeom>
              <a:avLst/>
              <a:gdLst/>
              <a:ahLst/>
              <a:cxnLst/>
              <a:rect l="l" t="t" r="r" b="b"/>
              <a:pathLst>
                <a:path w="240" h="253" extrusionOk="0">
                  <a:moveTo>
                    <a:pt x="122" y="1"/>
                  </a:moveTo>
                  <a:cubicBezTo>
                    <a:pt x="78" y="1"/>
                    <a:pt x="44" y="32"/>
                    <a:pt x="17" y="84"/>
                  </a:cubicBezTo>
                  <a:cubicBezTo>
                    <a:pt x="0" y="150"/>
                    <a:pt x="33" y="220"/>
                    <a:pt x="87" y="253"/>
                  </a:cubicBezTo>
                  <a:lnTo>
                    <a:pt x="136" y="253"/>
                  </a:lnTo>
                  <a:cubicBezTo>
                    <a:pt x="173" y="253"/>
                    <a:pt x="206" y="220"/>
                    <a:pt x="223" y="187"/>
                  </a:cubicBezTo>
                  <a:cubicBezTo>
                    <a:pt x="239" y="133"/>
                    <a:pt x="239" y="84"/>
                    <a:pt x="206" y="47"/>
                  </a:cubicBezTo>
                  <a:cubicBezTo>
                    <a:pt x="190" y="30"/>
                    <a:pt x="190" y="14"/>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9" name="Google Shape;14119;p36"/>
            <p:cNvSpPr/>
            <p:nvPr/>
          </p:nvSpPr>
          <p:spPr>
            <a:xfrm>
              <a:off x="4657875" y="3026025"/>
              <a:ext cx="5600" cy="6700"/>
            </a:xfrm>
            <a:custGeom>
              <a:avLst/>
              <a:gdLst/>
              <a:ahLst/>
              <a:cxnLst/>
              <a:rect l="l" t="t" r="r" b="b"/>
              <a:pathLst>
                <a:path w="224" h="268" extrusionOk="0">
                  <a:moveTo>
                    <a:pt x="107" y="1"/>
                  </a:moveTo>
                  <a:cubicBezTo>
                    <a:pt x="84" y="1"/>
                    <a:pt x="62" y="12"/>
                    <a:pt x="50" y="24"/>
                  </a:cubicBezTo>
                  <a:cubicBezTo>
                    <a:pt x="1" y="77"/>
                    <a:pt x="1" y="164"/>
                    <a:pt x="34" y="214"/>
                  </a:cubicBezTo>
                  <a:cubicBezTo>
                    <a:pt x="50" y="230"/>
                    <a:pt x="67" y="247"/>
                    <a:pt x="104" y="267"/>
                  </a:cubicBezTo>
                  <a:cubicBezTo>
                    <a:pt x="137" y="267"/>
                    <a:pt x="170" y="247"/>
                    <a:pt x="186" y="230"/>
                  </a:cubicBezTo>
                  <a:cubicBezTo>
                    <a:pt x="207" y="214"/>
                    <a:pt x="223" y="181"/>
                    <a:pt x="223" y="143"/>
                  </a:cubicBezTo>
                  <a:cubicBezTo>
                    <a:pt x="223" y="110"/>
                    <a:pt x="223" y="77"/>
                    <a:pt x="207" y="40"/>
                  </a:cubicBezTo>
                  <a:cubicBezTo>
                    <a:pt x="186" y="24"/>
                    <a:pt x="170" y="7"/>
                    <a:pt x="153" y="7"/>
                  </a:cubicBezTo>
                  <a:lnTo>
                    <a:pt x="137" y="7"/>
                  </a:lnTo>
                  <a:cubicBezTo>
                    <a:pt x="127" y="3"/>
                    <a:pt x="11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0" name="Google Shape;14120;p36"/>
            <p:cNvSpPr/>
            <p:nvPr/>
          </p:nvSpPr>
          <p:spPr>
            <a:xfrm>
              <a:off x="4596875" y="3040275"/>
              <a:ext cx="5575" cy="3575"/>
            </a:xfrm>
            <a:custGeom>
              <a:avLst/>
              <a:gdLst/>
              <a:ahLst/>
              <a:cxnLst/>
              <a:rect l="l" t="t" r="r" b="b"/>
              <a:pathLst>
                <a:path w="223" h="143" extrusionOk="0">
                  <a:moveTo>
                    <a:pt x="117" y="1"/>
                  </a:moveTo>
                  <a:cubicBezTo>
                    <a:pt x="67" y="1"/>
                    <a:pt x="27" y="35"/>
                    <a:pt x="0" y="89"/>
                  </a:cubicBezTo>
                  <a:lnTo>
                    <a:pt x="0" y="142"/>
                  </a:lnTo>
                  <a:lnTo>
                    <a:pt x="223" y="142"/>
                  </a:lnTo>
                  <a:cubicBezTo>
                    <a:pt x="223" y="89"/>
                    <a:pt x="190" y="39"/>
                    <a:pt x="153" y="6"/>
                  </a:cubicBezTo>
                  <a:cubicBezTo>
                    <a:pt x="140" y="2"/>
                    <a:pt x="128"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1" name="Google Shape;14121;p36"/>
            <p:cNvSpPr/>
            <p:nvPr/>
          </p:nvSpPr>
          <p:spPr>
            <a:xfrm>
              <a:off x="4652225" y="2965800"/>
              <a:ext cx="6100" cy="6425"/>
            </a:xfrm>
            <a:custGeom>
              <a:avLst/>
              <a:gdLst/>
              <a:ahLst/>
              <a:cxnLst/>
              <a:rect l="l" t="t" r="r" b="b"/>
              <a:pathLst>
                <a:path w="244" h="257" extrusionOk="0">
                  <a:moveTo>
                    <a:pt x="105" y="0"/>
                  </a:moveTo>
                  <a:cubicBezTo>
                    <a:pt x="88" y="0"/>
                    <a:pt x="70" y="4"/>
                    <a:pt x="54" y="13"/>
                  </a:cubicBezTo>
                  <a:cubicBezTo>
                    <a:pt x="37" y="29"/>
                    <a:pt x="21" y="46"/>
                    <a:pt x="0" y="79"/>
                  </a:cubicBezTo>
                  <a:lnTo>
                    <a:pt x="0" y="165"/>
                  </a:lnTo>
                  <a:cubicBezTo>
                    <a:pt x="21" y="202"/>
                    <a:pt x="37" y="235"/>
                    <a:pt x="70" y="252"/>
                  </a:cubicBezTo>
                  <a:cubicBezTo>
                    <a:pt x="79" y="255"/>
                    <a:pt x="89" y="256"/>
                    <a:pt x="98" y="256"/>
                  </a:cubicBezTo>
                  <a:cubicBezTo>
                    <a:pt x="145" y="256"/>
                    <a:pt x="193" y="223"/>
                    <a:pt x="206" y="165"/>
                  </a:cubicBezTo>
                  <a:cubicBezTo>
                    <a:pt x="243" y="116"/>
                    <a:pt x="206" y="29"/>
                    <a:pt x="157" y="13"/>
                  </a:cubicBezTo>
                  <a:cubicBezTo>
                    <a:pt x="140" y="4"/>
                    <a:pt x="12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2" name="Google Shape;14122;p36"/>
            <p:cNvSpPr/>
            <p:nvPr/>
          </p:nvSpPr>
          <p:spPr>
            <a:xfrm>
              <a:off x="4659525" y="2980925"/>
              <a:ext cx="6125" cy="6650"/>
            </a:xfrm>
            <a:custGeom>
              <a:avLst/>
              <a:gdLst/>
              <a:ahLst/>
              <a:cxnLst/>
              <a:rect l="l" t="t" r="r" b="b"/>
              <a:pathLst>
                <a:path w="245" h="266" extrusionOk="0">
                  <a:moveTo>
                    <a:pt x="121" y="1"/>
                  </a:moveTo>
                  <a:cubicBezTo>
                    <a:pt x="115" y="1"/>
                    <a:pt x="109" y="3"/>
                    <a:pt x="104" y="10"/>
                  </a:cubicBezTo>
                  <a:cubicBezTo>
                    <a:pt x="38" y="10"/>
                    <a:pt x="1" y="76"/>
                    <a:pt x="1" y="146"/>
                  </a:cubicBezTo>
                  <a:cubicBezTo>
                    <a:pt x="17" y="179"/>
                    <a:pt x="38" y="216"/>
                    <a:pt x="54" y="232"/>
                  </a:cubicBezTo>
                  <a:cubicBezTo>
                    <a:pt x="71" y="249"/>
                    <a:pt x="104" y="265"/>
                    <a:pt x="141" y="265"/>
                  </a:cubicBezTo>
                  <a:cubicBezTo>
                    <a:pt x="190" y="249"/>
                    <a:pt x="244" y="179"/>
                    <a:pt x="223" y="113"/>
                  </a:cubicBezTo>
                  <a:cubicBezTo>
                    <a:pt x="223" y="76"/>
                    <a:pt x="207" y="43"/>
                    <a:pt x="190" y="26"/>
                  </a:cubicBezTo>
                  <a:cubicBezTo>
                    <a:pt x="174" y="26"/>
                    <a:pt x="174" y="10"/>
                    <a:pt x="157" y="10"/>
                  </a:cubicBezTo>
                  <a:cubicBezTo>
                    <a:pt x="146" y="10"/>
                    <a:pt x="134"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3" name="Google Shape;14123;p36"/>
            <p:cNvSpPr/>
            <p:nvPr/>
          </p:nvSpPr>
          <p:spPr>
            <a:xfrm>
              <a:off x="4643250" y="3028775"/>
              <a:ext cx="5600" cy="6525"/>
            </a:xfrm>
            <a:custGeom>
              <a:avLst/>
              <a:gdLst/>
              <a:ahLst/>
              <a:cxnLst/>
              <a:rect l="l" t="t" r="r" b="b"/>
              <a:pathLst>
                <a:path w="224" h="261" extrusionOk="0">
                  <a:moveTo>
                    <a:pt x="87" y="0"/>
                  </a:moveTo>
                  <a:cubicBezTo>
                    <a:pt x="50" y="0"/>
                    <a:pt x="33" y="17"/>
                    <a:pt x="17" y="54"/>
                  </a:cubicBezTo>
                  <a:cubicBezTo>
                    <a:pt x="0" y="87"/>
                    <a:pt x="0" y="120"/>
                    <a:pt x="0" y="157"/>
                  </a:cubicBezTo>
                  <a:cubicBezTo>
                    <a:pt x="0" y="190"/>
                    <a:pt x="17" y="207"/>
                    <a:pt x="33" y="223"/>
                  </a:cubicBezTo>
                  <a:cubicBezTo>
                    <a:pt x="70" y="260"/>
                    <a:pt x="87" y="260"/>
                    <a:pt x="120" y="260"/>
                  </a:cubicBezTo>
                  <a:cubicBezTo>
                    <a:pt x="190" y="240"/>
                    <a:pt x="223" y="174"/>
                    <a:pt x="223" y="104"/>
                  </a:cubicBezTo>
                  <a:cubicBezTo>
                    <a:pt x="207" y="71"/>
                    <a:pt x="190" y="33"/>
                    <a:pt x="174" y="17"/>
                  </a:cubicBezTo>
                  <a:cubicBezTo>
                    <a:pt x="153"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4" name="Google Shape;14124;p36"/>
            <p:cNvSpPr/>
            <p:nvPr/>
          </p:nvSpPr>
          <p:spPr>
            <a:xfrm>
              <a:off x="4648400" y="3013325"/>
              <a:ext cx="6000" cy="6500"/>
            </a:xfrm>
            <a:custGeom>
              <a:avLst/>
              <a:gdLst/>
              <a:ahLst/>
              <a:cxnLst/>
              <a:rect l="l" t="t" r="r" b="b"/>
              <a:pathLst>
                <a:path w="240" h="260" extrusionOk="0">
                  <a:moveTo>
                    <a:pt x="104" y="0"/>
                  </a:moveTo>
                  <a:cubicBezTo>
                    <a:pt x="33" y="0"/>
                    <a:pt x="1" y="70"/>
                    <a:pt x="1" y="136"/>
                  </a:cubicBezTo>
                  <a:cubicBezTo>
                    <a:pt x="17" y="173"/>
                    <a:pt x="17" y="206"/>
                    <a:pt x="50" y="223"/>
                  </a:cubicBezTo>
                  <a:cubicBezTo>
                    <a:pt x="71" y="260"/>
                    <a:pt x="104" y="260"/>
                    <a:pt x="137" y="260"/>
                  </a:cubicBezTo>
                  <a:cubicBezTo>
                    <a:pt x="190" y="239"/>
                    <a:pt x="240" y="173"/>
                    <a:pt x="223" y="103"/>
                  </a:cubicBezTo>
                  <a:cubicBezTo>
                    <a:pt x="223" y="54"/>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5" name="Google Shape;14125;p36"/>
            <p:cNvSpPr/>
            <p:nvPr/>
          </p:nvSpPr>
          <p:spPr>
            <a:xfrm>
              <a:off x="4569750" y="2995275"/>
              <a:ext cx="6100" cy="6675"/>
            </a:xfrm>
            <a:custGeom>
              <a:avLst/>
              <a:gdLst/>
              <a:ahLst/>
              <a:cxnLst/>
              <a:rect l="l" t="t" r="r" b="b"/>
              <a:pathLst>
                <a:path w="244" h="267" extrusionOk="0">
                  <a:moveTo>
                    <a:pt x="104" y="1"/>
                  </a:moveTo>
                  <a:cubicBezTo>
                    <a:pt x="71" y="17"/>
                    <a:pt x="54" y="33"/>
                    <a:pt x="38" y="54"/>
                  </a:cubicBezTo>
                  <a:cubicBezTo>
                    <a:pt x="21" y="87"/>
                    <a:pt x="1" y="120"/>
                    <a:pt x="21" y="157"/>
                  </a:cubicBezTo>
                  <a:cubicBezTo>
                    <a:pt x="21" y="190"/>
                    <a:pt x="38" y="223"/>
                    <a:pt x="54" y="240"/>
                  </a:cubicBezTo>
                  <a:cubicBezTo>
                    <a:pt x="78" y="254"/>
                    <a:pt x="93" y="267"/>
                    <a:pt x="113" y="267"/>
                  </a:cubicBezTo>
                  <a:cubicBezTo>
                    <a:pt x="121" y="267"/>
                    <a:pt x="130" y="265"/>
                    <a:pt x="141" y="260"/>
                  </a:cubicBezTo>
                  <a:cubicBezTo>
                    <a:pt x="190" y="260"/>
                    <a:pt x="244" y="190"/>
                    <a:pt x="227" y="120"/>
                  </a:cubicBezTo>
                  <a:cubicBezTo>
                    <a:pt x="227" y="87"/>
                    <a:pt x="207" y="54"/>
                    <a:pt x="190" y="33"/>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6" name="Google Shape;14126;p36"/>
            <p:cNvSpPr/>
            <p:nvPr/>
          </p:nvSpPr>
          <p:spPr>
            <a:xfrm>
              <a:off x="4958850" y="3000675"/>
              <a:ext cx="6525" cy="6575"/>
            </a:xfrm>
            <a:custGeom>
              <a:avLst/>
              <a:gdLst/>
              <a:ahLst/>
              <a:cxnLst/>
              <a:rect l="l" t="t" r="r" b="b"/>
              <a:pathLst>
                <a:path w="261" h="263" extrusionOk="0">
                  <a:moveTo>
                    <a:pt x="122" y="0"/>
                  </a:moveTo>
                  <a:cubicBezTo>
                    <a:pt x="104" y="0"/>
                    <a:pt x="82" y="12"/>
                    <a:pt x="71" y="24"/>
                  </a:cubicBezTo>
                  <a:cubicBezTo>
                    <a:pt x="21" y="77"/>
                    <a:pt x="1" y="164"/>
                    <a:pt x="54" y="213"/>
                  </a:cubicBezTo>
                  <a:cubicBezTo>
                    <a:pt x="73" y="244"/>
                    <a:pt x="105" y="263"/>
                    <a:pt x="137" y="263"/>
                  </a:cubicBezTo>
                  <a:cubicBezTo>
                    <a:pt x="161" y="263"/>
                    <a:pt x="186" y="253"/>
                    <a:pt x="207" y="230"/>
                  </a:cubicBezTo>
                  <a:cubicBezTo>
                    <a:pt x="260" y="180"/>
                    <a:pt x="260" y="110"/>
                    <a:pt x="227" y="44"/>
                  </a:cubicBezTo>
                  <a:cubicBezTo>
                    <a:pt x="207" y="24"/>
                    <a:pt x="190" y="24"/>
                    <a:pt x="174" y="7"/>
                  </a:cubicBezTo>
                  <a:lnTo>
                    <a:pt x="141" y="7"/>
                  </a:lnTo>
                  <a:cubicBezTo>
                    <a:pt x="136" y="2"/>
                    <a:pt x="129"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7" name="Google Shape;14127;p36"/>
            <p:cNvSpPr/>
            <p:nvPr/>
          </p:nvSpPr>
          <p:spPr>
            <a:xfrm>
              <a:off x="4566350" y="2796025"/>
              <a:ext cx="5600" cy="4400"/>
            </a:xfrm>
            <a:custGeom>
              <a:avLst/>
              <a:gdLst/>
              <a:ahLst/>
              <a:cxnLst/>
              <a:rect l="l" t="t" r="r" b="b"/>
              <a:pathLst>
                <a:path w="224" h="176" extrusionOk="0">
                  <a:moveTo>
                    <a:pt x="223" y="1"/>
                  </a:moveTo>
                  <a:cubicBezTo>
                    <a:pt x="174" y="17"/>
                    <a:pt x="104" y="34"/>
                    <a:pt x="54" y="34"/>
                  </a:cubicBezTo>
                  <a:cubicBezTo>
                    <a:pt x="34" y="34"/>
                    <a:pt x="17" y="50"/>
                    <a:pt x="1" y="50"/>
                  </a:cubicBezTo>
                  <a:cubicBezTo>
                    <a:pt x="1" y="104"/>
                    <a:pt x="34" y="154"/>
                    <a:pt x="71" y="170"/>
                  </a:cubicBezTo>
                  <a:cubicBezTo>
                    <a:pt x="83" y="174"/>
                    <a:pt x="95" y="176"/>
                    <a:pt x="106" y="176"/>
                  </a:cubicBezTo>
                  <a:cubicBezTo>
                    <a:pt x="156" y="176"/>
                    <a:pt x="197" y="141"/>
                    <a:pt x="223" y="88"/>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8" name="Google Shape;14128;p36"/>
            <p:cNvSpPr/>
            <p:nvPr/>
          </p:nvSpPr>
          <p:spPr>
            <a:xfrm>
              <a:off x="4561200" y="3026600"/>
              <a:ext cx="3425" cy="6625"/>
            </a:xfrm>
            <a:custGeom>
              <a:avLst/>
              <a:gdLst/>
              <a:ahLst/>
              <a:cxnLst/>
              <a:rect l="l" t="t" r="r" b="b"/>
              <a:pathLst>
                <a:path w="137" h="265" extrusionOk="0">
                  <a:moveTo>
                    <a:pt x="1" y="1"/>
                  </a:moveTo>
                  <a:lnTo>
                    <a:pt x="1" y="261"/>
                  </a:lnTo>
                  <a:cubicBezTo>
                    <a:pt x="10" y="263"/>
                    <a:pt x="19" y="265"/>
                    <a:pt x="27" y="265"/>
                  </a:cubicBezTo>
                  <a:cubicBezTo>
                    <a:pt x="70" y="265"/>
                    <a:pt x="106" y="232"/>
                    <a:pt x="120" y="174"/>
                  </a:cubicBezTo>
                  <a:cubicBezTo>
                    <a:pt x="137" y="120"/>
                    <a:pt x="104" y="38"/>
                    <a:pt x="54" y="17"/>
                  </a:cubicBezTo>
                  <a:cubicBezTo>
                    <a:pt x="34" y="1"/>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9" name="Google Shape;14129;p36"/>
            <p:cNvSpPr/>
            <p:nvPr/>
          </p:nvSpPr>
          <p:spPr>
            <a:xfrm>
              <a:off x="4977400" y="3003000"/>
              <a:ext cx="1675" cy="3025"/>
            </a:xfrm>
            <a:custGeom>
              <a:avLst/>
              <a:gdLst/>
              <a:ahLst/>
              <a:cxnLst/>
              <a:rect l="l" t="t" r="r" b="b"/>
              <a:pathLst>
                <a:path w="67" h="121" extrusionOk="0">
                  <a:moveTo>
                    <a:pt x="1" y="1"/>
                  </a:moveTo>
                  <a:lnTo>
                    <a:pt x="1" y="34"/>
                  </a:lnTo>
                  <a:cubicBezTo>
                    <a:pt x="17" y="71"/>
                    <a:pt x="34" y="104"/>
                    <a:pt x="67" y="120"/>
                  </a:cubicBezTo>
                  <a:cubicBezTo>
                    <a:pt x="34" y="71"/>
                    <a:pt x="17"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0" name="Google Shape;14130;p36"/>
            <p:cNvSpPr/>
            <p:nvPr/>
          </p:nvSpPr>
          <p:spPr>
            <a:xfrm>
              <a:off x="4566775" y="3041325"/>
              <a:ext cx="5175" cy="2100"/>
            </a:xfrm>
            <a:custGeom>
              <a:avLst/>
              <a:gdLst/>
              <a:ahLst/>
              <a:cxnLst/>
              <a:rect l="l" t="t" r="r" b="b"/>
              <a:pathLst>
                <a:path w="207" h="84" extrusionOk="0">
                  <a:moveTo>
                    <a:pt x="96" y="1"/>
                  </a:moveTo>
                  <a:cubicBezTo>
                    <a:pt x="53" y="1"/>
                    <a:pt x="12" y="32"/>
                    <a:pt x="0" y="84"/>
                  </a:cubicBezTo>
                  <a:lnTo>
                    <a:pt x="206" y="84"/>
                  </a:lnTo>
                  <a:cubicBezTo>
                    <a:pt x="190" y="47"/>
                    <a:pt x="173" y="30"/>
                    <a:pt x="140"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1" name="Google Shape;14131;p36"/>
            <p:cNvSpPr/>
            <p:nvPr/>
          </p:nvSpPr>
          <p:spPr>
            <a:xfrm>
              <a:off x="4962350" y="3032725"/>
              <a:ext cx="6000" cy="6575"/>
            </a:xfrm>
            <a:custGeom>
              <a:avLst/>
              <a:gdLst/>
              <a:ahLst/>
              <a:cxnLst/>
              <a:rect l="l" t="t" r="r" b="b"/>
              <a:pathLst>
                <a:path w="240" h="263" extrusionOk="0">
                  <a:moveTo>
                    <a:pt x="119" y="1"/>
                  </a:moveTo>
                  <a:cubicBezTo>
                    <a:pt x="76" y="1"/>
                    <a:pt x="41" y="34"/>
                    <a:pt x="17" y="82"/>
                  </a:cubicBezTo>
                  <a:cubicBezTo>
                    <a:pt x="1" y="152"/>
                    <a:pt x="34" y="238"/>
                    <a:pt x="87" y="255"/>
                  </a:cubicBezTo>
                  <a:cubicBezTo>
                    <a:pt x="98" y="255"/>
                    <a:pt x="109" y="262"/>
                    <a:pt x="120" y="262"/>
                  </a:cubicBezTo>
                  <a:cubicBezTo>
                    <a:pt x="126" y="262"/>
                    <a:pt x="131" y="260"/>
                    <a:pt x="137" y="255"/>
                  </a:cubicBezTo>
                  <a:cubicBezTo>
                    <a:pt x="170" y="255"/>
                    <a:pt x="207" y="222"/>
                    <a:pt x="224" y="185"/>
                  </a:cubicBezTo>
                  <a:cubicBezTo>
                    <a:pt x="240" y="135"/>
                    <a:pt x="240" y="82"/>
                    <a:pt x="207" y="49"/>
                  </a:cubicBezTo>
                  <a:cubicBezTo>
                    <a:pt x="191" y="32"/>
                    <a:pt x="191" y="16"/>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2" name="Google Shape;14132;p36"/>
            <p:cNvSpPr/>
            <p:nvPr/>
          </p:nvSpPr>
          <p:spPr>
            <a:xfrm>
              <a:off x="4966175" y="2987125"/>
              <a:ext cx="5175" cy="6175"/>
            </a:xfrm>
            <a:custGeom>
              <a:avLst/>
              <a:gdLst/>
              <a:ahLst/>
              <a:cxnLst/>
              <a:rect l="l" t="t" r="r" b="b"/>
              <a:pathLst>
                <a:path w="207" h="247" extrusionOk="0">
                  <a:moveTo>
                    <a:pt x="87" y="1"/>
                  </a:moveTo>
                  <a:cubicBezTo>
                    <a:pt x="38" y="17"/>
                    <a:pt x="0" y="71"/>
                    <a:pt x="17" y="137"/>
                  </a:cubicBezTo>
                  <a:cubicBezTo>
                    <a:pt x="17" y="174"/>
                    <a:pt x="38" y="207"/>
                    <a:pt x="71" y="223"/>
                  </a:cubicBezTo>
                  <a:cubicBezTo>
                    <a:pt x="82" y="235"/>
                    <a:pt x="102" y="247"/>
                    <a:pt x="120" y="247"/>
                  </a:cubicBezTo>
                  <a:cubicBezTo>
                    <a:pt x="127" y="247"/>
                    <a:pt x="135" y="245"/>
                    <a:pt x="141" y="240"/>
                  </a:cubicBezTo>
                  <a:cubicBezTo>
                    <a:pt x="174" y="240"/>
                    <a:pt x="190" y="223"/>
                    <a:pt x="207" y="207"/>
                  </a:cubicBezTo>
                  <a:cubicBezTo>
                    <a:pt x="174" y="137"/>
                    <a:pt x="141" y="7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3" name="Google Shape;14133;p36"/>
            <p:cNvSpPr/>
            <p:nvPr/>
          </p:nvSpPr>
          <p:spPr>
            <a:xfrm>
              <a:off x="4976900" y="3032175"/>
              <a:ext cx="5675" cy="6525"/>
            </a:xfrm>
            <a:custGeom>
              <a:avLst/>
              <a:gdLst/>
              <a:ahLst/>
              <a:cxnLst/>
              <a:rect l="l" t="t" r="r" b="b"/>
              <a:pathLst>
                <a:path w="227" h="261" extrusionOk="0">
                  <a:moveTo>
                    <a:pt x="124" y="1"/>
                  </a:moveTo>
                  <a:cubicBezTo>
                    <a:pt x="87" y="1"/>
                    <a:pt x="54" y="1"/>
                    <a:pt x="37" y="38"/>
                  </a:cubicBezTo>
                  <a:cubicBezTo>
                    <a:pt x="21" y="54"/>
                    <a:pt x="0" y="87"/>
                    <a:pt x="0" y="124"/>
                  </a:cubicBezTo>
                  <a:cubicBezTo>
                    <a:pt x="0" y="157"/>
                    <a:pt x="0" y="190"/>
                    <a:pt x="21" y="207"/>
                  </a:cubicBezTo>
                  <a:cubicBezTo>
                    <a:pt x="37" y="244"/>
                    <a:pt x="70" y="260"/>
                    <a:pt x="87" y="260"/>
                  </a:cubicBezTo>
                  <a:cubicBezTo>
                    <a:pt x="124" y="260"/>
                    <a:pt x="157" y="260"/>
                    <a:pt x="173" y="227"/>
                  </a:cubicBezTo>
                  <a:cubicBezTo>
                    <a:pt x="227" y="190"/>
                    <a:pt x="227" y="104"/>
                    <a:pt x="190" y="54"/>
                  </a:cubicBezTo>
                  <a:cubicBezTo>
                    <a:pt x="173" y="38"/>
                    <a:pt x="173" y="21"/>
                    <a:pt x="157" y="21"/>
                  </a:cubicBezTo>
                  <a:cubicBezTo>
                    <a:pt x="140" y="1"/>
                    <a:pt x="12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4" name="Google Shape;14134;p36"/>
            <p:cNvSpPr/>
            <p:nvPr/>
          </p:nvSpPr>
          <p:spPr>
            <a:xfrm>
              <a:off x="4610975" y="2786550"/>
              <a:ext cx="5700" cy="5600"/>
            </a:xfrm>
            <a:custGeom>
              <a:avLst/>
              <a:gdLst/>
              <a:ahLst/>
              <a:cxnLst/>
              <a:rect l="l" t="t" r="r" b="b"/>
              <a:pathLst>
                <a:path w="228" h="224" extrusionOk="0">
                  <a:moveTo>
                    <a:pt x="191" y="1"/>
                  </a:moveTo>
                  <a:cubicBezTo>
                    <a:pt x="125" y="1"/>
                    <a:pt x="71" y="17"/>
                    <a:pt x="22" y="17"/>
                  </a:cubicBezTo>
                  <a:cubicBezTo>
                    <a:pt x="1" y="71"/>
                    <a:pt x="1" y="137"/>
                    <a:pt x="38" y="174"/>
                  </a:cubicBezTo>
                  <a:cubicBezTo>
                    <a:pt x="54" y="207"/>
                    <a:pt x="71" y="223"/>
                    <a:pt x="104" y="223"/>
                  </a:cubicBezTo>
                  <a:cubicBezTo>
                    <a:pt x="141" y="223"/>
                    <a:pt x="158" y="223"/>
                    <a:pt x="191" y="190"/>
                  </a:cubicBezTo>
                  <a:cubicBezTo>
                    <a:pt x="207" y="174"/>
                    <a:pt x="228" y="137"/>
                    <a:pt x="228" y="104"/>
                  </a:cubicBezTo>
                  <a:cubicBezTo>
                    <a:pt x="228" y="71"/>
                    <a:pt x="228" y="34"/>
                    <a:pt x="207" y="17"/>
                  </a:cubicBez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5" name="Google Shape;14135;p36"/>
            <p:cNvSpPr/>
            <p:nvPr/>
          </p:nvSpPr>
          <p:spPr>
            <a:xfrm>
              <a:off x="4900925" y="3043000"/>
              <a:ext cx="5600" cy="3000"/>
            </a:xfrm>
            <a:custGeom>
              <a:avLst/>
              <a:gdLst/>
              <a:ahLst/>
              <a:cxnLst/>
              <a:rect l="l" t="t" r="r" b="b"/>
              <a:pathLst>
                <a:path w="224" h="120" extrusionOk="0">
                  <a:moveTo>
                    <a:pt x="87" y="0"/>
                  </a:moveTo>
                  <a:cubicBezTo>
                    <a:pt x="71" y="17"/>
                    <a:pt x="50" y="17"/>
                    <a:pt x="34" y="33"/>
                  </a:cubicBezTo>
                  <a:cubicBezTo>
                    <a:pt x="17" y="66"/>
                    <a:pt x="1" y="83"/>
                    <a:pt x="1" y="120"/>
                  </a:cubicBezTo>
                  <a:lnTo>
                    <a:pt x="223" y="120"/>
                  </a:lnTo>
                  <a:cubicBezTo>
                    <a:pt x="207" y="66"/>
                    <a:pt x="190" y="33"/>
                    <a:pt x="153" y="17"/>
                  </a:cubicBezTo>
                  <a:cubicBezTo>
                    <a:pt x="137"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6" name="Google Shape;14136;p36"/>
            <p:cNvSpPr/>
            <p:nvPr/>
          </p:nvSpPr>
          <p:spPr>
            <a:xfrm>
              <a:off x="4739000" y="3044225"/>
              <a:ext cx="3025" cy="450"/>
            </a:xfrm>
            <a:custGeom>
              <a:avLst/>
              <a:gdLst/>
              <a:ahLst/>
              <a:cxnLst/>
              <a:rect l="l" t="t" r="r" b="b"/>
              <a:pathLst>
                <a:path w="121" h="18" extrusionOk="0">
                  <a:moveTo>
                    <a:pt x="34" y="1"/>
                  </a:moveTo>
                  <a:cubicBezTo>
                    <a:pt x="34" y="1"/>
                    <a:pt x="17" y="17"/>
                    <a:pt x="1" y="17"/>
                  </a:cubicBezTo>
                  <a:lnTo>
                    <a:pt x="120" y="17"/>
                  </a:lnTo>
                  <a:cubicBezTo>
                    <a:pt x="104" y="17"/>
                    <a:pt x="104"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7" name="Google Shape;14137;p36"/>
            <p:cNvSpPr/>
            <p:nvPr/>
          </p:nvSpPr>
          <p:spPr>
            <a:xfrm>
              <a:off x="4581400" y="3039500"/>
              <a:ext cx="5600" cy="3925"/>
            </a:xfrm>
            <a:custGeom>
              <a:avLst/>
              <a:gdLst/>
              <a:ahLst/>
              <a:cxnLst/>
              <a:rect l="l" t="t" r="r" b="b"/>
              <a:pathLst>
                <a:path w="224" h="157" extrusionOk="0">
                  <a:moveTo>
                    <a:pt x="104" y="0"/>
                  </a:moveTo>
                  <a:cubicBezTo>
                    <a:pt x="34" y="17"/>
                    <a:pt x="1" y="87"/>
                    <a:pt x="1" y="157"/>
                  </a:cubicBezTo>
                  <a:lnTo>
                    <a:pt x="223" y="157"/>
                  </a:lnTo>
                  <a:lnTo>
                    <a:pt x="223" y="103"/>
                  </a:lnTo>
                  <a:cubicBezTo>
                    <a:pt x="223" y="70"/>
                    <a:pt x="207" y="54"/>
                    <a:pt x="174"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8" name="Google Shape;14138;p36"/>
            <p:cNvSpPr/>
            <p:nvPr/>
          </p:nvSpPr>
          <p:spPr>
            <a:xfrm>
              <a:off x="4916400" y="2961450"/>
              <a:ext cx="6000" cy="6700"/>
            </a:xfrm>
            <a:custGeom>
              <a:avLst/>
              <a:gdLst/>
              <a:ahLst/>
              <a:cxnLst/>
              <a:rect l="l" t="t" r="r" b="b"/>
              <a:pathLst>
                <a:path w="240" h="268" extrusionOk="0">
                  <a:moveTo>
                    <a:pt x="110" y="1"/>
                  </a:moveTo>
                  <a:cubicBezTo>
                    <a:pt x="70" y="1"/>
                    <a:pt x="29" y="32"/>
                    <a:pt x="17" y="84"/>
                  </a:cubicBezTo>
                  <a:cubicBezTo>
                    <a:pt x="0" y="150"/>
                    <a:pt x="17" y="236"/>
                    <a:pt x="70" y="253"/>
                  </a:cubicBezTo>
                  <a:cubicBezTo>
                    <a:pt x="88" y="263"/>
                    <a:pt x="106" y="267"/>
                    <a:pt x="124" y="267"/>
                  </a:cubicBezTo>
                  <a:cubicBezTo>
                    <a:pt x="170" y="267"/>
                    <a:pt x="211" y="235"/>
                    <a:pt x="223" y="187"/>
                  </a:cubicBezTo>
                  <a:cubicBezTo>
                    <a:pt x="239" y="117"/>
                    <a:pt x="206" y="30"/>
                    <a:pt x="153" y="14"/>
                  </a:cubicBezTo>
                  <a:cubicBezTo>
                    <a:pt x="139"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9" name="Google Shape;14139;p36"/>
            <p:cNvSpPr/>
            <p:nvPr/>
          </p:nvSpPr>
          <p:spPr>
            <a:xfrm>
              <a:off x="4649225" y="3042175"/>
              <a:ext cx="4775" cy="2075"/>
            </a:xfrm>
            <a:custGeom>
              <a:avLst/>
              <a:gdLst/>
              <a:ahLst/>
              <a:cxnLst/>
              <a:rect l="l" t="t" r="r" b="b"/>
              <a:pathLst>
                <a:path w="191" h="83" extrusionOk="0">
                  <a:moveTo>
                    <a:pt x="112" y="0"/>
                  </a:moveTo>
                  <a:cubicBezTo>
                    <a:pt x="104" y="0"/>
                    <a:pt x="95" y="5"/>
                    <a:pt x="87" y="13"/>
                  </a:cubicBezTo>
                  <a:cubicBezTo>
                    <a:pt x="54" y="13"/>
                    <a:pt x="38" y="33"/>
                    <a:pt x="17" y="50"/>
                  </a:cubicBezTo>
                  <a:lnTo>
                    <a:pt x="0" y="66"/>
                  </a:lnTo>
                  <a:lnTo>
                    <a:pt x="190" y="83"/>
                  </a:lnTo>
                  <a:cubicBezTo>
                    <a:pt x="190" y="50"/>
                    <a:pt x="157" y="33"/>
                    <a:pt x="141" y="13"/>
                  </a:cubicBezTo>
                  <a:cubicBezTo>
                    <a:pt x="130" y="5"/>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0" name="Google Shape;14140;p36"/>
            <p:cNvSpPr/>
            <p:nvPr/>
          </p:nvSpPr>
          <p:spPr>
            <a:xfrm>
              <a:off x="4681075" y="3038675"/>
              <a:ext cx="5600" cy="5575"/>
            </a:xfrm>
            <a:custGeom>
              <a:avLst/>
              <a:gdLst/>
              <a:ahLst/>
              <a:cxnLst/>
              <a:rect l="l" t="t" r="r" b="b"/>
              <a:pathLst>
                <a:path w="224" h="223" extrusionOk="0">
                  <a:moveTo>
                    <a:pt x="83" y="0"/>
                  </a:moveTo>
                  <a:cubicBezTo>
                    <a:pt x="66" y="0"/>
                    <a:pt x="33" y="17"/>
                    <a:pt x="17" y="50"/>
                  </a:cubicBezTo>
                  <a:cubicBezTo>
                    <a:pt x="0" y="87"/>
                    <a:pt x="0" y="120"/>
                    <a:pt x="0" y="153"/>
                  </a:cubicBezTo>
                  <a:cubicBezTo>
                    <a:pt x="0" y="173"/>
                    <a:pt x="17" y="206"/>
                    <a:pt x="33" y="223"/>
                  </a:cubicBezTo>
                  <a:lnTo>
                    <a:pt x="186" y="223"/>
                  </a:lnTo>
                  <a:cubicBezTo>
                    <a:pt x="207" y="190"/>
                    <a:pt x="223" y="153"/>
                    <a:pt x="223" y="103"/>
                  </a:cubicBezTo>
                  <a:cubicBezTo>
                    <a:pt x="207" y="70"/>
                    <a:pt x="207" y="33"/>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1" name="Google Shape;14141;p36"/>
            <p:cNvSpPr/>
            <p:nvPr/>
          </p:nvSpPr>
          <p:spPr>
            <a:xfrm>
              <a:off x="4666025" y="3040425"/>
              <a:ext cx="5600" cy="3825"/>
            </a:xfrm>
            <a:custGeom>
              <a:avLst/>
              <a:gdLst/>
              <a:ahLst/>
              <a:cxnLst/>
              <a:rect l="l" t="t" r="r" b="b"/>
              <a:pathLst>
                <a:path w="224" h="153" extrusionOk="0">
                  <a:moveTo>
                    <a:pt x="104" y="0"/>
                  </a:moveTo>
                  <a:cubicBezTo>
                    <a:pt x="34" y="17"/>
                    <a:pt x="1" y="83"/>
                    <a:pt x="1" y="153"/>
                  </a:cubicBezTo>
                  <a:lnTo>
                    <a:pt x="223" y="153"/>
                  </a:lnTo>
                  <a:lnTo>
                    <a:pt x="223" y="120"/>
                  </a:lnTo>
                  <a:cubicBezTo>
                    <a:pt x="223" y="83"/>
                    <a:pt x="207" y="50"/>
                    <a:pt x="170" y="33"/>
                  </a:cubicBezTo>
                  <a:cubicBezTo>
                    <a:pt x="170" y="17"/>
                    <a:pt x="153"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2" name="Google Shape;14142;p36"/>
            <p:cNvSpPr/>
            <p:nvPr/>
          </p:nvSpPr>
          <p:spPr>
            <a:xfrm>
              <a:off x="4917625" y="3041250"/>
              <a:ext cx="6100" cy="4750"/>
            </a:xfrm>
            <a:custGeom>
              <a:avLst/>
              <a:gdLst/>
              <a:ahLst/>
              <a:cxnLst/>
              <a:rect l="l" t="t" r="r" b="b"/>
              <a:pathLst>
                <a:path w="244" h="190" extrusionOk="0">
                  <a:moveTo>
                    <a:pt x="104" y="0"/>
                  </a:moveTo>
                  <a:cubicBezTo>
                    <a:pt x="54" y="17"/>
                    <a:pt x="1" y="87"/>
                    <a:pt x="21" y="153"/>
                  </a:cubicBezTo>
                  <a:cubicBezTo>
                    <a:pt x="21" y="173"/>
                    <a:pt x="21" y="173"/>
                    <a:pt x="38" y="190"/>
                  </a:cubicBezTo>
                  <a:lnTo>
                    <a:pt x="227" y="190"/>
                  </a:lnTo>
                  <a:cubicBezTo>
                    <a:pt x="227" y="173"/>
                    <a:pt x="244" y="136"/>
                    <a:pt x="244" y="103"/>
                  </a:cubicBezTo>
                  <a:cubicBezTo>
                    <a:pt x="227" y="70"/>
                    <a:pt x="207"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3" name="Google Shape;14143;p36"/>
            <p:cNvSpPr/>
            <p:nvPr/>
          </p:nvSpPr>
          <p:spPr>
            <a:xfrm>
              <a:off x="4924950" y="3024025"/>
              <a:ext cx="5575" cy="6525"/>
            </a:xfrm>
            <a:custGeom>
              <a:avLst/>
              <a:gdLst/>
              <a:ahLst/>
              <a:cxnLst/>
              <a:rect l="l" t="t" r="r" b="b"/>
              <a:pathLst>
                <a:path w="223" h="261" extrusionOk="0">
                  <a:moveTo>
                    <a:pt x="103" y="1"/>
                  </a:moveTo>
                  <a:cubicBezTo>
                    <a:pt x="37" y="17"/>
                    <a:pt x="0" y="71"/>
                    <a:pt x="0" y="157"/>
                  </a:cubicBezTo>
                  <a:cubicBezTo>
                    <a:pt x="17" y="190"/>
                    <a:pt x="37" y="207"/>
                    <a:pt x="54" y="223"/>
                  </a:cubicBezTo>
                  <a:cubicBezTo>
                    <a:pt x="70" y="261"/>
                    <a:pt x="103" y="261"/>
                    <a:pt x="140" y="261"/>
                  </a:cubicBezTo>
                  <a:cubicBezTo>
                    <a:pt x="157" y="261"/>
                    <a:pt x="190" y="223"/>
                    <a:pt x="206" y="207"/>
                  </a:cubicBezTo>
                  <a:cubicBezTo>
                    <a:pt x="223" y="174"/>
                    <a:pt x="223" y="141"/>
                    <a:pt x="223" y="104"/>
                  </a:cubicBezTo>
                  <a:cubicBezTo>
                    <a:pt x="223" y="71"/>
                    <a:pt x="206" y="38"/>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4" name="Google Shape;14144;p36"/>
            <p:cNvSpPr/>
            <p:nvPr/>
          </p:nvSpPr>
          <p:spPr>
            <a:xfrm>
              <a:off x="4924125" y="2976300"/>
              <a:ext cx="6000" cy="6425"/>
            </a:xfrm>
            <a:custGeom>
              <a:avLst/>
              <a:gdLst/>
              <a:ahLst/>
              <a:cxnLst/>
              <a:rect l="l" t="t" r="r" b="b"/>
              <a:pathLst>
                <a:path w="240" h="257" extrusionOk="0">
                  <a:moveTo>
                    <a:pt x="125" y="1"/>
                  </a:moveTo>
                  <a:cubicBezTo>
                    <a:pt x="80" y="1"/>
                    <a:pt x="30" y="30"/>
                    <a:pt x="17" y="71"/>
                  </a:cubicBezTo>
                  <a:cubicBezTo>
                    <a:pt x="0" y="141"/>
                    <a:pt x="17" y="228"/>
                    <a:pt x="87" y="244"/>
                  </a:cubicBezTo>
                  <a:cubicBezTo>
                    <a:pt x="100" y="253"/>
                    <a:pt x="115" y="257"/>
                    <a:pt x="129" y="257"/>
                  </a:cubicBezTo>
                  <a:cubicBezTo>
                    <a:pt x="170" y="257"/>
                    <a:pt x="211" y="226"/>
                    <a:pt x="223" y="174"/>
                  </a:cubicBezTo>
                  <a:cubicBezTo>
                    <a:pt x="239"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5" name="Google Shape;14145;p36"/>
            <p:cNvSpPr/>
            <p:nvPr/>
          </p:nvSpPr>
          <p:spPr>
            <a:xfrm>
              <a:off x="4931425" y="2960575"/>
              <a:ext cx="6425" cy="6475"/>
            </a:xfrm>
            <a:custGeom>
              <a:avLst/>
              <a:gdLst/>
              <a:ahLst/>
              <a:cxnLst/>
              <a:rect l="l" t="t" r="r" b="b"/>
              <a:pathLst>
                <a:path w="257" h="259" extrusionOk="0">
                  <a:moveTo>
                    <a:pt x="119" y="1"/>
                  </a:moveTo>
                  <a:cubicBezTo>
                    <a:pt x="76" y="1"/>
                    <a:pt x="41" y="34"/>
                    <a:pt x="17" y="82"/>
                  </a:cubicBezTo>
                  <a:cubicBezTo>
                    <a:pt x="1" y="152"/>
                    <a:pt x="34" y="222"/>
                    <a:pt x="88" y="255"/>
                  </a:cubicBezTo>
                  <a:cubicBezTo>
                    <a:pt x="96" y="258"/>
                    <a:pt x="105" y="259"/>
                    <a:pt x="114" y="259"/>
                  </a:cubicBezTo>
                  <a:cubicBezTo>
                    <a:pt x="159" y="259"/>
                    <a:pt x="210" y="226"/>
                    <a:pt x="224" y="168"/>
                  </a:cubicBezTo>
                  <a:cubicBezTo>
                    <a:pt x="257" y="119"/>
                    <a:pt x="224"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6" name="Google Shape;14146;p36"/>
            <p:cNvSpPr/>
            <p:nvPr/>
          </p:nvSpPr>
          <p:spPr>
            <a:xfrm>
              <a:off x="4931850" y="2990950"/>
              <a:ext cx="6000" cy="6675"/>
            </a:xfrm>
            <a:custGeom>
              <a:avLst/>
              <a:gdLst/>
              <a:ahLst/>
              <a:cxnLst/>
              <a:rect l="l" t="t" r="r" b="b"/>
              <a:pathLst>
                <a:path w="240" h="267" extrusionOk="0">
                  <a:moveTo>
                    <a:pt x="104" y="0"/>
                  </a:moveTo>
                  <a:cubicBezTo>
                    <a:pt x="33" y="21"/>
                    <a:pt x="0" y="87"/>
                    <a:pt x="0" y="157"/>
                  </a:cubicBezTo>
                  <a:cubicBezTo>
                    <a:pt x="17" y="190"/>
                    <a:pt x="17" y="227"/>
                    <a:pt x="50" y="244"/>
                  </a:cubicBezTo>
                  <a:cubicBezTo>
                    <a:pt x="65" y="255"/>
                    <a:pt x="85" y="267"/>
                    <a:pt x="108" y="267"/>
                  </a:cubicBezTo>
                  <a:cubicBezTo>
                    <a:pt x="117" y="267"/>
                    <a:pt x="127" y="265"/>
                    <a:pt x="137" y="260"/>
                  </a:cubicBezTo>
                  <a:cubicBezTo>
                    <a:pt x="190" y="260"/>
                    <a:pt x="240" y="190"/>
                    <a:pt x="223" y="124"/>
                  </a:cubicBezTo>
                  <a:cubicBezTo>
                    <a:pt x="223" y="87"/>
                    <a:pt x="207" y="54"/>
                    <a:pt x="174" y="37"/>
                  </a:cubicBezTo>
                  <a:cubicBezTo>
                    <a:pt x="174" y="21"/>
                    <a:pt x="153"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36"/>
            <p:cNvSpPr/>
            <p:nvPr/>
          </p:nvSpPr>
          <p:spPr>
            <a:xfrm>
              <a:off x="4913400" y="2933850"/>
              <a:ext cx="5175" cy="4200"/>
            </a:xfrm>
            <a:custGeom>
              <a:avLst/>
              <a:gdLst/>
              <a:ahLst/>
              <a:cxnLst/>
              <a:rect l="l" t="t" r="r" b="b"/>
              <a:pathLst>
                <a:path w="207" h="168" extrusionOk="0">
                  <a:moveTo>
                    <a:pt x="0" y="0"/>
                  </a:moveTo>
                  <a:lnTo>
                    <a:pt x="0" y="54"/>
                  </a:lnTo>
                  <a:cubicBezTo>
                    <a:pt x="0" y="103"/>
                    <a:pt x="33" y="140"/>
                    <a:pt x="66" y="157"/>
                  </a:cubicBezTo>
                  <a:cubicBezTo>
                    <a:pt x="82" y="164"/>
                    <a:pt x="99" y="168"/>
                    <a:pt x="117" y="168"/>
                  </a:cubicBezTo>
                  <a:cubicBezTo>
                    <a:pt x="142" y="168"/>
                    <a:pt x="168" y="160"/>
                    <a:pt x="190" y="140"/>
                  </a:cubicBezTo>
                  <a:cubicBezTo>
                    <a:pt x="190" y="120"/>
                    <a:pt x="207" y="120"/>
                    <a:pt x="207" y="103"/>
                  </a:cubicBezTo>
                  <a:cubicBezTo>
                    <a:pt x="137" y="70"/>
                    <a:pt x="66" y="3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8" name="Google Shape;14148;p36"/>
            <p:cNvSpPr/>
            <p:nvPr/>
          </p:nvSpPr>
          <p:spPr>
            <a:xfrm>
              <a:off x="4955050" y="3017750"/>
              <a:ext cx="5575" cy="6475"/>
            </a:xfrm>
            <a:custGeom>
              <a:avLst/>
              <a:gdLst/>
              <a:ahLst/>
              <a:cxnLst/>
              <a:rect l="l" t="t" r="r" b="b"/>
              <a:pathLst>
                <a:path w="223" h="259" extrusionOk="0">
                  <a:moveTo>
                    <a:pt x="114" y="0"/>
                  </a:moveTo>
                  <a:cubicBezTo>
                    <a:pt x="103" y="0"/>
                    <a:pt x="95" y="4"/>
                    <a:pt x="87" y="13"/>
                  </a:cubicBezTo>
                  <a:cubicBezTo>
                    <a:pt x="70" y="13"/>
                    <a:pt x="33" y="29"/>
                    <a:pt x="17" y="62"/>
                  </a:cubicBezTo>
                  <a:cubicBezTo>
                    <a:pt x="0" y="83"/>
                    <a:pt x="0" y="116"/>
                    <a:pt x="0" y="149"/>
                  </a:cubicBezTo>
                  <a:cubicBezTo>
                    <a:pt x="0" y="186"/>
                    <a:pt x="17" y="219"/>
                    <a:pt x="33" y="235"/>
                  </a:cubicBezTo>
                  <a:cubicBezTo>
                    <a:pt x="59" y="247"/>
                    <a:pt x="75" y="259"/>
                    <a:pt x="94" y="259"/>
                  </a:cubicBezTo>
                  <a:cubicBezTo>
                    <a:pt x="102" y="259"/>
                    <a:pt x="110" y="257"/>
                    <a:pt x="120" y="252"/>
                  </a:cubicBezTo>
                  <a:cubicBezTo>
                    <a:pt x="190" y="252"/>
                    <a:pt x="223" y="186"/>
                    <a:pt x="223" y="116"/>
                  </a:cubicBezTo>
                  <a:cubicBezTo>
                    <a:pt x="206" y="83"/>
                    <a:pt x="190" y="46"/>
                    <a:pt x="173" y="29"/>
                  </a:cubicBezTo>
                  <a:cubicBezTo>
                    <a:pt x="173" y="13"/>
                    <a:pt x="153" y="13"/>
                    <a:pt x="153" y="13"/>
                  </a:cubicBezTo>
                  <a:cubicBezTo>
                    <a:pt x="136" y="4"/>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9" name="Google Shape;14149;p36"/>
            <p:cNvSpPr/>
            <p:nvPr/>
          </p:nvSpPr>
          <p:spPr>
            <a:xfrm>
              <a:off x="4920725" y="2946725"/>
              <a:ext cx="6000" cy="6525"/>
            </a:xfrm>
            <a:custGeom>
              <a:avLst/>
              <a:gdLst/>
              <a:ahLst/>
              <a:cxnLst/>
              <a:rect l="l" t="t" r="r" b="b"/>
              <a:pathLst>
                <a:path w="240" h="261" extrusionOk="0">
                  <a:moveTo>
                    <a:pt x="136" y="1"/>
                  </a:moveTo>
                  <a:cubicBezTo>
                    <a:pt x="103" y="1"/>
                    <a:pt x="83" y="1"/>
                    <a:pt x="50" y="17"/>
                  </a:cubicBezTo>
                  <a:cubicBezTo>
                    <a:pt x="0" y="71"/>
                    <a:pt x="0" y="157"/>
                    <a:pt x="33" y="207"/>
                  </a:cubicBezTo>
                  <a:cubicBezTo>
                    <a:pt x="50" y="244"/>
                    <a:pt x="83" y="260"/>
                    <a:pt x="120" y="260"/>
                  </a:cubicBezTo>
                  <a:cubicBezTo>
                    <a:pt x="136" y="260"/>
                    <a:pt x="169" y="260"/>
                    <a:pt x="186" y="223"/>
                  </a:cubicBezTo>
                  <a:cubicBezTo>
                    <a:pt x="223" y="207"/>
                    <a:pt x="223" y="174"/>
                    <a:pt x="239" y="141"/>
                  </a:cubicBezTo>
                  <a:cubicBezTo>
                    <a:pt x="239" y="104"/>
                    <a:pt x="223" y="71"/>
                    <a:pt x="206" y="54"/>
                  </a:cubicBezTo>
                  <a:cubicBezTo>
                    <a:pt x="206" y="38"/>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0" name="Google Shape;14150;p36"/>
            <p:cNvSpPr/>
            <p:nvPr/>
          </p:nvSpPr>
          <p:spPr>
            <a:xfrm>
              <a:off x="4918150" y="2996100"/>
              <a:ext cx="5575" cy="6600"/>
            </a:xfrm>
            <a:custGeom>
              <a:avLst/>
              <a:gdLst/>
              <a:ahLst/>
              <a:cxnLst/>
              <a:rect l="l" t="t" r="r" b="b"/>
              <a:pathLst>
                <a:path w="223" h="264" extrusionOk="0">
                  <a:moveTo>
                    <a:pt x="103" y="0"/>
                  </a:moveTo>
                  <a:cubicBezTo>
                    <a:pt x="33" y="21"/>
                    <a:pt x="0" y="87"/>
                    <a:pt x="0" y="157"/>
                  </a:cubicBezTo>
                  <a:cubicBezTo>
                    <a:pt x="14" y="218"/>
                    <a:pt x="54" y="263"/>
                    <a:pt x="110" y="263"/>
                  </a:cubicBezTo>
                  <a:cubicBezTo>
                    <a:pt x="118" y="263"/>
                    <a:pt x="127" y="262"/>
                    <a:pt x="136" y="260"/>
                  </a:cubicBezTo>
                  <a:cubicBezTo>
                    <a:pt x="153" y="260"/>
                    <a:pt x="186" y="244"/>
                    <a:pt x="206" y="207"/>
                  </a:cubicBezTo>
                  <a:cubicBezTo>
                    <a:pt x="223" y="190"/>
                    <a:pt x="223" y="157"/>
                    <a:pt x="223" y="124"/>
                  </a:cubicBezTo>
                  <a:cubicBezTo>
                    <a:pt x="223" y="87"/>
                    <a:pt x="206" y="54"/>
                    <a:pt x="169" y="38"/>
                  </a:cubicBezTo>
                  <a:cubicBezTo>
                    <a:pt x="169"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1" name="Google Shape;14151;p36"/>
            <p:cNvSpPr/>
            <p:nvPr/>
          </p:nvSpPr>
          <p:spPr>
            <a:xfrm>
              <a:off x="4916400" y="3011550"/>
              <a:ext cx="6000" cy="6525"/>
            </a:xfrm>
            <a:custGeom>
              <a:avLst/>
              <a:gdLst/>
              <a:ahLst/>
              <a:cxnLst/>
              <a:rect l="l" t="t" r="r" b="b"/>
              <a:pathLst>
                <a:path w="240" h="261" extrusionOk="0">
                  <a:moveTo>
                    <a:pt x="103" y="1"/>
                  </a:moveTo>
                  <a:cubicBezTo>
                    <a:pt x="33" y="22"/>
                    <a:pt x="0" y="88"/>
                    <a:pt x="17" y="158"/>
                  </a:cubicBezTo>
                  <a:cubicBezTo>
                    <a:pt x="17" y="191"/>
                    <a:pt x="33" y="228"/>
                    <a:pt x="50" y="244"/>
                  </a:cubicBezTo>
                  <a:cubicBezTo>
                    <a:pt x="87" y="261"/>
                    <a:pt x="103" y="261"/>
                    <a:pt x="136" y="261"/>
                  </a:cubicBezTo>
                  <a:cubicBezTo>
                    <a:pt x="173" y="261"/>
                    <a:pt x="190" y="244"/>
                    <a:pt x="206" y="207"/>
                  </a:cubicBezTo>
                  <a:cubicBezTo>
                    <a:pt x="223" y="174"/>
                    <a:pt x="239" y="141"/>
                    <a:pt x="223" y="104"/>
                  </a:cubicBezTo>
                  <a:cubicBezTo>
                    <a:pt x="223" y="71"/>
                    <a:pt x="206" y="55"/>
                    <a:pt x="190" y="38"/>
                  </a:cubicBezTo>
                  <a:cubicBezTo>
                    <a:pt x="173" y="22"/>
                    <a:pt x="173" y="22"/>
                    <a:pt x="153" y="22"/>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2" name="Google Shape;14152;p36"/>
            <p:cNvSpPr/>
            <p:nvPr/>
          </p:nvSpPr>
          <p:spPr>
            <a:xfrm>
              <a:off x="4931425" y="3007325"/>
              <a:ext cx="6025" cy="6425"/>
            </a:xfrm>
            <a:custGeom>
              <a:avLst/>
              <a:gdLst/>
              <a:ahLst/>
              <a:cxnLst/>
              <a:rect l="l" t="t" r="r" b="b"/>
              <a:pathLst>
                <a:path w="241" h="257" extrusionOk="0">
                  <a:moveTo>
                    <a:pt x="137" y="1"/>
                  </a:moveTo>
                  <a:cubicBezTo>
                    <a:pt x="104" y="1"/>
                    <a:pt x="67" y="1"/>
                    <a:pt x="50" y="34"/>
                  </a:cubicBezTo>
                  <a:cubicBezTo>
                    <a:pt x="1" y="67"/>
                    <a:pt x="1" y="153"/>
                    <a:pt x="34" y="207"/>
                  </a:cubicBezTo>
                  <a:cubicBezTo>
                    <a:pt x="50" y="240"/>
                    <a:pt x="88" y="257"/>
                    <a:pt x="104" y="257"/>
                  </a:cubicBezTo>
                  <a:cubicBezTo>
                    <a:pt x="137" y="257"/>
                    <a:pt x="170" y="257"/>
                    <a:pt x="191" y="224"/>
                  </a:cubicBezTo>
                  <a:cubicBezTo>
                    <a:pt x="240" y="191"/>
                    <a:pt x="240" y="104"/>
                    <a:pt x="207" y="50"/>
                  </a:cubicBezTo>
                  <a:cubicBezTo>
                    <a:pt x="191" y="34"/>
                    <a:pt x="170" y="17"/>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3" name="Google Shape;14153;p36"/>
            <p:cNvSpPr/>
            <p:nvPr/>
          </p:nvSpPr>
          <p:spPr>
            <a:xfrm>
              <a:off x="4950300" y="3036500"/>
              <a:ext cx="6000" cy="6700"/>
            </a:xfrm>
            <a:custGeom>
              <a:avLst/>
              <a:gdLst/>
              <a:ahLst/>
              <a:cxnLst/>
              <a:rect l="l" t="t" r="r" b="b"/>
              <a:pathLst>
                <a:path w="240" h="268" extrusionOk="0">
                  <a:moveTo>
                    <a:pt x="104" y="1"/>
                  </a:moveTo>
                  <a:cubicBezTo>
                    <a:pt x="54" y="17"/>
                    <a:pt x="0" y="87"/>
                    <a:pt x="17" y="157"/>
                  </a:cubicBezTo>
                  <a:cubicBezTo>
                    <a:pt x="17" y="190"/>
                    <a:pt x="33" y="223"/>
                    <a:pt x="54" y="240"/>
                  </a:cubicBezTo>
                  <a:cubicBezTo>
                    <a:pt x="78" y="255"/>
                    <a:pt x="93" y="267"/>
                    <a:pt x="112" y="267"/>
                  </a:cubicBezTo>
                  <a:cubicBezTo>
                    <a:pt x="119" y="267"/>
                    <a:pt x="127" y="265"/>
                    <a:pt x="137" y="260"/>
                  </a:cubicBezTo>
                  <a:cubicBezTo>
                    <a:pt x="174" y="260"/>
                    <a:pt x="190" y="240"/>
                    <a:pt x="207" y="207"/>
                  </a:cubicBezTo>
                  <a:cubicBezTo>
                    <a:pt x="223" y="190"/>
                    <a:pt x="240" y="157"/>
                    <a:pt x="223" y="120"/>
                  </a:cubicBezTo>
                  <a:cubicBezTo>
                    <a:pt x="223" y="87"/>
                    <a:pt x="207" y="54"/>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4" name="Google Shape;14154;p36"/>
            <p:cNvSpPr/>
            <p:nvPr/>
          </p:nvSpPr>
          <p:spPr>
            <a:xfrm>
              <a:off x="4944325" y="3004350"/>
              <a:ext cx="6000" cy="6400"/>
            </a:xfrm>
            <a:custGeom>
              <a:avLst/>
              <a:gdLst/>
              <a:ahLst/>
              <a:cxnLst/>
              <a:rect l="l" t="t" r="r" b="b"/>
              <a:pathLst>
                <a:path w="240" h="256" extrusionOk="0">
                  <a:moveTo>
                    <a:pt x="103" y="0"/>
                  </a:moveTo>
                  <a:cubicBezTo>
                    <a:pt x="50" y="17"/>
                    <a:pt x="0" y="83"/>
                    <a:pt x="17" y="153"/>
                  </a:cubicBezTo>
                  <a:cubicBezTo>
                    <a:pt x="17" y="186"/>
                    <a:pt x="33" y="223"/>
                    <a:pt x="50" y="239"/>
                  </a:cubicBezTo>
                  <a:cubicBezTo>
                    <a:pt x="87" y="256"/>
                    <a:pt x="120" y="256"/>
                    <a:pt x="136" y="256"/>
                  </a:cubicBezTo>
                  <a:cubicBezTo>
                    <a:pt x="207" y="239"/>
                    <a:pt x="239" y="186"/>
                    <a:pt x="239" y="103"/>
                  </a:cubicBezTo>
                  <a:cubicBezTo>
                    <a:pt x="223" y="66"/>
                    <a:pt x="207"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5" name="Google Shape;14155;p36"/>
            <p:cNvSpPr/>
            <p:nvPr/>
          </p:nvSpPr>
          <p:spPr>
            <a:xfrm>
              <a:off x="4945975" y="2988275"/>
              <a:ext cx="6100" cy="6525"/>
            </a:xfrm>
            <a:custGeom>
              <a:avLst/>
              <a:gdLst/>
              <a:ahLst/>
              <a:cxnLst/>
              <a:rect l="l" t="t" r="r" b="b"/>
              <a:pathLst>
                <a:path w="244" h="261" extrusionOk="0">
                  <a:moveTo>
                    <a:pt x="140" y="0"/>
                  </a:moveTo>
                  <a:cubicBezTo>
                    <a:pt x="84" y="0"/>
                    <a:pt x="35" y="35"/>
                    <a:pt x="21" y="91"/>
                  </a:cubicBezTo>
                  <a:cubicBezTo>
                    <a:pt x="0" y="161"/>
                    <a:pt x="37" y="231"/>
                    <a:pt x="87" y="248"/>
                  </a:cubicBezTo>
                  <a:cubicBezTo>
                    <a:pt x="101" y="256"/>
                    <a:pt x="116" y="260"/>
                    <a:pt x="131" y="260"/>
                  </a:cubicBezTo>
                  <a:cubicBezTo>
                    <a:pt x="172" y="260"/>
                    <a:pt x="212" y="229"/>
                    <a:pt x="227" y="177"/>
                  </a:cubicBezTo>
                  <a:cubicBezTo>
                    <a:pt x="244" y="107"/>
                    <a:pt x="227" y="41"/>
                    <a:pt x="173" y="4"/>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6" name="Google Shape;14156;p36"/>
            <p:cNvSpPr/>
            <p:nvPr/>
          </p:nvSpPr>
          <p:spPr>
            <a:xfrm>
              <a:off x="4932675" y="3039300"/>
              <a:ext cx="6100" cy="6700"/>
            </a:xfrm>
            <a:custGeom>
              <a:avLst/>
              <a:gdLst/>
              <a:ahLst/>
              <a:cxnLst/>
              <a:rect l="l" t="t" r="r" b="b"/>
              <a:pathLst>
                <a:path w="244" h="268" extrusionOk="0">
                  <a:moveTo>
                    <a:pt x="121" y="1"/>
                  </a:moveTo>
                  <a:cubicBezTo>
                    <a:pt x="115" y="1"/>
                    <a:pt x="109" y="3"/>
                    <a:pt x="104" y="8"/>
                  </a:cubicBezTo>
                  <a:cubicBezTo>
                    <a:pt x="71" y="8"/>
                    <a:pt x="54" y="25"/>
                    <a:pt x="38" y="62"/>
                  </a:cubicBezTo>
                  <a:cubicBezTo>
                    <a:pt x="17" y="78"/>
                    <a:pt x="0" y="111"/>
                    <a:pt x="17" y="148"/>
                  </a:cubicBezTo>
                  <a:cubicBezTo>
                    <a:pt x="17" y="181"/>
                    <a:pt x="38" y="214"/>
                    <a:pt x="54" y="231"/>
                  </a:cubicBezTo>
                  <a:cubicBezTo>
                    <a:pt x="87" y="251"/>
                    <a:pt x="104" y="268"/>
                    <a:pt x="141" y="268"/>
                  </a:cubicBezTo>
                  <a:cubicBezTo>
                    <a:pt x="207" y="251"/>
                    <a:pt x="244" y="181"/>
                    <a:pt x="223" y="111"/>
                  </a:cubicBezTo>
                  <a:cubicBezTo>
                    <a:pt x="223" y="78"/>
                    <a:pt x="207" y="45"/>
                    <a:pt x="190" y="25"/>
                  </a:cubicBezTo>
                  <a:cubicBezTo>
                    <a:pt x="174" y="25"/>
                    <a:pt x="174"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7" name="Google Shape;14157;p36"/>
            <p:cNvSpPr/>
            <p:nvPr/>
          </p:nvSpPr>
          <p:spPr>
            <a:xfrm>
              <a:off x="4942150" y="3024025"/>
              <a:ext cx="6000" cy="6675"/>
            </a:xfrm>
            <a:custGeom>
              <a:avLst/>
              <a:gdLst/>
              <a:ahLst/>
              <a:cxnLst/>
              <a:rect l="l" t="t" r="r" b="b"/>
              <a:pathLst>
                <a:path w="240" h="267" extrusionOk="0">
                  <a:moveTo>
                    <a:pt x="120" y="1"/>
                  </a:moveTo>
                  <a:cubicBezTo>
                    <a:pt x="104" y="1"/>
                    <a:pt x="71" y="17"/>
                    <a:pt x="50" y="38"/>
                  </a:cubicBezTo>
                  <a:cubicBezTo>
                    <a:pt x="17" y="54"/>
                    <a:pt x="1" y="87"/>
                    <a:pt x="1" y="120"/>
                  </a:cubicBezTo>
                  <a:cubicBezTo>
                    <a:pt x="1" y="157"/>
                    <a:pt x="17" y="190"/>
                    <a:pt x="34" y="223"/>
                  </a:cubicBezTo>
                  <a:cubicBezTo>
                    <a:pt x="55" y="253"/>
                    <a:pt x="84" y="267"/>
                    <a:pt x="116" y="267"/>
                  </a:cubicBezTo>
                  <a:cubicBezTo>
                    <a:pt x="141" y="267"/>
                    <a:pt x="167" y="259"/>
                    <a:pt x="190" y="244"/>
                  </a:cubicBezTo>
                  <a:cubicBezTo>
                    <a:pt x="223" y="190"/>
                    <a:pt x="240" y="104"/>
                    <a:pt x="207" y="54"/>
                  </a:cubicBezTo>
                  <a:cubicBezTo>
                    <a:pt x="190" y="38"/>
                    <a:pt x="174"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8" name="Google Shape;14158;p36"/>
            <p:cNvSpPr/>
            <p:nvPr/>
          </p:nvSpPr>
          <p:spPr>
            <a:xfrm>
              <a:off x="4933600" y="2946325"/>
              <a:ext cx="4250" cy="3925"/>
            </a:xfrm>
            <a:custGeom>
              <a:avLst/>
              <a:gdLst/>
              <a:ahLst/>
              <a:cxnLst/>
              <a:rect l="l" t="t" r="r" b="b"/>
              <a:pathLst>
                <a:path w="170" h="157" extrusionOk="0">
                  <a:moveTo>
                    <a:pt x="1" y="0"/>
                  </a:moveTo>
                  <a:lnTo>
                    <a:pt x="1" y="54"/>
                  </a:lnTo>
                  <a:cubicBezTo>
                    <a:pt x="1" y="87"/>
                    <a:pt x="17" y="120"/>
                    <a:pt x="50" y="136"/>
                  </a:cubicBezTo>
                  <a:cubicBezTo>
                    <a:pt x="67" y="157"/>
                    <a:pt x="104" y="157"/>
                    <a:pt x="137" y="157"/>
                  </a:cubicBezTo>
                  <a:cubicBezTo>
                    <a:pt x="137" y="157"/>
                    <a:pt x="153" y="157"/>
                    <a:pt x="170" y="136"/>
                  </a:cubicBezTo>
                  <a:cubicBezTo>
                    <a:pt x="120" y="103"/>
                    <a:pt x="50"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9" name="Google Shape;14159;p36"/>
            <p:cNvSpPr/>
            <p:nvPr/>
          </p:nvSpPr>
          <p:spPr>
            <a:xfrm>
              <a:off x="4656950" y="2780575"/>
              <a:ext cx="5600" cy="4925"/>
            </a:xfrm>
            <a:custGeom>
              <a:avLst/>
              <a:gdLst/>
              <a:ahLst/>
              <a:cxnLst/>
              <a:rect l="l" t="t" r="r" b="b"/>
              <a:pathLst>
                <a:path w="224" h="197" extrusionOk="0">
                  <a:moveTo>
                    <a:pt x="17" y="1"/>
                  </a:moveTo>
                  <a:cubicBezTo>
                    <a:pt x="1" y="34"/>
                    <a:pt x="1" y="50"/>
                    <a:pt x="1" y="87"/>
                  </a:cubicBezTo>
                  <a:cubicBezTo>
                    <a:pt x="1" y="120"/>
                    <a:pt x="17" y="153"/>
                    <a:pt x="54" y="170"/>
                  </a:cubicBezTo>
                  <a:cubicBezTo>
                    <a:pt x="66" y="184"/>
                    <a:pt x="86" y="197"/>
                    <a:pt x="110" y="197"/>
                  </a:cubicBezTo>
                  <a:cubicBezTo>
                    <a:pt x="120" y="197"/>
                    <a:pt x="130" y="195"/>
                    <a:pt x="141" y="190"/>
                  </a:cubicBezTo>
                  <a:cubicBezTo>
                    <a:pt x="157" y="190"/>
                    <a:pt x="190" y="170"/>
                    <a:pt x="207" y="137"/>
                  </a:cubicBezTo>
                  <a:cubicBezTo>
                    <a:pt x="223" y="120"/>
                    <a:pt x="223" y="87"/>
                    <a:pt x="223" y="50"/>
                  </a:cubicBezTo>
                  <a:cubicBezTo>
                    <a:pt x="223" y="34"/>
                    <a:pt x="223" y="17"/>
                    <a:pt x="207" y="17"/>
                  </a:cubicBezTo>
                  <a:cubicBezTo>
                    <a:pt x="141" y="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0" name="Google Shape;14160;p36"/>
            <p:cNvSpPr/>
            <p:nvPr/>
          </p:nvSpPr>
          <p:spPr>
            <a:xfrm>
              <a:off x="4851975" y="2990525"/>
              <a:ext cx="5575" cy="6700"/>
            </a:xfrm>
            <a:custGeom>
              <a:avLst/>
              <a:gdLst/>
              <a:ahLst/>
              <a:cxnLst/>
              <a:rect l="l" t="t" r="r" b="b"/>
              <a:pathLst>
                <a:path w="223" h="268" extrusionOk="0">
                  <a:moveTo>
                    <a:pt x="103" y="1"/>
                  </a:moveTo>
                  <a:cubicBezTo>
                    <a:pt x="33" y="17"/>
                    <a:pt x="0" y="87"/>
                    <a:pt x="0" y="158"/>
                  </a:cubicBezTo>
                  <a:cubicBezTo>
                    <a:pt x="17" y="191"/>
                    <a:pt x="17" y="223"/>
                    <a:pt x="50" y="244"/>
                  </a:cubicBezTo>
                  <a:cubicBezTo>
                    <a:pt x="64" y="256"/>
                    <a:pt x="85" y="267"/>
                    <a:pt x="108" y="267"/>
                  </a:cubicBezTo>
                  <a:cubicBezTo>
                    <a:pt x="117" y="267"/>
                    <a:pt x="127" y="265"/>
                    <a:pt x="136" y="261"/>
                  </a:cubicBezTo>
                  <a:cubicBezTo>
                    <a:pt x="153" y="261"/>
                    <a:pt x="190" y="244"/>
                    <a:pt x="206" y="207"/>
                  </a:cubicBezTo>
                  <a:cubicBezTo>
                    <a:pt x="223" y="191"/>
                    <a:pt x="223" y="158"/>
                    <a:pt x="223" y="120"/>
                  </a:cubicBezTo>
                  <a:cubicBezTo>
                    <a:pt x="223" y="87"/>
                    <a:pt x="206" y="54"/>
                    <a:pt x="173" y="38"/>
                  </a:cubicBezTo>
                  <a:cubicBezTo>
                    <a:pt x="173"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1" name="Google Shape;14161;p36"/>
            <p:cNvSpPr/>
            <p:nvPr/>
          </p:nvSpPr>
          <p:spPr>
            <a:xfrm>
              <a:off x="4859700" y="3006000"/>
              <a:ext cx="6000" cy="6525"/>
            </a:xfrm>
            <a:custGeom>
              <a:avLst/>
              <a:gdLst/>
              <a:ahLst/>
              <a:cxnLst/>
              <a:rect l="l" t="t" r="r" b="b"/>
              <a:pathLst>
                <a:path w="240" h="261" extrusionOk="0">
                  <a:moveTo>
                    <a:pt x="104" y="0"/>
                  </a:moveTo>
                  <a:cubicBezTo>
                    <a:pt x="71" y="0"/>
                    <a:pt x="50" y="17"/>
                    <a:pt x="33" y="54"/>
                  </a:cubicBezTo>
                  <a:cubicBezTo>
                    <a:pt x="17" y="87"/>
                    <a:pt x="0" y="120"/>
                    <a:pt x="17" y="157"/>
                  </a:cubicBezTo>
                  <a:cubicBezTo>
                    <a:pt x="17" y="190"/>
                    <a:pt x="33" y="206"/>
                    <a:pt x="50" y="244"/>
                  </a:cubicBezTo>
                  <a:cubicBezTo>
                    <a:pt x="71" y="260"/>
                    <a:pt x="104" y="260"/>
                    <a:pt x="137" y="260"/>
                  </a:cubicBezTo>
                  <a:cubicBezTo>
                    <a:pt x="190" y="244"/>
                    <a:pt x="240" y="173"/>
                    <a:pt x="223" y="103"/>
                  </a:cubicBezTo>
                  <a:cubicBezTo>
                    <a:pt x="223" y="70"/>
                    <a:pt x="207" y="54"/>
                    <a:pt x="190"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2" name="Google Shape;14162;p36"/>
            <p:cNvSpPr/>
            <p:nvPr/>
          </p:nvSpPr>
          <p:spPr>
            <a:xfrm>
              <a:off x="4854950" y="3023200"/>
              <a:ext cx="6000" cy="6650"/>
            </a:xfrm>
            <a:custGeom>
              <a:avLst/>
              <a:gdLst/>
              <a:ahLst/>
              <a:cxnLst/>
              <a:rect l="l" t="t" r="r" b="b"/>
              <a:pathLst>
                <a:path w="240" h="266" extrusionOk="0">
                  <a:moveTo>
                    <a:pt x="104" y="1"/>
                  </a:moveTo>
                  <a:cubicBezTo>
                    <a:pt x="87" y="1"/>
                    <a:pt x="87" y="17"/>
                    <a:pt x="87" y="17"/>
                  </a:cubicBezTo>
                  <a:cubicBezTo>
                    <a:pt x="34" y="34"/>
                    <a:pt x="1" y="87"/>
                    <a:pt x="17" y="153"/>
                  </a:cubicBezTo>
                  <a:cubicBezTo>
                    <a:pt x="17" y="190"/>
                    <a:pt x="34" y="223"/>
                    <a:pt x="54" y="240"/>
                  </a:cubicBezTo>
                  <a:cubicBezTo>
                    <a:pt x="78" y="252"/>
                    <a:pt x="93" y="265"/>
                    <a:pt x="111" y="265"/>
                  </a:cubicBezTo>
                  <a:cubicBezTo>
                    <a:pt x="119" y="265"/>
                    <a:pt x="127" y="263"/>
                    <a:pt x="137" y="256"/>
                  </a:cubicBezTo>
                  <a:cubicBezTo>
                    <a:pt x="207" y="256"/>
                    <a:pt x="240" y="190"/>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3" name="Google Shape;14163;p36"/>
            <p:cNvSpPr/>
            <p:nvPr/>
          </p:nvSpPr>
          <p:spPr>
            <a:xfrm>
              <a:off x="4872575" y="2925700"/>
              <a:ext cx="6000" cy="5175"/>
            </a:xfrm>
            <a:custGeom>
              <a:avLst/>
              <a:gdLst/>
              <a:ahLst/>
              <a:cxnLst/>
              <a:rect l="l" t="t" r="r" b="b"/>
              <a:pathLst>
                <a:path w="240" h="207" extrusionOk="0">
                  <a:moveTo>
                    <a:pt x="207" y="1"/>
                  </a:moveTo>
                  <a:cubicBezTo>
                    <a:pt x="137" y="1"/>
                    <a:pt x="71" y="1"/>
                    <a:pt x="17" y="17"/>
                  </a:cubicBezTo>
                  <a:cubicBezTo>
                    <a:pt x="1" y="54"/>
                    <a:pt x="1" y="120"/>
                    <a:pt x="17" y="157"/>
                  </a:cubicBezTo>
                  <a:cubicBezTo>
                    <a:pt x="34" y="190"/>
                    <a:pt x="71" y="207"/>
                    <a:pt x="104" y="207"/>
                  </a:cubicBezTo>
                  <a:cubicBezTo>
                    <a:pt x="120" y="207"/>
                    <a:pt x="153" y="207"/>
                    <a:pt x="174" y="174"/>
                  </a:cubicBezTo>
                  <a:cubicBezTo>
                    <a:pt x="223" y="137"/>
                    <a:pt x="240" y="54"/>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4" name="Google Shape;14164;p36"/>
            <p:cNvSpPr/>
            <p:nvPr/>
          </p:nvSpPr>
          <p:spPr>
            <a:xfrm>
              <a:off x="4858350" y="2927875"/>
              <a:ext cx="6125" cy="5900"/>
            </a:xfrm>
            <a:custGeom>
              <a:avLst/>
              <a:gdLst/>
              <a:ahLst/>
              <a:cxnLst/>
              <a:rect l="l" t="t" r="r" b="b"/>
              <a:pathLst>
                <a:path w="245" h="236" extrusionOk="0">
                  <a:moveTo>
                    <a:pt x="191" y="0"/>
                  </a:moveTo>
                  <a:cubicBezTo>
                    <a:pt x="141" y="17"/>
                    <a:pt x="87" y="33"/>
                    <a:pt x="38" y="50"/>
                  </a:cubicBezTo>
                  <a:lnTo>
                    <a:pt x="21" y="50"/>
                  </a:lnTo>
                  <a:cubicBezTo>
                    <a:pt x="1" y="120"/>
                    <a:pt x="38" y="206"/>
                    <a:pt x="87" y="223"/>
                  </a:cubicBezTo>
                  <a:cubicBezTo>
                    <a:pt x="102" y="232"/>
                    <a:pt x="117" y="236"/>
                    <a:pt x="132" y="236"/>
                  </a:cubicBezTo>
                  <a:cubicBezTo>
                    <a:pt x="173" y="236"/>
                    <a:pt x="212" y="204"/>
                    <a:pt x="228" y="153"/>
                  </a:cubicBezTo>
                  <a:cubicBezTo>
                    <a:pt x="244" y="103"/>
                    <a:pt x="228" y="33"/>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5" name="Google Shape;14165;p36"/>
            <p:cNvSpPr/>
            <p:nvPr/>
          </p:nvSpPr>
          <p:spPr>
            <a:xfrm>
              <a:off x="4851150" y="2942800"/>
              <a:ext cx="6000" cy="6625"/>
            </a:xfrm>
            <a:custGeom>
              <a:avLst/>
              <a:gdLst/>
              <a:ahLst/>
              <a:cxnLst/>
              <a:rect l="l" t="t" r="r" b="b"/>
              <a:pathLst>
                <a:path w="240" h="265" extrusionOk="0">
                  <a:moveTo>
                    <a:pt x="126" y="1"/>
                  </a:moveTo>
                  <a:cubicBezTo>
                    <a:pt x="81" y="1"/>
                    <a:pt x="30" y="34"/>
                    <a:pt x="17" y="92"/>
                  </a:cubicBezTo>
                  <a:cubicBezTo>
                    <a:pt x="0" y="158"/>
                    <a:pt x="17" y="228"/>
                    <a:pt x="83" y="261"/>
                  </a:cubicBezTo>
                  <a:cubicBezTo>
                    <a:pt x="92" y="264"/>
                    <a:pt x="101" y="265"/>
                    <a:pt x="111" y="265"/>
                  </a:cubicBezTo>
                  <a:cubicBezTo>
                    <a:pt x="159" y="265"/>
                    <a:pt x="209" y="232"/>
                    <a:pt x="223" y="174"/>
                  </a:cubicBezTo>
                  <a:cubicBezTo>
                    <a:pt x="239" y="108"/>
                    <a:pt x="223" y="38"/>
                    <a:pt x="153" y="5"/>
                  </a:cubicBezTo>
                  <a:cubicBezTo>
                    <a:pt x="144" y="2"/>
                    <a:pt x="135"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6" name="Google Shape;14166;p36"/>
            <p:cNvSpPr/>
            <p:nvPr/>
          </p:nvSpPr>
          <p:spPr>
            <a:xfrm>
              <a:off x="4858875" y="2957975"/>
              <a:ext cx="5600" cy="6400"/>
            </a:xfrm>
            <a:custGeom>
              <a:avLst/>
              <a:gdLst/>
              <a:ahLst/>
              <a:cxnLst/>
              <a:rect l="l" t="t" r="r" b="b"/>
              <a:pathLst>
                <a:path w="224" h="256" extrusionOk="0">
                  <a:moveTo>
                    <a:pt x="83" y="0"/>
                  </a:moveTo>
                  <a:cubicBezTo>
                    <a:pt x="33" y="0"/>
                    <a:pt x="0" y="66"/>
                    <a:pt x="0" y="136"/>
                  </a:cubicBezTo>
                  <a:cubicBezTo>
                    <a:pt x="0" y="169"/>
                    <a:pt x="17" y="206"/>
                    <a:pt x="50" y="223"/>
                  </a:cubicBezTo>
                  <a:cubicBezTo>
                    <a:pt x="66" y="256"/>
                    <a:pt x="104" y="256"/>
                    <a:pt x="120" y="256"/>
                  </a:cubicBezTo>
                  <a:cubicBezTo>
                    <a:pt x="186" y="239"/>
                    <a:pt x="223" y="169"/>
                    <a:pt x="223" y="103"/>
                  </a:cubicBezTo>
                  <a:cubicBezTo>
                    <a:pt x="223" y="66"/>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36"/>
            <p:cNvSpPr/>
            <p:nvPr/>
          </p:nvSpPr>
          <p:spPr>
            <a:xfrm>
              <a:off x="4858350" y="2973825"/>
              <a:ext cx="6125" cy="6600"/>
            </a:xfrm>
            <a:custGeom>
              <a:avLst/>
              <a:gdLst/>
              <a:ahLst/>
              <a:cxnLst/>
              <a:rect l="l" t="t" r="r" b="b"/>
              <a:pathLst>
                <a:path w="245" h="264" extrusionOk="0">
                  <a:moveTo>
                    <a:pt x="125" y="1"/>
                  </a:moveTo>
                  <a:cubicBezTo>
                    <a:pt x="104" y="1"/>
                    <a:pt x="71" y="17"/>
                    <a:pt x="54" y="34"/>
                  </a:cubicBezTo>
                  <a:cubicBezTo>
                    <a:pt x="1" y="88"/>
                    <a:pt x="1" y="153"/>
                    <a:pt x="38" y="224"/>
                  </a:cubicBezTo>
                  <a:cubicBezTo>
                    <a:pt x="54" y="240"/>
                    <a:pt x="71" y="257"/>
                    <a:pt x="104" y="257"/>
                  </a:cubicBezTo>
                  <a:cubicBezTo>
                    <a:pt x="115" y="261"/>
                    <a:pt x="124" y="263"/>
                    <a:pt x="132" y="263"/>
                  </a:cubicBezTo>
                  <a:cubicBezTo>
                    <a:pt x="152" y="263"/>
                    <a:pt x="167" y="252"/>
                    <a:pt x="191" y="240"/>
                  </a:cubicBezTo>
                  <a:cubicBezTo>
                    <a:pt x="244" y="191"/>
                    <a:pt x="244" y="104"/>
                    <a:pt x="207" y="50"/>
                  </a:cubicBezTo>
                  <a:cubicBezTo>
                    <a:pt x="191" y="34"/>
                    <a:pt x="174" y="17"/>
                    <a:pt x="158" y="17"/>
                  </a:cubicBezTo>
                  <a:cubicBezTo>
                    <a:pt x="158"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36"/>
            <p:cNvSpPr/>
            <p:nvPr/>
          </p:nvSpPr>
          <p:spPr>
            <a:xfrm>
              <a:off x="4880725" y="3030825"/>
              <a:ext cx="5600" cy="6375"/>
            </a:xfrm>
            <a:custGeom>
              <a:avLst/>
              <a:gdLst/>
              <a:ahLst/>
              <a:cxnLst/>
              <a:rect l="l" t="t" r="r" b="b"/>
              <a:pathLst>
                <a:path w="224" h="255" extrusionOk="0">
                  <a:moveTo>
                    <a:pt x="122" y="1"/>
                  </a:moveTo>
                  <a:cubicBezTo>
                    <a:pt x="65" y="1"/>
                    <a:pt x="14" y="33"/>
                    <a:pt x="1" y="92"/>
                  </a:cubicBezTo>
                  <a:lnTo>
                    <a:pt x="1" y="141"/>
                  </a:lnTo>
                  <a:cubicBezTo>
                    <a:pt x="1" y="195"/>
                    <a:pt x="34" y="228"/>
                    <a:pt x="71" y="244"/>
                  </a:cubicBezTo>
                  <a:cubicBezTo>
                    <a:pt x="84" y="251"/>
                    <a:pt x="101" y="255"/>
                    <a:pt x="118" y="255"/>
                  </a:cubicBezTo>
                  <a:cubicBezTo>
                    <a:pt x="142" y="255"/>
                    <a:pt x="164" y="247"/>
                    <a:pt x="174" y="228"/>
                  </a:cubicBezTo>
                  <a:cubicBezTo>
                    <a:pt x="190" y="211"/>
                    <a:pt x="207" y="195"/>
                    <a:pt x="207" y="178"/>
                  </a:cubicBezTo>
                  <a:cubicBezTo>
                    <a:pt x="223" y="108"/>
                    <a:pt x="207" y="38"/>
                    <a:pt x="157" y="5"/>
                  </a:cubicBezTo>
                  <a:cubicBezTo>
                    <a:pt x="145" y="2"/>
                    <a:pt x="133"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36"/>
            <p:cNvSpPr/>
            <p:nvPr/>
          </p:nvSpPr>
          <p:spPr>
            <a:xfrm>
              <a:off x="4877325" y="3003425"/>
              <a:ext cx="6000" cy="6500"/>
            </a:xfrm>
            <a:custGeom>
              <a:avLst/>
              <a:gdLst/>
              <a:ahLst/>
              <a:cxnLst/>
              <a:rect l="l" t="t" r="r" b="b"/>
              <a:pathLst>
                <a:path w="240" h="260" extrusionOk="0">
                  <a:moveTo>
                    <a:pt x="104" y="0"/>
                  </a:moveTo>
                  <a:cubicBezTo>
                    <a:pt x="33" y="0"/>
                    <a:pt x="0" y="70"/>
                    <a:pt x="17" y="140"/>
                  </a:cubicBezTo>
                  <a:cubicBezTo>
                    <a:pt x="17" y="173"/>
                    <a:pt x="33" y="206"/>
                    <a:pt x="50" y="223"/>
                  </a:cubicBezTo>
                  <a:cubicBezTo>
                    <a:pt x="87" y="260"/>
                    <a:pt x="104" y="260"/>
                    <a:pt x="137" y="260"/>
                  </a:cubicBezTo>
                  <a:cubicBezTo>
                    <a:pt x="170" y="243"/>
                    <a:pt x="190" y="223"/>
                    <a:pt x="207" y="206"/>
                  </a:cubicBezTo>
                  <a:cubicBezTo>
                    <a:pt x="223" y="173"/>
                    <a:pt x="240" y="140"/>
                    <a:pt x="223" y="103"/>
                  </a:cubicBezTo>
                  <a:cubicBezTo>
                    <a:pt x="223" y="70"/>
                    <a:pt x="207" y="37"/>
                    <a:pt x="190"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36"/>
            <p:cNvSpPr/>
            <p:nvPr/>
          </p:nvSpPr>
          <p:spPr>
            <a:xfrm>
              <a:off x="4846000" y="2933425"/>
              <a:ext cx="2600" cy="1375"/>
            </a:xfrm>
            <a:custGeom>
              <a:avLst/>
              <a:gdLst/>
              <a:ahLst/>
              <a:cxnLst/>
              <a:rect l="l" t="t" r="r" b="b"/>
              <a:pathLst>
                <a:path w="104" h="55" extrusionOk="0">
                  <a:moveTo>
                    <a:pt x="103" y="1"/>
                  </a:moveTo>
                  <a:lnTo>
                    <a:pt x="103" y="1"/>
                  </a:lnTo>
                  <a:cubicBezTo>
                    <a:pt x="66" y="17"/>
                    <a:pt x="33" y="34"/>
                    <a:pt x="0" y="54"/>
                  </a:cubicBezTo>
                  <a:cubicBezTo>
                    <a:pt x="33" y="54"/>
                    <a:pt x="66" y="34"/>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1" name="Google Shape;14171;p36"/>
            <p:cNvSpPr/>
            <p:nvPr/>
          </p:nvSpPr>
          <p:spPr>
            <a:xfrm>
              <a:off x="4873000" y="2955025"/>
              <a:ext cx="6000" cy="6475"/>
            </a:xfrm>
            <a:custGeom>
              <a:avLst/>
              <a:gdLst/>
              <a:ahLst/>
              <a:cxnLst/>
              <a:rect l="l" t="t" r="r" b="b"/>
              <a:pathLst>
                <a:path w="240" h="259" extrusionOk="0">
                  <a:moveTo>
                    <a:pt x="111" y="0"/>
                  </a:moveTo>
                  <a:cubicBezTo>
                    <a:pt x="69" y="0"/>
                    <a:pt x="29" y="33"/>
                    <a:pt x="17" y="81"/>
                  </a:cubicBezTo>
                  <a:cubicBezTo>
                    <a:pt x="0" y="151"/>
                    <a:pt x="17" y="221"/>
                    <a:pt x="87" y="254"/>
                  </a:cubicBezTo>
                  <a:cubicBezTo>
                    <a:pt x="96" y="257"/>
                    <a:pt x="105" y="258"/>
                    <a:pt x="114" y="258"/>
                  </a:cubicBezTo>
                  <a:cubicBezTo>
                    <a:pt x="159" y="258"/>
                    <a:pt x="209" y="228"/>
                    <a:pt x="223" y="184"/>
                  </a:cubicBezTo>
                  <a:cubicBezTo>
                    <a:pt x="239" y="118"/>
                    <a:pt x="223" y="31"/>
                    <a:pt x="157" y="15"/>
                  </a:cubicBezTo>
                  <a:cubicBezTo>
                    <a:pt x="142"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2" name="Google Shape;14172;p36"/>
            <p:cNvSpPr/>
            <p:nvPr/>
          </p:nvSpPr>
          <p:spPr>
            <a:xfrm>
              <a:off x="4883725" y="3016850"/>
              <a:ext cx="6100" cy="6800"/>
            </a:xfrm>
            <a:custGeom>
              <a:avLst/>
              <a:gdLst/>
              <a:ahLst/>
              <a:cxnLst/>
              <a:rect l="l" t="t" r="r" b="b"/>
              <a:pathLst>
                <a:path w="244" h="272" extrusionOk="0">
                  <a:moveTo>
                    <a:pt x="111" y="1"/>
                  </a:moveTo>
                  <a:cubicBezTo>
                    <a:pt x="71" y="1"/>
                    <a:pt x="32" y="34"/>
                    <a:pt x="17" y="82"/>
                  </a:cubicBezTo>
                  <a:cubicBezTo>
                    <a:pt x="0" y="152"/>
                    <a:pt x="17" y="238"/>
                    <a:pt x="70" y="255"/>
                  </a:cubicBezTo>
                  <a:cubicBezTo>
                    <a:pt x="87" y="271"/>
                    <a:pt x="103" y="271"/>
                    <a:pt x="120" y="271"/>
                  </a:cubicBezTo>
                  <a:cubicBezTo>
                    <a:pt x="173" y="255"/>
                    <a:pt x="206" y="238"/>
                    <a:pt x="223" y="185"/>
                  </a:cubicBezTo>
                  <a:cubicBezTo>
                    <a:pt x="243" y="135"/>
                    <a:pt x="223" y="82"/>
                    <a:pt x="206" y="49"/>
                  </a:cubicBezTo>
                  <a:cubicBezTo>
                    <a:pt x="190" y="32"/>
                    <a:pt x="173" y="16"/>
                    <a:pt x="157" y="16"/>
                  </a:cubicBezTo>
                  <a:cubicBezTo>
                    <a:pt x="142" y="6"/>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3" name="Google Shape;14173;p36"/>
            <p:cNvSpPr/>
            <p:nvPr/>
          </p:nvSpPr>
          <p:spPr>
            <a:xfrm>
              <a:off x="4870425" y="3018475"/>
              <a:ext cx="6000" cy="6500"/>
            </a:xfrm>
            <a:custGeom>
              <a:avLst/>
              <a:gdLst/>
              <a:ahLst/>
              <a:cxnLst/>
              <a:rect l="l" t="t" r="r" b="b"/>
              <a:pathLst>
                <a:path w="240" h="260" extrusionOk="0">
                  <a:moveTo>
                    <a:pt x="136" y="0"/>
                  </a:moveTo>
                  <a:cubicBezTo>
                    <a:pt x="103" y="0"/>
                    <a:pt x="70" y="0"/>
                    <a:pt x="54" y="17"/>
                  </a:cubicBezTo>
                  <a:cubicBezTo>
                    <a:pt x="0" y="70"/>
                    <a:pt x="0" y="157"/>
                    <a:pt x="33" y="206"/>
                  </a:cubicBezTo>
                  <a:cubicBezTo>
                    <a:pt x="54" y="239"/>
                    <a:pt x="87" y="260"/>
                    <a:pt x="103" y="260"/>
                  </a:cubicBezTo>
                  <a:cubicBezTo>
                    <a:pt x="136" y="260"/>
                    <a:pt x="173" y="239"/>
                    <a:pt x="190" y="223"/>
                  </a:cubicBezTo>
                  <a:cubicBezTo>
                    <a:pt x="223" y="206"/>
                    <a:pt x="223" y="173"/>
                    <a:pt x="239" y="136"/>
                  </a:cubicBezTo>
                  <a:cubicBezTo>
                    <a:pt x="239" y="103"/>
                    <a:pt x="223" y="70"/>
                    <a:pt x="206" y="54"/>
                  </a:cubicBezTo>
                  <a:cubicBezTo>
                    <a:pt x="190" y="17"/>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4" name="Google Shape;14174;p36"/>
            <p:cNvSpPr/>
            <p:nvPr/>
          </p:nvSpPr>
          <p:spPr>
            <a:xfrm>
              <a:off x="4871250" y="2970950"/>
              <a:ext cx="6100" cy="6475"/>
            </a:xfrm>
            <a:custGeom>
              <a:avLst/>
              <a:gdLst/>
              <a:ahLst/>
              <a:cxnLst/>
              <a:rect l="l" t="t" r="r" b="b"/>
              <a:pathLst>
                <a:path w="244" h="259" extrusionOk="0">
                  <a:moveTo>
                    <a:pt x="132" y="1"/>
                  </a:moveTo>
                  <a:cubicBezTo>
                    <a:pt x="123" y="1"/>
                    <a:pt x="114" y="5"/>
                    <a:pt x="103" y="13"/>
                  </a:cubicBezTo>
                  <a:cubicBezTo>
                    <a:pt x="54" y="13"/>
                    <a:pt x="0" y="79"/>
                    <a:pt x="21" y="149"/>
                  </a:cubicBezTo>
                  <a:cubicBezTo>
                    <a:pt x="21" y="182"/>
                    <a:pt x="37" y="219"/>
                    <a:pt x="54" y="236"/>
                  </a:cubicBezTo>
                  <a:cubicBezTo>
                    <a:pt x="77" y="247"/>
                    <a:pt x="92" y="259"/>
                    <a:pt x="112" y="259"/>
                  </a:cubicBezTo>
                  <a:cubicBezTo>
                    <a:pt x="120" y="259"/>
                    <a:pt x="130" y="257"/>
                    <a:pt x="140" y="252"/>
                  </a:cubicBezTo>
                  <a:cubicBezTo>
                    <a:pt x="206" y="252"/>
                    <a:pt x="243" y="182"/>
                    <a:pt x="227" y="116"/>
                  </a:cubicBezTo>
                  <a:cubicBezTo>
                    <a:pt x="227" y="79"/>
                    <a:pt x="206" y="46"/>
                    <a:pt x="190" y="29"/>
                  </a:cubicBezTo>
                  <a:cubicBezTo>
                    <a:pt x="173" y="13"/>
                    <a:pt x="173" y="13"/>
                    <a:pt x="157" y="13"/>
                  </a:cubicBezTo>
                  <a:cubicBezTo>
                    <a:pt x="149" y="5"/>
                    <a:pt x="140"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36"/>
            <p:cNvSpPr/>
            <p:nvPr/>
          </p:nvSpPr>
          <p:spPr>
            <a:xfrm>
              <a:off x="4866600" y="3035275"/>
              <a:ext cx="5600" cy="6400"/>
            </a:xfrm>
            <a:custGeom>
              <a:avLst/>
              <a:gdLst/>
              <a:ahLst/>
              <a:cxnLst/>
              <a:rect l="l" t="t" r="r" b="b"/>
              <a:pathLst>
                <a:path w="224" h="256" extrusionOk="0">
                  <a:moveTo>
                    <a:pt x="83" y="0"/>
                  </a:moveTo>
                  <a:cubicBezTo>
                    <a:pt x="67" y="0"/>
                    <a:pt x="34" y="17"/>
                    <a:pt x="17" y="50"/>
                  </a:cubicBezTo>
                  <a:cubicBezTo>
                    <a:pt x="1" y="83"/>
                    <a:pt x="1" y="120"/>
                    <a:pt x="1" y="153"/>
                  </a:cubicBezTo>
                  <a:cubicBezTo>
                    <a:pt x="1" y="186"/>
                    <a:pt x="17" y="206"/>
                    <a:pt x="34" y="239"/>
                  </a:cubicBezTo>
                  <a:cubicBezTo>
                    <a:pt x="67" y="256"/>
                    <a:pt x="104" y="256"/>
                    <a:pt x="120" y="256"/>
                  </a:cubicBezTo>
                  <a:cubicBezTo>
                    <a:pt x="186" y="239"/>
                    <a:pt x="223" y="169"/>
                    <a:pt x="223" y="103"/>
                  </a:cubicBezTo>
                  <a:cubicBezTo>
                    <a:pt x="207" y="66"/>
                    <a:pt x="186" y="50"/>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36"/>
            <p:cNvSpPr/>
            <p:nvPr/>
          </p:nvSpPr>
          <p:spPr>
            <a:xfrm>
              <a:off x="4869175" y="2990775"/>
              <a:ext cx="6000" cy="6600"/>
            </a:xfrm>
            <a:custGeom>
              <a:avLst/>
              <a:gdLst/>
              <a:ahLst/>
              <a:cxnLst/>
              <a:rect l="l" t="t" r="r" b="b"/>
              <a:pathLst>
                <a:path w="240" h="264" extrusionOk="0">
                  <a:moveTo>
                    <a:pt x="93" y="1"/>
                  </a:moveTo>
                  <a:cubicBezTo>
                    <a:pt x="72" y="1"/>
                    <a:pt x="57" y="13"/>
                    <a:pt x="34" y="28"/>
                  </a:cubicBezTo>
                  <a:cubicBezTo>
                    <a:pt x="17" y="61"/>
                    <a:pt x="1" y="77"/>
                    <a:pt x="1" y="110"/>
                  </a:cubicBezTo>
                  <a:cubicBezTo>
                    <a:pt x="1" y="148"/>
                    <a:pt x="1" y="181"/>
                    <a:pt x="17" y="213"/>
                  </a:cubicBezTo>
                  <a:cubicBezTo>
                    <a:pt x="46" y="245"/>
                    <a:pt x="83" y="264"/>
                    <a:pt x="118" y="264"/>
                  </a:cubicBezTo>
                  <a:cubicBezTo>
                    <a:pt x="142" y="264"/>
                    <a:pt x="166" y="255"/>
                    <a:pt x="186" y="234"/>
                  </a:cubicBezTo>
                  <a:cubicBezTo>
                    <a:pt x="223" y="181"/>
                    <a:pt x="240" y="110"/>
                    <a:pt x="186" y="44"/>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7" name="Google Shape;14177;p36"/>
            <p:cNvSpPr/>
            <p:nvPr/>
          </p:nvSpPr>
          <p:spPr>
            <a:xfrm>
              <a:off x="4839500" y="3023625"/>
              <a:ext cx="6000" cy="6525"/>
            </a:xfrm>
            <a:custGeom>
              <a:avLst/>
              <a:gdLst/>
              <a:ahLst/>
              <a:cxnLst/>
              <a:rect l="l" t="t" r="r" b="b"/>
              <a:pathLst>
                <a:path w="240" h="261" extrusionOk="0">
                  <a:moveTo>
                    <a:pt x="136" y="0"/>
                  </a:moveTo>
                  <a:cubicBezTo>
                    <a:pt x="103" y="0"/>
                    <a:pt x="70" y="0"/>
                    <a:pt x="54" y="33"/>
                  </a:cubicBezTo>
                  <a:cubicBezTo>
                    <a:pt x="0" y="70"/>
                    <a:pt x="0" y="157"/>
                    <a:pt x="33" y="206"/>
                  </a:cubicBezTo>
                  <a:cubicBezTo>
                    <a:pt x="54" y="239"/>
                    <a:pt x="87" y="260"/>
                    <a:pt x="103" y="260"/>
                  </a:cubicBezTo>
                  <a:cubicBezTo>
                    <a:pt x="136" y="260"/>
                    <a:pt x="174" y="260"/>
                    <a:pt x="190" y="239"/>
                  </a:cubicBezTo>
                  <a:cubicBezTo>
                    <a:pt x="239" y="190"/>
                    <a:pt x="239" y="103"/>
                    <a:pt x="207" y="54"/>
                  </a:cubicBezTo>
                  <a:cubicBezTo>
                    <a:pt x="190" y="33"/>
                    <a:pt x="190" y="17"/>
                    <a:pt x="174"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8" name="Google Shape;14178;p36"/>
            <p:cNvSpPr/>
            <p:nvPr/>
          </p:nvSpPr>
          <p:spPr>
            <a:xfrm>
              <a:off x="4816300" y="2966200"/>
              <a:ext cx="6000" cy="6325"/>
            </a:xfrm>
            <a:custGeom>
              <a:avLst/>
              <a:gdLst/>
              <a:ahLst/>
              <a:cxnLst/>
              <a:rect l="l" t="t" r="r" b="b"/>
              <a:pathLst>
                <a:path w="240" h="253" extrusionOk="0">
                  <a:moveTo>
                    <a:pt x="113" y="0"/>
                  </a:moveTo>
                  <a:cubicBezTo>
                    <a:pt x="70" y="0"/>
                    <a:pt x="29" y="32"/>
                    <a:pt x="17" y="83"/>
                  </a:cubicBezTo>
                  <a:cubicBezTo>
                    <a:pt x="1" y="149"/>
                    <a:pt x="17" y="219"/>
                    <a:pt x="87" y="252"/>
                  </a:cubicBezTo>
                  <a:lnTo>
                    <a:pt x="137" y="252"/>
                  </a:lnTo>
                  <a:cubicBezTo>
                    <a:pt x="174" y="252"/>
                    <a:pt x="207" y="219"/>
                    <a:pt x="223" y="166"/>
                  </a:cubicBezTo>
                  <a:cubicBezTo>
                    <a:pt x="240" y="133"/>
                    <a:pt x="223" y="83"/>
                    <a:pt x="207" y="46"/>
                  </a:cubicBezTo>
                  <a:cubicBezTo>
                    <a:pt x="190" y="30"/>
                    <a:pt x="174"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9" name="Google Shape;14179;p36"/>
            <p:cNvSpPr/>
            <p:nvPr/>
          </p:nvSpPr>
          <p:spPr>
            <a:xfrm>
              <a:off x="4815075" y="3012500"/>
              <a:ext cx="5575" cy="6575"/>
            </a:xfrm>
            <a:custGeom>
              <a:avLst/>
              <a:gdLst/>
              <a:ahLst/>
              <a:cxnLst/>
              <a:rect l="l" t="t" r="r" b="b"/>
              <a:pathLst>
                <a:path w="223" h="263" extrusionOk="0">
                  <a:moveTo>
                    <a:pt x="136" y="0"/>
                  </a:moveTo>
                  <a:cubicBezTo>
                    <a:pt x="103" y="0"/>
                    <a:pt x="66" y="17"/>
                    <a:pt x="50" y="33"/>
                  </a:cubicBezTo>
                  <a:cubicBezTo>
                    <a:pt x="0" y="87"/>
                    <a:pt x="0" y="153"/>
                    <a:pt x="33" y="223"/>
                  </a:cubicBezTo>
                  <a:cubicBezTo>
                    <a:pt x="50" y="239"/>
                    <a:pt x="83" y="256"/>
                    <a:pt x="103" y="256"/>
                  </a:cubicBezTo>
                  <a:cubicBezTo>
                    <a:pt x="113" y="260"/>
                    <a:pt x="123" y="262"/>
                    <a:pt x="132" y="262"/>
                  </a:cubicBezTo>
                  <a:cubicBezTo>
                    <a:pt x="154" y="262"/>
                    <a:pt x="174" y="251"/>
                    <a:pt x="186" y="239"/>
                  </a:cubicBezTo>
                  <a:cubicBezTo>
                    <a:pt x="206" y="206"/>
                    <a:pt x="223" y="190"/>
                    <a:pt x="223" y="153"/>
                  </a:cubicBezTo>
                  <a:cubicBezTo>
                    <a:pt x="223" y="120"/>
                    <a:pt x="223" y="87"/>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36"/>
            <p:cNvSpPr/>
            <p:nvPr/>
          </p:nvSpPr>
          <p:spPr>
            <a:xfrm>
              <a:off x="4825800" y="3026500"/>
              <a:ext cx="6000" cy="6525"/>
            </a:xfrm>
            <a:custGeom>
              <a:avLst/>
              <a:gdLst/>
              <a:ahLst/>
              <a:cxnLst/>
              <a:rect l="l" t="t" r="r" b="b"/>
              <a:pathLst>
                <a:path w="240" h="261" extrusionOk="0">
                  <a:moveTo>
                    <a:pt x="125" y="1"/>
                  </a:moveTo>
                  <a:cubicBezTo>
                    <a:pt x="80" y="1"/>
                    <a:pt x="30" y="31"/>
                    <a:pt x="17" y="75"/>
                  </a:cubicBezTo>
                  <a:cubicBezTo>
                    <a:pt x="0" y="145"/>
                    <a:pt x="17" y="228"/>
                    <a:pt x="87" y="248"/>
                  </a:cubicBezTo>
                  <a:cubicBezTo>
                    <a:pt x="100" y="257"/>
                    <a:pt x="114" y="261"/>
                    <a:pt x="129" y="261"/>
                  </a:cubicBezTo>
                  <a:cubicBezTo>
                    <a:pt x="170" y="261"/>
                    <a:pt x="211" y="230"/>
                    <a:pt x="223" y="178"/>
                  </a:cubicBezTo>
                  <a:cubicBezTo>
                    <a:pt x="239" y="108"/>
                    <a:pt x="223" y="42"/>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1" name="Google Shape;14181;p36"/>
            <p:cNvSpPr/>
            <p:nvPr/>
          </p:nvSpPr>
          <p:spPr>
            <a:xfrm>
              <a:off x="4810325" y="3027400"/>
              <a:ext cx="6425" cy="6650"/>
            </a:xfrm>
            <a:custGeom>
              <a:avLst/>
              <a:gdLst/>
              <a:ahLst/>
              <a:cxnLst/>
              <a:rect l="l" t="t" r="r" b="b"/>
              <a:pathLst>
                <a:path w="257" h="266" extrusionOk="0">
                  <a:moveTo>
                    <a:pt x="134" y="0"/>
                  </a:moveTo>
                  <a:cubicBezTo>
                    <a:pt x="84" y="0"/>
                    <a:pt x="44" y="35"/>
                    <a:pt x="17" y="88"/>
                  </a:cubicBezTo>
                  <a:cubicBezTo>
                    <a:pt x="1" y="159"/>
                    <a:pt x="34" y="229"/>
                    <a:pt x="87" y="262"/>
                  </a:cubicBezTo>
                  <a:cubicBezTo>
                    <a:pt x="96" y="264"/>
                    <a:pt x="105" y="266"/>
                    <a:pt x="114" y="266"/>
                  </a:cubicBezTo>
                  <a:cubicBezTo>
                    <a:pt x="159" y="266"/>
                    <a:pt x="210" y="233"/>
                    <a:pt x="223" y="175"/>
                  </a:cubicBezTo>
                  <a:cubicBezTo>
                    <a:pt x="256" y="109"/>
                    <a:pt x="223" y="39"/>
                    <a:pt x="170"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36"/>
            <p:cNvSpPr/>
            <p:nvPr/>
          </p:nvSpPr>
          <p:spPr>
            <a:xfrm>
              <a:off x="4821875" y="2996100"/>
              <a:ext cx="6100" cy="6525"/>
            </a:xfrm>
            <a:custGeom>
              <a:avLst/>
              <a:gdLst/>
              <a:ahLst/>
              <a:cxnLst/>
              <a:rect l="l" t="t" r="r" b="b"/>
              <a:pathLst>
                <a:path w="244" h="261" extrusionOk="0">
                  <a:moveTo>
                    <a:pt x="103" y="0"/>
                  </a:moveTo>
                  <a:cubicBezTo>
                    <a:pt x="70" y="0"/>
                    <a:pt x="54" y="21"/>
                    <a:pt x="17" y="54"/>
                  </a:cubicBezTo>
                  <a:cubicBezTo>
                    <a:pt x="0" y="87"/>
                    <a:pt x="0" y="124"/>
                    <a:pt x="0" y="157"/>
                  </a:cubicBezTo>
                  <a:cubicBezTo>
                    <a:pt x="17" y="190"/>
                    <a:pt x="17" y="207"/>
                    <a:pt x="54" y="244"/>
                  </a:cubicBezTo>
                  <a:cubicBezTo>
                    <a:pt x="70" y="260"/>
                    <a:pt x="103" y="260"/>
                    <a:pt x="141" y="260"/>
                  </a:cubicBezTo>
                  <a:cubicBezTo>
                    <a:pt x="190" y="244"/>
                    <a:pt x="244" y="174"/>
                    <a:pt x="223" y="104"/>
                  </a:cubicBezTo>
                  <a:cubicBezTo>
                    <a:pt x="223" y="71"/>
                    <a:pt x="207" y="54"/>
                    <a:pt x="174" y="21"/>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36"/>
            <p:cNvSpPr/>
            <p:nvPr/>
          </p:nvSpPr>
          <p:spPr>
            <a:xfrm>
              <a:off x="4800025" y="3014950"/>
              <a:ext cx="6400" cy="6525"/>
            </a:xfrm>
            <a:custGeom>
              <a:avLst/>
              <a:gdLst/>
              <a:ahLst/>
              <a:cxnLst/>
              <a:rect l="l" t="t" r="r" b="b"/>
              <a:pathLst>
                <a:path w="256" h="261" extrusionOk="0">
                  <a:moveTo>
                    <a:pt x="142" y="1"/>
                  </a:moveTo>
                  <a:cubicBezTo>
                    <a:pt x="97" y="1"/>
                    <a:pt x="47" y="30"/>
                    <a:pt x="33" y="71"/>
                  </a:cubicBezTo>
                  <a:cubicBezTo>
                    <a:pt x="0" y="141"/>
                    <a:pt x="33" y="228"/>
                    <a:pt x="87" y="244"/>
                  </a:cubicBezTo>
                  <a:cubicBezTo>
                    <a:pt x="103" y="261"/>
                    <a:pt x="120" y="261"/>
                    <a:pt x="136" y="261"/>
                  </a:cubicBezTo>
                  <a:cubicBezTo>
                    <a:pt x="190" y="244"/>
                    <a:pt x="223" y="228"/>
                    <a:pt x="239" y="174"/>
                  </a:cubicBezTo>
                  <a:cubicBezTo>
                    <a:pt x="256" y="125"/>
                    <a:pt x="239" y="71"/>
                    <a:pt x="206" y="38"/>
                  </a:cubicBezTo>
                  <a:cubicBezTo>
                    <a:pt x="206" y="22"/>
                    <a:pt x="190" y="2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36"/>
            <p:cNvSpPr/>
            <p:nvPr/>
          </p:nvSpPr>
          <p:spPr>
            <a:xfrm>
              <a:off x="4807750" y="2997525"/>
              <a:ext cx="5600" cy="6525"/>
            </a:xfrm>
            <a:custGeom>
              <a:avLst/>
              <a:gdLst/>
              <a:ahLst/>
              <a:cxnLst/>
              <a:rect l="l" t="t" r="r" b="b"/>
              <a:pathLst>
                <a:path w="224" h="261" extrusionOk="0">
                  <a:moveTo>
                    <a:pt x="94" y="1"/>
                  </a:moveTo>
                  <a:cubicBezTo>
                    <a:pt x="54" y="1"/>
                    <a:pt x="13" y="32"/>
                    <a:pt x="1" y="84"/>
                  </a:cubicBezTo>
                  <a:lnTo>
                    <a:pt x="1" y="133"/>
                  </a:lnTo>
                  <a:cubicBezTo>
                    <a:pt x="1" y="187"/>
                    <a:pt x="17" y="236"/>
                    <a:pt x="66" y="253"/>
                  </a:cubicBezTo>
                  <a:cubicBezTo>
                    <a:pt x="77" y="258"/>
                    <a:pt x="88" y="261"/>
                    <a:pt x="99" y="261"/>
                  </a:cubicBezTo>
                  <a:cubicBezTo>
                    <a:pt x="128" y="261"/>
                    <a:pt x="158" y="244"/>
                    <a:pt x="170" y="220"/>
                  </a:cubicBezTo>
                  <a:cubicBezTo>
                    <a:pt x="190" y="203"/>
                    <a:pt x="207" y="203"/>
                    <a:pt x="207" y="170"/>
                  </a:cubicBezTo>
                  <a:cubicBezTo>
                    <a:pt x="223" y="100"/>
                    <a:pt x="207" y="30"/>
                    <a:pt x="137" y="14"/>
                  </a:cubicBezTo>
                  <a:cubicBezTo>
                    <a:pt x="123" y="5"/>
                    <a:pt x="10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36"/>
            <p:cNvSpPr/>
            <p:nvPr/>
          </p:nvSpPr>
          <p:spPr>
            <a:xfrm>
              <a:off x="4804250" y="2969925"/>
              <a:ext cx="5700" cy="6525"/>
            </a:xfrm>
            <a:custGeom>
              <a:avLst/>
              <a:gdLst/>
              <a:ahLst/>
              <a:cxnLst/>
              <a:rect l="l" t="t" r="r" b="b"/>
              <a:pathLst>
                <a:path w="228" h="261" extrusionOk="0">
                  <a:moveTo>
                    <a:pt x="103" y="0"/>
                  </a:moveTo>
                  <a:cubicBezTo>
                    <a:pt x="37" y="17"/>
                    <a:pt x="0" y="87"/>
                    <a:pt x="0" y="157"/>
                  </a:cubicBezTo>
                  <a:cubicBezTo>
                    <a:pt x="21" y="190"/>
                    <a:pt x="37" y="223"/>
                    <a:pt x="54" y="244"/>
                  </a:cubicBezTo>
                  <a:cubicBezTo>
                    <a:pt x="70" y="260"/>
                    <a:pt x="103" y="260"/>
                    <a:pt x="141" y="260"/>
                  </a:cubicBezTo>
                  <a:cubicBezTo>
                    <a:pt x="157" y="260"/>
                    <a:pt x="190" y="244"/>
                    <a:pt x="206" y="206"/>
                  </a:cubicBezTo>
                  <a:cubicBezTo>
                    <a:pt x="227" y="173"/>
                    <a:pt x="227" y="140"/>
                    <a:pt x="227" y="103"/>
                  </a:cubicBezTo>
                  <a:cubicBezTo>
                    <a:pt x="227" y="70"/>
                    <a:pt x="206"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6" name="Google Shape;14186;p36"/>
            <p:cNvSpPr/>
            <p:nvPr/>
          </p:nvSpPr>
          <p:spPr>
            <a:xfrm>
              <a:off x="4885875" y="2967350"/>
              <a:ext cx="6525" cy="6400"/>
            </a:xfrm>
            <a:custGeom>
              <a:avLst/>
              <a:gdLst/>
              <a:ahLst/>
              <a:cxnLst/>
              <a:rect l="l" t="t" r="r" b="b"/>
              <a:pathLst>
                <a:path w="261" h="256" extrusionOk="0">
                  <a:moveTo>
                    <a:pt x="137" y="0"/>
                  </a:moveTo>
                  <a:cubicBezTo>
                    <a:pt x="120" y="0"/>
                    <a:pt x="87" y="0"/>
                    <a:pt x="71" y="37"/>
                  </a:cubicBezTo>
                  <a:cubicBezTo>
                    <a:pt x="17" y="70"/>
                    <a:pt x="1" y="157"/>
                    <a:pt x="54" y="206"/>
                  </a:cubicBezTo>
                  <a:cubicBezTo>
                    <a:pt x="73" y="237"/>
                    <a:pt x="104" y="256"/>
                    <a:pt x="137" y="256"/>
                  </a:cubicBezTo>
                  <a:cubicBezTo>
                    <a:pt x="161" y="256"/>
                    <a:pt x="186" y="246"/>
                    <a:pt x="207" y="223"/>
                  </a:cubicBezTo>
                  <a:cubicBezTo>
                    <a:pt x="240" y="190"/>
                    <a:pt x="260" y="103"/>
                    <a:pt x="223"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7" name="Google Shape;14187;p36"/>
            <p:cNvSpPr/>
            <p:nvPr/>
          </p:nvSpPr>
          <p:spPr>
            <a:xfrm>
              <a:off x="4836500" y="2993350"/>
              <a:ext cx="6000" cy="6700"/>
            </a:xfrm>
            <a:custGeom>
              <a:avLst/>
              <a:gdLst/>
              <a:ahLst/>
              <a:cxnLst/>
              <a:rect l="l" t="t" r="r" b="b"/>
              <a:pathLst>
                <a:path w="240" h="268" extrusionOk="0">
                  <a:moveTo>
                    <a:pt x="112" y="1"/>
                  </a:moveTo>
                  <a:cubicBezTo>
                    <a:pt x="93" y="1"/>
                    <a:pt x="77" y="13"/>
                    <a:pt x="50" y="28"/>
                  </a:cubicBezTo>
                  <a:cubicBezTo>
                    <a:pt x="17" y="78"/>
                    <a:pt x="1" y="164"/>
                    <a:pt x="34" y="214"/>
                  </a:cubicBezTo>
                  <a:cubicBezTo>
                    <a:pt x="50" y="251"/>
                    <a:pt x="87" y="267"/>
                    <a:pt x="120" y="267"/>
                  </a:cubicBezTo>
                  <a:cubicBezTo>
                    <a:pt x="137" y="267"/>
                    <a:pt x="174" y="251"/>
                    <a:pt x="190" y="234"/>
                  </a:cubicBezTo>
                  <a:cubicBezTo>
                    <a:pt x="223" y="214"/>
                    <a:pt x="240" y="181"/>
                    <a:pt x="240" y="148"/>
                  </a:cubicBezTo>
                  <a:cubicBezTo>
                    <a:pt x="240" y="110"/>
                    <a:pt x="223" y="78"/>
                    <a:pt x="207" y="45"/>
                  </a:cubicBezTo>
                  <a:cubicBezTo>
                    <a:pt x="207" y="28"/>
                    <a:pt x="190" y="28"/>
                    <a:pt x="174" y="7"/>
                  </a:cubicBezTo>
                  <a:lnTo>
                    <a:pt x="137" y="7"/>
                  </a:lnTo>
                  <a:cubicBezTo>
                    <a:pt x="127" y="3"/>
                    <a:pt x="11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36"/>
            <p:cNvSpPr/>
            <p:nvPr/>
          </p:nvSpPr>
          <p:spPr>
            <a:xfrm>
              <a:off x="4844650" y="3007750"/>
              <a:ext cx="6000" cy="6625"/>
            </a:xfrm>
            <a:custGeom>
              <a:avLst/>
              <a:gdLst/>
              <a:ahLst/>
              <a:cxnLst/>
              <a:rect l="l" t="t" r="r" b="b"/>
              <a:pathLst>
                <a:path w="240" h="265" extrusionOk="0">
                  <a:moveTo>
                    <a:pt x="104" y="0"/>
                  </a:moveTo>
                  <a:cubicBezTo>
                    <a:pt x="54" y="17"/>
                    <a:pt x="1" y="87"/>
                    <a:pt x="17" y="153"/>
                  </a:cubicBezTo>
                  <a:cubicBezTo>
                    <a:pt x="17" y="190"/>
                    <a:pt x="33" y="223"/>
                    <a:pt x="54" y="240"/>
                  </a:cubicBezTo>
                  <a:cubicBezTo>
                    <a:pt x="77" y="251"/>
                    <a:pt x="92" y="265"/>
                    <a:pt x="111" y="265"/>
                  </a:cubicBezTo>
                  <a:cubicBezTo>
                    <a:pt x="118" y="265"/>
                    <a:pt x="127" y="262"/>
                    <a:pt x="137" y="256"/>
                  </a:cubicBezTo>
                  <a:cubicBezTo>
                    <a:pt x="207"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36"/>
            <p:cNvSpPr/>
            <p:nvPr/>
          </p:nvSpPr>
          <p:spPr>
            <a:xfrm>
              <a:off x="4843425" y="2978200"/>
              <a:ext cx="5575" cy="6550"/>
            </a:xfrm>
            <a:custGeom>
              <a:avLst/>
              <a:gdLst/>
              <a:ahLst/>
              <a:cxnLst/>
              <a:rect l="l" t="t" r="r" b="b"/>
              <a:pathLst>
                <a:path w="223" h="262" extrusionOk="0">
                  <a:moveTo>
                    <a:pt x="128" y="0"/>
                  </a:moveTo>
                  <a:cubicBezTo>
                    <a:pt x="120" y="0"/>
                    <a:pt x="111" y="5"/>
                    <a:pt x="103" y="16"/>
                  </a:cubicBezTo>
                  <a:cubicBezTo>
                    <a:pt x="33" y="16"/>
                    <a:pt x="0" y="82"/>
                    <a:pt x="0" y="152"/>
                  </a:cubicBezTo>
                  <a:cubicBezTo>
                    <a:pt x="17" y="185"/>
                    <a:pt x="33" y="222"/>
                    <a:pt x="50" y="238"/>
                  </a:cubicBezTo>
                  <a:cubicBezTo>
                    <a:pt x="61" y="250"/>
                    <a:pt x="83" y="262"/>
                    <a:pt x="107" y="262"/>
                  </a:cubicBezTo>
                  <a:cubicBezTo>
                    <a:pt x="116" y="262"/>
                    <a:pt x="126" y="260"/>
                    <a:pt x="136" y="255"/>
                  </a:cubicBezTo>
                  <a:cubicBezTo>
                    <a:pt x="169" y="255"/>
                    <a:pt x="186" y="238"/>
                    <a:pt x="206" y="201"/>
                  </a:cubicBezTo>
                  <a:cubicBezTo>
                    <a:pt x="223" y="185"/>
                    <a:pt x="223" y="152"/>
                    <a:pt x="223" y="119"/>
                  </a:cubicBezTo>
                  <a:cubicBezTo>
                    <a:pt x="223" y="82"/>
                    <a:pt x="206" y="49"/>
                    <a:pt x="186" y="32"/>
                  </a:cubicBezTo>
                  <a:cubicBezTo>
                    <a:pt x="169" y="16"/>
                    <a:pt x="169" y="16"/>
                    <a:pt x="153" y="16"/>
                  </a:cubicBezTo>
                  <a:cubicBezTo>
                    <a:pt x="144" y="5"/>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0" name="Google Shape;14190;p36"/>
            <p:cNvSpPr/>
            <p:nvPr/>
          </p:nvSpPr>
          <p:spPr>
            <a:xfrm>
              <a:off x="4838250" y="2948475"/>
              <a:ext cx="6025" cy="6425"/>
            </a:xfrm>
            <a:custGeom>
              <a:avLst/>
              <a:gdLst/>
              <a:ahLst/>
              <a:cxnLst/>
              <a:rect l="l" t="t" r="r" b="b"/>
              <a:pathLst>
                <a:path w="241" h="257" extrusionOk="0">
                  <a:moveTo>
                    <a:pt x="104" y="1"/>
                  </a:moveTo>
                  <a:cubicBezTo>
                    <a:pt x="50" y="1"/>
                    <a:pt x="1" y="71"/>
                    <a:pt x="17" y="137"/>
                  </a:cubicBezTo>
                  <a:cubicBezTo>
                    <a:pt x="17" y="174"/>
                    <a:pt x="34" y="207"/>
                    <a:pt x="50" y="223"/>
                  </a:cubicBezTo>
                  <a:cubicBezTo>
                    <a:pt x="83" y="256"/>
                    <a:pt x="120" y="256"/>
                    <a:pt x="137" y="256"/>
                  </a:cubicBezTo>
                  <a:cubicBezTo>
                    <a:pt x="207" y="240"/>
                    <a:pt x="240" y="174"/>
                    <a:pt x="240" y="104"/>
                  </a:cubicBezTo>
                  <a:cubicBezTo>
                    <a:pt x="224" y="71"/>
                    <a:pt x="207" y="34"/>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1" name="Google Shape;14191;p36"/>
            <p:cNvSpPr/>
            <p:nvPr/>
          </p:nvSpPr>
          <p:spPr>
            <a:xfrm>
              <a:off x="4844650" y="2962900"/>
              <a:ext cx="6000" cy="6625"/>
            </a:xfrm>
            <a:custGeom>
              <a:avLst/>
              <a:gdLst/>
              <a:ahLst/>
              <a:cxnLst/>
              <a:rect l="l" t="t" r="r" b="b"/>
              <a:pathLst>
                <a:path w="240" h="265" extrusionOk="0">
                  <a:moveTo>
                    <a:pt x="133" y="0"/>
                  </a:moveTo>
                  <a:cubicBezTo>
                    <a:pt x="124" y="0"/>
                    <a:pt x="115" y="2"/>
                    <a:pt x="104" y="9"/>
                  </a:cubicBezTo>
                  <a:cubicBezTo>
                    <a:pt x="54" y="9"/>
                    <a:pt x="1" y="75"/>
                    <a:pt x="17" y="145"/>
                  </a:cubicBezTo>
                  <a:cubicBezTo>
                    <a:pt x="33" y="215"/>
                    <a:pt x="87" y="265"/>
                    <a:pt x="137" y="265"/>
                  </a:cubicBezTo>
                  <a:cubicBezTo>
                    <a:pt x="174" y="248"/>
                    <a:pt x="207" y="232"/>
                    <a:pt x="223" y="215"/>
                  </a:cubicBezTo>
                  <a:cubicBezTo>
                    <a:pt x="240" y="178"/>
                    <a:pt x="240" y="145"/>
                    <a:pt x="240" y="112"/>
                  </a:cubicBezTo>
                  <a:cubicBezTo>
                    <a:pt x="223" y="75"/>
                    <a:pt x="223" y="42"/>
                    <a:pt x="190" y="26"/>
                  </a:cubicBezTo>
                  <a:lnTo>
                    <a:pt x="174" y="9"/>
                  </a:lnTo>
                  <a:cubicBezTo>
                    <a:pt x="163" y="9"/>
                    <a:pt x="150"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2" name="Google Shape;14192;p36"/>
            <p:cNvSpPr/>
            <p:nvPr/>
          </p:nvSpPr>
          <p:spPr>
            <a:xfrm>
              <a:off x="4830525" y="2965700"/>
              <a:ext cx="6000" cy="6400"/>
            </a:xfrm>
            <a:custGeom>
              <a:avLst/>
              <a:gdLst/>
              <a:ahLst/>
              <a:cxnLst/>
              <a:rect l="l" t="t" r="r" b="b"/>
              <a:pathLst>
                <a:path w="240" h="256" extrusionOk="0">
                  <a:moveTo>
                    <a:pt x="137" y="0"/>
                  </a:moveTo>
                  <a:cubicBezTo>
                    <a:pt x="104" y="0"/>
                    <a:pt x="67" y="0"/>
                    <a:pt x="50" y="17"/>
                  </a:cubicBezTo>
                  <a:cubicBezTo>
                    <a:pt x="17" y="50"/>
                    <a:pt x="17" y="66"/>
                    <a:pt x="1" y="103"/>
                  </a:cubicBezTo>
                  <a:cubicBezTo>
                    <a:pt x="1" y="153"/>
                    <a:pt x="17" y="169"/>
                    <a:pt x="34" y="206"/>
                  </a:cubicBezTo>
                  <a:cubicBezTo>
                    <a:pt x="50" y="239"/>
                    <a:pt x="67" y="256"/>
                    <a:pt x="104" y="256"/>
                  </a:cubicBezTo>
                  <a:cubicBezTo>
                    <a:pt x="137" y="256"/>
                    <a:pt x="170" y="239"/>
                    <a:pt x="186" y="223"/>
                  </a:cubicBezTo>
                  <a:cubicBezTo>
                    <a:pt x="240" y="186"/>
                    <a:pt x="240" y="103"/>
                    <a:pt x="207" y="50"/>
                  </a:cubicBezTo>
                  <a:cubicBezTo>
                    <a:pt x="186"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3" name="Google Shape;14193;p36"/>
            <p:cNvSpPr/>
            <p:nvPr/>
          </p:nvSpPr>
          <p:spPr>
            <a:xfrm>
              <a:off x="4827425" y="3009725"/>
              <a:ext cx="6125" cy="6600"/>
            </a:xfrm>
            <a:custGeom>
              <a:avLst/>
              <a:gdLst/>
              <a:ahLst/>
              <a:cxnLst/>
              <a:rect l="l" t="t" r="r" b="b"/>
              <a:pathLst>
                <a:path w="245" h="264" extrusionOk="0">
                  <a:moveTo>
                    <a:pt x="123" y="1"/>
                  </a:moveTo>
                  <a:cubicBezTo>
                    <a:pt x="117" y="1"/>
                    <a:pt x="111" y="2"/>
                    <a:pt x="104" y="8"/>
                  </a:cubicBezTo>
                  <a:cubicBezTo>
                    <a:pt x="88" y="8"/>
                    <a:pt x="71" y="24"/>
                    <a:pt x="55" y="41"/>
                  </a:cubicBezTo>
                  <a:cubicBezTo>
                    <a:pt x="22" y="57"/>
                    <a:pt x="1" y="111"/>
                    <a:pt x="22" y="144"/>
                  </a:cubicBezTo>
                  <a:cubicBezTo>
                    <a:pt x="22" y="177"/>
                    <a:pt x="38" y="214"/>
                    <a:pt x="55" y="231"/>
                  </a:cubicBezTo>
                  <a:cubicBezTo>
                    <a:pt x="88" y="247"/>
                    <a:pt x="104" y="264"/>
                    <a:pt x="141" y="264"/>
                  </a:cubicBezTo>
                  <a:cubicBezTo>
                    <a:pt x="191" y="247"/>
                    <a:pt x="244" y="198"/>
                    <a:pt x="244" y="128"/>
                  </a:cubicBezTo>
                  <a:lnTo>
                    <a:pt x="244" y="111"/>
                  </a:lnTo>
                  <a:cubicBezTo>
                    <a:pt x="228" y="57"/>
                    <a:pt x="207" y="24"/>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4" name="Google Shape;14194;p36"/>
            <p:cNvSpPr/>
            <p:nvPr/>
          </p:nvSpPr>
          <p:spPr>
            <a:xfrm>
              <a:off x="4595525" y="2790700"/>
              <a:ext cx="5700" cy="6600"/>
            </a:xfrm>
            <a:custGeom>
              <a:avLst/>
              <a:gdLst/>
              <a:ahLst/>
              <a:cxnLst/>
              <a:rect l="l" t="t" r="r" b="b"/>
              <a:pathLst>
                <a:path w="228" h="264" extrusionOk="0">
                  <a:moveTo>
                    <a:pt x="123" y="0"/>
                  </a:moveTo>
                  <a:cubicBezTo>
                    <a:pt x="117" y="0"/>
                    <a:pt x="110" y="2"/>
                    <a:pt x="104" y="8"/>
                  </a:cubicBezTo>
                  <a:lnTo>
                    <a:pt x="71" y="8"/>
                  </a:lnTo>
                  <a:cubicBezTo>
                    <a:pt x="21" y="24"/>
                    <a:pt x="0" y="94"/>
                    <a:pt x="0" y="144"/>
                  </a:cubicBezTo>
                  <a:cubicBezTo>
                    <a:pt x="0" y="177"/>
                    <a:pt x="21" y="214"/>
                    <a:pt x="54" y="230"/>
                  </a:cubicBezTo>
                  <a:cubicBezTo>
                    <a:pt x="71" y="247"/>
                    <a:pt x="104" y="263"/>
                    <a:pt x="141" y="263"/>
                  </a:cubicBezTo>
                  <a:cubicBezTo>
                    <a:pt x="190" y="247"/>
                    <a:pt x="227" y="177"/>
                    <a:pt x="227" y="111"/>
                  </a:cubicBezTo>
                  <a:cubicBezTo>
                    <a:pt x="227" y="94"/>
                    <a:pt x="227" y="94"/>
                    <a:pt x="207" y="74"/>
                  </a:cubicBezTo>
                  <a:cubicBezTo>
                    <a:pt x="207" y="41"/>
                    <a:pt x="174" y="24"/>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5" name="Google Shape;14195;p36"/>
            <p:cNvSpPr/>
            <p:nvPr/>
          </p:nvSpPr>
          <p:spPr>
            <a:xfrm>
              <a:off x="4561625" y="2857250"/>
              <a:ext cx="3925" cy="6625"/>
            </a:xfrm>
            <a:custGeom>
              <a:avLst/>
              <a:gdLst/>
              <a:ahLst/>
              <a:cxnLst/>
              <a:rect l="l" t="t" r="r" b="b"/>
              <a:pathLst>
                <a:path w="157" h="265" extrusionOk="0">
                  <a:moveTo>
                    <a:pt x="36" y="0"/>
                  </a:moveTo>
                  <a:cubicBezTo>
                    <a:pt x="30" y="0"/>
                    <a:pt x="23" y="2"/>
                    <a:pt x="17" y="9"/>
                  </a:cubicBezTo>
                  <a:lnTo>
                    <a:pt x="0" y="9"/>
                  </a:lnTo>
                  <a:lnTo>
                    <a:pt x="0" y="248"/>
                  </a:lnTo>
                  <a:cubicBezTo>
                    <a:pt x="17" y="265"/>
                    <a:pt x="37" y="265"/>
                    <a:pt x="54" y="265"/>
                  </a:cubicBezTo>
                  <a:cubicBezTo>
                    <a:pt x="87" y="248"/>
                    <a:pt x="103" y="232"/>
                    <a:pt x="120" y="215"/>
                  </a:cubicBezTo>
                  <a:cubicBezTo>
                    <a:pt x="140" y="178"/>
                    <a:pt x="157" y="145"/>
                    <a:pt x="140" y="112"/>
                  </a:cubicBezTo>
                  <a:cubicBezTo>
                    <a:pt x="140" y="75"/>
                    <a:pt x="120" y="42"/>
                    <a:pt x="103" y="26"/>
                  </a:cubicBezTo>
                  <a:cubicBezTo>
                    <a:pt x="87" y="26"/>
                    <a:pt x="87" y="9"/>
                    <a:pt x="70" y="9"/>
                  </a:cubicBezTo>
                  <a:cubicBezTo>
                    <a:pt x="59" y="9"/>
                    <a:pt x="48"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6" name="Google Shape;14196;p36"/>
            <p:cNvSpPr/>
            <p:nvPr/>
          </p:nvSpPr>
          <p:spPr>
            <a:xfrm>
              <a:off x="4578000" y="2884875"/>
              <a:ext cx="6000" cy="6525"/>
            </a:xfrm>
            <a:custGeom>
              <a:avLst/>
              <a:gdLst/>
              <a:ahLst/>
              <a:cxnLst/>
              <a:rect l="l" t="t" r="r" b="b"/>
              <a:pathLst>
                <a:path w="240" h="261" extrusionOk="0">
                  <a:moveTo>
                    <a:pt x="137" y="1"/>
                  </a:moveTo>
                  <a:cubicBezTo>
                    <a:pt x="104" y="1"/>
                    <a:pt x="83" y="17"/>
                    <a:pt x="50" y="38"/>
                  </a:cubicBezTo>
                  <a:cubicBezTo>
                    <a:pt x="17" y="71"/>
                    <a:pt x="1" y="158"/>
                    <a:pt x="34" y="207"/>
                  </a:cubicBezTo>
                  <a:cubicBezTo>
                    <a:pt x="67" y="244"/>
                    <a:pt x="83" y="261"/>
                    <a:pt x="120" y="261"/>
                  </a:cubicBezTo>
                  <a:cubicBezTo>
                    <a:pt x="153" y="261"/>
                    <a:pt x="170" y="261"/>
                    <a:pt x="207" y="244"/>
                  </a:cubicBezTo>
                  <a:cubicBezTo>
                    <a:pt x="223" y="207"/>
                    <a:pt x="240" y="191"/>
                    <a:pt x="240" y="158"/>
                  </a:cubicBezTo>
                  <a:cubicBezTo>
                    <a:pt x="240" y="120"/>
                    <a:pt x="240" y="87"/>
                    <a:pt x="207" y="54"/>
                  </a:cubicBezTo>
                  <a:cubicBezTo>
                    <a:pt x="207" y="38"/>
                    <a:pt x="186"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7" name="Google Shape;14197;p36"/>
            <p:cNvSpPr/>
            <p:nvPr/>
          </p:nvSpPr>
          <p:spPr>
            <a:xfrm>
              <a:off x="4568100" y="2919300"/>
              <a:ext cx="6000" cy="6600"/>
            </a:xfrm>
            <a:custGeom>
              <a:avLst/>
              <a:gdLst/>
              <a:ahLst/>
              <a:cxnLst/>
              <a:rect l="l" t="t" r="r" b="b"/>
              <a:pathLst>
                <a:path w="240" h="264" extrusionOk="0">
                  <a:moveTo>
                    <a:pt x="104" y="1"/>
                  </a:moveTo>
                  <a:cubicBezTo>
                    <a:pt x="50" y="17"/>
                    <a:pt x="1" y="83"/>
                    <a:pt x="17" y="153"/>
                  </a:cubicBezTo>
                  <a:cubicBezTo>
                    <a:pt x="17" y="186"/>
                    <a:pt x="34" y="224"/>
                    <a:pt x="67" y="240"/>
                  </a:cubicBezTo>
                  <a:cubicBezTo>
                    <a:pt x="81" y="252"/>
                    <a:pt x="102" y="263"/>
                    <a:pt x="119" y="263"/>
                  </a:cubicBezTo>
                  <a:cubicBezTo>
                    <a:pt x="126" y="263"/>
                    <a:pt x="132" y="261"/>
                    <a:pt x="137" y="257"/>
                  </a:cubicBezTo>
                  <a:cubicBezTo>
                    <a:pt x="207" y="257"/>
                    <a:pt x="240" y="186"/>
                    <a:pt x="240" y="121"/>
                  </a:cubicBezTo>
                  <a:cubicBezTo>
                    <a:pt x="223" y="83"/>
                    <a:pt x="223"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8" name="Google Shape;14198;p36"/>
            <p:cNvSpPr/>
            <p:nvPr/>
          </p:nvSpPr>
          <p:spPr>
            <a:xfrm>
              <a:off x="4576650" y="2857475"/>
              <a:ext cx="6025" cy="6525"/>
            </a:xfrm>
            <a:custGeom>
              <a:avLst/>
              <a:gdLst/>
              <a:ahLst/>
              <a:cxnLst/>
              <a:rect l="l" t="t" r="r" b="b"/>
              <a:pathLst>
                <a:path w="241" h="261" extrusionOk="0">
                  <a:moveTo>
                    <a:pt x="137" y="0"/>
                  </a:moveTo>
                  <a:cubicBezTo>
                    <a:pt x="104" y="0"/>
                    <a:pt x="71" y="0"/>
                    <a:pt x="55" y="33"/>
                  </a:cubicBezTo>
                  <a:cubicBezTo>
                    <a:pt x="17" y="50"/>
                    <a:pt x="17" y="83"/>
                    <a:pt x="1" y="120"/>
                  </a:cubicBezTo>
                  <a:cubicBezTo>
                    <a:pt x="1" y="153"/>
                    <a:pt x="17" y="186"/>
                    <a:pt x="34" y="206"/>
                  </a:cubicBezTo>
                  <a:cubicBezTo>
                    <a:pt x="56" y="245"/>
                    <a:pt x="87" y="261"/>
                    <a:pt x="121" y="261"/>
                  </a:cubicBezTo>
                  <a:cubicBezTo>
                    <a:pt x="144" y="261"/>
                    <a:pt x="168" y="253"/>
                    <a:pt x="191" y="239"/>
                  </a:cubicBezTo>
                  <a:cubicBezTo>
                    <a:pt x="240" y="186"/>
                    <a:pt x="240" y="103"/>
                    <a:pt x="207" y="50"/>
                  </a:cubicBezTo>
                  <a:cubicBezTo>
                    <a:pt x="191" y="33"/>
                    <a:pt x="174" y="17"/>
                    <a:pt x="158" y="17"/>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9" name="Google Shape;14199;p36"/>
            <p:cNvSpPr/>
            <p:nvPr/>
          </p:nvSpPr>
          <p:spPr>
            <a:xfrm>
              <a:off x="4573675" y="2807575"/>
              <a:ext cx="6000" cy="6525"/>
            </a:xfrm>
            <a:custGeom>
              <a:avLst/>
              <a:gdLst/>
              <a:ahLst/>
              <a:cxnLst/>
              <a:rect l="l" t="t" r="r" b="b"/>
              <a:pathLst>
                <a:path w="240" h="261" extrusionOk="0">
                  <a:moveTo>
                    <a:pt x="103" y="1"/>
                  </a:moveTo>
                  <a:cubicBezTo>
                    <a:pt x="33" y="17"/>
                    <a:pt x="0" y="87"/>
                    <a:pt x="0" y="157"/>
                  </a:cubicBezTo>
                  <a:cubicBezTo>
                    <a:pt x="17" y="190"/>
                    <a:pt x="33" y="223"/>
                    <a:pt x="50" y="244"/>
                  </a:cubicBezTo>
                  <a:cubicBezTo>
                    <a:pt x="70" y="260"/>
                    <a:pt x="103" y="260"/>
                    <a:pt x="136" y="260"/>
                  </a:cubicBezTo>
                  <a:cubicBezTo>
                    <a:pt x="190" y="260"/>
                    <a:pt x="240" y="190"/>
                    <a:pt x="223" y="120"/>
                  </a:cubicBezTo>
                  <a:cubicBezTo>
                    <a:pt x="223" y="87"/>
                    <a:pt x="207" y="54"/>
                    <a:pt x="190" y="38"/>
                  </a:cubicBezTo>
                  <a:cubicBezTo>
                    <a:pt x="174" y="17"/>
                    <a:pt x="174"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0" name="Google Shape;14200;p36"/>
            <p:cNvSpPr/>
            <p:nvPr/>
          </p:nvSpPr>
          <p:spPr>
            <a:xfrm>
              <a:off x="4571500" y="2948900"/>
              <a:ext cx="6000" cy="6500"/>
            </a:xfrm>
            <a:custGeom>
              <a:avLst/>
              <a:gdLst/>
              <a:ahLst/>
              <a:cxnLst/>
              <a:rect l="l" t="t" r="r" b="b"/>
              <a:pathLst>
                <a:path w="240" h="260" extrusionOk="0">
                  <a:moveTo>
                    <a:pt x="104" y="0"/>
                  </a:moveTo>
                  <a:cubicBezTo>
                    <a:pt x="54" y="0"/>
                    <a:pt x="1" y="70"/>
                    <a:pt x="17" y="136"/>
                  </a:cubicBezTo>
                  <a:cubicBezTo>
                    <a:pt x="17" y="190"/>
                    <a:pt x="34" y="223"/>
                    <a:pt x="71" y="239"/>
                  </a:cubicBezTo>
                  <a:cubicBezTo>
                    <a:pt x="87" y="239"/>
                    <a:pt x="120" y="260"/>
                    <a:pt x="137" y="260"/>
                  </a:cubicBezTo>
                  <a:cubicBezTo>
                    <a:pt x="174" y="239"/>
                    <a:pt x="190" y="223"/>
                    <a:pt x="207" y="206"/>
                  </a:cubicBezTo>
                  <a:cubicBezTo>
                    <a:pt x="240" y="173"/>
                    <a:pt x="240" y="136"/>
                    <a:pt x="240"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1" name="Google Shape;14201;p36"/>
            <p:cNvSpPr/>
            <p:nvPr/>
          </p:nvSpPr>
          <p:spPr>
            <a:xfrm>
              <a:off x="4574075" y="2901675"/>
              <a:ext cx="6025" cy="6600"/>
            </a:xfrm>
            <a:custGeom>
              <a:avLst/>
              <a:gdLst/>
              <a:ahLst/>
              <a:cxnLst/>
              <a:rect l="l" t="t" r="r" b="b"/>
              <a:pathLst>
                <a:path w="241" h="264" extrusionOk="0">
                  <a:moveTo>
                    <a:pt x="104" y="1"/>
                  </a:moveTo>
                  <a:cubicBezTo>
                    <a:pt x="71" y="17"/>
                    <a:pt x="34" y="34"/>
                    <a:pt x="17" y="50"/>
                  </a:cubicBezTo>
                  <a:cubicBezTo>
                    <a:pt x="1" y="88"/>
                    <a:pt x="1" y="120"/>
                    <a:pt x="1" y="153"/>
                  </a:cubicBezTo>
                  <a:cubicBezTo>
                    <a:pt x="17" y="191"/>
                    <a:pt x="17" y="224"/>
                    <a:pt x="54" y="240"/>
                  </a:cubicBezTo>
                  <a:cubicBezTo>
                    <a:pt x="66" y="252"/>
                    <a:pt x="86" y="263"/>
                    <a:pt x="108" y="263"/>
                  </a:cubicBezTo>
                  <a:cubicBezTo>
                    <a:pt x="118" y="263"/>
                    <a:pt x="127" y="261"/>
                    <a:pt x="137" y="257"/>
                  </a:cubicBezTo>
                  <a:cubicBezTo>
                    <a:pt x="191" y="257"/>
                    <a:pt x="240" y="191"/>
                    <a:pt x="224" y="120"/>
                  </a:cubicBezTo>
                  <a:cubicBezTo>
                    <a:pt x="224" y="88"/>
                    <a:pt x="207" y="50"/>
                    <a:pt x="174" y="34"/>
                  </a:cubicBezTo>
                  <a:cubicBezTo>
                    <a:pt x="174" y="17"/>
                    <a:pt x="158" y="17"/>
                    <a:pt x="158"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2" name="Google Shape;14202;p36"/>
            <p:cNvSpPr/>
            <p:nvPr/>
          </p:nvSpPr>
          <p:spPr>
            <a:xfrm>
              <a:off x="4575425" y="2979825"/>
              <a:ext cx="5600" cy="6500"/>
            </a:xfrm>
            <a:custGeom>
              <a:avLst/>
              <a:gdLst/>
              <a:ahLst/>
              <a:cxnLst/>
              <a:rect l="l" t="t" r="r" b="b"/>
              <a:pathLst>
                <a:path w="224" h="260" extrusionOk="0">
                  <a:moveTo>
                    <a:pt x="104" y="0"/>
                  </a:moveTo>
                  <a:cubicBezTo>
                    <a:pt x="33" y="17"/>
                    <a:pt x="0" y="87"/>
                    <a:pt x="0" y="157"/>
                  </a:cubicBezTo>
                  <a:cubicBezTo>
                    <a:pt x="0" y="190"/>
                    <a:pt x="17" y="223"/>
                    <a:pt x="50" y="239"/>
                  </a:cubicBezTo>
                  <a:cubicBezTo>
                    <a:pt x="66" y="260"/>
                    <a:pt x="104" y="260"/>
                    <a:pt x="137" y="260"/>
                  </a:cubicBezTo>
                  <a:cubicBezTo>
                    <a:pt x="186" y="239"/>
                    <a:pt x="223" y="190"/>
                    <a:pt x="223" y="103"/>
                  </a:cubicBezTo>
                  <a:cubicBezTo>
                    <a:pt x="223" y="7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3" name="Google Shape;14203;p36"/>
            <p:cNvSpPr/>
            <p:nvPr/>
          </p:nvSpPr>
          <p:spPr>
            <a:xfrm>
              <a:off x="4561625" y="2909000"/>
              <a:ext cx="425" cy="3025"/>
            </a:xfrm>
            <a:custGeom>
              <a:avLst/>
              <a:gdLst/>
              <a:ahLst/>
              <a:cxnLst/>
              <a:rect l="l" t="t" r="r" b="b"/>
              <a:pathLst>
                <a:path w="17" h="121" extrusionOk="0">
                  <a:moveTo>
                    <a:pt x="0" y="1"/>
                  </a:moveTo>
                  <a:lnTo>
                    <a:pt x="0" y="120"/>
                  </a:lnTo>
                  <a:cubicBezTo>
                    <a:pt x="17" y="83"/>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4" name="Google Shape;14204;p36"/>
            <p:cNvSpPr/>
            <p:nvPr/>
          </p:nvSpPr>
          <p:spPr>
            <a:xfrm>
              <a:off x="4566350" y="2824375"/>
              <a:ext cx="6000" cy="6425"/>
            </a:xfrm>
            <a:custGeom>
              <a:avLst/>
              <a:gdLst/>
              <a:ahLst/>
              <a:cxnLst/>
              <a:rect l="l" t="t" r="r" b="b"/>
              <a:pathLst>
                <a:path w="240" h="257" extrusionOk="0">
                  <a:moveTo>
                    <a:pt x="104" y="1"/>
                  </a:moveTo>
                  <a:cubicBezTo>
                    <a:pt x="34" y="17"/>
                    <a:pt x="1" y="87"/>
                    <a:pt x="1" y="153"/>
                  </a:cubicBezTo>
                  <a:cubicBezTo>
                    <a:pt x="17" y="190"/>
                    <a:pt x="34" y="223"/>
                    <a:pt x="54" y="240"/>
                  </a:cubicBezTo>
                  <a:cubicBezTo>
                    <a:pt x="71" y="256"/>
                    <a:pt x="104" y="256"/>
                    <a:pt x="137" y="256"/>
                  </a:cubicBezTo>
                  <a:cubicBezTo>
                    <a:pt x="190" y="256"/>
                    <a:pt x="240" y="190"/>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5" name="Google Shape;14205;p36"/>
            <p:cNvSpPr/>
            <p:nvPr/>
          </p:nvSpPr>
          <p:spPr>
            <a:xfrm>
              <a:off x="4565950" y="2840675"/>
              <a:ext cx="6000" cy="6500"/>
            </a:xfrm>
            <a:custGeom>
              <a:avLst/>
              <a:gdLst/>
              <a:ahLst/>
              <a:cxnLst/>
              <a:rect l="l" t="t" r="r" b="b"/>
              <a:pathLst>
                <a:path w="240" h="260" extrusionOk="0">
                  <a:moveTo>
                    <a:pt x="136" y="0"/>
                  </a:moveTo>
                  <a:cubicBezTo>
                    <a:pt x="103" y="0"/>
                    <a:pt x="70" y="0"/>
                    <a:pt x="50" y="17"/>
                  </a:cubicBezTo>
                  <a:cubicBezTo>
                    <a:pt x="0" y="70"/>
                    <a:pt x="0" y="157"/>
                    <a:pt x="33" y="206"/>
                  </a:cubicBezTo>
                  <a:cubicBezTo>
                    <a:pt x="50" y="239"/>
                    <a:pt x="87" y="260"/>
                    <a:pt x="103" y="260"/>
                  </a:cubicBezTo>
                  <a:cubicBezTo>
                    <a:pt x="136" y="260"/>
                    <a:pt x="173" y="239"/>
                    <a:pt x="190" y="223"/>
                  </a:cubicBezTo>
                  <a:cubicBezTo>
                    <a:pt x="239" y="190"/>
                    <a:pt x="239" y="103"/>
                    <a:pt x="206" y="54"/>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6" name="Google Shape;14206;p36"/>
            <p:cNvSpPr/>
            <p:nvPr/>
          </p:nvSpPr>
          <p:spPr>
            <a:xfrm>
              <a:off x="4560800" y="2809425"/>
              <a:ext cx="4350" cy="6475"/>
            </a:xfrm>
            <a:custGeom>
              <a:avLst/>
              <a:gdLst/>
              <a:ahLst/>
              <a:cxnLst/>
              <a:rect l="l" t="t" r="r" b="b"/>
              <a:pathLst>
                <a:path w="174" h="259" extrusionOk="0">
                  <a:moveTo>
                    <a:pt x="42" y="1"/>
                  </a:moveTo>
                  <a:cubicBezTo>
                    <a:pt x="29" y="1"/>
                    <a:pt x="17" y="5"/>
                    <a:pt x="0" y="13"/>
                  </a:cubicBezTo>
                  <a:cubicBezTo>
                    <a:pt x="17" y="100"/>
                    <a:pt x="17" y="186"/>
                    <a:pt x="33" y="252"/>
                  </a:cubicBezTo>
                  <a:cubicBezTo>
                    <a:pt x="40" y="256"/>
                    <a:pt x="48" y="258"/>
                    <a:pt x="56" y="258"/>
                  </a:cubicBezTo>
                  <a:cubicBezTo>
                    <a:pt x="88" y="258"/>
                    <a:pt x="123" y="226"/>
                    <a:pt x="136" y="186"/>
                  </a:cubicBezTo>
                  <a:cubicBezTo>
                    <a:pt x="173" y="116"/>
                    <a:pt x="136" y="30"/>
                    <a:pt x="87" y="13"/>
                  </a:cubicBezTo>
                  <a:cubicBezTo>
                    <a:pt x="68" y="5"/>
                    <a:pt x="55"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7" name="Google Shape;14207;p36"/>
            <p:cNvSpPr/>
            <p:nvPr/>
          </p:nvSpPr>
          <p:spPr>
            <a:xfrm>
              <a:off x="4562950" y="2889850"/>
              <a:ext cx="5600" cy="6700"/>
            </a:xfrm>
            <a:custGeom>
              <a:avLst/>
              <a:gdLst/>
              <a:ahLst/>
              <a:cxnLst/>
              <a:rect l="l" t="t" r="r" b="b"/>
              <a:pathLst>
                <a:path w="224" h="268" extrusionOk="0">
                  <a:moveTo>
                    <a:pt x="115" y="1"/>
                  </a:moveTo>
                  <a:cubicBezTo>
                    <a:pt x="107" y="1"/>
                    <a:pt x="98" y="3"/>
                    <a:pt x="87" y="8"/>
                  </a:cubicBezTo>
                  <a:lnTo>
                    <a:pt x="67" y="8"/>
                  </a:lnTo>
                  <a:cubicBezTo>
                    <a:pt x="17" y="45"/>
                    <a:pt x="1" y="95"/>
                    <a:pt x="1" y="148"/>
                  </a:cubicBezTo>
                  <a:cubicBezTo>
                    <a:pt x="1" y="181"/>
                    <a:pt x="17" y="214"/>
                    <a:pt x="50" y="231"/>
                  </a:cubicBezTo>
                  <a:cubicBezTo>
                    <a:pt x="67" y="268"/>
                    <a:pt x="104" y="268"/>
                    <a:pt x="120" y="268"/>
                  </a:cubicBezTo>
                  <a:cubicBezTo>
                    <a:pt x="190" y="251"/>
                    <a:pt x="223" y="181"/>
                    <a:pt x="223" y="111"/>
                  </a:cubicBezTo>
                  <a:cubicBezTo>
                    <a:pt x="223" y="95"/>
                    <a:pt x="207" y="95"/>
                    <a:pt x="207" y="78"/>
                  </a:cubicBezTo>
                  <a:cubicBezTo>
                    <a:pt x="207" y="45"/>
                    <a:pt x="170" y="25"/>
                    <a:pt x="153" y="8"/>
                  </a:cubicBezTo>
                  <a:cubicBezTo>
                    <a:pt x="142" y="8"/>
                    <a:pt x="13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8" name="Google Shape;14208;p36"/>
            <p:cNvSpPr/>
            <p:nvPr/>
          </p:nvSpPr>
          <p:spPr>
            <a:xfrm>
              <a:off x="4561625" y="2951050"/>
              <a:ext cx="950" cy="5175"/>
            </a:xfrm>
            <a:custGeom>
              <a:avLst/>
              <a:gdLst/>
              <a:ahLst/>
              <a:cxnLst/>
              <a:rect l="l" t="t" r="r" b="b"/>
              <a:pathLst>
                <a:path w="38" h="207" extrusionOk="0">
                  <a:moveTo>
                    <a:pt x="0" y="1"/>
                  </a:moveTo>
                  <a:lnTo>
                    <a:pt x="0" y="207"/>
                  </a:lnTo>
                  <a:cubicBezTo>
                    <a:pt x="17" y="174"/>
                    <a:pt x="37" y="120"/>
                    <a:pt x="37" y="87"/>
                  </a:cubicBezTo>
                  <a:cubicBezTo>
                    <a:pt x="17" y="50"/>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9" name="Google Shape;14209;p36"/>
            <p:cNvSpPr/>
            <p:nvPr/>
          </p:nvSpPr>
          <p:spPr>
            <a:xfrm>
              <a:off x="4561625" y="2933250"/>
              <a:ext cx="5575" cy="6600"/>
            </a:xfrm>
            <a:custGeom>
              <a:avLst/>
              <a:gdLst/>
              <a:ahLst/>
              <a:cxnLst/>
              <a:rect l="l" t="t" r="r" b="b"/>
              <a:pathLst>
                <a:path w="223" h="264" extrusionOk="0">
                  <a:moveTo>
                    <a:pt x="85" y="1"/>
                  </a:moveTo>
                  <a:cubicBezTo>
                    <a:pt x="69" y="1"/>
                    <a:pt x="49" y="13"/>
                    <a:pt x="37" y="24"/>
                  </a:cubicBezTo>
                  <a:cubicBezTo>
                    <a:pt x="17" y="41"/>
                    <a:pt x="0" y="61"/>
                    <a:pt x="0" y="94"/>
                  </a:cubicBezTo>
                  <a:lnTo>
                    <a:pt x="0" y="164"/>
                  </a:lnTo>
                  <a:cubicBezTo>
                    <a:pt x="0" y="181"/>
                    <a:pt x="0" y="197"/>
                    <a:pt x="17" y="214"/>
                  </a:cubicBezTo>
                  <a:cubicBezTo>
                    <a:pt x="38" y="245"/>
                    <a:pt x="69" y="263"/>
                    <a:pt x="101" y="263"/>
                  </a:cubicBezTo>
                  <a:cubicBezTo>
                    <a:pt x="125" y="263"/>
                    <a:pt x="150" y="253"/>
                    <a:pt x="173" y="230"/>
                  </a:cubicBezTo>
                  <a:cubicBezTo>
                    <a:pt x="206" y="181"/>
                    <a:pt x="223" y="111"/>
                    <a:pt x="190" y="41"/>
                  </a:cubicBezTo>
                  <a:cubicBezTo>
                    <a:pt x="173" y="24"/>
                    <a:pt x="157" y="8"/>
                    <a:pt x="140" y="8"/>
                  </a:cubicBezTo>
                  <a:lnTo>
                    <a:pt x="103" y="8"/>
                  </a:lnTo>
                  <a:cubicBezTo>
                    <a:pt x="98"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0" name="Google Shape;14210;p36"/>
            <p:cNvSpPr/>
            <p:nvPr/>
          </p:nvSpPr>
          <p:spPr>
            <a:xfrm>
              <a:off x="4579250" y="2837675"/>
              <a:ext cx="5575" cy="6425"/>
            </a:xfrm>
            <a:custGeom>
              <a:avLst/>
              <a:gdLst/>
              <a:ahLst/>
              <a:cxnLst/>
              <a:rect l="l" t="t" r="r" b="b"/>
              <a:pathLst>
                <a:path w="223" h="257" extrusionOk="0">
                  <a:moveTo>
                    <a:pt x="87" y="1"/>
                  </a:moveTo>
                  <a:cubicBezTo>
                    <a:pt x="33" y="17"/>
                    <a:pt x="0" y="71"/>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1" name="Google Shape;14211;p36"/>
            <p:cNvSpPr/>
            <p:nvPr/>
          </p:nvSpPr>
          <p:spPr>
            <a:xfrm>
              <a:off x="4613550" y="2815575"/>
              <a:ext cx="6125" cy="6675"/>
            </a:xfrm>
            <a:custGeom>
              <a:avLst/>
              <a:gdLst/>
              <a:ahLst/>
              <a:cxnLst/>
              <a:rect l="l" t="t" r="r" b="b"/>
              <a:pathLst>
                <a:path w="245" h="267" extrusionOk="0">
                  <a:moveTo>
                    <a:pt x="128" y="1"/>
                  </a:moveTo>
                  <a:cubicBezTo>
                    <a:pt x="82" y="1"/>
                    <a:pt x="47" y="23"/>
                    <a:pt x="22" y="77"/>
                  </a:cubicBezTo>
                  <a:cubicBezTo>
                    <a:pt x="1" y="147"/>
                    <a:pt x="38" y="233"/>
                    <a:pt x="88" y="250"/>
                  </a:cubicBezTo>
                  <a:cubicBezTo>
                    <a:pt x="104" y="266"/>
                    <a:pt x="125" y="266"/>
                    <a:pt x="141" y="266"/>
                  </a:cubicBezTo>
                  <a:cubicBezTo>
                    <a:pt x="174" y="250"/>
                    <a:pt x="207" y="233"/>
                    <a:pt x="228" y="180"/>
                  </a:cubicBezTo>
                  <a:cubicBezTo>
                    <a:pt x="244" y="130"/>
                    <a:pt x="244" y="77"/>
                    <a:pt x="207" y="44"/>
                  </a:cubicBezTo>
                  <a:cubicBezTo>
                    <a:pt x="191" y="27"/>
                    <a:pt x="191" y="6"/>
                    <a:pt x="174" y="6"/>
                  </a:cubicBezTo>
                  <a:cubicBezTo>
                    <a:pt x="158" y="3"/>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2" name="Google Shape;14212;p36"/>
            <p:cNvSpPr/>
            <p:nvPr/>
          </p:nvSpPr>
          <p:spPr>
            <a:xfrm>
              <a:off x="4640675" y="2781400"/>
              <a:ext cx="6000" cy="6525"/>
            </a:xfrm>
            <a:custGeom>
              <a:avLst/>
              <a:gdLst/>
              <a:ahLst/>
              <a:cxnLst/>
              <a:rect l="l" t="t" r="r" b="b"/>
              <a:pathLst>
                <a:path w="240" h="261" extrusionOk="0">
                  <a:moveTo>
                    <a:pt x="153" y="1"/>
                  </a:moveTo>
                  <a:cubicBezTo>
                    <a:pt x="120" y="1"/>
                    <a:pt x="87" y="17"/>
                    <a:pt x="70" y="17"/>
                  </a:cubicBezTo>
                  <a:cubicBezTo>
                    <a:pt x="17" y="33"/>
                    <a:pt x="0" y="87"/>
                    <a:pt x="17" y="137"/>
                  </a:cubicBezTo>
                  <a:cubicBezTo>
                    <a:pt x="17" y="174"/>
                    <a:pt x="33" y="207"/>
                    <a:pt x="50" y="223"/>
                  </a:cubicBezTo>
                  <a:cubicBezTo>
                    <a:pt x="87" y="260"/>
                    <a:pt x="103" y="260"/>
                    <a:pt x="136" y="260"/>
                  </a:cubicBezTo>
                  <a:cubicBezTo>
                    <a:pt x="190" y="240"/>
                    <a:pt x="239" y="174"/>
                    <a:pt x="223" y="104"/>
                  </a:cubicBez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3" name="Google Shape;14213;p36"/>
            <p:cNvSpPr/>
            <p:nvPr/>
          </p:nvSpPr>
          <p:spPr>
            <a:xfrm>
              <a:off x="4611925" y="2833050"/>
              <a:ext cx="6000" cy="6550"/>
            </a:xfrm>
            <a:custGeom>
              <a:avLst/>
              <a:gdLst/>
              <a:ahLst/>
              <a:cxnLst/>
              <a:rect l="l" t="t" r="r" b="b"/>
              <a:pathLst>
                <a:path w="240" h="262" extrusionOk="0">
                  <a:moveTo>
                    <a:pt x="103" y="0"/>
                  </a:moveTo>
                  <a:cubicBezTo>
                    <a:pt x="86" y="0"/>
                    <a:pt x="68" y="4"/>
                    <a:pt x="49" y="12"/>
                  </a:cubicBezTo>
                  <a:cubicBezTo>
                    <a:pt x="33" y="29"/>
                    <a:pt x="16" y="50"/>
                    <a:pt x="0" y="83"/>
                  </a:cubicBezTo>
                  <a:lnTo>
                    <a:pt x="0" y="169"/>
                  </a:lnTo>
                  <a:cubicBezTo>
                    <a:pt x="16" y="202"/>
                    <a:pt x="33" y="235"/>
                    <a:pt x="66" y="256"/>
                  </a:cubicBezTo>
                  <a:cubicBezTo>
                    <a:pt x="78" y="260"/>
                    <a:pt x="92" y="262"/>
                    <a:pt x="105" y="262"/>
                  </a:cubicBezTo>
                  <a:cubicBezTo>
                    <a:pt x="149" y="262"/>
                    <a:pt x="194" y="239"/>
                    <a:pt x="206" y="186"/>
                  </a:cubicBezTo>
                  <a:cubicBezTo>
                    <a:pt x="239" y="116"/>
                    <a:pt x="206" y="29"/>
                    <a:pt x="153" y="12"/>
                  </a:cubicBezTo>
                  <a:cubicBezTo>
                    <a:pt x="136" y="4"/>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4" name="Google Shape;14214;p36"/>
            <p:cNvSpPr/>
            <p:nvPr/>
          </p:nvSpPr>
          <p:spPr>
            <a:xfrm>
              <a:off x="4798275" y="3032300"/>
              <a:ext cx="6000" cy="6725"/>
            </a:xfrm>
            <a:custGeom>
              <a:avLst/>
              <a:gdLst/>
              <a:ahLst/>
              <a:cxnLst/>
              <a:rect l="l" t="t" r="r" b="b"/>
              <a:pathLst>
                <a:path w="240" h="269" extrusionOk="0">
                  <a:moveTo>
                    <a:pt x="104" y="1"/>
                  </a:moveTo>
                  <a:cubicBezTo>
                    <a:pt x="87" y="1"/>
                    <a:pt x="70" y="6"/>
                    <a:pt x="54" y="16"/>
                  </a:cubicBezTo>
                  <a:cubicBezTo>
                    <a:pt x="33" y="33"/>
                    <a:pt x="17" y="66"/>
                    <a:pt x="17" y="82"/>
                  </a:cubicBezTo>
                  <a:cubicBezTo>
                    <a:pt x="0" y="119"/>
                    <a:pt x="0" y="152"/>
                    <a:pt x="0" y="169"/>
                  </a:cubicBezTo>
                  <a:cubicBezTo>
                    <a:pt x="17" y="202"/>
                    <a:pt x="33" y="239"/>
                    <a:pt x="70" y="255"/>
                  </a:cubicBezTo>
                  <a:cubicBezTo>
                    <a:pt x="88" y="264"/>
                    <a:pt x="104" y="268"/>
                    <a:pt x="120" y="268"/>
                  </a:cubicBezTo>
                  <a:cubicBezTo>
                    <a:pt x="163" y="268"/>
                    <a:pt x="199" y="237"/>
                    <a:pt x="223"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5" name="Google Shape;14215;p36"/>
            <p:cNvSpPr/>
            <p:nvPr/>
          </p:nvSpPr>
          <p:spPr>
            <a:xfrm>
              <a:off x="4580575" y="2821700"/>
              <a:ext cx="6425" cy="6425"/>
            </a:xfrm>
            <a:custGeom>
              <a:avLst/>
              <a:gdLst/>
              <a:ahLst/>
              <a:cxnLst/>
              <a:rect l="l" t="t" r="r" b="b"/>
              <a:pathLst>
                <a:path w="257" h="257" extrusionOk="0">
                  <a:moveTo>
                    <a:pt x="136" y="0"/>
                  </a:moveTo>
                  <a:cubicBezTo>
                    <a:pt x="85" y="0"/>
                    <a:pt x="44" y="30"/>
                    <a:pt x="17" y="71"/>
                  </a:cubicBezTo>
                  <a:cubicBezTo>
                    <a:pt x="1" y="141"/>
                    <a:pt x="34" y="227"/>
                    <a:pt x="83" y="244"/>
                  </a:cubicBezTo>
                  <a:cubicBezTo>
                    <a:pt x="97" y="253"/>
                    <a:pt x="113" y="257"/>
                    <a:pt x="128" y="257"/>
                  </a:cubicBezTo>
                  <a:cubicBezTo>
                    <a:pt x="170" y="257"/>
                    <a:pt x="211" y="225"/>
                    <a:pt x="223" y="174"/>
                  </a:cubicBezTo>
                  <a:cubicBezTo>
                    <a:pt x="256" y="108"/>
                    <a:pt x="223" y="38"/>
                    <a:pt x="170" y="5"/>
                  </a:cubicBezTo>
                  <a:cubicBezTo>
                    <a:pt x="158" y="2"/>
                    <a:pt x="14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6" name="Google Shape;14216;p36"/>
            <p:cNvSpPr/>
            <p:nvPr/>
          </p:nvSpPr>
          <p:spPr>
            <a:xfrm>
              <a:off x="4945150" y="2958375"/>
              <a:ext cx="5575" cy="6000"/>
            </a:xfrm>
            <a:custGeom>
              <a:avLst/>
              <a:gdLst/>
              <a:ahLst/>
              <a:cxnLst/>
              <a:rect l="l" t="t" r="r" b="b"/>
              <a:pathLst>
                <a:path w="223" h="240" extrusionOk="0">
                  <a:moveTo>
                    <a:pt x="54" y="1"/>
                  </a:moveTo>
                  <a:cubicBezTo>
                    <a:pt x="17" y="50"/>
                    <a:pt x="0" y="137"/>
                    <a:pt x="54" y="190"/>
                  </a:cubicBezTo>
                  <a:cubicBezTo>
                    <a:pt x="70" y="207"/>
                    <a:pt x="87" y="223"/>
                    <a:pt x="120" y="240"/>
                  </a:cubicBezTo>
                  <a:cubicBezTo>
                    <a:pt x="157" y="240"/>
                    <a:pt x="174" y="223"/>
                    <a:pt x="206" y="207"/>
                  </a:cubicBezTo>
                  <a:cubicBezTo>
                    <a:pt x="206" y="190"/>
                    <a:pt x="223" y="190"/>
                    <a:pt x="223" y="170"/>
                  </a:cubicBezTo>
                  <a:cubicBezTo>
                    <a:pt x="174" y="120"/>
                    <a:pt x="120" y="50"/>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7" name="Google Shape;14217;p36"/>
            <p:cNvSpPr/>
            <p:nvPr/>
          </p:nvSpPr>
          <p:spPr>
            <a:xfrm>
              <a:off x="4893200" y="2953625"/>
              <a:ext cx="6000" cy="6425"/>
            </a:xfrm>
            <a:custGeom>
              <a:avLst/>
              <a:gdLst/>
              <a:ahLst/>
              <a:cxnLst/>
              <a:rect l="l" t="t" r="r" b="b"/>
              <a:pathLst>
                <a:path w="240" h="257" extrusionOk="0">
                  <a:moveTo>
                    <a:pt x="103" y="1"/>
                  </a:moveTo>
                  <a:cubicBezTo>
                    <a:pt x="50" y="1"/>
                    <a:pt x="0" y="71"/>
                    <a:pt x="17" y="137"/>
                  </a:cubicBezTo>
                  <a:cubicBezTo>
                    <a:pt x="17" y="174"/>
                    <a:pt x="33" y="207"/>
                    <a:pt x="50" y="223"/>
                  </a:cubicBezTo>
                  <a:cubicBezTo>
                    <a:pt x="87" y="256"/>
                    <a:pt x="103" y="256"/>
                    <a:pt x="136" y="256"/>
                  </a:cubicBezTo>
                  <a:cubicBezTo>
                    <a:pt x="207" y="240"/>
                    <a:pt x="240" y="174"/>
                    <a:pt x="240" y="104"/>
                  </a:cubicBezTo>
                  <a:cubicBezTo>
                    <a:pt x="223" y="71"/>
                    <a:pt x="207" y="34"/>
                    <a:pt x="190" y="17"/>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8" name="Google Shape;14218;p36"/>
            <p:cNvSpPr/>
            <p:nvPr/>
          </p:nvSpPr>
          <p:spPr>
            <a:xfrm>
              <a:off x="4899175" y="2936000"/>
              <a:ext cx="5600" cy="6525"/>
            </a:xfrm>
            <a:custGeom>
              <a:avLst/>
              <a:gdLst/>
              <a:ahLst/>
              <a:cxnLst/>
              <a:rect l="l" t="t" r="r" b="b"/>
              <a:pathLst>
                <a:path w="224" h="261" extrusionOk="0">
                  <a:moveTo>
                    <a:pt x="87" y="1"/>
                  </a:moveTo>
                  <a:cubicBezTo>
                    <a:pt x="71" y="1"/>
                    <a:pt x="38" y="17"/>
                    <a:pt x="17" y="54"/>
                  </a:cubicBezTo>
                  <a:cubicBezTo>
                    <a:pt x="1" y="71"/>
                    <a:pt x="1" y="104"/>
                    <a:pt x="1" y="137"/>
                  </a:cubicBezTo>
                  <a:cubicBezTo>
                    <a:pt x="1" y="174"/>
                    <a:pt x="17" y="207"/>
                    <a:pt x="54" y="223"/>
                  </a:cubicBezTo>
                  <a:cubicBezTo>
                    <a:pt x="71" y="261"/>
                    <a:pt x="104" y="261"/>
                    <a:pt x="120" y="261"/>
                  </a:cubicBezTo>
                  <a:cubicBezTo>
                    <a:pt x="190" y="240"/>
                    <a:pt x="223" y="174"/>
                    <a:pt x="223" y="104"/>
                  </a:cubicBezTo>
                  <a:cubicBezTo>
                    <a:pt x="223" y="71"/>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9" name="Google Shape;14219;p36"/>
            <p:cNvSpPr/>
            <p:nvPr/>
          </p:nvSpPr>
          <p:spPr>
            <a:xfrm>
              <a:off x="4888050" y="2926525"/>
              <a:ext cx="5575" cy="3950"/>
            </a:xfrm>
            <a:custGeom>
              <a:avLst/>
              <a:gdLst/>
              <a:ahLst/>
              <a:cxnLst/>
              <a:rect l="l" t="t" r="r" b="b"/>
              <a:pathLst>
                <a:path w="223" h="158" extrusionOk="0">
                  <a:moveTo>
                    <a:pt x="0" y="1"/>
                  </a:moveTo>
                  <a:lnTo>
                    <a:pt x="0" y="54"/>
                  </a:lnTo>
                  <a:cubicBezTo>
                    <a:pt x="0" y="87"/>
                    <a:pt x="17" y="124"/>
                    <a:pt x="33" y="141"/>
                  </a:cubicBezTo>
                  <a:cubicBezTo>
                    <a:pt x="70" y="157"/>
                    <a:pt x="103" y="157"/>
                    <a:pt x="120" y="157"/>
                  </a:cubicBezTo>
                  <a:cubicBezTo>
                    <a:pt x="173" y="157"/>
                    <a:pt x="223" y="87"/>
                    <a:pt x="223" y="38"/>
                  </a:cubicBezTo>
                  <a:cubicBezTo>
                    <a:pt x="153" y="2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0" name="Google Shape;14220;p36"/>
            <p:cNvSpPr/>
            <p:nvPr/>
          </p:nvSpPr>
          <p:spPr>
            <a:xfrm>
              <a:off x="4889275" y="2999500"/>
              <a:ext cx="6100" cy="6525"/>
            </a:xfrm>
            <a:custGeom>
              <a:avLst/>
              <a:gdLst/>
              <a:ahLst/>
              <a:cxnLst/>
              <a:rect l="l" t="t" r="r" b="b"/>
              <a:pathLst>
                <a:path w="244" h="261" extrusionOk="0">
                  <a:moveTo>
                    <a:pt x="129" y="0"/>
                  </a:moveTo>
                  <a:cubicBezTo>
                    <a:pt x="83" y="0"/>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1" name="Google Shape;14221;p36"/>
            <p:cNvSpPr/>
            <p:nvPr/>
          </p:nvSpPr>
          <p:spPr>
            <a:xfrm>
              <a:off x="4588725" y="2808550"/>
              <a:ext cx="6400" cy="6475"/>
            </a:xfrm>
            <a:custGeom>
              <a:avLst/>
              <a:gdLst/>
              <a:ahLst/>
              <a:cxnLst/>
              <a:rect l="l" t="t" r="r" b="b"/>
              <a:pathLst>
                <a:path w="256" h="259" extrusionOk="0">
                  <a:moveTo>
                    <a:pt x="126" y="1"/>
                  </a:moveTo>
                  <a:cubicBezTo>
                    <a:pt x="86" y="1"/>
                    <a:pt x="45" y="33"/>
                    <a:pt x="33" y="81"/>
                  </a:cubicBezTo>
                  <a:cubicBezTo>
                    <a:pt x="0" y="151"/>
                    <a:pt x="33" y="221"/>
                    <a:pt x="87" y="254"/>
                  </a:cubicBezTo>
                  <a:cubicBezTo>
                    <a:pt x="98" y="257"/>
                    <a:pt x="109" y="259"/>
                    <a:pt x="120" y="259"/>
                  </a:cubicBezTo>
                  <a:cubicBezTo>
                    <a:pt x="171" y="259"/>
                    <a:pt x="212" y="226"/>
                    <a:pt x="239" y="168"/>
                  </a:cubicBezTo>
                  <a:cubicBezTo>
                    <a:pt x="256" y="102"/>
                    <a:pt x="223" y="32"/>
                    <a:pt x="169" y="15"/>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2" name="Google Shape;14222;p36"/>
            <p:cNvSpPr/>
            <p:nvPr/>
          </p:nvSpPr>
          <p:spPr>
            <a:xfrm>
              <a:off x="4584800" y="2869825"/>
              <a:ext cx="6100" cy="6700"/>
            </a:xfrm>
            <a:custGeom>
              <a:avLst/>
              <a:gdLst/>
              <a:ahLst/>
              <a:cxnLst/>
              <a:rect l="l" t="t" r="r" b="b"/>
              <a:pathLst>
                <a:path w="244" h="268" extrusionOk="0">
                  <a:moveTo>
                    <a:pt x="104" y="1"/>
                  </a:moveTo>
                  <a:cubicBezTo>
                    <a:pt x="54" y="22"/>
                    <a:pt x="1" y="88"/>
                    <a:pt x="17" y="158"/>
                  </a:cubicBezTo>
                  <a:cubicBezTo>
                    <a:pt x="17" y="191"/>
                    <a:pt x="38" y="228"/>
                    <a:pt x="71" y="244"/>
                  </a:cubicBezTo>
                  <a:cubicBezTo>
                    <a:pt x="82" y="256"/>
                    <a:pt x="102" y="268"/>
                    <a:pt x="120" y="268"/>
                  </a:cubicBezTo>
                  <a:cubicBezTo>
                    <a:pt x="128" y="268"/>
                    <a:pt x="135" y="266"/>
                    <a:pt x="141" y="261"/>
                  </a:cubicBezTo>
                  <a:cubicBezTo>
                    <a:pt x="174" y="261"/>
                    <a:pt x="207" y="244"/>
                    <a:pt x="223" y="207"/>
                  </a:cubicBezTo>
                  <a:cubicBezTo>
                    <a:pt x="244" y="191"/>
                    <a:pt x="244" y="158"/>
                    <a:pt x="244" y="125"/>
                  </a:cubicBezTo>
                  <a:cubicBezTo>
                    <a:pt x="223" y="88"/>
                    <a:pt x="223" y="55"/>
                    <a:pt x="190" y="38"/>
                  </a:cubicBezTo>
                  <a:cubicBezTo>
                    <a:pt x="190" y="22"/>
                    <a:pt x="174" y="22"/>
                    <a:pt x="174" y="22"/>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3" name="Google Shape;14223;p36"/>
            <p:cNvSpPr/>
            <p:nvPr/>
          </p:nvSpPr>
          <p:spPr>
            <a:xfrm>
              <a:off x="4593875" y="2833750"/>
              <a:ext cx="6000" cy="6700"/>
            </a:xfrm>
            <a:custGeom>
              <a:avLst/>
              <a:gdLst/>
              <a:ahLst/>
              <a:cxnLst/>
              <a:rect l="l" t="t" r="r" b="b"/>
              <a:pathLst>
                <a:path w="240" h="268" extrusionOk="0">
                  <a:moveTo>
                    <a:pt x="137" y="1"/>
                  </a:moveTo>
                  <a:cubicBezTo>
                    <a:pt x="104" y="1"/>
                    <a:pt x="66" y="22"/>
                    <a:pt x="50" y="38"/>
                  </a:cubicBezTo>
                  <a:cubicBezTo>
                    <a:pt x="0" y="88"/>
                    <a:pt x="0" y="158"/>
                    <a:pt x="33" y="228"/>
                  </a:cubicBezTo>
                  <a:cubicBezTo>
                    <a:pt x="52" y="255"/>
                    <a:pt x="81" y="267"/>
                    <a:pt x="113" y="267"/>
                  </a:cubicBezTo>
                  <a:cubicBezTo>
                    <a:pt x="139" y="267"/>
                    <a:pt x="166" y="259"/>
                    <a:pt x="190" y="244"/>
                  </a:cubicBezTo>
                  <a:cubicBezTo>
                    <a:pt x="240" y="191"/>
                    <a:pt x="240" y="104"/>
                    <a:pt x="207" y="55"/>
                  </a:cubicBezTo>
                  <a:cubicBezTo>
                    <a:pt x="190" y="38"/>
                    <a:pt x="170" y="22"/>
                    <a:pt x="153" y="22"/>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4" name="Google Shape;14224;p36"/>
            <p:cNvSpPr/>
            <p:nvPr/>
          </p:nvSpPr>
          <p:spPr>
            <a:xfrm>
              <a:off x="4604600" y="2849350"/>
              <a:ext cx="5575" cy="6550"/>
            </a:xfrm>
            <a:custGeom>
              <a:avLst/>
              <a:gdLst/>
              <a:ahLst/>
              <a:cxnLst/>
              <a:rect l="l" t="t" r="r" b="b"/>
              <a:pathLst>
                <a:path w="223" h="262" extrusionOk="0">
                  <a:moveTo>
                    <a:pt x="114" y="1"/>
                  </a:moveTo>
                  <a:cubicBezTo>
                    <a:pt x="107" y="1"/>
                    <a:pt x="103" y="6"/>
                    <a:pt x="103" y="16"/>
                  </a:cubicBezTo>
                  <a:cubicBezTo>
                    <a:pt x="33" y="16"/>
                    <a:pt x="0" y="82"/>
                    <a:pt x="0" y="152"/>
                  </a:cubicBezTo>
                  <a:cubicBezTo>
                    <a:pt x="0" y="185"/>
                    <a:pt x="33" y="222"/>
                    <a:pt x="50" y="239"/>
                  </a:cubicBezTo>
                  <a:cubicBezTo>
                    <a:pt x="64" y="250"/>
                    <a:pt x="85" y="262"/>
                    <a:pt x="102" y="262"/>
                  </a:cubicBezTo>
                  <a:cubicBezTo>
                    <a:pt x="109" y="262"/>
                    <a:pt x="115" y="260"/>
                    <a:pt x="120" y="255"/>
                  </a:cubicBezTo>
                  <a:cubicBezTo>
                    <a:pt x="153" y="255"/>
                    <a:pt x="190" y="239"/>
                    <a:pt x="206" y="202"/>
                  </a:cubicBezTo>
                  <a:cubicBezTo>
                    <a:pt x="223" y="185"/>
                    <a:pt x="223" y="152"/>
                    <a:pt x="223" y="119"/>
                  </a:cubicBezTo>
                  <a:cubicBezTo>
                    <a:pt x="223" y="82"/>
                    <a:pt x="206" y="49"/>
                    <a:pt x="173" y="32"/>
                  </a:cubicBezTo>
                  <a:cubicBezTo>
                    <a:pt x="173" y="16"/>
                    <a:pt x="153" y="16"/>
                    <a:pt x="153" y="16"/>
                  </a:cubicBezTo>
                  <a:lnTo>
                    <a:pt x="136" y="16"/>
                  </a:lnTo>
                  <a:cubicBezTo>
                    <a:pt x="128" y="6"/>
                    <a:pt x="12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5" name="Google Shape;14225;p36"/>
            <p:cNvSpPr/>
            <p:nvPr/>
          </p:nvSpPr>
          <p:spPr>
            <a:xfrm>
              <a:off x="4561625" y="2982800"/>
              <a:ext cx="3000" cy="6525"/>
            </a:xfrm>
            <a:custGeom>
              <a:avLst/>
              <a:gdLst/>
              <a:ahLst/>
              <a:cxnLst/>
              <a:rect l="l" t="t" r="r" b="b"/>
              <a:pathLst>
                <a:path w="120" h="261" extrusionOk="0">
                  <a:moveTo>
                    <a:pt x="0" y="1"/>
                  </a:moveTo>
                  <a:lnTo>
                    <a:pt x="0" y="260"/>
                  </a:lnTo>
                  <a:cubicBezTo>
                    <a:pt x="54" y="260"/>
                    <a:pt x="87" y="223"/>
                    <a:pt x="103" y="174"/>
                  </a:cubicBezTo>
                  <a:cubicBezTo>
                    <a:pt x="120" y="141"/>
                    <a:pt x="103" y="87"/>
                    <a:pt x="87" y="38"/>
                  </a:cubicBezTo>
                  <a:cubicBezTo>
                    <a:pt x="70" y="38"/>
                    <a:pt x="54" y="17"/>
                    <a:pt x="37" y="17"/>
                  </a:cubicBezTo>
                  <a:cubicBezTo>
                    <a:pt x="17"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6" name="Google Shape;14226;p36"/>
            <p:cNvSpPr/>
            <p:nvPr/>
          </p:nvSpPr>
          <p:spPr>
            <a:xfrm>
              <a:off x="4601200" y="2820050"/>
              <a:ext cx="5575" cy="6700"/>
            </a:xfrm>
            <a:custGeom>
              <a:avLst/>
              <a:gdLst/>
              <a:ahLst/>
              <a:cxnLst/>
              <a:rect l="l" t="t" r="r" b="b"/>
              <a:pathLst>
                <a:path w="223" h="268" extrusionOk="0">
                  <a:moveTo>
                    <a:pt x="103" y="1"/>
                  </a:moveTo>
                  <a:cubicBezTo>
                    <a:pt x="33" y="17"/>
                    <a:pt x="0" y="87"/>
                    <a:pt x="0" y="157"/>
                  </a:cubicBezTo>
                  <a:cubicBezTo>
                    <a:pt x="0" y="190"/>
                    <a:pt x="17" y="223"/>
                    <a:pt x="50" y="240"/>
                  </a:cubicBezTo>
                  <a:cubicBezTo>
                    <a:pt x="61" y="254"/>
                    <a:pt x="84" y="267"/>
                    <a:pt x="108" y="267"/>
                  </a:cubicBezTo>
                  <a:cubicBezTo>
                    <a:pt x="117" y="267"/>
                    <a:pt x="127" y="265"/>
                    <a:pt x="136" y="260"/>
                  </a:cubicBezTo>
                  <a:cubicBezTo>
                    <a:pt x="186" y="260"/>
                    <a:pt x="223" y="190"/>
                    <a:pt x="223" y="120"/>
                  </a:cubicBezTo>
                  <a:cubicBezTo>
                    <a:pt x="223" y="87"/>
                    <a:pt x="206" y="54"/>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7" name="Google Shape;14227;p36"/>
            <p:cNvSpPr/>
            <p:nvPr/>
          </p:nvSpPr>
          <p:spPr>
            <a:xfrm>
              <a:off x="4596875" y="2866125"/>
              <a:ext cx="6000" cy="6325"/>
            </a:xfrm>
            <a:custGeom>
              <a:avLst/>
              <a:gdLst/>
              <a:ahLst/>
              <a:cxnLst/>
              <a:rect l="l" t="t" r="r" b="b"/>
              <a:pathLst>
                <a:path w="240" h="253" extrusionOk="0">
                  <a:moveTo>
                    <a:pt x="121" y="0"/>
                  </a:moveTo>
                  <a:cubicBezTo>
                    <a:pt x="76" y="0"/>
                    <a:pt x="41" y="31"/>
                    <a:pt x="17" y="83"/>
                  </a:cubicBezTo>
                  <a:cubicBezTo>
                    <a:pt x="0" y="149"/>
                    <a:pt x="33" y="219"/>
                    <a:pt x="87" y="252"/>
                  </a:cubicBezTo>
                  <a:lnTo>
                    <a:pt x="136" y="252"/>
                  </a:lnTo>
                  <a:cubicBezTo>
                    <a:pt x="173" y="252"/>
                    <a:pt x="223" y="219"/>
                    <a:pt x="223" y="186"/>
                  </a:cubicBezTo>
                  <a:cubicBezTo>
                    <a:pt x="239" y="132"/>
                    <a:pt x="239" y="83"/>
                    <a:pt x="206" y="46"/>
                  </a:cubicBezTo>
                  <a:cubicBezTo>
                    <a:pt x="206" y="29"/>
                    <a:pt x="190" y="13"/>
                    <a:pt x="173" y="13"/>
                  </a:cubicBezTo>
                  <a:cubicBezTo>
                    <a:pt x="155" y="4"/>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28" name="Google Shape;14228;p36"/>
          <p:cNvSpPr/>
          <p:nvPr/>
        </p:nvSpPr>
        <p:spPr>
          <a:xfrm rot="10800000" flipH="1">
            <a:off x="1777956" y="193637"/>
            <a:ext cx="846599" cy="69270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9" name="Google Shape;14229;p36"/>
          <p:cNvSpPr/>
          <p:nvPr/>
        </p:nvSpPr>
        <p:spPr>
          <a:xfrm flipH="1">
            <a:off x="8219175" y="4539625"/>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0" name="Google Shape;14230;p36"/>
          <p:cNvSpPr/>
          <p:nvPr/>
        </p:nvSpPr>
        <p:spPr>
          <a:xfrm flipH="1">
            <a:off x="8321207" y="246977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1" name="Google Shape;14231;p36"/>
          <p:cNvSpPr/>
          <p:nvPr/>
        </p:nvSpPr>
        <p:spPr>
          <a:xfrm>
            <a:off x="8562824" y="2571750"/>
            <a:ext cx="1266797" cy="3426677"/>
          </a:xfrm>
          <a:custGeom>
            <a:avLst/>
            <a:gdLst/>
            <a:ahLst/>
            <a:cxnLst/>
            <a:rect l="l" t="t" r="r" b="b"/>
            <a:pathLst>
              <a:path w="3691" h="7369" extrusionOk="0">
                <a:moveTo>
                  <a:pt x="3690" y="1"/>
                </a:moveTo>
                <a:cubicBezTo>
                  <a:pt x="2763" y="376"/>
                  <a:pt x="1856" y="805"/>
                  <a:pt x="928" y="1184"/>
                </a:cubicBezTo>
                <a:cubicBezTo>
                  <a:pt x="532" y="1341"/>
                  <a:pt x="66" y="1580"/>
                  <a:pt x="33" y="1992"/>
                </a:cubicBezTo>
                <a:cubicBezTo>
                  <a:pt x="0" y="2334"/>
                  <a:pt x="273" y="2627"/>
                  <a:pt x="413" y="2936"/>
                </a:cubicBezTo>
                <a:cubicBezTo>
                  <a:pt x="755" y="3711"/>
                  <a:pt x="326" y="4721"/>
                  <a:pt x="788" y="5443"/>
                </a:cubicBezTo>
                <a:cubicBezTo>
                  <a:pt x="945" y="5686"/>
                  <a:pt x="1184" y="5855"/>
                  <a:pt x="1406" y="6028"/>
                </a:cubicBezTo>
                <a:cubicBezTo>
                  <a:pt x="2128" y="6560"/>
                  <a:pt x="2866" y="7092"/>
                  <a:pt x="3690" y="7368"/>
                </a:cubicBezTo>
                <a:lnTo>
                  <a:pt x="36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8">
    <p:spTree>
      <p:nvGrpSpPr>
        <p:cNvPr id="1" name="Shape 19598"/>
        <p:cNvGrpSpPr/>
        <p:nvPr/>
      </p:nvGrpSpPr>
      <p:grpSpPr>
        <a:xfrm>
          <a:off x="0" y="0"/>
          <a:ext cx="0" cy="0"/>
          <a:chOff x="0" y="0"/>
          <a:chExt cx="0" cy="0"/>
        </a:xfrm>
      </p:grpSpPr>
      <p:sp>
        <p:nvSpPr>
          <p:cNvPr id="19599" name="Google Shape;19599;p51"/>
          <p:cNvSpPr/>
          <p:nvPr/>
        </p:nvSpPr>
        <p:spPr>
          <a:xfrm flipH="1">
            <a:off x="7672858" y="-24500"/>
            <a:ext cx="1521841" cy="1479093"/>
          </a:xfrm>
          <a:custGeom>
            <a:avLst/>
            <a:gdLst/>
            <a:ahLst/>
            <a:cxnLst/>
            <a:rect l="l" t="t" r="r" b="b"/>
            <a:pathLst>
              <a:path w="17750" h="15143" extrusionOk="0">
                <a:moveTo>
                  <a:pt x="0" y="0"/>
                </a:moveTo>
                <a:lnTo>
                  <a:pt x="0" y="15142"/>
                </a:lnTo>
                <a:cubicBezTo>
                  <a:pt x="8372" y="13645"/>
                  <a:pt x="17750" y="8548"/>
                  <a:pt x="16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0" name="Google Shape;19600;p51"/>
          <p:cNvSpPr txBox="1"/>
          <p:nvPr/>
        </p:nvSpPr>
        <p:spPr>
          <a:xfrm>
            <a:off x="720000" y="3506400"/>
            <a:ext cx="3255600" cy="683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accent2"/>
                </a:solidFill>
                <a:latin typeface="Open Sans"/>
                <a:ea typeface="Open Sans"/>
                <a:cs typeface="Open Sans"/>
                <a:sym typeface="Open Sans"/>
              </a:rPr>
              <a:t>CREDITS: This presentation template was created by </a:t>
            </a:r>
            <a:r>
              <a:rPr lang="en" sz="1200">
                <a:solidFill>
                  <a:schemeClr val="accent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accent2"/>
                </a:solidFill>
                <a:latin typeface="Open Sans"/>
                <a:ea typeface="Open Sans"/>
                <a:cs typeface="Open Sans"/>
                <a:sym typeface="Open Sans"/>
              </a:rPr>
              <a:t>, including icons by </a:t>
            </a:r>
            <a:r>
              <a:rPr lang="en" sz="1200">
                <a:solidFill>
                  <a:schemeClr val="accent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accent2"/>
                </a:solidFill>
                <a:latin typeface="Open Sans"/>
                <a:ea typeface="Open Sans"/>
                <a:cs typeface="Open Sans"/>
                <a:sym typeface="Open Sans"/>
              </a:rPr>
              <a:t>, infographics &amp; images by </a:t>
            </a:r>
            <a:r>
              <a:rPr lang="en" sz="1200">
                <a:solidFill>
                  <a:schemeClr val="accent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a:solidFill>
                  <a:schemeClr val="accent2"/>
                </a:solidFill>
                <a:latin typeface="Open Sans"/>
                <a:ea typeface="Open Sans"/>
                <a:cs typeface="Open Sans"/>
                <a:sym typeface="Open Sans"/>
              </a:rPr>
              <a:t> and illustrations by Stories</a:t>
            </a:r>
            <a:endParaRPr sz="1200">
              <a:solidFill>
                <a:schemeClr val="accent2"/>
              </a:solidFill>
              <a:latin typeface="Open Sans"/>
              <a:ea typeface="Open Sans"/>
              <a:cs typeface="Open Sans"/>
              <a:sym typeface="Open Sans"/>
            </a:endParaRPr>
          </a:p>
        </p:txBody>
      </p:sp>
      <p:sp>
        <p:nvSpPr>
          <p:cNvPr id="19601" name="Google Shape;19601;p51"/>
          <p:cNvSpPr txBox="1">
            <a:spLocks noGrp="1"/>
          </p:cNvSpPr>
          <p:nvPr>
            <p:ph type="title"/>
          </p:nvPr>
        </p:nvSpPr>
        <p:spPr>
          <a:xfrm>
            <a:off x="623550" y="539488"/>
            <a:ext cx="3255600" cy="12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7000"/>
            </a:lvl1pPr>
            <a:lvl2pPr lvl="1" rtl="0">
              <a:lnSpc>
                <a:spcPct val="100000"/>
              </a:lnSpc>
              <a:spcBef>
                <a:spcPts val="0"/>
              </a:spcBef>
              <a:spcAft>
                <a:spcPts val="0"/>
              </a:spcAft>
              <a:buNone/>
              <a:defRPr>
                <a:latin typeface="Open Sans"/>
                <a:ea typeface="Open Sans"/>
                <a:cs typeface="Open Sans"/>
                <a:sym typeface="Open Sans"/>
              </a:defRPr>
            </a:lvl2pPr>
            <a:lvl3pPr lvl="2" rtl="0">
              <a:lnSpc>
                <a:spcPct val="100000"/>
              </a:lnSpc>
              <a:spcBef>
                <a:spcPts val="0"/>
              </a:spcBef>
              <a:spcAft>
                <a:spcPts val="0"/>
              </a:spcAft>
              <a:buNone/>
              <a:defRPr>
                <a:latin typeface="Open Sans"/>
                <a:ea typeface="Open Sans"/>
                <a:cs typeface="Open Sans"/>
                <a:sym typeface="Open Sans"/>
              </a:defRPr>
            </a:lvl3pPr>
            <a:lvl4pPr lvl="3" rtl="0">
              <a:lnSpc>
                <a:spcPct val="100000"/>
              </a:lnSpc>
              <a:spcBef>
                <a:spcPts val="0"/>
              </a:spcBef>
              <a:spcAft>
                <a:spcPts val="0"/>
              </a:spcAft>
              <a:buNone/>
              <a:defRPr>
                <a:latin typeface="Open Sans"/>
                <a:ea typeface="Open Sans"/>
                <a:cs typeface="Open Sans"/>
                <a:sym typeface="Open Sans"/>
              </a:defRPr>
            </a:lvl4pPr>
            <a:lvl5pPr lvl="4" rtl="0">
              <a:lnSpc>
                <a:spcPct val="100000"/>
              </a:lnSpc>
              <a:spcBef>
                <a:spcPts val="0"/>
              </a:spcBef>
              <a:spcAft>
                <a:spcPts val="0"/>
              </a:spcAft>
              <a:buNone/>
              <a:defRPr>
                <a:latin typeface="Open Sans"/>
                <a:ea typeface="Open Sans"/>
                <a:cs typeface="Open Sans"/>
                <a:sym typeface="Open Sans"/>
              </a:defRPr>
            </a:lvl5pPr>
            <a:lvl6pPr lvl="5" rtl="0">
              <a:lnSpc>
                <a:spcPct val="100000"/>
              </a:lnSpc>
              <a:spcBef>
                <a:spcPts val="0"/>
              </a:spcBef>
              <a:spcAft>
                <a:spcPts val="0"/>
              </a:spcAft>
              <a:buNone/>
              <a:defRPr>
                <a:latin typeface="Open Sans"/>
                <a:ea typeface="Open Sans"/>
                <a:cs typeface="Open Sans"/>
                <a:sym typeface="Open Sans"/>
              </a:defRPr>
            </a:lvl6pPr>
            <a:lvl7pPr lvl="6" rtl="0">
              <a:lnSpc>
                <a:spcPct val="100000"/>
              </a:lnSpc>
              <a:spcBef>
                <a:spcPts val="0"/>
              </a:spcBef>
              <a:spcAft>
                <a:spcPts val="0"/>
              </a:spcAft>
              <a:buNone/>
              <a:defRPr>
                <a:latin typeface="Open Sans"/>
                <a:ea typeface="Open Sans"/>
                <a:cs typeface="Open Sans"/>
                <a:sym typeface="Open Sans"/>
              </a:defRPr>
            </a:lvl7pPr>
            <a:lvl8pPr lvl="7" rtl="0">
              <a:lnSpc>
                <a:spcPct val="100000"/>
              </a:lnSpc>
              <a:spcBef>
                <a:spcPts val="0"/>
              </a:spcBef>
              <a:spcAft>
                <a:spcPts val="0"/>
              </a:spcAft>
              <a:buNone/>
              <a:defRPr>
                <a:latin typeface="Open Sans"/>
                <a:ea typeface="Open Sans"/>
                <a:cs typeface="Open Sans"/>
                <a:sym typeface="Open Sans"/>
              </a:defRPr>
            </a:lvl8pPr>
            <a:lvl9pPr lvl="8" rtl="0">
              <a:lnSpc>
                <a:spcPct val="100000"/>
              </a:lnSpc>
              <a:spcBef>
                <a:spcPts val="0"/>
              </a:spcBef>
              <a:spcAft>
                <a:spcPts val="0"/>
              </a:spcAft>
              <a:buNone/>
              <a:defRPr>
                <a:latin typeface="Open Sans"/>
                <a:ea typeface="Open Sans"/>
                <a:cs typeface="Open Sans"/>
                <a:sym typeface="Open Sans"/>
              </a:defRPr>
            </a:lvl9pPr>
          </a:lstStyle>
          <a:p>
            <a:endParaRPr/>
          </a:p>
        </p:txBody>
      </p:sp>
      <p:sp>
        <p:nvSpPr>
          <p:cNvPr id="19602" name="Google Shape;19602;p51"/>
          <p:cNvSpPr txBox="1">
            <a:spLocks noGrp="1"/>
          </p:cNvSpPr>
          <p:nvPr>
            <p:ph type="subTitle" idx="1"/>
          </p:nvPr>
        </p:nvSpPr>
        <p:spPr>
          <a:xfrm>
            <a:off x="720000" y="1937623"/>
            <a:ext cx="3255600" cy="10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grpSp>
        <p:nvGrpSpPr>
          <p:cNvPr id="19603" name="Google Shape;19603;p51"/>
          <p:cNvGrpSpPr/>
          <p:nvPr/>
        </p:nvGrpSpPr>
        <p:grpSpPr>
          <a:xfrm rot="-5400000">
            <a:off x="7973162" y="4053089"/>
            <a:ext cx="901674" cy="1575190"/>
            <a:chOff x="5052950" y="2452900"/>
            <a:chExt cx="213900" cy="373675"/>
          </a:xfrm>
        </p:grpSpPr>
        <p:sp>
          <p:nvSpPr>
            <p:cNvPr id="19604" name="Google Shape;19604;p51"/>
            <p:cNvSpPr/>
            <p:nvPr/>
          </p:nvSpPr>
          <p:spPr>
            <a:xfrm>
              <a:off x="5133675" y="2625975"/>
              <a:ext cx="6100" cy="6575"/>
            </a:xfrm>
            <a:custGeom>
              <a:avLst/>
              <a:gdLst/>
              <a:ahLst/>
              <a:cxnLst/>
              <a:rect l="l" t="t" r="r" b="b"/>
              <a:pathLst>
                <a:path w="244" h="263" extrusionOk="0">
                  <a:moveTo>
                    <a:pt x="103" y="0"/>
                  </a:moveTo>
                  <a:cubicBezTo>
                    <a:pt x="70" y="17"/>
                    <a:pt x="54" y="33"/>
                    <a:pt x="37" y="50"/>
                  </a:cubicBezTo>
                  <a:cubicBezTo>
                    <a:pt x="0" y="87"/>
                    <a:pt x="0" y="120"/>
                    <a:pt x="0" y="153"/>
                  </a:cubicBezTo>
                  <a:cubicBezTo>
                    <a:pt x="17" y="190"/>
                    <a:pt x="37" y="223"/>
                    <a:pt x="54" y="239"/>
                  </a:cubicBezTo>
                  <a:cubicBezTo>
                    <a:pt x="65" y="251"/>
                    <a:pt x="85" y="263"/>
                    <a:pt x="109" y="263"/>
                  </a:cubicBezTo>
                  <a:cubicBezTo>
                    <a:pt x="119" y="263"/>
                    <a:pt x="129" y="261"/>
                    <a:pt x="140" y="256"/>
                  </a:cubicBezTo>
                  <a:cubicBezTo>
                    <a:pt x="190" y="256"/>
                    <a:pt x="243" y="190"/>
                    <a:pt x="223" y="120"/>
                  </a:cubicBezTo>
                  <a:cubicBezTo>
                    <a:pt x="223" y="87"/>
                    <a:pt x="206" y="50"/>
                    <a:pt x="190" y="33"/>
                  </a:cubicBezTo>
                  <a:cubicBezTo>
                    <a:pt x="173" y="17"/>
                    <a:pt x="173" y="17"/>
                    <a:pt x="157" y="17"/>
                  </a:cubicBezTo>
                  <a:cubicBezTo>
                    <a:pt x="14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5" name="Google Shape;19605;p51"/>
            <p:cNvSpPr/>
            <p:nvPr/>
          </p:nvSpPr>
          <p:spPr>
            <a:xfrm>
              <a:off x="5133675" y="2501350"/>
              <a:ext cx="6100" cy="6525"/>
            </a:xfrm>
            <a:custGeom>
              <a:avLst/>
              <a:gdLst/>
              <a:ahLst/>
              <a:cxnLst/>
              <a:rect l="l" t="t" r="r" b="b"/>
              <a:pathLst>
                <a:path w="244" h="261" extrusionOk="0">
                  <a:moveTo>
                    <a:pt x="103" y="1"/>
                  </a:moveTo>
                  <a:cubicBezTo>
                    <a:pt x="54" y="21"/>
                    <a:pt x="0" y="71"/>
                    <a:pt x="17" y="157"/>
                  </a:cubicBezTo>
                  <a:cubicBezTo>
                    <a:pt x="17" y="190"/>
                    <a:pt x="37" y="207"/>
                    <a:pt x="54" y="244"/>
                  </a:cubicBezTo>
                  <a:cubicBezTo>
                    <a:pt x="87" y="260"/>
                    <a:pt x="120" y="260"/>
                    <a:pt x="140" y="260"/>
                  </a:cubicBezTo>
                  <a:cubicBezTo>
                    <a:pt x="206" y="244"/>
                    <a:pt x="243" y="174"/>
                    <a:pt x="243" y="104"/>
                  </a:cubicBezTo>
                  <a:cubicBezTo>
                    <a:pt x="223" y="71"/>
                    <a:pt x="206" y="2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6" name="Google Shape;19606;p51"/>
            <p:cNvSpPr/>
            <p:nvPr/>
          </p:nvSpPr>
          <p:spPr>
            <a:xfrm>
              <a:off x="5132025" y="2593950"/>
              <a:ext cx="6400" cy="6675"/>
            </a:xfrm>
            <a:custGeom>
              <a:avLst/>
              <a:gdLst/>
              <a:ahLst/>
              <a:cxnLst/>
              <a:rect l="l" t="t" r="r" b="b"/>
              <a:pathLst>
                <a:path w="256" h="267" extrusionOk="0">
                  <a:moveTo>
                    <a:pt x="118" y="0"/>
                  </a:moveTo>
                  <a:cubicBezTo>
                    <a:pt x="100" y="0"/>
                    <a:pt x="78" y="13"/>
                    <a:pt x="66" y="28"/>
                  </a:cubicBezTo>
                  <a:cubicBezTo>
                    <a:pt x="17" y="77"/>
                    <a:pt x="0" y="164"/>
                    <a:pt x="50" y="213"/>
                  </a:cubicBezTo>
                  <a:cubicBezTo>
                    <a:pt x="66" y="234"/>
                    <a:pt x="83" y="250"/>
                    <a:pt x="120" y="267"/>
                  </a:cubicBezTo>
                  <a:cubicBezTo>
                    <a:pt x="153" y="267"/>
                    <a:pt x="169" y="250"/>
                    <a:pt x="206" y="234"/>
                  </a:cubicBezTo>
                  <a:cubicBezTo>
                    <a:pt x="239" y="180"/>
                    <a:pt x="256" y="110"/>
                    <a:pt x="223" y="44"/>
                  </a:cubicBezTo>
                  <a:cubicBezTo>
                    <a:pt x="206" y="28"/>
                    <a:pt x="186" y="7"/>
                    <a:pt x="169" y="7"/>
                  </a:cubicBezTo>
                  <a:lnTo>
                    <a:pt x="136" y="7"/>
                  </a:lnTo>
                  <a:cubicBezTo>
                    <a:pt x="132" y="2"/>
                    <a:pt x="12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7" name="Google Shape;19607;p51"/>
            <p:cNvSpPr/>
            <p:nvPr/>
          </p:nvSpPr>
          <p:spPr>
            <a:xfrm>
              <a:off x="5134075" y="2530625"/>
              <a:ext cx="6100" cy="6425"/>
            </a:xfrm>
            <a:custGeom>
              <a:avLst/>
              <a:gdLst/>
              <a:ahLst/>
              <a:cxnLst/>
              <a:rect l="l" t="t" r="r" b="b"/>
              <a:pathLst>
                <a:path w="244" h="257" extrusionOk="0">
                  <a:moveTo>
                    <a:pt x="104" y="1"/>
                  </a:moveTo>
                  <a:cubicBezTo>
                    <a:pt x="87" y="1"/>
                    <a:pt x="71" y="17"/>
                    <a:pt x="54" y="33"/>
                  </a:cubicBezTo>
                  <a:cubicBezTo>
                    <a:pt x="21" y="50"/>
                    <a:pt x="1" y="104"/>
                    <a:pt x="21" y="137"/>
                  </a:cubicBezTo>
                  <a:cubicBezTo>
                    <a:pt x="21" y="170"/>
                    <a:pt x="38" y="207"/>
                    <a:pt x="54" y="223"/>
                  </a:cubicBezTo>
                  <a:cubicBezTo>
                    <a:pt x="87" y="256"/>
                    <a:pt x="104" y="256"/>
                    <a:pt x="141" y="256"/>
                  </a:cubicBezTo>
                  <a:cubicBezTo>
                    <a:pt x="190" y="240"/>
                    <a:pt x="244" y="190"/>
                    <a:pt x="244" y="120"/>
                  </a:cubicBezTo>
                  <a:lnTo>
                    <a:pt x="244" y="104"/>
                  </a:lnTo>
                  <a:cubicBezTo>
                    <a:pt x="227" y="50"/>
                    <a:pt x="20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8" name="Google Shape;19608;p51"/>
            <p:cNvSpPr/>
            <p:nvPr/>
          </p:nvSpPr>
          <p:spPr>
            <a:xfrm>
              <a:off x="5132425" y="2547225"/>
              <a:ext cx="6000" cy="6525"/>
            </a:xfrm>
            <a:custGeom>
              <a:avLst/>
              <a:gdLst/>
              <a:ahLst/>
              <a:cxnLst/>
              <a:rect l="l" t="t" r="r" b="b"/>
              <a:pathLst>
                <a:path w="240" h="261" extrusionOk="0">
                  <a:moveTo>
                    <a:pt x="126" y="0"/>
                  </a:moveTo>
                  <a:cubicBezTo>
                    <a:pt x="81" y="0"/>
                    <a:pt x="31" y="33"/>
                    <a:pt x="17" y="91"/>
                  </a:cubicBezTo>
                  <a:cubicBezTo>
                    <a:pt x="1" y="145"/>
                    <a:pt x="17" y="227"/>
                    <a:pt x="87" y="248"/>
                  </a:cubicBezTo>
                  <a:cubicBezTo>
                    <a:pt x="100" y="256"/>
                    <a:pt x="115" y="261"/>
                    <a:pt x="130" y="261"/>
                  </a:cubicBezTo>
                  <a:cubicBezTo>
                    <a:pt x="170" y="261"/>
                    <a:pt x="211" y="229"/>
                    <a:pt x="223" y="178"/>
                  </a:cubicBezTo>
                  <a:cubicBezTo>
                    <a:pt x="240" y="107"/>
                    <a:pt x="223" y="42"/>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9" name="Google Shape;19609;p51"/>
            <p:cNvSpPr/>
            <p:nvPr/>
          </p:nvSpPr>
          <p:spPr>
            <a:xfrm>
              <a:off x="5125925" y="2610500"/>
              <a:ext cx="5600" cy="6600"/>
            </a:xfrm>
            <a:custGeom>
              <a:avLst/>
              <a:gdLst/>
              <a:ahLst/>
              <a:cxnLst/>
              <a:rect l="l" t="t" r="r" b="b"/>
              <a:pathLst>
                <a:path w="224" h="264" extrusionOk="0">
                  <a:moveTo>
                    <a:pt x="87" y="1"/>
                  </a:moveTo>
                  <a:cubicBezTo>
                    <a:pt x="38" y="17"/>
                    <a:pt x="1" y="87"/>
                    <a:pt x="1" y="153"/>
                  </a:cubicBezTo>
                  <a:cubicBezTo>
                    <a:pt x="1" y="190"/>
                    <a:pt x="17" y="223"/>
                    <a:pt x="55" y="240"/>
                  </a:cubicBezTo>
                  <a:cubicBezTo>
                    <a:pt x="66" y="252"/>
                    <a:pt x="86" y="263"/>
                    <a:pt x="103" y="263"/>
                  </a:cubicBezTo>
                  <a:cubicBezTo>
                    <a:pt x="109" y="263"/>
                    <a:pt x="116" y="261"/>
                    <a:pt x="120" y="256"/>
                  </a:cubicBezTo>
                  <a:cubicBezTo>
                    <a:pt x="158" y="256"/>
                    <a:pt x="191" y="240"/>
                    <a:pt x="207" y="207"/>
                  </a:cubicBezTo>
                  <a:cubicBezTo>
                    <a:pt x="224" y="190"/>
                    <a:pt x="224" y="153"/>
                    <a:pt x="224" y="120"/>
                  </a:cubicBezTo>
                  <a:cubicBezTo>
                    <a:pt x="224" y="87"/>
                    <a:pt x="207" y="50"/>
                    <a:pt x="174" y="34"/>
                  </a:cubicBezTo>
                  <a:cubicBezTo>
                    <a:pt x="174" y="17"/>
                    <a:pt x="158" y="17"/>
                    <a:pt x="158"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0" name="Google Shape;19610;p51"/>
            <p:cNvSpPr/>
            <p:nvPr/>
          </p:nvSpPr>
          <p:spPr>
            <a:xfrm>
              <a:off x="5128925" y="2643075"/>
              <a:ext cx="6100" cy="6700"/>
            </a:xfrm>
            <a:custGeom>
              <a:avLst/>
              <a:gdLst/>
              <a:ahLst/>
              <a:cxnLst/>
              <a:rect l="l" t="t" r="r" b="b"/>
              <a:pathLst>
                <a:path w="244" h="268" extrusionOk="0">
                  <a:moveTo>
                    <a:pt x="104" y="1"/>
                  </a:moveTo>
                  <a:cubicBezTo>
                    <a:pt x="87" y="21"/>
                    <a:pt x="87" y="21"/>
                    <a:pt x="71" y="21"/>
                  </a:cubicBezTo>
                  <a:cubicBezTo>
                    <a:pt x="38" y="38"/>
                    <a:pt x="0" y="104"/>
                    <a:pt x="0" y="157"/>
                  </a:cubicBezTo>
                  <a:cubicBezTo>
                    <a:pt x="21" y="190"/>
                    <a:pt x="38" y="227"/>
                    <a:pt x="54" y="244"/>
                  </a:cubicBezTo>
                  <a:cubicBezTo>
                    <a:pt x="66" y="255"/>
                    <a:pt x="86" y="267"/>
                    <a:pt x="109" y="267"/>
                  </a:cubicBezTo>
                  <a:cubicBezTo>
                    <a:pt x="119" y="267"/>
                    <a:pt x="130" y="265"/>
                    <a:pt x="141" y="260"/>
                  </a:cubicBezTo>
                  <a:cubicBezTo>
                    <a:pt x="190" y="260"/>
                    <a:pt x="244" y="190"/>
                    <a:pt x="227" y="124"/>
                  </a:cubicBezTo>
                  <a:lnTo>
                    <a:pt x="227" y="87"/>
                  </a:lnTo>
                  <a:cubicBezTo>
                    <a:pt x="207" y="54"/>
                    <a:pt x="190" y="38"/>
                    <a:pt x="157" y="21"/>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1" name="Google Shape;19611;p51"/>
            <p:cNvSpPr/>
            <p:nvPr/>
          </p:nvSpPr>
          <p:spPr>
            <a:xfrm>
              <a:off x="5132425" y="2577825"/>
              <a:ext cx="6000" cy="6525"/>
            </a:xfrm>
            <a:custGeom>
              <a:avLst/>
              <a:gdLst/>
              <a:ahLst/>
              <a:cxnLst/>
              <a:rect l="l" t="t" r="r" b="b"/>
              <a:pathLst>
                <a:path w="240" h="261" extrusionOk="0">
                  <a:moveTo>
                    <a:pt x="104" y="1"/>
                  </a:moveTo>
                  <a:cubicBezTo>
                    <a:pt x="50" y="17"/>
                    <a:pt x="1" y="87"/>
                    <a:pt x="17" y="157"/>
                  </a:cubicBezTo>
                  <a:cubicBezTo>
                    <a:pt x="17" y="190"/>
                    <a:pt x="34" y="207"/>
                    <a:pt x="50" y="240"/>
                  </a:cubicBezTo>
                  <a:cubicBezTo>
                    <a:pt x="87" y="261"/>
                    <a:pt x="120" y="261"/>
                    <a:pt x="137" y="261"/>
                  </a:cubicBezTo>
                  <a:cubicBezTo>
                    <a:pt x="207" y="240"/>
                    <a:pt x="240" y="174"/>
                    <a:pt x="240" y="104"/>
                  </a:cubicBezTo>
                  <a:cubicBezTo>
                    <a:pt x="223" y="71"/>
                    <a:pt x="207" y="54"/>
                    <a:pt x="190" y="17"/>
                  </a:cubicBezTo>
                  <a:cubicBezTo>
                    <a:pt x="190" y="17"/>
                    <a:pt x="170" y="17"/>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2" name="Google Shape;19612;p51"/>
            <p:cNvSpPr/>
            <p:nvPr/>
          </p:nvSpPr>
          <p:spPr>
            <a:xfrm>
              <a:off x="5130275" y="2470125"/>
              <a:ext cx="6000" cy="6825"/>
            </a:xfrm>
            <a:custGeom>
              <a:avLst/>
              <a:gdLst/>
              <a:ahLst/>
              <a:cxnLst/>
              <a:rect l="l" t="t" r="r" b="b"/>
              <a:pathLst>
                <a:path w="240" h="273" extrusionOk="0">
                  <a:moveTo>
                    <a:pt x="126" y="0"/>
                  </a:moveTo>
                  <a:cubicBezTo>
                    <a:pt x="120" y="0"/>
                    <a:pt x="111" y="4"/>
                    <a:pt x="103" y="13"/>
                  </a:cubicBezTo>
                  <a:cubicBezTo>
                    <a:pt x="50" y="13"/>
                    <a:pt x="0" y="83"/>
                    <a:pt x="17" y="153"/>
                  </a:cubicBezTo>
                  <a:cubicBezTo>
                    <a:pt x="17" y="186"/>
                    <a:pt x="33" y="219"/>
                    <a:pt x="70" y="239"/>
                  </a:cubicBezTo>
                  <a:cubicBezTo>
                    <a:pt x="87" y="256"/>
                    <a:pt x="103" y="272"/>
                    <a:pt x="136" y="272"/>
                  </a:cubicBezTo>
                  <a:cubicBezTo>
                    <a:pt x="173" y="256"/>
                    <a:pt x="190" y="239"/>
                    <a:pt x="206" y="202"/>
                  </a:cubicBezTo>
                  <a:cubicBezTo>
                    <a:pt x="223" y="186"/>
                    <a:pt x="239" y="153"/>
                    <a:pt x="223" y="116"/>
                  </a:cubicBezTo>
                  <a:cubicBezTo>
                    <a:pt x="223" y="83"/>
                    <a:pt x="206" y="50"/>
                    <a:pt x="190" y="33"/>
                  </a:cubicBezTo>
                  <a:cubicBezTo>
                    <a:pt x="173" y="13"/>
                    <a:pt x="173" y="13"/>
                    <a:pt x="153" y="13"/>
                  </a:cubicBezTo>
                  <a:lnTo>
                    <a:pt x="136" y="13"/>
                  </a:lnTo>
                  <a:cubicBezTo>
                    <a:pt x="136" y="4"/>
                    <a:pt x="13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3" name="Google Shape;19613;p51"/>
            <p:cNvSpPr/>
            <p:nvPr/>
          </p:nvSpPr>
          <p:spPr>
            <a:xfrm>
              <a:off x="5116975" y="2504300"/>
              <a:ext cx="6400" cy="6550"/>
            </a:xfrm>
            <a:custGeom>
              <a:avLst/>
              <a:gdLst/>
              <a:ahLst/>
              <a:cxnLst/>
              <a:rect l="l" t="t" r="r" b="b"/>
              <a:pathLst>
                <a:path w="256" h="262" extrusionOk="0">
                  <a:moveTo>
                    <a:pt x="140" y="1"/>
                  </a:moveTo>
                  <a:cubicBezTo>
                    <a:pt x="95" y="1"/>
                    <a:pt x="47" y="35"/>
                    <a:pt x="33" y="89"/>
                  </a:cubicBezTo>
                  <a:cubicBezTo>
                    <a:pt x="0" y="159"/>
                    <a:pt x="33" y="229"/>
                    <a:pt x="87" y="262"/>
                  </a:cubicBezTo>
                  <a:lnTo>
                    <a:pt x="136" y="262"/>
                  </a:lnTo>
                  <a:cubicBezTo>
                    <a:pt x="190" y="262"/>
                    <a:pt x="223" y="229"/>
                    <a:pt x="239" y="175"/>
                  </a:cubicBezTo>
                  <a:cubicBezTo>
                    <a:pt x="256" y="126"/>
                    <a:pt x="239" y="72"/>
                    <a:pt x="206" y="39"/>
                  </a:cubicBezTo>
                  <a:cubicBezTo>
                    <a:pt x="206" y="39"/>
                    <a:pt x="190" y="23"/>
                    <a:pt x="169" y="6"/>
                  </a:cubicBezTo>
                  <a:cubicBezTo>
                    <a:pt x="160" y="2"/>
                    <a:pt x="15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4" name="Google Shape;19614;p51"/>
            <p:cNvSpPr/>
            <p:nvPr/>
          </p:nvSpPr>
          <p:spPr>
            <a:xfrm>
              <a:off x="5106650" y="2535675"/>
              <a:ext cx="6425" cy="6525"/>
            </a:xfrm>
            <a:custGeom>
              <a:avLst/>
              <a:gdLst/>
              <a:ahLst/>
              <a:cxnLst/>
              <a:rect l="l" t="t" r="r" b="b"/>
              <a:pathLst>
                <a:path w="257" h="261" extrusionOk="0">
                  <a:moveTo>
                    <a:pt x="142" y="0"/>
                  </a:moveTo>
                  <a:cubicBezTo>
                    <a:pt x="97" y="0"/>
                    <a:pt x="47" y="30"/>
                    <a:pt x="34" y="71"/>
                  </a:cubicBezTo>
                  <a:cubicBezTo>
                    <a:pt x="1" y="141"/>
                    <a:pt x="34" y="227"/>
                    <a:pt x="88" y="244"/>
                  </a:cubicBezTo>
                  <a:cubicBezTo>
                    <a:pt x="104" y="260"/>
                    <a:pt x="120" y="260"/>
                    <a:pt x="137" y="260"/>
                  </a:cubicBezTo>
                  <a:cubicBezTo>
                    <a:pt x="191" y="244"/>
                    <a:pt x="224" y="227"/>
                    <a:pt x="240" y="174"/>
                  </a:cubicBezTo>
                  <a:cubicBezTo>
                    <a:pt x="257" y="124"/>
                    <a:pt x="240" y="71"/>
                    <a:pt x="207" y="38"/>
                  </a:cubicBezTo>
                  <a:cubicBezTo>
                    <a:pt x="207" y="21"/>
                    <a:pt x="191" y="21"/>
                    <a:pt x="170" y="5"/>
                  </a:cubicBezTo>
                  <a:cubicBezTo>
                    <a:pt x="161" y="2"/>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5" name="Google Shape;19615;p51"/>
            <p:cNvSpPr/>
            <p:nvPr/>
          </p:nvSpPr>
          <p:spPr>
            <a:xfrm>
              <a:off x="5110875" y="2490625"/>
              <a:ext cx="5700" cy="6700"/>
            </a:xfrm>
            <a:custGeom>
              <a:avLst/>
              <a:gdLst/>
              <a:ahLst/>
              <a:cxnLst/>
              <a:rect l="l" t="t" r="r" b="b"/>
              <a:pathLst>
                <a:path w="228" h="268" extrusionOk="0">
                  <a:moveTo>
                    <a:pt x="104" y="1"/>
                  </a:moveTo>
                  <a:cubicBezTo>
                    <a:pt x="38" y="17"/>
                    <a:pt x="1" y="87"/>
                    <a:pt x="1" y="157"/>
                  </a:cubicBezTo>
                  <a:cubicBezTo>
                    <a:pt x="22" y="190"/>
                    <a:pt x="38" y="223"/>
                    <a:pt x="55" y="244"/>
                  </a:cubicBezTo>
                  <a:cubicBezTo>
                    <a:pt x="66" y="256"/>
                    <a:pt x="86" y="267"/>
                    <a:pt x="110" y="267"/>
                  </a:cubicBezTo>
                  <a:cubicBezTo>
                    <a:pt x="120" y="267"/>
                    <a:pt x="130" y="265"/>
                    <a:pt x="141" y="261"/>
                  </a:cubicBezTo>
                  <a:cubicBezTo>
                    <a:pt x="174" y="261"/>
                    <a:pt x="191" y="244"/>
                    <a:pt x="207" y="207"/>
                  </a:cubicBezTo>
                  <a:cubicBezTo>
                    <a:pt x="228" y="190"/>
                    <a:pt x="228" y="157"/>
                    <a:pt x="228" y="120"/>
                  </a:cubicBezTo>
                  <a:cubicBezTo>
                    <a:pt x="228" y="87"/>
                    <a:pt x="207" y="54"/>
                    <a:pt x="191" y="38"/>
                  </a:cubicBezTo>
                  <a:cubicBezTo>
                    <a:pt x="174" y="17"/>
                    <a:pt x="174" y="17"/>
                    <a:pt x="158" y="17"/>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6" name="Google Shape;19616;p51"/>
            <p:cNvSpPr/>
            <p:nvPr/>
          </p:nvSpPr>
          <p:spPr>
            <a:xfrm>
              <a:off x="5099750" y="2677100"/>
              <a:ext cx="6000" cy="6400"/>
            </a:xfrm>
            <a:custGeom>
              <a:avLst/>
              <a:gdLst/>
              <a:ahLst/>
              <a:cxnLst/>
              <a:rect l="l" t="t" r="r" b="b"/>
              <a:pathLst>
                <a:path w="240" h="256" extrusionOk="0">
                  <a:moveTo>
                    <a:pt x="104" y="0"/>
                  </a:moveTo>
                  <a:cubicBezTo>
                    <a:pt x="54" y="17"/>
                    <a:pt x="1" y="83"/>
                    <a:pt x="17" y="153"/>
                  </a:cubicBezTo>
                  <a:cubicBezTo>
                    <a:pt x="17" y="186"/>
                    <a:pt x="34" y="223"/>
                    <a:pt x="54" y="239"/>
                  </a:cubicBezTo>
                  <a:cubicBezTo>
                    <a:pt x="87" y="256"/>
                    <a:pt x="104" y="256"/>
                    <a:pt x="137" y="256"/>
                  </a:cubicBezTo>
                  <a:cubicBezTo>
                    <a:pt x="207" y="239"/>
                    <a:pt x="240" y="186"/>
                    <a:pt x="223" y="103"/>
                  </a:cubicBezTo>
                  <a:cubicBezTo>
                    <a:pt x="223" y="66"/>
                    <a:pt x="207" y="50"/>
                    <a:pt x="190" y="17"/>
                  </a:cubicBezTo>
                  <a:lnTo>
                    <a:pt x="15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7" name="Google Shape;19617;p51"/>
            <p:cNvSpPr/>
            <p:nvPr/>
          </p:nvSpPr>
          <p:spPr>
            <a:xfrm>
              <a:off x="5122950" y="2486900"/>
              <a:ext cx="6000" cy="6325"/>
            </a:xfrm>
            <a:custGeom>
              <a:avLst/>
              <a:gdLst/>
              <a:ahLst/>
              <a:cxnLst/>
              <a:rect l="l" t="t" r="r" b="b"/>
              <a:pathLst>
                <a:path w="240" h="253" extrusionOk="0">
                  <a:moveTo>
                    <a:pt x="112" y="1"/>
                  </a:moveTo>
                  <a:cubicBezTo>
                    <a:pt x="70" y="1"/>
                    <a:pt x="29" y="32"/>
                    <a:pt x="17" y="84"/>
                  </a:cubicBezTo>
                  <a:cubicBezTo>
                    <a:pt x="0" y="150"/>
                    <a:pt x="17" y="220"/>
                    <a:pt x="87" y="253"/>
                  </a:cubicBezTo>
                  <a:lnTo>
                    <a:pt x="136" y="253"/>
                  </a:lnTo>
                  <a:cubicBezTo>
                    <a:pt x="174" y="253"/>
                    <a:pt x="206" y="220"/>
                    <a:pt x="223" y="187"/>
                  </a:cubicBezTo>
                  <a:cubicBezTo>
                    <a:pt x="239" y="133"/>
                    <a:pt x="223" y="84"/>
                    <a:pt x="206" y="47"/>
                  </a:cubicBezTo>
                  <a:cubicBezTo>
                    <a:pt x="190" y="30"/>
                    <a:pt x="174" y="14"/>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8" name="Google Shape;19618;p51"/>
            <p:cNvSpPr/>
            <p:nvPr/>
          </p:nvSpPr>
          <p:spPr>
            <a:xfrm>
              <a:off x="5099350" y="2693200"/>
              <a:ext cx="6400" cy="6600"/>
            </a:xfrm>
            <a:custGeom>
              <a:avLst/>
              <a:gdLst/>
              <a:ahLst/>
              <a:cxnLst/>
              <a:rect l="l" t="t" r="r" b="b"/>
              <a:pathLst>
                <a:path w="256" h="264" extrusionOk="0">
                  <a:moveTo>
                    <a:pt x="111" y="1"/>
                  </a:moveTo>
                  <a:cubicBezTo>
                    <a:pt x="92" y="1"/>
                    <a:pt x="76" y="12"/>
                    <a:pt x="50" y="24"/>
                  </a:cubicBezTo>
                  <a:cubicBezTo>
                    <a:pt x="17" y="78"/>
                    <a:pt x="0" y="160"/>
                    <a:pt x="33" y="214"/>
                  </a:cubicBezTo>
                  <a:cubicBezTo>
                    <a:pt x="50" y="247"/>
                    <a:pt x="87" y="263"/>
                    <a:pt x="120" y="263"/>
                  </a:cubicBezTo>
                  <a:cubicBezTo>
                    <a:pt x="136" y="263"/>
                    <a:pt x="173" y="247"/>
                    <a:pt x="190" y="230"/>
                  </a:cubicBezTo>
                  <a:cubicBezTo>
                    <a:pt x="239" y="181"/>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9" name="Google Shape;19619;p51"/>
            <p:cNvSpPr/>
            <p:nvPr/>
          </p:nvSpPr>
          <p:spPr>
            <a:xfrm>
              <a:off x="5124700" y="2562875"/>
              <a:ext cx="6425" cy="6525"/>
            </a:xfrm>
            <a:custGeom>
              <a:avLst/>
              <a:gdLst/>
              <a:ahLst/>
              <a:cxnLst/>
              <a:rect l="l" t="t" r="r" b="b"/>
              <a:pathLst>
                <a:path w="257" h="261" extrusionOk="0">
                  <a:moveTo>
                    <a:pt x="127" y="0"/>
                  </a:moveTo>
                  <a:cubicBezTo>
                    <a:pt x="87" y="0"/>
                    <a:pt x="46" y="32"/>
                    <a:pt x="33" y="83"/>
                  </a:cubicBezTo>
                  <a:cubicBezTo>
                    <a:pt x="0" y="154"/>
                    <a:pt x="33" y="219"/>
                    <a:pt x="87" y="257"/>
                  </a:cubicBezTo>
                  <a:cubicBezTo>
                    <a:pt x="99" y="259"/>
                    <a:pt x="110" y="261"/>
                    <a:pt x="121" y="261"/>
                  </a:cubicBezTo>
                  <a:cubicBezTo>
                    <a:pt x="171" y="261"/>
                    <a:pt x="212" y="231"/>
                    <a:pt x="240" y="186"/>
                  </a:cubicBezTo>
                  <a:cubicBezTo>
                    <a:pt x="256" y="116"/>
                    <a:pt x="223" y="34"/>
                    <a:pt x="169" y="13"/>
                  </a:cubicBezTo>
                  <a:cubicBezTo>
                    <a:pt x="156" y="5"/>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0" name="Google Shape;19620;p51"/>
            <p:cNvSpPr/>
            <p:nvPr/>
          </p:nvSpPr>
          <p:spPr>
            <a:xfrm>
              <a:off x="5121700" y="2533200"/>
              <a:ext cx="6000" cy="6600"/>
            </a:xfrm>
            <a:custGeom>
              <a:avLst/>
              <a:gdLst/>
              <a:ahLst/>
              <a:cxnLst/>
              <a:rect l="l" t="t" r="r" b="b"/>
              <a:pathLst>
                <a:path w="240" h="264" extrusionOk="0">
                  <a:moveTo>
                    <a:pt x="137" y="1"/>
                  </a:moveTo>
                  <a:cubicBezTo>
                    <a:pt x="104" y="1"/>
                    <a:pt x="67" y="17"/>
                    <a:pt x="50" y="34"/>
                  </a:cubicBezTo>
                  <a:cubicBezTo>
                    <a:pt x="1" y="87"/>
                    <a:pt x="1" y="153"/>
                    <a:pt x="34" y="223"/>
                  </a:cubicBezTo>
                  <a:cubicBezTo>
                    <a:pt x="50" y="240"/>
                    <a:pt x="83" y="256"/>
                    <a:pt x="104" y="256"/>
                  </a:cubicBezTo>
                  <a:cubicBezTo>
                    <a:pt x="114" y="261"/>
                    <a:pt x="123" y="263"/>
                    <a:pt x="133" y="263"/>
                  </a:cubicBezTo>
                  <a:cubicBezTo>
                    <a:pt x="155" y="263"/>
                    <a:pt x="175" y="251"/>
                    <a:pt x="186" y="240"/>
                  </a:cubicBezTo>
                  <a:cubicBezTo>
                    <a:pt x="207" y="223"/>
                    <a:pt x="224" y="190"/>
                    <a:pt x="224" y="153"/>
                  </a:cubicBezTo>
                  <a:cubicBezTo>
                    <a:pt x="240" y="120"/>
                    <a:pt x="224" y="87"/>
                    <a:pt x="207" y="50"/>
                  </a:cubicBezTo>
                  <a:cubicBezTo>
                    <a:pt x="186" y="34"/>
                    <a:pt x="170" y="17"/>
                    <a:pt x="153" y="17"/>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1" name="Google Shape;19621;p51"/>
            <p:cNvSpPr/>
            <p:nvPr/>
          </p:nvSpPr>
          <p:spPr>
            <a:xfrm>
              <a:off x="5128500" y="2516825"/>
              <a:ext cx="6125" cy="6500"/>
            </a:xfrm>
            <a:custGeom>
              <a:avLst/>
              <a:gdLst/>
              <a:ahLst/>
              <a:cxnLst/>
              <a:rect l="l" t="t" r="r" b="b"/>
              <a:pathLst>
                <a:path w="245" h="260" extrusionOk="0">
                  <a:moveTo>
                    <a:pt x="104" y="0"/>
                  </a:moveTo>
                  <a:cubicBezTo>
                    <a:pt x="71" y="0"/>
                    <a:pt x="55" y="21"/>
                    <a:pt x="38" y="54"/>
                  </a:cubicBezTo>
                  <a:cubicBezTo>
                    <a:pt x="17" y="87"/>
                    <a:pt x="1" y="124"/>
                    <a:pt x="1" y="157"/>
                  </a:cubicBezTo>
                  <a:cubicBezTo>
                    <a:pt x="17" y="190"/>
                    <a:pt x="38" y="227"/>
                    <a:pt x="55" y="243"/>
                  </a:cubicBezTo>
                  <a:cubicBezTo>
                    <a:pt x="71" y="260"/>
                    <a:pt x="104" y="260"/>
                    <a:pt x="141" y="260"/>
                  </a:cubicBezTo>
                  <a:cubicBezTo>
                    <a:pt x="191" y="243"/>
                    <a:pt x="244" y="190"/>
                    <a:pt x="224" y="103"/>
                  </a:cubicBezTo>
                  <a:cubicBezTo>
                    <a:pt x="224" y="70"/>
                    <a:pt x="207" y="54"/>
                    <a:pt x="191" y="21"/>
                  </a:cubicBezTo>
                  <a:lnTo>
                    <a:pt x="158" y="21"/>
                  </a:lnTo>
                  <a:cubicBezTo>
                    <a:pt x="141"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2" name="Google Shape;19622;p51"/>
            <p:cNvSpPr/>
            <p:nvPr/>
          </p:nvSpPr>
          <p:spPr>
            <a:xfrm>
              <a:off x="5143150" y="2514225"/>
              <a:ext cx="6000" cy="6525"/>
            </a:xfrm>
            <a:custGeom>
              <a:avLst/>
              <a:gdLst/>
              <a:ahLst/>
              <a:cxnLst/>
              <a:rect l="l" t="t" r="r" b="b"/>
              <a:pathLst>
                <a:path w="240" h="261" extrusionOk="0">
                  <a:moveTo>
                    <a:pt x="136" y="1"/>
                  </a:moveTo>
                  <a:cubicBezTo>
                    <a:pt x="104" y="1"/>
                    <a:pt x="87" y="1"/>
                    <a:pt x="50" y="22"/>
                  </a:cubicBezTo>
                  <a:cubicBezTo>
                    <a:pt x="17" y="71"/>
                    <a:pt x="0" y="158"/>
                    <a:pt x="33" y="207"/>
                  </a:cubicBezTo>
                  <a:cubicBezTo>
                    <a:pt x="50" y="244"/>
                    <a:pt x="87" y="261"/>
                    <a:pt x="120" y="261"/>
                  </a:cubicBezTo>
                  <a:cubicBezTo>
                    <a:pt x="136" y="261"/>
                    <a:pt x="174" y="244"/>
                    <a:pt x="190" y="228"/>
                  </a:cubicBezTo>
                  <a:cubicBezTo>
                    <a:pt x="223" y="207"/>
                    <a:pt x="240" y="174"/>
                    <a:pt x="240" y="141"/>
                  </a:cubicBezTo>
                  <a:cubicBezTo>
                    <a:pt x="240" y="104"/>
                    <a:pt x="240" y="71"/>
                    <a:pt x="207" y="55"/>
                  </a:cubicBezTo>
                  <a:cubicBezTo>
                    <a:pt x="207" y="22"/>
                    <a:pt x="190" y="2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3" name="Google Shape;19623;p51"/>
            <p:cNvSpPr/>
            <p:nvPr/>
          </p:nvSpPr>
          <p:spPr>
            <a:xfrm>
              <a:off x="5139750" y="2561125"/>
              <a:ext cx="6000" cy="6425"/>
            </a:xfrm>
            <a:custGeom>
              <a:avLst/>
              <a:gdLst/>
              <a:ahLst/>
              <a:cxnLst/>
              <a:rect l="l" t="t" r="r" b="b"/>
              <a:pathLst>
                <a:path w="240" h="257" extrusionOk="0">
                  <a:moveTo>
                    <a:pt x="103" y="1"/>
                  </a:moveTo>
                  <a:cubicBezTo>
                    <a:pt x="50" y="17"/>
                    <a:pt x="0" y="83"/>
                    <a:pt x="17" y="153"/>
                  </a:cubicBezTo>
                  <a:cubicBezTo>
                    <a:pt x="17" y="186"/>
                    <a:pt x="33" y="207"/>
                    <a:pt x="66" y="240"/>
                  </a:cubicBezTo>
                  <a:cubicBezTo>
                    <a:pt x="83" y="256"/>
                    <a:pt x="120" y="256"/>
                    <a:pt x="136" y="256"/>
                  </a:cubicBezTo>
                  <a:cubicBezTo>
                    <a:pt x="207" y="240"/>
                    <a:pt x="240" y="170"/>
                    <a:pt x="240" y="104"/>
                  </a:cubicBezTo>
                  <a:cubicBezTo>
                    <a:pt x="223" y="67"/>
                    <a:pt x="207" y="50"/>
                    <a:pt x="186" y="17"/>
                  </a:cubicBezTo>
                  <a:cubicBezTo>
                    <a:pt x="186" y="17"/>
                    <a:pt x="169"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4" name="Google Shape;19624;p51"/>
            <p:cNvSpPr/>
            <p:nvPr/>
          </p:nvSpPr>
          <p:spPr>
            <a:xfrm>
              <a:off x="5081300" y="2617450"/>
              <a:ext cx="6000" cy="6550"/>
            </a:xfrm>
            <a:custGeom>
              <a:avLst/>
              <a:gdLst/>
              <a:ahLst/>
              <a:cxnLst/>
              <a:rect l="l" t="t" r="r" b="b"/>
              <a:pathLst>
                <a:path w="240" h="262" extrusionOk="0">
                  <a:moveTo>
                    <a:pt x="110" y="1"/>
                  </a:moveTo>
                  <a:cubicBezTo>
                    <a:pt x="70" y="1"/>
                    <a:pt x="29" y="33"/>
                    <a:pt x="17" y="81"/>
                  </a:cubicBezTo>
                  <a:cubicBezTo>
                    <a:pt x="1" y="98"/>
                    <a:pt x="1" y="119"/>
                    <a:pt x="1" y="152"/>
                  </a:cubicBezTo>
                  <a:cubicBezTo>
                    <a:pt x="17" y="185"/>
                    <a:pt x="34" y="238"/>
                    <a:pt x="87" y="255"/>
                  </a:cubicBezTo>
                  <a:cubicBezTo>
                    <a:pt x="96" y="259"/>
                    <a:pt x="105" y="261"/>
                    <a:pt x="114" y="261"/>
                  </a:cubicBezTo>
                  <a:cubicBezTo>
                    <a:pt x="138" y="261"/>
                    <a:pt x="163" y="246"/>
                    <a:pt x="190" y="222"/>
                  </a:cubicBezTo>
                  <a:cubicBezTo>
                    <a:pt x="207" y="222"/>
                    <a:pt x="207" y="201"/>
                    <a:pt x="223" y="185"/>
                  </a:cubicBezTo>
                  <a:cubicBezTo>
                    <a:pt x="240" y="119"/>
                    <a:pt x="207" y="32"/>
                    <a:pt x="153" y="15"/>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5" name="Google Shape;19625;p51"/>
            <p:cNvSpPr/>
            <p:nvPr/>
          </p:nvSpPr>
          <p:spPr>
            <a:xfrm>
              <a:off x="5166350" y="2483825"/>
              <a:ext cx="2175" cy="1275"/>
            </a:xfrm>
            <a:custGeom>
              <a:avLst/>
              <a:gdLst/>
              <a:ahLst/>
              <a:cxnLst/>
              <a:rect l="l" t="t" r="r" b="b"/>
              <a:pathLst>
                <a:path w="87" h="51" extrusionOk="0">
                  <a:moveTo>
                    <a:pt x="0" y="1"/>
                  </a:moveTo>
                  <a:cubicBezTo>
                    <a:pt x="0" y="17"/>
                    <a:pt x="0" y="17"/>
                    <a:pt x="17" y="17"/>
                  </a:cubicBezTo>
                  <a:cubicBezTo>
                    <a:pt x="33" y="34"/>
                    <a:pt x="50" y="50"/>
                    <a:pt x="87" y="50"/>
                  </a:cubicBezTo>
                  <a:cubicBezTo>
                    <a:pt x="50" y="3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6" name="Google Shape;19626;p51"/>
            <p:cNvSpPr/>
            <p:nvPr/>
          </p:nvSpPr>
          <p:spPr>
            <a:xfrm>
              <a:off x="5118625" y="2627900"/>
              <a:ext cx="6100" cy="6650"/>
            </a:xfrm>
            <a:custGeom>
              <a:avLst/>
              <a:gdLst/>
              <a:ahLst/>
              <a:cxnLst/>
              <a:rect l="l" t="t" r="r" b="b"/>
              <a:pathLst>
                <a:path w="244" h="266" extrusionOk="0">
                  <a:moveTo>
                    <a:pt x="123" y="1"/>
                  </a:moveTo>
                  <a:cubicBezTo>
                    <a:pt x="117" y="1"/>
                    <a:pt x="110" y="3"/>
                    <a:pt x="103" y="10"/>
                  </a:cubicBezTo>
                  <a:cubicBezTo>
                    <a:pt x="37" y="10"/>
                    <a:pt x="0" y="76"/>
                    <a:pt x="0" y="146"/>
                  </a:cubicBezTo>
                  <a:cubicBezTo>
                    <a:pt x="21" y="179"/>
                    <a:pt x="37" y="216"/>
                    <a:pt x="54" y="232"/>
                  </a:cubicBezTo>
                  <a:cubicBezTo>
                    <a:pt x="70" y="249"/>
                    <a:pt x="103" y="265"/>
                    <a:pt x="140" y="265"/>
                  </a:cubicBezTo>
                  <a:cubicBezTo>
                    <a:pt x="190" y="249"/>
                    <a:pt x="243" y="179"/>
                    <a:pt x="227" y="113"/>
                  </a:cubicBezTo>
                  <a:cubicBezTo>
                    <a:pt x="227" y="76"/>
                    <a:pt x="206" y="43"/>
                    <a:pt x="190" y="26"/>
                  </a:cubicBezTo>
                  <a:cubicBezTo>
                    <a:pt x="173" y="26"/>
                    <a:pt x="173"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7" name="Google Shape;19627;p51"/>
            <p:cNvSpPr/>
            <p:nvPr/>
          </p:nvSpPr>
          <p:spPr>
            <a:xfrm>
              <a:off x="5223025" y="2532275"/>
              <a:ext cx="6000" cy="6700"/>
            </a:xfrm>
            <a:custGeom>
              <a:avLst/>
              <a:gdLst/>
              <a:ahLst/>
              <a:cxnLst/>
              <a:rect l="l" t="t" r="r" b="b"/>
              <a:pathLst>
                <a:path w="240" h="268" extrusionOk="0">
                  <a:moveTo>
                    <a:pt x="104" y="0"/>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4" y="260"/>
                    <a:pt x="190" y="244"/>
                    <a:pt x="207" y="207"/>
                  </a:cubicBezTo>
                  <a:cubicBezTo>
                    <a:pt x="223" y="190"/>
                    <a:pt x="240" y="157"/>
                    <a:pt x="223" y="124"/>
                  </a:cubicBezTo>
                  <a:cubicBezTo>
                    <a:pt x="223" y="87"/>
                    <a:pt x="207" y="54"/>
                    <a:pt x="190" y="38"/>
                  </a:cubicBezTo>
                  <a:cubicBezTo>
                    <a:pt x="174" y="21"/>
                    <a:pt x="174"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8" name="Google Shape;19628;p51"/>
            <p:cNvSpPr/>
            <p:nvPr/>
          </p:nvSpPr>
          <p:spPr>
            <a:xfrm>
              <a:off x="5122950" y="2703675"/>
              <a:ext cx="6000" cy="6650"/>
            </a:xfrm>
            <a:custGeom>
              <a:avLst/>
              <a:gdLst/>
              <a:ahLst/>
              <a:cxnLst/>
              <a:rect l="l" t="t" r="r" b="b"/>
              <a:pathLst>
                <a:path w="240" h="266" extrusionOk="0">
                  <a:moveTo>
                    <a:pt x="103" y="1"/>
                  </a:moveTo>
                  <a:cubicBezTo>
                    <a:pt x="70" y="17"/>
                    <a:pt x="33" y="34"/>
                    <a:pt x="17" y="50"/>
                  </a:cubicBezTo>
                  <a:cubicBezTo>
                    <a:pt x="0" y="87"/>
                    <a:pt x="0" y="120"/>
                    <a:pt x="0" y="153"/>
                  </a:cubicBezTo>
                  <a:cubicBezTo>
                    <a:pt x="17" y="190"/>
                    <a:pt x="17" y="223"/>
                    <a:pt x="54" y="240"/>
                  </a:cubicBezTo>
                  <a:cubicBezTo>
                    <a:pt x="66" y="252"/>
                    <a:pt x="85" y="265"/>
                    <a:pt x="107" y="265"/>
                  </a:cubicBezTo>
                  <a:cubicBezTo>
                    <a:pt x="117" y="265"/>
                    <a:pt x="127" y="263"/>
                    <a:pt x="136" y="256"/>
                  </a:cubicBezTo>
                  <a:cubicBezTo>
                    <a:pt x="190" y="256"/>
                    <a:pt x="239" y="190"/>
                    <a:pt x="223" y="120"/>
                  </a:cubicBezTo>
                  <a:cubicBezTo>
                    <a:pt x="223" y="87"/>
                    <a:pt x="206" y="50"/>
                    <a:pt x="174" y="34"/>
                  </a:cubicBezTo>
                  <a:cubicBezTo>
                    <a:pt x="174" y="17"/>
                    <a:pt x="157"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9" name="Google Shape;19629;p51"/>
            <p:cNvSpPr/>
            <p:nvPr/>
          </p:nvSpPr>
          <p:spPr>
            <a:xfrm>
              <a:off x="5231575" y="2544750"/>
              <a:ext cx="5600" cy="6525"/>
            </a:xfrm>
            <a:custGeom>
              <a:avLst/>
              <a:gdLst/>
              <a:ahLst/>
              <a:cxnLst/>
              <a:rect l="l" t="t" r="r" b="b"/>
              <a:pathLst>
                <a:path w="224" h="261" extrusionOk="0">
                  <a:moveTo>
                    <a:pt x="104" y="0"/>
                  </a:moveTo>
                  <a:cubicBezTo>
                    <a:pt x="38" y="17"/>
                    <a:pt x="1" y="87"/>
                    <a:pt x="1" y="157"/>
                  </a:cubicBezTo>
                  <a:cubicBezTo>
                    <a:pt x="17" y="190"/>
                    <a:pt x="38" y="206"/>
                    <a:pt x="54" y="244"/>
                  </a:cubicBezTo>
                  <a:cubicBezTo>
                    <a:pt x="71" y="260"/>
                    <a:pt x="104" y="260"/>
                    <a:pt x="141" y="260"/>
                  </a:cubicBezTo>
                  <a:cubicBezTo>
                    <a:pt x="174" y="260"/>
                    <a:pt x="191" y="244"/>
                    <a:pt x="207" y="206"/>
                  </a:cubicBezTo>
                  <a:cubicBezTo>
                    <a:pt x="224" y="174"/>
                    <a:pt x="224" y="141"/>
                    <a:pt x="224" y="103"/>
                  </a:cubicBezTo>
                  <a:cubicBezTo>
                    <a:pt x="224" y="70"/>
                    <a:pt x="207" y="54"/>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0" name="Google Shape;19630;p51"/>
            <p:cNvSpPr/>
            <p:nvPr/>
          </p:nvSpPr>
          <p:spPr>
            <a:xfrm>
              <a:off x="5224275" y="2561950"/>
              <a:ext cx="6100" cy="6425"/>
            </a:xfrm>
            <a:custGeom>
              <a:avLst/>
              <a:gdLst/>
              <a:ahLst/>
              <a:cxnLst/>
              <a:rect l="l" t="t" r="r" b="b"/>
              <a:pathLst>
                <a:path w="244" h="257" extrusionOk="0">
                  <a:moveTo>
                    <a:pt x="103" y="1"/>
                  </a:moveTo>
                  <a:cubicBezTo>
                    <a:pt x="54" y="17"/>
                    <a:pt x="0" y="87"/>
                    <a:pt x="21" y="153"/>
                  </a:cubicBezTo>
                  <a:cubicBezTo>
                    <a:pt x="21" y="191"/>
                    <a:pt x="37" y="223"/>
                    <a:pt x="54" y="240"/>
                  </a:cubicBezTo>
                  <a:cubicBezTo>
                    <a:pt x="87" y="256"/>
                    <a:pt x="124" y="256"/>
                    <a:pt x="140" y="256"/>
                  </a:cubicBezTo>
                  <a:cubicBezTo>
                    <a:pt x="206" y="256"/>
                    <a:pt x="243" y="191"/>
                    <a:pt x="243" y="104"/>
                  </a:cubicBezTo>
                  <a:cubicBezTo>
                    <a:pt x="227" y="87"/>
                    <a:pt x="206" y="50"/>
                    <a:pt x="190" y="34"/>
                  </a:cubicBezTo>
                  <a:cubicBezTo>
                    <a:pt x="190" y="17"/>
                    <a:pt x="173" y="17"/>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1" name="Google Shape;19631;p51"/>
            <p:cNvSpPr/>
            <p:nvPr/>
          </p:nvSpPr>
          <p:spPr>
            <a:xfrm>
              <a:off x="5110475" y="2613500"/>
              <a:ext cx="6100" cy="6400"/>
            </a:xfrm>
            <a:custGeom>
              <a:avLst/>
              <a:gdLst/>
              <a:ahLst/>
              <a:cxnLst/>
              <a:rect l="l" t="t" r="r" b="b"/>
              <a:pathLst>
                <a:path w="244" h="256" extrusionOk="0">
                  <a:moveTo>
                    <a:pt x="141" y="0"/>
                  </a:moveTo>
                  <a:cubicBezTo>
                    <a:pt x="104" y="0"/>
                    <a:pt x="87" y="0"/>
                    <a:pt x="54" y="33"/>
                  </a:cubicBezTo>
                  <a:cubicBezTo>
                    <a:pt x="0" y="70"/>
                    <a:pt x="0" y="153"/>
                    <a:pt x="38" y="206"/>
                  </a:cubicBezTo>
                  <a:cubicBezTo>
                    <a:pt x="54" y="239"/>
                    <a:pt x="87" y="256"/>
                    <a:pt x="120" y="256"/>
                  </a:cubicBezTo>
                  <a:cubicBezTo>
                    <a:pt x="141" y="256"/>
                    <a:pt x="174" y="256"/>
                    <a:pt x="190" y="223"/>
                  </a:cubicBezTo>
                  <a:cubicBezTo>
                    <a:pt x="223" y="206"/>
                    <a:pt x="223" y="173"/>
                    <a:pt x="244" y="136"/>
                  </a:cubicBezTo>
                  <a:cubicBezTo>
                    <a:pt x="244" y="103"/>
                    <a:pt x="223" y="70"/>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2" name="Google Shape;19632;p51"/>
            <p:cNvSpPr/>
            <p:nvPr/>
          </p:nvSpPr>
          <p:spPr>
            <a:xfrm>
              <a:off x="5112225" y="2568350"/>
              <a:ext cx="6000" cy="6525"/>
            </a:xfrm>
            <a:custGeom>
              <a:avLst/>
              <a:gdLst/>
              <a:ahLst/>
              <a:cxnLst/>
              <a:rect l="l" t="t" r="r" b="b"/>
              <a:pathLst>
                <a:path w="240" h="261" extrusionOk="0">
                  <a:moveTo>
                    <a:pt x="104" y="0"/>
                  </a:moveTo>
                  <a:cubicBezTo>
                    <a:pt x="50" y="21"/>
                    <a:pt x="1" y="71"/>
                    <a:pt x="17" y="157"/>
                  </a:cubicBezTo>
                  <a:cubicBezTo>
                    <a:pt x="17" y="190"/>
                    <a:pt x="34" y="207"/>
                    <a:pt x="50" y="244"/>
                  </a:cubicBezTo>
                  <a:cubicBezTo>
                    <a:pt x="87" y="260"/>
                    <a:pt x="104" y="260"/>
                    <a:pt x="137" y="260"/>
                  </a:cubicBezTo>
                  <a:cubicBezTo>
                    <a:pt x="207" y="244"/>
                    <a:pt x="240" y="174"/>
                    <a:pt x="223" y="104"/>
                  </a:cubicBezTo>
                  <a:cubicBezTo>
                    <a:pt x="223" y="71"/>
                    <a:pt x="207" y="54"/>
                    <a:pt x="190" y="21"/>
                  </a:cubicBezTo>
                  <a:cubicBezTo>
                    <a:pt x="174" y="21"/>
                    <a:pt x="174"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3" name="Google Shape;19633;p51"/>
            <p:cNvSpPr/>
            <p:nvPr/>
          </p:nvSpPr>
          <p:spPr>
            <a:xfrm>
              <a:off x="5113475" y="2643600"/>
              <a:ext cx="6100" cy="6575"/>
            </a:xfrm>
            <a:custGeom>
              <a:avLst/>
              <a:gdLst/>
              <a:ahLst/>
              <a:cxnLst/>
              <a:rect l="l" t="t" r="r" b="b"/>
              <a:pathLst>
                <a:path w="244" h="263" extrusionOk="0">
                  <a:moveTo>
                    <a:pt x="140" y="0"/>
                  </a:moveTo>
                  <a:cubicBezTo>
                    <a:pt x="103" y="0"/>
                    <a:pt x="70" y="17"/>
                    <a:pt x="54" y="33"/>
                  </a:cubicBezTo>
                  <a:cubicBezTo>
                    <a:pt x="0" y="83"/>
                    <a:pt x="0" y="153"/>
                    <a:pt x="37" y="223"/>
                  </a:cubicBezTo>
                  <a:cubicBezTo>
                    <a:pt x="54" y="239"/>
                    <a:pt x="87" y="256"/>
                    <a:pt x="103" y="256"/>
                  </a:cubicBezTo>
                  <a:cubicBezTo>
                    <a:pt x="114" y="261"/>
                    <a:pt x="124" y="263"/>
                    <a:pt x="134" y="263"/>
                  </a:cubicBezTo>
                  <a:cubicBezTo>
                    <a:pt x="158" y="263"/>
                    <a:pt x="178" y="251"/>
                    <a:pt x="190" y="239"/>
                  </a:cubicBezTo>
                  <a:cubicBezTo>
                    <a:pt x="243" y="186"/>
                    <a:pt x="243" y="103"/>
                    <a:pt x="206" y="50"/>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4" name="Google Shape;19634;p51"/>
            <p:cNvSpPr/>
            <p:nvPr/>
          </p:nvSpPr>
          <p:spPr>
            <a:xfrm>
              <a:off x="5122525" y="2661025"/>
              <a:ext cx="6000" cy="6700"/>
            </a:xfrm>
            <a:custGeom>
              <a:avLst/>
              <a:gdLst/>
              <a:ahLst/>
              <a:cxnLst/>
              <a:rect l="l" t="t" r="r" b="b"/>
              <a:pathLst>
                <a:path w="240" h="268" extrusionOk="0">
                  <a:moveTo>
                    <a:pt x="128" y="0"/>
                  </a:moveTo>
                  <a:cubicBezTo>
                    <a:pt x="83" y="0"/>
                    <a:pt x="31" y="35"/>
                    <a:pt x="17" y="91"/>
                  </a:cubicBezTo>
                  <a:cubicBezTo>
                    <a:pt x="1" y="161"/>
                    <a:pt x="17" y="231"/>
                    <a:pt x="71" y="264"/>
                  </a:cubicBezTo>
                  <a:cubicBezTo>
                    <a:pt x="82" y="267"/>
                    <a:pt x="94" y="268"/>
                    <a:pt x="105" y="268"/>
                  </a:cubicBezTo>
                  <a:cubicBezTo>
                    <a:pt x="159" y="268"/>
                    <a:pt x="210" y="235"/>
                    <a:pt x="223" y="177"/>
                  </a:cubicBezTo>
                  <a:cubicBezTo>
                    <a:pt x="240" y="107"/>
                    <a:pt x="207" y="41"/>
                    <a:pt x="153" y="4"/>
                  </a:cubicBezTo>
                  <a:cubicBezTo>
                    <a:pt x="146" y="1"/>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5" name="Google Shape;19635;p51"/>
            <p:cNvSpPr/>
            <p:nvPr/>
          </p:nvSpPr>
          <p:spPr>
            <a:xfrm>
              <a:off x="5114400" y="2518250"/>
              <a:ext cx="5575" cy="6525"/>
            </a:xfrm>
            <a:custGeom>
              <a:avLst/>
              <a:gdLst/>
              <a:ahLst/>
              <a:cxnLst/>
              <a:rect l="l" t="t" r="r" b="b"/>
              <a:pathLst>
                <a:path w="223" h="261" extrusionOk="0">
                  <a:moveTo>
                    <a:pt x="94" y="0"/>
                  </a:moveTo>
                  <a:cubicBezTo>
                    <a:pt x="53" y="0"/>
                    <a:pt x="12" y="32"/>
                    <a:pt x="0" y="83"/>
                  </a:cubicBezTo>
                  <a:lnTo>
                    <a:pt x="0" y="133"/>
                  </a:lnTo>
                  <a:cubicBezTo>
                    <a:pt x="0" y="186"/>
                    <a:pt x="17" y="236"/>
                    <a:pt x="66" y="252"/>
                  </a:cubicBezTo>
                  <a:cubicBezTo>
                    <a:pt x="76" y="258"/>
                    <a:pt x="88" y="261"/>
                    <a:pt x="99" y="261"/>
                  </a:cubicBezTo>
                  <a:cubicBezTo>
                    <a:pt x="128" y="261"/>
                    <a:pt x="157" y="243"/>
                    <a:pt x="169" y="219"/>
                  </a:cubicBezTo>
                  <a:cubicBezTo>
                    <a:pt x="190" y="219"/>
                    <a:pt x="206" y="203"/>
                    <a:pt x="206" y="170"/>
                  </a:cubicBezTo>
                  <a:cubicBezTo>
                    <a:pt x="223" y="116"/>
                    <a:pt x="206" y="30"/>
                    <a:pt x="136" y="13"/>
                  </a:cubicBezTo>
                  <a:cubicBezTo>
                    <a:pt x="123" y="4"/>
                    <a:pt x="108"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6" name="Google Shape;19636;p51"/>
            <p:cNvSpPr/>
            <p:nvPr/>
          </p:nvSpPr>
          <p:spPr>
            <a:xfrm>
              <a:off x="5116975" y="2548100"/>
              <a:ext cx="6400" cy="6675"/>
            </a:xfrm>
            <a:custGeom>
              <a:avLst/>
              <a:gdLst/>
              <a:ahLst/>
              <a:cxnLst/>
              <a:rect l="l" t="t" r="r" b="b"/>
              <a:pathLst>
                <a:path w="256" h="267" extrusionOk="0">
                  <a:moveTo>
                    <a:pt x="134" y="1"/>
                  </a:moveTo>
                  <a:cubicBezTo>
                    <a:pt x="84" y="1"/>
                    <a:pt x="44" y="35"/>
                    <a:pt x="17" y="89"/>
                  </a:cubicBezTo>
                  <a:cubicBezTo>
                    <a:pt x="0" y="159"/>
                    <a:pt x="33" y="229"/>
                    <a:pt x="87" y="262"/>
                  </a:cubicBezTo>
                  <a:cubicBezTo>
                    <a:pt x="95" y="265"/>
                    <a:pt x="104" y="266"/>
                    <a:pt x="114" y="266"/>
                  </a:cubicBezTo>
                  <a:cubicBezTo>
                    <a:pt x="159" y="266"/>
                    <a:pt x="209" y="234"/>
                    <a:pt x="223" y="176"/>
                  </a:cubicBezTo>
                  <a:cubicBezTo>
                    <a:pt x="256" y="110"/>
                    <a:pt x="223" y="40"/>
                    <a:pt x="169" y="7"/>
                  </a:cubicBezTo>
                  <a:cubicBezTo>
                    <a:pt x="157" y="3"/>
                    <a:pt x="14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7" name="Google Shape;19637;p51"/>
            <p:cNvSpPr/>
            <p:nvPr/>
          </p:nvSpPr>
          <p:spPr>
            <a:xfrm>
              <a:off x="5118625" y="2582975"/>
              <a:ext cx="6100" cy="6525"/>
            </a:xfrm>
            <a:custGeom>
              <a:avLst/>
              <a:gdLst/>
              <a:ahLst/>
              <a:cxnLst/>
              <a:rect l="l" t="t" r="r" b="b"/>
              <a:pathLst>
                <a:path w="244" h="261" extrusionOk="0">
                  <a:moveTo>
                    <a:pt x="103" y="1"/>
                  </a:moveTo>
                  <a:cubicBezTo>
                    <a:pt x="54" y="1"/>
                    <a:pt x="0" y="71"/>
                    <a:pt x="21" y="137"/>
                  </a:cubicBezTo>
                  <a:cubicBezTo>
                    <a:pt x="21" y="224"/>
                    <a:pt x="87" y="261"/>
                    <a:pt x="140" y="261"/>
                  </a:cubicBezTo>
                  <a:cubicBezTo>
                    <a:pt x="173" y="240"/>
                    <a:pt x="190" y="224"/>
                    <a:pt x="206" y="207"/>
                  </a:cubicBezTo>
                  <a:cubicBezTo>
                    <a:pt x="227" y="174"/>
                    <a:pt x="243" y="137"/>
                    <a:pt x="243" y="104"/>
                  </a:cubicBezTo>
                  <a:cubicBezTo>
                    <a:pt x="227" y="71"/>
                    <a:pt x="206" y="34"/>
                    <a:pt x="190" y="17"/>
                  </a:cubicBezTo>
                  <a:cubicBezTo>
                    <a:pt x="190"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8" name="Google Shape;19638;p51"/>
            <p:cNvSpPr/>
            <p:nvPr/>
          </p:nvSpPr>
          <p:spPr>
            <a:xfrm>
              <a:off x="5117375" y="2598450"/>
              <a:ext cx="5600" cy="6525"/>
            </a:xfrm>
            <a:custGeom>
              <a:avLst/>
              <a:gdLst/>
              <a:ahLst/>
              <a:cxnLst/>
              <a:rect l="l" t="t" r="r" b="b"/>
              <a:pathLst>
                <a:path w="224" h="261" extrusionOk="0">
                  <a:moveTo>
                    <a:pt x="104" y="0"/>
                  </a:moveTo>
                  <a:cubicBezTo>
                    <a:pt x="34" y="0"/>
                    <a:pt x="1" y="70"/>
                    <a:pt x="1" y="136"/>
                  </a:cubicBezTo>
                  <a:cubicBezTo>
                    <a:pt x="17" y="174"/>
                    <a:pt x="17" y="207"/>
                    <a:pt x="50" y="223"/>
                  </a:cubicBezTo>
                  <a:cubicBezTo>
                    <a:pt x="71" y="260"/>
                    <a:pt x="104" y="260"/>
                    <a:pt x="137" y="260"/>
                  </a:cubicBezTo>
                  <a:cubicBezTo>
                    <a:pt x="153" y="239"/>
                    <a:pt x="190" y="223"/>
                    <a:pt x="207" y="207"/>
                  </a:cubicBezTo>
                  <a:cubicBezTo>
                    <a:pt x="223" y="174"/>
                    <a:pt x="223" y="136"/>
                    <a:pt x="223" y="103"/>
                  </a:cubicBezTo>
                  <a:cubicBezTo>
                    <a:pt x="223" y="70"/>
                    <a:pt x="207"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9" name="Google Shape;19639;p51"/>
            <p:cNvSpPr/>
            <p:nvPr/>
          </p:nvSpPr>
          <p:spPr>
            <a:xfrm>
              <a:off x="5093375" y="2493200"/>
              <a:ext cx="6000" cy="6700"/>
            </a:xfrm>
            <a:custGeom>
              <a:avLst/>
              <a:gdLst/>
              <a:ahLst/>
              <a:cxnLst/>
              <a:rect l="l" t="t" r="r" b="b"/>
              <a:pathLst>
                <a:path w="240" h="268" extrusionOk="0">
                  <a:moveTo>
                    <a:pt x="103" y="1"/>
                  </a:moveTo>
                  <a:cubicBezTo>
                    <a:pt x="66" y="17"/>
                    <a:pt x="50" y="38"/>
                    <a:pt x="33" y="54"/>
                  </a:cubicBezTo>
                  <a:cubicBezTo>
                    <a:pt x="17" y="87"/>
                    <a:pt x="0" y="120"/>
                    <a:pt x="0" y="158"/>
                  </a:cubicBezTo>
                  <a:cubicBezTo>
                    <a:pt x="17" y="191"/>
                    <a:pt x="33" y="224"/>
                    <a:pt x="50" y="244"/>
                  </a:cubicBezTo>
                  <a:cubicBezTo>
                    <a:pt x="61" y="256"/>
                    <a:pt x="83" y="267"/>
                    <a:pt x="107" y="267"/>
                  </a:cubicBezTo>
                  <a:cubicBezTo>
                    <a:pt x="116" y="267"/>
                    <a:pt x="126" y="265"/>
                    <a:pt x="136" y="261"/>
                  </a:cubicBezTo>
                  <a:cubicBezTo>
                    <a:pt x="186" y="261"/>
                    <a:pt x="239" y="191"/>
                    <a:pt x="223" y="120"/>
                  </a:cubicBezTo>
                  <a:cubicBezTo>
                    <a:pt x="223" y="87"/>
                    <a:pt x="206" y="54"/>
                    <a:pt x="186"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0" name="Google Shape;19640;p51"/>
            <p:cNvSpPr/>
            <p:nvPr/>
          </p:nvSpPr>
          <p:spPr>
            <a:xfrm>
              <a:off x="5078325" y="2495375"/>
              <a:ext cx="6000" cy="6525"/>
            </a:xfrm>
            <a:custGeom>
              <a:avLst/>
              <a:gdLst/>
              <a:ahLst/>
              <a:cxnLst/>
              <a:rect l="l" t="t" r="r" b="b"/>
              <a:pathLst>
                <a:path w="240" h="261" extrusionOk="0">
                  <a:moveTo>
                    <a:pt x="103" y="0"/>
                  </a:moveTo>
                  <a:cubicBezTo>
                    <a:pt x="33" y="17"/>
                    <a:pt x="0" y="71"/>
                    <a:pt x="17" y="157"/>
                  </a:cubicBezTo>
                  <a:cubicBezTo>
                    <a:pt x="17" y="190"/>
                    <a:pt x="33" y="207"/>
                    <a:pt x="50" y="240"/>
                  </a:cubicBezTo>
                  <a:cubicBezTo>
                    <a:pt x="66" y="260"/>
                    <a:pt x="103" y="260"/>
                    <a:pt x="136" y="260"/>
                  </a:cubicBezTo>
                  <a:cubicBezTo>
                    <a:pt x="190" y="240"/>
                    <a:pt x="239" y="174"/>
                    <a:pt x="223" y="104"/>
                  </a:cubicBezTo>
                  <a:cubicBezTo>
                    <a:pt x="223" y="71"/>
                    <a:pt x="206" y="33"/>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1" name="Google Shape;19641;p51"/>
            <p:cNvSpPr/>
            <p:nvPr/>
          </p:nvSpPr>
          <p:spPr>
            <a:xfrm>
              <a:off x="5085625" y="2478150"/>
              <a:ext cx="5600" cy="6525"/>
            </a:xfrm>
            <a:custGeom>
              <a:avLst/>
              <a:gdLst/>
              <a:ahLst/>
              <a:cxnLst/>
              <a:rect l="l" t="t" r="r" b="b"/>
              <a:pathLst>
                <a:path w="224" h="261" extrusionOk="0">
                  <a:moveTo>
                    <a:pt x="104" y="1"/>
                  </a:moveTo>
                  <a:cubicBezTo>
                    <a:pt x="34" y="1"/>
                    <a:pt x="1" y="71"/>
                    <a:pt x="1" y="141"/>
                  </a:cubicBezTo>
                  <a:cubicBezTo>
                    <a:pt x="1" y="174"/>
                    <a:pt x="17" y="207"/>
                    <a:pt x="50" y="228"/>
                  </a:cubicBezTo>
                  <a:cubicBezTo>
                    <a:pt x="67" y="261"/>
                    <a:pt x="104" y="261"/>
                    <a:pt x="120" y="261"/>
                  </a:cubicBezTo>
                  <a:cubicBezTo>
                    <a:pt x="153" y="244"/>
                    <a:pt x="186" y="228"/>
                    <a:pt x="207" y="207"/>
                  </a:cubicBezTo>
                  <a:cubicBezTo>
                    <a:pt x="223" y="174"/>
                    <a:pt x="223" y="141"/>
                    <a:pt x="223" y="104"/>
                  </a:cubicBezTo>
                  <a:cubicBezTo>
                    <a:pt x="223" y="71"/>
                    <a:pt x="207" y="38"/>
                    <a:pt x="170" y="22"/>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2" name="Google Shape;19642;p51"/>
            <p:cNvSpPr/>
            <p:nvPr/>
          </p:nvSpPr>
          <p:spPr>
            <a:xfrm>
              <a:off x="5088625" y="2510650"/>
              <a:ext cx="6000" cy="6700"/>
            </a:xfrm>
            <a:custGeom>
              <a:avLst/>
              <a:gdLst/>
              <a:ahLst/>
              <a:cxnLst/>
              <a:rect l="l" t="t" r="r" b="b"/>
              <a:pathLst>
                <a:path w="240" h="268" extrusionOk="0">
                  <a:moveTo>
                    <a:pt x="120" y="1"/>
                  </a:moveTo>
                  <a:cubicBezTo>
                    <a:pt x="114" y="1"/>
                    <a:pt x="109" y="2"/>
                    <a:pt x="103" y="8"/>
                  </a:cubicBezTo>
                  <a:lnTo>
                    <a:pt x="66" y="8"/>
                  </a:lnTo>
                  <a:cubicBezTo>
                    <a:pt x="33" y="41"/>
                    <a:pt x="0" y="94"/>
                    <a:pt x="17" y="144"/>
                  </a:cubicBezTo>
                  <a:cubicBezTo>
                    <a:pt x="17" y="181"/>
                    <a:pt x="33" y="214"/>
                    <a:pt x="50" y="231"/>
                  </a:cubicBezTo>
                  <a:cubicBezTo>
                    <a:pt x="66" y="268"/>
                    <a:pt x="103" y="268"/>
                    <a:pt x="136" y="268"/>
                  </a:cubicBezTo>
                  <a:cubicBezTo>
                    <a:pt x="190" y="247"/>
                    <a:pt x="240" y="181"/>
                    <a:pt x="223" y="111"/>
                  </a:cubicBezTo>
                  <a:lnTo>
                    <a:pt x="223" y="78"/>
                  </a:lnTo>
                  <a:cubicBezTo>
                    <a:pt x="207" y="41"/>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3" name="Google Shape;19643;p51"/>
            <p:cNvSpPr/>
            <p:nvPr/>
          </p:nvSpPr>
          <p:spPr>
            <a:xfrm>
              <a:off x="5064100" y="2452900"/>
              <a:ext cx="6100" cy="6600"/>
            </a:xfrm>
            <a:custGeom>
              <a:avLst/>
              <a:gdLst/>
              <a:ahLst/>
              <a:cxnLst/>
              <a:rect l="l" t="t" r="r" b="b"/>
              <a:pathLst>
                <a:path w="244" h="264" extrusionOk="0">
                  <a:moveTo>
                    <a:pt x="120" y="1"/>
                  </a:moveTo>
                  <a:cubicBezTo>
                    <a:pt x="103" y="1"/>
                    <a:pt x="70" y="17"/>
                    <a:pt x="54" y="34"/>
                  </a:cubicBezTo>
                  <a:cubicBezTo>
                    <a:pt x="17" y="50"/>
                    <a:pt x="0" y="83"/>
                    <a:pt x="0" y="120"/>
                  </a:cubicBezTo>
                  <a:cubicBezTo>
                    <a:pt x="0" y="153"/>
                    <a:pt x="17" y="186"/>
                    <a:pt x="37" y="223"/>
                  </a:cubicBezTo>
                  <a:cubicBezTo>
                    <a:pt x="54" y="240"/>
                    <a:pt x="70" y="256"/>
                    <a:pt x="103" y="256"/>
                  </a:cubicBezTo>
                  <a:cubicBezTo>
                    <a:pt x="114" y="261"/>
                    <a:pt x="123" y="263"/>
                    <a:pt x="131" y="263"/>
                  </a:cubicBezTo>
                  <a:cubicBezTo>
                    <a:pt x="151" y="263"/>
                    <a:pt x="167" y="252"/>
                    <a:pt x="190" y="240"/>
                  </a:cubicBezTo>
                  <a:cubicBezTo>
                    <a:pt x="223" y="186"/>
                    <a:pt x="243" y="104"/>
                    <a:pt x="206" y="50"/>
                  </a:cubicBezTo>
                  <a:cubicBezTo>
                    <a:pt x="190" y="34"/>
                    <a:pt x="173" y="17"/>
                    <a:pt x="157" y="17"/>
                  </a:cubicBezTo>
                  <a:cubicBezTo>
                    <a:pt x="157"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4" name="Google Shape;19644;p51"/>
            <p:cNvSpPr/>
            <p:nvPr/>
          </p:nvSpPr>
          <p:spPr>
            <a:xfrm>
              <a:off x="5082125" y="2528550"/>
              <a:ext cx="6100" cy="6475"/>
            </a:xfrm>
            <a:custGeom>
              <a:avLst/>
              <a:gdLst/>
              <a:ahLst/>
              <a:cxnLst/>
              <a:rect l="l" t="t" r="r" b="b"/>
              <a:pathLst>
                <a:path w="244" h="259" extrusionOk="0">
                  <a:moveTo>
                    <a:pt x="113" y="1"/>
                  </a:moveTo>
                  <a:cubicBezTo>
                    <a:pt x="72" y="1"/>
                    <a:pt x="32" y="32"/>
                    <a:pt x="17" y="84"/>
                  </a:cubicBezTo>
                  <a:cubicBezTo>
                    <a:pt x="1" y="149"/>
                    <a:pt x="17" y="220"/>
                    <a:pt x="87" y="253"/>
                  </a:cubicBezTo>
                  <a:cubicBezTo>
                    <a:pt x="97" y="256"/>
                    <a:pt x="108" y="258"/>
                    <a:pt x="118" y="258"/>
                  </a:cubicBezTo>
                  <a:cubicBezTo>
                    <a:pt x="164" y="258"/>
                    <a:pt x="210" y="224"/>
                    <a:pt x="223" y="170"/>
                  </a:cubicBezTo>
                  <a:cubicBezTo>
                    <a:pt x="244" y="116"/>
                    <a:pt x="207" y="30"/>
                    <a:pt x="157"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5" name="Google Shape;19645;p51"/>
            <p:cNvSpPr/>
            <p:nvPr/>
          </p:nvSpPr>
          <p:spPr>
            <a:xfrm>
              <a:off x="5097600" y="2569700"/>
              <a:ext cx="5575" cy="6400"/>
            </a:xfrm>
            <a:custGeom>
              <a:avLst/>
              <a:gdLst/>
              <a:ahLst/>
              <a:cxnLst/>
              <a:rect l="l" t="t" r="r" b="b"/>
              <a:pathLst>
                <a:path w="223" h="256" extrusionOk="0">
                  <a:moveTo>
                    <a:pt x="103" y="0"/>
                  </a:moveTo>
                  <a:cubicBezTo>
                    <a:pt x="37" y="0"/>
                    <a:pt x="0" y="70"/>
                    <a:pt x="0" y="136"/>
                  </a:cubicBezTo>
                  <a:cubicBezTo>
                    <a:pt x="17" y="190"/>
                    <a:pt x="37" y="223"/>
                    <a:pt x="70" y="239"/>
                  </a:cubicBezTo>
                  <a:cubicBezTo>
                    <a:pt x="87" y="239"/>
                    <a:pt x="103" y="256"/>
                    <a:pt x="140" y="256"/>
                  </a:cubicBezTo>
                  <a:cubicBezTo>
                    <a:pt x="157" y="239"/>
                    <a:pt x="190" y="223"/>
                    <a:pt x="206" y="206"/>
                  </a:cubicBezTo>
                  <a:cubicBezTo>
                    <a:pt x="223" y="173"/>
                    <a:pt x="223" y="136"/>
                    <a:pt x="223" y="103"/>
                  </a:cubicBezTo>
                  <a:cubicBezTo>
                    <a:pt x="223" y="70"/>
                    <a:pt x="206" y="33"/>
                    <a:pt x="190" y="17"/>
                  </a:cubicBezTo>
                  <a:cubicBezTo>
                    <a:pt x="173"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6" name="Google Shape;19646;p51"/>
            <p:cNvSpPr/>
            <p:nvPr/>
          </p:nvSpPr>
          <p:spPr>
            <a:xfrm>
              <a:off x="5219125" y="2577825"/>
              <a:ext cx="6500" cy="6525"/>
            </a:xfrm>
            <a:custGeom>
              <a:avLst/>
              <a:gdLst/>
              <a:ahLst/>
              <a:cxnLst/>
              <a:rect l="l" t="t" r="r" b="b"/>
              <a:pathLst>
                <a:path w="260" h="261" extrusionOk="0">
                  <a:moveTo>
                    <a:pt x="140" y="1"/>
                  </a:moveTo>
                  <a:cubicBezTo>
                    <a:pt x="103" y="1"/>
                    <a:pt x="87" y="1"/>
                    <a:pt x="54" y="17"/>
                  </a:cubicBezTo>
                  <a:cubicBezTo>
                    <a:pt x="21" y="71"/>
                    <a:pt x="0" y="157"/>
                    <a:pt x="37" y="207"/>
                  </a:cubicBezTo>
                  <a:cubicBezTo>
                    <a:pt x="54" y="240"/>
                    <a:pt x="87" y="261"/>
                    <a:pt x="124" y="261"/>
                  </a:cubicBezTo>
                  <a:cubicBezTo>
                    <a:pt x="140" y="261"/>
                    <a:pt x="173" y="261"/>
                    <a:pt x="190" y="223"/>
                  </a:cubicBezTo>
                  <a:cubicBezTo>
                    <a:pt x="243" y="190"/>
                    <a:pt x="260" y="104"/>
                    <a:pt x="206" y="54"/>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7" name="Google Shape;19647;p51"/>
            <p:cNvSpPr/>
            <p:nvPr/>
          </p:nvSpPr>
          <p:spPr>
            <a:xfrm>
              <a:off x="5091600" y="2461475"/>
              <a:ext cx="6425" cy="6400"/>
            </a:xfrm>
            <a:custGeom>
              <a:avLst/>
              <a:gdLst/>
              <a:ahLst/>
              <a:cxnLst/>
              <a:rect l="l" t="t" r="r" b="b"/>
              <a:pathLst>
                <a:path w="257" h="256" extrusionOk="0">
                  <a:moveTo>
                    <a:pt x="137" y="0"/>
                  </a:moveTo>
                  <a:cubicBezTo>
                    <a:pt x="121" y="0"/>
                    <a:pt x="88" y="0"/>
                    <a:pt x="71" y="17"/>
                  </a:cubicBezTo>
                  <a:cubicBezTo>
                    <a:pt x="17" y="70"/>
                    <a:pt x="1" y="153"/>
                    <a:pt x="50" y="206"/>
                  </a:cubicBezTo>
                  <a:cubicBezTo>
                    <a:pt x="71" y="239"/>
                    <a:pt x="88" y="256"/>
                    <a:pt x="121" y="256"/>
                  </a:cubicBezTo>
                  <a:cubicBezTo>
                    <a:pt x="154" y="256"/>
                    <a:pt x="174" y="239"/>
                    <a:pt x="207" y="223"/>
                  </a:cubicBezTo>
                  <a:cubicBezTo>
                    <a:pt x="240" y="190"/>
                    <a:pt x="257" y="103"/>
                    <a:pt x="224" y="50"/>
                  </a:cubicBezTo>
                  <a:cubicBezTo>
                    <a:pt x="207" y="33"/>
                    <a:pt x="191"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8" name="Google Shape;19648;p51"/>
            <p:cNvSpPr/>
            <p:nvPr/>
          </p:nvSpPr>
          <p:spPr>
            <a:xfrm>
              <a:off x="5094200" y="2540000"/>
              <a:ext cx="6000" cy="6700"/>
            </a:xfrm>
            <a:custGeom>
              <a:avLst/>
              <a:gdLst/>
              <a:ahLst/>
              <a:cxnLst/>
              <a:rect l="l" t="t" r="r" b="b"/>
              <a:pathLst>
                <a:path w="240" h="268" extrusionOk="0">
                  <a:moveTo>
                    <a:pt x="103" y="1"/>
                  </a:moveTo>
                  <a:cubicBezTo>
                    <a:pt x="33" y="21"/>
                    <a:pt x="0" y="87"/>
                    <a:pt x="0" y="157"/>
                  </a:cubicBezTo>
                  <a:cubicBezTo>
                    <a:pt x="17" y="190"/>
                    <a:pt x="33" y="227"/>
                    <a:pt x="50" y="244"/>
                  </a:cubicBezTo>
                  <a:cubicBezTo>
                    <a:pt x="64" y="256"/>
                    <a:pt x="85" y="267"/>
                    <a:pt x="107" y="267"/>
                  </a:cubicBezTo>
                  <a:cubicBezTo>
                    <a:pt x="117" y="267"/>
                    <a:pt x="126" y="265"/>
                    <a:pt x="136" y="260"/>
                  </a:cubicBezTo>
                  <a:cubicBezTo>
                    <a:pt x="190" y="260"/>
                    <a:pt x="239" y="190"/>
                    <a:pt x="223" y="124"/>
                  </a:cubicBezTo>
                  <a:cubicBezTo>
                    <a:pt x="223" y="87"/>
                    <a:pt x="206" y="54"/>
                    <a:pt x="190" y="38"/>
                  </a:cubicBezTo>
                  <a:cubicBezTo>
                    <a:pt x="173" y="21"/>
                    <a:pt x="173"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9" name="Google Shape;19649;p51"/>
            <p:cNvSpPr/>
            <p:nvPr/>
          </p:nvSpPr>
          <p:spPr>
            <a:xfrm>
              <a:off x="5082550" y="2570925"/>
              <a:ext cx="6100" cy="6700"/>
            </a:xfrm>
            <a:custGeom>
              <a:avLst/>
              <a:gdLst/>
              <a:ahLst/>
              <a:cxnLst/>
              <a:rect l="l" t="t" r="r" b="b"/>
              <a:pathLst>
                <a:path w="244" h="268" extrusionOk="0">
                  <a:moveTo>
                    <a:pt x="103" y="1"/>
                  </a:moveTo>
                  <a:cubicBezTo>
                    <a:pt x="70" y="21"/>
                    <a:pt x="37" y="38"/>
                    <a:pt x="21" y="54"/>
                  </a:cubicBezTo>
                  <a:cubicBezTo>
                    <a:pt x="0" y="87"/>
                    <a:pt x="0" y="124"/>
                    <a:pt x="0" y="157"/>
                  </a:cubicBezTo>
                  <a:cubicBezTo>
                    <a:pt x="21" y="190"/>
                    <a:pt x="21" y="227"/>
                    <a:pt x="54" y="244"/>
                  </a:cubicBezTo>
                  <a:cubicBezTo>
                    <a:pt x="65" y="255"/>
                    <a:pt x="85" y="267"/>
                    <a:pt x="109" y="267"/>
                  </a:cubicBezTo>
                  <a:cubicBezTo>
                    <a:pt x="119" y="267"/>
                    <a:pt x="129" y="265"/>
                    <a:pt x="140" y="260"/>
                  </a:cubicBezTo>
                  <a:cubicBezTo>
                    <a:pt x="190" y="260"/>
                    <a:pt x="243" y="190"/>
                    <a:pt x="227" y="124"/>
                  </a:cubicBezTo>
                  <a:cubicBezTo>
                    <a:pt x="227" y="87"/>
                    <a:pt x="206" y="54"/>
                    <a:pt x="173" y="38"/>
                  </a:cubicBezTo>
                  <a:cubicBezTo>
                    <a:pt x="173" y="21"/>
                    <a:pt x="173" y="21"/>
                    <a:pt x="157" y="21"/>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0" name="Google Shape;19650;p51"/>
            <p:cNvSpPr/>
            <p:nvPr/>
          </p:nvSpPr>
          <p:spPr>
            <a:xfrm>
              <a:off x="5072225" y="2557625"/>
              <a:ext cx="6125" cy="6525"/>
            </a:xfrm>
            <a:custGeom>
              <a:avLst/>
              <a:gdLst/>
              <a:ahLst/>
              <a:cxnLst/>
              <a:rect l="l" t="t" r="r" b="b"/>
              <a:pathLst>
                <a:path w="245" h="261" extrusionOk="0">
                  <a:moveTo>
                    <a:pt x="104" y="1"/>
                  </a:moveTo>
                  <a:cubicBezTo>
                    <a:pt x="38" y="17"/>
                    <a:pt x="1" y="87"/>
                    <a:pt x="1" y="157"/>
                  </a:cubicBezTo>
                  <a:cubicBezTo>
                    <a:pt x="21" y="190"/>
                    <a:pt x="38" y="223"/>
                    <a:pt x="54" y="244"/>
                  </a:cubicBezTo>
                  <a:cubicBezTo>
                    <a:pt x="71" y="260"/>
                    <a:pt x="104" y="260"/>
                    <a:pt x="141" y="260"/>
                  </a:cubicBezTo>
                  <a:cubicBezTo>
                    <a:pt x="191" y="244"/>
                    <a:pt x="244" y="190"/>
                    <a:pt x="228" y="104"/>
                  </a:cubicBezTo>
                  <a:cubicBezTo>
                    <a:pt x="228" y="71"/>
                    <a:pt x="207" y="54"/>
                    <a:pt x="191" y="17"/>
                  </a:cubicBezTo>
                  <a:lnTo>
                    <a:pt x="158" y="17"/>
                  </a:ln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1" name="Google Shape;19651;p51"/>
            <p:cNvSpPr/>
            <p:nvPr/>
          </p:nvSpPr>
          <p:spPr>
            <a:xfrm>
              <a:off x="5073575" y="2541650"/>
              <a:ext cx="6425" cy="6475"/>
            </a:xfrm>
            <a:custGeom>
              <a:avLst/>
              <a:gdLst/>
              <a:ahLst/>
              <a:cxnLst/>
              <a:rect l="l" t="t" r="r" b="b"/>
              <a:pathLst>
                <a:path w="257" h="259" extrusionOk="0">
                  <a:moveTo>
                    <a:pt x="145" y="1"/>
                  </a:moveTo>
                  <a:cubicBezTo>
                    <a:pt x="98" y="1"/>
                    <a:pt x="47" y="33"/>
                    <a:pt x="33" y="91"/>
                  </a:cubicBezTo>
                  <a:cubicBezTo>
                    <a:pt x="0" y="161"/>
                    <a:pt x="33" y="227"/>
                    <a:pt x="87" y="244"/>
                  </a:cubicBezTo>
                  <a:cubicBezTo>
                    <a:pt x="105" y="254"/>
                    <a:pt x="122" y="259"/>
                    <a:pt x="138" y="259"/>
                  </a:cubicBezTo>
                  <a:cubicBezTo>
                    <a:pt x="181" y="259"/>
                    <a:pt x="216" y="226"/>
                    <a:pt x="240" y="178"/>
                  </a:cubicBezTo>
                  <a:cubicBezTo>
                    <a:pt x="256" y="108"/>
                    <a:pt x="223" y="38"/>
                    <a:pt x="174" y="5"/>
                  </a:cubicBezTo>
                  <a:cubicBezTo>
                    <a:pt x="165"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2" name="Google Shape;19652;p51"/>
            <p:cNvSpPr/>
            <p:nvPr/>
          </p:nvSpPr>
          <p:spPr>
            <a:xfrm>
              <a:off x="5071400" y="2604950"/>
              <a:ext cx="5600" cy="6575"/>
            </a:xfrm>
            <a:custGeom>
              <a:avLst/>
              <a:gdLst/>
              <a:ahLst/>
              <a:cxnLst/>
              <a:rect l="l" t="t" r="r" b="b"/>
              <a:pathLst>
                <a:path w="224" h="263" extrusionOk="0">
                  <a:moveTo>
                    <a:pt x="120" y="0"/>
                  </a:moveTo>
                  <a:cubicBezTo>
                    <a:pt x="104" y="0"/>
                    <a:pt x="71" y="17"/>
                    <a:pt x="54" y="33"/>
                  </a:cubicBezTo>
                  <a:cubicBezTo>
                    <a:pt x="1" y="83"/>
                    <a:pt x="1" y="153"/>
                    <a:pt x="34" y="223"/>
                  </a:cubicBezTo>
                  <a:cubicBezTo>
                    <a:pt x="54" y="239"/>
                    <a:pt x="71" y="256"/>
                    <a:pt x="104" y="256"/>
                  </a:cubicBezTo>
                  <a:cubicBezTo>
                    <a:pt x="114" y="261"/>
                    <a:pt x="122" y="263"/>
                    <a:pt x="130" y="263"/>
                  </a:cubicBezTo>
                  <a:cubicBezTo>
                    <a:pt x="150" y="263"/>
                    <a:pt x="167" y="251"/>
                    <a:pt x="191" y="239"/>
                  </a:cubicBezTo>
                  <a:cubicBezTo>
                    <a:pt x="207" y="206"/>
                    <a:pt x="224" y="186"/>
                    <a:pt x="224" y="153"/>
                  </a:cubicBezTo>
                  <a:cubicBezTo>
                    <a:pt x="224" y="120"/>
                    <a:pt x="224" y="83"/>
                    <a:pt x="207" y="50"/>
                  </a:cubicBezTo>
                  <a:cubicBezTo>
                    <a:pt x="191" y="33"/>
                    <a:pt x="174" y="17"/>
                    <a:pt x="158" y="17"/>
                  </a:cubicBezTo>
                  <a:cubicBezTo>
                    <a:pt x="158"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3" name="Google Shape;19653;p51"/>
            <p:cNvSpPr/>
            <p:nvPr/>
          </p:nvSpPr>
          <p:spPr>
            <a:xfrm>
              <a:off x="5078325" y="2589900"/>
              <a:ext cx="5575" cy="6575"/>
            </a:xfrm>
            <a:custGeom>
              <a:avLst/>
              <a:gdLst/>
              <a:ahLst/>
              <a:cxnLst/>
              <a:rect l="l" t="t" r="r" b="b"/>
              <a:pathLst>
                <a:path w="223" h="263" extrusionOk="0">
                  <a:moveTo>
                    <a:pt x="103" y="0"/>
                  </a:moveTo>
                  <a:cubicBezTo>
                    <a:pt x="33" y="17"/>
                    <a:pt x="0" y="87"/>
                    <a:pt x="0" y="153"/>
                  </a:cubicBezTo>
                  <a:cubicBezTo>
                    <a:pt x="17" y="190"/>
                    <a:pt x="17" y="223"/>
                    <a:pt x="50" y="239"/>
                  </a:cubicBezTo>
                  <a:cubicBezTo>
                    <a:pt x="61" y="251"/>
                    <a:pt x="83" y="263"/>
                    <a:pt x="107" y="263"/>
                  </a:cubicBezTo>
                  <a:cubicBezTo>
                    <a:pt x="117" y="263"/>
                    <a:pt x="127" y="261"/>
                    <a:pt x="136" y="256"/>
                  </a:cubicBezTo>
                  <a:cubicBezTo>
                    <a:pt x="153" y="256"/>
                    <a:pt x="190" y="239"/>
                    <a:pt x="206" y="206"/>
                  </a:cubicBezTo>
                  <a:cubicBezTo>
                    <a:pt x="223" y="190"/>
                    <a:pt x="223" y="153"/>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4" name="Google Shape;19654;p51"/>
            <p:cNvSpPr/>
            <p:nvPr/>
          </p:nvSpPr>
          <p:spPr>
            <a:xfrm>
              <a:off x="5070175" y="2577425"/>
              <a:ext cx="5600" cy="6650"/>
            </a:xfrm>
            <a:custGeom>
              <a:avLst/>
              <a:gdLst/>
              <a:ahLst/>
              <a:cxnLst/>
              <a:rect l="l" t="t" r="r" b="b"/>
              <a:pathLst>
                <a:path w="224" h="266" extrusionOk="0">
                  <a:moveTo>
                    <a:pt x="120" y="0"/>
                  </a:moveTo>
                  <a:cubicBezTo>
                    <a:pt x="83" y="0"/>
                    <a:pt x="50" y="17"/>
                    <a:pt x="33" y="33"/>
                  </a:cubicBezTo>
                  <a:cubicBezTo>
                    <a:pt x="17" y="50"/>
                    <a:pt x="0" y="87"/>
                    <a:pt x="0" y="120"/>
                  </a:cubicBezTo>
                  <a:cubicBezTo>
                    <a:pt x="0" y="153"/>
                    <a:pt x="0" y="190"/>
                    <a:pt x="17" y="223"/>
                  </a:cubicBezTo>
                  <a:cubicBezTo>
                    <a:pt x="35" y="252"/>
                    <a:pt x="64" y="265"/>
                    <a:pt x="95" y="265"/>
                  </a:cubicBezTo>
                  <a:cubicBezTo>
                    <a:pt x="120" y="265"/>
                    <a:pt x="147" y="256"/>
                    <a:pt x="169" y="239"/>
                  </a:cubicBezTo>
                  <a:cubicBezTo>
                    <a:pt x="223" y="190"/>
                    <a:pt x="223" y="103"/>
                    <a:pt x="186" y="50"/>
                  </a:cubicBezTo>
                  <a:cubicBezTo>
                    <a:pt x="169" y="33"/>
                    <a:pt x="153" y="17"/>
                    <a:pt x="136" y="17"/>
                  </a:cubicBezTo>
                  <a:cubicBezTo>
                    <a:pt x="136"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5" name="Google Shape;19655;p51"/>
            <p:cNvSpPr/>
            <p:nvPr/>
          </p:nvSpPr>
          <p:spPr>
            <a:xfrm>
              <a:off x="5073150" y="2511075"/>
              <a:ext cx="6025" cy="6700"/>
            </a:xfrm>
            <a:custGeom>
              <a:avLst/>
              <a:gdLst/>
              <a:ahLst/>
              <a:cxnLst/>
              <a:rect l="l" t="t" r="r" b="b"/>
              <a:pathLst>
                <a:path w="241" h="268" extrusionOk="0">
                  <a:moveTo>
                    <a:pt x="108" y="1"/>
                  </a:moveTo>
                  <a:cubicBezTo>
                    <a:pt x="84" y="1"/>
                    <a:pt x="62" y="12"/>
                    <a:pt x="50" y="24"/>
                  </a:cubicBezTo>
                  <a:cubicBezTo>
                    <a:pt x="1" y="77"/>
                    <a:pt x="1" y="164"/>
                    <a:pt x="34" y="214"/>
                  </a:cubicBezTo>
                  <a:cubicBezTo>
                    <a:pt x="50" y="230"/>
                    <a:pt x="88" y="251"/>
                    <a:pt x="104" y="267"/>
                  </a:cubicBezTo>
                  <a:cubicBezTo>
                    <a:pt x="137" y="267"/>
                    <a:pt x="170" y="251"/>
                    <a:pt x="191" y="230"/>
                  </a:cubicBezTo>
                  <a:cubicBezTo>
                    <a:pt x="240" y="181"/>
                    <a:pt x="240" y="110"/>
                    <a:pt x="207" y="45"/>
                  </a:cubicBezTo>
                  <a:cubicBezTo>
                    <a:pt x="191" y="24"/>
                    <a:pt x="170" y="7"/>
                    <a:pt x="154" y="7"/>
                  </a:cubicBezTo>
                  <a:lnTo>
                    <a:pt x="137" y="7"/>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6" name="Google Shape;19656;p51"/>
            <p:cNvSpPr/>
            <p:nvPr/>
          </p:nvSpPr>
          <p:spPr>
            <a:xfrm>
              <a:off x="5076975" y="2465800"/>
              <a:ext cx="5600" cy="6400"/>
            </a:xfrm>
            <a:custGeom>
              <a:avLst/>
              <a:gdLst/>
              <a:ahLst/>
              <a:cxnLst/>
              <a:rect l="l" t="t" r="r" b="b"/>
              <a:pathLst>
                <a:path w="224" h="256" extrusionOk="0">
                  <a:moveTo>
                    <a:pt x="104" y="0"/>
                  </a:moveTo>
                  <a:cubicBezTo>
                    <a:pt x="38" y="17"/>
                    <a:pt x="1" y="66"/>
                    <a:pt x="1" y="153"/>
                  </a:cubicBezTo>
                  <a:cubicBezTo>
                    <a:pt x="17" y="186"/>
                    <a:pt x="17" y="206"/>
                    <a:pt x="54" y="239"/>
                  </a:cubicBezTo>
                  <a:cubicBezTo>
                    <a:pt x="71" y="256"/>
                    <a:pt x="104" y="256"/>
                    <a:pt x="141" y="256"/>
                  </a:cubicBezTo>
                  <a:cubicBezTo>
                    <a:pt x="157" y="256"/>
                    <a:pt x="190" y="239"/>
                    <a:pt x="207" y="206"/>
                  </a:cubicBezTo>
                  <a:cubicBezTo>
                    <a:pt x="223" y="169"/>
                    <a:pt x="223" y="136"/>
                    <a:pt x="223" y="103"/>
                  </a:cubicBezTo>
                  <a:cubicBezTo>
                    <a:pt x="223" y="66"/>
                    <a:pt x="207" y="50"/>
                    <a:pt x="174"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7" name="Google Shape;19657;p51"/>
            <p:cNvSpPr/>
            <p:nvPr/>
          </p:nvSpPr>
          <p:spPr>
            <a:xfrm>
              <a:off x="5070175" y="2480750"/>
              <a:ext cx="6000" cy="6500"/>
            </a:xfrm>
            <a:custGeom>
              <a:avLst/>
              <a:gdLst/>
              <a:ahLst/>
              <a:cxnLst/>
              <a:rect l="l" t="t" r="r" b="b"/>
              <a:pathLst>
                <a:path w="240" h="260" extrusionOk="0">
                  <a:moveTo>
                    <a:pt x="136" y="0"/>
                  </a:moveTo>
                  <a:cubicBezTo>
                    <a:pt x="103" y="0"/>
                    <a:pt x="83" y="0"/>
                    <a:pt x="50" y="37"/>
                  </a:cubicBezTo>
                  <a:cubicBezTo>
                    <a:pt x="0" y="70"/>
                    <a:pt x="0" y="157"/>
                    <a:pt x="33" y="206"/>
                  </a:cubicBezTo>
                  <a:cubicBezTo>
                    <a:pt x="50" y="243"/>
                    <a:pt x="83" y="260"/>
                    <a:pt x="120" y="260"/>
                  </a:cubicBezTo>
                  <a:cubicBezTo>
                    <a:pt x="136" y="260"/>
                    <a:pt x="169" y="260"/>
                    <a:pt x="186" y="243"/>
                  </a:cubicBezTo>
                  <a:cubicBezTo>
                    <a:pt x="223" y="206"/>
                    <a:pt x="223" y="173"/>
                    <a:pt x="240" y="140"/>
                  </a:cubicBezTo>
                  <a:cubicBezTo>
                    <a:pt x="240" y="103"/>
                    <a:pt x="223" y="70"/>
                    <a:pt x="207" y="54"/>
                  </a:cubicBezTo>
                  <a:cubicBezTo>
                    <a:pt x="207" y="37"/>
                    <a:pt x="186" y="21"/>
                    <a:pt x="169" y="21"/>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8" name="Google Shape;19658;p51"/>
            <p:cNvSpPr/>
            <p:nvPr/>
          </p:nvSpPr>
          <p:spPr>
            <a:xfrm>
              <a:off x="5060700" y="2592700"/>
              <a:ext cx="5575" cy="6600"/>
            </a:xfrm>
            <a:custGeom>
              <a:avLst/>
              <a:gdLst/>
              <a:ahLst/>
              <a:cxnLst/>
              <a:rect l="l" t="t" r="r" b="b"/>
              <a:pathLst>
                <a:path w="223" h="264" extrusionOk="0">
                  <a:moveTo>
                    <a:pt x="120" y="0"/>
                  </a:moveTo>
                  <a:cubicBezTo>
                    <a:pt x="114" y="0"/>
                    <a:pt x="109" y="2"/>
                    <a:pt x="103" y="8"/>
                  </a:cubicBezTo>
                  <a:cubicBezTo>
                    <a:pt x="70" y="8"/>
                    <a:pt x="33" y="24"/>
                    <a:pt x="17" y="57"/>
                  </a:cubicBezTo>
                  <a:cubicBezTo>
                    <a:pt x="0" y="78"/>
                    <a:pt x="0" y="111"/>
                    <a:pt x="0" y="144"/>
                  </a:cubicBezTo>
                  <a:cubicBezTo>
                    <a:pt x="0" y="181"/>
                    <a:pt x="17" y="214"/>
                    <a:pt x="50" y="230"/>
                  </a:cubicBezTo>
                  <a:cubicBezTo>
                    <a:pt x="70" y="247"/>
                    <a:pt x="103" y="263"/>
                    <a:pt x="136" y="263"/>
                  </a:cubicBezTo>
                  <a:cubicBezTo>
                    <a:pt x="190" y="247"/>
                    <a:pt x="223" y="181"/>
                    <a:pt x="223" y="111"/>
                  </a:cubicBezTo>
                  <a:cubicBezTo>
                    <a:pt x="223" y="78"/>
                    <a:pt x="206" y="41"/>
                    <a:pt x="173"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9" name="Google Shape;19659;p51"/>
            <p:cNvSpPr/>
            <p:nvPr/>
          </p:nvSpPr>
          <p:spPr>
            <a:xfrm>
              <a:off x="5058950" y="2560625"/>
              <a:ext cx="6500" cy="6500"/>
            </a:xfrm>
            <a:custGeom>
              <a:avLst/>
              <a:gdLst/>
              <a:ahLst/>
              <a:cxnLst/>
              <a:rect l="l" t="t" r="r" b="b"/>
              <a:pathLst>
                <a:path w="260" h="260" extrusionOk="0">
                  <a:moveTo>
                    <a:pt x="140" y="0"/>
                  </a:moveTo>
                  <a:cubicBezTo>
                    <a:pt x="103" y="0"/>
                    <a:pt x="87" y="0"/>
                    <a:pt x="54" y="37"/>
                  </a:cubicBezTo>
                  <a:cubicBezTo>
                    <a:pt x="17" y="70"/>
                    <a:pt x="0" y="157"/>
                    <a:pt x="37" y="206"/>
                  </a:cubicBezTo>
                  <a:cubicBezTo>
                    <a:pt x="54" y="244"/>
                    <a:pt x="87" y="260"/>
                    <a:pt x="120" y="260"/>
                  </a:cubicBezTo>
                  <a:cubicBezTo>
                    <a:pt x="140" y="260"/>
                    <a:pt x="173" y="260"/>
                    <a:pt x="190" y="227"/>
                  </a:cubicBezTo>
                  <a:cubicBezTo>
                    <a:pt x="243" y="190"/>
                    <a:pt x="260" y="103"/>
                    <a:pt x="206" y="54"/>
                  </a:cubicBezTo>
                  <a:cubicBezTo>
                    <a:pt x="206" y="37"/>
                    <a:pt x="190" y="21"/>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0" name="Google Shape;19660;p51"/>
            <p:cNvSpPr/>
            <p:nvPr/>
          </p:nvSpPr>
          <p:spPr>
            <a:xfrm>
              <a:off x="5060700" y="2467850"/>
              <a:ext cx="6000" cy="6700"/>
            </a:xfrm>
            <a:custGeom>
              <a:avLst/>
              <a:gdLst/>
              <a:ahLst/>
              <a:cxnLst/>
              <a:rect l="l" t="t" r="r" b="b"/>
              <a:pathLst>
                <a:path w="240" h="268" extrusionOk="0">
                  <a:moveTo>
                    <a:pt x="103" y="1"/>
                  </a:moveTo>
                  <a:cubicBezTo>
                    <a:pt x="50" y="21"/>
                    <a:pt x="0" y="87"/>
                    <a:pt x="17" y="157"/>
                  </a:cubicBezTo>
                  <a:cubicBezTo>
                    <a:pt x="17" y="190"/>
                    <a:pt x="33" y="227"/>
                    <a:pt x="50" y="244"/>
                  </a:cubicBezTo>
                  <a:cubicBezTo>
                    <a:pt x="76" y="256"/>
                    <a:pt x="92" y="267"/>
                    <a:pt x="111" y="267"/>
                  </a:cubicBezTo>
                  <a:cubicBezTo>
                    <a:pt x="118" y="267"/>
                    <a:pt x="127" y="265"/>
                    <a:pt x="136" y="260"/>
                  </a:cubicBezTo>
                  <a:cubicBezTo>
                    <a:pt x="206" y="260"/>
                    <a:pt x="239" y="190"/>
                    <a:pt x="223" y="124"/>
                  </a:cubicBezTo>
                  <a:cubicBezTo>
                    <a:pt x="223" y="71"/>
                    <a:pt x="190" y="38"/>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1" name="Google Shape;19661;p51"/>
            <p:cNvSpPr/>
            <p:nvPr/>
          </p:nvSpPr>
          <p:spPr>
            <a:xfrm>
              <a:off x="5055525" y="2483325"/>
              <a:ext cx="5600" cy="6675"/>
            </a:xfrm>
            <a:custGeom>
              <a:avLst/>
              <a:gdLst/>
              <a:ahLst/>
              <a:cxnLst/>
              <a:rect l="l" t="t" r="r" b="b"/>
              <a:pathLst>
                <a:path w="224" h="267" extrusionOk="0">
                  <a:moveTo>
                    <a:pt x="104" y="0"/>
                  </a:moveTo>
                  <a:cubicBezTo>
                    <a:pt x="71" y="21"/>
                    <a:pt x="34" y="37"/>
                    <a:pt x="17" y="54"/>
                  </a:cubicBezTo>
                  <a:cubicBezTo>
                    <a:pt x="1" y="87"/>
                    <a:pt x="1" y="124"/>
                    <a:pt x="1" y="157"/>
                  </a:cubicBezTo>
                  <a:cubicBezTo>
                    <a:pt x="1" y="190"/>
                    <a:pt x="17" y="227"/>
                    <a:pt x="50" y="243"/>
                  </a:cubicBezTo>
                  <a:cubicBezTo>
                    <a:pt x="65" y="255"/>
                    <a:pt x="86" y="267"/>
                    <a:pt x="108" y="267"/>
                  </a:cubicBezTo>
                  <a:cubicBezTo>
                    <a:pt x="118" y="267"/>
                    <a:pt x="127" y="265"/>
                    <a:pt x="137" y="260"/>
                  </a:cubicBezTo>
                  <a:cubicBezTo>
                    <a:pt x="191" y="260"/>
                    <a:pt x="224" y="190"/>
                    <a:pt x="224" y="124"/>
                  </a:cubicBezTo>
                  <a:cubicBezTo>
                    <a:pt x="224" y="87"/>
                    <a:pt x="207" y="54"/>
                    <a:pt x="174" y="37"/>
                  </a:cubicBezTo>
                  <a:cubicBezTo>
                    <a:pt x="174" y="21"/>
                    <a:pt x="154" y="21"/>
                    <a:pt x="154" y="21"/>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2" name="Google Shape;19662;p51"/>
            <p:cNvSpPr/>
            <p:nvPr/>
          </p:nvSpPr>
          <p:spPr>
            <a:xfrm>
              <a:off x="5059350" y="2544325"/>
              <a:ext cx="6100" cy="6700"/>
            </a:xfrm>
            <a:custGeom>
              <a:avLst/>
              <a:gdLst/>
              <a:ahLst/>
              <a:cxnLst/>
              <a:rect l="l" t="t" r="r" b="b"/>
              <a:pathLst>
                <a:path w="244" h="268" extrusionOk="0">
                  <a:moveTo>
                    <a:pt x="104" y="1"/>
                  </a:moveTo>
                  <a:cubicBezTo>
                    <a:pt x="54" y="17"/>
                    <a:pt x="1" y="87"/>
                    <a:pt x="21" y="158"/>
                  </a:cubicBezTo>
                  <a:cubicBezTo>
                    <a:pt x="21" y="191"/>
                    <a:pt x="38" y="223"/>
                    <a:pt x="54" y="240"/>
                  </a:cubicBezTo>
                  <a:cubicBezTo>
                    <a:pt x="78" y="255"/>
                    <a:pt x="93" y="267"/>
                    <a:pt x="113" y="267"/>
                  </a:cubicBezTo>
                  <a:cubicBezTo>
                    <a:pt x="121" y="267"/>
                    <a:pt x="130" y="265"/>
                    <a:pt x="141" y="261"/>
                  </a:cubicBezTo>
                  <a:cubicBezTo>
                    <a:pt x="207" y="261"/>
                    <a:pt x="244" y="191"/>
                    <a:pt x="227" y="120"/>
                  </a:cubicBezTo>
                  <a:cubicBezTo>
                    <a:pt x="227" y="87"/>
                    <a:pt x="207" y="54"/>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3" name="Google Shape;19663;p51"/>
            <p:cNvSpPr/>
            <p:nvPr/>
          </p:nvSpPr>
          <p:spPr>
            <a:xfrm>
              <a:off x="5052950" y="2670600"/>
              <a:ext cx="2600" cy="6525"/>
            </a:xfrm>
            <a:custGeom>
              <a:avLst/>
              <a:gdLst/>
              <a:ahLst/>
              <a:cxnLst/>
              <a:rect l="l" t="t" r="r" b="b"/>
              <a:pathLst>
                <a:path w="104" h="261" extrusionOk="0">
                  <a:moveTo>
                    <a:pt x="1" y="0"/>
                  </a:moveTo>
                  <a:lnTo>
                    <a:pt x="1" y="260"/>
                  </a:lnTo>
                  <a:cubicBezTo>
                    <a:pt x="71" y="240"/>
                    <a:pt x="104" y="174"/>
                    <a:pt x="104" y="103"/>
                  </a:cubicBezTo>
                  <a:cubicBezTo>
                    <a:pt x="104" y="70"/>
                    <a:pt x="87" y="33"/>
                    <a:pt x="50" y="17"/>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4" name="Google Shape;19664;p51"/>
            <p:cNvSpPr/>
            <p:nvPr/>
          </p:nvSpPr>
          <p:spPr>
            <a:xfrm>
              <a:off x="5095950" y="2616075"/>
              <a:ext cx="5575" cy="6625"/>
            </a:xfrm>
            <a:custGeom>
              <a:avLst/>
              <a:gdLst/>
              <a:ahLst/>
              <a:cxnLst/>
              <a:rect l="l" t="t" r="r" b="b"/>
              <a:pathLst>
                <a:path w="223" h="265" extrusionOk="0">
                  <a:moveTo>
                    <a:pt x="103" y="0"/>
                  </a:moveTo>
                  <a:cubicBezTo>
                    <a:pt x="66" y="17"/>
                    <a:pt x="33" y="33"/>
                    <a:pt x="17" y="50"/>
                  </a:cubicBezTo>
                  <a:cubicBezTo>
                    <a:pt x="0" y="87"/>
                    <a:pt x="0" y="120"/>
                    <a:pt x="0" y="153"/>
                  </a:cubicBezTo>
                  <a:cubicBezTo>
                    <a:pt x="0" y="190"/>
                    <a:pt x="17" y="223"/>
                    <a:pt x="50" y="240"/>
                  </a:cubicBezTo>
                  <a:cubicBezTo>
                    <a:pt x="61" y="251"/>
                    <a:pt x="83" y="265"/>
                    <a:pt x="100" y="265"/>
                  </a:cubicBezTo>
                  <a:cubicBezTo>
                    <a:pt x="108" y="265"/>
                    <a:pt x="115" y="262"/>
                    <a:pt x="120" y="256"/>
                  </a:cubicBezTo>
                  <a:cubicBezTo>
                    <a:pt x="186" y="256"/>
                    <a:pt x="223"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5" name="Google Shape;19665;p51"/>
            <p:cNvSpPr/>
            <p:nvPr/>
          </p:nvSpPr>
          <p:spPr>
            <a:xfrm>
              <a:off x="5079550" y="2667600"/>
              <a:ext cx="6100" cy="6425"/>
            </a:xfrm>
            <a:custGeom>
              <a:avLst/>
              <a:gdLst/>
              <a:ahLst/>
              <a:cxnLst/>
              <a:rect l="l" t="t" r="r" b="b"/>
              <a:pathLst>
                <a:path w="244" h="257" extrusionOk="0">
                  <a:moveTo>
                    <a:pt x="104" y="1"/>
                  </a:moveTo>
                  <a:cubicBezTo>
                    <a:pt x="38" y="17"/>
                    <a:pt x="1" y="87"/>
                    <a:pt x="17" y="153"/>
                  </a:cubicBezTo>
                  <a:cubicBezTo>
                    <a:pt x="17" y="190"/>
                    <a:pt x="38" y="223"/>
                    <a:pt x="54" y="240"/>
                  </a:cubicBezTo>
                  <a:cubicBezTo>
                    <a:pt x="71" y="256"/>
                    <a:pt x="104" y="256"/>
                    <a:pt x="141" y="256"/>
                  </a:cubicBezTo>
                  <a:cubicBezTo>
                    <a:pt x="190" y="240"/>
                    <a:pt x="244" y="190"/>
                    <a:pt x="223" y="104"/>
                  </a:cubicBezTo>
                  <a:cubicBezTo>
                    <a:pt x="223" y="71"/>
                    <a:pt x="207" y="50"/>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6" name="Google Shape;19666;p51"/>
            <p:cNvSpPr/>
            <p:nvPr/>
          </p:nvSpPr>
          <p:spPr>
            <a:xfrm>
              <a:off x="5066675" y="2527625"/>
              <a:ext cx="6100" cy="6600"/>
            </a:xfrm>
            <a:custGeom>
              <a:avLst/>
              <a:gdLst/>
              <a:ahLst/>
              <a:cxnLst/>
              <a:rect l="l" t="t" r="r" b="b"/>
              <a:pathLst>
                <a:path w="244" h="264" extrusionOk="0">
                  <a:moveTo>
                    <a:pt x="103" y="1"/>
                  </a:moveTo>
                  <a:cubicBezTo>
                    <a:pt x="54" y="17"/>
                    <a:pt x="0" y="83"/>
                    <a:pt x="17" y="153"/>
                  </a:cubicBezTo>
                  <a:cubicBezTo>
                    <a:pt x="17" y="186"/>
                    <a:pt x="37" y="224"/>
                    <a:pt x="54" y="240"/>
                  </a:cubicBezTo>
                  <a:cubicBezTo>
                    <a:pt x="77" y="252"/>
                    <a:pt x="92" y="263"/>
                    <a:pt x="112" y="263"/>
                  </a:cubicBezTo>
                  <a:cubicBezTo>
                    <a:pt x="120" y="263"/>
                    <a:pt x="130" y="261"/>
                    <a:pt x="140" y="257"/>
                  </a:cubicBezTo>
                  <a:cubicBezTo>
                    <a:pt x="206" y="257"/>
                    <a:pt x="243" y="186"/>
                    <a:pt x="243" y="121"/>
                  </a:cubicBezTo>
                  <a:cubicBezTo>
                    <a:pt x="223" y="83"/>
                    <a:pt x="206" y="50"/>
                    <a:pt x="190" y="34"/>
                  </a:cubicBezTo>
                  <a:cubicBezTo>
                    <a:pt x="173" y="17"/>
                    <a:pt x="173" y="17"/>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7" name="Google Shape;19667;p51"/>
            <p:cNvSpPr/>
            <p:nvPr/>
          </p:nvSpPr>
          <p:spPr>
            <a:xfrm>
              <a:off x="5059350" y="2513925"/>
              <a:ext cx="6100" cy="6525"/>
            </a:xfrm>
            <a:custGeom>
              <a:avLst/>
              <a:gdLst/>
              <a:ahLst/>
              <a:cxnLst/>
              <a:rect l="l" t="t" r="r" b="b"/>
              <a:pathLst>
                <a:path w="244" h="261" extrusionOk="0">
                  <a:moveTo>
                    <a:pt x="113" y="0"/>
                  </a:moveTo>
                  <a:cubicBezTo>
                    <a:pt x="72" y="0"/>
                    <a:pt x="33" y="32"/>
                    <a:pt x="21" y="83"/>
                  </a:cubicBezTo>
                  <a:cubicBezTo>
                    <a:pt x="1" y="153"/>
                    <a:pt x="21" y="219"/>
                    <a:pt x="87" y="256"/>
                  </a:cubicBezTo>
                  <a:cubicBezTo>
                    <a:pt x="96" y="259"/>
                    <a:pt x="106" y="260"/>
                    <a:pt x="115" y="260"/>
                  </a:cubicBezTo>
                  <a:cubicBezTo>
                    <a:pt x="162" y="260"/>
                    <a:pt x="210" y="228"/>
                    <a:pt x="227" y="170"/>
                  </a:cubicBezTo>
                  <a:cubicBezTo>
                    <a:pt x="244" y="116"/>
                    <a:pt x="207" y="34"/>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8" name="Google Shape;19668;p51"/>
            <p:cNvSpPr/>
            <p:nvPr/>
          </p:nvSpPr>
          <p:spPr>
            <a:xfrm>
              <a:off x="5052950" y="2628125"/>
              <a:ext cx="2600" cy="6000"/>
            </a:xfrm>
            <a:custGeom>
              <a:avLst/>
              <a:gdLst/>
              <a:ahLst/>
              <a:cxnLst/>
              <a:rect l="l" t="t" r="r" b="b"/>
              <a:pathLst>
                <a:path w="104" h="240" extrusionOk="0">
                  <a:moveTo>
                    <a:pt x="1" y="1"/>
                  </a:moveTo>
                  <a:lnTo>
                    <a:pt x="1" y="240"/>
                  </a:lnTo>
                  <a:cubicBezTo>
                    <a:pt x="34" y="240"/>
                    <a:pt x="71" y="207"/>
                    <a:pt x="87" y="170"/>
                  </a:cubicBezTo>
                  <a:cubicBezTo>
                    <a:pt x="104" y="104"/>
                    <a:pt x="71" y="17"/>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9" name="Google Shape;19669;p51"/>
            <p:cNvSpPr/>
            <p:nvPr/>
          </p:nvSpPr>
          <p:spPr>
            <a:xfrm>
              <a:off x="5055950" y="2610100"/>
              <a:ext cx="6000" cy="6400"/>
            </a:xfrm>
            <a:custGeom>
              <a:avLst/>
              <a:gdLst/>
              <a:ahLst/>
              <a:cxnLst/>
              <a:rect l="l" t="t" r="r" b="b"/>
              <a:pathLst>
                <a:path w="240" h="256" extrusionOk="0">
                  <a:moveTo>
                    <a:pt x="71" y="0"/>
                  </a:moveTo>
                  <a:cubicBezTo>
                    <a:pt x="33" y="33"/>
                    <a:pt x="0" y="83"/>
                    <a:pt x="0" y="136"/>
                  </a:cubicBezTo>
                  <a:cubicBezTo>
                    <a:pt x="17" y="169"/>
                    <a:pt x="17" y="206"/>
                    <a:pt x="54" y="223"/>
                  </a:cubicBezTo>
                  <a:cubicBezTo>
                    <a:pt x="71" y="256"/>
                    <a:pt x="104" y="256"/>
                    <a:pt x="137" y="256"/>
                  </a:cubicBezTo>
                  <a:cubicBezTo>
                    <a:pt x="190" y="239"/>
                    <a:pt x="240" y="169"/>
                    <a:pt x="223" y="103"/>
                  </a:cubicBezTo>
                  <a:lnTo>
                    <a:pt x="223" y="66"/>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0" name="Google Shape;19670;p51"/>
            <p:cNvSpPr/>
            <p:nvPr/>
          </p:nvSpPr>
          <p:spPr>
            <a:xfrm>
              <a:off x="5052950" y="2577425"/>
              <a:ext cx="5600" cy="6400"/>
            </a:xfrm>
            <a:custGeom>
              <a:avLst/>
              <a:gdLst/>
              <a:ahLst/>
              <a:cxnLst/>
              <a:rect l="l" t="t" r="r" b="b"/>
              <a:pathLst>
                <a:path w="224" h="256" extrusionOk="0">
                  <a:moveTo>
                    <a:pt x="87" y="0"/>
                  </a:moveTo>
                  <a:cubicBezTo>
                    <a:pt x="50" y="0"/>
                    <a:pt x="17" y="33"/>
                    <a:pt x="1" y="87"/>
                  </a:cubicBezTo>
                  <a:lnTo>
                    <a:pt x="1" y="173"/>
                  </a:lnTo>
                  <a:cubicBezTo>
                    <a:pt x="17" y="190"/>
                    <a:pt x="17" y="223"/>
                    <a:pt x="34" y="223"/>
                  </a:cubicBezTo>
                  <a:cubicBezTo>
                    <a:pt x="71" y="256"/>
                    <a:pt x="104" y="256"/>
                    <a:pt x="120" y="256"/>
                  </a:cubicBezTo>
                  <a:cubicBezTo>
                    <a:pt x="153" y="256"/>
                    <a:pt x="174" y="223"/>
                    <a:pt x="191" y="206"/>
                  </a:cubicBezTo>
                  <a:cubicBezTo>
                    <a:pt x="224" y="173"/>
                    <a:pt x="224" y="136"/>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1" name="Google Shape;19671;p51"/>
            <p:cNvSpPr/>
            <p:nvPr/>
          </p:nvSpPr>
          <p:spPr>
            <a:xfrm>
              <a:off x="5099750" y="2646475"/>
              <a:ext cx="6000" cy="6625"/>
            </a:xfrm>
            <a:custGeom>
              <a:avLst/>
              <a:gdLst/>
              <a:ahLst/>
              <a:cxnLst/>
              <a:rect l="l" t="t" r="r" b="b"/>
              <a:pathLst>
                <a:path w="240" h="265" extrusionOk="0">
                  <a:moveTo>
                    <a:pt x="129" y="1"/>
                  </a:moveTo>
                  <a:cubicBezTo>
                    <a:pt x="81" y="1"/>
                    <a:pt x="31" y="33"/>
                    <a:pt x="17" y="91"/>
                  </a:cubicBezTo>
                  <a:cubicBezTo>
                    <a:pt x="1" y="157"/>
                    <a:pt x="17" y="227"/>
                    <a:pt x="71" y="260"/>
                  </a:cubicBezTo>
                  <a:cubicBezTo>
                    <a:pt x="82" y="263"/>
                    <a:pt x="93" y="265"/>
                    <a:pt x="105" y="265"/>
                  </a:cubicBezTo>
                  <a:cubicBezTo>
                    <a:pt x="159" y="265"/>
                    <a:pt x="210" y="232"/>
                    <a:pt x="223" y="174"/>
                  </a:cubicBezTo>
                  <a:cubicBezTo>
                    <a:pt x="240" y="108"/>
                    <a:pt x="207" y="38"/>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2" name="Google Shape;19672;p51"/>
            <p:cNvSpPr/>
            <p:nvPr/>
          </p:nvSpPr>
          <p:spPr>
            <a:xfrm>
              <a:off x="5052950" y="2500525"/>
              <a:ext cx="1275" cy="5600"/>
            </a:xfrm>
            <a:custGeom>
              <a:avLst/>
              <a:gdLst/>
              <a:ahLst/>
              <a:cxnLst/>
              <a:rect l="l" t="t" r="r" b="b"/>
              <a:pathLst>
                <a:path w="51" h="224" extrusionOk="0">
                  <a:moveTo>
                    <a:pt x="1" y="1"/>
                  </a:moveTo>
                  <a:lnTo>
                    <a:pt x="1" y="223"/>
                  </a:lnTo>
                  <a:lnTo>
                    <a:pt x="17" y="207"/>
                  </a:lnTo>
                  <a:cubicBezTo>
                    <a:pt x="34" y="190"/>
                    <a:pt x="50" y="157"/>
                    <a:pt x="50" y="120"/>
                  </a:cubicBezTo>
                  <a:cubicBezTo>
                    <a:pt x="50" y="87"/>
                    <a:pt x="50" y="54"/>
                    <a:pt x="34" y="34"/>
                  </a:cubicBezTo>
                  <a:cubicBezTo>
                    <a:pt x="17" y="17"/>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3" name="Google Shape;19673;p51"/>
            <p:cNvSpPr/>
            <p:nvPr/>
          </p:nvSpPr>
          <p:spPr>
            <a:xfrm>
              <a:off x="5052950" y="2717400"/>
              <a:ext cx="1775" cy="5175"/>
            </a:xfrm>
            <a:custGeom>
              <a:avLst/>
              <a:gdLst/>
              <a:ahLst/>
              <a:cxnLst/>
              <a:rect l="l" t="t" r="r" b="b"/>
              <a:pathLst>
                <a:path w="71" h="207" extrusionOk="0">
                  <a:moveTo>
                    <a:pt x="1" y="0"/>
                  </a:moveTo>
                  <a:lnTo>
                    <a:pt x="1" y="206"/>
                  </a:lnTo>
                  <a:lnTo>
                    <a:pt x="17" y="206"/>
                  </a:lnTo>
                  <a:cubicBezTo>
                    <a:pt x="34" y="190"/>
                    <a:pt x="34" y="173"/>
                    <a:pt x="50" y="157"/>
                  </a:cubicBezTo>
                  <a:cubicBezTo>
                    <a:pt x="71" y="87"/>
                    <a:pt x="50" y="3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4" name="Google Shape;19674;p51"/>
            <p:cNvSpPr/>
            <p:nvPr/>
          </p:nvSpPr>
          <p:spPr>
            <a:xfrm>
              <a:off x="5052950" y="2529550"/>
              <a:ext cx="5200" cy="6575"/>
            </a:xfrm>
            <a:custGeom>
              <a:avLst/>
              <a:gdLst/>
              <a:ahLst/>
              <a:cxnLst/>
              <a:rect l="l" t="t" r="r" b="b"/>
              <a:pathLst>
                <a:path w="208" h="263" extrusionOk="0">
                  <a:moveTo>
                    <a:pt x="91" y="0"/>
                  </a:moveTo>
                  <a:cubicBezTo>
                    <a:pt x="61" y="0"/>
                    <a:pt x="25" y="16"/>
                    <a:pt x="1" y="44"/>
                  </a:cubicBezTo>
                  <a:lnTo>
                    <a:pt x="1" y="233"/>
                  </a:lnTo>
                  <a:cubicBezTo>
                    <a:pt x="17" y="233"/>
                    <a:pt x="17" y="250"/>
                    <a:pt x="34" y="250"/>
                  </a:cubicBezTo>
                  <a:cubicBezTo>
                    <a:pt x="52" y="258"/>
                    <a:pt x="70" y="263"/>
                    <a:pt x="85" y="263"/>
                  </a:cubicBezTo>
                  <a:cubicBezTo>
                    <a:pt x="129" y="263"/>
                    <a:pt x="163" y="231"/>
                    <a:pt x="191" y="180"/>
                  </a:cubicBezTo>
                  <a:cubicBezTo>
                    <a:pt x="207" y="109"/>
                    <a:pt x="174" y="44"/>
                    <a:pt x="120" y="6"/>
                  </a:cubicBezTo>
                  <a:cubicBezTo>
                    <a:pt x="112"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5" name="Google Shape;19675;p51"/>
            <p:cNvSpPr/>
            <p:nvPr/>
          </p:nvSpPr>
          <p:spPr>
            <a:xfrm>
              <a:off x="5061100" y="2497125"/>
              <a:ext cx="6000" cy="6425"/>
            </a:xfrm>
            <a:custGeom>
              <a:avLst/>
              <a:gdLst/>
              <a:ahLst/>
              <a:cxnLst/>
              <a:rect l="l" t="t" r="r" b="b"/>
              <a:pathLst>
                <a:path w="240" h="257" extrusionOk="0">
                  <a:moveTo>
                    <a:pt x="104" y="1"/>
                  </a:moveTo>
                  <a:cubicBezTo>
                    <a:pt x="87" y="1"/>
                    <a:pt x="54" y="17"/>
                    <a:pt x="54" y="34"/>
                  </a:cubicBezTo>
                  <a:cubicBezTo>
                    <a:pt x="17" y="67"/>
                    <a:pt x="1" y="104"/>
                    <a:pt x="17" y="153"/>
                  </a:cubicBezTo>
                  <a:cubicBezTo>
                    <a:pt x="17" y="190"/>
                    <a:pt x="34" y="223"/>
                    <a:pt x="54" y="240"/>
                  </a:cubicBezTo>
                  <a:cubicBezTo>
                    <a:pt x="87" y="256"/>
                    <a:pt x="104" y="256"/>
                    <a:pt x="137" y="256"/>
                  </a:cubicBezTo>
                  <a:cubicBezTo>
                    <a:pt x="190" y="240"/>
                    <a:pt x="240" y="190"/>
                    <a:pt x="223" y="120"/>
                  </a:cubicBezTo>
                  <a:lnTo>
                    <a:pt x="223" y="104"/>
                  </a:lnTo>
                  <a:cubicBezTo>
                    <a:pt x="223" y="67"/>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6" name="Google Shape;19676;p51"/>
            <p:cNvSpPr/>
            <p:nvPr/>
          </p:nvSpPr>
          <p:spPr>
            <a:xfrm>
              <a:off x="5137175" y="2486400"/>
              <a:ext cx="6000" cy="6425"/>
            </a:xfrm>
            <a:custGeom>
              <a:avLst/>
              <a:gdLst/>
              <a:ahLst/>
              <a:cxnLst/>
              <a:rect l="l" t="t" r="r" b="b"/>
              <a:pathLst>
                <a:path w="240" h="257" extrusionOk="0">
                  <a:moveTo>
                    <a:pt x="136" y="1"/>
                  </a:moveTo>
                  <a:cubicBezTo>
                    <a:pt x="103" y="1"/>
                    <a:pt x="66" y="1"/>
                    <a:pt x="50" y="34"/>
                  </a:cubicBezTo>
                  <a:cubicBezTo>
                    <a:pt x="17" y="50"/>
                    <a:pt x="17" y="83"/>
                    <a:pt x="0" y="120"/>
                  </a:cubicBezTo>
                  <a:cubicBezTo>
                    <a:pt x="0" y="153"/>
                    <a:pt x="17" y="186"/>
                    <a:pt x="33" y="207"/>
                  </a:cubicBezTo>
                  <a:cubicBezTo>
                    <a:pt x="50" y="240"/>
                    <a:pt x="66" y="256"/>
                    <a:pt x="103" y="256"/>
                  </a:cubicBezTo>
                  <a:cubicBezTo>
                    <a:pt x="136" y="256"/>
                    <a:pt x="169" y="256"/>
                    <a:pt x="186" y="223"/>
                  </a:cubicBezTo>
                  <a:cubicBezTo>
                    <a:pt x="239" y="186"/>
                    <a:pt x="239" y="104"/>
                    <a:pt x="206" y="50"/>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7" name="Google Shape;19677;p51"/>
            <p:cNvSpPr/>
            <p:nvPr/>
          </p:nvSpPr>
          <p:spPr>
            <a:xfrm>
              <a:off x="5185200" y="2601675"/>
              <a:ext cx="6100" cy="6700"/>
            </a:xfrm>
            <a:custGeom>
              <a:avLst/>
              <a:gdLst/>
              <a:ahLst/>
              <a:cxnLst/>
              <a:rect l="l" t="t" r="r" b="b"/>
              <a:pathLst>
                <a:path w="244" h="268" extrusionOk="0">
                  <a:moveTo>
                    <a:pt x="125" y="0"/>
                  </a:moveTo>
                  <a:cubicBezTo>
                    <a:pt x="117" y="0"/>
                    <a:pt x="109" y="2"/>
                    <a:pt x="104" y="7"/>
                  </a:cubicBezTo>
                  <a:cubicBezTo>
                    <a:pt x="54" y="7"/>
                    <a:pt x="1" y="78"/>
                    <a:pt x="17" y="148"/>
                  </a:cubicBezTo>
                  <a:cubicBezTo>
                    <a:pt x="17" y="181"/>
                    <a:pt x="38" y="214"/>
                    <a:pt x="54" y="234"/>
                  </a:cubicBezTo>
                  <a:cubicBezTo>
                    <a:pt x="87" y="251"/>
                    <a:pt x="120" y="267"/>
                    <a:pt x="141" y="267"/>
                  </a:cubicBezTo>
                  <a:cubicBezTo>
                    <a:pt x="207" y="251"/>
                    <a:pt x="244" y="181"/>
                    <a:pt x="244" y="110"/>
                  </a:cubicBezTo>
                  <a:cubicBezTo>
                    <a:pt x="223" y="78"/>
                    <a:pt x="207" y="45"/>
                    <a:pt x="190" y="28"/>
                  </a:cubicBezTo>
                  <a:lnTo>
                    <a:pt x="174" y="7"/>
                  </a:lnTo>
                  <a:cubicBezTo>
                    <a:pt x="163" y="7"/>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8" name="Google Shape;19678;p51"/>
            <p:cNvSpPr/>
            <p:nvPr/>
          </p:nvSpPr>
          <p:spPr>
            <a:xfrm>
              <a:off x="5228175" y="2595125"/>
              <a:ext cx="6000" cy="6700"/>
            </a:xfrm>
            <a:custGeom>
              <a:avLst/>
              <a:gdLst/>
              <a:ahLst/>
              <a:cxnLst/>
              <a:rect l="l" t="t" r="r" b="b"/>
              <a:pathLst>
                <a:path w="240" h="268" extrusionOk="0">
                  <a:moveTo>
                    <a:pt x="111" y="1"/>
                  </a:moveTo>
                  <a:cubicBezTo>
                    <a:pt x="70" y="1"/>
                    <a:pt x="29" y="32"/>
                    <a:pt x="17" y="84"/>
                  </a:cubicBezTo>
                  <a:cubicBezTo>
                    <a:pt x="1" y="150"/>
                    <a:pt x="34" y="236"/>
                    <a:pt x="87" y="253"/>
                  </a:cubicBezTo>
                  <a:cubicBezTo>
                    <a:pt x="101" y="263"/>
                    <a:pt x="116" y="268"/>
                    <a:pt x="131" y="268"/>
                  </a:cubicBezTo>
                  <a:cubicBezTo>
                    <a:pt x="171" y="268"/>
                    <a:pt x="211" y="235"/>
                    <a:pt x="223" y="187"/>
                  </a:cubicBezTo>
                  <a:cubicBezTo>
                    <a:pt x="240" y="117"/>
                    <a:pt x="223"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9" name="Google Shape;19679;p51"/>
            <p:cNvSpPr/>
            <p:nvPr/>
          </p:nvSpPr>
          <p:spPr>
            <a:xfrm>
              <a:off x="5177875" y="2491975"/>
              <a:ext cx="6125" cy="6425"/>
            </a:xfrm>
            <a:custGeom>
              <a:avLst/>
              <a:gdLst/>
              <a:ahLst/>
              <a:cxnLst/>
              <a:rect l="l" t="t" r="r" b="b"/>
              <a:pathLst>
                <a:path w="245" h="257" extrusionOk="0">
                  <a:moveTo>
                    <a:pt x="104" y="0"/>
                  </a:moveTo>
                  <a:cubicBezTo>
                    <a:pt x="38" y="17"/>
                    <a:pt x="1" y="66"/>
                    <a:pt x="21" y="136"/>
                  </a:cubicBezTo>
                  <a:cubicBezTo>
                    <a:pt x="21" y="169"/>
                    <a:pt x="38" y="207"/>
                    <a:pt x="54" y="223"/>
                  </a:cubicBezTo>
                  <a:cubicBezTo>
                    <a:pt x="87" y="240"/>
                    <a:pt x="104" y="256"/>
                    <a:pt x="141" y="256"/>
                  </a:cubicBezTo>
                  <a:cubicBezTo>
                    <a:pt x="207" y="240"/>
                    <a:pt x="244" y="169"/>
                    <a:pt x="228" y="103"/>
                  </a:cubicBezTo>
                  <a:lnTo>
                    <a:pt x="228" y="66"/>
                  </a:lnTo>
                  <a:cubicBezTo>
                    <a:pt x="191" y="50"/>
                    <a:pt x="141"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0" name="Google Shape;19680;p51"/>
            <p:cNvSpPr/>
            <p:nvPr/>
          </p:nvSpPr>
          <p:spPr>
            <a:xfrm>
              <a:off x="5228600" y="2637925"/>
              <a:ext cx="6000" cy="6525"/>
            </a:xfrm>
            <a:custGeom>
              <a:avLst/>
              <a:gdLst/>
              <a:ahLst/>
              <a:cxnLst/>
              <a:rect l="l" t="t" r="r" b="b"/>
              <a:pathLst>
                <a:path w="240" h="261" extrusionOk="0">
                  <a:moveTo>
                    <a:pt x="103" y="0"/>
                  </a:moveTo>
                  <a:cubicBezTo>
                    <a:pt x="70" y="0"/>
                    <a:pt x="54" y="21"/>
                    <a:pt x="33" y="54"/>
                  </a:cubicBezTo>
                  <a:cubicBezTo>
                    <a:pt x="17" y="71"/>
                    <a:pt x="0" y="104"/>
                    <a:pt x="17" y="141"/>
                  </a:cubicBezTo>
                  <a:cubicBezTo>
                    <a:pt x="17" y="174"/>
                    <a:pt x="33" y="207"/>
                    <a:pt x="54" y="227"/>
                  </a:cubicBezTo>
                  <a:cubicBezTo>
                    <a:pt x="87" y="260"/>
                    <a:pt x="103" y="260"/>
                    <a:pt x="136" y="260"/>
                  </a:cubicBezTo>
                  <a:cubicBezTo>
                    <a:pt x="190" y="244"/>
                    <a:pt x="239" y="174"/>
                    <a:pt x="223" y="104"/>
                  </a:cubicBezTo>
                  <a:cubicBezTo>
                    <a:pt x="223" y="71"/>
                    <a:pt x="206" y="38"/>
                    <a:pt x="190" y="21"/>
                  </a:cubicBezTo>
                  <a:cubicBezTo>
                    <a:pt x="173" y="21"/>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1" name="Google Shape;19681;p51"/>
            <p:cNvSpPr/>
            <p:nvPr/>
          </p:nvSpPr>
          <p:spPr>
            <a:xfrm>
              <a:off x="5152625" y="2701100"/>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3" y="256"/>
                    <a:pt x="104" y="256"/>
                    <a:pt x="137" y="256"/>
                  </a:cubicBezTo>
                  <a:cubicBezTo>
                    <a:pt x="207" y="240"/>
                    <a:pt x="240" y="174"/>
                    <a:pt x="223" y="104"/>
                  </a:cubicBezTo>
                  <a:cubicBezTo>
                    <a:pt x="223" y="71"/>
                    <a:pt x="207" y="34"/>
                    <a:pt x="186"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2" name="Google Shape;19682;p51"/>
            <p:cNvSpPr/>
            <p:nvPr/>
          </p:nvSpPr>
          <p:spPr>
            <a:xfrm>
              <a:off x="5138000" y="2701925"/>
              <a:ext cx="5575" cy="6700"/>
            </a:xfrm>
            <a:custGeom>
              <a:avLst/>
              <a:gdLst/>
              <a:ahLst/>
              <a:cxnLst/>
              <a:rect l="l" t="t" r="r" b="b"/>
              <a:pathLst>
                <a:path w="223" h="268" extrusionOk="0">
                  <a:moveTo>
                    <a:pt x="103" y="1"/>
                  </a:moveTo>
                  <a:cubicBezTo>
                    <a:pt x="33" y="17"/>
                    <a:pt x="0" y="87"/>
                    <a:pt x="0" y="157"/>
                  </a:cubicBezTo>
                  <a:cubicBezTo>
                    <a:pt x="17" y="190"/>
                    <a:pt x="33" y="223"/>
                    <a:pt x="50" y="244"/>
                  </a:cubicBezTo>
                  <a:cubicBezTo>
                    <a:pt x="76" y="256"/>
                    <a:pt x="92" y="267"/>
                    <a:pt x="111" y="267"/>
                  </a:cubicBezTo>
                  <a:cubicBezTo>
                    <a:pt x="118" y="267"/>
                    <a:pt x="127" y="265"/>
                    <a:pt x="136" y="260"/>
                  </a:cubicBezTo>
                  <a:cubicBezTo>
                    <a:pt x="153" y="260"/>
                    <a:pt x="190" y="244"/>
                    <a:pt x="206" y="207"/>
                  </a:cubicBezTo>
                  <a:cubicBezTo>
                    <a:pt x="223" y="190"/>
                    <a:pt x="223" y="157"/>
                    <a:pt x="223" y="120"/>
                  </a:cubicBezTo>
                  <a:cubicBezTo>
                    <a:pt x="223" y="87"/>
                    <a:pt x="206" y="54"/>
                    <a:pt x="190" y="38"/>
                  </a:cubicBezTo>
                  <a:cubicBezTo>
                    <a:pt x="173" y="17"/>
                    <a:pt x="173" y="17"/>
                    <a:pt x="153" y="17"/>
                  </a:cubicBezTo>
                  <a:lnTo>
                    <a:pt x="136" y="17"/>
                  </a:lnTo>
                  <a:cubicBezTo>
                    <a:pt x="12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3" name="Google Shape;19683;p51"/>
            <p:cNvSpPr/>
            <p:nvPr/>
          </p:nvSpPr>
          <p:spPr>
            <a:xfrm>
              <a:off x="5107075" y="2660300"/>
              <a:ext cx="6000" cy="6500"/>
            </a:xfrm>
            <a:custGeom>
              <a:avLst/>
              <a:gdLst/>
              <a:ahLst/>
              <a:cxnLst/>
              <a:rect l="l" t="t" r="r" b="b"/>
              <a:pathLst>
                <a:path w="240" h="260" extrusionOk="0">
                  <a:moveTo>
                    <a:pt x="103" y="0"/>
                  </a:moveTo>
                  <a:cubicBezTo>
                    <a:pt x="50" y="17"/>
                    <a:pt x="0" y="87"/>
                    <a:pt x="17" y="157"/>
                  </a:cubicBezTo>
                  <a:cubicBezTo>
                    <a:pt x="17" y="190"/>
                    <a:pt x="33" y="223"/>
                    <a:pt x="50" y="239"/>
                  </a:cubicBezTo>
                  <a:cubicBezTo>
                    <a:pt x="87" y="260"/>
                    <a:pt x="103" y="260"/>
                    <a:pt x="136" y="260"/>
                  </a:cubicBezTo>
                  <a:cubicBezTo>
                    <a:pt x="207" y="239"/>
                    <a:pt x="240" y="190"/>
                    <a:pt x="223" y="103"/>
                  </a:cubicBezTo>
                  <a:cubicBezTo>
                    <a:pt x="223" y="70"/>
                    <a:pt x="207" y="54"/>
                    <a:pt x="190" y="17"/>
                  </a:cubicBezTo>
                  <a:lnTo>
                    <a:pt x="153" y="17"/>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4" name="Google Shape;19684;p51"/>
            <p:cNvSpPr/>
            <p:nvPr/>
          </p:nvSpPr>
          <p:spPr>
            <a:xfrm>
              <a:off x="5170675" y="2602775"/>
              <a:ext cx="6000" cy="6575"/>
            </a:xfrm>
            <a:custGeom>
              <a:avLst/>
              <a:gdLst/>
              <a:ahLst/>
              <a:cxnLst/>
              <a:rect l="l" t="t" r="r" b="b"/>
              <a:pathLst>
                <a:path w="240" h="263" extrusionOk="0">
                  <a:moveTo>
                    <a:pt x="103" y="1"/>
                  </a:moveTo>
                  <a:cubicBezTo>
                    <a:pt x="33" y="17"/>
                    <a:pt x="0" y="87"/>
                    <a:pt x="17" y="153"/>
                  </a:cubicBezTo>
                  <a:cubicBezTo>
                    <a:pt x="17" y="190"/>
                    <a:pt x="33" y="223"/>
                    <a:pt x="66" y="240"/>
                  </a:cubicBezTo>
                  <a:cubicBezTo>
                    <a:pt x="78" y="251"/>
                    <a:pt x="92" y="263"/>
                    <a:pt x="110" y="263"/>
                  </a:cubicBezTo>
                  <a:cubicBezTo>
                    <a:pt x="118" y="263"/>
                    <a:pt x="127" y="261"/>
                    <a:pt x="136" y="256"/>
                  </a:cubicBezTo>
                  <a:cubicBezTo>
                    <a:pt x="169" y="256"/>
                    <a:pt x="186" y="240"/>
                    <a:pt x="206" y="207"/>
                  </a:cubicBezTo>
                  <a:cubicBezTo>
                    <a:pt x="223" y="190"/>
                    <a:pt x="239" y="153"/>
                    <a:pt x="223" y="120"/>
                  </a:cubicBezTo>
                  <a:cubicBezTo>
                    <a:pt x="223" y="87"/>
                    <a:pt x="206" y="50"/>
                    <a:pt x="186" y="34"/>
                  </a:cubicBezTo>
                  <a:cubicBezTo>
                    <a:pt x="169" y="17"/>
                    <a:pt x="169" y="17"/>
                    <a:pt x="153" y="17"/>
                  </a:cubicBez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5" name="Google Shape;19685;p51"/>
            <p:cNvSpPr/>
            <p:nvPr/>
          </p:nvSpPr>
          <p:spPr>
            <a:xfrm>
              <a:off x="5115225" y="2471775"/>
              <a:ext cx="6000" cy="6625"/>
            </a:xfrm>
            <a:custGeom>
              <a:avLst/>
              <a:gdLst/>
              <a:ahLst/>
              <a:cxnLst/>
              <a:rect l="l" t="t" r="r" b="b"/>
              <a:pathLst>
                <a:path w="240" h="265" extrusionOk="0">
                  <a:moveTo>
                    <a:pt x="103" y="0"/>
                  </a:moveTo>
                  <a:cubicBezTo>
                    <a:pt x="70" y="17"/>
                    <a:pt x="54" y="33"/>
                    <a:pt x="33" y="50"/>
                  </a:cubicBezTo>
                  <a:cubicBezTo>
                    <a:pt x="17" y="87"/>
                    <a:pt x="0" y="120"/>
                    <a:pt x="17" y="153"/>
                  </a:cubicBezTo>
                  <a:cubicBezTo>
                    <a:pt x="17" y="190"/>
                    <a:pt x="33" y="223"/>
                    <a:pt x="54" y="239"/>
                  </a:cubicBezTo>
                  <a:cubicBezTo>
                    <a:pt x="65" y="251"/>
                    <a:pt x="85" y="265"/>
                    <a:pt x="107" y="265"/>
                  </a:cubicBezTo>
                  <a:cubicBezTo>
                    <a:pt x="116" y="265"/>
                    <a:pt x="126" y="262"/>
                    <a:pt x="136" y="256"/>
                  </a:cubicBezTo>
                  <a:cubicBezTo>
                    <a:pt x="190" y="256"/>
                    <a:pt x="239" y="190"/>
                    <a:pt x="223" y="120"/>
                  </a:cubicBezTo>
                  <a:cubicBezTo>
                    <a:pt x="223" y="87"/>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6" name="Google Shape;19686;p51"/>
            <p:cNvSpPr/>
            <p:nvPr/>
          </p:nvSpPr>
          <p:spPr>
            <a:xfrm>
              <a:off x="5065025" y="2668850"/>
              <a:ext cx="5575" cy="6525"/>
            </a:xfrm>
            <a:custGeom>
              <a:avLst/>
              <a:gdLst/>
              <a:ahLst/>
              <a:cxnLst/>
              <a:rect l="l" t="t" r="r" b="b"/>
              <a:pathLst>
                <a:path w="223" h="261" extrusionOk="0">
                  <a:moveTo>
                    <a:pt x="103" y="0"/>
                  </a:moveTo>
                  <a:cubicBezTo>
                    <a:pt x="33" y="0"/>
                    <a:pt x="0" y="70"/>
                    <a:pt x="0" y="140"/>
                  </a:cubicBezTo>
                  <a:cubicBezTo>
                    <a:pt x="17" y="190"/>
                    <a:pt x="33" y="227"/>
                    <a:pt x="50" y="244"/>
                  </a:cubicBezTo>
                  <a:cubicBezTo>
                    <a:pt x="83" y="260"/>
                    <a:pt x="103" y="260"/>
                    <a:pt x="136" y="260"/>
                  </a:cubicBezTo>
                  <a:cubicBezTo>
                    <a:pt x="153" y="244"/>
                    <a:pt x="186" y="227"/>
                    <a:pt x="206" y="206"/>
                  </a:cubicBezTo>
                  <a:cubicBezTo>
                    <a:pt x="223" y="173"/>
                    <a:pt x="223" y="140"/>
                    <a:pt x="223" y="103"/>
                  </a:cubicBezTo>
                  <a:cubicBezTo>
                    <a:pt x="223" y="70"/>
                    <a:pt x="206" y="37"/>
                    <a:pt x="169" y="21"/>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7" name="Google Shape;19687;p51"/>
            <p:cNvSpPr/>
            <p:nvPr/>
          </p:nvSpPr>
          <p:spPr>
            <a:xfrm>
              <a:off x="5165000" y="2494550"/>
              <a:ext cx="6100" cy="6575"/>
            </a:xfrm>
            <a:custGeom>
              <a:avLst/>
              <a:gdLst/>
              <a:ahLst/>
              <a:cxnLst/>
              <a:rect l="l" t="t" r="r" b="b"/>
              <a:pathLst>
                <a:path w="244" h="263" extrusionOk="0">
                  <a:moveTo>
                    <a:pt x="124" y="0"/>
                  </a:moveTo>
                  <a:cubicBezTo>
                    <a:pt x="104" y="0"/>
                    <a:pt x="71" y="17"/>
                    <a:pt x="54" y="33"/>
                  </a:cubicBezTo>
                  <a:cubicBezTo>
                    <a:pt x="0" y="87"/>
                    <a:pt x="0" y="153"/>
                    <a:pt x="38" y="223"/>
                  </a:cubicBezTo>
                  <a:cubicBezTo>
                    <a:pt x="54" y="240"/>
                    <a:pt x="71" y="256"/>
                    <a:pt x="104" y="256"/>
                  </a:cubicBezTo>
                  <a:cubicBezTo>
                    <a:pt x="114" y="261"/>
                    <a:pt x="124" y="263"/>
                    <a:pt x="132" y="263"/>
                  </a:cubicBezTo>
                  <a:cubicBezTo>
                    <a:pt x="152" y="263"/>
                    <a:pt x="167" y="251"/>
                    <a:pt x="190" y="240"/>
                  </a:cubicBezTo>
                  <a:cubicBezTo>
                    <a:pt x="244" y="190"/>
                    <a:pt x="244" y="104"/>
                    <a:pt x="207" y="50"/>
                  </a:cubicBezTo>
                  <a:cubicBezTo>
                    <a:pt x="190" y="33"/>
                    <a:pt x="174" y="17"/>
                    <a:pt x="157" y="17"/>
                  </a:cubicBezTo>
                  <a:cubicBezTo>
                    <a:pt x="157"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8" name="Google Shape;19688;p51"/>
            <p:cNvSpPr/>
            <p:nvPr/>
          </p:nvSpPr>
          <p:spPr>
            <a:xfrm>
              <a:off x="5166350" y="2526700"/>
              <a:ext cx="6000" cy="6525"/>
            </a:xfrm>
            <a:custGeom>
              <a:avLst/>
              <a:gdLst/>
              <a:ahLst/>
              <a:cxnLst/>
              <a:rect l="l" t="t" r="r" b="b"/>
              <a:pathLst>
                <a:path w="240" h="261" extrusionOk="0">
                  <a:moveTo>
                    <a:pt x="103" y="1"/>
                  </a:moveTo>
                  <a:cubicBezTo>
                    <a:pt x="70" y="1"/>
                    <a:pt x="50" y="38"/>
                    <a:pt x="33" y="54"/>
                  </a:cubicBezTo>
                  <a:cubicBezTo>
                    <a:pt x="17" y="87"/>
                    <a:pt x="0" y="120"/>
                    <a:pt x="17" y="158"/>
                  </a:cubicBezTo>
                  <a:cubicBezTo>
                    <a:pt x="17" y="190"/>
                    <a:pt x="33" y="223"/>
                    <a:pt x="50" y="244"/>
                  </a:cubicBezTo>
                  <a:cubicBezTo>
                    <a:pt x="70" y="261"/>
                    <a:pt x="103" y="261"/>
                    <a:pt x="136" y="261"/>
                  </a:cubicBezTo>
                  <a:cubicBezTo>
                    <a:pt x="190" y="244"/>
                    <a:pt x="239" y="190"/>
                    <a:pt x="223" y="104"/>
                  </a:cubicBezTo>
                  <a:cubicBezTo>
                    <a:pt x="223" y="71"/>
                    <a:pt x="206" y="54"/>
                    <a:pt x="190"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9" name="Google Shape;19689;p51"/>
            <p:cNvSpPr/>
            <p:nvPr/>
          </p:nvSpPr>
          <p:spPr>
            <a:xfrm>
              <a:off x="5161600" y="2543925"/>
              <a:ext cx="6000" cy="6625"/>
            </a:xfrm>
            <a:custGeom>
              <a:avLst/>
              <a:gdLst/>
              <a:ahLst/>
              <a:cxnLst/>
              <a:rect l="l" t="t" r="r" b="b"/>
              <a:pathLst>
                <a:path w="240" h="265" extrusionOk="0">
                  <a:moveTo>
                    <a:pt x="104" y="0"/>
                  </a:moveTo>
                  <a:lnTo>
                    <a:pt x="87" y="17"/>
                  </a:lnTo>
                  <a:cubicBezTo>
                    <a:pt x="33" y="33"/>
                    <a:pt x="0" y="103"/>
                    <a:pt x="17" y="153"/>
                  </a:cubicBezTo>
                  <a:cubicBezTo>
                    <a:pt x="17" y="190"/>
                    <a:pt x="33" y="223"/>
                    <a:pt x="54" y="239"/>
                  </a:cubicBezTo>
                  <a:cubicBezTo>
                    <a:pt x="77" y="251"/>
                    <a:pt x="92" y="265"/>
                    <a:pt x="110" y="265"/>
                  </a:cubicBezTo>
                  <a:cubicBezTo>
                    <a:pt x="118" y="265"/>
                    <a:pt x="127" y="262"/>
                    <a:pt x="136" y="256"/>
                  </a:cubicBezTo>
                  <a:cubicBezTo>
                    <a:pt x="207" y="256"/>
                    <a:pt x="240" y="190"/>
                    <a:pt x="223" y="120"/>
                  </a:cubicBezTo>
                  <a:lnTo>
                    <a:pt x="223" y="87"/>
                  </a:lnTo>
                  <a:cubicBezTo>
                    <a:pt x="207" y="50"/>
                    <a:pt x="190" y="17"/>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0" name="Google Shape;19690;p51"/>
            <p:cNvSpPr/>
            <p:nvPr/>
          </p:nvSpPr>
          <p:spPr>
            <a:xfrm>
              <a:off x="5158600" y="2511250"/>
              <a:ext cx="5600" cy="6675"/>
            </a:xfrm>
            <a:custGeom>
              <a:avLst/>
              <a:gdLst/>
              <a:ahLst/>
              <a:cxnLst/>
              <a:rect l="l" t="t" r="r" b="b"/>
              <a:pathLst>
                <a:path w="224" h="267" extrusionOk="0">
                  <a:moveTo>
                    <a:pt x="104" y="0"/>
                  </a:moveTo>
                  <a:cubicBezTo>
                    <a:pt x="34" y="17"/>
                    <a:pt x="1" y="87"/>
                    <a:pt x="1" y="157"/>
                  </a:cubicBezTo>
                  <a:cubicBezTo>
                    <a:pt x="17" y="190"/>
                    <a:pt x="17" y="223"/>
                    <a:pt x="50" y="244"/>
                  </a:cubicBezTo>
                  <a:cubicBezTo>
                    <a:pt x="65" y="255"/>
                    <a:pt x="86" y="267"/>
                    <a:pt x="108" y="267"/>
                  </a:cubicBezTo>
                  <a:cubicBezTo>
                    <a:pt x="118" y="267"/>
                    <a:pt x="127" y="265"/>
                    <a:pt x="137" y="260"/>
                  </a:cubicBezTo>
                  <a:cubicBezTo>
                    <a:pt x="153" y="260"/>
                    <a:pt x="191" y="244"/>
                    <a:pt x="207" y="207"/>
                  </a:cubicBezTo>
                  <a:cubicBezTo>
                    <a:pt x="224" y="190"/>
                    <a:pt x="224" y="157"/>
                    <a:pt x="224" y="120"/>
                  </a:cubicBezTo>
                  <a:cubicBezTo>
                    <a:pt x="224" y="87"/>
                    <a:pt x="207" y="54"/>
                    <a:pt x="174" y="38"/>
                  </a:cubicBezTo>
                  <a:cubicBezTo>
                    <a:pt x="174" y="17"/>
                    <a:pt x="174"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1" name="Google Shape;19691;p51"/>
            <p:cNvSpPr/>
            <p:nvPr/>
          </p:nvSpPr>
          <p:spPr>
            <a:xfrm>
              <a:off x="5145325" y="2591125"/>
              <a:ext cx="6000" cy="6525"/>
            </a:xfrm>
            <a:custGeom>
              <a:avLst/>
              <a:gdLst/>
              <a:ahLst/>
              <a:cxnLst/>
              <a:rect l="l" t="t" r="r" b="b"/>
              <a:pathLst>
                <a:path w="240" h="261" extrusionOk="0">
                  <a:moveTo>
                    <a:pt x="103" y="1"/>
                  </a:moveTo>
                  <a:cubicBezTo>
                    <a:pt x="33" y="1"/>
                    <a:pt x="0" y="71"/>
                    <a:pt x="17" y="141"/>
                  </a:cubicBezTo>
                  <a:cubicBezTo>
                    <a:pt x="17" y="174"/>
                    <a:pt x="33" y="207"/>
                    <a:pt x="49" y="223"/>
                  </a:cubicBezTo>
                  <a:cubicBezTo>
                    <a:pt x="66" y="260"/>
                    <a:pt x="103" y="260"/>
                    <a:pt x="136" y="260"/>
                  </a:cubicBezTo>
                  <a:cubicBezTo>
                    <a:pt x="190" y="244"/>
                    <a:pt x="239" y="174"/>
                    <a:pt x="223" y="104"/>
                  </a:cubicBezTo>
                  <a:cubicBezTo>
                    <a:pt x="223" y="71"/>
                    <a:pt x="206" y="38"/>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2" name="Google Shape;19692;p51"/>
            <p:cNvSpPr/>
            <p:nvPr/>
          </p:nvSpPr>
          <p:spPr>
            <a:xfrm>
              <a:off x="5144375" y="2638450"/>
              <a:ext cx="6125" cy="6400"/>
            </a:xfrm>
            <a:custGeom>
              <a:avLst/>
              <a:gdLst/>
              <a:ahLst/>
              <a:cxnLst/>
              <a:rect l="l" t="t" r="r" b="b"/>
              <a:pathLst>
                <a:path w="245" h="256" extrusionOk="0">
                  <a:moveTo>
                    <a:pt x="141" y="0"/>
                  </a:moveTo>
                  <a:cubicBezTo>
                    <a:pt x="104" y="0"/>
                    <a:pt x="71" y="0"/>
                    <a:pt x="55" y="33"/>
                  </a:cubicBezTo>
                  <a:cubicBezTo>
                    <a:pt x="1" y="66"/>
                    <a:pt x="1" y="153"/>
                    <a:pt x="38" y="206"/>
                  </a:cubicBezTo>
                  <a:cubicBezTo>
                    <a:pt x="55" y="239"/>
                    <a:pt x="87" y="256"/>
                    <a:pt x="104" y="256"/>
                  </a:cubicBezTo>
                  <a:cubicBezTo>
                    <a:pt x="141" y="256"/>
                    <a:pt x="174" y="256"/>
                    <a:pt x="191" y="223"/>
                  </a:cubicBezTo>
                  <a:cubicBezTo>
                    <a:pt x="207" y="206"/>
                    <a:pt x="228" y="169"/>
                    <a:pt x="228" y="136"/>
                  </a:cubicBezTo>
                  <a:cubicBezTo>
                    <a:pt x="244" y="103"/>
                    <a:pt x="228" y="66"/>
                    <a:pt x="207" y="50"/>
                  </a:cubicBezTo>
                  <a:cubicBezTo>
                    <a:pt x="191" y="33"/>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3" name="Google Shape;19693;p51"/>
            <p:cNvSpPr/>
            <p:nvPr/>
          </p:nvSpPr>
          <p:spPr>
            <a:xfrm>
              <a:off x="5143150" y="2610925"/>
              <a:ext cx="6000" cy="6375"/>
            </a:xfrm>
            <a:custGeom>
              <a:avLst/>
              <a:gdLst/>
              <a:ahLst/>
              <a:cxnLst/>
              <a:rect l="l" t="t" r="r" b="b"/>
              <a:pathLst>
                <a:path w="240" h="255" extrusionOk="0">
                  <a:moveTo>
                    <a:pt x="120" y="0"/>
                  </a:moveTo>
                  <a:cubicBezTo>
                    <a:pt x="87" y="0"/>
                    <a:pt x="71" y="0"/>
                    <a:pt x="33" y="33"/>
                  </a:cubicBezTo>
                  <a:cubicBezTo>
                    <a:pt x="17" y="50"/>
                    <a:pt x="0" y="87"/>
                    <a:pt x="0" y="120"/>
                  </a:cubicBezTo>
                  <a:cubicBezTo>
                    <a:pt x="0" y="153"/>
                    <a:pt x="0" y="190"/>
                    <a:pt x="17" y="206"/>
                  </a:cubicBezTo>
                  <a:cubicBezTo>
                    <a:pt x="36" y="235"/>
                    <a:pt x="74" y="255"/>
                    <a:pt x="110" y="255"/>
                  </a:cubicBezTo>
                  <a:cubicBezTo>
                    <a:pt x="134" y="255"/>
                    <a:pt x="158" y="245"/>
                    <a:pt x="174" y="223"/>
                  </a:cubicBezTo>
                  <a:cubicBezTo>
                    <a:pt x="223" y="190"/>
                    <a:pt x="240" y="103"/>
                    <a:pt x="190" y="50"/>
                  </a:cubicBezTo>
                  <a:cubicBezTo>
                    <a:pt x="190"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4" name="Google Shape;19694;p51"/>
            <p:cNvSpPr/>
            <p:nvPr/>
          </p:nvSpPr>
          <p:spPr>
            <a:xfrm>
              <a:off x="5167175" y="2573500"/>
              <a:ext cx="6100" cy="6525"/>
            </a:xfrm>
            <a:custGeom>
              <a:avLst/>
              <a:gdLst/>
              <a:ahLst/>
              <a:cxnLst/>
              <a:rect l="l" t="t" r="r" b="b"/>
              <a:pathLst>
                <a:path w="244" h="261" extrusionOk="0">
                  <a:moveTo>
                    <a:pt x="103" y="1"/>
                  </a:moveTo>
                  <a:cubicBezTo>
                    <a:pt x="37" y="21"/>
                    <a:pt x="0" y="87"/>
                    <a:pt x="17" y="157"/>
                  </a:cubicBezTo>
                  <a:cubicBezTo>
                    <a:pt x="17" y="190"/>
                    <a:pt x="37" y="207"/>
                    <a:pt x="54" y="244"/>
                  </a:cubicBezTo>
                  <a:cubicBezTo>
                    <a:pt x="87" y="260"/>
                    <a:pt x="103" y="260"/>
                    <a:pt x="140" y="260"/>
                  </a:cubicBezTo>
                  <a:cubicBezTo>
                    <a:pt x="190" y="244"/>
                    <a:pt x="243" y="174"/>
                    <a:pt x="223" y="104"/>
                  </a:cubicBezTo>
                  <a:cubicBezTo>
                    <a:pt x="223" y="71"/>
                    <a:pt x="206" y="54"/>
                    <a:pt x="190" y="21"/>
                  </a:cubicBezTo>
                  <a:cubicBezTo>
                    <a:pt x="173" y="21"/>
                    <a:pt x="173"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5" name="Google Shape;19695;p51"/>
            <p:cNvSpPr/>
            <p:nvPr/>
          </p:nvSpPr>
          <p:spPr>
            <a:xfrm>
              <a:off x="5247975" y="2696375"/>
              <a:ext cx="5600" cy="6500"/>
            </a:xfrm>
            <a:custGeom>
              <a:avLst/>
              <a:gdLst/>
              <a:ahLst/>
              <a:cxnLst/>
              <a:rect l="l" t="t" r="r" b="b"/>
              <a:pathLst>
                <a:path w="224" h="260" extrusionOk="0">
                  <a:moveTo>
                    <a:pt x="83" y="0"/>
                  </a:moveTo>
                  <a:cubicBezTo>
                    <a:pt x="66" y="0"/>
                    <a:pt x="50" y="17"/>
                    <a:pt x="33" y="33"/>
                  </a:cubicBezTo>
                  <a:cubicBezTo>
                    <a:pt x="0" y="70"/>
                    <a:pt x="0" y="103"/>
                    <a:pt x="0" y="157"/>
                  </a:cubicBezTo>
                  <a:cubicBezTo>
                    <a:pt x="0" y="190"/>
                    <a:pt x="17" y="223"/>
                    <a:pt x="33" y="239"/>
                  </a:cubicBezTo>
                  <a:cubicBezTo>
                    <a:pt x="66" y="260"/>
                    <a:pt x="104" y="260"/>
                    <a:pt x="120" y="260"/>
                  </a:cubicBezTo>
                  <a:cubicBezTo>
                    <a:pt x="186" y="260"/>
                    <a:pt x="223" y="190"/>
                    <a:pt x="223" y="120"/>
                  </a:cubicBezTo>
                  <a:lnTo>
                    <a:pt x="223" y="103"/>
                  </a:lnTo>
                  <a:cubicBezTo>
                    <a:pt x="207" y="70"/>
                    <a:pt x="186" y="33"/>
                    <a:pt x="153" y="17"/>
                  </a:cubicBezTo>
                  <a:cubicBezTo>
                    <a:pt x="136" y="0"/>
                    <a:pt x="104"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6" name="Google Shape;19696;p51"/>
            <p:cNvSpPr/>
            <p:nvPr/>
          </p:nvSpPr>
          <p:spPr>
            <a:xfrm>
              <a:off x="5180050" y="2693800"/>
              <a:ext cx="6100" cy="6500"/>
            </a:xfrm>
            <a:custGeom>
              <a:avLst/>
              <a:gdLst/>
              <a:ahLst/>
              <a:cxnLst/>
              <a:rect l="l" t="t" r="r" b="b"/>
              <a:pathLst>
                <a:path w="244" h="260" extrusionOk="0">
                  <a:moveTo>
                    <a:pt x="104" y="0"/>
                  </a:moveTo>
                  <a:cubicBezTo>
                    <a:pt x="54" y="0"/>
                    <a:pt x="0" y="70"/>
                    <a:pt x="17" y="136"/>
                  </a:cubicBezTo>
                  <a:cubicBezTo>
                    <a:pt x="17" y="173"/>
                    <a:pt x="38" y="206"/>
                    <a:pt x="54" y="223"/>
                  </a:cubicBezTo>
                  <a:cubicBezTo>
                    <a:pt x="87" y="260"/>
                    <a:pt x="120" y="260"/>
                    <a:pt x="141" y="260"/>
                  </a:cubicBezTo>
                  <a:cubicBezTo>
                    <a:pt x="207" y="239"/>
                    <a:pt x="244" y="173"/>
                    <a:pt x="244"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7" name="Google Shape;19697;p51"/>
            <p:cNvSpPr/>
            <p:nvPr/>
          </p:nvSpPr>
          <p:spPr>
            <a:xfrm>
              <a:off x="5225600" y="2734200"/>
              <a:ext cx="6000" cy="6575"/>
            </a:xfrm>
            <a:custGeom>
              <a:avLst/>
              <a:gdLst/>
              <a:ahLst/>
              <a:cxnLst/>
              <a:rect l="l" t="t" r="r" b="b"/>
              <a:pathLst>
                <a:path w="240" h="263" extrusionOk="0">
                  <a:moveTo>
                    <a:pt x="104" y="0"/>
                  </a:moveTo>
                  <a:cubicBezTo>
                    <a:pt x="50" y="17"/>
                    <a:pt x="1" y="87"/>
                    <a:pt x="17" y="153"/>
                  </a:cubicBezTo>
                  <a:cubicBezTo>
                    <a:pt x="17" y="190"/>
                    <a:pt x="34" y="223"/>
                    <a:pt x="50" y="239"/>
                  </a:cubicBezTo>
                  <a:cubicBezTo>
                    <a:pt x="76" y="251"/>
                    <a:pt x="101" y="263"/>
                    <a:pt x="118" y="263"/>
                  </a:cubicBezTo>
                  <a:cubicBezTo>
                    <a:pt x="126" y="263"/>
                    <a:pt x="132" y="261"/>
                    <a:pt x="137" y="256"/>
                  </a:cubicBezTo>
                  <a:cubicBezTo>
                    <a:pt x="207" y="256"/>
                    <a:pt x="240" y="190"/>
                    <a:pt x="240" y="120"/>
                  </a:cubicBezTo>
                  <a:cubicBezTo>
                    <a:pt x="223" y="87"/>
                    <a:pt x="207" y="50"/>
                    <a:pt x="190" y="33"/>
                  </a:cubicBezTo>
                  <a:cubicBezTo>
                    <a:pt x="190" y="17"/>
                    <a:pt x="174" y="17"/>
                    <a:pt x="174"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8" name="Google Shape;19698;p51"/>
            <p:cNvSpPr/>
            <p:nvPr/>
          </p:nvSpPr>
          <p:spPr>
            <a:xfrm>
              <a:off x="5147475" y="2793050"/>
              <a:ext cx="6000" cy="6400"/>
            </a:xfrm>
            <a:custGeom>
              <a:avLst/>
              <a:gdLst/>
              <a:ahLst/>
              <a:cxnLst/>
              <a:rect l="l" t="t" r="r" b="b"/>
              <a:pathLst>
                <a:path w="240" h="256" extrusionOk="0">
                  <a:moveTo>
                    <a:pt x="104" y="0"/>
                  </a:moveTo>
                  <a:cubicBezTo>
                    <a:pt x="50" y="17"/>
                    <a:pt x="1" y="66"/>
                    <a:pt x="17" y="153"/>
                  </a:cubicBezTo>
                  <a:cubicBezTo>
                    <a:pt x="17" y="186"/>
                    <a:pt x="34" y="207"/>
                    <a:pt x="50" y="223"/>
                  </a:cubicBezTo>
                  <a:cubicBezTo>
                    <a:pt x="83" y="256"/>
                    <a:pt x="104" y="256"/>
                    <a:pt x="137" y="256"/>
                  </a:cubicBezTo>
                  <a:cubicBezTo>
                    <a:pt x="207" y="240"/>
                    <a:pt x="240" y="169"/>
                    <a:pt x="223" y="103"/>
                  </a:cubicBezTo>
                  <a:cubicBezTo>
                    <a:pt x="223" y="66"/>
                    <a:pt x="207" y="33"/>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9" name="Google Shape;19699;p51"/>
            <p:cNvSpPr/>
            <p:nvPr/>
          </p:nvSpPr>
          <p:spPr>
            <a:xfrm>
              <a:off x="5119950" y="2800250"/>
              <a:ext cx="6000" cy="6525"/>
            </a:xfrm>
            <a:custGeom>
              <a:avLst/>
              <a:gdLst/>
              <a:ahLst/>
              <a:cxnLst/>
              <a:rect l="l" t="t" r="r" b="b"/>
              <a:pathLst>
                <a:path w="240" h="261" extrusionOk="0">
                  <a:moveTo>
                    <a:pt x="104" y="1"/>
                  </a:moveTo>
                  <a:cubicBezTo>
                    <a:pt x="34" y="22"/>
                    <a:pt x="1" y="71"/>
                    <a:pt x="1" y="158"/>
                  </a:cubicBezTo>
                  <a:cubicBezTo>
                    <a:pt x="17" y="191"/>
                    <a:pt x="34" y="207"/>
                    <a:pt x="50" y="228"/>
                  </a:cubicBezTo>
                  <a:cubicBezTo>
                    <a:pt x="71" y="261"/>
                    <a:pt x="104" y="261"/>
                    <a:pt x="137" y="261"/>
                  </a:cubicBezTo>
                  <a:cubicBezTo>
                    <a:pt x="190" y="244"/>
                    <a:pt x="240" y="174"/>
                    <a:pt x="223" y="104"/>
                  </a:cubicBezTo>
                  <a:cubicBezTo>
                    <a:pt x="223" y="71"/>
                    <a:pt x="207" y="38"/>
                    <a:pt x="190" y="22"/>
                  </a:cubicBezTo>
                  <a:cubicBezTo>
                    <a:pt x="174" y="22"/>
                    <a:pt x="174"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0" name="Google Shape;19700;p51"/>
            <p:cNvSpPr/>
            <p:nvPr/>
          </p:nvSpPr>
          <p:spPr>
            <a:xfrm>
              <a:off x="5105325" y="2801425"/>
              <a:ext cx="5575" cy="6600"/>
            </a:xfrm>
            <a:custGeom>
              <a:avLst/>
              <a:gdLst/>
              <a:ahLst/>
              <a:cxnLst/>
              <a:rect l="l" t="t" r="r" b="b"/>
              <a:pathLst>
                <a:path w="223" h="264" extrusionOk="0">
                  <a:moveTo>
                    <a:pt x="108" y="0"/>
                  </a:moveTo>
                  <a:cubicBezTo>
                    <a:pt x="105" y="0"/>
                    <a:pt x="103" y="2"/>
                    <a:pt x="103" y="8"/>
                  </a:cubicBezTo>
                  <a:cubicBezTo>
                    <a:pt x="37" y="8"/>
                    <a:pt x="0" y="78"/>
                    <a:pt x="0" y="144"/>
                  </a:cubicBezTo>
                  <a:cubicBezTo>
                    <a:pt x="0" y="197"/>
                    <a:pt x="37" y="214"/>
                    <a:pt x="54" y="247"/>
                  </a:cubicBezTo>
                  <a:cubicBezTo>
                    <a:pt x="87" y="247"/>
                    <a:pt x="103" y="263"/>
                    <a:pt x="141" y="263"/>
                  </a:cubicBezTo>
                  <a:cubicBezTo>
                    <a:pt x="157" y="247"/>
                    <a:pt x="190" y="230"/>
                    <a:pt x="206" y="214"/>
                  </a:cubicBezTo>
                  <a:cubicBezTo>
                    <a:pt x="223" y="181"/>
                    <a:pt x="223" y="144"/>
                    <a:pt x="223" y="111"/>
                  </a:cubicBezTo>
                  <a:cubicBezTo>
                    <a:pt x="223" y="78"/>
                    <a:pt x="206" y="41"/>
                    <a:pt x="173" y="24"/>
                  </a:cubicBezTo>
                  <a:lnTo>
                    <a:pt x="157" y="8"/>
                  </a:lnTo>
                  <a:lnTo>
                    <a:pt x="141" y="8"/>
                  </a:lnTo>
                  <a:cubicBezTo>
                    <a:pt x="127" y="8"/>
                    <a:pt x="11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1" name="Google Shape;19701;p51"/>
            <p:cNvSpPr/>
            <p:nvPr/>
          </p:nvSpPr>
          <p:spPr>
            <a:xfrm>
              <a:off x="5258700" y="2634925"/>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1" y="256"/>
                    <a:pt x="83" y="267"/>
                    <a:pt x="101" y="267"/>
                  </a:cubicBezTo>
                  <a:cubicBezTo>
                    <a:pt x="108" y="267"/>
                    <a:pt x="115" y="265"/>
                    <a:pt x="120" y="261"/>
                  </a:cubicBezTo>
                  <a:cubicBezTo>
                    <a:pt x="190" y="261"/>
                    <a:pt x="223" y="191"/>
                    <a:pt x="223" y="120"/>
                  </a:cubicBezTo>
                  <a:cubicBezTo>
                    <a:pt x="223" y="87"/>
                    <a:pt x="206" y="54"/>
                    <a:pt x="169" y="38"/>
                  </a:cubicBezTo>
                  <a:cubicBezTo>
                    <a:pt x="169"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2" name="Google Shape;19702;p51"/>
            <p:cNvSpPr/>
            <p:nvPr/>
          </p:nvSpPr>
          <p:spPr>
            <a:xfrm>
              <a:off x="5155200" y="2561850"/>
              <a:ext cx="6000" cy="6475"/>
            </a:xfrm>
            <a:custGeom>
              <a:avLst/>
              <a:gdLst/>
              <a:ahLst/>
              <a:cxnLst/>
              <a:rect l="l" t="t" r="r" b="b"/>
              <a:pathLst>
                <a:path w="240" h="259" extrusionOk="0">
                  <a:moveTo>
                    <a:pt x="127" y="1"/>
                  </a:moveTo>
                  <a:cubicBezTo>
                    <a:pt x="82" y="1"/>
                    <a:pt x="31" y="33"/>
                    <a:pt x="17" y="91"/>
                  </a:cubicBezTo>
                  <a:cubicBezTo>
                    <a:pt x="1" y="157"/>
                    <a:pt x="17" y="227"/>
                    <a:pt x="83" y="244"/>
                  </a:cubicBezTo>
                  <a:cubicBezTo>
                    <a:pt x="98" y="254"/>
                    <a:pt x="114" y="259"/>
                    <a:pt x="129" y="259"/>
                  </a:cubicBezTo>
                  <a:cubicBezTo>
                    <a:pt x="171" y="259"/>
                    <a:pt x="211" y="226"/>
                    <a:pt x="223" y="178"/>
                  </a:cubicBezTo>
                  <a:cubicBezTo>
                    <a:pt x="240" y="108"/>
                    <a:pt x="223"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3" name="Google Shape;19703;p51"/>
            <p:cNvSpPr/>
            <p:nvPr/>
          </p:nvSpPr>
          <p:spPr>
            <a:xfrm>
              <a:off x="5241900" y="2682750"/>
              <a:ext cx="6100" cy="6500"/>
            </a:xfrm>
            <a:custGeom>
              <a:avLst/>
              <a:gdLst/>
              <a:ahLst/>
              <a:cxnLst/>
              <a:rect l="l" t="t" r="r" b="b"/>
              <a:pathLst>
                <a:path w="244" h="260" extrusionOk="0">
                  <a:moveTo>
                    <a:pt x="130" y="1"/>
                  </a:moveTo>
                  <a:cubicBezTo>
                    <a:pt x="121" y="1"/>
                    <a:pt x="111" y="5"/>
                    <a:pt x="103" y="13"/>
                  </a:cubicBezTo>
                  <a:cubicBezTo>
                    <a:pt x="70" y="13"/>
                    <a:pt x="54" y="30"/>
                    <a:pt x="37" y="63"/>
                  </a:cubicBezTo>
                  <a:cubicBezTo>
                    <a:pt x="17" y="83"/>
                    <a:pt x="0" y="116"/>
                    <a:pt x="0" y="149"/>
                  </a:cubicBezTo>
                  <a:cubicBezTo>
                    <a:pt x="17" y="186"/>
                    <a:pt x="37" y="219"/>
                    <a:pt x="54" y="236"/>
                  </a:cubicBezTo>
                  <a:cubicBezTo>
                    <a:pt x="65" y="248"/>
                    <a:pt x="85" y="259"/>
                    <a:pt x="109" y="259"/>
                  </a:cubicBezTo>
                  <a:cubicBezTo>
                    <a:pt x="119" y="259"/>
                    <a:pt x="129" y="257"/>
                    <a:pt x="140" y="252"/>
                  </a:cubicBezTo>
                  <a:cubicBezTo>
                    <a:pt x="190" y="252"/>
                    <a:pt x="243" y="186"/>
                    <a:pt x="223" y="116"/>
                  </a:cubicBezTo>
                  <a:cubicBezTo>
                    <a:pt x="223" y="83"/>
                    <a:pt x="206" y="46"/>
                    <a:pt x="190" y="30"/>
                  </a:cubicBezTo>
                  <a:cubicBezTo>
                    <a:pt x="173" y="13"/>
                    <a:pt x="173" y="13"/>
                    <a:pt x="157" y="13"/>
                  </a:cubicBezTo>
                  <a:cubicBezTo>
                    <a:pt x="149" y="5"/>
                    <a:pt x="139"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4" name="Google Shape;19704;p51"/>
            <p:cNvSpPr/>
            <p:nvPr/>
          </p:nvSpPr>
          <p:spPr>
            <a:xfrm>
              <a:off x="5074400" y="2759550"/>
              <a:ext cx="6100" cy="6575"/>
            </a:xfrm>
            <a:custGeom>
              <a:avLst/>
              <a:gdLst/>
              <a:ahLst/>
              <a:cxnLst/>
              <a:rect l="l" t="t" r="r" b="b"/>
              <a:pathLst>
                <a:path w="244" h="263" extrusionOk="0">
                  <a:moveTo>
                    <a:pt x="104" y="0"/>
                  </a:moveTo>
                  <a:cubicBezTo>
                    <a:pt x="38" y="17"/>
                    <a:pt x="0" y="83"/>
                    <a:pt x="17" y="153"/>
                  </a:cubicBezTo>
                  <a:cubicBezTo>
                    <a:pt x="17" y="186"/>
                    <a:pt x="38" y="223"/>
                    <a:pt x="54" y="240"/>
                  </a:cubicBezTo>
                  <a:cubicBezTo>
                    <a:pt x="66" y="251"/>
                    <a:pt x="86" y="263"/>
                    <a:pt x="109" y="263"/>
                  </a:cubicBezTo>
                  <a:cubicBezTo>
                    <a:pt x="119" y="263"/>
                    <a:pt x="130" y="261"/>
                    <a:pt x="141" y="256"/>
                  </a:cubicBezTo>
                  <a:cubicBezTo>
                    <a:pt x="190"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5" name="Google Shape;19705;p51"/>
            <p:cNvSpPr/>
            <p:nvPr/>
          </p:nvSpPr>
          <p:spPr>
            <a:xfrm>
              <a:off x="5172325" y="2726475"/>
              <a:ext cx="6500" cy="6575"/>
            </a:xfrm>
            <a:custGeom>
              <a:avLst/>
              <a:gdLst/>
              <a:ahLst/>
              <a:cxnLst/>
              <a:rect l="l" t="t" r="r" b="b"/>
              <a:pathLst>
                <a:path w="260" h="263" extrusionOk="0">
                  <a:moveTo>
                    <a:pt x="140" y="0"/>
                  </a:moveTo>
                  <a:cubicBezTo>
                    <a:pt x="120" y="0"/>
                    <a:pt x="87" y="16"/>
                    <a:pt x="54" y="33"/>
                  </a:cubicBezTo>
                  <a:cubicBezTo>
                    <a:pt x="17" y="87"/>
                    <a:pt x="0" y="153"/>
                    <a:pt x="54" y="223"/>
                  </a:cubicBezTo>
                  <a:cubicBezTo>
                    <a:pt x="70" y="239"/>
                    <a:pt x="87" y="256"/>
                    <a:pt x="120" y="256"/>
                  </a:cubicBezTo>
                  <a:cubicBezTo>
                    <a:pt x="131" y="260"/>
                    <a:pt x="140" y="262"/>
                    <a:pt x="148" y="262"/>
                  </a:cubicBezTo>
                  <a:cubicBezTo>
                    <a:pt x="168" y="262"/>
                    <a:pt x="183" y="251"/>
                    <a:pt x="206" y="239"/>
                  </a:cubicBezTo>
                  <a:cubicBezTo>
                    <a:pt x="243" y="190"/>
                    <a:pt x="260" y="103"/>
                    <a:pt x="223" y="49"/>
                  </a:cubicBezTo>
                  <a:cubicBezTo>
                    <a:pt x="206" y="33"/>
                    <a:pt x="190" y="16"/>
                    <a:pt x="173" y="16"/>
                  </a:cubicBezTo>
                  <a:cubicBezTo>
                    <a:pt x="157" y="16"/>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6" name="Google Shape;19706;p51"/>
            <p:cNvSpPr/>
            <p:nvPr/>
          </p:nvSpPr>
          <p:spPr>
            <a:xfrm>
              <a:off x="5090275" y="2802850"/>
              <a:ext cx="5700" cy="6675"/>
            </a:xfrm>
            <a:custGeom>
              <a:avLst/>
              <a:gdLst/>
              <a:ahLst/>
              <a:cxnLst/>
              <a:rect l="l" t="t" r="r" b="b"/>
              <a:pathLst>
                <a:path w="228" h="267" extrusionOk="0">
                  <a:moveTo>
                    <a:pt x="87" y="0"/>
                  </a:moveTo>
                  <a:cubicBezTo>
                    <a:pt x="70" y="21"/>
                    <a:pt x="37" y="37"/>
                    <a:pt x="21" y="54"/>
                  </a:cubicBezTo>
                  <a:cubicBezTo>
                    <a:pt x="0" y="87"/>
                    <a:pt x="0" y="124"/>
                    <a:pt x="0" y="157"/>
                  </a:cubicBezTo>
                  <a:cubicBezTo>
                    <a:pt x="0" y="190"/>
                    <a:pt x="21" y="227"/>
                    <a:pt x="54" y="243"/>
                  </a:cubicBezTo>
                  <a:cubicBezTo>
                    <a:pt x="66" y="255"/>
                    <a:pt x="86" y="267"/>
                    <a:pt x="104" y="267"/>
                  </a:cubicBezTo>
                  <a:cubicBezTo>
                    <a:pt x="111" y="267"/>
                    <a:pt x="118" y="265"/>
                    <a:pt x="124" y="260"/>
                  </a:cubicBezTo>
                  <a:cubicBezTo>
                    <a:pt x="190" y="260"/>
                    <a:pt x="227" y="190"/>
                    <a:pt x="227" y="124"/>
                  </a:cubicBezTo>
                  <a:cubicBezTo>
                    <a:pt x="227" y="87"/>
                    <a:pt x="207" y="54"/>
                    <a:pt x="174" y="37"/>
                  </a:cubicBezTo>
                  <a:cubicBezTo>
                    <a:pt x="174" y="21"/>
                    <a:pt x="157" y="21"/>
                    <a:pt x="157" y="21"/>
                  </a:cubicBezTo>
                  <a:cubicBezTo>
                    <a:pt x="141"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7" name="Google Shape;19707;p51"/>
            <p:cNvSpPr/>
            <p:nvPr/>
          </p:nvSpPr>
          <p:spPr>
            <a:xfrm>
              <a:off x="5172725" y="2679925"/>
              <a:ext cx="6100" cy="6475"/>
            </a:xfrm>
            <a:custGeom>
              <a:avLst/>
              <a:gdLst/>
              <a:ahLst/>
              <a:cxnLst/>
              <a:rect l="l" t="t" r="r" b="b"/>
              <a:pathLst>
                <a:path w="244" h="259" extrusionOk="0">
                  <a:moveTo>
                    <a:pt x="118" y="1"/>
                  </a:moveTo>
                  <a:cubicBezTo>
                    <a:pt x="75" y="1"/>
                    <a:pt x="34" y="22"/>
                    <a:pt x="21" y="73"/>
                  </a:cubicBezTo>
                  <a:cubicBezTo>
                    <a:pt x="1" y="143"/>
                    <a:pt x="21" y="229"/>
                    <a:pt x="87" y="246"/>
                  </a:cubicBezTo>
                  <a:cubicBezTo>
                    <a:pt x="102" y="255"/>
                    <a:pt x="117" y="259"/>
                    <a:pt x="132" y="259"/>
                  </a:cubicBezTo>
                  <a:cubicBezTo>
                    <a:pt x="173" y="259"/>
                    <a:pt x="212" y="227"/>
                    <a:pt x="227" y="176"/>
                  </a:cubicBezTo>
                  <a:cubicBezTo>
                    <a:pt x="244" y="110"/>
                    <a:pt x="227" y="40"/>
                    <a:pt x="157" y="7"/>
                  </a:cubicBezTo>
                  <a:cubicBezTo>
                    <a:pt x="145" y="3"/>
                    <a:pt x="131"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8" name="Google Shape;19708;p51"/>
            <p:cNvSpPr/>
            <p:nvPr/>
          </p:nvSpPr>
          <p:spPr>
            <a:xfrm>
              <a:off x="5240250" y="2606825"/>
              <a:ext cx="6000" cy="6700"/>
            </a:xfrm>
            <a:custGeom>
              <a:avLst/>
              <a:gdLst/>
              <a:ahLst/>
              <a:cxnLst/>
              <a:rect l="l" t="t" r="r" b="b"/>
              <a:pathLst>
                <a:path w="240" h="268" extrusionOk="0">
                  <a:moveTo>
                    <a:pt x="120" y="0"/>
                  </a:moveTo>
                  <a:cubicBezTo>
                    <a:pt x="114" y="0"/>
                    <a:pt x="109" y="2"/>
                    <a:pt x="103" y="8"/>
                  </a:cubicBezTo>
                  <a:cubicBezTo>
                    <a:pt x="50" y="8"/>
                    <a:pt x="0" y="78"/>
                    <a:pt x="17" y="148"/>
                  </a:cubicBezTo>
                  <a:cubicBezTo>
                    <a:pt x="17" y="181"/>
                    <a:pt x="33" y="214"/>
                    <a:pt x="50" y="234"/>
                  </a:cubicBezTo>
                  <a:cubicBezTo>
                    <a:pt x="83" y="251"/>
                    <a:pt x="103" y="267"/>
                    <a:pt x="136" y="267"/>
                  </a:cubicBezTo>
                  <a:cubicBezTo>
                    <a:pt x="206" y="251"/>
                    <a:pt x="239" y="181"/>
                    <a:pt x="239" y="111"/>
                  </a:cubicBezTo>
                  <a:cubicBezTo>
                    <a:pt x="223" y="78"/>
                    <a:pt x="206" y="45"/>
                    <a:pt x="186"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9" name="Google Shape;19709;p51"/>
            <p:cNvSpPr/>
            <p:nvPr/>
          </p:nvSpPr>
          <p:spPr>
            <a:xfrm>
              <a:off x="5172725" y="2710600"/>
              <a:ext cx="6100" cy="6400"/>
            </a:xfrm>
            <a:custGeom>
              <a:avLst/>
              <a:gdLst/>
              <a:ahLst/>
              <a:cxnLst/>
              <a:rect l="l" t="t" r="r" b="b"/>
              <a:pathLst>
                <a:path w="244" h="256" extrusionOk="0">
                  <a:moveTo>
                    <a:pt x="104" y="0"/>
                  </a:moveTo>
                  <a:cubicBezTo>
                    <a:pt x="54" y="0"/>
                    <a:pt x="1" y="66"/>
                    <a:pt x="21" y="136"/>
                  </a:cubicBezTo>
                  <a:cubicBezTo>
                    <a:pt x="21" y="169"/>
                    <a:pt x="38" y="206"/>
                    <a:pt x="54" y="223"/>
                  </a:cubicBezTo>
                  <a:cubicBezTo>
                    <a:pt x="87" y="256"/>
                    <a:pt x="124" y="256"/>
                    <a:pt x="141" y="256"/>
                  </a:cubicBezTo>
                  <a:cubicBezTo>
                    <a:pt x="207" y="239"/>
                    <a:pt x="244" y="169"/>
                    <a:pt x="244" y="103"/>
                  </a:cubicBezTo>
                  <a:cubicBezTo>
                    <a:pt x="227" y="66"/>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0" name="Google Shape;19710;p51"/>
            <p:cNvSpPr/>
            <p:nvPr/>
          </p:nvSpPr>
          <p:spPr>
            <a:xfrm>
              <a:off x="5243650" y="2636275"/>
              <a:ext cx="6000" cy="6425"/>
            </a:xfrm>
            <a:custGeom>
              <a:avLst/>
              <a:gdLst/>
              <a:ahLst/>
              <a:cxnLst/>
              <a:rect l="l" t="t" r="r" b="b"/>
              <a:pathLst>
                <a:path w="240" h="257" extrusionOk="0">
                  <a:moveTo>
                    <a:pt x="103" y="0"/>
                  </a:moveTo>
                  <a:cubicBezTo>
                    <a:pt x="50" y="17"/>
                    <a:pt x="0" y="66"/>
                    <a:pt x="17" y="153"/>
                  </a:cubicBezTo>
                  <a:cubicBezTo>
                    <a:pt x="17" y="190"/>
                    <a:pt x="33" y="223"/>
                    <a:pt x="70" y="240"/>
                  </a:cubicBezTo>
                  <a:cubicBezTo>
                    <a:pt x="87" y="256"/>
                    <a:pt x="120" y="256"/>
                    <a:pt x="136" y="256"/>
                  </a:cubicBezTo>
                  <a:cubicBezTo>
                    <a:pt x="173" y="256"/>
                    <a:pt x="190" y="240"/>
                    <a:pt x="206" y="207"/>
                  </a:cubicBezTo>
                  <a:cubicBezTo>
                    <a:pt x="223" y="170"/>
                    <a:pt x="239" y="137"/>
                    <a:pt x="223" y="104"/>
                  </a:cubicBezTo>
                  <a:cubicBezTo>
                    <a:pt x="223" y="66"/>
                    <a:pt x="206" y="50"/>
                    <a:pt x="190" y="17"/>
                  </a:cubicBezTo>
                  <a:cubicBezTo>
                    <a:pt x="173" y="17"/>
                    <a:pt x="17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1" name="Google Shape;19711;p51"/>
            <p:cNvSpPr/>
            <p:nvPr/>
          </p:nvSpPr>
          <p:spPr>
            <a:xfrm>
              <a:off x="5168925" y="2649575"/>
              <a:ext cx="6000" cy="6400"/>
            </a:xfrm>
            <a:custGeom>
              <a:avLst/>
              <a:gdLst/>
              <a:ahLst/>
              <a:cxnLst/>
              <a:rect l="l" t="t" r="r" b="b"/>
              <a:pathLst>
                <a:path w="240" h="256" extrusionOk="0">
                  <a:moveTo>
                    <a:pt x="103" y="0"/>
                  </a:moveTo>
                  <a:cubicBezTo>
                    <a:pt x="70" y="0"/>
                    <a:pt x="33" y="17"/>
                    <a:pt x="17" y="50"/>
                  </a:cubicBezTo>
                  <a:cubicBezTo>
                    <a:pt x="0" y="87"/>
                    <a:pt x="0" y="120"/>
                    <a:pt x="0" y="153"/>
                  </a:cubicBezTo>
                  <a:cubicBezTo>
                    <a:pt x="17" y="190"/>
                    <a:pt x="17" y="206"/>
                    <a:pt x="50" y="223"/>
                  </a:cubicBezTo>
                  <a:cubicBezTo>
                    <a:pt x="70" y="256"/>
                    <a:pt x="103" y="256"/>
                    <a:pt x="136" y="256"/>
                  </a:cubicBezTo>
                  <a:cubicBezTo>
                    <a:pt x="190" y="239"/>
                    <a:pt x="239" y="173"/>
                    <a:pt x="223" y="103"/>
                  </a:cubicBezTo>
                  <a:cubicBezTo>
                    <a:pt x="223" y="70"/>
                    <a:pt x="206" y="33"/>
                    <a:pt x="173"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2" name="Google Shape;19712;p51"/>
            <p:cNvSpPr/>
            <p:nvPr/>
          </p:nvSpPr>
          <p:spPr>
            <a:xfrm>
              <a:off x="5265075" y="2649575"/>
              <a:ext cx="1775" cy="6000"/>
            </a:xfrm>
            <a:custGeom>
              <a:avLst/>
              <a:gdLst/>
              <a:ahLst/>
              <a:cxnLst/>
              <a:rect l="l" t="t" r="r" b="b"/>
              <a:pathLst>
                <a:path w="71" h="240" extrusionOk="0">
                  <a:moveTo>
                    <a:pt x="71" y="0"/>
                  </a:moveTo>
                  <a:cubicBezTo>
                    <a:pt x="17" y="33"/>
                    <a:pt x="1" y="87"/>
                    <a:pt x="1" y="153"/>
                  </a:cubicBezTo>
                  <a:cubicBezTo>
                    <a:pt x="1" y="190"/>
                    <a:pt x="38" y="223"/>
                    <a:pt x="54" y="239"/>
                  </a:cubicBezTo>
                  <a:cubicBezTo>
                    <a:pt x="71" y="173"/>
                    <a:pt x="71" y="87"/>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3" name="Google Shape;19713;p51"/>
            <p:cNvSpPr/>
            <p:nvPr/>
          </p:nvSpPr>
          <p:spPr>
            <a:xfrm>
              <a:off x="5201600" y="2550300"/>
              <a:ext cx="6000" cy="6525"/>
            </a:xfrm>
            <a:custGeom>
              <a:avLst/>
              <a:gdLst/>
              <a:ahLst/>
              <a:cxnLst/>
              <a:rect l="l" t="t" r="r" b="b"/>
              <a:pathLst>
                <a:path w="240" h="261" extrusionOk="0">
                  <a:moveTo>
                    <a:pt x="103" y="1"/>
                  </a:moveTo>
                  <a:cubicBezTo>
                    <a:pt x="66" y="1"/>
                    <a:pt x="50" y="22"/>
                    <a:pt x="33" y="55"/>
                  </a:cubicBezTo>
                  <a:cubicBezTo>
                    <a:pt x="17" y="71"/>
                    <a:pt x="0" y="104"/>
                    <a:pt x="17" y="141"/>
                  </a:cubicBezTo>
                  <a:cubicBezTo>
                    <a:pt x="17" y="174"/>
                    <a:pt x="33" y="207"/>
                    <a:pt x="50" y="228"/>
                  </a:cubicBezTo>
                  <a:cubicBezTo>
                    <a:pt x="66" y="261"/>
                    <a:pt x="103" y="261"/>
                    <a:pt x="136" y="261"/>
                  </a:cubicBezTo>
                  <a:cubicBezTo>
                    <a:pt x="186" y="244"/>
                    <a:pt x="239" y="174"/>
                    <a:pt x="223" y="104"/>
                  </a:cubicBezTo>
                  <a:cubicBezTo>
                    <a:pt x="223" y="71"/>
                    <a:pt x="206" y="38"/>
                    <a:pt x="186" y="22"/>
                  </a:cubicBezTo>
                  <a:cubicBezTo>
                    <a:pt x="169" y="22"/>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4" name="Google Shape;19714;p51"/>
            <p:cNvSpPr/>
            <p:nvPr/>
          </p:nvSpPr>
          <p:spPr>
            <a:xfrm>
              <a:off x="5187375" y="2551550"/>
              <a:ext cx="6000" cy="6375"/>
            </a:xfrm>
            <a:custGeom>
              <a:avLst/>
              <a:gdLst/>
              <a:ahLst/>
              <a:cxnLst/>
              <a:rect l="l" t="t" r="r" b="b"/>
              <a:pathLst>
                <a:path w="240" h="255" extrusionOk="0">
                  <a:moveTo>
                    <a:pt x="121" y="0"/>
                  </a:moveTo>
                  <a:cubicBezTo>
                    <a:pt x="64" y="0"/>
                    <a:pt x="14" y="33"/>
                    <a:pt x="0" y="91"/>
                  </a:cubicBezTo>
                  <a:lnTo>
                    <a:pt x="0" y="141"/>
                  </a:lnTo>
                  <a:cubicBezTo>
                    <a:pt x="0" y="194"/>
                    <a:pt x="33" y="227"/>
                    <a:pt x="70" y="244"/>
                  </a:cubicBezTo>
                  <a:cubicBezTo>
                    <a:pt x="84" y="251"/>
                    <a:pt x="101" y="255"/>
                    <a:pt x="118" y="255"/>
                  </a:cubicBezTo>
                  <a:cubicBezTo>
                    <a:pt x="141" y="255"/>
                    <a:pt x="164" y="247"/>
                    <a:pt x="173" y="227"/>
                  </a:cubicBezTo>
                  <a:cubicBezTo>
                    <a:pt x="190" y="211"/>
                    <a:pt x="206" y="194"/>
                    <a:pt x="206" y="178"/>
                  </a:cubicBezTo>
                  <a:cubicBezTo>
                    <a:pt x="239" y="108"/>
                    <a:pt x="206" y="38"/>
                    <a:pt x="157" y="5"/>
                  </a:cubicBezTo>
                  <a:cubicBezTo>
                    <a:pt x="145" y="2"/>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5" name="Google Shape;19715;p51"/>
            <p:cNvSpPr/>
            <p:nvPr/>
          </p:nvSpPr>
          <p:spPr>
            <a:xfrm>
              <a:off x="5190350" y="2537750"/>
              <a:ext cx="6100" cy="6600"/>
            </a:xfrm>
            <a:custGeom>
              <a:avLst/>
              <a:gdLst/>
              <a:ahLst/>
              <a:cxnLst/>
              <a:rect l="l" t="t" r="r" b="b"/>
              <a:pathLst>
                <a:path w="244" h="264" extrusionOk="0">
                  <a:moveTo>
                    <a:pt x="116" y="1"/>
                  </a:moveTo>
                  <a:cubicBezTo>
                    <a:pt x="74" y="1"/>
                    <a:pt x="33" y="25"/>
                    <a:pt x="17" y="74"/>
                  </a:cubicBezTo>
                  <a:cubicBezTo>
                    <a:pt x="1" y="144"/>
                    <a:pt x="17" y="231"/>
                    <a:pt x="87" y="247"/>
                  </a:cubicBezTo>
                  <a:cubicBezTo>
                    <a:pt x="87" y="264"/>
                    <a:pt x="104" y="264"/>
                    <a:pt x="120" y="264"/>
                  </a:cubicBezTo>
                  <a:cubicBezTo>
                    <a:pt x="174" y="247"/>
                    <a:pt x="207" y="231"/>
                    <a:pt x="223" y="177"/>
                  </a:cubicBezTo>
                  <a:cubicBezTo>
                    <a:pt x="244" y="128"/>
                    <a:pt x="223" y="74"/>
                    <a:pt x="207" y="41"/>
                  </a:cubicBezTo>
                  <a:cubicBezTo>
                    <a:pt x="190" y="25"/>
                    <a:pt x="174" y="8"/>
                    <a:pt x="157" y="8"/>
                  </a:cubicBezTo>
                  <a:cubicBezTo>
                    <a:pt x="144" y="3"/>
                    <a:pt x="130"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6" name="Google Shape;19716;p51"/>
            <p:cNvSpPr/>
            <p:nvPr/>
          </p:nvSpPr>
          <p:spPr>
            <a:xfrm>
              <a:off x="5155625" y="2604425"/>
              <a:ext cx="6000" cy="6525"/>
            </a:xfrm>
            <a:custGeom>
              <a:avLst/>
              <a:gdLst/>
              <a:ahLst/>
              <a:cxnLst/>
              <a:rect l="l" t="t" r="r" b="b"/>
              <a:pathLst>
                <a:path w="240" h="261" extrusionOk="0">
                  <a:moveTo>
                    <a:pt x="103" y="0"/>
                  </a:moveTo>
                  <a:cubicBezTo>
                    <a:pt x="66" y="0"/>
                    <a:pt x="50" y="21"/>
                    <a:pt x="33" y="54"/>
                  </a:cubicBezTo>
                  <a:cubicBezTo>
                    <a:pt x="17" y="87"/>
                    <a:pt x="0" y="124"/>
                    <a:pt x="0" y="157"/>
                  </a:cubicBezTo>
                  <a:cubicBezTo>
                    <a:pt x="17" y="190"/>
                    <a:pt x="33" y="227"/>
                    <a:pt x="50" y="244"/>
                  </a:cubicBezTo>
                  <a:cubicBezTo>
                    <a:pt x="66" y="260"/>
                    <a:pt x="103" y="260"/>
                    <a:pt x="136" y="260"/>
                  </a:cubicBezTo>
                  <a:cubicBezTo>
                    <a:pt x="190" y="244"/>
                    <a:pt x="239" y="190"/>
                    <a:pt x="223" y="104"/>
                  </a:cubicBezTo>
                  <a:cubicBezTo>
                    <a:pt x="223" y="71"/>
                    <a:pt x="206" y="54"/>
                    <a:pt x="190" y="21"/>
                  </a:cubicBezTo>
                  <a:lnTo>
                    <a:pt x="153" y="21"/>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7" name="Google Shape;19717;p51"/>
            <p:cNvSpPr/>
            <p:nvPr/>
          </p:nvSpPr>
          <p:spPr>
            <a:xfrm>
              <a:off x="5190350" y="2631525"/>
              <a:ext cx="5600" cy="6650"/>
            </a:xfrm>
            <a:custGeom>
              <a:avLst/>
              <a:gdLst/>
              <a:ahLst/>
              <a:cxnLst/>
              <a:rect l="l" t="t" r="r" b="b"/>
              <a:pathLst>
                <a:path w="224" h="266" extrusionOk="0">
                  <a:moveTo>
                    <a:pt x="104" y="1"/>
                  </a:moveTo>
                  <a:cubicBezTo>
                    <a:pt x="38" y="17"/>
                    <a:pt x="1" y="87"/>
                    <a:pt x="1" y="153"/>
                  </a:cubicBezTo>
                  <a:cubicBezTo>
                    <a:pt x="17" y="190"/>
                    <a:pt x="38" y="223"/>
                    <a:pt x="54" y="240"/>
                  </a:cubicBezTo>
                  <a:cubicBezTo>
                    <a:pt x="66" y="252"/>
                    <a:pt x="86" y="265"/>
                    <a:pt x="109" y="265"/>
                  </a:cubicBezTo>
                  <a:cubicBezTo>
                    <a:pt x="119" y="265"/>
                    <a:pt x="130" y="263"/>
                    <a:pt x="141" y="256"/>
                  </a:cubicBezTo>
                  <a:cubicBezTo>
                    <a:pt x="157" y="256"/>
                    <a:pt x="190" y="240"/>
                    <a:pt x="207" y="207"/>
                  </a:cubicBezTo>
                  <a:cubicBezTo>
                    <a:pt x="223" y="190"/>
                    <a:pt x="223" y="153"/>
                    <a:pt x="223" y="120"/>
                  </a:cubicBezTo>
                  <a:cubicBezTo>
                    <a:pt x="223" y="87"/>
                    <a:pt x="207" y="50"/>
                    <a:pt x="190" y="34"/>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8" name="Google Shape;19718;p51"/>
            <p:cNvSpPr/>
            <p:nvPr/>
          </p:nvSpPr>
          <p:spPr>
            <a:xfrm>
              <a:off x="5188200" y="2505275"/>
              <a:ext cx="6100" cy="6400"/>
            </a:xfrm>
            <a:custGeom>
              <a:avLst/>
              <a:gdLst/>
              <a:ahLst/>
              <a:cxnLst/>
              <a:rect l="l" t="t" r="r" b="b"/>
              <a:pathLst>
                <a:path w="244" h="256" extrusionOk="0">
                  <a:moveTo>
                    <a:pt x="103" y="0"/>
                  </a:moveTo>
                  <a:cubicBezTo>
                    <a:pt x="70" y="0"/>
                    <a:pt x="54" y="17"/>
                    <a:pt x="37" y="50"/>
                  </a:cubicBezTo>
                  <a:cubicBezTo>
                    <a:pt x="21" y="87"/>
                    <a:pt x="0" y="120"/>
                    <a:pt x="21" y="153"/>
                  </a:cubicBezTo>
                  <a:cubicBezTo>
                    <a:pt x="21" y="190"/>
                    <a:pt x="37" y="206"/>
                    <a:pt x="54" y="239"/>
                  </a:cubicBezTo>
                  <a:cubicBezTo>
                    <a:pt x="87" y="256"/>
                    <a:pt x="103" y="256"/>
                    <a:pt x="140" y="256"/>
                  </a:cubicBezTo>
                  <a:cubicBezTo>
                    <a:pt x="206" y="239"/>
                    <a:pt x="243" y="173"/>
                    <a:pt x="227" y="103"/>
                  </a:cubicBezTo>
                  <a:cubicBezTo>
                    <a:pt x="227" y="70"/>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9" name="Google Shape;19719;p51"/>
            <p:cNvSpPr/>
            <p:nvPr/>
          </p:nvSpPr>
          <p:spPr>
            <a:xfrm>
              <a:off x="5195925" y="2520225"/>
              <a:ext cx="6100" cy="6500"/>
            </a:xfrm>
            <a:custGeom>
              <a:avLst/>
              <a:gdLst/>
              <a:ahLst/>
              <a:cxnLst/>
              <a:rect l="l" t="t" r="r" b="b"/>
              <a:pathLst>
                <a:path w="244" h="260" extrusionOk="0">
                  <a:moveTo>
                    <a:pt x="129" y="0"/>
                  </a:moveTo>
                  <a:cubicBezTo>
                    <a:pt x="82" y="0"/>
                    <a:pt x="35" y="33"/>
                    <a:pt x="21" y="91"/>
                  </a:cubicBezTo>
                  <a:cubicBezTo>
                    <a:pt x="0" y="157"/>
                    <a:pt x="21" y="227"/>
                    <a:pt x="87" y="243"/>
                  </a:cubicBezTo>
                  <a:cubicBezTo>
                    <a:pt x="103" y="260"/>
                    <a:pt x="124" y="260"/>
                    <a:pt x="141" y="260"/>
                  </a:cubicBezTo>
                  <a:cubicBezTo>
                    <a:pt x="174" y="260"/>
                    <a:pt x="207" y="227"/>
                    <a:pt x="227" y="173"/>
                  </a:cubicBezTo>
                  <a:cubicBezTo>
                    <a:pt x="244" y="124"/>
                    <a:pt x="227" y="70"/>
                    <a:pt x="207" y="37"/>
                  </a:cubicBezTo>
                  <a:cubicBezTo>
                    <a:pt x="190" y="37"/>
                    <a:pt x="174" y="2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0" name="Google Shape;19720;p51"/>
            <p:cNvSpPr/>
            <p:nvPr/>
          </p:nvSpPr>
          <p:spPr>
            <a:xfrm>
              <a:off x="5205400" y="2580500"/>
              <a:ext cx="6000" cy="6750"/>
            </a:xfrm>
            <a:custGeom>
              <a:avLst/>
              <a:gdLst/>
              <a:ahLst/>
              <a:cxnLst/>
              <a:rect l="l" t="t" r="r" b="b"/>
              <a:pathLst>
                <a:path w="240" h="270" extrusionOk="0">
                  <a:moveTo>
                    <a:pt x="119" y="0"/>
                  </a:moveTo>
                  <a:cubicBezTo>
                    <a:pt x="70" y="0"/>
                    <a:pt x="29" y="32"/>
                    <a:pt x="17" y="83"/>
                  </a:cubicBezTo>
                  <a:cubicBezTo>
                    <a:pt x="1" y="154"/>
                    <a:pt x="34" y="236"/>
                    <a:pt x="87" y="257"/>
                  </a:cubicBezTo>
                  <a:cubicBezTo>
                    <a:pt x="100" y="265"/>
                    <a:pt x="115" y="269"/>
                    <a:pt x="130" y="269"/>
                  </a:cubicBezTo>
                  <a:cubicBezTo>
                    <a:pt x="170" y="269"/>
                    <a:pt x="211" y="238"/>
                    <a:pt x="223" y="187"/>
                  </a:cubicBezTo>
                  <a:cubicBezTo>
                    <a:pt x="240" y="116"/>
                    <a:pt x="223" y="30"/>
                    <a:pt x="174" y="13"/>
                  </a:cubicBezTo>
                  <a:cubicBezTo>
                    <a:pt x="155" y="5"/>
                    <a:pt x="13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1" name="Google Shape;19721;p51"/>
            <p:cNvSpPr/>
            <p:nvPr/>
          </p:nvSpPr>
          <p:spPr>
            <a:xfrm>
              <a:off x="5191700" y="2616075"/>
              <a:ext cx="6000" cy="6525"/>
            </a:xfrm>
            <a:custGeom>
              <a:avLst/>
              <a:gdLst/>
              <a:ahLst/>
              <a:cxnLst/>
              <a:rect l="l" t="t" r="r" b="b"/>
              <a:pathLst>
                <a:path w="240" h="261" extrusionOk="0">
                  <a:moveTo>
                    <a:pt x="103" y="0"/>
                  </a:moveTo>
                  <a:cubicBezTo>
                    <a:pt x="50" y="17"/>
                    <a:pt x="0" y="87"/>
                    <a:pt x="17" y="153"/>
                  </a:cubicBezTo>
                  <a:cubicBezTo>
                    <a:pt x="31" y="213"/>
                    <a:pt x="72" y="260"/>
                    <a:pt x="114" y="260"/>
                  </a:cubicBezTo>
                  <a:cubicBezTo>
                    <a:pt x="122" y="260"/>
                    <a:pt x="129" y="259"/>
                    <a:pt x="136" y="256"/>
                  </a:cubicBezTo>
                  <a:cubicBezTo>
                    <a:pt x="169" y="256"/>
                    <a:pt x="206" y="240"/>
                    <a:pt x="223" y="207"/>
                  </a:cubicBezTo>
                  <a:cubicBezTo>
                    <a:pt x="239" y="190"/>
                    <a:pt x="239" y="153"/>
                    <a:pt x="239" y="120"/>
                  </a:cubicBezTo>
                  <a:cubicBezTo>
                    <a:pt x="223" y="87"/>
                    <a:pt x="223"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2" name="Google Shape;19722;p51"/>
            <p:cNvSpPr/>
            <p:nvPr/>
          </p:nvSpPr>
          <p:spPr>
            <a:xfrm>
              <a:off x="5189950" y="2581600"/>
              <a:ext cx="6500" cy="6475"/>
            </a:xfrm>
            <a:custGeom>
              <a:avLst/>
              <a:gdLst/>
              <a:ahLst/>
              <a:cxnLst/>
              <a:rect l="l" t="t" r="r" b="b"/>
              <a:pathLst>
                <a:path w="260" h="259" extrusionOk="0">
                  <a:moveTo>
                    <a:pt x="141" y="1"/>
                  </a:moveTo>
                  <a:cubicBezTo>
                    <a:pt x="96" y="1"/>
                    <a:pt x="50" y="33"/>
                    <a:pt x="33" y="72"/>
                  </a:cubicBezTo>
                  <a:cubicBezTo>
                    <a:pt x="0" y="143"/>
                    <a:pt x="33" y="229"/>
                    <a:pt x="87" y="246"/>
                  </a:cubicBezTo>
                  <a:cubicBezTo>
                    <a:pt x="105" y="254"/>
                    <a:pt x="123" y="258"/>
                    <a:pt x="138" y="258"/>
                  </a:cubicBezTo>
                  <a:cubicBezTo>
                    <a:pt x="182" y="258"/>
                    <a:pt x="215" y="227"/>
                    <a:pt x="239" y="175"/>
                  </a:cubicBezTo>
                  <a:cubicBezTo>
                    <a:pt x="260" y="110"/>
                    <a:pt x="223" y="39"/>
                    <a:pt x="173" y="6"/>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3" name="Google Shape;19723;p51"/>
            <p:cNvSpPr/>
            <p:nvPr/>
          </p:nvSpPr>
          <p:spPr>
            <a:xfrm>
              <a:off x="5206750" y="2659475"/>
              <a:ext cx="6000" cy="6400"/>
            </a:xfrm>
            <a:custGeom>
              <a:avLst/>
              <a:gdLst/>
              <a:ahLst/>
              <a:cxnLst/>
              <a:rect l="l" t="t" r="r" b="b"/>
              <a:pathLst>
                <a:path w="240" h="256" extrusionOk="0">
                  <a:moveTo>
                    <a:pt x="103" y="0"/>
                  </a:moveTo>
                  <a:cubicBezTo>
                    <a:pt x="66" y="0"/>
                    <a:pt x="50" y="17"/>
                    <a:pt x="33" y="50"/>
                  </a:cubicBezTo>
                  <a:cubicBezTo>
                    <a:pt x="17" y="87"/>
                    <a:pt x="0" y="120"/>
                    <a:pt x="0" y="153"/>
                  </a:cubicBezTo>
                  <a:cubicBezTo>
                    <a:pt x="17" y="190"/>
                    <a:pt x="33" y="206"/>
                    <a:pt x="50" y="239"/>
                  </a:cubicBezTo>
                  <a:cubicBezTo>
                    <a:pt x="66" y="256"/>
                    <a:pt x="103" y="256"/>
                    <a:pt x="136" y="256"/>
                  </a:cubicBezTo>
                  <a:cubicBezTo>
                    <a:pt x="186" y="239"/>
                    <a:pt x="239" y="169"/>
                    <a:pt x="223" y="103"/>
                  </a:cubicBezTo>
                  <a:cubicBezTo>
                    <a:pt x="223" y="66"/>
                    <a:pt x="206" y="33"/>
                    <a:pt x="186"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4" name="Google Shape;19724;p51"/>
            <p:cNvSpPr/>
            <p:nvPr/>
          </p:nvSpPr>
          <p:spPr>
            <a:xfrm>
              <a:off x="5210150" y="2519700"/>
              <a:ext cx="6000" cy="6625"/>
            </a:xfrm>
            <a:custGeom>
              <a:avLst/>
              <a:gdLst/>
              <a:ahLst/>
              <a:cxnLst/>
              <a:rect l="l" t="t" r="r" b="b"/>
              <a:pathLst>
                <a:path w="240" h="265" extrusionOk="0">
                  <a:moveTo>
                    <a:pt x="107" y="0"/>
                  </a:moveTo>
                  <a:cubicBezTo>
                    <a:pt x="85" y="0"/>
                    <a:pt x="64" y="14"/>
                    <a:pt x="50" y="25"/>
                  </a:cubicBezTo>
                  <a:cubicBezTo>
                    <a:pt x="33" y="42"/>
                    <a:pt x="17" y="75"/>
                    <a:pt x="17" y="112"/>
                  </a:cubicBezTo>
                  <a:cubicBezTo>
                    <a:pt x="0" y="145"/>
                    <a:pt x="17" y="178"/>
                    <a:pt x="33" y="215"/>
                  </a:cubicBezTo>
                  <a:cubicBezTo>
                    <a:pt x="50" y="231"/>
                    <a:pt x="87" y="248"/>
                    <a:pt x="103" y="264"/>
                  </a:cubicBezTo>
                  <a:cubicBezTo>
                    <a:pt x="136" y="264"/>
                    <a:pt x="173" y="248"/>
                    <a:pt x="190" y="231"/>
                  </a:cubicBezTo>
                  <a:cubicBezTo>
                    <a:pt x="239" y="178"/>
                    <a:pt x="239" y="112"/>
                    <a:pt x="206" y="42"/>
                  </a:cubicBezTo>
                  <a:cubicBezTo>
                    <a:pt x="190" y="25"/>
                    <a:pt x="173" y="9"/>
                    <a:pt x="153" y="9"/>
                  </a:cubicBezTo>
                  <a:lnTo>
                    <a:pt x="136" y="9"/>
                  </a:lnTo>
                  <a:cubicBezTo>
                    <a:pt x="127" y="3"/>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5" name="Google Shape;19725;p51"/>
            <p:cNvSpPr/>
            <p:nvPr/>
          </p:nvSpPr>
          <p:spPr>
            <a:xfrm>
              <a:off x="5207575" y="2563700"/>
              <a:ext cx="5575" cy="6600"/>
            </a:xfrm>
            <a:custGeom>
              <a:avLst/>
              <a:gdLst/>
              <a:ahLst/>
              <a:cxnLst/>
              <a:rect l="l" t="t" r="r" b="b"/>
              <a:pathLst>
                <a:path w="223" h="264" extrusionOk="0">
                  <a:moveTo>
                    <a:pt x="87" y="1"/>
                  </a:moveTo>
                  <a:cubicBezTo>
                    <a:pt x="70" y="17"/>
                    <a:pt x="50" y="17"/>
                    <a:pt x="33" y="34"/>
                  </a:cubicBezTo>
                  <a:cubicBezTo>
                    <a:pt x="0" y="67"/>
                    <a:pt x="0" y="121"/>
                    <a:pt x="0" y="153"/>
                  </a:cubicBezTo>
                  <a:cubicBezTo>
                    <a:pt x="0" y="186"/>
                    <a:pt x="17" y="224"/>
                    <a:pt x="50" y="240"/>
                  </a:cubicBezTo>
                  <a:cubicBezTo>
                    <a:pt x="64" y="252"/>
                    <a:pt x="85" y="263"/>
                    <a:pt x="102" y="263"/>
                  </a:cubicBezTo>
                  <a:cubicBezTo>
                    <a:pt x="109" y="263"/>
                    <a:pt x="115" y="261"/>
                    <a:pt x="120" y="257"/>
                  </a:cubicBezTo>
                  <a:cubicBezTo>
                    <a:pt x="190" y="257"/>
                    <a:pt x="223" y="186"/>
                    <a:pt x="223" y="121"/>
                  </a:cubicBezTo>
                  <a:cubicBezTo>
                    <a:pt x="206" y="67"/>
                    <a:pt x="190" y="34"/>
                    <a:pt x="153"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6" name="Google Shape;19726;p51"/>
            <p:cNvSpPr/>
            <p:nvPr/>
          </p:nvSpPr>
          <p:spPr>
            <a:xfrm>
              <a:off x="5203650" y="2507850"/>
              <a:ext cx="2600" cy="2175"/>
            </a:xfrm>
            <a:custGeom>
              <a:avLst/>
              <a:gdLst/>
              <a:ahLst/>
              <a:cxnLst/>
              <a:rect l="l" t="t" r="r" b="b"/>
              <a:pathLst>
                <a:path w="104" h="87" extrusionOk="0">
                  <a:moveTo>
                    <a:pt x="1" y="0"/>
                  </a:moveTo>
                  <a:lnTo>
                    <a:pt x="1" y="0"/>
                  </a:lnTo>
                  <a:cubicBezTo>
                    <a:pt x="21" y="33"/>
                    <a:pt x="38" y="50"/>
                    <a:pt x="54" y="70"/>
                  </a:cubicBezTo>
                  <a:cubicBezTo>
                    <a:pt x="71" y="87"/>
                    <a:pt x="87" y="87"/>
                    <a:pt x="104" y="87"/>
                  </a:cubicBezTo>
                  <a:cubicBezTo>
                    <a:pt x="71" y="70"/>
                    <a:pt x="3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7" name="Google Shape;19727;p51"/>
            <p:cNvSpPr/>
            <p:nvPr/>
          </p:nvSpPr>
          <p:spPr>
            <a:xfrm>
              <a:off x="5198075" y="2596175"/>
              <a:ext cx="6125" cy="6525"/>
            </a:xfrm>
            <a:custGeom>
              <a:avLst/>
              <a:gdLst/>
              <a:ahLst/>
              <a:cxnLst/>
              <a:rect l="l" t="t" r="r" b="b"/>
              <a:pathLst>
                <a:path w="245" h="261" extrusionOk="0">
                  <a:moveTo>
                    <a:pt x="129" y="1"/>
                  </a:moveTo>
                  <a:cubicBezTo>
                    <a:pt x="83" y="1"/>
                    <a:pt x="35" y="33"/>
                    <a:pt x="17" y="91"/>
                  </a:cubicBezTo>
                  <a:cubicBezTo>
                    <a:pt x="1" y="161"/>
                    <a:pt x="17" y="227"/>
                    <a:pt x="88" y="248"/>
                  </a:cubicBezTo>
                  <a:cubicBezTo>
                    <a:pt x="102" y="257"/>
                    <a:pt x="117" y="261"/>
                    <a:pt x="132" y="261"/>
                  </a:cubicBezTo>
                  <a:cubicBezTo>
                    <a:pt x="173" y="261"/>
                    <a:pt x="211" y="229"/>
                    <a:pt x="224" y="178"/>
                  </a:cubicBezTo>
                  <a:cubicBezTo>
                    <a:pt x="244" y="108"/>
                    <a:pt x="224" y="42"/>
                    <a:pt x="158"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8" name="Google Shape;19728;p51"/>
            <p:cNvSpPr/>
            <p:nvPr/>
          </p:nvSpPr>
          <p:spPr>
            <a:xfrm>
              <a:off x="5194675" y="2566700"/>
              <a:ext cx="6025" cy="6425"/>
            </a:xfrm>
            <a:custGeom>
              <a:avLst/>
              <a:gdLst/>
              <a:ahLst/>
              <a:cxnLst/>
              <a:rect l="l" t="t" r="r" b="b"/>
              <a:pathLst>
                <a:path w="241" h="257" extrusionOk="0">
                  <a:moveTo>
                    <a:pt x="137" y="1"/>
                  </a:moveTo>
                  <a:cubicBezTo>
                    <a:pt x="104" y="1"/>
                    <a:pt x="71" y="1"/>
                    <a:pt x="50" y="33"/>
                  </a:cubicBezTo>
                  <a:cubicBezTo>
                    <a:pt x="1" y="66"/>
                    <a:pt x="1" y="153"/>
                    <a:pt x="34" y="207"/>
                  </a:cubicBezTo>
                  <a:cubicBezTo>
                    <a:pt x="50" y="240"/>
                    <a:pt x="87" y="256"/>
                    <a:pt x="104" y="256"/>
                  </a:cubicBezTo>
                  <a:cubicBezTo>
                    <a:pt x="137" y="256"/>
                    <a:pt x="174" y="256"/>
                    <a:pt x="191" y="223"/>
                  </a:cubicBezTo>
                  <a:cubicBezTo>
                    <a:pt x="207" y="207"/>
                    <a:pt x="224" y="170"/>
                    <a:pt x="224" y="137"/>
                  </a:cubicBezTo>
                  <a:cubicBezTo>
                    <a:pt x="240" y="104"/>
                    <a:pt x="224" y="66"/>
                    <a:pt x="207" y="50"/>
                  </a:cubicBezTo>
                  <a:cubicBezTo>
                    <a:pt x="191" y="33"/>
                    <a:pt x="174"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9" name="Google Shape;19729;p51"/>
            <p:cNvSpPr/>
            <p:nvPr/>
          </p:nvSpPr>
          <p:spPr>
            <a:xfrm>
              <a:off x="5199025" y="2644000"/>
              <a:ext cx="5575" cy="6425"/>
            </a:xfrm>
            <a:custGeom>
              <a:avLst/>
              <a:gdLst/>
              <a:ahLst/>
              <a:cxnLst/>
              <a:rect l="l" t="t" r="r" b="b"/>
              <a:pathLst>
                <a:path w="223" h="257" extrusionOk="0">
                  <a:moveTo>
                    <a:pt x="103" y="1"/>
                  </a:moveTo>
                  <a:cubicBezTo>
                    <a:pt x="33" y="17"/>
                    <a:pt x="0" y="87"/>
                    <a:pt x="0" y="153"/>
                  </a:cubicBezTo>
                  <a:cubicBezTo>
                    <a:pt x="17" y="190"/>
                    <a:pt x="17" y="223"/>
                    <a:pt x="50" y="240"/>
                  </a:cubicBezTo>
                  <a:cubicBezTo>
                    <a:pt x="66" y="256"/>
                    <a:pt x="103" y="256"/>
                    <a:pt x="136" y="256"/>
                  </a:cubicBezTo>
                  <a:cubicBezTo>
                    <a:pt x="153" y="256"/>
                    <a:pt x="186" y="240"/>
                    <a:pt x="206" y="207"/>
                  </a:cubicBezTo>
                  <a:cubicBezTo>
                    <a:pt x="223" y="170"/>
                    <a:pt x="223" y="137"/>
                    <a:pt x="223" y="104"/>
                  </a:cubicBezTo>
                  <a:cubicBezTo>
                    <a:pt x="223" y="67"/>
                    <a:pt x="206" y="50"/>
                    <a:pt x="169"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0" name="Google Shape;19730;p51"/>
            <p:cNvSpPr/>
            <p:nvPr/>
          </p:nvSpPr>
          <p:spPr>
            <a:xfrm>
              <a:off x="5202000" y="2676575"/>
              <a:ext cx="6000" cy="6525"/>
            </a:xfrm>
            <a:custGeom>
              <a:avLst/>
              <a:gdLst/>
              <a:ahLst/>
              <a:cxnLst/>
              <a:rect l="l" t="t" r="r" b="b"/>
              <a:pathLst>
                <a:path w="240" h="261" extrusionOk="0">
                  <a:moveTo>
                    <a:pt x="104" y="1"/>
                  </a:moveTo>
                  <a:cubicBezTo>
                    <a:pt x="87" y="1"/>
                    <a:pt x="87" y="1"/>
                    <a:pt x="67" y="21"/>
                  </a:cubicBezTo>
                  <a:cubicBezTo>
                    <a:pt x="34" y="38"/>
                    <a:pt x="1" y="87"/>
                    <a:pt x="17" y="157"/>
                  </a:cubicBezTo>
                  <a:cubicBezTo>
                    <a:pt x="17" y="190"/>
                    <a:pt x="34" y="227"/>
                    <a:pt x="50" y="244"/>
                  </a:cubicBezTo>
                  <a:cubicBezTo>
                    <a:pt x="87" y="260"/>
                    <a:pt x="104" y="260"/>
                    <a:pt x="137" y="260"/>
                  </a:cubicBezTo>
                  <a:cubicBezTo>
                    <a:pt x="190" y="244"/>
                    <a:pt x="240" y="190"/>
                    <a:pt x="223" y="104"/>
                  </a:cubicBezTo>
                  <a:lnTo>
                    <a:pt x="223" y="71"/>
                  </a:lnTo>
                  <a:cubicBezTo>
                    <a:pt x="207" y="54"/>
                    <a:pt x="19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1" name="Google Shape;19731;p51"/>
            <p:cNvSpPr/>
            <p:nvPr/>
          </p:nvSpPr>
          <p:spPr>
            <a:xfrm>
              <a:off x="5183975" y="2524125"/>
              <a:ext cx="6000" cy="6525"/>
            </a:xfrm>
            <a:custGeom>
              <a:avLst/>
              <a:gdLst/>
              <a:ahLst/>
              <a:cxnLst/>
              <a:rect l="l" t="t" r="r" b="b"/>
              <a:pathLst>
                <a:path w="240" h="261" extrusionOk="0">
                  <a:moveTo>
                    <a:pt x="103" y="1"/>
                  </a:moveTo>
                  <a:cubicBezTo>
                    <a:pt x="50" y="17"/>
                    <a:pt x="0" y="71"/>
                    <a:pt x="17" y="157"/>
                  </a:cubicBezTo>
                  <a:cubicBezTo>
                    <a:pt x="17" y="190"/>
                    <a:pt x="33" y="207"/>
                    <a:pt x="50" y="223"/>
                  </a:cubicBezTo>
                  <a:cubicBezTo>
                    <a:pt x="87" y="261"/>
                    <a:pt x="103" y="261"/>
                    <a:pt x="136" y="261"/>
                  </a:cubicBezTo>
                  <a:cubicBezTo>
                    <a:pt x="169" y="261"/>
                    <a:pt x="190" y="223"/>
                    <a:pt x="206" y="207"/>
                  </a:cubicBezTo>
                  <a:cubicBezTo>
                    <a:pt x="223" y="174"/>
                    <a:pt x="239" y="141"/>
                    <a:pt x="223" y="104"/>
                  </a:cubicBezTo>
                  <a:cubicBezTo>
                    <a:pt x="223" y="71"/>
                    <a:pt x="206" y="38"/>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2" name="Google Shape;19732;p51"/>
            <p:cNvSpPr/>
            <p:nvPr/>
          </p:nvSpPr>
          <p:spPr>
            <a:xfrm>
              <a:off x="5157275" y="2680800"/>
              <a:ext cx="6525" cy="6475"/>
            </a:xfrm>
            <a:custGeom>
              <a:avLst/>
              <a:gdLst/>
              <a:ahLst/>
              <a:cxnLst/>
              <a:rect l="l" t="t" r="r" b="b"/>
              <a:pathLst>
                <a:path w="261" h="259" extrusionOk="0">
                  <a:moveTo>
                    <a:pt x="139" y="1"/>
                  </a:moveTo>
                  <a:cubicBezTo>
                    <a:pt x="87" y="1"/>
                    <a:pt x="48" y="33"/>
                    <a:pt x="21" y="91"/>
                  </a:cubicBezTo>
                  <a:cubicBezTo>
                    <a:pt x="0" y="141"/>
                    <a:pt x="37" y="227"/>
                    <a:pt x="87" y="244"/>
                  </a:cubicBezTo>
                  <a:cubicBezTo>
                    <a:pt x="101" y="254"/>
                    <a:pt x="117" y="259"/>
                    <a:pt x="132" y="259"/>
                  </a:cubicBezTo>
                  <a:cubicBezTo>
                    <a:pt x="173" y="259"/>
                    <a:pt x="212" y="226"/>
                    <a:pt x="227" y="178"/>
                  </a:cubicBezTo>
                  <a:cubicBezTo>
                    <a:pt x="260" y="108"/>
                    <a:pt x="227" y="38"/>
                    <a:pt x="173"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3" name="Google Shape;19733;p51"/>
            <p:cNvSpPr/>
            <p:nvPr/>
          </p:nvSpPr>
          <p:spPr>
            <a:xfrm>
              <a:off x="5146950" y="2574925"/>
              <a:ext cx="6125" cy="6700"/>
            </a:xfrm>
            <a:custGeom>
              <a:avLst/>
              <a:gdLst/>
              <a:ahLst/>
              <a:cxnLst/>
              <a:rect l="l" t="t" r="r" b="b"/>
              <a:pathLst>
                <a:path w="245" h="268" extrusionOk="0">
                  <a:moveTo>
                    <a:pt x="114" y="1"/>
                  </a:moveTo>
                  <a:cubicBezTo>
                    <a:pt x="73" y="1"/>
                    <a:pt x="34" y="32"/>
                    <a:pt x="22" y="84"/>
                  </a:cubicBezTo>
                  <a:cubicBezTo>
                    <a:pt x="1" y="150"/>
                    <a:pt x="22" y="236"/>
                    <a:pt x="88" y="253"/>
                  </a:cubicBezTo>
                  <a:cubicBezTo>
                    <a:pt x="102" y="263"/>
                    <a:pt x="118" y="268"/>
                    <a:pt x="133" y="268"/>
                  </a:cubicBezTo>
                  <a:cubicBezTo>
                    <a:pt x="174" y="268"/>
                    <a:pt x="213" y="235"/>
                    <a:pt x="228" y="187"/>
                  </a:cubicBezTo>
                  <a:cubicBezTo>
                    <a:pt x="244" y="117"/>
                    <a:pt x="207" y="30"/>
                    <a:pt x="158" y="14"/>
                  </a:cubicBezTo>
                  <a:cubicBezTo>
                    <a:pt x="143" y="5"/>
                    <a:pt x="128"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4" name="Google Shape;19734;p51"/>
            <p:cNvSpPr/>
            <p:nvPr/>
          </p:nvSpPr>
          <p:spPr>
            <a:xfrm>
              <a:off x="5151300" y="2623400"/>
              <a:ext cx="5575" cy="6400"/>
            </a:xfrm>
            <a:custGeom>
              <a:avLst/>
              <a:gdLst/>
              <a:ahLst/>
              <a:cxnLst/>
              <a:rect l="l" t="t" r="r" b="b"/>
              <a:pathLst>
                <a:path w="223" h="256" extrusionOk="0">
                  <a:moveTo>
                    <a:pt x="103" y="0"/>
                  </a:moveTo>
                  <a:cubicBezTo>
                    <a:pt x="33" y="17"/>
                    <a:pt x="0" y="87"/>
                    <a:pt x="0" y="153"/>
                  </a:cubicBezTo>
                  <a:cubicBezTo>
                    <a:pt x="17" y="190"/>
                    <a:pt x="33" y="206"/>
                    <a:pt x="54" y="239"/>
                  </a:cubicBezTo>
                  <a:cubicBezTo>
                    <a:pt x="70" y="256"/>
                    <a:pt x="103" y="256"/>
                    <a:pt x="136" y="256"/>
                  </a:cubicBezTo>
                  <a:cubicBezTo>
                    <a:pt x="157" y="256"/>
                    <a:pt x="190" y="239"/>
                    <a:pt x="206" y="206"/>
                  </a:cubicBezTo>
                  <a:cubicBezTo>
                    <a:pt x="223" y="169"/>
                    <a:pt x="223" y="136"/>
                    <a:pt x="223" y="103"/>
                  </a:cubicBezTo>
                  <a:cubicBezTo>
                    <a:pt x="223" y="66"/>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5" name="Google Shape;19735;p51"/>
            <p:cNvSpPr/>
            <p:nvPr/>
          </p:nvSpPr>
          <p:spPr>
            <a:xfrm>
              <a:off x="5154700" y="2650700"/>
              <a:ext cx="5675" cy="6775"/>
            </a:xfrm>
            <a:custGeom>
              <a:avLst/>
              <a:gdLst/>
              <a:ahLst/>
              <a:cxnLst/>
              <a:rect l="l" t="t" r="r" b="b"/>
              <a:pathLst>
                <a:path w="227" h="271" extrusionOk="0">
                  <a:moveTo>
                    <a:pt x="114" y="1"/>
                  </a:moveTo>
                  <a:cubicBezTo>
                    <a:pt x="67" y="1"/>
                    <a:pt x="18" y="36"/>
                    <a:pt x="0" y="91"/>
                  </a:cubicBezTo>
                  <a:lnTo>
                    <a:pt x="0" y="145"/>
                  </a:lnTo>
                  <a:cubicBezTo>
                    <a:pt x="0" y="194"/>
                    <a:pt x="21" y="232"/>
                    <a:pt x="70" y="265"/>
                  </a:cubicBezTo>
                  <a:cubicBezTo>
                    <a:pt x="79" y="269"/>
                    <a:pt x="89" y="271"/>
                    <a:pt x="100" y="271"/>
                  </a:cubicBezTo>
                  <a:cubicBezTo>
                    <a:pt x="129" y="271"/>
                    <a:pt x="161" y="256"/>
                    <a:pt x="173" y="232"/>
                  </a:cubicBezTo>
                  <a:cubicBezTo>
                    <a:pt x="190" y="211"/>
                    <a:pt x="206" y="194"/>
                    <a:pt x="206" y="178"/>
                  </a:cubicBezTo>
                  <a:cubicBezTo>
                    <a:pt x="227" y="108"/>
                    <a:pt x="206" y="42"/>
                    <a:pt x="140" y="5"/>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6" name="Google Shape;19736;p51"/>
            <p:cNvSpPr/>
            <p:nvPr/>
          </p:nvSpPr>
          <p:spPr>
            <a:xfrm>
              <a:off x="5146150" y="2544325"/>
              <a:ext cx="6000" cy="6525"/>
            </a:xfrm>
            <a:custGeom>
              <a:avLst/>
              <a:gdLst/>
              <a:ahLst/>
              <a:cxnLst/>
              <a:rect l="l" t="t" r="r" b="b"/>
              <a:pathLst>
                <a:path w="240" h="261" extrusionOk="0">
                  <a:moveTo>
                    <a:pt x="136" y="1"/>
                  </a:moveTo>
                  <a:cubicBezTo>
                    <a:pt x="103" y="1"/>
                    <a:pt x="70" y="17"/>
                    <a:pt x="54" y="34"/>
                  </a:cubicBezTo>
                  <a:cubicBezTo>
                    <a:pt x="0" y="71"/>
                    <a:pt x="0" y="158"/>
                    <a:pt x="33" y="207"/>
                  </a:cubicBezTo>
                  <a:cubicBezTo>
                    <a:pt x="54" y="240"/>
                    <a:pt x="87" y="261"/>
                    <a:pt x="103" y="261"/>
                  </a:cubicBezTo>
                  <a:cubicBezTo>
                    <a:pt x="136" y="261"/>
                    <a:pt x="173" y="261"/>
                    <a:pt x="190" y="240"/>
                  </a:cubicBezTo>
                  <a:cubicBezTo>
                    <a:pt x="239" y="191"/>
                    <a:pt x="239" y="104"/>
                    <a:pt x="206" y="54"/>
                  </a:cubicBezTo>
                  <a:cubicBezTo>
                    <a:pt x="190" y="34"/>
                    <a:pt x="190" y="17"/>
                    <a:pt x="173" y="17"/>
                  </a:cubicBezTo>
                  <a:cubicBezTo>
                    <a:pt x="157"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7" name="Google Shape;19737;p51"/>
            <p:cNvSpPr/>
            <p:nvPr/>
          </p:nvSpPr>
          <p:spPr>
            <a:xfrm>
              <a:off x="5151300" y="2528575"/>
              <a:ext cx="6000" cy="6825"/>
            </a:xfrm>
            <a:custGeom>
              <a:avLst/>
              <a:gdLst/>
              <a:ahLst/>
              <a:cxnLst/>
              <a:rect l="l" t="t" r="r" b="b"/>
              <a:pathLst>
                <a:path w="240" h="273" extrusionOk="0">
                  <a:moveTo>
                    <a:pt x="128" y="0"/>
                  </a:moveTo>
                  <a:cubicBezTo>
                    <a:pt x="120" y="0"/>
                    <a:pt x="111" y="4"/>
                    <a:pt x="103" y="12"/>
                  </a:cubicBezTo>
                  <a:cubicBezTo>
                    <a:pt x="54" y="12"/>
                    <a:pt x="0" y="83"/>
                    <a:pt x="17" y="148"/>
                  </a:cubicBezTo>
                  <a:cubicBezTo>
                    <a:pt x="17" y="186"/>
                    <a:pt x="33" y="219"/>
                    <a:pt x="54" y="235"/>
                  </a:cubicBezTo>
                  <a:cubicBezTo>
                    <a:pt x="87" y="252"/>
                    <a:pt x="103" y="272"/>
                    <a:pt x="136" y="272"/>
                  </a:cubicBezTo>
                  <a:cubicBezTo>
                    <a:pt x="206" y="252"/>
                    <a:pt x="239" y="186"/>
                    <a:pt x="223" y="115"/>
                  </a:cubicBezTo>
                  <a:cubicBezTo>
                    <a:pt x="223" y="83"/>
                    <a:pt x="206" y="45"/>
                    <a:pt x="190" y="29"/>
                  </a:cubicBezTo>
                  <a:cubicBezTo>
                    <a:pt x="173" y="29"/>
                    <a:pt x="173" y="12"/>
                    <a:pt x="157" y="12"/>
                  </a:cubicBezTo>
                  <a:cubicBezTo>
                    <a:pt x="147" y="4"/>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8" name="Google Shape;19738;p51"/>
            <p:cNvSpPr/>
            <p:nvPr/>
          </p:nvSpPr>
          <p:spPr>
            <a:xfrm>
              <a:off x="5151300" y="2483600"/>
              <a:ext cx="6000" cy="6650"/>
            </a:xfrm>
            <a:custGeom>
              <a:avLst/>
              <a:gdLst/>
              <a:ahLst/>
              <a:cxnLst/>
              <a:rect l="l" t="t" r="r" b="b"/>
              <a:pathLst>
                <a:path w="240" h="266" extrusionOk="0">
                  <a:moveTo>
                    <a:pt x="132" y="1"/>
                  </a:moveTo>
                  <a:cubicBezTo>
                    <a:pt x="124" y="1"/>
                    <a:pt x="114" y="3"/>
                    <a:pt x="103" y="10"/>
                  </a:cubicBezTo>
                  <a:cubicBezTo>
                    <a:pt x="54" y="10"/>
                    <a:pt x="0" y="76"/>
                    <a:pt x="17" y="146"/>
                  </a:cubicBezTo>
                  <a:cubicBezTo>
                    <a:pt x="33" y="216"/>
                    <a:pt x="87" y="265"/>
                    <a:pt x="136" y="265"/>
                  </a:cubicBezTo>
                  <a:cubicBezTo>
                    <a:pt x="173" y="249"/>
                    <a:pt x="206" y="232"/>
                    <a:pt x="223" y="216"/>
                  </a:cubicBezTo>
                  <a:cubicBezTo>
                    <a:pt x="239" y="179"/>
                    <a:pt x="239" y="146"/>
                    <a:pt x="239" y="113"/>
                  </a:cubicBezTo>
                  <a:cubicBezTo>
                    <a:pt x="223" y="76"/>
                    <a:pt x="223" y="43"/>
                    <a:pt x="190" y="26"/>
                  </a:cubicBezTo>
                  <a:lnTo>
                    <a:pt x="173" y="10"/>
                  </a:lnTo>
                  <a:cubicBezTo>
                    <a:pt x="162" y="10"/>
                    <a:pt x="14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9" name="Google Shape;19739;p51"/>
            <p:cNvSpPr/>
            <p:nvPr/>
          </p:nvSpPr>
          <p:spPr>
            <a:xfrm>
              <a:off x="5150050" y="2499050"/>
              <a:ext cx="5600" cy="6650"/>
            </a:xfrm>
            <a:custGeom>
              <a:avLst/>
              <a:gdLst/>
              <a:ahLst/>
              <a:cxnLst/>
              <a:rect l="l" t="t" r="r" b="b"/>
              <a:pathLst>
                <a:path w="224" h="266" extrusionOk="0">
                  <a:moveTo>
                    <a:pt x="120" y="1"/>
                  </a:moveTo>
                  <a:cubicBezTo>
                    <a:pt x="115" y="1"/>
                    <a:pt x="109" y="3"/>
                    <a:pt x="104" y="10"/>
                  </a:cubicBezTo>
                  <a:cubicBezTo>
                    <a:pt x="34" y="10"/>
                    <a:pt x="1" y="76"/>
                    <a:pt x="1" y="146"/>
                  </a:cubicBezTo>
                  <a:cubicBezTo>
                    <a:pt x="17" y="179"/>
                    <a:pt x="34" y="216"/>
                    <a:pt x="50" y="233"/>
                  </a:cubicBezTo>
                  <a:cubicBezTo>
                    <a:pt x="67" y="249"/>
                    <a:pt x="104" y="266"/>
                    <a:pt x="137" y="266"/>
                  </a:cubicBezTo>
                  <a:cubicBezTo>
                    <a:pt x="170" y="249"/>
                    <a:pt x="186" y="233"/>
                    <a:pt x="207" y="216"/>
                  </a:cubicBezTo>
                  <a:cubicBezTo>
                    <a:pt x="223" y="179"/>
                    <a:pt x="223" y="146"/>
                    <a:pt x="223" y="113"/>
                  </a:cubicBezTo>
                  <a:cubicBezTo>
                    <a:pt x="223" y="76"/>
                    <a:pt x="207" y="43"/>
                    <a:pt x="186" y="27"/>
                  </a:cubicBezTo>
                  <a:cubicBezTo>
                    <a:pt x="170" y="27"/>
                    <a:pt x="170"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0" name="Google Shape;19740;p51"/>
            <p:cNvSpPr/>
            <p:nvPr/>
          </p:nvSpPr>
          <p:spPr>
            <a:xfrm>
              <a:off x="5206750" y="2534675"/>
              <a:ext cx="6000" cy="6700"/>
            </a:xfrm>
            <a:custGeom>
              <a:avLst/>
              <a:gdLst/>
              <a:ahLst/>
              <a:cxnLst/>
              <a:rect l="l" t="t" r="r" b="b"/>
              <a:pathLst>
                <a:path w="240" h="268" extrusionOk="0">
                  <a:moveTo>
                    <a:pt x="131" y="0"/>
                  </a:moveTo>
                  <a:cubicBezTo>
                    <a:pt x="123" y="0"/>
                    <a:pt x="114" y="2"/>
                    <a:pt x="103" y="8"/>
                  </a:cubicBezTo>
                  <a:cubicBezTo>
                    <a:pt x="50" y="8"/>
                    <a:pt x="0" y="78"/>
                    <a:pt x="17" y="148"/>
                  </a:cubicBezTo>
                  <a:cubicBezTo>
                    <a:pt x="17" y="181"/>
                    <a:pt x="33" y="214"/>
                    <a:pt x="66" y="234"/>
                  </a:cubicBezTo>
                  <a:cubicBezTo>
                    <a:pt x="83" y="251"/>
                    <a:pt x="120" y="267"/>
                    <a:pt x="136" y="267"/>
                  </a:cubicBezTo>
                  <a:cubicBezTo>
                    <a:pt x="206" y="251"/>
                    <a:pt x="239" y="181"/>
                    <a:pt x="239" y="111"/>
                  </a:cubicBezTo>
                  <a:cubicBezTo>
                    <a:pt x="223" y="61"/>
                    <a:pt x="206" y="28"/>
                    <a:pt x="169" y="8"/>
                  </a:cubicBezTo>
                  <a:cubicBezTo>
                    <a:pt x="158" y="8"/>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1" name="Google Shape;19741;p51"/>
            <p:cNvSpPr/>
            <p:nvPr/>
          </p:nvSpPr>
          <p:spPr>
            <a:xfrm>
              <a:off x="5177050" y="2539175"/>
              <a:ext cx="6000" cy="6525"/>
            </a:xfrm>
            <a:custGeom>
              <a:avLst/>
              <a:gdLst/>
              <a:ahLst/>
              <a:cxnLst/>
              <a:rect l="l" t="t" r="r" b="b"/>
              <a:pathLst>
                <a:path w="240" h="261" extrusionOk="0">
                  <a:moveTo>
                    <a:pt x="137" y="1"/>
                  </a:moveTo>
                  <a:cubicBezTo>
                    <a:pt x="104" y="1"/>
                    <a:pt x="71" y="1"/>
                    <a:pt x="54" y="17"/>
                  </a:cubicBezTo>
                  <a:cubicBezTo>
                    <a:pt x="1" y="71"/>
                    <a:pt x="1" y="157"/>
                    <a:pt x="34" y="207"/>
                  </a:cubicBezTo>
                  <a:cubicBezTo>
                    <a:pt x="54" y="240"/>
                    <a:pt x="87" y="260"/>
                    <a:pt x="104" y="260"/>
                  </a:cubicBezTo>
                  <a:cubicBezTo>
                    <a:pt x="137" y="260"/>
                    <a:pt x="174" y="260"/>
                    <a:pt x="191" y="223"/>
                  </a:cubicBezTo>
                  <a:cubicBezTo>
                    <a:pt x="224" y="207"/>
                    <a:pt x="224" y="174"/>
                    <a:pt x="240" y="137"/>
                  </a:cubicBezTo>
                  <a:cubicBezTo>
                    <a:pt x="240" y="104"/>
                    <a:pt x="224" y="71"/>
                    <a:pt x="207" y="54"/>
                  </a:cubicBezTo>
                  <a:cubicBezTo>
                    <a:pt x="191" y="34"/>
                    <a:pt x="191"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2" name="Google Shape;19742;p51"/>
            <p:cNvSpPr/>
            <p:nvPr/>
          </p:nvSpPr>
          <p:spPr>
            <a:xfrm>
              <a:off x="5216125" y="2547325"/>
              <a:ext cx="6100" cy="6675"/>
            </a:xfrm>
            <a:custGeom>
              <a:avLst/>
              <a:gdLst/>
              <a:ahLst/>
              <a:cxnLst/>
              <a:rect l="l" t="t" r="r" b="b"/>
              <a:pathLst>
                <a:path w="244" h="267" extrusionOk="0">
                  <a:moveTo>
                    <a:pt x="141" y="0"/>
                  </a:moveTo>
                  <a:cubicBezTo>
                    <a:pt x="120" y="0"/>
                    <a:pt x="87" y="17"/>
                    <a:pt x="71" y="38"/>
                  </a:cubicBezTo>
                  <a:cubicBezTo>
                    <a:pt x="17" y="87"/>
                    <a:pt x="0" y="157"/>
                    <a:pt x="54" y="223"/>
                  </a:cubicBezTo>
                  <a:cubicBezTo>
                    <a:pt x="71" y="244"/>
                    <a:pt x="87" y="260"/>
                    <a:pt x="120" y="260"/>
                  </a:cubicBezTo>
                  <a:cubicBezTo>
                    <a:pt x="131" y="265"/>
                    <a:pt x="140" y="267"/>
                    <a:pt x="148" y="267"/>
                  </a:cubicBezTo>
                  <a:cubicBezTo>
                    <a:pt x="168" y="267"/>
                    <a:pt x="183" y="255"/>
                    <a:pt x="207" y="244"/>
                  </a:cubicBezTo>
                  <a:cubicBezTo>
                    <a:pt x="223" y="223"/>
                    <a:pt x="244" y="190"/>
                    <a:pt x="244" y="157"/>
                  </a:cubicBezTo>
                  <a:cubicBezTo>
                    <a:pt x="244" y="120"/>
                    <a:pt x="244" y="87"/>
                    <a:pt x="223" y="54"/>
                  </a:cubicBezTo>
                  <a:cubicBezTo>
                    <a:pt x="207" y="38"/>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3" name="Google Shape;19743;p51"/>
            <p:cNvSpPr/>
            <p:nvPr/>
          </p:nvSpPr>
          <p:spPr>
            <a:xfrm>
              <a:off x="5205000" y="2627200"/>
              <a:ext cx="6400" cy="6525"/>
            </a:xfrm>
            <a:custGeom>
              <a:avLst/>
              <a:gdLst/>
              <a:ahLst/>
              <a:cxnLst/>
              <a:rect l="l" t="t" r="r" b="b"/>
              <a:pathLst>
                <a:path w="256" h="261" extrusionOk="0">
                  <a:moveTo>
                    <a:pt x="136" y="1"/>
                  </a:moveTo>
                  <a:cubicBezTo>
                    <a:pt x="120" y="1"/>
                    <a:pt x="87" y="17"/>
                    <a:pt x="70" y="38"/>
                  </a:cubicBezTo>
                  <a:cubicBezTo>
                    <a:pt x="17" y="71"/>
                    <a:pt x="0" y="157"/>
                    <a:pt x="50" y="207"/>
                  </a:cubicBezTo>
                  <a:cubicBezTo>
                    <a:pt x="70" y="244"/>
                    <a:pt x="87" y="260"/>
                    <a:pt x="120" y="260"/>
                  </a:cubicBezTo>
                  <a:cubicBezTo>
                    <a:pt x="153" y="260"/>
                    <a:pt x="173" y="260"/>
                    <a:pt x="206" y="244"/>
                  </a:cubicBezTo>
                  <a:cubicBezTo>
                    <a:pt x="256" y="190"/>
                    <a:pt x="256" y="104"/>
                    <a:pt x="223" y="54"/>
                  </a:cubicBezTo>
                  <a:cubicBezTo>
                    <a:pt x="206" y="38"/>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4" name="Google Shape;19744;p51"/>
            <p:cNvSpPr/>
            <p:nvPr/>
          </p:nvSpPr>
          <p:spPr>
            <a:xfrm>
              <a:off x="5205825" y="2611150"/>
              <a:ext cx="5575" cy="6700"/>
            </a:xfrm>
            <a:custGeom>
              <a:avLst/>
              <a:gdLst/>
              <a:ahLst/>
              <a:cxnLst/>
              <a:rect l="l" t="t" r="r" b="b"/>
              <a:pathLst>
                <a:path w="223" h="268" extrusionOk="0">
                  <a:moveTo>
                    <a:pt x="116" y="0"/>
                  </a:moveTo>
                  <a:cubicBezTo>
                    <a:pt x="107" y="0"/>
                    <a:pt x="98" y="2"/>
                    <a:pt x="87" y="8"/>
                  </a:cubicBezTo>
                  <a:cubicBezTo>
                    <a:pt x="37" y="8"/>
                    <a:pt x="0" y="78"/>
                    <a:pt x="0" y="144"/>
                  </a:cubicBezTo>
                  <a:cubicBezTo>
                    <a:pt x="0" y="181"/>
                    <a:pt x="17" y="214"/>
                    <a:pt x="54" y="230"/>
                  </a:cubicBezTo>
                  <a:cubicBezTo>
                    <a:pt x="70" y="247"/>
                    <a:pt x="103" y="267"/>
                    <a:pt x="120" y="267"/>
                  </a:cubicBezTo>
                  <a:cubicBezTo>
                    <a:pt x="190" y="247"/>
                    <a:pt x="223" y="181"/>
                    <a:pt x="223" y="111"/>
                  </a:cubicBezTo>
                  <a:cubicBezTo>
                    <a:pt x="223" y="78"/>
                    <a:pt x="206" y="41"/>
                    <a:pt x="173" y="24"/>
                  </a:cubicBezTo>
                  <a:lnTo>
                    <a:pt x="157" y="8"/>
                  </a:lnTo>
                  <a:cubicBezTo>
                    <a:pt x="146" y="8"/>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5" name="Google Shape;19745;p51"/>
            <p:cNvSpPr/>
            <p:nvPr/>
          </p:nvSpPr>
          <p:spPr>
            <a:xfrm>
              <a:off x="5159850" y="2587325"/>
              <a:ext cx="6525" cy="6525"/>
            </a:xfrm>
            <a:custGeom>
              <a:avLst/>
              <a:gdLst/>
              <a:ahLst/>
              <a:cxnLst/>
              <a:rect l="l" t="t" r="r" b="b"/>
              <a:pathLst>
                <a:path w="261" h="261" extrusionOk="0">
                  <a:moveTo>
                    <a:pt x="141" y="0"/>
                  </a:moveTo>
                  <a:cubicBezTo>
                    <a:pt x="103" y="0"/>
                    <a:pt x="87" y="17"/>
                    <a:pt x="54" y="33"/>
                  </a:cubicBezTo>
                  <a:cubicBezTo>
                    <a:pt x="21" y="66"/>
                    <a:pt x="0" y="153"/>
                    <a:pt x="37" y="206"/>
                  </a:cubicBezTo>
                  <a:cubicBezTo>
                    <a:pt x="66" y="245"/>
                    <a:pt x="102" y="261"/>
                    <a:pt x="134" y="261"/>
                  </a:cubicBezTo>
                  <a:cubicBezTo>
                    <a:pt x="156" y="261"/>
                    <a:pt x="176" y="253"/>
                    <a:pt x="190" y="239"/>
                  </a:cubicBezTo>
                  <a:cubicBezTo>
                    <a:pt x="244" y="190"/>
                    <a:pt x="260" y="103"/>
                    <a:pt x="206" y="50"/>
                  </a:cubicBezTo>
                  <a:cubicBezTo>
                    <a:pt x="206" y="33"/>
                    <a:pt x="190" y="17"/>
                    <a:pt x="174" y="17"/>
                  </a:cubicBezTo>
                  <a:cubicBezTo>
                    <a:pt x="157" y="0"/>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6" name="Google Shape;19746;p51"/>
            <p:cNvSpPr/>
            <p:nvPr/>
          </p:nvSpPr>
          <p:spPr>
            <a:xfrm>
              <a:off x="5157275" y="2637000"/>
              <a:ext cx="6525" cy="6625"/>
            </a:xfrm>
            <a:custGeom>
              <a:avLst/>
              <a:gdLst/>
              <a:ahLst/>
              <a:cxnLst/>
              <a:rect l="l" t="t" r="r" b="b"/>
              <a:pathLst>
                <a:path w="261" h="265" extrusionOk="0">
                  <a:moveTo>
                    <a:pt x="147" y="0"/>
                  </a:moveTo>
                  <a:cubicBezTo>
                    <a:pt x="102" y="0"/>
                    <a:pt x="51" y="33"/>
                    <a:pt x="37" y="91"/>
                  </a:cubicBezTo>
                  <a:cubicBezTo>
                    <a:pt x="0" y="141"/>
                    <a:pt x="37" y="227"/>
                    <a:pt x="87" y="244"/>
                  </a:cubicBezTo>
                  <a:cubicBezTo>
                    <a:pt x="103" y="264"/>
                    <a:pt x="124" y="264"/>
                    <a:pt x="140" y="264"/>
                  </a:cubicBezTo>
                  <a:cubicBezTo>
                    <a:pt x="190" y="264"/>
                    <a:pt x="227" y="227"/>
                    <a:pt x="244" y="178"/>
                  </a:cubicBezTo>
                  <a:cubicBezTo>
                    <a:pt x="260" y="124"/>
                    <a:pt x="244" y="75"/>
                    <a:pt x="206" y="37"/>
                  </a:cubicBezTo>
                  <a:cubicBezTo>
                    <a:pt x="206" y="21"/>
                    <a:pt x="190" y="21"/>
                    <a:pt x="173"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7" name="Google Shape;19747;p51"/>
            <p:cNvSpPr/>
            <p:nvPr/>
          </p:nvSpPr>
          <p:spPr>
            <a:xfrm>
              <a:off x="5163350" y="2619375"/>
              <a:ext cx="6000" cy="6625"/>
            </a:xfrm>
            <a:custGeom>
              <a:avLst/>
              <a:gdLst/>
              <a:ahLst/>
              <a:cxnLst/>
              <a:rect l="l" t="t" r="r" b="b"/>
              <a:pathLst>
                <a:path w="240" h="265" extrusionOk="0">
                  <a:moveTo>
                    <a:pt x="126" y="0"/>
                  </a:moveTo>
                  <a:cubicBezTo>
                    <a:pt x="81" y="0"/>
                    <a:pt x="31" y="33"/>
                    <a:pt x="17" y="91"/>
                  </a:cubicBezTo>
                  <a:cubicBezTo>
                    <a:pt x="1" y="161"/>
                    <a:pt x="17" y="227"/>
                    <a:pt x="87" y="264"/>
                  </a:cubicBezTo>
                  <a:lnTo>
                    <a:pt x="137" y="264"/>
                  </a:lnTo>
                  <a:cubicBezTo>
                    <a:pt x="170" y="264"/>
                    <a:pt x="207" y="227"/>
                    <a:pt x="223" y="178"/>
                  </a:cubicBezTo>
                  <a:cubicBezTo>
                    <a:pt x="240" y="145"/>
                    <a:pt x="223" y="91"/>
                    <a:pt x="207" y="58"/>
                  </a:cubicBezTo>
                  <a:lnTo>
                    <a:pt x="153" y="4"/>
                  </a:ln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8" name="Google Shape;19748;p51"/>
            <p:cNvSpPr/>
            <p:nvPr/>
          </p:nvSpPr>
          <p:spPr>
            <a:xfrm>
              <a:off x="5175825" y="2511650"/>
              <a:ext cx="6000" cy="6450"/>
            </a:xfrm>
            <a:custGeom>
              <a:avLst/>
              <a:gdLst/>
              <a:ahLst/>
              <a:cxnLst/>
              <a:rect l="l" t="t" r="r" b="b"/>
              <a:pathLst>
                <a:path w="240" h="258" extrusionOk="0">
                  <a:moveTo>
                    <a:pt x="120" y="1"/>
                  </a:moveTo>
                  <a:cubicBezTo>
                    <a:pt x="83" y="1"/>
                    <a:pt x="66" y="1"/>
                    <a:pt x="33" y="22"/>
                  </a:cubicBezTo>
                  <a:cubicBezTo>
                    <a:pt x="17" y="54"/>
                    <a:pt x="0" y="71"/>
                    <a:pt x="0" y="104"/>
                  </a:cubicBezTo>
                  <a:cubicBezTo>
                    <a:pt x="0" y="141"/>
                    <a:pt x="0" y="174"/>
                    <a:pt x="17" y="207"/>
                  </a:cubicBezTo>
                  <a:cubicBezTo>
                    <a:pt x="46" y="239"/>
                    <a:pt x="82" y="257"/>
                    <a:pt x="117" y="257"/>
                  </a:cubicBezTo>
                  <a:cubicBezTo>
                    <a:pt x="142" y="257"/>
                    <a:pt x="166" y="248"/>
                    <a:pt x="186" y="228"/>
                  </a:cubicBezTo>
                  <a:cubicBezTo>
                    <a:pt x="223" y="191"/>
                    <a:pt x="240" y="104"/>
                    <a:pt x="207" y="54"/>
                  </a:cubicBezTo>
                  <a:cubicBezTo>
                    <a:pt x="186"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9" name="Google Shape;19749;p51"/>
            <p:cNvSpPr/>
            <p:nvPr/>
          </p:nvSpPr>
          <p:spPr>
            <a:xfrm>
              <a:off x="5128925" y="2765125"/>
              <a:ext cx="6100" cy="6575"/>
            </a:xfrm>
            <a:custGeom>
              <a:avLst/>
              <a:gdLst/>
              <a:ahLst/>
              <a:cxnLst/>
              <a:rect l="l" t="t" r="r" b="b"/>
              <a:pathLst>
                <a:path w="244" h="263" extrusionOk="0">
                  <a:moveTo>
                    <a:pt x="141" y="0"/>
                  </a:moveTo>
                  <a:cubicBezTo>
                    <a:pt x="124" y="0"/>
                    <a:pt x="87" y="17"/>
                    <a:pt x="71" y="33"/>
                  </a:cubicBezTo>
                  <a:cubicBezTo>
                    <a:pt x="21" y="87"/>
                    <a:pt x="0" y="153"/>
                    <a:pt x="54" y="223"/>
                  </a:cubicBezTo>
                  <a:cubicBezTo>
                    <a:pt x="71" y="239"/>
                    <a:pt x="87" y="256"/>
                    <a:pt x="124" y="256"/>
                  </a:cubicBezTo>
                  <a:cubicBezTo>
                    <a:pt x="134" y="261"/>
                    <a:pt x="142" y="263"/>
                    <a:pt x="150" y="263"/>
                  </a:cubicBezTo>
                  <a:cubicBezTo>
                    <a:pt x="168" y="263"/>
                    <a:pt x="183" y="251"/>
                    <a:pt x="207" y="239"/>
                  </a:cubicBezTo>
                  <a:cubicBezTo>
                    <a:pt x="227" y="206"/>
                    <a:pt x="244" y="190"/>
                    <a:pt x="244" y="153"/>
                  </a:cubicBezTo>
                  <a:cubicBezTo>
                    <a:pt x="244" y="120"/>
                    <a:pt x="244" y="87"/>
                    <a:pt x="22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0" name="Google Shape;19750;p51"/>
            <p:cNvSpPr/>
            <p:nvPr/>
          </p:nvSpPr>
          <p:spPr>
            <a:xfrm>
              <a:off x="5262925" y="2614725"/>
              <a:ext cx="3525" cy="6525"/>
            </a:xfrm>
            <a:custGeom>
              <a:avLst/>
              <a:gdLst/>
              <a:ahLst/>
              <a:cxnLst/>
              <a:rect l="l" t="t" r="r" b="b"/>
              <a:pathLst>
                <a:path w="141" h="261" extrusionOk="0">
                  <a:moveTo>
                    <a:pt x="103" y="1"/>
                  </a:moveTo>
                  <a:cubicBezTo>
                    <a:pt x="70" y="21"/>
                    <a:pt x="54" y="54"/>
                    <a:pt x="37" y="87"/>
                  </a:cubicBezTo>
                  <a:cubicBezTo>
                    <a:pt x="0" y="157"/>
                    <a:pt x="37" y="228"/>
                    <a:pt x="87" y="261"/>
                  </a:cubicBezTo>
                  <a:lnTo>
                    <a:pt x="140" y="261"/>
                  </a:lnTo>
                  <a:cubicBezTo>
                    <a:pt x="140" y="174"/>
                    <a:pt x="124" y="8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1" name="Google Shape;19751;p51"/>
            <p:cNvSpPr/>
            <p:nvPr/>
          </p:nvSpPr>
          <p:spPr>
            <a:xfrm>
              <a:off x="5114400" y="2767550"/>
              <a:ext cx="6000" cy="6550"/>
            </a:xfrm>
            <a:custGeom>
              <a:avLst/>
              <a:gdLst/>
              <a:ahLst/>
              <a:cxnLst/>
              <a:rect l="l" t="t" r="r" b="b"/>
              <a:pathLst>
                <a:path w="240" h="262" extrusionOk="0">
                  <a:moveTo>
                    <a:pt x="125" y="0"/>
                  </a:moveTo>
                  <a:cubicBezTo>
                    <a:pt x="79" y="0"/>
                    <a:pt x="42" y="2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190" y="23"/>
                    <a:pt x="190" y="23"/>
                    <a:pt x="169" y="6"/>
                  </a:cubicBezTo>
                  <a:cubicBezTo>
                    <a:pt x="154" y="2"/>
                    <a:pt x="139"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2" name="Google Shape;19752;p51"/>
            <p:cNvSpPr/>
            <p:nvPr/>
          </p:nvSpPr>
          <p:spPr>
            <a:xfrm>
              <a:off x="5169325" y="2775825"/>
              <a:ext cx="6000" cy="6650"/>
            </a:xfrm>
            <a:custGeom>
              <a:avLst/>
              <a:gdLst/>
              <a:ahLst/>
              <a:cxnLst/>
              <a:rect l="l" t="t" r="r" b="b"/>
              <a:pathLst>
                <a:path w="240" h="266" extrusionOk="0">
                  <a:moveTo>
                    <a:pt x="104" y="1"/>
                  </a:moveTo>
                  <a:cubicBezTo>
                    <a:pt x="87" y="1"/>
                    <a:pt x="87" y="17"/>
                    <a:pt x="71" y="17"/>
                  </a:cubicBezTo>
                  <a:cubicBezTo>
                    <a:pt x="34" y="34"/>
                    <a:pt x="1" y="87"/>
                    <a:pt x="1" y="153"/>
                  </a:cubicBezTo>
                  <a:cubicBezTo>
                    <a:pt x="17" y="191"/>
                    <a:pt x="34" y="224"/>
                    <a:pt x="54" y="240"/>
                  </a:cubicBezTo>
                  <a:cubicBezTo>
                    <a:pt x="66" y="252"/>
                    <a:pt x="85" y="265"/>
                    <a:pt x="108" y="265"/>
                  </a:cubicBezTo>
                  <a:cubicBezTo>
                    <a:pt x="117" y="265"/>
                    <a:pt x="127" y="263"/>
                    <a:pt x="137" y="256"/>
                  </a:cubicBezTo>
                  <a:cubicBezTo>
                    <a:pt x="190" y="256"/>
                    <a:pt x="240" y="191"/>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3" name="Google Shape;19753;p51"/>
            <p:cNvSpPr/>
            <p:nvPr/>
          </p:nvSpPr>
          <p:spPr>
            <a:xfrm>
              <a:off x="5132425" y="2794775"/>
              <a:ext cx="6425" cy="6550"/>
            </a:xfrm>
            <a:custGeom>
              <a:avLst/>
              <a:gdLst/>
              <a:ahLst/>
              <a:cxnLst/>
              <a:rect l="l" t="t" r="r" b="b"/>
              <a:pathLst>
                <a:path w="257" h="262" extrusionOk="0">
                  <a:moveTo>
                    <a:pt x="127" y="1"/>
                  </a:moveTo>
                  <a:cubicBezTo>
                    <a:pt x="87" y="1"/>
                    <a:pt x="46" y="32"/>
                    <a:pt x="34" y="84"/>
                  </a:cubicBezTo>
                  <a:cubicBezTo>
                    <a:pt x="1" y="154"/>
                    <a:pt x="34" y="220"/>
                    <a:pt x="87" y="257"/>
                  </a:cubicBezTo>
                  <a:cubicBezTo>
                    <a:pt x="96" y="260"/>
                    <a:pt x="105" y="261"/>
                    <a:pt x="114" y="261"/>
                  </a:cubicBezTo>
                  <a:cubicBezTo>
                    <a:pt x="160" y="261"/>
                    <a:pt x="212" y="229"/>
                    <a:pt x="240" y="171"/>
                  </a:cubicBezTo>
                  <a:cubicBezTo>
                    <a:pt x="256" y="117"/>
                    <a:pt x="223" y="34"/>
                    <a:pt x="170" y="14"/>
                  </a:cubicBezTo>
                  <a:cubicBezTo>
                    <a:pt x="157"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4" name="Google Shape;19754;p51"/>
            <p:cNvSpPr/>
            <p:nvPr/>
          </p:nvSpPr>
          <p:spPr>
            <a:xfrm>
              <a:off x="5094600" y="2785725"/>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1"/>
                    <a:pt x="83" y="263"/>
                    <a:pt x="114" y="263"/>
                  </a:cubicBezTo>
                  <a:cubicBezTo>
                    <a:pt x="140" y="263"/>
                    <a:pt x="166" y="255"/>
                    <a:pt x="190" y="240"/>
                  </a:cubicBezTo>
                  <a:cubicBezTo>
                    <a:pt x="240" y="190"/>
                    <a:pt x="240" y="104"/>
                    <a:pt x="207" y="50"/>
                  </a:cubicBezTo>
                  <a:cubicBezTo>
                    <a:pt x="190" y="34"/>
                    <a:pt x="174" y="17"/>
                    <a:pt x="157"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5" name="Google Shape;19755;p51"/>
            <p:cNvSpPr/>
            <p:nvPr/>
          </p:nvSpPr>
          <p:spPr>
            <a:xfrm>
              <a:off x="5089450" y="2760475"/>
              <a:ext cx="6525" cy="6450"/>
            </a:xfrm>
            <a:custGeom>
              <a:avLst/>
              <a:gdLst/>
              <a:ahLst/>
              <a:cxnLst/>
              <a:rect l="l" t="t" r="r" b="b"/>
              <a:pathLst>
                <a:path w="261" h="258" extrusionOk="0">
                  <a:moveTo>
                    <a:pt x="129" y="0"/>
                  </a:moveTo>
                  <a:cubicBezTo>
                    <a:pt x="88" y="0"/>
                    <a:pt x="49" y="32"/>
                    <a:pt x="33" y="83"/>
                  </a:cubicBezTo>
                  <a:cubicBezTo>
                    <a:pt x="0" y="149"/>
                    <a:pt x="33" y="219"/>
                    <a:pt x="87" y="252"/>
                  </a:cubicBezTo>
                  <a:cubicBezTo>
                    <a:pt x="100" y="256"/>
                    <a:pt x="113" y="258"/>
                    <a:pt x="124" y="258"/>
                  </a:cubicBezTo>
                  <a:cubicBezTo>
                    <a:pt x="175" y="258"/>
                    <a:pt x="213" y="223"/>
                    <a:pt x="240" y="170"/>
                  </a:cubicBezTo>
                  <a:cubicBezTo>
                    <a:pt x="260" y="100"/>
                    <a:pt x="223" y="29"/>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6" name="Google Shape;19756;p51"/>
            <p:cNvSpPr/>
            <p:nvPr/>
          </p:nvSpPr>
          <p:spPr>
            <a:xfrm>
              <a:off x="5107475" y="2754400"/>
              <a:ext cx="6025" cy="6575"/>
            </a:xfrm>
            <a:custGeom>
              <a:avLst/>
              <a:gdLst/>
              <a:ahLst/>
              <a:cxnLst/>
              <a:rect l="l" t="t" r="r" b="b"/>
              <a:pathLst>
                <a:path w="241" h="263" extrusionOk="0">
                  <a:moveTo>
                    <a:pt x="104" y="0"/>
                  </a:moveTo>
                  <a:cubicBezTo>
                    <a:pt x="71" y="17"/>
                    <a:pt x="55" y="33"/>
                    <a:pt x="34" y="50"/>
                  </a:cubicBezTo>
                  <a:cubicBezTo>
                    <a:pt x="17" y="83"/>
                    <a:pt x="1" y="120"/>
                    <a:pt x="1" y="153"/>
                  </a:cubicBezTo>
                  <a:cubicBezTo>
                    <a:pt x="17" y="186"/>
                    <a:pt x="34" y="223"/>
                    <a:pt x="55" y="239"/>
                  </a:cubicBezTo>
                  <a:cubicBezTo>
                    <a:pt x="66" y="251"/>
                    <a:pt x="86" y="263"/>
                    <a:pt x="108" y="263"/>
                  </a:cubicBezTo>
                  <a:cubicBezTo>
                    <a:pt x="118" y="263"/>
                    <a:pt x="127" y="261"/>
                    <a:pt x="137" y="256"/>
                  </a:cubicBezTo>
                  <a:cubicBezTo>
                    <a:pt x="191" y="256"/>
                    <a:pt x="240" y="186"/>
                    <a:pt x="224" y="120"/>
                  </a:cubicBezTo>
                  <a:cubicBezTo>
                    <a:pt x="224" y="83"/>
                    <a:pt x="207" y="50"/>
                    <a:pt x="191" y="33"/>
                  </a:cubicBezTo>
                  <a:cubicBezTo>
                    <a:pt x="174" y="17"/>
                    <a:pt x="174" y="17"/>
                    <a:pt x="158"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7" name="Google Shape;19757;p51"/>
            <p:cNvSpPr/>
            <p:nvPr/>
          </p:nvSpPr>
          <p:spPr>
            <a:xfrm>
              <a:off x="5136250" y="2748725"/>
              <a:ext cx="5575" cy="6525"/>
            </a:xfrm>
            <a:custGeom>
              <a:avLst/>
              <a:gdLst/>
              <a:ahLst/>
              <a:cxnLst/>
              <a:rect l="l" t="t" r="r" b="b"/>
              <a:pathLst>
                <a:path w="223" h="261" extrusionOk="0">
                  <a:moveTo>
                    <a:pt x="87" y="1"/>
                  </a:moveTo>
                  <a:cubicBezTo>
                    <a:pt x="70" y="1"/>
                    <a:pt x="37" y="21"/>
                    <a:pt x="17" y="54"/>
                  </a:cubicBezTo>
                  <a:cubicBezTo>
                    <a:pt x="0" y="87"/>
                    <a:pt x="0" y="124"/>
                    <a:pt x="0" y="157"/>
                  </a:cubicBezTo>
                  <a:cubicBezTo>
                    <a:pt x="0" y="190"/>
                    <a:pt x="17" y="207"/>
                    <a:pt x="54" y="244"/>
                  </a:cubicBezTo>
                  <a:cubicBezTo>
                    <a:pt x="70" y="260"/>
                    <a:pt x="103" y="260"/>
                    <a:pt x="120" y="260"/>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8" name="Google Shape;19758;p51"/>
            <p:cNvSpPr/>
            <p:nvPr/>
          </p:nvSpPr>
          <p:spPr>
            <a:xfrm>
              <a:off x="5101925" y="2771925"/>
              <a:ext cx="5575" cy="6675"/>
            </a:xfrm>
            <a:custGeom>
              <a:avLst/>
              <a:gdLst/>
              <a:ahLst/>
              <a:cxnLst/>
              <a:rect l="l" t="t" r="r" b="b"/>
              <a:pathLst>
                <a:path w="223" h="267" extrusionOk="0">
                  <a:moveTo>
                    <a:pt x="103" y="0"/>
                  </a:moveTo>
                  <a:cubicBezTo>
                    <a:pt x="33" y="21"/>
                    <a:pt x="0" y="87"/>
                    <a:pt x="0" y="157"/>
                  </a:cubicBezTo>
                  <a:cubicBezTo>
                    <a:pt x="0" y="190"/>
                    <a:pt x="17" y="227"/>
                    <a:pt x="50" y="243"/>
                  </a:cubicBezTo>
                  <a:cubicBezTo>
                    <a:pt x="64" y="255"/>
                    <a:pt x="85" y="267"/>
                    <a:pt x="108" y="267"/>
                  </a:cubicBezTo>
                  <a:cubicBezTo>
                    <a:pt x="117" y="267"/>
                    <a:pt x="127" y="265"/>
                    <a:pt x="136" y="260"/>
                  </a:cubicBezTo>
                  <a:cubicBezTo>
                    <a:pt x="190" y="260"/>
                    <a:pt x="223" y="190"/>
                    <a:pt x="223" y="124"/>
                  </a:cubicBezTo>
                  <a:cubicBezTo>
                    <a:pt x="223" y="87"/>
                    <a:pt x="206" y="54"/>
                    <a:pt x="173" y="37"/>
                  </a:cubicBezTo>
                  <a:cubicBezTo>
                    <a:pt x="173"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9" name="Google Shape;19759;p51"/>
            <p:cNvSpPr/>
            <p:nvPr/>
          </p:nvSpPr>
          <p:spPr>
            <a:xfrm>
              <a:off x="5097600" y="2817975"/>
              <a:ext cx="6100" cy="6425"/>
            </a:xfrm>
            <a:custGeom>
              <a:avLst/>
              <a:gdLst/>
              <a:ahLst/>
              <a:cxnLst/>
              <a:rect l="l" t="t" r="r" b="b"/>
              <a:pathLst>
                <a:path w="244" h="257" extrusionOk="0">
                  <a:moveTo>
                    <a:pt x="129" y="1"/>
                  </a:moveTo>
                  <a:cubicBezTo>
                    <a:pt x="87" y="1"/>
                    <a:pt x="44" y="32"/>
                    <a:pt x="17" y="84"/>
                  </a:cubicBezTo>
                  <a:cubicBezTo>
                    <a:pt x="0" y="154"/>
                    <a:pt x="37" y="220"/>
                    <a:pt x="87" y="257"/>
                  </a:cubicBezTo>
                  <a:lnTo>
                    <a:pt x="140" y="257"/>
                  </a:lnTo>
                  <a:cubicBezTo>
                    <a:pt x="173" y="257"/>
                    <a:pt x="223" y="220"/>
                    <a:pt x="243" y="187"/>
                  </a:cubicBezTo>
                  <a:cubicBezTo>
                    <a:pt x="243" y="137"/>
                    <a:pt x="243" y="84"/>
                    <a:pt x="206" y="51"/>
                  </a:cubicBezTo>
                  <a:cubicBezTo>
                    <a:pt x="206" y="34"/>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0" name="Google Shape;19760;p51"/>
            <p:cNvSpPr/>
            <p:nvPr/>
          </p:nvSpPr>
          <p:spPr>
            <a:xfrm>
              <a:off x="5139750" y="2779125"/>
              <a:ext cx="6400" cy="6550"/>
            </a:xfrm>
            <a:custGeom>
              <a:avLst/>
              <a:gdLst/>
              <a:ahLst/>
              <a:cxnLst/>
              <a:rect l="l" t="t" r="r" b="b"/>
              <a:pathLst>
                <a:path w="256" h="262" extrusionOk="0">
                  <a:moveTo>
                    <a:pt x="142" y="1"/>
                  </a:moveTo>
                  <a:cubicBezTo>
                    <a:pt x="97" y="1"/>
                    <a:pt x="47" y="31"/>
                    <a:pt x="33" y="75"/>
                  </a:cubicBezTo>
                  <a:cubicBezTo>
                    <a:pt x="0" y="145"/>
                    <a:pt x="33" y="228"/>
                    <a:pt x="83" y="248"/>
                  </a:cubicBezTo>
                  <a:cubicBezTo>
                    <a:pt x="101" y="257"/>
                    <a:pt x="119" y="261"/>
                    <a:pt x="135" y="261"/>
                  </a:cubicBezTo>
                  <a:cubicBezTo>
                    <a:pt x="180" y="261"/>
                    <a:pt x="215" y="230"/>
                    <a:pt x="240" y="178"/>
                  </a:cubicBezTo>
                  <a:cubicBezTo>
                    <a:pt x="256" y="108"/>
                    <a:pt x="223" y="4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1" name="Google Shape;19761;p51"/>
            <p:cNvSpPr/>
            <p:nvPr/>
          </p:nvSpPr>
          <p:spPr>
            <a:xfrm>
              <a:off x="5162425" y="2793775"/>
              <a:ext cx="6525" cy="6475"/>
            </a:xfrm>
            <a:custGeom>
              <a:avLst/>
              <a:gdLst/>
              <a:ahLst/>
              <a:cxnLst/>
              <a:rect l="l" t="t" r="r" b="b"/>
              <a:pathLst>
                <a:path w="261" h="259" extrusionOk="0">
                  <a:moveTo>
                    <a:pt x="147" y="0"/>
                  </a:moveTo>
                  <a:cubicBezTo>
                    <a:pt x="102" y="0"/>
                    <a:pt x="51" y="33"/>
                    <a:pt x="38" y="91"/>
                  </a:cubicBezTo>
                  <a:cubicBezTo>
                    <a:pt x="0" y="140"/>
                    <a:pt x="38" y="227"/>
                    <a:pt x="87" y="244"/>
                  </a:cubicBezTo>
                  <a:cubicBezTo>
                    <a:pt x="106" y="254"/>
                    <a:pt x="124" y="258"/>
                    <a:pt x="140" y="258"/>
                  </a:cubicBezTo>
                  <a:cubicBezTo>
                    <a:pt x="183" y="258"/>
                    <a:pt x="217" y="226"/>
                    <a:pt x="244" y="178"/>
                  </a:cubicBezTo>
                  <a:cubicBezTo>
                    <a:pt x="260" y="107"/>
                    <a:pt x="227" y="37"/>
                    <a:pt x="174"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2" name="Google Shape;19762;p51"/>
            <p:cNvSpPr/>
            <p:nvPr/>
          </p:nvSpPr>
          <p:spPr>
            <a:xfrm>
              <a:off x="5166350" y="2743150"/>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4" y="256"/>
                    <a:pt x="85" y="267"/>
                    <a:pt x="102" y="267"/>
                  </a:cubicBezTo>
                  <a:cubicBezTo>
                    <a:pt x="109" y="267"/>
                    <a:pt x="115" y="265"/>
                    <a:pt x="120" y="261"/>
                  </a:cubicBezTo>
                  <a:cubicBezTo>
                    <a:pt x="153" y="261"/>
                    <a:pt x="190" y="244"/>
                    <a:pt x="206" y="207"/>
                  </a:cubicBezTo>
                  <a:cubicBezTo>
                    <a:pt x="223" y="191"/>
                    <a:pt x="223" y="158"/>
                    <a:pt x="223" y="120"/>
                  </a:cubicBezTo>
                  <a:cubicBezTo>
                    <a:pt x="223" y="87"/>
                    <a:pt x="206" y="55"/>
                    <a:pt x="173" y="38"/>
                  </a:cubicBezTo>
                  <a:cubicBezTo>
                    <a:pt x="173"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3" name="Google Shape;19763;p51"/>
            <p:cNvSpPr/>
            <p:nvPr/>
          </p:nvSpPr>
          <p:spPr>
            <a:xfrm>
              <a:off x="5153875" y="2776250"/>
              <a:ext cx="6000" cy="6525"/>
            </a:xfrm>
            <a:custGeom>
              <a:avLst/>
              <a:gdLst/>
              <a:ahLst/>
              <a:cxnLst/>
              <a:rect l="l" t="t" r="r" b="b"/>
              <a:pathLst>
                <a:path w="240" h="261" extrusionOk="0">
                  <a:moveTo>
                    <a:pt x="136" y="0"/>
                  </a:moveTo>
                  <a:cubicBezTo>
                    <a:pt x="103" y="0"/>
                    <a:pt x="70" y="0"/>
                    <a:pt x="54" y="33"/>
                  </a:cubicBezTo>
                  <a:cubicBezTo>
                    <a:pt x="0" y="70"/>
                    <a:pt x="0" y="157"/>
                    <a:pt x="33" y="207"/>
                  </a:cubicBezTo>
                  <a:cubicBezTo>
                    <a:pt x="54" y="239"/>
                    <a:pt x="87" y="260"/>
                    <a:pt x="103" y="260"/>
                  </a:cubicBezTo>
                  <a:cubicBezTo>
                    <a:pt x="136" y="260"/>
                    <a:pt x="173" y="260"/>
                    <a:pt x="190" y="239"/>
                  </a:cubicBezTo>
                  <a:cubicBezTo>
                    <a:pt x="239" y="190"/>
                    <a:pt x="239" y="103"/>
                    <a:pt x="206" y="54"/>
                  </a:cubicBezTo>
                  <a:cubicBezTo>
                    <a:pt x="190" y="33"/>
                    <a:pt x="173" y="17"/>
                    <a:pt x="157"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4" name="Google Shape;19764;p51"/>
            <p:cNvSpPr/>
            <p:nvPr/>
          </p:nvSpPr>
          <p:spPr>
            <a:xfrm>
              <a:off x="5159025" y="2760375"/>
              <a:ext cx="6000" cy="6625"/>
            </a:xfrm>
            <a:custGeom>
              <a:avLst/>
              <a:gdLst/>
              <a:ahLst/>
              <a:cxnLst/>
              <a:rect l="l" t="t" r="r" b="b"/>
              <a:pathLst>
                <a:path w="240" h="265" extrusionOk="0">
                  <a:moveTo>
                    <a:pt x="103" y="0"/>
                  </a:moveTo>
                  <a:cubicBezTo>
                    <a:pt x="33" y="17"/>
                    <a:pt x="0" y="87"/>
                    <a:pt x="0" y="153"/>
                  </a:cubicBezTo>
                  <a:cubicBezTo>
                    <a:pt x="17" y="190"/>
                    <a:pt x="33" y="223"/>
                    <a:pt x="54" y="240"/>
                  </a:cubicBezTo>
                  <a:cubicBezTo>
                    <a:pt x="66" y="251"/>
                    <a:pt x="85" y="265"/>
                    <a:pt x="107" y="265"/>
                  </a:cubicBezTo>
                  <a:cubicBezTo>
                    <a:pt x="117" y="265"/>
                    <a:pt x="127" y="262"/>
                    <a:pt x="136" y="256"/>
                  </a:cubicBezTo>
                  <a:cubicBezTo>
                    <a:pt x="190" y="256"/>
                    <a:pt x="239" y="190"/>
                    <a:pt x="223" y="120"/>
                  </a:cubicBezTo>
                  <a:cubicBezTo>
                    <a:pt x="223" y="87"/>
                    <a:pt x="207" y="50"/>
                    <a:pt x="190" y="33"/>
                  </a:cubicBezTo>
                  <a:cubicBezTo>
                    <a:pt x="174" y="17"/>
                    <a:pt x="174"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5" name="Google Shape;19765;p51"/>
            <p:cNvSpPr/>
            <p:nvPr/>
          </p:nvSpPr>
          <p:spPr>
            <a:xfrm>
              <a:off x="5150875" y="2745975"/>
              <a:ext cx="6000" cy="6700"/>
            </a:xfrm>
            <a:custGeom>
              <a:avLst/>
              <a:gdLst/>
              <a:ahLst/>
              <a:cxnLst/>
              <a:rect l="l" t="t" r="r" b="b"/>
              <a:pathLst>
                <a:path w="240" h="268" extrusionOk="0">
                  <a:moveTo>
                    <a:pt x="109" y="1"/>
                  </a:moveTo>
                  <a:cubicBezTo>
                    <a:pt x="86" y="1"/>
                    <a:pt x="65" y="13"/>
                    <a:pt x="50" y="28"/>
                  </a:cubicBezTo>
                  <a:cubicBezTo>
                    <a:pt x="1" y="78"/>
                    <a:pt x="1" y="164"/>
                    <a:pt x="34" y="214"/>
                  </a:cubicBezTo>
                  <a:cubicBezTo>
                    <a:pt x="50" y="251"/>
                    <a:pt x="87" y="267"/>
                    <a:pt x="104" y="267"/>
                  </a:cubicBezTo>
                  <a:cubicBezTo>
                    <a:pt x="137" y="267"/>
                    <a:pt x="174" y="251"/>
                    <a:pt x="190" y="234"/>
                  </a:cubicBezTo>
                  <a:cubicBezTo>
                    <a:pt x="223" y="214"/>
                    <a:pt x="223" y="181"/>
                    <a:pt x="240" y="148"/>
                  </a:cubicBezTo>
                  <a:cubicBezTo>
                    <a:pt x="240" y="111"/>
                    <a:pt x="223" y="78"/>
                    <a:pt x="207" y="45"/>
                  </a:cubicBezTo>
                  <a:cubicBezTo>
                    <a:pt x="190" y="28"/>
                    <a:pt x="190" y="28"/>
                    <a:pt x="153" y="7"/>
                  </a:cubicBezTo>
                  <a:lnTo>
                    <a:pt x="137" y="7"/>
                  </a:lnTo>
                  <a:cubicBezTo>
                    <a:pt x="127" y="3"/>
                    <a:pt x="118"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6" name="Google Shape;19766;p51"/>
            <p:cNvSpPr/>
            <p:nvPr/>
          </p:nvSpPr>
          <p:spPr>
            <a:xfrm>
              <a:off x="5141800" y="2762350"/>
              <a:ext cx="5700" cy="6600"/>
            </a:xfrm>
            <a:custGeom>
              <a:avLst/>
              <a:gdLst/>
              <a:ahLst/>
              <a:cxnLst/>
              <a:rect l="l" t="t" r="r" b="b"/>
              <a:pathLst>
                <a:path w="228" h="264" extrusionOk="0">
                  <a:moveTo>
                    <a:pt x="123" y="1"/>
                  </a:moveTo>
                  <a:cubicBezTo>
                    <a:pt x="117" y="1"/>
                    <a:pt x="111" y="3"/>
                    <a:pt x="104" y="8"/>
                  </a:cubicBezTo>
                  <a:cubicBezTo>
                    <a:pt x="87" y="8"/>
                    <a:pt x="54" y="25"/>
                    <a:pt x="38" y="41"/>
                  </a:cubicBezTo>
                  <a:cubicBezTo>
                    <a:pt x="21" y="57"/>
                    <a:pt x="1" y="111"/>
                    <a:pt x="21" y="144"/>
                  </a:cubicBezTo>
                  <a:cubicBezTo>
                    <a:pt x="21" y="177"/>
                    <a:pt x="38" y="214"/>
                    <a:pt x="54" y="231"/>
                  </a:cubicBezTo>
                  <a:cubicBezTo>
                    <a:pt x="87" y="247"/>
                    <a:pt x="104" y="264"/>
                    <a:pt x="141" y="264"/>
                  </a:cubicBezTo>
                  <a:cubicBezTo>
                    <a:pt x="190" y="247"/>
                    <a:pt x="228" y="198"/>
                    <a:pt x="228" y="128"/>
                  </a:cubicBezTo>
                  <a:lnTo>
                    <a:pt x="228" y="111"/>
                  </a:lnTo>
                  <a:cubicBezTo>
                    <a:pt x="228" y="57"/>
                    <a:pt x="190" y="25"/>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7" name="Google Shape;19767;p51"/>
            <p:cNvSpPr/>
            <p:nvPr/>
          </p:nvSpPr>
          <p:spPr>
            <a:xfrm>
              <a:off x="5144900" y="2718325"/>
              <a:ext cx="6000" cy="6400"/>
            </a:xfrm>
            <a:custGeom>
              <a:avLst/>
              <a:gdLst/>
              <a:ahLst/>
              <a:cxnLst/>
              <a:rect l="l" t="t" r="r" b="b"/>
              <a:pathLst>
                <a:path w="240" h="256" extrusionOk="0">
                  <a:moveTo>
                    <a:pt x="120" y="0"/>
                  </a:moveTo>
                  <a:cubicBezTo>
                    <a:pt x="104" y="0"/>
                    <a:pt x="66" y="0"/>
                    <a:pt x="50" y="17"/>
                  </a:cubicBezTo>
                  <a:cubicBezTo>
                    <a:pt x="17" y="50"/>
                    <a:pt x="1" y="66"/>
                    <a:pt x="1" y="103"/>
                  </a:cubicBezTo>
                  <a:cubicBezTo>
                    <a:pt x="1" y="153"/>
                    <a:pt x="17" y="169"/>
                    <a:pt x="34" y="206"/>
                  </a:cubicBezTo>
                  <a:cubicBezTo>
                    <a:pt x="50" y="239"/>
                    <a:pt x="66" y="256"/>
                    <a:pt x="104" y="256"/>
                  </a:cubicBezTo>
                  <a:cubicBezTo>
                    <a:pt x="137" y="256"/>
                    <a:pt x="153" y="239"/>
                    <a:pt x="186" y="223"/>
                  </a:cubicBezTo>
                  <a:cubicBezTo>
                    <a:pt x="223" y="186"/>
                    <a:pt x="240" y="103"/>
                    <a:pt x="207" y="50"/>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8" name="Google Shape;19768;p51"/>
            <p:cNvSpPr/>
            <p:nvPr/>
          </p:nvSpPr>
          <p:spPr>
            <a:xfrm>
              <a:off x="5112650" y="2784925"/>
              <a:ext cx="6000" cy="6725"/>
            </a:xfrm>
            <a:custGeom>
              <a:avLst/>
              <a:gdLst/>
              <a:ahLst/>
              <a:cxnLst/>
              <a:rect l="l" t="t" r="r" b="b"/>
              <a:pathLst>
                <a:path w="240" h="269" extrusionOk="0">
                  <a:moveTo>
                    <a:pt x="104" y="1"/>
                  </a:moveTo>
                  <a:cubicBezTo>
                    <a:pt x="87" y="1"/>
                    <a:pt x="70" y="6"/>
                    <a:pt x="54" y="16"/>
                  </a:cubicBezTo>
                  <a:cubicBezTo>
                    <a:pt x="33" y="33"/>
                    <a:pt x="17" y="66"/>
                    <a:pt x="0" y="82"/>
                  </a:cubicBezTo>
                  <a:lnTo>
                    <a:pt x="0" y="169"/>
                  </a:lnTo>
                  <a:cubicBezTo>
                    <a:pt x="17" y="202"/>
                    <a:pt x="33" y="239"/>
                    <a:pt x="70" y="255"/>
                  </a:cubicBezTo>
                  <a:cubicBezTo>
                    <a:pt x="83" y="264"/>
                    <a:pt x="98" y="268"/>
                    <a:pt x="113" y="268"/>
                  </a:cubicBezTo>
                  <a:cubicBezTo>
                    <a:pt x="153" y="268"/>
                    <a:pt x="194" y="237"/>
                    <a:pt x="206"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9" name="Google Shape;19769;p51"/>
            <p:cNvSpPr/>
            <p:nvPr/>
          </p:nvSpPr>
          <p:spPr>
            <a:xfrm>
              <a:off x="5059350" y="2761300"/>
              <a:ext cx="6525" cy="6750"/>
            </a:xfrm>
            <a:custGeom>
              <a:avLst/>
              <a:gdLst/>
              <a:ahLst/>
              <a:cxnLst/>
              <a:rect l="l" t="t" r="r" b="b"/>
              <a:pathLst>
                <a:path w="261" h="270" extrusionOk="0">
                  <a:moveTo>
                    <a:pt x="122" y="0"/>
                  </a:moveTo>
                  <a:cubicBezTo>
                    <a:pt x="78" y="0"/>
                    <a:pt x="45" y="32"/>
                    <a:pt x="21" y="83"/>
                  </a:cubicBezTo>
                  <a:cubicBezTo>
                    <a:pt x="1" y="153"/>
                    <a:pt x="38" y="240"/>
                    <a:pt x="87" y="256"/>
                  </a:cubicBezTo>
                  <a:cubicBezTo>
                    <a:pt x="101" y="265"/>
                    <a:pt x="116" y="269"/>
                    <a:pt x="131" y="269"/>
                  </a:cubicBezTo>
                  <a:cubicBezTo>
                    <a:pt x="173" y="269"/>
                    <a:pt x="212" y="238"/>
                    <a:pt x="227" y="186"/>
                  </a:cubicBezTo>
                  <a:cubicBezTo>
                    <a:pt x="260" y="116"/>
                    <a:pt x="227" y="34"/>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0" name="Google Shape;19770;p51"/>
            <p:cNvSpPr/>
            <p:nvPr/>
          </p:nvSpPr>
          <p:spPr>
            <a:xfrm>
              <a:off x="5055950" y="2731850"/>
              <a:ext cx="6000" cy="6600"/>
            </a:xfrm>
            <a:custGeom>
              <a:avLst/>
              <a:gdLst/>
              <a:ahLst/>
              <a:cxnLst/>
              <a:rect l="l" t="t" r="r" b="b"/>
              <a:pathLst>
                <a:path w="240" h="264" extrusionOk="0">
                  <a:moveTo>
                    <a:pt x="111" y="1"/>
                  </a:moveTo>
                  <a:cubicBezTo>
                    <a:pt x="92" y="1"/>
                    <a:pt x="77" y="12"/>
                    <a:pt x="54" y="24"/>
                  </a:cubicBezTo>
                  <a:cubicBezTo>
                    <a:pt x="17" y="78"/>
                    <a:pt x="0" y="160"/>
                    <a:pt x="33" y="214"/>
                  </a:cubicBezTo>
                  <a:cubicBezTo>
                    <a:pt x="71" y="247"/>
                    <a:pt x="87" y="263"/>
                    <a:pt x="120" y="263"/>
                  </a:cubicBezTo>
                  <a:cubicBezTo>
                    <a:pt x="157" y="263"/>
                    <a:pt x="174" y="247"/>
                    <a:pt x="207" y="230"/>
                  </a:cubicBezTo>
                  <a:cubicBezTo>
                    <a:pt x="223" y="214"/>
                    <a:pt x="240" y="181"/>
                    <a:pt x="240" y="144"/>
                  </a:cubicBezTo>
                  <a:cubicBezTo>
                    <a:pt x="240" y="111"/>
                    <a:pt x="240" y="78"/>
                    <a:pt x="223" y="41"/>
                  </a:cubicBezTo>
                  <a:cubicBezTo>
                    <a:pt x="207" y="24"/>
                    <a:pt x="190" y="24"/>
                    <a:pt x="174" y="8"/>
                  </a:cubicBezTo>
                  <a:lnTo>
                    <a:pt x="137" y="8"/>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1" name="Google Shape;19771;p51"/>
            <p:cNvSpPr/>
            <p:nvPr/>
          </p:nvSpPr>
          <p:spPr>
            <a:xfrm>
              <a:off x="5060275" y="2809325"/>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7" y="256"/>
                    <a:pt x="104" y="256"/>
                    <a:pt x="137" y="256"/>
                  </a:cubicBezTo>
                  <a:cubicBezTo>
                    <a:pt x="170" y="240"/>
                    <a:pt x="190" y="223"/>
                    <a:pt x="207" y="207"/>
                  </a:cubicBezTo>
                  <a:cubicBezTo>
                    <a:pt x="223" y="174"/>
                    <a:pt x="240" y="137"/>
                    <a:pt x="223" y="104"/>
                  </a:cubicBezTo>
                  <a:cubicBezTo>
                    <a:pt x="223" y="71"/>
                    <a:pt x="207" y="34"/>
                    <a:pt x="190"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2" name="Google Shape;19772;p51"/>
            <p:cNvSpPr/>
            <p:nvPr/>
          </p:nvSpPr>
          <p:spPr>
            <a:xfrm>
              <a:off x="5063275" y="2715225"/>
              <a:ext cx="5575" cy="6700"/>
            </a:xfrm>
            <a:custGeom>
              <a:avLst/>
              <a:gdLst/>
              <a:ahLst/>
              <a:cxnLst/>
              <a:rect l="l" t="t" r="r" b="b"/>
              <a:pathLst>
                <a:path w="223" h="268" extrusionOk="0">
                  <a:moveTo>
                    <a:pt x="87" y="1"/>
                  </a:moveTo>
                  <a:cubicBezTo>
                    <a:pt x="70" y="21"/>
                    <a:pt x="33" y="38"/>
                    <a:pt x="17" y="54"/>
                  </a:cubicBezTo>
                  <a:cubicBezTo>
                    <a:pt x="0" y="87"/>
                    <a:pt x="0" y="124"/>
                    <a:pt x="0" y="157"/>
                  </a:cubicBezTo>
                  <a:cubicBezTo>
                    <a:pt x="0" y="190"/>
                    <a:pt x="17" y="227"/>
                    <a:pt x="33" y="244"/>
                  </a:cubicBezTo>
                  <a:cubicBezTo>
                    <a:pt x="59" y="256"/>
                    <a:pt x="84" y="267"/>
                    <a:pt x="101" y="267"/>
                  </a:cubicBezTo>
                  <a:cubicBezTo>
                    <a:pt x="109" y="267"/>
                    <a:pt x="115" y="265"/>
                    <a:pt x="120" y="260"/>
                  </a:cubicBezTo>
                  <a:cubicBezTo>
                    <a:pt x="190" y="260"/>
                    <a:pt x="223" y="190"/>
                    <a:pt x="223" y="124"/>
                  </a:cubicBezTo>
                  <a:cubicBezTo>
                    <a:pt x="206" y="87"/>
                    <a:pt x="190" y="54"/>
                    <a:pt x="173" y="38"/>
                  </a:cubicBezTo>
                  <a:cubicBezTo>
                    <a:pt x="173" y="21"/>
                    <a:pt x="153" y="21"/>
                    <a:pt x="153" y="21"/>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3" name="Google Shape;19773;p51"/>
            <p:cNvSpPr/>
            <p:nvPr/>
          </p:nvSpPr>
          <p:spPr>
            <a:xfrm>
              <a:off x="5053375" y="2781400"/>
              <a:ext cx="5600" cy="6600"/>
            </a:xfrm>
            <a:custGeom>
              <a:avLst/>
              <a:gdLst/>
              <a:ahLst/>
              <a:cxnLst/>
              <a:rect l="l" t="t" r="r" b="b"/>
              <a:pathLst>
                <a:path w="224" h="264" extrusionOk="0">
                  <a:moveTo>
                    <a:pt x="103" y="1"/>
                  </a:moveTo>
                  <a:cubicBezTo>
                    <a:pt x="33" y="17"/>
                    <a:pt x="0" y="87"/>
                    <a:pt x="0" y="157"/>
                  </a:cubicBezTo>
                  <a:cubicBezTo>
                    <a:pt x="15" y="215"/>
                    <a:pt x="58" y="263"/>
                    <a:pt x="113" y="263"/>
                  </a:cubicBezTo>
                  <a:cubicBezTo>
                    <a:pt x="120" y="263"/>
                    <a:pt x="128" y="262"/>
                    <a:pt x="136" y="260"/>
                  </a:cubicBezTo>
                  <a:cubicBezTo>
                    <a:pt x="157" y="260"/>
                    <a:pt x="190" y="240"/>
                    <a:pt x="207" y="207"/>
                  </a:cubicBezTo>
                  <a:cubicBezTo>
                    <a:pt x="223" y="174"/>
                    <a:pt x="223" y="137"/>
                    <a:pt x="223"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4" name="Google Shape;19774;p51"/>
            <p:cNvSpPr/>
            <p:nvPr/>
          </p:nvSpPr>
          <p:spPr>
            <a:xfrm>
              <a:off x="5086050" y="2727275"/>
              <a:ext cx="6000" cy="6525"/>
            </a:xfrm>
            <a:custGeom>
              <a:avLst/>
              <a:gdLst/>
              <a:ahLst/>
              <a:cxnLst/>
              <a:rect l="l" t="t" r="r" b="b"/>
              <a:pathLst>
                <a:path w="240" h="261" extrusionOk="0">
                  <a:moveTo>
                    <a:pt x="103" y="1"/>
                  </a:moveTo>
                  <a:cubicBezTo>
                    <a:pt x="33" y="1"/>
                    <a:pt x="0" y="71"/>
                    <a:pt x="0" y="137"/>
                  </a:cubicBezTo>
                  <a:cubicBezTo>
                    <a:pt x="17" y="174"/>
                    <a:pt x="17" y="207"/>
                    <a:pt x="50" y="224"/>
                  </a:cubicBezTo>
                  <a:cubicBezTo>
                    <a:pt x="66" y="261"/>
                    <a:pt x="103" y="261"/>
                    <a:pt x="136" y="261"/>
                  </a:cubicBezTo>
                  <a:cubicBezTo>
                    <a:pt x="190" y="240"/>
                    <a:pt x="239" y="174"/>
                    <a:pt x="223" y="104"/>
                  </a:cubicBezTo>
                  <a:cubicBezTo>
                    <a:pt x="223" y="71"/>
                    <a:pt x="206" y="34"/>
                    <a:pt x="169"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5" name="Google Shape;19775;p51"/>
            <p:cNvSpPr/>
            <p:nvPr/>
          </p:nvSpPr>
          <p:spPr>
            <a:xfrm>
              <a:off x="5146150" y="2474750"/>
              <a:ext cx="2175" cy="850"/>
            </a:xfrm>
            <a:custGeom>
              <a:avLst/>
              <a:gdLst/>
              <a:ahLst/>
              <a:cxnLst/>
              <a:rect l="l" t="t" r="r" b="b"/>
              <a:pathLst>
                <a:path w="87" h="34" extrusionOk="0">
                  <a:moveTo>
                    <a:pt x="0" y="1"/>
                  </a:moveTo>
                  <a:cubicBezTo>
                    <a:pt x="5" y="1"/>
                    <a:pt x="11" y="2"/>
                    <a:pt x="18" y="4"/>
                  </a:cubicBezTo>
                  <a:lnTo>
                    <a:pt x="18" y="4"/>
                  </a:lnTo>
                  <a:cubicBezTo>
                    <a:pt x="18" y="3"/>
                    <a:pt x="17" y="2"/>
                    <a:pt x="16" y="1"/>
                  </a:cubicBezTo>
                  <a:close/>
                  <a:moveTo>
                    <a:pt x="18" y="4"/>
                  </a:moveTo>
                  <a:cubicBezTo>
                    <a:pt x="35" y="34"/>
                    <a:pt x="55" y="34"/>
                    <a:pt x="87" y="34"/>
                  </a:cubicBezTo>
                  <a:cubicBezTo>
                    <a:pt x="63" y="22"/>
                    <a:pt x="37" y="10"/>
                    <a:pt x="1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6" name="Google Shape;19776;p51"/>
            <p:cNvSpPr/>
            <p:nvPr/>
          </p:nvSpPr>
          <p:spPr>
            <a:xfrm>
              <a:off x="5104900" y="2460650"/>
              <a:ext cx="5600" cy="4250"/>
            </a:xfrm>
            <a:custGeom>
              <a:avLst/>
              <a:gdLst/>
              <a:ahLst/>
              <a:cxnLst/>
              <a:rect l="l" t="t" r="r" b="b"/>
              <a:pathLst>
                <a:path w="224" h="170" extrusionOk="0">
                  <a:moveTo>
                    <a:pt x="17" y="0"/>
                  </a:moveTo>
                  <a:cubicBezTo>
                    <a:pt x="17" y="17"/>
                    <a:pt x="1" y="33"/>
                    <a:pt x="17" y="66"/>
                  </a:cubicBezTo>
                  <a:cubicBezTo>
                    <a:pt x="17" y="103"/>
                    <a:pt x="34" y="120"/>
                    <a:pt x="54" y="153"/>
                  </a:cubicBezTo>
                  <a:cubicBezTo>
                    <a:pt x="87" y="169"/>
                    <a:pt x="104" y="169"/>
                    <a:pt x="137" y="169"/>
                  </a:cubicBezTo>
                  <a:cubicBezTo>
                    <a:pt x="190" y="153"/>
                    <a:pt x="223" y="120"/>
                    <a:pt x="223" y="50"/>
                  </a:cubicBezTo>
                  <a:cubicBezTo>
                    <a:pt x="158" y="33"/>
                    <a:pt x="87"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7" name="Google Shape;19777;p51"/>
            <p:cNvSpPr/>
            <p:nvPr/>
          </p:nvSpPr>
          <p:spPr>
            <a:xfrm>
              <a:off x="5052950" y="2796850"/>
              <a:ext cx="4775" cy="6525"/>
            </a:xfrm>
            <a:custGeom>
              <a:avLst/>
              <a:gdLst/>
              <a:ahLst/>
              <a:cxnLst/>
              <a:rect l="l" t="t" r="r" b="b"/>
              <a:pathLst>
                <a:path w="191" h="261" extrusionOk="0">
                  <a:moveTo>
                    <a:pt x="50" y="1"/>
                  </a:moveTo>
                  <a:cubicBezTo>
                    <a:pt x="34" y="1"/>
                    <a:pt x="17" y="17"/>
                    <a:pt x="1" y="34"/>
                  </a:cubicBezTo>
                  <a:lnTo>
                    <a:pt x="1" y="224"/>
                  </a:lnTo>
                  <a:lnTo>
                    <a:pt x="1" y="240"/>
                  </a:lnTo>
                  <a:cubicBezTo>
                    <a:pt x="34" y="261"/>
                    <a:pt x="50" y="261"/>
                    <a:pt x="87" y="261"/>
                  </a:cubicBezTo>
                  <a:cubicBezTo>
                    <a:pt x="120" y="261"/>
                    <a:pt x="137" y="240"/>
                    <a:pt x="153" y="207"/>
                  </a:cubicBezTo>
                  <a:cubicBezTo>
                    <a:pt x="174" y="174"/>
                    <a:pt x="191" y="137"/>
                    <a:pt x="191" y="104"/>
                  </a:cubicBezTo>
                  <a:cubicBezTo>
                    <a:pt x="174" y="71"/>
                    <a:pt x="153" y="55"/>
                    <a:pt x="137" y="17"/>
                  </a:cubicBezTo>
                  <a:cubicBezTo>
                    <a:pt x="137" y="17"/>
                    <a:pt x="120"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8" name="Google Shape;19778;p51"/>
            <p:cNvSpPr/>
            <p:nvPr/>
          </p:nvSpPr>
          <p:spPr>
            <a:xfrm>
              <a:off x="5079975" y="2789550"/>
              <a:ext cx="5675" cy="6500"/>
            </a:xfrm>
            <a:custGeom>
              <a:avLst/>
              <a:gdLst/>
              <a:ahLst/>
              <a:cxnLst/>
              <a:rect l="l" t="t" r="r" b="b"/>
              <a:pathLst>
                <a:path w="227" h="260" extrusionOk="0">
                  <a:moveTo>
                    <a:pt x="87" y="0"/>
                  </a:moveTo>
                  <a:cubicBezTo>
                    <a:pt x="37" y="17"/>
                    <a:pt x="0" y="87"/>
                    <a:pt x="0" y="157"/>
                  </a:cubicBezTo>
                  <a:cubicBezTo>
                    <a:pt x="0" y="190"/>
                    <a:pt x="21" y="206"/>
                    <a:pt x="54" y="243"/>
                  </a:cubicBezTo>
                  <a:cubicBezTo>
                    <a:pt x="70" y="260"/>
                    <a:pt x="103" y="260"/>
                    <a:pt x="124" y="260"/>
                  </a:cubicBezTo>
                  <a:cubicBezTo>
                    <a:pt x="190" y="243"/>
                    <a:pt x="227" y="173"/>
                    <a:pt x="227" y="103"/>
                  </a:cubicBezTo>
                  <a:cubicBezTo>
                    <a:pt x="227" y="70"/>
                    <a:pt x="206" y="54"/>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9" name="Google Shape;19779;p51"/>
            <p:cNvSpPr/>
            <p:nvPr/>
          </p:nvSpPr>
          <p:spPr>
            <a:xfrm>
              <a:off x="5071825" y="2684825"/>
              <a:ext cx="6100" cy="6400"/>
            </a:xfrm>
            <a:custGeom>
              <a:avLst/>
              <a:gdLst/>
              <a:ahLst/>
              <a:cxnLst/>
              <a:rect l="l" t="t" r="r" b="b"/>
              <a:pathLst>
                <a:path w="244" h="256" extrusionOk="0">
                  <a:moveTo>
                    <a:pt x="120" y="0"/>
                  </a:moveTo>
                  <a:cubicBezTo>
                    <a:pt x="87" y="0"/>
                    <a:pt x="70" y="17"/>
                    <a:pt x="37" y="33"/>
                  </a:cubicBezTo>
                  <a:cubicBezTo>
                    <a:pt x="17" y="50"/>
                    <a:pt x="0" y="83"/>
                    <a:pt x="0" y="120"/>
                  </a:cubicBezTo>
                  <a:cubicBezTo>
                    <a:pt x="0" y="153"/>
                    <a:pt x="0" y="186"/>
                    <a:pt x="17" y="206"/>
                  </a:cubicBezTo>
                  <a:cubicBezTo>
                    <a:pt x="37" y="239"/>
                    <a:pt x="70" y="256"/>
                    <a:pt x="103" y="256"/>
                  </a:cubicBezTo>
                  <a:cubicBezTo>
                    <a:pt x="120" y="256"/>
                    <a:pt x="157" y="256"/>
                    <a:pt x="174" y="239"/>
                  </a:cubicBezTo>
                  <a:cubicBezTo>
                    <a:pt x="223" y="186"/>
                    <a:pt x="244" y="103"/>
                    <a:pt x="190" y="50"/>
                  </a:cubicBezTo>
                  <a:cubicBezTo>
                    <a:pt x="190" y="33"/>
                    <a:pt x="174" y="17"/>
                    <a:pt x="157" y="17"/>
                  </a:cubicBezTo>
                  <a:cubicBezTo>
                    <a:pt x="141" y="0"/>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0" name="Google Shape;19780;p51"/>
            <p:cNvSpPr/>
            <p:nvPr/>
          </p:nvSpPr>
          <p:spPr>
            <a:xfrm>
              <a:off x="5077400" y="2809325"/>
              <a:ext cx="6100" cy="6625"/>
            </a:xfrm>
            <a:custGeom>
              <a:avLst/>
              <a:gdLst/>
              <a:ahLst/>
              <a:cxnLst/>
              <a:rect l="l" t="t" r="r" b="b"/>
              <a:pathLst>
                <a:path w="244" h="265" extrusionOk="0">
                  <a:moveTo>
                    <a:pt x="140" y="1"/>
                  </a:moveTo>
                  <a:cubicBezTo>
                    <a:pt x="103" y="1"/>
                    <a:pt x="70" y="17"/>
                    <a:pt x="54" y="34"/>
                  </a:cubicBezTo>
                  <a:cubicBezTo>
                    <a:pt x="21" y="50"/>
                    <a:pt x="21" y="87"/>
                    <a:pt x="0" y="120"/>
                  </a:cubicBezTo>
                  <a:cubicBezTo>
                    <a:pt x="0" y="153"/>
                    <a:pt x="21" y="190"/>
                    <a:pt x="37" y="207"/>
                  </a:cubicBezTo>
                  <a:cubicBezTo>
                    <a:pt x="56" y="248"/>
                    <a:pt x="88" y="265"/>
                    <a:pt x="121" y="265"/>
                  </a:cubicBezTo>
                  <a:cubicBezTo>
                    <a:pt x="144" y="265"/>
                    <a:pt x="169" y="256"/>
                    <a:pt x="190" y="240"/>
                  </a:cubicBezTo>
                  <a:cubicBezTo>
                    <a:pt x="243" y="190"/>
                    <a:pt x="243" y="104"/>
                    <a:pt x="206" y="50"/>
                  </a:cubicBezTo>
                  <a:cubicBezTo>
                    <a:pt x="190" y="34"/>
                    <a:pt x="173" y="17"/>
                    <a:pt x="157" y="17"/>
                  </a:cubicBezTo>
                  <a:cubicBezTo>
                    <a:pt x="157" y="1"/>
                    <a:pt x="14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1" name="Google Shape;19781;p51"/>
            <p:cNvSpPr/>
            <p:nvPr/>
          </p:nvSpPr>
          <p:spPr>
            <a:xfrm>
              <a:off x="5081300" y="2773575"/>
              <a:ext cx="6425" cy="6475"/>
            </a:xfrm>
            <a:custGeom>
              <a:avLst/>
              <a:gdLst/>
              <a:ahLst/>
              <a:cxnLst/>
              <a:rect l="l" t="t" r="r" b="b"/>
              <a:pathLst>
                <a:path w="257" h="259" extrusionOk="0">
                  <a:moveTo>
                    <a:pt x="140" y="0"/>
                  </a:moveTo>
                  <a:cubicBezTo>
                    <a:pt x="86" y="0"/>
                    <a:pt x="45" y="33"/>
                    <a:pt x="17" y="91"/>
                  </a:cubicBezTo>
                  <a:cubicBezTo>
                    <a:pt x="1" y="140"/>
                    <a:pt x="34" y="227"/>
                    <a:pt x="87" y="243"/>
                  </a:cubicBezTo>
                  <a:cubicBezTo>
                    <a:pt x="101" y="254"/>
                    <a:pt x="116" y="258"/>
                    <a:pt x="131" y="258"/>
                  </a:cubicBezTo>
                  <a:cubicBezTo>
                    <a:pt x="171" y="258"/>
                    <a:pt x="211" y="225"/>
                    <a:pt x="223" y="177"/>
                  </a:cubicBezTo>
                  <a:cubicBezTo>
                    <a:pt x="256" y="107"/>
                    <a:pt x="223" y="37"/>
                    <a:pt x="174" y="4"/>
                  </a:cubicBezTo>
                  <a:cubicBezTo>
                    <a:pt x="162" y="1"/>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2" name="Google Shape;19782;p51"/>
            <p:cNvSpPr/>
            <p:nvPr/>
          </p:nvSpPr>
          <p:spPr>
            <a:xfrm>
              <a:off x="5067075" y="2776250"/>
              <a:ext cx="6100" cy="6675"/>
            </a:xfrm>
            <a:custGeom>
              <a:avLst/>
              <a:gdLst/>
              <a:ahLst/>
              <a:cxnLst/>
              <a:rect l="l" t="t" r="r" b="b"/>
              <a:pathLst>
                <a:path w="244" h="267" extrusionOk="0">
                  <a:moveTo>
                    <a:pt x="104" y="0"/>
                  </a:moveTo>
                  <a:cubicBezTo>
                    <a:pt x="38" y="17"/>
                    <a:pt x="1" y="87"/>
                    <a:pt x="1" y="157"/>
                  </a:cubicBezTo>
                  <a:cubicBezTo>
                    <a:pt x="21" y="190"/>
                    <a:pt x="38" y="223"/>
                    <a:pt x="54" y="239"/>
                  </a:cubicBezTo>
                  <a:cubicBezTo>
                    <a:pt x="66" y="254"/>
                    <a:pt x="86" y="267"/>
                    <a:pt x="110" y="267"/>
                  </a:cubicBezTo>
                  <a:cubicBezTo>
                    <a:pt x="120" y="267"/>
                    <a:pt x="130" y="265"/>
                    <a:pt x="141" y="260"/>
                  </a:cubicBezTo>
                  <a:cubicBezTo>
                    <a:pt x="190" y="260"/>
                    <a:pt x="244" y="190"/>
                    <a:pt x="227" y="120"/>
                  </a:cubicBezTo>
                  <a:cubicBezTo>
                    <a:pt x="227" y="87"/>
                    <a:pt x="207" y="54"/>
                    <a:pt x="190" y="33"/>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3" name="Google Shape;19783;p51"/>
            <p:cNvSpPr/>
            <p:nvPr/>
          </p:nvSpPr>
          <p:spPr>
            <a:xfrm>
              <a:off x="5068825" y="2729050"/>
              <a:ext cx="5600" cy="6400"/>
            </a:xfrm>
            <a:custGeom>
              <a:avLst/>
              <a:gdLst/>
              <a:ahLst/>
              <a:cxnLst/>
              <a:rect l="l" t="t" r="r" b="b"/>
              <a:pathLst>
                <a:path w="224" h="256" extrusionOk="0">
                  <a:moveTo>
                    <a:pt x="104" y="0"/>
                  </a:moveTo>
                  <a:cubicBezTo>
                    <a:pt x="71" y="0"/>
                    <a:pt x="54" y="17"/>
                    <a:pt x="34" y="33"/>
                  </a:cubicBezTo>
                  <a:cubicBezTo>
                    <a:pt x="17" y="66"/>
                    <a:pt x="1" y="103"/>
                    <a:pt x="1" y="153"/>
                  </a:cubicBezTo>
                  <a:cubicBezTo>
                    <a:pt x="17" y="190"/>
                    <a:pt x="34" y="206"/>
                    <a:pt x="54" y="239"/>
                  </a:cubicBezTo>
                  <a:cubicBezTo>
                    <a:pt x="71" y="256"/>
                    <a:pt x="104" y="256"/>
                    <a:pt x="137" y="256"/>
                  </a:cubicBezTo>
                  <a:cubicBezTo>
                    <a:pt x="190" y="239"/>
                    <a:pt x="223" y="190"/>
                    <a:pt x="223" y="120"/>
                  </a:cubicBezTo>
                  <a:lnTo>
                    <a:pt x="223" y="103"/>
                  </a:lnTo>
                  <a:cubicBezTo>
                    <a:pt x="223" y="66"/>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4" name="Google Shape;19784;p51"/>
            <p:cNvSpPr/>
            <p:nvPr/>
          </p:nvSpPr>
          <p:spPr>
            <a:xfrm>
              <a:off x="5066675" y="2792525"/>
              <a:ext cx="6100" cy="6525"/>
            </a:xfrm>
            <a:custGeom>
              <a:avLst/>
              <a:gdLst/>
              <a:ahLst/>
              <a:cxnLst/>
              <a:rect l="l" t="t" r="r" b="b"/>
              <a:pathLst>
                <a:path w="244" h="261" extrusionOk="0">
                  <a:moveTo>
                    <a:pt x="140" y="1"/>
                  </a:moveTo>
                  <a:cubicBezTo>
                    <a:pt x="103" y="1"/>
                    <a:pt x="70" y="1"/>
                    <a:pt x="54" y="21"/>
                  </a:cubicBezTo>
                  <a:cubicBezTo>
                    <a:pt x="0" y="71"/>
                    <a:pt x="0" y="157"/>
                    <a:pt x="37" y="207"/>
                  </a:cubicBezTo>
                  <a:cubicBezTo>
                    <a:pt x="54" y="244"/>
                    <a:pt x="87" y="261"/>
                    <a:pt x="103" y="261"/>
                  </a:cubicBezTo>
                  <a:cubicBezTo>
                    <a:pt x="140" y="261"/>
                    <a:pt x="173" y="261"/>
                    <a:pt x="190" y="228"/>
                  </a:cubicBezTo>
                  <a:cubicBezTo>
                    <a:pt x="243" y="190"/>
                    <a:pt x="243" y="104"/>
                    <a:pt x="206" y="54"/>
                  </a:cubicBezTo>
                  <a:cubicBezTo>
                    <a:pt x="190" y="38"/>
                    <a:pt x="190"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5" name="Google Shape;19785;p51"/>
            <p:cNvSpPr/>
            <p:nvPr/>
          </p:nvSpPr>
          <p:spPr>
            <a:xfrm>
              <a:off x="5066675" y="2745825"/>
              <a:ext cx="6500" cy="6525"/>
            </a:xfrm>
            <a:custGeom>
              <a:avLst/>
              <a:gdLst/>
              <a:ahLst/>
              <a:cxnLst/>
              <a:rect l="l" t="t" r="r" b="b"/>
              <a:pathLst>
                <a:path w="260" h="261" extrusionOk="0">
                  <a:moveTo>
                    <a:pt x="129" y="1"/>
                  </a:moveTo>
                  <a:cubicBezTo>
                    <a:pt x="88" y="1"/>
                    <a:pt x="49" y="32"/>
                    <a:pt x="37" y="84"/>
                  </a:cubicBezTo>
                  <a:cubicBezTo>
                    <a:pt x="0" y="154"/>
                    <a:pt x="37" y="220"/>
                    <a:pt x="87" y="257"/>
                  </a:cubicBezTo>
                  <a:cubicBezTo>
                    <a:pt x="99" y="260"/>
                    <a:pt x="110" y="261"/>
                    <a:pt x="121" y="261"/>
                  </a:cubicBezTo>
                  <a:cubicBezTo>
                    <a:pt x="173" y="261"/>
                    <a:pt x="213" y="228"/>
                    <a:pt x="243" y="170"/>
                  </a:cubicBezTo>
                  <a:cubicBezTo>
                    <a:pt x="260" y="100"/>
                    <a:pt x="223" y="34"/>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6" name="Google Shape;19786;p51"/>
            <p:cNvSpPr/>
            <p:nvPr/>
          </p:nvSpPr>
          <p:spPr>
            <a:xfrm>
              <a:off x="5124700" y="2780025"/>
              <a:ext cx="6000" cy="6650"/>
            </a:xfrm>
            <a:custGeom>
              <a:avLst/>
              <a:gdLst/>
              <a:ahLst/>
              <a:cxnLst/>
              <a:rect l="l" t="t" r="r" b="b"/>
              <a:pathLst>
                <a:path w="240" h="266" extrusionOk="0">
                  <a:moveTo>
                    <a:pt x="132" y="0"/>
                  </a:moveTo>
                  <a:cubicBezTo>
                    <a:pt x="79" y="0"/>
                    <a:pt x="30" y="35"/>
                    <a:pt x="17" y="88"/>
                  </a:cubicBezTo>
                  <a:cubicBezTo>
                    <a:pt x="0" y="159"/>
                    <a:pt x="33" y="229"/>
                    <a:pt x="87" y="262"/>
                  </a:cubicBezTo>
                  <a:cubicBezTo>
                    <a:pt x="95" y="264"/>
                    <a:pt x="104" y="266"/>
                    <a:pt x="114" y="266"/>
                  </a:cubicBezTo>
                  <a:cubicBezTo>
                    <a:pt x="159" y="266"/>
                    <a:pt x="209" y="233"/>
                    <a:pt x="223" y="175"/>
                  </a:cubicBezTo>
                  <a:cubicBezTo>
                    <a:pt x="240" y="109"/>
                    <a:pt x="223" y="39"/>
                    <a:pt x="169" y="6"/>
                  </a:cubicBezTo>
                  <a:cubicBezTo>
                    <a:pt x="157" y="2"/>
                    <a:pt x="14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7" name="Google Shape;19787;p51"/>
            <p:cNvSpPr/>
            <p:nvPr/>
          </p:nvSpPr>
          <p:spPr>
            <a:xfrm>
              <a:off x="5068425" y="2824475"/>
              <a:ext cx="5175" cy="2100"/>
            </a:xfrm>
            <a:custGeom>
              <a:avLst/>
              <a:gdLst/>
              <a:ahLst/>
              <a:cxnLst/>
              <a:rect l="l" t="t" r="r" b="b"/>
              <a:pathLst>
                <a:path w="207" h="84" extrusionOk="0">
                  <a:moveTo>
                    <a:pt x="120" y="1"/>
                  </a:moveTo>
                  <a:cubicBezTo>
                    <a:pt x="108" y="1"/>
                    <a:pt x="95" y="5"/>
                    <a:pt x="87" y="13"/>
                  </a:cubicBezTo>
                  <a:cubicBezTo>
                    <a:pt x="70" y="13"/>
                    <a:pt x="33" y="30"/>
                    <a:pt x="17" y="63"/>
                  </a:cubicBezTo>
                  <a:lnTo>
                    <a:pt x="0" y="83"/>
                  </a:lnTo>
                  <a:lnTo>
                    <a:pt x="206" y="83"/>
                  </a:lnTo>
                  <a:cubicBezTo>
                    <a:pt x="206" y="63"/>
                    <a:pt x="190" y="46"/>
                    <a:pt x="173" y="30"/>
                  </a:cubicBezTo>
                  <a:lnTo>
                    <a:pt x="153" y="13"/>
                  </a:lnTo>
                  <a:cubicBezTo>
                    <a:pt x="145" y="5"/>
                    <a:pt x="132"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8" name="Google Shape;19788;p51"/>
            <p:cNvSpPr/>
            <p:nvPr/>
          </p:nvSpPr>
          <p:spPr>
            <a:xfrm>
              <a:off x="5263425" y="2665025"/>
              <a:ext cx="2100" cy="5600"/>
            </a:xfrm>
            <a:custGeom>
              <a:avLst/>
              <a:gdLst/>
              <a:ahLst/>
              <a:cxnLst/>
              <a:rect l="l" t="t" r="r" b="b"/>
              <a:pathLst>
                <a:path w="84" h="224" extrusionOk="0">
                  <a:moveTo>
                    <a:pt x="83" y="1"/>
                  </a:moveTo>
                  <a:lnTo>
                    <a:pt x="83" y="1"/>
                  </a:lnTo>
                  <a:cubicBezTo>
                    <a:pt x="34" y="34"/>
                    <a:pt x="1" y="87"/>
                    <a:pt x="17" y="153"/>
                  </a:cubicBezTo>
                  <a:cubicBezTo>
                    <a:pt x="17" y="174"/>
                    <a:pt x="34" y="207"/>
                    <a:pt x="50" y="223"/>
                  </a:cubicBezTo>
                  <a:cubicBezTo>
                    <a:pt x="50" y="153"/>
                    <a:pt x="67" y="87"/>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9" name="Google Shape;19789;p51"/>
            <p:cNvSpPr/>
            <p:nvPr/>
          </p:nvSpPr>
          <p:spPr>
            <a:xfrm>
              <a:off x="5085625" y="2821800"/>
              <a:ext cx="6000" cy="4250"/>
            </a:xfrm>
            <a:custGeom>
              <a:avLst/>
              <a:gdLst/>
              <a:ahLst/>
              <a:cxnLst/>
              <a:rect l="l" t="t" r="r" b="b"/>
              <a:pathLst>
                <a:path w="240" h="170" extrusionOk="0">
                  <a:moveTo>
                    <a:pt x="104" y="1"/>
                  </a:moveTo>
                  <a:cubicBezTo>
                    <a:pt x="50" y="17"/>
                    <a:pt x="1" y="87"/>
                    <a:pt x="17" y="153"/>
                  </a:cubicBezTo>
                  <a:lnTo>
                    <a:pt x="17" y="170"/>
                  </a:lnTo>
                  <a:cubicBezTo>
                    <a:pt x="83" y="170"/>
                    <a:pt x="170" y="153"/>
                    <a:pt x="240" y="153"/>
                  </a:cubicBezTo>
                  <a:lnTo>
                    <a:pt x="240" y="120"/>
                  </a:lnTo>
                  <a:cubicBezTo>
                    <a:pt x="223" y="87"/>
                    <a:pt x="223" y="50"/>
                    <a:pt x="186" y="34"/>
                  </a:cubicBezTo>
                  <a:cubicBezTo>
                    <a:pt x="186" y="17"/>
                    <a:pt x="170" y="17"/>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0" name="Google Shape;19790;p51"/>
            <p:cNvSpPr/>
            <p:nvPr/>
          </p:nvSpPr>
          <p:spPr>
            <a:xfrm>
              <a:off x="5253125" y="2602225"/>
              <a:ext cx="6000" cy="6550"/>
            </a:xfrm>
            <a:custGeom>
              <a:avLst/>
              <a:gdLst/>
              <a:ahLst/>
              <a:cxnLst/>
              <a:rect l="l" t="t" r="r" b="b"/>
              <a:pathLst>
                <a:path w="240" h="262" extrusionOk="0">
                  <a:moveTo>
                    <a:pt x="124" y="0"/>
                  </a:moveTo>
                  <a:cubicBezTo>
                    <a:pt x="79" y="0"/>
                    <a:pt x="30" y="35"/>
                    <a:pt x="17" y="88"/>
                  </a:cubicBezTo>
                  <a:cubicBezTo>
                    <a:pt x="1" y="159"/>
                    <a:pt x="17" y="229"/>
                    <a:pt x="83" y="262"/>
                  </a:cubicBezTo>
                  <a:lnTo>
                    <a:pt x="137" y="262"/>
                  </a:lnTo>
                  <a:cubicBezTo>
                    <a:pt x="170" y="262"/>
                    <a:pt x="207" y="229"/>
                    <a:pt x="223" y="175"/>
                  </a:cubicBezTo>
                  <a:cubicBezTo>
                    <a:pt x="240" y="126"/>
                    <a:pt x="223" y="72"/>
                    <a:pt x="207" y="39"/>
                  </a:cubicBezTo>
                  <a:cubicBezTo>
                    <a:pt x="186" y="39"/>
                    <a:pt x="170" y="23"/>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1" name="Google Shape;19791;p51"/>
            <p:cNvSpPr/>
            <p:nvPr/>
          </p:nvSpPr>
          <p:spPr>
            <a:xfrm>
              <a:off x="5250950" y="2619725"/>
              <a:ext cx="6025" cy="6600"/>
            </a:xfrm>
            <a:custGeom>
              <a:avLst/>
              <a:gdLst/>
              <a:ahLst/>
              <a:cxnLst/>
              <a:rect l="l" t="t" r="r" b="b"/>
              <a:pathLst>
                <a:path w="241" h="264" extrusionOk="0">
                  <a:moveTo>
                    <a:pt x="126" y="0"/>
                  </a:moveTo>
                  <a:cubicBezTo>
                    <a:pt x="103" y="0"/>
                    <a:pt x="82" y="13"/>
                    <a:pt x="67" y="28"/>
                  </a:cubicBezTo>
                  <a:cubicBezTo>
                    <a:pt x="34" y="44"/>
                    <a:pt x="17" y="61"/>
                    <a:pt x="17" y="94"/>
                  </a:cubicBezTo>
                  <a:cubicBezTo>
                    <a:pt x="1" y="110"/>
                    <a:pt x="1" y="147"/>
                    <a:pt x="17" y="180"/>
                  </a:cubicBezTo>
                  <a:cubicBezTo>
                    <a:pt x="17" y="213"/>
                    <a:pt x="50" y="234"/>
                    <a:pt x="88" y="250"/>
                  </a:cubicBezTo>
                  <a:cubicBezTo>
                    <a:pt x="101" y="259"/>
                    <a:pt x="115" y="263"/>
                    <a:pt x="130" y="263"/>
                  </a:cubicBezTo>
                  <a:cubicBezTo>
                    <a:pt x="170" y="263"/>
                    <a:pt x="212" y="232"/>
                    <a:pt x="224" y="180"/>
                  </a:cubicBezTo>
                  <a:cubicBezTo>
                    <a:pt x="240" y="110"/>
                    <a:pt x="224" y="44"/>
                    <a:pt x="154" y="7"/>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2" name="Google Shape;19792;p51"/>
            <p:cNvSpPr/>
            <p:nvPr/>
          </p:nvSpPr>
          <p:spPr>
            <a:xfrm>
              <a:off x="5112225" y="2817475"/>
              <a:ext cx="5600" cy="5175"/>
            </a:xfrm>
            <a:custGeom>
              <a:avLst/>
              <a:gdLst/>
              <a:ahLst/>
              <a:cxnLst/>
              <a:rect l="l" t="t" r="r" b="b"/>
              <a:pathLst>
                <a:path w="224" h="207" extrusionOk="0">
                  <a:moveTo>
                    <a:pt x="120" y="1"/>
                  </a:moveTo>
                  <a:cubicBezTo>
                    <a:pt x="87" y="1"/>
                    <a:pt x="71" y="1"/>
                    <a:pt x="34" y="34"/>
                  </a:cubicBezTo>
                  <a:cubicBezTo>
                    <a:pt x="17" y="54"/>
                    <a:pt x="1" y="87"/>
                    <a:pt x="1" y="120"/>
                  </a:cubicBezTo>
                  <a:cubicBezTo>
                    <a:pt x="1" y="157"/>
                    <a:pt x="1" y="190"/>
                    <a:pt x="17" y="207"/>
                  </a:cubicBezTo>
                  <a:cubicBezTo>
                    <a:pt x="87" y="190"/>
                    <a:pt x="153" y="190"/>
                    <a:pt x="207" y="174"/>
                  </a:cubicBezTo>
                  <a:cubicBezTo>
                    <a:pt x="223" y="137"/>
                    <a:pt x="223" y="87"/>
                    <a:pt x="190" y="54"/>
                  </a:cubicBezTo>
                  <a:cubicBezTo>
                    <a:pt x="190" y="34"/>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3" name="Google Shape;19793;p51"/>
            <p:cNvSpPr/>
            <p:nvPr/>
          </p:nvSpPr>
          <p:spPr>
            <a:xfrm>
              <a:off x="5247050" y="2667200"/>
              <a:ext cx="6100" cy="6575"/>
            </a:xfrm>
            <a:custGeom>
              <a:avLst/>
              <a:gdLst/>
              <a:ahLst/>
              <a:cxnLst/>
              <a:rect l="l" t="t" r="r" b="b"/>
              <a:pathLst>
                <a:path w="244" h="263" extrusionOk="0">
                  <a:moveTo>
                    <a:pt x="103" y="0"/>
                  </a:moveTo>
                  <a:cubicBezTo>
                    <a:pt x="54" y="17"/>
                    <a:pt x="0" y="87"/>
                    <a:pt x="17" y="153"/>
                  </a:cubicBezTo>
                  <a:cubicBezTo>
                    <a:pt x="17" y="190"/>
                    <a:pt x="37" y="223"/>
                    <a:pt x="70" y="239"/>
                  </a:cubicBezTo>
                  <a:cubicBezTo>
                    <a:pt x="82" y="251"/>
                    <a:pt x="102" y="263"/>
                    <a:pt x="120" y="263"/>
                  </a:cubicBezTo>
                  <a:cubicBezTo>
                    <a:pt x="127" y="263"/>
                    <a:pt x="134" y="261"/>
                    <a:pt x="141" y="256"/>
                  </a:cubicBezTo>
                  <a:cubicBezTo>
                    <a:pt x="206" y="256"/>
                    <a:pt x="244" y="190"/>
                    <a:pt x="244" y="120"/>
                  </a:cubicBezTo>
                  <a:cubicBezTo>
                    <a:pt x="223" y="66"/>
                    <a:pt x="206" y="33"/>
                    <a:pt x="173"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4" name="Google Shape;19794;p51"/>
            <p:cNvSpPr/>
            <p:nvPr/>
          </p:nvSpPr>
          <p:spPr>
            <a:xfrm>
              <a:off x="5250550" y="2652150"/>
              <a:ext cx="6000" cy="6625"/>
            </a:xfrm>
            <a:custGeom>
              <a:avLst/>
              <a:gdLst/>
              <a:ahLst/>
              <a:cxnLst/>
              <a:rect l="l" t="t" r="r" b="b"/>
              <a:pathLst>
                <a:path w="240" h="265" extrusionOk="0">
                  <a:moveTo>
                    <a:pt x="137" y="0"/>
                  </a:moveTo>
                  <a:cubicBezTo>
                    <a:pt x="104" y="0"/>
                    <a:pt x="66" y="17"/>
                    <a:pt x="50" y="33"/>
                  </a:cubicBezTo>
                  <a:cubicBezTo>
                    <a:pt x="33" y="50"/>
                    <a:pt x="17" y="87"/>
                    <a:pt x="17" y="120"/>
                  </a:cubicBezTo>
                  <a:cubicBezTo>
                    <a:pt x="1" y="153"/>
                    <a:pt x="17" y="190"/>
                    <a:pt x="33" y="223"/>
                  </a:cubicBezTo>
                  <a:cubicBezTo>
                    <a:pt x="50" y="240"/>
                    <a:pt x="83" y="256"/>
                    <a:pt x="104" y="256"/>
                  </a:cubicBezTo>
                  <a:cubicBezTo>
                    <a:pt x="113" y="262"/>
                    <a:pt x="123" y="265"/>
                    <a:pt x="133" y="265"/>
                  </a:cubicBezTo>
                  <a:cubicBezTo>
                    <a:pt x="155" y="265"/>
                    <a:pt x="174" y="251"/>
                    <a:pt x="186" y="240"/>
                  </a:cubicBezTo>
                  <a:cubicBezTo>
                    <a:pt x="240" y="190"/>
                    <a:pt x="240" y="103"/>
                    <a:pt x="207" y="50"/>
                  </a:cubicBezTo>
                  <a:cubicBezTo>
                    <a:pt x="186" y="33"/>
                    <a:pt x="17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5" name="Google Shape;19795;p51"/>
            <p:cNvSpPr/>
            <p:nvPr/>
          </p:nvSpPr>
          <p:spPr>
            <a:xfrm>
              <a:off x="5236325" y="2652875"/>
              <a:ext cx="6000" cy="6625"/>
            </a:xfrm>
            <a:custGeom>
              <a:avLst/>
              <a:gdLst/>
              <a:ahLst/>
              <a:cxnLst/>
              <a:rect l="l" t="t" r="r" b="b"/>
              <a:pathLst>
                <a:path w="240" h="265" extrusionOk="0">
                  <a:moveTo>
                    <a:pt x="128" y="0"/>
                  </a:moveTo>
                  <a:cubicBezTo>
                    <a:pt x="81" y="0"/>
                    <a:pt x="31" y="30"/>
                    <a:pt x="17" y="74"/>
                  </a:cubicBezTo>
                  <a:cubicBezTo>
                    <a:pt x="1" y="145"/>
                    <a:pt x="17" y="227"/>
                    <a:pt x="87" y="248"/>
                  </a:cubicBezTo>
                  <a:cubicBezTo>
                    <a:pt x="104" y="264"/>
                    <a:pt x="120" y="264"/>
                    <a:pt x="137" y="264"/>
                  </a:cubicBezTo>
                  <a:cubicBezTo>
                    <a:pt x="174" y="248"/>
                    <a:pt x="207" y="227"/>
                    <a:pt x="223" y="178"/>
                  </a:cubicBezTo>
                  <a:cubicBezTo>
                    <a:pt x="240" y="124"/>
                    <a:pt x="223" y="74"/>
                    <a:pt x="207" y="41"/>
                  </a:cubicBezTo>
                  <a:cubicBezTo>
                    <a:pt x="190" y="21"/>
                    <a:pt x="174" y="21"/>
                    <a:pt x="157" y="4"/>
                  </a:cubicBezTo>
                  <a:cubicBezTo>
                    <a:pt x="148" y="1"/>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6" name="Google Shape;19796;p51"/>
            <p:cNvSpPr/>
            <p:nvPr/>
          </p:nvSpPr>
          <p:spPr>
            <a:xfrm>
              <a:off x="5214875" y="2766350"/>
              <a:ext cx="3025" cy="3525"/>
            </a:xfrm>
            <a:custGeom>
              <a:avLst/>
              <a:gdLst/>
              <a:ahLst/>
              <a:cxnLst/>
              <a:rect l="l" t="t" r="r" b="b"/>
              <a:pathLst>
                <a:path w="121" h="141" extrusionOk="0">
                  <a:moveTo>
                    <a:pt x="121" y="1"/>
                  </a:moveTo>
                  <a:cubicBezTo>
                    <a:pt x="104" y="1"/>
                    <a:pt x="104" y="1"/>
                    <a:pt x="88" y="17"/>
                  </a:cubicBezTo>
                  <a:cubicBezTo>
                    <a:pt x="34" y="17"/>
                    <a:pt x="1" y="71"/>
                    <a:pt x="1" y="141"/>
                  </a:cubicBezTo>
                  <a:cubicBezTo>
                    <a:pt x="34" y="87"/>
                    <a:pt x="67" y="54"/>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7" name="Google Shape;19797;p51"/>
            <p:cNvSpPr/>
            <p:nvPr/>
          </p:nvSpPr>
          <p:spPr>
            <a:xfrm>
              <a:off x="5238500" y="2728925"/>
              <a:ext cx="5175" cy="6525"/>
            </a:xfrm>
            <a:custGeom>
              <a:avLst/>
              <a:gdLst/>
              <a:ahLst/>
              <a:cxnLst/>
              <a:rect l="l" t="t" r="r" b="b"/>
              <a:pathLst>
                <a:path w="207" h="261" extrusionOk="0">
                  <a:moveTo>
                    <a:pt x="125" y="1"/>
                  </a:moveTo>
                  <a:cubicBezTo>
                    <a:pt x="80" y="1"/>
                    <a:pt x="30" y="30"/>
                    <a:pt x="17" y="71"/>
                  </a:cubicBezTo>
                  <a:cubicBezTo>
                    <a:pt x="0" y="141"/>
                    <a:pt x="17" y="228"/>
                    <a:pt x="87" y="244"/>
                  </a:cubicBezTo>
                  <a:lnTo>
                    <a:pt x="103" y="261"/>
                  </a:lnTo>
                  <a:lnTo>
                    <a:pt x="103" y="228"/>
                  </a:lnTo>
                  <a:cubicBezTo>
                    <a:pt x="136" y="174"/>
                    <a:pt x="173" y="108"/>
                    <a:pt x="206" y="55"/>
                  </a:cubicBezTo>
                  <a:cubicBezTo>
                    <a:pt x="190" y="38"/>
                    <a:pt x="173" y="22"/>
                    <a:pt x="153" y="5"/>
                  </a:cubicBezTo>
                  <a:cubicBezTo>
                    <a:pt x="144"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8" name="Google Shape;19798;p51"/>
            <p:cNvSpPr/>
            <p:nvPr/>
          </p:nvSpPr>
          <p:spPr>
            <a:xfrm>
              <a:off x="5245800" y="2713200"/>
              <a:ext cx="5600" cy="6375"/>
            </a:xfrm>
            <a:custGeom>
              <a:avLst/>
              <a:gdLst/>
              <a:ahLst/>
              <a:cxnLst/>
              <a:rect l="l" t="t" r="r" b="b"/>
              <a:pathLst>
                <a:path w="224" h="255" extrusionOk="0">
                  <a:moveTo>
                    <a:pt x="110" y="1"/>
                  </a:moveTo>
                  <a:cubicBezTo>
                    <a:pt x="70" y="1"/>
                    <a:pt x="29" y="34"/>
                    <a:pt x="17" y="82"/>
                  </a:cubicBezTo>
                  <a:cubicBezTo>
                    <a:pt x="1" y="152"/>
                    <a:pt x="17" y="222"/>
                    <a:pt x="87" y="255"/>
                  </a:cubicBezTo>
                  <a:lnTo>
                    <a:pt x="137" y="255"/>
                  </a:lnTo>
                  <a:cubicBezTo>
                    <a:pt x="153" y="205"/>
                    <a:pt x="191" y="135"/>
                    <a:pt x="223" y="65"/>
                  </a:cubicBezTo>
                  <a:cubicBezTo>
                    <a:pt x="207" y="49"/>
                    <a:pt x="191" y="16"/>
                    <a:pt x="153" y="16"/>
                  </a:cubicBezTo>
                  <a:cubicBezTo>
                    <a:pt x="140" y="6"/>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9" name="Google Shape;19799;p51"/>
            <p:cNvSpPr/>
            <p:nvPr/>
          </p:nvSpPr>
          <p:spPr>
            <a:xfrm>
              <a:off x="5256525" y="2680075"/>
              <a:ext cx="5600" cy="6425"/>
            </a:xfrm>
            <a:custGeom>
              <a:avLst/>
              <a:gdLst/>
              <a:ahLst/>
              <a:cxnLst/>
              <a:rect l="l" t="t" r="r" b="b"/>
              <a:pathLst>
                <a:path w="224" h="257" extrusionOk="0">
                  <a:moveTo>
                    <a:pt x="137" y="1"/>
                  </a:moveTo>
                  <a:cubicBezTo>
                    <a:pt x="120" y="1"/>
                    <a:pt x="87" y="17"/>
                    <a:pt x="50" y="34"/>
                  </a:cubicBezTo>
                  <a:cubicBezTo>
                    <a:pt x="17" y="67"/>
                    <a:pt x="1" y="153"/>
                    <a:pt x="50" y="207"/>
                  </a:cubicBezTo>
                  <a:cubicBezTo>
                    <a:pt x="71" y="240"/>
                    <a:pt x="87" y="256"/>
                    <a:pt x="120" y="256"/>
                  </a:cubicBezTo>
                  <a:cubicBezTo>
                    <a:pt x="137" y="256"/>
                    <a:pt x="174" y="256"/>
                    <a:pt x="190" y="240"/>
                  </a:cubicBezTo>
                  <a:cubicBezTo>
                    <a:pt x="207" y="190"/>
                    <a:pt x="207" y="137"/>
                    <a:pt x="223" y="67"/>
                  </a:cubicBezTo>
                  <a:lnTo>
                    <a:pt x="223" y="50"/>
                  </a:lnTo>
                  <a:cubicBezTo>
                    <a:pt x="207" y="34"/>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0" name="Google Shape;19800;p51"/>
            <p:cNvSpPr/>
            <p:nvPr/>
          </p:nvSpPr>
          <p:spPr>
            <a:xfrm>
              <a:off x="5140150" y="2809750"/>
              <a:ext cx="5600" cy="5575"/>
            </a:xfrm>
            <a:custGeom>
              <a:avLst/>
              <a:gdLst/>
              <a:ahLst/>
              <a:cxnLst/>
              <a:rect l="l" t="t" r="r" b="b"/>
              <a:pathLst>
                <a:path w="224" h="223" extrusionOk="0">
                  <a:moveTo>
                    <a:pt x="104" y="0"/>
                  </a:moveTo>
                  <a:cubicBezTo>
                    <a:pt x="50" y="17"/>
                    <a:pt x="1" y="70"/>
                    <a:pt x="17" y="157"/>
                  </a:cubicBezTo>
                  <a:cubicBezTo>
                    <a:pt x="17" y="173"/>
                    <a:pt x="34" y="206"/>
                    <a:pt x="50" y="223"/>
                  </a:cubicBezTo>
                  <a:cubicBezTo>
                    <a:pt x="104" y="206"/>
                    <a:pt x="170" y="173"/>
                    <a:pt x="224" y="157"/>
                  </a:cubicBezTo>
                  <a:lnTo>
                    <a:pt x="224" y="103"/>
                  </a:lnTo>
                  <a:cubicBezTo>
                    <a:pt x="224" y="70"/>
                    <a:pt x="207" y="33"/>
                    <a:pt x="191"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1" name="Google Shape;19801;p51"/>
            <p:cNvSpPr/>
            <p:nvPr/>
          </p:nvSpPr>
          <p:spPr>
            <a:xfrm>
              <a:off x="5194675" y="2783450"/>
              <a:ext cx="4375" cy="3550"/>
            </a:xfrm>
            <a:custGeom>
              <a:avLst/>
              <a:gdLst/>
              <a:ahLst/>
              <a:cxnLst/>
              <a:rect l="l" t="t" r="r" b="b"/>
              <a:pathLst>
                <a:path w="175" h="142" extrusionOk="0">
                  <a:moveTo>
                    <a:pt x="127" y="1"/>
                  </a:moveTo>
                  <a:cubicBezTo>
                    <a:pt x="82" y="1"/>
                    <a:pt x="31" y="34"/>
                    <a:pt x="17" y="92"/>
                  </a:cubicBezTo>
                  <a:cubicBezTo>
                    <a:pt x="17" y="108"/>
                    <a:pt x="1" y="125"/>
                    <a:pt x="17" y="141"/>
                  </a:cubicBezTo>
                  <a:cubicBezTo>
                    <a:pt x="71" y="108"/>
                    <a:pt x="120" y="55"/>
                    <a:pt x="174" y="22"/>
                  </a:cubicBezTo>
                  <a:cubicBezTo>
                    <a:pt x="174" y="22"/>
                    <a:pt x="174" y="5"/>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51"/>
            <p:cNvSpPr/>
            <p:nvPr/>
          </p:nvSpPr>
          <p:spPr>
            <a:xfrm>
              <a:off x="5126350" y="2814900"/>
              <a:ext cx="5700" cy="4775"/>
            </a:xfrm>
            <a:custGeom>
              <a:avLst/>
              <a:gdLst/>
              <a:ahLst/>
              <a:cxnLst/>
              <a:rect l="l" t="t" r="r" b="b"/>
              <a:pathLst>
                <a:path w="228" h="191" extrusionOk="0">
                  <a:moveTo>
                    <a:pt x="103" y="0"/>
                  </a:moveTo>
                  <a:cubicBezTo>
                    <a:pt x="38" y="0"/>
                    <a:pt x="0" y="71"/>
                    <a:pt x="21" y="137"/>
                  </a:cubicBezTo>
                  <a:lnTo>
                    <a:pt x="21" y="190"/>
                  </a:lnTo>
                  <a:cubicBezTo>
                    <a:pt x="87" y="174"/>
                    <a:pt x="157" y="157"/>
                    <a:pt x="227" y="120"/>
                  </a:cubicBezTo>
                  <a:lnTo>
                    <a:pt x="227" y="104"/>
                  </a:lnTo>
                  <a:cubicBezTo>
                    <a:pt x="227" y="71"/>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51"/>
            <p:cNvSpPr/>
            <p:nvPr/>
          </p:nvSpPr>
          <p:spPr>
            <a:xfrm>
              <a:off x="5154700" y="2806850"/>
              <a:ext cx="4750" cy="3325"/>
            </a:xfrm>
            <a:custGeom>
              <a:avLst/>
              <a:gdLst/>
              <a:ahLst/>
              <a:cxnLst/>
              <a:rect l="l" t="t" r="r" b="b"/>
              <a:pathLst>
                <a:path w="190" h="133" extrusionOk="0">
                  <a:moveTo>
                    <a:pt x="113" y="0"/>
                  </a:moveTo>
                  <a:cubicBezTo>
                    <a:pt x="72" y="0"/>
                    <a:pt x="33" y="32"/>
                    <a:pt x="21" y="83"/>
                  </a:cubicBezTo>
                  <a:cubicBezTo>
                    <a:pt x="0" y="100"/>
                    <a:pt x="0" y="116"/>
                    <a:pt x="0" y="133"/>
                  </a:cubicBezTo>
                  <a:cubicBezTo>
                    <a:pt x="70" y="100"/>
                    <a:pt x="140" y="83"/>
                    <a:pt x="190" y="46"/>
                  </a:cubicBezTo>
                  <a:cubicBezTo>
                    <a:pt x="190" y="30"/>
                    <a:pt x="173"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51"/>
            <p:cNvSpPr/>
            <p:nvPr/>
          </p:nvSpPr>
          <p:spPr>
            <a:xfrm>
              <a:off x="5174075" y="2758625"/>
              <a:ext cx="6000" cy="6525"/>
            </a:xfrm>
            <a:custGeom>
              <a:avLst/>
              <a:gdLst/>
              <a:ahLst/>
              <a:cxnLst/>
              <a:rect l="l" t="t" r="r" b="b"/>
              <a:pathLst>
                <a:path w="240" h="261" extrusionOk="0">
                  <a:moveTo>
                    <a:pt x="103" y="0"/>
                  </a:moveTo>
                  <a:cubicBezTo>
                    <a:pt x="70" y="0"/>
                    <a:pt x="33" y="17"/>
                    <a:pt x="17" y="54"/>
                  </a:cubicBezTo>
                  <a:cubicBezTo>
                    <a:pt x="0" y="87"/>
                    <a:pt x="0" y="120"/>
                    <a:pt x="0" y="157"/>
                  </a:cubicBezTo>
                  <a:cubicBezTo>
                    <a:pt x="17" y="190"/>
                    <a:pt x="17" y="206"/>
                    <a:pt x="50" y="244"/>
                  </a:cubicBezTo>
                  <a:cubicBezTo>
                    <a:pt x="70" y="260"/>
                    <a:pt x="103" y="260"/>
                    <a:pt x="136" y="260"/>
                  </a:cubicBezTo>
                  <a:cubicBezTo>
                    <a:pt x="190" y="244"/>
                    <a:pt x="239" y="174"/>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5" name="Google Shape;19805;p51"/>
            <p:cNvSpPr/>
            <p:nvPr/>
          </p:nvSpPr>
          <p:spPr>
            <a:xfrm>
              <a:off x="5180450" y="2787900"/>
              <a:ext cx="6125" cy="6400"/>
            </a:xfrm>
            <a:custGeom>
              <a:avLst/>
              <a:gdLst/>
              <a:ahLst/>
              <a:cxnLst/>
              <a:rect l="l" t="t" r="r" b="b"/>
              <a:pathLst>
                <a:path w="245" h="256" extrusionOk="0">
                  <a:moveTo>
                    <a:pt x="104" y="0"/>
                  </a:moveTo>
                  <a:cubicBezTo>
                    <a:pt x="71" y="0"/>
                    <a:pt x="55" y="17"/>
                    <a:pt x="38" y="50"/>
                  </a:cubicBezTo>
                  <a:cubicBezTo>
                    <a:pt x="22" y="83"/>
                    <a:pt x="1" y="120"/>
                    <a:pt x="22" y="153"/>
                  </a:cubicBezTo>
                  <a:cubicBezTo>
                    <a:pt x="22" y="186"/>
                    <a:pt x="38" y="206"/>
                    <a:pt x="55" y="239"/>
                  </a:cubicBezTo>
                  <a:cubicBezTo>
                    <a:pt x="88" y="256"/>
                    <a:pt x="104" y="256"/>
                    <a:pt x="141" y="256"/>
                  </a:cubicBezTo>
                  <a:cubicBezTo>
                    <a:pt x="207" y="239"/>
                    <a:pt x="244" y="169"/>
                    <a:pt x="228" y="103"/>
                  </a:cubicBezTo>
                  <a:cubicBezTo>
                    <a:pt x="228" y="66"/>
                    <a:pt x="207" y="50"/>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6" name="Google Shape;19806;p51"/>
            <p:cNvSpPr/>
            <p:nvPr/>
          </p:nvSpPr>
          <p:spPr>
            <a:xfrm>
              <a:off x="5185625" y="2723575"/>
              <a:ext cx="6100" cy="6475"/>
            </a:xfrm>
            <a:custGeom>
              <a:avLst/>
              <a:gdLst/>
              <a:ahLst/>
              <a:cxnLst/>
              <a:rect l="l" t="t" r="r" b="b"/>
              <a:pathLst>
                <a:path w="244" h="259" extrusionOk="0">
                  <a:moveTo>
                    <a:pt x="131" y="1"/>
                  </a:moveTo>
                  <a:cubicBezTo>
                    <a:pt x="123" y="1"/>
                    <a:pt x="113" y="5"/>
                    <a:pt x="103" y="13"/>
                  </a:cubicBezTo>
                  <a:cubicBezTo>
                    <a:pt x="37" y="13"/>
                    <a:pt x="0" y="79"/>
                    <a:pt x="0" y="149"/>
                  </a:cubicBezTo>
                  <a:cubicBezTo>
                    <a:pt x="21" y="182"/>
                    <a:pt x="37" y="219"/>
                    <a:pt x="54" y="236"/>
                  </a:cubicBezTo>
                  <a:cubicBezTo>
                    <a:pt x="65" y="247"/>
                    <a:pt x="85" y="259"/>
                    <a:pt x="109" y="259"/>
                  </a:cubicBezTo>
                  <a:cubicBezTo>
                    <a:pt x="119" y="259"/>
                    <a:pt x="129" y="257"/>
                    <a:pt x="140" y="252"/>
                  </a:cubicBezTo>
                  <a:cubicBezTo>
                    <a:pt x="190" y="252"/>
                    <a:pt x="243" y="182"/>
                    <a:pt x="227" y="116"/>
                  </a:cubicBezTo>
                  <a:cubicBezTo>
                    <a:pt x="227" y="79"/>
                    <a:pt x="206" y="46"/>
                    <a:pt x="190" y="29"/>
                  </a:cubicBezTo>
                  <a:cubicBezTo>
                    <a:pt x="173" y="13"/>
                    <a:pt x="173" y="13"/>
                    <a:pt x="157" y="13"/>
                  </a:cubicBezTo>
                  <a:cubicBezTo>
                    <a:pt x="148" y="5"/>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7" name="Google Shape;19807;p51"/>
            <p:cNvSpPr/>
            <p:nvPr/>
          </p:nvSpPr>
          <p:spPr>
            <a:xfrm>
              <a:off x="5184800" y="2771100"/>
              <a:ext cx="5575" cy="6500"/>
            </a:xfrm>
            <a:custGeom>
              <a:avLst/>
              <a:gdLst/>
              <a:ahLst/>
              <a:cxnLst/>
              <a:rect l="l" t="t" r="r" b="b"/>
              <a:pathLst>
                <a:path w="223" h="260" extrusionOk="0">
                  <a:moveTo>
                    <a:pt x="136" y="0"/>
                  </a:moveTo>
                  <a:cubicBezTo>
                    <a:pt x="103" y="0"/>
                    <a:pt x="70" y="0"/>
                    <a:pt x="54" y="17"/>
                  </a:cubicBezTo>
                  <a:cubicBezTo>
                    <a:pt x="0" y="70"/>
                    <a:pt x="0" y="157"/>
                    <a:pt x="33" y="206"/>
                  </a:cubicBezTo>
                  <a:cubicBezTo>
                    <a:pt x="54" y="239"/>
                    <a:pt x="70" y="260"/>
                    <a:pt x="103" y="260"/>
                  </a:cubicBezTo>
                  <a:cubicBezTo>
                    <a:pt x="136" y="260"/>
                    <a:pt x="173" y="239"/>
                    <a:pt x="190" y="223"/>
                  </a:cubicBezTo>
                  <a:cubicBezTo>
                    <a:pt x="206" y="206"/>
                    <a:pt x="223" y="173"/>
                    <a:pt x="223" y="136"/>
                  </a:cubicBezTo>
                  <a:cubicBezTo>
                    <a:pt x="223" y="103"/>
                    <a:pt x="223" y="70"/>
                    <a:pt x="206" y="54"/>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8" name="Google Shape;19808;p51"/>
            <p:cNvSpPr/>
            <p:nvPr/>
          </p:nvSpPr>
          <p:spPr>
            <a:xfrm>
              <a:off x="5187375" y="2707650"/>
              <a:ext cx="6000" cy="6475"/>
            </a:xfrm>
            <a:custGeom>
              <a:avLst/>
              <a:gdLst/>
              <a:ahLst/>
              <a:cxnLst/>
              <a:rect l="l" t="t" r="r" b="b"/>
              <a:pathLst>
                <a:path w="240" h="259" extrusionOk="0">
                  <a:moveTo>
                    <a:pt x="111" y="0"/>
                  </a:moveTo>
                  <a:cubicBezTo>
                    <a:pt x="69" y="0"/>
                    <a:pt x="29" y="33"/>
                    <a:pt x="17" y="81"/>
                  </a:cubicBezTo>
                  <a:cubicBezTo>
                    <a:pt x="0" y="151"/>
                    <a:pt x="17" y="221"/>
                    <a:pt x="70" y="254"/>
                  </a:cubicBezTo>
                  <a:cubicBezTo>
                    <a:pt x="82" y="257"/>
                    <a:pt x="94" y="258"/>
                    <a:pt x="105" y="258"/>
                  </a:cubicBezTo>
                  <a:cubicBezTo>
                    <a:pt x="159" y="258"/>
                    <a:pt x="209" y="228"/>
                    <a:pt x="223" y="184"/>
                  </a:cubicBezTo>
                  <a:cubicBezTo>
                    <a:pt x="239" y="118"/>
                    <a:pt x="206"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9" name="Google Shape;19809;p51"/>
            <p:cNvSpPr/>
            <p:nvPr/>
          </p:nvSpPr>
          <p:spPr>
            <a:xfrm>
              <a:off x="5084300" y="2647500"/>
              <a:ext cx="6500" cy="6525"/>
            </a:xfrm>
            <a:custGeom>
              <a:avLst/>
              <a:gdLst/>
              <a:ahLst/>
              <a:cxnLst/>
              <a:rect l="l" t="t" r="r" b="b"/>
              <a:pathLst>
                <a:path w="260" h="261" extrusionOk="0">
                  <a:moveTo>
                    <a:pt x="122" y="0"/>
                  </a:moveTo>
                  <a:cubicBezTo>
                    <a:pt x="78" y="0"/>
                    <a:pt x="44" y="32"/>
                    <a:pt x="17" y="83"/>
                  </a:cubicBezTo>
                  <a:cubicBezTo>
                    <a:pt x="0" y="153"/>
                    <a:pt x="33" y="219"/>
                    <a:pt x="87" y="256"/>
                  </a:cubicBezTo>
                  <a:cubicBezTo>
                    <a:pt x="95" y="259"/>
                    <a:pt x="103" y="260"/>
                    <a:pt x="112" y="260"/>
                  </a:cubicBezTo>
                  <a:cubicBezTo>
                    <a:pt x="157" y="260"/>
                    <a:pt x="209" y="225"/>
                    <a:pt x="223" y="170"/>
                  </a:cubicBezTo>
                  <a:cubicBezTo>
                    <a:pt x="260" y="116"/>
                    <a:pt x="223" y="30"/>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0" name="Google Shape;19810;p51"/>
            <p:cNvSpPr/>
            <p:nvPr/>
          </p:nvSpPr>
          <p:spPr>
            <a:xfrm>
              <a:off x="5183550" y="2743400"/>
              <a:ext cx="5600" cy="6600"/>
            </a:xfrm>
            <a:custGeom>
              <a:avLst/>
              <a:gdLst/>
              <a:ahLst/>
              <a:cxnLst/>
              <a:rect l="l" t="t" r="r" b="b"/>
              <a:pathLst>
                <a:path w="224" h="264" extrusionOk="0">
                  <a:moveTo>
                    <a:pt x="93" y="1"/>
                  </a:moveTo>
                  <a:cubicBezTo>
                    <a:pt x="72" y="1"/>
                    <a:pt x="57" y="13"/>
                    <a:pt x="34" y="28"/>
                  </a:cubicBezTo>
                  <a:cubicBezTo>
                    <a:pt x="17" y="61"/>
                    <a:pt x="1" y="77"/>
                    <a:pt x="1" y="110"/>
                  </a:cubicBezTo>
                  <a:cubicBezTo>
                    <a:pt x="1" y="148"/>
                    <a:pt x="1" y="181"/>
                    <a:pt x="17" y="214"/>
                  </a:cubicBezTo>
                  <a:cubicBezTo>
                    <a:pt x="36" y="245"/>
                    <a:pt x="69" y="264"/>
                    <a:pt x="102" y="264"/>
                  </a:cubicBezTo>
                  <a:cubicBezTo>
                    <a:pt x="125" y="264"/>
                    <a:pt x="149" y="255"/>
                    <a:pt x="170" y="234"/>
                  </a:cubicBezTo>
                  <a:cubicBezTo>
                    <a:pt x="223" y="181"/>
                    <a:pt x="223" y="110"/>
                    <a:pt x="186" y="45"/>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1" name="Google Shape;19811;p51"/>
            <p:cNvSpPr/>
            <p:nvPr/>
          </p:nvSpPr>
          <p:spPr>
            <a:xfrm>
              <a:off x="5174475" y="2662975"/>
              <a:ext cx="6000" cy="6575"/>
            </a:xfrm>
            <a:custGeom>
              <a:avLst/>
              <a:gdLst/>
              <a:ahLst/>
              <a:cxnLst/>
              <a:rect l="l" t="t" r="r" b="b"/>
              <a:pathLst>
                <a:path w="240" h="263" extrusionOk="0">
                  <a:moveTo>
                    <a:pt x="129" y="0"/>
                  </a:moveTo>
                  <a:cubicBezTo>
                    <a:pt x="120" y="0"/>
                    <a:pt x="112" y="4"/>
                    <a:pt x="104" y="13"/>
                  </a:cubicBezTo>
                  <a:cubicBezTo>
                    <a:pt x="87" y="13"/>
                    <a:pt x="71" y="29"/>
                    <a:pt x="54" y="50"/>
                  </a:cubicBezTo>
                  <a:cubicBezTo>
                    <a:pt x="17" y="66"/>
                    <a:pt x="1" y="116"/>
                    <a:pt x="17" y="153"/>
                  </a:cubicBezTo>
                  <a:cubicBezTo>
                    <a:pt x="17" y="186"/>
                    <a:pt x="34" y="219"/>
                    <a:pt x="54" y="235"/>
                  </a:cubicBezTo>
                  <a:cubicBezTo>
                    <a:pt x="78" y="250"/>
                    <a:pt x="93" y="263"/>
                    <a:pt x="112" y="263"/>
                  </a:cubicBezTo>
                  <a:cubicBezTo>
                    <a:pt x="119" y="263"/>
                    <a:pt x="127" y="261"/>
                    <a:pt x="137" y="256"/>
                  </a:cubicBezTo>
                  <a:cubicBezTo>
                    <a:pt x="190" y="256"/>
                    <a:pt x="240" y="186"/>
                    <a:pt x="240" y="132"/>
                  </a:cubicBezTo>
                  <a:cubicBezTo>
                    <a:pt x="240" y="116"/>
                    <a:pt x="240" y="116"/>
                    <a:pt x="223" y="116"/>
                  </a:cubicBezTo>
                  <a:cubicBezTo>
                    <a:pt x="223" y="66"/>
                    <a:pt x="207" y="29"/>
                    <a:pt x="157" y="13"/>
                  </a:cubicBezTo>
                  <a:cubicBezTo>
                    <a:pt x="147" y="4"/>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2" name="Google Shape;19812;p51"/>
            <p:cNvSpPr/>
            <p:nvPr/>
          </p:nvSpPr>
          <p:spPr>
            <a:xfrm>
              <a:off x="5177475" y="2618900"/>
              <a:ext cx="6100" cy="6675"/>
            </a:xfrm>
            <a:custGeom>
              <a:avLst/>
              <a:gdLst/>
              <a:ahLst/>
              <a:cxnLst/>
              <a:rect l="l" t="t" r="r" b="b"/>
              <a:pathLst>
                <a:path w="244" h="267" extrusionOk="0">
                  <a:moveTo>
                    <a:pt x="109" y="0"/>
                  </a:moveTo>
                  <a:cubicBezTo>
                    <a:pt x="86" y="0"/>
                    <a:pt x="66" y="12"/>
                    <a:pt x="54" y="23"/>
                  </a:cubicBezTo>
                  <a:cubicBezTo>
                    <a:pt x="17" y="61"/>
                    <a:pt x="17" y="77"/>
                    <a:pt x="0" y="110"/>
                  </a:cubicBezTo>
                  <a:cubicBezTo>
                    <a:pt x="0" y="143"/>
                    <a:pt x="17" y="180"/>
                    <a:pt x="37" y="213"/>
                  </a:cubicBezTo>
                  <a:cubicBezTo>
                    <a:pt x="54" y="230"/>
                    <a:pt x="70" y="246"/>
                    <a:pt x="103" y="267"/>
                  </a:cubicBezTo>
                  <a:cubicBezTo>
                    <a:pt x="141" y="267"/>
                    <a:pt x="174" y="246"/>
                    <a:pt x="190" y="230"/>
                  </a:cubicBezTo>
                  <a:cubicBezTo>
                    <a:pt x="244" y="180"/>
                    <a:pt x="244" y="110"/>
                    <a:pt x="207" y="40"/>
                  </a:cubicBezTo>
                  <a:cubicBezTo>
                    <a:pt x="190" y="23"/>
                    <a:pt x="174" y="23"/>
                    <a:pt x="157" y="7"/>
                  </a:cubicBezTo>
                  <a:lnTo>
                    <a:pt x="141" y="7"/>
                  </a:lnTo>
                  <a:cubicBezTo>
                    <a:pt x="130" y="2"/>
                    <a:pt x="119"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3" name="Google Shape;19813;p51"/>
            <p:cNvSpPr/>
            <p:nvPr/>
          </p:nvSpPr>
          <p:spPr>
            <a:xfrm>
              <a:off x="5213550" y="2688625"/>
              <a:ext cx="5600" cy="6525"/>
            </a:xfrm>
            <a:custGeom>
              <a:avLst/>
              <a:gdLst/>
              <a:ahLst/>
              <a:cxnLst/>
              <a:rect l="l" t="t" r="r" b="b"/>
              <a:pathLst>
                <a:path w="224" h="261" extrusionOk="0">
                  <a:moveTo>
                    <a:pt x="87" y="1"/>
                  </a:moveTo>
                  <a:cubicBezTo>
                    <a:pt x="70" y="1"/>
                    <a:pt x="37" y="17"/>
                    <a:pt x="17" y="54"/>
                  </a:cubicBezTo>
                  <a:cubicBezTo>
                    <a:pt x="0" y="71"/>
                    <a:pt x="0" y="104"/>
                    <a:pt x="0" y="137"/>
                  </a:cubicBezTo>
                  <a:cubicBezTo>
                    <a:pt x="0" y="174"/>
                    <a:pt x="17" y="207"/>
                    <a:pt x="37" y="224"/>
                  </a:cubicBezTo>
                  <a:cubicBezTo>
                    <a:pt x="70" y="261"/>
                    <a:pt x="103" y="261"/>
                    <a:pt x="120" y="261"/>
                  </a:cubicBezTo>
                  <a:cubicBezTo>
                    <a:pt x="190" y="240"/>
                    <a:pt x="223" y="174"/>
                    <a:pt x="223" y="104"/>
                  </a:cubicBezTo>
                  <a:cubicBezTo>
                    <a:pt x="207" y="71"/>
                    <a:pt x="190"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4" name="Google Shape;19814;p51"/>
            <p:cNvSpPr/>
            <p:nvPr/>
          </p:nvSpPr>
          <p:spPr>
            <a:xfrm>
              <a:off x="5217875" y="2751300"/>
              <a:ext cx="6000" cy="6700"/>
            </a:xfrm>
            <a:custGeom>
              <a:avLst/>
              <a:gdLst/>
              <a:ahLst/>
              <a:cxnLst/>
              <a:rect l="l" t="t" r="r" b="b"/>
              <a:pathLst>
                <a:path w="240" h="268" extrusionOk="0">
                  <a:moveTo>
                    <a:pt x="120" y="1"/>
                  </a:moveTo>
                  <a:cubicBezTo>
                    <a:pt x="104" y="1"/>
                    <a:pt x="71" y="21"/>
                    <a:pt x="50" y="38"/>
                  </a:cubicBezTo>
                  <a:cubicBezTo>
                    <a:pt x="17" y="54"/>
                    <a:pt x="17" y="87"/>
                    <a:pt x="1" y="124"/>
                  </a:cubicBezTo>
                  <a:cubicBezTo>
                    <a:pt x="1" y="157"/>
                    <a:pt x="17" y="190"/>
                    <a:pt x="34" y="227"/>
                  </a:cubicBezTo>
                  <a:cubicBezTo>
                    <a:pt x="50" y="244"/>
                    <a:pt x="71" y="260"/>
                    <a:pt x="104" y="260"/>
                  </a:cubicBezTo>
                  <a:cubicBezTo>
                    <a:pt x="113" y="265"/>
                    <a:pt x="122" y="267"/>
                    <a:pt x="129" y="267"/>
                  </a:cubicBezTo>
                  <a:cubicBezTo>
                    <a:pt x="148" y="267"/>
                    <a:pt x="164" y="256"/>
                    <a:pt x="190" y="244"/>
                  </a:cubicBezTo>
                  <a:cubicBezTo>
                    <a:pt x="240" y="190"/>
                    <a:pt x="240" y="104"/>
                    <a:pt x="207" y="54"/>
                  </a:cubicBezTo>
                  <a:cubicBezTo>
                    <a:pt x="190" y="38"/>
                    <a:pt x="174" y="21"/>
                    <a:pt x="153" y="21"/>
                  </a:cubicBezTo>
                  <a:cubicBezTo>
                    <a:pt x="153" y="2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5" name="Google Shape;19815;p51"/>
            <p:cNvSpPr/>
            <p:nvPr/>
          </p:nvSpPr>
          <p:spPr>
            <a:xfrm>
              <a:off x="5195925" y="2737175"/>
              <a:ext cx="6100" cy="6425"/>
            </a:xfrm>
            <a:custGeom>
              <a:avLst/>
              <a:gdLst/>
              <a:ahLst/>
              <a:cxnLst/>
              <a:rect l="l" t="t" r="r" b="b"/>
              <a:pathLst>
                <a:path w="244" h="257" extrusionOk="0">
                  <a:moveTo>
                    <a:pt x="103" y="1"/>
                  </a:moveTo>
                  <a:cubicBezTo>
                    <a:pt x="70" y="1"/>
                    <a:pt x="54" y="17"/>
                    <a:pt x="37" y="50"/>
                  </a:cubicBezTo>
                  <a:cubicBezTo>
                    <a:pt x="21" y="87"/>
                    <a:pt x="0" y="120"/>
                    <a:pt x="0" y="153"/>
                  </a:cubicBezTo>
                  <a:cubicBezTo>
                    <a:pt x="21" y="190"/>
                    <a:pt x="37" y="207"/>
                    <a:pt x="54" y="223"/>
                  </a:cubicBezTo>
                  <a:cubicBezTo>
                    <a:pt x="70" y="256"/>
                    <a:pt x="103" y="256"/>
                    <a:pt x="141" y="256"/>
                  </a:cubicBezTo>
                  <a:cubicBezTo>
                    <a:pt x="190"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6" name="Google Shape;19816;p51"/>
            <p:cNvSpPr/>
            <p:nvPr/>
          </p:nvSpPr>
          <p:spPr>
            <a:xfrm>
              <a:off x="5220050" y="2701600"/>
              <a:ext cx="6400" cy="6425"/>
            </a:xfrm>
            <a:custGeom>
              <a:avLst/>
              <a:gdLst/>
              <a:ahLst/>
              <a:cxnLst/>
              <a:rect l="l" t="t" r="r" b="b"/>
              <a:pathLst>
                <a:path w="256" h="257" extrusionOk="0">
                  <a:moveTo>
                    <a:pt x="127" y="1"/>
                  </a:moveTo>
                  <a:cubicBezTo>
                    <a:pt x="86" y="1"/>
                    <a:pt x="45" y="32"/>
                    <a:pt x="33" y="84"/>
                  </a:cubicBezTo>
                  <a:cubicBezTo>
                    <a:pt x="0" y="154"/>
                    <a:pt x="33" y="220"/>
                    <a:pt x="87" y="257"/>
                  </a:cubicBezTo>
                  <a:lnTo>
                    <a:pt x="136" y="257"/>
                  </a:lnTo>
                  <a:cubicBezTo>
                    <a:pt x="190" y="257"/>
                    <a:pt x="223" y="220"/>
                    <a:pt x="239" y="170"/>
                  </a:cubicBezTo>
                  <a:cubicBezTo>
                    <a:pt x="256" y="133"/>
                    <a:pt x="239" y="84"/>
                    <a:pt x="206" y="51"/>
                  </a:cubicBezTo>
                  <a:cubicBezTo>
                    <a:pt x="206" y="30"/>
                    <a:pt x="190" y="14"/>
                    <a:pt x="169" y="14"/>
                  </a:cubicBezTo>
                  <a:cubicBezTo>
                    <a:pt x="156" y="5"/>
                    <a:pt x="14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7" name="Google Shape;19817;p51"/>
            <p:cNvSpPr/>
            <p:nvPr/>
          </p:nvSpPr>
          <p:spPr>
            <a:xfrm>
              <a:off x="5230350" y="2714075"/>
              <a:ext cx="6425" cy="6700"/>
            </a:xfrm>
            <a:custGeom>
              <a:avLst/>
              <a:gdLst/>
              <a:ahLst/>
              <a:cxnLst/>
              <a:rect l="l" t="t" r="r" b="b"/>
              <a:pathLst>
                <a:path w="257" h="268" extrusionOk="0">
                  <a:moveTo>
                    <a:pt x="127" y="1"/>
                  </a:moveTo>
                  <a:cubicBezTo>
                    <a:pt x="87" y="1"/>
                    <a:pt x="46" y="32"/>
                    <a:pt x="33" y="84"/>
                  </a:cubicBezTo>
                  <a:cubicBezTo>
                    <a:pt x="0" y="150"/>
                    <a:pt x="33" y="236"/>
                    <a:pt x="87" y="253"/>
                  </a:cubicBezTo>
                  <a:cubicBezTo>
                    <a:pt x="105" y="263"/>
                    <a:pt x="122" y="267"/>
                    <a:pt x="138" y="267"/>
                  </a:cubicBezTo>
                  <a:cubicBezTo>
                    <a:pt x="181" y="267"/>
                    <a:pt x="216" y="235"/>
                    <a:pt x="240" y="187"/>
                  </a:cubicBezTo>
                  <a:cubicBezTo>
                    <a:pt x="256" y="117"/>
                    <a:pt x="223" y="30"/>
                    <a:pt x="169" y="14"/>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8" name="Google Shape;19818;p51"/>
            <p:cNvSpPr/>
            <p:nvPr/>
          </p:nvSpPr>
          <p:spPr>
            <a:xfrm>
              <a:off x="5218300" y="2719150"/>
              <a:ext cx="6000" cy="6375"/>
            </a:xfrm>
            <a:custGeom>
              <a:avLst/>
              <a:gdLst/>
              <a:ahLst/>
              <a:cxnLst/>
              <a:rect l="l" t="t" r="r" b="b"/>
              <a:pathLst>
                <a:path w="240" h="255" extrusionOk="0">
                  <a:moveTo>
                    <a:pt x="157" y="0"/>
                  </a:moveTo>
                  <a:cubicBezTo>
                    <a:pt x="120" y="0"/>
                    <a:pt x="87" y="0"/>
                    <a:pt x="70" y="17"/>
                  </a:cubicBezTo>
                  <a:cubicBezTo>
                    <a:pt x="33" y="33"/>
                    <a:pt x="17" y="50"/>
                    <a:pt x="17" y="87"/>
                  </a:cubicBezTo>
                  <a:cubicBezTo>
                    <a:pt x="0" y="103"/>
                    <a:pt x="0" y="136"/>
                    <a:pt x="17" y="173"/>
                  </a:cubicBezTo>
                  <a:cubicBezTo>
                    <a:pt x="17" y="206"/>
                    <a:pt x="54" y="239"/>
                    <a:pt x="70" y="239"/>
                  </a:cubicBezTo>
                  <a:cubicBezTo>
                    <a:pt x="88" y="250"/>
                    <a:pt x="105" y="254"/>
                    <a:pt x="121" y="254"/>
                  </a:cubicBezTo>
                  <a:cubicBezTo>
                    <a:pt x="164" y="254"/>
                    <a:pt x="199" y="221"/>
                    <a:pt x="223" y="173"/>
                  </a:cubicBezTo>
                  <a:cubicBezTo>
                    <a:pt x="239" y="103"/>
                    <a:pt x="206"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9" name="Google Shape;19819;p51"/>
            <p:cNvSpPr/>
            <p:nvPr/>
          </p:nvSpPr>
          <p:spPr>
            <a:xfrm>
              <a:off x="5235100" y="2699350"/>
              <a:ext cx="6000" cy="6525"/>
            </a:xfrm>
            <a:custGeom>
              <a:avLst/>
              <a:gdLst/>
              <a:ahLst/>
              <a:cxnLst/>
              <a:rect l="l" t="t" r="r" b="b"/>
              <a:pathLst>
                <a:path w="240" h="261" extrusionOk="0">
                  <a:moveTo>
                    <a:pt x="136" y="1"/>
                  </a:moveTo>
                  <a:cubicBezTo>
                    <a:pt x="103" y="1"/>
                    <a:pt x="66" y="1"/>
                    <a:pt x="50" y="17"/>
                  </a:cubicBezTo>
                  <a:cubicBezTo>
                    <a:pt x="0" y="71"/>
                    <a:pt x="0" y="157"/>
                    <a:pt x="33" y="207"/>
                  </a:cubicBezTo>
                  <a:cubicBezTo>
                    <a:pt x="50" y="244"/>
                    <a:pt x="83" y="260"/>
                    <a:pt x="103" y="260"/>
                  </a:cubicBezTo>
                  <a:cubicBezTo>
                    <a:pt x="136" y="260"/>
                    <a:pt x="169" y="260"/>
                    <a:pt x="186" y="223"/>
                  </a:cubicBezTo>
                  <a:cubicBezTo>
                    <a:pt x="206" y="207"/>
                    <a:pt x="223" y="174"/>
                    <a:pt x="223" y="141"/>
                  </a:cubicBezTo>
                  <a:cubicBezTo>
                    <a:pt x="239" y="104"/>
                    <a:pt x="223" y="71"/>
                    <a:pt x="206" y="54"/>
                  </a:cubicBezTo>
                  <a:cubicBezTo>
                    <a:pt x="186" y="38"/>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0" name="Google Shape;19820;p51"/>
            <p:cNvSpPr/>
            <p:nvPr/>
          </p:nvSpPr>
          <p:spPr>
            <a:xfrm>
              <a:off x="5197675" y="2769500"/>
              <a:ext cx="6000" cy="6775"/>
            </a:xfrm>
            <a:custGeom>
              <a:avLst/>
              <a:gdLst/>
              <a:ahLst/>
              <a:cxnLst/>
              <a:rect l="l" t="t" r="r" b="b"/>
              <a:pathLst>
                <a:path w="240" h="271" extrusionOk="0">
                  <a:moveTo>
                    <a:pt x="128" y="0"/>
                  </a:moveTo>
                  <a:cubicBezTo>
                    <a:pt x="87" y="0"/>
                    <a:pt x="48" y="33"/>
                    <a:pt x="33" y="81"/>
                  </a:cubicBezTo>
                  <a:cubicBezTo>
                    <a:pt x="0" y="151"/>
                    <a:pt x="33" y="237"/>
                    <a:pt x="87" y="254"/>
                  </a:cubicBezTo>
                  <a:cubicBezTo>
                    <a:pt x="104" y="270"/>
                    <a:pt x="120" y="270"/>
                    <a:pt x="137" y="270"/>
                  </a:cubicBezTo>
                  <a:cubicBezTo>
                    <a:pt x="174" y="254"/>
                    <a:pt x="223" y="237"/>
                    <a:pt x="240" y="184"/>
                  </a:cubicBezTo>
                  <a:cubicBezTo>
                    <a:pt x="240" y="134"/>
                    <a:pt x="240" y="81"/>
                    <a:pt x="207" y="48"/>
                  </a:cubicBezTo>
                  <a:cubicBezTo>
                    <a:pt x="207" y="31"/>
                    <a:pt x="190" y="15"/>
                    <a:pt x="174"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1" name="Google Shape;19821;p51"/>
            <p:cNvSpPr/>
            <p:nvPr/>
          </p:nvSpPr>
          <p:spPr>
            <a:xfrm>
              <a:off x="5210975" y="2735425"/>
              <a:ext cx="6100" cy="6525"/>
            </a:xfrm>
            <a:custGeom>
              <a:avLst/>
              <a:gdLst/>
              <a:ahLst/>
              <a:cxnLst/>
              <a:rect l="l" t="t" r="r" b="b"/>
              <a:pathLst>
                <a:path w="244" h="261" extrusionOk="0">
                  <a:moveTo>
                    <a:pt x="103" y="1"/>
                  </a:moveTo>
                  <a:cubicBezTo>
                    <a:pt x="37" y="17"/>
                    <a:pt x="0" y="87"/>
                    <a:pt x="17" y="157"/>
                  </a:cubicBezTo>
                  <a:cubicBezTo>
                    <a:pt x="17" y="190"/>
                    <a:pt x="37" y="223"/>
                    <a:pt x="70" y="244"/>
                  </a:cubicBezTo>
                  <a:cubicBezTo>
                    <a:pt x="87" y="260"/>
                    <a:pt x="103" y="260"/>
                    <a:pt x="140" y="260"/>
                  </a:cubicBezTo>
                  <a:cubicBezTo>
                    <a:pt x="173" y="260"/>
                    <a:pt x="190" y="244"/>
                    <a:pt x="206" y="207"/>
                  </a:cubicBezTo>
                  <a:cubicBezTo>
                    <a:pt x="223" y="174"/>
                    <a:pt x="244" y="141"/>
                    <a:pt x="223" y="104"/>
                  </a:cubicBezTo>
                  <a:cubicBezTo>
                    <a:pt x="223" y="71"/>
                    <a:pt x="206" y="5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2" name="Google Shape;19822;p51"/>
            <p:cNvSpPr/>
            <p:nvPr/>
          </p:nvSpPr>
          <p:spPr>
            <a:xfrm>
              <a:off x="5191700" y="2756050"/>
              <a:ext cx="5575" cy="6525"/>
            </a:xfrm>
            <a:custGeom>
              <a:avLst/>
              <a:gdLst/>
              <a:ahLst/>
              <a:cxnLst/>
              <a:rect l="l" t="t" r="r" b="b"/>
              <a:pathLst>
                <a:path w="223" h="261" extrusionOk="0">
                  <a:moveTo>
                    <a:pt x="103" y="0"/>
                  </a:moveTo>
                  <a:cubicBezTo>
                    <a:pt x="33" y="0"/>
                    <a:pt x="0" y="70"/>
                    <a:pt x="0" y="140"/>
                  </a:cubicBezTo>
                  <a:cubicBezTo>
                    <a:pt x="17" y="173"/>
                    <a:pt x="33" y="206"/>
                    <a:pt x="50" y="223"/>
                  </a:cubicBezTo>
                  <a:cubicBezTo>
                    <a:pt x="66" y="260"/>
                    <a:pt x="103" y="260"/>
                    <a:pt x="136" y="260"/>
                  </a:cubicBezTo>
                  <a:cubicBezTo>
                    <a:pt x="153" y="244"/>
                    <a:pt x="190" y="223"/>
                    <a:pt x="206" y="206"/>
                  </a:cubicBezTo>
                  <a:cubicBezTo>
                    <a:pt x="223" y="173"/>
                    <a:pt x="223" y="140"/>
                    <a:pt x="223" y="103"/>
                  </a:cubicBezTo>
                  <a:cubicBezTo>
                    <a:pt x="223" y="70"/>
                    <a:pt x="206" y="37"/>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3" name="Google Shape;19823;p51"/>
            <p:cNvSpPr/>
            <p:nvPr/>
          </p:nvSpPr>
          <p:spPr>
            <a:xfrm>
              <a:off x="5088625" y="2632600"/>
              <a:ext cx="6000" cy="6700"/>
            </a:xfrm>
            <a:custGeom>
              <a:avLst/>
              <a:gdLst/>
              <a:ahLst/>
              <a:cxnLst/>
              <a:rect l="l" t="t" r="r" b="b"/>
              <a:pathLst>
                <a:path w="240" h="268" extrusionOk="0">
                  <a:moveTo>
                    <a:pt x="119" y="1"/>
                  </a:moveTo>
                  <a:cubicBezTo>
                    <a:pt x="102" y="1"/>
                    <a:pt x="81" y="13"/>
                    <a:pt x="66" y="28"/>
                  </a:cubicBezTo>
                  <a:cubicBezTo>
                    <a:pt x="17" y="77"/>
                    <a:pt x="0" y="164"/>
                    <a:pt x="50" y="213"/>
                  </a:cubicBezTo>
                  <a:cubicBezTo>
                    <a:pt x="66" y="234"/>
                    <a:pt x="87" y="251"/>
                    <a:pt x="120" y="267"/>
                  </a:cubicBezTo>
                  <a:cubicBezTo>
                    <a:pt x="153" y="267"/>
                    <a:pt x="169" y="251"/>
                    <a:pt x="207" y="234"/>
                  </a:cubicBezTo>
                  <a:cubicBezTo>
                    <a:pt x="223" y="213"/>
                    <a:pt x="240" y="180"/>
                    <a:pt x="240" y="147"/>
                  </a:cubicBezTo>
                  <a:cubicBezTo>
                    <a:pt x="240" y="110"/>
                    <a:pt x="240" y="77"/>
                    <a:pt x="223" y="44"/>
                  </a:cubicBezTo>
                  <a:cubicBezTo>
                    <a:pt x="207" y="28"/>
                    <a:pt x="190" y="28"/>
                    <a:pt x="169" y="7"/>
                  </a:cubicBezTo>
                  <a:lnTo>
                    <a:pt x="136"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4" name="Google Shape;19824;p51"/>
            <p:cNvSpPr/>
            <p:nvPr/>
          </p:nvSpPr>
          <p:spPr>
            <a:xfrm>
              <a:off x="5092025" y="2662125"/>
              <a:ext cx="6525" cy="6475"/>
            </a:xfrm>
            <a:custGeom>
              <a:avLst/>
              <a:gdLst/>
              <a:ahLst/>
              <a:cxnLst/>
              <a:rect l="l" t="t" r="r" b="b"/>
              <a:pathLst>
                <a:path w="261" h="259" extrusionOk="0">
                  <a:moveTo>
                    <a:pt x="129" y="1"/>
                  </a:moveTo>
                  <a:cubicBezTo>
                    <a:pt x="88" y="1"/>
                    <a:pt x="49" y="32"/>
                    <a:pt x="33" y="84"/>
                  </a:cubicBezTo>
                  <a:cubicBezTo>
                    <a:pt x="0" y="150"/>
                    <a:pt x="33" y="220"/>
                    <a:pt x="87" y="253"/>
                  </a:cubicBezTo>
                  <a:cubicBezTo>
                    <a:pt x="104" y="257"/>
                    <a:pt x="119" y="259"/>
                    <a:pt x="133" y="259"/>
                  </a:cubicBezTo>
                  <a:cubicBezTo>
                    <a:pt x="180" y="259"/>
                    <a:pt x="214" y="237"/>
                    <a:pt x="240" y="187"/>
                  </a:cubicBezTo>
                  <a:cubicBezTo>
                    <a:pt x="260" y="117"/>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5" name="Google Shape;19825;p51"/>
            <p:cNvSpPr/>
            <p:nvPr/>
          </p:nvSpPr>
          <p:spPr>
            <a:xfrm>
              <a:off x="5096350" y="2742575"/>
              <a:ext cx="6000" cy="6700"/>
            </a:xfrm>
            <a:custGeom>
              <a:avLst/>
              <a:gdLst/>
              <a:ahLst/>
              <a:cxnLst/>
              <a:rect l="l" t="t" r="r" b="b"/>
              <a:pathLst>
                <a:path w="240" h="268" extrusionOk="0">
                  <a:moveTo>
                    <a:pt x="120" y="0"/>
                  </a:moveTo>
                  <a:cubicBezTo>
                    <a:pt x="115" y="0"/>
                    <a:pt x="109" y="2"/>
                    <a:pt x="104" y="7"/>
                  </a:cubicBezTo>
                  <a:lnTo>
                    <a:pt x="67" y="7"/>
                  </a:lnTo>
                  <a:cubicBezTo>
                    <a:pt x="17" y="24"/>
                    <a:pt x="1" y="94"/>
                    <a:pt x="1" y="143"/>
                  </a:cubicBezTo>
                  <a:cubicBezTo>
                    <a:pt x="17" y="181"/>
                    <a:pt x="17" y="214"/>
                    <a:pt x="50" y="230"/>
                  </a:cubicBezTo>
                  <a:cubicBezTo>
                    <a:pt x="67" y="247"/>
                    <a:pt x="104" y="267"/>
                    <a:pt x="137" y="267"/>
                  </a:cubicBezTo>
                  <a:cubicBezTo>
                    <a:pt x="190" y="247"/>
                    <a:pt x="240" y="181"/>
                    <a:pt x="223" y="110"/>
                  </a:cubicBezTo>
                  <a:cubicBezTo>
                    <a:pt x="223" y="94"/>
                    <a:pt x="223" y="94"/>
                    <a:pt x="207" y="78"/>
                  </a:cubicBez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6" name="Google Shape;19826;p51"/>
            <p:cNvSpPr/>
            <p:nvPr/>
          </p:nvSpPr>
          <p:spPr>
            <a:xfrm>
              <a:off x="5092850" y="2709900"/>
              <a:ext cx="6100" cy="6700"/>
            </a:xfrm>
            <a:custGeom>
              <a:avLst/>
              <a:gdLst/>
              <a:ahLst/>
              <a:cxnLst/>
              <a:rect l="l" t="t" r="r" b="b"/>
              <a:pathLst>
                <a:path w="244" h="268" extrusionOk="0">
                  <a:moveTo>
                    <a:pt x="127" y="0"/>
                  </a:moveTo>
                  <a:cubicBezTo>
                    <a:pt x="119" y="0"/>
                    <a:pt x="110" y="2"/>
                    <a:pt x="104" y="7"/>
                  </a:cubicBezTo>
                  <a:cubicBezTo>
                    <a:pt x="54" y="7"/>
                    <a:pt x="0" y="78"/>
                    <a:pt x="21" y="148"/>
                  </a:cubicBezTo>
                  <a:cubicBezTo>
                    <a:pt x="21" y="181"/>
                    <a:pt x="38" y="214"/>
                    <a:pt x="54" y="234"/>
                  </a:cubicBezTo>
                  <a:cubicBezTo>
                    <a:pt x="87" y="251"/>
                    <a:pt x="124" y="267"/>
                    <a:pt x="141" y="267"/>
                  </a:cubicBezTo>
                  <a:cubicBezTo>
                    <a:pt x="174" y="251"/>
                    <a:pt x="190" y="234"/>
                    <a:pt x="207" y="214"/>
                  </a:cubicBezTo>
                  <a:cubicBezTo>
                    <a:pt x="227" y="181"/>
                    <a:pt x="244" y="148"/>
                    <a:pt x="244" y="111"/>
                  </a:cubicBezTo>
                  <a:cubicBezTo>
                    <a:pt x="227" y="78"/>
                    <a:pt x="207" y="45"/>
                    <a:pt x="190" y="28"/>
                  </a:cubicBezTo>
                  <a:lnTo>
                    <a:pt x="174" y="7"/>
                  </a:lnTo>
                  <a:cubicBezTo>
                    <a:pt x="163" y="7"/>
                    <a:pt x="14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7" name="Google Shape;19827;p51"/>
            <p:cNvSpPr/>
            <p:nvPr/>
          </p:nvSpPr>
          <p:spPr>
            <a:xfrm>
              <a:off x="5086050" y="2682250"/>
              <a:ext cx="6000" cy="6500"/>
            </a:xfrm>
            <a:custGeom>
              <a:avLst/>
              <a:gdLst/>
              <a:ahLst/>
              <a:cxnLst/>
              <a:rect l="l" t="t" r="r" b="b"/>
              <a:pathLst>
                <a:path w="240" h="260" extrusionOk="0">
                  <a:moveTo>
                    <a:pt x="103" y="0"/>
                  </a:moveTo>
                  <a:cubicBezTo>
                    <a:pt x="33" y="17"/>
                    <a:pt x="0" y="66"/>
                    <a:pt x="17" y="153"/>
                  </a:cubicBezTo>
                  <a:cubicBezTo>
                    <a:pt x="17" y="214"/>
                    <a:pt x="54" y="259"/>
                    <a:pt x="110" y="259"/>
                  </a:cubicBezTo>
                  <a:cubicBezTo>
                    <a:pt x="118" y="259"/>
                    <a:pt x="127" y="258"/>
                    <a:pt x="136" y="256"/>
                  </a:cubicBezTo>
                  <a:cubicBezTo>
                    <a:pt x="169" y="256"/>
                    <a:pt x="190" y="239"/>
                    <a:pt x="206" y="206"/>
                  </a:cubicBezTo>
                  <a:cubicBezTo>
                    <a:pt x="223" y="169"/>
                    <a:pt x="239" y="136"/>
                    <a:pt x="223" y="103"/>
                  </a:cubicBezTo>
                  <a:cubicBezTo>
                    <a:pt x="223" y="66"/>
                    <a:pt x="206" y="50"/>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8" name="Google Shape;19828;p51"/>
            <p:cNvSpPr/>
            <p:nvPr/>
          </p:nvSpPr>
          <p:spPr>
            <a:xfrm>
              <a:off x="5084700" y="2697700"/>
              <a:ext cx="5600" cy="6425"/>
            </a:xfrm>
            <a:custGeom>
              <a:avLst/>
              <a:gdLst/>
              <a:ahLst/>
              <a:cxnLst/>
              <a:rect l="l" t="t" r="r" b="b"/>
              <a:pathLst>
                <a:path w="224" h="257" extrusionOk="0">
                  <a:moveTo>
                    <a:pt x="87" y="1"/>
                  </a:moveTo>
                  <a:cubicBezTo>
                    <a:pt x="38" y="17"/>
                    <a:pt x="1" y="67"/>
                    <a:pt x="1" y="153"/>
                  </a:cubicBezTo>
                  <a:cubicBezTo>
                    <a:pt x="1" y="186"/>
                    <a:pt x="17" y="207"/>
                    <a:pt x="54" y="223"/>
                  </a:cubicBezTo>
                  <a:cubicBezTo>
                    <a:pt x="71" y="256"/>
                    <a:pt x="104" y="256"/>
                    <a:pt x="120" y="256"/>
                  </a:cubicBezTo>
                  <a:cubicBezTo>
                    <a:pt x="157" y="256"/>
                    <a:pt x="190" y="223"/>
                    <a:pt x="207" y="207"/>
                  </a:cubicBezTo>
                  <a:cubicBezTo>
                    <a:pt x="223" y="170"/>
                    <a:pt x="223" y="137"/>
                    <a:pt x="223" y="104"/>
                  </a:cubicBezTo>
                  <a:cubicBezTo>
                    <a:pt x="223" y="67"/>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9" name="Google Shape;19829;p51"/>
            <p:cNvSpPr/>
            <p:nvPr/>
          </p:nvSpPr>
          <p:spPr>
            <a:xfrm>
              <a:off x="5072225" y="2652400"/>
              <a:ext cx="6125" cy="6525"/>
            </a:xfrm>
            <a:custGeom>
              <a:avLst/>
              <a:gdLst/>
              <a:ahLst/>
              <a:cxnLst/>
              <a:rect l="l" t="t" r="r" b="b"/>
              <a:pathLst>
                <a:path w="245" h="261" extrusionOk="0">
                  <a:moveTo>
                    <a:pt x="128" y="0"/>
                  </a:moveTo>
                  <a:cubicBezTo>
                    <a:pt x="103" y="0"/>
                    <a:pt x="78" y="12"/>
                    <a:pt x="54" y="23"/>
                  </a:cubicBezTo>
                  <a:cubicBezTo>
                    <a:pt x="38" y="23"/>
                    <a:pt x="21" y="60"/>
                    <a:pt x="1" y="77"/>
                  </a:cubicBezTo>
                  <a:lnTo>
                    <a:pt x="1" y="164"/>
                  </a:lnTo>
                  <a:cubicBezTo>
                    <a:pt x="21" y="213"/>
                    <a:pt x="38" y="230"/>
                    <a:pt x="71" y="246"/>
                  </a:cubicBezTo>
                  <a:cubicBezTo>
                    <a:pt x="86" y="256"/>
                    <a:pt x="101" y="261"/>
                    <a:pt x="116" y="261"/>
                  </a:cubicBezTo>
                  <a:cubicBezTo>
                    <a:pt x="157" y="261"/>
                    <a:pt x="195" y="228"/>
                    <a:pt x="207" y="180"/>
                  </a:cubicBezTo>
                  <a:cubicBezTo>
                    <a:pt x="244" y="110"/>
                    <a:pt x="207" y="40"/>
                    <a:pt x="158" y="7"/>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0" name="Google Shape;19830;p51"/>
            <p:cNvSpPr/>
            <p:nvPr/>
          </p:nvSpPr>
          <p:spPr>
            <a:xfrm>
              <a:off x="5077900" y="2712650"/>
              <a:ext cx="6000" cy="6525"/>
            </a:xfrm>
            <a:custGeom>
              <a:avLst/>
              <a:gdLst/>
              <a:ahLst/>
              <a:cxnLst/>
              <a:rect l="l" t="t" r="r" b="b"/>
              <a:pathLst>
                <a:path w="240" h="261" extrusionOk="0">
                  <a:moveTo>
                    <a:pt x="137" y="1"/>
                  </a:moveTo>
                  <a:cubicBezTo>
                    <a:pt x="104" y="1"/>
                    <a:pt x="67" y="1"/>
                    <a:pt x="50" y="38"/>
                  </a:cubicBezTo>
                  <a:cubicBezTo>
                    <a:pt x="1" y="71"/>
                    <a:pt x="1" y="157"/>
                    <a:pt x="34" y="207"/>
                  </a:cubicBezTo>
                  <a:cubicBezTo>
                    <a:pt x="50" y="244"/>
                    <a:pt x="83" y="260"/>
                    <a:pt x="104" y="260"/>
                  </a:cubicBezTo>
                  <a:cubicBezTo>
                    <a:pt x="137" y="260"/>
                    <a:pt x="170" y="260"/>
                    <a:pt x="186" y="227"/>
                  </a:cubicBezTo>
                  <a:cubicBezTo>
                    <a:pt x="207" y="207"/>
                    <a:pt x="223" y="174"/>
                    <a:pt x="223" y="141"/>
                  </a:cubicBezTo>
                  <a:cubicBezTo>
                    <a:pt x="240" y="104"/>
                    <a:pt x="223" y="71"/>
                    <a:pt x="207" y="54"/>
                  </a:cubicBezTo>
                  <a:cubicBezTo>
                    <a:pt x="186" y="38"/>
                    <a:pt x="170" y="2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1" name="Google Shape;19831;p51"/>
            <p:cNvSpPr/>
            <p:nvPr/>
          </p:nvSpPr>
          <p:spPr>
            <a:xfrm>
              <a:off x="5080900" y="2742750"/>
              <a:ext cx="6000" cy="6925"/>
            </a:xfrm>
            <a:custGeom>
              <a:avLst/>
              <a:gdLst/>
              <a:ahLst/>
              <a:cxnLst/>
              <a:rect l="l" t="t" r="r" b="b"/>
              <a:pathLst>
                <a:path w="240" h="277" extrusionOk="0">
                  <a:moveTo>
                    <a:pt x="120" y="0"/>
                  </a:moveTo>
                  <a:cubicBezTo>
                    <a:pt x="103" y="0"/>
                    <a:pt x="66" y="17"/>
                    <a:pt x="50" y="33"/>
                  </a:cubicBezTo>
                  <a:cubicBezTo>
                    <a:pt x="0" y="87"/>
                    <a:pt x="0" y="157"/>
                    <a:pt x="33" y="223"/>
                  </a:cubicBezTo>
                  <a:cubicBezTo>
                    <a:pt x="50" y="240"/>
                    <a:pt x="66" y="260"/>
                    <a:pt x="103" y="277"/>
                  </a:cubicBezTo>
                  <a:cubicBezTo>
                    <a:pt x="136" y="277"/>
                    <a:pt x="153" y="260"/>
                    <a:pt x="190" y="240"/>
                  </a:cubicBezTo>
                  <a:cubicBezTo>
                    <a:pt x="239" y="190"/>
                    <a:pt x="239" y="103"/>
                    <a:pt x="206" y="54"/>
                  </a:cubicBezTo>
                  <a:cubicBezTo>
                    <a:pt x="190" y="33"/>
                    <a:pt x="169" y="17"/>
                    <a:pt x="153" y="17"/>
                  </a:cubicBezTo>
                  <a:cubicBezTo>
                    <a:pt x="15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2" name="Google Shape;19832;p51"/>
            <p:cNvSpPr/>
            <p:nvPr/>
          </p:nvSpPr>
          <p:spPr>
            <a:xfrm>
              <a:off x="5073975" y="2634825"/>
              <a:ext cx="6025" cy="6625"/>
            </a:xfrm>
            <a:custGeom>
              <a:avLst/>
              <a:gdLst/>
              <a:ahLst/>
              <a:cxnLst/>
              <a:rect l="l" t="t" r="r" b="b"/>
              <a:pathLst>
                <a:path w="241" h="265" extrusionOk="0">
                  <a:moveTo>
                    <a:pt x="140" y="1"/>
                  </a:moveTo>
                  <a:cubicBezTo>
                    <a:pt x="88" y="1"/>
                    <a:pt x="48" y="33"/>
                    <a:pt x="17" y="91"/>
                  </a:cubicBezTo>
                  <a:cubicBezTo>
                    <a:pt x="1" y="162"/>
                    <a:pt x="34" y="228"/>
                    <a:pt x="88" y="248"/>
                  </a:cubicBezTo>
                  <a:cubicBezTo>
                    <a:pt x="104" y="265"/>
                    <a:pt x="121" y="265"/>
                    <a:pt x="137" y="265"/>
                  </a:cubicBezTo>
                  <a:cubicBezTo>
                    <a:pt x="174" y="265"/>
                    <a:pt x="224" y="228"/>
                    <a:pt x="224" y="178"/>
                  </a:cubicBezTo>
                  <a:cubicBezTo>
                    <a:pt x="240" y="124"/>
                    <a:pt x="240" y="75"/>
                    <a:pt x="207" y="42"/>
                  </a:cubicBezTo>
                  <a:cubicBezTo>
                    <a:pt x="207" y="21"/>
                    <a:pt x="191" y="21"/>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3" name="Google Shape;19833;p51"/>
            <p:cNvSpPr/>
            <p:nvPr/>
          </p:nvSpPr>
          <p:spPr>
            <a:xfrm>
              <a:off x="5112650" y="2690375"/>
              <a:ext cx="6000" cy="6425"/>
            </a:xfrm>
            <a:custGeom>
              <a:avLst/>
              <a:gdLst/>
              <a:ahLst/>
              <a:cxnLst/>
              <a:rect l="l" t="t" r="r" b="b"/>
              <a:pathLst>
                <a:path w="240" h="257" extrusionOk="0">
                  <a:moveTo>
                    <a:pt x="103" y="1"/>
                  </a:moveTo>
                  <a:cubicBezTo>
                    <a:pt x="33" y="17"/>
                    <a:pt x="0" y="67"/>
                    <a:pt x="0" y="154"/>
                  </a:cubicBezTo>
                  <a:cubicBezTo>
                    <a:pt x="17" y="191"/>
                    <a:pt x="17" y="207"/>
                    <a:pt x="54" y="224"/>
                  </a:cubicBezTo>
                  <a:cubicBezTo>
                    <a:pt x="70" y="257"/>
                    <a:pt x="103" y="257"/>
                    <a:pt x="136" y="257"/>
                  </a:cubicBezTo>
                  <a:cubicBezTo>
                    <a:pt x="190" y="240"/>
                    <a:pt x="239" y="170"/>
                    <a:pt x="223" y="104"/>
                  </a:cubicBezTo>
                  <a:cubicBezTo>
                    <a:pt x="223"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4" name="Google Shape;19834;p51"/>
            <p:cNvSpPr/>
            <p:nvPr/>
          </p:nvSpPr>
          <p:spPr>
            <a:xfrm>
              <a:off x="5111400" y="2737600"/>
              <a:ext cx="6000" cy="6525"/>
            </a:xfrm>
            <a:custGeom>
              <a:avLst/>
              <a:gdLst/>
              <a:ahLst/>
              <a:cxnLst/>
              <a:rect l="l" t="t" r="r" b="b"/>
              <a:pathLst>
                <a:path w="240" h="261" extrusionOk="0">
                  <a:moveTo>
                    <a:pt x="137" y="0"/>
                  </a:moveTo>
                  <a:cubicBezTo>
                    <a:pt x="120" y="0"/>
                    <a:pt x="83" y="0"/>
                    <a:pt x="67" y="33"/>
                  </a:cubicBezTo>
                  <a:cubicBezTo>
                    <a:pt x="17" y="70"/>
                    <a:pt x="1" y="157"/>
                    <a:pt x="50" y="206"/>
                  </a:cubicBezTo>
                  <a:cubicBezTo>
                    <a:pt x="67" y="239"/>
                    <a:pt x="83" y="260"/>
                    <a:pt x="120" y="260"/>
                  </a:cubicBezTo>
                  <a:cubicBezTo>
                    <a:pt x="153" y="260"/>
                    <a:pt x="170" y="260"/>
                    <a:pt x="207" y="239"/>
                  </a:cubicBezTo>
                  <a:cubicBezTo>
                    <a:pt x="223" y="206"/>
                    <a:pt x="240" y="173"/>
                    <a:pt x="240" y="136"/>
                  </a:cubicBezTo>
                  <a:cubicBezTo>
                    <a:pt x="240" y="103"/>
                    <a:pt x="240" y="70"/>
                    <a:pt x="223" y="54"/>
                  </a:cubicBezTo>
                  <a:cubicBezTo>
                    <a:pt x="207" y="33"/>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5" name="Google Shape;19835;p51"/>
            <p:cNvSpPr/>
            <p:nvPr/>
          </p:nvSpPr>
          <p:spPr>
            <a:xfrm>
              <a:off x="5113975" y="2674375"/>
              <a:ext cx="6425" cy="6475"/>
            </a:xfrm>
            <a:custGeom>
              <a:avLst/>
              <a:gdLst/>
              <a:ahLst/>
              <a:cxnLst/>
              <a:rect l="l" t="t" r="r" b="b"/>
              <a:pathLst>
                <a:path w="257" h="259" extrusionOk="0">
                  <a:moveTo>
                    <a:pt x="139" y="0"/>
                  </a:moveTo>
                  <a:cubicBezTo>
                    <a:pt x="95" y="0"/>
                    <a:pt x="47" y="32"/>
                    <a:pt x="34" y="72"/>
                  </a:cubicBezTo>
                  <a:cubicBezTo>
                    <a:pt x="1" y="142"/>
                    <a:pt x="34" y="229"/>
                    <a:pt x="83" y="245"/>
                  </a:cubicBezTo>
                  <a:cubicBezTo>
                    <a:pt x="102" y="254"/>
                    <a:pt x="119" y="258"/>
                    <a:pt x="135" y="258"/>
                  </a:cubicBezTo>
                  <a:cubicBezTo>
                    <a:pt x="180" y="258"/>
                    <a:pt x="216" y="227"/>
                    <a:pt x="240" y="175"/>
                  </a:cubicBezTo>
                  <a:cubicBezTo>
                    <a:pt x="256" y="109"/>
                    <a:pt x="223" y="39"/>
                    <a:pt x="170" y="6"/>
                  </a:cubicBezTo>
                  <a:cubicBezTo>
                    <a:pt x="160"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6" name="Google Shape;19836;p51"/>
            <p:cNvSpPr/>
            <p:nvPr/>
          </p:nvSpPr>
          <p:spPr>
            <a:xfrm>
              <a:off x="5121700" y="2750150"/>
              <a:ext cx="6000" cy="6550"/>
            </a:xfrm>
            <a:custGeom>
              <a:avLst/>
              <a:gdLst/>
              <a:ahLst/>
              <a:cxnLst/>
              <a:rect l="l" t="t" r="r" b="b"/>
              <a:pathLst>
                <a:path w="240" h="262" extrusionOk="0">
                  <a:moveTo>
                    <a:pt x="111" y="1"/>
                  </a:moveTo>
                  <a:cubicBezTo>
                    <a:pt x="71" y="1"/>
                    <a:pt x="29" y="32"/>
                    <a:pt x="17" y="84"/>
                  </a:cubicBezTo>
                  <a:cubicBezTo>
                    <a:pt x="1" y="100"/>
                    <a:pt x="1" y="117"/>
                    <a:pt x="1" y="133"/>
                  </a:cubicBezTo>
                  <a:cubicBezTo>
                    <a:pt x="17" y="187"/>
                    <a:pt x="34" y="236"/>
                    <a:pt x="67" y="253"/>
                  </a:cubicBezTo>
                  <a:cubicBezTo>
                    <a:pt x="82" y="258"/>
                    <a:pt x="95" y="261"/>
                    <a:pt x="107" y="261"/>
                  </a:cubicBezTo>
                  <a:cubicBezTo>
                    <a:pt x="139" y="261"/>
                    <a:pt x="163" y="244"/>
                    <a:pt x="186" y="220"/>
                  </a:cubicBezTo>
                  <a:cubicBezTo>
                    <a:pt x="207" y="203"/>
                    <a:pt x="207" y="203"/>
                    <a:pt x="224" y="170"/>
                  </a:cubicBezTo>
                  <a:cubicBezTo>
                    <a:pt x="240" y="100"/>
                    <a:pt x="207"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7" name="Google Shape;19837;p51"/>
            <p:cNvSpPr/>
            <p:nvPr/>
          </p:nvSpPr>
          <p:spPr>
            <a:xfrm>
              <a:off x="5101100" y="2725125"/>
              <a:ext cx="5575" cy="6675"/>
            </a:xfrm>
            <a:custGeom>
              <a:avLst/>
              <a:gdLst/>
              <a:ahLst/>
              <a:cxnLst/>
              <a:rect l="l" t="t" r="r" b="b"/>
              <a:pathLst>
                <a:path w="223" h="267" extrusionOk="0">
                  <a:moveTo>
                    <a:pt x="103" y="0"/>
                  </a:moveTo>
                  <a:cubicBezTo>
                    <a:pt x="66" y="17"/>
                    <a:pt x="33" y="38"/>
                    <a:pt x="17" y="54"/>
                  </a:cubicBezTo>
                  <a:cubicBezTo>
                    <a:pt x="0" y="87"/>
                    <a:pt x="0" y="120"/>
                    <a:pt x="0" y="157"/>
                  </a:cubicBezTo>
                  <a:cubicBezTo>
                    <a:pt x="0" y="190"/>
                    <a:pt x="17" y="223"/>
                    <a:pt x="50" y="244"/>
                  </a:cubicBezTo>
                  <a:cubicBezTo>
                    <a:pt x="61" y="255"/>
                    <a:pt x="83" y="267"/>
                    <a:pt x="101" y="267"/>
                  </a:cubicBezTo>
                  <a:cubicBezTo>
                    <a:pt x="108" y="267"/>
                    <a:pt x="115" y="265"/>
                    <a:pt x="120" y="260"/>
                  </a:cubicBezTo>
                  <a:cubicBezTo>
                    <a:pt x="186" y="260"/>
                    <a:pt x="223" y="190"/>
                    <a:pt x="223" y="120"/>
                  </a:cubicBezTo>
                  <a:cubicBezTo>
                    <a:pt x="223" y="87"/>
                    <a:pt x="206" y="54"/>
                    <a:pt x="169" y="38"/>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8" name="Google Shape;19838;p51"/>
            <p:cNvSpPr/>
            <p:nvPr/>
          </p:nvSpPr>
          <p:spPr>
            <a:xfrm>
              <a:off x="5110050" y="2710075"/>
              <a:ext cx="6025" cy="6575"/>
            </a:xfrm>
            <a:custGeom>
              <a:avLst/>
              <a:gdLst/>
              <a:ahLst/>
              <a:cxnLst/>
              <a:rect l="l" t="t" r="r" b="b"/>
              <a:pathLst>
                <a:path w="241" h="263" extrusionOk="0">
                  <a:moveTo>
                    <a:pt x="137" y="0"/>
                  </a:moveTo>
                  <a:cubicBezTo>
                    <a:pt x="104" y="0"/>
                    <a:pt x="71" y="0"/>
                    <a:pt x="55" y="38"/>
                  </a:cubicBezTo>
                  <a:cubicBezTo>
                    <a:pt x="34" y="54"/>
                    <a:pt x="17" y="87"/>
                    <a:pt x="17" y="124"/>
                  </a:cubicBezTo>
                  <a:cubicBezTo>
                    <a:pt x="1" y="157"/>
                    <a:pt x="17" y="190"/>
                    <a:pt x="34" y="207"/>
                  </a:cubicBezTo>
                  <a:cubicBezTo>
                    <a:pt x="54" y="245"/>
                    <a:pt x="83" y="262"/>
                    <a:pt x="113" y="262"/>
                  </a:cubicBezTo>
                  <a:cubicBezTo>
                    <a:pt x="139" y="262"/>
                    <a:pt x="166" y="250"/>
                    <a:pt x="191" y="227"/>
                  </a:cubicBezTo>
                  <a:cubicBezTo>
                    <a:pt x="240" y="190"/>
                    <a:pt x="240" y="104"/>
                    <a:pt x="207" y="54"/>
                  </a:cubicBezTo>
                  <a:cubicBezTo>
                    <a:pt x="191" y="38"/>
                    <a:pt x="174" y="21"/>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9" name="Google Shape;19839;p51"/>
            <p:cNvSpPr/>
            <p:nvPr/>
          </p:nvSpPr>
          <p:spPr>
            <a:xfrm>
              <a:off x="5101500" y="2629775"/>
              <a:ext cx="6000" cy="6525"/>
            </a:xfrm>
            <a:custGeom>
              <a:avLst/>
              <a:gdLst/>
              <a:ahLst/>
              <a:cxnLst/>
              <a:rect l="l" t="t" r="r" b="b"/>
              <a:pathLst>
                <a:path w="240" h="261" extrusionOk="0">
                  <a:moveTo>
                    <a:pt x="104" y="1"/>
                  </a:moveTo>
                  <a:cubicBezTo>
                    <a:pt x="87" y="1"/>
                    <a:pt x="50" y="17"/>
                    <a:pt x="34" y="38"/>
                  </a:cubicBezTo>
                  <a:cubicBezTo>
                    <a:pt x="17" y="71"/>
                    <a:pt x="1" y="104"/>
                    <a:pt x="17" y="157"/>
                  </a:cubicBezTo>
                  <a:cubicBezTo>
                    <a:pt x="17" y="190"/>
                    <a:pt x="34" y="207"/>
                    <a:pt x="50" y="223"/>
                  </a:cubicBezTo>
                  <a:cubicBezTo>
                    <a:pt x="87" y="260"/>
                    <a:pt x="104" y="260"/>
                    <a:pt x="137" y="260"/>
                  </a:cubicBezTo>
                  <a:cubicBezTo>
                    <a:pt x="190" y="244"/>
                    <a:pt x="240" y="190"/>
                    <a:pt x="223" y="120"/>
                  </a:cubicBezTo>
                  <a:lnTo>
                    <a:pt x="223" y="104"/>
                  </a:ln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0" name="Google Shape;19840;p51"/>
            <p:cNvSpPr/>
            <p:nvPr/>
          </p:nvSpPr>
          <p:spPr>
            <a:xfrm>
              <a:off x="5104500" y="2585575"/>
              <a:ext cx="6000" cy="6500"/>
            </a:xfrm>
            <a:custGeom>
              <a:avLst/>
              <a:gdLst/>
              <a:ahLst/>
              <a:cxnLst/>
              <a:rect l="l" t="t" r="r" b="b"/>
              <a:pathLst>
                <a:path w="240" h="260" extrusionOk="0">
                  <a:moveTo>
                    <a:pt x="120" y="0"/>
                  </a:moveTo>
                  <a:cubicBezTo>
                    <a:pt x="103" y="0"/>
                    <a:pt x="70" y="0"/>
                    <a:pt x="50" y="33"/>
                  </a:cubicBezTo>
                  <a:cubicBezTo>
                    <a:pt x="17" y="54"/>
                    <a:pt x="0" y="87"/>
                    <a:pt x="0" y="120"/>
                  </a:cubicBezTo>
                  <a:cubicBezTo>
                    <a:pt x="0" y="157"/>
                    <a:pt x="17" y="190"/>
                    <a:pt x="33" y="206"/>
                  </a:cubicBezTo>
                  <a:cubicBezTo>
                    <a:pt x="50" y="239"/>
                    <a:pt x="70" y="260"/>
                    <a:pt x="103" y="260"/>
                  </a:cubicBezTo>
                  <a:cubicBezTo>
                    <a:pt x="136" y="260"/>
                    <a:pt x="153" y="260"/>
                    <a:pt x="190" y="223"/>
                  </a:cubicBezTo>
                  <a:cubicBezTo>
                    <a:pt x="223" y="190"/>
                    <a:pt x="239" y="103"/>
                    <a:pt x="206" y="54"/>
                  </a:cubicBezTo>
                  <a:cubicBezTo>
                    <a:pt x="190" y="33"/>
                    <a:pt x="174" y="16"/>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1" name="Google Shape;19841;p51"/>
            <p:cNvSpPr/>
            <p:nvPr/>
          </p:nvSpPr>
          <p:spPr>
            <a:xfrm>
              <a:off x="5118625" y="2722550"/>
              <a:ext cx="5675" cy="6525"/>
            </a:xfrm>
            <a:custGeom>
              <a:avLst/>
              <a:gdLst/>
              <a:ahLst/>
              <a:cxnLst/>
              <a:rect l="l" t="t" r="r" b="b"/>
              <a:pathLst>
                <a:path w="227" h="261" extrusionOk="0">
                  <a:moveTo>
                    <a:pt x="103" y="0"/>
                  </a:moveTo>
                  <a:cubicBezTo>
                    <a:pt x="37" y="17"/>
                    <a:pt x="0" y="87"/>
                    <a:pt x="0" y="157"/>
                  </a:cubicBezTo>
                  <a:cubicBezTo>
                    <a:pt x="0" y="190"/>
                    <a:pt x="21" y="223"/>
                    <a:pt x="54" y="244"/>
                  </a:cubicBezTo>
                  <a:cubicBezTo>
                    <a:pt x="70" y="260"/>
                    <a:pt x="103" y="260"/>
                    <a:pt x="140" y="260"/>
                  </a:cubicBezTo>
                  <a:cubicBezTo>
                    <a:pt x="157" y="260"/>
                    <a:pt x="190" y="244"/>
                    <a:pt x="206" y="206"/>
                  </a:cubicBezTo>
                  <a:cubicBezTo>
                    <a:pt x="227" y="173"/>
                    <a:pt x="227" y="141"/>
                    <a:pt x="227" y="103"/>
                  </a:cubicBezTo>
                  <a:cubicBezTo>
                    <a:pt x="227" y="70"/>
                    <a:pt x="206" y="54"/>
                    <a:pt x="173" y="37"/>
                  </a:cubicBezTo>
                  <a:cubicBezTo>
                    <a:pt x="173" y="17"/>
                    <a:pt x="157"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2" name="Google Shape;19842;p51"/>
            <p:cNvSpPr/>
            <p:nvPr/>
          </p:nvSpPr>
          <p:spPr>
            <a:xfrm>
              <a:off x="5099750" y="2522475"/>
              <a:ext cx="6000" cy="6600"/>
            </a:xfrm>
            <a:custGeom>
              <a:avLst/>
              <a:gdLst/>
              <a:ahLst/>
              <a:cxnLst/>
              <a:rect l="l" t="t" r="r" b="b"/>
              <a:pathLst>
                <a:path w="240" h="264" extrusionOk="0">
                  <a:moveTo>
                    <a:pt x="104" y="1"/>
                  </a:moveTo>
                  <a:cubicBezTo>
                    <a:pt x="71" y="17"/>
                    <a:pt x="54" y="34"/>
                    <a:pt x="34" y="50"/>
                  </a:cubicBezTo>
                  <a:cubicBezTo>
                    <a:pt x="17" y="83"/>
                    <a:pt x="1" y="120"/>
                    <a:pt x="17" y="153"/>
                  </a:cubicBezTo>
                  <a:cubicBezTo>
                    <a:pt x="17" y="186"/>
                    <a:pt x="34" y="223"/>
                    <a:pt x="54" y="240"/>
                  </a:cubicBezTo>
                  <a:cubicBezTo>
                    <a:pt x="78" y="252"/>
                    <a:pt x="93" y="263"/>
                    <a:pt x="111" y="263"/>
                  </a:cubicBezTo>
                  <a:cubicBezTo>
                    <a:pt x="119" y="263"/>
                    <a:pt x="127" y="261"/>
                    <a:pt x="137" y="256"/>
                  </a:cubicBezTo>
                  <a:cubicBezTo>
                    <a:pt x="207" y="256"/>
                    <a:pt x="240" y="186"/>
                    <a:pt x="223" y="120"/>
                  </a:cubicBezTo>
                  <a:cubicBezTo>
                    <a:pt x="223" y="83"/>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3" name="Google Shape;19843;p51"/>
            <p:cNvSpPr/>
            <p:nvPr/>
          </p:nvSpPr>
          <p:spPr>
            <a:xfrm>
              <a:off x="5101100" y="2600600"/>
              <a:ext cx="6000" cy="6425"/>
            </a:xfrm>
            <a:custGeom>
              <a:avLst/>
              <a:gdLst/>
              <a:ahLst/>
              <a:cxnLst/>
              <a:rect l="l" t="t" r="r" b="b"/>
              <a:pathLst>
                <a:path w="240" h="257" extrusionOk="0">
                  <a:moveTo>
                    <a:pt x="103" y="1"/>
                  </a:moveTo>
                  <a:cubicBezTo>
                    <a:pt x="50" y="17"/>
                    <a:pt x="0" y="88"/>
                    <a:pt x="17" y="153"/>
                  </a:cubicBezTo>
                  <a:cubicBezTo>
                    <a:pt x="17" y="191"/>
                    <a:pt x="33" y="224"/>
                    <a:pt x="50" y="240"/>
                  </a:cubicBezTo>
                  <a:cubicBezTo>
                    <a:pt x="83" y="257"/>
                    <a:pt x="103" y="257"/>
                    <a:pt x="136" y="257"/>
                  </a:cubicBezTo>
                  <a:cubicBezTo>
                    <a:pt x="206" y="240"/>
                    <a:pt x="239" y="191"/>
                    <a:pt x="223" y="104"/>
                  </a:cubicBezTo>
                  <a:cubicBezTo>
                    <a:pt x="223" y="71"/>
                    <a:pt x="186"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4" name="Google Shape;19844;p51"/>
            <p:cNvSpPr/>
            <p:nvPr/>
          </p:nvSpPr>
          <p:spPr>
            <a:xfrm>
              <a:off x="5104900" y="2553050"/>
              <a:ext cx="6000" cy="6675"/>
            </a:xfrm>
            <a:custGeom>
              <a:avLst/>
              <a:gdLst/>
              <a:ahLst/>
              <a:cxnLst/>
              <a:rect l="l" t="t" r="r" b="b"/>
              <a:pathLst>
                <a:path w="240" h="267" extrusionOk="0">
                  <a:moveTo>
                    <a:pt x="112" y="1"/>
                  </a:moveTo>
                  <a:cubicBezTo>
                    <a:pt x="92" y="1"/>
                    <a:pt x="73" y="10"/>
                    <a:pt x="54" y="31"/>
                  </a:cubicBezTo>
                  <a:cubicBezTo>
                    <a:pt x="34" y="31"/>
                    <a:pt x="17" y="64"/>
                    <a:pt x="17" y="81"/>
                  </a:cubicBezTo>
                  <a:cubicBezTo>
                    <a:pt x="1" y="118"/>
                    <a:pt x="1" y="151"/>
                    <a:pt x="1" y="167"/>
                  </a:cubicBezTo>
                  <a:cubicBezTo>
                    <a:pt x="17" y="200"/>
                    <a:pt x="34" y="237"/>
                    <a:pt x="71" y="254"/>
                  </a:cubicBezTo>
                  <a:cubicBezTo>
                    <a:pt x="88" y="263"/>
                    <a:pt x="105" y="267"/>
                    <a:pt x="121" y="267"/>
                  </a:cubicBezTo>
                  <a:cubicBezTo>
                    <a:pt x="164" y="267"/>
                    <a:pt x="199" y="235"/>
                    <a:pt x="223" y="184"/>
                  </a:cubicBezTo>
                  <a:cubicBezTo>
                    <a:pt x="240" y="118"/>
                    <a:pt x="207" y="31"/>
                    <a:pt x="158" y="15"/>
                  </a:cubicBezTo>
                  <a:cubicBezTo>
                    <a:pt x="142" y="6"/>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5" name="Google Shape;19845;p51"/>
            <p:cNvSpPr/>
            <p:nvPr/>
          </p:nvSpPr>
          <p:spPr>
            <a:xfrm>
              <a:off x="5104075" y="2505675"/>
              <a:ext cx="6000" cy="6525"/>
            </a:xfrm>
            <a:custGeom>
              <a:avLst/>
              <a:gdLst/>
              <a:ahLst/>
              <a:cxnLst/>
              <a:rect l="l" t="t" r="r" b="b"/>
              <a:pathLst>
                <a:path w="240" h="261" extrusionOk="0">
                  <a:moveTo>
                    <a:pt x="137" y="1"/>
                  </a:moveTo>
                  <a:cubicBezTo>
                    <a:pt x="104" y="1"/>
                    <a:pt x="67" y="17"/>
                    <a:pt x="50" y="34"/>
                  </a:cubicBezTo>
                  <a:cubicBezTo>
                    <a:pt x="1" y="71"/>
                    <a:pt x="1" y="157"/>
                    <a:pt x="34" y="207"/>
                  </a:cubicBezTo>
                  <a:cubicBezTo>
                    <a:pt x="50" y="240"/>
                    <a:pt x="87" y="261"/>
                    <a:pt x="104" y="261"/>
                  </a:cubicBezTo>
                  <a:cubicBezTo>
                    <a:pt x="137" y="261"/>
                    <a:pt x="170" y="261"/>
                    <a:pt x="191" y="240"/>
                  </a:cubicBezTo>
                  <a:cubicBezTo>
                    <a:pt x="207" y="207"/>
                    <a:pt x="223" y="190"/>
                    <a:pt x="223" y="157"/>
                  </a:cubicBezTo>
                  <a:cubicBezTo>
                    <a:pt x="240" y="120"/>
                    <a:pt x="223" y="87"/>
                    <a:pt x="207" y="54"/>
                  </a:cubicBezTo>
                  <a:cubicBezTo>
                    <a:pt x="191" y="34"/>
                    <a:pt x="170"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6" name="Google Shape;19846;p51"/>
            <p:cNvSpPr/>
            <p:nvPr/>
          </p:nvSpPr>
          <p:spPr>
            <a:xfrm>
              <a:off x="5102750" y="2478150"/>
              <a:ext cx="6100" cy="6650"/>
            </a:xfrm>
            <a:custGeom>
              <a:avLst/>
              <a:gdLst/>
              <a:ahLst/>
              <a:cxnLst/>
              <a:rect l="l" t="t" r="r" b="b"/>
              <a:pathLst>
                <a:path w="244" h="266" extrusionOk="0">
                  <a:moveTo>
                    <a:pt x="120" y="1"/>
                  </a:moveTo>
                  <a:cubicBezTo>
                    <a:pt x="87" y="1"/>
                    <a:pt x="70" y="1"/>
                    <a:pt x="37" y="38"/>
                  </a:cubicBezTo>
                  <a:cubicBezTo>
                    <a:pt x="17" y="55"/>
                    <a:pt x="0" y="88"/>
                    <a:pt x="0" y="125"/>
                  </a:cubicBezTo>
                  <a:cubicBezTo>
                    <a:pt x="0" y="158"/>
                    <a:pt x="0" y="191"/>
                    <a:pt x="17" y="207"/>
                  </a:cubicBezTo>
                  <a:cubicBezTo>
                    <a:pt x="49" y="249"/>
                    <a:pt x="86" y="266"/>
                    <a:pt x="118" y="266"/>
                  </a:cubicBezTo>
                  <a:cubicBezTo>
                    <a:pt x="140" y="266"/>
                    <a:pt x="160" y="258"/>
                    <a:pt x="173" y="244"/>
                  </a:cubicBezTo>
                  <a:cubicBezTo>
                    <a:pt x="223" y="191"/>
                    <a:pt x="244" y="104"/>
                    <a:pt x="190" y="55"/>
                  </a:cubicBezTo>
                  <a:cubicBezTo>
                    <a:pt x="190" y="38"/>
                    <a:pt x="173" y="22"/>
                    <a:pt x="157" y="22"/>
                  </a:cubicBezTo>
                  <a:cubicBezTo>
                    <a:pt x="140"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7" name="Google Shape;19847;p51"/>
            <p:cNvSpPr/>
            <p:nvPr/>
          </p:nvSpPr>
          <p:spPr>
            <a:xfrm>
              <a:off x="5084300" y="2603700"/>
              <a:ext cx="6000" cy="6425"/>
            </a:xfrm>
            <a:custGeom>
              <a:avLst/>
              <a:gdLst/>
              <a:ahLst/>
              <a:cxnLst/>
              <a:rect l="l" t="t" r="r" b="b"/>
              <a:pathLst>
                <a:path w="240" h="257" extrusionOk="0">
                  <a:moveTo>
                    <a:pt x="122" y="0"/>
                  </a:moveTo>
                  <a:cubicBezTo>
                    <a:pt x="78" y="0"/>
                    <a:pt x="44" y="32"/>
                    <a:pt x="17" y="83"/>
                  </a:cubicBezTo>
                  <a:cubicBezTo>
                    <a:pt x="0" y="153"/>
                    <a:pt x="33" y="219"/>
                    <a:pt x="87" y="256"/>
                  </a:cubicBezTo>
                  <a:lnTo>
                    <a:pt x="136" y="256"/>
                  </a:lnTo>
                  <a:cubicBezTo>
                    <a:pt x="173" y="256"/>
                    <a:pt x="223" y="219"/>
                    <a:pt x="223" y="170"/>
                  </a:cubicBezTo>
                  <a:cubicBezTo>
                    <a:pt x="239" y="133"/>
                    <a:pt x="239" y="83"/>
                    <a:pt x="206" y="29"/>
                  </a:cubicBezTo>
                  <a:cubicBezTo>
                    <a:pt x="206" y="29"/>
                    <a:pt x="190" y="13"/>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8" name="Google Shape;19848;p51"/>
            <p:cNvSpPr/>
            <p:nvPr/>
          </p:nvSpPr>
          <p:spPr>
            <a:xfrm>
              <a:off x="5086875" y="2554050"/>
              <a:ext cx="6000" cy="6550"/>
            </a:xfrm>
            <a:custGeom>
              <a:avLst/>
              <a:gdLst/>
              <a:ahLst/>
              <a:cxnLst/>
              <a:rect l="l" t="t" r="r" b="b"/>
              <a:pathLst>
                <a:path w="240" h="262" extrusionOk="0">
                  <a:moveTo>
                    <a:pt x="111" y="1"/>
                  </a:moveTo>
                  <a:cubicBezTo>
                    <a:pt x="92" y="1"/>
                    <a:pt x="77" y="12"/>
                    <a:pt x="54" y="24"/>
                  </a:cubicBezTo>
                  <a:cubicBezTo>
                    <a:pt x="0" y="78"/>
                    <a:pt x="0" y="160"/>
                    <a:pt x="33" y="214"/>
                  </a:cubicBezTo>
                  <a:cubicBezTo>
                    <a:pt x="55" y="243"/>
                    <a:pt x="87" y="262"/>
                    <a:pt x="120" y="262"/>
                  </a:cubicBezTo>
                  <a:cubicBezTo>
                    <a:pt x="144" y="262"/>
                    <a:pt x="168" y="252"/>
                    <a:pt x="190" y="230"/>
                  </a:cubicBezTo>
                  <a:cubicBezTo>
                    <a:pt x="239" y="181"/>
                    <a:pt x="239" y="111"/>
                    <a:pt x="206" y="41"/>
                  </a:cubicBezTo>
                  <a:cubicBezTo>
                    <a:pt x="190" y="24"/>
                    <a:pt x="190" y="8"/>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9" name="Google Shape;19849;p51"/>
            <p:cNvSpPr/>
            <p:nvPr/>
          </p:nvSpPr>
          <p:spPr>
            <a:xfrm>
              <a:off x="5089850" y="2586075"/>
              <a:ext cx="6525" cy="6600"/>
            </a:xfrm>
            <a:custGeom>
              <a:avLst/>
              <a:gdLst/>
              <a:ahLst/>
              <a:cxnLst/>
              <a:rect l="l" t="t" r="r" b="b"/>
              <a:pathLst>
                <a:path w="261" h="264" extrusionOk="0">
                  <a:moveTo>
                    <a:pt x="130" y="0"/>
                  </a:moveTo>
                  <a:cubicBezTo>
                    <a:pt x="89" y="0"/>
                    <a:pt x="50" y="32"/>
                    <a:pt x="38" y="83"/>
                  </a:cubicBezTo>
                  <a:cubicBezTo>
                    <a:pt x="1" y="153"/>
                    <a:pt x="38" y="219"/>
                    <a:pt x="87" y="256"/>
                  </a:cubicBezTo>
                  <a:cubicBezTo>
                    <a:pt x="98" y="256"/>
                    <a:pt x="109" y="264"/>
                    <a:pt x="122" y="264"/>
                  </a:cubicBezTo>
                  <a:cubicBezTo>
                    <a:pt x="128" y="264"/>
                    <a:pt x="134" y="262"/>
                    <a:pt x="141" y="256"/>
                  </a:cubicBezTo>
                  <a:cubicBezTo>
                    <a:pt x="191" y="256"/>
                    <a:pt x="224" y="219"/>
                    <a:pt x="244" y="186"/>
                  </a:cubicBezTo>
                  <a:cubicBezTo>
                    <a:pt x="261" y="137"/>
                    <a:pt x="244" y="83"/>
                    <a:pt x="224" y="50"/>
                  </a:cubicBezTo>
                  <a:cubicBezTo>
                    <a:pt x="207" y="34"/>
                    <a:pt x="191" y="13"/>
                    <a:pt x="174" y="13"/>
                  </a:cubicBezTo>
                  <a:cubicBezTo>
                    <a:pt x="160" y="4"/>
                    <a:pt x="14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0" name="Google Shape;19850;p51"/>
            <p:cNvSpPr/>
            <p:nvPr/>
          </p:nvSpPr>
          <p:spPr>
            <a:xfrm>
              <a:off x="5052950" y="2453725"/>
              <a:ext cx="3025" cy="6425"/>
            </a:xfrm>
            <a:custGeom>
              <a:avLst/>
              <a:gdLst/>
              <a:ahLst/>
              <a:cxnLst/>
              <a:rect l="l" t="t" r="r" b="b"/>
              <a:pathLst>
                <a:path w="121" h="257" extrusionOk="0">
                  <a:moveTo>
                    <a:pt x="1" y="1"/>
                  </a:moveTo>
                  <a:lnTo>
                    <a:pt x="1" y="256"/>
                  </a:lnTo>
                  <a:cubicBezTo>
                    <a:pt x="50" y="240"/>
                    <a:pt x="87" y="223"/>
                    <a:pt x="104" y="174"/>
                  </a:cubicBezTo>
                  <a:cubicBezTo>
                    <a:pt x="120" y="120"/>
                    <a:pt x="104" y="71"/>
                    <a:pt x="87" y="34"/>
                  </a:cubicBezTo>
                  <a:cubicBezTo>
                    <a:pt x="71" y="17"/>
                    <a:pt x="50" y="17"/>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1" name="Google Shape;19851;p51"/>
            <p:cNvSpPr/>
            <p:nvPr/>
          </p:nvSpPr>
          <p:spPr>
            <a:xfrm>
              <a:off x="5057300" y="2685325"/>
              <a:ext cx="6000" cy="6725"/>
            </a:xfrm>
            <a:custGeom>
              <a:avLst/>
              <a:gdLst/>
              <a:ahLst/>
              <a:cxnLst/>
              <a:rect l="l" t="t" r="r" b="b"/>
              <a:pathLst>
                <a:path w="240" h="269" extrusionOk="0">
                  <a:moveTo>
                    <a:pt x="127" y="0"/>
                  </a:moveTo>
                  <a:cubicBezTo>
                    <a:pt x="86" y="0"/>
                    <a:pt x="45" y="32"/>
                    <a:pt x="33" y="83"/>
                  </a:cubicBezTo>
                  <a:cubicBezTo>
                    <a:pt x="0" y="149"/>
                    <a:pt x="33" y="236"/>
                    <a:pt x="83" y="252"/>
                  </a:cubicBezTo>
                  <a:cubicBezTo>
                    <a:pt x="103" y="269"/>
                    <a:pt x="120" y="269"/>
                    <a:pt x="136" y="269"/>
                  </a:cubicBezTo>
                  <a:cubicBezTo>
                    <a:pt x="186" y="252"/>
                    <a:pt x="223" y="236"/>
                    <a:pt x="239" y="186"/>
                  </a:cubicBezTo>
                  <a:cubicBezTo>
                    <a:pt x="239" y="133"/>
                    <a:pt x="239" y="83"/>
                    <a:pt x="206" y="46"/>
                  </a:cubicBezTo>
                  <a:cubicBezTo>
                    <a:pt x="206" y="30"/>
                    <a:pt x="186" y="13"/>
                    <a:pt x="169" y="13"/>
                  </a:cubicBezTo>
                  <a:cubicBezTo>
                    <a:pt x="156" y="5"/>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2" name="Google Shape;19852;p51"/>
            <p:cNvSpPr/>
            <p:nvPr/>
          </p:nvSpPr>
          <p:spPr>
            <a:xfrm>
              <a:off x="5061525" y="2639375"/>
              <a:ext cx="6100" cy="6825"/>
            </a:xfrm>
            <a:custGeom>
              <a:avLst/>
              <a:gdLst/>
              <a:ahLst/>
              <a:cxnLst/>
              <a:rect l="l" t="t" r="r" b="b"/>
              <a:pathLst>
                <a:path w="244" h="273" extrusionOk="0">
                  <a:moveTo>
                    <a:pt x="130" y="0"/>
                  </a:moveTo>
                  <a:cubicBezTo>
                    <a:pt x="121" y="0"/>
                    <a:pt x="111" y="4"/>
                    <a:pt x="103" y="13"/>
                  </a:cubicBezTo>
                  <a:cubicBezTo>
                    <a:pt x="37" y="13"/>
                    <a:pt x="0" y="83"/>
                    <a:pt x="0" y="149"/>
                  </a:cubicBezTo>
                  <a:cubicBezTo>
                    <a:pt x="17" y="186"/>
                    <a:pt x="17" y="219"/>
                    <a:pt x="54" y="235"/>
                  </a:cubicBezTo>
                  <a:cubicBezTo>
                    <a:pt x="70" y="252"/>
                    <a:pt x="103" y="272"/>
                    <a:pt x="140" y="272"/>
                  </a:cubicBezTo>
                  <a:cubicBezTo>
                    <a:pt x="190" y="252"/>
                    <a:pt x="243" y="186"/>
                    <a:pt x="223" y="116"/>
                  </a:cubicBezTo>
                  <a:cubicBezTo>
                    <a:pt x="223" y="83"/>
                    <a:pt x="206" y="46"/>
                    <a:pt x="173" y="29"/>
                  </a:cubicBezTo>
                  <a:lnTo>
                    <a:pt x="157" y="13"/>
                  </a:ln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3" name="Google Shape;19853;p51"/>
            <p:cNvSpPr/>
            <p:nvPr/>
          </p:nvSpPr>
          <p:spPr>
            <a:xfrm>
              <a:off x="5068425" y="2699775"/>
              <a:ext cx="6000" cy="6675"/>
            </a:xfrm>
            <a:custGeom>
              <a:avLst/>
              <a:gdLst/>
              <a:ahLst/>
              <a:cxnLst/>
              <a:rect l="l" t="t" r="r" b="b"/>
              <a:pathLst>
                <a:path w="240" h="267" extrusionOk="0">
                  <a:moveTo>
                    <a:pt x="103"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39" y="190"/>
                    <a:pt x="223" y="124"/>
                  </a:cubicBezTo>
                  <a:cubicBezTo>
                    <a:pt x="223" y="70"/>
                    <a:pt x="190" y="37"/>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4" name="Google Shape;19854;p51"/>
            <p:cNvSpPr/>
            <p:nvPr/>
          </p:nvSpPr>
          <p:spPr>
            <a:xfrm>
              <a:off x="5054200" y="2653225"/>
              <a:ext cx="6100" cy="6600"/>
            </a:xfrm>
            <a:custGeom>
              <a:avLst/>
              <a:gdLst/>
              <a:ahLst/>
              <a:cxnLst/>
              <a:rect l="l" t="t" r="r" b="b"/>
              <a:pathLst>
                <a:path w="244" h="264" extrusionOk="0">
                  <a:moveTo>
                    <a:pt x="110" y="0"/>
                  </a:moveTo>
                  <a:cubicBezTo>
                    <a:pt x="86" y="0"/>
                    <a:pt x="66" y="13"/>
                    <a:pt x="54" y="27"/>
                  </a:cubicBezTo>
                  <a:cubicBezTo>
                    <a:pt x="0" y="77"/>
                    <a:pt x="0" y="164"/>
                    <a:pt x="37" y="213"/>
                  </a:cubicBezTo>
                  <a:cubicBezTo>
                    <a:pt x="57" y="245"/>
                    <a:pt x="89" y="263"/>
                    <a:pt x="122" y="263"/>
                  </a:cubicBezTo>
                  <a:cubicBezTo>
                    <a:pt x="146" y="263"/>
                    <a:pt x="170" y="254"/>
                    <a:pt x="190" y="234"/>
                  </a:cubicBezTo>
                  <a:cubicBezTo>
                    <a:pt x="244" y="180"/>
                    <a:pt x="244" y="110"/>
                    <a:pt x="207" y="44"/>
                  </a:cubicBezTo>
                  <a:cubicBezTo>
                    <a:pt x="190" y="27"/>
                    <a:pt x="174" y="27"/>
                    <a:pt x="157" y="7"/>
                  </a:cubicBezTo>
                  <a:lnTo>
                    <a:pt x="141" y="7"/>
                  </a:ln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5" name="Google Shape;19855;p51"/>
            <p:cNvSpPr/>
            <p:nvPr/>
          </p:nvSpPr>
          <p:spPr>
            <a:xfrm>
              <a:off x="5052950" y="2746800"/>
              <a:ext cx="4775" cy="6375"/>
            </a:xfrm>
            <a:custGeom>
              <a:avLst/>
              <a:gdLst/>
              <a:ahLst/>
              <a:cxnLst/>
              <a:rect l="l" t="t" r="r" b="b"/>
              <a:pathLst>
                <a:path w="191" h="255" extrusionOk="0">
                  <a:moveTo>
                    <a:pt x="61" y="1"/>
                  </a:moveTo>
                  <a:cubicBezTo>
                    <a:pt x="41" y="1"/>
                    <a:pt x="20" y="9"/>
                    <a:pt x="1" y="28"/>
                  </a:cubicBezTo>
                  <a:lnTo>
                    <a:pt x="1" y="234"/>
                  </a:lnTo>
                  <a:cubicBezTo>
                    <a:pt x="17" y="234"/>
                    <a:pt x="17" y="251"/>
                    <a:pt x="34" y="251"/>
                  </a:cubicBezTo>
                  <a:cubicBezTo>
                    <a:pt x="43" y="254"/>
                    <a:pt x="53" y="255"/>
                    <a:pt x="63" y="255"/>
                  </a:cubicBezTo>
                  <a:cubicBezTo>
                    <a:pt x="109" y="255"/>
                    <a:pt x="157" y="225"/>
                    <a:pt x="174" y="181"/>
                  </a:cubicBezTo>
                  <a:cubicBezTo>
                    <a:pt x="191" y="115"/>
                    <a:pt x="174" y="28"/>
                    <a:pt x="104" y="12"/>
                  </a:cubicBezTo>
                  <a:cubicBezTo>
                    <a:pt x="90" y="5"/>
                    <a:pt x="76"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6" name="Google Shape;19856;p51"/>
            <p:cNvSpPr/>
            <p:nvPr/>
          </p:nvSpPr>
          <p:spPr>
            <a:xfrm>
              <a:off x="5067075" y="2621875"/>
              <a:ext cx="6100" cy="6700"/>
            </a:xfrm>
            <a:custGeom>
              <a:avLst/>
              <a:gdLst/>
              <a:ahLst/>
              <a:cxnLst/>
              <a:rect l="l" t="t" r="r" b="b"/>
              <a:pathLst>
                <a:path w="244" h="268" extrusionOk="0">
                  <a:moveTo>
                    <a:pt x="123" y="0"/>
                  </a:moveTo>
                  <a:cubicBezTo>
                    <a:pt x="117" y="0"/>
                    <a:pt x="111" y="2"/>
                    <a:pt x="104" y="8"/>
                  </a:cubicBezTo>
                  <a:cubicBezTo>
                    <a:pt x="71" y="8"/>
                    <a:pt x="54" y="24"/>
                    <a:pt x="38" y="61"/>
                  </a:cubicBezTo>
                  <a:cubicBezTo>
                    <a:pt x="21" y="78"/>
                    <a:pt x="1" y="111"/>
                    <a:pt x="21" y="148"/>
                  </a:cubicBezTo>
                  <a:cubicBezTo>
                    <a:pt x="21" y="181"/>
                    <a:pt x="38" y="214"/>
                    <a:pt x="54" y="230"/>
                  </a:cubicBezTo>
                  <a:cubicBezTo>
                    <a:pt x="71" y="251"/>
                    <a:pt x="104" y="267"/>
                    <a:pt x="141" y="267"/>
                  </a:cubicBezTo>
                  <a:cubicBezTo>
                    <a:pt x="190" y="251"/>
                    <a:pt x="244" y="181"/>
                    <a:pt x="227" y="111"/>
                  </a:cubicBezTo>
                  <a:cubicBezTo>
                    <a:pt x="227" y="78"/>
                    <a:pt x="207" y="45"/>
                    <a:pt x="190" y="24"/>
                  </a:cubicBezTo>
                  <a:cubicBezTo>
                    <a:pt x="174" y="24"/>
                    <a:pt x="174" y="8"/>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7" name="Google Shape;19857;p51"/>
            <p:cNvSpPr/>
            <p:nvPr/>
          </p:nvSpPr>
          <p:spPr>
            <a:xfrm>
              <a:off x="5052950" y="2703000"/>
              <a:ext cx="4775" cy="6275"/>
            </a:xfrm>
            <a:custGeom>
              <a:avLst/>
              <a:gdLst/>
              <a:ahLst/>
              <a:cxnLst/>
              <a:rect l="l" t="t" r="r" b="b"/>
              <a:pathLst>
                <a:path w="191" h="251" extrusionOk="0">
                  <a:moveTo>
                    <a:pt x="65" y="1"/>
                  </a:moveTo>
                  <a:cubicBezTo>
                    <a:pt x="41" y="1"/>
                    <a:pt x="20" y="9"/>
                    <a:pt x="1" y="28"/>
                  </a:cubicBezTo>
                  <a:lnTo>
                    <a:pt x="1" y="234"/>
                  </a:lnTo>
                  <a:cubicBezTo>
                    <a:pt x="17" y="234"/>
                    <a:pt x="17" y="250"/>
                    <a:pt x="34" y="250"/>
                  </a:cubicBezTo>
                  <a:lnTo>
                    <a:pt x="87" y="250"/>
                  </a:lnTo>
                  <a:cubicBezTo>
                    <a:pt x="120" y="250"/>
                    <a:pt x="153" y="217"/>
                    <a:pt x="174" y="164"/>
                  </a:cubicBezTo>
                  <a:cubicBezTo>
                    <a:pt x="191" y="131"/>
                    <a:pt x="191" y="77"/>
                    <a:pt x="153" y="44"/>
                  </a:cubicBezTo>
                  <a:cubicBezTo>
                    <a:pt x="137" y="28"/>
                    <a:pt x="137" y="11"/>
                    <a:pt x="120" y="11"/>
                  </a:cubicBezTo>
                  <a:cubicBezTo>
                    <a:pt x="100" y="5"/>
                    <a:pt x="82"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8" name="Google Shape;19858;p51"/>
            <p:cNvSpPr/>
            <p:nvPr/>
          </p:nvSpPr>
          <p:spPr>
            <a:xfrm>
              <a:off x="5078725" y="2453725"/>
              <a:ext cx="5175" cy="3100"/>
            </a:xfrm>
            <a:custGeom>
              <a:avLst/>
              <a:gdLst/>
              <a:ahLst/>
              <a:cxnLst/>
              <a:rect l="l" t="t" r="r" b="b"/>
              <a:pathLst>
                <a:path w="207" h="124" extrusionOk="0">
                  <a:moveTo>
                    <a:pt x="1" y="1"/>
                  </a:moveTo>
                  <a:lnTo>
                    <a:pt x="1" y="17"/>
                  </a:lnTo>
                  <a:cubicBezTo>
                    <a:pt x="1" y="78"/>
                    <a:pt x="54" y="124"/>
                    <a:pt x="100" y="124"/>
                  </a:cubicBezTo>
                  <a:cubicBezTo>
                    <a:pt x="107" y="124"/>
                    <a:pt x="114" y="123"/>
                    <a:pt x="120" y="120"/>
                  </a:cubicBezTo>
                  <a:cubicBezTo>
                    <a:pt x="153" y="120"/>
                    <a:pt x="174" y="104"/>
                    <a:pt x="190" y="71"/>
                  </a:cubicBezTo>
                  <a:cubicBezTo>
                    <a:pt x="207" y="71"/>
                    <a:pt x="207" y="50"/>
                    <a:pt x="207" y="50"/>
                  </a:cubicBezTo>
                  <a:cubicBezTo>
                    <a:pt x="137" y="34"/>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9" name="Google Shape;19859;p51"/>
            <p:cNvSpPr/>
            <p:nvPr/>
          </p:nvSpPr>
          <p:spPr>
            <a:xfrm>
              <a:off x="5124700" y="2736225"/>
              <a:ext cx="6000" cy="6550"/>
            </a:xfrm>
            <a:custGeom>
              <a:avLst/>
              <a:gdLst/>
              <a:ahLst/>
              <a:cxnLst/>
              <a:rect l="l" t="t" r="r" b="b"/>
              <a:pathLst>
                <a:path w="240" h="262" extrusionOk="0">
                  <a:moveTo>
                    <a:pt x="134" y="0"/>
                  </a:moveTo>
                  <a:cubicBezTo>
                    <a:pt x="84" y="0"/>
                    <a:pt x="44" y="35"/>
                    <a:pt x="17" y="88"/>
                  </a:cubicBezTo>
                  <a:cubicBezTo>
                    <a:pt x="0" y="158"/>
                    <a:pt x="33" y="228"/>
                    <a:pt x="87" y="245"/>
                  </a:cubicBezTo>
                  <a:cubicBezTo>
                    <a:pt x="104" y="261"/>
                    <a:pt x="120" y="261"/>
                    <a:pt x="136" y="261"/>
                  </a:cubicBezTo>
                  <a:cubicBezTo>
                    <a:pt x="169" y="261"/>
                    <a:pt x="207" y="228"/>
                    <a:pt x="223" y="175"/>
                  </a:cubicBezTo>
                  <a:cubicBezTo>
                    <a:pt x="240" y="125"/>
                    <a:pt x="240" y="72"/>
                    <a:pt x="207" y="39"/>
                  </a:cubicBezTo>
                  <a:cubicBezTo>
                    <a:pt x="190" y="22"/>
                    <a:pt x="190" y="22"/>
                    <a:pt x="169"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0" name="Google Shape;19860;p51"/>
            <p:cNvSpPr/>
            <p:nvPr/>
          </p:nvSpPr>
          <p:spPr>
            <a:xfrm>
              <a:off x="5191700" y="2661125"/>
              <a:ext cx="6000" cy="6675"/>
            </a:xfrm>
            <a:custGeom>
              <a:avLst/>
              <a:gdLst/>
              <a:ahLst/>
              <a:cxnLst/>
              <a:rect l="l" t="t" r="r" b="b"/>
              <a:pathLst>
                <a:path w="240" h="267" extrusionOk="0">
                  <a:moveTo>
                    <a:pt x="103" y="0"/>
                  </a:moveTo>
                  <a:cubicBezTo>
                    <a:pt x="50" y="21"/>
                    <a:pt x="0" y="87"/>
                    <a:pt x="17" y="157"/>
                  </a:cubicBezTo>
                  <a:cubicBezTo>
                    <a:pt x="17" y="190"/>
                    <a:pt x="33" y="227"/>
                    <a:pt x="50" y="243"/>
                  </a:cubicBezTo>
                  <a:cubicBezTo>
                    <a:pt x="76" y="255"/>
                    <a:pt x="92" y="267"/>
                    <a:pt x="111" y="267"/>
                  </a:cubicBezTo>
                  <a:cubicBezTo>
                    <a:pt x="118" y="267"/>
                    <a:pt x="127" y="265"/>
                    <a:pt x="136" y="260"/>
                  </a:cubicBezTo>
                  <a:cubicBezTo>
                    <a:pt x="206" y="260"/>
                    <a:pt x="239" y="190"/>
                    <a:pt x="223" y="124"/>
                  </a:cubicBezTo>
                  <a:cubicBezTo>
                    <a:pt x="223" y="87"/>
                    <a:pt x="206" y="54"/>
                    <a:pt x="190" y="37"/>
                  </a:cubicBezTo>
                  <a:cubicBezTo>
                    <a:pt x="169" y="21"/>
                    <a:pt x="169"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1" name="Google Shape;19861;p51"/>
            <p:cNvSpPr/>
            <p:nvPr/>
          </p:nvSpPr>
          <p:spPr>
            <a:xfrm>
              <a:off x="5216125" y="2644250"/>
              <a:ext cx="6100" cy="6550"/>
            </a:xfrm>
            <a:custGeom>
              <a:avLst/>
              <a:gdLst/>
              <a:ahLst/>
              <a:cxnLst/>
              <a:rect l="l" t="t" r="r" b="b"/>
              <a:pathLst>
                <a:path w="244" h="262" extrusionOk="0">
                  <a:moveTo>
                    <a:pt x="94" y="0"/>
                  </a:moveTo>
                  <a:cubicBezTo>
                    <a:pt x="76" y="0"/>
                    <a:pt x="61" y="12"/>
                    <a:pt x="38" y="24"/>
                  </a:cubicBezTo>
                  <a:cubicBezTo>
                    <a:pt x="17" y="40"/>
                    <a:pt x="0" y="77"/>
                    <a:pt x="0" y="110"/>
                  </a:cubicBezTo>
                  <a:cubicBezTo>
                    <a:pt x="0" y="143"/>
                    <a:pt x="0" y="180"/>
                    <a:pt x="17" y="213"/>
                  </a:cubicBezTo>
                  <a:cubicBezTo>
                    <a:pt x="48" y="242"/>
                    <a:pt x="86" y="261"/>
                    <a:pt x="117" y="261"/>
                  </a:cubicBezTo>
                  <a:cubicBezTo>
                    <a:pt x="140" y="261"/>
                    <a:pt x="160" y="252"/>
                    <a:pt x="174" y="230"/>
                  </a:cubicBezTo>
                  <a:cubicBezTo>
                    <a:pt x="223" y="180"/>
                    <a:pt x="244" y="110"/>
                    <a:pt x="190" y="40"/>
                  </a:cubicBezTo>
                  <a:cubicBezTo>
                    <a:pt x="190" y="24"/>
                    <a:pt x="174" y="7"/>
                    <a:pt x="157" y="7"/>
                  </a:cubicBezTo>
                  <a:lnTo>
                    <a:pt x="120" y="7"/>
                  </a:lnTo>
                  <a:cubicBezTo>
                    <a:pt x="110" y="2"/>
                    <a:pt x="102"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2" name="Google Shape;19862;p51"/>
            <p:cNvSpPr/>
            <p:nvPr/>
          </p:nvSpPr>
          <p:spPr>
            <a:xfrm>
              <a:off x="5207575" y="2706250"/>
              <a:ext cx="6000" cy="6425"/>
            </a:xfrm>
            <a:custGeom>
              <a:avLst/>
              <a:gdLst/>
              <a:ahLst/>
              <a:cxnLst/>
              <a:rect l="l" t="t" r="r" b="b"/>
              <a:pathLst>
                <a:path w="240" h="257" extrusionOk="0">
                  <a:moveTo>
                    <a:pt x="103" y="1"/>
                  </a:moveTo>
                  <a:cubicBezTo>
                    <a:pt x="33" y="1"/>
                    <a:pt x="0" y="71"/>
                    <a:pt x="17" y="137"/>
                  </a:cubicBezTo>
                  <a:cubicBezTo>
                    <a:pt x="17" y="174"/>
                    <a:pt x="33" y="207"/>
                    <a:pt x="50" y="224"/>
                  </a:cubicBezTo>
                  <a:cubicBezTo>
                    <a:pt x="87" y="257"/>
                    <a:pt x="103" y="257"/>
                    <a:pt x="136" y="257"/>
                  </a:cubicBezTo>
                  <a:cubicBezTo>
                    <a:pt x="190" y="240"/>
                    <a:pt x="239" y="174"/>
                    <a:pt x="223" y="104"/>
                  </a:cubicBezTo>
                  <a:cubicBezTo>
                    <a:pt x="223" y="71"/>
                    <a:pt x="206" y="34"/>
                    <a:pt x="190" y="17"/>
                  </a:cubicBezTo>
                  <a:cubicBezTo>
                    <a:pt x="173"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3" name="Google Shape;19863;p51"/>
            <p:cNvSpPr/>
            <p:nvPr/>
          </p:nvSpPr>
          <p:spPr>
            <a:xfrm>
              <a:off x="5218300" y="2624225"/>
              <a:ext cx="6000" cy="6675"/>
            </a:xfrm>
            <a:custGeom>
              <a:avLst/>
              <a:gdLst/>
              <a:ahLst/>
              <a:cxnLst/>
              <a:rect l="l" t="t" r="r" b="b"/>
              <a:pathLst>
                <a:path w="240" h="267" extrusionOk="0">
                  <a:moveTo>
                    <a:pt x="103" y="0"/>
                  </a:moveTo>
                  <a:cubicBezTo>
                    <a:pt x="54" y="17"/>
                    <a:pt x="0" y="87"/>
                    <a:pt x="17" y="157"/>
                  </a:cubicBezTo>
                  <a:cubicBezTo>
                    <a:pt x="17" y="190"/>
                    <a:pt x="33" y="223"/>
                    <a:pt x="54" y="239"/>
                  </a:cubicBezTo>
                  <a:cubicBezTo>
                    <a:pt x="77" y="254"/>
                    <a:pt x="92" y="267"/>
                    <a:pt x="111" y="267"/>
                  </a:cubicBezTo>
                  <a:cubicBezTo>
                    <a:pt x="119" y="267"/>
                    <a:pt x="127" y="265"/>
                    <a:pt x="136" y="260"/>
                  </a:cubicBezTo>
                  <a:cubicBezTo>
                    <a:pt x="206" y="260"/>
                    <a:pt x="239" y="190"/>
                    <a:pt x="223" y="120"/>
                  </a:cubicBezTo>
                  <a:cubicBezTo>
                    <a:pt x="223" y="87"/>
                    <a:pt x="206" y="54"/>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4" name="Google Shape;19864;p51"/>
            <p:cNvSpPr/>
            <p:nvPr/>
          </p:nvSpPr>
          <p:spPr>
            <a:xfrm>
              <a:off x="5217475" y="2671725"/>
              <a:ext cx="6000" cy="6625"/>
            </a:xfrm>
            <a:custGeom>
              <a:avLst/>
              <a:gdLst/>
              <a:ahLst/>
              <a:cxnLst/>
              <a:rect l="l" t="t" r="r" b="b"/>
              <a:pathLst>
                <a:path w="240" h="265" extrusionOk="0">
                  <a:moveTo>
                    <a:pt x="106" y="0"/>
                  </a:moveTo>
                  <a:cubicBezTo>
                    <a:pt x="83" y="0"/>
                    <a:pt x="61" y="14"/>
                    <a:pt x="50" y="25"/>
                  </a:cubicBezTo>
                  <a:cubicBezTo>
                    <a:pt x="0" y="75"/>
                    <a:pt x="0" y="162"/>
                    <a:pt x="33" y="215"/>
                  </a:cubicBezTo>
                  <a:cubicBezTo>
                    <a:pt x="50" y="232"/>
                    <a:pt x="87" y="248"/>
                    <a:pt x="103" y="265"/>
                  </a:cubicBezTo>
                  <a:cubicBezTo>
                    <a:pt x="136" y="265"/>
                    <a:pt x="169" y="248"/>
                    <a:pt x="190" y="232"/>
                  </a:cubicBezTo>
                  <a:cubicBezTo>
                    <a:pt x="206" y="215"/>
                    <a:pt x="223" y="178"/>
                    <a:pt x="239" y="145"/>
                  </a:cubicBezTo>
                  <a:cubicBezTo>
                    <a:pt x="239" y="112"/>
                    <a:pt x="223" y="75"/>
                    <a:pt x="206" y="42"/>
                  </a:cubicBezTo>
                  <a:cubicBezTo>
                    <a:pt x="190" y="25"/>
                    <a:pt x="169" y="25"/>
                    <a:pt x="153" y="9"/>
                  </a:cubicBezTo>
                  <a:lnTo>
                    <a:pt x="136" y="9"/>
                  </a:lnTo>
                  <a:cubicBezTo>
                    <a:pt x="126" y="3"/>
                    <a:pt x="11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5" name="Google Shape;19865;p51"/>
            <p:cNvSpPr/>
            <p:nvPr/>
          </p:nvSpPr>
          <p:spPr>
            <a:xfrm>
              <a:off x="5195500" y="2694475"/>
              <a:ext cx="6125" cy="6575"/>
            </a:xfrm>
            <a:custGeom>
              <a:avLst/>
              <a:gdLst/>
              <a:ahLst/>
              <a:cxnLst/>
              <a:rect l="l" t="t" r="r" b="b"/>
              <a:pathLst>
                <a:path w="245" h="263" extrusionOk="0">
                  <a:moveTo>
                    <a:pt x="119" y="0"/>
                  </a:moveTo>
                  <a:cubicBezTo>
                    <a:pt x="76" y="0"/>
                    <a:pt x="33" y="22"/>
                    <a:pt x="17" y="76"/>
                  </a:cubicBezTo>
                  <a:cubicBezTo>
                    <a:pt x="1" y="146"/>
                    <a:pt x="17" y="233"/>
                    <a:pt x="87" y="249"/>
                  </a:cubicBezTo>
                  <a:cubicBezTo>
                    <a:pt x="102" y="258"/>
                    <a:pt x="117" y="262"/>
                    <a:pt x="132" y="262"/>
                  </a:cubicBezTo>
                  <a:cubicBezTo>
                    <a:pt x="173" y="262"/>
                    <a:pt x="211" y="231"/>
                    <a:pt x="224" y="179"/>
                  </a:cubicBezTo>
                  <a:cubicBezTo>
                    <a:pt x="244" y="109"/>
                    <a:pt x="224" y="43"/>
                    <a:pt x="158"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6" name="Google Shape;19866;p51"/>
            <p:cNvSpPr/>
            <p:nvPr/>
          </p:nvSpPr>
          <p:spPr>
            <a:xfrm>
              <a:off x="5200250" y="2719975"/>
              <a:ext cx="6525" cy="6400"/>
            </a:xfrm>
            <a:custGeom>
              <a:avLst/>
              <a:gdLst/>
              <a:ahLst/>
              <a:cxnLst/>
              <a:rect l="l" t="t" r="r" b="b"/>
              <a:pathLst>
                <a:path w="261" h="256" extrusionOk="0">
                  <a:moveTo>
                    <a:pt x="137" y="0"/>
                  </a:moveTo>
                  <a:cubicBezTo>
                    <a:pt x="104" y="0"/>
                    <a:pt x="87" y="0"/>
                    <a:pt x="54" y="37"/>
                  </a:cubicBezTo>
                  <a:cubicBezTo>
                    <a:pt x="17" y="70"/>
                    <a:pt x="1" y="157"/>
                    <a:pt x="34" y="206"/>
                  </a:cubicBezTo>
                  <a:cubicBezTo>
                    <a:pt x="64" y="237"/>
                    <a:pt x="101" y="256"/>
                    <a:pt x="132" y="256"/>
                  </a:cubicBezTo>
                  <a:cubicBezTo>
                    <a:pt x="155" y="256"/>
                    <a:pt x="176" y="246"/>
                    <a:pt x="190" y="223"/>
                  </a:cubicBezTo>
                  <a:cubicBezTo>
                    <a:pt x="240" y="190"/>
                    <a:pt x="260" y="103"/>
                    <a:pt x="207"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7" name="Google Shape;19867;p51"/>
            <p:cNvSpPr/>
            <p:nvPr/>
          </p:nvSpPr>
          <p:spPr>
            <a:xfrm>
              <a:off x="5203650" y="2752125"/>
              <a:ext cx="6100" cy="6525"/>
            </a:xfrm>
            <a:custGeom>
              <a:avLst/>
              <a:gdLst/>
              <a:ahLst/>
              <a:cxnLst/>
              <a:rect l="l" t="t" r="r" b="b"/>
              <a:pathLst>
                <a:path w="244" h="261" extrusionOk="0">
                  <a:moveTo>
                    <a:pt x="129" y="1"/>
                  </a:moveTo>
                  <a:cubicBezTo>
                    <a:pt x="83" y="1"/>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8" name="Google Shape;19868;p51"/>
            <p:cNvSpPr/>
            <p:nvPr/>
          </p:nvSpPr>
          <p:spPr>
            <a:xfrm>
              <a:off x="5213125" y="2594400"/>
              <a:ext cx="5600" cy="6650"/>
            </a:xfrm>
            <a:custGeom>
              <a:avLst/>
              <a:gdLst/>
              <a:ahLst/>
              <a:cxnLst/>
              <a:rect l="l" t="t" r="r" b="b"/>
              <a:pathLst>
                <a:path w="224" h="266" extrusionOk="0">
                  <a:moveTo>
                    <a:pt x="116" y="1"/>
                  </a:moveTo>
                  <a:cubicBezTo>
                    <a:pt x="108" y="1"/>
                    <a:pt x="98" y="3"/>
                    <a:pt x="87" y="10"/>
                  </a:cubicBezTo>
                  <a:cubicBezTo>
                    <a:pt x="34" y="10"/>
                    <a:pt x="1" y="76"/>
                    <a:pt x="1" y="146"/>
                  </a:cubicBezTo>
                  <a:cubicBezTo>
                    <a:pt x="1" y="179"/>
                    <a:pt x="17" y="216"/>
                    <a:pt x="54" y="232"/>
                  </a:cubicBezTo>
                  <a:cubicBezTo>
                    <a:pt x="71" y="249"/>
                    <a:pt x="104" y="265"/>
                    <a:pt x="120" y="265"/>
                  </a:cubicBezTo>
                  <a:cubicBezTo>
                    <a:pt x="191" y="249"/>
                    <a:pt x="224" y="179"/>
                    <a:pt x="224" y="113"/>
                  </a:cubicBezTo>
                  <a:cubicBezTo>
                    <a:pt x="224" y="76"/>
                    <a:pt x="207" y="43"/>
                    <a:pt x="174" y="26"/>
                  </a:cubicBezTo>
                  <a:lnTo>
                    <a:pt x="158" y="10"/>
                  </a:lnTo>
                  <a:cubicBezTo>
                    <a:pt x="144" y="10"/>
                    <a:pt x="13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9" name="Google Shape;19869;p51"/>
            <p:cNvSpPr/>
            <p:nvPr/>
          </p:nvSpPr>
          <p:spPr>
            <a:xfrm>
              <a:off x="5239325" y="2560200"/>
              <a:ext cx="6100" cy="6525"/>
            </a:xfrm>
            <a:custGeom>
              <a:avLst/>
              <a:gdLst/>
              <a:ahLst/>
              <a:cxnLst/>
              <a:rect l="l" t="t" r="r" b="b"/>
              <a:pathLst>
                <a:path w="244" h="261" extrusionOk="0">
                  <a:moveTo>
                    <a:pt x="103" y="1"/>
                  </a:moveTo>
                  <a:cubicBezTo>
                    <a:pt x="70" y="1"/>
                    <a:pt x="54" y="17"/>
                    <a:pt x="37" y="54"/>
                  </a:cubicBezTo>
                  <a:cubicBezTo>
                    <a:pt x="17" y="71"/>
                    <a:pt x="0" y="104"/>
                    <a:pt x="17" y="141"/>
                  </a:cubicBezTo>
                  <a:cubicBezTo>
                    <a:pt x="17" y="174"/>
                    <a:pt x="37" y="207"/>
                    <a:pt x="54" y="223"/>
                  </a:cubicBezTo>
                  <a:cubicBezTo>
                    <a:pt x="87" y="261"/>
                    <a:pt x="103" y="261"/>
                    <a:pt x="140" y="261"/>
                  </a:cubicBezTo>
                  <a:cubicBezTo>
                    <a:pt x="206" y="244"/>
                    <a:pt x="243" y="174"/>
                    <a:pt x="223" y="104"/>
                  </a:cubicBezTo>
                  <a:cubicBezTo>
                    <a:pt x="223" y="71"/>
                    <a:pt x="206" y="38"/>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0" name="Google Shape;19870;p51"/>
            <p:cNvSpPr/>
            <p:nvPr/>
          </p:nvSpPr>
          <p:spPr>
            <a:xfrm>
              <a:off x="5220050" y="2608425"/>
              <a:ext cx="6000" cy="6475"/>
            </a:xfrm>
            <a:custGeom>
              <a:avLst/>
              <a:gdLst/>
              <a:ahLst/>
              <a:cxnLst/>
              <a:rect l="l" t="t" r="r" b="b"/>
              <a:pathLst>
                <a:path w="240" h="259" extrusionOk="0">
                  <a:moveTo>
                    <a:pt x="110" y="1"/>
                  </a:moveTo>
                  <a:cubicBezTo>
                    <a:pt x="70" y="1"/>
                    <a:pt x="29" y="32"/>
                    <a:pt x="17" y="84"/>
                  </a:cubicBezTo>
                  <a:cubicBezTo>
                    <a:pt x="0" y="150"/>
                    <a:pt x="17" y="220"/>
                    <a:pt x="87" y="253"/>
                  </a:cubicBezTo>
                  <a:cubicBezTo>
                    <a:pt x="96" y="257"/>
                    <a:pt x="106" y="258"/>
                    <a:pt x="116" y="258"/>
                  </a:cubicBezTo>
                  <a:cubicBezTo>
                    <a:pt x="161" y="258"/>
                    <a:pt x="209" y="224"/>
                    <a:pt x="223" y="170"/>
                  </a:cubicBezTo>
                  <a:cubicBezTo>
                    <a:pt x="239" y="100"/>
                    <a:pt x="223" y="30"/>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1" name="Google Shape;19871;p51"/>
            <p:cNvSpPr/>
            <p:nvPr/>
          </p:nvSpPr>
          <p:spPr>
            <a:xfrm>
              <a:off x="5246225" y="25894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0" y="223"/>
                  </a:cubicBezTo>
                  <a:cubicBezTo>
                    <a:pt x="70" y="256"/>
                    <a:pt x="103" y="256"/>
                    <a:pt x="120" y="256"/>
                  </a:cubicBezTo>
                  <a:cubicBezTo>
                    <a:pt x="190" y="240"/>
                    <a:pt x="223" y="170"/>
                    <a:pt x="223" y="104"/>
                  </a:cubicBezTo>
                  <a:cubicBezTo>
                    <a:pt x="223" y="67"/>
                    <a:pt x="206" y="34"/>
                    <a:pt x="174"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2" name="Google Shape;19872;p51"/>
            <p:cNvSpPr/>
            <p:nvPr/>
          </p:nvSpPr>
          <p:spPr>
            <a:xfrm>
              <a:off x="5232925" y="2620825"/>
              <a:ext cx="6425" cy="6325"/>
            </a:xfrm>
            <a:custGeom>
              <a:avLst/>
              <a:gdLst/>
              <a:ahLst/>
              <a:cxnLst/>
              <a:rect l="l" t="t" r="r" b="b"/>
              <a:pathLst>
                <a:path w="257" h="253" extrusionOk="0">
                  <a:moveTo>
                    <a:pt x="137" y="0"/>
                  </a:moveTo>
                  <a:cubicBezTo>
                    <a:pt x="120" y="0"/>
                    <a:pt x="87" y="0"/>
                    <a:pt x="50" y="17"/>
                  </a:cubicBezTo>
                  <a:cubicBezTo>
                    <a:pt x="17" y="66"/>
                    <a:pt x="0" y="153"/>
                    <a:pt x="33" y="206"/>
                  </a:cubicBezTo>
                  <a:cubicBezTo>
                    <a:pt x="65" y="235"/>
                    <a:pt x="100" y="253"/>
                    <a:pt x="135" y="253"/>
                  </a:cubicBezTo>
                  <a:cubicBezTo>
                    <a:pt x="160" y="253"/>
                    <a:pt x="184" y="243"/>
                    <a:pt x="207" y="223"/>
                  </a:cubicBezTo>
                  <a:cubicBezTo>
                    <a:pt x="240" y="190"/>
                    <a:pt x="256" y="103"/>
                    <a:pt x="223" y="50"/>
                  </a:cubicBezTo>
                  <a:cubicBezTo>
                    <a:pt x="207" y="33"/>
                    <a:pt x="19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3" name="Google Shape;19873;p51"/>
            <p:cNvSpPr/>
            <p:nvPr/>
          </p:nvSpPr>
          <p:spPr>
            <a:xfrm>
              <a:off x="5234575" y="2577425"/>
              <a:ext cx="6100" cy="6400"/>
            </a:xfrm>
            <a:custGeom>
              <a:avLst/>
              <a:gdLst/>
              <a:ahLst/>
              <a:cxnLst/>
              <a:rect l="l" t="t" r="r" b="b"/>
              <a:pathLst>
                <a:path w="244" h="256" extrusionOk="0">
                  <a:moveTo>
                    <a:pt x="104" y="0"/>
                  </a:moveTo>
                  <a:cubicBezTo>
                    <a:pt x="104" y="0"/>
                    <a:pt x="87" y="0"/>
                    <a:pt x="87" y="17"/>
                  </a:cubicBezTo>
                  <a:cubicBezTo>
                    <a:pt x="38" y="33"/>
                    <a:pt x="0" y="87"/>
                    <a:pt x="21" y="153"/>
                  </a:cubicBezTo>
                  <a:cubicBezTo>
                    <a:pt x="21" y="190"/>
                    <a:pt x="38" y="206"/>
                    <a:pt x="54" y="239"/>
                  </a:cubicBezTo>
                  <a:cubicBezTo>
                    <a:pt x="87" y="256"/>
                    <a:pt x="104" y="256"/>
                    <a:pt x="141" y="256"/>
                  </a:cubicBezTo>
                  <a:cubicBezTo>
                    <a:pt x="207" y="239"/>
                    <a:pt x="244" y="173"/>
                    <a:pt x="244" y="103"/>
                  </a:cubicBezTo>
                  <a:cubicBezTo>
                    <a:pt x="227" y="103"/>
                    <a:pt x="227" y="87"/>
                    <a:pt x="227" y="70"/>
                  </a:cubicBezTo>
                  <a:cubicBezTo>
                    <a:pt x="207" y="50"/>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4" name="Google Shape;19874;p51"/>
            <p:cNvSpPr/>
            <p:nvPr/>
          </p:nvSpPr>
          <p:spPr>
            <a:xfrm>
              <a:off x="5224275" y="2656700"/>
              <a:ext cx="6100" cy="6600"/>
            </a:xfrm>
            <a:custGeom>
              <a:avLst/>
              <a:gdLst/>
              <a:ahLst/>
              <a:cxnLst/>
              <a:rect l="l" t="t" r="r" b="b"/>
              <a:pathLst>
                <a:path w="244" h="264" extrusionOk="0">
                  <a:moveTo>
                    <a:pt x="123" y="1"/>
                  </a:moveTo>
                  <a:cubicBezTo>
                    <a:pt x="117" y="1"/>
                    <a:pt x="110" y="3"/>
                    <a:pt x="103" y="8"/>
                  </a:cubicBezTo>
                  <a:cubicBezTo>
                    <a:pt x="37" y="8"/>
                    <a:pt x="0" y="74"/>
                    <a:pt x="21" y="144"/>
                  </a:cubicBezTo>
                  <a:cubicBezTo>
                    <a:pt x="21" y="177"/>
                    <a:pt x="37" y="214"/>
                    <a:pt x="54" y="231"/>
                  </a:cubicBezTo>
                  <a:cubicBezTo>
                    <a:pt x="87" y="247"/>
                    <a:pt x="103" y="264"/>
                    <a:pt x="140" y="264"/>
                  </a:cubicBezTo>
                  <a:cubicBezTo>
                    <a:pt x="173" y="247"/>
                    <a:pt x="190" y="231"/>
                    <a:pt x="206" y="214"/>
                  </a:cubicBezTo>
                  <a:cubicBezTo>
                    <a:pt x="227" y="177"/>
                    <a:pt x="243" y="144"/>
                    <a:pt x="227" y="111"/>
                  </a:cubicBezTo>
                  <a:cubicBezTo>
                    <a:pt x="227" y="74"/>
                    <a:pt x="206" y="41"/>
                    <a:pt x="190" y="25"/>
                  </a:cubicBezTo>
                  <a:cubicBezTo>
                    <a:pt x="173" y="25"/>
                    <a:pt x="173" y="8"/>
                    <a:pt x="157" y="8"/>
                  </a:cubicBezTo>
                  <a:cubicBezTo>
                    <a:pt x="146" y="8"/>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5" name="Google Shape;19875;p51"/>
            <p:cNvSpPr/>
            <p:nvPr/>
          </p:nvSpPr>
          <p:spPr>
            <a:xfrm>
              <a:off x="5230350" y="2670275"/>
              <a:ext cx="6425" cy="6550"/>
            </a:xfrm>
            <a:custGeom>
              <a:avLst/>
              <a:gdLst/>
              <a:ahLst/>
              <a:cxnLst/>
              <a:rect l="l" t="t" r="r" b="b"/>
              <a:pathLst>
                <a:path w="257" h="262" extrusionOk="0">
                  <a:moveTo>
                    <a:pt x="127" y="1"/>
                  </a:moveTo>
                  <a:cubicBezTo>
                    <a:pt x="87" y="1"/>
                    <a:pt x="46" y="32"/>
                    <a:pt x="33" y="83"/>
                  </a:cubicBezTo>
                  <a:cubicBezTo>
                    <a:pt x="0" y="149"/>
                    <a:pt x="33" y="220"/>
                    <a:pt x="87" y="253"/>
                  </a:cubicBezTo>
                  <a:cubicBezTo>
                    <a:pt x="98" y="253"/>
                    <a:pt x="109" y="262"/>
                    <a:pt x="120" y="262"/>
                  </a:cubicBezTo>
                  <a:cubicBezTo>
                    <a:pt x="125" y="262"/>
                    <a:pt x="131" y="259"/>
                    <a:pt x="136" y="253"/>
                  </a:cubicBezTo>
                  <a:cubicBezTo>
                    <a:pt x="190" y="253"/>
                    <a:pt x="223" y="220"/>
                    <a:pt x="240" y="187"/>
                  </a:cubicBezTo>
                  <a:cubicBezTo>
                    <a:pt x="256" y="133"/>
                    <a:pt x="240" y="83"/>
                    <a:pt x="207" y="46"/>
                  </a:cubicBezTo>
                  <a:cubicBezTo>
                    <a:pt x="207" y="30"/>
                    <a:pt x="190"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6" name="Google Shape;19876;p51"/>
            <p:cNvSpPr/>
            <p:nvPr/>
          </p:nvSpPr>
          <p:spPr>
            <a:xfrm>
              <a:off x="5227775" y="2684150"/>
              <a:ext cx="5575" cy="6525"/>
            </a:xfrm>
            <a:custGeom>
              <a:avLst/>
              <a:gdLst/>
              <a:ahLst/>
              <a:cxnLst/>
              <a:rect l="l" t="t" r="r" b="b"/>
              <a:pathLst>
                <a:path w="223" h="261" extrusionOk="0">
                  <a:moveTo>
                    <a:pt x="99" y="1"/>
                  </a:moveTo>
                  <a:cubicBezTo>
                    <a:pt x="57" y="1"/>
                    <a:pt x="13" y="23"/>
                    <a:pt x="0" y="77"/>
                  </a:cubicBezTo>
                  <a:lnTo>
                    <a:pt x="0" y="147"/>
                  </a:lnTo>
                  <a:cubicBezTo>
                    <a:pt x="0" y="196"/>
                    <a:pt x="33" y="233"/>
                    <a:pt x="66" y="250"/>
                  </a:cubicBezTo>
                  <a:cubicBezTo>
                    <a:pt x="82" y="257"/>
                    <a:pt x="99" y="261"/>
                    <a:pt x="116" y="261"/>
                  </a:cubicBezTo>
                  <a:cubicBezTo>
                    <a:pt x="139" y="261"/>
                    <a:pt x="160" y="253"/>
                    <a:pt x="169" y="233"/>
                  </a:cubicBezTo>
                  <a:cubicBezTo>
                    <a:pt x="190" y="213"/>
                    <a:pt x="206" y="196"/>
                    <a:pt x="206" y="180"/>
                  </a:cubicBezTo>
                  <a:cubicBezTo>
                    <a:pt x="223" y="110"/>
                    <a:pt x="206" y="44"/>
                    <a:pt x="136" y="7"/>
                  </a:cubicBezTo>
                  <a:cubicBezTo>
                    <a:pt x="125" y="3"/>
                    <a:pt x="112"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7" name="Google Shape;19877;p51"/>
            <p:cNvSpPr/>
            <p:nvPr/>
          </p:nvSpPr>
          <p:spPr>
            <a:xfrm>
              <a:off x="5183550" y="2646825"/>
              <a:ext cx="6000" cy="6575"/>
            </a:xfrm>
            <a:custGeom>
              <a:avLst/>
              <a:gdLst/>
              <a:ahLst/>
              <a:cxnLst/>
              <a:rect l="l" t="t" r="r" b="b"/>
              <a:pathLst>
                <a:path w="240" h="263" extrusionOk="0">
                  <a:moveTo>
                    <a:pt x="110" y="0"/>
                  </a:moveTo>
                  <a:cubicBezTo>
                    <a:pt x="91" y="0"/>
                    <a:pt x="73" y="12"/>
                    <a:pt x="50" y="24"/>
                  </a:cubicBezTo>
                  <a:cubicBezTo>
                    <a:pt x="17" y="77"/>
                    <a:pt x="1" y="160"/>
                    <a:pt x="34" y="213"/>
                  </a:cubicBezTo>
                  <a:cubicBezTo>
                    <a:pt x="50" y="230"/>
                    <a:pt x="83" y="246"/>
                    <a:pt x="120" y="263"/>
                  </a:cubicBezTo>
                  <a:cubicBezTo>
                    <a:pt x="137" y="263"/>
                    <a:pt x="170" y="246"/>
                    <a:pt x="186" y="230"/>
                  </a:cubicBezTo>
                  <a:cubicBezTo>
                    <a:pt x="223" y="213"/>
                    <a:pt x="240" y="180"/>
                    <a:pt x="240" y="143"/>
                  </a:cubicBezTo>
                  <a:cubicBezTo>
                    <a:pt x="240" y="110"/>
                    <a:pt x="223" y="77"/>
                    <a:pt x="207" y="40"/>
                  </a:cubicBezTo>
                  <a:cubicBezTo>
                    <a:pt x="207" y="24"/>
                    <a:pt x="186" y="7"/>
                    <a:pt x="170" y="7"/>
                  </a:cubicBezTo>
                  <a:lnTo>
                    <a:pt x="137" y="7"/>
                  </a:lnTo>
                  <a:cubicBezTo>
                    <a:pt x="127" y="2"/>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8" name="Google Shape;19878;p51"/>
            <p:cNvSpPr/>
            <p:nvPr/>
          </p:nvSpPr>
          <p:spPr>
            <a:xfrm>
              <a:off x="5145325" y="2685750"/>
              <a:ext cx="6000" cy="6450"/>
            </a:xfrm>
            <a:custGeom>
              <a:avLst/>
              <a:gdLst/>
              <a:ahLst/>
              <a:cxnLst/>
              <a:rect l="l" t="t" r="r" b="b"/>
              <a:pathLst>
                <a:path w="240" h="258" extrusionOk="0">
                  <a:moveTo>
                    <a:pt x="103" y="0"/>
                  </a:moveTo>
                  <a:cubicBezTo>
                    <a:pt x="86" y="0"/>
                    <a:pt x="68" y="5"/>
                    <a:pt x="49" y="13"/>
                  </a:cubicBezTo>
                  <a:cubicBezTo>
                    <a:pt x="33" y="29"/>
                    <a:pt x="17" y="46"/>
                    <a:pt x="17" y="83"/>
                  </a:cubicBezTo>
                  <a:cubicBezTo>
                    <a:pt x="0" y="116"/>
                    <a:pt x="0" y="132"/>
                    <a:pt x="0" y="169"/>
                  </a:cubicBezTo>
                  <a:cubicBezTo>
                    <a:pt x="17" y="202"/>
                    <a:pt x="33" y="235"/>
                    <a:pt x="66" y="252"/>
                  </a:cubicBezTo>
                  <a:cubicBezTo>
                    <a:pt x="80" y="256"/>
                    <a:pt x="92" y="258"/>
                    <a:pt x="105" y="258"/>
                  </a:cubicBezTo>
                  <a:cubicBezTo>
                    <a:pt x="156" y="258"/>
                    <a:pt x="196" y="226"/>
                    <a:pt x="223" y="186"/>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9" name="Google Shape;19879;p51"/>
            <p:cNvSpPr/>
            <p:nvPr/>
          </p:nvSpPr>
          <p:spPr>
            <a:xfrm>
              <a:off x="5141400" y="2733275"/>
              <a:ext cx="6100" cy="6500"/>
            </a:xfrm>
            <a:custGeom>
              <a:avLst/>
              <a:gdLst/>
              <a:ahLst/>
              <a:cxnLst/>
              <a:rect l="l" t="t" r="r" b="b"/>
              <a:pathLst>
                <a:path w="244" h="260" extrusionOk="0">
                  <a:moveTo>
                    <a:pt x="103" y="0"/>
                  </a:moveTo>
                  <a:cubicBezTo>
                    <a:pt x="37" y="21"/>
                    <a:pt x="0" y="70"/>
                    <a:pt x="17" y="157"/>
                  </a:cubicBezTo>
                  <a:cubicBezTo>
                    <a:pt x="17" y="190"/>
                    <a:pt x="37" y="206"/>
                    <a:pt x="54" y="227"/>
                  </a:cubicBezTo>
                  <a:cubicBezTo>
                    <a:pt x="87" y="260"/>
                    <a:pt x="103" y="260"/>
                    <a:pt x="141" y="260"/>
                  </a:cubicBezTo>
                  <a:cubicBezTo>
                    <a:pt x="190" y="243"/>
                    <a:pt x="244"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0" name="Google Shape;19880;p51"/>
            <p:cNvSpPr/>
            <p:nvPr/>
          </p:nvSpPr>
          <p:spPr>
            <a:xfrm>
              <a:off x="5140150" y="2655125"/>
              <a:ext cx="6000" cy="6525"/>
            </a:xfrm>
            <a:custGeom>
              <a:avLst/>
              <a:gdLst/>
              <a:ahLst/>
              <a:cxnLst/>
              <a:rect l="l" t="t" r="r" b="b"/>
              <a:pathLst>
                <a:path w="240" h="261" extrusionOk="0">
                  <a:moveTo>
                    <a:pt x="104" y="1"/>
                  </a:moveTo>
                  <a:cubicBezTo>
                    <a:pt x="67" y="17"/>
                    <a:pt x="50" y="34"/>
                    <a:pt x="34" y="55"/>
                  </a:cubicBezTo>
                  <a:cubicBezTo>
                    <a:pt x="17" y="88"/>
                    <a:pt x="1" y="121"/>
                    <a:pt x="17" y="158"/>
                  </a:cubicBezTo>
                  <a:cubicBezTo>
                    <a:pt x="17" y="191"/>
                    <a:pt x="34" y="224"/>
                    <a:pt x="50" y="240"/>
                  </a:cubicBezTo>
                  <a:cubicBezTo>
                    <a:pt x="87" y="261"/>
                    <a:pt x="104" y="261"/>
                    <a:pt x="137" y="261"/>
                  </a:cubicBezTo>
                  <a:cubicBezTo>
                    <a:pt x="207" y="261"/>
                    <a:pt x="240" y="191"/>
                    <a:pt x="224" y="121"/>
                  </a:cubicBezTo>
                  <a:cubicBezTo>
                    <a:pt x="224" y="88"/>
                    <a:pt x="207" y="55"/>
                    <a:pt x="191"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1" name="Google Shape;19881;p51"/>
            <p:cNvSpPr/>
            <p:nvPr/>
          </p:nvSpPr>
          <p:spPr>
            <a:xfrm>
              <a:off x="5157775" y="2730825"/>
              <a:ext cx="5600" cy="6550"/>
            </a:xfrm>
            <a:custGeom>
              <a:avLst/>
              <a:gdLst/>
              <a:ahLst/>
              <a:cxnLst/>
              <a:rect l="l" t="t" r="r" b="b"/>
              <a:pathLst>
                <a:path w="224" h="262" extrusionOk="0">
                  <a:moveTo>
                    <a:pt x="129" y="0"/>
                  </a:moveTo>
                  <a:cubicBezTo>
                    <a:pt x="120" y="0"/>
                    <a:pt x="112" y="5"/>
                    <a:pt x="104" y="16"/>
                  </a:cubicBezTo>
                  <a:cubicBezTo>
                    <a:pt x="34" y="16"/>
                    <a:pt x="1" y="82"/>
                    <a:pt x="1" y="152"/>
                  </a:cubicBezTo>
                  <a:cubicBezTo>
                    <a:pt x="1" y="185"/>
                    <a:pt x="17" y="222"/>
                    <a:pt x="50" y="238"/>
                  </a:cubicBezTo>
                  <a:cubicBezTo>
                    <a:pt x="62" y="250"/>
                    <a:pt x="84" y="262"/>
                    <a:pt x="108" y="262"/>
                  </a:cubicBezTo>
                  <a:cubicBezTo>
                    <a:pt x="117" y="262"/>
                    <a:pt x="127" y="260"/>
                    <a:pt x="137" y="255"/>
                  </a:cubicBezTo>
                  <a:cubicBezTo>
                    <a:pt x="153" y="255"/>
                    <a:pt x="186" y="238"/>
                    <a:pt x="207" y="201"/>
                  </a:cubicBezTo>
                  <a:cubicBezTo>
                    <a:pt x="224" y="185"/>
                    <a:pt x="224" y="152"/>
                    <a:pt x="224" y="119"/>
                  </a:cubicBezTo>
                  <a:cubicBezTo>
                    <a:pt x="224" y="82"/>
                    <a:pt x="207" y="49"/>
                    <a:pt x="170" y="32"/>
                  </a:cubicBezTo>
                  <a:cubicBezTo>
                    <a:pt x="170" y="16"/>
                    <a:pt x="153" y="16"/>
                    <a:pt x="153" y="16"/>
                  </a:cubicBezTo>
                  <a:cubicBezTo>
                    <a:pt x="145" y="5"/>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2" name="Google Shape;19882;p51"/>
            <p:cNvSpPr/>
            <p:nvPr/>
          </p:nvSpPr>
          <p:spPr>
            <a:xfrm>
              <a:off x="5146950" y="2668100"/>
              <a:ext cx="6125" cy="6850"/>
            </a:xfrm>
            <a:custGeom>
              <a:avLst/>
              <a:gdLst/>
              <a:ahLst/>
              <a:cxnLst/>
              <a:rect l="l" t="t" r="r" b="b"/>
              <a:pathLst>
                <a:path w="245" h="274" extrusionOk="0">
                  <a:moveTo>
                    <a:pt x="132" y="1"/>
                  </a:moveTo>
                  <a:cubicBezTo>
                    <a:pt x="91" y="1"/>
                    <a:pt x="50" y="32"/>
                    <a:pt x="38" y="84"/>
                  </a:cubicBezTo>
                  <a:cubicBezTo>
                    <a:pt x="1" y="154"/>
                    <a:pt x="38" y="236"/>
                    <a:pt x="88" y="257"/>
                  </a:cubicBezTo>
                  <a:cubicBezTo>
                    <a:pt x="104" y="257"/>
                    <a:pt x="125" y="274"/>
                    <a:pt x="141" y="274"/>
                  </a:cubicBezTo>
                  <a:cubicBezTo>
                    <a:pt x="191" y="257"/>
                    <a:pt x="228" y="220"/>
                    <a:pt x="244" y="187"/>
                  </a:cubicBezTo>
                  <a:cubicBezTo>
                    <a:pt x="244" y="133"/>
                    <a:pt x="244" y="84"/>
                    <a:pt x="207" y="51"/>
                  </a:cubicBezTo>
                  <a:cubicBezTo>
                    <a:pt x="207" y="30"/>
                    <a:pt x="191" y="14"/>
                    <a:pt x="174" y="14"/>
                  </a:cubicBezTo>
                  <a:cubicBezTo>
                    <a:pt x="161" y="5"/>
                    <a:pt x="146"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3" name="Google Shape;19883;p51"/>
            <p:cNvSpPr/>
            <p:nvPr/>
          </p:nvSpPr>
          <p:spPr>
            <a:xfrm>
              <a:off x="5127275" y="2686475"/>
              <a:ext cx="6000" cy="6675"/>
            </a:xfrm>
            <a:custGeom>
              <a:avLst/>
              <a:gdLst/>
              <a:ahLst/>
              <a:cxnLst/>
              <a:rect l="l" t="t" r="r" b="b"/>
              <a:pathLst>
                <a:path w="240" h="267" extrusionOk="0">
                  <a:moveTo>
                    <a:pt x="137" y="0"/>
                  </a:moveTo>
                  <a:cubicBezTo>
                    <a:pt x="104" y="0"/>
                    <a:pt x="66" y="17"/>
                    <a:pt x="50" y="37"/>
                  </a:cubicBezTo>
                  <a:cubicBezTo>
                    <a:pt x="1" y="87"/>
                    <a:pt x="1" y="157"/>
                    <a:pt x="33" y="223"/>
                  </a:cubicBezTo>
                  <a:cubicBezTo>
                    <a:pt x="52" y="253"/>
                    <a:pt x="82" y="266"/>
                    <a:pt x="114" y="266"/>
                  </a:cubicBezTo>
                  <a:cubicBezTo>
                    <a:pt x="140" y="266"/>
                    <a:pt x="167" y="258"/>
                    <a:pt x="190" y="244"/>
                  </a:cubicBezTo>
                  <a:cubicBezTo>
                    <a:pt x="240" y="190"/>
                    <a:pt x="240" y="103"/>
                    <a:pt x="207" y="54"/>
                  </a:cubicBezTo>
                  <a:cubicBezTo>
                    <a:pt x="190" y="37"/>
                    <a:pt x="19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4" name="Google Shape;19884;p51"/>
            <p:cNvSpPr/>
            <p:nvPr/>
          </p:nvSpPr>
          <p:spPr>
            <a:xfrm>
              <a:off x="5134600" y="2672750"/>
              <a:ext cx="6000" cy="6425"/>
            </a:xfrm>
            <a:custGeom>
              <a:avLst/>
              <a:gdLst/>
              <a:ahLst/>
              <a:cxnLst/>
              <a:rect l="l" t="t" r="r" b="b"/>
              <a:pathLst>
                <a:path w="240" h="257" extrusionOk="0">
                  <a:moveTo>
                    <a:pt x="103" y="1"/>
                  </a:moveTo>
                  <a:cubicBezTo>
                    <a:pt x="33" y="17"/>
                    <a:pt x="0" y="88"/>
                    <a:pt x="0" y="154"/>
                  </a:cubicBezTo>
                  <a:cubicBezTo>
                    <a:pt x="17" y="191"/>
                    <a:pt x="33" y="224"/>
                    <a:pt x="50" y="240"/>
                  </a:cubicBezTo>
                  <a:cubicBezTo>
                    <a:pt x="66" y="257"/>
                    <a:pt x="103" y="257"/>
                    <a:pt x="136" y="257"/>
                  </a:cubicBezTo>
                  <a:cubicBezTo>
                    <a:pt x="186" y="240"/>
                    <a:pt x="239" y="191"/>
                    <a:pt x="223" y="104"/>
                  </a:cubicBezTo>
                  <a:cubicBezTo>
                    <a:pt x="223" y="71"/>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5" name="Google Shape;19885;p51"/>
            <p:cNvSpPr/>
            <p:nvPr/>
          </p:nvSpPr>
          <p:spPr>
            <a:xfrm>
              <a:off x="5130275" y="2718825"/>
              <a:ext cx="6400" cy="6325"/>
            </a:xfrm>
            <a:custGeom>
              <a:avLst/>
              <a:gdLst/>
              <a:ahLst/>
              <a:cxnLst/>
              <a:rect l="l" t="t" r="r" b="b"/>
              <a:pathLst>
                <a:path w="256" h="253" extrusionOk="0">
                  <a:moveTo>
                    <a:pt x="128" y="0"/>
                  </a:moveTo>
                  <a:cubicBezTo>
                    <a:pt x="86" y="0"/>
                    <a:pt x="45" y="32"/>
                    <a:pt x="33" y="83"/>
                  </a:cubicBezTo>
                  <a:cubicBezTo>
                    <a:pt x="0" y="149"/>
                    <a:pt x="33" y="219"/>
                    <a:pt x="87" y="252"/>
                  </a:cubicBezTo>
                  <a:lnTo>
                    <a:pt x="136" y="252"/>
                  </a:lnTo>
                  <a:cubicBezTo>
                    <a:pt x="190" y="252"/>
                    <a:pt x="223" y="219"/>
                    <a:pt x="239" y="166"/>
                  </a:cubicBezTo>
                  <a:cubicBezTo>
                    <a:pt x="256" y="133"/>
                    <a:pt x="239" y="83"/>
                    <a:pt x="206" y="46"/>
                  </a:cubicBezTo>
                  <a:cubicBezTo>
                    <a:pt x="206" y="30"/>
                    <a:pt x="190" y="13"/>
                    <a:pt x="173" y="13"/>
                  </a:cubicBezTo>
                  <a:cubicBezTo>
                    <a:pt x="159" y="5"/>
                    <a:pt x="14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6" name="Google Shape;19886;p51"/>
            <p:cNvSpPr/>
            <p:nvPr/>
          </p:nvSpPr>
          <p:spPr>
            <a:xfrm>
              <a:off x="5173250" y="2555975"/>
              <a:ext cx="5575" cy="6425"/>
            </a:xfrm>
            <a:custGeom>
              <a:avLst/>
              <a:gdLst/>
              <a:ahLst/>
              <a:cxnLst/>
              <a:rect l="l" t="t" r="r" b="b"/>
              <a:pathLst>
                <a:path w="223" h="257" extrusionOk="0">
                  <a:moveTo>
                    <a:pt x="83" y="1"/>
                  </a:moveTo>
                  <a:cubicBezTo>
                    <a:pt x="66" y="1"/>
                    <a:pt x="33" y="17"/>
                    <a:pt x="17" y="50"/>
                  </a:cubicBezTo>
                  <a:cubicBezTo>
                    <a:pt x="0" y="83"/>
                    <a:pt x="0" y="120"/>
                    <a:pt x="0" y="153"/>
                  </a:cubicBezTo>
                  <a:cubicBezTo>
                    <a:pt x="0" y="186"/>
                    <a:pt x="17" y="207"/>
                    <a:pt x="33" y="240"/>
                  </a:cubicBezTo>
                  <a:cubicBezTo>
                    <a:pt x="66" y="256"/>
                    <a:pt x="103" y="256"/>
                    <a:pt x="120" y="256"/>
                  </a:cubicBezTo>
                  <a:cubicBezTo>
                    <a:pt x="186" y="240"/>
                    <a:pt x="223" y="186"/>
                    <a:pt x="223" y="104"/>
                  </a:cubicBezTo>
                  <a:cubicBezTo>
                    <a:pt x="206" y="67"/>
                    <a:pt x="18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7" name="Google Shape;19887;p51"/>
            <p:cNvSpPr/>
            <p:nvPr/>
          </p:nvSpPr>
          <p:spPr>
            <a:xfrm>
              <a:off x="5177875" y="2586525"/>
              <a:ext cx="6125" cy="6475"/>
            </a:xfrm>
            <a:custGeom>
              <a:avLst/>
              <a:gdLst/>
              <a:ahLst/>
              <a:cxnLst/>
              <a:rect l="l" t="t" r="r" b="b"/>
              <a:pathLst>
                <a:path w="245" h="259" extrusionOk="0">
                  <a:moveTo>
                    <a:pt x="108" y="0"/>
                  </a:moveTo>
                  <a:cubicBezTo>
                    <a:pt x="93" y="0"/>
                    <a:pt x="79" y="5"/>
                    <a:pt x="71" y="16"/>
                  </a:cubicBezTo>
                  <a:cubicBezTo>
                    <a:pt x="38" y="32"/>
                    <a:pt x="21" y="49"/>
                    <a:pt x="21" y="82"/>
                  </a:cubicBezTo>
                  <a:cubicBezTo>
                    <a:pt x="1" y="119"/>
                    <a:pt x="1" y="135"/>
                    <a:pt x="21" y="168"/>
                  </a:cubicBezTo>
                  <a:cubicBezTo>
                    <a:pt x="21" y="201"/>
                    <a:pt x="54" y="238"/>
                    <a:pt x="71" y="255"/>
                  </a:cubicBezTo>
                  <a:cubicBezTo>
                    <a:pt x="83" y="258"/>
                    <a:pt x="94" y="259"/>
                    <a:pt x="105" y="259"/>
                  </a:cubicBezTo>
                  <a:cubicBezTo>
                    <a:pt x="158" y="259"/>
                    <a:pt x="197" y="226"/>
                    <a:pt x="228" y="168"/>
                  </a:cubicBezTo>
                  <a:cubicBezTo>
                    <a:pt x="244" y="119"/>
                    <a:pt x="207" y="32"/>
                    <a:pt x="158" y="16"/>
                  </a:cubicBezTo>
                  <a:cubicBezTo>
                    <a:pt x="141" y="5"/>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8" name="Google Shape;19888;p51"/>
            <p:cNvSpPr/>
            <p:nvPr/>
          </p:nvSpPr>
          <p:spPr>
            <a:xfrm>
              <a:off x="5179625" y="2568900"/>
              <a:ext cx="6525" cy="6375"/>
            </a:xfrm>
            <a:custGeom>
              <a:avLst/>
              <a:gdLst/>
              <a:ahLst/>
              <a:cxnLst/>
              <a:rect l="l" t="t" r="r" b="b"/>
              <a:pathLst>
                <a:path w="261" h="255" extrusionOk="0">
                  <a:moveTo>
                    <a:pt x="129" y="1"/>
                  </a:moveTo>
                  <a:cubicBezTo>
                    <a:pt x="88" y="1"/>
                    <a:pt x="49" y="34"/>
                    <a:pt x="34" y="82"/>
                  </a:cubicBezTo>
                  <a:cubicBezTo>
                    <a:pt x="1" y="152"/>
                    <a:pt x="34" y="222"/>
                    <a:pt x="88" y="255"/>
                  </a:cubicBezTo>
                  <a:lnTo>
                    <a:pt x="137" y="255"/>
                  </a:lnTo>
                  <a:cubicBezTo>
                    <a:pt x="191" y="255"/>
                    <a:pt x="224" y="222"/>
                    <a:pt x="240" y="185"/>
                  </a:cubicBezTo>
                  <a:cubicBezTo>
                    <a:pt x="261" y="135"/>
                    <a:pt x="240" y="82"/>
                    <a:pt x="224" y="49"/>
                  </a:cubicBezTo>
                  <a:cubicBezTo>
                    <a:pt x="207" y="32"/>
                    <a:pt x="191" y="16"/>
                    <a:pt x="174" y="16"/>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9" name="Google Shape;19889;p51"/>
            <p:cNvSpPr/>
            <p:nvPr/>
          </p:nvSpPr>
          <p:spPr>
            <a:xfrm>
              <a:off x="5186550" y="2677100"/>
              <a:ext cx="6000" cy="6400"/>
            </a:xfrm>
            <a:custGeom>
              <a:avLst/>
              <a:gdLst/>
              <a:ahLst/>
              <a:cxnLst/>
              <a:rect l="l" t="t" r="r" b="b"/>
              <a:pathLst>
                <a:path w="240" h="256" extrusionOk="0">
                  <a:moveTo>
                    <a:pt x="136" y="0"/>
                  </a:moveTo>
                  <a:cubicBezTo>
                    <a:pt x="103" y="0"/>
                    <a:pt x="66" y="0"/>
                    <a:pt x="50" y="33"/>
                  </a:cubicBezTo>
                  <a:cubicBezTo>
                    <a:pt x="0" y="66"/>
                    <a:pt x="0" y="153"/>
                    <a:pt x="33" y="206"/>
                  </a:cubicBezTo>
                  <a:cubicBezTo>
                    <a:pt x="50" y="239"/>
                    <a:pt x="87" y="256"/>
                    <a:pt x="103" y="256"/>
                  </a:cubicBezTo>
                  <a:cubicBezTo>
                    <a:pt x="136" y="256"/>
                    <a:pt x="169" y="256"/>
                    <a:pt x="190" y="223"/>
                  </a:cubicBezTo>
                  <a:cubicBezTo>
                    <a:pt x="239" y="186"/>
                    <a:pt x="239" y="103"/>
                    <a:pt x="206" y="50"/>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0" name="Google Shape;19890;p51"/>
            <p:cNvSpPr/>
            <p:nvPr/>
          </p:nvSpPr>
          <p:spPr>
            <a:xfrm>
              <a:off x="5250025" y="2572275"/>
              <a:ext cx="5700" cy="6925"/>
            </a:xfrm>
            <a:custGeom>
              <a:avLst/>
              <a:gdLst/>
              <a:ahLst/>
              <a:cxnLst/>
              <a:rect l="l" t="t" r="r" b="b"/>
              <a:pathLst>
                <a:path w="228" h="277" extrusionOk="0">
                  <a:moveTo>
                    <a:pt x="141" y="0"/>
                  </a:moveTo>
                  <a:cubicBezTo>
                    <a:pt x="104" y="0"/>
                    <a:pt x="87" y="17"/>
                    <a:pt x="54" y="33"/>
                  </a:cubicBezTo>
                  <a:cubicBezTo>
                    <a:pt x="22" y="87"/>
                    <a:pt x="1" y="153"/>
                    <a:pt x="38" y="223"/>
                  </a:cubicBezTo>
                  <a:cubicBezTo>
                    <a:pt x="54" y="239"/>
                    <a:pt x="87" y="256"/>
                    <a:pt x="125" y="276"/>
                  </a:cubicBezTo>
                  <a:cubicBezTo>
                    <a:pt x="141" y="276"/>
                    <a:pt x="174" y="256"/>
                    <a:pt x="191" y="239"/>
                  </a:cubicBezTo>
                  <a:cubicBezTo>
                    <a:pt x="207" y="223"/>
                    <a:pt x="228" y="206"/>
                    <a:pt x="228" y="190"/>
                  </a:cubicBezTo>
                  <a:cubicBezTo>
                    <a:pt x="207" y="136"/>
                    <a:pt x="174" y="70"/>
                    <a:pt x="158" y="17"/>
                  </a:cubicBezTo>
                  <a:cubicBezTo>
                    <a:pt x="158" y="17"/>
                    <a:pt x="141"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1" name="Google Shape;19891;p51"/>
            <p:cNvSpPr/>
            <p:nvPr/>
          </p:nvSpPr>
          <p:spPr>
            <a:xfrm>
              <a:off x="5174075" y="2634100"/>
              <a:ext cx="6000" cy="6425"/>
            </a:xfrm>
            <a:custGeom>
              <a:avLst/>
              <a:gdLst/>
              <a:ahLst/>
              <a:cxnLst/>
              <a:rect l="l" t="t" r="r" b="b"/>
              <a:pathLst>
                <a:path w="240" h="257" extrusionOk="0">
                  <a:moveTo>
                    <a:pt x="103" y="1"/>
                  </a:moveTo>
                  <a:cubicBezTo>
                    <a:pt x="50" y="1"/>
                    <a:pt x="0" y="71"/>
                    <a:pt x="17" y="137"/>
                  </a:cubicBezTo>
                  <a:cubicBezTo>
                    <a:pt x="17" y="174"/>
                    <a:pt x="33" y="207"/>
                    <a:pt x="50" y="224"/>
                  </a:cubicBezTo>
                  <a:cubicBezTo>
                    <a:pt x="87" y="257"/>
                    <a:pt x="103" y="257"/>
                    <a:pt x="136" y="257"/>
                  </a:cubicBezTo>
                  <a:cubicBezTo>
                    <a:pt x="206" y="240"/>
                    <a:pt x="239" y="174"/>
                    <a:pt x="239" y="104"/>
                  </a:cubicBezTo>
                  <a:cubicBezTo>
                    <a:pt x="223" y="50"/>
                    <a:pt x="20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2" name="Google Shape;19892;p51"/>
            <p:cNvSpPr/>
            <p:nvPr/>
          </p:nvSpPr>
          <p:spPr>
            <a:xfrm>
              <a:off x="5162000" y="2665850"/>
              <a:ext cx="5600" cy="6525"/>
            </a:xfrm>
            <a:custGeom>
              <a:avLst/>
              <a:gdLst/>
              <a:ahLst/>
              <a:cxnLst/>
              <a:rect l="l" t="t" r="r" b="b"/>
              <a:pathLst>
                <a:path w="224" h="261" extrusionOk="0">
                  <a:moveTo>
                    <a:pt x="141" y="1"/>
                  </a:moveTo>
                  <a:cubicBezTo>
                    <a:pt x="104" y="1"/>
                    <a:pt x="71" y="17"/>
                    <a:pt x="55" y="38"/>
                  </a:cubicBezTo>
                  <a:cubicBezTo>
                    <a:pt x="1" y="71"/>
                    <a:pt x="1" y="157"/>
                    <a:pt x="38" y="207"/>
                  </a:cubicBezTo>
                  <a:cubicBezTo>
                    <a:pt x="55" y="244"/>
                    <a:pt x="71" y="260"/>
                    <a:pt x="104" y="260"/>
                  </a:cubicBezTo>
                  <a:cubicBezTo>
                    <a:pt x="141" y="260"/>
                    <a:pt x="174" y="260"/>
                    <a:pt x="191" y="244"/>
                  </a:cubicBezTo>
                  <a:cubicBezTo>
                    <a:pt x="207" y="207"/>
                    <a:pt x="224" y="190"/>
                    <a:pt x="224" y="157"/>
                  </a:cubicBezTo>
                  <a:cubicBezTo>
                    <a:pt x="224" y="120"/>
                    <a:pt x="224" y="87"/>
                    <a:pt x="207" y="54"/>
                  </a:cubicBezTo>
                  <a:cubicBezTo>
                    <a:pt x="191" y="38"/>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3" name="Google Shape;19893;p51"/>
            <p:cNvSpPr/>
            <p:nvPr/>
          </p:nvSpPr>
          <p:spPr>
            <a:xfrm>
              <a:off x="5159025" y="2715525"/>
              <a:ext cx="6000" cy="6625"/>
            </a:xfrm>
            <a:custGeom>
              <a:avLst/>
              <a:gdLst/>
              <a:ahLst/>
              <a:cxnLst/>
              <a:rect l="l" t="t" r="r" b="b"/>
              <a:pathLst>
                <a:path w="240" h="265" extrusionOk="0">
                  <a:moveTo>
                    <a:pt x="120" y="0"/>
                  </a:moveTo>
                  <a:cubicBezTo>
                    <a:pt x="114" y="0"/>
                    <a:pt x="109" y="2"/>
                    <a:pt x="103" y="9"/>
                  </a:cubicBezTo>
                  <a:cubicBezTo>
                    <a:pt x="54" y="9"/>
                    <a:pt x="0" y="75"/>
                    <a:pt x="17" y="145"/>
                  </a:cubicBezTo>
                  <a:cubicBezTo>
                    <a:pt x="17" y="215"/>
                    <a:pt x="87" y="265"/>
                    <a:pt x="136" y="265"/>
                  </a:cubicBezTo>
                  <a:cubicBezTo>
                    <a:pt x="174" y="248"/>
                    <a:pt x="190" y="232"/>
                    <a:pt x="207" y="215"/>
                  </a:cubicBezTo>
                  <a:cubicBezTo>
                    <a:pt x="223" y="178"/>
                    <a:pt x="239" y="145"/>
                    <a:pt x="223" y="112"/>
                  </a:cubicBezTo>
                  <a:cubicBezTo>
                    <a:pt x="223" y="75"/>
                    <a:pt x="207" y="42"/>
                    <a:pt x="190" y="26"/>
                  </a:cubicBezTo>
                  <a:cubicBezTo>
                    <a:pt x="174" y="26"/>
                    <a:pt x="174" y="9"/>
                    <a:pt x="157" y="9"/>
                  </a:cubicBezTo>
                  <a:cubicBezTo>
                    <a:pt x="143" y="9"/>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4" name="Google Shape;19894;p51"/>
            <p:cNvSpPr/>
            <p:nvPr/>
          </p:nvSpPr>
          <p:spPr>
            <a:xfrm>
              <a:off x="5165000" y="2695425"/>
              <a:ext cx="6525" cy="6625"/>
            </a:xfrm>
            <a:custGeom>
              <a:avLst/>
              <a:gdLst/>
              <a:ahLst/>
              <a:cxnLst/>
              <a:rect l="l" t="t" r="r" b="b"/>
              <a:pathLst>
                <a:path w="261" h="265" extrusionOk="0">
                  <a:moveTo>
                    <a:pt x="147" y="1"/>
                  </a:moveTo>
                  <a:cubicBezTo>
                    <a:pt x="102" y="1"/>
                    <a:pt x="51" y="34"/>
                    <a:pt x="38" y="92"/>
                  </a:cubicBezTo>
                  <a:cubicBezTo>
                    <a:pt x="0" y="158"/>
                    <a:pt x="38" y="228"/>
                    <a:pt x="87" y="261"/>
                  </a:cubicBezTo>
                  <a:cubicBezTo>
                    <a:pt x="99" y="264"/>
                    <a:pt x="110" y="265"/>
                    <a:pt x="121" y="265"/>
                  </a:cubicBezTo>
                  <a:cubicBezTo>
                    <a:pt x="174" y="265"/>
                    <a:pt x="213" y="232"/>
                    <a:pt x="244" y="174"/>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5" name="Google Shape;19895;p51"/>
          <p:cNvSpPr/>
          <p:nvPr/>
        </p:nvSpPr>
        <p:spPr>
          <a:xfrm>
            <a:off x="7567905" y="4266299"/>
            <a:ext cx="767619" cy="674401"/>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0"/>
        <p:cNvGrpSpPr/>
        <p:nvPr/>
      </p:nvGrpSpPr>
      <p:grpSpPr>
        <a:xfrm>
          <a:off x="0" y="0"/>
          <a:ext cx="0" cy="0"/>
          <a:chOff x="0" y="0"/>
          <a:chExt cx="0" cy="0"/>
        </a:xfrm>
      </p:grpSpPr>
      <p:sp>
        <p:nvSpPr>
          <p:cNvPr id="481" name="Google Shape;481;p3"/>
          <p:cNvSpPr txBox="1">
            <a:spLocks noGrp="1"/>
          </p:cNvSpPr>
          <p:nvPr>
            <p:ph type="title"/>
          </p:nvPr>
        </p:nvSpPr>
        <p:spPr>
          <a:xfrm>
            <a:off x="5254075" y="1865550"/>
            <a:ext cx="3176700" cy="934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800"/>
            </a:lvl1pPr>
            <a:lvl2pPr lvl="1" rtl="0">
              <a:spcBef>
                <a:spcPts val="0"/>
              </a:spcBef>
              <a:spcAft>
                <a:spcPts val="0"/>
              </a:spcAft>
              <a:buNone/>
              <a:defRPr sz="4800">
                <a:latin typeface="Open Sans"/>
                <a:ea typeface="Open Sans"/>
                <a:cs typeface="Open Sans"/>
                <a:sym typeface="Open Sans"/>
              </a:defRPr>
            </a:lvl2pPr>
            <a:lvl3pPr lvl="2" rtl="0">
              <a:spcBef>
                <a:spcPts val="0"/>
              </a:spcBef>
              <a:spcAft>
                <a:spcPts val="0"/>
              </a:spcAft>
              <a:buNone/>
              <a:defRPr sz="4800">
                <a:latin typeface="Open Sans"/>
                <a:ea typeface="Open Sans"/>
                <a:cs typeface="Open Sans"/>
                <a:sym typeface="Open Sans"/>
              </a:defRPr>
            </a:lvl3pPr>
            <a:lvl4pPr lvl="3" rtl="0">
              <a:spcBef>
                <a:spcPts val="0"/>
              </a:spcBef>
              <a:spcAft>
                <a:spcPts val="0"/>
              </a:spcAft>
              <a:buNone/>
              <a:defRPr sz="4800">
                <a:latin typeface="Open Sans"/>
                <a:ea typeface="Open Sans"/>
                <a:cs typeface="Open Sans"/>
                <a:sym typeface="Open Sans"/>
              </a:defRPr>
            </a:lvl4pPr>
            <a:lvl5pPr lvl="4" rtl="0">
              <a:spcBef>
                <a:spcPts val="0"/>
              </a:spcBef>
              <a:spcAft>
                <a:spcPts val="0"/>
              </a:spcAft>
              <a:buNone/>
              <a:defRPr sz="4800">
                <a:latin typeface="Open Sans"/>
                <a:ea typeface="Open Sans"/>
                <a:cs typeface="Open Sans"/>
                <a:sym typeface="Open Sans"/>
              </a:defRPr>
            </a:lvl5pPr>
            <a:lvl6pPr lvl="5" rtl="0">
              <a:spcBef>
                <a:spcPts val="0"/>
              </a:spcBef>
              <a:spcAft>
                <a:spcPts val="0"/>
              </a:spcAft>
              <a:buNone/>
              <a:defRPr sz="4800">
                <a:latin typeface="Open Sans"/>
                <a:ea typeface="Open Sans"/>
                <a:cs typeface="Open Sans"/>
                <a:sym typeface="Open Sans"/>
              </a:defRPr>
            </a:lvl6pPr>
            <a:lvl7pPr lvl="6" rtl="0">
              <a:spcBef>
                <a:spcPts val="0"/>
              </a:spcBef>
              <a:spcAft>
                <a:spcPts val="0"/>
              </a:spcAft>
              <a:buNone/>
              <a:defRPr sz="4800">
                <a:latin typeface="Open Sans"/>
                <a:ea typeface="Open Sans"/>
                <a:cs typeface="Open Sans"/>
                <a:sym typeface="Open Sans"/>
              </a:defRPr>
            </a:lvl7pPr>
            <a:lvl8pPr lvl="7" rtl="0">
              <a:spcBef>
                <a:spcPts val="0"/>
              </a:spcBef>
              <a:spcAft>
                <a:spcPts val="0"/>
              </a:spcAft>
              <a:buNone/>
              <a:defRPr sz="4800">
                <a:latin typeface="Open Sans"/>
                <a:ea typeface="Open Sans"/>
                <a:cs typeface="Open Sans"/>
                <a:sym typeface="Open Sans"/>
              </a:defRPr>
            </a:lvl8pPr>
            <a:lvl9pPr lvl="8" rtl="0">
              <a:spcBef>
                <a:spcPts val="0"/>
              </a:spcBef>
              <a:spcAft>
                <a:spcPts val="0"/>
              </a:spcAft>
              <a:buNone/>
              <a:defRPr sz="4800">
                <a:latin typeface="Open Sans"/>
                <a:ea typeface="Open Sans"/>
                <a:cs typeface="Open Sans"/>
                <a:sym typeface="Open Sans"/>
              </a:defRPr>
            </a:lvl9pPr>
          </a:lstStyle>
          <a:p>
            <a:endParaRPr/>
          </a:p>
        </p:txBody>
      </p:sp>
      <p:sp>
        <p:nvSpPr>
          <p:cNvPr id="482" name="Google Shape;482;p3"/>
          <p:cNvSpPr txBox="1">
            <a:spLocks noGrp="1"/>
          </p:cNvSpPr>
          <p:nvPr>
            <p:ph type="title" idx="2" hasCustomPrompt="1"/>
          </p:nvPr>
        </p:nvSpPr>
        <p:spPr>
          <a:xfrm>
            <a:off x="5350525" y="1252838"/>
            <a:ext cx="878100" cy="518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3" name="Google Shape;483;p3"/>
          <p:cNvSpPr txBox="1">
            <a:spLocks noGrp="1"/>
          </p:cNvSpPr>
          <p:nvPr>
            <p:ph type="subTitle" idx="1"/>
          </p:nvPr>
        </p:nvSpPr>
        <p:spPr>
          <a:xfrm>
            <a:off x="5254075" y="2799750"/>
            <a:ext cx="3176700" cy="95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84" name="Google Shape;484;p3"/>
          <p:cNvSpPr/>
          <p:nvPr/>
        </p:nvSpPr>
        <p:spPr>
          <a:xfrm rot="10800000" flipH="1">
            <a:off x="0" y="3203971"/>
            <a:ext cx="2453875" cy="1939529"/>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3"/>
          <p:cNvGrpSpPr/>
          <p:nvPr/>
        </p:nvGrpSpPr>
        <p:grpSpPr>
          <a:xfrm rot="-5400000" flipH="1">
            <a:off x="7903210" y="540476"/>
            <a:ext cx="1830221" cy="691747"/>
            <a:chOff x="3838450" y="2686475"/>
            <a:chExt cx="434175" cy="164100"/>
          </a:xfrm>
        </p:grpSpPr>
        <p:sp>
          <p:nvSpPr>
            <p:cNvPr id="486" name="Google Shape;486;p3"/>
            <p:cNvSpPr/>
            <p:nvPr/>
          </p:nvSpPr>
          <p:spPr>
            <a:xfrm>
              <a:off x="4133050" y="2834375"/>
              <a:ext cx="6400" cy="6225"/>
            </a:xfrm>
            <a:custGeom>
              <a:avLst/>
              <a:gdLst/>
              <a:ahLst/>
              <a:cxnLst/>
              <a:rect l="l" t="t" r="r" b="b"/>
              <a:pathLst>
                <a:path w="256" h="249" extrusionOk="0">
                  <a:moveTo>
                    <a:pt x="139" y="1"/>
                  </a:moveTo>
                  <a:cubicBezTo>
                    <a:pt x="124" y="1"/>
                    <a:pt x="111" y="5"/>
                    <a:pt x="103" y="13"/>
                  </a:cubicBezTo>
                  <a:cubicBezTo>
                    <a:pt x="33" y="30"/>
                    <a:pt x="0" y="100"/>
                    <a:pt x="17" y="166"/>
                  </a:cubicBezTo>
                  <a:cubicBezTo>
                    <a:pt x="33" y="203"/>
                    <a:pt x="49" y="236"/>
                    <a:pt x="70" y="236"/>
                  </a:cubicBezTo>
                  <a:cubicBezTo>
                    <a:pt x="87" y="244"/>
                    <a:pt x="103" y="248"/>
                    <a:pt x="118" y="248"/>
                  </a:cubicBezTo>
                  <a:cubicBezTo>
                    <a:pt x="132" y="248"/>
                    <a:pt x="144" y="244"/>
                    <a:pt x="153" y="236"/>
                  </a:cubicBezTo>
                  <a:cubicBezTo>
                    <a:pt x="223" y="219"/>
                    <a:pt x="256" y="149"/>
                    <a:pt x="239" y="79"/>
                  </a:cubicBezTo>
                  <a:cubicBezTo>
                    <a:pt x="239" y="63"/>
                    <a:pt x="223" y="30"/>
                    <a:pt x="206" y="30"/>
                  </a:cubicBezTo>
                  <a:cubicBezTo>
                    <a:pt x="206" y="13"/>
                    <a:pt x="190" y="13"/>
                    <a:pt x="190" y="13"/>
                  </a:cubicBez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4017075" y="2766450"/>
              <a:ext cx="6425" cy="6325"/>
            </a:xfrm>
            <a:custGeom>
              <a:avLst/>
              <a:gdLst/>
              <a:ahLst/>
              <a:cxnLst/>
              <a:rect l="l" t="t" r="r" b="b"/>
              <a:pathLst>
                <a:path w="257" h="253" extrusionOk="0">
                  <a:moveTo>
                    <a:pt x="135" y="1"/>
                  </a:moveTo>
                  <a:cubicBezTo>
                    <a:pt x="120" y="1"/>
                    <a:pt x="104" y="5"/>
                    <a:pt x="87" y="13"/>
                  </a:cubicBezTo>
                  <a:cubicBezTo>
                    <a:pt x="34" y="34"/>
                    <a:pt x="1" y="100"/>
                    <a:pt x="17" y="170"/>
                  </a:cubicBezTo>
                  <a:cubicBezTo>
                    <a:pt x="29" y="221"/>
                    <a:pt x="61" y="253"/>
                    <a:pt x="104" y="253"/>
                  </a:cubicBezTo>
                  <a:cubicBezTo>
                    <a:pt x="119" y="253"/>
                    <a:pt x="136" y="249"/>
                    <a:pt x="153" y="240"/>
                  </a:cubicBezTo>
                  <a:cubicBezTo>
                    <a:pt x="207" y="219"/>
                    <a:pt x="256" y="153"/>
                    <a:pt x="240" y="83"/>
                  </a:cubicBezTo>
                  <a:cubicBezTo>
                    <a:pt x="223" y="67"/>
                    <a:pt x="223" y="50"/>
                    <a:pt x="207" y="34"/>
                  </a:cubicBezTo>
                  <a:cubicBezTo>
                    <a:pt x="190" y="13"/>
                    <a:pt x="190"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4014500" y="2814900"/>
              <a:ext cx="6000" cy="6600"/>
            </a:xfrm>
            <a:custGeom>
              <a:avLst/>
              <a:gdLst/>
              <a:ahLst/>
              <a:cxnLst/>
              <a:rect l="l" t="t" r="r" b="b"/>
              <a:pathLst>
                <a:path w="240" h="264" extrusionOk="0">
                  <a:moveTo>
                    <a:pt x="137" y="0"/>
                  </a:moveTo>
                  <a:cubicBezTo>
                    <a:pt x="87" y="0"/>
                    <a:pt x="17" y="54"/>
                    <a:pt x="1" y="120"/>
                  </a:cubicBezTo>
                  <a:cubicBezTo>
                    <a:pt x="1" y="157"/>
                    <a:pt x="1" y="190"/>
                    <a:pt x="17" y="207"/>
                  </a:cubicBezTo>
                  <a:cubicBezTo>
                    <a:pt x="34" y="240"/>
                    <a:pt x="50" y="260"/>
                    <a:pt x="87" y="260"/>
                  </a:cubicBezTo>
                  <a:cubicBezTo>
                    <a:pt x="95" y="262"/>
                    <a:pt x="103" y="263"/>
                    <a:pt x="111" y="263"/>
                  </a:cubicBezTo>
                  <a:cubicBezTo>
                    <a:pt x="166" y="263"/>
                    <a:pt x="209" y="215"/>
                    <a:pt x="223" y="157"/>
                  </a:cubicBezTo>
                  <a:cubicBezTo>
                    <a:pt x="240" y="104"/>
                    <a:pt x="223" y="54"/>
                    <a:pt x="190" y="33"/>
                  </a:cubicBezTo>
                  <a:cubicBezTo>
                    <a:pt x="190" y="1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4004600" y="2842425"/>
              <a:ext cx="6025" cy="6500"/>
            </a:xfrm>
            <a:custGeom>
              <a:avLst/>
              <a:gdLst/>
              <a:ahLst/>
              <a:cxnLst/>
              <a:rect l="l" t="t" r="r" b="b"/>
              <a:pathLst>
                <a:path w="241" h="260" extrusionOk="0">
                  <a:moveTo>
                    <a:pt x="158" y="0"/>
                  </a:moveTo>
                  <a:cubicBezTo>
                    <a:pt x="137" y="0"/>
                    <a:pt x="104" y="0"/>
                    <a:pt x="87" y="17"/>
                  </a:cubicBezTo>
                  <a:cubicBezTo>
                    <a:pt x="54" y="33"/>
                    <a:pt x="17" y="66"/>
                    <a:pt x="17" y="120"/>
                  </a:cubicBezTo>
                  <a:cubicBezTo>
                    <a:pt x="1" y="153"/>
                    <a:pt x="17" y="190"/>
                    <a:pt x="34" y="206"/>
                  </a:cubicBezTo>
                  <a:cubicBezTo>
                    <a:pt x="34" y="239"/>
                    <a:pt x="71" y="256"/>
                    <a:pt x="104" y="256"/>
                  </a:cubicBezTo>
                  <a:cubicBezTo>
                    <a:pt x="111" y="258"/>
                    <a:pt x="118" y="259"/>
                    <a:pt x="125" y="259"/>
                  </a:cubicBezTo>
                  <a:cubicBezTo>
                    <a:pt x="170" y="259"/>
                    <a:pt x="209" y="214"/>
                    <a:pt x="224" y="153"/>
                  </a:cubicBezTo>
                  <a:lnTo>
                    <a:pt x="240" y="153"/>
                  </a:lnTo>
                  <a:cubicBezTo>
                    <a:pt x="240" y="103"/>
                    <a:pt x="224" y="50"/>
                    <a:pt x="207" y="33"/>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4004200" y="2827775"/>
              <a:ext cx="5600" cy="6525"/>
            </a:xfrm>
            <a:custGeom>
              <a:avLst/>
              <a:gdLst/>
              <a:ahLst/>
              <a:cxnLst/>
              <a:rect l="l" t="t" r="r" b="b"/>
              <a:pathLst>
                <a:path w="224" h="261" extrusionOk="0">
                  <a:moveTo>
                    <a:pt x="136" y="1"/>
                  </a:moveTo>
                  <a:cubicBezTo>
                    <a:pt x="103" y="1"/>
                    <a:pt x="87" y="1"/>
                    <a:pt x="50" y="17"/>
                  </a:cubicBezTo>
                  <a:cubicBezTo>
                    <a:pt x="33" y="54"/>
                    <a:pt x="17" y="71"/>
                    <a:pt x="0" y="104"/>
                  </a:cubicBezTo>
                  <a:cubicBezTo>
                    <a:pt x="0" y="137"/>
                    <a:pt x="0" y="174"/>
                    <a:pt x="17" y="207"/>
                  </a:cubicBezTo>
                  <a:cubicBezTo>
                    <a:pt x="33" y="223"/>
                    <a:pt x="50" y="240"/>
                    <a:pt x="87" y="261"/>
                  </a:cubicBezTo>
                  <a:cubicBezTo>
                    <a:pt x="136" y="261"/>
                    <a:pt x="207" y="223"/>
                    <a:pt x="223" y="137"/>
                  </a:cubicBezTo>
                  <a:cubicBezTo>
                    <a:pt x="223" y="104"/>
                    <a:pt x="223" y="87"/>
                    <a:pt x="207" y="54"/>
                  </a:cubicBezTo>
                  <a:cubicBezTo>
                    <a:pt x="207" y="34"/>
                    <a:pt x="207" y="34"/>
                    <a:pt x="190" y="34"/>
                  </a:cubicBezTo>
                  <a:cubicBezTo>
                    <a:pt x="174"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4007175" y="2781000"/>
              <a:ext cx="5600" cy="6400"/>
            </a:xfrm>
            <a:custGeom>
              <a:avLst/>
              <a:gdLst/>
              <a:ahLst/>
              <a:cxnLst/>
              <a:rect l="l" t="t" r="r" b="b"/>
              <a:pathLst>
                <a:path w="224" h="256" extrusionOk="0">
                  <a:moveTo>
                    <a:pt x="137" y="0"/>
                  </a:moveTo>
                  <a:cubicBezTo>
                    <a:pt x="121" y="0"/>
                    <a:pt x="88" y="0"/>
                    <a:pt x="55" y="17"/>
                  </a:cubicBezTo>
                  <a:cubicBezTo>
                    <a:pt x="34" y="49"/>
                    <a:pt x="17" y="70"/>
                    <a:pt x="1" y="103"/>
                  </a:cubicBezTo>
                  <a:cubicBezTo>
                    <a:pt x="1" y="136"/>
                    <a:pt x="1" y="173"/>
                    <a:pt x="17" y="206"/>
                  </a:cubicBezTo>
                  <a:cubicBezTo>
                    <a:pt x="34" y="223"/>
                    <a:pt x="55" y="239"/>
                    <a:pt x="88" y="256"/>
                  </a:cubicBezTo>
                  <a:cubicBezTo>
                    <a:pt x="137" y="256"/>
                    <a:pt x="207" y="223"/>
                    <a:pt x="224" y="136"/>
                  </a:cubicBezTo>
                  <a:cubicBezTo>
                    <a:pt x="224" y="103"/>
                    <a:pt x="224" y="87"/>
                    <a:pt x="207" y="49"/>
                  </a:cubicBezTo>
                  <a:cubicBezTo>
                    <a:pt x="207" y="33"/>
                    <a:pt x="207" y="33"/>
                    <a:pt x="191" y="33"/>
                  </a:cubicBezTo>
                  <a:cubicBezTo>
                    <a:pt x="174" y="17"/>
                    <a:pt x="15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4008950" y="2750325"/>
              <a:ext cx="6400" cy="6400"/>
            </a:xfrm>
            <a:custGeom>
              <a:avLst/>
              <a:gdLst/>
              <a:ahLst/>
              <a:cxnLst/>
              <a:rect l="l" t="t" r="r" b="b"/>
              <a:pathLst>
                <a:path w="256" h="256" extrusionOk="0">
                  <a:moveTo>
                    <a:pt x="130" y="0"/>
                  </a:moveTo>
                  <a:cubicBezTo>
                    <a:pt x="99" y="0"/>
                    <a:pt x="70" y="12"/>
                    <a:pt x="50" y="40"/>
                  </a:cubicBezTo>
                  <a:cubicBezTo>
                    <a:pt x="0" y="110"/>
                    <a:pt x="0" y="180"/>
                    <a:pt x="50" y="229"/>
                  </a:cubicBezTo>
                  <a:cubicBezTo>
                    <a:pt x="66" y="246"/>
                    <a:pt x="93" y="255"/>
                    <a:pt x="120" y="255"/>
                  </a:cubicBezTo>
                  <a:cubicBezTo>
                    <a:pt x="152" y="255"/>
                    <a:pt x="186" y="242"/>
                    <a:pt x="206" y="213"/>
                  </a:cubicBezTo>
                  <a:cubicBezTo>
                    <a:pt x="256" y="163"/>
                    <a:pt x="256" y="77"/>
                    <a:pt x="206" y="23"/>
                  </a:cubicBezTo>
                  <a:cubicBezTo>
                    <a:pt x="182" y="8"/>
                    <a:pt x="15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4002025" y="2764700"/>
              <a:ext cx="6000" cy="6500"/>
            </a:xfrm>
            <a:custGeom>
              <a:avLst/>
              <a:gdLst/>
              <a:ahLst/>
              <a:cxnLst/>
              <a:rect l="l" t="t" r="r" b="b"/>
              <a:pathLst>
                <a:path w="240" h="260" extrusionOk="0">
                  <a:moveTo>
                    <a:pt x="157" y="1"/>
                  </a:moveTo>
                  <a:cubicBezTo>
                    <a:pt x="87" y="1"/>
                    <a:pt x="17" y="50"/>
                    <a:pt x="17" y="120"/>
                  </a:cubicBezTo>
                  <a:cubicBezTo>
                    <a:pt x="1" y="153"/>
                    <a:pt x="1" y="186"/>
                    <a:pt x="17" y="207"/>
                  </a:cubicBezTo>
                  <a:cubicBezTo>
                    <a:pt x="34" y="240"/>
                    <a:pt x="71" y="256"/>
                    <a:pt x="87" y="256"/>
                  </a:cubicBezTo>
                  <a:cubicBezTo>
                    <a:pt x="97" y="258"/>
                    <a:pt x="105" y="259"/>
                    <a:pt x="114" y="259"/>
                  </a:cubicBezTo>
                  <a:cubicBezTo>
                    <a:pt x="170" y="259"/>
                    <a:pt x="209" y="214"/>
                    <a:pt x="223" y="153"/>
                  </a:cubicBezTo>
                  <a:cubicBezTo>
                    <a:pt x="240" y="120"/>
                    <a:pt x="240"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4050175" y="2839050"/>
              <a:ext cx="6000" cy="6475"/>
            </a:xfrm>
            <a:custGeom>
              <a:avLst/>
              <a:gdLst/>
              <a:ahLst/>
              <a:cxnLst/>
              <a:rect l="l" t="t" r="r" b="b"/>
              <a:pathLst>
                <a:path w="240" h="259" extrusionOk="0">
                  <a:moveTo>
                    <a:pt x="134" y="0"/>
                  </a:moveTo>
                  <a:cubicBezTo>
                    <a:pt x="120" y="0"/>
                    <a:pt x="103" y="5"/>
                    <a:pt x="87" y="16"/>
                  </a:cubicBezTo>
                  <a:cubicBezTo>
                    <a:pt x="50" y="16"/>
                    <a:pt x="33" y="49"/>
                    <a:pt x="17" y="82"/>
                  </a:cubicBezTo>
                  <a:cubicBezTo>
                    <a:pt x="0" y="98"/>
                    <a:pt x="0" y="135"/>
                    <a:pt x="0" y="168"/>
                  </a:cubicBezTo>
                  <a:cubicBezTo>
                    <a:pt x="14" y="226"/>
                    <a:pt x="64" y="259"/>
                    <a:pt x="119" y="259"/>
                  </a:cubicBezTo>
                  <a:cubicBezTo>
                    <a:pt x="130" y="259"/>
                    <a:pt x="142" y="258"/>
                    <a:pt x="153" y="255"/>
                  </a:cubicBezTo>
                  <a:cubicBezTo>
                    <a:pt x="206" y="222"/>
                    <a:pt x="239" y="152"/>
                    <a:pt x="223" y="82"/>
                  </a:cubicBezTo>
                  <a:cubicBezTo>
                    <a:pt x="223" y="65"/>
                    <a:pt x="206" y="49"/>
                    <a:pt x="190" y="32"/>
                  </a:cubicBezTo>
                  <a:cubicBezTo>
                    <a:pt x="190" y="16"/>
                    <a:pt x="190" y="16"/>
                    <a:pt x="169" y="16"/>
                  </a:cubicBezTo>
                  <a:cubicBezTo>
                    <a:pt x="161" y="5"/>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4021825" y="2784725"/>
              <a:ext cx="6000" cy="6350"/>
            </a:xfrm>
            <a:custGeom>
              <a:avLst/>
              <a:gdLst/>
              <a:ahLst/>
              <a:cxnLst/>
              <a:rect l="l" t="t" r="r" b="b"/>
              <a:pathLst>
                <a:path w="240" h="254" extrusionOk="0">
                  <a:moveTo>
                    <a:pt x="128" y="1"/>
                  </a:moveTo>
                  <a:cubicBezTo>
                    <a:pt x="71" y="1"/>
                    <a:pt x="17" y="49"/>
                    <a:pt x="17" y="107"/>
                  </a:cubicBezTo>
                  <a:cubicBezTo>
                    <a:pt x="0" y="144"/>
                    <a:pt x="0" y="177"/>
                    <a:pt x="33" y="210"/>
                  </a:cubicBezTo>
                  <a:cubicBezTo>
                    <a:pt x="33" y="230"/>
                    <a:pt x="66" y="247"/>
                    <a:pt x="87" y="247"/>
                  </a:cubicBezTo>
                  <a:cubicBezTo>
                    <a:pt x="97" y="252"/>
                    <a:pt x="106" y="254"/>
                    <a:pt x="116" y="254"/>
                  </a:cubicBezTo>
                  <a:cubicBezTo>
                    <a:pt x="138" y="254"/>
                    <a:pt x="158" y="242"/>
                    <a:pt x="169" y="230"/>
                  </a:cubicBezTo>
                  <a:cubicBezTo>
                    <a:pt x="207" y="210"/>
                    <a:pt x="223" y="177"/>
                    <a:pt x="223" y="144"/>
                  </a:cubicBezTo>
                  <a:cubicBezTo>
                    <a:pt x="240" y="107"/>
                    <a:pt x="223" y="74"/>
                    <a:pt x="223" y="41"/>
                  </a:cubicBezTo>
                  <a:cubicBezTo>
                    <a:pt x="207" y="41"/>
                    <a:pt x="207" y="24"/>
                    <a:pt x="207" y="24"/>
                  </a:cubicBezTo>
                  <a:cubicBezTo>
                    <a:pt x="190" y="24"/>
                    <a:pt x="190" y="24"/>
                    <a:pt x="190" y="4"/>
                  </a:cubicBezTo>
                  <a:lnTo>
                    <a:pt x="153" y="4"/>
                  </a:ln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4049750" y="2787925"/>
              <a:ext cx="6425" cy="6300"/>
            </a:xfrm>
            <a:custGeom>
              <a:avLst/>
              <a:gdLst/>
              <a:ahLst/>
              <a:cxnLst/>
              <a:rect l="l" t="t" r="r" b="b"/>
              <a:pathLst>
                <a:path w="257" h="252" extrusionOk="0">
                  <a:moveTo>
                    <a:pt x="136" y="1"/>
                  </a:moveTo>
                  <a:cubicBezTo>
                    <a:pt x="102" y="1"/>
                    <a:pt x="70" y="20"/>
                    <a:pt x="50" y="49"/>
                  </a:cubicBezTo>
                  <a:cubicBezTo>
                    <a:pt x="1" y="102"/>
                    <a:pt x="1" y="185"/>
                    <a:pt x="50" y="222"/>
                  </a:cubicBezTo>
                  <a:cubicBezTo>
                    <a:pt x="64" y="243"/>
                    <a:pt x="84" y="252"/>
                    <a:pt x="107" y="252"/>
                  </a:cubicBezTo>
                  <a:cubicBezTo>
                    <a:pt x="139" y="252"/>
                    <a:pt x="176" y="234"/>
                    <a:pt x="207" y="205"/>
                  </a:cubicBezTo>
                  <a:cubicBezTo>
                    <a:pt x="256" y="152"/>
                    <a:pt x="240" y="65"/>
                    <a:pt x="207" y="32"/>
                  </a:cubicBezTo>
                  <a:cubicBezTo>
                    <a:pt x="185" y="10"/>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4047600" y="2771350"/>
              <a:ext cx="6000" cy="6400"/>
            </a:xfrm>
            <a:custGeom>
              <a:avLst/>
              <a:gdLst/>
              <a:ahLst/>
              <a:cxnLst/>
              <a:rect l="l" t="t" r="r" b="b"/>
              <a:pathLst>
                <a:path w="240" h="256" extrusionOk="0">
                  <a:moveTo>
                    <a:pt x="128" y="1"/>
                  </a:moveTo>
                  <a:cubicBezTo>
                    <a:pt x="97" y="1"/>
                    <a:pt x="63" y="14"/>
                    <a:pt x="33" y="44"/>
                  </a:cubicBezTo>
                  <a:cubicBezTo>
                    <a:pt x="0" y="110"/>
                    <a:pt x="0" y="180"/>
                    <a:pt x="33" y="229"/>
                  </a:cubicBezTo>
                  <a:cubicBezTo>
                    <a:pt x="57" y="246"/>
                    <a:pt x="84" y="255"/>
                    <a:pt x="111" y="255"/>
                  </a:cubicBezTo>
                  <a:cubicBezTo>
                    <a:pt x="144" y="255"/>
                    <a:pt x="177" y="242"/>
                    <a:pt x="206" y="213"/>
                  </a:cubicBezTo>
                  <a:cubicBezTo>
                    <a:pt x="239" y="147"/>
                    <a:pt x="239" y="77"/>
                    <a:pt x="190" y="23"/>
                  </a:cubicBezTo>
                  <a:cubicBezTo>
                    <a:pt x="173" y="9"/>
                    <a:pt x="152"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4018825" y="2830350"/>
              <a:ext cx="6000" cy="6400"/>
            </a:xfrm>
            <a:custGeom>
              <a:avLst/>
              <a:gdLst/>
              <a:ahLst/>
              <a:cxnLst/>
              <a:rect l="l" t="t" r="r" b="b"/>
              <a:pathLst>
                <a:path w="240" h="256" extrusionOk="0">
                  <a:moveTo>
                    <a:pt x="104" y="1"/>
                  </a:moveTo>
                  <a:cubicBezTo>
                    <a:pt x="34" y="34"/>
                    <a:pt x="1" y="104"/>
                    <a:pt x="17" y="174"/>
                  </a:cubicBezTo>
                  <a:cubicBezTo>
                    <a:pt x="17" y="207"/>
                    <a:pt x="34" y="224"/>
                    <a:pt x="67" y="240"/>
                  </a:cubicBezTo>
                  <a:cubicBezTo>
                    <a:pt x="85" y="250"/>
                    <a:pt x="99" y="255"/>
                    <a:pt x="112" y="255"/>
                  </a:cubicBezTo>
                  <a:cubicBezTo>
                    <a:pt x="125" y="255"/>
                    <a:pt x="137" y="250"/>
                    <a:pt x="153" y="240"/>
                  </a:cubicBezTo>
                  <a:cubicBezTo>
                    <a:pt x="186" y="240"/>
                    <a:pt x="207" y="207"/>
                    <a:pt x="223" y="174"/>
                  </a:cubicBezTo>
                  <a:cubicBezTo>
                    <a:pt x="240" y="158"/>
                    <a:pt x="240" y="104"/>
                    <a:pt x="240" y="87"/>
                  </a:cubicBezTo>
                  <a:cubicBezTo>
                    <a:pt x="223" y="54"/>
                    <a:pt x="223" y="34"/>
                    <a:pt x="207" y="34"/>
                  </a:cubicBezTo>
                  <a:lnTo>
                    <a:pt x="186" y="17"/>
                  </a:ln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4022650" y="2802125"/>
              <a:ext cx="6000" cy="6275"/>
            </a:xfrm>
            <a:custGeom>
              <a:avLst/>
              <a:gdLst/>
              <a:ahLst/>
              <a:cxnLst/>
              <a:rect l="l" t="t" r="r" b="b"/>
              <a:pathLst>
                <a:path w="240" h="251" extrusionOk="0">
                  <a:moveTo>
                    <a:pt x="136" y="0"/>
                  </a:moveTo>
                  <a:cubicBezTo>
                    <a:pt x="121" y="0"/>
                    <a:pt x="103" y="4"/>
                    <a:pt x="87" y="13"/>
                  </a:cubicBezTo>
                  <a:cubicBezTo>
                    <a:pt x="54" y="13"/>
                    <a:pt x="33" y="50"/>
                    <a:pt x="17" y="66"/>
                  </a:cubicBezTo>
                  <a:cubicBezTo>
                    <a:pt x="0" y="99"/>
                    <a:pt x="0" y="132"/>
                    <a:pt x="17" y="169"/>
                  </a:cubicBezTo>
                  <a:cubicBezTo>
                    <a:pt x="17" y="202"/>
                    <a:pt x="33" y="219"/>
                    <a:pt x="70" y="235"/>
                  </a:cubicBezTo>
                  <a:cubicBezTo>
                    <a:pt x="79" y="246"/>
                    <a:pt x="91" y="251"/>
                    <a:pt x="106" y="251"/>
                  </a:cubicBezTo>
                  <a:cubicBezTo>
                    <a:pt x="121" y="251"/>
                    <a:pt x="138" y="246"/>
                    <a:pt x="157" y="235"/>
                  </a:cubicBezTo>
                  <a:cubicBezTo>
                    <a:pt x="207" y="219"/>
                    <a:pt x="240" y="153"/>
                    <a:pt x="223" y="83"/>
                  </a:cubicBezTo>
                  <a:cubicBezTo>
                    <a:pt x="223" y="50"/>
                    <a:pt x="207" y="29"/>
                    <a:pt x="207" y="29"/>
                  </a:cubicBezTo>
                  <a:cubicBezTo>
                    <a:pt x="190" y="13"/>
                    <a:pt x="190" y="13"/>
                    <a:pt x="174" y="13"/>
                  </a:cubicBezTo>
                  <a:cubicBezTo>
                    <a:pt x="165" y="4"/>
                    <a:pt x="152"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4045850" y="2819325"/>
              <a:ext cx="6000" cy="6625"/>
            </a:xfrm>
            <a:custGeom>
              <a:avLst/>
              <a:gdLst/>
              <a:ahLst/>
              <a:cxnLst/>
              <a:rect l="l" t="t" r="r" b="b"/>
              <a:pathLst>
                <a:path w="240" h="265" extrusionOk="0">
                  <a:moveTo>
                    <a:pt x="136" y="1"/>
                  </a:moveTo>
                  <a:cubicBezTo>
                    <a:pt x="121" y="1"/>
                    <a:pt x="103" y="5"/>
                    <a:pt x="87" y="13"/>
                  </a:cubicBezTo>
                  <a:cubicBezTo>
                    <a:pt x="33" y="46"/>
                    <a:pt x="0" y="116"/>
                    <a:pt x="17" y="186"/>
                  </a:cubicBezTo>
                  <a:cubicBezTo>
                    <a:pt x="17" y="219"/>
                    <a:pt x="33" y="236"/>
                    <a:pt x="70" y="252"/>
                  </a:cubicBezTo>
                  <a:cubicBezTo>
                    <a:pt x="78" y="260"/>
                    <a:pt x="91" y="265"/>
                    <a:pt x="106" y="265"/>
                  </a:cubicBezTo>
                  <a:cubicBezTo>
                    <a:pt x="121" y="265"/>
                    <a:pt x="138" y="260"/>
                    <a:pt x="157" y="252"/>
                  </a:cubicBezTo>
                  <a:cubicBezTo>
                    <a:pt x="206" y="236"/>
                    <a:pt x="239" y="149"/>
                    <a:pt x="239"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4054900" y="2742175"/>
              <a:ext cx="6000" cy="6425"/>
            </a:xfrm>
            <a:custGeom>
              <a:avLst/>
              <a:gdLst/>
              <a:ahLst/>
              <a:cxnLst/>
              <a:rect l="l" t="t" r="r" b="b"/>
              <a:pathLst>
                <a:path w="240" h="257" extrusionOk="0">
                  <a:moveTo>
                    <a:pt x="128" y="0"/>
                  </a:moveTo>
                  <a:cubicBezTo>
                    <a:pt x="95" y="0"/>
                    <a:pt x="61" y="13"/>
                    <a:pt x="34" y="40"/>
                  </a:cubicBezTo>
                  <a:cubicBezTo>
                    <a:pt x="17" y="56"/>
                    <a:pt x="17" y="77"/>
                    <a:pt x="17" y="94"/>
                  </a:cubicBezTo>
                  <a:cubicBezTo>
                    <a:pt x="1" y="143"/>
                    <a:pt x="17" y="197"/>
                    <a:pt x="34" y="230"/>
                  </a:cubicBezTo>
                  <a:cubicBezTo>
                    <a:pt x="53" y="249"/>
                    <a:pt x="80" y="257"/>
                    <a:pt x="105" y="257"/>
                  </a:cubicBezTo>
                  <a:cubicBezTo>
                    <a:pt x="123" y="257"/>
                    <a:pt x="140" y="253"/>
                    <a:pt x="153" y="246"/>
                  </a:cubicBezTo>
                  <a:cubicBezTo>
                    <a:pt x="170" y="230"/>
                    <a:pt x="186" y="230"/>
                    <a:pt x="207" y="213"/>
                  </a:cubicBezTo>
                  <a:cubicBezTo>
                    <a:pt x="240" y="143"/>
                    <a:pt x="240" y="77"/>
                    <a:pt x="207" y="23"/>
                  </a:cubicBezTo>
                  <a:cubicBezTo>
                    <a:pt x="183" y="9"/>
                    <a:pt x="15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4118400" y="2771500"/>
              <a:ext cx="6100" cy="6525"/>
            </a:xfrm>
            <a:custGeom>
              <a:avLst/>
              <a:gdLst/>
              <a:ahLst/>
              <a:cxnLst/>
              <a:rect l="l" t="t" r="r" b="b"/>
              <a:pathLst>
                <a:path w="244" h="261" extrusionOk="0">
                  <a:moveTo>
                    <a:pt x="157" y="1"/>
                  </a:moveTo>
                  <a:cubicBezTo>
                    <a:pt x="87" y="1"/>
                    <a:pt x="38" y="54"/>
                    <a:pt x="17" y="120"/>
                  </a:cubicBezTo>
                  <a:cubicBezTo>
                    <a:pt x="1" y="157"/>
                    <a:pt x="17" y="190"/>
                    <a:pt x="38" y="207"/>
                  </a:cubicBezTo>
                  <a:cubicBezTo>
                    <a:pt x="38" y="244"/>
                    <a:pt x="71" y="260"/>
                    <a:pt x="104" y="260"/>
                  </a:cubicBezTo>
                  <a:cubicBezTo>
                    <a:pt x="120" y="260"/>
                    <a:pt x="157" y="260"/>
                    <a:pt x="190" y="244"/>
                  </a:cubicBezTo>
                  <a:cubicBezTo>
                    <a:pt x="207" y="223"/>
                    <a:pt x="223" y="190"/>
                    <a:pt x="244" y="157"/>
                  </a:cubicBezTo>
                  <a:cubicBezTo>
                    <a:pt x="244" y="120"/>
                    <a:pt x="244" y="87"/>
                    <a:pt x="223" y="54"/>
                  </a:cubicBezTo>
                  <a:lnTo>
                    <a:pt x="207" y="38"/>
                  </a:lnTo>
                  <a:cubicBezTo>
                    <a:pt x="190"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4127050" y="2817075"/>
              <a:ext cx="5600" cy="6400"/>
            </a:xfrm>
            <a:custGeom>
              <a:avLst/>
              <a:gdLst/>
              <a:ahLst/>
              <a:cxnLst/>
              <a:rect l="l" t="t" r="r" b="b"/>
              <a:pathLst>
                <a:path w="224" h="256" extrusionOk="0">
                  <a:moveTo>
                    <a:pt x="137" y="0"/>
                  </a:moveTo>
                  <a:cubicBezTo>
                    <a:pt x="120" y="0"/>
                    <a:pt x="83" y="0"/>
                    <a:pt x="67" y="17"/>
                  </a:cubicBezTo>
                  <a:cubicBezTo>
                    <a:pt x="34" y="33"/>
                    <a:pt x="17" y="70"/>
                    <a:pt x="1" y="103"/>
                  </a:cubicBezTo>
                  <a:cubicBezTo>
                    <a:pt x="1" y="136"/>
                    <a:pt x="1" y="173"/>
                    <a:pt x="17" y="206"/>
                  </a:cubicBezTo>
                  <a:cubicBezTo>
                    <a:pt x="34" y="223"/>
                    <a:pt x="50" y="239"/>
                    <a:pt x="83" y="256"/>
                  </a:cubicBezTo>
                  <a:cubicBezTo>
                    <a:pt x="137" y="256"/>
                    <a:pt x="186" y="223"/>
                    <a:pt x="224" y="153"/>
                  </a:cubicBezTo>
                  <a:lnTo>
                    <a:pt x="224" y="136"/>
                  </a:lnTo>
                  <a:cubicBezTo>
                    <a:pt x="224" y="103"/>
                    <a:pt x="224"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4129125" y="2709250"/>
              <a:ext cx="6100" cy="6525"/>
            </a:xfrm>
            <a:custGeom>
              <a:avLst/>
              <a:gdLst/>
              <a:ahLst/>
              <a:cxnLst/>
              <a:rect l="l" t="t" r="r" b="b"/>
              <a:pathLst>
                <a:path w="244" h="261" extrusionOk="0">
                  <a:moveTo>
                    <a:pt x="157" y="0"/>
                  </a:moveTo>
                  <a:cubicBezTo>
                    <a:pt x="87" y="0"/>
                    <a:pt x="37" y="33"/>
                    <a:pt x="21" y="104"/>
                  </a:cubicBezTo>
                  <a:cubicBezTo>
                    <a:pt x="0" y="137"/>
                    <a:pt x="21" y="174"/>
                    <a:pt x="37" y="207"/>
                  </a:cubicBezTo>
                  <a:cubicBezTo>
                    <a:pt x="37" y="240"/>
                    <a:pt x="70" y="260"/>
                    <a:pt x="103" y="260"/>
                  </a:cubicBezTo>
                  <a:cubicBezTo>
                    <a:pt x="157" y="260"/>
                    <a:pt x="227" y="223"/>
                    <a:pt x="244" y="157"/>
                  </a:cubicBezTo>
                  <a:cubicBezTo>
                    <a:pt x="244" y="120"/>
                    <a:pt x="244" y="87"/>
                    <a:pt x="227" y="54"/>
                  </a:cubicBezTo>
                  <a:lnTo>
                    <a:pt x="206" y="33"/>
                  </a:lnTo>
                  <a:cubicBezTo>
                    <a:pt x="190"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4130875" y="2724800"/>
              <a:ext cx="6525" cy="6525"/>
            </a:xfrm>
            <a:custGeom>
              <a:avLst/>
              <a:gdLst/>
              <a:ahLst/>
              <a:cxnLst/>
              <a:rect l="l" t="t" r="r" b="b"/>
              <a:pathLst>
                <a:path w="261" h="261" extrusionOk="0">
                  <a:moveTo>
                    <a:pt x="146" y="0"/>
                  </a:moveTo>
                  <a:cubicBezTo>
                    <a:pt x="111" y="0"/>
                    <a:pt x="73" y="19"/>
                    <a:pt x="54" y="51"/>
                  </a:cubicBezTo>
                  <a:cubicBezTo>
                    <a:pt x="0" y="100"/>
                    <a:pt x="0" y="187"/>
                    <a:pt x="54" y="236"/>
                  </a:cubicBezTo>
                  <a:cubicBezTo>
                    <a:pt x="75" y="252"/>
                    <a:pt x="99" y="261"/>
                    <a:pt x="123" y="261"/>
                  </a:cubicBezTo>
                  <a:cubicBezTo>
                    <a:pt x="156" y="261"/>
                    <a:pt x="187" y="244"/>
                    <a:pt x="207" y="203"/>
                  </a:cubicBezTo>
                  <a:cubicBezTo>
                    <a:pt x="260" y="154"/>
                    <a:pt x="260" y="67"/>
                    <a:pt x="207" y="30"/>
                  </a:cubicBezTo>
                  <a:cubicBezTo>
                    <a:pt x="193" y="10"/>
                    <a:pt x="170"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4130875" y="2772200"/>
              <a:ext cx="6525" cy="6400"/>
            </a:xfrm>
            <a:custGeom>
              <a:avLst/>
              <a:gdLst/>
              <a:ahLst/>
              <a:cxnLst/>
              <a:rect l="l" t="t" r="r" b="b"/>
              <a:pathLst>
                <a:path w="261" h="256" extrusionOk="0">
                  <a:moveTo>
                    <a:pt x="144" y="0"/>
                  </a:moveTo>
                  <a:cubicBezTo>
                    <a:pt x="114" y="0"/>
                    <a:pt x="81" y="14"/>
                    <a:pt x="54" y="43"/>
                  </a:cubicBezTo>
                  <a:cubicBezTo>
                    <a:pt x="0" y="113"/>
                    <a:pt x="17" y="179"/>
                    <a:pt x="54" y="232"/>
                  </a:cubicBezTo>
                  <a:cubicBezTo>
                    <a:pt x="71" y="249"/>
                    <a:pt x="87" y="249"/>
                    <a:pt x="104" y="249"/>
                  </a:cubicBezTo>
                  <a:cubicBezTo>
                    <a:pt x="112" y="253"/>
                    <a:pt x="123" y="255"/>
                    <a:pt x="133" y="255"/>
                  </a:cubicBezTo>
                  <a:cubicBezTo>
                    <a:pt x="163" y="255"/>
                    <a:pt x="195" y="240"/>
                    <a:pt x="207" y="216"/>
                  </a:cubicBezTo>
                  <a:cubicBezTo>
                    <a:pt x="240" y="162"/>
                    <a:pt x="260" y="113"/>
                    <a:pt x="240" y="76"/>
                  </a:cubicBezTo>
                  <a:cubicBezTo>
                    <a:pt x="240" y="59"/>
                    <a:pt x="223" y="43"/>
                    <a:pt x="207" y="26"/>
                  </a:cubicBezTo>
                  <a:cubicBezTo>
                    <a:pt x="192" y="9"/>
                    <a:pt x="169"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4126125" y="2802250"/>
              <a:ext cx="5600" cy="6350"/>
            </a:xfrm>
            <a:custGeom>
              <a:avLst/>
              <a:gdLst/>
              <a:ahLst/>
              <a:cxnLst/>
              <a:rect l="l" t="t" r="r" b="b"/>
              <a:pathLst>
                <a:path w="224" h="254" extrusionOk="0">
                  <a:moveTo>
                    <a:pt x="120" y="1"/>
                  </a:moveTo>
                  <a:cubicBezTo>
                    <a:pt x="101" y="1"/>
                    <a:pt x="78" y="12"/>
                    <a:pt x="54" y="24"/>
                  </a:cubicBezTo>
                  <a:cubicBezTo>
                    <a:pt x="38" y="45"/>
                    <a:pt x="17" y="78"/>
                    <a:pt x="1" y="111"/>
                  </a:cubicBezTo>
                  <a:cubicBezTo>
                    <a:pt x="1" y="148"/>
                    <a:pt x="1" y="181"/>
                    <a:pt x="17" y="197"/>
                  </a:cubicBezTo>
                  <a:cubicBezTo>
                    <a:pt x="38" y="230"/>
                    <a:pt x="54" y="251"/>
                    <a:pt x="87" y="251"/>
                  </a:cubicBezTo>
                  <a:cubicBezTo>
                    <a:pt x="96" y="253"/>
                    <a:pt x="104" y="254"/>
                    <a:pt x="112" y="254"/>
                  </a:cubicBezTo>
                  <a:cubicBezTo>
                    <a:pt x="169" y="254"/>
                    <a:pt x="209" y="206"/>
                    <a:pt x="223" y="148"/>
                  </a:cubicBezTo>
                  <a:cubicBezTo>
                    <a:pt x="223" y="111"/>
                    <a:pt x="223" y="78"/>
                    <a:pt x="207" y="61"/>
                  </a:cubicBezTo>
                  <a:cubicBezTo>
                    <a:pt x="207" y="45"/>
                    <a:pt x="207" y="45"/>
                    <a:pt x="190" y="24"/>
                  </a:cubicBezTo>
                  <a:cubicBezTo>
                    <a:pt x="174" y="8"/>
                    <a:pt x="157" y="8"/>
                    <a:pt x="141" y="8"/>
                  </a:cubicBezTo>
                  <a:cubicBezTo>
                    <a:pt x="135" y="3"/>
                    <a:pt x="128"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4129125" y="2755450"/>
              <a:ext cx="6100" cy="6300"/>
            </a:xfrm>
            <a:custGeom>
              <a:avLst/>
              <a:gdLst/>
              <a:ahLst/>
              <a:cxnLst/>
              <a:rect l="l" t="t" r="r" b="b"/>
              <a:pathLst>
                <a:path w="244" h="252" extrusionOk="0">
                  <a:moveTo>
                    <a:pt x="121" y="1"/>
                  </a:moveTo>
                  <a:cubicBezTo>
                    <a:pt x="103" y="1"/>
                    <a:pt x="77" y="13"/>
                    <a:pt x="54" y="24"/>
                  </a:cubicBezTo>
                  <a:cubicBezTo>
                    <a:pt x="37" y="41"/>
                    <a:pt x="21" y="78"/>
                    <a:pt x="0" y="111"/>
                  </a:cubicBezTo>
                  <a:cubicBezTo>
                    <a:pt x="0" y="144"/>
                    <a:pt x="0" y="181"/>
                    <a:pt x="21" y="197"/>
                  </a:cubicBezTo>
                  <a:cubicBezTo>
                    <a:pt x="37" y="230"/>
                    <a:pt x="54" y="247"/>
                    <a:pt x="87" y="247"/>
                  </a:cubicBezTo>
                  <a:cubicBezTo>
                    <a:pt x="97" y="250"/>
                    <a:pt x="107" y="251"/>
                    <a:pt x="117" y="251"/>
                  </a:cubicBezTo>
                  <a:cubicBezTo>
                    <a:pt x="171" y="251"/>
                    <a:pt x="210" y="204"/>
                    <a:pt x="227" y="144"/>
                  </a:cubicBezTo>
                  <a:cubicBezTo>
                    <a:pt x="244" y="111"/>
                    <a:pt x="227" y="78"/>
                    <a:pt x="206" y="61"/>
                  </a:cubicBezTo>
                  <a:cubicBezTo>
                    <a:pt x="206" y="41"/>
                    <a:pt x="206" y="41"/>
                    <a:pt x="190" y="24"/>
                  </a:cubicBezTo>
                  <a:cubicBezTo>
                    <a:pt x="190" y="8"/>
                    <a:pt x="174" y="8"/>
                    <a:pt x="141" y="8"/>
                  </a:cubicBezTo>
                  <a:cubicBezTo>
                    <a:pt x="136" y="3"/>
                    <a:pt x="129"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3997700" y="2812150"/>
              <a:ext cx="6100" cy="6375"/>
            </a:xfrm>
            <a:custGeom>
              <a:avLst/>
              <a:gdLst/>
              <a:ahLst/>
              <a:cxnLst/>
              <a:rect l="l" t="t" r="r" b="b"/>
              <a:pathLst>
                <a:path w="244" h="255" extrusionOk="0">
                  <a:moveTo>
                    <a:pt x="131" y="1"/>
                  </a:moveTo>
                  <a:cubicBezTo>
                    <a:pt x="98" y="1"/>
                    <a:pt x="65" y="13"/>
                    <a:pt x="38" y="40"/>
                  </a:cubicBezTo>
                  <a:cubicBezTo>
                    <a:pt x="1" y="110"/>
                    <a:pt x="1" y="181"/>
                    <a:pt x="38" y="230"/>
                  </a:cubicBezTo>
                  <a:cubicBezTo>
                    <a:pt x="54" y="247"/>
                    <a:pt x="71" y="247"/>
                    <a:pt x="87" y="247"/>
                  </a:cubicBezTo>
                  <a:cubicBezTo>
                    <a:pt x="97" y="252"/>
                    <a:pt x="109" y="255"/>
                    <a:pt x="120" y="255"/>
                  </a:cubicBezTo>
                  <a:cubicBezTo>
                    <a:pt x="150" y="255"/>
                    <a:pt x="183" y="237"/>
                    <a:pt x="207" y="214"/>
                  </a:cubicBezTo>
                  <a:cubicBezTo>
                    <a:pt x="244" y="164"/>
                    <a:pt x="244" y="110"/>
                    <a:pt x="227" y="77"/>
                  </a:cubicBezTo>
                  <a:cubicBezTo>
                    <a:pt x="227" y="61"/>
                    <a:pt x="207" y="40"/>
                    <a:pt x="207" y="24"/>
                  </a:cubicBezTo>
                  <a:cubicBezTo>
                    <a:pt x="185" y="9"/>
                    <a:pt x="158"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3991725" y="2840775"/>
              <a:ext cx="6000" cy="6725"/>
            </a:xfrm>
            <a:custGeom>
              <a:avLst/>
              <a:gdLst/>
              <a:ahLst/>
              <a:cxnLst/>
              <a:rect l="l" t="t" r="r" b="b"/>
              <a:pathLst>
                <a:path w="240" h="269" extrusionOk="0">
                  <a:moveTo>
                    <a:pt x="141" y="0"/>
                  </a:moveTo>
                  <a:cubicBezTo>
                    <a:pt x="125" y="0"/>
                    <a:pt x="112" y="4"/>
                    <a:pt x="104" y="13"/>
                  </a:cubicBezTo>
                  <a:cubicBezTo>
                    <a:pt x="33" y="50"/>
                    <a:pt x="1" y="116"/>
                    <a:pt x="17" y="186"/>
                  </a:cubicBezTo>
                  <a:cubicBezTo>
                    <a:pt x="33" y="219"/>
                    <a:pt x="54" y="235"/>
                    <a:pt x="71" y="256"/>
                  </a:cubicBezTo>
                  <a:cubicBezTo>
                    <a:pt x="87" y="264"/>
                    <a:pt x="104" y="268"/>
                    <a:pt x="119" y="268"/>
                  </a:cubicBezTo>
                  <a:cubicBezTo>
                    <a:pt x="133" y="268"/>
                    <a:pt x="147" y="264"/>
                    <a:pt x="157" y="256"/>
                  </a:cubicBezTo>
                  <a:cubicBezTo>
                    <a:pt x="190" y="235"/>
                    <a:pt x="207" y="219"/>
                    <a:pt x="223" y="186"/>
                  </a:cubicBezTo>
                  <a:cubicBezTo>
                    <a:pt x="240" y="153"/>
                    <a:pt x="240" y="116"/>
                    <a:pt x="240" y="83"/>
                  </a:cubicBezTo>
                  <a:cubicBezTo>
                    <a:pt x="240" y="66"/>
                    <a:pt x="223" y="50"/>
                    <a:pt x="207" y="29"/>
                  </a:cubicBezTo>
                  <a:lnTo>
                    <a:pt x="190" y="13"/>
                  </a:lnTo>
                  <a:cubicBezTo>
                    <a:pt x="174" y="4"/>
                    <a:pt x="15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3996475" y="2797200"/>
              <a:ext cx="6000" cy="6350"/>
            </a:xfrm>
            <a:custGeom>
              <a:avLst/>
              <a:gdLst/>
              <a:ahLst/>
              <a:cxnLst/>
              <a:rect l="l" t="t" r="r" b="b"/>
              <a:pathLst>
                <a:path w="240" h="254" extrusionOk="0">
                  <a:moveTo>
                    <a:pt x="129" y="0"/>
                  </a:moveTo>
                  <a:cubicBezTo>
                    <a:pt x="74" y="0"/>
                    <a:pt x="31" y="49"/>
                    <a:pt x="17" y="107"/>
                  </a:cubicBezTo>
                  <a:cubicBezTo>
                    <a:pt x="0" y="144"/>
                    <a:pt x="17" y="177"/>
                    <a:pt x="17" y="210"/>
                  </a:cubicBezTo>
                  <a:cubicBezTo>
                    <a:pt x="33" y="226"/>
                    <a:pt x="70" y="247"/>
                    <a:pt x="87" y="247"/>
                  </a:cubicBezTo>
                  <a:cubicBezTo>
                    <a:pt x="96" y="251"/>
                    <a:pt x="106" y="253"/>
                    <a:pt x="115" y="253"/>
                  </a:cubicBezTo>
                  <a:cubicBezTo>
                    <a:pt x="138" y="253"/>
                    <a:pt x="159" y="241"/>
                    <a:pt x="173" y="226"/>
                  </a:cubicBezTo>
                  <a:cubicBezTo>
                    <a:pt x="206" y="210"/>
                    <a:pt x="223" y="177"/>
                    <a:pt x="223" y="144"/>
                  </a:cubicBezTo>
                  <a:cubicBezTo>
                    <a:pt x="239" y="107"/>
                    <a:pt x="239" y="74"/>
                    <a:pt x="223" y="57"/>
                  </a:cubicBezTo>
                  <a:cubicBezTo>
                    <a:pt x="206" y="41"/>
                    <a:pt x="206" y="41"/>
                    <a:pt x="206" y="20"/>
                  </a:cubicBezTo>
                  <a:cubicBezTo>
                    <a:pt x="190" y="3"/>
                    <a:pt x="173" y="3"/>
                    <a:pt x="153" y="3"/>
                  </a:cubicBezTo>
                  <a:cubicBezTo>
                    <a:pt x="145" y="1"/>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3989975" y="2824000"/>
              <a:ext cx="6100" cy="6450"/>
            </a:xfrm>
            <a:custGeom>
              <a:avLst/>
              <a:gdLst/>
              <a:ahLst/>
              <a:cxnLst/>
              <a:rect l="l" t="t" r="r" b="b"/>
              <a:pathLst>
                <a:path w="244" h="258" extrusionOk="0">
                  <a:moveTo>
                    <a:pt x="134" y="1"/>
                  </a:moveTo>
                  <a:cubicBezTo>
                    <a:pt x="103" y="1"/>
                    <a:pt x="67" y="20"/>
                    <a:pt x="38" y="49"/>
                  </a:cubicBezTo>
                  <a:cubicBezTo>
                    <a:pt x="21" y="65"/>
                    <a:pt x="21" y="82"/>
                    <a:pt x="21" y="102"/>
                  </a:cubicBezTo>
                  <a:cubicBezTo>
                    <a:pt x="0" y="152"/>
                    <a:pt x="0" y="205"/>
                    <a:pt x="38" y="238"/>
                  </a:cubicBezTo>
                  <a:cubicBezTo>
                    <a:pt x="57" y="248"/>
                    <a:pt x="82" y="257"/>
                    <a:pt x="107" y="257"/>
                  </a:cubicBezTo>
                  <a:cubicBezTo>
                    <a:pt x="126" y="257"/>
                    <a:pt x="143" y="252"/>
                    <a:pt x="157" y="238"/>
                  </a:cubicBezTo>
                  <a:cubicBezTo>
                    <a:pt x="174" y="238"/>
                    <a:pt x="190" y="222"/>
                    <a:pt x="207" y="205"/>
                  </a:cubicBezTo>
                  <a:cubicBezTo>
                    <a:pt x="244" y="152"/>
                    <a:pt x="244" y="65"/>
                    <a:pt x="190" y="32"/>
                  </a:cubicBezTo>
                  <a:cubicBezTo>
                    <a:pt x="176" y="10"/>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3994725" y="2749650"/>
              <a:ext cx="5575" cy="4850"/>
            </a:xfrm>
            <a:custGeom>
              <a:avLst/>
              <a:gdLst/>
              <a:ahLst/>
              <a:cxnLst/>
              <a:rect l="l" t="t" r="r" b="b"/>
              <a:pathLst>
                <a:path w="223" h="194" extrusionOk="0">
                  <a:moveTo>
                    <a:pt x="17" y="1"/>
                  </a:moveTo>
                  <a:cubicBezTo>
                    <a:pt x="17" y="17"/>
                    <a:pt x="17" y="34"/>
                    <a:pt x="0" y="34"/>
                  </a:cubicBezTo>
                  <a:cubicBezTo>
                    <a:pt x="0" y="67"/>
                    <a:pt x="0" y="104"/>
                    <a:pt x="17" y="137"/>
                  </a:cubicBezTo>
                  <a:cubicBezTo>
                    <a:pt x="37" y="170"/>
                    <a:pt x="54" y="190"/>
                    <a:pt x="87" y="190"/>
                  </a:cubicBezTo>
                  <a:cubicBezTo>
                    <a:pt x="95" y="192"/>
                    <a:pt x="104" y="193"/>
                    <a:pt x="112" y="193"/>
                  </a:cubicBezTo>
                  <a:cubicBezTo>
                    <a:pt x="169" y="193"/>
                    <a:pt x="208" y="145"/>
                    <a:pt x="223" y="87"/>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3993075" y="2782350"/>
              <a:ext cx="6000" cy="6725"/>
            </a:xfrm>
            <a:custGeom>
              <a:avLst/>
              <a:gdLst/>
              <a:ahLst/>
              <a:cxnLst/>
              <a:rect l="l" t="t" r="r" b="b"/>
              <a:pathLst>
                <a:path w="240" h="269" extrusionOk="0">
                  <a:moveTo>
                    <a:pt x="127" y="1"/>
                  </a:moveTo>
                  <a:cubicBezTo>
                    <a:pt x="115" y="1"/>
                    <a:pt x="101" y="6"/>
                    <a:pt x="83" y="16"/>
                  </a:cubicBezTo>
                  <a:cubicBezTo>
                    <a:pt x="50" y="33"/>
                    <a:pt x="33" y="49"/>
                    <a:pt x="17" y="82"/>
                  </a:cubicBezTo>
                  <a:cubicBezTo>
                    <a:pt x="0" y="119"/>
                    <a:pt x="0" y="152"/>
                    <a:pt x="0" y="185"/>
                  </a:cubicBezTo>
                  <a:cubicBezTo>
                    <a:pt x="12" y="237"/>
                    <a:pt x="51" y="268"/>
                    <a:pt x="99" y="268"/>
                  </a:cubicBezTo>
                  <a:cubicBezTo>
                    <a:pt x="116" y="268"/>
                    <a:pt x="134" y="264"/>
                    <a:pt x="153" y="255"/>
                  </a:cubicBezTo>
                  <a:cubicBezTo>
                    <a:pt x="206" y="239"/>
                    <a:pt x="239" y="152"/>
                    <a:pt x="223" y="82"/>
                  </a:cubicBezTo>
                  <a:cubicBezTo>
                    <a:pt x="223" y="66"/>
                    <a:pt x="206" y="49"/>
                    <a:pt x="186" y="33"/>
                  </a:cubicBezTo>
                  <a:lnTo>
                    <a:pt x="169" y="16"/>
                  </a:lnTo>
                  <a:cubicBezTo>
                    <a:pt x="153" y="6"/>
                    <a:pt x="140"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3988725" y="2763050"/>
              <a:ext cx="6025" cy="6325"/>
            </a:xfrm>
            <a:custGeom>
              <a:avLst/>
              <a:gdLst/>
              <a:ahLst/>
              <a:cxnLst/>
              <a:rect l="l" t="t" r="r" b="b"/>
              <a:pathLst>
                <a:path w="241" h="253" extrusionOk="0">
                  <a:moveTo>
                    <a:pt x="135" y="1"/>
                  </a:moveTo>
                  <a:cubicBezTo>
                    <a:pt x="121" y="1"/>
                    <a:pt x="104" y="5"/>
                    <a:pt x="88" y="13"/>
                  </a:cubicBezTo>
                  <a:cubicBezTo>
                    <a:pt x="34" y="29"/>
                    <a:pt x="1" y="116"/>
                    <a:pt x="17" y="170"/>
                  </a:cubicBezTo>
                  <a:cubicBezTo>
                    <a:pt x="17" y="203"/>
                    <a:pt x="34" y="236"/>
                    <a:pt x="71" y="252"/>
                  </a:cubicBezTo>
                  <a:lnTo>
                    <a:pt x="153" y="252"/>
                  </a:lnTo>
                  <a:cubicBezTo>
                    <a:pt x="207" y="219"/>
                    <a:pt x="240" y="149"/>
                    <a:pt x="224" y="83"/>
                  </a:cubicBezTo>
                  <a:cubicBezTo>
                    <a:pt x="224" y="67"/>
                    <a:pt x="224" y="46"/>
                    <a:pt x="207" y="29"/>
                  </a:cubicBezTo>
                  <a:cubicBezTo>
                    <a:pt x="191" y="13"/>
                    <a:pt x="191"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3984825" y="2809025"/>
              <a:ext cx="6100" cy="6200"/>
            </a:xfrm>
            <a:custGeom>
              <a:avLst/>
              <a:gdLst/>
              <a:ahLst/>
              <a:cxnLst/>
              <a:rect l="l" t="t" r="r" b="b"/>
              <a:pathLst>
                <a:path w="244" h="248" extrusionOk="0">
                  <a:moveTo>
                    <a:pt x="138" y="0"/>
                  </a:moveTo>
                  <a:cubicBezTo>
                    <a:pt x="123" y="0"/>
                    <a:pt x="105" y="5"/>
                    <a:pt x="87" y="13"/>
                  </a:cubicBezTo>
                  <a:cubicBezTo>
                    <a:pt x="37" y="29"/>
                    <a:pt x="0" y="99"/>
                    <a:pt x="21" y="165"/>
                  </a:cubicBezTo>
                  <a:cubicBezTo>
                    <a:pt x="21" y="202"/>
                    <a:pt x="37" y="235"/>
                    <a:pt x="70" y="235"/>
                  </a:cubicBezTo>
                  <a:cubicBezTo>
                    <a:pt x="79" y="244"/>
                    <a:pt x="92" y="248"/>
                    <a:pt x="107" y="248"/>
                  </a:cubicBezTo>
                  <a:cubicBezTo>
                    <a:pt x="123" y="248"/>
                    <a:pt x="140" y="244"/>
                    <a:pt x="157" y="235"/>
                  </a:cubicBezTo>
                  <a:cubicBezTo>
                    <a:pt x="190" y="235"/>
                    <a:pt x="206" y="202"/>
                    <a:pt x="227" y="186"/>
                  </a:cubicBezTo>
                  <a:cubicBezTo>
                    <a:pt x="244" y="149"/>
                    <a:pt x="244" y="116"/>
                    <a:pt x="227" y="83"/>
                  </a:cubicBezTo>
                  <a:cubicBezTo>
                    <a:pt x="227" y="62"/>
                    <a:pt x="227" y="46"/>
                    <a:pt x="206" y="29"/>
                  </a:cubicBezTo>
                  <a:cubicBezTo>
                    <a:pt x="190" y="13"/>
                    <a:pt x="190" y="13"/>
                    <a:pt x="173" y="13"/>
                  </a:cubicBezTo>
                  <a:cubicBezTo>
                    <a:pt x="165"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4008950" y="2797800"/>
              <a:ext cx="6400" cy="6400"/>
            </a:xfrm>
            <a:custGeom>
              <a:avLst/>
              <a:gdLst/>
              <a:ahLst/>
              <a:cxnLst/>
              <a:rect l="l" t="t" r="r" b="b"/>
              <a:pathLst>
                <a:path w="256" h="256" extrusionOk="0">
                  <a:moveTo>
                    <a:pt x="141" y="0"/>
                  </a:moveTo>
                  <a:cubicBezTo>
                    <a:pt x="107" y="0"/>
                    <a:pt x="71" y="19"/>
                    <a:pt x="50" y="50"/>
                  </a:cubicBezTo>
                  <a:cubicBezTo>
                    <a:pt x="0" y="99"/>
                    <a:pt x="0" y="186"/>
                    <a:pt x="50" y="223"/>
                  </a:cubicBezTo>
                  <a:cubicBezTo>
                    <a:pt x="66" y="239"/>
                    <a:pt x="87" y="239"/>
                    <a:pt x="103" y="256"/>
                  </a:cubicBezTo>
                  <a:cubicBezTo>
                    <a:pt x="136" y="256"/>
                    <a:pt x="169" y="239"/>
                    <a:pt x="206" y="202"/>
                  </a:cubicBezTo>
                  <a:cubicBezTo>
                    <a:pt x="239" y="169"/>
                    <a:pt x="256" y="120"/>
                    <a:pt x="239" y="66"/>
                  </a:cubicBezTo>
                  <a:cubicBezTo>
                    <a:pt x="223" y="50"/>
                    <a:pt x="223" y="33"/>
                    <a:pt x="206" y="33"/>
                  </a:cubicBezTo>
                  <a:cubicBezTo>
                    <a:pt x="190" y="10"/>
                    <a:pt x="16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078925" y="2841000"/>
              <a:ext cx="6000" cy="6600"/>
            </a:xfrm>
            <a:custGeom>
              <a:avLst/>
              <a:gdLst/>
              <a:ahLst/>
              <a:cxnLst/>
              <a:rect l="l" t="t" r="r" b="b"/>
              <a:pathLst>
                <a:path w="240" h="264" extrusionOk="0">
                  <a:moveTo>
                    <a:pt x="128" y="1"/>
                  </a:moveTo>
                  <a:cubicBezTo>
                    <a:pt x="71" y="1"/>
                    <a:pt x="17" y="49"/>
                    <a:pt x="17" y="107"/>
                  </a:cubicBezTo>
                  <a:cubicBezTo>
                    <a:pt x="0" y="160"/>
                    <a:pt x="17" y="193"/>
                    <a:pt x="33" y="210"/>
                  </a:cubicBezTo>
                  <a:cubicBezTo>
                    <a:pt x="50" y="247"/>
                    <a:pt x="71" y="247"/>
                    <a:pt x="87" y="263"/>
                  </a:cubicBezTo>
                  <a:cubicBezTo>
                    <a:pt x="120" y="263"/>
                    <a:pt x="153" y="263"/>
                    <a:pt x="174" y="226"/>
                  </a:cubicBezTo>
                  <a:cubicBezTo>
                    <a:pt x="207" y="210"/>
                    <a:pt x="223" y="177"/>
                    <a:pt x="223" y="144"/>
                  </a:cubicBezTo>
                  <a:cubicBezTo>
                    <a:pt x="240" y="107"/>
                    <a:pt x="240" y="90"/>
                    <a:pt x="223" y="57"/>
                  </a:cubicBezTo>
                  <a:cubicBezTo>
                    <a:pt x="207" y="41"/>
                    <a:pt x="207" y="41"/>
                    <a:pt x="207" y="20"/>
                  </a:cubicBezTo>
                  <a:lnTo>
                    <a:pt x="190" y="20"/>
                  </a:lnTo>
                  <a:cubicBezTo>
                    <a:pt x="174" y="4"/>
                    <a:pt x="153" y="4"/>
                    <a:pt x="153" y="4"/>
                  </a:cubicBez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083675" y="2748425"/>
              <a:ext cx="6000" cy="6400"/>
            </a:xfrm>
            <a:custGeom>
              <a:avLst/>
              <a:gdLst/>
              <a:ahLst/>
              <a:cxnLst/>
              <a:rect l="l" t="t" r="r" b="b"/>
              <a:pathLst>
                <a:path w="240" h="256" extrusionOk="0">
                  <a:moveTo>
                    <a:pt x="139" y="0"/>
                  </a:moveTo>
                  <a:cubicBezTo>
                    <a:pt x="124" y="0"/>
                    <a:pt x="111" y="4"/>
                    <a:pt x="103" y="13"/>
                  </a:cubicBezTo>
                  <a:cubicBezTo>
                    <a:pt x="33" y="33"/>
                    <a:pt x="0" y="99"/>
                    <a:pt x="17" y="169"/>
                  </a:cubicBezTo>
                  <a:cubicBezTo>
                    <a:pt x="17" y="202"/>
                    <a:pt x="50" y="239"/>
                    <a:pt x="66" y="239"/>
                  </a:cubicBezTo>
                  <a:cubicBezTo>
                    <a:pt x="103" y="256"/>
                    <a:pt x="120" y="256"/>
                    <a:pt x="153" y="256"/>
                  </a:cubicBezTo>
                  <a:cubicBezTo>
                    <a:pt x="190" y="239"/>
                    <a:pt x="206" y="202"/>
                    <a:pt x="223" y="186"/>
                  </a:cubicBezTo>
                  <a:cubicBezTo>
                    <a:pt x="239" y="153"/>
                    <a:pt x="239" y="116"/>
                    <a:pt x="239" y="83"/>
                  </a:cubicBezTo>
                  <a:cubicBezTo>
                    <a:pt x="223" y="66"/>
                    <a:pt x="223" y="50"/>
                    <a:pt x="206" y="33"/>
                  </a:cubicBezTo>
                  <a:cubicBezTo>
                    <a:pt x="206" y="13"/>
                    <a:pt x="190" y="13"/>
                    <a:pt x="190" y="13"/>
                  </a:cubicBez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090975" y="2782750"/>
              <a:ext cx="5600" cy="6475"/>
            </a:xfrm>
            <a:custGeom>
              <a:avLst/>
              <a:gdLst/>
              <a:ahLst/>
              <a:cxnLst/>
              <a:rect l="l" t="t" r="r" b="b"/>
              <a:pathLst>
                <a:path w="224" h="259" extrusionOk="0">
                  <a:moveTo>
                    <a:pt x="104" y="0"/>
                  </a:moveTo>
                  <a:cubicBezTo>
                    <a:pt x="67" y="17"/>
                    <a:pt x="17" y="50"/>
                    <a:pt x="1" y="103"/>
                  </a:cubicBezTo>
                  <a:cubicBezTo>
                    <a:pt x="1" y="136"/>
                    <a:pt x="1" y="169"/>
                    <a:pt x="17" y="206"/>
                  </a:cubicBezTo>
                  <a:cubicBezTo>
                    <a:pt x="34" y="239"/>
                    <a:pt x="50" y="256"/>
                    <a:pt x="83" y="256"/>
                  </a:cubicBezTo>
                  <a:cubicBezTo>
                    <a:pt x="90" y="258"/>
                    <a:pt x="98" y="259"/>
                    <a:pt x="105" y="259"/>
                  </a:cubicBezTo>
                  <a:cubicBezTo>
                    <a:pt x="154" y="259"/>
                    <a:pt x="209" y="214"/>
                    <a:pt x="224" y="153"/>
                  </a:cubicBezTo>
                  <a:lnTo>
                    <a:pt x="224" y="120"/>
                  </a:lnTo>
                  <a:cubicBezTo>
                    <a:pt x="224" y="83"/>
                    <a:pt x="207"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4075925" y="2777700"/>
              <a:ext cx="6425" cy="6600"/>
            </a:xfrm>
            <a:custGeom>
              <a:avLst/>
              <a:gdLst/>
              <a:ahLst/>
              <a:cxnLst/>
              <a:rect l="l" t="t" r="r" b="b"/>
              <a:pathLst>
                <a:path w="257" h="264" extrusionOk="0">
                  <a:moveTo>
                    <a:pt x="140" y="0"/>
                  </a:moveTo>
                  <a:cubicBezTo>
                    <a:pt x="125" y="0"/>
                    <a:pt x="112" y="4"/>
                    <a:pt x="104" y="12"/>
                  </a:cubicBezTo>
                  <a:cubicBezTo>
                    <a:pt x="34" y="45"/>
                    <a:pt x="1" y="116"/>
                    <a:pt x="17" y="181"/>
                  </a:cubicBezTo>
                  <a:cubicBezTo>
                    <a:pt x="34" y="219"/>
                    <a:pt x="50" y="235"/>
                    <a:pt x="67" y="252"/>
                  </a:cubicBezTo>
                  <a:cubicBezTo>
                    <a:pt x="85" y="260"/>
                    <a:pt x="103" y="264"/>
                    <a:pt x="118" y="264"/>
                  </a:cubicBezTo>
                  <a:cubicBezTo>
                    <a:pt x="133" y="264"/>
                    <a:pt x="145" y="260"/>
                    <a:pt x="153" y="252"/>
                  </a:cubicBezTo>
                  <a:cubicBezTo>
                    <a:pt x="224" y="219"/>
                    <a:pt x="257" y="149"/>
                    <a:pt x="240" y="78"/>
                  </a:cubicBezTo>
                  <a:cubicBezTo>
                    <a:pt x="240" y="62"/>
                    <a:pt x="224" y="45"/>
                    <a:pt x="207" y="29"/>
                  </a:cubicBezTo>
                  <a:lnTo>
                    <a:pt x="191" y="12"/>
                  </a:lnTo>
                  <a:cubicBezTo>
                    <a:pt x="172" y="4"/>
                    <a:pt x="155"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4042025" y="2755925"/>
              <a:ext cx="6425" cy="6650"/>
            </a:xfrm>
            <a:custGeom>
              <a:avLst/>
              <a:gdLst/>
              <a:ahLst/>
              <a:cxnLst/>
              <a:rect l="l" t="t" r="r" b="b"/>
              <a:pathLst>
                <a:path w="257" h="266" extrusionOk="0">
                  <a:moveTo>
                    <a:pt x="144" y="0"/>
                  </a:moveTo>
                  <a:cubicBezTo>
                    <a:pt x="108" y="0"/>
                    <a:pt x="70" y="17"/>
                    <a:pt x="50" y="59"/>
                  </a:cubicBezTo>
                  <a:cubicBezTo>
                    <a:pt x="0" y="108"/>
                    <a:pt x="0" y="195"/>
                    <a:pt x="50" y="228"/>
                  </a:cubicBezTo>
                  <a:cubicBezTo>
                    <a:pt x="66" y="249"/>
                    <a:pt x="83" y="249"/>
                    <a:pt x="104" y="265"/>
                  </a:cubicBezTo>
                  <a:cubicBezTo>
                    <a:pt x="137" y="265"/>
                    <a:pt x="170" y="249"/>
                    <a:pt x="207" y="211"/>
                  </a:cubicBezTo>
                  <a:cubicBezTo>
                    <a:pt x="240" y="178"/>
                    <a:pt x="256" y="125"/>
                    <a:pt x="240" y="75"/>
                  </a:cubicBezTo>
                  <a:cubicBezTo>
                    <a:pt x="223" y="59"/>
                    <a:pt x="223" y="42"/>
                    <a:pt x="207" y="22"/>
                  </a:cubicBezTo>
                  <a:cubicBezTo>
                    <a:pt x="192" y="8"/>
                    <a:pt x="168"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4078500" y="2797375"/>
              <a:ext cx="6025" cy="6300"/>
            </a:xfrm>
            <a:custGeom>
              <a:avLst/>
              <a:gdLst/>
              <a:ahLst/>
              <a:cxnLst/>
              <a:rect l="l" t="t" r="r" b="b"/>
              <a:pathLst>
                <a:path w="241" h="252" extrusionOk="0">
                  <a:moveTo>
                    <a:pt x="134" y="1"/>
                  </a:moveTo>
                  <a:cubicBezTo>
                    <a:pt x="100" y="1"/>
                    <a:pt x="65" y="19"/>
                    <a:pt x="34" y="50"/>
                  </a:cubicBezTo>
                  <a:cubicBezTo>
                    <a:pt x="1" y="100"/>
                    <a:pt x="1" y="186"/>
                    <a:pt x="34" y="219"/>
                  </a:cubicBezTo>
                  <a:cubicBezTo>
                    <a:pt x="57" y="242"/>
                    <a:pt x="82" y="252"/>
                    <a:pt x="107" y="252"/>
                  </a:cubicBezTo>
                  <a:cubicBezTo>
                    <a:pt x="141" y="252"/>
                    <a:pt x="176" y="233"/>
                    <a:pt x="207" y="203"/>
                  </a:cubicBezTo>
                  <a:cubicBezTo>
                    <a:pt x="240" y="153"/>
                    <a:pt x="240" y="67"/>
                    <a:pt x="207" y="34"/>
                  </a:cubicBezTo>
                  <a:cubicBezTo>
                    <a:pt x="184" y="11"/>
                    <a:pt x="15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4079325" y="2733200"/>
              <a:ext cx="6025" cy="6250"/>
            </a:xfrm>
            <a:custGeom>
              <a:avLst/>
              <a:gdLst/>
              <a:ahLst/>
              <a:cxnLst/>
              <a:rect l="l" t="t" r="r" b="b"/>
              <a:pathLst>
                <a:path w="241" h="250" extrusionOk="0">
                  <a:moveTo>
                    <a:pt x="118" y="0"/>
                  </a:moveTo>
                  <a:cubicBezTo>
                    <a:pt x="71" y="0"/>
                    <a:pt x="15" y="48"/>
                    <a:pt x="1" y="106"/>
                  </a:cubicBezTo>
                  <a:cubicBezTo>
                    <a:pt x="1" y="143"/>
                    <a:pt x="1" y="176"/>
                    <a:pt x="17" y="193"/>
                  </a:cubicBezTo>
                  <a:cubicBezTo>
                    <a:pt x="34" y="230"/>
                    <a:pt x="55" y="246"/>
                    <a:pt x="88" y="246"/>
                  </a:cubicBezTo>
                  <a:cubicBezTo>
                    <a:pt x="96" y="248"/>
                    <a:pt x="105" y="249"/>
                    <a:pt x="113" y="249"/>
                  </a:cubicBezTo>
                  <a:cubicBezTo>
                    <a:pt x="169" y="249"/>
                    <a:pt x="209" y="201"/>
                    <a:pt x="224" y="143"/>
                  </a:cubicBezTo>
                  <a:cubicBezTo>
                    <a:pt x="240" y="90"/>
                    <a:pt x="224" y="57"/>
                    <a:pt x="191" y="24"/>
                  </a:cubicBezTo>
                  <a:cubicBezTo>
                    <a:pt x="191" y="3"/>
                    <a:pt x="174" y="3"/>
                    <a:pt x="137" y="3"/>
                  </a:cubicBezTo>
                  <a:cubicBezTo>
                    <a:pt x="131" y="1"/>
                    <a:pt x="124"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4115000" y="2757075"/>
              <a:ext cx="6000" cy="6425"/>
            </a:xfrm>
            <a:custGeom>
              <a:avLst/>
              <a:gdLst/>
              <a:ahLst/>
              <a:cxnLst/>
              <a:rect l="l" t="t" r="r" b="b"/>
              <a:pathLst>
                <a:path w="240" h="257" extrusionOk="0">
                  <a:moveTo>
                    <a:pt x="135" y="1"/>
                  </a:moveTo>
                  <a:cubicBezTo>
                    <a:pt x="120" y="1"/>
                    <a:pt x="104" y="5"/>
                    <a:pt x="87" y="13"/>
                  </a:cubicBezTo>
                  <a:cubicBezTo>
                    <a:pt x="50" y="29"/>
                    <a:pt x="33" y="46"/>
                    <a:pt x="17" y="79"/>
                  </a:cubicBezTo>
                  <a:cubicBezTo>
                    <a:pt x="1" y="116"/>
                    <a:pt x="1" y="149"/>
                    <a:pt x="17" y="182"/>
                  </a:cubicBezTo>
                  <a:cubicBezTo>
                    <a:pt x="31" y="226"/>
                    <a:pt x="69" y="256"/>
                    <a:pt x="120" y="256"/>
                  </a:cubicBezTo>
                  <a:cubicBezTo>
                    <a:pt x="130" y="256"/>
                    <a:pt x="141" y="255"/>
                    <a:pt x="153" y="252"/>
                  </a:cubicBezTo>
                  <a:cubicBezTo>
                    <a:pt x="207" y="219"/>
                    <a:pt x="240" y="149"/>
                    <a:pt x="223" y="79"/>
                  </a:cubicBezTo>
                  <a:cubicBezTo>
                    <a:pt x="223" y="62"/>
                    <a:pt x="207" y="46"/>
                    <a:pt x="207" y="29"/>
                  </a:cubicBezTo>
                  <a:cubicBezTo>
                    <a:pt x="190" y="29"/>
                    <a:pt x="190" y="13"/>
                    <a:pt x="174"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4112000" y="2798700"/>
              <a:ext cx="6025" cy="6175"/>
            </a:xfrm>
            <a:custGeom>
              <a:avLst/>
              <a:gdLst/>
              <a:ahLst/>
              <a:cxnLst/>
              <a:rect l="l" t="t" r="r" b="b"/>
              <a:pathLst>
                <a:path w="241" h="247" extrusionOk="0">
                  <a:moveTo>
                    <a:pt x="135" y="0"/>
                  </a:moveTo>
                  <a:cubicBezTo>
                    <a:pt x="100" y="0"/>
                    <a:pt x="65" y="18"/>
                    <a:pt x="34" y="47"/>
                  </a:cubicBezTo>
                  <a:cubicBezTo>
                    <a:pt x="34" y="63"/>
                    <a:pt x="17" y="84"/>
                    <a:pt x="17" y="100"/>
                  </a:cubicBezTo>
                  <a:cubicBezTo>
                    <a:pt x="1" y="150"/>
                    <a:pt x="17" y="187"/>
                    <a:pt x="34" y="220"/>
                  </a:cubicBezTo>
                  <a:cubicBezTo>
                    <a:pt x="53" y="239"/>
                    <a:pt x="80" y="247"/>
                    <a:pt x="105" y="247"/>
                  </a:cubicBezTo>
                  <a:cubicBezTo>
                    <a:pt x="123" y="247"/>
                    <a:pt x="140" y="243"/>
                    <a:pt x="153" y="236"/>
                  </a:cubicBezTo>
                  <a:cubicBezTo>
                    <a:pt x="170" y="236"/>
                    <a:pt x="191" y="220"/>
                    <a:pt x="207" y="203"/>
                  </a:cubicBezTo>
                  <a:cubicBezTo>
                    <a:pt x="240" y="150"/>
                    <a:pt x="240" y="63"/>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4069850" y="2760600"/>
              <a:ext cx="5700" cy="6300"/>
            </a:xfrm>
            <a:custGeom>
              <a:avLst/>
              <a:gdLst/>
              <a:ahLst/>
              <a:cxnLst/>
              <a:rect l="l" t="t" r="r" b="b"/>
              <a:pathLst>
                <a:path w="228" h="252" extrusionOk="0">
                  <a:moveTo>
                    <a:pt x="119" y="1"/>
                  </a:moveTo>
                  <a:cubicBezTo>
                    <a:pt x="102" y="1"/>
                    <a:pt x="82" y="8"/>
                    <a:pt x="71" y="8"/>
                  </a:cubicBezTo>
                  <a:cubicBezTo>
                    <a:pt x="38" y="24"/>
                    <a:pt x="21" y="62"/>
                    <a:pt x="1" y="111"/>
                  </a:cubicBezTo>
                  <a:cubicBezTo>
                    <a:pt x="1" y="144"/>
                    <a:pt x="1" y="181"/>
                    <a:pt x="21" y="198"/>
                  </a:cubicBezTo>
                  <a:cubicBezTo>
                    <a:pt x="38" y="231"/>
                    <a:pt x="54" y="247"/>
                    <a:pt x="87" y="247"/>
                  </a:cubicBezTo>
                  <a:cubicBezTo>
                    <a:pt x="95" y="250"/>
                    <a:pt x="103" y="252"/>
                    <a:pt x="111" y="252"/>
                  </a:cubicBezTo>
                  <a:cubicBezTo>
                    <a:pt x="156" y="252"/>
                    <a:pt x="196" y="207"/>
                    <a:pt x="227" y="165"/>
                  </a:cubicBezTo>
                  <a:lnTo>
                    <a:pt x="227" y="144"/>
                  </a:lnTo>
                  <a:cubicBezTo>
                    <a:pt x="227" y="95"/>
                    <a:pt x="227" y="62"/>
                    <a:pt x="190" y="24"/>
                  </a:cubicBezTo>
                  <a:cubicBezTo>
                    <a:pt x="174" y="8"/>
                    <a:pt x="157" y="8"/>
                    <a:pt x="141" y="8"/>
                  </a:cubicBezTo>
                  <a:cubicBezTo>
                    <a:pt x="135" y="2"/>
                    <a:pt x="128"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4113650" y="2815425"/>
              <a:ext cx="6125" cy="6400"/>
            </a:xfrm>
            <a:custGeom>
              <a:avLst/>
              <a:gdLst/>
              <a:ahLst/>
              <a:cxnLst/>
              <a:rect l="l" t="t" r="r" b="b"/>
              <a:pathLst>
                <a:path w="245" h="256" extrusionOk="0">
                  <a:moveTo>
                    <a:pt x="149" y="0"/>
                  </a:moveTo>
                  <a:cubicBezTo>
                    <a:pt x="136" y="0"/>
                    <a:pt x="123" y="4"/>
                    <a:pt x="104" y="12"/>
                  </a:cubicBezTo>
                  <a:cubicBezTo>
                    <a:pt x="38" y="33"/>
                    <a:pt x="1" y="116"/>
                    <a:pt x="22" y="169"/>
                  </a:cubicBezTo>
                  <a:cubicBezTo>
                    <a:pt x="38" y="202"/>
                    <a:pt x="55" y="239"/>
                    <a:pt x="71" y="239"/>
                  </a:cubicBezTo>
                  <a:cubicBezTo>
                    <a:pt x="104" y="256"/>
                    <a:pt x="141" y="256"/>
                    <a:pt x="158" y="256"/>
                  </a:cubicBezTo>
                  <a:cubicBezTo>
                    <a:pt x="191" y="239"/>
                    <a:pt x="207" y="202"/>
                    <a:pt x="228" y="186"/>
                  </a:cubicBezTo>
                  <a:cubicBezTo>
                    <a:pt x="244" y="153"/>
                    <a:pt x="244" y="116"/>
                    <a:pt x="244" y="83"/>
                  </a:cubicBezTo>
                  <a:cubicBezTo>
                    <a:pt x="244" y="66"/>
                    <a:pt x="228" y="50"/>
                    <a:pt x="207" y="33"/>
                  </a:cubicBezTo>
                  <a:cubicBezTo>
                    <a:pt x="207" y="12"/>
                    <a:pt x="191" y="12"/>
                    <a:pt x="191" y="12"/>
                  </a:cubicBezTo>
                  <a:cubicBezTo>
                    <a:pt x="174" y="4"/>
                    <a:pt x="162"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4091400" y="2828200"/>
              <a:ext cx="6000" cy="6400"/>
            </a:xfrm>
            <a:custGeom>
              <a:avLst/>
              <a:gdLst/>
              <a:ahLst/>
              <a:cxnLst/>
              <a:rect l="l" t="t" r="r" b="b"/>
              <a:pathLst>
                <a:path w="240" h="256" extrusionOk="0">
                  <a:moveTo>
                    <a:pt x="103" y="0"/>
                  </a:moveTo>
                  <a:cubicBezTo>
                    <a:pt x="87" y="0"/>
                    <a:pt x="50" y="17"/>
                    <a:pt x="33" y="54"/>
                  </a:cubicBezTo>
                  <a:cubicBezTo>
                    <a:pt x="17" y="70"/>
                    <a:pt x="0" y="103"/>
                    <a:pt x="0" y="120"/>
                  </a:cubicBezTo>
                  <a:cubicBezTo>
                    <a:pt x="0" y="173"/>
                    <a:pt x="17" y="206"/>
                    <a:pt x="33" y="223"/>
                  </a:cubicBezTo>
                  <a:cubicBezTo>
                    <a:pt x="56" y="246"/>
                    <a:pt x="81" y="256"/>
                    <a:pt x="106" y="256"/>
                  </a:cubicBezTo>
                  <a:cubicBezTo>
                    <a:pt x="141" y="256"/>
                    <a:pt x="176" y="237"/>
                    <a:pt x="207" y="206"/>
                  </a:cubicBezTo>
                  <a:cubicBezTo>
                    <a:pt x="239" y="157"/>
                    <a:pt x="239" y="70"/>
                    <a:pt x="190" y="17"/>
                  </a:cubicBezTo>
                  <a:cubicBezTo>
                    <a:pt x="169"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4087475" y="2720075"/>
              <a:ext cx="6100" cy="6400"/>
            </a:xfrm>
            <a:custGeom>
              <a:avLst/>
              <a:gdLst/>
              <a:ahLst/>
              <a:cxnLst/>
              <a:rect l="l" t="t" r="r" b="b"/>
              <a:pathLst>
                <a:path w="244" h="256" extrusionOk="0">
                  <a:moveTo>
                    <a:pt x="137" y="0"/>
                  </a:moveTo>
                  <a:cubicBezTo>
                    <a:pt x="121" y="0"/>
                    <a:pt x="104" y="5"/>
                    <a:pt x="87" y="13"/>
                  </a:cubicBezTo>
                  <a:cubicBezTo>
                    <a:pt x="71" y="13"/>
                    <a:pt x="38" y="50"/>
                    <a:pt x="17" y="83"/>
                  </a:cubicBezTo>
                  <a:cubicBezTo>
                    <a:pt x="1" y="116"/>
                    <a:pt x="1" y="153"/>
                    <a:pt x="17" y="169"/>
                  </a:cubicBezTo>
                  <a:cubicBezTo>
                    <a:pt x="17" y="202"/>
                    <a:pt x="38" y="240"/>
                    <a:pt x="71" y="240"/>
                  </a:cubicBezTo>
                  <a:cubicBezTo>
                    <a:pt x="87" y="256"/>
                    <a:pt x="120" y="256"/>
                    <a:pt x="157" y="256"/>
                  </a:cubicBezTo>
                  <a:cubicBezTo>
                    <a:pt x="207" y="219"/>
                    <a:pt x="244" y="153"/>
                    <a:pt x="223" y="83"/>
                  </a:cubicBezTo>
                  <a:cubicBezTo>
                    <a:pt x="223" y="66"/>
                    <a:pt x="207" y="50"/>
                    <a:pt x="207" y="33"/>
                  </a:cubicBezTo>
                  <a:cubicBezTo>
                    <a:pt x="190" y="13"/>
                    <a:pt x="190" y="13"/>
                    <a:pt x="174" y="13"/>
                  </a:cubicBezTo>
                  <a:cubicBezTo>
                    <a:pt x="166" y="5"/>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086250" y="2764700"/>
              <a:ext cx="6000" cy="6500"/>
            </a:xfrm>
            <a:custGeom>
              <a:avLst/>
              <a:gdLst/>
              <a:ahLst/>
              <a:cxnLst/>
              <a:rect l="l" t="t" r="r" b="b"/>
              <a:pathLst>
                <a:path w="240" h="260" extrusionOk="0">
                  <a:moveTo>
                    <a:pt x="153" y="1"/>
                  </a:moveTo>
                  <a:cubicBezTo>
                    <a:pt x="87" y="1"/>
                    <a:pt x="33" y="50"/>
                    <a:pt x="17" y="120"/>
                  </a:cubicBezTo>
                  <a:cubicBezTo>
                    <a:pt x="0" y="153"/>
                    <a:pt x="17" y="186"/>
                    <a:pt x="33" y="207"/>
                  </a:cubicBezTo>
                  <a:cubicBezTo>
                    <a:pt x="33" y="240"/>
                    <a:pt x="66" y="256"/>
                    <a:pt x="103" y="256"/>
                  </a:cubicBezTo>
                  <a:cubicBezTo>
                    <a:pt x="110" y="258"/>
                    <a:pt x="117" y="259"/>
                    <a:pt x="124" y="259"/>
                  </a:cubicBezTo>
                  <a:cubicBezTo>
                    <a:pt x="170" y="259"/>
                    <a:pt x="225" y="214"/>
                    <a:pt x="239" y="153"/>
                  </a:cubicBezTo>
                  <a:cubicBezTo>
                    <a:pt x="239" y="120"/>
                    <a:pt x="239" y="83"/>
                    <a:pt x="223" y="50"/>
                  </a:cubicBezTo>
                  <a:lnTo>
                    <a:pt x="206" y="34"/>
                  </a:ln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095200" y="2736350"/>
              <a:ext cx="6125" cy="6600"/>
            </a:xfrm>
            <a:custGeom>
              <a:avLst/>
              <a:gdLst/>
              <a:ahLst/>
              <a:cxnLst/>
              <a:rect l="l" t="t" r="r" b="b"/>
              <a:pathLst>
                <a:path w="245" h="264" extrusionOk="0">
                  <a:moveTo>
                    <a:pt x="158" y="1"/>
                  </a:moveTo>
                  <a:cubicBezTo>
                    <a:pt x="87" y="1"/>
                    <a:pt x="17" y="50"/>
                    <a:pt x="17" y="120"/>
                  </a:cubicBezTo>
                  <a:cubicBezTo>
                    <a:pt x="1" y="153"/>
                    <a:pt x="1" y="186"/>
                    <a:pt x="17" y="207"/>
                  </a:cubicBezTo>
                  <a:cubicBezTo>
                    <a:pt x="38" y="240"/>
                    <a:pt x="71" y="256"/>
                    <a:pt x="87" y="256"/>
                  </a:cubicBezTo>
                  <a:cubicBezTo>
                    <a:pt x="97" y="261"/>
                    <a:pt x="107" y="263"/>
                    <a:pt x="117" y="263"/>
                  </a:cubicBezTo>
                  <a:cubicBezTo>
                    <a:pt x="140" y="263"/>
                    <a:pt x="162" y="252"/>
                    <a:pt x="174" y="240"/>
                  </a:cubicBezTo>
                  <a:cubicBezTo>
                    <a:pt x="207" y="223"/>
                    <a:pt x="224" y="186"/>
                    <a:pt x="224" y="153"/>
                  </a:cubicBezTo>
                  <a:cubicBezTo>
                    <a:pt x="244" y="120"/>
                    <a:pt x="244" y="83"/>
                    <a:pt x="224" y="50"/>
                  </a:cubicBezTo>
                  <a:cubicBezTo>
                    <a:pt x="207" y="50"/>
                    <a:pt x="207" y="34"/>
                    <a:pt x="207" y="34"/>
                  </a:cubicBezTo>
                  <a:cubicBezTo>
                    <a:pt x="191"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074175" y="2822725"/>
              <a:ext cx="6525" cy="6575"/>
            </a:xfrm>
            <a:custGeom>
              <a:avLst/>
              <a:gdLst/>
              <a:ahLst/>
              <a:cxnLst/>
              <a:rect l="l" t="t" r="r" b="b"/>
              <a:pathLst>
                <a:path w="261" h="263" extrusionOk="0">
                  <a:moveTo>
                    <a:pt x="141" y="1"/>
                  </a:moveTo>
                  <a:cubicBezTo>
                    <a:pt x="126" y="1"/>
                    <a:pt x="112" y="5"/>
                    <a:pt x="104" y="13"/>
                  </a:cubicBezTo>
                  <a:cubicBezTo>
                    <a:pt x="34" y="50"/>
                    <a:pt x="1" y="116"/>
                    <a:pt x="17" y="186"/>
                  </a:cubicBezTo>
                  <a:cubicBezTo>
                    <a:pt x="30" y="240"/>
                    <a:pt x="74" y="262"/>
                    <a:pt x="118" y="262"/>
                  </a:cubicBezTo>
                  <a:cubicBezTo>
                    <a:pt x="132" y="262"/>
                    <a:pt x="145" y="260"/>
                    <a:pt x="158" y="256"/>
                  </a:cubicBezTo>
                  <a:cubicBezTo>
                    <a:pt x="223" y="219"/>
                    <a:pt x="261" y="153"/>
                    <a:pt x="240" y="83"/>
                  </a:cubicBezTo>
                  <a:cubicBezTo>
                    <a:pt x="223" y="67"/>
                    <a:pt x="223" y="50"/>
                    <a:pt x="207" y="30"/>
                  </a:cubicBezTo>
                  <a:cubicBezTo>
                    <a:pt x="190" y="30"/>
                    <a:pt x="190" y="13"/>
                    <a:pt x="190" y="13"/>
                  </a:cubicBezTo>
                  <a:cubicBezTo>
                    <a:pt x="174" y="5"/>
                    <a:pt x="15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034300" y="2771750"/>
              <a:ext cx="6000" cy="6425"/>
            </a:xfrm>
            <a:custGeom>
              <a:avLst/>
              <a:gdLst/>
              <a:ahLst/>
              <a:cxnLst/>
              <a:rect l="l" t="t" r="r" b="b"/>
              <a:pathLst>
                <a:path w="240" h="257" extrusionOk="0">
                  <a:moveTo>
                    <a:pt x="131" y="0"/>
                  </a:moveTo>
                  <a:cubicBezTo>
                    <a:pt x="122" y="0"/>
                    <a:pt x="113" y="2"/>
                    <a:pt x="103" y="7"/>
                  </a:cubicBezTo>
                  <a:cubicBezTo>
                    <a:pt x="83" y="7"/>
                    <a:pt x="50" y="28"/>
                    <a:pt x="33" y="44"/>
                  </a:cubicBezTo>
                  <a:cubicBezTo>
                    <a:pt x="17" y="77"/>
                    <a:pt x="0" y="94"/>
                    <a:pt x="0" y="131"/>
                  </a:cubicBezTo>
                  <a:cubicBezTo>
                    <a:pt x="0" y="164"/>
                    <a:pt x="17" y="197"/>
                    <a:pt x="33" y="234"/>
                  </a:cubicBezTo>
                  <a:cubicBezTo>
                    <a:pt x="55" y="248"/>
                    <a:pt x="81" y="257"/>
                    <a:pt x="107" y="257"/>
                  </a:cubicBezTo>
                  <a:cubicBezTo>
                    <a:pt x="141" y="257"/>
                    <a:pt x="176" y="243"/>
                    <a:pt x="206" y="213"/>
                  </a:cubicBezTo>
                  <a:cubicBezTo>
                    <a:pt x="239" y="147"/>
                    <a:pt x="239" y="77"/>
                    <a:pt x="186" y="28"/>
                  </a:cubicBezTo>
                  <a:cubicBezTo>
                    <a:pt x="174" y="13"/>
                    <a:pt x="154"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028625" y="2755975"/>
              <a:ext cx="6100" cy="6250"/>
            </a:xfrm>
            <a:custGeom>
              <a:avLst/>
              <a:gdLst/>
              <a:ahLst/>
              <a:cxnLst/>
              <a:rect l="l" t="t" r="r" b="b"/>
              <a:pathLst>
                <a:path w="244" h="250" extrusionOk="0">
                  <a:moveTo>
                    <a:pt x="131" y="0"/>
                  </a:moveTo>
                  <a:cubicBezTo>
                    <a:pt x="72" y="0"/>
                    <a:pt x="21" y="49"/>
                    <a:pt x="21" y="106"/>
                  </a:cubicBezTo>
                  <a:cubicBezTo>
                    <a:pt x="1" y="143"/>
                    <a:pt x="1" y="176"/>
                    <a:pt x="21" y="193"/>
                  </a:cubicBezTo>
                  <a:cubicBezTo>
                    <a:pt x="38" y="226"/>
                    <a:pt x="71" y="247"/>
                    <a:pt x="87" y="247"/>
                  </a:cubicBezTo>
                  <a:cubicBezTo>
                    <a:pt x="96" y="249"/>
                    <a:pt x="104" y="250"/>
                    <a:pt x="112" y="250"/>
                  </a:cubicBezTo>
                  <a:cubicBezTo>
                    <a:pt x="169" y="250"/>
                    <a:pt x="209" y="201"/>
                    <a:pt x="227" y="143"/>
                  </a:cubicBezTo>
                  <a:cubicBezTo>
                    <a:pt x="244" y="106"/>
                    <a:pt x="227" y="73"/>
                    <a:pt x="227" y="57"/>
                  </a:cubicBezTo>
                  <a:cubicBezTo>
                    <a:pt x="207" y="40"/>
                    <a:pt x="207" y="40"/>
                    <a:pt x="207" y="20"/>
                  </a:cubicBezTo>
                  <a:cubicBezTo>
                    <a:pt x="190" y="3"/>
                    <a:pt x="174" y="3"/>
                    <a:pt x="157" y="3"/>
                  </a:cubicBezTo>
                  <a:cubicBezTo>
                    <a:pt x="148"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4037700" y="2850150"/>
              <a:ext cx="3425" cy="425"/>
            </a:xfrm>
            <a:custGeom>
              <a:avLst/>
              <a:gdLst/>
              <a:ahLst/>
              <a:cxnLst/>
              <a:rect l="l" t="t" r="r" b="b"/>
              <a:pathLst>
                <a:path w="137" h="17" extrusionOk="0">
                  <a:moveTo>
                    <a:pt x="87" y="0"/>
                  </a:moveTo>
                  <a:cubicBezTo>
                    <a:pt x="50" y="0"/>
                    <a:pt x="33" y="0"/>
                    <a:pt x="0" y="17"/>
                  </a:cubicBezTo>
                  <a:lnTo>
                    <a:pt x="136" y="17"/>
                  </a:lnTo>
                  <a:cubicBezTo>
                    <a:pt x="120" y="17"/>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4035950" y="2788650"/>
              <a:ext cx="6100" cy="6475"/>
            </a:xfrm>
            <a:custGeom>
              <a:avLst/>
              <a:gdLst/>
              <a:ahLst/>
              <a:cxnLst/>
              <a:rect l="l" t="t" r="r" b="b"/>
              <a:pathLst>
                <a:path w="244" h="259" extrusionOk="0">
                  <a:moveTo>
                    <a:pt x="130" y="0"/>
                  </a:moveTo>
                  <a:cubicBezTo>
                    <a:pt x="74" y="0"/>
                    <a:pt x="35" y="45"/>
                    <a:pt x="17" y="106"/>
                  </a:cubicBezTo>
                  <a:cubicBezTo>
                    <a:pt x="0" y="139"/>
                    <a:pt x="0" y="176"/>
                    <a:pt x="17" y="209"/>
                  </a:cubicBezTo>
                  <a:cubicBezTo>
                    <a:pt x="37" y="226"/>
                    <a:pt x="70" y="242"/>
                    <a:pt x="87" y="259"/>
                  </a:cubicBezTo>
                  <a:cubicBezTo>
                    <a:pt x="157" y="259"/>
                    <a:pt x="206" y="209"/>
                    <a:pt x="223" y="139"/>
                  </a:cubicBezTo>
                  <a:cubicBezTo>
                    <a:pt x="243" y="106"/>
                    <a:pt x="243" y="73"/>
                    <a:pt x="223"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4036875" y="2804500"/>
              <a:ext cx="6000" cy="6300"/>
            </a:xfrm>
            <a:custGeom>
              <a:avLst/>
              <a:gdLst/>
              <a:ahLst/>
              <a:cxnLst/>
              <a:rect l="l" t="t" r="r" b="b"/>
              <a:pathLst>
                <a:path w="240" h="252" extrusionOk="0">
                  <a:moveTo>
                    <a:pt x="133" y="1"/>
                  </a:moveTo>
                  <a:cubicBezTo>
                    <a:pt x="86" y="1"/>
                    <a:pt x="31" y="46"/>
                    <a:pt x="17" y="107"/>
                  </a:cubicBezTo>
                  <a:cubicBezTo>
                    <a:pt x="0" y="177"/>
                    <a:pt x="33" y="243"/>
                    <a:pt x="103" y="243"/>
                  </a:cubicBezTo>
                  <a:cubicBezTo>
                    <a:pt x="113" y="249"/>
                    <a:pt x="122" y="252"/>
                    <a:pt x="129" y="252"/>
                  </a:cubicBezTo>
                  <a:cubicBezTo>
                    <a:pt x="148" y="252"/>
                    <a:pt x="163" y="238"/>
                    <a:pt x="186" y="227"/>
                  </a:cubicBezTo>
                  <a:cubicBezTo>
                    <a:pt x="206" y="210"/>
                    <a:pt x="223" y="177"/>
                    <a:pt x="239" y="140"/>
                  </a:cubicBezTo>
                  <a:cubicBezTo>
                    <a:pt x="239" y="107"/>
                    <a:pt x="239" y="74"/>
                    <a:pt x="223" y="58"/>
                  </a:cubicBezTo>
                  <a:cubicBezTo>
                    <a:pt x="223" y="37"/>
                    <a:pt x="223" y="37"/>
                    <a:pt x="206" y="21"/>
                  </a:cubicBezTo>
                  <a:cubicBezTo>
                    <a:pt x="186" y="4"/>
                    <a:pt x="169" y="4"/>
                    <a:pt x="153" y="4"/>
                  </a:cubicBezTo>
                  <a:cubicBezTo>
                    <a:pt x="146" y="2"/>
                    <a:pt x="140"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4030375" y="2818300"/>
              <a:ext cx="6000" cy="6525"/>
            </a:xfrm>
            <a:custGeom>
              <a:avLst/>
              <a:gdLst/>
              <a:ahLst/>
              <a:cxnLst/>
              <a:rect l="l" t="t" r="r" b="b"/>
              <a:pathLst>
                <a:path w="240" h="261" extrusionOk="0">
                  <a:moveTo>
                    <a:pt x="157" y="1"/>
                  </a:moveTo>
                  <a:cubicBezTo>
                    <a:pt x="87" y="1"/>
                    <a:pt x="17" y="38"/>
                    <a:pt x="1" y="124"/>
                  </a:cubicBezTo>
                  <a:cubicBezTo>
                    <a:pt x="1" y="141"/>
                    <a:pt x="1" y="174"/>
                    <a:pt x="17" y="207"/>
                  </a:cubicBezTo>
                  <a:cubicBezTo>
                    <a:pt x="34" y="244"/>
                    <a:pt x="71" y="260"/>
                    <a:pt x="87" y="260"/>
                  </a:cubicBezTo>
                  <a:cubicBezTo>
                    <a:pt x="120" y="260"/>
                    <a:pt x="157" y="260"/>
                    <a:pt x="174" y="244"/>
                  </a:cubicBezTo>
                  <a:cubicBezTo>
                    <a:pt x="207" y="207"/>
                    <a:pt x="223" y="190"/>
                    <a:pt x="223" y="157"/>
                  </a:cubicBezTo>
                  <a:cubicBezTo>
                    <a:pt x="240" y="124"/>
                    <a:pt x="223" y="87"/>
                    <a:pt x="223" y="54"/>
                  </a:cubicBezTo>
                  <a:cubicBezTo>
                    <a:pt x="207" y="54"/>
                    <a:pt x="207" y="38"/>
                    <a:pt x="190" y="38"/>
                  </a:cubicBezTo>
                  <a:cubicBezTo>
                    <a:pt x="190" y="21"/>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4034300" y="2832850"/>
              <a:ext cx="5575" cy="6600"/>
            </a:xfrm>
            <a:custGeom>
              <a:avLst/>
              <a:gdLst/>
              <a:ahLst/>
              <a:cxnLst/>
              <a:rect l="l" t="t" r="r" b="b"/>
              <a:pathLst>
                <a:path w="223" h="264" extrusionOk="0">
                  <a:moveTo>
                    <a:pt x="115" y="1"/>
                  </a:moveTo>
                  <a:cubicBezTo>
                    <a:pt x="66" y="1"/>
                    <a:pt x="15" y="46"/>
                    <a:pt x="0" y="107"/>
                  </a:cubicBezTo>
                  <a:cubicBezTo>
                    <a:pt x="0" y="140"/>
                    <a:pt x="0" y="177"/>
                    <a:pt x="17" y="210"/>
                  </a:cubicBezTo>
                  <a:cubicBezTo>
                    <a:pt x="33" y="227"/>
                    <a:pt x="50" y="264"/>
                    <a:pt x="83" y="264"/>
                  </a:cubicBezTo>
                  <a:cubicBezTo>
                    <a:pt x="120" y="264"/>
                    <a:pt x="136" y="264"/>
                    <a:pt x="169" y="227"/>
                  </a:cubicBezTo>
                  <a:cubicBezTo>
                    <a:pt x="186" y="210"/>
                    <a:pt x="223" y="194"/>
                    <a:pt x="223" y="161"/>
                  </a:cubicBezTo>
                  <a:cubicBezTo>
                    <a:pt x="223" y="124"/>
                    <a:pt x="223" y="91"/>
                    <a:pt x="206" y="58"/>
                  </a:cubicBezTo>
                  <a:cubicBezTo>
                    <a:pt x="206" y="37"/>
                    <a:pt x="206" y="37"/>
                    <a:pt x="186" y="37"/>
                  </a:cubicBezTo>
                  <a:cubicBezTo>
                    <a:pt x="169" y="20"/>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4064300" y="2791225"/>
              <a:ext cx="6100" cy="6475"/>
            </a:xfrm>
            <a:custGeom>
              <a:avLst/>
              <a:gdLst/>
              <a:ahLst/>
              <a:cxnLst/>
              <a:rect l="l" t="t" r="r" b="b"/>
              <a:pathLst>
                <a:path w="244" h="259" extrusionOk="0">
                  <a:moveTo>
                    <a:pt x="130" y="0"/>
                  </a:moveTo>
                  <a:cubicBezTo>
                    <a:pt x="74" y="0"/>
                    <a:pt x="34" y="45"/>
                    <a:pt x="17" y="106"/>
                  </a:cubicBezTo>
                  <a:cubicBezTo>
                    <a:pt x="0" y="139"/>
                    <a:pt x="17" y="176"/>
                    <a:pt x="37" y="209"/>
                  </a:cubicBezTo>
                  <a:cubicBezTo>
                    <a:pt x="37" y="226"/>
                    <a:pt x="70" y="242"/>
                    <a:pt x="103" y="259"/>
                  </a:cubicBezTo>
                  <a:cubicBezTo>
                    <a:pt x="157" y="259"/>
                    <a:pt x="223" y="209"/>
                    <a:pt x="243" y="139"/>
                  </a:cubicBezTo>
                  <a:cubicBezTo>
                    <a:pt x="243" y="106"/>
                    <a:pt x="243" y="73"/>
                    <a:pt x="223" y="53"/>
                  </a:cubicBezTo>
                  <a:cubicBezTo>
                    <a:pt x="223"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4059125" y="2821275"/>
              <a:ext cx="6125" cy="6200"/>
            </a:xfrm>
            <a:custGeom>
              <a:avLst/>
              <a:gdLst/>
              <a:ahLst/>
              <a:cxnLst/>
              <a:rect l="l" t="t" r="r" b="b"/>
              <a:pathLst>
                <a:path w="245" h="248" extrusionOk="0">
                  <a:moveTo>
                    <a:pt x="128" y="1"/>
                  </a:moveTo>
                  <a:cubicBezTo>
                    <a:pt x="74" y="1"/>
                    <a:pt x="35" y="48"/>
                    <a:pt x="17" y="108"/>
                  </a:cubicBezTo>
                  <a:cubicBezTo>
                    <a:pt x="1" y="141"/>
                    <a:pt x="1" y="174"/>
                    <a:pt x="17" y="211"/>
                  </a:cubicBezTo>
                  <a:cubicBezTo>
                    <a:pt x="38" y="228"/>
                    <a:pt x="71" y="244"/>
                    <a:pt x="87" y="244"/>
                  </a:cubicBezTo>
                  <a:cubicBezTo>
                    <a:pt x="97" y="246"/>
                    <a:pt x="105" y="248"/>
                    <a:pt x="114" y="248"/>
                  </a:cubicBezTo>
                  <a:cubicBezTo>
                    <a:pt x="170" y="248"/>
                    <a:pt x="209" y="202"/>
                    <a:pt x="224" y="141"/>
                  </a:cubicBezTo>
                  <a:cubicBezTo>
                    <a:pt x="244" y="108"/>
                    <a:pt x="244" y="71"/>
                    <a:pt x="224" y="55"/>
                  </a:cubicBezTo>
                  <a:cubicBezTo>
                    <a:pt x="207" y="38"/>
                    <a:pt x="207" y="38"/>
                    <a:pt x="207" y="22"/>
                  </a:cubicBezTo>
                  <a:cubicBezTo>
                    <a:pt x="191" y="5"/>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4064300" y="2837275"/>
              <a:ext cx="5575" cy="6475"/>
            </a:xfrm>
            <a:custGeom>
              <a:avLst/>
              <a:gdLst/>
              <a:ahLst/>
              <a:cxnLst/>
              <a:rect l="l" t="t" r="r" b="b"/>
              <a:pathLst>
                <a:path w="223" h="259" extrusionOk="0">
                  <a:moveTo>
                    <a:pt x="140" y="0"/>
                  </a:moveTo>
                  <a:cubicBezTo>
                    <a:pt x="120" y="0"/>
                    <a:pt x="87" y="17"/>
                    <a:pt x="54" y="33"/>
                  </a:cubicBezTo>
                  <a:cubicBezTo>
                    <a:pt x="37" y="50"/>
                    <a:pt x="17" y="87"/>
                    <a:pt x="0" y="120"/>
                  </a:cubicBezTo>
                  <a:cubicBezTo>
                    <a:pt x="0" y="153"/>
                    <a:pt x="0" y="190"/>
                    <a:pt x="17" y="206"/>
                  </a:cubicBezTo>
                  <a:cubicBezTo>
                    <a:pt x="37" y="239"/>
                    <a:pt x="54" y="256"/>
                    <a:pt x="87" y="256"/>
                  </a:cubicBezTo>
                  <a:cubicBezTo>
                    <a:pt x="96" y="258"/>
                    <a:pt x="105" y="259"/>
                    <a:pt x="113" y="259"/>
                  </a:cubicBezTo>
                  <a:cubicBezTo>
                    <a:pt x="169" y="259"/>
                    <a:pt x="208" y="214"/>
                    <a:pt x="223" y="153"/>
                  </a:cubicBezTo>
                  <a:cubicBezTo>
                    <a:pt x="223" y="120"/>
                    <a:pt x="223" y="87"/>
                    <a:pt x="206" y="50"/>
                  </a:cubicBezTo>
                  <a:cubicBezTo>
                    <a:pt x="206" y="50"/>
                    <a:pt x="206" y="33"/>
                    <a:pt x="190" y="33"/>
                  </a:cubicBezTo>
                  <a:cubicBezTo>
                    <a:pt x="173" y="17"/>
                    <a:pt x="157" y="17"/>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4051825" y="2804500"/>
              <a:ext cx="6100" cy="6200"/>
            </a:xfrm>
            <a:custGeom>
              <a:avLst/>
              <a:gdLst/>
              <a:ahLst/>
              <a:cxnLst/>
              <a:rect l="l" t="t" r="r" b="b"/>
              <a:pathLst>
                <a:path w="244" h="248" extrusionOk="0">
                  <a:moveTo>
                    <a:pt x="119" y="1"/>
                  </a:moveTo>
                  <a:cubicBezTo>
                    <a:pt x="70" y="1"/>
                    <a:pt x="18" y="46"/>
                    <a:pt x="0" y="107"/>
                  </a:cubicBezTo>
                  <a:cubicBezTo>
                    <a:pt x="0" y="140"/>
                    <a:pt x="0" y="177"/>
                    <a:pt x="21" y="194"/>
                  </a:cubicBezTo>
                  <a:cubicBezTo>
                    <a:pt x="37" y="227"/>
                    <a:pt x="54" y="243"/>
                    <a:pt x="87" y="243"/>
                  </a:cubicBezTo>
                  <a:cubicBezTo>
                    <a:pt x="97" y="246"/>
                    <a:pt x="107" y="248"/>
                    <a:pt x="116" y="248"/>
                  </a:cubicBezTo>
                  <a:cubicBezTo>
                    <a:pt x="171" y="248"/>
                    <a:pt x="209" y="200"/>
                    <a:pt x="227" y="140"/>
                  </a:cubicBezTo>
                  <a:cubicBezTo>
                    <a:pt x="243" y="107"/>
                    <a:pt x="227" y="74"/>
                    <a:pt x="206" y="58"/>
                  </a:cubicBezTo>
                  <a:cubicBezTo>
                    <a:pt x="206" y="37"/>
                    <a:pt x="206" y="37"/>
                    <a:pt x="190" y="21"/>
                  </a:cubicBezTo>
                  <a:cubicBezTo>
                    <a:pt x="190" y="4"/>
                    <a:pt x="173" y="4"/>
                    <a:pt x="140" y="4"/>
                  </a:cubicBezTo>
                  <a:cubicBezTo>
                    <a:pt x="133" y="2"/>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4062125" y="2775700"/>
              <a:ext cx="6100" cy="6525"/>
            </a:xfrm>
            <a:custGeom>
              <a:avLst/>
              <a:gdLst/>
              <a:ahLst/>
              <a:cxnLst/>
              <a:rect l="l" t="t" r="r" b="b"/>
              <a:pathLst>
                <a:path w="244" h="261" extrusionOk="0">
                  <a:moveTo>
                    <a:pt x="137" y="1"/>
                  </a:moveTo>
                  <a:cubicBezTo>
                    <a:pt x="103" y="1"/>
                    <a:pt x="67" y="17"/>
                    <a:pt x="38" y="55"/>
                  </a:cubicBezTo>
                  <a:cubicBezTo>
                    <a:pt x="0" y="109"/>
                    <a:pt x="0" y="179"/>
                    <a:pt x="38" y="229"/>
                  </a:cubicBezTo>
                  <a:cubicBezTo>
                    <a:pt x="58" y="251"/>
                    <a:pt x="82" y="260"/>
                    <a:pt x="107" y="260"/>
                  </a:cubicBezTo>
                  <a:cubicBezTo>
                    <a:pt x="141" y="260"/>
                    <a:pt x="178" y="241"/>
                    <a:pt x="207" y="212"/>
                  </a:cubicBezTo>
                  <a:cubicBezTo>
                    <a:pt x="244" y="158"/>
                    <a:pt x="244" y="76"/>
                    <a:pt x="207" y="22"/>
                  </a:cubicBezTo>
                  <a:cubicBezTo>
                    <a:pt x="186" y="9"/>
                    <a:pt x="16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056550" y="2758850"/>
              <a:ext cx="6125" cy="6600"/>
            </a:xfrm>
            <a:custGeom>
              <a:avLst/>
              <a:gdLst/>
              <a:ahLst/>
              <a:cxnLst/>
              <a:rect l="l" t="t" r="r" b="b"/>
              <a:pathLst>
                <a:path w="245" h="264" extrusionOk="0">
                  <a:moveTo>
                    <a:pt x="135" y="1"/>
                  </a:moveTo>
                  <a:cubicBezTo>
                    <a:pt x="126" y="1"/>
                    <a:pt x="116" y="2"/>
                    <a:pt x="104" y="8"/>
                  </a:cubicBezTo>
                  <a:cubicBezTo>
                    <a:pt x="38" y="45"/>
                    <a:pt x="1" y="111"/>
                    <a:pt x="17" y="181"/>
                  </a:cubicBezTo>
                  <a:cubicBezTo>
                    <a:pt x="38" y="214"/>
                    <a:pt x="54" y="235"/>
                    <a:pt x="71" y="251"/>
                  </a:cubicBezTo>
                  <a:cubicBezTo>
                    <a:pt x="87" y="259"/>
                    <a:pt x="105" y="263"/>
                    <a:pt x="120" y="263"/>
                  </a:cubicBezTo>
                  <a:cubicBezTo>
                    <a:pt x="136" y="263"/>
                    <a:pt x="149" y="259"/>
                    <a:pt x="157" y="251"/>
                  </a:cubicBezTo>
                  <a:cubicBezTo>
                    <a:pt x="190" y="235"/>
                    <a:pt x="207" y="214"/>
                    <a:pt x="223" y="181"/>
                  </a:cubicBezTo>
                  <a:cubicBezTo>
                    <a:pt x="244" y="148"/>
                    <a:pt x="244" y="111"/>
                    <a:pt x="244" y="78"/>
                  </a:cubicBezTo>
                  <a:cubicBezTo>
                    <a:pt x="244" y="61"/>
                    <a:pt x="223" y="45"/>
                    <a:pt x="207" y="28"/>
                  </a:cubicBezTo>
                  <a:cubicBezTo>
                    <a:pt x="207" y="28"/>
                    <a:pt x="190" y="28"/>
                    <a:pt x="190" y="8"/>
                  </a:cubicBezTo>
                  <a:cubicBezTo>
                    <a:pt x="168" y="8"/>
                    <a:pt x="154"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069025" y="2745725"/>
              <a:ext cx="5600" cy="6600"/>
            </a:xfrm>
            <a:custGeom>
              <a:avLst/>
              <a:gdLst/>
              <a:ahLst/>
              <a:cxnLst/>
              <a:rect l="l" t="t" r="r" b="b"/>
              <a:pathLst>
                <a:path w="224" h="264" extrusionOk="0">
                  <a:moveTo>
                    <a:pt x="137" y="1"/>
                  </a:moveTo>
                  <a:cubicBezTo>
                    <a:pt x="120" y="1"/>
                    <a:pt x="87" y="1"/>
                    <a:pt x="54" y="38"/>
                  </a:cubicBezTo>
                  <a:cubicBezTo>
                    <a:pt x="34" y="55"/>
                    <a:pt x="17" y="71"/>
                    <a:pt x="1" y="104"/>
                  </a:cubicBezTo>
                  <a:cubicBezTo>
                    <a:pt x="1" y="141"/>
                    <a:pt x="1" y="174"/>
                    <a:pt x="17" y="207"/>
                  </a:cubicBezTo>
                  <a:cubicBezTo>
                    <a:pt x="34" y="244"/>
                    <a:pt x="54" y="261"/>
                    <a:pt x="87" y="261"/>
                  </a:cubicBezTo>
                  <a:cubicBezTo>
                    <a:pt x="93" y="263"/>
                    <a:pt x="100" y="264"/>
                    <a:pt x="106" y="264"/>
                  </a:cubicBezTo>
                  <a:cubicBezTo>
                    <a:pt x="153" y="264"/>
                    <a:pt x="209" y="215"/>
                    <a:pt x="223" y="158"/>
                  </a:cubicBezTo>
                  <a:cubicBezTo>
                    <a:pt x="223" y="121"/>
                    <a:pt x="223" y="88"/>
                    <a:pt x="207" y="55"/>
                  </a:cubicBezTo>
                  <a:cubicBezTo>
                    <a:pt x="207" y="55"/>
                    <a:pt x="207" y="38"/>
                    <a:pt x="190" y="38"/>
                  </a:cubicBezTo>
                  <a:cubicBezTo>
                    <a:pt x="174" y="17"/>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4066050" y="2806825"/>
              <a:ext cx="6400" cy="6300"/>
            </a:xfrm>
            <a:custGeom>
              <a:avLst/>
              <a:gdLst/>
              <a:ahLst/>
              <a:cxnLst/>
              <a:rect l="l" t="t" r="r" b="b"/>
              <a:pathLst>
                <a:path w="256" h="252" extrusionOk="0">
                  <a:moveTo>
                    <a:pt x="144" y="1"/>
                  </a:moveTo>
                  <a:cubicBezTo>
                    <a:pt x="109" y="1"/>
                    <a:pt x="71" y="18"/>
                    <a:pt x="50" y="47"/>
                  </a:cubicBezTo>
                  <a:cubicBezTo>
                    <a:pt x="0" y="101"/>
                    <a:pt x="0" y="187"/>
                    <a:pt x="50" y="220"/>
                  </a:cubicBezTo>
                  <a:cubicBezTo>
                    <a:pt x="65" y="243"/>
                    <a:pt x="89" y="252"/>
                    <a:pt x="114" y="252"/>
                  </a:cubicBezTo>
                  <a:cubicBezTo>
                    <a:pt x="149" y="252"/>
                    <a:pt x="187" y="233"/>
                    <a:pt x="206" y="204"/>
                  </a:cubicBezTo>
                  <a:cubicBezTo>
                    <a:pt x="256" y="150"/>
                    <a:pt x="256" y="68"/>
                    <a:pt x="206" y="31"/>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123975" y="2739275"/>
              <a:ext cx="6100" cy="6475"/>
            </a:xfrm>
            <a:custGeom>
              <a:avLst/>
              <a:gdLst/>
              <a:ahLst/>
              <a:cxnLst/>
              <a:rect l="l" t="t" r="r" b="b"/>
              <a:pathLst>
                <a:path w="244" h="259" extrusionOk="0">
                  <a:moveTo>
                    <a:pt x="130" y="0"/>
                  </a:moveTo>
                  <a:cubicBezTo>
                    <a:pt x="74" y="0"/>
                    <a:pt x="35" y="46"/>
                    <a:pt x="21" y="106"/>
                  </a:cubicBezTo>
                  <a:cubicBezTo>
                    <a:pt x="0" y="139"/>
                    <a:pt x="21" y="172"/>
                    <a:pt x="21" y="210"/>
                  </a:cubicBezTo>
                  <a:cubicBezTo>
                    <a:pt x="37" y="226"/>
                    <a:pt x="70" y="242"/>
                    <a:pt x="87" y="259"/>
                  </a:cubicBezTo>
                  <a:cubicBezTo>
                    <a:pt x="157" y="259"/>
                    <a:pt x="227" y="210"/>
                    <a:pt x="227" y="139"/>
                  </a:cubicBezTo>
                  <a:cubicBezTo>
                    <a:pt x="243" y="106"/>
                    <a:pt x="243" y="90"/>
                    <a:pt x="227"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3885250" y="2760300"/>
              <a:ext cx="6000" cy="6500"/>
            </a:xfrm>
            <a:custGeom>
              <a:avLst/>
              <a:gdLst/>
              <a:ahLst/>
              <a:cxnLst/>
              <a:rect l="l" t="t" r="r" b="b"/>
              <a:pathLst>
                <a:path w="240" h="260" extrusionOk="0">
                  <a:moveTo>
                    <a:pt x="128" y="0"/>
                  </a:moveTo>
                  <a:cubicBezTo>
                    <a:pt x="74" y="0"/>
                    <a:pt x="31" y="46"/>
                    <a:pt x="17" y="107"/>
                  </a:cubicBezTo>
                  <a:cubicBezTo>
                    <a:pt x="1" y="139"/>
                    <a:pt x="1" y="177"/>
                    <a:pt x="17" y="210"/>
                  </a:cubicBezTo>
                  <a:cubicBezTo>
                    <a:pt x="34" y="226"/>
                    <a:pt x="67" y="243"/>
                    <a:pt x="87" y="259"/>
                  </a:cubicBezTo>
                  <a:cubicBezTo>
                    <a:pt x="153" y="259"/>
                    <a:pt x="207" y="210"/>
                    <a:pt x="223" y="139"/>
                  </a:cubicBezTo>
                  <a:cubicBezTo>
                    <a:pt x="240" y="107"/>
                    <a:pt x="240" y="74"/>
                    <a:pt x="223" y="53"/>
                  </a:cubicBezTo>
                  <a:cubicBezTo>
                    <a:pt x="207" y="36"/>
                    <a:pt x="207" y="36"/>
                    <a:pt x="207" y="20"/>
                  </a:cubicBezTo>
                  <a:cubicBezTo>
                    <a:pt x="190" y="20"/>
                    <a:pt x="170" y="3"/>
                    <a:pt x="153" y="3"/>
                  </a:cubicBezTo>
                  <a:cubicBezTo>
                    <a:pt x="144" y="1"/>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3880100" y="2790350"/>
              <a:ext cx="6000" cy="6200"/>
            </a:xfrm>
            <a:custGeom>
              <a:avLst/>
              <a:gdLst/>
              <a:ahLst/>
              <a:cxnLst/>
              <a:rect l="l" t="t" r="r" b="b"/>
              <a:pathLst>
                <a:path w="240" h="248" extrusionOk="0">
                  <a:moveTo>
                    <a:pt x="113" y="1"/>
                  </a:moveTo>
                  <a:cubicBezTo>
                    <a:pt x="68" y="1"/>
                    <a:pt x="14" y="49"/>
                    <a:pt x="0" y="108"/>
                  </a:cubicBezTo>
                  <a:cubicBezTo>
                    <a:pt x="0" y="141"/>
                    <a:pt x="0" y="174"/>
                    <a:pt x="17" y="191"/>
                  </a:cubicBezTo>
                  <a:cubicBezTo>
                    <a:pt x="33" y="228"/>
                    <a:pt x="50" y="244"/>
                    <a:pt x="87" y="244"/>
                  </a:cubicBezTo>
                  <a:cubicBezTo>
                    <a:pt x="96" y="247"/>
                    <a:pt x="104" y="248"/>
                    <a:pt x="112" y="248"/>
                  </a:cubicBezTo>
                  <a:cubicBezTo>
                    <a:pt x="166" y="248"/>
                    <a:pt x="209" y="202"/>
                    <a:pt x="223" y="141"/>
                  </a:cubicBezTo>
                  <a:cubicBezTo>
                    <a:pt x="240" y="108"/>
                    <a:pt x="223" y="71"/>
                    <a:pt x="207" y="55"/>
                  </a:cubicBezTo>
                  <a:cubicBezTo>
                    <a:pt x="207" y="38"/>
                    <a:pt x="207" y="38"/>
                    <a:pt x="190" y="22"/>
                  </a:cubicBezTo>
                  <a:cubicBezTo>
                    <a:pt x="190" y="5"/>
                    <a:pt x="169" y="5"/>
                    <a:pt x="136" y="5"/>
                  </a:cubicBezTo>
                  <a:cubicBezTo>
                    <a:pt x="129" y="2"/>
                    <a:pt x="121"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3875775" y="2837750"/>
              <a:ext cx="6000" cy="6350"/>
            </a:xfrm>
            <a:custGeom>
              <a:avLst/>
              <a:gdLst/>
              <a:ahLst/>
              <a:cxnLst/>
              <a:rect l="l" t="t" r="r" b="b"/>
              <a:pathLst>
                <a:path w="240" h="254" extrusionOk="0">
                  <a:moveTo>
                    <a:pt x="136" y="1"/>
                  </a:moveTo>
                  <a:cubicBezTo>
                    <a:pt x="101" y="1"/>
                    <a:pt x="64" y="18"/>
                    <a:pt x="33" y="47"/>
                  </a:cubicBezTo>
                  <a:cubicBezTo>
                    <a:pt x="0" y="101"/>
                    <a:pt x="0" y="187"/>
                    <a:pt x="33" y="220"/>
                  </a:cubicBezTo>
                  <a:cubicBezTo>
                    <a:pt x="54" y="237"/>
                    <a:pt x="70" y="237"/>
                    <a:pt x="87" y="253"/>
                  </a:cubicBezTo>
                  <a:cubicBezTo>
                    <a:pt x="120" y="253"/>
                    <a:pt x="173" y="237"/>
                    <a:pt x="206" y="204"/>
                  </a:cubicBezTo>
                  <a:cubicBezTo>
                    <a:pt x="223" y="171"/>
                    <a:pt x="239" y="117"/>
                    <a:pt x="223" y="68"/>
                  </a:cubicBezTo>
                  <a:cubicBezTo>
                    <a:pt x="223" y="47"/>
                    <a:pt x="206" y="31"/>
                    <a:pt x="206" y="31"/>
                  </a:cubicBezTo>
                  <a:cubicBezTo>
                    <a:pt x="186" y="10"/>
                    <a:pt x="161"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3890000" y="2714825"/>
              <a:ext cx="5575" cy="6500"/>
            </a:xfrm>
            <a:custGeom>
              <a:avLst/>
              <a:gdLst/>
              <a:ahLst/>
              <a:cxnLst/>
              <a:rect l="l" t="t" r="r" b="b"/>
              <a:pathLst>
                <a:path w="223" h="260" extrusionOk="0">
                  <a:moveTo>
                    <a:pt x="136" y="0"/>
                  </a:moveTo>
                  <a:cubicBezTo>
                    <a:pt x="103" y="0"/>
                    <a:pt x="83" y="0"/>
                    <a:pt x="50" y="17"/>
                  </a:cubicBezTo>
                  <a:cubicBezTo>
                    <a:pt x="33" y="54"/>
                    <a:pt x="0" y="70"/>
                    <a:pt x="0" y="103"/>
                  </a:cubicBezTo>
                  <a:cubicBezTo>
                    <a:pt x="0" y="140"/>
                    <a:pt x="0" y="173"/>
                    <a:pt x="17" y="206"/>
                  </a:cubicBezTo>
                  <a:cubicBezTo>
                    <a:pt x="33" y="223"/>
                    <a:pt x="50" y="260"/>
                    <a:pt x="83" y="260"/>
                  </a:cubicBezTo>
                  <a:cubicBezTo>
                    <a:pt x="136" y="260"/>
                    <a:pt x="206" y="223"/>
                    <a:pt x="223" y="157"/>
                  </a:cubicBezTo>
                  <a:cubicBezTo>
                    <a:pt x="223" y="120"/>
                    <a:pt x="223" y="87"/>
                    <a:pt x="206" y="54"/>
                  </a:cubicBezTo>
                  <a:cubicBezTo>
                    <a:pt x="206" y="37"/>
                    <a:pt x="186" y="37"/>
                    <a:pt x="186" y="37"/>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3890400" y="2729450"/>
              <a:ext cx="6000" cy="6525"/>
            </a:xfrm>
            <a:custGeom>
              <a:avLst/>
              <a:gdLst/>
              <a:ahLst/>
              <a:cxnLst/>
              <a:rect l="l" t="t" r="r" b="b"/>
              <a:pathLst>
                <a:path w="240" h="261" extrusionOk="0">
                  <a:moveTo>
                    <a:pt x="153" y="1"/>
                  </a:moveTo>
                  <a:cubicBezTo>
                    <a:pt x="120" y="1"/>
                    <a:pt x="104" y="1"/>
                    <a:pt x="87" y="17"/>
                  </a:cubicBezTo>
                  <a:cubicBezTo>
                    <a:pt x="50" y="34"/>
                    <a:pt x="17" y="71"/>
                    <a:pt x="17" y="120"/>
                  </a:cubicBezTo>
                  <a:cubicBezTo>
                    <a:pt x="1" y="153"/>
                    <a:pt x="17" y="190"/>
                    <a:pt x="17" y="207"/>
                  </a:cubicBezTo>
                  <a:cubicBezTo>
                    <a:pt x="34" y="240"/>
                    <a:pt x="67" y="256"/>
                    <a:pt x="104" y="256"/>
                  </a:cubicBezTo>
                  <a:cubicBezTo>
                    <a:pt x="111" y="259"/>
                    <a:pt x="119" y="261"/>
                    <a:pt x="126" y="261"/>
                  </a:cubicBezTo>
                  <a:cubicBezTo>
                    <a:pt x="169" y="261"/>
                    <a:pt x="209" y="216"/>
                    <a:pt x="223" y="174"/>
                  </a:cubicBezTo>
                  <a:cubicBezTo>
                    <a:pt x="223" y="153"/>
                    <a:pt x="223" y="153"/>
                    <a:pt x="240" y="153"/>
                  </a:cubicBezTo>
                  <a:cubicBezTo>
                    <a:pt x="240" y="104"/>
                    <a:pt x="223" y="71"/>
                    <a:pt x="207" y="34"/>
                  </a:cubicBezTo>
                  <a:cubicBezTo>
                    <a:pt x="19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3874525" y="2822550"/>
              <a:ext cx="6000" cy="6600"/>
            </a:xfrm>
            <a:custGeom>
              <a:avLst/>
              <a:gdLst/>
              <a:ahLst/>
              <a:cxnLst/>
              <a:rect l="l" t="t" r="r" b="b"/>
              <a:pathLst>
                <a:path w="240" h="264" extrusionOk="0">
                  <a:moveTo>
                    <a:pt x="126" y="0"/>
                  </a:moveTo>
                  <a:cubicBezTo>
                    <a:pt x="67" y="0"/>
                    <a:pt x="17" y="46"/>
                    <a:pt x="17" y="107"/>
                  </a:cubicBezTo>
                  <a:cubicBezTo>
                    <a:pt x="1" y="140"/>
                    <a:pt x="1" y="177"/>
                    <a:pt x="17" y="210"/>
                  </a:cubicBezTo>
                  <a:cubicBezTo>
                    <a:pt x="34" y="226"/>
                    <a:pt x="67" y="263"/>
                    <a:pt x="83" y="263"/>
                  </a:cubicBezTo>
                  <a:cubicBezTo>
                    <a:pt x="120" y="263"/>
                    <a:pt x="153" y="263"/>
                    <a:pt x="170" y="226"/>
                  </a:cubicBezTo>
                  <a:cubicBezTo>
                    <a:pt x="207" y="210"/>
                    <a:pt x="223" y="193"/>
                    <a:pt x="223" y="160"/>
                  </a:cubicBezTo>
                  <a:cubicBezTo>
                    <a:pt x="240" y="123"/>
                    <a:pt x="223" y="90"/>
                    <a:pt x="223" y="57"/>
                  </a:cubicBezTo>
                  <a:lnTo>
                    <a:pt x="207" y="37"/>
                  </a:lnTo>
                  <a:cubicBezTo>
                    <a:pt x="186" y="20"/>
                    <a:pt x="170" y="4"/>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3886900" y="2823150"/>
              <a:ext cx="6100" cy="6575"/>
            </a:xfrm>
            <a:custGeom>
              <a:avLst/>
              <a:gdLst/>
              <a:ahLst/>
              <a:cxnLst/>
              <a:rect l="l" t="t" r="r" b="b"/>
              <a:pathLst>
                <a:path w="244" h="263" extrusionOk="0">
                  <a:moveTo>
                    <a:pt x="137" y="0"/>
                  </a:moveTo>
                  <a:cubicBezTo>
                    <a:pt x="104" y="0"/>
                    <a:pt x="73" y="19"/>
                    <a:pt x="54" y="50"/>
                  </a:cubicBezTo>
                  <a:cubicBezTo>
                    <a:pt x="1" y="99"/>
                    <a:pt x="1" y="186"/>
                    <a:pt x="54" y="239"/>
                  </a:cubicBezTo>
                  <a:cubicBezTo>
                    <a:pt x="71" y="239"/>
                    <a:pt x="71" y="256"/>
                    <a:pt x="87" y="256"/>
                  </a:cubicBezTo>
                  <a:cubicBezTo>
                    <a:pt x="100" y="260"/>
                    <a:pt x="112" y="262"/>
                    <a:pt x="123" y="262"/>
                  </a:cubicBezTo>
                  <a:cubicBezTo>
                    <a:pt x="157" y="262"/>
                    <a:pt x="182" y="243"/>
                    <a:pt x="207" y="202"/>
                  </a:cubicBezTo>
                  <a:cubicBezTo>
                    <a:pt x="244" y="169"/>
                    <a:pt x="244" y="116"/>
                    <a:pt x="244" y="83"/>
                  </a:cubicBezTo>
                  <a:cubicBezTo>
                    <a:pt x="227" y="66"/>
                    <a:pt x="227" y="50"/>
                    <a:pt x="207" y="33"/>
                  </a:cubicBezTo>
                  <a:cubicBezTo>
                    <a:pt x="186" y="10"/>
                    <a:pt x="161"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3892575" y="2840575"/>
              <a:ext cx="6000" cy="6200"/>
            </a:xfrm>
            <a:custGeom>
              <a:avLst/>
              <a:gdLst/>
              <a:ahLst/>
              <a:cxnLst/>
              <a:rect l="l" t="t" r="r" b="b"/>
              <a:pathLst>
                <a:path w="240" h="248" extrusionOk="0">
                  <a:moveTo>
                    <a:pt x="115" y="1"/>
                  </a:moveTo>
                  <a:cubicBezTo>
                    <a:pt x="66" y="1"/>
                    <a:pt x="15" y="46"/>
                    <a:pt x="0" y="107"/>
                  </a:cubicBezTo>
                  <a:cubicBezTo>
                    <a:pt x="0" y="140"/>
                    <a:pt x="0" y="177"/>
                    <a:pt x="17" y="194"/>
                  </a:cubicBezTo>
                  <a:cubicBezTo>
                    <a:pt x="33" y="227"/>
                    <a:pt x="50" y="243"/>
                    <a:pt x="83" y="243"/>
                  </a:cubicBezTo>
                  <a:cubicBezTo>
                    <a:pt x="91" y="246"/>
                    <a:pt x="99" y="248"/>
                    <a:pt x="107" y="248"/>
                  </a:cubicBezTo>
                  <a:cubicBezTo>
                    <a:pt x="156" y="248"/>
                    <a:pt x="209" y="200"/>
                    <a:pt x="223" y="140"/>
                  </a:cubicBezTo>
                  <a:cubicBezTo>
                    <a:pt x="239" y="91"/>
                    <a:pt x="223" y="58"/>
                    <a:pt x="186" y="21"/>
                  </a:cubicBezTo>
                  <a:cubicBezTo>
                    <a:pt x="169" y="4"/>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3871025" y="2808125"/>
              <a:ext cx="6100" cy="6300"/>
            </a:xfrm>
            <a:custGeom>
              <a:avLst/>
              <a:gdLst/>
              <a:ahLst/>
              <a:cxnLst/>
              <a:rect l="l" t="t" r="r" b="b"/>
              <a:pathLst>
                <a:path w="244" h="252" extrusionOk="0">
                  <a:moveTo>
                    <a:pt x="130" y="0"/>
                  </a:moveTo>
                  <a:cubicBezTo>
                    <a:pt x="117" y="0"/>
                    <a:pt x="104" y="6"/>
                    <a:pt x="87" y="16"/>
                  </a:cubicBezTo>
                  <a:cubicBezTo>
                    <a:pt x="54" y="16"/>
                    <a:pt x="38" y="49"/>
                    <a:pt x="17" y="65"/>
                  </a:cubicBezTo>
                  <a:cubicBezTo>
                    <a:pt x="1" y="98"/>
                    <a:pt x="1" y="135"/>
                    <a:pt x="1" y="168"/>
                  </a:cubicBezTo>
                  <a:cubicBezTo>
                    <a:pt x="13" y="220"/>
                    <a:pt x="54" y="251"/>
                    <a:pt x="96" y="251"/>
                  </a:cubicBezTo>
                  <a:cubicBezTo>
                    <a:pt x="111" y="251"/>
                    <a:pt x="127" y="247"/>
                    <a:pt x="141" y="238"/>
                  </a:cubicBezTo>
                  <a:cubicBezTo>
                    <a:pt x="207" y="222"/>
                    <a:pt x="244" y="152"/>
                    <a:pt x="223" y="82"/>
                  </a:cubicBezTo>
                  <a:cubicBezTo>
                    <a:pt x="223" y="49"/>
                    <a:pt x="207" y="32"/>
                    <a:pt x="190" y="32"/>
                  </a:cubicBezTo>
                  <a:cubicBezTo>
                    <a:pt x="190" y="16"/>
                    <a:pt x="174" y="16"/>
                    <a:pt x="174" y="16"/>
                  </a:cubicBezTo>
                  <a:cubicBezTo>
                    <a:pt x="157" y="6"/>
                    <a:pt x="144"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152300" y="2792925"/>
              <a:ext cx="6125" cy="6525"/>
            </a:xfrm>
            <a:custGeom>
              <a:avLst/>
              <a:gdLst/>
              <a:ahLst/>
              <a:cxnLst/>
              <a:rect l="l" t="t" r="r" b="b"/>
              <a:pathLst>
                <a:path w="245" h="261" extrusionOk="0">
                  <a:moveTo>
                    <a:pt x="128" y="1"/>
                  </a:moveTo>
                  <a:cubicBezTo>
                    <a:pt x="74" y="1"/>
                    <a:pt x="36" y="49"/>
                    <a:pt x="22" y="108"/>
                  </a:cubicBezTo>
                  <a:cubicBezTo>
                    <a:pt x="1" y="141"/>
                    <a:pt x="1" y="174"/>
                    <a:pt x="22" y="212"/>
                  </a:cubicBezTo>
                  <a:cubicBezTo>
                    <a:pt x="38" y="228"/>
                    <a:pt x="71" y="245"/>
                    <a:pt x="88" y="261"/>
                  </a:cubicBezTo>
                  <a:cubicBezTo>
                    <a:pt x="125" y="261"/>
                    <a:pt x="158" y="245"/>
                    <a:pt x="174" y="228"/>
                  </a:cubicBezTo>
                  <a:cubicBezTo>
                    <a:pt x="207" y="212"/>
                    <a:pt x="228" y="174"/>
                    <a:pt x="228" y="141"/>
                  </a:cubicBezTo>
                  <a:cubicBezTo>
                    <a:pt x="244" y="108"/>
                    <a:pt x="244" y="71"/>
                    <a:pt x="228" y="55"/>
                  </a:cubicBezTo>
                  <a:cubicBezTo>
                    <a:pt x="207" y="38"/>
                    <a:pt x="207" y="38"/>
                    <a:pt x="207" y="22"/>
                  </a:cubicBezTo>
                  <a:cubicBezTo>
                    <a:pt x="191" y="22"/>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4136450" y="2789475"/>
              <a:ext cx="6100" cy="6575"/>
            </a:xfrm>
            <a:custGeom>
              <a:avLst/>
              <a:gdLst/>
              <a:ahLst/>
              <a:cxnLst/>
              <a:rect l="l" t="t" r="r" b="b"/>
              <a:pathLst>
                <a:path w="244" h="263" extrusionOk="0">
                  <a:moveTo>
                    <a:pt x="131" y="0"/>
                  </a:moveTo>
                  <a:cubicBezTo>
                    <a:pt x="70" y="0"/>
                    <a:pt x="15" y="48"/>
                    <a:pt x="0" y="106"/>
                  </a:cubicBezTo>
                  <a:cubicBezTo>
                    <a:pt x="0" y="143"/>
                    <a:pt x="0" y="176"/>
                    <a:pt x="17" y="209"/>
                  </a:cubicBezTo>
                  <a:cubicBezTo>
                    <a:pt x="37" y="226"/>
                    <a:pt x="54" y="246"/>
                    <a:pt x="87" y="263"/>
                  </a:cubicBezTo>
                  <a:cubicBezTo>
                    <a:pt x="157" y="263"/>
                    <a:pt x="206" y="226"/>
                    <a:pt x="223" y="160"/>
                  </a:cubicBezTo>
                  <a:cubicBezTo>
                    <a:pt x="243" y="106"/>
                    <a:pt x="223" y="57"/>
                    <a:pt x="190" y="40"/>
                  </a:cubicBezTo>
                  <a:cubicBezTo>
                    <a:pt x="190" y="20"/>
                    <a:pt x="173"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156225" y="2807500"/>
              <a:ext cx="6000" cy="6350"/>
            </a:xfrm>
            <a:custGeom>
              <a:avLst/>
              <a:gdLst/>
              <a:ahLst/>
              <a:cxnLst/>
              <a:rect l="l" t="t" r="r" b="b"/>
              <a:pathLst>
                <a:path w="240" h="254" extrusionOk="0">
                  <a:moveTo>
                    <a:pt x="118" y="1"/>
                  </a:moveTo>
                  <a:cubicBezTo>
                    <a:pt x="71" y="1"/>
                    <a:pt x="15" y="49"/>
                    <a:pt x="1" y="107"/>
                  </a:cubicBezTo>
                  <a:cubicBezTo>
                    <a:pt x="1" y="144"/>
                    <a:pt x="1" y="177"/>
                    <a:pt x="17" y="210"/>
                  </a:cubicBezTo>
                  <a:cubicBezTo>
                    <a:pt x="34" y="226"/>
                    <a:pt x="50" y="247"/>
                    <a:pt x="87" y="247"/>
                  </a:cubicBezTo>
                  <a:cubicBezTo>
                    <a:pt x="97" y="252"/>
                    <a:pt x="106" y="254"/>
                    <a:pt x="115" y="254"/>
                  </a:cubicBezTo>
                  <a:cubicBezTo>
                    <a:pt x="138" y="254"/>
                    <a:pt x="159" y="241"/>
                    <a:pt x="174" y="226"/>
                  </a:cubicBezTo>
                  <a:cubicBezTo>
                    <a:pt x="207" y="210"/>
                    <a:pt x="223" y="177"/>
                    <a:pt x="223" y="144"/>
                  </a:cubicBezTo>
                  <a:cubicBezTo>
                    <a:pt x="240" y="107"/>
                    <a:pt x="223" y="74"/>
                    <a:pt x="207" y="57"/>
                  </a:cubicBezTo>
                  <a:cubicBezTo>
                    <a:pt x="207" y="41"/>
                    <a:pt x="207" y="41"/>
                    <a:pt x="190" y="20"/>
                  </a:cubicBezTo>
                  <a:cubicBezTo>
                    <a:pt x="190" y="4"/>
                    <a:pt x="174" y="4"/>
                    <a:pt x="137" y="4"/>
                  </a:cubicBezTo>
                  <a:cubicBezTo>
                    <a:pt x="131" y="2"/>
                    <a:pt x="124"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197875" y="2752325"/>
              <a:ext cx="6525" cy="6325"/>
            </a:xfrm>
            <a:custGeom>
              <a:avLst/>
              <a:gdLst/>
              <a:ahLst/>
              <a:cxnLst/>
              <a:rect l="l" t="t" r="r" b="b"/>
              <a:pathLst>
                <a:path w="261" h="253" extrusionOk="0">
                  <a:moveTo>
                    <a:pt x="147" y="1"/>
                  </a:moveTo>
                  <a:cubicBezTo>
                    <a:pt x="133" y="1"/>
                    <a:pt x="120" y="5"/>
                    <a:pt x="103" y="13"/>
                  </a:cubicBezTo>
                  <a:cubicBezTo>
                    <a:pt x="33" y="30"/>
                    <a:pt x="0" y="116"/>
                    <a:pt x="17" y="166"/>
                  </a:cubicBezTo>
                  <a:cubicBezTo>
                    <a:pt x="33" y="203"/>
                    <a:pt x="54" y="236"/>
                    <a:pt x="70" y="252"/>
                  </a:cubicBezTo>
                  <a:lnTo>
                    <a:pt x="157" y="252"/>
                  </a:lnTo>
                  <a:cubicBezTo>
                    <a:pt x="223" y="219"/>
                    <a:pt x="260" y="149"/>
                    <a:pt x="239" y="83"/>
                  </a:cubicBezTo>
                  <a:cubicBezTo>
                    <a:pt x="239" y="63"/>
                    <a:pt x="223" y="46"/>
                    <a:pt x="206" y="30"/>
                  </a:cubicBezTo>
                  <a:cubicBezTo>
                    <a:pt x="206" y="13"/>
                    <a:pt x="190" y="13"/>
                    <a:pt x="190" y="13"/>
                  </a:cubicBezTo>
                  <a:cubicBezTo>
                    <a:pt x="173" y="5"/>
                    <a:pt x="160"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3886900" y="2775900"/>
              <a:ext cx="6525" cy="6325"/>
            </a:xfrm>
            <a:custGeom>
              <a:avLst/>
              <a:gdLst/>
              <a:ahLst/>
              <a:cxnLst/>
              <a:rect l="l" t="t" r="r" b="b"/>
              <a:pathLst>
                <a:path w="261" h="253" extrusionOk="0">
                  <a:moveTo>
                    <a:pt x="138" y="1"/>
                  </a:moveTo>
                  <a:cubicBezTo>
                    <a:pt x="105" y="1"/>
                    <a:pt x="73" y="19"/>
                    <a:pt x="54" y="47"/>
                  </a:cubicBezTo>
                  <a:cubicBezTo>
                    <a:pt x="1" y="101"/>
                    <a:pt x="1" y="188"/>
                    <a:pt x="54" y="221"/>
                  </a:cubicBezTo>
                  <a:cubicBezTo>
                    <a:pt x="68" y="243"/>
                    <a:pt x="88" y="252"/>
                    <a:pt x="110" y="252"/>
                  </a:cubicBezTo>
                  <a:cubicBezTo>
                    <a:pt x="142" y="252"/>
                    <a:pt x="178" y="233"/>
                    <a:pt x="207" y="204"/>
                  </a:cubicBezTo>
                  <a:cubicBezTo>
                    <a:pt x="260" y="150"/>
                    <a:pt x="260" y="68"/>
                    <a:pt x="207" y="31"/>
                  </a:cubicBezTo>
                  <a:cubicBezTo>
                    <a:pt x="186" y="10"/>
                    <a:pt x="162"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200450" y="2771775"/>
              <a:ext cx="6000" cy="6400"/>
            </a:xfrm>
            <a:custGeom>
              <a:avLst/>
              <a:gdLst/>
              <a:ahLst/>
              <a:cxnLst/>
              <a:rect l="l" t="t" r="r" b="b"/>
              <a:pathLst>
                <a:path w="240" h="256" extrusionOk="0">
                  <a:moveTo>
                    <a:pt x="132" y="1"/>
                  </a:moveTo>
                  <a:cubicBezTo>
                    <a:pt x="101" y="1"/>
                    <a:pt x="72" y="14"/>
                    <a:pt x="54" y="43"/>
                  </a:cubicBezTo>
                  <a:cubicBezTo>
                    <a:pt x="0" y="109"/>
                    <a:pt x="0" y="179"/>
                    <a:pt x="54" y="233"/>
                  </a:cubicBezTo>
                  <a:cubicBezTo>
                    <a:pt x="68" y="247"/>
                    <a:pt x="90" y="256"/>
                    <a:pt x="114" y="256"/>
                  </a:cubicBezTo>
                  <a:cubicBezTo>
                    <a:pt x="145" y="256"/>
                    <a:pt x="179" y="242"/>
                    <a:pt x="207" y="212"/>
                  </a:cubicBezTo>
                  <a:cubicBezTo>
                    <a:pt x="240" y="146"/>
                    <a:pt x="240" y="76"/>
                    <a:pt x="207" y="27"/>
                  </a:cubicBezTo>
                  <a:cubicBezTo>
                    <a:pt x="184" y="10"/>
                    <a:pt x="157"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3872775" y="2773600"/>
              <a:ext cx="5600" cy="6175"/>
            </a:xfrm>
            <a:custGeom>
              <a:avLst/>
              <a:gdLst/>
              <a:ahLst/>
              <a:cxnLst/>
              <a:rect l="l" t="t" r="r" b="b"/>
              <a:pathLst>
                <a:path w="224" h="247" extrusionOk="0">
                  <a:moveTo>
                    <a:pt x="116" y="0"/>
                  </a:moveTo>
                  <a:cubicBezTo>
                    <a:pt x="70" y="0"/>
                    <a:pt x="15" y="45"/>
                    <a:pt x="1" y="106"/>
                  </a:cubicBezTo>
                  <a:cubicBezTo>
                    <a:pt x="1" y="139"/>
                    <a:pt x="1" y="176"/>
                    <a:pt x="17" y="193"/>
                  </a:cubicBezTo>
                  <a:cubicBezTo>
                    <a:pt x="34" y="226"/>
                    <a:pt x="50" y="242"/>
                    <a:pt x="87" y="242"/>
                  </a:cubicBezTo>
                  <a:cubicBezTo>
                    <a:pt x="95" y="245"/>
                    <a:pt x="102" y="247"/>
                    <a:pt x="110" y="247"/>
                  </a:cubicBezTo>
                  <a:cubicBezTo>
                    <a:pt x="156" y="247"/>
                    <a:pt x="209" y="199"/>
                    <a:pt x="223" y="139"/>
                  </a:cubicBezTo>
                  <a:cubicBezTo>
                    <a:pt x="223" y="106"/>
                    <a:pt x="223" y="73"/>
                    <a:pt x="207" y="36"/>
                  </a:cubicBezTo>
                  <a:cubicBezTo>
                    <a:pt x="207" y="36"/>
                    <a:pt x="207" y="20"/>
                    <a:pt x="190" y="20"/>
                  </a:cubicBezTo>
                  <a:cubicBezTo>
                    <a:pt x="174" y="3"/>
                    <a:pt x="153" y="3"/>
                    <a:pt x="137" y="3"/>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4158800" y="2778825"/>
              <a:ext cx="6425" cy="6525"/>
            </a:xfrm>
            <a:custGeom>
              <a:avLst/>
              <a:gdLst/>
              <a:ahLst/>
              <a:cxnLst/>
              <a:rect l="l" t="t" r="r" b="b"/>
              <a:pathLst>
                <a:path w="257" h="261" extrusionOk="0">
                  <a:moveTo>
                    <a:pt x="153" y="0"/>
                  </a:moveTo>
                  <a:cubicBezTo>
                    <a:pt x="104" y="0"/>
                    <a:pt x="34" y="54"/>
                    <a:pt x="17" y="120"/>
                  </a:cubicBezTo>
                  <a:cubicBezTo>
                    <a:pt x="1" y="190"/>
                    <a:pt x="50" y="260"/>
                    <a:pt x="104" y="260"/>
                  </a:cubicBezTo>
                  <a:cubicBezTo>
                    <a:pt x="137" y="260"/>
                    <a:pt x="174" y="260"/>
                    <a:pt x="190" y="240"/>
                  </a:cubicBezTo>
                  <a:cubicBezTo>
                    <a:pt x="223" y="223"/>
                    <a:pt x="240" y="190"/>
                    <a:pt x="240" y="157"/>
                  </a:cubicBezTo>
                  <a:cubicBezTo>
                    <a:pt x="256" y="120"/>
                    <a:pt x="240" y="87"/>
                    <a:pt x="223" y="54"/>
                  </a:cubicBezTo>
                  <a:cubicBezTo>
                    <a:pt x="223" y="54"/>
                    <a:pt x="223" y="33"/>
                    <a:pt x="207" y="33"/>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4228800" y="2757900"/>
              <a:ext cx="6000" cy="6700"/>
            </a:xfrm>
            <a:custGeom>
              <a:avLst/>
              <a:gdLst/>
              <a:ahLst/>
              <a:cxnLst/>
              <a:rect l="l" t="t" r="r" b="b"/>
              <a:pathLst>
                <a:path w="240" h="268" extrusionOk="0">
                  <a:moveTo>
                    <a:pt x="140" y="0"/>
                  </a:moveTo>
                  <a:cubicBezTo>
                    <a:pt x="125" y="0"/>
                    <a:pt x="112" y="5"/>
                    <a:pt x="103" y="13"/>
                  </a:cubicBezTo>
                  <a:cubicBezTo>
                    <a:pt x="33" y="29"/>
                    <a:pt x="0" y="116"/>
                    <a:pt x="17" y="186"/>
                  </a:cubicBezTo>
                  <a:cubicBezTo>
                    <a:pt x="33" y="203"/>
                    <a:pt x="54" y="235"/>
                    <a:pt x="70" y="252"/>
                  </a:cubicBezTo>
                  <a:cubicBezTo>
                    <a:pt x="87" y="262"/>
                    <a:pt x="103" y="267"/>
                    <a:pt x="118" y="267"/>
                  </a:cubicBezTo>
                  <a:cubicBezTo>
                    <a:pt x="133" y="267"/>
                    <a:pt x="147" y="262"/>
                    <a:pt x="157" y="252"/>
                  </a:cubicBezTo>
                  <a:cubicBezTo>
                    <a:pt x="190" y="235"/>
                    <a:pt x="206" y="219"/>
                    <a:pt x="223" y="186"/>
                  </a:cubicBezTo>
                  <a:cubicBezTo>
                    <a:pt x="239" y="149"/>
                    <a:pt x="239" y="116"/>
                    <a:pt x="239" y="83"/>
                  </a:cubicBezTo>
                  <a:cubicBezTo>
                    <a:pt x="223" y="66"/>
                    <a:pt x="223" y="46"/>
                    <a:pt x="206" y="29"/>
                  </a:cubicBezTo>
                  <a:lnTo>
                    <a:pt x="190" y="13"/>
                  </a:lnTo>
                  <a:cubicBezTo>
                    <a:pt x="173" y="5"/>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3855150" y="2801925"/>
              <a:ext cx="5600" cy="6600"/>
            </a:xfrm>
            <a:custGeom>
              <a:avLst/>
              <a:gdLst/>
              <a:ahLst/>
              <a:cxnLst/>
              <a:rect l="l" t="t" r="r" b="b"/>
              <a:pathLst>
                <a:path w="224" h="264" extrusionOk="0">
                  <a:moveTo>
                    <a:pt x="116" y="1"/>
                  </a:moveTo>
                  <a:cubicBezTo>
                    <a:pt x="70" y="1"/>
                    <a:pt x="15" y="46"/>
                    <a:pt x="1" y="107"/>
                  </a:cubicBezTo>
                  <a:cubicBezTo>
                    <a:pt x="1" y="140"/>
                    <a:pt x="1" y="177"/>
                    <a:pt x="17" y="210"/>
                  </a:cubicBezTo>
                  <a:cubicBezTo>
                    <a:pt x="34" y="227"/>
                    <a:pt x="54" y="243"/>
                    <a:pt x="87" y="264"/>
                  </a:cubicBezTo>
                  <a:cubicBezTo>
                    <a:pt x="104" y="264"/>
                    <a:pt x="137" y="243"/>
                    <a:pt x="174" y="227"/>
                  </a:cubicBezTo>
                  <a:cubicBezTo>
                    <a:pt x="190" y="210"/>
                    <a:pt x="207" y="177"/>
                    <a:pt x="223" y="140"/>
                  </a:cubicBezTo>
                  <a:cubicBezTo>
                    <a:pt x="223" y="107"/>
                    <a:pt x="223" y="74"/>
                    <a:pt x="207" y="58"/>
                  </a:cubicBezTo>
                  <a:cubicBezTo>
                    <a:pt x="207" y="37"/>
                    <a:pt x="190" y="37"/>
                    <a:pt x="190" y="21"/>
                  </a:cubicBezTo>
                  <a:cubicBezTo>
                    <a:pt x="174" y="21"/>
                    <a:pt x="157" y="4"/>
                    <a:pt x="137"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3851350" y="2787375"/>
              <a:ext cx="5575" cy="6525"/>
            </a:xfrm>
            <a:custGeom>
              <a:avLst/>
              <a:gdLst/>
              <a:ahLst/>
              <a:cxnLst/>
              <a:rect l="l" t="t" r="r" b="b"/>
              <a:pathLst>
                <a:path w="223" h="261" extrusionOk="0">
                  <a:moveTo>
                    <a:pt x="136" y="1"/>
                  </a:moveTo>
                  <a:cubicBezTo>
                    <a:pt x="83" y="1"/>
                    <a:pt x="17" y="38"/>
                    <a:pt x="0" y="104"/>
                  </a:cubicBezTo>
                  <a:cubicBezTo>
                    <a:pt x="0" y="141"/>
                    <a:pt x="0" y="174"/>
                    <a:pt x="17" y="207"/>
                  </a:cubicBezTo>
                  <a:cubicBezTo>
                    <a:pt x="33" y="244"/>
                    <a:pt x="50" y="260"/>
                    <a:pt x="83" y="260"/>
                  </a:cubicBezTo>
                  <a:cubicBezTo>
                    <a:pt x="120" y="260"/>
                    <a:pt x="136" y="260"/>
                    <a:pt x="169" y="227"/>
                  </a:cubicBezTo>
                  <a:cubicBezTo>
                    <a:pt x="206" y="207"/>
                    <a:pt x="223" y="190"/>
                    <a:pt x="223" y="157"/>
                  </a:cubicBezTo>
                  <a:cubicBezTo>
                    <a:pt x="223" y="124"/>
                    <a:pt x="223" y="87"/>
                    <a:pt x="206" y="54"/>
                  </a:cubicBezTo>
                  <a:cubicBezTo>
                    <a:pt x="206" y="54"/>
                    <a:pt x="206" y="38"/>
                    <a:pt x="186" y="38"/>
                  </a:cubicBezTo>
                  <a:cubicBezTo>
                    <a:pt x="169" y="2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3860725" y="2710375"/>
              <a:ext cx="6100" cy="6300"/>
            </a:xfrm>
            <a:custGeom>
              <a:avLst/>
              <a:gdLst/>
              <a:ahLst/>
              <a:cxnLst/>
              <a:rect l="l" t="t" r="r" b="b"/>
              <a:pathLst>
                <a:path w="244" h="252" extrusionOk="0">
                  <a:moveTo>
                    <a:pt x="125" y="0"/>
                  </a:moveTo>
                  <a:cubicBezTo>
                    <a:pt x="102" y="0"/>
                    <a:pt x="82" y="14"/>
                    <a:pt x="70" y="26"/>
                  </a:cubicBezTo>
                  <a:cubicBezTo>
                    <a:pt x="37" y="42"/>
                    <a:pt x="17" y="75"/>
                    <a:pt x="17" y="112"/>
                  </a:cubicBezTo>
                  <a:cubicBezTo>
                    <a:pt x="0" y="145"/>
                    <a:pt x="17" y="178"/>
                    <a:pt x="37" y="195"/>
                  </a:cubicBezTo>
                  <a:cubicBezTo>
                    <a:pt x="54" y="232"/>
                    <a:pt x="70" y="248"/>
                    <a:pt x="103" y="248"/>
                  </a:cubicBezTo>
                  <a:cubicBezTo>
                    <a:pt x="110" y="250"/>
                    <a:pt x="118" y="251"/>
                    <a:pt x="125" y="251"/>
                  </a:cubicBezTo>
                  <a:cubicBezTo>
                    <a:pt x="173" y="251"/>
                    <a:pt x="226" y="206"/>
                    <a:pt x="244" y="145"/>
                  </a:cubicBezTo>
                  <a:cubicBezTo>
                    <a:pt x="244" y="112"/>
                    <a:pt x="244" y="75"/>
                    <a:pt x="223" y="59"/>
                  </a:cubicBezTo>
                  <a:cubicBezTo>
                    <a:pt x="223" y="42"/>
                    <a:pt x="206" y="42"/>
                    <a:pt x="206" y="26"/>
                  </a:cubicBezTo>
                  <a:cubicBezTo>
                    <a:pt x="190" y="9"/>
                    <a:pt x="173" y="9"/>
                    <a:pt x="157" y="9"/>
                  </a:cubicBezTo>
                  <a:cubicBezTo>
                    <a:pt x="146" y="3"/>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3838450" y="2735425"/>
              <a:ext cx="5600" cy="6450"/>
            </a:xfrm>
            <a:custGeom>
              <a:avLst/>
              <a:gdLst/>
              <a:ahLst/>
              <a:cxnLst/>
              <a:rect l="l" t="t" r="r" b="b"/>
              <a:pathLst>
                <a:path w="224" h="258" extrusionOk="0">
                  <a:moveTo>
                    <a:pt x="67" y="1"/>
                  </a:moveTo>
                  <a:cubicBezTo>
                    <a:pt x="34" y="17"/>
                    <a:pt x="17" y="54"/>
                    <a:pt x="1" y="87"/>
                  </a:cubicBezTo>
                  <a:lnTo>
                    <a:pt x="1" y="190"/>
                  </a:lnTo>
                  <a:cubicBezTo>
                    <a:pt x="13" y="229"/>
                    <a:pt x="51" y="257"/>
                    <a:pt x="91" y="257"/>
                  </a:cubicBezTo>
                  <a:cubicBezTo>
                    <a:pt x="106" y="257"/>
                    <a:pt x="122" y="253"/>
                    <a:pt x="137" y="244"/>
                  </a:cubicBezTo>
                  <a:cubicBezTo>
                    <a:pt x="186" y="223"/>
                    <a:pt x="223" y="141"/>
                    <a:pt x="207" y="87"/>
                  </a:cubicBezTo>
                  <a:cubicBezTo>
                    <a:pt x="207" y="54"/>
                    <a:pt x="186" y="38"/>
                    <a:pt x="186" y="38"/>
                  </a:cubicBezTo>
                  <a:cubicBezTo>
                    <a:pt x="170" y="17"/>
                    <a:pt x="170" y="17"/>
                    <a:pt x="153" y="17"/>
                  </a:cubicBezTo>
                  <a:cubicBezTo>
                    <a:pt x="137" y="1"/>
                    <a:pt x="104"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4233950" y="2773100"/>
              <a:ext cx="6000" cy="6425"/>
            </a:xfrm>
            <a:custGeom>
              <a:avLst/>
              <a:gdLst/>
              <a:ahLst/>
              <a:cxnLst/>
              <a:rect l="l" t="t" r="r" b="b"/>
              <a:pathLst>
                <a:path w="240" h="257" extrusionOk="0">
                  <a:moveTo>
                    <a:pt x="131" y="0"/>
                  </a:moveTo>
                  <a:cubicBezTo>
                    <a:pt x="97" y="0"/>
                    <a:pt x="63" y="13"/>
                    <a:pt x="33" y="40"/>
                  </a:cubicBezTo>
                  <a:cubicBezTo>
                    <a:pt x="33" y="56"/>
                    <a:pt x="17" y="77"/>
                    <a:pt x="17" y="110"/>
                  </a:cubicBezTo>
                  <a:cubicBezTo>
                    <a:pt x="0" y="143"/>
                    <a:pt x="17" y="196"/>
                    <a:pt x="54" y="229"/>
                  </a:cubicBezTo>
                  <a:cubicBezTo>
                    <a:pt x="64" y="249"/>
                    <a:pt x="85" y="257"/>
                    <a:pt x="108" y="257"/>
                  </a:cubicBezTo>
                  <a:cubicBezTo>
                    <a:pt x="124" y="257"/>
                    <a:pt x="142" y="253"/>
                    <a:pt x="157" y="246"/>
                  </a:cubicBezTo>
                  <a:cubicBezTo>
                    <a:pt x="173" y="229"/>
                    <a:pt x="190" y="229"/>
                    <a:pt x="206" y="213"/>
                  </a:cubicBezTo>
                  <a:cubicBezTo>
                    <a:pt x="239" y="143"/>
                    <a:pt x="239" y="77"/>
                    <a:pt x="206" y="23"/>
                  </a:cubicBezTo>
                  <a:cubicBezTo>
                    <a:pt x="184" y="8"/>
                    <a:pt x="158"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3895550" y="2689975"/>
              <a:ext cx="2600" cy="1250"/>
            </a:xfrm>
            <a:custGeom>
              <a:avLst/>
              <a:gdLst/>
              <a:ahLst/>
              <a:cxnLst/>
              <a:rect l="l" t="t" r="r" b="b"/>
              <a:pathLst>
                <a:path w="104" h="50" extrusionOk="0">
                  <a:moveTo>
                    <a:pt x="1" y="0"/>
                  </a:moveTo>
                  <a:cubicBezTo>
                    <a:pt x="1" y="1"/>
                    <a:pt x="1" y="17"/>
                    <a:pt x="17" y="17"/>
                  </a:cubicBezTo>
                  <a:cubicBezTo>
                    <a:pt x="34" y="33"/>
                    <a:pt x="50" y="50"/>
                    <a:pt x="67" y="50"/>
                  </a:cubicBezTo>
                  <a:lnTo>
                    <a:pt x="104" y="50"/>
                  </a:lnTo>
                  <a:cubicBezTo>
                    <a:pt x="67" y="33"/>
                    <a:pt x="34" y="1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4205600" y="2722950"/>
              <a:ext cx="6000" cy="6425"/>
            </a:xfrm>
            <a:custGeom>
              <a:avLst/>
              <a:gdLst/>
              <a:ahLst/>
              <a:cxnLst/>
              <a:rect l="l" t="t" r="r" b="b"/>
              <a:pathLst>
                <a:path w="240" h="257" extrusionOk="0">
                  <a:moveTo>
                    <a:pt x="104" y="1"/>
                  </a:moveTo>
                  <a:cubicBezTo>
                    <a:pt x="34" y="38"/>
                    <a:pt x="1" y="104"/>
                    <a:pt x="17" y="174"/>
                  </a:cubicBezTo>
                  <a:cubicBezTo>
                    <a:pt x="34" y="207"/>
                    <a:pt x="54" y="228"/>
                    <a:pt x="71" y="244"/>
                  </a:cubicBezTo>
                  <a:cubicBezTo>
                    <a:pt x="87" y="252"/>
                    <a:pt x="104" y="256"/>
                    <a:pt x="119" y="256"/>
                  </a:cubicBezTo>
                  <a:cubicBezTo>
                    <a:pt x="133" y="256"/>
                    <a:pt x="147" y="252"/>
                    <a:pt x="157" y="244"/>
                  </a:cubicBezTo>
                  <a:cubicBezTo>
                    <a:pt x="190" y="228"/>
                    <a:pt x="207" y="207"/>
                    <a:pt x="223" y="174"/>
                  </a:cubicBezTo>
                  <a:cubicBezTo>
                    <a:pt x="240" y="141"/>
                    <a:pt x="240" y="104"/>
                    <a:pt x="240" y="87"/>
                  </a:cubicBezTo>
                  <a:cubicBezTo>
                    <a:pt x="240" y="54"/>
                    <a:pt x="223" y="38"/>
                    <a:pt x="207" y="21"/>
                  </a:cubicBezTo>
                  <a:cubicBezTo>
                    <a:pt x="207" y="21"/>
                    <a:pt x="190" y="2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4208600" y="2739275"/>
              <a:ext cx="5575" cy="6475"/>
            </a:xfrm>
            <a:custGeom>
              <a:avLst/>
              <a:gdLst/>
              <a:ahLst/>
              <a:cxnLst/>
              <a:rect l="l" t="t" r="r" b="b"/>
              <a:pathLst>
                <a:path w="223" h="259" extrusionOk="0">
                  <a:moveTo>
                    <a:pt x="119" y="0"/>
                  </a:moveTo>
                  <a:cubicBezTo>
                    <a:pt x="69" y="0"/>
                    <a:pt x="14" y="46"/>
                    <a:pt x="0" y="106"/>
                  </a:cubicBezTo>
                  <a:cubicBezTo>
                    <a:pt x="0" y="139"/>
                    <a:pt x="0" y="172"/>
                    <a:pt x="17" y="210"/>
                  </a:cubicBezTo>
                  <a:cubicBezTo>
                    <a:pt x="37" y="226"/>
                    <a:pt x="54" y="242"/>
                    <a:pt x="87" y="259"/>
                  </a:cubicBezTo>
                  <a:cubicBezTo>
                    <a:pt x="140" y="259"/>
                    <a:pt x="206" y="226"/>
                    <a:pt x="223" y="139"/>
                  </a:cubicBezTo>
                  <a:cubicBezTo>
                    <a:pt x="223" y="106"/>
                    <a:pt x="223" y="90"/>
                    <a:pt x="206" y="53"/>
                  </a:cubicBezTo>
                  <a:cubicBezTo>
                    <a:pt x="206" y="36"/>
                    <a:pt x="190" y="36"/>
                    <a:pt x="190" y="36"/>
                  </a:cubicBezTo>
                  <a:cubicBezTo>
                    <a:pt x="173" y="20"/>
                    <a:pt x="157" y="3"/>
                    <a:pt x="140" y="3"/>
                  </a:cubicBezTo>
                  <a:cubicBezTo>
                    <a:pt x="133" y="1"/>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3899375" y="2766225"/>
              <a:ext cx="6100" cy="6550"/>
            </a:xfrm>
            <a:custGeom>
              <a:avLst/>
              <a:gdLst/>
              <a:ahLst/>
              <a:cxnLst/>
              <a:rect l="l" t="t" r="r" b="b"/>
              <a:pathLst>
                <a:path w="244" h="262" extrusionOk="0">
                  <a:moveTo>
                    <a:pt x="135" y="1"/>
                  </a:moveTo>
                  <a:cubicBezTo>
                    <a:pt x="103" y="1"/>
                    <a:pt x="67" y="18"/>
                    <a:pt x="37" y="59"/>
                  </a:cubicBezTo>
                  <a:cubicBezTo>
                    <a:pt x="0" y="109"/>
                    <a:pt x="0" y="179"/>
                    <a:pt x="37" y="228"/>
                  </a:cubicBezTo>
                  <a:cubicBezTo>
                    <a:pt x="59" y="251"/>
                    <a:pt x="83" y="261"/>
                    <a:pt x="109" y="261"/>
                  </a:cubicBezTo>
                  <a:cubicBezTo>
                    <a:pt x="143" y="261"/>
                    <a:pt x="178" y="243"/>
                    <a:pt x="207" y="212"/>
                  </a:cubicBezTo>
                  <a:cubicBezTo>
                    <a:pt x="244" y="162"/>
                    <a:pt x="244" y="76"/>
                    <a:pt x="190" y="22"/>
                  </a:cubicBezTo>
                  <a:cubicBezTo>
                    <a:pt x="177" y="9"/>
                    <a:pt x="157"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3895150" y="2791800"/>
              <a:ext cx="6000" cy="6525"/>
            </a:xfrm>
            <a:custGeom>
              <a:avLst/>
              <a:gdLst/>
              <a:ahLst/>
              <a:cxnLst/>
              <a:rect l="l" t="t" r="r" b="b"/>
              <a:pathLst>
                <a:path w="240" h="261" extrusionOk="0">
                  <a:moveTo>
                    <a:pt x="134" y="1"/>
                  </a:moveTo>
                  <a:cubicBezTo>
                    <a:pt x="119" y="1"/>
                    <a:pt x="101" y="5"/>
                    <a:pt x="83" y="13"/>
                  </a:cubicBezTo>
                  <a:cubicBezTo>
                    <a:pt x="33" y="30"/>
                    <a:pt x="0" y="116"/>
                    <a:pt x="17" y="186"/>
                  </a:cubicBezTo>
                  <a:cubicBezTo>
                    <a:pt x="31" y="228"/>
                    <a:pt x="67" y="261"/>
                    <a:pt x="120" y="261"/>
                  </a:cubicBezTo>
                  <a:cubicBezTo>
                    <a:pt x="130" y="261"/>
                    <a:pt x="141" y="259"/>
                    <a:pt x="153" y="257"/>
                  </a:cubicBezTo>
                  <a:cubicBezTo>
                    <a:pt x="206" y="219"/>
                    <a:pt x="239" y="153"/>
                    <a:pt x="223" y="83"/>
                  </a:cubicBezTo>
                  <a:cubicBezTo>
                    <a:pt x="223" y="67"/>
                    <a:pt x="223" y="50"/>
                    <a:pt x="206" y="30"/>
                  </a:cubicBezTo>
                  <a:cubicBezTo>
                    <a:pt x="186" y="30"/>
                    <a:pt x="186" y="13"/>
                    <a:pt x="169"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3900700" y="2827475"/>
              <a:ext cx="6025" cy="6300"/>
            </a:xfrm>
            <a:custGeom>
              <a:avLst/>
              <a:gdLst/>
              <a:ahLst/>
              <a:cxnLst/>
              <a:rect l="l" t="t" r="r" b="b"/>
              <a:pathLst>
                <a:path w="241" h="252" extrusionOk="0">
                  <a:moveTo>
                    <a:pt x="129" y="0"/>
                  </a:moveTo>
                  <a:cubicBezTo>
                    <a:pt x="116" y="0"/>
                    <a:pt x="104" y="5"/>
                    <a:pt x="88" y="13"/>
                  </a:cubicBezTo>
                  <a:cubicBezTo>
                    <a:pt x="50" y="29"/>
                    <a:pt x="34" y="46"/>
                    <a:pt x="17" y="83"/>
                  </a:cubicBezTo>
                  <a:cubicBezTo>
                    <a:pt x="1" y="116"/>
                    <a:pt x="1" y="149"/>
                    <a:pt x="1" y="169"/>
                  </a:cubicBezTo>
                  <a:cubicBezTo>
                    <a:pt x="17" y="202"/>
                    <a:pt x="34" y="235"/>
                    <a:pt x="67" y="252"/>
                  </a:cubicBezTo>
                  <a:lnTo>
                    <a:pt x="154" y="252"/>
                  </a:lnTo>
                  <a:cubicBezTo>
                    <a:pt x="207" y="219"/>
                    <a:pt x="240" y="149"/>
                    <a:pt x="224" y="83"/>
                  </a:cubicBezTo>
                  <a:cubicBezTo>
                    <a:pt x="224" y="66"/>
                    <a:pt x="207" y="46"/>
                    <a:pt x="191" y="29"/>
                  </a:cubicBezTo>
                  <a:cubicBezTo>
                    <a:pt x="191" y="29"/>
                    <a:pt x="191" y="13"/>
                    <a:pt x="170" y="13"/>
                  </a:cubicBezTo>
                  <a:cubicBezTo>
                    <a:pt x="154" y="5"/>
                    <a:pt x="141"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212925" y="2757375"/>
              <a:ext cx="5575" cy="6425"/>
            </a:xfrm>
            <a:custGeom>
              <a:avLst/>
              <a:gdLst/>
              <a:ahLst/>
              <a:cxnLst/>
              <a:rect l="l" t="t" r="r" b="b"/>
              <a:pathLst>
                <a:path w="223" h="257" extrusionOk="0">
                  <a:moveTo>
                    <a:pt x="120" y="1"/>
                  </a:moveTo>
                  <a:cubicBezTo>
                    <a:pt x="70" y="1"/>
                    <a:pt x="17" y="50"/>
                    <a:pt x="0" y="104"/>
                  </a:cubicBezTo>
                  <a:cubicBezTo>
                    <a:pt x="0" y="137"/>
                    <a:pt x="0" y="170"/>
                    <a:pt x="17" y="207"/>
                  </a:cubicBezTo>
                  <a:cubicBezTo>
                    <a:pt x="33" y="224"/>
                    <a:pt x="50" y="240"/>
                    <a:pt x="87" y="256"/>
                  </a:cubicBezTo>
                  <a:cubicBezTo>
                    <a:pt x="136" y="256"/>
                    <a:pt x="206" y="207"/>
                    <a:pt x="223" y="137"/>
                  </a:cubicBezTo>
                  <a:lnTo>
                    <a:pt x="223" y="104"/>
                  </a:lnTo>
                  <a:cubicBezTo>
                    <a:pt x="223" y="67"/>
                    <a:pt x="206" y="50"/>
                    <a:pt x="190" y="17"/>
                  </a:cubicBezTo>
                  <a:cubicBezTo>
                    <a:pt x="173"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3885250" y="2806350"/>
              <a:ext cx="5600" cy="6500"/>
            </a:xfrm>
            <a:custGeom>
              <a:avLst/>
              <a:gdLst/>
              <a:ahLst/>
              <a:cxnLst/>
              <a:rect l="l" t="t" r="r" b="b"/>
              <a:pathLst>
                <a:path w="224" h="260" extrusionOk="0">
                  <a:moveTo>
                    <a:pt x="137" y="0"/>
                  </a:moveTo>
                  <a:cubicBezTo>
                    <a:pt x="104" y="0"/>
                    <a:pt x="87" y="17"/>
                    <a:pt x="50" y="33"/>
                  </a:cubicBezTo>
                  <a:cubicBezTo>
                    <a:pt x="34" y="50"/>
                    <a:pt x="17" y="87"/>
                    <a:pt x="1" y="120"/>
                  </a:cubicBezTo>
                  <a:cubicBezTo>
                    <a:pt x="1" y="153"/>
                    <a:pt x="1" y="190"/>
                    <a:pt x="17" y="206"/>
                  </a:cubicBezTo>
                  <a:cubicBezTo>
                    <a:pt x="34" y="239"/>
                    <a:pt x="50" y="256"/>
                    <a:pt x="87" y="256"/>
                  </a:cubicBezTo>
                  <a:cubicBezTo>
                    <a:pt x="94" y="258"/>
                    <a:pt x="100" y="259"/>
                    <a:pt x="107" y="259"/>
                  </a:cubicBezTo>
                  <a:cubicBezTo>
                    <a:pt x="154" y="259"/>
                    <a:pt x="209" y="214"/>
                    <a:pt x="223" y="153"/>
                  </a:cubicBezTo>
                  <a:cubicBezTo>
                    <a:pt x="223" y="120"/>
                    <a:pt x="223" y="87"/>
                    <a:pt x="207" y="50"/>
                  </a:cubicBezTo>
                  <a:lnTo>
                    <a:pt x="190"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3899775" y="2810075"/>
              <a:ext cx="6125" cy="6600"/>
            </a:xfrm>
            <a:custGeom>
              <a:avLst/>
              <a:gdLst/>
              <a:ahLst/>
              <a:cxnLst/>
              <a:rect l="l" t="t" r="r" b="b"/>
              <a:pathLst>
                <a:path w="245" h="264" extrusionOk="0">
                  <a:moveTo>
                    <a:pt x="121" y="1"/>
                  </a:moveTo>
                  <a:cubicBezTo>
                    <a:pt x="72" y="1"/>
                    <a:pt x="19" y="49"/>
                    <a:pt x="1" y="107"/>
                  </a:cubicBezTo>
                  <a:cubicBezTo>
                    <a:pt x="1" y="144"/>
                    <a:pt x="1" y="193"/>
                    <a:pt x="21" y="210"/>
                  </a:cubicBezTo>
                  <a:cubicBezTo>
                    <a:pt x="38" y="226"/>
                    <a:pt x="71" y="247"/>
                    <a:pt x="87" y="264"/>
                  </a:cubicBezTo>
                  <a:cubicBezTo>
                    <a:pt x="125" y="264"/>
                    <a:pt x="158" y="247"/>
                    <a:pt x="174" y="226"/>
                  </a:cubicBezTo>
                  <a:cubicBezTo>
                    <a:pt x="207" y="210"/>
                    <a:pt x="228" y="177"/>
                    <a:pt x="228" y="144"/>
                  </a:cubicBezTo>
                  <a:cubicBezTo>
                    <a:pt x="244" y="107"/>
                    <a:pt x="228" y="74"/>
                    <a:pt x="207" y="57"/>
                  </a:cubicBezTo>
                  <a:cubicBezTo>
                    <a:pt x="207" y="41"/>
                    <a:pt x="207" y="41"/>
                    <a:pt x="191" y="20"/>
                  </a:cubicBezTo>
                  <a:cubicBezTo>
                    <a:pt x="174" y="4"/>
                    <a:pt x="158" y="4"/>
                    <a:pt x="141" y="4"/>
                  </a:cubicBezTo>
                  <a:cubicBezTo>
                    <a:pt x="134" y="2"/>
                    <a:pt x="128"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4158400" y="2824625"/>
              <a:ext cx="5575" cy="6250"/>
            </a:xfrm>
            <a:custGeom>
              <a:avLst/>
              <a:gdLst/>
              <a:ahLst/>
              <a:cxnLst/>
              <a:rect l="l" t="t" r="r" b="b"/>
              <a:pathLst>
                <a:path w="223" h="250" extrusionOk="0">
                  <a:moveTo>
                    <a:pt x="111" y="0"/>
                  </a:moveTo>
                  <a:cubicBezTo>
                    <a:pt x="92" y="0"/>
                    <a:pt x="76" y="12"/>
                    <a:pt x="50" y="24"/>
                  </a:cubicBezTo>
                  <a:cubicBezTo>
                    <a:pt x="33" y="40"/>
                    <a:pt x="17" y="77"/>
                    <a:pt x="0" y="110"/>
                  </a:cubicBezTo>
                  <a:cubicBezTo>
                    <a:pt x="0" y="143"/>
                    <a:pt x="0" y="180"/>
                    <a:pt x="17" y="197"/>
                  </a:cubicBezTo>
                  <a:cubicBezTo>
                    <a:pt x="33" y="230"/>
                    <a:pt x="50" y="246"/>
                    <a:pt x="87" y="246"/>
                  </a:cubicBezTo>
                  <a:cubicBezTo>
                    <a:pt x="93" y="249"/>
                    <a:pt x="100" y="250"/>
                    <a:pt x="107" y="250"/>
                  </a:cubicBezTo>
                  <a:cubicBezTo>
                    <a:pt x="154" y="250"/>
                    <a:pt x="209" y="204"/>
                    <a:pt x="223" y="143"/>
                  </a:cubicBezTo>
                  <a:cubicBezTo>
                    <a:pt x="223" y="110"/>
                    <a:pt x="223" y="77"/>
                    <a:pt x="206" y="57"/>
                  </a:cubicBezTo>
                  <a:cubicBezTo>
                    <a:pt x="206" y="40"/>
                    <a:pt x="206" y="40"/>
                    <a:pt x="190" y="24"/>
                  </a:cubicBezTo>
                  <a:cubicBezTo>
                    <a:pt x="169" y="7"/>
                    <a:pt x="153" y="7"/>
                    <a:pt x="136" y="7"/>
                  </a:cubicBez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4156225" y="2746150"/>
              <a:ext cx="6000" cy="6425"/>
            </a:xfrm>
            <a:custGeom>
              <a:avLst/>
              <a:gdLst/>
              <a:ahLst/>
              <a:cxnLst/>
              <a:rect l="l" t="t" r="r" b="b"/>
              <a:pathLst>
                <a:path w="240" h="257" extrusionOk="0">
                  <a:moveTo>
                    <a:pt x="104" y="0"/>
                  </a:moveTo>
                  <a:cubicBezTo>
                    <a:pt x="87" y="21"/>
                    <a:pt x="50" y="38"/>
                    <a:pt x="34" y="54"/>
                  </a:cubicBezTo>
                  <a:cubicBezTo>
                    <a:pt x="17" y="71"/>
                    <a:pt x="17" y="104"/>
                    <a:pt x="1" y="141"/>
                  </a:cubicBezTo>
                  <a:cubicBezTo>
                    <a:pt x="1" y="174"/>
                    <a:pt x="17" y="207"/>
                    <a:pt x="34" y="227"/>
                  </a:cubicBezTo>
                  <a:cubicBezTo>
                    <a:pt x="56" y="248"/>
                    <a:pt x="80" y="257"/>
                    <a:pt x="104" y="257"/>
                  </a:cubicBezTo>
                  <a:cubicBezTo>
                    <a:pt x="140" y="257"/>
                    <a:pt x="175" y="238"/>
                    <a:pt x="207" y="207"/>
                  </a:cubicBezTo>
                  <a:cubicBezTo>
                    <a:pt x="240" y="157"/>
                    <a:pt x="240" y="71"/>
                    <a:pt x="207" y="38"/>
                  </a:cubicBezTo>
                  <a:cubicBezTo>
                    <a:pt x="174"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4150675" y="2730275"/>
              <a:ext cx="6000" cy="6600"/>
            </a:xfrm>
            <a:custGeom>
              <a:avLst/>
              <a:gdLst/>
              <a:ahLst/>
              <a:cxnLst/>
              <a:rect l="l" t="t" r="r" b="b"/>
              <a:pathLst>
                <a:path w="240" h="264" extrusionOk="0">
                  <a:moveTo>
                    <a:pt x="153" y="1"/>
                  </a:moveTo>
                  <a:cubicBezTo>
                    <a:pt x="87" y="1"/>
                    <a:pt x="33" y="54"/>
                    <a:pt x="17" y="120"/>
                  </a:cubicBezTo>
                  <a:cubicBezTo>
                    <a:pt x="0" y="157"/>
                    <a:pt x="0" y="190"/>
                    <a:pt x="17" y="207"/>
                  </a:cubicBezTo>
                  <a:cubicBezTo>
                    <a:pt x="33" y="244"/>
                    <a:pt x="66" y="260"/>
                    <a:pt x="87" y="260"/>
                  </a:cubicBezTo>
                  <a:cubicBezTo>
                    <a:pt x="95" y="262"/>
                    <a:pt x="103" y="263"/>
                    <a:pt x="111" y="263"/>
                  </a:cubicBezTo>
                  <a:cubicBezTo>
                    <a:pt x="169" y="263"/>
                    <a:pt x="223" y="215"/>
                    <a:pt x="223" y="157"/>
                  </a:cubicBezTo>
                  <a:cubicBezTo>
                    <a:pt x="239" y="120"/>
                    <a:pt x="239" y="87"/>
                    <a:pt x="223" y="54"/>
                  </a:cubicBezTo>
                  <a:cubicBezTo>
                    <a:pt x="206" y="54"/>
                    <a:pt x="206" y="38"/>
                    <a:pt x="206" y="38"/>
                  </a:cubicBez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4157975" y="2762950"/>
              <a:ext cx="6000" cy="6525"/>
            </a:xfrm>
            <a:custGeom>
              <a:avLst/>
              <a:gdLst/>
              <a:ahLst/>
              <a:cxnLst/>
              <a:rect l="l" t="t" r="r" b="b"/>
              <a:pathLst>
                <a:path w="240" h="261" extrusionOk="0">
                  <a:moveTo>
                    <a:pt x="153" y="1"/>
                  </a:moveTo>
                  <a:cubicBezTo>
                    <a:pt x="83" y="1"/>
                    <a:pt x="34" y="50"/>
                    <a:pt x="17" y="120"/>
                  </a:cubicBezTo>
                  <a:cubicBezTo>
                    <a:pt x="1" y="153"/>
                    <a:pt x="17" y="190"/>
                    <a:pt x="34" y="207"/>
                  </a:cubicBezTo>
                  <a:cubicBezTo>
                    <a:pt x="34" y="240"/>
                    <a:pt x="67" y="256"/>
                    <a:pt x="104" y="256"/>
                  </a:cubicBezTo>
                  <a:cubicBezTo>
                    <a:pt x="111" y="259"/>
                    <a:pt x="119" y="261"/>
                    <a:pt x="127" y="261"/>
                  </a:cubicBezTo>
                  <a:cubicBezTo>
                    <a:pt x="173" y="261"/>
                    <a:pt x="226" y="213"/>
                    <a:pt x="240" y="153"/>
                  </a:cubicBezTo>
                  <a:cubicBezTo>
                    <a:pt x="240" y="120"/>
                    <a:pt x="240" y="87"/>
                    <a:pt x="223" y="50"/>
                  </a:cubicBezTo>
                  <a:lnTo>
                    <a:pt x="207" y="33"/>
                  </a:lnTo>
                  <a:cubicBezTo>
                    <a:pt x="186"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4163950" y="2730550"/>
              <a:ext cx="6425" cy="6400"/>
            </a:xfrm>
            <a:custGeom>
              <a:avLst/>
              <a:gdLst/>
              <a:ahLst/>
              <a:cxnLst/>
              <a:rect l="l" t="t" r="r" b="b"/>
              <a:pathLst>
                <a:path w="257" h="256" extrusionOk="0">
                  <a:moveTo>
                    <a:pt x="144" y="1"/>
                  </a:moveTo>
                  <a:cubicBezTo>
                    <a:pt x="114" y="1"/>
                    <a:pt x="80" y="14"/>
                    <a:pt x="50" y="43"/>
                  </a:cubicBezTo>
                  <a:cubicBezTo>
                    <a:pt x="1" y="109"/>
                    <a:pt x="17" y="179"/>
                    <a:pt x="50" y="233"/>
                  </a:cubicBezTo>
                  <a:cubicBezTo>
                    <a:pt x="71" y="249"/>
                    <a:pt x="87" y="249"/>
                    <a:pt x="104" y="249"/>
                  </a:cubicBezTo>
                  <a:cubicBezTo>
                    <a:pt x="113" y="254"/>
                    <a:pt x="123" y="256"/>
                    <a:pt x="133" y="256"/>
                  </a:cubicBezTo>
                  <a:cubicBezTo>
                    <a:pt x="163" y="256"/>
                    <a:pt x="195" y="240"/>
                    <a:pt x="207" y="212"/>
                  </a:cubicBezTo>
                  <a:cubicBezTo>
                    <a:pt x="240" y="163"/>
                    <a:pt x="256" y="109"/>
                    <a:pt x="240" y="76"/>
                  </a:cubicBezTo>
                  <a:cubicBezTo>
                    <a:pt x="240" y="60"/>
                    <a:pt x="224" y="43"/>
                    <a:pt x="207" y="27"/>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4190975" y="2720375"/>
              <a:ext cx="6100" cy="6525"/>
            </a:xfrm>
            <a:custGeom>
              <a:avLst/>
              <a:gdLst/>
              <a:ahLst/>
              <a:cxnLst/>
              <a:rect l="l" t="t" r="r" b="b"/>
              <a:pathLst>
                <a:path w="244" h="261" extrusionOk="0">
                  <a:moveTo>
                    <a:pt x="140" y="1"/>
                  </a:moveTo>
                  <a:cubicBezTo>
                    <a:pt x="124" y="1"/>
                    <a:pt x="87" y="1"/>
                    <a:pt x="54" y="21"/>
                  </a:cubicBezTo>
                  <a:cubicBezTo>
                    <a:pt x="37" y="38"/>
                    <a:pt x="21" y="71"/>
                    <a:pt x="0" y="104"/>
                  </a:cubicBezTo>
                  <a:cubicBezTo>
                    <a:pt x="0" y="141"/>
                    <a:pt x="0" y="174"/>
                    <a:pt x="21" y="207"/>
                  </a:cubicBezTo>
                  <a:cubicBezTo>
                    <a:pt x="37" y="228"/>
                    <a:pt x="54" y="244"/>
                    <a:pt x="87" y="260"/>
                  </a:cubicBezTo>
                  <a:cubicBezTo>
                    <a:pt x="157" y="260"/>
                    <a:pt x="206" y="207"/>
                    <a:pt x="227" y="141"/>
                  </a:cubicBezTo>
                  <a:cubicBezTo>
                    <a:pt x="243" y="104"/>
                    <a:pt x="227" y="71"/>
                    <a:pt x="206" y="54"/>
                  </a:cubicBezTo>
                  <a:cubicBezTo>
                    <a:pt x="206" y="38"/>
                    <a:pt x="206" y="38"/>
                    <a:pt x="190" y="21"/>
                  </a:cubicBezTo>
                  <a:cubicBezTo>
                    <a:pt x="190" y="2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4162200" y="2715750"/>
              <a:ext cx="5600" cy="6500"/>
            </a:xfrm>
            <a:custGeom>
              <a:avLst/>
              <a:gdLst/>
              <a:ahLst/>
              <a:cxnLst/>
              <a:rect l="l" t="t" r="r" b="b"/>
              <a:pathLst>
                <a:path w="224" h="260" extrusionOk="0">
                  <a:moveTo>
                    <a:pt x="141" y="0"/>
                  </a:moveTo>
                  <a:cubicBezTo>
                    <a:pt x="120" y="0"/>
                    <a:pt x="87" y="17"/>
                    <a:pt x="54" y="33"/>
                  </a:cubicBezTo>
                  <a:cubicBezTo>
                    <a:pt x="38" y="50"/>
                    <a:pt x="17" y="83"/>
                    <a:pt x="1" y="120"/>
                  </a:cubicBezTo>
                  <a:cubicBezTo>
                    <a:pt x="1" y="153"/>
                    <a:pt x="1" y="186"/>
                    <a:pt x="17" y="206"/>
                  </a:cubicBezTo>
                  <a:cubicBezTo>
                    <a:pt x="38" y="239"/>
                    <a:pt x="54" y="256"/>
                    <a:pt x="87" y="256"/>
                  </a:cubicBezTo>
                  <a:cubicBezTo>
                    <a:pt x="97" y="258"/>
                    <a:pt x="105" y="259"/>
                    <a:pt x="114" y="259"/>
                  </a:cubicBezTo>
                  <a:cubicBezTo>
                    <a:pt x="170" y="259"/>
                    <a:pt x="209" y="214"/>
                    <a:pt x="223" y="153"/>
                  </a:cubicBezTo>
                  <a:cubicBezTo>
                    <a:pt x="223" y="120"/>
                    <a:pt x="223" y="83"/>
                    <a:pt x="207" y="50"/>
                  </a:cubicBezTo>
                  <a:cubicBezTo>
                    <a:pt x="207" y="50"/>
                    <a:pt x="207" y="33"/>
                    <a:pt x="190" y="33"/>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4148075" y="2839425"/>
              <a:ext cx="5600" cy="6075"/>
            </a:xfrm>
            <a:custGeom>
              <a:avLst/>
              <a:gdLst/>
              <a:ahLst/>
              <a:cxnLst/>
              <a:rect l="l" t="t" r="r" b="b"/>
              <a:pathLst>
                <a:path w="224" h="243" extrusionOk="0">
                  <a:moveTo>
                    <a:pt x="121" y="1"/>
                  </a:moveTo>
                  <a:cubicBezTo>
                    <a:pt x="67" y="1"/>
                    <a:pt x="17" y="34"/>
                    <a:pt x="1" y="104"/>
                  </a:cubicBezTo>
                  <a:cubicBezTo>
                    <a:pt x="1" y="137"/>
                    <a:pt x="1" y="170"/>
                    <a:pt x="17" y="186"/>
                  </a:cubicBezTo>
                  <a:cubicBezTo>
                    <a:pt x="34" y="223"/>
                    <a:pt x="50" y="240"/>
                    <a:pt x="88" y="240"/>
                  </a:cubicBezTo>
                  <a:cubicBezTo>
                    <a:pt x="94" y="242"/>
                    <a:pt x="101" y="243"/>
                    <a:pt x="108" y="243"/>
                  </a:cubicBezTo>
                  <a:cubicBezTo>
                    <a:pt x="154" y="243"/>
                    <a:pt x="209" y="198"/>
                    <a:pt x="224" y="137"/>
                  </a:cubicBezTo>
                  <a:lnTo>
                    <a:pt x="224" y="104"/>
                  </a:lnTo>
                  <a:cubicBezTo>
                    <a:pt x="224" y="67"/>
                    <a:pt x="207" y="34"/>
                    <a:pt x="191" y="17"/>
                  </a:cubicBezTo>
                  <a:cubicBezTo>
                    <a:pt x="170"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4140775" y="2804700"/>
              <a:ext cx="6000" cy="6725"/>
            </a:xfrm>
            <a:custGeom>
              <a:avLst/>
              <a:gdLst/>
              <a:ahLst/>
              <a:cxnLst/>
              <a:rect l="l" t="t" r="r" b="b"/>
              <a:pathLst>
                <a:path w="240" h="269" extrusionOk="0">
                  <a:moveTo>
                    <a:pt x="139" y="0"/>
                  </a:moveTo>
                  <a:cubicBezTo>
                    <a:pt x="124" y="0"/>
                    <a:pt x="112" y="4"/>
                    <a:pt x="103" y="13"/>
                  </a:cubicBezTo>
                  <a:cubicBezTo>
                    <a:pt x="33" y="50"/>
                    <a:pt x="0" y="116"/>
                    <a:pt x="17" y="186"/>
                  </a:cubicBezTo>
                  <a:cubicBezTo>
                    <a:pt x="33" y="219"/>
                    <a:pt x="50" y="235"/>
                    <a:pt x="70" y="256"/>
                  </a:cubicBezTo>
                  <a:cubicBezTo>
                    <a:pt x="87" y="264"/>
                    <a:pt x="99" y="268"/>
                    <a:pt x="112" y="268"/>
                  </a:cubicBezTo>
                  <a:cubicBezTo>
                    <a:pt x="124" y="268"/>
                    <a:pt x="136" y="264"/>
                    <a:pt x="153" y="256"/>
                  </a:cubicBezTo>
                  <a:cubicBezTo>
                    <a:pt x="190" y="235"/>
                    <a:pt x="206" y="219"/>
                    <a:pt x="223" y="186"/>
                  </a:cubicBezTo>
                  <a:cubicBezTo>
                    <a:pt x="239" y="153"/>
                    <a:pt x="239" y="116"/>
                    <a:pt x="239" y="83"/>
                  </a:cubicBezTo>
                  <a:cubicBezTo>
                    <a:pt x="223" y="66"/>
                    <a:pt x="223" y="50"/>
                    <a:pt x="206" y="29"/>
                  </a:cubicBezTo>
                  <a:lnTo>
                    <a:pt x="190" y="13"/>
                  </a:ln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143350" y="2715325"/>
              <a:ext cx="6000" cy="6325"/>
            </a:xfrm>
            <a:custGeom>
              <a:avLst/>
              <a:gdLst/>
              <a:ahLst/>
              <a:cxnLst/>
              <a:rect l="l" t="t" r="r" b="b"/>
              <a:pathLst>
                <a:path w="240" h="253" extrusionOk="0">
                  <a:moveTo>
                    <a:pt x="133" y="1"/>
                  </a:moveTo>
                  <a:cubicBezTo>
                    <a:pt x="99" y="1"/>
                    <a:pt x="64" y="19"/>
                    <a:pt x="33" y="50"/>
                  </a:cubicBezTo>
                  <a:cubicBezTo>
                    <a:pt x="0" y="100"/>
                    <a:pt x="0" y="186"/>
                    <a:pt x="50" y="223"/>
                  </a:cubicBezTo>
                  <a:cubicBezTo>
                    <a:pt x="65" y="244"/>
                    <a:pt x="85" y="253"/>
                    <a:pt x="107" y="253"/>
                  </a:cubicBezTo>
                  <a:cubicBezTo>
                    <a:pt x="139" y="253"/>
                    <a:pt x="175" y="234"/>
                    <a:pt x="206" y="203"/>
                  </a:cubicBezTo>
                  <a:cubicBezTo>
                    <a:pt x="239" y="153"/>
                    <a:pt x="239" y="67"/>
                    <a:pt x="206" y="34"/>
                  </a:cubicBezTo>
                  <a:cubicBezTo>
                    <a:pt x="184" y="11"/>
                    <a:pt x="15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140775" y="2695950"/>
              <a:ext cx="6400" cy="6325"/>
            </a:xfrm>
            <a:custGeom>
              <a:avLst/>
              <a:gdLst/>
              <a:ahLst/>
              <a:cxnLst/>
              <a:rect l="l" t="t" r="r" b="b"/>
              <a:pathLst>
                <a:path w="256" h="253" extrusionOk="0">
                  <a:moveTo>
                    <a:pt x="103" y="1"/>
                  </a:moveTo>
                  <a:cubicBezTo>
                    <a:pt x="33" y="34"/>
                    <a:pt x="0" y="104"/>
                    <a:pt x="17" y="174"/>
                  </a:cubicBezTo>
                  <a:cubicBezTo>
                    <a:pt x="33" y="207"/>
                    <a:pt x="50" y="223"/>
                    <a:pt x="70" y="240"/>
                  </a:cubicBezTo>
                  <a:cubicBezTo>
                    <a:pt x="87" y="248"/>
                    <a:pt x="103" y="252"/>
                    <a:pt x="118" y="252"/>
                  </a:cubicBezTo>
                  <a:cubicBezTo>
                    <a:pt x="132" y="252"/>
                    <a:pt x="145" y="248"/>
                    <a:pt x="153" y="240"/>
                  </a:cubicBezTo>
                  <a:cubicBezTo>
                    <a:pt x="223" y="223"/>
                    <a:pt x="256" y="137"/>
                    <a:pt x="239" y="87"/>
                  </a:cubicBezTo>
                  <a:cubicBezTo>
                    <a:pt x="239" y="50"/>
                    <a:pt x="223" y="34"/>
                    <a:pt x="206" y="17"/>
                  </a:cubicBezTo>
                  <a:cubicBezTo>
                    <a:pt x="206" y="17"/>
                    <a:pt x="190" y="17"/>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139025" y="2741000"/>
              <a:ext cx="6500" cy="6425"/>
            </a:xfrm>
            <a:custGeom>
              <a:avLst/>
              <a:gdLst/>
              <a:ahLst/>
              <a:cxnLst/>
              <a:rect l="l" t="t" r="r" b="b"/>
              <a:pathLst>
                <a:path w="260" h="257" extrusionOk="0">
                  <a:moveTo>
                    <a:pt x="103" y="0"/>
                  </a:moveTo>
                  <a:cubicBezTo>
                    <a:pt x="37" y="37"/>
                    <a:pt x="0" y="103"/>
                    <a:pt x="17" y="173"/>
                  </a:cubicBezTo>
                  <a:cubicBezTo>
                    <a:pt x="32" y="225"/>
                    <a:pt x="71" y="256"/>
                    <a:pt x="113" y="256"/>
                  </a:cubicBezTo>
                  <a:cubicBezTo>
                    <a:pt x="127" y="256"/>
                    <a:pt x="143" y="252"/>
                    <a:pt x="157" y="244"/>
                  </a:cubicBezTo>
                  <a:cubicBezTo>
                    <a:pt x="223" y="227"/>
                    <a:pt x="260" y="141"/>
                    <a:pt x="243" y="70"/>
                  </a:cubicBezTo>
                  <a:cubicBezTo>
                    <a:pt x="223" y="54"/>
                    <a:pt x="223" y="37"/>
                    <a:pt x="206" y="21"/>
                  </a:cubicBezTo>
                  <a:cubicBezTo>
                    <a:pt x="206" y="21"/>
                    <a:pt x="190"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144575" y="2776350"/>
              <a:ext cx="6125" cy="6725"/>
            </a:xfrm>
            <a:custGeom>
              <a:avLst/>
              <a:gdLst/>
              <a:ahLst/>
              <a:cxnLst/>
              <a:rect l="l" t="t" r="r" b="b"/>
              <a:pathLst>
                <a:path w="245" h="269" extrusionOk="0">
                  <a:moveTo>
                    <a:pt x="138" y="0"/>
                  </a:moveTo>
                  <a:cubicBezTo>
                    <a:pt x="123" y="0"/>
                    <a:pt x="106" y="5"/>
                    <a:pt x="87" y="13"/>
                  </a:cubicBezTo>
                  <a:cubicBezTo>
                    <a:pt x="71" y="29"/>
                    <a:pt x="38" y="50"/>
                    <a:pt x="21" y="83"/>
                  </a:cubicBezTo>
                  <a:cubicBezTo>
                    <a:pt x="1" y="116"/>
                    <a:pt x="1" y="153"/>
                    <a:pt x="21" y="186"/>
                  </a:cubicBezTo>
                  <a:cubicBezTo>
                    <a:pt x="21" y="219"/>
                    <a:pt x="38" y="235"/>
                    <a:pt x="71" y="256"/>
                  </a:cubicBezTo>
                  <a:cubicBezTo>
                    <a:pt x="79" y="264"/>
                    <a:pt x="93" y="268"/>
                    <a:pt x="108" y="268"/>
                  </a:cubicBezTo>
                  <a:cubicBezTo>
                    <a:pt x="123" y="268"/>
                    <a:pt x="141" y="264"/>
                    <a:pt x="157" y="256"/>
                  </a:cubicBezTo>
                  <a:cubicBezTo>
                    <a:pt x="207" y="235"/>
                    <a:pt x="244" y="153"/>
                    <a:pt x="228" y="83"/>
                  </a:cubicBezTo>
                  <a:cubicBezTo>
                    <a:pt x="228" y="66"/>
                    <a:pt x="228" y="50"/>
                    <a:pt x="207" y="29"/>
                  </a:cubicBezTo>
                  <a:cubicBezTo>
                    <a:pt x="190" y="29"/>
                    <a:pt x="190" y="29"/>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143750" y="2759025"/>
              <a:ext cx="6000" cy="6525"/>
            </a:xfrm>
            <a:custGeom>
              <a:avLst/>
              <a:gdLst/>
              <a:ahLst/>
              <a:cxnLst/>
              <a:rect l="l" t="t" r="r" b="b"/>
              <a:pathLst>
                <a:path w="240" h="261" extrusionOk="0">
                  <a:moveTo>
                    <a:pt x="157" y="1"/>
                  </a:moveTo>
                  <a:cubicBezTo>
                    <a:pt x="87" y="1"/>
                    <a:pt x="34" y="38"/>
                    <a:pt x="17" y="104"/>
                  </a:cubicBezTo>
                  <a:cubicBezTo>
                    <a:pt x="1" y="158"/>
                    <a:pt x="17" y="190"/>
                    <a:pt x="34" y="228"/>
                  </a:cubicBezTo>
                  <a:cubicBezTo>
                    <a:pt x="54" y="244"/>
                    <a:pt x="71" y="261"/>
                    <a:pt x="87" y="261"/>
                  </a:cubicBezTo>
                  <a:cubicBezTo>
                    <a:pt x="120" y="261"/>
                    <a:pt x="157" y="261"/>
                    <a:pt x="174" y="244"/>
                  </a:cubicBezTo>
                  <a:cubicBezTo>
                    <a:pt x="207" y="207"/>
                    <a:pt x="223" y="190"/>
                    <a:pt x="223" y="158"/>
                  </a:cubicBezTo>
                  <a:cubicBezTo>
                    <a:pt x="240" y="125"/>
                    <a:pt x="240" y="87"/>
                    <a:pt x="223" y="54"/>
                  </a:cubicBezTo>
                  <a:cubicBezTo>
                    <a:pt x="207" y="54"/>
                    <a:pt x="207" y="38"/>
                    <a:pt x="207" y="38"/>
                  </a:cubicBezTo>
                  <a:lnTo>
                    <a:pt x="190" y="21"/>
                  </a:lnTo>
                  <a:cubicBezTo>
                    <a:pt x="174" y="21"/>
                    <a:pt x="15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4163950" y="2839950"/>
              <a:ext cx="6025" cy="6300"/>
            </a:xfrm>
            <a:custGeom>
              <a:avLst/>
              <a:gdLst/>
              <a:ahLst/>
              <a:cxnLst/>
              <a:rect l="l" t="t" r="r" b="b"/>
              <a:pathLst>
                <a:path w="241" h="252" extrusionOk="0">
                  <a:moveTo>
                    <a:pt x="140" y="0"/>
                  </a:moveTo>
                  <a:cubicBezTo>
                    <a:pt x="125" y="0"/>
                    <a:pt x="112" y="4"/>
                    <a:pt x="104" y="13"/>
                  </a:cubicBezTo>
                  <a:cubicBezTo>
                    <a:pt x="34" y="29"/>
                    <a:pt x="1" y="116"/>
                    <a:pt x="17" y="165"/>
                  </a:cubicBezTo>
                  <a:cubicBezTo>
                    <a:pt x="17" y="202"/>
                    <a:pt x="50" y="235"/>
                    <a:pt x="71" y="235"/>
                  </a:cubicBezTo>
                  <a:cubicBezTo>
                    <a:pt x="104" y="252"/>
                    <a:pt x="120" y="252"/>
                    <a:pt x="153" y="252"/>
                  </a:cubicBezTo>
                  <a:cubicBezTo>
                    <a:pt x="191" y="235"/>
                    <a:pt x="207" y="202"/>
                    <a:pt x="224" y="186"/>
                  </a:cubicBezTo>
                  <a:cubicBezTo>
                    <a:pt x="240" y="149"/>
                    <a:pt x="240" y="116"/>
                    <a:pt x="240" y="83"/>
                  </a:cubicBezTo>
                  <a:cubicBezTo>
                    <a:pt x="224" y="62"/>
                    <a:pt x="224" y="46"/>
                    <a:pt x="207" y="29"/>
                  </a:cubicBezTo>
                  <a:cubicBezTo>
                    <a:pt x="207" y="13"/>
                    <a:pt x="191" y="13"/>
                    <a:pt x="191" y="13"/>
                  </a:cubicBezTo>
                  <a:cubicBezTo>
                    <a:pt x="172" y="4"/>
                    <a:pt x="154"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4143350" y="2821275"/>
              <a:ext cx="6000" cy="6525"/>
            </a:xfrm>
            <a:custGeom>
              <a:avLst/>
              <a:gdLst/>
              <a:ahLst/>
              <a:cxnLst/>
              <a:rect l="l" t="t" r="r" b="b"/>
              <a:pathLst>
                <a:path w="240" h="261" extrusionOk="0">
                  <a:moveTo>
                    <a:pt x="125" y="1"/>
                  </a:moveTo>
                  <a:cubicBezTo>
                    <a:pt x="72" y="1"/>
                    <a:pt x="31" y="48"/>
                    <a:pt x="17" y="108"/>
                  </a:cubicBezTo>
                  <a:cubicBezTo>
                    <a:pt x="0" y="141"/>
                    <a:pt x="17" y="174"/>
                    <a:pt x="33" y="211"/>
                  </a:cubicBezTo>
                  <a:cubicBezTo>
                    <a:pt x="50" y="228"/>
                    <a:pt x="70" y="244"/>
                    <a:pt x="103" y="261"/>
                  </a:cubicBezTo>
                  <a:cubicBezTo>
                    <a:pt x="153" y="261"/>
                    <a:pt x="223" y="211"/>
                    <a:pt x="239" y="141"/>
                  </a:cubicBezTo>
                  <a:cubicBezTo>
                    <a:pt x="239" y="108"/>
                    <a:pt x="239" y="71"/>
                    <a:pt x="223" y="55"/>
                  </a:cubicBezTo>
                  <a:cubicBezTo>
                    <a:pt x="223" y="38"/>
                    <a:pt x="206" y="38"/>
                    <a:pt x="206" y="22"/>
                  </a:cubicBezTo>
                  <a:cubicBezTo>
                    <a:pt x="190" y="5"/>
                    <a:pt x="173" y="5"/>
                    <a:pt x="153" y="5"/>
                  </a:cubicBezTo>
                  <a:cubicBezTo>
                    <a:pt x="143"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4186750" y="2765850"/>
              <a:ext cx="5575" cy="6200"/>
            </a:xfrm>
            <a:custGeom>
              <a:avLst/>
              <a:gdLst/>
              <a:ahLst/>
              <a:cxnLst/>
              <a:rect l="l" t="t" r="r" b="b"/>
              <a:pathLst>
                <a:path w="223" h="248" extrusionOk="0">
                  <a:moveTo>
                    <a:pt x="110" y="1"/>
                  </a:moveTo>
                  <a:cubicBezTo>
                    <a:pt x="54" y="1"/>
                    <a:pt x="14" y="46"/>
                    <a:pt x="0" y="107"/>
                  </a:cubicBezTo>
                  <a:cubicBezTo>
                    <a:pt x="0" y="140"/>
                    <a:pt x="0" y="177"/>
                    <a:pt x="17" y="194"/>
                  </a:cubicBezTo>
                  <a:cubicBezTo>
                    <a:pt x="33" y="227"/>
                    <a:pt x="50" y="243"/>
                    <a:pt x="87" y="243"/>
                  </a:cubicBezTo>
                  <a:cubicBezTo>
                    <a:pt x="94" y="246"/>
                    <a:pt x="102" y="248"/>
                    <a:pt x="110" y="248"/>
                  </a:cubicBezTo>
                  <a:cubicBezTo>
                    <a:pt x="156" y="248"/>
                    <a:pt x="209" y="200"/>
                    <a:pt x="223" y="140"/>
                  </a:cubicBezTo>
                  <a:cubicBezTo>
                    <a:pt x="223" y="107"/>
                    <a:pt x="223" y="74"/>
                    <a:pt x="206" y="58"/>
                  </a:cubicBezTo>
                  <a:cubicBezTo>
                    <a:pt x="206" y="37"/>
                    <a:pt x="190" y="37"/>
                    <a:pt x="190" y="21"/>
                  </a:cubicBezTo>
                  <a:cubicBezTo>
                    <a:pt x="169" y="4"/>
                    <a:pt x="153" y="4"/>
                    <a:pt x="136" y="4"/>
                  </a:cubicBezTo>
                  <a:cubicBezTo>
                    <a:pt x="127" y="2"/>
                    <a:pt x="118"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4178600" y="2733400"/>
              <a:ext cx="6400" cy="6375"/>
            </a:xfrm>
            <a:custGeom>
              <a:avLst/>
              <a:gdLst/>
              <a:ahLst/>
              <a:cxnLst/>
              <a:rect l="l" t="t" r="r" b="b"/>
              <a:pathLst>
                <a:path w="256" h="255" extrusionOk="0">
                  <a:moveTo>
                    <a:pt x="145" y="0"/>
                  </a:moveTo>
                  <a:cubicBezTo>
                    <a:pt x="132" y="0"/>
                    <a:pt x="120" y="5"/>
                    <a:pt x="103" y="16"/>
                  </a:cubicBezTo>
                  <a:cubicBezTo>
                    <a:pt x="33" y="32"/>
                    <a:pt x="0" y="119"/>
                    <a:pt x="17" y="185"/>
                  </a:cubicBezTo>
                  <a:cubicBezTo>
                    <a:pt x="33" y="201"/>
                    <a:pt x="50" y="238"/>
                    <a:pt x="66" y="255"/>
                  </a:cubicBezTo>
                  <a:lnTo>
                    <a:pt x="153" y="255"/>
                  </a:lnTo>
                  <a:cubicBezTo>
                    <a:pt x="186" y="238"/>
                    <a:pt x="223" y="222"/>
                    <a:pt x="223" y="185"/>
                  </a:cubicBezTo>
                  <a:cubicBezTo>
                    <a:pt x="239" y="152"/>
                    <a:pt x="256" y="119"/>
                    <a:pt x="239" y="82"/>
                  </a:cubicBezTo>
                  <a:cubicBezTo>
                    <a:pt x="239" y="65"/>
                    <a:pt x="223" y="49"/>
                    <a:pt x="206" y="32"/>
                  </a:cubicBezTo>
                  <a:lnTo>
                    <a:pt x="186" y="16"/>
                  </a:lnTo>
                  <a:cubicBezTo>
                    <a:pt x="169" y="5"/>
                    <a:pt x="157"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4184575" y="2704775"/>
              <a:ext cx="6000" cy="6400"/>
            </a:xfrm>
            <a:custGeom>
              <a:avLst/>
              <a:gdLst/>
              <a:ahLst/>
              <a:cxnLst/>
              <a:rect l="l" t="t" r="r" b="b"/>
              <a:pathLst>
                <a:path w="240" h="256" extrusionOk="0">
                  <a:moveTo>
                    <a:pt x="130" y="1"/>
                  </a:moveTo>
                  <a:cubicBezTo>
                    <a:pt x="99" y="1"/>
                    <a:pt x="70" y="14"/>
                    <a:pt x="50" y="43"/>
                  </a:cubicBezTo>
                  <a:cubicBezTo>
                    <a:pt x="0" y="109"/>
                    <a:pt x="0" y="179"/>
                    <a:pt x="50" y="233"/>
                  </a:cubicBezTo>
                  <a:cubicBezTo>
                    <a:pt x="50" y="233"/>
                    <a:pt x="71" y="250"/>
                    <a:pt x="87" y="250"/>
                  </a:cubicBezTo>
                  <a:cubicBezTo>
                    <a:pt x="100" y="254"/>
                    <a:pt x="112" y="256"/>
                    <a:pt x="124" y="256"/>
                  </a:cubicBezTo>
                  <a:cubicBezTo>
                    <a:pt x="156" y="256"/>
                    <a:pt x="182" y="240"/>
                    <a:pt x="207" y="212"/>
                  </a:cubicBezTo>
                  <a:cubicBezTo>
                    <a:pt x="240" y="163"/>
                    <a:pt x="240" y="109"/>
                    <a:pt x="240" y="76"/>
                  </a:cubicBezTo>
                  <a:cubicBezTo>
                    <a:pt x="223" y="60"/>
                    <a:pt x="223" y="43"/>
                    <a:pt x="207" y="27"/>
                  </a:cubicBezTo>
                  <a:cubicBezTo>
                    <a:pt x="182" y="10"/>
                    <a:pt x="15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4173850" y="2778825"/>
              <a:ext cx="6000" cy="6600"/>
            </a:xfrm>
            <a:custGeom>
              <a:avLst/>
              <a:gdLst/>
              <a:ahLst/>
              <a:cxnLst/>
              <a:rect l="l" t="t" r="r" b="b"/>
              <a:pathLst>
                <a:path w="240" h="264" extrusionOk="0">
                  <a:moveTo>
                    <a:pt x="153" y="0"/>
                  </a:moveTo>
                  <a:cubicBezTo>
                    <a:pt x="87" y="0"/>
                    <a:pt x="17" y="54"/>
                    <a:pt x="17" y="120"/>
                  </a:cubicBezTo>
                  <a:cubicBezTo>
                    <a:pt x="1" y="157"/>
                    <a:pt x="1" y="190"/>
                    <a:pt x="17" y="207"/>
                  </a:cubicBezTo>
                  <a:cubicBezTo>
                    <a:pt x="34" y="240"/>
                    <a:pt x="67" y="260"/>
                    <a:pt x="87" y="260"/>
                  </a:cubicBezTo>
                  <a:cubicBezTo>
                    <a:pt x="95" y="262"/>
                    <a:pt x="103" y="263"/>
                    <a:pt x="111" y="263"/>
                  </a:cubicBezTo>
                  <a:cubicBezTo>
                    <a:pt x="166" y="263"/>
                    <a:pt x="209" y="215"/>
                    <a:pt x="223" y="157"/>
                  </a:cubicBezTo>
                  <a:cubicBezTo>
                    <a:pt x="240" y="120"/>
                    <a:pt x="223" y="87"/>
                    <a:pt x="223" y="54"/>
                  </a:cubicBezTo>
                  <a:cubicBezTo>
                    <a:pt x="207" y="54"/>
                    <a:pt x="207" y="33"/>
                    <a:pt x="207" y="33"/>
                  </a:cubicBezTo>
                  <a:cubicBezTo>
                    <a:pt x="19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4171700" y="2762375"/>
              <a:ext cx="6400" cy="6500"/>
            </a:xfrm>
            <a:custGeom>
              <a:avLst/>
              <a:gdLst/>
              <a:ahLst/>
              <a:cxnLst/>
              <a:rect l="l" t="t" r="r" b="b"/>
              <a:pathLst>
                <a:path w="256" h="260" extrusionOk="0">
                  <a:moveTo>
                    <a:pt x="130" y="1"/>
                  </a:moveTo>
                  <a:cubicBezTo>
                    <a:pt x="99" y="1"/>
                    <a:pt x="70" y="13"/>
                    <a:pt x="50" y="40"/>
                  </a:cubicBezTo>
                  <a:cubicBezTo>
                    <a:pt x="0" y="110"/>
                    <a:pt x="0" y="176"/>
                    <a:pt x="50" y="230"/>
                  </a:cubicBezTo>
                  <a:cubicBezTo>
                    <a:pt x="65" y="250"/>
                    <a:pt x="89" y="260"/>
                    <a:pt x="115" y="260"/>
                  </a:cubicBezTo>
                  <a:cubicBezTo>
                    <a:pt x="150" y="260"/>
                    <a:pt x="187" y="242"/>
                    <a:pt x="206" y="213"/>
                  </a:cubicBezTo>
                  <a:cubicBezTo>
                    <a:pt x="256" y="160"/>
                    <a:pt x="256" y="73"/>
                    <a:pt x="206" y="24"/>
                  </a:cubicBezTo>
                  <a:cubicBezTo>
                    <a:pt x="182" y="9"/>
                    <a:pt x="156"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4167775" y="2793975"/>
              <a:ext cx="6525" cy="6300"/>
            </a:xfrm>
            <a:custGeom>
              <a:avLst/>
              <a:gdLst/>
              <a:ahLst/>
              <a:cxnLst/>
              <a:rect l="l" t="t" r="r" b="b"/>
              <a:pathLst>
                <a:path w="261" h="252" extrusionOk="0">
                  <a:moveTo>
                    <a:pt x="142" y="0"/>
                  </a:moveTo>
                  <a:cubicBezTo>
                    <a:pt x="127" y="0"/>
                    <a:pt x="114" y="5"/>
                    <a:pt x="103" y="13"/>
                  </a:cubicBezTo>
                  <a:cubicBezTo>
                    <a:pt x="38" y="29"/>
                    <a:pt x="0" y="116"/>
                    <a:pt x="21" y="186"/>
                  </a:cubicBezTo>
                  <a:cubicBezTo>
                    <a:pt x="21" y="203"/>
                    <a:pt x="54" y="236"/>
                    <a:pt x="71" y="252"/>
                  </a:cubicBezTo>
                  <a:lnTo>
                    <a:pt x="157" y="252"/>
                  </a:lnTo>
                  <a:cubicBezTo>
                    <a:pt x="227" y="219"/>
                    <a:pt x="260" y="149"/>
                    <a:pt x="244" y="83"/>
                  </a:cubicBezTo>
                  <a:cubicBezTo>
                    <a:pt x="227" y="66"/>
                    <a:pt x="227" y="46"/>
                    <a:pt x="207" y="29"/>
                  </a:cubicBezTo>
                  <a:lnTo>
                    <a:pt x="190" y="13"/>
                  </a:lnTo>
                  <a:cubicBezTo>
                    <a:pt x="174" y="5"/>
                    <a:pt x="157"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4184150" y="2750150"/>
              <a:ext cx="6025" cy="6525"/>
            </a:xfrm>
            <a:custGeom>
              <a:avLst/>
              <a:gdLst/>
              <a:ahLst/>
              <a:cxnLst/>
              <a:rect l="l" t="t" r="r" b="b"/>
              <a:pathLst>
                <a:path w="241" h="261" extrusionOk="0">
                  <a:moveTo>
                    <a:pt x="135" y="0"/>
                  </a:moveTo>
                  <a:cubicBezTo>
                    <a:pt x="100" y="0"/>
                    <a:pt x="65" y="18"/>
                    <a:pt x="34" y="47"/>
                  </a:cubicBezTo>
                  <a:cubicBezTo>
                    <a:pt x="1" y="100"/>
                    <a:pt x="1" y="187"/>
                    <a:pt x="50" y="236"/>
                  </a:cubicBezTo>
                  <a:cubicBezTo>
                    <a:pt x="66" y="252"/>
                    <a:pt x="87" y="261"/>
                    <a:pt x="110" y="261"/>
                  </a:cubicBezTo>
                  <a:cubicBezTo>
                    <a:pt x="141" y="261"/>
                    <a:pt x="176" y="244"/>
                    <a:pt x="207" y="203"/>
                  </a:cubicBezTo>
                  <a:cubicBezTo>
                    <a:pt x="240" y="150"/>
                    <a:pt x="240" y="84"/>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4176850" y="2716650"/>
              <a:ext cx="6000" cy="6200"/>
            </a:xfrm>
            <a:custGeom>
              <a:avLst/>
              <a:gdLst/>
              <a:ahLst/>
              <a:cxnLst/>
              <a:rect l="l" t="t" r="r" b="b"/>
              <a:pathLst>
                <a:path w="240" h="248" extrusionOk="0">
                  <a:moveTo>
                    <a:pt x="134" y="0"/>
                  </a:moveTo>
                  <a:cubicBezTo>
                    <a:pt x="100" y="0"/>
                    <a:pt x="64" y="18"/>
                    <a:pt x="33" y="47"/>
                  </a:cubicBezTo>
                  <a:cubicBezTo>
                    <a:pt x="33" y="67"/>
                    <a:pt x="17" y="84"/>
                    <a:pt x="17" y="100"/>
                  </a:cubicBezTo>
                  <a:cubicBezTo>
                    <a:pt x="0" y="150"/>
                    <a:pt x="17" y="203"/>
                    <a:pt x="33" y="220"/>
                  </a:cubicBezTo>
                  <a:cubicBezTo>
                    <a:pt x="55" y="239"/>
                    <a:pt x="81" y="247"/>
                    <a:pt x="105" y="247"/>
                  </a:cubicBezTo>
                  <a:cubicBezTo>
                    <a:pt x="123" y="247"/>
                    <a:pt x="139" y="243"/>
                    <a:pt x="153" y="236"/>
                  </a:cubicBezTo>
                  <a:cubicBezTo>
                    <a:pt x="173" y="236"/>
                    <a:pt x="190" y="220"/>
                    <a:pt x="206" y="203"/>
                  </a:cubicBezTo>
                  <a:cubicBezTo>
                    <a:pt x="239" y="150"/>
                    <a:pt x="239" y="67"/>
                    <a:pt x="206"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4187975" y="2781275"/>
              <a:ext cx="6525" cy="6550"/>
            </a:xfrm>
            <a:custGeom>
              <a:avLst/>
              <a:gdLst/>
              <a:ahLst/>
              <a:cxnLst/>
              <a:rect l="l" t="t" r="r" b="b"/>
              <a:pathLst>
                <a:path w="261" h="262" extrusionOk="0">
                  <a:moveTo>
                    <a:pt x="152" y="1"/>
                  </a:moveTo>
                  <a:cubicBezTo>
                    <a:pt x="120" y="1"/>
                    <a:pt x="83" y="18"/>
                    <a:pt x="54" y="59"/>
                  </a:cubicBezTo>
                  <a:cubicBezTo>
                    <a:pt x="1" y="109"/>
                    <a:pt x="1" y="179"/>
                    <a:pt x="54" y="228"/>
                  </a:cubicBezTo>
                  <a:cubicBezTo>
                    <a:pt x="75" y="251"/>
                    <a:pt x="100" y="261"/>
                    <a:pt x="124" y="261"/>
                  </a:cubicBezTo>
                  <a:cubicBezTo>
                    <a:pt x="156" y="261"/>
                    <a:pt x="188" y="242"/>
                    <a:pt x="207" y="212"/>
                  </a:cubicBezTo>
                  <a:cubicBezTo>
                    <a:pt x="260" y="162"/>
                    <a:pt x="260" y="76"/>
                    <a:pt x="207" y="22"/>
                  </a:cubicBezTo>
                  <a:cubicBezTo>
                    <a:pt x="193" y="9"/>
                    <a:pt x="174"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4181175" y="2795625"/>
              <a:ext cx="6000" cy="6500"/>
            </a:xfrm>
            <a:custGeom>
              <a:avLst/>
              <a:gdLst/>
              <a:ahLst/>
              <a:cxnLst/>
              <a:rect l="l" t="t" r="r" b="b"/>
              <a:pathLst>
                <a:path w="240" h="260" extrusionOk="0">
                  <a:moveTo>
                    <a:pt x="153" y="0"/>
                  </a:moveTo>
                  <a:cubicBezTo>
                    <a:pt x="83" y="0"/>
                    <a:pt x="33" y="50"/>
                    <a:pt x="17" y="120"/>
                  </a:cubicBezTo>
                  <a:cubicBezTo>
                    <a:pt x="0" y="153"/>
                    <a:pt x="17" y="186"/>
                    <a:pt x="17" y="207"/>
                  </a:cubicBezTo>
                  <a:cubicBezTo>
                    <a:pt x="33" y="240"/>
                    <a:pt x="66" y="256"/>
                    <a:pt x="83" y="256"/>
                  </a:cubicBezTo>
                  <a:cubicBezTo>
                    <a:pt x="92" y="258"/>
                    <a:pt x="101" y="259"/>
                    <a:pt x="110" y="259"/>
                  </a:cubicBezTo>
                  <a:cubicBezTo>
                    <a:pt x="170" y="259"/>
                    <a:pt x="225" y="214"/>
                    <a:pt x="240" y="153"/>
                  </a:cubicBezTo>
                  <a:cubicBezTo>
                    <a:pt x="240" y="120"/>
                    <a:pt x="240" y="83"/>
                    <a:pt x="223" y="50"/>
                  </a:cubicBezTo>
                  <a:lnTo>
                    <a:pt x="207" y="33"/>
                  </a:lnTo>
                  <a:cubicBezTo>
                    <a:pt x="186"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4186325" y="2811900"/>
              <a:ext cx="6000" cy="6425"/>
            </a:xfrm>
            <a:custGeom>
              <a:avLst/>
              <a:gdLst/>
              <a:ahLst/>
              <a:cxnLst/>
              <a:rect l="l" t="t" r="r" b="b"/>
              <a:pathLst>
                <a:path w="240" h="257" extrusionOk="0">
                  <a:moveTo>
                    <a:pt x="137" y="1"/>
                  </a:moveTo>
                  <a:cubicBezTo>
                    <a:pt x="120" y="1"/>
                    <a:pt x="83" y="1"/>
                    <a:pt x="50" y="34"/>
                  </a:cubicBezTo>
                  <a:cubicBezTo>
                    <a:pt x="34" y="50"/>
                    <a:pt x="17" y="71"/>
                    <a:pt x="1" y="104"/>
                  </a:cubicBezTo>
                  <a:cubicBezTo>
                    <a:pt x="1" y="137"/>
                    <a:pt x="1" y="174"/>
                    <a:pt x="17" y="207"/>
                  </a:cubicBezTo>
                  <a:cubicBezTo>
                    <a:pt x="34" y="240"/>
                    <a:pt x="50" y="257"/>
                    <a:pt x="83" y="257"/>
                  </a:cubicBezTo>
                  <a:cubicBezTo>
                    <a:pt x="153" y="257"/>
                    <a:pt x="207" y="224"/>
                    <a:pt x="223" y="153"/>
                  </a:cubicBezTo>
                  <a:cubicBezTo>
                    <a:pt x="240" y="120"/>
                    <a:pt x="223" y="87"/>
                    <a:pt x="207" y="50"/>
                  </a:cubicBezTo>
                  <a:cubicBezTo>
                    <a:pt x="207" y="50"/>
                    <a:pt x="207" y="34"/>
                    <a:pt x="186" y="34"/>
                  </a:cubicBezTo>
                  <a:cubicBezTo>
                    <a:pt x="186" y="17"/>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4176850" y="2843125"/>
              <a:ext cx="6000" cy="6325"/>
            </a:xfrm>
            <a:custGeom>
              <a:avLst/>
              <a:gdLst/>
              <a:ahLst/>
              <a:cxnLst/>
              <a:rect l="l" t="t" r="r" b="b"/>
              <a:pathLst>
                <a:path w="240" h="253" extrusionOk="0">
                  <a:moveTo>
                    <a:pt x="138" y="0"/>
                  </a:moveTo>
                  <a:cubicBezTo>
                    <a:pt x="104" y="0"/>
                    <a:pt x="72" y="17"/>
                    <a:pt x="50" y="59"/>
                  </a:cubicBezTo>
                  <a:cubicBezTo>
                    <a:pt x="0" y="108"/>
                    <a:pt x="0" y="178"/>
                    <a:pt x="50" y="228"/>
                  </a:cubicBezTo>
                  <a:cubicBezTo>
                    <a:pt x="50" y="244"/>
                    <a:pt x="70" y="244"/>
                    <a:pt x="87" y="244"/>
                  </a:cubicBezTo>
                  <a:cubicBezTo>
                    <a:pt x="96" y="250"/>
                    <a:pt x="107" y="253"/>
                    <a:pt x="118" y="253"/>
                  </a:cubicBezTo>
                  <a:cubicBezTo>
                    <a:pt x="148" y="253"/>
                    <a:pt x="183" y="235"/>
                    <a:pt x="206" y="211"/>
                  </a:cubicBezTo>
                  <a:cubicBezTo>
                    <a:pt x="239" y="178"/>
                    <a:pt x="239" y="108"/>
                    <a:pt x="223" y="75"/>
                  </a:cubicBezTo>
                  <a:cubicBezTo>
                    <a:pt x="223" y="59"/>
                    <a:pt x="223" y="38"/>
                    <a:pt x="206" y="22"/>
                  </a:cubicBezTo>
                  <a:cubicBezTo>
                    <a:pt x="185" y="8"/>
                    <a:pt x="161"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4169525" y="2745850"/>
              <a:ext cx="6000" cy="6525"/>
            </a:xfrm>
            <a:custGeom>
              <a:avLst/>
              <a:gdLst/>
              <a:ahLst/>
              <a:cxnLst/>
              <a:rect l="l" t="t" r="r" b="b"/>
              <a:pathLst>
                <a:path w="240" h="261" extrusionOk="0">
                  <a:moveTo>
                    <a:pt x="135" y="0"/>
                  </a:moveTo>
                  <a:cubicBezTo>
                    <a:pt x="101" y="0"/>
                    <a:pt x="64" y="19"/>
                    <a:pt x="33" y="50"/>
                  </a:cubicBezTo>
                  <a:cubicBezTo>
                    <a:pt x="1" y="99"/>
                    <a:pt x="1" y="186"/>
                    <a:pt x="33" y="239"/>
                  </a:cubicBezTo>
                  <a:cubicBezTo>
                    <a:pt x="55" y="253"/>
                    <a:pt x="80" y="261"/>
                    <a:pt x="105" y="261"/>
                  </a:cubicBezTo>
                  <a:cubicBezTo>
                    <a:pt x="141" y="261"/>
                    <a:pt x="177" y="244"/>
                    <a:pt x="207" y="202"/>
                  </a:cubicBezTo>
                  <a:cubicBezTo>
                    <a:pt x="240" y="153"/>
                    <a:pt x="240" y="66"/>
                    <a:pt x="207" y="33"/>
                  </a:cubicBezTo>
                  <a:cubicBezTo>
                    <a:pt x="186" y="10"/>
                    <a:pt x="161"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4175500" y="2828125"/>
              <a:ext cx="6100" cy="6600"/>
            </a:xfrm>
            <a:custGeom>
              <a:avLst/>
              <a:gdLst/>
              <a:ahLst/>
              <a:cxnLst/>
              <a:rect l="l" t="t" r="r" b="b"/>
              <a:pathLst>
                <a:path w="244" h="264" extrusionOk="0">
                  <a:moveTo>
                    <a:pt x="132" y="0"/>
                  </a:moveTo>
                  <a:cubicBezTo>
                    <a:pt x="75" y="0"/>
                    <a:pt x="36" y="49"/>
                    <a:pt x="21" y="106"/>
                  </a:cubicBezTo>
                  <a:cubicBezTo>
                    <a:pt x="1" y="143"/>
                    <a:pt x="21" y="176"/>
                    <a:pt x="38" y="209"/>
                  </a:cubicBezTo>
                  <a:cubicBezTo>
                    <a:pt x="38" y="226"/>
                    <a:pt x="71" y="247"/>
                    <a:pt x="104" y="263"/>
                  </a:cubicBezTo>
                  <a:cubicBezTo>
                    <a:pt x="124" y="263"/>
                    <a:pt x="157" y="247"/>
                    <a:pt x="190" y="226"/>
                  </a:cubicBezTo>
                  <a:cubicBezTo>
                    <a:pt x="207" y="209"/>
                    <a:pt x="227" y="176"/>
                    <a:pt x="244" y="143"/>
                  </a:cubicBezTo>
                  <a:cubicBezTo>
                    <a:pt x="244" y="106"/>
                    <a:pt x="244" y="73"/>
                    <a:pt x="227" y="57"/>
                  </a:cubicBezTo>
                  <a:cubicBezTo>
                    <a:pt x="227" y="40"/>
                    <a:pt x="207" y="40"/>
                    <a:pt x="207" y="20"/>
                  </a:cubicBezTo>
                  <a:cubicBezTo>
                    <a:pt x="190" y="20"/>
                    <a:pt x="174" y="3"/>
                    <a:pt x="157"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4171700" y="2701525"/>
              <a:ext cx="6000" cy="6375"/>
            </a:xfrm>
            <a:custGeom>
              <a:avLst/>
              <a:gdLst/>
              <a:ahLst/>
              <a:cxnLst/>
              <a:rect l="l" t="t" r="r" b="b"/>
              <a:pathLst>
                <a:path w="240" h="255" extrusionOk="0">
                  <a:moveTo>
                    <a:pt x="103" y="0"/>
                  </a:moveTo>
                  <a:cubicBezTo>
                    <a:pt x="33" y="33"/>
                    <a:pt x="0" y="103"/>
                    <a:pt x="17" y="173"/>
                  </a:cubicBezTo>
                  <a:cubicBezTo>
                    <a:pt x="33" y="206"/>
                    <a:pt x="50" y="223"/>
                    <a:pt x="70" y="239"/>
                  </a:cubicBezTo>
                  <a:cubicBezTo>
                    <a:pt x="87" y="250"/>
                    <a:pt x="99" y="255"/>
                    <a:pt x="111" y="255"/>
                  </a:cubicBezTo>
                  <a:cubicBezTo>
                    <a:pt x="124" y="255"/>
                    <a:pt x="136" y="250"/>
                    <a:pt x="153" y="239"/>
                  </a:cubicBezTo>
                  <a:cubicBezTo>
                    <a:pt x="190" y="239"/>
                    <a:pt x="206" y="206"/>
                    <a:pt x="223" y="173"/>
                  </a:cubicBezTo>
                  <a:cubicBezTo>
                    <a:pt x="239" y="157"/>
                    <a:pt x="239" y="120"/>
                    <a:pt x="239" y="87"/>
                  </a:cubicBezTo>
                  <a:cubicBezTo>
                    <a:pt x="223" y="54"/>
                    <a:pt x="223" y="33"/>
                    <a:pt x="206" y="33"/>
                  </a:cubicBezTo>
                  <a:cubicBezTo>
                    <a:pt x="206" y="17"/>
                    <a:pt x="190" y="17"/>
                    <a:pt x="190"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4172100" y="2813650"/>
              <a:ext cx="6000" cy="6325"/>
            </a:xfrm>
            <a:custGeom>
              <a:avLst/>
              <a:gdLst/>
              <a:ahLst/>
              <a:cxnLst/>
              <a:rect l="l" t="t" r="r" b="b"/>
              <a:pathLst>
                <a:path w="240" h="253" extrusionOk="0">
                  <a:moveTo>
                    <a:pt x="87" y="1"/>
                  </a:moveTo>
                  <a:cubicBezTo>
                    <a:pt x="71" y="17"/>
                    <a:pt x="34" y="34"/>
                    <a:pt x="17" y="67"/>
                  </a:cubicBezTo>
                  <a:cubicBezTo>
                    <a:pt x="1" y="104"/>
                    <a:pt x="1" y="137"/>
                    <a:pt x="17" y="170"/>
                  </a:cubicBezTo>
                  <a:cubicBezTo>
                    <a:pt x="29" y="221"/>
                    <a:pt x="61" y="253"/>
                    <a:pt x="105" y="253"/>
                  </a:cubicBezTo>
                  <a:cubicBezTo>
                    <a:pt x="121" y="253"/>
                    <a:pt x="139" y="249"/>
                    <a:pt x="157" y="240"/>
                  </a:cubicBezTo>
                  <a:cubicBezTo>
                    <a:pt x="207" y="224"/>
                    <a:pt x="240" y="137"/>
                    <a:pt x="223" y="83"/>
                  </a:cubicBezTo>
                  <a:cubicBezTo>
                    <a:pt x="223" y="50"/>
                    <a:pt x="207" y="34"/>
                    <a:pt x="207" y="17"/>
                  </a:cubicBezTo>
                  <a:cubicBezTo>
                    <a:pt x="190" y="17"/>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4085825" y="2812325"/>
              <a:ext cx="6000" cy="6525"/>
            </a:xfrm>
            <a:custGeom>
              <a:avLst/>
              <a:gdLst/>
              <a:ahLst/>
              <a:cxnLst/>
              <a:rect l="l" t="t" r="r" b="b"/>
              <a:pathLst>
                <a:path w="240" h="261" extrusionOk="0">
                  <a:moveTo>
                    <a:pt x="153" y="0"/>
                  </a:moveTo>
                  <a:cubicBezTo>
                    <a:pt x="83" y="0"/>
                    <a:pt x="17" y="33"/>
                    <a:pt x="17" y="103"/>
                  </a:cubicBezTo>
                  <a:cubicBezTo>
                    <a:pt x="1" y="136"/>
                    <a:pt x="1" y="174"/>
                    <a:pt x="17" y="207"/>
                  </a:cubicBezTo>
                  <a:cubicBezTo>
                    <a:pt x="34" y="240"/>
                    <a:pt x="67" y="260"/>
                    <a:pt x="83" y="260"/>
                  </a:cubicBezTo>
                  <a:cubicBezTo>
                    <a:pt x="153" y="260"/>
                    <a:pt x="207" y="223"/>
                    <a:pt x="223" y="157"/>
                  </a:cubicBezTo>
                  <a:cubicBezTo>
                    <a:pt x="240" y="120"/>
                    <a:pt x="240" y="87"/>
                    <a:pt x="223" y="54"/>
                  </a:cubicBezTo>
                  <a:cubicBezTo>
                    <a:pt x="207" y="54"/>
                    <a:pt x="207" y="33"/>
                    <a:pt x="207" y="33"/>
                  </a:cubicBezTo>
                  <a:cubicBezTo>
                    <a:pt x="186"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4193550" y="2845825"/>
              <a:ext cx="6100" cy="4750"/>
            </a:xfrm>
            <a:custGeom>
              <a:avLst/>
              <a:gdLst/>
              <a:ahLst/>
              <a:cxnLst/>
              <a:rect l="l" t="t" r="r" b="b"/>
              <a:pathLst>
                <a:path w="244" h="190" extrusionOk="0">
                  <a:moveTo>
                    <a:pt x="157" y="0"/>
                  </a:moveTo>
                  <a:cubicBezTo>
                    <a:pt x="87" y="0"/>
                    <a:pt x="21" y="54"/>
                    <a:pt x="21" y="120"/>
                  </a:cubicBezTo>
                  <a:cubicBezTo>
                    <a:pt x="0" y="136"/>
                    <a:pt x="0" y="173"/>
                    <a:pt x="21" y="190"/>
                  </a:cubicBezTo>
                  <a:lnTo>
                    <a:pt x="206" y="190"/>
                  </a:lnTo>
                  <a:cubicBezTo>
                    <a:pt x="227" y="190"/>
                    <a:pt x="227" y="173"/>
                    <a:pt x="227" y="157"/>
                  </a:cubicBezTo>
                  <a:cubicBezTo>
                    <a:pt x="243" y="103"/>
                    <a:pt x="227" y="70"/>
                    <a:pt x="190" y="33"/>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4219300" y="2772425"/>
              <a:ext cx="6125" cy="6425"/>
            </a:xfrm>
            <a:custGeom>
              <a:avLst/>
              <a:gdLst/>
              <a:ahLst/>
              <a:cxnLst/>
              <a:rect l="l" t="t" r="r" b="b"/>
              <a:pathLst>
                <a:path w="245" h="257" extrusionOk="0">
                  <a:moveTo>
                    <a:pt x="141" y="1"/>
                  </a:moveTo>
                  <a:cubicBezTo>
                    <a:pt x="125" y="1"/>
                    <a:pt x="87" y="1"/>
                    <a:pt x="54" y="17"/>
                  </a:cubicBezTo>
                  <a:cubicBezTo>
                    <a:pt x="38" y="34"/>
                    <a:pt x="21" y="67"/>
                    <a:pt x="1" y="104"/>
                  </a:cubicBezTo>
                  <a:cubicBezTo>
                    <a:pt x="1" y="137"/>
                    <a:pt x="1" y="170"/>
                    <a:pt x="21" y="207"/>
                  </a:cubicBezTo>
                  <a:cubicBezTo>
                    <a:pt x="38" y="223"/>
                    <a:pt x="54" y="240"/>
                    <a:pt x="87" y="256"/>
                  </a:cubicBezTo>
                  <a:cubicBezTo>
                    <a:pt x="158" y="256"/>
                    <a:pt x="207" y="207"/>
                    <a:pt x="228" y="137"/>
                  </a:cubicBezTo>
                  <a:cubicBezTo>
                    <a:pt x="244" y="104"/>
                    <a:pt x="228" y="67"/>
                    <a:pt x="207" y="50"/>
                  </a:cubicBezTo>
                  <a:cubicBezTo>
                    <a:pt x="207" y="34"/>
                    <a:pt x="207" y="34"/>
                    <a:pt x="191" y="17"/>
                  </a:cubicBezTo>
                  <a:cubicBezTo>
                    <a:pt x="174" y="17"/>
                    <a:pt x="158"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4213325" y="2802675"/>
              <a:ext cx="6000" cy="6425"/>
            </a:xfrm>
            <a:custGeom>
              <a:avLst/>
              <a:gdLst/>
              <a:ahLst/>
              <a:cxnLst/>
              <a:rect l="l" t="t" r="r" b="b"/>
              <a:pathLst>
                <a:path w="240" h="257" extrusionOk="0">
                  <a:moveTo>
                    <a:pt x="133" y="0"/>
                  </a:moveTo>
                  <a:cubicBezTo>
                    <a:pt x="123" y="0"/>
                    <a:pt x="113" y="2"/>
                    <a:pt x="104" y="7"/>
                  </a:cubicBezTo>
                  <a:cubicBezTo>
                    <a:pt x="87" y="7"/>
                    <a:pt x="54" y="28"/>
                    <a:pt x="34" y="44"/>
                  </a:cubicBezTo>
                  <a:cubicBezTo>
                    <a:pt x="17" y="77"/>
                    <a:pt x="17" y="94"/>
                    <a:pt x="1" y="131"/>
                  </a:cubicBezTo>
                  <a:cubicBezTo>
                    <a:pt x="1" y="164"/>
                    <a:pt x="17" y="197"/>
                    <a:pt x="34" y="234"/>
                  </a:cubicBezTo>
                  <a:cubicBezTo>
                    <a:pt x="57" y="248"/>
                    <a:pt x="84" y="256"/>
                    <a:pt x="111" y="256"/>
                  </a:cubicBezTo>
                  <a:cubicBezTo>
                    <a:pt x="145" y="256"/>
                    <a:pt x="179" y="243"/>
                    <a:pt x="207" y="213"/>
                  </a:cubicBezTo>
                  <a:cubicBezTo>
                    <a:pt x="240" y="147"/>
                    <a:pt x="240" y="77"/>
                    <a:pt x="207" y="28"/>
                  </a:cubicBezTo>
                  <a:cubicBezTo>
                    <a:pt x="183" y="13"/>
                    <a:pt x="158"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4215075" y="2819550"/>
              <a:ext cx="6000" cy="6500"/>
            </a:xfrm>
            <a:custGeom>
              <a:avLst/>
              <a:gdLst/>
              <a:ahLst/>
              <a:cxnLst/>
              <a:rect l="l" t="t" r="r" b="b"/>
              <a:pathLst>
                <a:path w="240" h="260" extrusionOk="0">
                  <a:moveTo>
                    <a:pt x="128" y="1"/>
                  </a:moveTo>
                  <a:cubicBezTo>
                    <a:pt x="74" y="1"/>
                    <a:pt x="32" y="46"/>
                    <a:pt x="17" y="107"/>
                  </a:cubicBezTo>
                  <a:cubicBezTo>
                    <a:pt x="1" y="140"/>
                    <a:pt x="17" y="177"/>
                    <a:pt x="34" y="210"/>
                  </a:cubicBezTo>
                  <a:cubicBezTo>
                    <a:pt x="34" y="227"/>
                    <a:pt x="67" y="243"/>
                    <a:pt x="104" y="260"/>
                  </a:cubicBezTo>
                  <a:cubicBezTo>
                    <a:pt x="153" y="260"/>
                    <a:pt x="223" y="210"/>
                    <a:pt x="240" y="140"/>
                  </a:cubicBezTo>
                  <a:cubicBezTo>
                    <a:pt x="240" y="107"/>
                    <a:pt x="240" y="74"/>
                    <a:pt x="223" y="54"/>
                  </a:cubicBezTo>
                  <a:cubicBezTo>
                    <a:pt x="223" y="37"/>
                    <a:pt x="207" y="37"/>
                    <a:pt x="207" y="21"/>
                  </a:cubicBezTo>
                  <a:cubicBezTo>
                    <a:pt x="190" y="21"/>
                    <a:pt x="170" y="4"/>
                    <a:pt x="153" y="4"/>
                  </a:cubicBezTo>
                  <a:cubicBezTo>
                    <a:pt x="145" y="2"/>
                    <a:pt x="136"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207775" y="2786900"/>
              <a:ext cx="6000" cy="6575"/>
            </a:xfrm>
            <a:custGeom>
              <a:avLst/>
              <a:gdLst/>
              <a:ahLst/>
              <a:cxnLst/>
              <a:rect l="l" t="t" r="r" b="b"/>
              <a:pathLst>
                <a:path w="240" h="263" extrusionOk="0">
                  <a:moveTo>
                    <a:pt x="129" y="0"/>
                  </a:moveTo>
                  <a:cubicBezTo>
                    <a:pt x="74" y="0"/>
                    <a:pt x="31" y="48"/>
                    <a:pt x="17" y="106"/>
                  </a:cubicBezTo>
                  <a:cubicBezTo>
                    <a:pt x="0" y="143"/>
                    <a:pt x="17" y="176"/>
                    <a:pt x="17" y="209"/>
                  </a:cubicBezTo>
                  <a:cubicBezTo>
                    <a:pt x="33" y="226"/>
                    <a:pt x="70" y="246"/>
                    <a:pt x="87" y="263"/>
                  </a:cubicBezTo>
                  <a:cubicBezTo>
                    <a:pt x="153" y="263"/>
                    <a:pt x="223" y="209"/>
                    <a:pt x="223" y="143"/>
                  </a:cubicBezTo>
                  <a:cubicBezTo>
                    <a:pt x="239" y="106"/>
                    <a:pt x="239" y="73"/>
                    <a:pt x="223" y="57"/>
                  </a:cubicBezTo>
                  <a:cubicBezTo>
                    <a:pt x="206" y="40"/>
                    <a:pt x="206" y="40"/>
                    <a:pt x="206" y="20"/>
                  </a:cubicBezTo>
                  <a:cubicBezTo>
                    <a:pt x="190" y="20"/>
                    <a:pt x="173" y="3"/>
                    <a:pt x="153" y="3"/>
                  </a:cubicBezTo>
                  <a:cubicBezTo>
                    <a:pt x="144" y="1"/>
                    <a:pt x="136"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3857725" y="2773600"/>
              <a:ext cx="6000" cy="6300"/>
            </a:xfrm>
            <a:custGeom>
              <a:avLst/>
              <a:gdLst/>
              <a:ahLst/>
              <a:cxnLst/>
              <a:rect l="l" t="t" r="r" b="b"/>
              <a:pathLst>
                <a:path w="240" h="252" extrusionOk="0">
                  <a:moveTo>
                    <a:pt x="131" y="0"/>
                  </a:moveTo>
                  <a:cubicBezTo>
                    <a:pt x="74" y="0"/>
                    <a:pt x="32" y="45"/>
                    <a:pt x="17" y="106"/>
                  </a:cubicBezTo>
                  <a:cubicBezTo>
                    <a:pt x="1" y="176"/>
                    <a:pt x="34" y="242"/>
                    <a:pt x="104" y="242"/>
                  </a:cubicBezTo>
                  <a:cubicBezTo>
                    <a:pt x="109" y="249"/>
                    <a:pt x="116" y="251"/>
                    <a:pt x="123" y="251"/>
                  </a:cubicBezTo>
                  <a:cubicBezTo>
                    <a:pt x="142" y="251"/>
                    <a:pt x="167" y="237"/>
                    <a:pt x="190" y="226"/>
                  </a:cubicBezTo>
                  <a:cubicBezTo>
                    <a:pt x="207" y="209"/>
                    <a:pt x="223" y="176"/>
                    <a:pt x="240" y="139"/>
                  </a:cubicBezTo>
                  <a:cubicBezTo>
                    <a:pt x="240" y="106"/>
                    <a:pt x="240" y="73"/>
                    <a:pt x="223" y="57"/>
                  </a:cubicBezTo>
                  <a:cubicBezTo>
                    <a:pt x="223" y="36"/>
                    <a:pt x="207" y="36"/>
                    <a:pt x="207" y="20"/>
                  </a:cubicBezTo>
                  <a:cubicBezTo>
                    <a:pt x="190" y="3"/>
                    <a:pt x="174"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3868875" y="2849500"/>
              <a:ext cx="4350" cy="1075"/>
            </a:xfrm>
            <a:custGeom>
              <a:avLst/>
              <a:gdLst/>
              <a:ahLst/>
              <a:cxnLst/>
              <a:rect l="l" t="t" r="r" b="b"/>
              <a:pathLst>
                <a:path w="174" h="43" extrusionOk="0">
                  <a:moveTo>
                    <a:pt x="94" y="0"/>
                  </a:moveTo>
                  <a:cubicBezTo>
                    <a:pt x="63" y="0"/>
                    <a:pt x="29" y="14"/>
                    <a:pt x="0" y="43"/>
                  </a:cubicBezTo>
                  <a:lnTo>
                    <a:pt x="173" y="43"/>
                  </a:lnTo>
                  <a:cubicBezTo>
                    <a:pt x="173" y="43"/>
                    <a:pt x="173" y="26"/>
                    <a:pt x="157" y="26"/>
                  </a:cubicBezTo>
                  <a:cubicBezTo>
                    <a:pt x="142" y="10"/>
                    <a:pt x="119"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3856900" y="2819225"/>
              <a:ext cx="6000" cy="6425"/>
            </a:xfrm>
            <a:custGeom>
              <a:avLst/>
              <a:gdLst/>
              <a:ahLst/>
              <a:cxnLst/>
              <a:rect l="l" t="t" r="r" b="b"/>
              <a:pathLst>
                <a:path w="240" h="257" extrusionOk="0">
                  <a:moveTo>
                    <a:pt x="153" y="1"/>
                  </a:moveTo>
                  <a:cubicBezTo>
                    <a:pt x="120" y="1"/>
                    <a:pt x="87" y="1"/>
                    <a:pt x="67" y="17"/>
                  </a:cubicBezTo>
                  <a:cubicBezTo>
                    <a:pt x="34" y="34"/>
                    <a:pt x="17" y="67"/>
                    <a:pt x="17" y="104"/>
                  </a:cubicBezTo>
                  <a:cubicBezTo>
                    <a:pt x="1" y="137"/>
                    <a:pt x="17" y="170"/>
                    <a:pt x="34" y="207"/>
                  </a:cubicBezTo>
                  <a:cubicBezTo>
                    <a:pt x="34" y="223"/>
                    <a:pt x="67" y="240"/>
                    <a:pt x="104" y="256"/>
                  </a:cubicBezTo>
                  <a:cubicBezTo>
                    <a:pt x="153" y="256"/>
                    <a:pt x="223" y="207"/>
                    <a:pt x="240" y="137"/>
                  </a:cubicBezTo>
                  <a:cubicBezTo>
                    <a:pt x="240" y="104"/>
                    <a:pt x="240" y="67"/>
                    <a:pt x="223" y="50"/>
                  </a:cubicBezTo>
                  <a:cubicBezTo>
                    <a:pt x="223" y="34"/>
                    <a:pt x="207" y="34"/>
                    <a:pt x="207" y="17"/>
                  </a:cubicBezTo>
                  <a:cubicBezTo>
                    <a:pt x="19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3868050" y="2740425"/>
              <a:ext cx="6500" cy="6400"/>
            </a:xfrm>
            <a:custGeom>
              <a:avLst/>
              <a:gdLst/>
              <a:ahLst/>
              <a:cxnLst/>
              <a:rect l="l" t="t" r="r" b="b"/>
              <a:pathLst>
                <a:path w="260" h="256" extrusionOk="0">
                  <a:moveTo>
                    <a:pt x="141" y="1"/>
                  </a:moveTo>
                  <a:cubicBezTo>
                    <a:pt x="107" y="1"/>
                    <a:pt x="72" y="14"/>
                    <a:pt x="54" y="44"/>
                  </a:cubicBezTo>
                  <a:cubicBezTo>
                    <a:pt x="0" y="93"/>
                    <a:pt x="0" y="180"/>
                    <a:pt x="54" y="229"/>
                  </a:cubicBezTo>
                  <a:cubicBezTo>
                    <a:pt x="76" y="246"/>
                    <a:pt x="103" y="256"/>
                    <a:pt x="128" y="256"/>
                  </a:cubicBezTo>
                  <a:cubicBezTo>
                    <a:pt x="159" y="256"/>
                    <a:pt x="188" y="242"/>
                    <a:pt x="206" y="213"/>
                  </a:cubicBezTo>
                  <a:cubicBezTo>
                    <a:pt x="260" y="147"/>
                    <a:pt x="260" y="77"/>
                    <a:pt x="206" y="23"/>
                  </a:cubicBezTo>
                  <a:cubicBezTo>
                    <a:pt x="192" y="9"/>
                    <a:pt x="16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3870625" y="2696050"/>
              <a:ext cx="6000" cy="6325"/>
            </a:xfrm>
            <a:custGeom>
              <a:avLst/>
              <a:gdLst/>
              <a:ahLst/>
              <a:cxnLst/>
              <a:rect l="l" t="t" r="r" b="b"/>
              <a:pathLst>
                <a:path w="240" h="253" extrusionOk="0">
                  <a:moveTo>
                    <a:pt x="136" y="1"/>
                  </a:moveTo>
                  <a:cubicBezTo>
                    <a:pt x="121" y="1"/>
                    <a:pt x="103" y="5"/>
                    <a:pt x="87" y="13"/>
                  </a:cubicBezTo>
                  <a:cubicBezTo>
                    <a:pt x="33" y="30"/>
                    <a:pt x="0" y="116"/>
                    <a:pt x="17" y="170"/>
                  </a:cubicBezTo>
                  <a:cubicBezTo>
                    <a:pt x="17" y="203"/>
                    <a:pt x="33" y="236"/>
                    <a:pt x="70" y="236"/>
                  </a:cubicBezTo>
                  <a:cubicBezTo>
                    <a:pt x="87" y="252"/>
                    <a:pt x="120" y="252"/>
                    <a:pt x="157" y="252"/>
                  </a:cubicBezTo>
                  <a:cubicBezTo>
                    <a:pt x="190" y="236"/>
                    <a:pt x="206" y="203"/>
                    <a:pt x="223" y="186"/>
                  </a:cubicBezTo>
                  <a:cubicBezTo>
                    <a:pt x="239" y="149"/>
                    <a:pt x="239" y="116"/>
                    <a:pt x="223" y="83"/>
                  </a:cubicBezTo>
                  <a:cubicBezTo>
                    <a:pt x="223" y="67"/>
                    <a:pt x="206" y="46"/>
                    <a:pt x="206" y="30"/>
                  </a:cubicBezTo>
                  <a:cubicBezTo>
                    <a:pt x="190" y="13"/>
                    <a:pt x="190" y="13"/>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3862875" y="2834375"/>
              <a:ext cx="6025" cy="6500"/>
            </a:xfrm>
            <a:custGeom>
              <a:avLst/>
              <a:gdLst/>
              <a:ahLst/>
              <a:cxnLst/>
              <a:rect l="l" t="t" r="r" b="b"/>
              <a:pathLst>
                <a:path w="241" h="260" extrusionOk="0">
                  <a:moveTo>
                    <a:pt x="137" y="1"/>
                  </a:moveTo>
                  <a:cubicBezTo>
                    <a:pt x="121" y="1"/>
                    <a:pt x="104" y="5"/>
                    <a:pt x="87" y="13"/>
                  </a:cubicBezTo>
                  <a:cubicBezTo>
                    <a:pt x="34" y="30"/>
                    <a:pt x="1" y="116"/>
                    <a:pt x="17" y="182"/>
                  </a:cubicBezTo>
                  <a:cubicBezTo>
                    <a:pt x="17" y="203"/>
                    <a:pt x="34" y="236"/>
                    <a:pt x="71" y="252"/>
                  </a:cubicBezTo>
                  <a:cubicBezTo>
                    <a:pt x="82" y="252"/>
                    <a:pt x="100" y="260"/>
                    <a:pt x="122" y="260"/>
                  </a:cubicBezTo>
                  <a:cubicBezTo>
                    <a:pt x="133" y="260"/>
                    <a:pt x="145" y="258"/>
                    <a:pt x="158" y="252"/>
                  </a:cubicBezTo>
                  <a:cubicBezTo>
                    <a:pt x="174" y="236"/>
                    <a:pt x="207" y="219"/>
                    <a:pt x="224" y="182"/>
                  </a:cubicBezTo>
                  <a:cubicBezTo>
                    <a:pt x="240" y="149"/>
                    <a:pt x="240" y="116"/>
                    <a:pt x="224" y="79"/>
                  </a:cubicBezTo>
                  <a:cubicBezTo>
                    <a:pt x="224" y="63"/>
                    <a:pt x="207" y="46"/>
                    <a:pt x="207" y="30"/>
                  </a:cubicBezTo>
                  <a:cubicBezTo>
                    <a:pt x="191" y="30"/>
                    <a:pt x="191" y="13"/>
                    <a:pt x="174" y="13"/>
                  </a:cubicBezTo>
                  <a:cubicBezTo>
                    <a:pt x="166" y="5"/>
                    <a:pt x="15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882250" y="2686475"/>
              <a:ext cx="6025" cy="4350"/>
            </a:xfrm>
            <a:custGeom>
              <a:avLst/>
              <a:gdLst/>
              <a:ahLst/>
              <a:cxnLst/>
              <a:rect l="l" t="t" r="r" b="b"/>
              <a:pathLst>
                <a:path w="241" h="174" extrusionOk="0">
                  <a:moveTo>
                    <a:pt x="17" y="0"/>
                  </a:moveTo>
                  <a:lnTo>
                    <a:pt x="17" y="17"/>
                  </a:lnTo>
                  <a:cubicBezTo>
                    <a:pt x="1" y="54"/>
                    <a:pt x="1" y="87"/>
                    <a:pt x="17" y="120"/>
                  </a:cubicBezTo>
                  <a:cubicBezTo>
                    <a:pt x="34" y="140"/>
                    <a:pt x="67" y="157"/>
                    <a:pt x="83" y="173"/>
                  </a:cubicBezTo>
                  <a:cubicBezTo>
                    <a:pt x="121" y="173"/>
                    <a:pt x="154" y="157"/>
                    <a:pt x="170" y="140"/>
                  </a:cubicBezTo>
                  <a:cubicBezTo>
                    <a:pt x="207" y="120"/>
                    <a:pt x="224" y="87"/>
                    <a:pt x="224" y="54"/>
                  </a:cubicBezTo>
                  <a:lnTo>
                    <a:pt x="240" y="37"/>
                  </a:lnTo>
                  <a:cubicBezTo>
                    <a:pt x="154" y="17"/>
                    <a:pt x="83"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4223225" y="2742750"/>
              <a:ext cx="5600" cy="6525"/>
            </a:xfrm>
            <a:custGeom>
              <a:avLst/>
              <a:gdLst/>
              <a:ahLst/>
              <a:cxnLst/>
              <a:rect l="l" t="t" r="r" b="b"/>
              <a:pathLst>
                <a:path w="224" h="261" extrusionOk="0">
                  <a:moveTo>
                    <a:pt x="137" y="0"/>
                  </a:moveTo>
                  <a:cubicBezTo>
                    <a:pt x="120" y="0"/>
                    <a:pt x="87" y="0"/>
                    <a:pt x="50" y="17"/>
                  </a:cubicBezTo>
                  <a:cubicBezTo>
                    <a:pt x="34" y="33"/>
                    <a:pt x="17" y="71"/>
                    <a:pt x="1" y="103"/>
                  </a:cubicBezTo>
                  <a:cubicBezTo>
                    <a:pt x="1" y="136"/>
                    <a:pt x="1" y="174"/>
                    <a:pt x="17" y="207"/>
                  </a:cubicBezTo>
                  <a:cubicBezTo>
                    <a:pt x="34" y="223"/>
                    <a:pt x="50" y="240"/>
                    <a:pt x="87" y="260"/>
                  </a:cubicBezTo>
                  <a:cubicBezTo>
                    <a:pt x="153" y="260"/>
                    <a:pt x="207" y="207"/>
                    <a:pt x="223" y="136"/>
                  </a:cubicBezTo>
                  <a:cubicBezTo>
                    <a:pt x="223" y="103"/>
                    <a:pt x="223" y="71"/>
                    <a:pt x="207" y="54"/>
                  </a:cubicBezTo>
                  <a:cubicBezTo>
                    <a:pt x="207" y="33"/>
                    <a:pt x="207" y="33"/>
                    <a:pt x="190" y="17"/>
                  </a:cubicBezTo>
                  <a:cubicBezTo>
                    <a:pt x="174"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4221475" y="2787075"/>
              <a:ext cx="6100" cy="6400"/>
            </a:xfrm>
            <a:custGeom>
              <a:avLst/>
              <a:gdLst/>
              <a:ahLst/>
              <a:cxnLst/>
              <a:rect l="l" t="t" r="r" b="b"/>
              <a:pathLst>
                <a:path w="244" h="256" extrusionOk="0">
                  <a:moveTo>
                    <a:pt x="132" y="0"/>
                  </a:moveTo>
                  <a:cubicBezTo>
                    <a:pt x="101" y="0"/>
                    <a:pt x="66" y="19"/>
                    <a:pt x="38" y="50"/>
                  </a:cubicBezTo>
                  <a:cubicBezTo>
                    <a:pt x="0" y="99"/>
                    <a:pt x="0" y="186"/>
                    <a:pt x="38" y="219"/>
                  </a:cubicBezTo>
                  <a:cubicBezTo>
                    <a:pt x="54" y="239"/>
                    <a:pt x="71" y="239"/>
                    <a:pt x="87" y="256"/>
                  </a:cubicBezTo>
                  <a:cubicBezTo>
                    <a:pt x="120" y="256"/>
                    <a:pt x="174" y="239"/>
                    <a:pt x="190" y="202"/>
                  </a:cubicBezTo>
                  <a:cubicBezTo>
                    <a:pt x="223" y="169"/>
                    <a:pt x="244" y="116"/>
                    <a:pt x="223" y="66"/>
                  </a:cubicBezTo>
                  <a:cubicBezTo>
                    <a:pt x="223" y="50"/>
                    <a:pt x="207"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4215900" y="2835425"/>
              <a:ext cx="6525" cy="6600"/>
            </a:xfrm>
            <a:custGeom>
              <a:avLst/>
              <a:gdLst/>
              <a:ahLst/>
              <a:cxnLst/>
              <a:rect l="l" t="t" r="r" b="b"/>
              <a:pathLst>
                <a:path w="261" h="264" extrusionOk="0">
                  <a:moveTo>
                    <a:pt x="136" y="1"/>
                  </a:moveTo>
                  <a:cubicBezTo>
                    <a:pt x="86" y="1"/>
                    <a:pt x="32" y="46"/>
                    <a:pt x="17" y="107"/>
                  </a:cubicBezTo>
                  <a:cubicBezTo>
                    <a:pt x="1" y="177"/>
                    <a:pt x="54" y="243"/>
                    <a:pt x="104" y="264"/>
                  </a:cubicBezTo>
                  <a:cubicBezTo>
                    <a:pt x="137" y="264"/>
                    <a:pt x="174" y="243"/>
                    <a:pt x="190" y="227"/>
                  </a:cubicBezTo>
                  <a:cubicBezTo>
                    <a:pt x="223" y="210"/>
                    <a:pt x="240" y="177"/>
                    <a:pt x="240" y="140"/>
                  </a:cubicBezTo>
                  <a:cubicBezTo>
                    <a:pt x="261" y="107"/>
                    <a:pt x="240" y="74"/>
                    <a:pt x="223" y="58"/>
                  </a:cubicBezTo>
                  <a:cubicBezTo>
                    <a:pt x="223" y="37"/>
                    <a:pt x="223" y="37"/>
                    <a:pt x="207" y="21"/>
                  </a:cubicBezTo>
                  <a:cubicBezTo>
                    <a:pt x="207" y="21"/>
                    <a:pt x="190" y="4"/>
                    <a:pt x="157" y="4"/>
                  </a:cubicBezTo>
                  <a:cubicBezTo>
                    <a:pt x="150" y="2"/>
                    <a:pt x="14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4221050" y="2729050"/>
              <a:ext cx="2200" cy="3000"/>
            </a:xfrm>
            <a:custGeom>
              <a:avLst/>
              <a:gdLst/>
              <a:ahLst/>
              <a:cxnLst/>
              <a:rect l="l" t="t" r="r" b="b"/>
              <a:pathLst>
                <a:path w="88" h="120" extrusionOk="0">
                  <a:moveTo>
                    <a:pt x="1" y="0"/>
                  </a:moveTo>
                  <a:cubicBezTo>
                    <a:pt x="1" y="17"/>
                    <a:pt x="17" y="50"/>
                    <a:pt x="17" y="66"/>
                  </a:cubicBezTo>
                  <a:cubicBezTo>
                    <a:pt x="34" y="87"/>
                    <a:pt x="55" y="103"/>
                    <a:pt x="88" y="120"/>
                  </a:cubicBezTo>
                  <a:cubicBezTo>
                    <a:pt x="88" y="103"/>
                    <a:pt x="88" y="103"/>
                    <a:pt x="71" y="87"/>
                  </a:cubicBezTo>
                  <a:cubicBezTo>
                    <a:pt x="55" y="66"/>
                    <a:pt x="34"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166525" y="2691625"/>
              <a:ext cx="3450" cy="950"/>
            </a:xfrm>
            <a:custGeom>
              <a:avLst/>
              <a:gdLst/>
              <a:ahLst/>
              <a:cxnLst/>
              <a:rect l="l" t="t" r="r" b="b"/>
              <a:pathLst>
                <a:path w="138" h="38" extrusionOk="0">
                  <a:moveTo>
                    <a:pt x="1" y="0"/>
                  </a:moveTo>
                  <a:cubicBezTo>
                    <a:pt x="17" y="17"/>
                    <a:pt x="50" y="38"/>
                    <a:pt x="71" y="38"/>
                  </a:cubicBezTo>
                  <a:cubicBezTo>
                    <a:pt x="88" y="38"/>
                    <a:pt x="121" y="38"/>
                    <a:pt x="137" y="17"/>
                  </a:cubicBezTo>
                  <a:cubicBezTo>
                    <a:pt x="104" y="17"/>
                    <a:pt x="5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3916175" y="2706250"/>
              <a:ext cx="5175" cy="5600"/>
            </a:xfrm>
            <a:custGeom>
              <a:avLst/>
              <a:gdLst/>
              <a:ahLst/>
              <a:cxnLst/>
              <a:rect l="l" t="t" r="r" b="b"/>
              <a:pathLst>
                <a:path w="207" h="224" extrusionOk="0">
                  <a:moveTo>
                    <a:pt x="50" y="1"/>
                  </a:moveTo>
                  <a:cubicBezTo>
                    <a:pt x="33" y="34"/>
                    <a:pt x="17" y="50"/>
                    <a:pt x="0" y="87"/>
                  </a:cubicBezTo>
                  <a:cubicBezTo>
                    <a:pt x="0" y="120"/>
                    <a:pt x="0" y="153"/>
                    <a:pt x="17" y="174"/>
                  </a:cubicBezTo>
                  <a:cubicBezTo>
                    <a:pt x="33" y="207"/>
                    <a:pt x="50" y="224"/>
                    <a:pt x="87" y="224"/>
                  </a:cubicBezTo>
                  <a:cubicBezTo>
                    <a:pt x="120" y="224"/>
                    <a:pt x="153" y="224"/>
                    <a:pt x="169" y="207"/>
                  </a:cubicBezTo>
                  <a:cubicBezTo>
                    <a:pt x="190" y="191"/>
                    <a:pt x="190" y="191"/>
                    <a:pt x="207" y="174"/>
                  </a:cubicBezTo>
                  <a:cubicBezTo>
                    <a:pt x="153" y="120"/>
                    <a:pt x="103" y="7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3904525" y="2717500"/>
              <a:ext cx="6100" cy="6300"/>
            </a:xfrm>
            <a:custGeom>
              <a:avLst/>
              <a:gdLst/>
              <a:ahLst/>
              <a:cxnLst/>
              <a:rect l="l" t="t" r="r" b="b"/>
              <a:pathLst>
                <a:path w="244" h="252" extrusionOk="0">
                  <a:moveTo>
                    <a:pt x="137" y="0"/>
                  </a:moveTo>
                  <a:cubicBezTo>
                    <a:pt x="121" y="0"/>
                    <a:pt x="104" y="4"/>
                    <a:pt x="87" y="13"/>
                  </a:cubicBezTo>
                  <a:cubicBezTo>
                    <a:pt x="38" y="33"/>
                    <a:pt x="1" y="99"/>
                    <a:pt x="17" y="169"/>
                  </a:cubicBezTo>
                  <a:cubicBezTo>
                    <a:pt x="17" y="202"/>
                    <a:pt x="38" y="239"/>
                    <a:pt x="71" y="239"/>
                  </a:cubicBezTo>
                  <a:cubicBezTo>
                    <a:pt x="79" y="248"/>
                    <a:pt x="91" y="252"/>
                    <a:pt x="106" y="252"/>
                  </a:cubicBezTo>
                  <a:cubicBezTo>
                    <a:pt x="121" y="252"/>
                    <a:pt x="139" y="248"/>
                    <a:pt x="157" y="239"/>
                  </a:cubicBezTo>
                  <a:cubicBezTo>
                    <a:pt x="190" y="239"/>
                    <a:pt x="207" y="202"/>
                    <a:pt x="223" y="169"/>
                  </a:cubicBezTo>
                  <a:cubicBezTo>
                    <a:pt x="244" y="153"/>
                    <a:pt x="244" y="116"/>
                    <a:pt x="244" y="83"/>
                  </a:cubicBezTo>
                  <a:cubicBezTo>
                    <a:pt x="223" y="50"/>
                    <a:pt x="223" y="33"/>
                    <a:pt x="207" y="33"/>
                  </a:cubicBezTo>
                  <a:cubicBezTo>
                    <a:pt x="190" y="13"/>
                    <a:pt x="190" y="13"/>
                    <a:pt x="174" y="13"/>
                  </a:cubicBezTo>
                  <a:cubicBezTo>
                    <a:pt x="165" y="4"/>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3866800" y="2788400"/>
              <a:ext cx="6000" cy="6625"/>
            </a:xfrm>
            <a:custGeom>
              <a:avLst/>
              <a:gdLst/>
              <a:ahLst/>
              <a:cxnLst/>
              <a:rect l="l" t="t" r="r" b="b"/>
              <a:pathLst>
                <a:path w="240" h="265" extrusionOk="0">
                  <a:moveTo>
                    <a:pt x="134" y="1"/>
                  </a:moveTo>
                  <a:cubicBezTo>
                    <a:pt x="119" y="1"/>
                    <a:pt x="102" y="5"/>
                    <a:pt x="83" y="13"/>
                  </a:cubicBezTo>
                  <a:cubicBezTo>
                    <a:pt x="34" y="46"/>
                    <a:pt x="1" y="116"/>
                    <a:pt x="17" y="186"/>
                  </a:cubicBezTo>
                  <a:cubicBezTo>
                    <a:pt x="17" y="219"/>
                    <a:pt x="34" y="236"/>
                    <a:pt x="67" y="252"/>
                  </a:cubicBezTo>
                  <a:cubicBezTo>
                    <a:pt x="75" y="261"/>
                    <a:pt x="88" y="265"/>
                    <a:pt x="104" y="265"/>
                  </a:cubicBezTo>
                  <a:cubicBezTo>
                    <a:pt x="119" y="265"/>
                    <a:pt x="137" y="261"/>
                    <a:pt x="153" y="252"/>
                  </a:cubicBezTo>
                  <a:cubicBezTo>
                    <a:pt x="207" y="219"/>
                    <a:pt x="240" y="149"/>
                    <a:pt x="223" y="83"/>
                  </a:cubicBezTo>
                  <a:cubicBezTo>
                    <a:pt x="223" y="63"/>
                    <a:pt x="207" y="46"/>
                    <a:pt x="207" y="30"/>
                  </a:cubicBezTo>
                  <a:cubicBezTo>
                    <a:pt x="186" y="30"/>
                    <a:pt x="186" y="13"/>
                    <a:pt x="170"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3911425" y="2751825"/>
              <a:ext cx="6000" cy="6400"/>
            </a:xfrm>
            <a:custGeom>
              <a:avLst/>
              <a:gdLst/>
              <a:ahLst/>
              <a:cxnLst/>
              <a:rect l="l" t="t" r="r" b="b"/>
              <a:pathLst>
                <a:path w="240" h="256" extrusionOk="0">
                  <a:moveTo>
                    <a:pt x="120" y="0"/>
                  </a:moveTo>
                  <a:cubicBezTo>
                    <a:pt x="71" y="0"/>
                    <a:pt x="34" y="50"/>
                    <a:pt x="17" y="103"/>
                  </a:cubicBezTo>
                  <a:cubicBezTo>
                    <a:pt x="1" y="136"/>
                    <a:pt x="17" y="169"/>
                    <a:pt x="34" y="206"/>
                  </a:cubicBezTo>
                  <a:cubicBezTo>
                    <a:pt x="34" y="223"/>
                    <a:pt x="71" y="256"/>
                    <a:pt x="104" y="256"/>
                  </a:cubicBezTo>
                  <a:cubicBezTo>
                    <a:pt x="153" y="256"/>
                    <a:pt x="223" y="223"/>
                    <a:pt x="240" y="153"/>
                  </a:cubicBezTo>
                  <a:lnTo>
                    <a:pt x="240" y="120"/>
                  </a:lnTo>
                  <a:cubicBezTo>
                    <a:pt x="240" y="83"/>
                    <a:pt x="223" y="50"/>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4201275" y="2708825"/>
              <a:ext cx="5175" cy="5200"/>
            </a:xfrm>
            <a:custGeom>
              <a:avLst/>
              <a:gdLst/>
              <a:ahLst/>
              <a:cxnLst/>
              <a:rect l="l" t="t" r="r" b="b"/>
              <a:pathLst>
                <a:path w="207" h="208" extrusionOk="0">
                  <a:moveTo>
                    <a:pt x="37" y="1"/>
                  </a:moveTo>
                  <a:cubicBezTo>
                    <a:pt x="37" y="17"/>
                    <a:pt x="21" y="34"/>
                    <a:pt x="21" y="71"/>
                  </a:cubicBezTo>
                  <a:cubicBezTo>
                    <a:pt x="0" y="88"/>
                    <a:pt x="0" y="121"/>
                    <a:pt x="21" y="154"/>
                  </a:cubicBezTo>
                  <a:cubicBezTo>
                    <a:pt x="37" y="191"/>
                    <a:pt x="70" y="207"/>
                    <a:pt x="87" y="207"/>
                  </a:cubicBezTo>
                  <a:cubicBezTo>
                    <a:pt x="141" y="207"/>
                    <a:pt x="174" y="191"/>
                    <a:pt x="207" y="154"/>
                  </a:cubicBezTo>
                  <a:cubicBezTo>
                    <a:pt x="157" y="104"/>
                    <a:pt x="103" y="50"/>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4155825" y="2700700"/>
              <a:ext cx="5575" cy="6500"/>
            </a:xfrm>
            <a:custGeom>
              <a:avLst/>
              <a:gdLst/>
              <a:ahLst/>
              <a:cxnLst/>
              <a:rect l="l" t="t" r="r" b="b"/>
              <a:pathLst>
                <a:path w="223" h="260" extrusionOk="0">
                  <a:moveTo>
                    <a:pt x="120" y="0"/>
                  </a:moveTo>
                  <a:cubicBezTo>
                    <a:pt x="66" y="17"/>
                    <a:pt x="17" y="50"/>
                    <a:pt x="0" y="120"/>
                  </a:cubicBezTo>
                  <a:cubicBezTo>
                    <a:pt x="0" y="153"/>
                    <a:pt x="0" y="190"/>
                    <a:pt x="17" y="206"/>
                  </a:cubicBezTo>
                  <a:cubicBezTo>
                    <a:pt x="33" y="239"/>
                    <a:pt x="50" y="256"/>
                    <a:pt x="87" y="256"/>
                  </a:cubicBezTo>
                  <a:cubicBezTo>
                    <a:pt x="93" y="258"/>
                    <a:pt x="100" y="259"/>
                    <a:pt x="107" y="259"/>
                  </a:cubicBezTo>
                  <a:cubicBezTo>
                    <a:pt x="154" y="259"/>
                    <a:pt x="208" y="214"/>
                    <a:pt x="223" y="153"/>
                  </a:cubicBezTo>
                  <a:lnTo>
                    <a:pt x="223" y="120"/>
                  </a:lnTo>
                  <a:cubicBezTo>
                    <a:pt x="223" y="87"/>
                    <a:pt x="206" y="50"/>
                    <a:pt x="190" y="33"/>
                  </a:cubicBezTo>
                  <a:cubicBezTo>
                    <a:pt x="169"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4127475" y="2695550"/>
              <a:ext cx="5600" cy="4650"/>
            </a:xfrm>
            <a:custGeom>
              <a:avLst/>
              <a:gdLst/>
              <a:ahLst/>
              <a:cxnLst/>
              <a:rect l="l" t="t" r="r" b="b"/>
              <a:pathLst>
                <a:path w="224" h="186" extrusionOk="0">
                  <a:moveTo>
                    <a:pt x="207" y="0"/>
                  </a:moveTo>
                  <a:lnTo>
                    <a:pt x="207" y="0"/>
                  </a:lnTo>
                  <a:cubicBezTo>
                    <a:pt x="136" y="33"/>
                    <a:pt x="66" y="50"/>
                    <a:pt x="0" y="87"/>
                  </a:cubicBezTo>
                  <a:cubicBezTo>
                    <a:pt x="0" y="103"/>
                    <a:pt x="0" y="136"/>
                    <a:pt x="17" y="153"/>
                  </a:cubicBezTo>
                  <a:cubicBezTo>
                    <a:pt x="38" y="175"/>
                    <a:pt x="63" y="186"/>
                    <a:pt x="88" y="186"/>
                  </a:cubicBezTo>
                  <a:cubicBezTo>
                    <a:pt x="123" y="186"/>
                    <a:pt x="159" y="167"/>
                    <a:pt x="190" y="136"/>
                  </a:cubicBezTo>
                  <a:cubicBezTo>
                    <a:pt x="223" y="103"/>
                    <a:pt x="223" y="5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3907100" y="2733775"/>
              <a:ext cx="6100" cy="6500"/>
            </a:xfrm>
            <a:custGeom>
              <a:avLst/>
              <a:gdLst/>
              <a:ahLst/>
              <a:cxnLst/>
              <a:rect l="l" t="t" r="r" b="b"/>
              <a:pathLst>
                <a:path w="244" h="260" extrusionOk="0">
                  <a:moveTo>
                    <a:pt x="157" y="1"/>
                  </a:moveTo>
                  <a:cubicBezTo>
                    <a:pt x="87" y="1"/>
                    <a:pt x="38" y="34"/>
                    <a:pt x="17" y="104"/>
                  </a:cubicBezTo>
                  <a:cubicBezTo>
                    <a:pt x="1" y="137"/>
                    <a:pt x="17" y="170"/>
                    <a:pt x="17" y="207"/>
                  </a:cubicBezTo>
                  <a:cubicBezTo>
                    <a:pt x="38" y="240"/>
                    <a:pt x="71" y="256"/>
                    <a:pt x="87" y="256"/>
                  </a:cubicBezTo>
                  <a:cubicBezTo>
                    <a:pt x="96" y="259"/>
                    <a:pt x="105" y="260"/>
                    <a:pt x="114" y="260"/>
                  </a:cubicBezTo>
                  <a:cubicBezTo>
                    <a:pt x="173" y="260"/>
                    <a:pt x="223" y="214"/>
                    <a:pt x="223" y="153"/>
                  </a:cubicBezTo>
                  <a:cubicBezTo>
                    <a:pt x="244" y="120"/>
                    <a:pt x="244"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3877525" y="2727800"/>
              <a:ext cx="6000" cy="6725"/>
            </a:xfrm>
            <a:custGeom>
              <a:avLst/>
              <a:gdLst/>
              <a:ahLst/>
              <a:cxnLst/>
              <a:rect l="l" t="t" r="r" b="b"/>
              <a:pathLst>
                <a:path w="240" h="269" extrusionOk="0">
                  <a:moveTo>
                    <a:pt x="139" y="1"/>
                  </a:moveTo>
                  <a:cubicBezTo>
                    <a:pt x="124" y="1"/>
                    <a:pt x="112" y="5"/>
                    <a:pt x="103" y="13"/>
                  </a:cubicBezTo>
                  <a:cubicBezTo>
                    <a:pt x="33" y="50"/>
                    <a:pt x="0" y="116"/>
                    <a:pt x="17" y="186"/>
                  </a:cubicBezTo>
                  <a:cubicBezTo>
                    <a:pt x="33" y="219"/>
                    <a:pt x="50" y="240"/>
                    <a:pt x="66" y="256"/>
                  </a:cubicBezTo>
                  <a:cubicBezTo>
                    <a:pt x="85" y="264"/>
                    <a:pt x="98" y="269"/>
                    <a:pt x="111" y="269"/>
                  </a:cubicBezTo>
                  <a:cubicBezTo>
                    <a:pt x="124" y="269"/>
                    <a:pt x="136" y="264"/>
                    <a:pt x="153" y="256"/>
                  </a:cubicBezTo>
                  <a:cubicBezTo>
                    <a:pt x="190" y="240"/>
                    <a:pt x="206" y="219"/>
                    <a:pt x="223" y="186"/>
                  </a:cubicBezTo>
                  <a:cubicBezTo>
                    <a:pt x="239" y="153"/>
                    <a:pt x="239" y="116"/>
                    <a:pt x="239" y="83"/>
                  </a:cubicBezTo>
                  <a:cubicBezTo>
                    <a:pt x="223" y="67"/>
                    <a:pt x="223" y="50"/>
                    <a:pt x="206" y="34"/>
                  </a:cubicBezTo>
                  <a:lnTo>
                    <a:pt x="190" y="13"/>
                  </a:ln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3900300" y="2701925"/>
              <a:ext cx="6000" cy="6600"/>
            </a:xfrm>
            <a:custGeom>
              <a:avLst/>
              <a:gdLst/>
              <a:ahLst/>
              <a:cxnLst/>
              <a:rect l="l" t="t" r="r" b="b"/>
              <a:pathLst>
                <a:path w="240" h="264" extrusionOk="0">
                  <a:moveTo>
                    <a:pt x="137" y="1"/>
                  </a:moveTo>
                  <a:cubicBezTo>
                    <a:pt x="83" y="1"/>
                    <a:pt x="17" y="54"/>
                    <a:pt x="0" y="120"/>
                  </a:cubicBezTo>
                  <a:cubicBezTo>
                    <a:pt x="0" y="157"/>
                    <a:pt x="0" y="190"/>
                    <a:pt x="17" y="207"/>
                  </a:cubicBezTo>
                  <a:cubicBezTo>
                    <a:pt x="33" y="244"/>
                    <a:pt x="50" y="260"/>
                    <a:pt x="83" y="260"/>
                  </a:cubicBezTo>
                  <a:cubicBezTo>
                    <a:pt x="90" y="263"/>
                    <a:pt x="97" y="264"/>
                    <a:pt x="104" y="264"/>
                  </a:cubicBezTo>
                  <a:cubicBezTo>
                    <a:pt x="153" y="264"/>
                    <a:pt x="209" y="215"/>
                    <a:pt x="223" y="157"/>
                  </a:cubicBezTo>
                  <a:cubicBezTo>
                    <a:pt x="240" y="104"/>
                    <a:pt x="223" y="71"/>
                    <a:pt x="186" y="38"/>
                  </a:cubicBezTo>
                  <a:cubicBezTo>
                    <a:pt x="170" y="17"/>
                    <a:pt x="153"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3870625" y="2756775"/>
              <a:ext cx="6000" cy="6525"/>
            </a:xfrm>
            <a:custGeom>
              <a:avLst/>
              <a:gdLst/>
              <a:ahLst/>
              <a:cxnLst/>
              <a:rect l="l" t="t" r="r" b="b"/>
              <a:pathLst>
                <a:path w="240" h="261" extrusionOk="0">
                  <a:moveTo>
                    <a:pt x="136" y="0"/>
                  </a:moveTo>
                  <a:cubicBezTo>
                    <a:pt x="101" y="0"/>
                    <a:pt x="64" y="17"/>
                    <a:pt x="33" y="58"/>
                  </a:cubicBezTo>
                  <a:cubicBezTo>
                    <a:pt x="0" y="111"/>
                    <a:pt x="0" y="194"/>
                    <a:pt x="33" y="231"/>
                  </a:cubicBezTo>
                  <a:cubicBezTo>
                    <a:pt x="56" y="252"/>
                    <a:pt x="81" y="261"/>
                    <a:pt x="106" y="261"/>
                  </a:cubicBezTo>
                  <a:cubicBezTo>
                    <a:pt x="142" y="261"/>
                    <a:pt x="177" y="243"/>
                    <a:pt x="206" y="215"/>
                  </a:cubicBezTo>
                  <a:cubicBezTo>
                    <a:pt x="239" y="161"/>
                    <a:pt x="239" y="74"/>
                    <a:pt x="206" y="25"/>
                  </a:cubicBezTo>
                  <a:cubicBezTo>
                    <a:pt x="185" y="9"/>
                    <a:pt x="161"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3875775" y="2711075"/>
              <a:ext cx="6000" cy="6525"/>
            </a:xfrm>
            <a:custGeom>
              <a:avLst/>
              <a:gdLst/>
              <a:ahLst/>
              <a:cxnLst/>
              <a:rect l="l" t="t" r="r" b="b"/>
              <a:pathLst>
                <a:path w="240" h="261" extrusionOk="0">
                  <a:moveTo>
                    <a:pt x="133" y="1"/>
                  </a:moveTo>
                  <a:cubicBezTo>
                    <a:pt x="101" y="1"/>
                    <a:pt x="64" y="18"/>
                    <a:pt x="33" y="47"/>
                  </a:cubicBezTo>
                  <a:cubicBezTo>
                    <a:pt x="17" y="64"/>
                    <a:pt x="17" y="84"/>
                    <a:pt x="0" y="101"/>
                  </a:cubicBezTo>
                  <a:cubicBezTo>
                    <a:pt x="0" y="150"/>
                    <a:pt x="0" y="204"/>
                    <a:pt x="33" y="237"/>
                  </a:cubicBezTo>
                  <a:cubicBezTo>
                    <a:pt x="59" y="248"/>
                    <a:pt x="92" y="260"/>
                    <a:pt x="122" y="260"/>
                  </a:cubicBezTo>
                  <a:cubicBezTo>
                    <a:pt x="134" y="260"/>
                    <a:pt x="146" y="258"/>
                    <a:pt x="157" y="253"/>
                  </a:cubicBezTo>
                  <a:cubicBezTo>
                    <a:pt x="173" y="237"/>
                    <a:pt x="190" y="220"/>
                    <a:pt x="190" y="204"/>
                  </a:cubicBezTo>
                  <a:cubicBezTo>
                    <a:pt x="239" y="150"/>
                    <a:pt x="239" y="84"/>
                    <a:pt x="190" y="31"/>
                  </a:cubicBezTo>
                  <a:cubicBezTo>
                    <a:pt x="176" y="10"/>
                    <a:pt x="156"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3896800" y="2746775"/>
              <a:ext cx="6525" cy="6625"/>
            </a:xfrm>
            <a:custGeom>
              <a:avLst/>
              <a:gdLst/>
              <a:ahLst/>
              <a:cxnLst/>
              <a:rect l="l" t="t" r="r" b="b"/>
              <a:pathLst>
                <a:path w="261" h="265" extrusionOk="0">
                  <a:moveTo>
                    <a:pt x="140" y="0"/>
                  </a:moveTo>
                  <a:cubicBezTo>
                    <a:pt x="125" y="0"/>
                    <a:pt x="112" y="4"/>
                    <a:pt x="103" y="13"/>
                  </a:cubicBezTo>
                  <a:cubicBezTo>
                    <a:pt x="37" y="29"/>
                    <a:pt x="0" y="116"/>
                    <a:pt x="17" y="182"/>
                  </a:cubicBezTo>
                  <a:cubicBezTo>
                    <a:pt x="17" y="202"/>
                    <a:pt x="54" y="235"/>
                    <a:pt x="70" y="252"/>
                  </a:cubicBezTo>
                  <a:cubicBezTo>
                    <a:pt x="87" y="260"/>
                    <a:pt x="99" y="264"/>
                    <a:pt x="112" y="264"/>
                  </a:cubicBezTo>
                  <a:cubicBezTo>
                    <a:pt x="125" y="264"/>
                    <a:pt x="138" y="260"/>
                    <a:pt x="157" y="252"/>
                  </a:cubicBezTo>
                  <a:cubicBezTo>
                    <a:pt x="223" y="219"/>
                    <a:pt x="260" y="149"/>
                    <a:pt x="244" y="79"/>
                  </a:cubicBezTo>
                  <a:cubicBezTo>
                    <a:pt x="223" y="62"/>
                    <a:pt x="223" y="46"/>
                    <a:pt x="206" y="29"/>
                  </a:cubicBezTo>
                  <a:lnTo>
                    <a:pt x="190" y="13"/>
                  </a:lnTo>
                  <a:cubicBezTo>
                    <a:pt x="173" y="4"/>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3883075" y="2744750"/>
              <a:ext cx="6025" cy="6325"/>
            </a:xfrm>
            <a:custGeom>
              <a:avLst/>
              <a:gdLst/>
              <a:ahLst/>
              <a:cxnLst/>
              <a:rect l="l" t="t" r="r" b="b"/>
              <a:pathLst>
                <a:path w="241" h="253" extrusionOk="0">
                  <a:moveTo>
                    <a:pt x="127" y="1"/>
                  </a:moveTo>
                  <a:cubicBezTo>
                    <a:pt x="97" y="1"/>
                    <a:pt x="63" y="13"/>
                    <a:pt x="34" y="40"/>
                  </a:cubicBezTo>
                  <a:cubicBezTo>
                    <a:pt x="1" y="110"/>
                    <a:pt x="1" y="180"/>
                    <a:pt x="34" y="230"/>
                  </a:cubicBezTo>
                  <a:cubicBezTo>
                    <a:pt x="58" y="244"/>
                    <a:pt x="85" y="253"/>
                    <a:pt x="111" y="253"/>
                  </a:cubicBezTo>
                  <a:cubicBezTo>
                    <a:pt x="144" y="253"/>
                    <a:pt x="178" y="240"/>
                    <a:pt x="207" y="213"/>
                  </a:cubicBezTo>
                  <a:cubicBezTo>
                    <a:pt x="240" y="143"/>
                    <a:pt x="240" y="77"/>
                    <a:pt x="191" y="23"/>
                  </a:cubicBezTo>
                  <a:cubicBezTo>
                    <a:pt x="174" y="9"/>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3883500" y="2699225"/>
              <a:ext cx="6000" cy="6400"/>
            </a:xfrm>
            <a:custGeom>
              <a:avLst/>
              <a:gdLst/>
              <a:ahLst/>
              <a:cxnLst/>
              <a:rect l="l" t="t" r="r" b="b"/>
              <a:pathLst>
                <a:path w="240" h="256" extrusionOk="0">
                  <a:moveTo>
                    <a:pt x="138" y="1"/>
                  </a:moveTo>
                  <a:cubicBezTo>
                    <a:pt x="103" y="1"/>
                    <a:pt x="65" y="18"/>
                    <a:pt x="33" y="59"/>
                  </a:cubicBezTo>
                  <a:cubicBezTo>
                    <a:pt x="0" y="109"/>
                    <a:pt x="0" y="179"/>
                    <a:pt x="33" y="228"/>
                  </a:cubicBezTo>
                  <a:cubicBezTo>
                    <a:pt x="54" y="249"/>
                    <a:pt x="71" y="249"/>
                    <a:pt x="87" y="249"/>
                  </a:cubicBezTo>
                  <a:cubicBezTo>
                    <a:pt x="96" y="253"/>
                    <a:pt x="106" y="255"/>
                    <a:pt x="117" y="255"/>
                  </a:cubicBezTo>
                  <a:cubicBezTo>
                    <a:pt x="147" y="255"/>
                    <a:pt x="182" y="239"/>
                    <a:pt x="207" y="212"/>
                  </a:cubicBezTo>
                  <a:cubicBezTo>
                    <a:pt x="240" y="162"/>
                    <a:pt x="240" y="109"/>
                    <a:pt x="223" y="76"/>
                  </a:cubicBezTo>
                  <a:cubicBezTo>
                    <a:pt x="223" y="59"/>
                    <a:pt x="207" y="43"/>
                    <a:pt x="207" y="22"/>
                  </a:cubicBezTo>
                  <a:cubicBezTo>
                    <a:pt x="186" y="9"/>
                    <a:pt x="163"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3862875" y="2725000"/>
              <a:ext cx="6025" cy="6400"/>
            </a:xfrm>
            <a:custGeom>
              <a:avLst/>
              <a:gdLst/>
              <a:ahLst/>
              <a:cxnLst/>
              <a:rect l="l" t="t" r="r" b="b"/>
              <a:pathLst>
                <a:path w="241" h="256" extrusionOk="0">
                  <a:moveTo>
                    <a:pt x="140" y="1"/>
                  </a:moveTo>
                  <a:cubicBezTo>
                    <a:pt x="107" y="1"/>
                    <a:pt x="74" y="17"/>
                    <a:pt x="54" y="59"/>
                  </a:cubicBezTo>
                  <a:cubicBezTo>
                    <a:pt x="1" y="108"/>
                    <a:pt x="1" y="179"/>
                    <a:pt x="54" y="228"/>
                  </a:cubicBezTo>
                  <a:cubicBezTo>
                    <a:pt x="71" y="249"/>
                    <a:pt x="71" y="249"/>
                    <a:pt x="87" y="249"/>
                  </a:cubicBezTo>
                  <a:cubicBezTo>
                    <a:pt x="100" y="253"/>
                    <a:pt x="113" y="255"/>
                    <a:pt x="124" y="255"/>
                  </a:cubicBezTo>
                  <a:cubicBezTo>
                    <a:pt x="156" y="255"/>
                    <a:pt x="183" y="239"/>
                    <a:pt x="207" y="212"/>
                  </a:cubicBezTo>
                  <a:cubicBezTo>
                    <a:pt x="240" y="179"/>
                    <a:pt x="240" y="125"/>
                    <a:pt x="240" y="75"/>
                  </a:cubicBezTo>
                  <a:cubicBezTo>
                    <a:pt x="224" y="59"/>
                    <a:pt x="224" y="43"/>
                    <a:pt x="207" y="22"/>
                  </a:cubicBezTo>
                  <a:cubicBezTo>
                    <a:pt x="187" y="8"/>
                    <a:pt x="16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4245075" y="2837750"/>
              <a:ext cx="6525" cy="6550"/>
            </a:xfrm>
            <a:custGeom>
              <a:avLst/>
              <a:gdLst/>
              <a:ahLst/>
              <a:cxnLst/>
              <a:rect l="l" t="t" r="r" b="b"/>
              <a:pathLst>
                <a:path w="261" h="262" extrusionOk="0">
                  <a:moveTo>
                    <a:pt x="150" y="1"/>
                  </a:moveTo>
                  <a:cubicBezTo>
                    <a:pt x="119" y="1"/>
                    <a:pt x="83" y="18"/>
                    <a:pt x="54" y="47"/>
                  </a:cubicBezTo>
                  <a:cubicBezTo>
                    <a:pt x="1" y="101"/>
                    <a:pt x="1" y="187"/>
                    <a:pt x="54" y="237"/>
                  </a:cubicBezTo>
                  <a:cubicBezTo>
                    <a:pt x="75" y="252"/>
                    <a:pt x="100" y="261"/>
                    <a:pt x="123" y="261"/>
                  </a:cubicBezTo>
                  <a:cubicBezTo>
                    <a:pt x="156" y="261"/>
                    <a:pt x="188" y="244"/>
                    <a:pt x="207" y="204"/>
                  </a:cubicBezTo>
                  <a:cubicBezTo>
                    <a:pt x="260" y="150"/>
                    <a:pt x="260" y="68"/>
                    <a:pt x="207" y="31"/>
                  </a:cubicBezTo>
                  <a:cubicBezTo>
                    <a:pt x="193" y="10"/>
                    <a:pt x="173"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4249000" y="2791525"/>
              <a:ext cx="6000" cy="6300"/>
            </a:xfrm>
            <a:custGeom>
              <a:avLst/>
              <a:gdLst/>
              <a:ahLst/>
              <a:cxnLst/>
              <a:rect l="l" t="t" r="r" b="b"/>
              <a:pathLst>
                <a:path w="240" h="252" extrusionOk="0">
                  <a:moveTo>
                    <a:pt x="116" y="0"/>
                  </a:moveTo>
                  <a:cubicBezTo>
                    <a:pt x="100" y="0"/>
                    <a:pt x="81" y="8"/>
                    <a:pt x="70" y="8"/>
                  </a:cubicBezTo>
                  <a:cubicBezTo>
                    <a:pt x="33" y="24"/>
                    <a:pt x="17" y="61"/>
                    <a:pt x="0" y="111"/>
                  </a:cubicBezTo>
                  <a:cubicBezTo>
                    <a:pt x="0" y="144"/>
                    <a:pt x="0" y="181"/>
                    <a:pt x="17" y="197"/>
                  </a:cubicBezTo>
                  <a:cubicBezTo>
                    <a:pt x="33" y="230"/>
                    <a:pt x="50" y="247"/>
                    <a:pt x="87" y="247"/>
                  </a:cubicBezTo>
                  <a:cubicBezTo>
                    <a:pt x="94" y="250"/>
                    <a:pt x="102" y="251"/>
                    <a:pt x="110" y="251"/>
                  </a:cubicBezTo>
                  <a:cubicBezTo>
                    <a:pt x="156" y="251"/>
                    <a:pt x="209" y="206"/>
                    <a:pt x="223" y="164"/>
                  </a:cubicBezTo>
                  <a:lnTo>
                    <a:pt x="223" y="144"/>
                  </a:lnTo>
                  <a:cubicBezTo>
                    <a:pt x="239" y="94"/>
                    <a:pt x="223" y="61"/>
                    <a:pt x="190" y="24"/>
                  </a:cubicBezTo>
                  <a:cubicBezTo>
                    <a:pt x="173" y="8"/>
                    <a:pt x="153" y="8"/>
                    <a:pt x="136" y="8"/>
                  </a:cubicBezTo>
                  <a:cubicBezTo>
                    <a:pt x="131" y="2"/>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4248175" y="2776650"/>
              <a:ext cx="6000" cy="6600"/>
            </a:xfrm>
            <a:custGeom>
              <a:avLst/>
              <a:gdLst/>
              <a:ahLst/>
              <a:cxnLst/>
              <a:rect l="l" t="t" r="r" b="b"/>
              <a:pathLst>
                <a:path w="240" h="264" extrusionOk="0">
                  <a:moveTo>
                    <a:pt x="136" y="1"/>
                  </a:moveTo>
                  <a:cubicBezTo>
                    <a:pt x="120" y="1"/>
                    <a:pt x="83" y="17"/>
                    <a:pt x="50" y="38"/>
                  </a:cubicBezTo>
                  <a:cubicBezTo>
                    <a:pt x="33" y="54"/>
                    <a:pt x="17" y="87"/>
                    <a:pt x="0" y="120"/>
                  </a:cubicBezTo>
                  <a:cubicBezTo>
                    <a:pt x="0" y="158"/>
                    <a:pt x="0" y="191"/>
                    <a:pt x="17" y="207"/>
                  </a:cubicBezTo>
                  <a:cubicBezTo>
                    <a:pt x="33" y="244"/>
                    <a:pt x="50" y="261"/>
                    <a:pt x="83" y="261"/>
                  </a:cubicBezTo>
                  <a:cubicBezTo>
                    <a:pt x="91" y="263"/>
                    <a:pt x="100" y="264"/>
                    <a:pt x="108" y="264"/>
                  </a:cubicBezTo>
                  <a:cubicBezTo>
                    <a:pt x="166" y="264"/>
                    <a:pt x="208" y="215"/>
                    <a:pt x="223" y="158"/>
                  </a:cubicBezTo>
                  <a:cubicBezTo>
                    <a:pt x="239" y="120"/>
                    <a:pt x="223" y="87"/>
                    <a:pt x="206" y="54"/>
                  </a:cubicBezTo>
                  <a:cubicBezTo>
                    <a:pt x="206" y="54"/>
                    <a:pt x="206" y="38"/>
                    <a:pt x="186" y="38"/>
                  </a:cubicBezTo>
                  <a:cubicBezTo>
                    <a:pt x="186" y="17"/>
                    <a:pt x="169"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4241675" y="2761200"/>
              <a:ext cx="5600" cy="6525"/>
            </a:xfrm>
            <a:custGeom>
              <a:avLst/>
              <a:gdLst/>
              <a:ahLst/>
              <a:cxnLst/>
              <a:rect l="l" t="t" r="r" b="b"/>
              <a:pathLst>
                <a:path w="224" h="261" extrusionOk="0">
                  <a:moveTo>
                    <a:pt x="104" y="0"/>
                  </a:moveTo>
                  <a:cubicBezTo>
                    <a:pt x="87" y="17"/>
                    <a:pt x="71" y="38"/>
                    <a:pt x="54" y="54"/>
                  </a:cubicBezTo>
                  <a:cubicBezTo>
                    <a:pt x="1" y="103"/>
                    <a:pt x="1" y="190"/>
                    <a:pt x="54" y="223"/>
                  </a:cubicBezTo>
                  <a:cubicBezTo>
                    <a:pt x="54" y="244"/>
                    <a:pt x="71" y="244"/>
                    <a:pt x="87" y="260"/>
                  </a:cubicBezTo>
                  <a:cubicBezTo>
                    <a:pt x="137" y="260"/>
                    <a:pt x="174" y="244"/>
                    <a:pt x="207" y="207"/>
                  </a:cubicBezTo>
                  <a:cubicBezTo>
                    <a:pt x="207" y="207"/>
                    <a:pt x="207" y="190"/>
                    <a:pt x="223" y="190"/>
                  </a:cubicBezTo>
                  <a:cubicBezTo>
                    <a:pt x="174" y="141"/>
                    <a:pt x="137" y="71"/>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4235700" y="2789950"/>
              <a:ext cx="6425" cy="6425"/>
            </a:xfrm>
            <a:custGeom>
              <a:avLst/>
              <a:gdLst/>
              <a:ahLst/>
              <a:cxnLst/>
              <a:rect l="l" t="t" r="r" b="b"/>
              <a:pathLst>
                <a:path w="257" h="257" extrusionOk="0">
                  <a:moveTo>
                    <a:pt x="103" y="1"/>
                  </a:moveTo>
                  <a:cubicBezTo>
                    <a:pt x="50" y="38"/>
                    <a:pt x="0" y="104"/>
                    <a:pt x="17" y="174"/>
                  </a:cubicBezTo>
                  <a:cubicBezTo>
                    <a:pt x="33" y="207"/>
                    <a:pt x="50" y="227"/>
                    <a:pt x="87" y="244"/>
                  </a:cubicBezTo>
                  <a:cubicBezTo>
                    <a:pt x="95" y="252"/>
                    <a:pt x="108" y="256"/>
                    <a:pt x="122" y="256"/>
                  </a:cubicBezTo>
                  <a:cubicBezTo>
                    <a:pt x="136" y="256"/>
                    <a:pt x="153" y="252"/>
                    <a:pt x="169" y="244"/>
                  </a:cubicBezTo>
                  <a:cubicBezTo>
                    <a:pt x="190" y="227"/>
                    <a:pt x="223" y="207"/>
                    <a:pt x="240" y="174"/>
                  </a:cubicBezTo>
                  <a:cubicBezTo>
                    <a:pt x="240" y="141"/>
                    <a:pt x="256" y="104"/>
                    <a:pt x="240" y="87"/>
                  </a:cubicBezTo>
                  <a:cubicBezTo>
                    <a:pt x="240" y="54"/>
                    <a:pt x="223" y="38"/>
                    <a:pt x="207" y="21"/>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4243850" y="2822125"/>
              <a:ext cx="5575" cy="6500"/>
            </a:xfrm>
            <a:custGeom>
              <a:avLst/>
              <a:gdLst/>
              <a:ahLst/>
              <a:cxnLst/>
              <a:rect l="l" t="t" r="r" b="b"/>
              <a:pathLst>
                <a:path w="223" h="260" extrusionOk="0">
                  <a:moveTo>
                    <a:pt x="116" y="1"/>
                  </a:moveTo>
                  <a:cubicBezTo>
                    <a:pt x="69" y="1"/>
                    <a:pt x="14" y="46"/>
                    <a:pt x="0" y="107"/>
                  </a:cubicBezTo>
                  <a:cubicBezTo>
                    <a:pt x="0" y="140"/>
                    <a:pt x="0" y="177"/>
                    <a:pt x="17" y="210"/>
                  </a:cubicBezTo>
                  <a:cubicBezTo>
                    <a:pt x="33" y="227"/>
                    <a:pt x="50" y="260"/>
                    <a:pt x="87" y="260"/>
                  </a:cubicBezTo>
                  <a:cubicBezTo>
                    <a:pt x="136" y="260"/>
                    <a:pt x="206" y="227"/>
                    <a:pt x="223" y="157"/>
                  </a:cubicBezTo>
                  <a:cubicBezTo>
                    <a:pt x="223" y="124"/>
                    <a:pt x="223" y="91"/>
                    <a:pt x="206" y="54"/>
                  </a:cubicBezTo>
                  <a:cubicBezTo>
                    <a:pt x="206" y="37"/>
                    <a:pt x="190" y="37"/>
                    <a:pt x="190" y="37"/>
                  </a:cubicBezTo>
                  <a:cubicBezTo>
                    <a:pt x="173" y="21"/>
                    <a:pt x="153" y="4"/>
                    <a:pt x="136"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4241275" y="2806625"/>
              <a:ext cx="6000" cy="6500"/>
            </a:xfrm>
            <a:custGeom>
              <a:avLst/>
              <a:gdLst/>
              <a:ahLst/>
              <a:cxnLst/>
              <a:rect l="l" t="t" r="r" b="b"/>
              <a:pathLst>
                <a:path w="240" h="260" extrusionOk="0">
                  <a:moveTo>
                    <a:pt x="136" y="1"/>
                  </a:moveTo>
                  <a:cubicBezTo>
                    <a:pt x="103" y="1"/>
                    <a:pt x="71" y="17"/>
                    <a:pt x="50" y="55"/>
                  </a:cubicBezTo>
                  <a:cubicBezTo>
                    <a:pt x="0" y="109"/>
                    <a:pt x="0" y="195"/>
                    <a:pt x="50" y="228"/>
                  </a:cubicBezTo>
                  <a:cubicBezTo>
                    <a:pt x="65" y="251"/>
                    <a:pt x="85" y="260"/>
                    <a:pt x="107" y="260"/>
                  </a:cubicBezTo>
                  <a:cubicBezTo>
                    <a:pt x="139" y="260"/>
                    <a:pt x="175" y="241"/>
                    <a:pt x="206" y="212"/>
                  </a:cubicBezTo>
                  <a:cubicBezTo>
                    <a:pt x="239" y="158"/>
                    <a:pt x="239" y="76"/>
                    <a:pt x="206" y="22"/>
                  </a:cubicBezTo>
                  <a:cubicBezTo>
                    <a:pt x="184" y="9"/>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4227550" y="2850550"/>
              <a:ext cx="1675" cy="25"/>
            </a:xfrm>
            <a:custGeom>
              <a:avLst/>
              <a:gdLst/>
              <a:ahLst/>
              <a:cxnLst/>
              <a:rect l="l" t="t" r="r" b="b"/>
              <a:pathLst>
                <a:path w="67" h="1" extrusionOk="0">
                  <a:moveTo>
                    <a:pt x="1" y="1"/>
                  </a:moveTo>
                  <a:lnTo>
                    <a:pt x="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3866800" y="2686475"/>
              <a:ext cx="2100" cy="650"/>
            </a:xfrm>
            <a:custGeom>
              <a:avLst/>
              <a:gdLst/>
              <a:ahLst/>
              <a:cxnLst/>
              <a:rect l="l" t="t" r="r" b="b"/>
              <a:pathLst>
                <a:path w="84" h="26" extrusionOk="0">
                  <a:moveTo>
                    <a:pt x="83" y="0"/>
                  </a:moveTo>
                  <a:cubicBezTo>
                    <a:pt x="50" y="0"/>
                    <a:pt x="34" y="17"/>
                    <a:pt x="1" y="17"/>
                  </a:cubicBezTo>
                  <a:lnTo>
                    <a:pt x="17" y="17"/>
                  </a:lnTo>
                  <a:cubicBezTo>
                    <a:pt x="22" y="23"/>
                    <a:pt x="28" y="25"/>
                    <a:pt x="35" y="25"/>
                  </a:cubicBezTo>
                  <a:cubicBezTo>
                    <a:pt x="52" y="25"/>
                    <a:pt x="71" y="12"/>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3840100" y="2692025"/>
              <a:ext cx="6100" cy="4675"/>
            </a:xfrm>
            <a:custGeom>
              <a:avLst/>
              <a:gdLst/>
              <a:ahLst/>
              <a:cxnLst/>
              <a:rect l="l" t="t" r="r" b="b"/>
              <a:pathLst>
                <a:path w="244" h="187" extrusionOk="0">
                  <a:moveTo>
                    <a:pt x="207" y="1"/>
                  </a:moveTo>
                  <a:cubicBezTo>
                    <a:pt x="120" y="38"/>
                    <a:pt x="54" y="71"/>
                    <a:pt x="1" y="88"/>
                  </a:cubicBezTo>
                  <a:lnTo>
                    <a:pt x="1" y="104"/>
                  </a:lnTo>
                  <a:cubicBezTo>
                    <a:pt x="1" y="141"/>
                    <a:pt x="17" y="158"/>
                    <a:pt x="54" y="174"/>
                  </a:cubicBezTo>
                  <a:cubicBezTo>
                    <a:pt x="71" y="182"/>
                    <a:pt x="83" y="186"/>
                    <a:pt x="96" y="186"/>
                  </a:cubicBezTo>
                  <a:cubicBezTo>
                    <a:pt x="109" y="186"/>
                    <a:pt x="122" y="182"/>
                    <a:pt x="141" y="174"/>
                  </a:cubicBezTo>
                  <a:cubicBezTo>
                    <a:pt x="190" y="158"/>
                    <a:pt x="244" y="88"/>
                    <a:pt x="223" y="22"/>
                  </a:cubicBez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4230950" y="2835425"/>
              <a:ext cx="6000" cy="6600"/>
            </a:xfrm>
            <a:custGeom>
              <a:avLst/>
              <a:gdLst/>
              <a:ahLst/>
              <a:cxnLst/>
              <a:rect l="l" t="t" r="r" b="b"/>
              <a:pathLst>
                <a:path w="240" h="264" extrusionOk="0">
                  <a:moveTo>
                    <a:pt x="127" y="1"/>
                  </a:moveTo>
                  <a:cubicBezTo>
                    <a:pt x="70" y="1"/>
                    <a:pt x="17" y="46"/>
                    <a:pt x="17" y="107"/>
                  </a:cubicBezTo>
                  <a:cubicBezTo>
                    <a:pt x="1" y="140"/>
                    <a:pt x="1" y="177"/>
                    <a:pt x="17" y="210"/>
                  </a:cubicBezTo>
                  <a:cubicBezTo>
                    <a:pt x="34" y="227"/>
                    <a:pt x="71" y="243"/>
                    <a:pt x="87" y="264"/>
                  </a:cubicBezTo>
                  <a:cubicBezTo>
                    <a:pt x="153" y="264"/>
                    <a:pt x="207" y="210"/>
                    <a:pt x="223" y="140"/>
                  </a:cubicBezTo>
                  <a:cubicBezTo>
                    <a:pt x="240" y="107"/>
                    <a:pt x="240" y="74"/>
                    <a:pt x="223" y="58"/>
                  </a:cubicBezTo>
                  <a:cubicBezTo>
                    <a:pt x="207" y="37"/>
                    <a:pt x="207" y="37"/>
                    <a:pt x="207" y="21"/>
                  </a:cubicBezTo>
                  <a:cubicBezTo>
                    <a:pt x="190" y="21"/>
                    <a:pt x="174" y="4"/>
                    <a:pt x="153" y="4"/>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4270025" y="2814900"/>
              <a:ext cx="2600" cy="5175"/>
            </a:xfrm>
            <a:custGeom>
              <a:avLst/>
              <a:gdLst/>
              <a:ahLst/>
              <a:cxnLst/>
              <a:rect l="l" t="t" r="r" b="b"/>
              <a:pathLst>
                <a:path w="104" h="207" extrusionOk="0">
                  <a:moveTo>
                    <a:pt x="33" y="0"/>
                  </a:moveTo>
                  <a:cubicBezTo>
                    <a:pt x="17" y="17"/>
                    <a:pt x="17" y="33"/>
                    <a:pt x="0" y="71"/>
                  </a:cubicBezTo>
                  <a:cubicBezTo>
                    <a:pt x="0" y="104"/>
                    <a:pt x="0" y="137"/>
                    <a:pt x="17" y="157"/>
                  </a:cubicBezTo>
                  <a:cubicBezTo>
                    <a:pt x="33" y="190"/>
                    <a:pt x="54" y="207"/>
                    <a:pt x="87" y="207"/>
                  </a:cubicBezTo>
                  <a:lnTo>
                    <a:pt x="103" y="207"/>
                  </a:lnTo>
                  <a:cubicBezTo>
                    <a:pt x="70" y="137"/>
                    <a:pt x="54" y="71"/>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4116750" y="2722475"/>
              <a:ext cx="6000" cy="6600"/>
            </a:xfrm>
            <a:custGeom>
              <a:avLst/>
              <a:gdLst/>
              <a:ahLst/>
              <a:cxnLst/>
              <a:rect l="l" t="t" r="r" b="b"/>
              <a:pathLst>
                <a:path w="240" h="264" extrusionOk="0">
                  <a:moveTo>
                    <a:pt x="127" y="0"/>
                  </a:moveTo>
                  <a:cubicBezTo>
                    <a:pt x="67" y="0"/>
                    <a:pt x="15" y="49"/>
                    <a:pt x="1" y="106"/>
                  </a:cubicBezTo>
                  <a:cubicBezTo>
                    <a:pt x="1" y="144"/>
                    <a:pt x="1" y="176"/>
                    <a:pt x="17" y="209"/>
                  </a:cubicBezTo>
                  <a:cubicBezTo>
                    <a:pt x="34" y="226"/>
                    <a:pt x="67" y="247"/>
                    <a:pt x="83" y="263"/>
                  </a:cubicBezTo>
                  <a:cubicBezTo>
                    <a:pt x="153" y="263"/>
                    <a:pt x="207" y="209"/>
                    <a:pt x="223" y="144"/>
                  </a:cubicBezTo>
                  <a:cubicBezTo>
                    <a:pt x="240" y="106"/>
                    <a:pt x="223" y="73"/>
                    <a:pt x="223" y="57"/>
                  </a:cubicBezTo>
                  <a:lnTo>
                    <a:pt x="186" y="20"/>
                  </a:lnTo>
                  <a:cubicBezTo>
                    <a:pt x="186" y="20"/>
                    <a:pt x="170" y="3"/>
                    <a:pt x="153" y="3"/>
                  </a:cubicBezTo>
                  <a:cubicBezTo>
                    <a:pt x="144"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4254975" y="2808725"/>
              <a:ext cx="6525" cy="6500"/>
            </a:xfrm>
            <a:custGeom>
              <a:avLst/>
              <a:gdLst/>
              <a:ahLst/>
              <a:cxnLst/>
              <a:rect l="l" t="t" r="r" b="b"/>
              <a:pathLst>
                <a:path w="261" h="260" extrusionOk="0">
                  <a:moveTo>
                    <a:pt x="135" y="1"/>
                  </a:moveTo>
                  <a:cubicBezTo>
                    <a:pt x="126" y="1"/>
                    <a:pt x="116" y="3"/>
                    <a:pt x="103" y="8"/>
                  </a:cubicBezTo>
                  <a:cubicBezTo>
                    <a:pt x="38" y="41"/>
                    <a:pt x="0" y="111"/>
                    <a:pt x="17" y="177"/>
                  </a:cubicBezTo>
                  <a:cubicBezTo>
                    <a:pt x="38" y="214"/>
                    <a:pt x="54" y="231"/>
                    <a:pt x="70" y="247"/>
                  </a:cubicBezTo>
                  <a:cubicBezTo>
                    <a:pt x="87" y="256"/>
                    <a:pt x="105" y="260"/>
                    <a:pt x="120" y="260"/>
                  </a:cubicBezTo>
                  <a:cubicBezTo>
                    <a:pt x="135" y="260"/>
                    <a:pt x="149" y="256"/>
                    <a:pt x="157" y="247"/>
                  </a:cubicBezTo>
                  <a:cubicBezTo>
                    <a:pt x="223" y="231"/>
                    <a:pt x="260" y="144"/>
                    <a:pt x="244" y="74"/>
                  </a:cubicBezTo>
                  <a:cubicBezTo>
                    <a:pt x="244" y="58"/>
                    <a:pt x="223" y="41"/>
                    <a:pt x="207" y="25"/>
                  </a:cubicBezTo>
                  <a:cubicBezTo>
                    <a:pt x="207" y="25"/>
                    <a:pt x="190" y="25"/>
                    <a:pt x="190" y="8"/>
                  </a:cubicBezTo>
                  <a:cubicBezTo>
                    <a:pt x="168" y="8"/>
                    <a:pt x="153"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4264875" y="2843250"/>
              <a:ext cx="6000" cy="6575"/>
            </a:xfrm>
            <a:custGeom>
              <a:avLst/>
              <a:gdLst/>
              <a:ahLst/>
              <a:cxnLst/>
              <a:rect l="l" t="t" r="r" b="b"/>
              <a:pathLst>
                <a:path w="240" h="263" extrusionOk="0">
                  <a:moveTo>
                    <a:pt x="157" y="0"/>
                  </a:moveTo>
                  <a:cubicBezTo>
                    <a:pt x="87" y="0"/>
                    <a:pt x="33" y="33"/>
                    <a:pt x="17" y="120"/>
                  </a:cubicBezTo>
                  <a:cubicBezTo>
                    <a:pt x="0" y="136"/>
                    <a:pt x="17" y="173"/>
                    <a:pt x="17" y="206"/>
                  </a:cubicBezTo>
                  <a:cubicBezTo>
                    <a:pt x="33" y="239"/>
                    <a:pt x="70" y="260"/>
                    <a:pt x="103" y="260"/>
                  </a:cubicBezTo>
                  <a:cubicBezTo>
                    <a:pt x="110" y="262"/>
                    <a:pt x="117" y="263"/>
                    <a:pt x="124" y="263"/>
                  </a:cubicBezTo>
                  <a:cubicBezTo>
                    <a:pt x="172" y="263"/>
                    <a:pt x="225" y="215"/>
                    <a:pt x="239" y="157"/>
                  </a:cubicBezTo>
                  <a:cubicBezTo>
                    <a:pt x="239" y="120"/>
                    <a:pt x="239" y="87"/>
                    <a:pt x="223" y="54"/>
                  </a:cubicBezTo>
                  <a:lnTo>
                    <a:pt x="206" y="33"/>
                  </a:ln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3842275" y="2815650"/>
              <a:ext cx="6000" cy="6600"/>
            </a:xfrm>
            <a:custGeom>
              <a:avLst/>
              <a:gdLst/>
              <a:ahLst/>
              <a:cxnLst/>
              <a:rect l="l" t="t" r="r" b="b"/>
              <a:pathLst>
                <a:path w="240" h="264" extrusionOk="0">
                  <a:moveTo>
                    <a:pt x="132" y="0"/>
                  </a:moveTo>
                  <a:cubicBezTo>
                    <a:pt x="74" y="0"/>
                    <a:pt x="31" y="49"/>
                    <a:pt x="17" y="107"/>
                  </a:cubicBezTo>
                  <a:cubicBezTo>
                    <a:pt x="0" y="144"/>
                    <a:pt x="0" y="177"/>
                    <a:pt x="17" y="210"/>
                  </a:cubicBezTo>
                  <a:cubicBezTo>
                    <a:pt x="33" y="230"/>
                    <a:pt x="70" y="247"/>
                    <a:pt x="87" y="263"/>
                  </a:cubicBezTo>
                  <a:cubicBezTo>
                    <a:pt x="157" y="263"/>
                    <a:pt x="206" y="210"/>
                    <a:pt x="223" y="144"/>
                  </a:cubicBezTo>
                  <a:cubicBezTo>
                    <a:pt x="239" y="107"/>
                    <a:pt x="239" y="90"/>
                    <a:pt x="223" y="57"/>
                  </a:cubicBezTo>
                  <a:cubicBezTo>
                    <a:pt x="206" y="41"/>
                    <a:pt x="206" y="41"/>
                    <a:pt x="206" y="24"/>
                  </a:cubicBezTo>
                  <a:cubicBezTo>
                    <a:pt x="190" y="24"/>
                    <a:pt x="173" y="3"/>
                    <a:pt x="157" y="3"/>
                  </a:cubicBezTo>
                  <a:cubicBezTo>
                    <a:pt x="148"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3856900" y="2757725"/>
              <a:ext cx="6000" cy="6150"/>
            </a:xfrm>
            <a:custGeom>
              <a:avLst/>
              <a:gdLst/>
              <a:ahLst/>
              <a:cxnLst/>
              <a:rect l="l" t="t" r="r" b="b"/>
              <a:pathLst>
                <a:path w="240" h="246" extrusionOk="0">
                  <a:moveTo>
                    <a:pt x="116" y="0"/>
                  </a:moveTo>
                  <a:cubicBezTo>
                    <a:pt x="70" y="0"/>
                    <a:pt x="15" y="46"/>
                    <a:pt x="1" y="106"/>
                  </a:cubicBezTo>
                  <a:cubicBezTo>
                    <a:pt x="1" y="139"/>
                    <a:pt x="1" y="177"/>
                    <a:pt x="17" y="193"/>
                  </a:cubicBezTo>
                  <a:cubicBezTo>
                    <a:pt x="34" y="226"/>
                    <a:pt x="50" y="242"/>
                    <a:pt x="87" y="242"/>
                  </a:cubicBezTo>
                  <a:cubicBezTo>
                    <a:pt x="96" y="245"/>
                    <a:pt x="104" y="246"/>
                    <a:pt x="113" y="246"/>
                  </a:cubicBezTo>
                  <a:cubicBezTo>
                    <a:pt x="167" y="246"/>
                    <a:pt x="209" y="200"/>
                    <a:pt x="223" y="139"/>
                  </a:cubicBezTo>
                  <a:cubicBezTo>
                    <a:pt x="240" y="106"/>
                    <a:pt x="223" y="73"/>
                    <a:pt x="223" y="53"/>
                  </a:cubicBezTo>
                  <a:cubicBezTo>
                    <a:pt x="207" y="36"/>
                    <a:pt x="207" y="36"/>
                    <a:pt x="190" y="20"/>
                  </a:cubicBezTo>
                  <a:cubicBezTo>
                    <a:pt x="190" y="3"/>
                    <a:pt x="170" y="3"/>
                    <a:pt x="137" y="3"/>
                  </a:cubicBezTo>
                  <a:cubicBezTo>
                    <a:pt x="130" y="1"/>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3846600" y="2833750"/>
              <a:ext cx="6000" cy="6525"/>
            </a:xfrm>
            <a:custGeom>
              <a:avLst/>
              <a:gdLst/>
              <a:ahLst/>
              <a:cxnLst/>
              <a:rect l="l" t="t" r="r" b="b"/>
              <a:pathLst>
                <a:path w="240" h="261" extrusionOk="0">
                  <a:moveTo>
                    <a:pt x="120" y="1"/>
                  </a:moveTo>
                  <a:cubicBezTo>
                    <a:pt x="66" y="1"/>
                    <a:pt x="33" y="55"/>
                    <a:pt x="17" y="104"/>
                  </a:cubicBezTo>
                  <a:cubicBezTo>
                    <a:pt x="0" y="141"/>
                    <a:pt x="17" y="174"/>
                    <a:pt x="17" y="207"/>
                  </a:cubicBezTo>
                  <a:cubicBezTo>
                    <a:pt x="33" y="228"/>
                    <a:pt x="66" y="244"/>
                    <a:pt x="104" y="261"/>
                  </a:cubicBezTo>
                  <a:cubicBezTo>
                    <a:pt x="153" y="261"/>
                    <a:pt x="223" y="207"/>
                    <a:pt x="240" y="141"/>
                  </a:cubicBezTo>
                  <a:lnTo>
                    <a:pt x="240" y="104"/>
                  </a:lnTo>
                  <a:cubicBezTo>
                    <a:pt x="240" y="71"/>
                    <a:pt x="223" y="55"/>
                    <a:pt x="207" y="22"/>
                  </a:cubicBezTo>
                  <a:cubicBezTo>
                    <a:pt x="190" y="22"/>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3838450" y="2783975"/>
              <a:ext cx="2600" cy="6525"/>
            </a:xfrm>
            <a:custGeom>
              <a:avLst/>
              <a:gdLst/>
              <a:ahLst/>
              <a:cxnLst/>
              <a:rect l="l" t="t" r="r" b="b"/>
              <a:pathLst>
                <a:path w="104" h="261" extrusionOk="0">
                  <a:moveTo>
                    <a:pt x="1" y="1"/>
                  </a:moveTo>
                  <a:lnTo>
                    <a:pt x="1" y="260"/>
                  </a:lnTo>
                  <a:cubicBezTo>
                    <a:pt x="50" y="240"/>
                    <a:pt x="83" y="207"/>
                    <a:pt x="104" y="157"/>
                  </a:cubicBezTo>
                  <a:cubicBezTo>
                    <a:pt x="104" y="104"/>
                    <a:pt x="104" y="54"/>
                    <a:pt x="67" y="34"/>
                  </a:cubicBezTo>
                  <a:cubicBezTo>
                    <a:pt x="50" y="17"/>
                    <a:pt x="34"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3839700" y="2799450"/>
              <a:ext cx="6000" cy="6375"/>
            </a:xfrm>
            <a:custGeom>
              <a:avLst/>
              <a:gdLst/>
              <a:ahLst/>
              <a:cxnLst/>
              <a:rect l="l" t="t" r="r" b="b"/>
              <a:pathLst>
                <a:path w="240" h="255" extrusionOk="0">
                  <a:moveTo>
                    <a:pt x="87" y="0"/>
                  </a:moveTo>
                  <a:cubicBezTo>
                    <a:pt x="33" y="33"/>
                    <a:pt x="0" y="103"/>
                    <a:pt x="17" y="173"/>
                  </a:cubicBezTo>
                  <a:cubicBezTo>
                    <a:pt x="17" y="206"/>
                    <a:pt x="33" y="223"/>
                    <a:pt x="70" y="239"/>
                  </a:cubicBezTo>
                  <a:cubicBezTo>
                    <a:pt x="79" y="249"/>
                    <a:pt x="91" y="255"/>
                    <a:pt x="106" y="255"/>
                  </a:cubicBezTo>
                  <a:cubicBezTo>
                    <a:pt x="121" y="255"/>
                    <a:pt x="138" y="249"/>
                    <a:pt x="157" y="239"/>
                  </a:cubicBezTo>
                  <a:cubicBezTo>
                    <a:pt x="190" y="223"/>
                    <a:pt x="206" y="206"/>
                    <a:pt x="223" y="173"/>
                  </a:cubicBezTo>
                  <a:cubicBezTo>
                    <a:pt x="239" y="136"/>
                    <a:pt x="239" y="103"/>
                    <a:pt x="223" y="87"/>
                  </a:cubicBezTo>
                  <a:cubicBezTo>
                    <a:pt x="223" y="54"/>
                    <a:pt x="223" y="33"/>
                    <a:pt x="206" y="17"/>
                  </a:cubicBezTo>
                  <a:cubicBezTo>
                    <a:pt x="190" y="17"/>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3849600" y="2725050"/>
              <a:ext cx="6000" cy="6250"/>
            </a:xfrm>
            <a:custGeom>
              <a:avLst/>
              <a:gdLst/>
              <a:ahLst/>
              <a:cxnLst/>
              <a:rect l="l" t="t" r="r" b="b"/>
              <a:pathLst>
                <a:path w="240" h="250" extrusionOk="0">
                  <a:moveTo>
                    <a:pt x="117" y="0"/>
                  </a:moveTo>
                  <a:cubicBezTo>
                    <a:pt x="70" y="0"/>
                    <a:pt x="14" y="49"/>
                    <a:pt x="0" y="106"/>
                  </a:cubicBezTo>
                  <a:cubicBezTo>
                    <a:pt x="0" y="144"/>
                    <a:pt x="0" y="177"/>
                    <a:pt x="17" y="193"/>
                  </a:cubicBezTo>
                  <a:cubicBezTo>
                    <a:pt x="33" y="226"/>
                    <a:pt x="50" y="247"/>
                    <a:pt x="87" y="247"/>
                  </a:cubicBezTo>
                  <a:cubicBezTo>
                    <a:pt x="95" y="249"/>
                    <a:pt x="103" y="250"/>
                    <a:pt x="111" y="250"/>
                  </a:cubicBezTo>
                  <a:cubicBezTo>
                    <a:pt x="165" y="250"/>
                    <a:pt x="208" y="201"/>
                    <a:pt x="223" y="144"/>
                  </a:cubicBezTo>
                  <a:cubicBezTo>
                    <a:pt x="239" y="106"/>
                    <a:pt x="223" y="73"/>
                    <a:pt x="206" y="41"/>
                  </a:cubicBezTo>
                  <a:cubicBezTo>
                    <a:pt x="206" y="41"/>
                    <a:pt x="206" y="20"/>
                    <a:pt x="190" y="20"/>
                  </a:cubicBezTo>
                  <a:cubicBezTo>
                    <a:pt x="190" y="3"/>
                    <a:pt x="17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3855150" y="2740725"/>
              <a:ext cx="6000" cy="6500"/>
            </a:xfrm>
            <a:custGeom>
              <a:avLst/>
              <a:gdLst/>
              <a:ahLst/>
              <a:cxnLst/>
              <a:rect l="l" t="t" r="r" b="b"/>
              <a:pathLst>
                <a:path w="240" h="260" extrusionOk="0">
                  <a:moveTo>
                    <a:pt x="144" y="1"/>
                  </a:moveTo>
                  <a:cubicBezTo>
                    <a:pt x="131" y="1"/>
                    <a:pt x="117" y="5"/>
                    <a:pt x="104" y="11"/>
                  </a:cubicBezTo>
                  <a:cubicBezTo>
                    <a:pt x="71" y="11"/>
                    <a:pt x="54" y="32"/>
                    <a:pt x="34" y="48"/>
                  </a:cubicBezTo>
                  <a:cubicBezTo>
                    <a:pt x="17" y="65"/>
                    <a:pt x="1" y="98"/>
                    <a:pt x="1" y="135"/>
                  </a:cubicBezTo>
                  <a:cubicBezTo>
                    <a:pt x="1" y="168"/>
                    <a:pt x="17" y="201"/>
                    <a:pt x="34" y="238"/>
                  </a:cubicBezTo>
                  <a:cubicBezTo>
                    <a:pt x="55" y="252"/>
                    <a:pt x="80" y="259"/>
                    <a:pt x="104" y="259"/>
                  </a:cubicBezTo>
                  <a:cubicBezTo>
                    <a:pt x="138" y="259"/>
                    <a:pt x="171" y="243"/>
                    <a:pt x="190" y="201"/>
                  </a:cubicBezTo>
                  <a:cubicBezTo>
                    <a:pt x="240" y="152"/>
                    <a:pt x="240" y="65"/>
                    <a:pt x="190" y="32"/>
                  </a:cubicBezTo>
                  <a:cubicBezTo>
                    <a:pt x="180" y="10"/>
                    <a:pt x="16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3854325" y="2695550"/>
              <a:ext cx="6000" cy="6075"/>
            </a:xfrm>
            <a:custGeom>
              <a:avLst/>
              <a:gdLst/>
              <a:ahLst/>
              <a:cxnLst/>
              <a:rect l="l" t="t" r="r" b="b"/>
              <a:pathLst>
                <a:path w="240" h="243" extrusionOk="0">
                  <a:moveTo>
                    <a:pt x="120" y="0"/>
                  </a:moveTo>
                  <a:cubicBezTo>
                    <a:pt x="67" y="0"/>
                    <a:pt x="34" y="33"/>
                    <a:pt x="17" y="103"/>
                  </a:cubicBezTo>
                  <a:cubicBezTo>
                    <a:pt x="1" y="136"/>
                    <a:pt x="17" y="169"/>
                    <a:pt x="34" y="190"/>
                  </a:cubicBezTo>
                  <a:cubicBezTo>
                    <a:pt x="34" y="223"/>
                    <a:pt x="67" y="239"/>
                    <a:pt x="104" y="239"/>
                  </a:cubicBezTo>
                  <a:cubicBezTo>
                    <a:pt x="110" y="241"/>
                    <a:pt x="117" y="242"/>
                    <a:pt x="124" y="242"/>
                  </a:cubicBezTo>
                  <a:cubicBezTo>
                    <a:pt x="171" y="242"/>
                    <a:pt x="225" y="197"/>
                    <a:pt x="240" y="136"/>
                  </a:cubicBezTo>
                  <a:lnTo>
                    <a:pt x="240" y="103"/>
                  </a:lnTo>
                  <a:cubicBezTo>
                    <a:pt x="240" y="66"/>
                    <a:pt x="223" y="33"/>
                    <a:pt x="207" y="17"/>
                  </a:cubicBezTo>
                  <a:cubicBezTo>
                    <a:pt x="190" y="0"/>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3853925" y="2848800"/>
              <a:ext cx="4650" cy="1775"/>
            </a:xfrm>
            <a:custGeom>
              <a:avLst/>
              <a:gdLst/>
              <a:ahLst/>
              <a:cxnLst/>
              <a:rect l="l" t="t" r="r" b="b"/>
              <a:pathLst>
                <a:path w="186" h="71" extrusionOk="0">
                  <a:moveTo>
                    <a:pt x="120" y="1"/>
                  </a:moveTo>
                  <a:cubicBezTo>
                    <a:pt x="83" y="1"/>
                    <a:pt x="50" y="1"/>
                    <a:pt x="33" y="17"/>
                  </a:cubicBezTo>
                  <a:cubicBezTo>
                    <a:pt x="17" y="38"/>
                    <a:pt x="0" y="54"/>
                    <a:pt x="0" y="71"/>
                  </a:cubicBezTo>
                  <a:lnTo>
                    <a:pt x="186" y="71"/>
                  </a:lnTo>
                  <a:lnTo>
                    <a:pt x="186" y="54"/>
                  </a:lnTo>
                  <a:cubicBezTo>
                    <a:pt x="186" y="38"/>
                    <a:pt x="169" y="38"/>
                    <a:pt x="169"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4210350" y="2849225"/>
              <a:ext cx="4750" cy="1350"/>
            </a:xfrm>
            <a:custGeom>
              <a:avLst/>
              <a:gdLst/>
              <a:ahLst/>
              <a:cxnLst/>
              <a:rect l="l" t="t" r="r" b="b"/>
              <a:pathLst>
                <a:path w="190" h="54" extrusionOk="0">
                  <a:moveTo>
                    <a:pt x="120" y="0"/>
                  </a:moveTo>
                  <a:cubicBezTo>
                    <a:pt x="70" y="0"/>
                    <a:pt x="33" y="21"/>
                    <a:pt x="0" y="54"/>
                  </a:cubicBezTo>
                  <a:lnTo>
                    <a:pt x="190" y="54"/>
                  </a:lnTo>
                  <a:cubicBezTo>
                    <a:pt x="173" y="54"/>
                    <a:pt x="173" y="37"/>
                    <a:pt x="173" y="37"/>
                  </a:cubicBezTo>
                  <a:cubicBezTo>
                    <a:pt x="153" y="21"/>
                    <a:pt x="136"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4226625" y="2802300"/>
              <a:ext cx="6100" cy="6550"/>
            </a:xfrm>
            <a:custGeom>
              <a:avLst/>
              <a:gdLst/>
              <a:ahLst/>
              <a:cxnLst/>
              <a:rect l="l" t="t" r="r" b="b"/>
              <a:pathLst>
                <a:path w="244" h="262" extrusionOk="0">
                  <a:moveTo>
                    <a:pt x="139" y="1"/>
                  </a:moveTo>
                  <a:cubicBezTo>
                    <a:pt x="104" y="1"/>
                    <a:pt x="67" y="18"/>
                    <a:pt x="38" y="59"/>
                  </a:cubicBezTo>
                  <a:cubicBezTo>
                    <a:pt x="1" y="109"/>
                    <a:pt x="1" y="179"/>
                    <a:pt x="38" y="228"/>
                  </a:cubicBezTo>
                  <a:cubicBezTo>
                    <a:pt x="59" y="251"/>
                    <a:pt x="83" y="261"/>
                    <a:pt x="109" y="261"/>
                  </a:cubicBezTo>
                  <a:cubicBezTo>
                    <a:pt x="143" y="261"/>
                    <a:pt x="178" y="243"/>
                    <a:pt x="207" y="212"/>
                  </a:cubicBezTo>
                  <a:cubicBezTo>
                    <a:pt x="244" y="162"/>
                    <a:pt x="244" y="76"/>
                    <a:pt x="207" y="22"/>
                  </a:cubicBezTo>
                  <a:cubicBezTo>
                    <a:pt x="187" y="9"/>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4228800" y="2818850"/>
              <a:ext cx="6500" cy="6300"/>
            </a:xfrm>
            <a:custGeom>
              <a:avLst/>
              <a:gdLst/>
              <a:ahLst/>
              <a:cxnLst/>
              <a:rect l="l" t="t" r="r" b="b"/>
              <a:pathLst>
                <a:path w="260" h="252" extrusionOk="0">
                  <a:moveTo>
                    <a:pt x="138" y="0"/>
                  </a:moveTo>
                  <a:cubicBezTo>
                    <a:pt x="105" y="0"/>
                    <a:pt x="73" y="20"/>
                    <a:pt x="54" y="49"/>
                  </a:cubicBezTo>
                  <a:cubicBezTo>
                    <a:pt x="0" y="102"/>
                    <a:pt x="0" y="185"/>
                    <a:pt x="54" y="222"/>
                  </a:cubicBezTo>
                  <a:cubicBezTo>
                    <a:pt x="68" y="242"/>
                    <a:pt x="91" y="252"/>
                    <a:pt x="116" y="252"/>
                  </a:cubicBezTo>
                  <a:cubicBezTo>
                    <a:pt x="150" y="252"/>
                    <a:pt x="187" y="234"/>
                    <a:pt x="206" y="205"/>
                  </a:cubicBezTo>
                  <a:cubicBezTo>
                    <a:pt x="260" y="152"/>
                    <a:pt x="260" y="65"/>
                    <a:pt x="206" y="32"/>
                  </a:cubicBezTo>
                  <a:cubicBezTo>
                    <a:pt x="186" y="10"/>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3838450" y="2848400"/>
              <a:ext cx="1675" cy="2175"/>
            </a:xfrm>
            <a:custGeom>
              <a:avLst/>
              <a:gdLst/>
              <a:ahLst/>
              <a:cxnLst/>
              <a:rect l="l" t="t" r="r" b="b"/>
              <a:pathLst>
                <a:path w="67" h="87" extrusionOk="0">
                  <a:moveTo>
                    <a:pt x="1" y="0"/>
                  </a:moveTo>
                  <a:lnTo>
                    <a:pt x="1" y="87"/>
                  </a:lnTo>
                  <a:lnTo>
                    <a:pt x="67" y="87"/>
                  </a:lnTo>
                  <a:cubicBezTo>
                    <a:pt x="67" y="70"/>
                    <a:pt x="50" y="33"/>
                    <a:pt x="34" y="17"/>
                  </a:cubicBezTo>
                  <a:cubicBezTo>
                    <a:pt x="34" y="17"/>
                    <a:pt x="1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3842675" y="2753475"/>
              <a:ext cx="6125" cy="6500"/>
            </a:xfrm>
            <a:custGeom>
              <a:avLst/>
              <a:gdLst/>
              <a:ahLst/>
              <a:cxnLst/>
              <a:rect l="l" t="t" r="r" b="b"/>
              <a:pathLst>
                <a:path w="245" h="260" extrusionOk="0">
                  <a:moveTo>
                    <a:pt x="141" y="0"/>
                  </a:moveTo>
                  <a:cubicBezTo>
                    <a:pt x="87" y="0"/>
                    <a:pt x="17" y="54"/>
                    <a:pt x="1" y="120"/>
                  </a:cubicBezTo>
                  <a:cubicBezTo>
                    <a:pt x="1" y="157"/>
                    <a:pt x="1" y="190"/>
                    <a:pt x="17" y="223"/>
                  </a:cubicBezTo>
                  <a:cubicBezTo>
                    <a:pt x="38" y="243"/>
                    <a:pt x="71" y="260"/>
                    <a:pt x="87" y="260"/>
                  </a:cubicBezTo>
                  <a:cubicBezTo>
                    <a:pt x="120" y="260"/>
                    <a:pt x="157" y="260"/>
                    <a:pt x="174" y="243"/>
                  </a:cubicBezTo>
                  <a:cubicBezTo>
                    <a:pt x="207" y="223"/>
                    <a:pt x="223" y="190"/>
                    <a:pt x="223" y="157"/>
                  </a:cubicBezTo>
                  <a:cubicBezTo>
                    <a:pt x="244" y="120"/>
                    <a:pt x="223" y="87"/>
                    <a:pt x="207" y="54"/>
                  </a:cubicBezTo>
                  <a:cubicBezTo>
                    <a:pt x="207" y="54"/>
                    <a:pt x="207" y="37"/>
                    <a:pt x="190" y="37"/>
                  </a:cubicBezTo>
                  <a:cubicBezTo>
                    <a:pt x="190" y="37"/>
                    <a:pt x="190" y="17"/>
                    <a:pt x="174" y="17"/>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3843600" y="2771100"/>
              <a:ext cx="6025" cy="6375"/>
            </a:xfrm>
            <a:custGeom>
              <a:avLst/>
              <a:gdLst/>
              <a:ahLst/>
              <a:cxnLst/>
              <a:rect l="l" t="t" r="r" b="b"/>
              <a:pathLst>
                <a:path w="241" h="255" extrusionOk="0">
                  <a:moveTo>
                    <a:pt x="83" y="0"/>
                  </a:moveTo>
                  <a:cubicBezTo>
                    <a:pt x="50" y="17"/>
                    <a:pt x="34" y="54"/>
                    <a:pt x="17" y="70"/>
                  </a:cubicBezTo>
                  <a:cubicBezTo>
                    <a:pt x="1" y="103"/>
                    <a:pt x="1" y="136"/>
                    <a:pt x="1" y="173"/>
                  </a:cubicBezTo>
                  <a:cubicBezTo>
                    <a:pt x="17" y="206"/>
                    <a:pt x="34" y="223"/>
                    <a:pt x="50" y="239"/>
                  </a:cubicBezTo>
                  <a:cubicBezTo>
                    <a:pt x="67" y="250"/>
                    <a:pt x="84" y="255"/>
                    <a:pt x="100" y="255"/>
                  </a:cubicBezTo>
                  <a:cubicBezTo>
                    <a:pt x="115" y="255"/>
                    <a:pt x="129" y="250"/>
                    <a:pt x="137" y="239"/>
                  </a:cubicBezTo>
                  <a:cubicBezTo>
                    <a:pt x="207" y="223"/>
                    <a:pt x="240" y="136"/>
                    <a:pt x="224" y="87"/>
                  </a:cubicBezTo>
                  <a:cubicBezTo>
                    <a:pt x="224" y="54"/>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3842275" y="2709775"/>
              <a:ext cx="6000" cy="6525"/>
            </a:xfrm>
            <a:custGeom>
              <a:avLst/>
              <a:gdLst/>
              <a:ahLst/>
              <a:cxnLst/>
              <a:rect l="l" t="t" r="r" b="b"/>
              <a:pathLst>
                <a:path w="240" h="261" extrusionOk="0">
                  <a:moveTo>
                    <a:pt x="132" y="0"/>
                  </a:moveTo>
                  <a:cubicBezTo>
                    <a:pt x="100" y="0"/>
                    <a:pt x="64" y="19"/>
                    <a:pt x="33" y="50"/>
                  </a:cubicBezTo>
                  <a:cubicBezTo>
                    <a:pt x="0" y="99"/>
                    <a:pt x="0" y="186"/>
                    <a:pt x="33" y="239"/>
                  </a:cubicBezTo>
                  <a:cubicBezTo>
                    <a:pt x="55" y="253"/>
                    <a:pt x="80" y="261"/>
                    <a:pt x="104" y="261"/>
                  </a:cubicBezTo>
                  <a:cubicBezTo>
                    <a:pt x="141" y="261"/>
                    <a:pt x="177" y="244"/>
                    <a:pt x="206" y="202"/>
                  </a:cubicBezTo>
                  <a:cubicBezTo>
                    <a:pt x="239" y="153"/>
                    <a:pt x="239" y="8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4257550" y="2828300"/>
              <a:ext cx="6100" cy="6300"/>
            </a:xfrm>
            <a:custGeom>
              <a:avLst/>
              <a:gdLst/>
              <a:ahLst/>
              <a:cxnLst/>
              <a:rect l="l" t="t" r="r" b="b"/>
              <a:pathLst>
                <a:path w="244" h="252" extrusionOk="0">
                  <a:moveTo>
                    <a:pt x="137" y="1"/>
                  </a:moveTo>
                  <a:cubicBezTo>
                    <a:pt x="104" y="1"/>
                    <a:pt x="73" y="19"/>
                    <a:pt x="54" y="50"/>
                  </a:cubicBezTo>
                  <a:cubicBezTo>
                    <a:pt x="0" y="99"/>
                    <a:pt x="0" y="186"/>
                    <a:pt x="54" y="219"/>
                  </a:cubicBezTo>
                  <a:cubicBezTo>
                    <a:pt x="68" y="242"/>
                    <a:pt x="89" y="252"/>
                    <a:pt x="112" y="252"/>
                  </a:cubicBezTo>
                  <a:cubicBezTo>
                    <a:pt x="143" y="252"/>
                    <a:pt x="178" y="233"/>
                    <a:pt x="207" y="202"/>
                  </a:cubicBezTo>
                  <a:cubicBezTo>
                    <a:pt x="244" y="153"/>
                    <a:pt x="244" y="66"/>
                    <a:pt x="207" y="33"/>
                  </a:cubicBezTo>
                  <a:cubicBezTo>
                    <a:pt x="186" y="11"/>
                    <a:pt x="16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3979675" y="2747900"/>
              <a:ext cx="6100" cy="6525"/>
            </a:xfrm>
            <a:custGeom>
              <a:avLst/>
              <a:gdLst/>
              <a:ahLst/>
              <a:cxnLst/>
              <a:rect l="l" t="t" r="r" b="b"/>
              <a:pathLst>
                <a:path w="244" h="261" extrusionOk="0">
                  <a:moveTo>
                    <a:pt x="103" y="1"/>
                  </a:moveTo>
                  <a:cubicBezTo>
                    <a:pt x="70" y="17"/>
                    <a:pt x="37" y="71"/>
                    <a:pt x="21" y="120"/>
                  </a:cubicBezTo>
                  <a:cubicBezTo>
                    <a:pt x="0" y="190"/>
                    <a:pt x="37" y="240"/>
                    <a:pt x="103" y="260"/>
                  </a:cubicBezTo>
                  <a:cubicBezTo>
                    <a:pt x="140" y="260"/>
                    <a:pt x="157" y="260"/>
                    <a:pt x="190" y="240"/>
                  </a:cubicBezTo>
                  <a:cubicBezTo>
                    <a:pt x="206" y="207"/>
                    <a:pt x="227" y="190"/>
                    <a:pt x="243" y="157"/>
                  </a:cubicBezTo>
                  <a:cubicBezTo>
                    <a:pt x="243" y="120"/>
                    <a:pt x="243" y="87"/>
                    <a:pt x="227" y="54"/>
                  </a:cubicBezTo>
                  <a:cubicBezTo>
                    <a:pt x="227" y="54"/>
                    <a:pt x="227" y="34"/>
                    <a:pt x="206" y="34"/>
                  </a:cubicBezTo>
                  <a:cubicBezTo>
                    <a:pt x="206" y="34"/>
                    <a:pt x="206" y="17"/>
                    <a:pt x="190" y="17"/>
                  </a:cubicBezTo>
                  <a:cubicBezTo>
                    <a:pt x="173" y="17"/>
                    <a:pt x="140" y="1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3944100" y="2832200"/>
              <a:ext cx="6425" cy="6500"/>
            </a:xfrm>
            <a:custGeom>
              <a:avLst/>
              <a:gdLst/>
              <a:ahLst/>
              <a:cxnLst/>
              <a:rect l="l" t="t" r="r" b="b"/>
              <a:pathLst>
                <a:path w="257" h="260" extrusionOk="0">
                  <a:moveTo>
                    <a:pt x="135" y="0"/>
                  </a:moveTo>
                  <a:cubicBezTo>
                    <a:pt x="101" y="0"/>
                    <a:pt x="69" y="18"/>
                    <a:pt x="50" y="46"/>
                  </a:cubicBezTo>
                  <a:cubicBezTo>
                    <a:pt x="1" y="100"/>
                    <a:pt x="1" y="187"/>
                    <a:pt x="50" y="236"/>
                  </a:cubicBezTo>
                  <a:cubicBezTo>
                    <a:pt x="65" y="251"/>
                    <a:pt x="91" y="259"/>
                    <a:pt x="118" y="259"/>
                  </a:cubicBezTo>
                  <a:cubicBezTo>
                    <a:pt x="151" y="259"/>
                    <a:pt x="186" y="247"/>
                    <a:pt x="207" y="220"/>
                  </a:cubicBezTo>
                  <a:cubicBezTo>
                    <a:pt x="256" y="150"/>
                    <a:pt x="256" y="84"/>
                    <a:pt x="207" y="30"/>
                  </a:cubicBezTo>
                  <a:cubicBezTo>
                    <a:pt x="184" y="9"/>
                    <a:pt x="15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3940200" y="2801275"/>
              <a:ext cx="6000" cy="6250"/>
            </a:xfrm>
            <a:custGeom>
              <a:avLst/>
              <a:gdLst/>
              <a:ahLst/>
              <a:cxnLst/>
              <a:rect l="l" t="t" r="r" b="b"/>
              <a:pathLst>
                <a:path w="240" h="250" extrusionOk="0">
                  <a:moveTo>
                    <a:pt x="133" y="0"/>
                  </a:moveTo>
                  <a:cubicBezTo>
                    <a:pt x="101" y="0"/>
                    <a:pt x="64" y="18"/>
                    <a:pt x="33" y="47"/>
                  </a:cubicBezTo>
                  <a:cubicBezTo>
                    <a:pt x="0" y="100"/>
                    <a:pt x="0" y="187"/>
                    <a:pt x="33" y="220"/>
                  </a:cubicBezTo>
                  <a:cubicBezTo>
                    <a:pt x="55" y="240"/>
                    <a:pt x="81" y="250"/>
                    <a:pt x="106" y="250"/>
                  </a:cubicBezTo>
                  <a:cubicBezTo>
                    <a:pt x="142" y="250"/>
                    <a:pt x="177" y="232"/>
                    <a:pt x="206" y="203"/>
                  </a:cubicBezTo>
                  <a:cubicBezTo>
                    <a:pt x="239" y="150"/>
                    <a:pt x="239" y="63"/>
                    <a:pt x="190" y="30"/>
                  </a:cubicBezTo>
                  <a:cubicBezTo>
                    <a:pt x="176" y="9"/>
                    <a:pt x="156"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3940600" y="2755725"/>
              <a:ext cx="6100" cy="6425"/>
            </a:xfrm>
            <a:custGeom>
              <a:avLst/>
              <a:gdLst/>
              <a:ahLst/>
              <a:cxnLst/>
              <a:rect l="l" t="t" r="r" b="b"/>
              <a:pathLst>
                <a:path w="244" h="257" extrusionOk="0">
                  <a:moveTo>
                    <a:pt x="138" y="0"/>
                  </a:moveTo>
                  <a:cubicBezTo>
                    <a:pt x="103" y="0"/>
                    <a:pt x="67" y="19"/>
                    <a:pt x="38" y="50"/>
                  </a:cubicBezTo>
                  <a:cubicBezTo>
                    <a:pt x="1" y="100"/>
                    <a:pt x="1" y="186"/>
                    <a:pt x="38" y="219"/>
                  </a:cubicBezTo>
                  <a:cubicBezTo>
                    <a:pt x="54" y="236"/>
                    <a:pt x="71" y="257"/>
                    <a:pt x="87" y="257"/>
                  </a:cubicBezTo>
                  <a:cubicBezTo>
                    <a:pt x="120" y="257"/>
                    <a:pt x="174" y="257"/>
                    <a:pt x="207" y="203"/>
                  </a:cubicBezTo>
                  <a:cubicBezTo>
                    <a:pt x="244" y="170"/>
                    <a:pt x="244" y="116"/>
                    <a:pt x="223" y="67"/>
                  </a:cubicBezTo>
                  <a:cubicBezTo>
                    <a:pt x="223" y="50"/>
                    <a:pt x="207" y="30"/>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3925150" y="2796950"/>
              <a:ext cx="6500" cy="6325"/>
            </a:xfrm>
            <a:custGeom>
              <a:avLst/>
              <a:gdLst/>
              <a:ahLst/>
              <a:cxnLst/>
              <a:rect l="l" t="t" r="r" b="b"/>
              <a:pathLst>
                <a:path w="260" h="253" extrusionOk="0">
                  <a:moveTo>
                    <a:pt x="151" y="0"/>
                  </a:moveTo>
                  <a:cubicBezTo>
                    <a:pt x="119" y="0"/>
                    <a:pt x="83" y="19"/>
                    <a:pt x="54" y="51"/>
                  </a:cubicBezTo>
                  <a:cubicBezTo>
                    <a:pt x="0" y="100"/>
                    <a:pt x="0" y="187"/>
                    <a:pt x="54" y="220"/>
                  </a:cubicBezTo>
                  <a:cubicBezTo>
                    <a:pt x="75" y="242"/>
                    <a:pt x="99" y="252"/>
                    <a:pt x="124" y="252"/>
                  </a:cubicBezTo>
                  <a:cubicBezTo>
                    <a:pt x="156" y="252"/>
                    <a:pt x="187" y="234"/>
                    <a:pt x="206" y="203"/>
                  </a:cubicBezTo>
                  <a:cubicBezTo>
                    <a:pt x="260" y="154"/>
                    <a:pt x="260" y="67"/>
                    <a:pt x="206" y="30"/>
                  </a:cubicBezTo>
                  <a:cubicBezTo>
                    <a:pt x="193" y="10"/>
                    <a:pt x="173"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3921750" y="2737175"/>
              <a:ext cx="6000" cy="6425"/>
            </a:xfrm>
            <a:custGeom>
              <a:avLst/>
              <a:gdLst/>
              <a:ahLst/>
              <a:cxnLst/>
              <a:rect l="l" t="t" r="r" b="b"/>
              <a:pathLst>
                <a:path w="240" h="257" extrusionOk="0">
                  <a:moveTo>
                    <a:pt x="153" y="1"/>
                  </a:moveTo>
                  <a:cubicBezTo>
                    <a:pt x="120" y="1"/>
                    <a:pt x="87" y="1"/>
                    <a:pt x="70" y="17"/>
                  </a:cubicBezTo>
                  <a:cubicBezTo>
                    <a:pt x="33" y="50"/>
                    <a:pt x="17" y="71"/>
                    <a:pt x="17" y="104"/>
                  </a:cubicBezTo>
                  <a:cubicBezTo>
                    <a:pt x="0" y="137"/>
                    <a:pt x="17" y="174"/>
                    <a:pt x="33" y="207"/>
                  </a:cubicBezTo>
                  <a:cubicBezTo>
                    <a:pt x="50" y="223"/>
                    <a:pt x="70" y="240"/>
                    <a:pt x="103" y="256"/>
                  </a:cubicBezTo>
                  <a:cubicBezTo>
                    <a:pt x="153" y="256"/>
                    <a:pt x="223" y="223"/>
                    <a:pt x="239" y="137"/>
                  </a:cubicBezTo>
                  <a:cubicBezTo>
                    <a:pt x="239" y="120"/>
                    <a:pt x="239" y="87"/>
                    <a:pt x="223" y="50"/>
                  </a:cubicBezTo>
                  <a:cubicBezTo>
                    <a:pt x="223" y="34"/>
                    <a:pt x="206" y="34"/>
                    <a:pt x="206" y="34"/>
                  </a:cubicBezTo>
                  <a:cubicBezTo>
                    <a:pt x="190"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3919975" y="2781475"/>
              <a:ext cx="6125" cy="6450"/>
            </a:xfrm>
            <a:custGeom>
              <a:avLst/>
              <a:gdLst/>
              <a:ahLst/>
              <a:cxnLst/>
              <a:rect l="l" t="t" r="r" b="b"/>
              <a:pathLst>
                <a:path w="245" h="258" extrusionOk="0">
                  <a:moveTo>
                    <a:pt x="139" y="1"/>
                  </a:moveTo>
                  <a:cubicBezTo>
                    <a:pt x="106" y="1"/>
                    <a:pt x="74" y="20"/>
                    <a:pt x="55" y="51"/>
                  </a:cubicBezTo>
                  <a:cubicBezTo>
                    <a:pt x="1" y="101"/>
                    <a:pt x="1" y="187"/>
                    <a:pt x="55" y="220"/>
                  </a:cubicBezTo>
                  <a:cubicBezTo>
                    <a:pt x="71" y="237"/>
                    <a:pt x="71" y="257"/>
                    <a:pt x="88" y="257"/>
                  </a:cubicBezTo>
                  <a:cubicBezTo>
                    <a:pt x="141" y="257"/>
                    <a:pt x="174" y="257"/>
                    <a:pt x="207" y="204"/>
                  </a:cubicBezTo>
                  <a:cubicBezTo>
                    <a:pt x="244" y="171"/>
                    <a:pt x="244" y="117"/>
                    <a:pt x="244" y="68"/>
                  </a:cubicBezTo>
                  <a:cubicBezTo>
                    <a:pt x="224" y="51"/>
                    <a:pt x="224" y="51"/>
                    <a:pt x="207" y="30"/>
                  </a:cubicBezTo>
                  <a:cubicBezTo>
                    <a:pt x="187" y="10"/>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3914825" y="2829875"/>
              <a:ext cx="6125" cy="6475"/>
            </a:xfrm>
            <a:custGeom>
              <a:avLst/>
              <a:gdLst/>
              <a:ahLst/>
              <a:cxnLst/>
              <a:rect l="l" t="t" r="r" b="b"/>
              <a:pathLst>
                <a:path w="245" h="259" extrusionOk="0">
                  <a:moveTo>
                    <a:pt x="136" y="0"/>
                  </a:moveTo>
                  <a:cubicBezTo>
                    <a:pt x="87" y="0"/>
                    <a:pt x="35" y="46"/>
                    <a:pt x="17" y="106"/>
                  </a:cubicBezTo>
                  <a:cubicBezTo>
                    <a:pt x="1" y="177"/>
                    <a:pt x="38" y="243"/>
                    <a:pt x="104" y="259"/>
                  </a:cubicBezTo>
                  <a:cubicBezTo>
                    <a:pt x="120" y="259"/>
                    <a:pt x="157" y="259"/>
                    <a:pt x="190" y="226"/>
                  </a:cubicBezTo>
                  <a:cubicBezTo>
                    <a:pt x="207" y="210"/>
                    <a:pt x="223" y="193"/>
                    <a:pt x="244" y="156"/>
                  </a:cubicBezTo>
                  <a:cubicBezTo>
                    <a:pt x="244" y="123"/>
                    <a:pt x="244" y="90"/>
                    <a:pt x="223" y="53"/>
                  </a:cubicBezTo>
                  <a:cubicBezTo>
                    <a:pt x="223" y="36"/>
                    <a:pt x="207" y="36"/>
                    <a:pt x="207" y="36"/>
                  </a:cubicBezTo>
                  <a:cubicBezTo>
                    <a:pt x="190" y="20"/>
                    <a:pt x="174" y="3"/>
                    <a:pt x="157" y="3"/>
                  </a:cubicBezTo>
                  <a:cubicBezTo>
                    <a:pt x="150" y="1"/>
                    <a:pt x="14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3942350" y="2816650"/>
              <a:ext cx="6000" cy="6500"/>
            </a:xfrm>
            <a:custGeom>
              <a:avLst/>
              <a:gdLst/>
              <a:ahLst/>
              <a:cxnLst/>
              <a:rect l="l" t="t" r="r" b="b"/>
              <a:pathLst>
                <a:path w="240" h="260" extrusionOk="0">
                  <a:moveTo>
                    <a:pt x="153" y="1"/>
                  </a:moveTo>
                  <a:cubicBezTo>
                    <a:pt x="87" y="1"/>
                    <a:pt x="34" y="34"/>
                    <a:pt x="17" y="120"/>
                  </a:cubicBezTo>
                  <a:cubicBezTo>
                    <a:pt x="1" y="137"/>
                    <a:pt x="1" y="170"/>
                    <a:pt x="17" y="207"/>
                  </a:cubicBezTo>
                  <a:cubicBezTo>
                    <a:pt x="34" y="240"/>
                    <a:pt x="71" y="256"/>
                    <a:pt x="87" y="256"/>
                  </a:cubicBezTo>
                  <a:cubicBezTo>
                    <a:pt x="96" y="258"/>
                    <a:pt x="104" y="259"/>
                    <a:pt x="112" y="259"/>
                  </a:cubicBezTo>
                  <a:cubicBezTo>
                    <a:pt x="167" y="259"/>
                    <a:pt x="209" y="214"/>
                    <a:pt x="223" y="153"/>
                  </a:cubicBezTo>
                  <a:cubicBezTo>
                    <a:pt x="240" y="120"/>
                    <a:pt x="240" y="87"/>
                    <a:pt x="223" y="50"/>
                  </a:cubicBezTo>
                  <a:cubicBezTo>
                    <a:pt x="207" y="50"/>
                    <a:pt x="207" y="34"/>
                    <a:pt x="207" y="34"/>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3927725" y="2813250"/>
              <a:ext cx="6100" cy="6525"/>
            </a:xfrm>
            <a:custGeom>
              <a:avLst/>
              <a:gdLst/>
              <a:ahLst/>
              <a:cxnLst/>
              <a:rect l="l" t="t" r="r" b="b"/>
              <a:pathLst>
                <a:path w="244" h="261" extrusionOk="0">
                  <a:moveTo>
                    <a:pt x="135" y="1"/>
                  </a:moveTo>
                  <a:cubicBezTo>
                    <a:pt x="101" y="1"/>
                    <a:pt x="66" y="19"/>
                    <a:pt x="37" y="50"/>
                  </a:cubicBezTo>
                  <a:cubicBezTo>
                    <a:pt x="0" y="99"/>
                    <a:pt x="0" y="186"/>
                    <a:pt x="37" y="240"/>
                  </a:cubicBezTo>
                  <a:cubicBezTo>
                    <a:pt x="57" y="253"/>
                    <a:pt x="81" y="261"/>
                    <a:pt x="105" y="261"/>
                  </a:cubicBezTo>
                  <a:cubicBezTo>
                    <a:pt x="140" y="261"/>
                    <a:pt x="177" y="244"/>
                    <a:pt x="206" y="203"/>
                  </a:cubicBezTo>
                  <a:cubicBezTo>
                    <a:pt x="243" y="153"/>
                    <a:pt x="243" y="83"/>
                    <a:pt x="206" y="33"/>
                  </a:cubicBezTo>
                  <a:cubicBezTo>
                    <a:pt x="185" y="11"/>
                    <a:pt x="161"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3927725" y="2752325"/>
              <a:ext cx="6100" cy="6625"/>
            </a:xfrm>
            <a:custGeom>
              <a:avLst/>
              <a:gdLst/>
              <a:ahLst/>
              <a:cxnLst/>
              <a:rect l="l" t="t" r="r" b="b"/>
              <a:pathLst>
                <a:path w="244" h="265" extrusionOk="0">
                  <a:moveTo>
                    <a:pt x="136" y="1"/>
                  </a:moveTo>
                  <a:cubicBezTo>
                    <a:pt x="121" y="1"/>
                    <a:pt x="103" y="5"/>
                    <a:pt x="87" y="13"/>
                  </a:cubicBezTo>
                  <a:cubicBezTo>
                    <a:pt x="37" y="46"/>
                    <a:pt x="0" y="116"/>
                    <a:pt x="17" y="186"/>
                  </a:cubicBezTo>
                  <a:cubicBezTo>
                    <a:pt x="17" y="219"/>
                    <a:pt x="37" y="236"/>
                    <a:pt x="70" y="252"/>
                  </a:cubicBezTo>
                  <a:cubicBezTo>
                    <a:pt x="79" y="261"/>
                    <a:pt x="91" y="265"/>
                    <a:pt x="106" y="265"/>
                  </a:cubicBezTo>
                  <a:cubicBezTo>
                    <a:pt x="121" y="265"/>
                    <a:pt x="138" y="261"/>
                    <a:pt x="157" y="252"/>
                  </a:cubicBezTo>
                  <a:cubicBezTo>
                    <a:pt x="190" y="236"/>
                    <a:pt x="206" y="219"/>
                    <a:pt x="223" y="186"/>
                  </a:cubicBezTo>
                  <a:cubicBezTo>
                    <a:pt x="243" y="149"/>
                    <a:pt x="243" y="116"/>
                    <a:pt x="223"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3929875" y="2829875"/>
              <a:ext cx="5600" cy="6475"/>
            </a:xfrm>
            <a:custGeom>
              <a:avLst/>
              <a:gdLst/>
              <a:ahLst/>
              <a:cxnLst/>
              <a:rect l="l" t="t" r="r" b="b"/>
              <a:pathLst>
                <a:path w="224" h="259" extrusionOk="0">
                  <a:moveTo>
                    <a:pt x="117" y="0"/>
                  </a:moveTo>
                  <a:cubicBezTo>
                    <a:pt x="70" y="0"/>
                    <a:pt x="15" y="46"/>
                    <a:pt x="1" y="106"/>
                  </a:cubicBezTo>
                  <a:cubicBezTo>
                    <a:pt x="1" y="139"/>
                    <a:pt x="1" y="177"/>
                    <a:pt x="17" y="210"/>
                  </a:cubicBezTo>
                  <a:cubicBezTo>
                    <a:pt x="34" y="226"/>
                    <a:pt x="54" y="243"/>
                    <a:pt x="87" y="259"/>
                  </a:cubicBezTo>
                  <a:cubicBezTo>
                    <a:pt x="137" y="259"/>
                    <a:pt x="207" y="226"/>
                    <a:pt x="223" y="139"/>
                  </a:cubicBezTo>
                  <a:cubicBezTo>
                    <a:pt x="223" y="123"/>
                    <a:pt x="223" y="90"/>
                    <a:pt x="207" y="53"/>
                  </a:cubicBezTo>
                  <a:cubicBezTo>
                    <a:pt x="207" y="36"/>
                    <a:pt x="207" y="36"/>
                    <a:pt x="190" y="36"/>
                  </a:cubicBezTo>
                  <a:cubicBezTo>
                    <a:pt x="174" y="20"/>
                    <a:pt x="157"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3932875" y="2767550"/>
              <a:ext cx="6100" cy="6425"/>
            </a:xfrm>
            <a:custGeom>
              <a:avLst/>
              <a:gdLst/>
              <a:ahLst/>
              <a:cxnLst/>
              <a:rect l="l" t="t" r="r" b="b"/>
              <a:pathLst>
                <a:path w="244" h="257" extrusionOk="0">
                  <a:moveTo>
                    <a:pt x="134" y="1"/>
                  </a:moveTo>
                  <a:cubicBezTo>
                    <a:pt x="102" y="1"/>
                    <a:pt x="66" y="17"/>
                    <a:pt x="37" y="56"/>
                  </a:cubicBezTo>
                  <a:cubicBezTo>
                    <a:pt x="17" y="72"/>
                    <a:pt x="17" y="93"/>
                    <a:pt x="17" y="109"/>
                  </a:cubicBezTo>
                  <a:cubicBezTo>
                    <a:pt x="0" y="142"/>
                    <a:pt x="0" y="196"/>
                    <a:pt x="37" y="229"/>
                  </a:cubicBezTo>
                  <a:cubicBezTo>
                    <a:pt x="57" y="248"/>
                    <a:pt x="82" y="256"/>
                    <a:pt x="107" y="256"/>
                  </a:cubicBezTo>
                  <a:cubicBezTo>
                    <a:pt x="124" y="256"/>
                    <a:pt x="142" y="252"/>
                    <a:pt x="157" y="245"/>
                  </a:cubicBezTo>
                  <a:cubicBezTo>
                    <a:pt x="173" y="245"/>
                    <a:pt x="190" y="229"/>
                    <a:pt x="190" y="212"/>
                  </a:cubicBezTo>
                  <a:cubicBezTo>
                    <a:pt x="244" y="159"/>
                    <a:pt x="244" y="72"/>
                    <a:pt x="190" y="23"/>
                  </a:cubicBezTo>
                  <a:cubicBezTo>
                    <a:pt x="176" y="9"/>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3947100" y="2771325"/>
              <a:ext cx="5575" cy="6350"/>
            </a:xfrm>
            <a:custGeom>
              <a:avLst/>
              <a:gdLst/>
              <a:ahLst/>
              <a:cxnLst/>
              <a:rect l="l" t="t" r="r" b="b"/>
              <a:pathLst>
                <a:path w="223" h="254" extrusionOk="0">
                  <a:moveTo>
                    <a:pt x="111" y="1"/>
                  </a:moveTo>
                  <a:cubicBezTo>
                    <a:pt x="92" y="1"/>
                    <a:pt x="76" y="13"/>
                    <a:pt x="50" y="24"/>
                  </a:cubicBezTo>
                  <a:cubicBezTo>
                    <a:pt x="33" y="45"/>
                    <a:pt x="17" y="78"/>
                    <a:pt x="0" y="111"/>
                  </a:cubicBezTo>
                  <a:cubicBezTo>
                    <a:pt x="0" y="148"/>
                    <a:pt x="0" y="181"/>
                    <a:pt x="17" y="197"/>
                  </a:cubicBezTo>
                  <a:cubicBezTo>
                    <a:pt x="33" y="230"/>
                    <a:pt x="50" y="251"/>
                    <a:pt x="87" y="251"/>
                  </a:cubicBezTo>
                  <a:cubicBezTo>
                    <a:pt x="93" y="253"/>
                    <a:pt x="99" y="254"/>
                    <a:pt x="106" y="254"/>
                  </a:cubicBezTo>
                  <a:cubicBezTo>
                    <a:pt x="153" y="254"/>
                    <a:pt x="208" y="206"/>
                    <a:pt x="223" y="148"/>
                  </a:cubicBezTo>
                  <a:cubicBezTo>
                    <a:pt x="223" y="111"/>
                    <a:pt x="223" y="78"/>
                    <a:pt x="206" y="45"/>
                  </a:cubicBezTo>
                  <a:lnTo>
                    <a:pt x="190" y="24"/>
                  </a:lnTo>
                  <a:cubicBezTo>
                    <a:pt x="169" y="8"/>
                    <a:pt x="153" y="8"/>
                    <a:pt x="136" y="8"/>
                  </a:cubicBez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3939375" y="2740575"/>
              <a:ext cx="6000" cy="6525"/>
            </a:xfrm>
            <a:custGeom>
              <a:avLst/>
              <a:gdLst/>
              <a:ahLst/>
              <a:cxnLst/>
              <a:rect l="l" t="t" r="r" b="b"/>
              <a:pathLst>
                <a:path w="240" h="261" extrusionOk="0">
                  <a:moveTo>
                    <a:pt x="153" y="1"/>
                  </a:moveTo>
                  <a:cubicBezTo>
                    <a:pt x="87" y="1"/>
                    <a:pt x="33" y="54"/>
                    <a:pt x="17" y="120"/>
                  </a:cubicBezTo>
                  <a:cubicBezTo>
                    <a:pt x="0" y="158"/>
                    <a:pt x="0" y="190"/>
                    <a:pt x="17" y="207"/>
                  </a:cubicBezTo>
                  <a:cubicBezTo>
                    <a:pt x="33" y="244"/>
                    <a:pt x="66" y="261"/>
                    <a:pt x="87" y="261"/>
                  </a:cubicBezTo>
                  <a:cubicBezTo>
                    <a:pt x="120" y="261"/>
                    <a:pt x="153" y="261"/>
                    <a:pt x="169" y="244"/>
                  </a:cubicBezTo>
                  <a:cubicBezTo>
                    <a:pt x="206" y="207"/>
                    <a:pt x="223" y="190"/>
                    <a:pt x="223" y="158"/>
                  </a:cubicBezTo>
                  <a:cubicBezTo>
                    <a:pt x="239" y="120"/>
                    <a:pt x="239" y="87"/>
                    <a:pt x="223" y="54"/>
                  </a:cubicBezTo>
                  <a:cubicBezTo>
                    <a:pt x="206" y="54"/>
                    <a:pt x="206" y="38"/>
                    <a:pt x="206"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3934625" y="2784500"/>
              <a:ext cx="6000" cy="6300"/>
            </a:xfrm>
            <a:custGeom>
              <a:avLst/>
              <a:gdLst/>
              <a:ahLst/>
              <a:cxnLst/>
              <a:rect l="l" t="t" r="r" b="b"/>
              <a:pathLst>
                <a:path w="240" h="252" extrusionOk="0">
                  <a:moveTo>
                    <a:pt x="139" y="0"/>
                  </a:moveTo>
                  <a:cubicBezTo>
                    <a:pt x="124" y="0"/>
                    <a:pt x="112" y="4"/>
                    <a:pt x="103" y="13"/>
                  </a:cubicBezTo>
                  <a:cubicBezTo>
                    <a:pt x="33" y="33"/>
                    <a:pt x="0" y="99"/>
                    <a:pt x="17" y="169"/>
                  </a:cubicBezTo>
                  <a:cubicBezTo>
                    <a:pt x="33" y="202"/>
                    <a:pt x="50" y="239"/>
                    <a:pt x="71" y="239"/>
                  </a:cubicBezTo>
                  <a:cubicBezTo>
                    <a:pt x="87" y="248"/>
                    <a:pt x="103" y="252"/>
                    <a:pt x="118" y="252"/>
                  </a:cubicBezTo>
                  <a:cubicBezTo>
                    <a:pt x="132" y="252"/>
                    <a:pt x="145" y="248"/>
                    <a:pt x="153" y="239"/>
                  </a:cubicBezTo>
                  <a:cubicBezTo>
                    <a:pt x="190" y="239"/>
                    <a:pt x="207" y="202"/>
                    <a:pt x="223" y="169"/>
                  </a:cubicBezTo>
                  <a:cubicBezTo>
                    <a:pt x="240" y="153"/>
                    <a:pt x="240" y="116"/>
                    <a:pt x="240" y="83"/>
                  </a:cubicBezTo>
                  <a:cubicBezTo>
                    <a:pt x="223" y="66"/>
                    <a:pt x="223" y="33"/>
                    <a:pt x="207" y="33"/>
                  </a:cubicBezTo>
                  <a:cubicBezTo>
                    <a:pt x="207" y="13"/>
                    <a:pt x="190" y="13"/>
                    <a:pt x="190" y="13"/>
                  </a:cubicBezTo>
                  <a:cubicBezTo>
                    <a:pt x="172"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4040275" y="2741925"/>
              <a:ext cx="5600" cy="6000"/>
            </a:xfrm>
            <a:custGeom>
              <a:avLst/>
              <a:gdLst/>
              <a:ahLst/>
              <a:cxnLst/>
              <a:rect l="l" t="t" r="r" b="b"/>
              <a:pathLst>
                <a:path w="224" h="240" extrusionOk="0">
                  <a:moveTo>
                    <a:pt x="190" y="0"/>
                  </a:moveTo>
                  <a:cubicBezTo>
                    <a:pt x="174" y="0"/>
                    <a:pt x="153" y="17"/>
                    <a:pt x="136" y="17"/>
                  </a:cubicBezTo>
                  <a:cubicBezTo>
                    <a:pt x="87" y="33"/>
                    <a:pt x="50" y="50"/>
                    <a:pt x="17" y="50"/>
                  </a:cubicBezTo>
                  <a:cubicBezTo>
                    <a:pt x="0" y="66"/>
                    <a:pt x="0" y="66"/>
                    <a:pt x="0" y="87"/>
                  </a:cubicBezTo>
                  <a:cubicBezTo>
                    <a:pt x="0" y="120"/>
                    <a:pt x="0" y="153"/>
                    <a:pt x="17" y="190"/>
                  </a:cubicBezTo>
                  <a:cubicBezTo>
                    <a:pt x="33" y="207"/>
                    <a:pt x="50" y="223"/>
                    <a:pt x="87" y="240"/>
                  </a:cubicBezTo>
                  <a:cubicBezTo>
                    <a:pt x="136" y="240"/>
                    <a:pt x="207" y="190"/>
                    <a:pt x="223" y="120"/>
                  </a:cubicBezTo>
                  <a:cubicBezTo>
                    <a:pt x="223" y="87"/>
                    <a:pt x="223" y="50"/>
                    <a:pt x="207" y="33"/>
                  </a:cubicBezTo>
                  <a:cubicBezTo>
                    <a:pt x="207" y="17"/>
                    <a:pt x="20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4201775" y="2833050"/>
              <a:ext cx="6025" cy="6400"/>
            </a:xfrm>
            <a:custGeom>
              <a:avLst/>
              <a:gdLst/>
              <a:ahLst/>
              <a:cxnLst/>
              <a:rect l="l" t="t" r="r" b="b"/>
              <a:pathLst>
                <a:path w="241" h="256" extrusionOk="0">
                  <a:moveTo>
                    <a:pt x="134" y="0"/>
                  </a:moveTo>
                  <a:cubicBezTo>
                    <a:pt x="120" y="0"/>
                    <a:pt x="102" y="4"/>
                    <a:pt x="83" y="12"/>
                  </a:cubicBezTo>
                  <a:cubicBezTo>
                    <a:pt x="67" y="12"/>
                    <a:pt x="34" y="50"/>
                    <a:pt x="17" y="83"/>
                  </a:cubicBezTo>
                  <a:cubicBezTo>
                    <a:pt x="17" y="99"/>
                    <a:pt x="1" y="132"/>
                    <a:pt x="17" y="169"/>
                  </a:cubicBezTo>
                  <a:cubicBezTo>
                    <a:pt x="17" y="202"/>
                    <a:pt x="34" y="235"/>
                    <a:pt x="67" y="235"/>
                  </a:cubicBezTo>
                  <a:cubicBezTo>
                    <a:pt x="83" y="256"/>
                    <a:pt x="121" y="256"/>
                    <a:pt x="154" y="256"/>
                  </a:cubicBezTo>
                  <a:cubicBezTo>
                    <a:pt x="207" y="219"/>
                    <a:pt x="240" y="153"/>
                    <a:pt x="224" y="83"/>
                  </a:cubicBezTo>
                  <a:cubicBezTo>
                    <a:pt x="224" y="66"/>
                    <a:pt x="224" y="50"/>
                    <a:pt x="207" y="29"/>
                  </a:cubicBezTo>
                  <a:cubicBezTo>
                    <a:pt x="187" y="12"/>
                    <a:pt x="187" y="12"/>
                    <a:pt x="170" y="12"/>
                  </a:cubicBezTo>
                  <a:cubicBezTo>
                    <a:pt x="162" y="4"/>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4104700" y="2827875"/>
              <a:ext cx="6000" cy="6325"/>
            </a:xfrm>
            <a:custGeom>
              <a:avLst/>
              <a:gdLst/>
              <a:ahLst/>
              <a:cxnLst/>
              <a:rect l="l" t="t" r="r" b="b"/>
              <a:pathLst>
                <a:path w="240" h="253" extrusionOk="0">
                  <a:moveTo>
                    <a:pt x="132" y="0"/>
                  </a:moveTo>
                  <a:cubicBezTo>
                    <a:pt x="100" y="0"/>
                    <a:pt x="65" y="19"/>
                    <a:pt x="33" y="50"/>
                  </a:cubicBezTo>
                  <a:cubicBezTo>
                    <a:pt x="0" y="100"/>
                    <a:pt x="0" y="186"/>
                    <a:pt x="33" y="219"/>
                  </a:cubicBezTo>
                  <a:cubicBezTo>
                    <a:pt x="56" y="242"/>
                    <a:pt x="81" y="252"/>
                    <a:pt x="106" y="252"/>
                  </a:cubicBezTo>
                  <a:cubicBezTo>
                    <a:pt x="141" y="252"/>
                    <a:pt x="176" y="234"/>
                    <a:pt x="206" y="203"/>
                  </a:cubicBezTo>
                  <a:cubicBezTo>
                    <a:pt x="239" y="153"/>
                    <a:pt x="239" y="67"/>
                    <a:pt x="190" y="30"/>
                  </a:cubicBezTo>
                  <a:cubicBezTo>
                    <a:pt x="175" y="9"/>
                    <a:pt x="15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4099125" y="2812400"/>
              <a:ext cx="6425" cy="6600"/>
            </a:xfrm>
            <a:custGeom>
              <a:avLst/>
              <a:gdLst/>
              <a:ahLst/>
              <a:cxnLst/>
              <a:rect l="l" t="t" r="r" b="b"/>
              <a:pathLst>
                <a:path w="257" h="264" extrusionOk="0">
                  <a:moveTo>
                    <a:pt x="144" y="1"/>
                  </a:moveTo>
                  <a:cubicBezTo>
                    <a:pt x="109" y="1"/>
                    <a:pt x="72" y="19"/>
                    <a:pt x="50" y="51"/>
                  </a:cubicBezTo>
                  <a:cubicBezTo>
                    <a:pt x="1" y="100"/>
                    <a:pt x="1" y="187"/>
                    <a:pt x="50" y="237"/>
                  </a:cubicBezTo>
                  <a:cubicBezTo>
                    <a:pt x="67" y="237"/>
                    <a:pt x="87" y="257"/>
                    <a:pt x="104" y="257"/>
                  </a:cubicBezTo>
                  <a:cubicBezTo>
                    <a:pt x="112" y="261"/>
                    <a:pt x="121" y="263"/>
                    <a:pt x="131" y="263"/>
                  </a:cubicBezTo>
                  <a:cubicBezTo>
                    <a:pt x="161" y="263"/>
                    <a:pt x="194" y="244"/>
                    <a:pt x="207" y="204"/>
                  </a:cubicBezTo>
                  <a:cubicBezTo>
                    <a:pt x="240" y="171"/>
                    <a:pt x="256" y="117"/>
                    <a:pt x="240" y="84"/>
                  </a:cubicBezTo>
                  <a:cubicBezTo>
                    <a:pt x="223" y="67"/>
                    <a:pt x="223" y="51"/>
                    <a:pt x="207" y="30"/>
                  </a:cubicBezTo>
                  <a:cubicBezTo>
                    <a:pt x="191" y="10"/>
                    <a:pt x="168"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4114600" y="2705925"/>
              <a:ext cx="6400" cy="6400"/>
            </a:xfrm>
            <a:custGeom>
              <a:avLst/>
              <a:gdLst/>
              <a:ahLst/>
              <a:cxnLst/>
              <a:rect l="l" t="t" r="r" b="b"/>
              <a:pathLst>
                <a:path w="256" h="256" extrusionOk="0">
                  <a:moveTo>
                    <a:pt x="135" y="1"/>
                  </a:moveTo>
                  <a:cubicBezTo>
                    <a:pt x="102" y="1"/>
                    <a:pt x="71" y="18"/>
                    <a:pt x="49" y="47"/>
                  </a:cubicBezTo>
                  <a:cubicBezTo>
                    <a:pt x="0" y="100"/>
                    <a:pt x="0" y="187"/>
                    <a:pt x="49" y="220"/>
                  </a:cubicBezTo>
                  <a:cubicBezTo>
                    <a:pt x="67" y="243"/>
                    <a:pt x="94" y="255"/>
                    <a:pt x="121" y="255"/>
                  </a:cubicBezTo>
                  <a:cubicBezTo>
                    <a:pt x="153" y="255"/>
                    <a:pt x="186" y="239"/>
                    <a:pt x="206" y="204"/>
                  </a:cubicBezTo>
                  <a:cubicBezTo>
                    <a:pt x="256" y="150"/>
                    <a:pt x="256" y="63"/>
                    <a:pt x="206" y="30"/>
                  </a:cubicBezTo>
                  <a:cubicBezTo>
                    <a:pt x="184" y="10"/>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4101700" y="2722475"/>
              <a:ext cx="6000" cy="6600"/>
            </a:xfrm>
            <a:custGeom>
              <a:avLst/>
              <a:gdLst/>
              <a:ahLst/>
              <a:cxnLst/>
              <a:rect l="l" t="t" r="r" b="b"/>
              <a:pathLst>
                <a:path w="240" h="264" extrusionOk="0">
                  <a:moveTo>
                    <a:pt x="134" y="0"/>
                  </a:moveTo>
                  <a:cubicBezTo>
                    <a:pt x="87" y="0"/>
                    <a:pt x="32" y="49"/>
                    <a:pt x="17" y="106"/>
                  </a:cubicBezTo>
                  <a:cubicBezTo>
                    <a:pt x="1" y="176"/>
                    <a:pt x="34" y="247"/>
                    <a:pt x="104" y="263"/>
                  </a:cubicBezTo>
                  <a:cubicBezTo>
                    <a:pt x="137" y="263"/>
                    <a:pt x="153" y="247"/>
                    <a:pt x="190" y="226"/>
                  </a:cubicBezTo>
                  <a:cubicBezTo>
                    <a:pt x="223" y="209"/>
                    <a:pt x="240" y="176"/>
                    <a:pt x="240" y="144"/>
                  </a:cubicBezTo>
                  <a:cubicBezTo>
                    <a:pt x="240" y="106"/>
                    <a:pt x="240" y="73"/>
                    <a:pt x="223" y="57"/>
                  </a:cubicBezTo>
                  <a:cubicBezTo>
                    <a:pt x="223" y="40"/>
                    <a:pt x="223" y="40"/>
                    <a:pt x="207" y="20"/>
                  </a:cubicBezTo>
                  <a:cubicBezTo>
                    <a:pt x="190" y="20"/>
                    <a:pt x="170" y="3"/>
                    <a:pt x="153" y="3"/>
                  </a:cubicBezTo>
                  <a:cubicBezTo>
                    <a:pt x="147" y="1"/>
                    <a:pt x="141"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4110675" y="2737600"/>
              <a:ext cx="6525" cy="6375"/>
            </a:xfrm>
            <a:custGeom>
              <a:avLst/>
              <a:gdLst/>
              <a:ahLst/>
              <a:cxnLst/>
              <a:rect l="l" t="t" r="r" b="b"/>
              <a:pathLst>
                <a:path w="261" h="255" extrusionOk="0">
                  <a:moveTo>
                    <a:pt x="103" y="0"/>
                  </a:moveTo>
                  <a:cubicBezTo>
                    <a:pt x="37" y="33"/>
                    <a:pt x="0" y="103"/>
                    <a:pt x="17" y="173"/>
                  </a:cubicBezTo>
                  <a:cubicBezTo>
                    <a:pt x="17" y="206"/>
                    <a:pt x="37" y="223"/>
                    <a:pt x="70" y="239"/>
                  </a:cubicBezTo>
                  <a:cubicBezTo>
                    <a:pt x="87" y="250"/>
                    <a:pt x="99" y="255"/>
                    <a:pt x="112" y="255"/>
                  </a:cubicBezTo>
                  <a:cubicBezTo>
                    <a:pt x="125" y="255"/>
                    <a:pt x="138" y="250"/>
                    <a:pt x="157" y="239"/>
                  </a:cubicBezTo>
                  <a:cubicBezTo>
                    <a:pt x="223" y="223"/>
                    <a:pt x="260" y="136"/>
                    <a:pt x="244" y="87"/>
                  </a:cubicBezTo>
                  <a:cubicBezTo>
                    <a:pt x="223" y="54"/>
                    <a:pt x="223" y="33"/>
                    <a:pt x="206" y="33"/>
                  </a:cubicBezTo>
                  <a:lnTo>
                    <a:pt x="190" y="17"/>
                  </a:lnTo>
                  <a:cubicBezTo>
                    <a:pt x="157"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4106850" y="2783575"/>
              <a:ext cx="6000" cy="6300"/>
            </a:xfrm>
            <a:custGeom>
              <a:avLst/>
              <a:gdLst/>
              <a:ahLst/>
              <a:cxnLst/>
              <a:rect l="l" t="t" r="r" b="b"/>
              <a:pathLst>
                <a:path w="240" h="252" extrusionOk="0">
                  <a:moveTo>
                    <a:pt x="104" y="0"/>
                  </a:moveTo>
                  <a:cubicBezTo>
                    <a:pt x="34" y="33"/>
                    <a:pt x="1" y="103"/>
                    <a:pt x="17" y="173"/>
                  </a:cubicBezTo>
                  <a:cubicBezTo>
                    <a:pt x="17" y="206"/>
                    <a:pt x="50" y="223"/>
                    <a:pt x="67" y="239"/>
                  </a:cubicBezTo>
                  <a:cubicBezTo>
                    <a:pt x="85" y="247"/>
                    <a:pt x="99" y="252"/>
                    <a:pt x="112" y="252"/>
                  </a:cubicBezTo>
                  <a:cubicBezTo>
                    <a:pt x="124" y="252"/>
                    <a:pt x="137" y="247"/>
                    <a:pt x="153" y="239"/>
                  </a:cubicBezTo>
                  <a:cubicBezTo>
                    <a:pt x="190" y="223"/>
                    <a:pt x="207" y="206"/>
                    <a:pt x="223" y="173"/>
                  </a:cubicBezTo>
                  <a:cubicBezTo>
                    <a:pt x="240" y="136"/>
                    <a:pt x="240" y="103"/>
                    <a:pt x="240" y="70"/>
                  </a:cubicBezTo>
                  <a:cubicBezTo>
                    <a:pt x="223" y="50"/>
                    <a:pt x="223" y="33"/>
                    <a:pt x="207" y="17"/>
                  </a:cubicBezTo>
                  <a:cubicBezTo>
                    <a:pt x="207" y="17"/>
                    <a:pt x="190"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4063050" y="2730700"/>
              <a:ext cx="5600" cy="6100"/>
            </a:xfrm>
            <a:custGeom>
              <a:avLst/>
              <a:gdLst/>
              <a:ahLst/>
              <a:cxnLst/>
              <a:rect l="l" t="t" r="r" b="b"/>
              <a:pathLst>
                <a:path w="224" h="244" extrusionOk="0">
                  <a:moveTo>
                    <a:pt x="190" y="0"/>
                  </a:moveTo>
                  <a:cubicBezTo>
                    <a:pt x="120" y="54"/>
                    <a:pt x="50" y="87"/>
                    <a:pt x="1" y="124"/>
                  </a:cubicBezTo>
                  <a:cubicBezTo>
                    <a:pt x="1" y="157"/>
                    <a:pt x="1" y="190"/>
                    <a:pt x="34" y="206"/>
                  </a:cubicBezTo>
                  <a:cubicBezTo>
                    <a:pt x="34" y="227"/>
                    <a:pt x="50" y="227"/>
                    <a:pt x="67" y="243"/>
                  </a:cubicBezTo>
                  <a:cubicBezTo>
                    <a:pt x="104" y="243"/>
                    <a:pt x="153" y="227"/>
                    <a:pt x="190" y="190"/>
                  </a:cubicBezTo>
                  <a:cubicBezTo>
                    <a:pt x="223" y="157"/>
                    <a:pt x="223" y="103"/>
                    <a:pt x="207" y="54"/>
                  </a:cubicBezTo>
                  <a:cubicBezTo>
                    <a:pt x="207" y="37"/>
                    <a:pt x="207"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4119750" y="2786650"/>
              <a:ext cx="6000" cy="6575"/>
            </a:xfrm>
            <a:custGeom>
              <a:avLst/>
              <a:gdLst/>
              <a:ahLst/>
              <a:cxnLst/>
              <a:rect l="l" t="t" r="r" b="b"/>
              <a:pathLst>
                <a:path w="240" h="263" extrusionOk="0">
                  <a:moveTo>
                    <a:pt x="137" y="0"/>
                  </a:moveTo>
                  <a:cubicBezTo>
                    <a:pt x="103" y="0"/>
                    <a:pt x="71" y="19"/>
                    <a:pt x="50" y="50"/>
                  </a:cubicBezTo>
                  <a:cubicBezTo>
                    <a:pt x="0" y="100"/>
                    <a:pt x="0" y="186"/>
                    <a:pt x="50" y="236"/>
                  </a:cubicBezTo>
                  <a:cubicBezTo>
                    <a:pt x="50" y="236"/>
                    <a:pt x="66" y="256"/>
                    <a:pt x="87" y="256"/>
                  </a:cubicBezTo>
                  <a:cubicBezTo>
                    <a:pt x="95" y="260"/>
                    <a:pt x="104" y="263"/>
                    <a:pt x="114" y="263"/>
                  </a:cubicBezTo>
                  <a:cubicBezTo>
                    <a:pt x="143" y="263"/>
                    <a:pt x="178" y="243"/>
                    <a:pt x="206" y="203"/>
                  </a:cubicBezTo>
                  <a:cubicBezTo>
                    <a:pt x="239" y="170"/>
                    <a:pt x="239" y="116"/>
                    <a:pt x="223" y="83"/>
                  </a:cubicBezTo>
                  <a:cubicBezTo>
                    <a:pt x="223" y="67"/>
                    <a:pt x="223" y="50"/>
                    <a:pt x="206" y="30"/>
                  </a:cubicBezTo>
                  <a:cubicBezTo>
                    <a:pt x="184" y="9"/>
                    <a:pt x="16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4101300" y="2707500"/>
              <a:ext cx="5575" cy="5700"/>
            </a:xfrm>
            <a:custGeom>
              <a:avLst/>
              <a:gdLst/>
              <a:ahLst/>
              <a:cxnLst/>
              <a:rect l="l" t="t" r="r" b="b"/>
              <a:pathLst>
                <a:path w="223" h="228" extrusionOk="0">
                  <a:moveTo>
                    <a:pt x="186" y="0"/>
                  </a:moveTo>
                  <a:cubicBezTo>
                    <a:pt x="120" y="37"/>
                    <a:pt x="50" y="70"/>
                    <a:pt x="0" y="103"/>
                  </a:cubicBezTo>
                  <a:lnTo>
                    <a:pt x="0" y="174"/>
                  </a:lnTo>
                  <a:cubicBezTo>
                    <a:pt x="17" y="190"/>
                    <a:pt x="50" y="207"/>
                    <a:pt x="66" y="227"/>
                  </a:cubicBezTo>
                  <a:cubicBezTo>
                    <a:pt x="136" y="227"/>
                    <a:pt x="206" y="190"/>
                    <a:pt x="223" y="103"/>
                  </a:cubicBezTo>
                  <a:cubicBezTo>
                    <a:pt x="223" y="87"/>
                    <a:pt x="223" y="54"/>
                    <a:pt x="206" y="21"/>
                  </a:cubicBez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4099125" y="2750900"/>
              <a:ext cx="5600" cy="6500"/>
            </a:xfrm>
            <a:custGeom>
              <a:avLst/>
              <a:gdLst/>
              <a:ahLst/>
              <a:cxnLst/>
              <a:rect l="l" t="t" r="r" b="b"/>
              <a:pathLst>
                <a:path w="224" h="260" extrusionOk="0">
                  <a:moveTo>
                    <a:pt x="137" y="0"/>
                  </a:moveTo>
                  <a:cubicBezTo>
                    <a:pt x="87" y="0"/>
                    <a:pt x="17" y="37"/>
                    <a:pt x="1" y="120"/>
                  </a:cubicBezTo>
                  <a:cubicBezTo>
                    <a:pt x="1" y="157"/>
                    <a:pt x="1" y="173"/>
                    <a:pt x="17" y="206"/>
                  </a:cubicBezTo>
                  <a:cubicBezTo>
                    <a:pt x="34" y="243"/>
                    <a:pt x="50" y="260"/>
                    <a:pt x="87" y="260"/>
                  </a:cubicBezTo>
                  <a:cubicBezTo>
                    <a:pt x="120" y="260"/>
                    <a:pt x="153" y="260"/>
                    <a:pt x="170" y="243"/>
                  </a:cubicBezTo>
                  <a:cubicBezTo>
                    <a:pt x="207" y="206"/>
                    <a:pt x="223" y="190"/>
                    <a:pt x="223" y="157"/>
                  </a:cubicBezTo>
                  <a:cubicBezTo>
                    <a:pt x="223" y="120"/>
                    <a:pt x="223" y="87"/>
                    <a:pt x="207" y="54"/>
                  </a:cubicBezTo>
                  <a:cubicBezTo>
                    <a:pt x="207" y="54"/>
                    <a:pt x="207" y="37"/>
                    <a:pt x="190" y="37"/>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3937200" y="2846575"/>
              <a:ext cx="6000" cy="4000"/>
            </a:xfrm>
            <a:custGeom>
              <a:avLst/>
              <a:gdLst/>
              <a:ahLst/>
              <a:cxnLst/>
              <a:rect l="l" t="t" r="r" b="b"/>
              <a:pathLst>
                <a:path w="240" h="160" extrusionOk="0">
                  <a:moveTo>
                    <a:pt x="117" y="0"/>
                  </a:moveTo>
                  <a:cubicBezTo>
                    <a:pt x="71" y="0"/>
                    <a:pt x="15" y="49"/>
                    <a:pt x="0" y="106"/>
                  </a:cubicBezTo>
                  <a:lnTo>
                    <a:pt x="0" y="160"/>
                  </a:lnTo>
                  <a:lnTo>
                    <a:pt x="223" y="160"/>
                  </a:lnTo>
                  <a:cubicBezTo>
                    <a:pt x="240" y="127"/>
                    <a:pt x="223" y="90"/>
                    <a:pt x="223" y="57"/>
                  </a:cubicBezTo>
                  <a:cubicBezTo>
                    <a:pt x="207" y="40"/>
                    <a:pt x="207" y="40"/>
                    <a:pt x="190" y="40"/>
                  </a:cubicBezTo>
                  <a:cubicBezTo>
                    <a:pt x="190" y="24"/>
                    <a:pt x="174"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4097375" y="2797675"/>
              <a:ext cx="5600" cy="6600"/>
            </a:xfrm>
            <a:custGeom>
              <a:avLst/>
              <a:gdLst/>
              <a:ahLst/>
              <a:cxnLst/>
              <a:rect l="l" t="t" r="r" b="b"/>
              <a:pathLst>
                <a:path w="224" h="264" extrusionOk="0">
                  <a:moveTo>
                    <a:pt x="137" y="1"/>
                  </a:moveTo>
                  <a:cubicBezTo>
                    <a:pt x="104" y="1"/>
                    <a:pt x="87" y="1"/>
                    <a:pt x="54" y="38"/>
                  </a:cubicBezTo>
                  <a:cubicBezTo>
                    <a:pt x="33" y="55"/>
                    <a:pt x="17" y="88"/>
                    <a:pt x="0" y="125"/>
                  </a:cubicBezTo>
                  <a:cubicBezTo>
                    <a:pt x="0" y="141"/>
                    <a:pt x="0" y="174"/>
                    <a:pt x="17" y="207"/>
                  </a:cubicBezTo>
                  <a:cubicBezTo>
                    <a:pt x="33" y="244"/>
                    <a:pt x="54" y="261"/>
                    <a:pt x="87" y="261"/>
                  </a:cubicBezTo>
                  <a:cubicBezTo>
                    <a:pt x="94" y="263"/>
                    <a:pt x="100" y="264"/>
                    <a:pt x="107" y="264"/>
                  </a:cubicBezTo>
                  <a:cubicBezTo>
                    <a:pt x="154" y="264"/>
                    <a:pt x="209" y="219"/>
                    <a:pt x="223" y="158"/>
                  </a:cubicBezTo>
                  <a:cubicBezTo>
                    <a:pt x="223" y="125"/>
                    <a:pt x="223" y="88"/>
                    <a:pt x="207" y="55"/>
                  </a:cubicBezTo>
                  <a:cubicBezTo>
                    <a:pt x="207" y="55"/>
                    <a:pt x="207" y="38"/>
                    <a:pt x="190" y="38"/>
                  </a:cubicBezTo>
                  <a:cubicBezTo>
                    <a:pt x="174" y="22"/>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4106850" y="2844350"/>
              <a:ext cx="6425" cy="6225"/>
            </a:xfrm>
            <a:custGeom>
              <a:avLst/>
              <a:gdLst/>
              <a:ahLst/>
              <a:cxnLst/>
              <a:rect l="l" t="t" r="r" b="b"/>
              <a:pathLst>
                <a:path w="257" h="249" extrusionOk="0">
                  <a:moveTo>
                    <a:pt x="130" y="0"/>
                  </a:moveTo>
                  <a:cubicBezTo>
                    <a:pt x="99" y="0"/>
                    <a:pt x="71" y="14"/>
                    <a:pt x="50" y="43"/>
                  </a:cubicBezTo>
                  <a:cubicBezTo>
                    <a:pt x="1" y="92"/>
                    <a:pt x="1" y="179"/>
                    <a:pt x="50" y="232"/>
                  </a:cubicBezTo>
                  <a:cubicBezTo>
                    <a:pt x="50" y="249"/>
                    <a:pt x="67" y="249"/>
                    <a:pt x="87" y="249"/>
                  </a:cubicBezTo>
                  <a:lnTo>
                    <a:pt x="137" y="249"/>
                  </a:lnTo>
                  <a:cubicBezTo>
                    <a:pt x="153" y="249"/>
                    <a:pt x="190" y="232"/>
                    <a:pt x="207" y="216"/>
                  </a:cubicBezTo>
                  <a:cubicBezTo>
                    <a:pt x="256" y="146"/>
                    <a:pt x="256" y="76"/>
                    <a:pt x="207" y="26"/>
                  </a:cubicBezTo>
                  <a:cubicBezTo>
                    <a:pt x="183" y="9"/>
                    <a:pt x="156"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4119325" y="2832200"/>
              <a:ext cx="6000" cy="6250"/>
            </a:xfrm>
            <a:custGeom>
              <a:avLst/>
              <a:gdLst/>
              <a:ahLst/>
              <a:cxnLst/>
              <a:rect l="l" t="t" r="r" b="b"/>
              <a:pathLst>
                <a:path w="240" h="250" extrusionOk="0">
                  <a:moveTo>
                    <a:pt x="134" y="0"/>
                  </a:moveTo>
                  <a:cubicBezTo>
                    <a:pt x="98" y="0"/>
                    <a:pt x="62" y="18"/>
                    <a:pt x="34" y="46"/>
                  </a:cubicBezTo>
                  <a:cubicBezTo>
                    <a:pt x="1" y="100"/>
                    <a:pt x="1" y="187"/>
                    <a:pt x="34" y="220"/>
                  </a:cubicBezTo>
                  <a:cubicBezTo>
                    <a:pt x="54" y="240"/>
                    <a:pt x="79" y="249"/>
                    <a:pt x="104" y="249"/>
                  </a:cubicBezTo>
                  <a:cubicBezTo>
                    <a:pt x="139" y="249"/>
                    <a:pt x="176" y="232"/>
                    <a:pt x="207" y="203"/>
                  </a:cubicBezTo>
                  <a:cubicBezTo>
                    <a:pt x="240" y="150"/>
                    <a:pt x="240" y="63"/>
                    <a:pt x="207"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4101300" y="2768100"/>
              <a:ext cx="5575" cy="6525"/>
            </a:xfrm>
            <a:custGeom>
              <a:avLst/>
              <a:gdLst/>
              <a:ahLst/>
              <a:cxnLst/>
              <a:rect l="l" t="t" r="r" b="b"/>
              <a:pathLst>
                <a:path w="223" h="261" extrusionOk="0">
                  <a:moveTo>
                    <a:pt x="136" y="1"/>
                  </a:moveTo>
                  <a:cubicBezTo>
                    <a:pt x="103" y="1"/>
                    <a:pt x="83" y="1"/>
                    <a:pt x="50" y="34"/>
                  </a:cubicBezTo>
                  <a:cubicBezTo>
                    <a:pt x="33" y="50"/>
                    <a:pt x="17" y="71"/>
                    <a:pt x="0" y="104"/>
                  </a:cubicBezTo>
                  <a:cubicBezTo>
                    <a:pt x="0" y="137"/>
                    <a:pt x="0" y="174"/>
                    <a:pt x="17" y="207"/>
                  </a:cubicBezTo>
                  <a:cubicBezTo>
                    <a:pt x="33" y="240"/>
                    <a:pt x="50" y="256"/>
                    <a:pt x="83" y="256"/>
                  </a:cubicBezTo>
                  <a:cubicBezTo>
                    <a:pt x="91" y="259"/>
                    <a:pt x="99" y="261"/>
                    <a:pt x="107" y="261"/>
                  </a:cubicBezTo>
                  <a:cubicBezTo>
                    <a:pt x="156" y="261"/>
                    <a:pt x="209" y="213"/>
                    <a:pt x="223" y="153"/>
                  </a:cubicBezTo>
                  <a:cubicBezTo>
                    <a:pt x="223" y="120"/>
                    <a:pt x="223" y="87"/>
                    <a:pt x="206" y="50"/>
                  </a:cubicBezTo>
                  <a:cubicBezTo>
                    <a:pt x="206" y="50"/>
                    <a:pt x="206" y="34"/>
                    <a:pt x="186" y="34"/>
                  </a:cubicBezTo>
                  <a:cubicBezTo>
                    <a:pt x="169"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3906700" y="2781325"/>
              <a:ext cx="6000" cy="6600"/>
            </a:xfrm>
            <a:custGeom>
              <a:avLst/>
              <a:gdLst/>
              <a:ahLst/>
              <a:cxnLst/>
              <a:rect l="l" t="t" r="r" b="b"/>
              <a:pathLst>
                <a:path w="240" h="264" extrusionOk="0">
                  <a:moveTo>
                    <a:pt x="116" y="0"/>
                  </a:moveTo>
                  <a:cubicBezTo>
                    <a:pt x="69" y="0"/>
                    <a:pt x="14" y="46"/>
                    <a:pt x="0" y="107"/>
                  </a:cubicBezTo>
                  <a:cubicBezTo>
                    <a:pt x="0" y="140"/>
                    <a:pt x="0" y="177"/>
                    <a:pt x="17" y="210"/>
                  </a:cubicBezTo>
                  <a:cubicBezTo>
                    <a:pt x="33" y="226"/>
                    <a:pt x="54" y="243"/>
                    <a:pt x="87" y="263"/>
                  </a:cubicBezTo>
                  <a:cubicBezTo>
                    <a:pt x="157" y="263"/>
                    <a:pt x="206" y="226"/>
                    <a:pt x="223" y="140"/>
                  </a:cubicBezTo>
                  <a:cubicBezTo>
                    <a:pt x="239" y="107"/>
                    <a:pt x="223" y="90"/>
                    <a:pt x="206" y="57"/>
                  </a:cubicBezTo>
                  <a:cubicBezTo>
                    <a:pt x="206" y="36"/>
                    <a:pt x="206" y="36"/>
                    <a:pt x="190" y="36"/>
                  </a:cubicBezTo>
                  <a:cubicBezTo>
                    <a:pt x="190" y="20"/>
                    <a:pt x="173" y="4"/>
                    <a:pt x="136" y="4"/>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3908450" y="2844000"/>
              <a:ext cx="6000" cy="6350"/>
            </a:xfrm>
            <a:custGeom>
              <a:avLst/>
              <a:gdLst/>
              <a:ahLst/>
              <a:cxnLst/>
              <a:rect l="l" t="t" r="r" b="b"/>
              <a:pathLst>
                <a:path w="240" h="254" extrusionOk="0">
                  <a:moveTo>
                    <a:pt x="117" y="0"/>
                  </a:moveTo>
                  <a:cubicBezTo>
                    <a:pt x="70" y="0"/>
                    <a:pt x="15" y="49"/>
                    <a:pt x="0" y="106"/>
                  </a:cubicBezTo>
                  <a:cubicBezTo>
                    <a:pt x="0" y="143"/>
                    <a:pt x="0" y="176"/>
                    <a:pt x="17" y="193"/>
                  </a:cubicBezTo>
                  <a:cubicBezTo>
                    <a:pt x="33" y="230"/>
                    <a:pt x="50" y="246"/>
                    <a:pt x="87" y="246"/>
                  </a:cubicBezTo>
                  <a:cubicBezTo>
                    <a:pt x="96" y="251"/>
                    <a:pt x="106" y="253"/>
                    <a:pt x="115" y="253"/>
                  </a:cubicBezTo>
                  <a:cubicBezTo>
                    <a:pt x="138" y="253"/>
                    <a:pt x="158" y="242"/>
                    <a:pt x="169" y="230"/>
                  </a:cubicBezTo>
                  <a:cubicBezTo>
                    <a:pt x="206" y="209"/>
                    <a:pt x="223" y="176"/>
                    <a:pt x="223" y="143"/>
                  </a:cubicBezTo>
                  <a:cubicBezTo>
                    <a:pt x="239" y="106"/>
                    <a:pt x="223" y="73"/>
                    <a:pt x="206" y="57"/>
                  </a:cubicBezTo>
                  <a:cubicBezTo>
                    <a:pt x="206" y="40"/>
                    <a:pt x="206" y="40"/>
                    <a:pt x="190" y="24"/>
                  </a:cubicBezTo>
                  <a:cubicBezTo>
                    <a:pt x="190" y="3"/>
                    <a:pt x="15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3923900" y="2845100"/>
              <a:ext cx="6000" cy="5475"/>
            </a:xfrm>
            <a:custGeom>
              <a:avLst/>
              <a:gdLst/>
              <a:ahLst/>
              <a:cxnLst/>
              <a:rect l="l" t="t" r="r" b="b"/>
              <a:pathLst>
                <a:path w="240" h="219" extrusionOk="0">
                  <a:moveTo>
                    <a:pt x="135" y="0"/>
                  </a:moveTo>
                  <a:cubicBezTo>
                    <a:pt x="120" y="0"/>
                    <a:pt x="104" y="5"/>
                    <a:pt x="87" y="13"/>
                  </a:cubicBezTo>
                  <a:cubicBezTo>
                    <a:pt x="34" y="29"/>
                    <a:pt x="1" y="99"/>
                    <a:pt x="17" y="165"/>
                  </a:cubicBezTo>
                  <a:cubicBezTo>
                    <a:pt x="17" y="186"/>
                    <a:pt x="34" y="202"/>
                    <a:pt x="34" y="219"/>
                  </a:cubicBezTo>
                  <a:lnTo>
                    <a:pt x="190" y="219"/>
                  </a:lnTo>
                  <a:cubicBezTo>
                    <a:pt x="223" y="186"/>
                    <a:pt x="240" y="132"/>
                    <a:pt x="223" y="83"/>
                  </a:cubicBezTo>
                  <a:cubicBezTo>
                    <a:pt x="223" y="46"/>
                    <a:pt x="207" y="29"/>
                    <a:pt x="207" y="29"/>
                  </a:cubicBezTo>
                  <a:cubicBezTo>
                    <a:pt x="190" y="13"/>
                    <a:pt x="190" y="13"/>
                    <a:pt x="170" y="13"/>
                  </a:cubicBezTo>
                  <a:cubicBezTo>
                    <a:pt x="161" y="5"/>
                    <a:pt x="14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3947500" y="2786150"/>
              <a:ext cx="6000" cy="6400"/>
            </a:xfrm>
            <a:custGeom>
              <a:avLst/>
              <a:gdLst/>
              <a:ahLst/>
              <a:cxnLst/>
              <a:rect l="l" t="t" r="r" b="b"/>
              <a:pathLst>
                <a:path w="240" h="256" extrusionOk="0">
                  <a:moveTo>
                    <a:pt x="153" y="0"/>
                  </a:moveTo>
                  <a:cubicBezTo>
                    <a:pt x="120" y="0"/>
                    <a:pt x="104" y="0"/>
                    <a:pt x="87" y="17"/>
                  </a:cubicBezTo>
                  <a:cubicBezTo>
                    <a:pt x="50" y="33"/>
                    <a:pt x="17" y="70"/>
                    <a:pt x="17" y="103"/>
                  </a:cubicBezTo>
                  <a:cubicBezTo>
                    <a:pt x="1" y="136"/>
                    <a:pt x="17" y="173"/>
                    <a:pt x="34" y="206"/>
                  </a:cubicBezTo>
                  <a:cubicBezTo>
                    <a:pt x="34" y="223"/>
                    <a:pt x="71" y="239"/>
                    <a:pt x="104" y="256"/>
                  </a:cubicBezTo>
                  <a:cubicBezTo>
                    <a:pt x="153" y="256"/>
                    <a:pt x="207" y="223"/>
                    <a:pt x="223" y="153"/>
                  </a:cubicBezTo>
                  <a:cubicBezTo>
                    <a:pt x="223" y="153"/>
                    <a:pt x="240" y="153"/>
                    <a:pt x="240" y="136"/>
                  </a:cubicBezTo>
                  <a:cubicBezTo>
                    <a:pt x="240" y="103"/>
                    <a:pt x="223" y="50"/>
                    <a:pt x="207" y="17"/>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3952650" y="2848400"/>
              <a:ext cx="5200" cy="2175"/>
            </a:xfrm>
            <a:custGeom>
              <a:avLst/>
              <a:gdLst/>
              <a:ahLst/>
              <a:cxnLst/>
              <a:rect l="l" t="t" r="r" b="b"/>
              <a:pathLst>
                <a:path w="208" h="87" extrusionOk="0">
                  <a:moveTo>
                    <a:pt x="71" y="0"/>
                  </a:moveTo>
                  <a:cubicBezTo>
                    <a:pt x="34" y="17"/>
                    <a:pt x="17" y="54"/>
                    <a:pt x="1" y="87"/>
                  </a:cubicBezTo>
                  <a:lnTo>
                    <a:pt x="207" y="87"/>
                  </a:lnTo>
                  <a:cubicBezTo>
                    <a:pt x="207" y="54"/>
                    <a:pt x="207" y="33"/>
                    <a:pt x="191"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3912250" y="2797100"/>
              <a:ext cx="6125" cy="6575"/>
            </a:xfrm>
            <a:custGeom>
              <a:avLst/>
              <a:gdLst/>
              <a:ahLst/>
              <a:cxnLst/>
              <a:rect l="l" t="t" r="r" b="b"/>
              <a:pathLst>
                <a:path w="245" h="263" extrusionOk="0">
                  <a:moveTo>
                    <a:pt x="135" y="1"/>
                  </a:moveTo>
                  <a:cubicBezTo>
                    <a:pt x="125" y="1"/>
                    <a:pt x="115" y="3"/>
                    <a:pt x="104" y="7"/>
                  </a:cubicBezTo>
                  <a:cubicBezTo>
                    <a:pt x="71" y="7"/>
                    <a:pt x="54" y="24"/>
                    <a:pt x="38" y="61"/>
                  </a:cubicBezTo>
                  <a:cubicBezTo>
                    <a:pt x="17" y="78"/>
                    <a:pt x="1" y="111"/>
                    <a:pt x="1" y="127"/>
                  </a:cubicBezTo>
                  <a:cubicBezTo>
                    <a:pt x="1" y="164"/>
                    <a:pt x="17" y="214"/>
                    <a:pt x="38" y="230"/>
                  </a:cubicBezTo>
                  <a:cubicBezTo>
                    <a:pt x="59" y="253"/>
                    <a:pt x="84" y="263"/>
                    <a:pt x="108" y="263"/>
                  </a:cubicBezTo>
                  <a:cubicBezTo>
                    <a:pt x="140" y="263"/>
                    <a:pt x="171" y="244"/>
                    <a:pt x="190" y="214"/>
                  </a:cubicBezTo>
                  <a:cubicBezTo>
                    <a:pt x="244" y="164"/>
                    <a:pt x="244" y="78"/>
                    <a:pt x="190" y="24"/>
                  </a:cubicBezTo>
                  <a:cubicBezTo>
                    <a:pt x="179" y="12"/>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3914000" y="2814075"/>
              <a:ext cx="6000" cy="6425"/>
            </a:xfrm>
            <a:custGeom>
              <a:avLst/>
              <a:gdLst/>
              <a:ahLst/>
              <a:cxnLst/>
              <a:rect l="l" t="t" r="r" b="b"/>
              <a:pathLst>
                <a:path w="240" h="257" extrusionOk="0">
                  <a:moveTo>
                    <a:pt x="153" y="0"/>
                  </a:moveTo>
                  <a:cubicBezTo>
                    <a:pt x="87" y="0"/>
                    <a:pt x="17" y="33"/>
                    <a:pt x="17" y="104"/>
                  </a:cubicBezTo>
                  <a:cubicBezTo>
                    <a:pt x="1" y="137"/>
                    <a:pt x="1" y="170"/>
                    <a:pt x="17" y="207"/>
                  </a:cubicBezTo>
                  <a:cubicBezTo>
                    <a:pt x="34" y="240"/>
                    <a:pt x="71" y="256"/>
                    <a:pt x="87" y="256"/>
                  </a:cubicBezTo>
                  <a:cubicBezTo>
                    <a:pt x="153" y="256"/>
                    <a:pt x="207" y="223"/>
                    <a:pt x="223" y="153"/>
                  </a:cubicBezTo>
                  <a:cubicBezTo>
                    <a:pt x="240" y="120"/>
                    <a:pt x="223" y="87"/>
                    <a:pt x="223" y="50"/>
                  </a:cubicBezTo>
                  <a:cubicBezTo>
                    <a:pt x="207" y="50"/>
                    <a:pt x="207" y="33"/>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3919975" y="2719975"/>
              <a:ext cx="5600" cy="6500"/>
            </a:xfrm>
            <a:custGeom>
              <a:avLst/>
              <a:gdLst/>
              <a:ahLst/>
              <a:cxnLst/>
              <a:rect l="l" t="t" r="r" b="b"/>
              <a:pathLst>
                <a:path w="224" h="260" extrusionOk="0">
                  <a:moveTo>
                    <a:pt x="141" y="0"/>
                  </a:moveTo>
                  <a:cubicBezTo>
                    <a:pt x="88" y="0"/>
                    <a:pt x="17" y="37"/>
                    <a:pt x="1" y="103"/>
                  </a:cubicBezTo>
                  <a:cubicBezTo>
                    <a:pt x="1" y="140"/>
                    <a:pt x="1" y="173"/>
                    <a:pt x="17" y="206"/>
                  </a:cubicBezTo>
                  <a:cubicBezTo>
                    <a:pt x="38" y="244"/>
                    <a:pt x="55" y="260"/>
                    <a:pt x="88" y="260"/>
                  </a:cubicBezTo>
                  <a:cubicBezTo>
                    <a:pt x="121" y="260"/>
                    <a:pt x="141" y="260"/>
                    <a:pt x="174" y="244"/>
                  </a:cubicBezTo>
                  <a:cubicBezTo>
                    <a:pt x="191" y="206"/>
                    <a:pt x="207" y="190"/>
                    <a:pt x="224" y="157"/>
                  </a:cubicBezTo>
                  <a:cubicBezTo>
                    <a:pt x="224" y="120"/>
                    <a:pt x="224" y="87"/>
                    <a:pt x="207" y="54"/>
                  </a:cubicBezTo>
                  <a:cubicBezTo>
                    <a:pt x="207" y="54"/>
                    <a:pt x="207" y="37"/>
                    <a:pt x="191" y="37"/>
                  </a:cubicBezTo>
                  <a:cubicBezTo>
                    <a:pt x="174" y="17"/>
                    <a:pt x="158"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4021825" y="2846575"/>
              <a:ext cx="5600" cy="4000"/>
            </a:xfrm>
            <a:custGeom>
              <a:avLst/>
              <a:gdLst/>
              <a:ahLst/>
              <a:cxnLst/>
              <a:rect l="l" t="t" r="r" b="b"/>
              <a:pathLst>
                <a:path w="224" h="160" extrusionOk="0">
                  <a:moveTo>
                    <a:pt x="111" y="0"/>
                  </a:moveTo>
                  <a:cubicBezTo>
                    <a:pt x="55" y="0"/>
                    <a:pt x="15" y="49"/>
                    <a:pt x="0" y="106"/>
                  </a:cubicBezTo>
                  <a:lnTo>
                    <a:pt x="0" y="160"/>
                  </a:lnTo>
                  <a:lnTo>
                    <a:pt x="223" y="160"/>
                  </a:lnTo>
                  <a:cubicBezTo>
                    <a:pt x="223" y="127"/>
                    <a:pt x="223" y="90"/>
                    <a:pt x="207" y="57"/>
                  </a:cubicBezTo>
                  <a:cubicBezTo>
                    <a:pt x="207" y="40"/>
                    <a:pt x="190" y="40"/>
                    <a:pt x="190" y="40"/>
                  </a:cubicBezTo>
                  <a:cubicBezTo>
                    <a:pt x="169" y="24"/>
                    <a:pt x="153" y="3"/>
                    <a:pt x="136" y="3"/>
                  </a:cubicBezTo>
                  <a:cubicBezTo>
                    <a:pt x="128" y="1"/>
                    <a:pt x="119"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4200850" y="2815650"/>
              <a:ext cx="6125" cy="6350"/>
            </a:xfrm>
            <a:custGeom>
              <a:avLst/>
              <a:gdLst/>
              <a:ahLst/>
              <a:cxnLst/>
              <a:rect l="l" t="t" r="r" b="b"/>
              <a:pathLst>
                <a:path w="245" h="254" extrusionOk="0">
                  <a:moveTo>
                    <a:pt x="132" y="0"/>
                  </a:moveTo>
                  <a:cubicBezTo>
                    <a:pt x="76" y="0"/>
                    <a:pt x="35" y="49"/>
                    <a:pt x="17" y="107"/>
                  </a:cubicBezTo>
                  <a:cubicBezTo>
                    <a:pt x="1" y="144"/>
                    <a:pt x="17" y="177"/>
                    <a:pt x="38" y="210"/>
                  </a:cubicBezTo>
                  <a:cubicBezTo>
                    <a:pt x="54" y="230"/>
                    <a:pt x="71" y="247"/>
                    <a:pt x="87" y="247"/>
                  </a:cubicBezTo>
                  <a:cubicBezTo>
                    <a:pt x="97" y="252"/>
                    <a:pt x="107" y="254"/>
                    <a:pt x="117" y="254"/>
                  </a:cubicBezTo>
                  <a:cubicBezTo>
                    <a:pt x="140" y="254"/>
                    <a:pt x="162" y="242"/>
                    <a:pt x="174" y="230"/>
                  </a:cubicBezTo>
                  <a:cubicBezTo>
                    <a:pt x="207" y="210"/>
                    <a:pt x="224" y="177"/>
                    <a:pt x="224" y="144"/>
                  </a:cubicBezTo>
                  <a:cubicBezTo>
                    <a:pt x="244" y="107"/>
                    <a:pt x="244" y="74"/>
                    <a:pt x="224" y="57"/>
                  </a:cubicBezTo>
                  <a:cubicBezTo>
                    <a:pt x="207" y="41"/>
                    <a:pt x="207" y="41"/>
                    <a:pt x="207" y="24"/>
                  </a:cubicBezTo>
                  <a:lnTo>
                    <a:pt x="191" y="24"/>
                  </a:lnTo>
                  <a:cubicBezTo>
                    <a:pt x="174" y="3"/>
                    <a:pt x="174" y="3"/>
                    <a:pt x="158"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4191900" y="2735025"/>
              <a:ext cx="5575" cy="6500"/>
            </a:xfrm>
            <a:custGeom>
              <a:avLst/>
              <a:gdLst/>
              <a:ahLst/>
              <a:cxnLst/>
              <a:rect l="l" t="t" r="r" b="b"/>
              <a:pathLst>
                <a:path w="223" h="260" extrusionOk="0">
                  <a:moveTo>
                    <a:pt x="136" y="0"/>
                  </a:moveTo>
                  <a:cubicBezTo>
                    <a:pt x="120" y="0"/>
                    <a:pt x="87" y="0"/>
                    <a:pt x="66" y="17"/>
                  </a:cubicBezTo>
                  <a:cubicBezTo>
                    <a:pt x="33" y="33"/>
                    <a:pt x="17" y="70"/>
                    <a:pt x="0" y="103"/>
                  </a:cubicBezTo>
                  <a:cubicBezTo>
                    <a:pt x="0" y="136"/>
                    <a:pt x="0" y="173"/>
                    <a:pt x="17" y="206"/>
                  </a:cubicBezTo>
                  <a:cubicBezTo>
                    <a:pt x="33" y="239"/>
                    <a:pt x="50" y="260"/>
                    <a:pt x="87" y="260"/>
                  </a:cubicBezTo>
                  <a:cubicBezTo>
                    <a:pt x="136" y="260"/>
                    <a:pt x="190" y="223"/>
                    <a:pt x="223" y="157"/>
                  </a:cubicBezTo>
                  <a:cubicBezTo>
                    <a:pt x="223" y="103"/>
                    <a:pt x="223" y="54"/>
                    <a:pt x="190" y="33"/>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4196125" y="2797375"/>
              <a:ext cx="6500" cy="6525"/>
            </a:xfrm>
            <a:custGeom>
              <a:avLst/>
              <a:gdLst/>
              <a:ahLst/>
              <a:cxnLst/>
              <a:rect l="l" t="t" r="r" b="b"/>
              <a:pathLst>
                <a:path w="260" h="261" extrusionOk="0">
                  <a:moveTo>
                    <a:pt x="142" y="1"/>
                  </a:moveTo>
                  <a:cubicBezTo>
                    <a:pt x="127" y="1"/>
                    <a:pt x="114" y="5"/>
                    <a:pt x="103" y="13"/>
                  </a:cubicBezTo>
                  <a:cubicBezTo>
                    <a:pt x="37" y="34"/>
                    <a:pt x="0" y="116"/>
                    <a:pt x="21" y="170"/>
                  </a:cubicBezTo>
                  <a:cubicBezTo>
                    <a:pt x="35" y="228"/>
                    <a:pt x="82" y="260"/>
                    <a:pt x="129" y="260"/>
                  </a:cubicBezTo>
                  <a:cubicBezTo>
                    <a:pt x="138" y="260"/>
                    <a:pt x="148" y="259"/>
                    <a:pt x="157" y="256"/>
                  </a:cubicBezTo>
                  <a:cubicBezTo>
                    <a:pt x="227" y="219"/>
                    <a:pt x="260" y="153"/>
                    <a:pt x="243" y="83"/>
                  </a:cubicBezTo>
                  <a:cubicBezTo>
                    <a:pt x="227" y="67"/>
                    <a:pt x="227" y="50"/>
                    <a:pt x="206" y="34"/>
                  </a:cubicBezTo>
                  <a:cubicBezTo>
                    <a:pt x="206" y="13"/>
                    <a:pt x="190" y="13"/>
                    <a:pt x="190" y="13"/>
                  </a:cubicBezTo>
                  <a:cubicBezTo>
                    <a:pt x="173" y="5"/>
                    <a:pt x="157"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4188400" y="2828725"/>
              <a:ext cx="6100" cy="6400"/>
            </a:xfrm>
            <a:custGeom>
              <a:avLst/>
              <a:gdLst/>
              <a:ahLst/>
              <a:cxnLst/>
              <a:rect l="l" t="t" r="r" b="b"/>
              <a:pathLst>
                <a:path w="244" h="256" extrusionOk="0">
                  <a:moveTo>
                    <a:pt x="132" y="0"/>
                  </a:moveTo>
                  <a:cubicBezTo>
                    <a:pt x="101" y="0"/>
                    <a:pt x="66" y="19"/>
                    <a:pt x="37" y="49"/>
                  </a:cubicBezTo>
                  <a:cubicBezTo>
                    <a:pt x="0" y="99"/>
                    <a:pt x="0" y="185"/>
                    <a:pt x="37" y="223"/>
                  </a:cubicBezTo>
                  <a:cubicBezTo>
                    <a:pt x="54" y="239"/>
                    <a:pt x="70" y="256"/>
                    <a:pt x="87" y="256"/>
                  </a:cubicBezTo>
                  <a:cubicBezTo>
                    <a:pt x="124" y="256"/>
                    <a:pt x="173" y="239"/>
                    <a:pt x="190" y="202"/>
                  </a:cubicBezTo>
                  <a:cubicBezTo>
                    <a:pt x="227" y="169"/>
                    <a:pt x="243" y="119"/>
                    <a:pt x="227" y="66"/>
                  </a:cubicBezTo>
                  <a:cubicBezTo>
                    <a:pt x="227" y="49"/>
                    <a:pt x="206"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4093050" y="2845000"/>
              <a:ext cx="6100" cy="5575"/>
            </a:xfrm>
            <a:custGeom>
              <a:avLst/>
              <a:gdLst/>
              <a:ahLst/>
              <a:cxnLst/>
              <a:rect l="l" t="t" r="r" b="b"/>
              <a:pathLst>
                <a:path w="244" h="223" extrusionOk="0">
                  <a:moveTo>
                    <a:pt x="157" y="0"/>
                  </a:moveTo>
                  <a:cubicBezTo>
                    <a:pt x="87" y="0"/>
                    <a:pt x="37" y="33"/>
                    <a:pt x="21" y="120"/>
                  </a:cubicBezTo>
                  <a:cubicBezTo>
                    <a:pt x="0" y="136"/>
                    <a:pt x="21" y="169"/>
                    <a:pt x="21" y="206"/>
                  </a:cubicBezTo>
                  <a:cubicBezTo>
                    <a:pt x="37" y="206"/>
                    <a:pt x="37" y="223"/>
                    <a:pt x="37" y="223"/>
                  </a:cubicBezTo>
                  <a:lnTo>
                    <a:pt x="190" y="223"/>
                  </a:lnTo>
                  <a:cubicBezTo>
                    <a:pt x="206" y="206"/>
                    <a:pt x="227" y="190"/>
                    <a:pt x="227" y="153"/>
                  </a:cubicBezTo>
                  <a:cubicBezTo>
                    <a:pt x="244" y="120"/>
                    <a:pt x="244" y="87"/>
                    <a:pt x="227" y="50"/>
                  </a:cubicBezTo>
                  <a:cubicBezTo>
                    <a:pt x="206" y="50"/>
                    <a:pt x="206" y="33"/>
                    <a:pt x="206" y="33"/>
                  </a:cubicBez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4121900" y="2847575"/>
              <a:ext cx="5600" cy="3000"/>
            </a:xfrm>
            <a:custGeom>
              <a:avLst/>
              <a:gdLst/>
              <a:ahLst/>
              <a:cxnLst/>
              <a:rect l="l" t="t" r="r" b="b"/>
              <a:pathLst>
                <a:path w="224" h="120" extrusionOk="0">
                  <a:moveTo>
                    <a:pt x="137" y="0"/>
                  </a:moveTo>
                  <a:cubicBezTo>
                    <a:pt x="67" y="0"/>
                    <a:pt x="17" y="50"/>
                    <a:pt x="1" y="120"/>
                  </a:cubicBezTo>
                  <a:lnTo>
                    <a:pt x="223" y="120"/>
                  </a:lnTo>
                  <a:cubicBezTo>
                    <a:pt x="223" y="103"/>
                    <a:pt x="223" y="66"/>
                    <a:pt x="207" y="50"/>
                  </a:cubicBezTo>
                  <a:lnTo>
                    <a:pt x="186"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3918350" y="2766775"/>
              <a:ext cx="5575" cy="6500"/>
            </a:xfrm>
            <a:custGeom>
              <a:avLst/>
              <a:gdLst/>
              <a:ahLst/>
              <a:cxnLst/>
              <a:rect l="l" t="t" r="r" b="b"/>
              <a:pathLst>
                <a:path w="223" h="260" extrusionOk="0">
                  <a:moveTo>
                    <a:pt x="136" y="0"/>
                  </a:moveTo>
                  <a:cubicBezTo>
                    <a:pt x="103" y="0"/>
                    <a:pt x="82" y="0"/>
                    <a:pt x="49" y="21"/>
                  </a:cubicBezTo>
                  <a:cubicBezTo>
                    <a:pt x="16" y="54"/>
                    <a:pt x="0" y="70"/>
                    <a:pt x="0" y="103"/>
                  </a:cubicBezTo>
                  <a:cubicBezTo>
                    <a:pt x="0" y="140"/>
                    <a:pt x="0" y="173"/>
                    <a:pt x="16" y="206"/>
                  </a:cubicBezTo>
                  <a:cubicBezTo>
                    <a:pt x="33" y="243"/>
                    <a:pt x="49" y="260"/>
                    <a:pt x="82" y="260"/>
                  </a:cubicBezTo>
                  <a:cubicBezTo>
                    <a:pt x="136" y="260"/>
                    <a:pt x="206" y="227"/>
                    <a:pt x="223" y="157"/>
                  </a:cubicBezTo>
                  <a:cubicBezTo>
                    <a:pt x="223" y="124"/>
                    <a:pt x="223" y="87"/>
                    <a:pt x="206" y="54"/>
                  </a:cubicBezTo>
                  <a:lnTo>
                    <a:pt x="186" y="37"/>
                  </a:lnTo>
                  <a:cubicBezTo>
                    <a:pt x="169" y="21"/>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961625" y="2773775"/>
              <a:ext cx="6100" cy="6725"/>
            </a:xfrm>
            <a:custGeom>
              <a:avLst/>
              <a:gdLst/>
              <a:ahLst/>
              <a:cxnLst/>
              <a:rect l="l" t="t" r="r" b="b"/>
              <a:pathLst>
                <a:path w="244" h="269" extrusionOk="0">
                  <a:moveTo>
                    <a:pt x="138" y="0"/>
                  </a:moveTo>
                  <a:cubicBezTo>
                    <a:pt x="123" y="0"/>
                    <a:pt x="106" y="5"/>
                    <a:pt x="87" y="13"/>
                  </a:cubicBezTo>
                  <a:cubicBezTo>
                    <a:pt x="38" y="29"/>
                    <a:pt x="1" y="116"/>
                    <a:pt x="21" y="186"/>
                  </a:cubicBezTo>
                  <a:cubicBezTo>
                    <a:pt x="21" y="202"/>
                    <a:pt x="38" y="235"/>
                    <a:pt x="71" y="256"/>
                  </a:cubicBezTo>
                  <a:cubicBezTo>
                    <a:pt x="87" y="264"/>
                    <a:pt x="101" y="268"/>
                    <a:pt x="114" y="268"/>
                  </a:cubicBezTo>
                  <a:cubicBezTo>
                    <a:pt x="127" y="268"/>
                    <a:pt x="141" y="264"/>
                    <a:pt x="157" y="256"/>
                  </a:cubicBezTo>
                  <a:cubicBezTo>
                    <a:pt x="190" y="235"/>
                    <a:pt x="207" y="219"/>
                    <a:pt x="227" y="186"/>
                  </a:cubicBezTo>
                  <a:cubicBezTo>
                    <a:pt x="244" y="153"/>
                    <a:pt x="244" y="116"/>
                    <a:pt x="244" y="83"/>
                  </a:cubicBezTo>
                  <a:cubicBezTo>
                    <a:pt x="227" y="66"/>
                    <a:pt x="227" y="50"/>
                    <a:pt x="207" y="29"/>
                  </a:cubicBezTo>
                  <a:cubicBezTo>
                    <a:pt x="190" y="29"/>
                    <a:pt x="190" y="13"/>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3964200" y="2790350"/>
              <a:ext cx="6100" cy="6200"/>
            </a:xfrm>
            <a:custGeom>
              <a:avLst/>
              <a:gdLst/>
              <a:ahLst/>
              <a:cxnLst/>
              <a:rect l="l" t="t" r="r" b="b"/>
              <a:pathLst>
                <a:path w="244" h="248" extrusionOk="0">
                  <a:moveTo>
                    <a:pt x="128" y="1"/>
                  </a:moveTo>
                  <a:cubicBezTo>
                    <a:pt x="73" y="1"/>
                    <a:pt x="35" y="49"/>
                    <a:pt x="21" y="108"/>
                  </a:cubicBezTo>
                  <a:cubicBezTo>
                    <a:pt x="1" y="141"/>
                    <a:pt x="21" y="174"/>
                    <a:pt x="21" y="191"/>
                  </a:cubicBezTo>
                  <a:cubicBezTo>
                    <a:pt x="38" y="228"/>
                    <a:pt x="71" y="244"/>
                    <a:pt x="87" y="244"/>
                  </a:cubicBezTo>
                  <a:cubicBezTo>
                    <a:pt x="96" y="247"/>
                    <a:pt x="106" y="248"/>
                    <a:pt x="115" y="248"/>
                  </a:cubicBezTo>
                  <a:cubicBezTo>
                    <a:pt x="175" y="248"/>
                    <a:pt x="227" y="202"/>
                    <a:pt x="227" y="141"/>
                  </a:cubicBezTo>
                  <a:cubicBezTo>
                    <a:pt x="244" y="108"/>
                    <a:pt x="244" y="71"/>
                    <a:pt x="227" y="55"/>
                  </a:cubicBezTo>
                  <a:cubicBezTo>
                    <a:pt x="207" y="38"/>
                    <a:pt x="207" y="38"/>
                    <a:pt x="207" y="22"/>
                  </a:cubicBezTo>
                  <a:cubicBezTo>
                    <a:pt x="190" y="5"/>
                    <a:pt x="174" y="5"/>
                    <a:pt x="157"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3965550" y="2745425"/>
              <a:ext cx="6000" cy="6725"/>
            </a:xfrm>
            <a:custGeom>
              <a:avLst/>
              <a:gdLst/>
              <a:ahLst/>
              <a:cxnLst/>
              <a:rect l="l" t="t" r="r" b="b"/>
              <a:pathLst>
                <a:path w="240" h="269" extrusionOk="0">
                  <a:moveTo>
                    <a:pt x="135" y="1"/>
                  </a:moveTo>
                  <a:cubicBezTo>
                    <a:pt x="120" y="1"/>
                    <a:pt x="103" y="5"/>
                    <a:pt x="87" y="13"/>
                  </a:cubicBezTo>
                  <a:cubicBezTo>
                    <a:pt x="50" y="29"/>
                    <a:pt x="33" y="50"/>
                    <a:pt x="17" y="83"/>
                  </a:cubicBezTo>
                  <a:cubicBezTo>
                    <a:pt x="0" y="116"/>
                    <a:pt x="0" y="153"/>
                    <a:pt x="17" y="186"/>
                  </a:cubicBezTo>
                  <a:cubicBezTo>
                    <a:pt x="17" y="219"/>
                    <a:pt x="33" y="236"/>
                    <a:pt x="70" y="256"/>
                  </a:cubicBezTo>
                  <a:cubicBezTo>
                    <a:pt x="79" y="264"/>
                    <a:pt x="91" y="269"/>
                    <a:pt x="105" y="269"/>
                  </a:cubicBezTo>
                  <a:cubicBezTo>
                    <a:pt x="120" y="269"/>
                    <a:pt x="136" y="264"/>
                    <a:pt x="153" y="256"/>
                  </a:cubicBezTo>
                  <a:cubicBezTo>
                    <a:pt x="206" y="219"/>
                    <a:pt x="239" y="153"/>
                    <a:pt x="223" y="83"/>
                  </a:cubicBezTo>
                  <a:cubicBezTo>
                    <a:pt x="223" y="67"/>
                    <a:pt x="206" y="50"/>
                    <a:pt x="206" y="29"/>
                  </a:cubicBezTo>
                  <a:cubicBezTo>
                    <a:pt x="190" y="29"/>
                    <a:pt x="190" y="13"/>
                    <a:pt x="173"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3956475" y="2822725"/>
              <a:ext cx="6100" cy="6525"/>
            </a:xfrm>
            <a:custGeom>
              <a:avLst/>
              <a:gdLst/>
              <a:ahLst/>
              <a:cxnLst/>
              <a:rect l="l" t="t" r="r" b="b"/>
              <a:pathLst>
                <a:path w="244" h="261" extrusionOk="0">
                  <a:moveTo>
                    <a:pt x="138" y="0"/>
                  </a:moveTo>
                  <a:cubicBezTo>
                    <a:pt x="103" y="0"/>
                    <a:pt x="67" y="19"/>
                    <a:pt x="38" y="50"/>
                  </a:cubicBezTo>
                  <a:cubicBezTo>
                    <a:pt x="0" y="100"/>
                    <a:pt x="0" y="186"/>
                    <a:pt x="38" y="236"/>
                  </a:cubicBezTo>
                  <a:cubicBezTo>
                    <a:pt x="58" y="251"/>
                    <a:pt x="83" y="260"/>
                    <a:pt x="108" y="260"/>
                  </a:cubicBezTo>
                  <a:cubicBezTo>
                    <a:pt x="142" y="260"/>
                    <a:pt x="178" y="243"/>
                    <a:pt x="207" y="203"/>
                  </a:cubicBezTo>
                  <a:cubicBezTo>
                    <a:pt x="244" y="153"/>
                    <a:pt x="244" y="67"/>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3953900" y="2803350"/>
              <a:ext cx="6525" cy="6325"/>
            </a:xfrm>
            <a:custGeom>
              <a:avLst/>
              <a:gdLst/>
              <a:ahLst/>
              <a:cxnLst/>
              <a:rect l="l" t="t" r="r" b="b"/>
              <a:pathLst>
                <a:path w="261" h="253" extrusionOk="0">
                  <a:moveTo>
                    <a:pt x="103" y="1"/>
                  </a:moveTo>
                  <a:cubicBezTo>
                    <a:pt x="38" y="34"/>
                    <a:pt x="0" y="104"/>
                    <a:pt x="21" y="170"/>
                  </a:cubicBezTo>
                  <a:cubicBezTo>
                    <a:pt x="21" y="207"/>
                    <a:pt x="54" y="223"/>
                    <a:pt x="70" y="240"/>
                  </a:cubicBezTo>
                  <a:cubicBezTo>
                    <a:pt x="87" y="248"/>
                    <a:pt x="100" y="252"/>
                    <a:pt x="114" y="252"/>
                  </a:cubicBezTo>
                  <a:cubicBezTo>
                    <a:pt x="127" y="252"/>
                    <a:pt x="141" y="248"/>
                    <a:pt x="157" y="240"/>
                  </a:cubicBezTo>
                  <a:cubicBezTo>
                    <a:pt x="227" y="223"/>
                    <a:pt x="260" y="137"/>
                    <a:pt x="244" y="83"/>
                  </a:cubicBezTo>
                  <a:cubicBezTo>
                    <a:pt x="227" y="50"/>
                    <a:pt x="227" y="34"/>
                    <a:pt x="207" y="34"/>
                  </a:cubicBezTo>
                  <a:cubicBezTo>
                    <a:pt x="207" y="17"/>
                    <a:pt x="190" y="17"/>
                    <a:pt x="190"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3951825" y="2741275"/>
              <a:ext cx="6025" cy="6400"/>
            </a:xfrm>
            <a:custGeom>
              <a:avLst/>
              <a:gdLst/>
              <a:ahLst/>
              <a:cxnLst/>
              <a:rect l="l" t="t" r="r" b="b"/>
              <a:pathLst>
                <a:path w="241" h="256" extrusionOk="0">
                  <a:moveTo>
                    <a:pt x="136" y="0"/>
                  </a:moveTo>
                  <a:cubicBezTo>
                    <a:pt x="102" y="0"/>
                    <a:pt x="68" y="14"/>
                    <a:pt x="50" y="43"/>
                  </a:cubicBezTo>
                  <a:cubicBezTo>
                    <a:pt x="1" y="113"/>
                    <a:pt x="1" y="179"/>
                    <a:pt x="50" y="233"/>
                  </a:cubicBezTo>
                  <a:cubicBezTo>
                    <a:pt x="67" y="249"/>
                    <a:pt x="83" y="249"/>
                    <a:pt x="104" y="249"/>
                  </a:cubicBezTo>
                  <a:cubicBezTo>
                    <a:pt x="113" y="253"/>
                    <a:pt x="122" y="256"/>
                    <a:pt x="131" y="256"/>
                  </a:cubicBezTo>
                  <a:cubicBezTo>
                    <a:pt x="155" y="256"/>
                    <a:pt x="180" y="240"/>
                    <a:pt x="207" y="216"/>
                  </a:cubicBezTo>
                  <a:cubicBezTo>
                    <a:pt x="240" y="162"/>
                    <a:pt x="240" y="113"/>
                    <a:pt x="240" y="76"/>
                  </a:cubicBezTo>
                  <a:cubicBezTo>
                    <a:pt x="224" y="59"/>
                    <a:pt x="224" y="43"/>
                    <a:pt x="207" y="26"/>
                  </a:cubicBezTo>
                  <a:cubicBezTo>
                    <a:pt x="190" y="10"/>
                    <a:pt x="16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3957400" y="2758550"/>
              <a:ext cx="6000" cy="6600"/>
            </a:xfrm>
            <a:custGeom>
              <a:avLst/>
              <a:gdLst/>
              <a:ahLst/>
              <a:cxnLst/>
              <a:rect l="l" t="t" r="r" b="b"/>
              <a:pathLst>
                <a:path w="240" h="264" extrusionOk="0">
                  <a:moveTo>
                    <a:pt x="117" y="0"/>
                  </a:moveTo>
                  <a:cubicBezTo>
                    <a:pt x="71" y="0"/>
                    <a:pt x="15" y="49"/>
                    <a:pt x="1" y="106"/>
                  </a:cubicBezTo>
                  <a:cubicBezTo>
                    <a:pt x="1" y="144"/>
                    <a:pt x="1" y="177"/>
                    <a:pt x="17" y="209"/>
                  </a:cubicBezTo>
                  <a:cubicBezTo>
                    <a:pt x="34" y="226"/>
                    <a:pt x="50" y="247"/>
                    <a:pt x="87" y="263"/>
                  </a:cubicBezTo>
                  <a:cubicBezTo>
                    <a:pt x="153" y="263"/>
                    <a:pt x="207" y="209"/>
                    <a:pt x="223" y="144"/>
                  </a:cubicBezTo>
                  <a:cubicBezTo>
                    <a:pt x="240" y="106"/>
                    <a:pt x="223" y="57"/>
                    <a:pt x="190" y="20"/>
                  </a:cubicBezTo>
                  <a:cubicBezTo>
                    <a:pt x="170" y="20"/>
                    <a:pt x="153" y="3"/>
                    <a:pt x="137" y="3"/>
                  </a:cubicBezTo>
                  <a:cubicBezTo>
                    <a:pt x="131"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3973275" y="2762025"/>
              <a:ext cx="6000" cy="6525"/>
            </a:xfrm>
            <a:custGeom>
              <a:avLst/>
              <a:gdLst/>
              <a:ahLst/>
              <a:cxnLst/>
              <a:rect l="l" t="t" r="r" b="b"/>
              <a:pathLst>
                <a:path w="240" h="261" extrusionOk="0">
                  <a:moveTo>
                    <a:pt x="114" y="0"/>
                  </a:moveTo>
                  <a:cubicBezTo>
                    <a:pt x="68" y="0"/>
                    <a:pt x="15" y="48"/>
                    <a:pt x="1" y="108"/>
                  </a:cubicBezTo>
                  <a:cubicBezTo>
                    <a:pt x="1" y="141"/>
                    <a:pt x="1" y="174"/>
                    <a:pt x="17" y="211"/>
                  </a:cubicBezTo>
                  <a:cubicBezTo>
                    <a:pt x="33" y="227"/>
                    <a:pt x="50" y="244"/>
                    <a:pt x="87" y="260"/>
                  </a:cubicBezTo>
                  <a:cubicBezTo>
                    <a:pt x="120" y="260"/>
                    <a:pt x="153" y="244"/>
                    <a:pt x="174" y="227"/>
                  </a:cubicBezTo>
                  <a:cubicBezTo>
                    <a:pt x="207" y="211"/>
                    <a:pt x="223" y="174"/>
                    <a:pt x="223" y="141"/>
                  </a:cubicBezTo>
                  <a:cubicBezTo>
                    <a:pt x="240" y="108"/>
                    <a:pt x="223" y="70"/>
                    <a:pt x="207" y="54"/>
                  </a:cubicBezTo>
                  <a:cubicBezTo>
                    <a:pt x="207" y="38"/>
                    <a:pt x="207" y="38"/>
                    <a:pt x="190" y="21"/>
                  </a:cubicBezTo>
                  <a:cubicBezTo>
                    <a:pt x="190" y="21"/>
                    <a:pt x="174" y="5"/>
                    <a:pt x="137" y="5"/>
                  </a:cubicBezTo>
                  <a:cubicBezTo>
                    <a:pt x="129" y="1"/>
                    <a:pt x="122"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3977100" y="2837925"/>
              <a:ext cx="6100" cy="6375"/>
            </a:xfrm>
            <a:custGeom>
              <a:avLst/>
              <a:gdLst/>
              <a:ahLst/>
              <a:cxnLst/>
              <a:rect l="l" t="t" r="r" b="b"/>
              <a:pathLst>
                <a:path w="244" h="255" extrusionOk="0">
                  <a:moveTo>
                    <a:pt x="132" y="1"/>
                  </a:moveTo>
                  <a:cubicBezTo>
                    <a:pt x="101" y="1"/>
                    <a:pt x="72" y="13"/>
                    <a:pt x="54" y="40"/>
                  </a:cubicBezTo>
                  <a:cubicBezTo>
                    <a:pt x="0" y="110"/>
                    <a:pt x="0" y="180"/>
                    <a:pt x="54" y="230"/>
                  </a:cubicBezTo>
                  <a:cubicBezTo>
                    <a:pt x="70" y="246"/>
                    <a:pt x="70" y="246"/>
                    <a:pt x="87" y="246"/>
                  </a:cubicBezTo>
                  <a:cubicBezTo>
                    <a:pt x="101" y="252"/>
                    <a:pt x="115" y="254"/>
                    <a:pt x="127" y="254"/>
                  </a:cubicBezTo>
                  <a:cubicBezTo>
                    <a:pt x="158" y="254"/>
                    <a:pt x="182" y="237"/>
                    <a:pt x="206" y="213"/>
                  </a:cubicBezTo>
                  <a:cubicBezTo>
                    <a:pt x="243" y="164"/>
                    <a:pt x="243" y="110"/>
                    <a:pt x="243" y="77"/>
                  </a:cubicBezTo>
                  <a:cubicBezTo>
                    <a:pt x="227" y="61"/>
                    <a:pt x="227" y="40"/>
                    <a:pt x="206" y="24"/>
                  </a:cubicBezTo>
                  <a:cubicBezTo>
                    <a:pt x="184" y="9"/>
                    <a:pt x="158"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3979250" y="2793450"/>
              <a:ext cx="5600" cy="6500"/>
            </a:xfrm>
            <a:custGeom>
              <a:avLst/>
              <a:gdLst/>
              <a:ahLst/>
              <a:cxnLst/>
              <a:rect l="l" t="t" r="r" b="b"/>
              <a:pathLst>
                <a:path w="224" h="260" extrusionOk="0">
                  <a:moveTo>
                    <a:pt x="141" y="1"/>
                  </a:moveTo>
                  <a:cubicBezTo>
                    <a:pt x="104" y="1"/>
                    <a:pt x="87" y="17"/>
                    <a:pt x="54" y="34"/>
                  </a:cubicBezTo>
                  <a:cubicBezTo>
                    <a:pt x="38" y="50"/>
                    <a:pt x="1" y="87"/>
                    <a:pt x="1" y="120"/>
                  </a:cubicBezTo>
                  <a:cubicBezTo>
                    <a:pt x="1" y="153"/>
                    <a:pt x="1" y="191"/>
                    <a:pt x="17" y="207"/>
                  </a:cubicBezTo>
                  <a:cubicBezTo>
                    <a:pt x="38" y="240"/>
                    <a:pt x="54" y="257"/>
                    <a:pt x="87" y="257"/>
                  </a:cubicBezTo>
                  <a:cubicBezTo>
                    <a:pt x="94" y="259"/>
                    <a:pt x="101" y="260"/>
                    <a:pt x="109" y="260"/>
                  </a:cubicBezTo>
                  <a:cubicBezTo>
                    <a:pt x="157" y="260"/>
                    <a:pt x="209" y="214"/>
                    <a:pt x="223" y="153"/>
                  </a:cubicBezTo>
                  <a:cubicBezTo>
                    <a:pt x="223" y="120"/>
                    <a:pt x="223" y="87"/>
                    <a:pt x="207" y="50"/>
                  </a:cubicBezTo>
                  <a:lnTo>
                    <a:pt x="190" y="34"/>
                  </a:lnTo>
                  <a:cubicBezTo>
                    <a:pt x="174" y="17"/>
                    <a:pt x="157" y="17"/>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3975450" y="2823275"/>
              <a:ext cx="5575" cy="6350"/>
            </a:xfrm>
            <a:custGeom>
              <a:avLst/>
              <a:gdLst/>
              <a:ahLst/>
              <a:cxnLst/>
              <a:rect l="l" t="t" r="r" b="b"/>
              <a:pathLst>
                <a:path w="223" h="254" extrusionOk="0">
                  <a:moveTo>
                    <a:pt x="111" y="1"/>
                  </a:moveTo>
                  <a:cubicBezTo>
                    <a:pt x="92" y="1"/>
                    <a:pt x="76" y="14"/>
                    <a:pt x="50" y="28"/>
                  </a:cubicBezTo>
                  <a:cubicBezTo>
                    <a:pt x="33" y="45"/>
                    <a:pt x="0" y="78"/>
                    <a:pt x="0" y="111"/>
                  </a:cubicBezTo>
                  <a:cubicBezTo>
                    <a:pt x="0" y="148"/>
                    <a:pt x="0" y="181"/>
                    <a:pt x="17" y="197"/>
                  </a:cubicBezTo>
                  <a:cubicBezTo>
                    <a:pt x="33" y="234"/>
                    <a:pt x="50" y="251"/>
                    <a:pt x="87" y="251"/>
                  </a:cubicBezTo>
                  <a:cubicBezTo>
                    <a:pt x="93" y="253"/>
                    <a:pt x="99" y="254"/>
                    <a:pt x="106" y="254"/>
                  </a:cubicBezTo>
                  <a:cubicBezTo>
                    <a:pt x="153" y="254"/>
                    <a:pt x="208" y="206"/>
                    <a:pt x="223" y="148"/>
                  </a:cubicBezTo>
                  <a:cubicBezTo>
                    <a:pt x="223" y="111"/>
                    <a:pt x="223" y="78"/>
                    <a:pt x="206" y="61"/>
                  </a:cubicBezTo>
                  <a:cubicBezTo>
                    <a:pt x="206" y="45"/>
                    <a:pt x="190" y="45"/>
                    <a:pt x="190" y="28"/>
                  </a:cubicBezTo>
                  <a:cubicBezTo>
                    <a:pt x="169" y="8"/>
                    <a:pt x="153" y="8"/>
                    <a:pt x="136" y="8"/>
                  </a:cubicBez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3935850" y="2726875"/>
              <a:ext cx="5700" cy="5700"/>
            </a:xfrm>
            <a:custGeom>
              <a:avLst/>
              <a:gdLst/>
              <a:ahLst/>
              <a:cxnLst/>
              <a:rect l="l" t="t" r="r" b="b"/>
              <a:pathLst>
                <a:path w="228" h="228" extrusionOk="0">
                  <a:moveTo>
                    <a:pt x="54" y="0"/>
                  </a:moveTo>
                  <a:cubicBezTo>
                    <a:pt x="38" y="17"/>
                    <a:pt x="38" y="33"/>
                    <a:pt x="22" y="50"/>
                  </a:cubicBezTo>
                  <a:cubicBezTo>
                    <a:pt x="1" y="87"/>
                    <a:pt x="1" y="120"/>
                    <a:pt x="1" y="137"/>
                  </a:cubicBezTo>
                  <a:cubicBezTo>
                    <a:pt x="18" y="195"/>
                    <a:pt x="66" y="227"/>
                    <a:pt x="113" y="227"/>
                  </a:cubicBezTo>
                  <a:cubicBezTo>
                    <a:pt x="122" y="227"/>
                    <a:pt x="132" y="226"/>
                    <a:pt x="141" y="223"/>
                  </a:cubicBezTo>
                  <a:cubicBezTo>
                    <a:pt x="174" y="207"/>
                    <a:pt x="207" y="174"/>
                    <a:pt x="228" y="137"/>
                  </a:cubicBezTo>
                  <a:cubicBezTo>
                    <a:pt x="158" y="87"/>
                    <a:pt x="104" y="5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3968525" y="2808000"/>
              <a:ext cx="6000" cy="6600"/>
            </a:xfrm>
            <a:custGeom>
              <a:avLst/>
              <a:gdLst/>
              <a:ahLst/>
              <a:cxnLst/>
              <a:rect l="l" t="t" r="r" b="b"/>
              <a:pathLst>
                <a:path w="240" h="264" extrusionOk="0">
                  <a:moveTo>
                    <a:pt x="120" y="0"/>
                  </a:moveTo>
                  <a:cubicBezTo>
                    <a:pt x="71" y="21"/>
                    <a:pt x="34" y="54"/>
                    <a:pt x="17" y="124"/>
                  </a:cubicBezTo>
                  <a:cubicBezTo>
                    <a:pt x="1" y="157"/>
                    <a:pt x="17" y="190"/>
                    <a:pt x="34" y="206"/>
                  </a:cubicBezTo>
                  <a:cubicBezTo>
                    <a:pt x="54" y="243"/>
                    <a:pt x="71" y="260"/>
                    <a:pt x="104" y="260"/>
                  </a:cubicBezTo>
                  <a:cubicBezTo>
                    <a:pt x="111" y="262"/>
                    <a:pt x="118" y="263"/>
                    <a:pt x="125" y="263"/>
                  </a:cubicBezTo>
                  <a:cubicBezTo>
                    <a:pt x="174" y="263"/>
                    <a:pt x="226" y="218"/>
                    <a:pt x="240" y="157"/>
                  </a:cubicBezTo>
                  <a:lnTo>
                    <a:pt x="240" y="124"/>
                  </a:lnTo>
                  <a:cubicBezTo>
                    <a:pt x="240" y="87"/>
                    <a:pt x="223" y="54"/>
                    <a:pt x="207" y="37"/>
                  </a:cubicBezTo>
                  <a:cubicBezTo>
                    <a:pt x="191" y="21"/>
                    <a:pt x="174" y="21"/>
                    <a:pt x="158" y="21"/>
                  </a:cubicBezTo>
                  <a:cubicBezTo>
                    <a:pt x="137" y="0"/>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3963800" y="2837675"/>
              <a:ext cx="6100" cy="6525"/>
            </a:xfrm>
            <a:custGeom>
              <a:avLst/>
              <a:gdLst/>
              <a:ahLst/>
              <a:cxnLst/>
              <a:rect l="l" t="t" r="r" b="b"/>
              <a:pathLst>
                <a:path w="244" h="261" extrusionOk="0">
                  <a:moveTo>
                    <a:pt x="140" y="1"/>
                  </a:moveTo>
                  <a:cubicBezTo>
                    <a:pt x="87" y="1"/>
                    <a:pt x="17" y="50"/>
                    <a:pt x="0" y="120"/>
                  </a:cubicBezTo>
                  <a:cubicBezTo>
                    <a:pt x="0" y="153"/>
                    <a:pt x="0" y="190"/>
                    <a:pt x="17" y="207"/>
                  </a:cubicBezTo>
                  <a:cubicBezTo>
                    <a:pt x="37" y="240"/>
                    <a:pt x="54" y="256"/>
                    <a:pt x="87" y="256"/>
                  </a:cubicBezTo>
                  <a:cubicBezTo>
                    <a:pt x="97" y="259"/>
                    <a:pt x="107" y="261"/>
                    <a:pt x="116" y="261"/>
                  </a:cubicBezTo>
                  <a:cubicBezTo>
                    <a:pt x="171" y="261"/>
                    <a:pt x="209" y="213"/>
                    <a:pt x="223" y="153"/>
                  </a:cubicBezTo>
                  <a:cubicBezTo>
                    <a:pt x="243" y="120"/>
                    <a:pt x="223" y="87"/>
                    <a:pt x="206" y="50"/>
                  </a:cubicBezTo>
                  <a:cubicBezTo>
                    <a:pt x="206" y="50"/>
                    <a:pt x="206" y="34"/>
                    <a:pt x="190" y="34"/>
                  </a:cubicBezTo>
                  <a:cubicBezTo>
                    <a:pt x="190" y="17"/>
                    <a:pt x="173"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3977100" y="2776575"/>
              <a:ext cx="5675" cy="6350"/>
            </a:xfrm>
            <a:custGeom>
              <a:avLst/>
              <a:gdLst/>
              <a:ahLst/>
              <a:cxnLst/>
              <a:rect l="l" t="t" r="r" b="b"/>
              <a:pathLst>
                <a:path w="227" h="254" extrusionOk="0">
                  <a:moveTo>
                    <a:pt x="120" y="1"/>
                  </a:moveTo>
                  <a:cubicBezTo>
                    <a:pt x="71" y="1"/>
                    <a:pt x="18" y="49"/>
                    <a:pt x="0" y="107"/>
                  </a:cubicBezTo>
                  <a:cubicBezTo>
                    <a:pt x="0" y="144"/>
                    <a:pt x="0" y="177"/>
                    <a:pt x="21" y="194"/>
                  </a:cubicBezTo>
                  <a:cubicBezTo>
                    <a:pt x="37" y="226"/>
                    <a:pt x="54" y="247"/>
                    <a:pt x="87" y="247"/>
                  </a:cubicBezTo>
                  <a:cubicBezTo>
                    <a:pt x="97" y="252"/>
                    <a:pt x="106" y="254"/>
                    <a:pt x="114" y="254"/>
                  </a:cubicBezTo>
                  <a:cubicBezTo>
                    <a:pt x="135" y="254"/>
                    <a:pt x="150" y="241"/>
                    <a:pt x="173" y="226"/>
                  </a:cubicBezTo>
                  <a:cubicBezTo>
                    <a:pt x="190" y="210"/>
                    <a:pt x="206" y="177"/>
                    <a:pt x="227" y="144"/>
                  </a:cubicBezTo>
                  <a:cubicBezTo>
                    <a:pt x="227" y="107"/>
                    <a:pt x="227" y="74"/>
                    <a:pt x="206" y="57"/>
                  </a:cubicBezTo>
                  <a:cubicBezTo>
                    <a:pt x="206" y="41"/>
                    <a:pt x="206" y="41"/>
                    <a:pt x="190" y="20"/>
                  </a:cubicBezTo>
                  <a:cubicBezTo>
                    <a:pt x="173" y="4"/>
                    <a:pt x="157" y="4"/>
                    <a:pt x="140" y="4"/>
                  </a:cubicBezTo>
                  <a:cubicBezTo>
                    <a:pt x="134" y="2"/>
                    <a:pt x="12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
          <p:cNvSpPr/>
          <p:nvPr/>
        </p:nvSpPr>
        <p:spPr>
          <a:xfrm rot="5400000" flipH="1">
            <a:off x="509789" y="3471042"/>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rot="5400000" flipH="1">
            <a:off x="7537464" y="3890353"/>
            <a:ext cx="2561723" cy="2810772"/>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9897"/>
        <p:cNvGrpSpPr/>
        <p:nvPr/>
      </p:nvGrpSpPr>
      <p:grpSpPr>
        <a:xfrm>
          <a:off x="0" y="0"/>
          <a:ext cx="0" cy="0"/>
          <a:chOff x="0" y="0"/>
          <a:chExt cx="0" cy="0"/>
        </a:xfrm>
      </p:grpSpPr>
      <p:sp>
        <p:nvSpPr>
          <p:cNvPr id="19898" name="Google Shape;19898;p53"/>
          <p:cNvSpPr/>
          <p:nvPr/>
        </p:nvSpPr>
        <p:spPr>
          <a:xfrm>
            <a:off x="-91437" y="4103627"/>
            <a:ext cx="9326881" cy="1039880"/>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99" name="Google Shape;19899;p53"/>
          <p:cNvGrpSpPr/>
          <p:nvPr/>
        </p:nvGrpSpPr>
        <p:grpSpPr>
          <a:xfrm>
            <a:off x="-76212" y="-5"/>
            <a:ext cx="1803243" cy="1536829"/>
            <a:chOff x="3796300" y="2184925"/>
            <a:chExt cx="427775" cy="364575"/>
          </a:xfrm>
        </p:grpSpPr>
        <p:sp>
          <p:nvSpPr>
            <p:cNvPr id="19900" name="Google Shape;19900;p53"/>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1" name="Google Shape;19901;p53"/>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2" name="Google Shape;19902;p53"/>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3" name="Google Shape;19903;p53"/>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4" name="Google Shape;19904;p53"/>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5" name="Google Shape;19905;p53"/>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6" name="Google Shape;19906;p53"/>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7" name="Google Shape;19907;p53"/>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8" name="Google Shape;19908;p53"/>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9" name="Google Shape;19909;p53"/>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0" name="Google Shape;19910;p53"/>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1" name="Google Shape;19911;p53"/>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2" name="Google Shape;19912;p53"/>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3" name="Google Shape;19913;p53"/>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4" name="Google Shape;19914;p53"/>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5" name="Google Shape;19915;p53"/>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6" name="Google Shape;19916;p53"/>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7" name="Google Shape;19917;p53"/>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8" name="Google Shape;19918;p53"/>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9" name="Google Shape;19919;p53"/>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0" name="Google Shape;19920;p53"/>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1" name="Google Shape;19921;p53"/>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2" name="Google Shape;19922;p53"/>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3" name="Google Shape;19923;p53"/>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4" name="Google Shape;19924;p53"/>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5" name="Google Shape;19925;p53"/>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6" name="Google Shape;19926;p53"/>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7" name="Google Shape;19927;p53"/>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8" name="Google Shape;19928;p53"/>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9" name="Google Shape;19929;p53"/>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0" name="Google Shape;19930;p53"/>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1" name="Google Shape;19931;p53"/>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2" name="Google Shape;19932;p53"/>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3" name="Google Shape;19933;p53"/>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4" name="Google Shape;19934;p53"/>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5" name="Google Shape;19935;p53"/>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6" name="Google Shape;19936;p53"/>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7" name="Google Shape;19937;p53"/>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8" name="Google Shape;19938;p53"/>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9" name="Google Shape;19939;p53"/>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0" name="Google Shape;19940;p53"/>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1" name="Google Shape;19941;p53"/>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2" name="Google Shape;19942;p53"/>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3" name="Google Shape;19943;p53"/>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4" name="Google Shape;19944;p53"/>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5" name="Google Shape;19945;p53"/>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6" name="Google Shape;19946;p53"/>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7" name="Google Shape;19947;p53"/>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8" name="Google Shape;19948;p53"/>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9" name="Google Shape;19949;p53"/>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0" name="Google Shape;19950;p53"/>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1" name="Google Shape;19951;p53"/>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2" name="Google Shape;19952;p53"/>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3" name="Google Shape;19953;p53"/>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4" name="Google Shape;19954;p53"/>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5" name="Google Shape;19955;p53"/>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6" name="Google Shape;19956;p53"/>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7" name="Google Shape;19957;p53"/>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8" name="Google Shape;19958;p53"/>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9" name="Google Shape;19959;p53"/>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0" name="Google Shape;19960;p53"/>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1" name="Google Shape;19961;p53"/>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2" name="Google Shape;19962;p53"/>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3" name="Google Shape;19963;p53"/>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4" name="Google Shape;19964;p53"/>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5" name="Google Shape;19965;p53"/>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6" name="Google Shape;19966;p53"/>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7" name="Google Shape;19967;p53"/>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8" name="Google Shape;19968;p53"/>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9" name="Google Shape;19969;p53"/>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0" name="Google Shape;19970;p53"/>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1" name="Google Shape;19971;p53"/>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2" name="Google Shape;19972;p53"/>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3" name="Google Shape;19973;p53"/>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4" name="Google Shape;19974;p53"/>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5" name="Google Shape;19975;p53"/>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6" name="Google Shape;19976;p53"/>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7" name="Google Shape;19977;p53"/>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8" name="Google Shape;19978;p53"/>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9" name="Google Shape;19979;p53"/>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0" name="Google Shape;19980;p53"/>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1" name="Google Shape;19981;p53"/>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2" name="Google Shape;19982;p53"/>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3" name="Google Shape;19983;p53"/>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4" name="Google Shape;19984;p53"/>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5" name="Google Shape;19985;p53"/>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6" name="Google Shape;19986;p53"/>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7" name="Google Shape;19987;p53"/>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8" name="Google Shape;19988;p53"/>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9" name="Google Shape;19989;p53"/>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0" name="Google Shape;19990;p53"/>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1" name="Google Shape;19991;p53"/>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2" name="Google Shape;19992;p53"/>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3" name="Google Shape;19993;p53"/>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4" name="Google Shape;19994;p53"/>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5" name="Google Shape;19995;p53"/>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6" name="Google Shape;19996;p53"/>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7" name="Google Shape;19997;p53"/>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8" name="Google Shape;19998;p53"/>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9" name="Google Shape;19999;p53"/>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0" name="Google Shape;20000;p53"/>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1" name="Google Shape;20001;p53"/>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2" name="Google Shape;20002;p53"/>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3" name="Google Shape;20003;p53"/>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4" name="Google Shape;20004;p53"/>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5" name="Google Shape;20005;p53"/>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6" name="Google Shape;20006;p53"/>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7" name="Google Shape;20007;p53"/>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8" name="Google Shape;20008;p53"/>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9" name="Google Shape;20009;p53"/>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0" name="Google Shape;20010;p53"/>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1" name="Google Shape;20011;p53"/>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2" name="Google Shape;20012;p53"/>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3" name="Google Shape;20013;p53"/>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4" name="Google Shape;20014;p53"/>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5" name="Google Shape;20015;p53"/>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6" name="Google Shape;20016;p53"/>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7" name="Google Shape;20017;p53"/>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8" name="Google Shape;20018;p53"/>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9" name="Google Shape;20019;p53"/>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0" name="Google Shape;20020;p53"/>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1" name="Google Shape;20021;p53"/>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2" name="Google Shape;20022;p53"/>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3" name="Google Shape;20023;p53"/>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4" name="Google Shape;20024;p53"/>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5" name="Google Shape;20025;p53"/>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6" name="Google Shape;20026;p53"/>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7" name="Google Shape;20027;p53"/>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8" name="Google Shape;20028;p53"/>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9" name="Google Shape;20029;p53"/>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0" name="Google Shape;20030;p53"/>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1" name="Google Shape;20031;p53"/>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2" name="Google Shape;20032;p53"/>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3" name="Google Shape;20033;p53"/>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4" name="Google Shape;20034;p53"/>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5" name="Google Shape;20035;p53"/>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6" name="Google Shape;20036;p53"/>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7" name="Google Shape;20037;p53"/>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8" name="Google Shape;20038;p53"/>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9" name="Google Shape;20039;p53"/>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0" name="Google Shape;20040;p53"/>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1" name="Google Shape;20041;p53"/>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2" name="Google Shape;20042;p53"/>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3" name="Google Shape;20043;p53"/>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4" name="Google Shape;20044;p53"/>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5" name="Google Shape;20045;p53"/>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6" name="Google Shape;20046;p53"/>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7" name="Google Shape;20047;p53"/>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8" name="Google Shape;20048;p53"/>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9" name="Google Shape;20049;p53"/>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0" name="Google Shape;20050;p53"/>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1" name="Google Shape;20051;p53"/>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2" name="Google Shape;20052;p53"/>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3" name="Google Shape;20053;p53"/>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4" name="Google Shape;20054;p53"/>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5" name="Google Shape;20055;p53"/>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6" name="Google Shape;20056;p53"/>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7" name="Google Shape;20057;p53"/>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8" name="Google Shape;20058;p53"/>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9" name="Google Shape;20059;p53"/>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0" name="Google Shape;20060;p53"/>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1" name="Google Shape;20061;p53"/>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2" name="Google Shape;20062;p53"/>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3" name="Google Shape;20063;p53"/>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4" name="Google Shape;20064;p53"/>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5" name="Google Shape;20065;p53"/>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6" name="Google Shape;20066;p53"/>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7" name="Google Shape;20067;p53"/>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8" name="Google Shape;20068;p53"/>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9" name="Google Shape;20069;p53"/>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0" name="Google Shape;20070;p53"/>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1" name="Google Shape;20071;p53"/>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2" name="Google Shape;20072;p53"/>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3" name="Google Shape;20073;p53"/>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4" name="Google Shape;20074;p53"/>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5" name="Google Shape;20075;p53"/>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6" name="Google Shape;20076;p53"/>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7" name="Google Shape;20077;p53"/>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8" name="Google Shape;20078;p53"/>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9" name="Google Shape;20079;p53"/>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0" name="Google Shape;20080;p53"/>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1" name="Google Shape;20081;p53"/>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2" name="Google Shape;20082;p53"/>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3" name="Google Shape;20083;p53"/>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4" name="Google Shape;20084;p53"/>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5" name="Google Shape;20085;p53"/>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6" name="Google Shape;20086;p53"/>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7" name="Google Shape;20087;p53"/>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8" name="Google Shape;20088;p53"/>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9" name="Google Shape;20089;p53"/>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0" name="Google Shape;20090;p53"/>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1" name="Google Shape;20091;p53"/>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2" name="Google Shape;20092;p53"/>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3" name="Google Shape;20093;p53"/>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4" name="Google Shape;20094;p53"/>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5" name="Google Shape;20095;p53"/>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6" name="Google Shape;20096;p53"/>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7" name="Google Shape;20097;p53"/>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8" name="Google Shape;20098;p53"/>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9" name="Google Shape;20099;p53"/>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0" name="Google Shape;20100;p53"/>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1" name="Google Shape;20101;p53"/>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2" name="Google Shape;20102;p53"/>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3" name="Google Shape;20103;p53"/>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4" name="Google Shape;20104;p53"/>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5" name="Google Shape;20105;p53"/>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6" name="Google Shape;20106;p53"/>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7" name="Google Shape;20107;p53"/>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8" name="Google Shape;20108;p53"/>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9" name="Google Shape;20109;p53"/>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0" name="Google Shape;20110;p53"/>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1" name="Google Shape;20111;p53"/>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2" name="Google Shape;20112;p53"/>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3" name="Google Shape;20113;p53"/>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4" name="Google Shape;20114;p53"/>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5" name="Google Shape;20115;p53"/>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6" name="Google Shape;20116;p53"/>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7" name="Google Shape;20117;p53"/>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8" name="Google Shape;20118;p53"/>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9" name="Google Shape;20119;p53"/>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0" name="Google Shape;20120;p53"/>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1" name="Google Shape;20121;p53"/>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2" name="Google Shape;20122;p53"/>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3" name="Google Shape;20123;p53"/>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4" name="Google Shape;20124;p53"/>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5" name="Google Shape;20125;p53"/>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6" name="Google Shape;20126;p53"/>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7" name="Google Shape;20127;p53"/>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8" name="Google Shape;20128;p53"/>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9" name="Google Shape;20129;p53"/>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0" name="Google Shape;20130;p53"/>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1" name="Google Shape;20131;p53"/>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2" name="Google Shape;20132;p53"/>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3" name="Google Shape;20133;p53"/>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4" name="Google Shape;20134;p53"/>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5" name="Google Shape;20135;p53"/>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6" name="Google Shape;20136;p53"/>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7" name="Google Shape;20137;p53"/>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8" name="Google Shape;20138;p53"/>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9" name="Google Shape;20139;p53"/>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0" name="Google Shape;20140;p53"/>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1" name="Google Shape;20141;p53"/>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2" name="Google Shape;20142;p53"/>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3" name="Google Shape;20143;p53"/>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4" name="Google Shape;20144;p53"/>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5" name="Google Shape;20145;p53"/>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6" name="Google Shape;20146;p53"/>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7" name="Google Shape;20147;p53"/>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8" name="Google Shape;20148;p53"/>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9" name="Google Shape;20149;p53"/>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0" name="Google Shape;20150;p53"/>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1" name="Google Shape;20151;p53"/>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2" name="Google Shape;20152;p53"/>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3" name="Google Shape;20153;p53"/>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4" name="Google Shape;20154;p53"/>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5" name="Google Shape;20155;p53"/>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6" name="Google Shape;20156;p53"/>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7" name="Google Shape;20157;p53"/>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8" name="Google Shape;20158;p53"/>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9" name="Google Shape;20159;p53"/>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0" name="Google Shape;20160;p53"/>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1" name="Google Shape;20161;p53"/>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2" name="Google Shape;20162;p53"/>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3" name="Google Shape;20163;p53"/>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4" name="Google Shape;20164;p53"/>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5" name="Google Shape;20165;p53"/>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6" name="Google Shape;20166;p53"/>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7" name="Google Shape;20167;p53"/>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8" name="Google Shape;20168;p53"/>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9" name="Google Shape;20169;p53"/>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0" name="Google Shape;20170;p53"/>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1" name="Google Shape;20171;p53"/>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2" name="Google Shape;20172;p53"/>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3" name="Google Shape;20173;p53"/>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4" name="Google Shape;20174;p53"/>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5" name="Google Shape;20175;p53"/>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6" name="Google Shape;20176;p53"/>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7" name="Google Shape;20177;p53"/>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8" name="Google Shape;20178;p53"/>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9" name="Google Shape;20179;p53"/>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0" name="Google Shape;20180;p53"/>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1" name="Google Shape;20181;p53"/>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2" name="Google Shape;20182;p53"/>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3" name="Google Shape;20183;p53"/>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4" name="Google Shape;20184;p53"/>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5" name="Google Shape;20185;p53"/>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6" name="Google Shape;20186;p53"/>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7" name="Google Shape;20187;p53"/>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8" name="Google Shape;20188;p53"/>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9" name="Google Shape;20189;p53"/>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0" name="Google Shape;20190;p53"/>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1" name="Google Shape;20191;p53"/>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2" name="Google Shape;20192;p53"/>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3" name="Google Shape;20193;p53"/>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4" name="Google Shape;20194;p53"/>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5" name="Google Shape;20195;p53"/>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6" name="Google Shape;20196;p53"/>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7" name="Google Shape;20197;p53"/>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8" name="Google Shape;20198;p53"/>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9" name="Google Shape;20199;p53"/>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0" name="Google Shape;20200;p53"/>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1" name="Google Shape;20201;p53"/>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2" name="Google Shape;20202;p53"/>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3" name="Google Shape;20203;p53"/>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4" name="Google Shape;20204;p53"/>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5" name="Google Shape;20205;p53"/>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6" name="Google Shape;20206;p53"/>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7" name="Google Shape;20207;p53"/>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8" name="Google Shape;20208;p53"/>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9" name="Google Shape;20209;p53"/>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0" name="Google Shape;20210;p53"/>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1" name="Google Shape;20211;p53"/>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2" name="Google Shape;20212;p53"/>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3" name="Google Shape;20213;p53"/>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4" name="Google Shape;20214;p53"/>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5" name="Google Shape;20215;p53"/>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6" name="Google Shape;20216;p53"/>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7" name="Google Shape;20217;p53"/>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8" name="Google Shape;20218;p53"/>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9" name="Google Shape;20219;p53"/>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0" name="Google Shape;20220;p53"/>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1" name="Google Shape;20221;p53"/>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2" name="Google Shape;20222;p53"/>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3" name="Google Shape;20223;p53"/>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4" name="Google Shape;20224;p53"/>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5" name="Google Shape;20225;p53"/>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6" name="Google Shape;20226;p53"/>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7" name="Google Shape;20227;p53"/>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8" name="Google Shape;20228;p53"/>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9" name="Google Shape;20229;p53"/>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0" name="Google Shape;20230;p53"/>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1" name="Google Shape;20231;p53"/>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2" name="Google Shape;20232;p53"/>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3" name="Google Shape;20233;p53"/>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4" name="Google Shape;20234;p53"/>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5" name="Google Shape;20235;p53"/>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6" name="Google Shape;20236;p53"/>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7" name="Google Shape;20237;p53"/>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8" name="Google Shape;20238;p53"/>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9" name="Google Shape;20239;p53"/>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0" name="Google Shape;20240;p53"/>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1" name="Google Shape;20241;p53"/>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2" name="Google Shape;20242;p53"/>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3" name="Google Shape;20243;p53"/>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4" name="Google Shape;20244;p53"/>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5" name="Google Shape;20245;p53"/>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6" name="Google Shape;20246;p53"/>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7" name="Google Shape;20247;p53"/>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8" name="Google Shape;20248;p53"/>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9" name="Google Shape;20249;p53"/>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0" name="Google Shape;20250;p53"/>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1" name="Google Shape;20251;p53"/>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2" name="Google Shape;20252;p53"/>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3" name="Google Shape;20253;p53"/>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4" name="Google Shape;20254;p53"/>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5" name="Google Shape;20255;p53"/>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6" name="Google Shape;20256;p53"/>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7" name="Google Shape;20257;p53"/>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8" name="Google Shape;20258;p53"/>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9" name="Google Shape;20259;p53"/>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0" name="Google Shape;20260;p53"/>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1" name="Google Shape;20261;p53"/>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2" name="Google Shape;20262;p53"/>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3" name="Google Shape;20263;p53"/>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4" name="Google Shape;20264;p53"/>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5" name="Google Shape;20265;p53"/>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6" name="Google Shape;20266;p53"/>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7" name="Google Shape;20267;p53"/>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8" name="Google Shape;20268;p53"/>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9" name="Google Shape;20269;p53"/>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0" name="Google Shape;20270;p53"/>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1" name="Google Shape;20271;p53"/>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2" name="Google Shape;20272;p53"/>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3" name="Google Shape;20273;p53"/>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4" name="Google Shape;20274;p53"/>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5" name="Google Shape;20275;p53"/>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6" name="Google Shape;20276;p53"/>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7" name="Google Shape;20277;p53"/>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8" name="Google Shape;20278;p53"/>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9" name="Google Shape;20279;p53"/>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0" name="Google Shape;20280;p53"/>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1" name="Google Shape;20281;p53"/>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2" name="Google Shape;20282;p53"/>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3" name="Google Shape;20283;p53"/>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4" name="Google Shape;20284;p53"/>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5" name="Google Shape;20285;p53"/>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6" name="Google Shape;20286;p53"/>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7" name="Google Shape;20287;p53"/>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8" name="Google Shape;20288;p53"/>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9" name="Google Shape;20289;p53"/>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0" name="Google Shape;20290;p53"/>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1" name="Google Shape;20291;p53"/>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2" name="Google Shape;20292;p53"/>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3" name="Google Shape;20293;p53"/>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4" name="Google Shape;20294;p53"/>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5" name="Google Shape;20295;p53"/>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6" name="Google Shape;20296;p53"/>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7" name="Google Shape;20297;p53"/>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8" name="Google Shape;20298;p53"/>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9" name="Google Shape;20299;p53"/>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0" name="Google Shape;20300;p53"/>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1" name="Google Shape;20301;p53"/>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2" name="Google Shape;20302;p53"/>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3" name="Google Shape;20303;p53"/>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4" name="Google Shape;20304;p53"/>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5" name="Google Shape;20305;p53"/>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6" name="Google Shape;20306;p53"/>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7" name="Google Shape;20307;p53"/>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8" name="Google Shape;20308;p53"/>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9" name="Google Shape;20309;p53"/>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0" name="Google Shape;20310;p53"/>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1" name="Google Shape;20311;p53"/>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2" name="Google Shape;20312;p53"/>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3" name="Google Shape;20313;p53"/>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4" name="Google Shape;20314;p53"/>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5" name="Google Shape;20315;p53"/>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6" name="Google Shape;20316;p53"/>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7" name="Google Shape;20317;p53"/>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8" name="Google Shape;20318;p53"/>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9" name="Google Shape;20319;p53"/>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0" name="Google Shape;20320;p53"/>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1" name="Google Shape;20321;p53"/>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2" name="Google Shape;20322;p53"/>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3" name="Google Shape;20323;p53"/>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4" name="Google Shape;20324;p53"/>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5" name="Google Shape;20325;p53"/>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6" name="Google Shape;20326;p53"/>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7" name="Google Shape;20327;p53"/>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8" name="Google Shape;20328;p53"/>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9" name="Google Shape;20329;p53"/>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0" name="Google Shape;20330;p53"/>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1" name="Google Shape;20331;p53"/>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2" name="Google Shape;20332;p53"/>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3" name="Google Shape;20333;p53"/>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4" name="Google Shape;20334;p53"/>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5" name="Google Shape;20335;p53"/>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6" name="Google Shape;20336;p53"/>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7" name="Google Shape;20337;p53"/>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8" name="Google Shape;20338;p53"/>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9" name="Google Shape;20339;p53"/>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0" name="Google Shape;20340;p53"/>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1" name="Google Shape;20341;p53"/>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2" name="Google Shape;20342;p53"/>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3" name="Google Shape;20343;p53"/>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4" name="Google Shape;20344;p53"/>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5" name="Google Shape;20345;p53"/>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6" name="Google Shape;20346;p53"/>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7" name="Google Shape;20347;p53"/>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8" name="Google Shape;20348;p53"/>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9" name="Google Shape;20349;p53"/>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0" name="Google Shape;20350;p53"/>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1" name="Google Shape;20351;p53"/>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2" name="Google Shape;20352;p53"/>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3" name="Google Shape;20353;p53"/>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4" name="Google Shape;20354;p53"/>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5" name="Google Shape;20355;p53"/>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6" name="Google Shape;20356;p53"/>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7" name="Google Shape;20357;p53"/>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8" name="Google Shape;20358;p53"/>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9" name="Google Shape;20359;p53"/>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0" name="Google Shape;20360;p53"/>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1" name="Google Shape;20361;p53"/>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2" name="Google Shape;20362;p53"/>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63" name="Google Shape;20363;p53"/>
          <p:cNvSpPr/>
          <p:nvPr/>
        </p:nvSpPr>
        <p:spPr>
          <a:xfrm rot="10284816">
            <a:off x="7432085" y="-1126321"/>
            <a:ext cx="2752853" cy="2418573"/>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4" name="Google Shape;20364;p53"/>
          <p:cNvSpPr/>
          <p:nvPr/>
        </p:nvSpPr>
        <p:spPr>
          <a:xfrm flipH="1">
            <a:off x="1663975" y="74025"/>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5" name="Google Shape;20365;p53"/>
          <p:cNvSpPr/>
          <p:nvPr/>
        </p:nvSpPr>
        <p:spPr>
          <a:xfrm flipH="1">
            <a:off x="431119" y="107552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26">
    <p:spTree>
      <p:nvGrpSpPr>
        <p:cNvPr id="1" name="Shape 20366"/>
        <p:cNvGrpSpPr/>
        <p:nvPr/>
      </p:nvGrpSpPr>
      <p:grpSpPr>
        <a:xfrm>
          <a:off x="0" y="0"/>
          <a:ext cx="0" cy="0"/>
          <a:chOff x="0" y="0"/>
          <a:chExt cx="0" cy="0"/>
        </a:xfrm>
      </p:grpSpPr>
      <p:sp>
        <p:nvSpPr>
          <p:cNvPr id="20367" name="Google Shape;20367;p54"/>
          <p:cNvSpPr/>
          <p:nvPr/>
        </p:nvSpPr>
        <p:spPr>
          <a:xfrm rot="5400000">
            <a:off x="-2161345" y="2008941"/>
            <a:ext cx="5369585" cy="1199303"/>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8" name="Google Shape;20368;p54"/>
          <p:cNvSpPr/>
          <p:nvPr/>
        </p:nvSpPr>
        <p:spPr>
          <a:xfrm rot="-7617907" flipH="1">
            <a:off x="7250634" y="3261999"/>
            <a:ext cx="2637619" cy="2894050"/>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9" name="Google Shape;20369;p54"/>
          <p:cNvGrpSpPr/>
          <p:nvPr/>
        </p:nvGrpSpPr>
        <p:grpSpPr>
          <a:xfrm rot="10800000">
            <a:off x="7366061" y="11"/>
            <a:ext cx="1777950" cy="1118873"/>
            <a:chOff x="4560800" y="2780575"/>
            <a:chExt cx="421775" cy="265425"/>
          </a:xfrm>
        </p:grpSpPr>
        <p:sp>
          <p:nvSpPr>
            <p:cNvPr id="20370" name="Google Shape;20370;p54"/>
            <p:cNvSpPr/>
            <p:nvPr/>
          </p:nvSpPr>
          <p:spPr>
            <a:xfrm>
              <a:off x="4696950" y="2817575"/>
              <a:ext cx="6000" cy="6825"/>
            </a:xfrm>
            <a:custGeom>
              <a:avLst/>
              <a:gdLst/>
              <a:ahLst/>
              <a:cxnLst/>
              <a:rect l="l" t="t" r="r" b="b"/>
              <a:pathLst>
                <a:path w="240" h="273" extrusionOk="0">
                  <a:moveTo>
                    <a:pt x="127" y="0"/>
                  </a:moveTo>
                  <a:cubicBezTo>
                    <a:pt x="87" y="0"/>
                    <a:pt x="45" y="32"/>
                    <a:pt x="33" y="83"/>
                  </a:cubicBezTo>
                  <a:cubicBezTo>
                    <a:pt x="0" y="153"/>
                    <a:pt x="33" y="236"/>
                    <a:pt x="87" y="256"/>
                  </a:cubicBezTo>
                  <a:cubicBezTo>
                    <a:pt x="103" y="256"/>
                    <a:pt x="120" y="273"/>
                    <a:pt x="136" y="273"/>
                  </a:cubicBezTo>
                  <a:cubicBezTo>
                    <a:pt x="169" y="256"/>
                    <a:pt x="223" y="236"/>
                    <a:pt x="240" y="186"/>
                  </a:cubicBezTo>
                  <a:cubicBezTo>
                    <a:pt x="240" y="133"/>
                    <a:pt x="240" y="83"/>
                    <a:pt x="207" y="50"/>
                  </a:cubicBezTo>
                  <a:cubicBezTo>
                    <a:pt x="207" y="30"/>
                    <a:pt x="190" y="13"/>
                    <a:pt x="169"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1" name="Google Shape;20371;p54"/>
            <p:cNvSpPr/>
            <p:nvPr/>
          </p:nvSpPr>
          <p:spPr>
            <a:xfrm>
              <a:off x="4693950" y="2831550"/>
              <a:ext cx="6000" cy="6425"/>
            </a:xfrm>
            <a:custGeom>
              <a:avLst/>
              <a:gdLst/>
              <a:ahLst/>
              <a:cxnLst/>
              <a:rect l="l" t="t" r="r" b="b"/>
              <a:pathLst>
                <a:path w="240" h="257" extrusionOk="0">
                  <a:moveTo>
                    <a:pt x="123" y="1"/>
                  </a:moveTo>
                  <a:cubicBezTo>
                    <a:pt x="79" y="1"/>
                    <a:pt x="31" y="33"/>
                    <a:pt x="17" y="72"/>
                  </a:cubicBezTo>
                  <a:cubicBezTo>
                    <a:pt x="17" y="110"/>
                    <a:pt x="1" y="126"/>
                    <a:pt x="17" y="143"/>
                  </a:cubicBezTo>
                  <a:cubicBezTo>
                    <a:pt x="17" y="192"/>
                    <a:pt x="34" y="229"/>
                    <a:pt x="83" y="246"/>
                  </a:cubicBezTo>
                  <a:cubicBezTo>
                    <a:pt x="99" y="252"/>
                    <a:pt x="113" y="256"/>
                    <a:pt x="128" y="256"/>
                  </a:cubicBezTo>
                  <a:cubicBezTo>
                    <a:pt x="148" y="256"/>
                    <a:pt x="167" y="248"/>
                    <a:pt x="186" y="229"/>
                  </a:cubicBezTo>
                  <a:cubicBezTo>
                    <a:pt x="207" y="213"/>
                    <a:pt x="223" y="192"/>
                    <a:pt x="223" y="176"/>
                  </a:cubicBezTo>
                  <a:cubicBezTo>
                    <a:pt x="240" y="110"/>
                    <a:pt x="223" y="39"/>
                    <a:pt x="153" y="6"/>
                  </a:cubicBezTo>
                  <a:cubicBezTo>
                    <a:pt x="144" y="2"/>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2" name="Google Shape;20372;p54"/>
            <p:cNvSpPr/>
            <p:nvPr/>
          </p:nvSpPr>
          <p:spPr>
            <a:xfrm>
              <a:off x="4704675" y="2876225"/>
              <a:ext cx="6425" cy="6475"/>
            </a:xfrm>
            <a:custGeom>
              <a:avLst/>
              <a:gdLst/>
              <a:ahLst/>
              <a:cxnLst/>
              <a:rect l="l" t="t" r="r" b="b"/>
              <a:pathLst>
                <a:path w="257" h="259" extrusionOk="0">
                  <a:moveTo>
                    <a:pt x="143" y="1"/>
                  </a:moveTo>
                  <a:cubicBezTo>
                    <a:pt x="98" y="1"/>
                    <a:pt x="47" y="33"/>
                    <a:pt x="34" y="91"/>
                  </a:cubicBezTo>
                  <a:cubicBezTo>
                    <a:pt x="1" y="141"/>
                    <a:pt x="34" y="227"/>
                    <a:pt x="87" y="244"/>
                  </a:cubicBezTo>
                  <a:cubicBezTo>
                    <a:pt x="105" y="254"/>
                    <a:pt x="122" y="259"/>
                    <a:pt x="138" y="259"/>
                  </a:cubicBezTo>
                  <a:cubicBezTo>
                    <a:pt x="181" y="259"/>
                    <a:pt x="216" y="226"/>
                    <a:pt x="240" y="178"/>
                  </a:cubicBezTo>
                  <a:cubicBezTo>
                    <a:pt x="256" y="108"/>
                    <a:pt x="223" y="38"/>
                    <a:pt x="170" y="5"/>
                  </a:cubicBezTo>
                  <a:cubicBezTo>
                    <a:pt x="161" y="2"/>
                    <a:pt x="152"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3" name="Google Shape;20373;p54"/>
            <p:cNvSpPr/>
            <p:nvPr/>
          </p:nvSpPr>
          <p:spPr>
            <a:xfrm>
              <a:off x="4701700" y="2846650"/>
              <a:ext cx="5575" cy="6525"/>
            </a:xfrm>
            <a:custGeom>
              <a:avLst/>
              <a:gdLst/>
              <a:ahLst/>
              <a:cxnLst/>
              <a:rect l="l" t="t" r="r" b="b"/>
              <a:pathLst>
                <a:path w="223" h="261" extrusionOk="0">
                  <a:moveTo>
                    <a:pt x="120" y="0"/>
                  </a:moveTo>
                  <a:cubicBezTo>
                    <a:pt x="103" y="0"/>
                    <a:pt x="66" y="0"/>
                    <a:pt x="50" y="37"/>
                  </a:cubicBezTo>
                  <a:cubicBezTo>
                    <a:pt x="0" y="70"/>
                    <a:pt x="0" y="157"/>
                    <a:pt x="33" y="206"/>
                  </a:cubicBezTo>
                  <a:cubicBezTo>
                    <a:pt x="50" y="244"/>
                    <a:pt x="66" y="260"/>
                    <a:pt x="103" y="260"/>
                  </a:cubicBezTo>
                  <a:cubicBezTo>
                    <a:pt x="136" y="260"/>
                    <a:pt x="153" y="260"/>
                    <a:pt x="186" y="227"/>
                  </a:cubicBezTo>
                  <a:cubicBezTo>
                    <a:pt x="206" y="206"/>
                    <a:pt x="223" y="173"/>
                    <a:pt x="223" y="140"/>
                  </a:cubicBezTo>
                  <a:cubicBezTo>
                    <a:pt x="223" y="103"/>
                    <a:pt x="223" y="70"/>
                    <a:pt x="206" y="54"/>
                  </a:cubicBezTo>
                  <a:cubicBezTo>
                    <a:pt x="186" y="37"/>
                    <a:pt x="169"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4" name="Google Shape;20374;p54"/>
            <p:cNvSpPr/>
            <p:nvPr/>
          </p:nvSpPr>
          <p:spPr>
            <a:xfrm>
              <a:off x="4713650" y="2814475"/>
              <a:ext cx="5575" cy="6650"/>
            </a:xfrm>
            <a:custGeom>
              <a:avLst/>
              <a:gdLst/>
              <a:ahLst/>
              <a:cxnLst/>
              <a:rect l="l" t="t" r="r" b="b"/>
              <a:pathLst>
                <a:path w="223" h="266" extrusionOk="0">
                  <a:moveTo>
                    <a:pt x="103" y="1"/>
                  </a:moveTo>
                  <a:cubicBezTo>
                    <a:pt x="54" y="17"/>
                    <a:pt x="0" y="88"/>
                    <a:pt x="17" y="154"/>
                  </a:cubicBezTo>
                  <a:cubicBezTo>
                    <a:pt x="17" y="191"/>
                    <a:pt x="37" y="224"/>
                    <a:pt x="54" y="240"/>
                  </a:cubicBezTo>
                  <a:cubicBezTo>
                    <a:pt x="77" y="252"/>
                    <a:pt x="92" y="265"/>
                    <a:pt x="112" y="265"/>
                  </a:cubicBezTo>
                  <a:cubicBezTo>
                    <a:pt x="120" y="265"/>
                    <a:pt x="129" y="263"/>
                    <a:pt x="140" y="257"/>
                  </a:cubicBezTo>
                  <a:cubicBezTo>
                    <a:pt x="190" y="257"/>
                    <a:pt x="223" y="224"/>
                    <a:pt x="223" y="174"/>
                  </a:cubicBezTo>
                  <a:cubicBezTo>
                    <a:pt x="206" y="121"/>
                    <a:pt x="173" y="71"/>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5" name="Google Shape;20375;p54"/>
            <p:cNvSpPr/>
            <p:nvPr/>
          </p:nvSpPr>
          <p:spPr>
            <a:xfrm>
              <a:off x="4702925" y="2800175"/>
              <a:ext cx="6000" cy="6600"/>
            </a:xfrm>
            <a:custGeom>
              <a:avLst/>
              <a:gdLst/>
              <a:ahLst/>
              <a:cxnLst/>
              <a:rect l="l" t="t" r="r" b="b"/>
              <a:pathLst>
                <a:path w="240" h="264" extrusionOk="0">
                  <a:moveTo>
                    <a:pt x="131" y="0"/>
                  </a:moveTo>
                  <a:cubicBezTo>
                    <a:pt x="83" y="0"/>
                    <a:pt x="31" y="35"/>
                    <a:pt x="17" y="91"/>
                  </a:cubicBezTo>
                  <a:cubicBezTo>
                    <a:pt x="1" y="144"/>
                    <a:pt x="17" y="231"/>
                    <a:pt x="87" y="247"/>
                  </a:cubicBezTo>
                  <a:cubicBezTo>
                    <a:pt x="87" y="264"/>
                    <a:pt x="120" y="264"/>
                    <a:pt x="120" y="264"/>
                  </a:cubicBezTo>
                  <a:cubicBezTo>
                    <a:pt x="174" y="247"/>
                    <a:pt x="207" y="231"/>
                    <a:pt x="223" y="177"/>
                  </a:cubicBezTo>
                  <a:cubicBezTo>
                    <a:pt x="240" y="128"/>
                    <a:pt x="223" y="74"/>
                    <a:pt x="207" y="41"/>
                  </a:cubicBezTo>
                  <a:cubicBezTo>
                    <a:pt x="190" y="25"/>
                    <a:pt x="174" y="25"/>
                    <a:pt x="157" y="4"/>
                  </a:cubicBezTo>
                  <a:cubicBezTo>
                    <a:pt x="149"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6" name="Google Shape;20376;p54"/>
            <p:cNvSpPr/>
            <p:nvPr/>
          </p:nvSpPr>
          <p:spPr>
            <a:xfrm>
              <a:off x="4712400" y="2890975"/>
              <a:ext cx="3025" cy="5575"/>
            </a:xfrm>
            <a:custGeom>
              <a:avLst/>
              <a:gdLst/>
              <a:ahLst/>
              <a:cxnLst/>
              <a:rect l="l" t="t" r="r" b="b"/>
              <a:pathLst>
                <a:path w="121" h="223" extrusionOk="0">
                  <a:moveTo>
                    <a:pt x="104" y="0"/>
                  </a:moveTo>
                  <a:cubicBezTo>
                    <a:pt x="50" y="17"/>
                    <a:pt x="1" y="83"/>
                    <a:pt x="17" y="153"/>
                  </a:cubicBezTo>
                  <a:cubicBezTo>
                    <a:pt x="17" y="186"/>
                    <a:pt x="34" y="206"/>
                    <a:pt x="34" y="223"/>
                  </a:cubicBezTo>
                  <a:cubicBezTo>
                    <a:pt x="67" y="153"/>
                    <a:pt x="104" y="83"/>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7" name="Google Shape;20377;p54"/>
            <p:cNvSpPr/>
            <p:nvPr/>
          </p:nvSpPr>
          <p:spPr>
            <a:xfrm>
              <a:off x="4686650" y="2848900"/>
              <a:ext cx="6000" cy="6425"/>
            </a:xfrm>
            <a:custGeom>
              <a:avLst/>
              <a:gdLst/>
              <a:ahLst/>
              <a:cxnLst/>
              <a:rect l="l" t="t" r="r" b="b"/>
              <a:pathLst>
                <a:path w="240" h="257" extrusionOk="0">
                  <a:moveTo>
                    <a:pt x="126" y="1"/>
                  </a:moveTo>
                  <a:cubicBezTo>
                    <a:pt x="85" y="1"/>
                    <a:pt x="41" y="32"/>
                    <a:pt x="17" y="83"/>
                  </a:cubicBezTo>
                  <a:cubicBezTo>
                    <a:pt x="0" y="154"/>
                    <a:pt x="33" y="220"/>
                    <a:pt x="87" y="257"/>
                  </a:cubicBezTo>
                  <a:lnTo>
                    <a:pt x="136" y="257"/>
                  </a:lnTo>
                  <a:cubicBezTo>
                    <a:pt x="169" y="257"/>
                    <a:pt x="223" y="220"/>
                    <a:pt x="223" y="170"/>
                  </a:cubicBezTo>
                  <a:cubicBezTo>
                    <a:pt x="239" y="137"/>
                    <a:pt x="239" y="83"/>
                    <a:pt x="206" y="50"/>
                  </a:cubicBezTo>
                  <a:cubicBezTo>
                    <a:pt x="206" y="34"/>
                    <a:pt x="190" y="13"/>
                    <a:pt x="169" y="13"/>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8" name="Google Shape;20378;p54"/>
            <p:cNvSpPr/>
            <p:nvPr/>
          </p:nvSpPr>
          <p:spPr>
            <a:xfrm>
              <a:off x="4690875" y="2804175"/>
              <a:ext cx="5675" cy="6425"/>
            </a:xfrm>
            <a:custGeom>
              <a:avLst/>
              <a:gdLst/>
              <a:ahLst/>
              <a:cxnLst/>
              <a:rect l="l" t="t" r="r" b="b"/>
              <a:pathLst>
                <a:path w="227" h="257" extrusionOk="0">
                  <a:moveTo>
                    <a:pt x="103" y="1"/>
                  </a:moveTo>
                  <a:cubicBezTo>
                    <a:pt x="37" y="1"/>
                    <a:pt x="0" y="71"/>
                    <a:pt x="0" y="137"/>
                  </a:cubicBezTo>
                  <a:cubicBezTo>
                    <a:pt x="21" y="174"/>
                    <a:pt x="37" y="207"/>
                    <a:pt x="54" y="223"/>
                  </a:cubicBezTo>
                  <a:cubicBezTo>
                    <a:pt x="70" y="256"/>
                    <a:pt x="103" y="256"/>
                    <a:pt x="140" y="256"/>
                  </a:cubicBezTo>
                  <a:cubicBezTo>
                    <a:pt x="157" y="240"/>
                    <a:pt x="190" y="223"/>
                    <a:pt x="206" y="207"/>
                  </a:cubicBezTo>
                  <a:cubicBezTo>
                    <a:pt x="227" y="174"/>
                    <a:pt x="227" y="137"/>
                    <a:pt x="227" y="104"/>
                  </a:cubicBezTo>
                  <a:cubicBezTo>
                    <a:pt x="227" y="71"/>
                    <a:pt x="206" y="34"/>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9" name="Google Shape;20379;p54"/>
            <p:cNvSpPr/>
            <p:nvPr/>
          </p:nvSpPr>
          <p:spPr>
            <a:xfrm>
              <a:off x="4669850" y="2899425"/>
              <a:ext cx="6500" cy="6500"/>
            </a:xfrm>
            <a:custGeom>
              <a:avLst/>
              <a:gdLst/>
              <a:ahLst/>
              <a:cxnLst/>
              <a:rect l="l" t="t" r="r" b="b"/>
              <a:pathLst>
                <a:path w="260" h="260" extrusionOk="0">
                  <a:moveTo>
                    <a:pt x="145" y="0"/>
                  </a:moveTo>
                  <a:cubicBezTo>
                    <a:pt x="99" y="0"/>
                    <a:pt x="51" y="33"/>
                    <a:pt x="37" y="91"/>
                  </a:cubicBezTo>
                  <a:cubicBezTo>
                    <a:pt x="0" y="157"/>
                    <a:pt x="37" y="227"/>
                    <a:pt x="87" y="243"/>
                  </a:cubicBezTo>
                  <a:cubicBezTo>
                    <a:pt x="103" y="260"/>
                    <a:pt x="120" y="260"/>
                    <a:pt x="140" y="260"/>
                  </a:cubicBezTo>
                  <a:cubicBezTo>
                    <a:pt x="190" y="260"/>
                    <a:pt x="223" y="227"/>
                    <a:pt x="243" y="178"/>
                  </a:cubicBezTo>
                  <a:cubicBezTo>
                    <a:pt x="260" y="124"/>
                    <a:pt x="243" y="74"/>
                    <a:pt x="206" y="37"/>
                  </a:cubicBezTo>
                  <a:lnTo>
                    <a:pt x="173" y="4"/>
                  </a:lnTo>
                  <a:cubicBezTo>
                    <a:pt x="164" y="2"/>
                    <a:pt x="155"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0" name="Google Shape;20380;p54"/>
            <p:cNvSpPr/>
            <p:nvPr/>
          </p:nvSpPr>
          <p:spPr>
            <a:xfrm>
              <a:off x="4681075" y="2913925"/>
              <a:ext cx="6000" cy="6650"/>
            </a:xfrm>
            <a:custGeom>
              <a:avLst/>
              <a:gdLst/>
              <a:ahLst/>
              <a:cxnLst/>
              <a:rect l="l" t="t" r="r" b="b"/>
              <a:pathLst>
                <a:path w="240" h="266" extrusionOk="0">
                  <a:moveTo>
                    <a:pt x="120" y="1"/>
                  </a:moveTo>
                  <a:cubicBezTo>
                    <a:pt x="115" y="1"/>
                    <a:pt x="109" y="3"/>
                    <a:pt x="104" y="10"/>
                  </a:cubicBezTo>
                  <a:cubicBezTo>
                    <a:pt x="33" y="10"/>
                    <a:pt x="0" y="76"/>
                    <a:pt x="17" y="146"/>
                  </a:cubicBezTo>
                  <a:cubicBezTo>
                    <a:pt x="17" y="179"/>
                    <a:pt x="33" y="216"/>
                    <a:pt x="50" y="232"/>
                  </a:cubicBezTo>
                  <a:cubicBezTo>
                    <a:pt x="66" y="249"/>
                    <a:pt x="104" y="265"/>
                    <a:pt x="137" y="265"/>
                  </a:cubicBezTo>
                  <a:cubicBezTo>
                    <a:pt x="186" y="249"/>
                    <a:pt x="240" y="179"/>
                    <a:pt x="223" y="113"/>
                  </a:cubicBezTo>
                  <a:cubicBezTo>
                    <a:pt x="223" y="59"/>
                    <a:pt x="186" y="26"/>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1" name="Google Shape;20381;p54"/>
            <p:cNvSpPr/>
            <p:nvPr/>
          </p:nvSpPr>
          <p:spPr>
            <a:xfrm>
              <a:off x="4681475" y="2942925"/>
              <a:ext cx="5600" cy="6575"/>
            </a:xfrm>
            <a:custGeom>
              <a:avLst/>
              <a:gdLst/>
              <a:ahLst/>
              <a:cxnLst/>
              <a:rect l="l" t="t" r="r" b="b"/>
              <a:pathLst>
                <a:path w="224" h="263" extrusionOk="0">
                  <a:moveTo>
                    <a:pt x="104" y="0"/>
                  </a:moveTo>
                  <a:cubicBezTo>
                    <a:pt x="67" y="17"/>
                    <a:pt x="50" y="17"/>
                    <a:pt x="34" y="33"/>
                  </a:cubicBezTo>
                  <a:cubicBezTo>
                    <a:pt x="17" y="66"/>
                    <a:pt x="1" y="120"/>
                    <a:pt x="1" y="153"/>
                  </a:cubicBezTo>
                  <a:cubicBezTo>
                    <a:pt x="17" y="190"/>
                    <a:pt x="34" y="223"/>
                    <a:pt x="50" y="239"/>
                  </a:cubicBezTo>
                  <a:cubicBezTo>
                    <a:pt x="62" y="251"/>
                    <a:pt x="84" y="263"/>
                    <a:pt x="108" y="263"/>
                  </a:cubicBezTo>
                  <a:cubicBezTo>
                    <a:pt x="117" y="263"/>
                    <a:pt x="127" y="261"/>
                    <a:pt x="137" y="256"/>
                  </a:cubicBezTo>
                  <a:cubicBezTo>
                    <a:pt x="191" y="256"/>
                    <a:pt x="224" y="190"/>
                    <a:pt x="224" y="120"/>
                  </a:cubicBezTo>
                  <a:cubicBezTo>
                    <a:pt x="224" y="66"/>
                    <a:pt x="191" y="33"/>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2" name="Google Shape;20382;p54"/>
            <p:cNvSpPr/>
            <p:nvPr/>
          </p:nvSpPr>
          <p:spPr>
            <a:xfrm>
              <a:off x="4666850" y="2867250"/>
              <a:ext cx="6000" cy="6575"/>
            </a:xfrm>
            <a:custGeom>
              <a:avLst/>
              <a:gdLst/>
              <a:ahLst/>
              <a:cxnLst/>
              <a:rect l="l" t="t" r="r" b="b"/>
              <a:pathLst>
                <a:path w="240" h="263" extrusionOk="0">
                  <a:moveTo>
                    <a:pt x="137" y="1"/>
                  </a:moveTo>
                  <a:cubicBezTo>
                    <a:pt x="104" y="1"/>
                    <a:pt x="71" y="1"/>
                    <a:pt x="54" y="38"/>
                  </a:cubicBezTo>
                  <a:cubicBezTo>
                    <a:pt x="1" y="71"/>
                    <a:pt x="1" y="158"/>
                    <a:pt x="33" y="207"/>
                  </a:cubicBezTo>
                  <a:cubicBezTo>
                    <a:pt x="54" y="245"/>
                    <a:pt x="82" y="263"/>
                    <a:pt x="113" y="263"/>
                  </a:cubicBezTo>
                  <a:cubicBezTo>
                    <a:pt x="139" y="263"/>
                    <a:pt x="166" y="250"/>
                    <a:pt x="190" y="228"/>
                  </a:cubicBezTo>
                  <a:cubicBezTo>
                    <a:pt x="240" y="191"/>
                    <a:pt x="240" y="104"/>
                    <a:pt x="207" y="54"/>
                  </a:cubicBezTo>
                  <a:cubicBezTo>
                    <a:pt x="190" y="38"/>
                    <a:pt x="174" y="21"/>
                    <a:pt x="157" y="21"/>
                  </a:cubicBezTo>
                  <a:cubicBezTo>
                    <a:pt x="157"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3" name="Google Shape;20383;p54"/>
            <p:cNvSpPr/>
            <p:nvPr/>
          </p:nvSpPr>
          <p:spPr>
            <a:xfrm>
              <a:off x="4664275" y="2917000"/>
              <a:ext cx="6000" cy="6550"/>
            </a:xfrm>
            <a:custGeom>
              <a:avLst/>
              <a:gdLst/>
              <a:ahLst/>
              <a:cxnLst/>
              <a:rect l="l" t="t" r="r" b="b"/>
              <a:pathLst>
                <a:path w="240" h="262" extrusionOk="0">
                  <a:moveTo>
                    <a:pt x="127" y="0"/>
                  </a:moveTo>
                  <a:cubicBezTo>
                    <a:pt x="81" y="0"/>
                    <a:pt x="45" y="22"/>
                    <a:pt x="17" y="72"/>
                  </a:cubicBezTo>
                  <a:cubicBezTo>
                    <a:pt x="0" y="142"/>
                    <a:pt x="33" y="229"/>
                    <a:pt x="87" y="245"/>
                  </a:cubicBezTo>
                  <a:cubicBezTo>
                    <a:pt x="104" y="262"/>
                    <a:pt x="120" y="262"/>
                    <a:pt x="136" y="262"/>
                  </a:cubicBezTo>
                  <a:cubicBezTo>
                    <a:pt x="174" y="245"/>
                    <a:pt x="207" y="229"/>
                    <a:pt x="223" y="175"/>
                  </a:cubicBezTo>
                  <a:cubicBezTo>
                    <a:pt x="240" y="126"/>
                    <a:pt x="240" y="72"/>
                    <a:pt x="207" y="39"/>
                  </a:cubicBezTo>
                  <a:cubicBezTo>
                    <a:pt x="190" y="23"/>
                    <a:pt x="190" y="6"/>
                    <a:pt x="174" y="6"/>
                  </a:cubicBezTo>
                  <a:cubicBezTo>
                    <a:pt x="157" y="2"/>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4" name="Google Shape;20384;p54"/>
            <p:cNvSpPr/>
            <p:nvPr/>
          </p:nvSpPr>
          <p:spPr>
            <a:xfrm>
              <a:off x="4675925" y="2929625"/>
              <a:ext cx="5575" cy="6400"/>
            </a:xfrm>
            <a:custGeom>
              <a:avLst/>
              <a:gdLst/>
              <a:ahLst/>
              <a:cxnLst/>
              <a:rect l="l" t="t" r="r" b="b"/>
              <a:pathLst>
                <a:path w="223" h="256" extrusionOk="0">
                  <a:moveTo>
                    <a:pt x="83" y="0"/>
                  </a:moveTo>
                  <a:cubicBezTo>
                    <a:pt x="66" y="0"/>
                    <a:pt x="33" y="17"/>
                    <a:pt x="17" y="50"/>
                  </a:cubicBezTo>
                  <a:cubicBezTo>
                    <a:pt x="0" y="66"/>
                    <a:pt x="0" y="103"/>
                    <a:pt x="0" y="136"/>
                  </a:cubicBezTo>
                  <a:cubicBezTo>
                    <a:pt x="0" y="169"/>
                    <a:pt x="17" y="206"/>
                    <a:pt x="50" y="223"/>
                  </a:cubicBezTo>
                  <a:cubicBezTo>
                    <a:pt x="66" y="256"/>
                    <a:pt x="103" y="256"/>
                    <a:pt x="120" y="256"/>
                  </a:cubicBezTo>
                  <a:cubicBezTo>
                    <a:pt x="186" y="239"/>
                    <a:pt x="223" y="169"/>
                    <a:pt x="223" y="103"/>
                  </a:cubicBezTo>
                  <a:cubicBezTo>
                    <a:pt x="206"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5" name="Google Shape;20385;p54"/>
            <p:cNvSpPr/>
            <p:nvPr/>
          </p:nvSpPr>
          <p:spPr>
            <a:xfrm>
              <a:off x="4662525" y="2884475"/>
              <a:ext cx="5700" cy="6525"/>
            </a:xfrm>
            <a:custGeom>
              <a:avLst/>
              <a:gdLst/>
              <a:ahLst/>
              <a:cxnLst/>
              <a:rect l="l" t="t" r="r" b="b"/>
              <a:pathLst>
                <a:path w="228" h="261" extrusionOk="0">
                  <a:moveTo>
                    <a:pt x="103" y="0"/>
                  </a:moveTo>
                  <a:cubicBezTo>
                    <a:pt x="70" y="0"/>
                    <a:pt x="37" y="17"/>
                    <a:pt x="21" y="54"/>
                  </a:cubicBezTo>
                  <a:cubicBezTo>
                    <a:pt x="0" y="87"/>
                    <a:pt x="0" y="120"/>
                    <a:pt x="0" y="157"/>
                  </a:cubicBezTo>
                  <a:cubicBezTo>
                    <a:pt x="0" y="190"/>
                    <a:pt x="21" y="207"/>
                    <a:pt x="54" y="240"/>
                  </a:cubicBezTo>
                  <a:cubicBezTo>
                    <a:pt x="70" y="260"/>
                    <a:pt x="103" y="260"/>
                    <a:pt x="141" y="260"/>
                  </a:cubicBezTo>
                  <a:cubicBezTo>
                    <a:pt x="190" y="240"/>
                    <a:pt x="227" y="174"/>
                    <a:pt x="227" y="103"/>
                  </a:cubicBezTo>
                  <a:cubicBezTo>
                    <a:pt x="227" y="70"/>
                    <a:pt x="206" y="54"/>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6" name="Google Shape;20386;p54"/>
            <p:cNvSpPr/>
            <p:nvPr/>
          </p:nvSpPr>
          <p:spPr>
            <a:xfrm>
              <a:off x="4684475" y="2898950"/>
              <a:ext cx="6000" cy="6575"/>
            </a:xfrm>
            <a:custGeom>
              <a:avLst/>
              <a:gdLst/>
              <a:ahLst/>
              <a:cxnLst/>
              <a:rect l="l" t="t" r="r" b="b"/>
              <a:pathLst>
                <a:path w="240" h="263" extrusionOk="0">
                  <a:moveTo>
                    <a:pt x="102" y="0"/>
                  </a:moveTo>
                  <a:cubicBezTo>
                    <a:pt x="84" y="0"/>
                    <a:pt x="60" y="12"/>
                    <a:pt x="34" y="23"/>
                  </a:cubicBezTo>
                  <a:cubicBezTo>
                    <a:pt x="17" y="40"/>
                    <a:pt x="1" y="73"/>
                    <a:pt x="1" y="110"/>
                  </a:cubicBezTo>
                  <a:cubicBezTo>
                    <a:pt x="1" y="143"/>
                    <a:pt x="1" y="176"/>
                    <a:pt x="17" y="213"/>
                  </a:cubicBezTo>
                  <a:cubicBezTo>
                    <a:pt x="50" y="229"/>
                    <a:pt x="71" y="246"/>
                    <a:pt x="104" y="262"/>
                  </a:cubicBezTo>
                  <a:cubicBezTo>
                    <a:pt x="137" y="262"/>
                    <a:pt x="153" y="246"/>
                    <a:pt x="190" y="229"/>
                  </a:cubicBezTo>
                  <a:cubicBezTo>
                    <a:pt x="223" y="176"/>
                    <a:pt x="240" y="110"/>
                    <a:pt x="207" y="40"/>
                  </a:cubicBezTo>
                  <a:cubicBezTo>
                    <a:pt x="190" y="23"/>
                    <a:pt x="174" y="7"/>
                    <a:pt x="153" y="7"/>
                  </a:cubicBezTo>
                  <a:lnTo>
                    <a:pt x="120" y="7"/>
                  </a:lnTo>
                  <a:cubicBezTo>
                    <a:pt x="115" y="2"/>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7" name="Google Shape;20387;p54"/>
            <p:cNvSpPr/>
            <p:nvPr/>
          </p:nvSpPr>
          <p:spPr>
            <a:xfrm>
              <a:off x="4881550" y="2984550"/>
              <a:ext cx="6100" cy="6425"/>
            </a:xfrm>
            <a:custGeom>
              <a:avLst/>
              <a:gdLst/>
              <a:ahLst/>
              <a:cxnLst/>
              <a:rect l="l" t="t" r="r" b="b"/>
              <a:pathLst>
                <a:path w="244" h="257" extrusionOk="0">
                  <a:moveTo>
                    <a:pt x="104" y="1"/>
                  </a:moveTo>
                  <a:cubicBezTo>
                    <a:pt x="71" y="1"/>
                    <a:pt x="54" y="17"/>
                    <a:pt x="38" y="50"/>
                  </a:cubicBezTo>
                  <a:cubicBezTo>
                    <a:pt x="21" y="87"/>
                    <a:pt x="1" y="120"/>
                    <a:pt x="21" y="153"/>
                  </a:cubicBezTo>
                  <a:cubicBezTo>
                    <a:pt x="21" y="190"/>
                    <a:pt x="38" y="207"/>
                    <a:pt x="54" y="223"/>
                  </a:cubicBezTo>
                  <a:cubicBezTo>
                    <a:pt x="87" y="256"/>
                    <a:pt x="104" y="256"/>
                    <a:pt x="141" y="256"/>
                  </a:cubicBezTo>
                  <a:cubicBezTo>
                    <a:pt x="207"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8" name="Google Shape;20388;p54"/>
            <p:cNvSpPr/>
            <p:nvPr/>
          </p:nvSpPr>
          <p:spPr>
            <a:xfrm>
              <a:off x="4673350" y="2806750"/>
              <a:ext cx="6000" cy="6425"/>
            </a:xfrm>
            <a:custGeom>
              <a:avLst/>
              <a:gdLst/>
              <a:ahLst/>
              <a:cxnLst/>
              <a:rect l="l" t="t" r="r" b="b"/>
              <a:pathLst>
                <a:path w="240" h="257" extrusionOk="0">
                  <a:moveTo>
                    <a:pt x="103" y="1"/>
                  </a:moveTo>
                  <a:cubicBezTo>
                    <a:pt x="66" y="1"/>
                    <a:pt x="33" y="17"/>
                    <a:pt x="17" y="50"/>
                  </a:cubicBezTo>
                  <a:cubicBezTo>
                    <a:pt x="0" y="87"/>
                    <a:pt x="0" y="120"/>
                    <a:pt x="0" y="153"/>
                  </a:cubicBezTo>
                  <a:cubicBezTo>
                    <a:pt x="17" y="190"/>
                    <a:pt x="17" y="207"/>
                    <a:pt x="50" y="240"/>
                  </a:cubicBezTo>
                  <a:cubicBezTo>
                    <a:pt x="66" y="256"/>
                    <a:pt x="103" y="256"/>
                    <a:pt x="136" y="256"/>
                  </a:cubicBezTo>
                  <a:cubicBezTo>
                    <a:pt x="186" y="240"/>
                    <a:pt x="239" y="174"/>
                    <a:pt x="223" y="104"/>
                  </a:cubicBezTo>
                  <a:cubicBezTo>
                    <a:pt x="223" y="71"/>
                    <a:pt x="20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9" name="Google Shape;20389;p54"/>
            <p:cNvSpPr/>
            <p:nvPr/>
          </p:nvSpPr>
          <p:spPr>
            <a:xfrm>
              <a:off x="4641500" y="2952800"/>
              <a:ext cx="5575" cy="6425"/>
            </a:xfrm>
            <a:custGeom>
              <a:avLst/>
              <a:gdLst/>
              <a:ahLst/>
              <a:cxnLst/>
              <a:rect l="l" t="t" r="r" b="b"/>
              <a:pathLst>
                <a:path w="223" h="257" extrusionOk="0">
                  <a:moveTo>
                    <a:pt x="87" y="1"/>
                  </a:moveTo>
                  <a:cubicBezTo>
                    <a:pt x="37" y="17"/>
                    <a:pt x="0" y="83"/>
                    <a:pt x="0" y="153"/>
                  </a:cubicBezTo>
                  <a:cubicBezTo>
                    <a:pt x="0" y="186"/>
                    <a:pt x="17" y="207"/>
                    <a:pt x="54" y="240"/>
                  </a:cubicBezTo>
                  <a:cubicBezTo>
                    <a:pt x="70" y="256"/>
                    <a:pt x="103" y="256"/>
                    <a:pt x="120" y="256"/>
                  </a:cubicBezTo>
                  <a:cubicBezTo>
                    <a:pt x="190" y="240"/>
                    <a:pt x="223" y="170"/>
                    <a:pt x="223" y="104"/>
                  </a:cubicBezTo>
                  <a:cubicBezTo>
                    <a:pt x="223" y="67"/>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0" name="Google Shape;20390;p54"/>
            <p:cNvSpPr/>
            <p:nvPr/>
          </p:nvSpPr>
          <p:spPr>
            <a:xfrm>
              <a:off x="4628600" y="3029975"/>
              <a:ext cx="6125" cy="6725"/>
            </a:xfrm>
            <a:custGeom>
              <a:avLst/>
              <a:gdLst/>
              <a:ahLst/>
              <a:cxnLst/>
              <a:rect l="l" t="t" r="r" b="b"/>
              <a:pathLst>
                <a:path w="245" h="269" extrusionOk="0">
                  <a:moveTo>
                    <a:pt x="126" y="0"/>
                  </a:moveTo>
                  <a:cubicBezTo>
                    <a:pt x="80" y="0"/>
                    <a:pt x="31" y="35"/>
                    <a:pt x="1" y="89"/>
                  </a:cubicBezTo>
                  <a:lnTo>
                    <a:pt x="1" y="142"/>
                  </a:lnTo>
                  <a:cubicBezTo>
                    <a:pt x="1" y="192"/>
                    <a:pt x="38" y="229"/>
                    <a:pt x="71" y="262"/>
                  </a:cubicBezTo>
                  <a:cubicBezTo>
                    <a:pt x="84" y="266"/>
                    <a:pt x="97" y="268"/>
                    <a:pt x="108" y="268"/>
                  </a:cubicBezTo>
                  <a:cubicBezTo>
                    <a:pt x="140" y="268"/>
                    <a:pt x="166" y="253"/>
                    <a:pt x="191" y="229"/>
                  </a:cubicBezTo>
                  <a:cubicBezTo>
                    <a:pt x="207" y="212"/>
                    <a:pt x="207" y="192"/>
                    <a:pt x="224" y="175"/>
                  </a:cubicBezTo>
                  <a:cubicBezTo>
                    <a:pt x="244" y="109"/>
                    <a:pt x="207" y="39"/>
                    <a:pt x="158" y="6"/>
                  </a:cubicBezTo>
                  <a:cubicBezTo>
                    <a:pt x="148" y="2"/>
                    <a:pt x="137"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1" name="Google Shape;20391;p54"/>
            <p:cNvSpPr/>
            <p:nvPr/>
          </p:nvSpPr>
          <p:spPr>
            <a:xfrm>
              <a:off x="4881150" y="2941850"/>
              <a:ext cx="6100" cy="6575"/>
            </a:xfrm>
            <a:custGeom>
              <a:avLst/>
              <a:gdLst/>
              <a:ahLst/>
              <a:cxnLst/>
              <a:rect l="l" t="t" r="r" b="b"/>
              <a:pathLst>
                <a:path w="244" h="263" extrusionOk="0">
                  <a:moveTo>
                    <a:pt x="125" y="0"/>
                  </a:moveTo>
                  <a:cubicBezTo>
                    <a:pt x="75" y="0"/>
                    <a:pt x="32" y="22"/>
                    <a:pt x="17" y="76"/>
                  </a:cubicBezTo>
                  <a:cubicBezTo>
                    <a:pt x="0" y="146"/>
                    <a:pt x="37" y="233"/>
                    <a:pt x="87" y="249"/>
                  </a:cubicBezTo>
                  <a:cubicBezTo>
                    <a:pt x="101" y="258"/>
                    <a:pt x="116" y="262"/>
                    <a:pt x="131" y="262"/>
                  </a:cubicBezTo>
                  <a:cubicBezTo>
                    <a:pt x="172" y="262"/>
                    <a:pt x="211" y="231"/>
                    <a:pt x="223" y="179"/>
                  </a:cubicBezTo>
                  <a:cubicBezTo>
                    <a:pt x="243" y="109"/>
                    <a:pt x="223" y="43"/>
                    <a:pt x="173" y="6"/>
                  </a:cubicBezTo>
                  <a:cubicBezTo>
                    <a:pt x="157" y="2"/>
                    <a:pt x="14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2" name="Google Shape;20392;p54"/>
            <p:cNvSpPr/>
            <p:nvPr/>
          </p:nvSpPr>
          <p:spPr>
            <a:xfrm>
              <a:off x="4631600" y="3016200"/>
              <a:ext cx="6100" cy="6625"/>
            </a:xfrm>
            <a:custGeom>
              <a:avLst/>
              <a:gdLst/>
              <a:ahLst/>
              <a:cxnLst/>
              <a:rect l="l" t="t" r="r" b="b"/>
              <a:pathLst>
                <a:path w="244" h="265" extrusionOk="0">
                  <a:moveTo>
                    <a:pt x="129" y="0"/>
                  </a:moveTo>
                  <a:cubicBezTo>
                    <a:pt x="83" y="0"/>
                    <a:pt x="35" y="33"/>
                    <a:pt x="21" y="91"/>
                  </a:cubicBezTo>
                  <a:cubicBezTo>
                    <a:pt x="0" y="145"/>
                    <a:pt x="21" y="227"/>
                    <a:pt x="87" y="248"/>
                  </a:cubicBezTo>
                  <a:cubicBezTo>
                    <a:pt x="104" y="264"/>
                    <a:pt x="124" y="264"/>
                    <a:pt x="141" y="264"/>
                  </a:cubicBezTo>
                  <a:cubicBezTo>
                    <a:pt x="174" y="264"/>
                    <a:pt x="207" y="227"/>
                    <a:pt x="227" y="178"/>
                  </a:cubicBezTo>
                  <a:cubicBezTo>
                    <a:pt x="244" y="124"/>
                    <a:pt x="227" y="75"/>
                    <a:pt x="207" y="42"/>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3" name="Google Shape;20393;p54"/>
            <p:cNvSpPr/>
            <p:nvPr/>
          </p:nvSpPr>
          <p:spPr>
            <a:xfrm>
              <a:off x="4634175" y="2966525"/>
              <a:ext cx="6100" cy="6625"/>
            </a:xfrm>
            <a:custGeom>
              <a:avLst/>
              <a:gdLst/>
              <a:ahLst/>
              <a:cxnLst/>
              <a:rect l="l" t="t" r="r" b="b"/>
              <a:pathLst>
                <a:path w="244" h="265" extrusionOk="0">
                  <a:moveTo>
                    <a:pt x="141" y="0"/>
                  </a:moveTo>
                  <a:cubicBezTo>
                    <a:pt x="104" y="0"/>
                    <a:pt x="71" y="17"/>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4" name="Google Shape;20394;p54"/>
            <p:cNvSpPr/>
            <p:nvPr/>
          </p:nvSpPr>
          <p:spPr>
            <a:xfrm>
              <a:off x="4637275" y="2998575"/>
              <a:ext cx="6000" cy="6625"/>
            </a:xfrm>
            <a:custGeom>
              <a:avLst/>
              <a:gdLst/>
              <a:ahLst/>
              <a:cxnLst/>
              <a:rect l="l" t="t" r="r" b="b"/>
              <a:pathLst>
                <a:path w="240" h="265" extrusionOk="0">
                  <a:moveTo>
                    <a:pt x="139" y="1"/>
                  </a:moveTo>
                  <a:cubicBezTo>
                    <a:pt x="87" y="1"/>
                    <a:pt x="44" y="36"/>
                    <a:pt x="17" y="91"/>
                  </a:cubicBezTo>
                  <a:cubicBezTo>
                    <a:pt x="0" y="161"/>
                    <a:pt x="33" y="231"/>
                    <a:pt x="83" y="264"/>
                  </a:cubicBezTo>
                  <a:lnTo>
                    <a:pt x="136" y="264"/>
                  </a:lnTo>
                  <a:cubicBezTo>
                    <a:pt x="169" y="264"/>
                    <a:pt x="223" y="231"/>
                    <a:pt x="223" y="178"/>
                  </a:cubicBezTo>
                  <a:cubicBezTo>
                    <a:pt x="239" y="145"/>
                    <a:pt x="239" y="91"/>
                    <a:pt x="206" y="58"/>
                  </a:cubicBezTo>
                  <a:cubicBezTo>
                    <a:pt x="206" y="42"/>
                    <a:pt x="186" y="25"/>
                    <a:pt x="169" y="5"/>
                  </a:cubicBezTo>
                  <a:cubicBezTo>
                    <a:pt x="159" y="2"/>
                    <a:pt x="149"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5" name="Google Shape;20395;p54"/>
            <p:cNvSpPr/>
            <p:nvPr/>
          </p:nvSpPr>
          <p:spPr>
            <a:xfrm>
              <a:off x="4696950" y="2861375"/>
              <a:ext cx="6425" cy="6750"/>
            </a:xfrm>
            <a:custGeom>
              <a:avLst/>
              <a:gdLst/>
              <a:ahLst/>
              <a:cxnLst/>
              <a:rect l="l" t="t" r="r" b="b"/>
              <a:pathLst>
                <a:path w="257" h="270" extrusionOk="0">
                  <a:moveTo>
                    <a:pt x="120" y="0"/>
                  </a:moveTo>
                  <a:cubicBezTo>
                    <a:pt x="76" y="0"/>
                    <a:pt x="41" y="32"/>
                    <a:pt x="17" y="83"/>
                  </a:cubicBezTo>
                  <a:cubicBezTo>
                    <a:pt x="0" y="153"/>
                    <a:pt x="33" y="236"/>
                    <a:pt x="87" y="256"/>
                  </a:cubicBezTo>
                  <a:cubicBezTo>
                    <a:pt x="100" y="265"/>
                    <a:pt x="115" y="269"/>
                    <a:pt x="129" y="269"/>
                  </a:cubicBezTo>
                  <a:cubicBezTo>
                    <a:pt x="170" y="269"/>
                    <a:pt x="211" y="238"/>
                    <a:pt x="223" y="186"/>
                  </a:cubicBezTo>
                  <a:cubicBezTo>
                    <a:pt x="256" y="116"/>
                    <a:pt x="223" y="50"/>
                    <a:pt x="169" y="13"/>
                  </a:cubicBezTo>
                  <a:cubicBezTo>
                    <a:pt x="152" y="4"/>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6" name="Google Shape;20396;p54"/>
            <p:cNvSpPr/>
            <p:nvPr/>
          </p:nvSpPr>
          <p:spPr>
            <a:xfrm>
              <a:off x="4690450" y="2926525"/>
              <a:ext cx="6100" cy="6700"/>
            </a:xfrm>
            <a:custGeom>
              <a:avLst/>
              <a:gdLst/>
              <a:ahLst/>
              <a:cxnLst/>
              <a:rect l="l" t="t" r="r" b="b"/>
              <a:pathLst>
                <a:path w="244" h="268" extrusionOk="0">
                  <a:moveTo>
                    <a:pt x="141" y="1"/>
                  </a:moveTo>
                  <a:cubicBezTo>
                    <a:pt x="104" y="1"/>
                    <a:pt x="71" y="21"/>
                    <a:pt x="54" y="38"/>
                  </a:cubicBezTo>
                  <a:cubicBezTo>
                    <a:pt x="1" y="87"/>
                    <a:pt x="1" y="157"/>
                    <a:pt x="38" y="227"/>
                  </a:cubicBezTo>
                  <a:cubicBezTo>
                    <a:pt x="54" y="244"/>
                    <a:pt x="87" y="260"/>
                    <a:pt x="104" y="260"/>
                  </a:cubicBezTo>
                  <a:cubicBezTo>
                    <a:pt x="115" y="265"/>
                    <a:pt x="125" y="267"/>
                    <a:pt x="135" y="267"/>
                  </a:cubicBezTo>
                  <a:cubicBezTo>
                    <a:pt x="159" y="267"/>
                    <a:pt x="179" y="255"/>
                    <a:pt x="190" y="244"/>
                  </a:cubicBezTo>
                  <a:cubicBezTo>
                    <a:pt x="207" y="227"/>
                    <a:pt x="223" y="190"/>
                    <a:pt x="223" y="157"/>
                  </a:cubicBezTo>
                  <a:cubicBezTo>
                    <a:pt x="244" y="124"/>
                    <a:pt x="223" y="87"/>
                    <a:pt x="207" y="54"/>
                  </a:cubicBezTo>
                  <a:cubicBezTo>
                    <a:pt x="190" y="38"/>
                    <a:pt x="174" y="21"/>
                    <a:pt x="157" y="21"/>
                  </a:cubicBezTo>
                  <a:lnTo>
                    <a:pt x="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7" name="Google Shape;20397;p54"/>
            <p:cNvSpPr/>
            <p:nvPr/>
          </p:nvSpPr>
          <p:spPr>
            <a:xfrm>
              <a:off x="4714050" y="2843650"/>
              <a:ext cx="6125" cy="6700"/>
            </a:xfrm>
            <a:custGeom>
              <a:avLst/>
              <a:gdLst/>
              <a:ahLst/>
              <a:cxnLst/>
              <a:rect l="l" t="t" r="r" b="b"/>
              <a:pathLst>
                <a:path w="245" h="268" extrusionOk="0">
                  <a:moveTo>
                    <a:pt x="104" y="1"/>
                  </a:moveTo>
                  <a:cubicBezTo>
                    <a:pt x="87" y="1"/>
                    <a:pt x="54" y="17"/>
                    <a:pt x="54" y="38"/>
                  </a:cubicBezTo>
                  <a:cubicBezTo>
                    <a:pt x="21" y="71"/>
                    <a:pt x="1" y="104"/>
                    <a:pt x="21" y="157"/>
                  </a:cubicBezTo>
                  <a:cubicBezTo>
                    <a:pt x="21" y="190"/>
                    <a:pt x="38" y="223"/>
                    <a:pt x="54" y="244"/>
                  </a:cubicBezTo>
                  <a:cubicBezTo>
                    <a:pt x="78" y="256"/>
                    <a:pt x="93" y="267"/>
                    <a:pt x="113" y="267"/>
                  </a:cubicBezTo>
                  <a:cubicBezTo>
                    <a:pt x="121" y="267"/>
                    <a:pt x="130" y="265"/>
                    <a:pt x="141" y="260"/>
                  </a:cubicBezTo>
                  <a:cubicBezTo>
                    <a:pt x="190" y="260"/>
                    <a:pt x="244" y="190"/>
                    <a:pt x="228" y="120"/>
                  </a:cubicBezTo>
                  <a:cubicBezTo>
                    <a:pt x="228" y="71"/>
                    <a:pt x="190" y="38"/>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8" name="Google Shape;20398;p54"/>
            <p:cNvSpPr/>
            <p:nvPr/>
          </p:nvSpPr>
          <p:spPr>
            <a:xfrm>
              <a:off x="4712400" y="2860550"/>
              <a:ext cx="6000" cy="6425"/>
            </a:xfrm>
            <a:custGeom>
              <a:avLst/>
              <a:gdLst/>
              <a:ahLst/>
              <a:cxnLst/>
              <a:rect l="l" t="t" r="r" b="b"/>
              <a:pathLst>
                <a:path w="240" h="257" extrusionOk="0">
                  <a:moveTo>
                    <a:pt x="111" y="0"/>
                  </a:moveTo>
                  <a:cubicBezTo>
                    <a:pt x="70" y="0"/>
                    <a:pt x="29" y="32"/>
                    <a:pt x="17" y="83"/>
                  </a:cubicBezTo>
                  <a:cubicBezTo>
                    <a:pt x="1" y="149"/>
                    <a:pt x="17" y="219"/>
                    <a:pt x="87" y="252"/>
                  </a:cubicBezTo>
                  <a:cubicBezTo>
                    <a:pt x="96" y="255"/>
                    <a:pt x="106" y="257"/>
                    <a:pt x="115" y="257"/>
                  </a:cubicBezTo>
                  <a:cubicBezTo>
                    <a:pt x="160" y="257"/>
                    <a:pt x="210" y="227"/>
                    <a:pt x="223" y="186"/>
                  </a:cubicBezTo>
                  <a:cubicBezTo>
                    <a:pt x="240" y="116"/>
                    <a:pt x="223"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9" name="Google Shape;20399;p54"/>
            <p:cNvSpPr/>
            <p:nvPr/>
          </p:nvSpPr>
          <p:spPr>
            <a:xfrm>
              <a:off x="4720150" y="2875500"/>
              <a:ext cx="425" cy="2100"/>
            </a:xfrm>
            <a:custGeom>
              <a:avLst/>
              <a:gdLst/>
              <a:ahLst/>
              <a:cxnLst/>
              <a:rect l="l" t="t" r="r" b="b"/>
              <a:pathLst>
                <a:path w="17" h="84" extrusionOk="0">
                  <a:moveTo>
                    <a:pt x="17" y="1"/>
                  </a:moveTo>
                  <a:cubicBezTo>
                    <a:pt x="0" y="34"/>
                    <a:pt x="0" y="50"/>
                    <a:pt x="0" y="83"/>
                  </a:cubicBezTo>
                  <a:cubicBezTo>
                    <a:pt x="0" y="67"/>
                    <a:pt x="17" y="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0" name="Google Shape;20400;p54"/>
            <p:cNvSpPr/>
            <p:nvPr/>
          </p:nvSpPr>
          <p:spPr>
            <a:xfrm>
              <a:off x="4697350" y="2911575"/>
              <a:ext cx="5600" cy="6600"/>
            </a:xfrm>
            <a:custGeom>
              <a:avLst/>
              <a:gdLst/>
              <a:ahLst/>
              <a:cxnLst/>
              <a:rect l="l" t="t" r="r" b="b"/>
              <a:pathLst>
                <a:path w="224" h="264" extrusionOk="0">
                  <a:moveTo>
                    <a:pt x="104" y="1"/>
                  </a:moveTo>
                  <a:cubicBezTo>
                    <a:pt x="34" y="17"/>
                    <a:pt x="1" y="83"/>
                    <a:pt x="1" y="153"/>
                  </a:cubicBezTo>
                  <a:cubicBezTo>
                    <a:pt x="1" y="186"/>
                    <a:pt x="17" y="223"/>
                    <a:pt x="50" y="240"/>
                  </a:cubicBezTo>
                  <a:cubicBezTo>
                    <a:pt x="65" y="252"/>
                    <a:pt x="86" y="263"/>
                    <a:pt x="102" y="263"/>
                  </a:cubicBezTo>
                  <a:cubicBezTo>
                    <a:pt x="109" y="263"/>
                    <a:pt x="116" y="261"/>
                    <a:pt x="120" y="256"/>
                  </a:cubicBezTo>
                  <a:cubicBezTo>
                    <a:pt x="153" y="256"/>
                    <a:pt x="191" y="240"/>
                    <a:pt x="207" y="207"/>
                  </a:cubicBezTo>
                  <a:cubicBezTo>
                    <a:pt x="224" y="186"/>
                    <a:pt x="224" y="153"/>
                    <a:pt x="224" y="120"/>
                  </a:cubicBezTo>
                  <a:cubicBezTo>
                    <a:pt x="224" y="83"/>
                    <a:pt x="207" y="50"/>
                    <a:pt x="174" y="34"/>
                  </a:cubicBezTo>
                  <a:cubicBezTo>
                    <a:pt x="174"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1" name="Google Shape;20401;p54"/>
            <p:cNvSpPr/>
            <p:nvPr/>
          </p:nvSpPr>
          <p:spPr>
            <a:xfrm>
              <a:off x="4708500" y="2830175"/>
              <a:ext cx="5575" cy="6700"/>
            </a:xfrm>
            <a:custGeom>
              <a:avLst/>
              <a:gdLst/>
              <a:ahLst/>
              <a:cxnLst/>
              <a:rect l="l" t="t" r="r" b="b"/>
              <a:pathLst>
                <a:path w="223" h="268" extrusionOk="0">
                  <a:moveTo>
                    <a:pt x="121" y="1"/>
                  </a:moveTo>
                  <a:cubicBezTo>
                    <a:pt x="115" y="1"/>
                    <a:pt x="109" y="2"/>
                    <a:pt x="103" y="8"/>
                  </a:cubicBezTo>
                  <a:cubicBezTo>
                    <a:pt x="70" y="8"/>
                    <a:pt x="37" y="24"/>
                    <a:pt x="17" y="61"/>
                  </a:cubicBezTo>
                  <a:cubicBezTo>
                    <a:pt x="0" y="78"/>
                    <a:pt x="0" y="111"/>
                    <a:pt x="0" y="144"/>
                  </a:cubicBezTo>
                  <a:cubicBezTo>
                    <a:pt x="0" y="181"/>
                    <a:pt x="17" y="214"/>
                    <a:pt x="54" y="231"/>
                  </a:cubicBezTo>
                  <a:cubicBezTo>
                    <a:pt x="70" y="247"/>
                    <a:pt x="103" y="268"/>
                    <a:pt x="140" y="268"/>
                  </a:cubicBezTo>
                  <a:cubicBezTo>
                    <a:pt x="190" y="247"/>
                    <a:pt x="223" y="181"/>
                    <a:pt x="223" y="111"/>
                  </a:cubicBezTo>
                  <a:cubicBezTo>
                    <a:pt x="223" y="78"/>
                    <a:pt x="206" y="41"/>
                    <a:pt x="173" y="24"/>
                  </a:cubicBezTo>
                  <a:lnTo>
                    <a:pt x="157" y="8"/>
                  </a:ln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2" name="Google Shape;20402;p54"/>
            <p:cNvSpPr/>
            <p:nvPr/>
          </p:nvSpPr>
          <p:spPr>
            <a:xfrm>
              <a:off x="4698600" y="2896125"/>
              <a:ext cx="6100" cy="6500"/>
            </a:xfrm>
            <a:custGeom>
              <a:avLst/>
              <a:gdLst/>
              <a:ahLst/>
              <a:cxnLst/>
              <a:rect l="l" t="t" r="r" b="b"/>
              <a:pathLst>
                <a:path w="244" h="260" extrusionOk="0">
                  <a:moveTo>
                    <a:pt x="103" y="0"/>
                  </a:moveTo>
                  <a:cubicBezTo>
                    <a:pt x="54" y="17"/>
                    <a:pt x="0" y="83"/>
                    <a:pt x="21" y="153"/>
                  </a:cubicBezTo>
                  <a:cubicBezTo>
                    <a:pt x="21" y="214"/>
                    <a:pt x="71" y="259"/>
                    <a:pt x="119" y="259"/>
                  </a:cubicBezTo>
                  <a:cubicBezTo>
                    <a:pt x="126" y="259"/>
                    <a:pt x="134" y="258"/>
                    <a:pt x="141" y="256"/>
                  </a:cubicBezTo>
                  <a:cubicBezTo>
                    <a:pt x="174" y="256"/>
                    <a:pt x="190" y="239"/>
                    <a:pt x="207" y="206"/>
                  </a:cubicBezTo>
                  <a:cubicBezTo>
                    <a:pt x="227" y="186"/>
                    <a:pt x="244" y="153"/>
                    <a:pt x="227" y="120"/>
                  </a:cubicBezTo>
                  <a:cubicBezTo>
                    <a:pt x="227" y="83"/>
                    <a:pt x="207" y="50"/>
                    <a:pt x="190" y="33"/>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3" name="Google Shape;20403;p54"/>
            <p:cNvSpPr/>
            <p:nvPr/>
          </p:nvSpPr>
          <p:spPr>
            <a:xfrm>
              <a:off x="4692200" y="2881475"/>
              <a:ext cx="6000" cy="6650"/>
            </a:xfrm>
            <a:custGeom>
              <a:avLst/>
              <a:gdLst/>
              <a:ahLst/>
              <a:cxnLst/>
              <a:rect l="l" t="t" r="r" b="b"/>
              <a:pathLst>
                <a:path w="240" h="266" extrusionOk="0">
                  <a:moveTo>
                    <a:pt x="104" y="1"/>
                  </a:moveTo>
                  <a:cubicBezTo>
                    <a:pt x="34" y="17"/>
                    <a:pt x="1" y="87"/>
                    <a:pt x="17" y="153"/>
                  </a:cubicBezTo>
                  <a:cubicBezTo>
                    <a:pt x="17" y="190"/>
                    <a:pt x="34" y="223"/>
                    <a:pt x="50" y="240"/>
                  </a:cubicBezTo>
                  <a:cubicBezTo>
                    <a:pt x="76" y="252"/>
                    <a:pt x="92" y="265"/>
                    <a:pt x="111" y="265"/>
                  </a:cubicBezTo>
                  <a:cubicBezTo>
                    <a:pt x="119" y="265"/>
                    <a:pt x="127" y="263"/>
                    <a:pt x="137" y="256"/>
                  </a:cubicBezTo>
                  <a:cubicBezTo>
                    <a:pt x="190" y="256"/>
                    <a:pt x="240" y="190"/>
                    <a:pt x="223" y="120"/>
                  </a:cubicBezTo>
                  <a:cubicBezTo>
                    <a:pt x="223" y="8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4" name="Google Shape;20404;p54"/>
            <p:cNvSpPr/>
            <p:nvPr/>
          </p:nvSpPr>
          <p:spPr>
            <a:xfrm>
              <a:off x="4672825" y="3023200"/>
              <a:ext cx="6100" cy="6425"/>
            </a:xfrm>
            <a:custGeom>
              <a:avLst/>
              <a:gdLst/>
              <a:ahLst/>
              <a:cxnLst/>
              <a:rect l="l" t="t" r="r" b="b"/>
              <a:pathLst>
                <a:path w="244" h="257" extrusionOk="0">
                  <a:moveTo>
                    <a:pt x="104" y="1"/>
                  </a:moveTo>
                  <a:cubicBezTo>
                    <a:pt x="54" y="17"/>
                    <a:pt x="1" y="87"/>
                    <a:pt x="21" y="153"/>
                  </a:cubicBezTo>
                  <a:cubicBezTo>
                    <a:pt x="21" y="190"/>
                    <a:pt x="38" y="223"/>
                    <a:pt x="54" y="240"/>
                  </a:cubicBezTo>
                  <a:cubicBezTo>
                    <a:pt x="87" y="256"/>
                    <a:pt x="104" y="256"/>
                    <a:pt x="141" y="256"/>
                  </a:cubicBezTo>
                  <a:cubicBezTo>
                    <a:pt x="174" y="256"/>
                    <a:pt x="190" y="240"/>
                    <a:pt x="207" y="207"/>
                  </a:cubicBezTo>
                  <a:cubicBezTo>
                    <a:pt x="227" y="174"/>
                    <a:pt x="244" y="137"/>
                    <a:pt x="227" y="104"/>
                  </a:cubicBezTo>
                  <a:cubicBezTo>
                    <a:pt x="227" y="71"/>
                    <a:pt x="207" y="50"/>
                    <a:pt x="190" y="17"/>
                  </a:cubicBezTo>
                  <a:lnTo>
                    <a:pt x="157" y="17"/>
                  </a:ln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5" name="Google Shape;20405;p54"/>
            <p:cNvSpPr/>
            <p:nvPr/>
          </p:nvSpPr>
          <p:spPr>
            <a:xfrm>
              <a:off x="4672000" y="2975400"/>
              <a:ext cx="4350" cy="6600"/>
            </a:xfrm>
            <a:custGeom>
              <a:avLst/>
              <a:gdLst/>
              <a:ahLst/>
              <a:cxnLst/>
              <a:rect l="l" t="t" r="r" b="b"/>
              <a:pathLst>
                <a:path w="174" h="264" extrusionOk="0">
                  <a:moveTo>
                    <a:pt x="142" y="0"/>
                  </a:moveTo>
                  <a:cubicBezTo>
                    <a:pt x="88" y="0"/>
                    <a:pt x="48" y="35"/>
                    <a:pt x="17" y="90"/>
                  </a:cubicBezTo>
                  <a:cubicBezTo>
                    <a:pt x="1" y="161"/>
                    <a:pt x="34" y="231"/>
                    <a:pt x="87" y="247"/>
                  </a:cubicBezTo>
                  <a:cubicBezTo>
                    <a:pt x="104" y="264"/>
                    <a:pt x="120" y="264"/>
                    <a:pt x="120" y="264"/>
                  </a:cubicBezTo>
                  <a:cubicBezTo>
                    <a:pt x="120" y="247"/>
                    <a:pt x="120" y="231"/>
                    <a:pt x="137" y="210"/>
                  </a:cubicBezTo>
                  <a:cubicBezTo>
                    <a:pt x="137" y="144"/>
                    <a:pt x="157" y="74"/>
                    <a:pt x="174" y="25"/>
                  </a:cubicBezTo>
                  <a:lnTo>
                    <a:pt x="174" y="4"/>
                  </a:lnTo>
                  <a:cubicBezTo>
                    <a:pt x="163" y="1"/>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6" name="Google Shape;20406;p54"/>
            <p:cNvSpPr/>
            <p:nvPr/>
          </p:nvSpPr>
          <p:spPr>
            <a:xfrm>
              <a:off x="4653550" y="2854925"/>
              <a:ext cx="6425" cy="6525"/>
            </a:xfrm>
            <a:custGeom>
              <a:avLst/>
              <a:gdLst/>
              <a:ahLst/>
              <a:cxnLst/>
              <a:rect l="l" t="t" r="r" b="b"/>
              <a:pathLst>
                <a:path w="257" h="261" extrusionOk="0">
                  <a:moveTo>
                    <a:pt x="128" y="1"/>
                  </a:moveTo>
                  <a:cubicBezTo>
                    <a:pt x="86" y="1"/>
                    <a:pt x="46" y="34"/>
                    <a:pt x="34" y="82"/>
                  </a:cubicBezTo>
                  <a:cubicBezTo>
                    <a:pt x="1" y="152"/>
                    <a:pt x="34" y="222"/>
                    <a:pt x="87" y="255"/>
                  </a:cubicBezTo>
                  <a:cubicBezTo>
                    <a:pt x="103" y="259"/>
                    <a:pt x="117" y="261"/>
                    <a:pt x="131" y="261"/>
                  </a:cubicBezTo>
                  <a:cubicBezTo>
                    <a:pt x="177" y="261"/>
                    <a:pt x="214" y="238"/>
                    <a:pt x="240" y="185"/>
                  </a:cubicBezTo>
                  <a:cubicBezTo>
                    <a:pt x="256" y="119"/>
                    <a:pt x="223" y="32"/>
                    <a:pt x="174" y="16"/>
                  </a:cubicBezTo>
                  <a:cubicBezTo>
                    <a:pt x="159" y="6"/>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7" name="Google Shape;20407;p54"/>
            <p:cNvSpPr/>
            <p:nvPr/>
          </p:nvSpPr>
          <p:spPr>
            <a:xfrm>
              <a:off x="4668600" y="2945900"/>
              <a:ext cx="6000" cy="6425"/>
            </a:xfrm>
            <a:custGeom>
              <a:avLst/>
              <a:gdLst/>
              <a:ahLst/>
              <a:cxnLst/>
              <a:rect l="l" t="t" r="r" b="b"/>
              <a:pathLst>
                <a:path w="240" h="257" extrusionOk="0">
                  <a:moveTo>
                    <a:pt x="137" y="1"/>
                  </a:moveTo>
                  <a:cubicBezTo>
                    <a:pt x="120" y="1"/>
                    <a:pt x="87" y="1"/>
                    <a:pt x="67" y="34"/>
                  </a:cubicBezTo>
                  <a:cubicBezTo>
                    <a:pt x="17" y="71"/>
                    <a:pt x="1" y="153"/>
                    <a:pt x="50" y="207"/>
                  </a:cubicBezTo>
                  <a:cubicBezTo>
                    <a:pt x="67" y="240"/>
                    <a:pt x="87" y="256"/>
                    <a:pt x="120" y="256"/>
                  </a:cubicBezTo>
                  <a:cubicBezTo>
                    <a:pt x="153" y="256"/>
                    <a:pt x="170" y="256"/>
                    <a:pt x="207" y="223"/>
                  </a:cubicBezTo>
                  <a:cubicBezTo>
                    <a:pt x="223" y="207"/>
                    <a:pt x="240" y="174"/>
                    <a:pt x="240" y="137"/>
                  </a:cubicBezTo>
                  <a:cubicBezTo>
                    <a:pt x="240" y="104"/>
                    <a:pt x="240" y="71"/>
                    <a:pt x="223" y="50"/>
                  </a:cubicBezTo>
                  <a:cubicBezTo>
                    <a:pt x="207" y="34"/>
                    <a:pt x="190"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8" name="Google Shape;20408;p54"/>
            <p:cNvSpPr/>
            <p:nvPr/>
          </p:nvSpPr>
          <p:spPr>
            <a:xfrm>
              <a:off x="4664275" y="2960850"/>
              <a:ext cx="6000" cy="6425"/>
            </a:xfrm>
            <a:custGeom>
              <a:avLst/>
              <a:gdLst/>
              <a:ahLst/>
              <a:cxnLst/>
              <a:rect l="l" t="t" r="r" b="b"/>
              <a:pathLst>
                <a:path w="240" h="257" extrusionOk="0">
                  <a:moveTo>
                    <a:pt x="127" y="0"/>
                  </a:moveTo>
                  <a:cubicBezTo>
                    <a:pt x="80" y="0"/>
                    <a:pt x="31" y="30"/>
                    <a:pt x="17" y="71"/>
                  </a:cubicBezTo>
                  <a:cubicBezTo>
                    <a:pt x="0" y="141"/>
                    <a:pt x="17" y="227"/>
                    <a:pt x="87" y="244"/>
                  </a:cubicBezTo>
                  <a:cubicBezTo>
                    <a:pt x="100" y="252"/>
                    <a:pt x="115" y="257"/>
                    <a:pt x="129" y="257"/>
                  </a:cubicBezTo>
                  <a:cubicBezTo>
                    <a:pt x="170" y="257"/>
                    <a:pt x="211" y="225"/>
                    <a:pt x="223" y="174"/>
                  </a:cubicBezTo>
                  <a:cubicBezTo>
                    <a:pt x="240" y="108"/>
                    <a:pt x="223" y="38"/>
                    <a:pt x="157" y="5"/>
                  </a:cubicBezTo>
                  <a:cubicBezTo>
                    <a:pt x="148" y="2"/>
                    <a:pt x="13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9" name="Google Shape;20409;p54"/>
            <p:cNvSpPr/>
            <p:nvPr/>
          </p:nvSpPr>
          <p:spPr>
            <a:xfrm>
              <a:off x="4766925" y="3020950"/>
              <a:ext cx="6425" cy="6475"/>
            </a:xfrm>
            <a:custGeom>
              <a:avLst/>
              <a:gdLst/>
              <a:ahLst/>
              <a:cxnLst/>
              <a:rect l="l" t="t" r="r" b="b"/>
              <a:pathLst>
                <a:path w="257" h="259" extrusionOk="0">
                  <a:moveTo>
                    <a:pt x="146" y="0"/>
                  </a:moveTo>
                  <a:cubicBezTo>
                    <a:pt x="98" y="0"/>
                    <a:pt x="48" y="33"/>
                    <a:pt x="34" y="91"/>
                  </a:cubicBezTo>
                  <a:cubicBezTo>
                    <a:pt x="1" y="140"/>
                    <a:pt x="34" y="227"/>
                    <a:pt x="87" y="243"/>
                  </a:cubicBezTo>
                  <a:cubicBezTo>
                    <a:pt x="105" y="253"/>
                    <a:pt x="122" y="258"/>
                    <a:pt x="138" y="258"/>
                  </a:cubicBezTo>
                  <a:cubicBezTo>
                    <a:pt x="181" y="258"/>
                    <a:pt x="216" y="225"/>
                    <a:pt x="240" y="177"/>
                  </a:cubicBezTo>
                  <a:cubicBezTo>
                    <a:pt x="256" y="107"/>
                    <a:pt x="223" y="37"/>
                    <a:pt x="174" y="4"/>
                  </a:cubicBezTo>
                  <a:cubicBezTo>
                    <a:pt x="165" y="1"/>
                    <a:pt x="155"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0" name="Google Shape;20410;p54"/>
            <p:cNvSpPr/>
            <p:nvPr/>
          </p:nvSpPr>
          <p:spPr>
            <a:xfrm>
              <a:off x="4658300" y="2903325"/>
              <a:ext cx="5575" cy="6525"/>
            </a:xfrm>
            <a:custGeom>
              <a:avLst/>
              <a:gdLst/>
              <a:ahLst/>
              <a:cxnLst/>
              <a:rect l="l" t="t" r="r" b="b"/>
              <a:pathLst>
                <a:path w="223" h="261" extrusionOk="0">
                  <a:moveTo>
                    <a:pt x="103" y="1"/>
                  </a:moveTo>
                  <a:cubicBezTo>
                    <a:pt x="33" y="22"/>
                    <a:pt x="0" y="71"/>
                    <a:pt x="0" y="158"/>
                  </a:cubicBezTo>
                  <a:cubicBezTo>
                    <a:pt x="0" y="191"/>
                    <a:pt x="17" y="207"/>
                    <a:pt x="50" y="228"/>
                  </a:cubicBezTo>
                  <a:cubicBezTo>
                    <a:pt x="66" y="261"/>
                    <a:pt x="103" y="261"/>
                    <a:pt x="120" y="261"/>
                  </a:cubicBezTo>
                  <a:cubicBezTo>
                    <a:pt x="153" y="261"/>
                    <a:pt x="190" y="228"/>
                    <a:pt x="206" y="207"/>
                  </a:cubicBezTo>
                  <a:cubicBezTo>
                    <a:pt x="223" y="174"/>
                    <a:pt x="223" y="141"/>
                    <a:pt x="223" y="104"/>
                  </a:cubicBezTo>
                  <a:cubicBezTo>
                    <a:pt x="223" y="71"/>
                    <a:pt x="206" y="38"/>
                    <a:pt x="169" y="22"/>
                  </a:cubicBezTo>
                  <a:cubicBezTo>
                    <a:pt x="169" y="22"/>
                    <a:pt x="153"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1" name="Google Shape;20411;p54"/>
            <p:cNvSpPr/>
            <p:nvPr/>
          </p:nvSpPr>
          <p:spPr>
            <a:xfrm>
              <a:off x="4661275" y="2930750"/>
              <a:ext cx="6025" cy="6450"/>
            </a:xfrm>
            <a:custGeom>
              <a:avLst/>
              <a:gdLst/>
              <a:ahLst/>
              <a:cxnLst/>
              <a:rect l="l" t="t" r="r" b="b"/>
              <a:pathLst>
                <a:path w="241" h="258" extrusionOk="0">
                  <a:moveTo>
                    <a:pt x="127" y="1"/>
                  </a:moveTo>
                  <a:cubicBezTo>
                    <a:pt x="82" y="1"/>
                    <a:pt x="31" y="33"/>
                    <a:pt x="17" y="91"/>
                  </a:cubicBezTo>
                  <a:cubicBezTo>
                    <a:pt x="1" y="108"/>
                    <a:pt x="1" y="124"/>
                    <a:pt x="1" y="141"/>
                  </a:cubicBezTo>
                  <a:cubicBezTo>
                    <a:pt x="17" y="194"/>
                    <a:pt x="34" y="227"/>
                    <a:pt x="71" y="244"/>
                  </a:cubicBezTo>
                  <a:cubicBezTo>
                    <a:pt x="92" y="253"/>
                    <a:pt x="110" y="258"/>
                    <a:pt x="127" y="258"/>
                  </a:cubicBezTo>
                  <a:cubicBezTo>
                    <a:pt x="149" y="258"/>
                    <a:pt x="169" y="249"/>
                    <a:pt x="191" y="227"/>
                  </a:cubicBezTo>
                  <a:cubicBezTo>
                    <a:pt x="207" y="211"/>
                    <a:pt x="207" y="194"/>
                    <a:pt x="224" y="178"/>
                  </a:cubicBezTo>
                  <a:cubicBezTo>
                    <a:pt x="240" y="108"/>
                    <a:pt x="207"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2" name="Google Shape;20412;p54"/>
            <p:cNvSpPr/>
            <p:nvPr/>
          </p:nvSpPr>
          <p:spPr>
            <a:xfrm>
              <a:off x="4679725" y="2960025"/>
              <a:ext cx="2200" cy="4350"/>
            </a:xfrm>
            <a:custGeom>
              <a:avLst/>
              <a:gdLst/>
              <a:ahLst/>
              <a:cxnLst/>
              <a:rect l="l" t="t" r="r" b="b"/>
              <a:pathLst>
                <a:path w="88" h="174" extrusionOk="0">
                  <a:moveTo>
                    <a:pt x="87" y="0"/>
                  </a:moveTo>
                  <a:cubicBezTo>
                    <a:pt x="54" y="0"/>
                    <a:pt x="17" y="38"/>
                    <a:pt x="17" y="71"/>
                  </a:cubicBezTo>
                  <a:cubicBezTo>
                    <a:pt x="1" y="104"/>
                    <a:pt x="1" y="141"/>
                    <a:pt x="17" y="174"/>
                  </a:cubicBezTo>
                  <a:cubicBezTo>
                    <a:pt x="34" y="104"/>
                    <a:pt x="71" y="54"/>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3" name="Google Shape;20413;p54"/>
            <p:cNvSpPr/>
            <p:nvPr/>
          </p:nvSpPr>
          <p:spPr>
            <a:xfrm>
              <a:off x="4827025" y="2980650"/>
              <a:ext cx="6100" cy="6500"/>
            </a:xfrm>
            <a:custGeom>
              <a:avLst/>
              <a:gdLst/>
              <a:ahLst/>
              <a:cxnLst/>
              <a:rect l="l" t="t" r="r" b="b"/>
              <a:pathLst>
                <a:path w="244" h="260" extrusionOk="0">
                  <a:moveTo>
                    <a:pt x="104" y="0"/>
                  </a:moveTo>
                  <a:cubicBezTo>
                    <a:pt x="54" y="21"/>
                    <a:pt x="1" y="70"/>
                    <a:pt x="17" y="157"/>
                  </a:cubicBezTo>
                  <a:cubicBezTo>
                    <a:pt x="17" y="190"/>
                    <a:pt x="38" y="206"/>
                    <a:pt x="54" y="227"/>
                  </a:cubicBezTo>
                  <a:cubicBezTo>
                    <a:pt x="87" y="260"/>
                    <a:pt x="120" y="260"/>
                    <a:pt x="141" y="260"/>
                  </a:cubicBezTo>
                  <a:cubicBezTo>
                    <a:pt x="207" y="243"/>
                    <a:pt x="244" y="173"/>
                    <a:pt x="244" y="103"/>
                  </a:cubicBezTo>
                  <a:cubicBezTo>
                    <a:pt x="223" y="54"/>
                    <a:pt x="207"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4" name="Google Shape;20414;p54"/>
            <p:cNvSpPr/>
            <p:nvPr/>
          </p:nvSpPr>
          <p:spPr>
            <a:xfrm>
              <a:off x="4810325" y="2983600"/>
              <a:ext cx="6425" cy="6550"/>
            </a:xfrm>
            <a:custGeom>
              <a:avLst/>
              <a:gdLst/>
              <a:ahLst/>
              <a:cxnLst/>
              <a:rect l="l" t="t" r="r" b="b"/>
              <a:pathLst>
                <a:path w="257" h="262" extrusionOk="0">
                  <a:moveTo>
                    <a:pt x="140" y="0"/>
                  </a:moveTo>
                  <a:cubicBezTo>
                    <a:pt x="96" y="0"/>
                    <a:pt x="47" y="35"/>
                    <a:pt x="34" y="88"/>
                  </a:cubicBezTo>
                  <a:cubicBezTo>
                    <a:pt x="1" y="158"/>
                    <a:pt x="34" y="228"/>
                    <a:pt x="87" y="245"/>
                  </a:cubicBezTo>
                  <a:cubicBezTo>
                    <a:pt x="104" y="261"/>
                    <a:pt x="120" y="261"/>
                    <a:pt x="137" y="261"/>
                  </a:cubicBezTo>
                  <a:cubicBezTo>
                    <a:pt x="190" y="261"/>
                    <a:pt x="223" y="228"/>
                    <a:pt x="240" y="175"/>
                  </a:cubicBezTo>
                  <a:cubicBezTo>
                    <a:pt x="256" y="125"/>
                    <a:pt x="240" y="72"/>
                    <a:pt x="207" y="39"/>
                  </a:cubicBezTo>
                  <a:cubicBezTo>
                    <a:pt x="207" y="22"/>
                    <a:pt x="190" y="22"/>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5" name="Google Shape;20415;p54"/>
            <p:cNvSpPr/>
            <p:nvPr/>
          </p:nvSpPr>
          <p:spPr>
            <a:xfrm>
              <a:off x="4823625" y="2949300"/>
              <a:ext cx="6000" cy="6700"/>
            </a:xfrm>
            <a:custGeom>
              <a:avLst/>
              <a:gdLst/>
              <a:ahLst/>
              <a:cxnLst/>
              <a:rect l="l" t="t" r="r" b="b"/>
              <a:pathLst>
                <a:path w="240" h="268" extrusionOk="0">
                  <a:moveTo>
                    <a:pt x="104" y="1"/>
                  </a:moveTo>
                  <a:cubicBezTo>
                    <a:pt x="33" y="17"/>
                    <a:pt x="0" y="87"/>
                    <a:pt x="17" y="157"/>
                  </a:cubicBezTo>
                  <a:cubicBezTo>
                    <a:pt x="17" y="190"/>
                    <a:pt x="33" y="223"/>
                    <a:pt x="71" y="244"/>
                  </a:cubicBezTo>
                  <a:cubicBezTo>
                    <a:pt x="82" y="256"/>
                    <a:pt x="94" y="267"/>
                    <a:pt x="111" y="267"/>
                  </a:cubicBezTo>
                  <a:cubicBezTo>
                    <a:pt x="119" y="267"/>
                    <a:pt x="127" y="265"/>
                    <a:pt x="137" y="260"/>
                  </a:cubicBezTo>
                  <a:cubicBezTo>
                    <a:pt x="174" y="260"/>
                    <a:pt x="190" y="244"/>
                    <a:pt x="207" y="207"/>
                  </a:cubicBezTo>
                  <a:cubicBezTo>
                    <a:pt x="223" y="190"/>
                    <a:pt x="240" y="157"/>
                    <a:pt x="223" y="120"/>
                  </a:cubicBezTo>
                  <a:cubicBezTo>
                    <a:pt x="223" y="87"/>
                    <a:pt x="207" y="54"/>
                    <a:pt x="190" y="38"/>
                  </a:cubicBezTo>
                  <a:cubicBezTo>
                    <a:pt x="174" y="17"/>
                    <a:pt x="174" y="17"/>
                    <a:pt x="153" y="17"/>
                  </a:cubicBezTo>
                  <a:lnTo>
                    <a:pt x="137"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6" name="Google Shape;20416;p54"/>
            <p:cNvSpPr/>
            <p:nvPr/>
          </p:nvSpPr>
          <p:spPr>
            <a:xfrm>
              <a:off x="4797450" y="2984975"/>
              <a:ext cx="6000" cy="6500"/>
            </a:xfrm>
            <a:custGeom>
              <a:avLst/>
              <a:gdLst/>
              <a:ahLst/>
              <a:cxnLst/>
              <a:rect l="l" t="t" r="r" b="b"/>
              <a:pathLst>
                <a:path w="240" h="260" extrusionOk="0">
                  <a:moveTo>
                    <a:pt x="136" y="0"/>
                  </a:moveTo>
                  <a:cubicBezTo>
                    <a:pt x="103" y="0"/>
                    <a:pt x="66" y="0"/>
                    <a:pt x="50" y="33"/>
                  </a:cubicBezTo>
                  <a:cubicBezTo>
                    <a:pt x="0" y="70"/>
                    <a:pt x="0" y="157"/>
                    <a:pt x="33" y="206"/>
                  </a:cubicBezTo>
                  <a:cubicBezTo>
                    <a:pt x="50" y="239"/>
                    <a:pt x="87" y="260"/>
                    <a:pt x="103" y="260"/>
                  </a:cubicBezTo>
                  <a:cubicBezTo>
                    <a:pt x="136" y="260"/>
                    <a:pt x="169" y="260"/>
                    <a:pt x="190" y="239"/>
                  </a:cubicBezTo>
                  <a:cubicBezTo>
                    <a:pt x="206" y="206"/>
                    <a:pt x="223" y="173"/>
                    <a:pt x="223" y="136"/>
                  </a:cubicBezTo>
                  <a:cubicBezTo>
                    <a:pt x="239" y="103"/>
                    <a:pt x="223" y="70"/>
                    <a:pt x="206" y="54"/>
                  </a:cubicBezTo>
                  <a:cubicBezTo>
                    <a:pt x="190" y="33"/>
                    <a:pt x="169" y="17"/>
                    <a:pt x="153" y="17"/>
                  </a:cubicBezTo>
                  <a:cubicBezTo>
                    <a:pt x="153"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7" name="Google Shape;20417;p54"/>
            <p:cNvSpPr/>
            <p:nvPr/>
          </p:nvSpPr>
          <p:spPr>
            <a:xfrm>
              <a:off x="4781975" y="2989950"/>
              <a:ext cx="6000" cy="6700"/>
            </a:xfrm>
            <a:custGeom>
              <a:avLst/>
              <a:gdLst/>
              <a:ahLst/>
              <a:cxnLst/>
              <a:rect l="l" t="t" r="r" b="b"/>
              <a:pathLst>
                <a:path w="240" h="268" extrusionOk="0">
                  <a:moveTo>
                    <a:pt x="120" y="0"/>
                  </a:moveTo>
                  <a:cubicBezTo>
                    <a:pt x="115" y="0"/>
                    <a:pt x="109" y="2"/>
                    <a:pt x="104" y="7"/>
                  </a:cubicBezTo>
                  <a:lnTo>
                    <a:pt x="67" y="7"/>
                  </a:lnTo>
                  <a:cubicBezTo>
                    <a:pt x="34" y="24"/>
                    <a:pt x="1" y="94"/>
                    <a:pt x="17" y="143"/>
                  </a:cubicBezTo>
                  <a:cubicBezTo>
                    <a:pt x="17" y="181"/>
                    <a:pt x="34" y="214"/>
                    <a:pt x="50" y="230"/>
                  </a:cubicBezTo>
                  <a:cubicBezTo>
                    <a:pt x="67" y="246"/>
                    <a:pt x="104" y="267"/>
                    <a:pt x="137" y="267"/>
                  </a:cubicBezTo>
                  <a:cubicBezTo>
                    <a:pt x="190" y="246"/>
                    <a:pt x="240" y="181"/>
                    <a:pt x="223" y="110"/>
                  </a:cubicBezTo>
                  <a:lnTo>
                    <a:pt x="223" y="77"/>
                  </a:ln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8" name="Google Shape;20418;p54"/>
            <p:cNvSpPr/>
            <p:nvPr/>
          </p:nvSpPr>
          <p:spPr>
            <a:xfrm>
              <a:off x="4766525" y="2990525"/>
              <a:ext cx="6000" cy="6525"/>
            </a:xfrm>
            <a:custGeom>
              <a:avLst/>
              <a:gdLst/>
              <a:ahLst/>
              <a:cxnLst/>
              <a:rect l="l" t="t" r="r" b="b"/>
              <a:pathLst>
                <a:path w="240" h="261" extrusionOk="0">
                  <a:moveTo>
                    <a:pt x="136" y="1"/>
                  </a:moveTo>
                  <a:cubicBezTo>
                    <a:pt x="103" y="17"/>
                    <a:pt x="50" y="54"/>
                    <a:pt x="17" y="87"/>
                  </a:cubicBezTo>
                  <a:cubicBezTo>
                    <a:pt x="0" y="120"/>
                    <a:pt x="17" y="174"/>
                    <a:pt x="33" y="207"/>
                  </a:cubicBezTo>
                  <a:cubicBezTo>
                    <a:pt x="50" y="223"/>
                    <a:pt x="87" y="244"/>
                    <a:pt x="103" y="261"/>
                  </a:cubicBezTo>
                  <a:cubicBezTo>
                    <a:pt x="136" y="261"/>
                    <a:pt x="169" y="244"/>
                    <a:pt x="190" y="223"/>
                  </a:cubicBezTo>
                  <a:cubicBezTo>
                    <a:pt x="239" y="174"/>
                    <a:pt x="239" y="87"/>
                    <a:pt x="207"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9" name="Google Shape;20419;p54"/>
            <p:cNvSpPr/>
            <p:nvPr/>
          </p:nvSpPr>
          <p:spPr>
            <a:xfrm>
              <a:off x="4775500" y="3007850"/>
              <a:ext cx="6100" cy="6450"/>
            </a:xfrm>
            <a:custGeom>
              <a:avLst/>
              <a:gdLst/>
              <a:ahLst/>
              <a:cxnLst/>
              <a:rect l="l" t="t" r="r" b="b"/>
              <a:pathLst>
                <a:path w="244" h="258" extrusionOk="0">
                  <a:moveTo>
                    <a:pt x="113" y="0"/>
                  </a:moveTo>
                  <a:cubicBezTo>
                    <a:pt x="71" y="0"/>
                    <a:pt x="32" y="31"/>
                    <a:pt x="17" y="83"/>
                  </a:cubicBezTo>
                  <a:cubicBezTo>
                    <a:pt x="0" y="149"/>
                    <a:pt x="17" y="219"/>
                    <a:pt x="70" y="252"/>
                  </a:cubicBezTo>
                  <a:cubicBezTo>
                    <a:pt x="83" y="256"/>
                    <a:pt x="96" y="258"/>
                    <a:pt x="109" y="258"/>
                  </a:cubicBezTo>
                  <a:cubicBezTo>
                    <a:pt x="163" y="258"/>
                    <a:pt x="209" y="223"/>
                    <a:pt x="223" y="170"/>
                  </a:cubicBezTo>
                  <a:cubicBezTo>
                    <a:pt x="243" y="99"/>
                    <a:pt x="206" y="29"/>
                    <a:pt x="157" y="13"/>
                  </a:cubicBezTo>
                  <a:cubicBezTo>
                    <a:pt x="142"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0" name="Google Shape;20420;p54"/>
            <p:cNvSpPr/>
            <p:nvPr/>
          </p:nvSpPr>
          <p:spPr>
            <a:xfrm>
              <a:off x="4780225" y="3033100"/>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0"/>
                    <a:pt x="83" y="263"/>
                    <a:pt x="114" y="263"/>
                  </a:cubicBezTo>
                  <a:cubicBezTo>
                    <a:pt x="140" y="263"/>
                    <a:pt x="166" y="255"/>
                    <a:pt x="190" y="240"/>
                  </a:cubicBezTo>
                  <a:cubicBezTo>
                    <a:pt x="240" y="190"/>
                    <a:pt x="240" y="104"/>
                    <a:pt x="207" y="50"/>
                  </a:cubicBezTo>
                  <a:cubicBezTo>
                    <a:pt x="190" y="34"/>
                    <a:pt x="190" y="17"/>
                    <a:pt x="174"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1" name="Google Shape;20421;p54"/>
            <p:cNvSpPr/>
            <p:nvPr/>
          </p:nvSpPr>
          <p:spPr>
            <a:xfrm>
              <a:off x="4679725" y="2835925"/>
              <a:ext cx="6000" cy="6525"/>
            </a:xfrm>
            <a:custGeom>
              <a:avLst/>
              <a:gdLst/>
              <a:ahLst/>
              <a:cxnLst/>
              <a:rect l="l" t="t" r="r" b="b"/>
              <a:pathLst>
                <a:path w="240" h="261" extrusionOk="0">
                  <a:moveTo>
                    <a:pt x="104" y="1"/>
                  </a:moveTo>
                  <a:cubicBezTo>
                    <a:pt x="71" y="1"/>
                    <a:pt x="54" y="17"/>
                    <a:pt x="34" y="54"/>
                  </a:cubicBezTo>
                  <a:cubicBezTo>
                    <a:pt x="17" y="87"/>
                    <a:pt x="1" y="120"/>
                    <a:pt x="17" y="157"/>
                  </a:cubicBezTo>
                  <a:cubicBezTo>
                    <a:pt x="17" y="190"/>
                    <a:pt x="34" y="207"/>
                    <a:pt x="54" y="244"/>
                  </a:cubicBezTo>
                  <a:cubicBezTo>
                    <a:pt x="87" y="260"/>
                    <a:pt x="104" y="260"/>
                    <a:pt x="137" y="260"/>
                  </a:cubicBezTo>
                  <a:cubicBezTo>
                    <a:pt x="191" y="244"/>
                    <a:pt x="240" y="174"/>
                    <a:pt x="224" y="104"/>
                  </a:cubicBezTo>
                  <a:cubicBezTo>
                    <a:pt x="224" y="71"/>
                    <a:pt x="207" y="54"/>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2" name="Google Shape;20422;p54"/>
            <p:cNvSpPr/>
            <p:nvPr/>
          </p:nvSpPr>
          <p:spPr>
            <a:xfrm>
              <a:off x="4668600" y="2823975"/>
              <a:ext cx="6000" cy="6400"/>
            </a:xfrm>
            <a:custGeom>
              <a:avLst/>
              <a:gdLst/>
              <a:ahLst/>
              <a:cxnLst/>
              <a:rect l="l" t="t" r="r" b="b"/>
              <a:pathLst>
                <a:path w="240" h="256" extrusionOk="0">
                  <a:moveTo>
                    <a:pt x="104" y="0"/>
                  </a:moveTo>
                  <a:cubicBezTo>
                    <a:pt x="87" y="0"/>
                    <a:pt x="87" y="17"/>
                    <a:pt x="67" y="17"/>
                  </a:cubicBezTo>
                  <a:cubicBezTo>
                    <a:pt x="34" y="33"/>
                    <a:pt x="1" y="83"/>
                    <a:pt x="1" y="153"/>
                  </a:cubicBezTo>
                  <a:cubicBezTo>
                    <a:pt x="17" y="186"/>
                    <a:pt x="34" y="223"/>
                    <a:pt x="50" y="239"/>
                  </a:cubicBezTo>
                  <a:cubicBezTo>
                    <a:pt x="67" y="256"/>
                    <a:pt x="104" y="256"/>
                    <a:pt x="137" y="256"/>
                  </a:cubicBezTo>
                  <a:cubicBezTo>
                    <a:pt x="190" y="256"/>
                    <a:pt x="240" y="186"/>
                    <a:pt x="223" y="120"/>
                  </a:cubicBezTo>
                  <a:lnTo>
                    <a:pt x="223" y="83"/>
                  </a:lnTo>
                  <a:cubicBezTo>
                    <a:pt x="207" y="50"/>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3" name="Google Shape;20423;p54"/>
            <p:cNvSpPr/>
            <p:nvPr/>
          </p:nvSpPr>
          <p:spPr>
            <a:xfrm>
              <a:off x="4652225" y="2871000"/>
              <a:ext cx="5675" cy="6600"/>
            </a:xfrm>
            <a:custGeom>
              <a:avLst/>
              <a:gdLst/>
              <a:ahLst/>
              <a:cxnLst/>
              <a:rect l="l" t="t" r="r" b="b"/>
              <a:pathLst>
                <a:path w="227" h="264" extrusionOk="0">
                  <a:moveTo>
                    <a:pt x="123" y="0"/>
                  </a:moveTo>
                  <a:cubicBezTo>
                    <a:pt x="116" y="0"/>
                    <a:pt x="110" y="2"/>
                    <a:pt x="103" y="8"/>
                  </a:cubicBezTo>
                  <a:cubicBezTo>
                    <a:pt x="37" y="8"/>
                    <a:pt x="0" y="78"/>
                    <a:pt x="0" y="144"/>
                  </a:cubicBezTo>
                  <a:cubicBezTo>
                    <a:pt x="0" y="181"/>
                    <a:pt x="21" y="214"/>
                    <a:pt x="54" y="230"/>
                  </a:cubicBezTo>
                  <a:cubicBezTo>
                    <a:pt x="70" y="247"/>
                    <a:pt x="103" y="263"/>
                    <a:pt x="140" y="263"/>
                  </a:cubicBezTo>
                  <a:cubicBezTo>
                    <a:pt x="190" y="247"/>
                    <a:pt x="227" y="181"/>
                    <a:pt x="227" y="111"/>
                  </a:cubicBezTo>
                  <a:cubicBezTo>
                    <a:pt x="227" y="78"/>
                    <a:pt x="206" y="41"/>
                    <a:pt x="173" y="24"/>
                  </a:cubicBezTo>
                  <a:lnTo>
                    <a:pt x="157" y="8"/>
                  </a:ln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4" name="Google Shape;20424;p54"/>
            <p:cNvSpPr/>
            <p:nvPr/>
          </p:nvSpPr>
          <p:spPr>
            <a:xfrm>
              <a:off x="4674175" y="2853550"/>
              <a:ext cx="6000" cy="6525"/>
            </a:xfrm>
            <a:custGeom>
              <a:avLst/>
              <a:gdLst/>
              <a:ahLst/>
              <a:cxnLst/>
              <a:rect l="l" t="t" r="r" b="b"/>
              <a:pathLst>
                <a:path w="240" h="261" extrusionOk="0">
                  <a:moveTo>
                    <a:pt x="103" y="1"/>
                  </a:moveTo>
                  <a:cubicBezTo>
                    <a:pt x="33" y="17"/>
                    <a:pt x="0" y="71"/>
                    <a:pt x="0" y="157"/>
                  </a:cubicBezTo>
                  <a:cubicBezTo>
                    <a:pt x="17" y="190"/>
                    <a:pt x="17" y="207"/>
                    <a:pt x="50" y="240"/>
                  </a:cubicBezTo>
                  <a:cubicBezTo>
                    <a:pt x="70" y="260"/>
                    <a:pt x="103" y="260"/>
                    <a:pt x="136" y="260"/>
                  </a:cubicBezTo>
                  <a:cubicBezTo>
                    <a:pt x="190" y="240"/>
                    <a:pt x="239" y="174"/>
                    <a:pt x="223" y="104"/>
                  </a:cubicBezTo>
                  <a:cubicBezTo>
                    <a:pt x="223" y="71"/>
                    <a:pt x="206" y="34"/>
                    <a:pt x="173"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5" name="Google Shape;20425;p54"/>
            <p:cNvSpPr/>
            <p:nvPr/>
          </p:nvSpPr>
          <p:spPr>
            <a:xfrm>
              <a:off x="4665100" y="2791300"/>
              <a:ext cx="6100" cy="6400"/>
            </a:xfrm>
            <a:custGeom>
              <a:avLst/>
              <a:gdLst/>
              <a:ahLst/>
              <a:cxnLst/>
              <a:rect l="l" t="t" r="r" b="b"/>
              <a:pathLst>
                <a:path w="244" h="256" extrusionOk="0">
                  <a:moveTo>
                    <a:pt x="103" y="0"/>
                  </a:moveTo>
                  <a:cubicBezTo>
                    <a:pt x="54" y="17"/>
                    <a:pt x="0" y="87"/>
                    <a:pt x="21" y="153"/>
                  </a:cubicBezTo>
                  <a:cubicBezTo>
                    <a:pt x="21" y="190"/>
                    <a:pt x="38" y="223"/>
                    <a:pt x="71" y="239"/>
                  </a:cubicBezTo>
                  <a:cubicBezTo>
                    <a:pt x="87" y="256"/>
                    <a:pt x="124" y="256"/>
                    <a:pt x="141" y="256"/>
                  </a:cubicBezTo>
                  <a:cubicBezTo>
                    <a:pt x="174" y="256"/>
                    <a:pt x="207" y="239"/>
                    <a:pt x="227" y="206"/>
                  </a:cubicBezTo>
                  <a:cubicBezTo>
                    <a:pt x="244" y="190"/>
                    <a:pt x="244" y="153"/>
                    <a:pt x="244" y="120"/>
                  </a:cubicBezTo>
                  <a:cubicBezTo>
                    <a:pt x="227" y="87"/>
                    <a:pt x="227" y="50"/>
                    <a:pt x="190" y="33"/>
                  </a:cubicBezTo>
                  <a:cubicBezTo>
                    <a:pt x="190" y="17"/>
                    <a:pt x="174" y="17"/>
                    <a:pt x="174"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6" name="Google Shape;20426;p54"/>
            <p:cNvSpPr/>
            <p:nvPr/>
          </p:nvSpPr>
          <p:spPr>
            <a:xfrm>
              <a:off x="4682725" y="2791525"/>
              <a:ext cx="5600" cy="6600"/>
            </a:xfrm>
            <a:custGeom>
              <a:avLst/>
              <a:gdLst/>
              <a:ahLst/>
              <a:cxnLst/>
              <a:rect l="l" t="t" r="r" b="b"/>
              <a:pathLst>
                <a:path w="224" h="264" extrusionOk="0">
                  <a:moveTo>
                    <a:pt x="91" y="1"/>
                  </a:moveTo>
                  <a:cubicBezTo>
                    <a:pt x="69" y="1"/>
                    <a:pt x="49" y="13"/>
                    <a:pt x="38" y="24"/>
                  </a:cubicBezTo>
                  <a:cubicBezTo>
                    <a:pt x="17" y="61"/>
                    <a:pt x="0" y="78"/>
                    <a:pt x="0" y="111"/>
                  </a:cubicBezTo>
                  <a:cubicBezTo>
                    <a:pt x="0" y="144"/>
                    <a:pt x="0" y="181"/>
                    <a:pt x="17" y="214"/>
                  </a:cubicBezTo>
                  <a:cubicBezTo>
                    <a:pt x="38" y="245"/>
                    <a:pt x="69" y="263"/>
                    <a:pt x="102" y="263"/>
                  </a:cubicBezTo>
                  <a:cubicBezTo>
                    <a:pt x="126" y="263"/>
                    <a:pt x="151" y="253"/>
                    <a:pt x="174" y="230"/>
                  </a:cubicBezTo>
                  <a:cubicBezTo>
                    <a:pt x="223" y="181"/>
                    <a:pt x="223" y="111"/>
                    <a:pt x="190" y="41"/>
                  </a:cubicBezTo>
                  <a:cubicBezTo>
                    <a:pt x="174" y="24"/>
                    <a:pt x="174" y="24"/>
                    <a:pt x="157" y="8"/>
                  </a:cubicBezTo>
                  <a:lnTo>
                    <a:pt x="120" y="8"/>
                  </a:lnTo>
                  <a:cubicBezTo>
                    <a:pt x="110"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7" name="Google Shape;20427;p54"/>
            <p:cNvSpPr/>
            <p:nvPr/>
          </p:nvSpPr>
          <p:spPr>
            <a:xfrm>
              <a:off x="4684900" y="2866425"/>
              <a:ext cx="6000" cy="6625"/>
            </a:xfrm>
            <a:custGeom>
              <a:avLst/>
              <a:gdLst/>
              <a:ahLst/>
              <a:cxnLst/>
              <a:rect l="l" t="t" r="r" b="b"/>
              <a:pathLst>
                <a:path w="240" h="265" extrusionOk="0">
                  <a:moveTo>
                    <a:pt x="157" y="1"/>
                  </a:moveTo>
                  <a:cubicBezTo>
                    <a:pt x="120" y="1"/>
                    <a:pt x="87" y="1"/>
                    <a:pt x="54" y="17"/>
                  </a:cubicBezTo>
                  <a:cubicBezTo>
                    <a:pt x="33" y="34"/>
                    <a:pt x="17" y="54"/>
                    <a:pt x="0" y="87"/>
                  </a:cubicBezTo>
                  <a:lnTo>
                    <a:pt x="0" y="174"/>
                  </a:lnTo>
                  <a:cubicBezTo>
                    <a:pt x="17" y="207"/>
                    <a:pt x="33" y="240"/>
                    <a:pt x="70" y="261"/>
                  </a:cubicBezTo>
                  <a:cubicBezTo>
                    <a:pt x="78" y="263"/>
                    <a:pt x="86" y="265"/>
                    <a:pt x="95" y="265"/>
                  </a:cubicBezTo>
                  <a:cubicBezTo>
                    <a:pt x="141" y="265"/>
                    <a:pt x="192" y="229"/>
                    <a:pt x="206" y="174"/>
                  </a:cubicBezTo>
                  <a:cubicBezTo>
                    <a:pt x="239" y="104"/>
                    <a:pt x="206" y="34"/>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8" name="Google Shape;20428;p54"/>
            <p:cNvSpPr/>
            <p:nvPr/>
          </p:nvSpPr>
          <p:spPr>
            <a:xfrm>
              <a:off x="4793125" y="3001775"/>
              <a:ext cx="6000" cy="6575"/>
            </a:xfrm>
            <a:custGeom>
              <a:avLst/>
              <a:gdLst/>
              <a:ahLst/>
              <a:cxnLst/>
              <a:rect l="l" t="t" r="r" b="b"/>
              <a:pathLst>
                <a:path w="240" h="263" extrusionOk="0">
                  <a:moveTo>
                    <a:pt x="103" y="0"/>
                  </a:moveTo>
                  <a:cubicBezTo>
                    <a:pt x="70" y="17"/>
                    <a:pt x="54" y="33"/>
                    <a:pt x="33" y="50"/>
                  </a:cubicBezTo>
                  <a:cubicBezTo>
                    <a:pt x="17" y="83"/>
                    <a:pt x="0" y="120"/>
                    <a:pt x="17" y="153"/>
                  </a:cubicBezTo>
                  <a:cubicBezTo>
                    <a:pt x="17" y="186"/>
                    <a:pt x="33" y="223"/>
                    <a:pt x="54" y="239"/>
                  </a:cubicBezTo>
                  <a:cubicBezTo>
                    <a:pt x="77" y="251"/>
                    <a:pt x="92" y="263"/>
                    <a:pt x="111" y="263"/>
                  </a:cubicBezTo>
                  <a:cubicBezTo>
                    <a:pt x="118" y="263"/>
                    <a:pt x="126" y="261"/>
                    <a:pt x="136" y="256"/>
                  </a:cubicBezTo>
                  <a:cubicBezTo>
                    <a:pt x="206" y="256"/>
                    <a:pt x="239" y="186"/>
                    <a:pt x="223" y="120"/>
                  </a:cubicBezTo>
                  <a:cubicBezTo>
                    <a:pt x="223" y="83"/>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9" name="Google Shape;20429;p54"/>
            <p:cNvSpPr/>
            <p:nvPr/>
          </p:nvSpPr>
          <p:spPr>
            <a:xfrm>
              <a:off x="4661700" y="2841850"/>
              <a:ext cx="6525" cy="6475"/>
            </a:xfrm>
            <a:custGeom>
              <a:avLst/>
              <a:gdLst/>
              <a:ahLst/>
              <a:cxnLst/>
              <a:rect l="l" t="t" r="r" b="b"/>
              <a:pathLst>
                <a:path w="261" h="259" extrusionOk="0">
                  <a:moveTo>
                    <a:pt x="141" y="1"/>
                  </a:moveTo>
                  <a:cubicBezTo>
                    <a:pt x="96" y="1"/>
                    <a:pt x="50" y="33"/>
                    <a:pt x="33" y="73"/>
                  </a:cubicBezTo>
                  <a:cubicBezTo>
                    <a:pt x="0" y="143"/>
                    <a:pt x="33" y="229"/>
                    <a:pt x="87" y="246"/>
                  </a:cubicBezTo>
                  <a:cubicBezTo>
                    <a:pt x="106" y="255"/>
                    <a:pt x="123" y="259"/>
                    <a:pt x="138" y="259"/>
                  </a:cubicBezTo>
                  <a:cubicBezTo>
                    <a:pt x="182" y="259"/>
                    <a:pt x="215" y="227"/>
                    <a:pt x="239" y="176"/>
                  </a:cubicBezTo>
                  <a:cubicBezTo>
                    <a:pt x="260" y="110"/>
                    <a:pt x="223" y="40"/>
                    <a:pt x="174" y="7"/>
                  </a:cubicBezTo>
                  <a:cubicBezTo>
                    <a:pt x="163" y="3"/>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0" name="Google Shape;20430;p54"/>
            <p:cNvSpPr/>
            <p:nvPr/>
          </p:nvSpPr>
          <p:spPr>
            <a:xfrm>
              <a:off x="4677575" y="2882725"/>
              <a:ext cx="5575" cy="6525"/>
            </a:xfrm>
            <a:custGeom>
              <a:avLst/>
              <a:gdLst/>
              <a:ahLst/>
              <a:cxnLst/>
              <a:rect l="l" t="t" r="r" b="b"/>
              <a:pathLst>
                <a:path w="223" h="261" extrusionOk="0">
                  <a:moveTo>
                    <a:pt x="103" y="0"/>
                  </a:moveTo>
                  <a:cubicBezTo>
                    <a:pt x="37" y="21"/>
                    <a:pt x="0" y="87"/>
                    <a:pt x="0" y="157"/>
                  </a:cubicBezTo>
                  <a:cubicBezTo>
                    <a:pt x="17" y="190"/>
                    <a:pt x="37" y="227"/>
                    <a:pt x="54" y="244"/>
                  </a:cubicBezTo>
                  <a:cubicBezTo>
                    <a:pt x="87" y="260"/>
                    <a:pt x="103" y="260"/>
                    <a:pt x="140" y="260"/>
                  </a:cubicBezTo>
                  <a:cubicBezTo>
                    <a:pt x="157" y="260"/>
                    <a:pt x="190" y="244"/>
                    <a:pt x="206" y="206"/>
                  </a:cubicBezTo>
                  <a:cubicBezTo>
                    <a:pt x="223" y="173"/>
                    <a:pt x="223" y="140"/>
                    <a:pt x="223" y="103"/>
                  </a:cubicBezTo>
                  <a:cubicBezTo>
                    <a:pt x="223" y="70"/>
                    <a:pt x="206" y="54"/>
                    <a:pt x="173" y="37"/>
                  </a:cubicBezTo>
                  <a:cubicBezTo>
                    <a:pt x="173" y="21"/>
                    <a:pt x="173" y="21"/>
                    <a:pt x="157" y="21"/>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1" name="Google Shape;20431;p54"/>
            <p:cNvSpPr/>
            <p:nvPr/>
          </p:nvSpPr>
          <p:spPr>
            <a:xfrm>
              <a:off x="4658300" y="2808500"/>
              <a:ext cx="6000" cy="6600"/>
            </a:xfrm>
            <a:custGeom>
              <a:avLst/>
              <a:gdLst/>
              <a:ahLst/>
              <a:cxnLst/>
              <a:rect l="l" t="t" r="r" b="b"/>
              <a:pathLst>
                <a:path w="240" h="264" extrusionOk="0">
                  <a:moveTo>
                    <a:pt x="103" y="1"/>
                  </a:moveTo>
                  <a:cubicBezTo>
                    <a:pt x="33" y="17"/>
                    <a:pt x="0" y="83"/>
                    <a:pt x="0" y="153"/>
                  </a:cubicBezTo>
                  <a:cubicBezTo>
                    <a:pt x="17" y="186"/>
                    <a:pt x="33" y="223"/>
                    <a:pt x="50" y="240"/>
                  </a:cubicBezTo>
                  <a:cubicBezTo>
                    <a:pt x="61" y="252"/>
                    <a:pt x="83" y="263"/>
                    <a:pt x="107" y="263"/>
                  </a:cubicBezTo>
                  <a:cubicBezTo>
                    <a:pt x="117" y="263"/>
                    <a:pt x="127" y="261"/>
                    <a:pt x="136" y="256"/>
                  </a:cubicBezTo>
                  <a:cubicBezTo>
                    <a:pt x="190" y="256"/>
                    <a:pt x="239" y="186"/>
                    <a:pt x="223" y="120"/>
                  </a:cubicBezTo>
                  <a:cubicBezTo>
                    <a:pt x="223" y="83"/>
                    <a:pt x="206" y="50"/>
                    <a:pt x="190"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2" name="Google Shape;20432;p54"/>
            <p:cNvSpPr/>
            <p:nvPr/>
          </p:nvSpPr>
          <p:spPr>
            <a:xfrm>
              <a:off x="4650975" y="2918375"/>
              <a:ext cx="6000" cy="6525"/>
            </a:xfrm>
            <a:custGeom>
              <a:avLst/>
              <a:gdLst/>
              <a:ahLst/>
              <a:cxnLst/>
              <a:rect l="l" t="t" r="r" b="b"/>
              <a:pathLst>
                <a:path w="240" h="261" extrusionOk="0">
                  <a:moveTo>
                    <a:pt x="137" y="1"/>
                  </a:moveTo>
                  <a:cubicBezTo>
                    <a:pt x="120" y="1"/>
                    <a:pt x="87" y="1"/>
                    <a:pt x="71" y="17"/>
                  </a:cubicBezTo>
                  <a:cubicBezTo>
                    <a:pt x="17" y="71"/>
                    <a:pt x="1" y="158"/>
                    <a:pt x="50" y="207"/>
                  </a:cubicBezTo>
                  <a:cubicBezTo>
                    <a:pt x="71" y="244"/>
                    <a:pt x="87" y="261"/>
                    <a:pt x="120" y="261"/>
                  </a:cubicBezTo>
                  <a:cubicBezTo>
                    <a:pt x="153" y="261"/>
                    <a:pt x="174" y="261"/>
                    <a:pt x="207" y="223"/>
                  </a:cubicBezTo>
                  <a:cubicBezTo>
                    <a:pt x="223" y="207"/>
                    <a:pt x="240" y="174"/>
                    <a:pt x="240" y="141"/>
                  </a:cubicBezTo>
                  <a:cubicBezTo>
                    <a:pt x="240" y="104"/>
                    <a:pt x="240" y="71"/>
                    <a:pt x="223" y="54"/>
                  </a:cubicBezTo>
                  <a:cubicBezTo>
                    <a:pt x="207" y="38"/>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3" name="Google Shape;20433;p54"/>
            <p:cNvSpPr/>
            <p:nvPr/>
          </p:nvSpPr>
          <p:spPr>
            <a:xfrm>
              <a:off x="4649625" y="2890975"/>
              <a:ext cx="6125" cy="6325"/>
            </a:xfrm>
            <a:custGeom>
              <a:avLst/>
              <a:gdLst/>
              <a:ahLst/>
              <a:cxnLst/>
              <a:rect l="l" t="t" r="r" b="b"/>
              <a:pathLst>
                <a:path w="245" h="253" extrusionOk="0">
                  <a:moveTo>
                    <a:pt x="141" y="0"/>
                  </a:moveTo>
                  <a:cubicBezTo>
                    <a:pt x="104" y="0"/>
                    <a:pt x="71" y="0"/>
                    <a:pt x="55" y="17"/>
                  </a:cubicBezTo>
                  <a:cubicBezTo>
                    <a:pt x="38" y="50"/>
                    <a:pt x="22" y="66"/>
                    <a:pt x="22" y="103"/>
                  </a:cubicBezTo>
                  <a:cubicBezTo>
                    <a:pt x="1" y="136"/>
                    <a:pt x="22" y="169"/>
                    <a:pt x="38" y="206"/>
                  </a:cubicBezTo>
                  <a:cubicBezTo>
                    <a:pt x="57" y="235"/>
                    <a:pt x="89" y="253"/>
                    <a:pt x="122" y="253"/>
                  </a:cubicBezTo>
                  <a:cubicBezTo>
                    <a:pt x="146" y="253"/>
                    <a:pt x="170" y="244"/>
                    <a:pt x="191" y="223"/>
                  </a:cubicBezTo>
                  <a:cubicBezTo>
                    <a:pt x="244" y="186"/>
                    <a:pt x="244" y="103"/>
                    <a:pt x="207" y="50"/>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4" name="Google Shape;20434;p54"/>
            <p:cNvSpPr/>
            <p:nvPr/>
          </p:nvSpPr>
          <p:spPr>
            <a:xfrm>
              <a:off x="4647050" y="2935175"/>
              <a:ext cx="6125" cy="6425"/>
            </a:xfrm>
            <a:custGeom>
              <a:avLst/>
              <a:gdLst/>
              <a:ahLst/>
              <a:cxnLst/>
              <a:rect l="l" t="t" r="r" b="b"/>
              <a:pathLst>
                <a:path w="245" h="257" extrusionOk="0">
                  <a:moveTo>
                    <a:pt x="104" y="1"/>
                  </a:moveTo>
                  <a:cubicBezTo>
                    <a:pt x="71" y="1"/>
                    <a:pt x="55" y="17"/>
                    <a:pt x="38" y="50"/>
                  </a:cubicBezTo>
                  <a:cubicBezTo>
                    <a:pt x="22" y="87"/>
                    <a:pt x="1" y="120"/>
                    <a:pt x="1" y="153"/>
                  </a:cubicBezTo>
                  <a:cubicBezTo>
                    <a:pt x="22" y="191"/>
                    <a:pt x="38" y="207"/>
                    <a:pt x="55" y="240"/>
                  </a:cubicBezTo>
                  <a:cubicBezTo>
                    <a:pt x="71" y="256"/>
                    <a:pt x="104" y="256"/>
                    <a:pt x="141" y="256"/>
                  </a:cubicBezTo>
                  <a:cubicBezTo>
                    <a:pt x="191" y="240"/>
                    <a:pt x="244" y="191"/>
                    <a:pt x="228" y="104"/>
                  </a:cubicBezTo>
                  <a:cubicBezTo>
                    <a:pt x="228"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5" name="Google Shape;20435;p54"/>
            <p:cNvSpPr/>
            <p:nvPr/>
          </p:nvSpPr>
          <p:spPr>
            <a:xfrm>
              <a:off x="4653150" y="282437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66" y="256"/>
                    <a:pt x="103" y="256"/>
                  </a:cubicBezTo>
                  <a:cubicBezTo>
                    <a:pt x="136" y="256"/>
                    <a:pt x="169" y="256"/>
                    <a:pt x="190" y="223"/>
                  </a:cubicBezTo>
                  <a:cubicBezTo>
                    <a:pt x="239" y="190"/>
                    <a:pt x="239" y="104"/>
                    <a:pt x="206" y="50"/>
                  </a:cubicBezTo>
                  <a:cubicBezTo>
                    <a:pt x="190" y="34"/>
                    <a:pt x="169"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6" name="Google Shape;20436;p54"/>
            <p:cNvSpPr/>
            <p:nvPr/>
          </p:nvSpPr>
          <p:spPr>
            <a:xfrm>
              <a:off x="4650150" y="2794125"/>
              <a:ext cx="6000" cy="6675"/>
            </a:xfrm>
            <a:custGeom>
              <a:avLst/>
              <a:gdLst/>
              <a:ahLst/>
              <a:cxnLst/>
              <a:rect l="l" t="t" r="r" b="b"/>
              <a:pathLst>
                <a:path w="240" h="267" extrusionOk="0">
                  <a:moveTo>
                    <a:pt x="107" y="0"/>
                  </a:moveTo>
                  <a:cubicBezTo>
                    <a:pt x="84" y="0"/>
                    <a:pt x="62" y="12"/>
                    <a:pt x="50" y="23"/>
                  </a:cubicBezTo>
                  <a:cubicBezTo>
                    <a:pt x="1" y="77"/>
                    <a:pt x="1" y="164"/>
                    <a:pt x="34" y="213"/>
                  </a:cubicBezTo>
                  <a:cubicBezTo>
                    <a:pt x="50" y="230"/>
                    <a:pt x="83" y="246"/>
                    <a:pt x="104" y="267"/>
                  </a:cubicBezTo>
                  <a:cubicBezTo>
                    <a:pt x="137" y="267"/>
                    <a:pt x="170" y="246"/>
                    <a:pt x="186" y="230"/>
                  </a:cubicBezTo>
                  <a:cubicBezTo>
                    <a:pt x="223" y="213"/>
                    <a:pt x="223" y="180"/>
                    <a:pt x="240" y="143"/>
                  </a:cubicBezTo>
                  <a:cubicBezTo>
                    <a:pt x="240" y="110"/>
                    <a:pt x="223" y="77"/>
                    <a:pt x="207" y="40"/>
                  </a:cubicBezTo>
                  <a:cubicBezTo>
                    <a:pt x="186" y="23"/>
                    <a:pt x="186" y="23"/>
                    <a:pt x="153" y="7"/>
                  </a:cubicBezTo>
                  <a:lnTo>
                    <a:pt x="137" y="7"/>
                  </a:ln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7" name="Google Shape;20437;p54"/>
            <p:cNvSpPr/>
            <p:nvPr/>
          </p:nvSpPr>
          <p:spPr>
            <a:xfrm>
              <a:off x="4646650" y="2841075"/>
              <a:ext cx="6100" cy="6525"/>
            </a:xfrm>
            <a:custGeom>
              <a:avLst/>
              <a:gdLst/>
              <a:ahLst/>
              <a:cxnLst/>
              <a:rect l="l" t="t" r="r" b="b"/>
              <a:pathLst>
                <a:path w="244" h="261" extrusionOk="0">
                  <a:moveTo>
                    <a:pt x="103" y="1"/>
                  </a:moveTo>
                  <a:cubicBezTo>
                    <a:pt x="54" y="1"/>
                    <a:pt x="0" y="71"/>
                    <a:pt x="17" y="141"/>
                  </a:cubicBezTo>
                  <a:cubicBezTo>
                    <a:pt x="17" y="174"/>
                    <a:pt x="38" y="207"/>
                    <a:pt x="54" y="223"/>
                  </a:cubicBezTo>
                  <a:cubicBezTo>
                    <a:pt x="87" y="260"/>
                    <a:pt x="103" y="260"/>
                    <a:pt x="141" y="260"/>
                  </a:cubicBezTo>
                  <a:cubicBezTo>
                    <a:pt x="207" y="244"/>
                    <a:pt x="244" y="174"/>
                    <a:pt x="223" y="104"/>
                  </a:cubicBezTo>
                  <a:cubicBezTo>
                    <a:pt x="223" y="71"/>
                    <a:pt x="207" y="38"/>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8" name="Google Shape;20438;p54"/>
            <p:cNvSpPr/>
            <p:nvPr/>
          </p:nvSpPr>
          <p:spPr>
            <a:xfrm>
              <a:off x="4684075" y="2819050"/>
              <a:ext cx="5575" cy="6600"/>
            </a:xfrm>
            <a:custGeom>
              <a:avLst/>
              <a:gdLst/>
              <a:ahLst/>
              <a:cxnLst/>
              <a:rect l="l" t="t" r="r" b="b"/>
              <a:pathLst>
                <a:path w="223" h="264" extrusionOk="0">
                  <a:moveTo>
                    <a:pt x="107" y="1"/>
                  </a:moveTo>
                  <a:cubicBezTo>
                    <a:pt x="83" y="1"/>
                    <a:pt x="61" y="12"/>
                    <a:pt x="50" y="24"/>
                  </a:cubicBezTo>
                  <a:cubicBezTo>
                    <a:pt x="0" y="74"/>
                    <a:pt x="0" y="160"/>
                    <a:pt x="33" y="214"/>
                  </a:cubicBezTo>
                  <a:cubicBezTo>
                    <a:pt x="50" y="247"/>
                    <a:pt x="66" y="263"/>
                    <a:pt x="103" y="263"/>
                  </a:cubicBezTo>
                  <a:cubicBezTo>
                    <a:pt x="136" y="263"/>
                    <a:pt x="169" y="247"/>
                    <a:pt x="190" y="230"/>
                  </a:cubicBezTo>
                  <a:cubicBezTo>
                    <a:pt x="206" y="214"/>
                    <a:pt x="223" y="177"/>
                    <a:pt x="223" y="144"/>
                  </a:cubicBezTo>
                  <a:cubicBezTo>
                    <a:pt x="223" y="111"/>
                    <a:pt x="223" y="74"/>
                    <a:pt x="206" y="41"/>
                  </a:cubicBezTo>
                  <a:cubicBezTo>
                    <a:pt x="190" y="24"/>
                    <a:pt x="169" y="24"/>
                    <a:pt x="153" y="8"/>
                  </a:cubicBezTo>
                  <a:lnTo>
                    <a:pt x="136" y="8"/>
                  </a:lnTo>
                  <a:cubicBezTo>
                    <a:pt x="126"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9" name="Google Shape;20439;p54"/>
            <p:cNvSpPr/>
            <p:nvPr/>
          </p:nvSpPr>
          <p:spPr>
            <a:xfrm>
              <a:off x="4589550" y="2850975"/>
              <a:ext cx="5575" cy="6675"/>
            </a:xfrm>
            <a:custGeom>
              <a:avLst/>
              <a:gdLst/>
              <a:ahLst/>
              <a:cxnLst/>
              <a:rect l="l" t="t" r="r" b="b"/>
              <a:pathLst>
                <a:path w="223" h="267" extrusionOk="0">
                  <a:moveTo>
                    <a:pt x="87" y="0"/>
                  </a:moveTo>
                  <a:cubicBezTo>
                    <a:pt x="70" y="17"/>
                    <a:pt x="33" y="33"/>
                    <a:pt x="17" y="54"/>
                  </a:cubicBezTo>
                  <a:cubicBezTo>
                    <a:pt x="0" y="87"/>
                    <a:pt x="0" y="120"/>
                    <a:pt x="0" y="157"/>
                  </a:cubicBezTo>
                  <a:cubicBezTo>
                    <a:pt x="0" y="190"/>
                    <a:pt x="17" y="223"/>
                    <a:pt x="54" y="240"/>
                  </a:cubicBezTo>
                  <a:cubicBezTo>
                    <a:pt x="66" y="254"/>
                    <a:pt x="86" y="267"/>
                    <a:pt x="102" y="267"/>
                  </a:cubicBezTo>
                  <a:cubicBezTo>
                    <a:pt x="109" y="267"/>
                    <a:pt x="115" y="265"/>
                    <a:pt x="120" y="260"/>
                  </a:cubicBezTo>
                  <a:cubicBezTo>
                    <a:pt x="190" y="260"/>
                    <a:pt x="223" y="190"/>
                    <a:pt x="223" y="120"/>
                  </a:cubicBezTo>
                  <a:cubicBezTo>
                    <a:pt x="206" y="87"/>
                    <a:pt x="206" y="54"/>
                    <a:pt x="173" y="33"/>
                  </a:cubicBezTo>
                  <a:cubicBezTo>
                    <a:pt x="173"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0" name="Google Shape;20440;p54"/>
            <p:cNvSpPr/>
            <p:nvPr/>
          </p:nvSpPr>
          <p:spPr>
            <a:xfrm>
              <a:off x="4586550" y="2947650"/>
              <a:ext cx="5600" cy="6425"/>
            </a:xfrm>
            <a:custGeom>
              <a:avLst/>
              <a:gdLst/>
              <a:ahLst/>
              <a:cxnLst/>
              <a:rect l="l" t="t" r="r" b="b"/>
              <a:pathLst>
                <a:path w="224" h="257" extrusionOk="0">
                  <a:moveTo>
                    <a:pt x="104" y="1"/>
                  </a:moveTo>
                  <a:cubicBezTo>
                    <a:pt x="34" y="17"/>
                    <a:pt x="1" y="67"/>
                    <a:pt x="1" y="153"/>
                  </a:cubicBezTo>
                  <a:cubicBezTo>
                    <a:pt x="1" y="186"/>
                    <a:pt x="17" y="207"/>
                    <a:pt x="50" y="240"/>
                  </a:cubicBezTo>
                  <a:cubicBezTo>
                    <a:pt x="71" y="256"/>
                    <a:pt x="104" y="256"/>
                    <a:pt x="137" y="256"/>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1" name="Google Shape;20441;p54"/>
            <p:cNvSpPr/>
            <p:nvPr/>
          </p:nvSpPr>
          <p:spPr>
            <a:xfrm>
              <a:off x="4591300" y="2927350"/>
              <a:ext cx="6000" cy="6625"/>
            </a:xfrm>
            <a:custGeom>
              <a:avLst/>
              <a:gdLst/>
              <a:ahLst/>
              <a:cxnLst/>
              <a:rect l="l" t="t" r="r" b="b"/>
              <a:pathLst>
                <a:path w="240" h="265" extrusionOk="0">
                  <a:moveTo>
                    <a:pt x="126" y="0"/>
                  </a:moveTo>
                  <a:cubicBezTo>
                    <a:pt x="81" y="0"/>
                    <a:pt x="31" y="33"/>
                    <a:pt x="17" y="91"/>
                  </a:cubicBezTo>
                  <a:cubicBezTo>
                    <a:pt x="0" y="157"/>
                    <a:pt x="17" y="227"/>
                    <a:pt x="87" y="260"/>
                  </a:cubicBezTo>
                  <a:cubicBezTo>
                    <a:pt x="95" y="263"/>
                    <a:pt x="104" y="264"/>
                    <a:pt x="114" y="264"/>
                  </a:cubicBezTo>
                  <a:cubicBezTo>
                    <a:pt x="159" y="264"/>
                    <a:pt x="209" y="232"/>
                    <a:pt x="223" y="174"/>
                  </a:cubicBezTo>
                  <a:cubicBezTo>
                    <a:pt x="240" y="108"/>
                    <a:pt x="223" y="38"/>
                    <a:pt x="153" y="5"/>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2" name="Google Shape;20442;p54"/>
            <p:cNvSpPr/>
            <p:nvPr/>
          </p:nvSpPr>
          <p:spPr>
            <a:xfrm>
              <a:off x="4591300" y="2977650"/>
              <a:ext cx="6000" cy="6525"/>
            </a:xfrm>
            <a:custGeom>
              <a:avLst/>
              <a:gdLst/>
              <a:ahLst/>
              <a:cxnLst/>
              <a:rect l="l" t="t" r="r" b="b"/>
              <a:pathLst>
                <a:path w="240" h="261" extrusionOk="0">
                  <a:moveTo>
                    <a:pt x="103" y="0"/>
                  </a:moveTo>
                  <a:cubicBezTo>
                    <a:pt x="50" y="0"/>
                    <a:pt x="0" y="71"/>
                    <a:pt x="17" y="141"/>
                  </a:cubicBezTo>
                  <a:cubicBezTo>
                    <a:pt x="17" y="174"/>
                    <a:pt x="33" y="207"/>
                    <a:pt x="50" y="223"/>
                  </a:cubicBezTo>
                  <a:cubicBezTo>
                    <a:pt x="87" y="260"/>
                    <a:pt x="103" y="260"/>
                    <a:pt x="136" y="260"/>
                  </a:cubicBezTo>
                  <a:cubicBezTo>
                    <a:pt x="169" y="244"/>
                    <a:pt x="190" y="223"/>
                    <a:pt x="207" y="207"/>
                  </a:cubicBezTo>
                  <a:cubicBezTo>
                    <a:pt x="223" y="174"/>
                    <a:pt x="240" y="141"/>
                    <a:pt x="223" y="104"/>
                  </a:cubicBezTo>
                  <a:cubicBezTo>
                    <a:pt x="223" y="71"/>
                    <a:pt x="207" y="38"/>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3" name="Google Shape;20443;p54"/>
            <p:cNvSpPr/>
            <p:nvPr/>
          </p:nvSpPr>
          <p:spPr>
            <a:xfrm>
              <a:off x="4765600" y="3036925"/>
              <a:ext cx="6100" cy="6500"/>
            </a:xfrm>
            <a:custGeom>
              <a:avLst/>
              <a:gdLst/>
              <a:ahLst/>
              <a:cxnLst/>
              <a:rect l="l" t="t" r="r" b="b"/>
              <a:pathLst>
                <a:path w="244" h="260" extrusionOk="0">
                  <a:moveTo>
                    <a:pt x="103" y="0"/>
                  </a:moveTo>
                  <a:cubicBezTo>
                    <a:pt x="37" y="17"/>
                    <a:pt x="0" y="87"/>
                    <a:pt x="0" y="157"/>
                  </a:cubicBezTo>
                  <a:cubicBezTo>
                    <a:pt x="21" y="190"/>
                    <a:pt x="37" y="206"/>
                    <a:pt x="54" y="243"/>
                  </a:cubicBezTo>
                  <a:cubicBezTo>
                    <a:pt x="70" y="260"/>
                    <a:pt x="103" y="260"/>
                    <a:pt x="140" y="260"/>
                  </a:cubicBezTo>
                  <a:cubicBezTo>
                    <a:pt x="190" y="243"/>
                    <a:pt x="244" y="173"/>
                    <a:pt x="227" y="103"/>
                  </a:cubicBezTo>
                  <a:cubicBezTo>
                    <a:pt x="227" y="70"/>
                    <a:pt x="206" y="54"/>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4" name="Google Shape;20444;p54"/>
            <p:cNvSpPr/>
            <p:nvPr/>
          </p:nvSpPr>
          <p:spPr>
            <a:xfrm>
              <a:off x="4625200" y="3002600"/>
              <a:ext cx="6000" cy="6400"/>
            </a:xfrm>
            <a:custGeom>
              <a:avLst/>
              <a:gdLst/>
              <a:ahLst/>
              <a:cxnLst/>
              <a:rect l="l" t="t" r="r" b="b"/>
              <a:pathLst>
                <a:path w="240" h="256" extrusionOk="0">
                  <a:moveTo>
                    <a:pt x="104" y="0"/>
                  </a:moveTo>
                  <a:cubicBezTo>
                    <a:pt x="50" y="17"/>
                    <a:pt x="1" y="87"/>
                    <a:pt x="17" y="153"/>
                  </a:cubicBezTo>
                  <a:cubicBezTo>
                    <a:pt x="17" y="190"/>
                    <a:pt x="34" y="206"/>
                    <a:pt x="50" y="239"/>
                  </a:cubicBezTo>
                  <a:cubicBezTo>
                    <a:pt x="87" y="256"/>
                    <a:pt x="120" y="256"/>
                    <a:pt x="137" y="256"/>
                  </a:cubicBezTo>
                  <a:cubicBezTo>
                    <a:pt x="174" y="256"/>
                    <a:pt x="191" y="239"/>
                    <a:pt x="207" y="206"/>
                  </a:cubicBezTo>
                  <a:cubicBezTo>
                    <a:pt x="223" y="173"/>
                    <a:pt x="240" y="136"/>
                    <a:pt x="240" y="103"/>
                  </a:cubicBezTo>
                  <a:cubicBezTo>
                    <a:pt x="223" y="70"/>
                    <a:pt x="207" y="50"/>
                    <a:pt x="191" y="17"/>
                  </a:cubicBezTo>
                  <a:cubicBezTo>
                    <a:pt x="191"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4"/>
            <p:cNvSpPr/>
            <p:nvPr/>
          </p:nvSpPr>
          <p:spPr>
            <a:xfrm>
              <a:off x="4752700" y="3023625"/>
              <a:ext cx="6125" cy="6675"/>
            </a:xfrm>
            <a:custGeom>
              <a:avLst/>
              <a:gdLst/>
              <a:ahLst/>
              <a:cxnLst/>
              <a:rect l="l" t="t" r="r" b="b"/>
              <a:pathLst>
                <a:path w="245" h="267" extrusionOk="0">
                  <a:moveTo>
                    <a:pt x="104" y="0"/>
                  </a:moveTo>
                  <a:cubicBezTo>
                    <a:pt x="54" y="17"/>
                    <a:pt x="1" y="87"/>
                    <a:pt x="22" y="157"/>
                  </a:cubicBezTo>
                  <a:cubicBezTo>
                    <a:pt x="22" y="190"/>
                    <a:pt x="38" y="223"/>
                    <a:pt x="54" y="239"/>
                  </a:cubicBezTo>
                  <a:cubicBezTo>
                    <a:pt x="78" y="254"/>
                    <a:pt x="93" y="267"/>
                    <a:pt x="113" y="267"/>
                  </a:cubicBezTo>
                  <a:cubicBezTo>
                    <a:pt x="122" y="267"/>
                    <a:pt x="130" y="265"/>
                    <a:pt x="141" y="260"/>
                  </a:cubicBezTo>
                  <a:cubicBezTo>
                    <a:pt x="207" y="260"/>
                    <a:pt x="244" y="190"/>
                    <a:pt x="228" y="120"/>
                  </a:cubicBezTo>
                  <a:cubicBezTo>
                    <a:pt x="228" y="87"/>
                    <a:pt x="207" y="54"/>
                    <a:pt x="191"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6" name="Google Shape;20446;p54"/>
            <p:cNvSpPr/>
            <p:nvPr/>
          </p:nvSpPr>
          <p:spPr>
            <a:xfrm>
              <a:off x="4645000" y="2981975"/>
              <a:ext cx="5600" cy="6625"/>
            </a:xfrm>
            <a:custGeom>
              <a:avLst/>
              <a:gdLst/>
              <a:ahLst/>
              <a:cxnLst/>
              <a:rect l="l" t="t" r="r" b="b"/>
              <a:pathLst>
                <a:path w="224" h="265" extrusionOk="0">
                  <a:moveTo>
                    <a:pt x="83" y="1"/>
                  </a:moveTo>
                  <a:cubicBezTo>
                    <a:pt x="33" y="17"/>
                    <a:pt x="0" y="87"/>
                    <a:pt x="0" y="153"/>
                  </a:cubicBezTo>
                  <a:cubicBezTo>
                    <a:pt x="0" y="190"/>
                    <a:pt x="33" y="223"/>
                    <a:pt x="50" y="240"/>
                  </a:cubicBezTo>
                  <a:cubicBezTo>
                    <a:pt x="61" y="251"/>
                    <a:pt x="83" y="265"/>
                    <a:pt x="101" y="265"/>
                  </a:cubicBezTo>
                  <a:cubicBezTo>
                    <a:pt x="108" y="265"/>
                    <a:pt x="115" y="262"/>
                    <a:pt x="120" y="256"/>
                  </a:cubicBezTo>
                  <a:cubicBezTo>
                    <a:pt x="153" y="256"/>
                    <a:pt x="186" y="240"/>
                    <a:pt x="207" y="207"/>
                  </a:cubicBezTo>
                  <a:cubicBezTo>
                    <a:pt x="223" y="190"/>
                    <a:pt x="223" y="153"/>
                    <a:pt x="223" y="120"/>
                  </a:cubicBezTo>
                  <a:cubicBezTo>
                    <a:pt x="223" y="87"/>
                    <a:pt x="207" y="50"/>
                    <a:pt x="169" y="34"/>
                  </a:cubicBezTo>
                  <a:cubicBezTo>
                    <a:pt x="169" y="17"/>
                    <a:pt x="153" y="17"/>
                    <a:pt x="153" y="17"/>
                  </a:cubicBezTo>
                  <a:cubicBezTo>
                    <a:pt x="13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7" name="Google Shape;20447;p54"/>
            <p:cNvSpPr/>
            <p:nvPr/>
          </p:nvSpPr>
          <p:spPr>
            <a:xfrm>
              <a:off x="4614075" y="2940350"/>
              <a:ext cx="6000" cy="6400"/>
            </a:xfrm>
            <a:custGeom>
              <a:avLst/>
              <a:gdLst/>
              <a:ahLst/>
              <a:cxnLst/>
              <a:rect l="l" t="t" r="r" b="b"/>
              <a:pathLst>
                <a:path w="240" h="256" extrusionOk="0">
                  <a:moveTo>
                    <a:pt x="104" y="0"/>
                  </a:moveTo>
                  <a:cubicBezTo>
                    <a:pt x="34" y="17"/>
                    <a:pt x="1" y="66"/>
                    <a:pt x="1" y="153"/>
                  </a:cubicBezTo>
                  <a:cubicBezTo>
                    <a:pt x="17" y="190"/>
                    <a:pt x="34" y="206"/>
                    <a:pt x="50" y="239"/>
                  </a:cubicBezTo>
                  <a:cubicBezTo>
                    <a:pt x="67" y="256"/>
                    <a:pt x="104" y="256"/>
                    <a:pt x="137" y="256"/>
                  </a:cubicBezTo>
                  <a:cubicBezTo>
                    <a:pt x="186" y="239"/>
                    <a:pt x="240" y="169"/>
                    <a:pt x="223" y="103"/>
                  </a:cubicBezTo>
                  <a:cubicBezTo>
                    <a:pt x="223" y="66"/>
                    <a:pt x="207" y="49"/>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8" name="Google Shape;20448;p54"/>
            <p:cNvSpPr/>
            <p:nvPr/>
          </p:nvSpPr>
          <p:spPr>
            <a:xfrm>
              <a:off x="4595525" y="2912400"/>
              <a:ext cx="6100" cy="6625"/>
            </a:xfrm>
            <a:custGeom>
              <a:avLst/>
              <a:gdLst/>
              <a:ahLst/>
              <a:cxnLst/>
              <a:rect l="l" t="t" r="r" b="b"/>
              <a:pathLst>
                <a:path w="244" h="265" extrusionOk="0">
                  <a:moveTo>
                    <a:pt x="141" y="1"/>
                  </a:moveTo>
                  <a:cubicBezTo>
                    <a:pt x="104" y="1"/>
                    <a:pt x="87" y="17"/>
                    <a:pt x="54" y="34"/>
                  </a:cubicBezTo>
                  <a:cubicBezTo>
                    <a:pt x="21" y="87"/>
                    <a:pt x="0" y="153"/>
                    <a:pt x="38" y="223"/>
                  </a:cubicBezTo>
                  <a:cubicBezTo>
                    <a:pt x="54" y="240"/>
                    <a:pt x="87" y="256"/>
                    <a:pt x="124" y="256"/>
                  </a:cubicBezTo>
                  <a:cubicBezTo>
                    <a:pt x="129" y="262"/>
                    <a:pt x="135" y="265"/>
                    <a:pt x="143" y="265"/>
                  </a:cubicBezTo>
                  <a:cubicBezTo>
                    <a:pt x="159" y="265"/>
                    <a:pt x="179" y="251"/>
                    <a:pt x="190" y="240"/>
                  </a:cubicBezTo>
                  <a:cubicBezTo>
                    <a:pt x="227" y="223"/>
                    <a:pt x="244" y="190"/>
                    <a:pt x="244" y="153"/>
                  </a:cubicBezTo>
                  <a:cubicBezTo>
                    <a:pt x="244" y="120"/>
                    <a:pt x="244" y="87"/>
                    <a:pt x="207" y="50"/>
                  </a:cubicBezTo>
                  <a:cubicBezTo>
                    <a:pt x="207" y="34"/>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4"/>
            <p:cNvSpPr/>
            <p:nvPr/>
          </p:nvSpPr>
          <p:spPr>
            <a:xfrm>
              <a:off x="4599025" y="2942125"/>
              <a:ext cx="6425" cy="6475"/>
            </a:xfrm>
            <a:custGeom>
              <a:avLst/>
              <a:gdLst/>
              <a:ahLst/>
              <a:cxnLst/>
              <a:rect l="l" t="t" r="r" b="b"/>
              <a:pathLst>
                <a:path w="257" h="259" extrusionOk="0">
                  <a:moveTo>
                    <a:pt x="119" y="1"/>
                  </a:moveTo>
                  <a:cubicBezTo>
                    <a:pt x="76" y="1"/>
                    <a:pt x="41" y="34"/>
                    <a:pt x="17" y="82"/>
                  </a:cubicBezTo>
                  <a:cubicBezTo>
                    <a:pt x="1" y="152"/>
                    <a:pt x="34" y="222"/>
                    <a:pt x="87" y="255"/>
                  </a:cubicBezTo>
                  <a:cubicBezTo>
                    <a:pt x="96" y="258"/>
                    <a:pt x="105" y="259"/>
                    <a:pt x="115" y="259"/>
                  </a:cubicBezTo>
                  <a:cubicBezTo>
                    <a:pt x="160" y="259"/>
                    <a:pt x="210" y="229"/>
                    <a:pt x="223" y="185"/>
                  </a:cubicBezTo>
                  <a:cubicBezTo>
                    <a:pt x="256" y="119"/>
                    <a:pt x="223"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4"/>
            <p:cNvSpPr/>
            <p:nvPr/>
          </p:nvSpPr>
          <p:spPr>
            <a:xfrm>
              <a:off x="4591300" y="2883550"/>
              <a:ext cx="6000" cy="6525"/>
            </a:xfrm>
            <a:custGeom>
              <a:avLst/>
              <a:gdLst/>
              <a:ahLst/>
              <a:cxnLst/>
              <a:rect l="l" t="t" r="r" b="b"/>
              <a:pathLst>
                <a:path w="240" h="261" extrusionOk="0">
                  <a:moveTo>
                    <a:pt x="126" y="0"/>
                  </a:moveTo>
                  <a:cubicBezTo>
                    <a:pt x="81" y="0"/>
                    <a:pt x="31" y="33"/>
                    <a:pt x="17" y="91"/>
                  </a:cubicBezTo>
                  <a:cubicBezTo>
                    <a:pt x="0" y="157"/>
                    <a:pt x="33" y="227"/>
                    <a:pt x="87" y="260"/>
                  </a:cubicBezTo>
                  <a:lnTo>
                    <a:pt x="136" y="260"/>
                  </a:lnTo>
                  <a:cubicBezTo>
                    <a:pt x="169" y="260"/>
                    <a:pt x="207" y="227"/>
                    <a:pt x="223" y="173"/>
                  </a:cubicBezTo>
                  <a:cubicBezTo>
                    <a:pt x="240" y="124"/>
                    <a:pt x="223" y="70"/>
                    <a:pt x="207" y="37"/>
                  </a:cubicBezTo>
                  <a:cubicBezTo>
                    <a:pt x="190" y="37"/>
                    <a:pt x="169" y="21"/>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4"/>
            <p:cNvSpPr/>
            <p:nvPr/>
          </p:nvSpPr>
          <p:spPr>
            <a:xfrm>
              <a:off x="4592950" y="2962200"/>
              <a:ext cx="5700" cy="6500"/>
            </a:xfrm>
            <a:custGeom>
              <a:avLst/>
              <a:gdLst/>
              <a:ahLst/>
              <a:cxnLst/>
              <a:rect l="l" t="t" r="r" b="b"/>
              <a:pathLst>
                <a:path w="228" h="260" extrusionOk="0">
                  <a:moveTo>
                    <a:pt x="103" y="0"/>
                  </a:moveTo>
                  <a:cubicBezTo>
                    <a:pt x="37" y="0"/>
                    <a:pt x="0" y="70"/>
                    <a:pt x="0" y="140"/>
                  </a:cubicBezTo>
                  <a:cubicBezTo>
                    <a:pt x="21" y="223"/>
                    <a:pt x="70" y="260"/>
                    <a:pt x="141" y="260"/>
                  </a:cubicBezTo>
                  <a:cubicBezTo>
                    <a:pt x="157" y="243"/>
                    <a:pt x="190" y="223"/>
                    <a:pt x="207" y="206"/>
                  </a:cubicBezTo>
                  <a:cubicBezTo>
                    <a:pt x="227" y="173"/>
                    <a:pt x="227" y="140"/>
                    <a:pt x="227" y="103"/>
                  </a:cubicBezTo>
                  <a:cubicBezTo>
                    <a:pt x="227" y="70"/>
                    <a:pt x="207" y="37"/>
                    <a:pt x="174"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4"/>
            <p:cNvSpPr/>
            <p:nvPr/>
          </p:nvSpPr>
          <p:spPr>
            <a:xfrm>
              <a:off x="4602850" y="2896125"/>
              <a:ext cx="5575" cy="6400"/>
            </a:xfrm>
            <a:custGeom>
              <a:avLst/>
              <a:gdLst/>
              <a:ahLst/>
              <a:cxnLst/>
              <a:rect l="l" t="t" r="r" b="b"/>
              <a:pathLst>
                <a:path w="223" h="256" extrusionOk="0">
                  <a:moveTo>
                    <a:pt x="87" y="0"/>
                  </a:moveTo>
                  <a:cubicBezTo>
                    <a:pt x="70" y="0"/>
                    <a:pt x="37" y="17"/>
                    <a:pt x="17" y="50"/>
                  </a:cubicBezTo>
                  <a:cubicBezTo>
                    <a:pt x="0" y="83"/>
                    <a:pt x="0" y="120"/>
                    <a:pt x="0" y="153"/>
                  </a:cubicBezTo>
                  <a:cubicBezTo>
                    <a:pt x="0" y="186"/>
                    <a:pt x="17" y="223"/>
                    <a:pt x="37" y="239"/>
                  </a:cubicBezTo>
                  <a:cubicBezTo>
                    <a:pt x="70" y="256"/>
                    <a:pt x="87" y="256"/>
                    <a:pt x="120" y="256"/>
                  </a:cubicBezTo>
                  <a:cubicBezTo>
                    <a:pt x="190" y="239"/>
                    <a:pt x="223" y="186"/>
                    <a:pt x="223" y="103"/>
                  </a:cubicBezTo>
                  <a:cubicBezTo>
                    <a:pt x="206" y="66"/>
                    <a:pt x="190" y="50"/>
                    <a:pt x="173" y="17"/>
                  </a:cubicBezTo>
                  <a:lnTo>
                    <a:pt x="157" y="17"/>
                  </a:ln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3" name="Google Shape;20453;p54"/>
            <p:cNvSpPr/>
            <p:nvPr/>
          </p:nvSpPr>
          <p:spPr>
            <a:xfrm>
              <a:off x="4588300" y="2897450"/>
              <a:ext cx="6000" cy="6575"/>
            </a:xfrm>
            <a:custGeom>
              <a:avLst/>
              <a:gdLst/>
              <a:ahLst/>
              <a:cxnLst/>
              <a:rect l="l" t="t" r="r" b="b"/>
              <a:pathLst>
                <a:path w="240" h="263" extrusionOk="0">
                  <a:moveTo>
                    <a:pt x="111" y="0"/>
                  </a:moveTo>
                  <a:cubicBezTo>
                    <a:pt x="71" y="0"/>
                    <a:pt x="29" y="32"/>
                    <a:pt x="17" y="83"/>
                  </a:cubicBezTo>
                  <a:cubicBezTo>
                    <a:pt x="1" y="100"/>
                    <a:pt x="1" y="116"/>
                    <a:pt x="1" y="133"/>
                  </a:cubicBezTo>
                  <a:cubicBezTo>
                    <a:pt x="1" y="186"/>
                    <a:pt x="34" y="236"/>
                    <a:pt x="67" y="257"/>
                  </a:cubicBezTo>
                  <a:cubicBezTo>
                    <a:pt x="81" y="261"/>
                    <a:pt x="94" y="263"/>
                    <a:pt x="105" y="263"/>
                  </a:cubicBezTo>
                  <a:cubicBezTo>
                    <a:pt x="138" y="263"/>
                    <a:pt x="162" y="247"/>
                    <a:pt x="186" y="219"/>
                  </a:cubicBezTo>
                  <a:cubicBezTo>
                    <a:pt x="207" y="219"/>
                    <a:pt x="207" y="203"/>
                    <a:pt x="223" y="170"/>
                  </a:cubicBezTo>
                  <a:cubicBezTo>
                    <a:pt x="240" y="116"/>
                    <a:pt x="207"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4" name="Google Shape;20454;p54"/>
            <p:cNvSpPr/>
            <p:nvPr/>
          </p:nvSpPr>
          <p:spPr>
            <a:xfrm>
              <a:off x="4592525" y="3007150"/>
              <a:ext cx="6125" cy="6600"/>
            </a:xfrm>
            <a:custGeom>
              <a:avLst/>
              <a:gdLst/>
              <a:ahLst/>
              <a:cxnLst/>
              <a:rect l="l" t="t" r="r" b="b"/>
              <a:pathLst>
                <a:path w="245" h="264" extrusionOk="0">
                  <a:moveTo>
                    <a:pt x="126" y="1"/>
                  </a:moveTo>
                  <a:cubicBezTo>
                    <a:pt x="117" y="1"/>
                    <a:pt x="109" y="2"/>
                    <a:pt x="104" y="8"/>
                  </a:cubicBezTo>
                  <a:cubicBezTo>
                    <a:pt x="54" y="8"/>
                    <a:pt x="1" y="74"/>
                    <a:pt x="17" y="144"/>
                  </a:cubicBezTo>
                  <a:cubicBezTo>
                    <a:pt x="17" y="177"/>
                    <a:pt x="38" y="214"/>
                    <a:pt x="71" y="231"/>
                  </a:cubicBezTo>
                  <a:cubicBezTo>
                    <a:pt x="87" y="247"/>
                    <a:pt x="120" y="264"/>
                    <a:pt x="141" y="264"/>
                  </a:cubicBezTo>
                  <a:cubicBezTo>
                    <a:pt x="207" y="247"/>
                    <a:pt x="244" y="177"/>
                    <a:pt x="244" y="111"/>
                  </a:cubicBezTo>
                  <a:cubicBezTo>
                    <a:pt x="224" y="74"/>
                    <a:pt x="224" y="41"/>
                    <a:pt x="191" y="24"/>
                  </a:cubicBezTo>
                  <a:lnTo>
                    <a:pt x="174" y="8"/>
                  </a:lnTo>
                  <a:cubicBezTo>
                    <a:pt x="163" y="8"/>
                    <a:pt x="14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5" name="Google Shape;20455;p54"/>
            <p:cNvSpPr/>
            <p:nvPr/>
          </p:nvSpPr>
          <p:spPr>
            <a:xfrm>
              <a:off x="4587375" y="3022800"/>
              <a:ext cx="6525" cy="6575"/>
            </a:xfrm>
            <a:custGeom>
              <a:avLst/>
              <a:gdLst/>
              <a:ahLst/>
              <a:cxnLst/>
              <a:rect l="l" t="t" r="r" b="b"/>
              <a:pathLst>
                <a:path w="261" h="263" extrusionOk="0">
                  <a:moveTo>
                    <a:pt x="141" y="0"/>
                  </a:moveTo>
                  <a:cubicBezTo>
                    <a:pt x="104" y="0"/>
                    <a:pt x="87" y="17"/>
                    <a:pt x="54" y="33"/>
                  </a:cubicBezTo>
                  <a:cubicBezTo>
                    <a:pt x="17" y="87"/>
                    <a:pt x="1" y="153"/>
                    <a:pt x="38" y="223"/>
                  </a:cubicBezTo>
                  <a:cubicBezTo>
                    <a:pt x="71" y="239"/>
                    <a:pt x="87" y="256"/>
                    <a:pt x="120" y="256"/>
                  </a:cubicBezTo>
                  <a:cubicBezTo>
                    <a:pt x="126" y="261"/>
                    <a:pt x="133" y="263"/>
                    <a:pt x="141" y="263"/>
                  </a:cubicBezTo>
                  <a:cubicBezTo>
                    <a:pt x="159" y="263"/>
                    <a:pt x="179" y="251"/>
                    <a:pt x="190" y="239"/>
                  </a:cubicBezTo>
                  <a:cubicBezTo>
                    <a:pt x="244" y="190"/>
                    <a:pt x="260" y="103"/>
                    <a:pt x="20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6" name="Google Shape;20456;p54"/>
            <p:cNvSpPr/>
            <p:nvPr/>
          </p:nvSpPr>
          <p:spPr>
            <a:xfrm>
              <a:off x="4732600" y="3014150"/>
              <a:ext cx="6025" cy="6675"/>
            </a:xfrm>
            <a:custGeom>
              <a:avLst/>
              <a:gdLst/>
              <a:ahLst/>
              <a:cxnLst/>
              <a:rect l="l" t="t" r="r" b="b"/>
              <a:pathLst>
                <a:path w="241" h="267" extrusionOk="0">
                  <a:moveTo>
                    <a:pt x="104" y="0"/>
                  </a:moveTo>
                  <a:cubicBezTo>
                    <a:pt x="34" y="21"/>
                    <a:pt x="1" y="87"/>
                    <a:pt x="17" y="157"/>
                  </a:cubicBezTo>
                  <a:cubicBezTo>
                    <a:pt x="17" y="190"/>
                    <a:pt x="34" y="227"/>
                    <a:pt x="50" y="243"/>
                  </a:cubicBezTo>
                  <a:cubicBezTo>
                    <a:pt x="74" y="255"/>
                    <a:pt x="91" y="267"/>
                    <a:pt x="111" y="267"/>
                  </a:cubicBezTo>
                  <a:cubicBezTo>
                    <a:pt x="119" y="267"/>
                    <a:pt x="127" y="265"/>
                    <a:pt x="137" y="260"/>
                  </a:cubicBezTo>
                  <a:cubicBezTo>
                    <a:pt x="186" y="260"/>
                    <a:pt x="240" y="190"/>
                    <a:pt x="224" y="124"/>
                  </a:cubicBezTo>
                  <a:cubicBezTo>
                    <a:pt x="224" y="87"/>
                    <a:pt x="207" y="54"/>
                    <a:pt x="186"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7" name="Google Shape;20457;p54"/>
            <p:cNvSpPr/>
            <p:nvPr/>
          </p:nvSpPr>
          <p:spPr>
            <a:xfrm>
              <a:off x="4717975" y="3015475"/>
              <a:ext cx="5600" cy="6425"/>
            </a:xfrm>
            <a:custGeom>
              <a:avLst/>
              <a:gdLst/>
              <a:ahLst/>
              <a:cxnLst/>
              <a:rect l="l" t="t" r="r" b="b"/>
              <a:pathLst>
                <a:path w="224" h="257" extrusionOk="0">
                  <a:moveTo>
                    <a:pt x="120" y="1"/>
                  </a:moveTo>
                  <a:cubicBezTo>
                    <a:pt x="104" y="1"/>
                    <a:pt x="87" y="17"/>
                    <a:pt x="50" y="17"/>
                  </a:cubicBezTo>
                  <a:cubicBezTo>
                    <a:pt x="17" y="34"/>
                    <a:pt x="0" y="87"/>
                    <a:pt x="0" y="153"/>
                  </a:cubicBezTo>
                  <a:cubicBezTo>
                    <a:pt x="17" y="190"/>
                    <a:pt x="33" y="223"/>
                    <a:pt x="50" y="240"/>
                  </a:cubicBezTo>
                  <a:cubicBezTo>
                    <a:pt x="87" y="256"/>
                    <a:pt x="104" y="256"/>
                    <a:pt x="137" y="256"/>
                  </a:cubicBezTo>
                  <a:cubicBezTo>
                    <a:pt x="153" y="256"/>
                    <a:pt x="190" y="240"/>
                    <a:pt x="207" y="207"/>
                  </a:cubicBezTo>
                  <a:cubicBezTo>
                    <a:pt x="223" y="174"/>
                    <a:pt x="223" y="137"/>
                    <a:pt x="223" y="104"/>
                  </a:cubicBezTo>
                  <a:cubicBezTo>
                    <a:pt x="223" y="71"/>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8" name="Google Shape;20458;p54"/>
            <p:cNvSpPr/>
            <p:nvPr/>
          </p:nvSpPr>
          <p:spPr>
            <a:xfrm>
              <a:off x="4702925" y="3017650"/>
              <a:ext cx="5600" cy="6000"/>
            </a:xfrm>
            <a:custGeom>
              <a:avLst/>
              <a:gdLst/>
              <a:ahLst/>
              <a:cxnLst/>
              <a:rect l="l" t="t" r="r" b="b"/>
              <a:pathLst>
                <a:path w="224" h="240" extrusionOk="0">
                  <a:moveTo>
                    <a:pt x="54" y="0"/>
                  </a:moveTo>
                  <a:cubicBezTo>
                    <a:pt x="34" y="0"/>
                    <a:pt x="34" y="17"/>
                    <a:pt x="17" y="33"/>
                  </a:cubicBezTo>
                  <a:cubicBezTo>
                    <a:pt x="1" y="50"/>
                    <a:pt x="1" y="87"/>
                    <a:pt x="1" y="120"/>
                  </a:cubicBezTo>
                  <a:cubicBezTo>
                    <a:pt x="1" y="153"/>
                    <a:pt x="17" y="190"/>
                    <a:pt x="54" y="206"/>
                  </a:cubicBezTo>
                  <a:cubicBezTo>
                    <a:pt x="71" y="239"/>
                    <a:pt x="104" y="239"/>
                    <a:pt x="120" y="239"/>
                  </a:cubicBezTo>
                  <a:cubicBezTo>
                    <a:pt x="190" y="223"/>
                    <a:pt x="223" y="153"/>
                    <a:pt x="223" y="87"/>
                  </a:cubicBezTo>
                  <a:cubicBezTo>
                    <a:pt x="223" y="50"/>
                    <a:pt x="207"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9" name="Google Shape;20459;p54"/>
            <p:cNvSpPr/>
            <p:nvPr/>
          </p:nvSpPr>
          <p:spPr>
            <a:xfrm>
              <a:off x="4608000" y="2880650"/>
              <a:ext cx="6100" cy="6425"/>
            </a:xfrm>
            <a:custGeom>
              <a:avLst/>
              <a:gdLst/>
              <a:ahLst/>
              <a:cxnLst/>
              <a:rect l="l" t="t" r="r" b="b"/>
              <a:pathLst>
                <a:path w="244" h="257" extrusionOk="0">
                  <a:moveTo>
                    <a:pt x="103" y="1"/>
                  </a:moveTo>
                  <a:cubicBezTo>
                    <a:pt x="37" y="17"/>
                    <a:pt x="0" y="67"/>
                    <a:pt x="0" y="153"/>
                  </a:cubicBezTo>
                  <a:cubicBezTo>
                    <a:pt x="17" y="186"/>
                    <a:pt x="37" y="207"/>
                    <a:pt x="54" y="240"/>
                  </a:cubicBezTo>
                  <a:cubicBezTo>
                    <a:pt x="70" y="256"/>
                    <a:pt x="103" y="256"/>
                    <a:pt x="141" y="256"/>
                  </a:cubicBezTo>
                  <a:cubicBezTo>
                    <a:pt x="190" y="240"/>
                    <a:pt x="244" y="170"/>
                    <a:pt x="223" y="104"/>
                  </a:cubicBezTo>
                  <a:cubicBezTo>
                    <a:pt x="223" y="6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0" name="Google Shape;20460;p54"/>
            <p:cNvSpPr/>
            <p:nvPr/>
          </p:nvSpPr>
          <p:spPr>
            <a:xfrm>
              <a:off x="4710250" y="3032075"/>
              <a:ext cx="6000" cy="6625"/>
            </a:xfrm>
            <a:custGeom>
              <a:avLst/>
              <a:gdLst/>
              <a:ahLst/>
              <a:cxnLst/>
              <a:rect l="l" t="t" r="r" b="b"/>
              <a:pathLst>
                <a:path w="240" h="265" extrusionOk="0">
                  <a:moveTo>
                    <a:pt x="146" y="1"/>
                  </a:moveTo>
                  <a:cubicBezTo>
                    <a:pt x="98" y="1"/>
                    <a:pt x="47" y="33"/>
                    <a:pt x="33" y="75"/>
                  </a:cubicBezTo>
                  <a:cubicBezTo>
                    <a:pt x="0" y="145"/>
                    <a:pt x="33" y="231"/>
                    <a:pt x="87" y="248"/>
                  </a:cubicBezTo>
                  <a:cubicBezTo>
                    <a:pt x="103" y="264"/>
                    <a:pt x="120" y="264"/>
                    <a:pt x="136" y="264"/>
                  </a:cubicBezTo>
                  <a:cubicBezTo>
                    <a:pt x="190" y="248"/>
                    <a:pt x="223" y="231"/>
                    <a:pt x="239" y="178"/>
                  </a:cubicBezTo>
                  <a:cubicBezTo>
                    <a:pt x="239" y="128"/>
                    <a:pt x="239" y="75"/>
                    <a:pt x="206" y="42"/>
                  </a:cubicBezTo>
                  <a:cubicBezTo>
                    <a:pt x="206" y="25"/>
                    <a:pt x="190" y="25"/>
                    <a:pt x="173"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1" name="Google Shape;20461;p54"/>
            <p:cNvSpPr/>
            <p:nvPr/>
          </p:nvSpPr>
          <p:spPr>
            <a:xfrm>
              <a:off x="4724875" y="3031350"/>
              <a:ext cx="6000" cy="6675"/>
            </a:xfrm>
            <a:custGeom>
              <a:avLst/>
              <a:gdLst/>
              <a:ahLst/>
              <a:cxnLst/>
              <a:rect l="l" t="t" r="r" b="b"/>
              <a:pathLst>
                <a:path w="240" h="267" extrusionOk="0">
                  <a:moveTo>
                    <a:pt x="120" y="1"/>
                  </a:moveTo>
                  <a:cubicBezTo>
                    <a:pt x="83" y="1"/>
                    <a:pt x="67" y="17"/>
                    <a:pt x="34" y="34"/>
                  </a:cubicBezTo>
                  <a:cubicBezTo>
                    <a:pt x="17" y="54"/>
                    <a:pt x="1" y="87"/>
                    <a:pt x="1" y="120"/>
                  </a:cubicBezTo>
                  <a:cubicBezTo>
                    <a:pt x="1" y="157"/>
                    <a:pt x="1" y="190"/>
                    <a:pt x="17" y="223"/>
                  </a:cubicBezTo>
                  <a:cubicBezTo>
                    <a:pt x="50" y="240"/>
                    <a:pt x="67" y="260"/>
                    <a:pt x="104" y="260"/>
                  </a:cubicBezTo>
                  <a:cubicBezTo>
                    <a:pt x="108" y="265"/>
                    <a:pt x="115" y="267"/>
                    <a:pt x="122" y="267"/>
                  </a:cubicBezTo>
                  <a:cubicBezTo>
                    <a:pt x="139" y="267"/>
                    <a:pt x="163" y="254"/>
                    <a:pt x="186" y="240"/>
                  </a:cubicBezTo>
                  <a:cubicBezTo>
                    <a:pt x="223" y="190"/>
                    <a:pt x="240" y="104"/>
                    <a:pt x="186" y="54"/>
                  </a:cubicBezTo>
                  <a:cubicBezTo>
                    <a:pt x="186" y="34"/>
                    <a:pt x="170"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2" name="Google Shape;20462;p54"/>
            <p:cNvSpPr/>
            <p:nvPr/>
          </p:nvSpPr>
          <p:spPr>
            <a:xfrm>
              <a:off x="4580075" y="2793050"/>
              <a:ext cx="6100" cy="4425"/>
            </a:xfrm>
            <a:custGeom>
              <a:avLst/>
              <a:gdLst/>
              <a:ahLst/>
              <a:cxnLst/>
              <a:rect l="l" t="t" r="r" b="b"/>
              <a:pathLst>
                <a:path w="244" h="177" extrusionOk="0">
                  <a:moveTo>
                    <a:pt x="227" y="0"/>
                  </a:moveTo>
                  <a:lnTo>
                    <a:pt x="227" y="0"/>
                  </a:lnTo>
                  <a:cubicBezTo>
                    <a:pt x="157" y="17"/>
                    <a:pt x="70" y="33"/>
                    <a:pt x="0" y="50"/>
                  </a:cubicBezTo>
                  <a:cubicBezTo>
                    <a:pt x="0" y="83"/>
                    <a:pt x="21" y="103"/>
                    <a:pt x="37" y="136"/>
                  </a:cubicBezTo>
                  <a:cubicBezTo>
                    <a:pt x="54" y="153"/>
                    <a:pt x="70" y="169"/>
                    <a:pt x="103" y="169"/>
                  </a:cubicBezTo>
                  <a:cubicBezTo>
                    <a:pt x="114" y="174"/>
                    <a:pt x="123" y="176"/>
                    <a:pt x="131" y="176"/>
                  </a:cubicBezTo>
                  <a:cubicBezTo>
                    <a:pt x="151" y="176"/>
                    <a:pt x="166" y="165"/>
                    <a:pt x="190" y="153"/>
                  </a:cubicBezTo>
                  <a:cubicBezTo>
                    <a:pt x="227" y="120"/>
                    <a:pt x="243" y="5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3" name="Google Shape;20463;p54"/>
            <p:cNvSpPr/>
            <p:nvPr/>
          </p:nvSpPr>
          <p:spPr>
            <a:xfrm>
              <a:off x="4939175" y="2974250"/>
              <a:ext cx="6000" cy="6625"/>
            </a:xfrm>
            <a:custGeom>
              <a:avLst/>
              <a:gdLst/>
              <a:ahLst/>
              <a:cxnLst/>
              <a:rect l="l" t="t" r="r" b="b"/>
              <a:pathLst>
                <a:path w="240" h="265" extrusionOk="0">
                  <a:moveTo>
                    <a:pt x="103" y="0"/>
                  </a:moveTo>
                  <a:cubicBezTo>
                    <a:pt x="33" y="17"/>
                    <a:pt x="0" y="87"/>
                    <a:pt x="0" y="153"/>
                  </a:cubicBezTo>
                  <a:cubicBezTo>
                    <a:pt x="17" y="190"/>
                    <a:pt x="17" y="223"/>
                    <a:pt x="50" y="240"/>
                  </a:cubicBezTo>
                  <a:cubicBezTo>
                    <a:pt x="61" y="251"/>
                    <a:pt x="83" y="265"/>
                    <a:pt x="106" y="265"/>
                  </a:cubicBezTo>
                  <a:cubicBezTo>
                    <a:pt x="116" y="265"/>
                    <a:pt x="126" y="262"/>
                    <a:pt x="136" y="256"/>
                  </a:cubicBezTo>
                  <a:cubicBezTo>
                    <a:pt x="190" y="256"/>
                    <a:pt x="239"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4" name="Google Shape;20464;p54"/>
            <p:cNvSpPr/>
            <p:nvPr/>
          </p:nvSpPr>
          <p:spPr>
            <a:xfrm>
              <a:off x="4969675" y="3016300"/>
              <a:ext cx="6000" cy="6525"/>
            </a:xfrm>
            <a:custGeom>
              <a:avLst/>
              <a:gdLst/>
              <a:ahLst/>
              <a:cxnLst/>
              <a:rect l="l" t="t" r="r" b="b"/>
              <a:pathLst>
                <a:path w="240" h="261" extrusionOk="0">
                  <a:moveTo>
                    <a:pt x="104" y="1"/>
                  </a:moveTo>
                  <a:cubicBezTo>
                    <a:pt x="50" y="1"/>
                    <a:pt x="1" y="71"/>
                    <a:pt x="17" y="141"/>
                  </a:cubicBezTo>
                  <a:cubicBezTo>
                    <a:pt x="17" y="190"/>
                    <a:pt x="34" y="223"/>
                    <a:pt x="67" y="244"/>
                  </a:cubicBezTo>
                  <a:cubicBezTo>
                    <a:pt x="83" y="260"/>
                    <a:pt x="120" y="260"/>
                    <a:pt x="137" y="260"/>
                  </a:cubicBezTo>
                  <a:cubicBezTo>
                    <a:pt x="170" y="244"/>
                    <a:pt x="186" y="223"/>
                    <a:pt x="223" y="207"/>
                  </a:cubicBezTo>
                  <a:cubicBezTo>
                    <a:pt x="240" y="174"/>
                    <a:pt x="240" y="141"/>
                    <a:pt x="240" y="104"/>
                  </a:cubicBezTo>
                  <a:cubicBezTo>
                    <a:pt x="223" y="71"/>
                    <a:pt x="207" y="38"/>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5" name="Google Shape;20465;p54"/>
            <p:cNvSpPr/>
            <p:nvPr/>
          </p:nvSpPr>
          <p:spPr>
            <a:xfrm>
              <a:off x="4787550" y="3019300"/>
              <a:ext cx="6000" cy="6675"/>
            </a:xfrm>
            <a:custGeom>
              <a:avLst/>
              <a:gdLst/>
              <a:ahLst/>
              <a:cxnLst/>
              <a:rect l="l" t="t" r="r" b="b"/>
              <a:pathLst>
                <a:path w="240" h="267" extrusionOk="0">
                  <a:moveTo>
                    <a:pt x="104"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40" y="190"/>
                    <a:pt x="223" y="124"/>
                  </a:cubicBezTo>
                  <a:cubicBezTo>
                    <a:pt x="223" y="87"/>
                    <a:pt x="207" y="54"/>
                    <a:pt x="190" y="37"/>
                  </a:cubicBezTo>
                  <a:cubicBezTo>
                    <a:pt x="174" y="21"/>
                    <a:pt x="174" y="21"/>
                    <a:pt x="153" y="21"/>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6" name="Google Shape;20466;p54"/>
            <p:cNvSpPr/>
            <p:nvPr/>
          </p:nvSpPr>
          <p:spPr>
            <a:xfrm>
              <a:off x="4866100" y="2941150"/>
              <a:ext cx="5675" cy="6525"/>
            </a:xfrm>
            <a:custGeom>
              <a:avLst/>
              <a:gdLst/>
              <a:ahLst/>
              <a:cxnLst/>
              <a:rect l="l" t="t" r="r" b="b"/>
              <a:pathLst>
                <a:path w="227" h="261" extrusionOk="0">
                  <a:moveTo>
                    <a:pt x="103" y="1"/>
                  </a:moveTo>
                  <a:cubicBezTo>
                    <a:pt x="37" y="1"/>
                    <a:pt x="0" y="71"/>
                    <a:pt x="0" y="137"/>
                  </a:cubicBezTo>
                  <a:cubicBezTo>
                    <a:pt x="0" y="174"/>
                    <a:pt x="21" y="207"/>
                    <a:pt x="54" y="224"/>
                  </a:cubicBezTo>
                  <a:cubicBezTo>
                    <a:pt x="70" y="261"/>
                    <a:pt x="103" y="261"/>
                    <a:pt x="124" y="261"/>
                  </a:cubicBezTo>
                  <a:cubicBezTo>
                    <a:pt x="190" y="240"/>
                    <a:pt x="227" y="174"/>
                    <a:pt x="227" y="104"/>
                  </a:cubicBezTo>
                  <a:cubicBezTo>
                    <a:pt x="227"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7" name="Google Shape;20467;p54"/>
            <p:cNvSpPr/>
            <p:nvPr/>
          </p:nvSpPr>
          <p:spPr>
            <a:xfrm>
              <a:off x="4787550" y="2974650"/>
              <a:ext cx="5175" cy="4525"/>
            </a:xfrm>
            <a:custGeom>
              <a:avLst/>
              <a:gdLst/>
              <a:ahLst/>
              <a:cxnLst/>
              <a:rect l="l" t="t" r="r" b="b"/>
              <a:pathLst>
                <a:path w="207" h="181" extrusionOk="0">
                  <a:moveTo>
                    <a:pt x="190" y="1"/>
                  </a:moveTo>
                  <a:cubicBezTo>
                    <a:pt x="120" y="55"/>
                    <a:pt x="71" y="88"/>
                    <a:pt x="0" y="137"/>
                  </a:cubicBezTo>
                  <a:lnTo>
                    <a:pt x="17" y="158"/>
                  </a:lnTo>
                  <a:cubicBezTo>
                    <a:pt x="29" y="169"/>
                    <a:pt x="51" y="181"/>
                    <a:pt x="74" y="181"/>
                  </a:cubicBezTo>
                  <a:cubicBezTo>
                    <a:pt x="84" y="181"/>
                    <a:pt x="94" y="179"/>
                    <a:pt x="104" y="174"/>
                  </a:cubicBezTo>
                  <a:cubicBezTo>
                    <a:pt x="153" y="174"/>
                    <a:pt x="207" y="104"/>
                    <a:pt x="190" y="34"/>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8" name="Google Shape;20468;p54"/>
            <p:cNvSpPr/>
            <p:nvPr/>
          </p:nvSpPr>
          <p:spPr>
            <a:xfrm>
              <a:off x="4896600" y="2982800"/>
              <a:ext cx="6100" cy="6525"/>
            </a:xfrm>
            <a:custGeom>
              <a:avLst/>
              <a:gdLst/>
              <a:ahLst/>
              <a:cxnLst/>
              <a:rect l="l" t="t" r="r" b="b"/>
              <a:pathLst>
                <a:path w="244" h="261" extrusionOk="0">
                  <a:moveTo>
                    <a:pt x="104" y="1"/>
                  </a:moveTo>
                  <a:cubicBezTo>
                    <a:pt x="54" y="17"/>
                    <a:pt x="0" y="87"/>
                    <a:pt x="17" y="157"/>
                  </a:cubicBezTo>
                  <a:cubicBezTo>
                    <a:pt x="17" y="190"/>
                    <a:pt x="38" y="223"/>
                    <a:pt x="71"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9" name="Google Shape;20469;p54"/>
            <p:cNvSpPr/>
            <p:nvPr/>
          </p:nvSpPr>
          <p:spPr>
            <a:xfrm>
              <a:off x="4567700" y="2872425"/>
              <a:ext cx="5575" cy="6675"/>
            </a:xfrm>
            <a:custGeom>
              <a:avLst/>
              <a:gdLst/>
              <a:ahLst/>
              <a:cxnLst/>
              <a:rect l="l" t="t" r="r" b="b"/>
              <a:pathLst>
                <a:path w="223" h="267" extrusionOk="0">
                  <a:moveTo>
                    <a:pt x="83" y="0"/>
                  </a:moveTo>
                  <a:cubicBezTo>
                    <a:pt x="66" y="21"/>
                    <a:pt x="33" y="37"/>
                    <a:pt x="17" y="54"/>
                  </a:cubicBezTo>
                  <a:cubicBezTo>
                    <a:pt x="0" y="87"/>
                    <a:pt x="0" y="124"/>
                    <a:pt x="0" y="157"/>
                  </a:cubicBezTo>
                  <a:cubicBezTo>
                    <a:pt x="0" y="190"/>
                    <a:pt x="17" y="227"/>
                    <a:pt x="33" y="243"/>
                  </a:cubicBezTo>
                  <a:cubicBezTo>
                    <a:pt x="57" y="255"/>
                    <a:pt x="82" y="267"/>
                    <a:pt x="101" y="267"/>
                  </a:cubicBezTo>
                  <a:cubicBezTo>
                    <a:pt x="108" y="267"/>
                    <a:pt x="115" y="265"/>
                    <a:pt x="120" y="260"/>
                  </a:cubicBezTo>
                  <a:cubicBezTo>
                    <a:pt x="186" y="260"/>
                    <a:pt x="223" y="190"/>
                    <a:pt x="223" y="124"/>
                  </a:cubicBezTo>
                  <a:cubicBezTo>
                    <a:pt x="206" y="87"/>
                    <a:pt x="186" y="54"/>
                    <a:pt x="169" y="37"/>
                  </a:cubicBezTo>
                  <a:cubicBezTo>
                    <a:pt x="169" y="21"/>
                    <a:pt x="153" y="21"/>
                    <a:pt x="153" y="21"/>
                  </a:cubicBezTo>
                  <a:cubicBezTo>
                    <a:pt x="136" y="0"/>
                    <a:pt x="103"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0" name="Google Shape;20470;p54"/>
            <p:cNvSpPr/>
            <p:nvPr/>
          </p:nvSpPr>
          <p:spPr>
            <a:xfrm>
              <a:off x="4690050" y="3023450"/>
              <a:ext cx="6000" cy="6575"/>
            </a:xfrm>
            <a:custGeom>
              <a:avLst/>
              <a:gdLst/>
              <a:ahLst/>
              <a:cxnLst/>
              <a:rect l="l" t="t" r="r" b="b"/>
              <a:pathLst>
                <a:path w="240" h="263" extrusionOk="0">
                  <a:moveTo>
                    <a:pt x="108" y="0"/>
                  </a:moveTo>
                  <a:cubicBezTo>
                    <a:pt x="85" y="0"/>
                    <a:pt x="65" y="12"/>
                    <a:pt x="54" y="24"/>
                  </a:cubicBezTo>
                  <a:cubicBezTo>
                    <a:pt x="33" y="40"/>
                    <a:pt x="17" y="77"/>
                    <a:pt x="17" y="110"/>
                  </a:cubicBezTo>
                  <a:cubicBezTo>
                    <a:pt x="0" y="143"/>
                    <a:pt x="17" y="180"/>
                    <a:pt x="33" y="213"/>
                  </a:cubicBezTo>
                  <a:cubicBezTo>
                    <a:pt x="54" y="244"/>
                    <a:pt x="85" y="263"/>
                    <a:pt x="118" y="263"/>
                  </a:cubicBezTo>
                  <a:cubicBezTo>
                    <a:pt x="142" y="263"/>
                    <a:pt x="167" y="253"/>
                    <a:pt x="190" y="230"/>
                  </a:cubicBezTo>
                  <a:cubicBezTo>
                    <a:pt x="239" y="180"/>
                    <a:pt x="239" y="110"/>
                    <a:pt x="206" y="40"/>
                  </a:cubicBezTo>
                  <a:cubicBezTo>
                    <a:pt x="190" y="24"/>
                    <a:pt x="173" y="7"/>
                    <a:pt x="157" y="7"/>
                  </a:cubicBezTo>
                  <a:lnTo>
                    <a:pt x="136" y="7"/>
                  </a:lnTo>
                  <a:cubicBezTo>
                    <a:pt x="127" y="2"/>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1" name="Google Shape;20471;p54"/>
            <p:cNvSpPr/>
            <p:nvPr/>
          </p:nvSpPr>
          <p:spPr>
            <a:xfrm>
              <a:off x="4606750" y="2802425"/>
              <a:ext cx="6000" cy="6700"/>
            </a:xfrm>
            <a:custGeom>
              <a:avLst/>
              <a:gdLst/>
              <a:ahLst/>
              <a:cxnLst/>
              <a:rect l="l" t="t" r="r" b="b"/>
              <a:pathLst>
                <a:path w="240" h="268" extrusionOk="0">
                  <a:moveTo>
                    <a:pt x="104" y="1"/>
                  </a:moveTo>
                  <a:cubicBezTo>
                    <a:pt x="67" y="17"/>
                    <a:pt x="50" y="38"/>
                    <a:pt x="34" y="54"/>
                  </a:cubicBezTo>
                  <a:cubicBezTo>
                    <a:pt x="17" y="87"/>
                    <a:pt x="1" y="120"/>
                    <a:pt x="1" y="157"/>
                  </a:cubicBezTo>
                  <a:cubicBezTo>
                    <a:pt x="17" y="190"/>
                    <a:pt x="34" y="223"/>
                    <a:pt x="50" y="244"/>
                  </a:cubicBezTo>
                  <a:cubicBezTo>
                    <a:pt x="62" y="255"/>
                    <a:pt x="84" y="267"/>
                    <a:pt x="107" y="267"/>
                  </a:cubicBezTo>
                  <a:cubicBezTo>
                    <a:pt x="117" y="267"/>
                    <a:pt x="127" y="265"/>
                    <a:pt x="137" y="260"/>
                  </a:cubicBezTo>
                  <a:cubicBezTo>
                    <a:pt x="191" y="260"/>
                    <a:pt x="240" y="190"/>
                    <a:pt x="223" y="120"/>
                  </a:cubicBezTo>
                  <a:cubicBezTo>
                    <a:pt x="223" y="87"/>
                    <a:pt x="207" y="54"/>
                    <a:pt x="191"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2" name="Google Shape;20472;p54"/>
            <p:cNvSpPr/>
            <p:nvPr/>
          </p:nvSpPr>
          <p:spPr>
            <a:xfrm>
              <a:off x="4954225" y="2975175"/>
              <a:ext cx="6400" cy="6525"/>
            </a:xfrm>
            <a:custGeom>
              <a:avLst/>
              <a:gdLst/>
              <a:ahLst/>
              <a:cxnLst/>
              <a:rect l="l" t="t" r="r" b="b"/>
              <a:pathLst>
                <a:path w="256" h="261" extrusionOk="0">
                  <a:moveTo>
                    <a:pt x="119" y="0"/>
                  </a:moveTo>
                  <a:cubicBezTo>
                    <a:pt x="76" y="0"/>
                    <a:pt x="41" y="32"/>
                    <a:pt x="17" y="83"/>
                  </a:cubicBezTo>
                  <a:cubicBezTo>
                    <a:pt x="0" y="153"/>
                    <a:pt x="33" y="219"/>
                    <a:pt x="83" y="256"/>
                  </a:cubicBezTo>
                  <a:cubicBezTo>
                    <a:pt x="92" y="259"/>
                    <a:pt x="101" y="260"/>
                    <a:pt x="111" y="260"/>
                  </a:cubicBezTo>
                  <a:cubicBezTo>
                    <a:pt x="159" y="260"/>
                    <a:pt x="209" y="228"/>
                    <a:pt x="223" y="170"/>
                  </a:cubicBezTo>
                  <a:cubicBezTo>
                    <a:pt x="256" y="116"/>
                    <a:pt x="223" y="34"/>
                    <a:pt x="169" y="13"/>
                  </a:cubicBezTo>
                  <a:cubicBezTo>
                    <a:pt x="152" y="4"/>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3" name="Google Shape;20473;p54"/>
            <p:cNvSpPr/>
            <p:nvPr/>
          </p:nvSpPr>
          <p:spPr>
            <a:xfrm>
              <a:off x="4760025" y="3006925"/>
              <a:ext cx="6100" cy="6575"/>
            </a:xfrm>
            <a:custGeom>
              <a:avLst/>
              <a:gdLst/>
              <a:ahLst/>
              <a:cxnLst/>
              <a:rect l="l" t="t" r="r" b="b"/>
              <a:pathLst>
                <a:path w="244" h="263" extrusionOk="0">
                  <a:moveTo>
                    <a:pt x="104" y="0"/>
                  </a:moveTo>
                  <a:cubicBezTo>
                    <a:pt x="54" y="17"/>
                    <a:pt x="1" y="83"/>
                    <a:pt x="17" y="153"/>
                  </a:cubicBezTo>
                  <a:cubicBezTo>
                    <a:pt x="17" y="186"/>
                    <a:pt x="38" y="223"/>
                    <a:pt x="54" y="240"/>
                  </a:cubicBezTo>
                  <a:cubicBezTo>
                    <a:pt x="78" y="251"/>
                    <a:pt x="93" y="263"/>
                    <a:pt x="113" y="263"/>
                  </a:cubicBezTo>
                  <a:cubicBezTo>
                    <a:pt x="121" y="263"/>
                    <a:pt x="130" y="261"/>
                    <a:pt x="141" y="256"/>
                  </a:cubicBezTo>
                  <a:cubicBezTo>
                    <a:pt x="207"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4" name="Google Shape;20474;p54"/>
            <p:cNvSpPr/>
            <p:nvPr/>
          </p:nvSpPr>
          <p:spPr>
            <a:xfrm>
              <a:off x="4623875" y="2784275"/>
              <a:ext cx="6100" cy="6625"/>
            </a:xfrm>
            <a:custGeom>
              <a:avLst/>
              <a:gdLst/>
              <a:ahLst/>
              <a:cxnLst/>
              <a:rect l="l" t="t" r="r" b="b"/>
              <a:pathLst>
                <a:path w="244" h="265" extrusionOk="0">
                  <a:moveTo>
                    <a:pt x="139" y="1"/>
                  </a:moveTo>
                  <a:cubicBezTo>
                    <a:pt x="87" y="1"/>
                    <a:pt x="48" y="33"/>
                    <a:pt x="21" y="92"/>
                  </a:cubicBezTo>
                  <a:cubicBezTo>
                    <a:pt x="0" y="162"/>
                    <a:pt x="37" y="228"/>
                    <a:pt x="87" y="248"/>
                  </a:cubicBezTo>
                  <a:cubicBezTo>
                    <a:pt x="103" y="265"/>
                    <a:pt x="124" y="265"/>
                    <a:pt x="140" y="265"/>
                  </a:cubicBezTo>
                  <a:cubicBezTo>
                    <a:pt x="173" y="265"/>
                    <a:pt x="206" y="228"/>
                    <a:pt x="227" y="178"/>
                  </a:cubicBezTo>
                  <a:cubicBezTo>
                    <a:pt x="244" y="125"/>
                    <a:pt x="244" y="75"/>
                    <a:pt x="206" y="42"/>
                  </a:cubicBezTo>
                  <a:cubicBezTo>
                    <a:pt x="190" y="22"/>
                    <a:pt x="190" y="22"/>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5" name="Google Shape;20475;p54"/>
            <p:cNvSpPr/>
            <p:nvPr/>
          </p:nvSpPr>
          <p:spPr>
            <a:xfrm>
              <a:off x="4631600" y="2842925"/>
              <a:ext cx="6525" cy="6475"/>
            </a:xfrm>
            <a:custGeom>
              <a:avLst/>
              <a:gdLst/>
              <a:ahLst/>
              <a:cxnLst/>
              <a:rect l="l" t="t" r="r" b="b"/>
              <a:pathLst>
                <a:path w="261" h="259" extrusionOk="0">
                  <a:moveTo>
                    <a:pt x="122" y="0"/>
                  </a:moveTo>
                  <a:cubicBezTo>
                    <a:pt x="78" y="0"/>
                    <a:pt x="45" y="32"/>
                    <a:pt x="21" y="83"/>
                  </a:cubicBezTo>
                  <a:cubicBezTo>
                    <a:pt x="0" y="149"/>
                    <a:pt x="38" y="219"/>
                    <a:pt x="87" y="252"/>
                  </a:cubicBezTo>
                  <a:cubicBezTo>
                    <a:pt x="97" y="256"/>
                    <a:pt x="108" y="258"/>
                    <a:pt x="118" y="258"/>
                  </a:cubicBezTo>
                  <a:cubicBezTo>
                    <a:pt x="164" y="258"/>
                    <a:pt x="210" y="224"/>
                    <a:pt x="227" y="170"/>
                  </a:cubicBezTo>
                  <a:cubicBezTo>
                    <a:pt x="260" y="100"/>
                    <a:pt x="227" y="30"/>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6" name="Google Shape;20476;p54"/>
            <p:cNvSpPr/>
            <p:nvPr/>
          </p:nvSpPr>
          <p:spPr>
            <a:xfrm>
              <a:off x="4628200" y="2813150"/>
              <a:ext cx="6000" cy="6675"/>
            </a:xfrm>
            <a:custGeom>
              <a:avLst/>
              <a:gdLst/>
              <a:ahLst/>
              <a:cxnLst/>
              <a:rect l="l" t="t" r="r" b="b"/>
              <a:pathLst>
                <a:path w="240" h="267" extrusionOk="0">
                  <a:moveTo>
                    <a:pt x="136" y="0"/>
                  </a:moveTo>
                  <a:cubicBezTo>
                    <a:pt x="120" y="0"/>
                    <a:pt x="87" y="21"/>
                    <a:pt x="71" y="37"/>
                  </a:cubicBezTo>
                  <a:cubicBezTo>
                    <a:pt x="17" y="87"/>
                    <a:pt x="0" y="157"/>
                    <a:pt x="54" y="227"/>
                  </a:cubicBezTo>
                  <a:cubicBezTo>
                    <a:pt x="71" y="244"/>
                    <a:pt x="87" y="260"/>
                    <a:pt x="120" y="260"/>
                  </a:cubicBezTo>
                  <a:cubicBezTo>
                    <a:pt x="131" y="265"/>
                    <a:pt x="140" y="267"/>
                    <a:pt x="148" y="267"/>
                  </a:cubicBezTo>
                  <a:cubicBezTo>
                    <a:pt x="168" y="267"/>
                    <a:pt x="183" y="255"/>
                    <a:pt x="207" y="244"/>
                  </a:cubicBezTo>
                  <a:cubicBezTo>
                    <a:pt x="223" y="207"/>
                    <a:pt x="240" y="190"/>
                    <a:pt x="240" y="157"/>
                  </a:cubicBezTo>
                  <a:cubicBezTo>
                    <a:pt x="240" y="124"/>
                    <a:pt x="240" y="87"/>
                    <a:pt x="223" y="54"/>
                  </a:cubicBezTo>
                  <a:cubicBezTo>
                    <a:pt x="207" y="37"/>
                    <a:pt x="190" y="21"/>
                    <a:pt x="174" y="21"/>
                  </a:cubicBezTo>
                  <a:cubicBezTo>
                    <a:pt x="157" y="21"/>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7" name="Google Shape;20477;p54"/>
            <p:cNvSpPr/>
            <p:nvPr/>
          </p:nvSpPr>
          <p:spPr>
            <a:xfrm>
              <a:off x="4638925" y="2827275"/>
              <a:ext cx="6500" cy="6475"/>
            </a:xfrm>
            <a:custGeom>
              <a:avLst/>
              <a:gdLst/>
              <a:ahLst/>
              <a:cxnLst/>
              <a:rect l="l" t="t" r="r" b="b"/>
              <a:pathLst>
                <a:path w="260" h="259" extrusionOk="0">
                  <a:moveTo>
                    <a:pt x="144" y="0"/>
                  </a:moveTo>
                  <a:cubicBezTo>
                    <a:pt x="98" y="0"/>
                    <a:pt x="51" y="30"/>
                    <a:pt x="37" y="74"/>
                  </a:cubicBezTo>
                  <a:cubicBezTo>
                    <a:pt x="0" y="140"/>
                    <a:pt x="37" y="227"/>
                    <a:pt x="87" y="243"/>
                  </a:cubicBezTo>
                  <a:cubicBezTo>
                    <a:pt x="106" y="254"/>
                    <a:pt x="123" y="258"/>
                    <a:pt x="140" y="258"/>
                  </a:cubicBezTo>
                  <a:cubicBezTo>
                    <a:pt x="183" y="258"/>
                    <a:pt x="216" y="225"/>
                    <a:pt x="243" y="177"/>
                  </a:cubicBezTo>
                  <a:cubicBezTo>
                    <a:pt x="260" y="107"/>
                    <a:pt x="223" y="37"/>
                    <a:pt x="173" y="4"/>
                  </a:cubicBezTo>
                  <a:cubicBezTo>
                    <a:pt x="164" y="1"/>
                    <a:pt x="154"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8" name="Google Shape;20478;p54"/>
            <p:cNvSpPr/>
            <p:nvPr/>
          </p:nvSpPr>
          <p:spPr>
            <a:xfrm>
              <a:off x="4635525" y="2796850"/>
              <a:ext cx="5575" cy="6525"/>
            </a:xfrm>
            <a:custGeom>
              <a:avLst/>
              <a:gdLst/>
              <a:ahLst/>
              <a:cxnLst/>
              <a:rect l="l" t="t" r="r" b="b"/>
              <a:pathLst>
                <a:path w="223" h="261" extrusionOk="0">
                  <a:moveTo>
                    <a:pt x="87" y="1"/>
                  </a:moveTo>
                  <a:cubicBezTo>
                    <a:pt x="70" y="1"/>
                    <a:pt x="33" y="17"/>
                    <a:pt x="17" y="55"/>
                  </a:cubicBezTo>
                  <a:cubicBezTo>
                    <a:pt x="0" y="88"/>
                    <a:pt x="0" y="121"/>
                    <a:pt x="0" y="158"/>
                  </a:cubicBezTo>
                  <a:cubicBezTo>
                    <a:pt x="0" y="191"/>
                    <a:pt x="17" y="207"/>
                    <a:pt x="50" y="240"/>
                  </a:cubicBezTo>
                  <a:cubicBezTo>
                    <a:pt x="70" y="261"/>
                    <a:pt x="103" y="261"/>
                    <a:pt x="120" y="261"/>
                  </a:cubicBezTo>
                  <a:cubicBezTo>
                    <a:pt x="190" y="240"/>
                    <a:pt x="223" y="174"/>
                    <a:pt x="223" y="104"/>
                  </a:cubicBezTo>
                  <a:cubicBezTo>
                    <a:pt x="223" y="71"/>
                    <a:pt x="206" y="55"/>
                    <a:pt x="173" y="17"/>
                  </a:cubicBezTo>
                  <a:cubicBezTo>
                    <a:pt x="17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9" name="Google Shape;20479;p54"/>
            <p:cNvSpPr/>
            <p:nvPr/>
          </p:nvSpPr>
          <p:spPr>
            <a:xfrm>
              <a:off x="4638925" y="2873750"/>
              <a:ext cx="6500" cy="6625"/>
            </a:xfrm>
            <a:custGeom>
              <a:avLst/>
              <a:gdLst/>
              <a:ahLst/>
              <a:cxnLst/>
              <a:rect l="l" t="t" r="r" b="b"/>
              <a:pathLst>
                <a:path w="260" h="265" extrusionOk="0">
                  <a:moveTo>
                    <a:pt x="140" y="1"/>
                  </a:moveTo>
                  <a:cubicBezTo>
                    <a:pt x="103" y="1"/>
                    <a:pt x="87" y="17"/>
                    <a:pt x="54" y="34"/>
                  </a:cubicBezTo>
                  <a:cubicBezTo>
                    <a:pt x="0" y="87"/>
                    <a:pt x="0" y="153"/>
                    <a:pt x="37" y="223"/>
                  </a:cubicBezTo>
                  <a:cubicBezTo>
                    <a:pt x="54" y="240"/>
                    <a:pt x="87" y="256"/>
                    <a:pt x="120" y="256"/>
                  </a:cubicBezTo>
                  <a:cubicBezTo>
                    <a:pt x="126" y="262"/>
                    <a:pt x="133" y="265"/>
                    <a:pt x="141" y="265"/>
                  </a:cubicBezTo>
                  <a:cubicBezTo>
                    <a:pt x="159" y="265"/>
                    <a:pt x="178" y="251"/>
                    <a:pt x="190" y="240"/>
                  </a:cubicBezTo>
                  <a:cubicBezTo>
                    <a:pt x="243" y="190"/>
                    <a:pt x="260" y="104"/>
                    <a:pt x="206" y="50"/>
                  </a:cubicBezTo>
                  <a:cubicBezTo>
                    <a:pt x="206" y="34"/>
                    <a:pt x="190" y="17"/>
                    <a:pt x="173" y="17"/>
                  </a:cubicBezTo>
                  <a:cubicBezTo>
                    <a:pt x="157"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0" name="Google Shape;20480;p54"/>
            <p:cNvSpPr/>
            <p:nvPr/>
          </p:nvSpPr>
          <p:spPr>
            <a:xfrm>
              <a:off x="4640675" y="2905900"/>
              <a:ext cx="5575" cy="6525"/>
            </a:xfrm>
            <a:custGeom>
              <a:avLst/>
              <a:gdLst/>
              <a:ahLst/>
              <a:cxnLst/>
              <a:rect l="l" t="t" r="r" b="b"/>
              <a:pathLst>
                <a:path w="223" h="261" extrusionOk="0">
                  <a:moveTo>
                    <a:pt x="87" y="1"/>
                  </a:moveTo>
                  <a:cubicBezTo>
                    <a:pt x="70" y="1"/>
                    <a:pt x="33" y="38"/>
                    <a:pt x="17" y="55"/>
                  </a:cubicBezTo>
                  <a:cubicBezTo>
                    <a:pt x="0" y="88"/>
                    <a:pt x="0" y="125"/>
                    <a:pt x="0" y="158"/>
                  </a:cubicBezTo>
                  <a:cubicBezTo>
                    <a:pt x="0" y="191"/>
                    <a:pt x="17" y="228"/>
                    <a:pt x="50" y="244"/>
                  </a:cubicBezTo>
                  <a:cubicBezTo>
                    <a:pt x="70" y="261"/>
                    <a:pt x="103" y="261"/>
                    <a:pt x="120" y="261"/>
                  </a:cubicBezTo>
                  <a:cubicBezTo>
                    <a:pt x="190" y="244"/>
                    <a:pt x="223" y="191"/>
                    <a:pt x="223" y="104"/>
                  </a:cubicBezTo>
                  <a:cubicBezTo>
                    <a:pt x="223" y="71"/>
                    <a:pt x="206" y="55"/>
                    <a:pt x="173" y="22"/>
                  </a:cubicBezTo>
                  <a:lnTo>
                    <a:pt x="153" y="22"/>
                  </a:ln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1" name="Google Shape;20481;p54"/>
            <p:cNvSpPr/>
            <p:nvPr/>
          </p:nvSpPr>
          <p:spPr>
            <a:xfrm>
              <a:off x="4641075" y="2810375"/>
              <a:ext cx="5600" cy="6725"/>
            </a:xfrm>
            <a:custGeom>
              <a:avLst/>
              <a:gdLst/>
              <a:ahLst/>
              <a:cxnLst/>
              <a:rect l="l" t="t" r="r" b="b"/>
              <a:pathLst>
                <a:path w="224" h="269" extrusionOk="0">
                  <a:moveTo>
                    <a:pt x="121" y="1"/>
                  </a:moveTo>
                  <a:cubicBezTo>
                    <a:pt x="115" y="1"/>
                    <a:pt x="109" y="3"/>
                    <a:pt x="104" y="8"/>
                  </a:cubicBezTo>
                  <a:cubicBezTo>
                    <a:pt x="87" y="8"/>
                    <a:pt x="54" y="29"/>
                    <a:pt x="34" y="45"/>
                  </a:cubicBezTo>
                  <a:cubicBezTo>
                    <a:pt x="17" y="62"/>
                    <a:pt x="1" y="111"/>
                    <a:pt x="17" y="148"/>
                  </a:cubicBezTo>
                  <a:cubicBezTo>
                    <a:pt x="17" y="181"/>
                    <a:pt x="34" y="214"/>
                    <a:pt x="54" y="235"/>
                  </a:cubicBezTo>
                  <a:cubicBezTo>
                    <a:pt x="71" y="252"/>
                    <a:pt x="104" y="268"/>
                    <a:pt x="137" y="268"/>
                  </a:cubicBezTo>
                  <a:cubicBezTo>
                    <a:pt x="190" y="252"/>
                    <a:pt x="223" y="198"/>
                    <a:pt x="223" y="132"/>
                  </a:cubicBezTo>
                  <a:lnTo>
                    <a:pt x="223" y="111"/>
                  </a:lnTo>
                  <a:cubicBezTo>
                    <a:pt x="223" y="62"/>
                    <a:pt x="190" y="29"/>
                    <a:pt x="157" y="8"/>
                  </a:cubicBezTo>
                  <a:cubicBezTo>
                    <a:pt x="144" y="8"/>
                    <a:pt x="132"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2" name="Google Shape;20482;p54"/>
            <p:cNvSpPr/>
            <p:nvPr/>
          </p:nvSpPr>
          <p:spPr>
            <a:xfrm>
              <a:off x="4620875" y="2954125"/>
              <a:ext cx="6525" cy="6750"/>
            </a:xfrm>
            <a:custGeom>
              <a:avLst/>
              <a:gdLst/>
              <a:ahLst/>
              <a:cxnLst/>
              <a:rect l="l" t="t" r="r" b="b"/>
              <a:pathLst>
                <a:path w="261" h="270" extrusionOk="0">
                  <a:moveTo>
                    <a:pt x="122" y="1"/>
                  </a:moveTo>
                  <a:cubicBezTo>
                    <a:pt x="78" y="1"/>
                    <a:pt x="44" y="32"/>
                    <a:pt x="17" y="84"/>
                  </a:cubicBezTo>
                  <a:cubicBezTo>
                    <a:pt x="1" y="154"/>
                    <a:pt x="38" y="236"/>
                    <a:pt x="87" y="257"/>
                  </a:cubicBezTo>
                  <a:cubicBezTo>
                    <a:pt x="102" y="266"/>
                    <a:pt x="117" y="270"/>
                    <a:pt x="131" y="270"/>
                  </a:cubicBezTo>
                  <a:cubicBezTo>
                    <a:pt x="172" y="270"/>
                    <a:pt x="211" y="238"/>
                    <a:pt x="223" y="187"/>
                  </a:cubicBezTo>
                  <a:cubicBezTo>
                    <a:pt x="260" y="117"/>
                    <a:pt x="223" y="30"/>
                    <a:pt x="174"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3" name="Google Shape;20483;p54"/>
            <p:cNvSpPr/>
            <p:nvPr/>
          </p:nvSpPr>
          <p:spPr>
            <a:xfrm>
              <a:off x="4618300" y="3017650"/>
              <a:ext cx="6100" cy="6400"/>
            </a:xfrm>
            <a:custGeom>
              <a:avLst/>
              <a:gdLst/>
              <a:ahLst/>
              <a:cxnLst/>
              <a:rect l="l" t="t" r="r" b="b"/>
              <a:pathLst>
                <a:path w="244" h="256" extrusionOk="0">
                  <a:moveTo>
                    <a:pt x="141" y="0"/>
                  </a:moveTo>
                  <a:cubicBezTo>
                    <a:pt x="104" y="0"/>
                    <a:pt x="87" y="0"/>
                    <a:pt x="54" y="33"/>
                  </a:cubicBezTo>
                  <a:cubicBezTo>
                    <a:pt x="17" y="66"/>
                    <a:pt x="1" y="153"/>
                    <a:pt x="38" y="206"/>
                  </a:cubicBezTo>
                  <a:cubicBezTo>
                    <a:pt x="54" y="239"/>
                    <a:pt x="87" y="256"/>
                    <a:pt x="120" y="256"/>
                  </a:cubicBezTo>
                  <a:cubicBezTo>
                    <a:pt x="141" y="256"/>
                    <a:pt x="174" y="256"/>
                    <a:pt x="190" y="223"/>
                  </a:cubicBezTo>
                  <a:cubicBezTo>
                    <a:pt x="223" y="206"/>
                    <a:pt x="244" y="169"/>
                    <a:pt x="244" y="136"/>
                  </a:cubicBezTo>
                  <a:cubicBezTo>
                    <a:pt x="244" y="103"/>
                    <a:pt x="244" y="66"/>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4" name="Google Shape;20484;p54"/>
            <p:cNvSpPr/>
            <p:nvPr/>
          </p:nvSpPr>
          <p:spPr>
            <a:xfrm>
              <a:off x="4639325" y="2857875"/>
              <a:ext cx="6100" cy="6425"/>
            </a:xfrm>
            <a:custGeom>
              <a:avLst/>
              <a:gdLst/>
              <a:ahLst/>
              <a:cxnLst/>
              <a:rect l="l" t="t" r="r" b="b"/>
              <a:pathLst>
                <a:path w="244" h="257" extrusionOk="0">
                  <a:moveTo>
                    <a:pt x="104" y="1"/>
                  </a:moveTo>
                  <a:cubicBezTo>
                    <a:pt x="38" y="1"/>
                    <a:pt x="1" y="67"/>
                    <a:pt x="21" y="137"/>
                  </a:cubicBezTo>
                  <a:cubicBezTo>
                    <a:pt x="21" y="170"/>
                    <a:pt x="38" y="207"/>
                    <a:pt x="54" y="223"/>
                  </a:cubicBezTo>
                  <a:cubicBezTo>
                    <a:pt x="87" y="256"/>
                    <a:pt x="104" y="256"/>
                    <a:pt x="141" y="256"/>
                  </a:cubicBezTo>
                  <a:cubicBezTo>
                    <a:pt x="190" y="240"/>
                    <a:pt x="244" y="170"/>
                    <a:pt x="227" y="104"/>
                  </a:cubicBezTo>
                  <a:cubicBezTo>
                    <a:pt x="227" y="67"/>
                    <a:pt x="207" y="34"/>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5" name="Google Shape;20485;p54"/>
            <p:cNvSpPr/>
            <p:nvPr/>
          </p:nvSpPr>
          <p:spPr>
            <a:xfrm>
              <a:off x="4614500" y="3034350"/>
              <a:ext cx="5575" cy="6500"/>
            </a:xfrm>
            <a:custGeom>
              <a:avLst/>
              <a:gdLst/>
              <a:ahLst/>
              <a:cxnLst/>
              <a:rect l="l" t="t" r="r" b="b"/>
              <a:pathLst>
                <a:path w="223" h="260" extrusionOk="0">
                  <a:moveTo>
                    <a:pt x="103" y="0"/>
                  </a:moveTo>
                  <a:cubicBezTo>
                    <a:pt x="66" y="17"/>
                    <a:pt x="33" y="37"/>
                    <a:pt x="17" y="54"/>
                  </a:cubicBezTo>
                  <a:cubicBezTo>
                    <a:pt x="0" y="87"/>
                    <a:pt x="0" y="120"/>
                    <a:pt x="0" y="157"/>
                  </a:cubicBezTo>
                  <a:cubicBezTo>
                    <a:pt x="0" y="190"/>
                    <a:pt x="17" y="223"/>
                    <a:pt x="50" y="243"/>
                  </a:cubicBezTo>
                  <a:cubicBezTo>
                    <a:pt x="66" y="260"/>
                    <a:pt x="103" y="260"/>
                    <a:pt x="136" y="260"/>
                  </a:cubicBezTo>
                  <a:cubicBezTo>
                    <a:pt x="190" y="260"/>
                    <a:pt x="223" y="190"/>
                    <a:pt x="223" y="120"/>
                  </a:cubicBezTo>
                  <a:cubicBezTo>
                    <a:pt x="223" y="87"/>
                    <a:pt x="206" y="54"/>
                    <a:pt x="169" y="37"/>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6" name="Google Shape;20486;p54"/>
            <p:cNvSpPr/>
            <p:nvPr/>
          </p:nvSpPr>
          <p:spPr>
            <a:xfrm>
              <a:off x="4617475" y="2893550"/>
              <a:ext cx="6000" cy="6400"/>
            </a:xfrm>
            <a:custGeom>
              <a:avLst/>
              <a:gdLst/>
              <a:ahLst/>
              <a:cxnLst/>
              <a:rect l="l" t="t" r="r" b="b"/>
              <a:pathLst>
                <a:path w="240" h="256" extrusionOk="0">
                  <a:moveTo>
                    <a:pt x="137" y="0"/>
                  </a:moveTo>
                  <a:cubicBezTo>
                    <a:pt x="104" y="0"/>
                    <a:pt x="71" y="0"/>
                    <a:pt x="50" y="17"/>
                  </a:cubicBezTo>
                  <a:cubicBezTo>
                    <a:pt x="1" y="66"/>
                    <a:pt x="1" y="153"/>
                    <a:pt x="34" y="206"/>
                  </a:cubicBezTo>
                  <a:cubicBezTo>
                    <a:pt x="50" y="239"/>
                    <a:pt x="87" y="256"/>
                    <a:pt x="104" y="256"/>
                  </a:cubicBezTo>
                  <a:cubicBezTo>
                    <a:pt x="137" y="256"/>
                    <a:pt x="174" y="239"/>
                    <a:pt x="190" y="223"/>
                  </a:cubicBezTo>
                  <a:cubicBezTo>
                    <a:pt x="207" y="206"/>
                    <a:pt x="223" y="169"/>
                    <a:pt x="223" y="136"/>
                  </a:cubicBezTo>
                  <a:cubicBezTo>
                    <a:pt x="240" y="103"/>
                    <a:pt x="223" y="66"/>
                    <a:pt x="207" y="50"/>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7" name="Google Shape;20487;p54"/>
            <p:cNvSpPr/>
            <p:nvPr/>
          </p:nvSpPr>
          <p:spPr>
            <a:xfrm>
              <a:off x="4617075" y="2990125"/>
              <a:ext cx="6000" cy="6400"/>
            </a:xfrm>
            <a:custGeom>
              <a:avLst/>
              <a:gdLst/>
              <a:ahLst/>
              <a:cxnLst/>
              <a:rect l="l" t="t" r="r" b="b"/>
              <a:pathLst>
                <a:path w="240" h="256" extrusionOk="0">
                  <a:moveTo>
                    <a:pt x="120" y="0"/>
                  </a:moveTo>
                  <a:cubicBezTo>
                    <a:pt x="103" y="0"/>
                    <a:pt x="66" y="0"/>
                    <a:pt x="50" y="33"/>
                  </a:cubicBezTo>
                  <a:cubicBezTo>
                    <a:pt x="17" y="54"/>
                    <a:pt x="17" y="87"/>
                    <a:pt x="0" y="120"/>
                  </a:cubicBezTo>
                  <a:cubicBezTo>
                    <a:pt x="0" y="157"/>
                    <a:pt x="17" y="190"/>
                    <a:pt x="33" y="207"/>
                  </a:cubicBezTo>
                  <a:cubicBezTo>
                    <a:pt x="52" y="237"/>
                    <a:pt x="83" y="256"/>
                    <a:pt x="117" y="256"/>
                  </a:cubicBezTo>
                  <a:cubicBezTo>
                    <a:pt x="141" y="256"/>
                    <a:pt x="167" y="246"/>
                    <a:pt x="190" y="223"/>
                  </a:cubicBezTo>
                  <a:cubicBezTo>
                    <a:pt x="239" y="190"/>
                    <a:pt x="239" y="103"/>
                    <a:pt x="206" y="54"/>
                  </a:cubicBezTo>
                  <a:cubicBezTo>
                    <a:pt x="190" y="33"/>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8" name="Google Shape;20488;p54"/>
            <p:cNvSpPr/>
            <p:nvPr/>
          </p:nvSpPr>
          <p:spPr>
            <a:xfrm>
              <a:off x="4619225" y="2848400"/>
              <a:ext cx="6000" cy="6525"/>
            </a:xfrm>
            <a:custGeom>
              <a:avLst/>
              <a:gdLst/>
              <a:ahLst/>
              <a:cxnLst/>
              <a:rect l="l" t="t" r="r" b="b"/>
              <a:pathLst>
                <a:path w="240" h="261" extrusionOk="0">
                  <a:moveTo>
                    <a:pt x="104" y="0"/>
                  </a:moveTo>
                  <a:cubicBezTo>
                    <a:pt x="34" y="0"/>
                    <a:pt x="1" y="70"/>
                    <a:pt x="1" y="136"/>
                  </a:cubicBezTo>
                  <a:cubicBezTo>
                    <a:pt x="17" y="174"/>
                    <a:pt x="34" y="207"/>
                    <a:pt x="50" y="223"/>
                  </a:cubicBezTo>
                  <a:cubicBezTo>
                    <a:pt x="67" y="260"/>
                    <a:pt x="104" y="260"/>
                    <a:pt x="137" y="260"/>
                  </a:cubicBezTo>
                  <a:cubicBezTo>
                    <a:pt x="186" y="240"/>
                    <a:pt x="240" y="174"/>
                    <a:pt x="223" y="103"/>
                  </a:cubicBezTo>
                  <a:cubicBezTo>
                    <a:pt x="223" y="70"/>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9" name="Google Shape;20489;p54"/>
            <p:cNvSpPr/>
            <p:nvPr/>
          </p:nvSpPr>
          <p:spPr>
            <a:xfrm>
              <a:off x="4620875" y="2798250"/>
              <a:ext cx="6100" cy="6525"/>
            </a:xfrm>
            <a:custGeom>
              <a:avLst/>
              <a:gdLst/>
              <a:ahLst/>
              <a:cxnLst/>
              <a:rect l="l" t="t" r="r" b="b"/>
              <a:pathLst>
                <a:path w="244" h="261" extrusionOk="0">
                  <a:moveTo>
                    <a:pt x="112" y="0"/>
                  </a:moveTo>
                  <a:cubicBezTo>
                    <a:pt x="71" y="0"/>
                    <a:pt x="32" y="33"/>
                    <a:pt x="17" y="81"/>
                  </a:cubicBezTo>
                  <a:cubicBezTo>
                    <a:pt x="1" y="102"/>
                    <a:pt x="1" y="118"/>
                    <a:pt x="1" y="135"/>
                  </a:cubicBezTo>
                  <a:cubicBezTo>
                    <a:pt x="17" y="184"/>
                    <a:pt x="38" y="238"/>
                    <a:pt x="71" y="254"/>
                  </a:cubicBezTo>
                  <a:cubicBezTo>
                    <a:pt x="84" y="259"/>
                    <a:pt x="96" y="261"/>
                    <a:pt x="108" y="261"/>
                  </a:cubicBezTo>
                  <a:cubicBezTo>
                    <a:pt x="140" y="261"/>
                    <a:pt x="166" y="245"/>
                    <a:pt x="190" y="221"/>
                  </a:cubicBezTo>
                  <a:cubicBezTo>
                    <a:pt x="207" y="205"/>
                    <a:pt x="207" y="184"/>
                    <a:pt x="223" y="168"/>
                  </a:cubicBezTo>
                  <a:cubicBezTo>
                    <a:pt x="244" y="102"/>
                    <a:pt x="207" y="32"/>
                    <a:pt x="157" y="15"/>
                  </a:cubicBezTo>
                  <a:cubicBezTo>
                    <a:pt x="143" y="5"/>
                    <a:pt x="127"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0" name="Google Shape;20490;p54"/>
            <p:cNvSpPr/>
            <p:nvPr/>
          </p:nvSpPr>
          <p:spPr>
            <a:xfrm>
              <a:off x="4606350" y="2973200"/>
              <a:ext cx="6000" cy="6650"/>
            </a:xfrm>
            <a:custGeom>
              <a:avLst/>
              <a:gdLst/>
              <a:ahLst/>
              <a:cxnLst/>
              <a:rect l="l" t="t" r="r" b="b"/>
              <a:pathLst>
                <a:path w="240" h="266" extrusionOk="0">
                  <a:moveTo>
                    <a:pt x="106" y="1"/>
                  </a:moveTo>
                  <a:cubicBezTo>
                    <a:pt x="83" y="1"/>
                    <a:pt x="61" y="14"/>
                    <a:pt x="50" y="26"/>
                  </a:cubicBezTo>
                  <a:cubicBezTo>
                    <a:pt x="0" y="75"/>
                    <a:pt x="0" y="162"/>
                    <a:pt x="33" y="216"/>
                  </a:cubicBezTo>
                  <a:cubicBezTo>
                    <a:pt x="50" y="232"/>
                    <a:pt x="83" y="249"/>
                    <a:pt x="103" y="265"/>
                  </a:cubicBezTo>
                  <a:cubicBezTo>
                    <a:pt x="136" y="265"/>
                    <a:pt x="169" y="249"/>
                    <a:pt x="186" y="232"/>
                  </a:cubicBezTo>
                  <a:cubicBezTo>
                    <a:pt x="239" y="178"/>
                    <a:pt x="239" y="113"/>
                    <a:pt x="207" y="42"/>
                  </a:cubicBezTo>
                  <a:cubicBezTo>
                    <a:pt x="186" y="26"/>
                    <a:pt x="169" y="9"/>
                    <a:pt x="153" y="9"/>
                  </a:cubicBezTo>
                  <a:lnTo>
                    <a:pt x="136" y="9"/>
                  </a:lnTo>
                  <a:cubicBezTo>
                    <a:pt x="127" y="3"/>
                    <a:pt x="116"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1" name="Google Shape;20491;p54"/>
            <p:cNvSpPr/>
            <p:nvPr/>
          </p:nvSpPr>
          <p:spPr>
            <a:xfrm>
              <a:off x="4629950" y="2983725"/>
              <a:ext cx="5600" cy="6425"/>
            </a:xfrm>
            <a:custGeom>
              <a:avLst/>
              <a:gdLst/>
              <a:ahLst/>
              <a:cxnLst/>
              <a:rect l="l" t="t" r="r" b="b"/>
              <a:pathLst>
                <a:path w="224" h="257" extrusionOk="0">
                  <a:moveTo>
                    <a:pt x="87" y="1"/>
                  </a:moveTo>
                  <a:cubicBezTo>
                    <a:pt x="66" y="1"/>
                    <a:pt x="33" y="17"/>
                    <a:pt x="17" y="50"/>
                  </a:cubicBezTo>
                  <a:cubicBezTo>
                    <a:pt x="1" y="83"/>
                    <a:pt x="1" y="120"/>
                    <a:pt x="1" y="153"/>
                  </a:cubicBezTo>
                  <a:cubicBezTo>
                    <a:pt x="1" y="186"/>
                    <a:pt x="17" y="223"/>
                    <a:pt x="50" y="240"/>
                  </a:cubicBezTo>
                  <a:cubicBezTo>
                    <a:pt x="66" y="256"/>
                    <a:pt x="104" y="256"/>
                    <a:pt x="120" y="256"/>
                  </a:cubicBezTo>
                  <a:cubicBezTo>
                    <a:pt x="190" y="240"/>
                    <a:pt x="223" y="186"/>
                    <a:pt x="223" y="104"/>
                  </a:cubicBezTo>
                  <a:cubicBezTo>
                    <a:pt x="207" y="67"/>
                    <a:pt x="207" y="50"/>
                    <a:pt x="170" y="17"/>
                  </a:cubicBezTo>
                  <a:lnTo>
                    <a:pt x="153" y="17"/>
                  </a:lnTo>
                  <a:cubicBezTo>
                    <a:pt x="137"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2" name="Google Shape;20492;p54"/>
            <p:cNvSpPr/>
            <p:nvPr/>
          </p:nvSpPr>
          <p:spPr>
            <a:xfrm>
              <a:off x="4608400" y="2909825"/>
              <a:ext cx="5700" cy="6425"/>
            </a:xfrm>
            <a:custGeom>
              <a:avLst/>
              <a:gdLst/>
              <a:ahLst/>
              <a:cxnLst/>
              <a:rect l="l" t="t" r="r" b="b"/>
              <a:pathLst>
                <a:path w="228" h="257" extrusionOk="0">
                  <a:moveTo>
                    <a:pt x="104" y="1"/>
                  </a:moveTo>
                  <a:cubicBezTo>
                    <a:pt x="71" y="1"/>
                    <a:pt x="54" y="17"/>
                    <a:pt x="38" y="34"/>
                  </a:cubicBezTo>
                  <a:cubicBezTo>
                    <a:pt x="21" y="50"/>
                    <a:pt x="1" y="104"/>
                    <a:pt x="1" y="137"/>
                  </a:cubicBezTo>
                  <a:cubicBezTo>
                    <a:pt x="21" y="174"/>
                    <a:pt x="21" y="207"/>
                    <a:pt x="54" y="223"/>
                  </a:cubicBezTo>
                  <a:cubicBezTo>
                    <a:pt x="71" y="256"/>
                    <a:pt x="104" y="256"/>
                    <a:pt x="141" y="256"/>
                  </a:cubicBezTo>
                  <a:cubicBezTo>
                    <a:pt x="190" y="240"/>
                    <a:pt x="228" y="190"/>
                    <a:pt x="228" y="120"/>
                  </a:cubicBezTo>
                  <a:lnTo>
                    <a:pt x="228" y="104"/>
                  </a:lnTo>
                  <a:cubicBezTo>
                    <a:pt x="228"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3" name="Google Shape;20493;p54"/>
            <p:cNvSpPr/>
            <p:nvPr/>
          </p:nvSpPr>
          <p:spPr>
            <a:xfrm>
              <a:off x="4608000" y="3005175"/>
              <a:ext cx="5575" cy="6625"/>
            </a:xfrm>
            <a:custGeom>
              <a:avLst/>
              <a:gdLst/>
              <a:ahLst/>
              <a:cxnLst/>
              <a:rect l="l" t="t" r="r" b="b"/>
              <a:pathLst>
                <a:path w="223" h="265" extrusionOk="0">
                  <a:moveTo>
                    <a:pt x="87" y="0"/>
                  </a:moveTo>
                  <a:cubicBezTo>
                    <a:pt x="70" y="17"/>
                    <a:pt x="37" y="33"/>
                    <a:pt x="17" y="50"/>
                  </a:cubicBezTo>
                  <a:cubicBezTo>
                    <a:pt x="0" y="87"/>
                    <a:pt x="0" y="120"/>
                    <a:pt x="0" y="153"/>
                  </a:cubicBezTo>
                  <a:cubicBezTo>
                    <a:pt x="0" y="190"/>
                    <a:pt x="17" y="223"/>
                    <a:pt x="37" y="239"/>
                  </a:cubicBezTo>
                  <a:cubicBezTo>
                    <a:pt x="61" y="251"/>
                    <a:pt x="76" y="265"/>
                    <a:pt x="94" y="265"/>
                  </a:cubicBezTo>
                  <a:cubicBezTo>
                    <a:pt x="102" y="265"/>
                    <a:pt x="110" y="262"/>
                    <a:pt x="120" y="256"/>
                  </a:cubicBezTo>
                  <a:cubicBezTo>
                    <a:pt x="190" y="256"/>
                    <a:pt x="223" y="190"/>
                    <a:pt x="223" y="120"/>
                  </a:cubicBezTo>
                  <a:cubicBezTo>
                    <a:pt x="206" y="87"/>
                    <a:pt x="190" y="50"/>
                    <a:pt x="173" y="33"/>
                  </a:cubicBezTo>
                  <a:cubicBezTo>
                    <a:pt x="173" y="17"/>
                    <a:pt x="157" y="17"/>
                    <a:pt x="157" y="17"/>
                  </a:cubicBez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4" name="Google Shape;20494;p54"/>
            <p:cNvSpPr/>
            <p:nvPr/>
          </p:nvSpPr>
          <p:spPr>
            <a:xfrm>
              <a:off x="4611500" y="2865600"/>
              <a:ext cx="6000" cy="6425"/>
            </a:xfrm>
            <a:custGeom>
              <a:avLst/>
              <a:gdLst/>
              <a:ahLst/>
              <a:cxnLst/>
              <a:rect l="l" t="t" r="r" b="b"/>
              <a:pathLst>
                <a:path w="240" h="257" extrusionOk="0">
                  <a:moveTo>
                    <a:pt x="120" y="1"/>
                  </a:moveTo>
                  <a:cubicBezTo>
                    <a:pt x="83" y="1"/>
                    <a:pt x="66" y="1"/>
                    <a:pt x="33" y="34"/>
                  </a:cubicBezTo>
                  <a:cubicBezTo>
                    <a:pt x="17" y="50"/>
                    <a:pt x="1" y="87"/>
                    <a:pt x="1" y="120"/>
                  </a:cubicBezTo>
                  <a:cubicBezTo>
                    <a:pt x="1" y="153"/>
                    <a:pt x="1" y="191"/>
                    <a:pt x="17" y="207"/>
                  </a:cubicBezTo>
                  <a:cubicBezTo>
                    <a:pt x="33" y="240"/>
                    <a:pt x="66" y="257"/>
                    <a:pt x="104" y="257"/>
                  </a:cubicBezTo>
                  <a:cubicBezTo>
                    <a:pt x="120" y="257"/>
                    <a:pt x="153" y="257"/>
                    <a:pt x="170" y="224"/>
                  </a:cubicBezTo>
                  <a:cubicBezTo>
                    <a:pt x="223" y="191"/>
                    <a:pt x="240" y="104"/>
                    <a:pt x="186" y="50"/>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5" name="Google Shape;20495;p54"/>
            <p:cNvSpPr/>
            <p:nvPr/>
          </p:nvSpPr>
          <p:spPr>
            <a:xfrm>
              <a:off x="4603250" y="3022375"/>
              <a:ext cx="5700" cy="6600"/>
            </a:xfrm>
            <a:custGeom>
              <a:avLst/>
              <a:gdLst/>
              <a:ahLst/>
              <a:cxnLst/>
              <a:rect l="l" t="t" r="r" b="b"/>
              <a:pathLst>
                <a:path w="228" h="264" extrusionOk="0">
                  <a:moveTo>
                    <a:pt x="87" y="1"/>
                  </a:moveTo>
                  <a:cubicBezTo>
                    <a:pt x="87" y="17"/>
                    <a:pt x="71" y="17"/>
                    <a:pt x="71" y="17"/>
                  </a:cubicBezTo>
                  <a:cubicBezTo>
                    <a:pt x="21" y="34"/>
                    <a:pt x="1" y="104"/>
                    <a:pt x="1" y="153"/>
                  </a:cubicBezTo>
                  <a:cubicBezTo>
                    <a:pt x="1" y="186"/>
                    <a:pt x="21" y="223"/>
                    <a:pt x="54" y="240"/>
                  </a:cubicBezTo>
                  <a:cubicBezTo>
                    <a:pt x="66" y="252"/>
                    <a:pt x="86" y="263"/>
                    <a:pt x="104" y="263"/>
                  </a:cubicBezTo>
                  <a:cubicBezTo>
                    <a:pt x="111" y="263"/>
                    <a:pt x="118" y="261"/>
                    <a:pt x="124" y="256"/>
                  </a:cubicBezTo>
                  <a:cubicBezTo>
                    <a:pt x="190" y="256"/>
                    <a:pt x="227" y="186"/>
                    <a:pt x="227" y="120"/>
                  </a:cubicBezTo>
                  <a:cubicBezTo>
                    <a:pt x="227" y="104"/>
                    <a:pt x="207" y="83"/>
                    <a:pt x="207" y="83"/>
                  </a:cubicBezTo>
                  <a:cubicBezTo>
                    <a:pt x="207" y="50"/>
                    <a:pt x="174" y="34"/>
                    <a:pt x="157" y="17"/>
                  </a:cubicBezTo>
                  <a:cubicBezTo>
                    <a:pt x="141"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6" name="Google Shape;20496;p54"/>
            <p:cNvSpPr/>
            <p:nvPr/>
          </p:nvSpPr>
          <p:spPr>
            <a:xfrm>
              <a:off x="4599850" y="2989700"/>
              <a:ext cx="6000" cy="6650"/>
            </a:xfrm>
            <a:custGeom>
              <a:avLst/>
              <a:gdLst/>
              <a:ahLst/>
              <a:cxnLst/>
              <a:rect l="l" t="t" r="r" b="b"/>
              <a:pathLst>
                <a:path w="240" h="266" extrusionOk="0">
                  <a:moveTo>
                    <a:pt x="104" y="1"/>
                  </a:moveTo>
                  <a:cubicBezTo>
                    <a:pt x="34" y="17"/>
                    <a:pt x="1" y="87"/>
                    <a:pt x="17" y="153"/>
                  </a:cubicBezTo>
                  <a:cubicBezTo>
                    <a:pt x="17" y="191"/>
                    <a:pt x="34" y="224"/>
                    <a:pt x="54" y="240"/>
                  </a:cubicBezTo>
                  <a:cubicBezTo>
                    <a:pt x="77" y="252"/>
                    <a:pt x="92" y="265"/>
                    <a:pt x="111" y="265"/>
                  </a:cubicBezTo>
                  <a:cubicBezTo>
                    <a:pt x="118" y="265"/>
                    <a:pt x="127" y="263"/>
                    <a:pt x="137" y="256"/>
                  </a:cubicBezTo>
                  <a:cubicBezTo>
                    <a:pt x="174" y="256"/>
                    <a:pt x="190" y="240"/>
                    <a:pt x="207" y="207"/>
                  </a:cubicBezTo>
                  <a:cubicBezTo>
                    <a:pt x="223" y="191"/>
                    <a:pt x="240" y="153"/>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7" name="Google Shape;20497;p54"/>
            <p:cNvSpPr/>
            <p:nvPr/>
          </p:nvSpPr>
          <p:spPr>
            <a:xfrm>
              <a:off x="4606750" y="2957025"/>
              <a:ext cx="6000" cy="6525"/>
            </a:xfrm>
            <a:custGeom>
              <a:avLst/>
              <a:gdLst/>
              <a:ahLst/>
              <a:cxnLst/>
              <a:rect l="l" t="t" r="r" b="b"/>
              <a:pathLst>
                <a:path w="240" h="261" extrusionOk="0">
                  <a:moveTo>
                    <a:pt x="104" y="1"/>
                  </a:moveTo>
                  <a:cubicBezTo>
                    <a:pt x="34" y="17"/>
                    <a:pt x="1" y="87"/>
                    <a:pt x="1" y="158"/>
                  </a:cubicBezTo>
                  <a:cubicBezTo>
                    <a:pt x="17" y="191"/>
                    <a:pt x="34" y="207"/>
                    <a:pt x="50" y="244"/>
                  </a:cubicBezTo>
                  <a:cubicBezTo>
                    <a:pt x="67" y="261"/>
                    <a:pt x="104" y="261"/>
                    <a:pt x="137" y="261"/>
                  </a:cubicBezTo>
                  <a:cubicBezTo>
                    <a:pt x="191" y="244"/>
                    <a:pt x="240" y="174"/>
                    <a:pt x="223" y="104"/>
                  </a:cubicBezTo>
                  <a:cubicBezTo>
                    <a:pt x="223" y="71"/>
                    <a:pt x="207" y="55"/>
                    <a:pt x="191"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8" name="Google Shape;20498;p54"/>
            <p:cNvSpPr/>
            <p:nvPr/>
          </p:nvSpPr>
          <p:spPr>
            <a:xfrm>
              <a:off x="4606350" y="2926425"/>
              <a:ext cx="6400" cy="6525"/>
            </a:xfrm>
            <a:custGeom>
              <a:avLst/>
              <a:gdLst/>
              <a:ahLst/>
              <a:cxnLst/>
              <a:rect l="l" t="t" r="r" b="b"/>
              <a:pathLst>
                <a:path w="256" h="261" extrusionOk="0">
                  <a:moveTo>
                    <a:pt x="144" y="1"/>
                  </a:moveTo>
                  <a:cubicBezTo>
                    <a:pt x="99" y="1"/>
                    <a:pt x="47" y="36"/>
                    <a:pt x="33" y="91"/>
                  </a:cubicBezTo>
                  <a:cubicBezTo>
                    <a:pt x="0" y="145"/>
                    <a:pt x="33" y="231"/>
                    <a:pt x="83" y="248"/>
                  </a:cubicBezTo>
                  <a:cubicBezTo>
                    <a:pt x="97" y="257"/>
                    <a:pt x="112" y="261"/>
                    <a:pt x="128" y="261"/>
                  </a:cubicBezTo>
                  <a:cubicBezTo>
                    <a:pt x="171" y="261"/>
                    <a:pt x="215" y="229"/>
                    <a:pt x="239" y="178"/>
                  </a:cubicBezTo>
                  <a:cubicBezTo>
                    <a:pt x="256" y="108"/>
                    <a:pt x="223" y="42"/>
                    <a:pt x="169" y="5"/>
                  </a:cubicBezTo>
                  <a:cubicBezTo>
                    <a:pt x="162" y="2"/>
                    <a:pt x="15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9" name="Google Shape;20499;p54"/>
            <p:cNvSpPr/>
            <p:nvPr/>
          </p:nvSpPr>
          <p:spPr>
            <a:xfrm>
              <a:off x="4632525" y="2890450"/>
              <a:ext cx="6000" cy="6700"/>
            </a:xfrm>
            <a:custGeom>
              <a:avLst/>
              <a:gdLst/>
              <a:ahLst/>
              <a:cxnLst/>
              <a:rect l="l" t="t" r="r" b="b"/>
              <a:pathLst>
                <a:path w="240" h="268" extrusionOk="0">
                  <a:moveTo>
                    <a:pt x="104" y="1"/>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0" y="260"/>
                    <a:pt x="190" y="244"/>
                    <a:pt x="207" y="207"/>
                  </a:cubicBezTo>
                  <a:cubicBezTo>
                    <a:pt x="223" y="190"/>
                    <a:pt x="240" y="157"/>
                    <a:pt x="240" y="124"/>
                  </a:cubicBezTo>
                  <a:cubicBezTo>
                    <a:pt x="223" y="87"/>
                    <a:pt x="207" y="54"/>
                    <a:pt x="190" y="38"/>
                  </a:cubicBezTo>
                  <a:cubicBezTo>
                    <a:pt x="170" y="21"/>
                    <a:pt x="17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0" name="Google Shape;20500;p54"/>
            <p:cNvSpPr/>
            <p:nvPr/>
          </p:nvSpPr>
          <p:spPr>
            <a:xfrm>
              <a:off x="4620050" y="2923525"/>
              <a:ext cx="6425" cy="6525"/>
            </a:xfrm>
            <a:custGeom>
              <a:avLst/>
              <a:gdLst/>
              <a:ahLst/>
              <a:cxnLst/>
              <a:rect l="l" t="t" r="r" b="b"/>
              <a:pathLst>
                <a:path w="257" h="261" extrusionOk="0">
                  <a:moveTo>
                    <a:pt x="137" y="1"/>
                  </a:moveTo>
                  <a:cubicBezTo>
                    <a:pt x="120" y="1"/>
                    <a:pt x="87" y="17"/>
                    <a:pt x="71" y="38"/>
                  </a:cubicBezTo>
                  <a:cubicBezTo>
                    <a:pt x="17" y="71"/>
                    <a:pt x="1" y="158"/>
                    <a:pt x="50" y="207"/>
                  </a:cubicBezTo>
                  <a:cubicBezTo>
                    <a:pt x="71" y="244"/>
                    <a:pt x="87" y="261"/>
                    <a:pt x="120" y="261"/>
                  </a:cubicBezTo>
                  <a:cubicBezTo>
                    <a:pt x="153" y="261"/>
                    <a:pt x="174" y="261"/>
                    <a:pt x="207" y="244"/>
                  </a:cubicBezTo>
                  <a:cubicBezTo>
                    <a:pt x="240" y="191"/>
                    <a:pt x="256" y="104"/>
                    <a:pt x="223" y="55"/>
                  </a:cubicBezTo>
                  <a:cubicBezTo>
                    <a:pt x="207" y="38"/>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1" name="Google Shape;20501;p54"/>
            <p:cNvSpPr/>
            <p:nvPr/>
          </p:nvSpPr>
          <p:spPr>
            <a:xfrm>
              <a:off x="4629025" y="2941050"/>
              <a:ext cx="6525" cy="6475"/>
            </a:xfrm>
            <a:custGeom>
              <a:avLst/>
              <a:gdLst/>
              <a:ahLst/>
              <a:cxnLst/>
              <a:rect l="l" t="t" r="r" b="b"/>
              <a:pathLst>
                <a:path w="261" h="259" extrusionOk="0">
                  <a:moveTo>
                    <a:pt x="147" y="1"/>
                  </a:moveTo>
                  <a:cubicBezTo>
                    <a:pt x="101" y="1"/>
                    <a:pt x="48" y="33"/>
                    <a:pt x="21" y="92"/>
                  </a:cubicBezTo>
                  <a:cubicBezTo>
                    <a:pt x="0" y="162"/>
                    <a:pt x="38" y="228"/>
                    <a:pt x="87" y="244"/>
                  </a:cubicBezTo>
                  <a:cubicBezTo>
                    <a:pt x="102" y="254"/>
                    <a:pt x="117" y="259"/>
                    <a:pt x="133" y="259"/>
                  </a:cubicBezTo>
                  <a:cubicBezTo>
                    <a:pt x="174" y="259"/>
                    <a:pt x="217" y="226"/>
                    <a:pt x="244" y="178"/>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2" name="Google Shape;20502;p54"/>
            <p:cNvSpPr/>
            <p:nvPr/>
          </p:nvSpPr>
          <p:spPr>
            <a:xfrm>
              <a:off x="4635925" y="2923125"/>
              <a:ext cx="5600" cy="6675"/>
            </a:xfrm>
            <a:custGeom>
              <a:avLst/>
              <a:gdLst/>
              <a:ahLst/>
              <a:cxnLst/>
              <a:rect l="l" t="t" r="r" b="b"/>
              <a:pathLst>
                <a:path w="224" h="267" extrusionOk="0">
                  <a:moveTo>
                    <a:pt x="104" y="0"/>
                  </a:moveTo>
                  <a:cubicBezTo>
                    <a:pt x="87" y="0"/>
                    <a:pt x="87" y="17"/>
                    <a:pt x="71" y="17"/>
                  </a:cubicBezTo>
                  <a:cubicBezTo>
                    <a:pt x="17" y="33"/>
                    <a:pt x="1" y="104"/>
                    <a:pt x="1" y="157"/>
                  </a:cubicBezTo>
                  <a:cubicBezTo>
                    <a:pt x="1" y="190"/>
                    <a:pt x="17" y="223"/>
                    <a:pt x="54" y="240"/>
                  </a:cubicBezTo>
                  <a:cubicBezTo>
                    <a:pt x="66" y="254"/>
                    <a:pt x="86" y="267"/>
                    <a:pt x="109" y="267"/>
                  </a:cubicBezTo>
                  <a:cubicBezTo>
                    <a:pt x="118" y="267"/>
                    <a:pt x="127" y="265"/>
                    <a:pt x="137" y="260"/>
                  </a:cubicBezTo>
                  <a:cubicBezTo>
                    <a:pt x="190" y="260"/>
                    <a:pt x="223" y="190"/>
                    <a:pt x="223" y="120"/>
                  </a:cubicBezTo>
                  <a:cubicBezTo>
                    <a:pt x="223" y="104"/>
                    <a:pt x="223" y="87"/>
                    <a:pt x="207" y="87"/>
                  </a:cubicBezTo>
                  <a:cubicBezTo>
                    <a:pt x="207" y="54"/>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3" name="Google Shape;20503;p54"/>
            <p:cNvSpPr/>
            <p:nvPr/>
          </p:nvSpPr>
          <p:spPr>
            <a:xfrm>
              <a:off x="4625625" y="2907775"/>
              <a:ext cx="5575" cy="6825"/>
            </a:xfrm>
            <a:custGeom>
              <a:avLst/>
              <a:gdLst/>
              <a:ahLst/>
              <a:cxnLst/>
              <a:rect l="l" t="t" r="r" b="b"/>
              <a:pathLst>
                <a:path w="223" h="273" extrusionOk="0">
                  <a:moveTo>
                    <a:pt x="129" y="0"/>
                  </a:moveTo>
                  <a:cubicBezTo>
                    <a:pt x="120" y="0"/>
                    <a:pt x="112" y="4"/>
                    <a:pt x="103" y="13"/>
                  </a:cubicBezTo>
                  <a:cubicBezTo>
                    <a:pt x="33" y="13"/>
                    <a:pt x="0" y="83"/>
                    <a:pt x="0" y="153"/>
                  </a:cubicBezTo>
                  <a:cubicBezTo>
                    <a:pt x="0" y="186"/>
                    <a:pt x="17" y="219"/>
                    <a:pt x="54" y="235"/>
                  </a:cubicBezTo>
                  <a:cubicBezTo>
                    <a:pt x="70" y="256"/>
                    <a:pt x="103" y="272"/>
                    <a:pt x="136" y="272"/>
                  </a:cubicBezTo>
                  <a:cubicBezTo>
                    <a:pt x="190" y="256"/>
                    <a:pt x="223" y="186"/>
                    <a:pt x="223" y="116"/>
                  </a:cubicBezTo>
                  <a:cubicBezTo>
                    <a:pt x="223" y="83"/>
                    <a:pt x="206" y="50"/>
                    <a:pt x="174" y="29"/>
                  </a:cubicBezTo>
                  <a:lnTo>
                    <a:pt x="157" y="13"/>
                  </a:lnTo>
                  <a:cubicBezTo>
                    <a:pt x="147" y="4"/>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4" name="Google Shape;20504;p54"/>
            <p:cNvSpPr/>
            <p:nvPr/>
          </p:nvSpPr>
          <p:spPr>
            <a:xfrm>
              <a:off x="4623875" y="2878300"/>
              <a:ext cx="6100" cy="6600"/>
            </a:xfrm>
            <a:custGeom>
              <a:avLst/>
              <a:gdLst/>
              <a:ahLst/>
              <a:cxnLst/>
              <a:rect l="l" t="t" r="r" b="b"/>
              <a:pathLst>
                <a:path w="244" h="264" extrusionOk="0">
                  <a:moveTo>
                    <a:pt x="127" y="1"/>
                  </a:moveTo>
                  <a:cubicBezTo>
                    <a:pt x="118" y="1"/>
                    <a:pt x="110" y="3"/>
                    <a:pt x="103" y="8"/>
                  </a:cubicBezTo>
                  <a:cubicBezTo>
                    <a:pt x="54" y="8"/>
                    <a:pt x="0" y="74"/>
                    <a:pt x="21" y="144"/>
                  </a:cubicBezTo>
                  <a:cubicBezTo>
                    <a:pt x="21" y="177"/>
                    <a:pt x="37" y="214"/>
                    <a:pt x="70" y="231"/>
                  </a:cubicBezTo>
                  <a:cubicBezTo>
                    <a:pt x="87" y="247"/>
                    <a:pt x="124" y="264"/>
                    <a:pt x="140" y="264"/>
                  </a:cubicBezTo>
                  <a:cubicBezTo>
                    <a:pt x="173" y="247"/>
                    <a:pt x="206" y="231"/>
                    <a:pt x="227" y="214"/>
                  </a:cubicBezTo>
                  <a:cubicBezTo>
                    <a:pt x="244" y="177"/>
                    <a:pt x="244" y="144"/>
                    <a:pt x="244" y="111"/>
                  </a:cubicBezTo>
                  <a:cubicBezTo>
                    <a:pt x="227" y="74"/>
                    <a:pt x="227" y="41"/>
                    <a:pt x="190" y="25"/>
                  </a:cubicBezTo>
                  <a:lnTo>
                    <a:pt x="173" y="8"/>
                  </a:lnTo>
                  <a:cubicBezTo>
                    <a:pt x="162" y="8"/>
                    <a:pt x="144"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5" name="Google Shape;20505;p54"/>
            <p:cNvSpPr/>
            <p:nvPr/>
          </p:nvSpPr>
          <p:spPr>
            <a:xfrm>
              <a:off x="4623875" y="2828100"/>
              <a:ext cx="6100" cy="6525"/>
            </a:xfrm>
            <a:custGeom>
              <a:avLst/>
              <a:gdLst/>
              <a:ahLst/>
              <a:cxnLst/>
              <a:rect l="l" t="t" r="r" b="b"/>
              <a:pathLst>
                <a:path w="244" h="261" extrusionOk="0">
                  <a:moveTo>
                    <a:pt x="129" y="0"/>
                  </a:moveTo>
                  <a:cubicBezTo>
                    <a:pt x="82" y="0"/>
                    <a:pt x="35" y="33"/>
                    <a:pt x="21" y="91"/>
                  </a:cubicBezTo>
                  <a:cubicBezTo>
                    <a:pt x="0" y="161"/>
                    <a:pt x="37" y="227"/>
                    <a:pt x="87" y="248"/>
                  </a:cubicBezTo>
                  <a:cubicBezTo>
                    <a:pt x="101" y="256"/>
                    <a:pt x="116" y="260"/>
                    <a:pt x="131" y="260"/>
                  </a:cubicBezTo>
                  <a:cubicBezTo>
                    <a:pt x="172" y="260"/>
                    <a:pt x="212" y="229"/>
                    <a:pt x="227" y="177"/>
                  </a:cubicBezTo>
                  <a:cubicBezTo>
                    <a:pt x="244" y="107"/>
                    <a:pt x="227" y="4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6" name="Google Shape;20506;p54"/>
            <p:cNvSpPr/>
            <p:nvPr/>
          </p:nvSpPr>
          <p:spPr>
            <a:xfrm>
              <a:off x="4625625" y="2862850"/>
              <a:ext cx="6000" cy="6600"/>
            </a:xfrm>
            <a:custGeom>
              <a:avLst/>
              <a:gdLst/>
              <a:ahLst/>
              <a:cxnLst/>
              <a:rect l="l" t="t" r="r" b="b"/>
              <a:pathLst>
                <a:path w="240" h="264" extrusionOk="0">
                  <a:moveTo>
                    <a:pt x="120" y="1"/>
                  </a:moveTo>
                  <a:cubicBezTo>
                    <a:pt x="114" y="1"/>
                    <a:pt x="109" y="2"/>
                    <a:pt x="103" y="8"/>
                  </a:cubicBezTo>
                  <a:cubicBezTo>
                    <a:pt x="33" y="8"/>
                    <a:pt x="0" y="74"/>
                    <a:pt x="17" y="144"/>
                  </a:cubicBezTo>
                  <a:cubicBezTo>
                    <a:pt x="17" y="214"/>
                    <a:pt x="70" y="263"/>
                    <a:pt x="136" y="263"/>
                  </a:cubicBezTo>
                  <a:cubicBezTo>
                    <a:pt x="174" y="247"/>
                    <a:pt x="190" y="230"/>
                    <a:pt x="206" y="214"/>
                  </a:cubicBezTo>
                  <a:cubicBezTo>
                    <a:pt x="223" y="177"/>
                    <a:pt x="239" y="144"/>
                    <a:pt x="223" y="111"/>
                  </a:cubicBezTo>
                  <a:cubicBezTo>
                    <a:pt x="223" y="74"/>
                    <a:pt x="206" y="41"/>
                    <a:pt x="190" y="24"/>
                  </a:cubicBezTo>
                  <a:cubicBezTo>
                    <a:pt x="174" y="24"/>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7" name="Google Shape;20507;p54"/>
            <p:cNvSpPr/>
            <p:nvPr/>
          </p:nvSpPr>
          <p:spPr>
            <a:xfrm>
              <a:off x="4619225" y="2970325"/>
              <a:ext cx="6000" cy="6525"/>
            </a:xfrm>
            <a:custGeom>
              <a:avLst/>
              <a:gdLst/>
              <a:ahLst/>
              <a:cxnLst/>
              <a:rect l="l" t="t" r="r" b="b"/>
              <a:pathLst>
                <a:path w="240" h="261" extrusionOk="0">
                  <a:moveTo>
                    <a:pt x="104" y="1"/>
                  </a:moveTo>
                  <a:cubicBezTo>
                    <a:pt x="50" y="1"/>
                    <a:pt x="1" y="71"/>
                    <a:pt x="17" y="141"/>
                  </a:cubicBezTo>
                  <a:cubicBezTo>
                    <a:pt x="17" y="174"/>
                    <a:pt x="34" y="207"/>
                    <a:pt x="67" y="228"/>
                  </a:cubicBezTo>
                  <a:cubicBezTo>
                    <a:pt x="83" y="261"/>
                    <a:pt x="120" y="261"/>
                    <a:pt x="137" y="261"/>
                  </a:cubicBezTo>
                  <a:cubicBezTo>
                    <a:pt x="207" y="244"/>
                    <a:pt x="240" y="174"/>
                    <a:pt x="240" y="104"/>
                  </a:cubicBezTo>
                  <a:cubicBezTo>
                    <a:pt x="223" y="71"/>
                    <a:pt x="223" y="38"/>
                    <a:pt x="186" y="21"/>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8" name="Google Shape;20508;p54"/>
            <p:cNvSpPr/>
            <p:nvPr/>
          </p:nvSpPr>
          <p:spPr>
            <a:xfrm>
              <a:off x="4818475" y="3042150"/>
              <a:ext cx="5575" cy="3450"/>
            </a:xfrm>
            <a:custGeom>
              <a:avLst/>
              <a:gdLst/>
              <a:ahLst/>
              <a:cxnLst/>
              <a:rect l="l" t="t" r="r" b="b"/>
              <a:pathLst>
                <a:path w="223" h="138" extrusionOk="0">
                  <a:moveTo>
                    <a:pt x="110" y="1"/>
                  </a:moveTo>
                  <a:cubicBezTo>
                    <a:pt x="70" y="1"/>
                    <a:pt x="29" y="32"/>
                    <a:pt x="17" y="84"/>
                  </a:cubicBezTo>
                  <a:cubicBezTo>
                    <a:pt x="0" y="100"/>
                    <a:pt x="0" y="117"/>
                    <a:pt x="0" y="117"/>
                  </a:cubicBezTo>
                  <a:lnTo>
                    <a:pt x="223" y="137"/>
                  </a:lnTo>
                  <a:cubicBezTo>
                    <a:pt x="223" y="84"/>
                    <a:pt x="206" y="34"/>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9" name="Google Shape;20509;p54"/>
            <p:cNvSpPr/>
            <p:nvPr/>
          </p:nvSpPr>
          <p:spPr>
            <a:xfrm>
              <a:off x="4739000" y="3028775"/>
              <a:ext cx="6000" cy="6600"/>
            </a:xfrm>
            <a:custGeom>
              <a:avLst/>
              <a:gdLst/>
              <a:ahLst/>
              <a:cxnLst/>
              <a:rect l="l" t="t" r="r" b="b"/>
              <a:pathLst>
                <a:path w="240" h="264" extrusionOk="0">
                  <a:moveTo>
                    <a:pt x="104" y="0"/>
                  </a:moveTo>
                  <a:cubicBezTo>
                    <a:pt x="34" y="17"/>
                    <a:pt x="1" y="87"/>
                    <a:pt x="17" y="157"/>
                  </a:cubicBezTo>
                  <a:cubicBezTo>
                    <a:pt x="17" y="215"/>
                    <a:pt x="58" y="263"/>
                    <a:pt x="113" y="263"/>
                  </a:cubicBezTo>
                  <a:cubicBezTo>
                    <a:pt x="120" y="263"/>
                    <a:pt x="128" y="262"/>
                    <a:pt x="137" y="260"/>
                  </a:cubicBezTo>
                  <a:cubicBezTo>
                    <a:pt x="174" y="260"/>
                    <a:pt x="190" y="240"/>
                    <a:pt x="207" y="207"/>
                  </a:cubicBezTo>
                  <a:cubicBezTo>
                    <a:pt x="223" y="174"/>
                    <a:pt x="240" y="137"/>
                    <a:pt x="223" y="104"/>
                  </a:cubicBezTo>
                  <a:cubicBezTo>
                    <a:pt x="223" y="71"/>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0" name="Google Shape;20510;p54"/>
            <p:cNvSpPr/>
            <p:nvPr/>
          </p:nvSpPr>
          <p:spPr>
            <a:xfrm>
              <a:off x="4664275" y="3010725"/>
              <a:ext cx="6000" cy="6700"/>
            </a:xfrm>
            <a:custGeom>
              <a:avLst/>
              <a:gdLst/>
              <a:ahLst/>
              <a:cxnLst/>
              <a:rect l="l" t="t" r="r" b="b"/>
              <a:pathLst>
                <a:path w="240" h="268" extrusionOk="0">
                  <a:moveTo>
                    <a:pt x="104" y="1"/>
                  </a:moveTo>
                  <a:cubicBezTo>
                    <a:pt x="54" y="17"/>
                    <a:pt x="0" y="88"/>
                    <a:pt x="17" y="158"/>
                  </a:cubicBezTo>
                  <a:cubicBezTo>
                    <a:pt x="17" y="191"/>
                    <a:pt x="33" y="224"/>
                    <a:pt x="54" y="240"/>
                  </a:cubicBezTo>
                  <a:cubicBezTo>
                    <a:pt x="78" y="255"/>
                    <a:pt x="101" y="267"/>
                    <a:pt x="119" y="267"/>
                  </a:cubicBezTo>
                  <a:cubicBezTo>
                    <a:pt x="126" y="267"/>
                    <a:pt x="132" y="265"/>
                    <a:pt x="136" y="261"/>
                  </a:cubicBezTo>
                  <a:cubicBezTo>
                    <a:pt x="174" y="261"/>
                    <a:pt x="190" y="240"/>
                    <a:pt x="207" y="207"/>
                  </a:cubicBezTo>
                  <a:cubicBezTo>
                    <a:pt x="223" y="191"/>
                    <a:pt x="240" y="158"/>
                    <a:pt x="240" y="121"/>
                  </a:cubicBezTo>
                  <a:cubicBezTo>
                    <a:pt x="223" y="88"/>
                    <a:pt x="207" y="55"/>
                    <a:pt x="190" y="34"/>
                  </a:cubicBezTo>
                  <a:cubicBezTo>
                    <a:pt x="190" y="17"/>
                    <a:pt x="174" y="17"/>
                    <a:pt x="174" y="17"/>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1" name="Google Shape;20511;p54"/>
            <p:cNvSpPr/>
            <p:nvPr/>
          </p:nvSpPr>
          <p:spPr>
            <a:xfrm>
              <a:off x="4752300" y="3039900"/>
              <a:ext cx="6100" cy="4775"/>
            </a:xfrm>
            <a:custGeom>
              <a:avLst/>
              <a:gdLst/>
              <a:ahLst/>
              <a:cxnLst/>
              <a:rect l="l" t="t" r="r" b="b"/>
              <a:pathLst>
                <a:path w="244" h="191" extrusionOk="0">
                  <a:moveTo>
                    <a:pt x="141" y="1"/>
                  </a:moveTo>
                  <a:cubicBezTo>
                    <a:pt x="103" y="1"/>
                    <a:pt x="87" y="1"/>
                    <a:pt x="54" y="21"/>
                  </a:cubicBezTo>
                  <a:cubicBezTo>
                    <a:pt x="17" y="71"/>
                    <a:pt x="0" y="141"/>
                    <a:pt x="38" y="190"/>
                  </a:cubicBezTo>
                  <a:lnTo>
                    <a:pt x="223" y="190"/>
                  </a:lnTo>
                  <a:cubicBezTo>
                    <a:pt x="244" y="157"/>
                    <a:pt x="244" y="87"/>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2" name="Google Shape;20512;p54"/>
            <p:cNvSpPr/>
            <p:nvPr/>
          </p:nvSpPr>
          <p:spPr>
            <a:xfrm>
              <a:off x="4744975" y="3008650"/>
              <a:ext cx="6525" cy="6750"/>
            </a:xfrm>
            <a:custGeom>
              <a:avLst/>
              <a:gdLst/>
              <a:ahLst/>
              <a:cxnLst/>
              <a:rect l="l" t="t" r="r" b="b"/>
              <a:pathLst>
                <a:path w="261" h="270" extrusionOk="0">
                  <a:moveTo>
                    <a:pt x="131" y="1"/>
                  </a:moveTo>
                  <a:cubicBezTo>
                    <a:pt x="91" y="1"/>
                    <a:pt x="50" y="32"/>
                    <a:pt x="38" y="84"/>
                  </a:cubicBezTo>
                  <a:cubicBezTo>
                    <a:pt x="1" y="154"/>
                    <a:pt x="38" y="241"/>
                    <a:pt x="87" y="257"/>
                  </a:cubicBezTo>
                  <a:cubicBezTo>
                    <a:pt x="106" y="266"/>
                    <a:pt x="123" y="270"/>
                    <a:pt x="139" y="270"/>
                  </a:cubicBezTo>
                  <a:cubicBezTo>
                    <a:pt x="183" y="270"/>
                    <a:pt x="217" y="239"/>
                    <a:pt x="244" y="187"/>
                  </a:cubicBezTo>
                  <a:cubicBezTo>
                    <a:pt x="260" y="117"/>
                    <a:pt x="227" y="34"/>
                    <a:pt x="174" y="14"/>
                  </a:cubicBezTo>
                  <a:cubicBezTo>
                    <a:pt x="161" y="5"/>
                    <a:pt x="146"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3" name="Google Shape;20513;p54"/>
            <p:cNvSpPr/>
            <p:nvPr/>
          </p:nvSpPr>
          <p:spPr>
            <a:xfrm>
              <a:off x="4698600" y="3035900"/>
              <a:ext cx="5700" cy="6600"/>
            </a:xfrm>
            <a:custGeom>
              <a:avLst/>
              <a:gdLst/>
              <a:ahLst/>
              <a:cxnLst/>
              <a:rect l="l" t="t" r="r" b="b"/>
              <a:pathLst>
                <a:path w="228" h="264" extrusionOk="0">
                  <a:moveTo>
                    <a:pt x="118" y="1"/>
                  </a:moveTo>
                  <a:cubicBezTo>
                    <a:pt x="109" y="1"/>
                    <a:pt x="99" y="3"/>
                    <a:pt x="87" y="8"/>
                  </a:cubicBezTo>
                  <a:cubicBezTo>
                    <a:pt x="37" y="8"/>
                    <a:pt x="0" y="78"/>
                    <a:pt x="0" y="144"/>
                  </a:cubicBezTo>
                  <a:cubicBezTo>
                    <a:pt x="0" y="181"/>
                    <a:pt x="21" y="214"/>
                    <a:pt x="54" y="231"/>
                  </a:cubicBezTo>
                  <a:cubicBezTo>
                    <a:pt x="70" y="247"/>
                    <a:pt x="103" y="264"/>
                    <a:pt x="124" y="264"/>
                  </a:cubicBezTo>
                  <a:cubicBezTo>
                    <a:pt x="157" y="247"/>
                    <a:pt x="190" y="231"/>
                    <a:pt x="207" y="214"/>
                  </a:cubicBezTo>
                  <a:cubicBezTo>
                    <a:pt x="227" y="181"/>
                    <a:pt x="227" y="144"/>
                    <a:pt x="227" y="111"/>
                  </a:cubicBezTo>
                  <a:cubicBezTo>
                    <a:pt x="227" y="78"/>
                    <a:pt x="207" y="41"/>
                    <a:pt x="174" y="25"/>
                  </a:cubicBezTo>
                  <a:lnTo>
                    <a:pt x="157" y="8"/>
                  </a:ln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4" name="Google Shape;20514;p54"/>
            <p:cNvSpPr/>
            <p:nvPr/>
          </p:nvSpPr>
          <p:spPr>
            <a:xfrm>
              <a:off x="4666025" y="2995275"/>
              <a:ext cx="5600" cy="6600"/>
            </a:xfrm>
            <a:custGeom>
              <a:avLst/>
              <a:gdLst/>
              <a:ahLst/>
              <a:cxnLst/>
              <a:rect l="l" t="t" r="r" b="b"/>
              <a:pathLst>
                <a:path w="224" h="264" extrusionOk="0">
                  <a:moveTo>
                    <a:pt x="104" y="1"/>
                  </a:moveTo>
                  <a:cubicBezTo>
                    <a:pt x="34" y="17"/>
                    <a:pt x="1" y="87"/>
                    <a:pt x="1" y="157"/>
                  </a:cubicBezTo>
                  <a:cubicBezTo>
                    <a:pt x="15" y="215"/>
                    <a:pt x="55" y="263"/>
                    <a:pt x="111" y="263"/>
                  </a:cubicBezTo>
                  <a:cubicBezTo>
                    <a:pt x="120" y="263"/>
                    <a:pt x="128" y="262"/>
                    <a:pt x="137" y="260"/>
                  </a:cubicBezTo>
                  <a:cubicBezTo>
                    <a:pt x="170" y="260"/>
                    <a:pt x="190" y="240"/>
                    <a:pt x="207" y="207"/>
                  </a:cubicBezTo>
                  <a:cubicBezTo>
                    <a:pt x="223" y="190"/>
                    <a:pt x="223" y="157"/>
                    <a:pt x="223" y="120"/>
                  </a:cubicBezTo>
                  <a:cubicBezTo>
                    <a:pt x="223" y="87"/>
                    <a:pt x="207" y="54"/>
                    <a:pt x="190"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5" name="Google Shape;20515;p54"/>
            <p:cNvSpPr/>
            <p:nvPr/>
          </p:nvSpPr>
          <p:spPr>
            <a:xfrm>
              <a:off x="4679325" y="3006925"/>
              <a:ext cx="5600" cy="6000"/>
            </a:xfrm>
            <a:custGeom>
              <a:avLst/>
              <a:gdLst/>
              <a:ahLst/>
              <a:cxnLst/>
              <a:rect l="l" t="t" r="r" b="b"/>
              <a:pathLst>
                <a:path w="224" h="240" extrusionOk="0">
                  <a:moveTo>
                    <a:pt x="70" y="0"/>
                  </a:moveTo>
                  <a:cubicBezTo>
                    <a:pt x="70" y="17"/>
                    <a:pt x="50" y="17"/>
                    <a:pt x="50" y="17"/>
                  </a:cubicBezTo>
                  <a:cubicBezTo>
                    <a:pt x="0" y="50"/>
                    <a:pt x="0" y="136"/>
                    <a:pt x="33" y="186"/>
                  </a:cubicBezTo>
                  <a:cubicBezTo>
                    <a:pt x="50" y="223"/>
                    <a:pt x="87" y="240"/>
                    <a:pt x="120" y="240"/>
                  </a:cubicBezTo>
                  <a:cubicBezTo>
                    <a:pt x="136" y="240"/>
                    <a:pt x="174" y="240"/>
                    <a:pt x="190" y="223"/>
                  </a:cubicBezTo>
                  <a:cubicBezTo>
                    <a:pt x="207" y="207"/>
                    <a:pt x="223" y="186"/>
                    <a:pt x="223" y="169"/>
                  </a:cubicBezTo>
                  <a:cubicBezTo>
                    <a:pt x="174" y="120"/>
                    <a:pt x="120" y="66"/>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6" name="Google Shape;20516;p54"/>
            <p:cNvSpPr/>
            <p:nvPr/>
          </p:nvSpPr>
          <p:spPr>
            <a:xfrm>
              <a:off x="4755800" y="2998275"/>
              <a:ext cx="2100" cy="1350"/>
            </a:xfrm>
            <a:custGeom>
              <a:avLst/>
              <a:gdLst/>
              <a:ahLst/>
              <a:cxnLst/>
              <a:rect l="l" t="t" r="r" b="b"/>
              <a:pathLst>
                <a:path w="84" h="54" extrusionOk="0">
                  <a:moveTo>
                    <a:pt x="83" y="0"/>
                  </a:moveTo>
                  <a:cubicBezTo>
                    <a:pt x="50" y="17"/>
                    <a:pt x="34" y="37"/>
                    <a:pt x="1" y="54"/>
                  </a:cubicBezTo>
                  <a:cubicBezTo>
                    <a:pt x="34" y="54"/>
                    <a:pt x="67" y="37"/>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7" name="Google Shape;20517;p54"/>
            <p:cNvSpPr/>
            <p:nvPr/>
          </p:nvSpPr>
          <p:spPr>
            <a:xfrm>
              <a:off x="4911650" y="2981575"/>
              <a:ext cx="5600" cy="6575"/>
            </a:xfrm>
            <a:custGeom>
              <a:avLst/>
              <a:gdLst/>
              <a:ahLst/>
              <a:cxnLst/>
              <a:rect l="l" t="t" r="r" b="b"/>
              <a:pathLst>
                <a:path w="224" h="263" extrusionOk="0">
                  <a:moveTo>
                    <a:pt x="87" y="0"/>
                  </a:moveTo>
                  <a:cubicBezTo>
                    <a:pt x="33" y="17"/>
                    <a:pt x="0" y="87"/>
                    <a:pt x="0" y="153"/>
                  </a:cubicBezTo>
                  <a:cubicBezTo>
                    <a:pt x="0" y="190"/>
                    <a:pt x="17" y="223"/>
                    <a:pt x="54" y="239"/>
                  </a:cubicBezTo>
                  <a:cubicBezTo>
                    <a:pt x="66" y="251"/>
                    <a:pt x="86" y="263"/>
                    <a:pt x="102" y="263"/>
                  </a:cubicBezTo>
                  <a:cubicBezTo>
                    <a:pt x="109" y="263"/>
                    <a:pt x="115" y="261"/>
                    <a:pt x="120" y="256"/>
                  </a:cubicBezTo>
                  <a:cubicBezTo>
                    <a:pt x="190" y="256"/>
                    <a:pt x="223" y="190"/>
                    <a:pt x="223" y="120"/>
                  </a:cubicBezTo>
                  <a:cubicBezTo>
                    <a:pt x="223" y="87"/>
                    <a:pt x="207" y="50"/>
                    <a:pt x="174" y="33"/>
                  </a:cubicBezTo>
                  <a:cubicBezTo>
                    <a:pt x="174"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8" name="Google Shape;20518;p54"/>
            <p:cNvSpPr/>
            <p:nvPr/>
          </p:nvSpPr>
          <p:spPr>
            <a:xfrm>
              <a:off x="4903500" y="2998675"/>
              <a:ext cx="6000" cy="6700"/>
            </a:xfrm>
            <a:custGeom>
              <a:avLst/>
              <a:gdLst/>
              <a:ahLst/>
              <a:cxnLst/>
              <a:rect l="l" t="t" r="r" b="b"/>
              <a:pathLst>
                <a:path w="240" h="268" extrusionOk="0">
                  <a:moveTo>
                    <a:pt x="137" y="1"/>
                  </a:moveTo>
                  <a:cubicBezTo>
                    <a:pt x="104" y="1"/>
                    <a:pt x="71" y="21"/>
                    <a:pt x="50" y="38"/>
                  </a:cubicBezTo>
                  <a:cubicBezTo>
                    <a:pt x="34" y="54"/>
                    <a:pt x="17" y="87"/>
                    <a:pt x="17" y="124"/>
                  </a:cubicBezTo>
                  <a:cubicBezTo>
                    <a:pt x="1" y="157"/>
                    <a:pt x="17" y="190"/>
                    <a:pt x="34" y="227"/>
                  </a:cubicBezTo>
                  <a:cubicBezTo>
                    <a:pt x="50" y="244"/>
                    <a:pt x="87" y="260"/>
                    <a:pt x="104" y="260"/>
                  </a:cubicBezTo>
                  <a:cubicBezTo>
                    <a:pt x="113" y="265"/>
                    <a:pt x="123" y="267"/>
                    <a:pt x="133" y="267"/>
                  </a:cubicBezTo>
                  <a:cubicBezTo>
                    <a:pt x="157" y="267"/>
                    <a:pt x="179" y="255"/>
                    <a:pt x="190" y="244"/>
                  </a:cubicBezTo>
                  <a:cubicBezTo>
                    <a:pt x="240" y="190"/>
                    <a:pt x="240" y="104"/>
                    <a:pt x="207" y="54"/>
                  </a:cubicBezTo>
                  <a:cubicBezTo>
                    <a:pt x="190" y="38"/>
                    <a:pt x="174" y="21"/>
                    <a:pt x="153" y="21"/>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9" name="Google Shape;20519;p54"/>
            <p:cNvSpPr/>
            <p:nvPr/>
          </p:nvSpPr>
          <p:spPr>
            <a:xfrm>
              <a:off x="4903925" y="2966525"/>
              <a:ext cx="6000" cy="6375"/>
            </a:xfrm>
            <a:custGeom>
              <a:avLst/>
              <a:gdLst/>
              <a:ahLst/>
              <a:cxnLst/>
              <a:rect l="l" t="t" r="r" b="b"/>
              <a:pathLst>
                <a:path w="240" h="255" extrusionOk="0">
                  <a:moveTo>
                    <a:pt x="157" y="0"/>
                  </a:moveTo>
                  <a:cubicBezTo>
                    <a:pt x="120" y="0"/>
                    <a:pt x="87" y="0"/>
                    <a:pt x="70" y="17"/>
                  </a:cubicBezTo>
                  <a:cubicBezTo>
                    <a:pt x="54" y="33"/>
                    <a:pt x="33" y="50"/>
                    <a:pt x="17" y="87"/>
                  </a:cubicBezTo>
                  <a:cubicBezTo>
                    <a:pt x="0" y="103"/>
                    <a:pt x="0" y="136"/>
                    <a:pt x="17" y="173"/>
                  </a:cubicBezTo>
                  <a:cubicBezTo>
                    <a:pt x="17" y="206"/>
                    <a:pt x="54" y="239"/>
                    <a:pt x="87" y="239"/>
                  </a:cubicBezTo>
                  <a:cubicBezTo>
                    <a:pt x="100" y="249"/>
                    <a:pt x="115" y="254"/>
                    <a:pt x="130" y="254"/>
                  </a:cubicBezTo>
                  <a:cubicBezTo>
                    <a:pt x="170" y="254"/>
                    <a:pt x="211" y="221"/>
                    <a:pt x="223" y="173"/>
                  </a:cubicBezTo>
                  <a:cubicBezTo>
                    <a:pt x="239" y="103"/>
                    <a:pt x="223"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0" name="Google Shape;20520;p54"/>
            <p:cNvSpPr/>
            <p:nvPr/>
          </p:nvSpPr>
          <p:spPr>
            <a:xfrm>
              <a:off x="4909475" y="3026600"/>
              <a:ext cx="6125" cy="6700"/>
            </a:xfrm>
            <a:custGeom>
              <a:avLst/>
              <a:gdLst/>
              <a:ahLst/>
              <a:cxnLst/>
              <a:rect l="l" t="t" r="r" b="b"/>
              <a:pathLst>
                <a:path w="245" h="268" extrusionOk="0">
                  <a:moveTo>
                    <a:pt x="141" y="1"/>
                  </a:moveTo>
                  <a:cubicBezTo>
                    <a:pt x="120" y="1"/>
                    <a:pt x="87" y="17"/>
                    <a:pt x="71" y="38"/>
                  </a:cubicBezTo>
                  <a:cubicBezTo>
                    <a:pt x="17" y="87"/>
                    <a:pt x="1" y="158"/>
                    <a:pt x="54" y="224"/>
                  </a:cubicBezTo>
                  <a:cubicBezTo>
                    <a:pt x="71" y="244"/>
                    <a:pt x="87" y="261"/>
                    <a:pt x="120" y="261"/>
                  </a:cubicBezTo>
                  <a:cubicBezTo>
                    <a:pt x="131" y="265"/>
                    <a:pt x="140" y="267"/>
                    <a:pt x="149" y="267"/>
                  </a:cubicBezTo>
                  <a:cubicBezTo>
                    <a:pt x="169" y="267"/>
                    <a:pt x="184" y="256"/>
                    <a:pt x="207" y="244"/>
                  </a:cubicBezTo>
                  <a:cubicBezTo>
                    <a:pt x="223" y="207"/>
                    <a:pt x="244" y="191"/>
                    <a:pt x="244" y="158"/>
                  </a:cubicBezTo>
                  <a:cubicBezTo>
                    <a:pt x="244" y="120"/>
                    <a:pt x="244" y="87"/>
                    <a:pt x="223" y="54"/>
                  </a:cubicBezTo>
                  <a:cubicBezTo>
                    <a:pt x="207" y="38"/>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1" name="Google Shape;20521;p54"/>
            <p:cNvSpPr/>
            <p:nvPr/>
          </p:nvSpPr>
          <p:spPr>
            <a:xfrm>
              <a:off x="4906075" y="2948975"/>
              <a:ext cx="6000" cy="6425"/>
            </a:xfrm>
            <a:custGeom>
              <a:avLst/>
              <a:gdLst/>
              <a:ahLst/>
              <a:cxnLst/>
              <a:rect l="l" t="t" r="r" b="b"/>
              <a:pathLst>
                <a:path w="240" h="257" extrusionOk="0">
                  <a:moveTo>
                    <a:pt x="111" y="1"/>
                  </a:moveTo>
                  <a:cubicBezTo>
                    <a:pt x="70" y="1"/>
                    <a:pt x="29" y="32"/>
                    <a:pt x="17" y="84"/>
                  </a:cubicBezTo>
                  <a:cubicBezTo>
                    <a:pt x="1" y="154"/>
                    <a:pt x="17" y="220"/>
                    <a:pt x="87" y="257"/>
                  </a:cubicBezTo>
                  <a:lnTo>
                    <a:pt x="137" y="257"/>
                  </a:lnTo>
                  <a:cubicBezTo>
                    <a:pt x="174" y="257"/>
                    <a:pt x="207" y="220"/>
                    <a:pt x="223" y="170"/>
                  </a:cubicBezTo>
                  <a:cubicBezTo>
                    <a:pt x="240" y="133"/>
                    <a:pt x="223" y="84"/>
                    <a:pt x="207" y="51"/>
                  </a:cubicBezTo>
                  <a:cubicBezTo>
                    <a:pt x="190" y="30"/>
                    <a:pt x="174" y="14"/>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2" name="Google Shape;20522;p54"/>
            <p:cNvSpPr/>
            <p:nvPr/>
          </p:nvSpPr>
          <p:spPr>
            <a:xfrm>
              <a:off x="4848575" y="3041150"/>
              <a:ext cx="6000" cy="4450"/>
            </a:xfrm>
            <a:custGeom>
              <a:avLst/>
              <a:gdLst/>
              <a:ahLst/>
              <a:cxnLst/>
              <a:rect l="l" t="t" r="r" b="b"/>
              <a:pathLst>
                <a:path w="240" h="178" extrusionOk="0">
                  <a:moveTo>
                    <a:pt x="126" y="0"/>
                  </a:moveTo>
                  <a:cubicBezTo>
                    <a:pt x="81" y="0"/>
                    <a:pt x="30" y="33"/>
                    <a:pt x="17" y="91"/>
                  </a:cubicBezTo>
                  <a:cubicBezTo>
                    <a:pt x="0" y="107"/>
                    <a:pt x="0" y="140"/>
                    <a:pt x="17" y="177"/>
                  </a:cubicBezTo>
                  <a:lnTo>
                    <a:pt x="223" y="177"/>
                  </a:lnTo>
                  <a:cubicBezTo>
                    <a:pt x="239" y="107"/>
                    <a:pt x="223" y="37"/>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3" name="Google Shape;20523;p54"/>
            <p:cNvSpPr/>
            <p:nvPr/>
          </p:nvSpPr>
          <p:spPr>
            <a:xfrm>
              <a:off x="4894950" y="3029425"/>
              <a:ext cx="6000" cy="6700"/>
            </a:xfrm>
            <a:custGeom>
              <a:avLst/>
              <a:gdLst/>
              <a:ahLst/>
              <a:cxnLst/>
              <a:rect l="l" t="t" r="r" b="b"/>
              <a:pathLst>
                <a:path w="240" h="268" extrusionOk="0">
                  <a:moveTo>
                    <a:pt x="120" y="0"/>
                  </a:moveTo>
                  <a:cubicBezTo>
                    <a:pt x="115" y="0"/>
                    <a:pt x="109" y="2"/>
                    <a:pt x="104" y="7"/>
                  </a:cubicBezTo>
                  <a:cubicBezTo>
                    <a:pt x="66" y="7"/>
                    <a:pt x="50" y="28"/>
                    <a:pt x="33" y="61"/>
                  </a:cubicBezTo>
                  <a:cubicBezTo>
                    <a:pt x="17" y="78"/>
                    <a:pt x="0" y="111"/>
                    <a:pt x="0" y="148"/>
                  </a:cubicBezTo>
                  <a:cubicBezTo>
                    <a:pt x="17" y="181"/>
                    <a:pt x="33" y="214"/>
                    <a:pt x="50" y="234"/>
                  </a:cubicBezTo>
                  <a:cubicBezTo>
                    <a:pt x="66" y="251"/>
                    <a:pt x="104" y="267"/>
                    <a:pt x="137" y="267"/>
                  </a:cubicBezTo>
                  <a:cubicBezTo>
                    <a:pt x="186" y="251"/>
                    <a:pt x="240" y="181"/>
                    <a:pt x="223" y="111"/>
                  </a:cubicBezTo>
                  <a:cubicBezTo>
                    <a:pt x="223" y="78"/>
                    <a:pt x="207" y="45"/>
                    <a:pt x="186" y="28"/>
                  </a:cubicBezTo>
                  <a:cubicBezTo>
                    <a:pt x="170" y="28"/>
                    <a:pt x="170" y="7"/>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4" name="Google Shape;20524;p54"/>
            <p:cNvSpPr/>
            <p:nvPr/>
          </p:nvSpPr>
          <p:spPr>
            <a:xfrm>
              <a:off x="4900100" y="3013825"/>
              <a:ext cx="6000" cy="6600"/>
            </a:xfrm>
            <a:custGeom>
              <a:avLst/>
              <a:gdLst/>
              <a:ahLst/>
              <a:cxnLst/>
              <a:rect l="l" t="t" r="r" b="b"/>
              <a:pathLst>
                <a:path w="240" h="264" extrusionOk="0">
                  <a:moveTo>
                    <a:pt x="143" y="1"/>
                  </a:moveTo>
                  <a:cubicBezTo>
                    <a:pt x="133" y="1"/>
                    <a:pt x="120" y="5"/>
                    <a:pt x="104" y="13"/>
                  </a:cubicBezTo>
                  <a:cubicBezTo>
                    <a:pt x="50" y="13"/>
                    <a:pt x="1" y="83"/>
                    <a:pt x="17" y="153"/>
                  </a:cubicBezTo>
                  <a:cubicBezTo>
                    <a:pt x="17" y="186"/>
                    <a:pt x="34" y="219"/>
                    <a:pt x="67" y="240"/>
                  </a:cubicBezTo>
                  <a:cubicBezTo>
                    <a:pt x="78" y="251"/>
                    <a:pt x="100" y="263"/>
                    <a:pt x="118" y="263"/>
                  </a:cubicBezTo>
                  <a:cubicBezTo>
                    <a:pt x="125" y="263"/>
                    <a:pt x="132" y="261"/>
                    <a:pt x="137" y="256"/>
                  </a:cubicBezTo>
                  <a:cubicBezTo>
                    <a:pt x="207" y="256"/>
                    <a:pt x="240" y="186"/>
                    <a:pt x="240" y="116"/>
                  </a:cubicBezTo>
                  <a:cubicBezTo>
                    <a:pt x="223" y="67"/>
                    <a:pt x="207" y="34"/>
                    <a:pt x="170" y="13"/>
                  </a:cubicBezTo>
                  <a:cubicBezTo>
                    <a:pt x="161" y="5"/>
                    <a:pt x="153"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5" name="Google Shape;20525;p54"/>
            <p:cNvSpPr/>
            <p:nvPr/>
          </p:nvSpPr>
          <p:spPr>
            <a:xfrm>
              <a:off x="4833100" y="3040425"/>
              <a:ext cx="6000" cy="5175"/>
            </a:xfrm>
            <a:custGeom>
              <a:avLst/>
              <a:gdLst/>
              <a:ahLst/>
              <a:cxnLst/>
              <a:rect l="l" t="t" r="r" b="b"/>
              <a:pathLst>
                <a:path w="240" h="207" extrusionOk="0">
                  <a:moveTo>
                    <a:pt x="104" y="0"/>
                  </a:moveTo>
                  <a:cubicBezTo>
                    <a:pt x="50" y="17"/>
                    <a:pt x="1" y="66"/>
                    <a:pt x="17" y="153"/>
                  </a:cubicBezTo>
                  <a:cubicBezTo>
                    <a:pt x="17" y="169"/>
                    <a:pt x="17" y="186"/>
                    <a:pt x="34" y="206"/>
                  </a:cubicBezTo>
                  <a:lnTo>
                    <a:pt x="223" y="206"/>
                  </a:lnTo>
                  <a:cubicBezTo>
                    <a:pt x="223" y="169"/>
                    <a:pt x="240" y="136"/>
                    <a:pt x="240" y="103"/>
                  </a:cubicBezTo>
                  <a:cubicBezTo>
                    <a:pt x="223" y="66"/>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6" name="Google Shape;20526;p54"/>
            <p:cNvSpPr/>
            <p:nvPr/>
          </p:nvSpPr>
          <p:spPr>
            <a:xfrm>
              <a:off x="4578825" y="2964775"/>
              <a:ext cx="5600" cy="6500"/>
            </a:xfrm>
            <a:custGeom>
              <a:avLst/>
              <a:gdLst/>
              <a:ahLst/>
              <a:cxnLst/>
              <a:rect l="l" t="t" r="r" b="b"/>
              <a:pathLst>
                <a:path w="224" h="260" extrusionOk="0">
                  <a:moveTo>
                    <a:pt x="120" y="0"/>
                  </a:moveTo>
                  <a:cubicBezTo>
                    <a:pt x="87" y="0"/>
                    <a:pt x="50" y="0"/>
                    <a:pt x="34" y="37"/>
                  </a:cubicBezTo>
                  <a:cubicBezTo>
                    <a:pt x="17" y="54"/>
                    <a:pt x="1" y="87"/>
                    <a:pt x="1" y="120"/>
                  </a:cubicBezTo>
                  <a:cubicBezTo>
                    <a:pt x="1" y="157"/>
                    <a:pt x="1" y="190"/>
                    <a:pt x="17" y="206"/>
                  </a:cubicBezTo>
                  <a:cubicBezTo>
                    <a:pt x="34" y="243"/>
                    <a:pt x="71" y="260"/>
                    <a:pt x="87" y="260"/>
                  </a:cubicBezTo>
                  <a:cubicBezTo>
                    <a:pt x="120" y="260"/>
                    <a:pt x="153" y="260"/>
                    <a:pt x="174" y="223"/>
                  </a:cubicBezTo>
                  <a:cubicBezTo>
                    <a:pt x="223" y="190"/>
                    <a:pt x="223" y="103"/>
                    <a:pt x="190" y="54"/>
                  </a:cubicBezTo>
                  <a:cubicBezTo>
                    <a:pt x="174" y="3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7" name="Google Shape;20527;p54"/>
            <p:cNvSpPr/>
            <p:nvPr/>
          </p:nvSpPr>
          <p:spPr>
            <a:xfrm>
              <a:off x="4575825" y="3008975"/>
              <a:ext cx="5600" cy="6525"/>
            </a:xfrm>
            <a:custGeom>
              <a:avLst/>
              <a:gdLst/>
              <a:ahLst/>
              <a:cxnLst/>
              <a:rect l="l" t="t" r="r" b="b"/>
              <a:pathLst>
                <a:path w="224" h="261" extrusionOk="0">
                  <a:moveTo>
                    <a:pt x="88" y="1"/>
                  </a:moveTo>
                  <a:cubicBezTo>
                    <a:pt x="67" y="1"/>
                    <a:pt x="50" y="21"/>
                    <a:pt x="34" y="38"/>
                  </a:cubicBezTo>
                  <a:cubicBezTo>
                    <a:pt x="17" y="71"/>
                    <a:pt x="1" y="104"/>
                    <a:pt x="1" y="158"/>
                  </a:cubicBezTo>
                  <a:cubicBezTo>
                    <a:pt x="1" y="191"/>
                    <a:pt x="17" y="207"/>
                    <a:pt x="50" y="228"/>
                  </a:cubicBezTo>
                  <a:cubicBezTo>
                    <a:pt x="67" y="261"/>
                    <a:pt x="104" y="261"/>
                    <a:pt x="121" y="261"/>
                  </a:cubicBezTo>
                  <a:cubicBezTo>
                    <a:pt x="191" y="244"/>
                    <a:pt x="224" y="191"/>
                    <a:pt x="224" y="125"/>
                  </a:cubicBezTo>
                  <a:lnTo>
                    <a:pt x="224" y="104"/>
                  </a:lnTo>
                  <a:cubicBezTo>
                    <a:pt x="207" y="54"/>
                    <a:pt x="191" y="2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8" name="Google Shape;20528;p54"/>
            <p:cNvSpPr/>
            <p:nvPr/>
          </p:nvSpPr>
          <p:spPr>
            <a:xfrm>
              <a:off x="4579250" y="2932325"/>
              <a:ext cx="5575" cy="6600"/>
            </a:xfrm>
            <a:custGeom>
              <a:avLst/>
              <a:gdLst/>
              <a:ahLst/>
              <a:cxnLst/>
              <a:rect l="l" t="t" r="r" b="b"/>
              <a:pathLst>
                <a:path w="223" h="264" extrusionOk="0">
                  <a:moveTo>
                    <a:pt x="108" y="1"/>
                  </a:moveTo>
                  <a:cubicBezTo>
                    <a:pt x="92" y="1"/>
                    <a:pt x="73" y="9"/>
                    <a:pt x="54" y="28"/>
                  </a:cubicBezTo>
                  <a:cubicBezTo>
                    <a:pt x="33" y="28"/>
                    <a:pt x="17" y="61"/>
                    <a:pt x="0" y="78"/>
                  </a:cubicBezTo>
                  <a:lnTo>
                    <a:pt x="0" y="164"/>
                  </a:lnTo>
                  <a:cubicBezTo>
                    <a:pt x="17" y="201"/>
                    <a:pt x="33" y="234"/>
                    <a:pt x="70" y="251"/>
                  </a:cubicBezTo>
                  <a:cubicBezTo>
                    <a:pt x="83" y="260"/>
                    <a:pt x="98" y="264"/>
                    <a:pt x="112" y="264"/>
                  </a:cubicBezTo>
                  <a:cubicBezTo>
                    <a:pt x="153" y="264"/>
                    <a:pt x="194" y="232"/>
                    <a:pt x="206" y="181"/>
                  </a:cubicBezTo>
                  <a:cubicBezTo>
                    <a:pt x="223" y="115"/>
                    <a:pt x="206" y="28"/>
                    <a:pt x="136" y="12"/>
                  </a:cubicBezTo>
                  <a:cubicBezTo>
                    <a:pt x="129" y="5"/>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9" name="Google Shape;20529;p54"/>
            <p:cNvSpPr/>
            <p:nvPr/>
          </p:nvSpPr>
          <p:spPr>
            <a:xfrm>
              <a:off x="4584400" y="2992700"/>
              <a:ext cx="6000" cy="6525"/>
            </a:xfrm>
            <a:custGeom>
              <a:avLst/>
              <a:gdLst/>
              <a:ahLst/>
              <a:cxnLst/>
              <a:rect l="l" t="t" r="r" b="b"/>
              <a:pathLst>
                <a:path w="240" h="261" extrusionOk="0">
                  <a:moveTo>
                    <a:pt x="136" y="0"/>
                  </a:moveTo>
                  <a:cubicBezTo>
                    <a:pt x="120" y="0"/>
                    <a:pt x="87" y="0"/>
                    <a:pt x="70" y="33"/>
                  </a:cubicBezTo>
                  <a:cubicBezTo>
                    <a:pt x="17" y="71"/>
                    <a:pt x="0" y="157"/>
                    <a:pt x="54" y="207"/>
                  </a:cubicBezTo>
                  <a:cubicBezTo>
                    <a:pt x="70" y="240"/>
                    <a:pt x="87" y="260"/>
                    <a:pt x="120" y="260"/>
                  </a:cubicBezTo>
                  <a:cubicBezTo>
                    <a:pt x="157" y="260"/>
                    <a:pt x="173" y="260"/>
                    <a:pt x="206" y="223"/>
                  </a:cubicBezTo>
                  <a:cubicBezTo>
                    <a:pt x="223" y="207"/>
                    <a:pt x="239" y="174"/>
                    <a:pt x="239" y="136"/>
                  </a:cubicBezTo>
                  <a:cubicBezTo>
                    <a:pt x="239" y="104"/>
                    <a:pt x="239" y="71"/>
                    <a:pt x="223" y="54"/>
                  </a:cubicBezTo>
                  <a:cubicBezTo>
                    <a:pt x="206" y="33"/>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0" name="Google Shape;20530;p54"/>
            <p:cNvSpPr/>
            <p:nvPr/>
          </p:nvSpPr>
          <p:spPr>
            <a:xfrm>
              <a:off x="4581000" y="2914875"/>
              <a:ext cx="6000" cy="6525"/>
            </a:xfrm>
            <a:custGeom>
              <a:avLst/>
              <a:gdLst/>
              <a:ahLst/>
              <a:cxnLst/>
              <a:rect l="l" t="t" r="r" b="b"/>
              <a:pathLst>
                <a:path w="240" h="261" extrusionOk="0">
                  <a:moveTo>
                    <a:pt x="125" y="1"/>
                  </a:moveTo>
                  <a:cubicBezTo>
                    <a:pt x="80" y="1"/>
                    <a:pt x="30" y="31"/>
                    <a:pt x="17" y="75"/>
                  </a:cubicBezTo>
                  <a:cubicBezTo>
                    <a:pt x="0" y="141"/>
                    <a:pt x="17" y="227"/>
                    <a:pt x="87" y="244"/>
                  </a:cubicBezTo>
                  <a:cubicBezTo>
                    <a:pt x="103" y="260"/>
                    <a:pt x="120" y="260"/>
                    <a:pt x="136" y="260"/>
                  </a:cubicBezTo>
                  <a:cubicBezTo>
                    <a:pt x="169" y="244"/>
                    <a:pt x="206" y="227"/>
                    <a:pt x="223" y="178"/>
                  </a:cubicBezTo>
                  <a:cubicBezTo>
                    <a:pt x="239" y="124"/>
                    <a:pt x="223" y="75"/>
                    <a:pt x="206" y="38"/>
                  </a:cubicBezTo>
                  <a:cubicBezTo>
                    <a:pt x="190" y="21"/>
                    <a:pt x="169" y="21"/>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1" name="Google Shape;20531;p54"/>
            <p:cNvSpPr/>
            <p:nvPr/>
          </p:nvSpPr>
          <p:spPr>
            <a:xfrm>
              <a:off x="4564200" y="2965325"/>
              <a:ext cx="6100" cy="6550"/>
            </a:xfrm>
            <a:custGeom>
              <a:avLst/>
              <a:gdLst/>
              <a:ahLst/>
              <a:cxnLst/>
              <a:rect l="l" t="t" r="r" b="b"/>
              <a:pathLst>
                <a:path w="244" h="262" extrusionOk="0">
                  <a:moveTo>
                    <a:pt x="120" y="1"/>
                  </a:moveTo>
                  <a:cubicBezTo>
                    <a:pt x="77" y="1"/>
                    <a:pt x="44" y="33"/>
                    <a:pt x="17" y="81"/>
                  </a:cubicBezTo>
                  <a:cubicBezTo>
                    <a:pt x="0" y="151"/>
                    <a:pt x="37" y="221"/>
                    <a:pt x="87" y="254"/>
                  </a:cubicBezTo>
                  <a:cubicBezTo>
                    <a:pt x="98" y="254"/>
                    <a:pt x="109" y="262"/>
                    <a:pt x="121" y="262"/>
                  </a:cubicBezTo>
                  <a:cubicBezTo>
                    <a:pt x="127" y="262"/>
                    <a:pt x="133" y="260"/>
                    <a:pt x="140" y="254"/>
                  </a:cubicBezTo>
                  <a:cubicBezTo>
                    <a:pt x="173" y="254"/>
                    <a:pt x="206" y="221"/>
                    <a:pt x="223" y="184"/>
                  </a:cubicBezTo>
                  <a:cubicBezTo>
                    <a:pt x="243" y="135"/>
                    <a:pt x="243" y="81"/>
                    <a:pt x="206" y="48"/>
                  </a:cubicBezTo>
                  <a:cubicBezTo>
                    <a:pt x="190" y="32"/>
                    <a:pt x="190" y="15"/>
                    <a:pt x="173" y="15"/>
                  </a:cubicBezTo>
                  <a:cubicBezTo>
                    <a:pt x="154" y="5"/>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2" name="Google Shape;20532;p54"/>
            <p:cNvSpPr/>
            <p:nvPr/>
          </p:nvSpPr>
          <p:spPr>
            <a:xfrm>
              <a:off x="4573675" y="3025675"/>
              <a:ext cx="6425" cy="6675"/>
            </a:xfrm>
            <a:custGeom>
              <a:avLst/>
              <a:gdLst/>
              <a:ahLst/>
              <a:cxnLst/>
              <a:rect l="l" t="t" r="r" b="b"/>
              <a:pathLst>
                <a:path w="257" h="267" extrusionOk="0">
                  <a:moveTo>
                    <a:pt x="139" y="1"/>
                  </a:moveTo>
                  <a:cubicBezTo>
                    <a:pt x="86" y="1"/>
                    <a:pt x="44" y="33"/>
                    <a:pt x="17" y="91"/>
                  </a:cubicBezTo>
                  <a:cubicBezTo>
                    <a:pt x="0" y="157"/>
                    <a:pt x="33" y="228"/>
                    <a:pt x="87" y="261"/>
                  </a:cubicBezTo>
                  <a:cubicBezTo>
                    <a:pt x="96" y="264"/>
                    <a:pt x="106" y="266"/>
                    <a:pt x="116" y="266"/>
                  </a:cubicBezTo>
                  <a:cubicBezTo>
                    <a:pt x="161" y="266"/>
                    <a:pt x="210" y="232"/>
                    <a:pt x="223" y="178"/>
                  </a:cubicBezTo>
                  <a:cubicBezTo>
                    <a:pt x="256" y="108"/>
                    <a:pt x="223" y="38"/>
                    <a:pt x="174"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3" name="Google Shape;20533;p54"/>
            <p:cNvSpPr/>
            <p:nvPr/>
          </p:nvSpPr>
          <p:spPr>
            <a:xfrm>
              <a:off x="4562950" y="3011850"/>
              <a:ext cx="6000" cy="6650"/>
            </a:xfrm>
            <a:custGeom>
              <a:avLst/>
              <a:gdLst/>
              <a:ahLst/>
              <a:cxnLst/>
              <a:rect l="l" t="t" r="r" b="b"/>
              <a:pathLst>
                <a:path w="240" h="266" extrusionOk="0">
                  <a:moveTo>
                    <a:pt x="111" y="1"/>
                  </a:moveTo>
                  <a:cubicBezTo>
                    <a:pt x="92" y="1"/>
                    <a:pt x="76" y="14"/>
                    <a:pt x="50" y="26"/>
                  </a:cubicBezTo>
                  <a:cubicBezTo>
                    <a:pt x="1" y="76"/>
                    <a:pt x="1" y="162"/>
                    <a:pt x="34" y="216"/>
                  </a:cubicBezTo>
                  <a:cubicBezTo>
                    <a:pt x="50" y="232"/>
                    <a:pt x="87" y="249"/>
                    <a:pt x="120" y="265"/>
                  </a:cubicBezTo>
                  <a:cubicBezTo>
                    <a:pt x="137" y="265"/>
                    <a:pt x="170" y="249"/>
                    <a:pt x="190" y="232"/>
                  </a:cubicBezTo>
                  <a:cubicBezTo>
                    <a:pt x="223" y="216"/>
                    <a:pt x="223" y="179"/>
                    <a:pt x="240" y="146"/>
                  </a:cubicBezTo>
                  <a:cubicBezTo>
                    <a:pt x="240" y="113"/>
                    <a:pt x="223" y="76"/>
                    <a:pt x="207" y="43"/>
                  </a:cubicBezTo>
                  <a:cubicBezTo>
                    <a:pt x="207" y="26"/>
                    <a:pt x="190" y="26"/>
                    <a:pt x="170" y="10"/>
                  </a:cubicBezTo>
                  <a:lnTo>
                    <a:pt x="137" y="10"/>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4" name="Google Shape;20534;p54"/>
            <p:cNvSpPr/>
            <p:nvPr/>
          </p:nvSpPr>
          <p:spPr>
            <a:xfrm>
              <a:off x="4651800" y="2998100"/>
              <a:ext cx="6100" cy="6675"/>
            </a:xfrm>
            <a:custGeom>
              <a:avLst/>
              <a:gdLst/>
              <a:ahLst/>
              <a:cxnLst/>
              <a:rect l="l" t="t" r="r" b="b"/>
              <a:pathLst>
                <a:path w="244" h="267" extrusionOk="0">
                  <a:moveTo>
                    <a:pt x="95" y="0"/>
                  </a:moveTo>
                  <a:cubicBezTo>
                    <a:pt x="76" y="0"/>
                    <a:pt x="61" y="12"/>
                    <a:pt x="38" y="24"/>
                  </a:cubicBezTo>
                  <a:cubicBezTo>
                    <a:pt x="17" y="61"/>
                    <a:pt x="1" y="77"/>
                    <a:pt x="1" y="110"/>
                  </a:cubicBezTo>
                  <a:cubicBezTo>
                    <a:pt x="1" y="147"/>
                    <a:pt x="1" y="180"/>
                    <a:pt x="17" y="213"/>
                  </a:cubicBezTo>
                  <a:cubicBezTo>
                    <a:pt x="38" y="230"/>
                    <a:pt x="71" y="250"/>
                    <a:pt x="104" y="267"/>
                  </a:cubicBezTo>
                  <a:cubicBezTo>
                    <a:pt x="120" y="267"/>
                    <a:pt x="157" y="250"/>
                    <a:pt x="174" y="230"/>
                  </a:cubicBezTo>
                  <a:cubicBezTo>
                    <a:pt x="223" y="180"/>
                    <a:pt x="244" y="110"/>
                    <a:pt x="190" y="44"/>
                  </a:cubicBezTo>
                  <a:cubicBezTo>
                    <a:pt x="190" y="24"/>
                    <a:pt x="174" y="24"/>
                    <a:pt x="157" y="7"/>
                  </a:cubicBezTo>
                  <a:lnTo>
                    <a:pt x="120" y="7"/>
                  </a:lnTo>
                  <a:cubicBezTo>
                    <a:pt x="110" y="2"/>
                    <a:pt x="10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5" name="Google Shape;20535;p54"/>
            <p:cNvSpPr/>
            <p:nvPr/>
          </p:nvSpPr>
          <p:spPr>
            <a:xfrm>
              <a:off x="4653975" y="2948150"/>
              <a:ext cx="6000" cy="6325"/>
            </a:xfrm>
            <a:custGeom>
              <a:avLst/>
              <a:gdLst/>
              <a:ahLst/>
              <a:cxnLst/>
              <a:rect l="l" t="t" r="r" b="b"/>
              <a:pathLst>
                <a:path w="240" h="253" extrusionOk="0">
                  <a:moveTo>
                    <a:pt x="122" y="1"/>
                  </a:moveTo>
                  <a:cubicBezTo>
                    <a:pt x="78" y="1"/>
                    <a:pt x="44" y="32"/>
                    <a:pt x="17" y="84"/>
                  </a:cubicBezTo>
                  <a:cubicBezTo>
                    <a:pt x="0" y="150"/>
                    <a:pt x="33" y="220"/>
                    <a:pt x="87" y="253"/>
                  </a:cubicBezTo>
                  <a:lnTo>
                    <a:pt x="136" y="253"/>
                  </a:lnTo>
                  <a:cubicBezTo>
                    <a:pt x="173" y="253"/>
                    <a:pt x="206" y="220"/>
                    <a:pt x="223" y="187"/>
                  </a:cubicBezTo>
                  <a:cubicBezTo>
                    <a:pt x="239" y="133"/>
                    <a:pt x="239" y="84"/>
                    <a:pt x="206" y="47"/>
                  </a:cubicBezTo>
                  <a:cubicBezTo>
                    <a:pt x="190" y="30"/>
                    <a:pt x="190" y="14"/>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6" name="Google Shape;20536;p54"/>
            <p:cNvSpPr/>
            <p:nvPr/>
          </p:nvSpPr>
          <p:spPr>
            <a:xfrm>
              <a:off x="4657875" y="3026025"/>
              <a:ext cx="5600" cy="6700"/>
            </a:xfrm>
            <a:custGeom>
              <a:avLst/>
              <a:gdLst/>
              <a:ahLst/>
              <a:cxnLst/>
              <a:rect l="l" t="t" r="r" b="b"/>
              <a:pathLst>
                <a:path w="224" h="268" extrusionOk="0">
                  <a:moveTo>
                    <a:pt x="107" y="1"/>
                  </a:moveTo>
                  <a:cubicBezTo>
                    <a:pt x="84" y="1"/>
                    <a:pt x="62" y="12"/>
                    <a:pt x="50" y="24"/>
                  </a:cubicBezTo>
                  <a:cubicBezTo>
                    <a:pt x="1" y="77"/>
                    <a:pt x="1" y="164"/>
                    <a:pt x="34" y="214"/>
                  </a:cubicBezTo>
                  <a:cubicBezTo>
                    <a:pt x="50" y="230"/>
                    <a:pt x="67" y="247"/>
                    <a:pt x="104" y="267"/>
                  </a:cubicBezTo>
                  <a:cubicBezTo>
                    <a:pt x="137" y="267"/>
                    <a:pt x="170" y="247"/>
                    <a:pt x="186" y="230"/>
                  </a:cubicBezTo>
                  <a:cubicBezTo>
                    <a:pt x="207" y="214"/>
                    <a:pt x="223" y="181"/>
                    <a:pt x="223" y="143"/>
                  </a:cubicBezTo>
                  <a:cubicBezTo>
                    <a:pt x="223" y="110"/>
                    <a:pt x="223" y="77"/>
                    <a:pt x="207" y="40"/>
                  </a:cubicBezTo>
                  <a:cubicBezTo>
                    <a:pt x="186" y="24"/>
                    <a:pt x="170" y="7"/>
                    <a:pt x="153" y="7"/>
                  </a:cubicBezTo>
                  <a:lnTo>
                    <a:pt x="137" y="7"/>
                  </a:lnTo>
                  <a:cubicBezTo>
                    <a:pt x="127" y="3"/>
                    <a:pt x="11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7" name="Google Shape;20537;p54"/>
            <p:cNvSpPr/>
            <p:nvPr/>
          </p:nvSpPr>
          <p:spPr>
            <a:xfrm>
              <a:off x="4596875" y="3040275"/>
              <a:ext cx="5575" cy="3575"/>
            </a:xfrm>
            <a:custGeom>
              <a:avLst/>
              <a:gdLst/>
              <a:ahLst/>
              <a:cxnLst/>
              <a:rect l="l" t="t" r="r" b="b"/>
              <a:pathLst>
                <a:path w="223" h="143" extrusionOk="0">
                  <a:moveTo>
                    <a:pt x="117" y="1"/>
                  </a:moveTo>
                  <a:cubicBezTo>
                    <a:pt x="67" y="1"/>
                    <a:pt x="27" y="35"/>
                    <a:pt x="0" y="89"/>
                  </a:cubicBezTo>
                  <a:lnTo>
                    <a:pt x="0" y="142"/>
                  </a:lnTo>
                  <a:lnTo>
                    <a:pt x="223" y="142"/>
                  </a:lnTo>
                  <a:cubicBezTo>
                    <a:pt x="223" y="89"/>
                    <a:pt x="190" y="39"/>
                    <a:pt x="153" y="6"/>
                  </a:cubicBezTo>
                  <a:cubicBezTo>
                    <a:pt x="140" y="2"/>
                    <a:pt x="128"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8" name="Google Shape;20538;p54"/>
            <p:cNvSpPr/>
            <p:nvPr/>
          </p:nvSpPr>
          <p:spPr>
            <a:xfrm>
              <a:off x="4652225" y="2965800"/>
              <a:ext cx="6100" cy="6425"/>
            </a:xfrm>
            <a:custGeom>
              <a:avLst/>
              <a:gdLst/>
              <a:ahLst/>
              <a:cxnLst/>
              <a:rect l="l" t="t" r="r" b="b"/>
              <a:pathLst>
                <a:path w="244" h="257" extrusionOk="0">
                  <a:moveTo>
                    <a:pt x="105" y="0"/>
                  </a:moveTo>
                  <a:cubicBezTo>
                    <a:pt x="88" y="0"/>
                    <a:pt x="70" y="4"/>
                    <a:pt x="54" y="13"/>
                  </a:cubicBezTo>
                  <a:cubicBezTo>
                    <a:pt x="37" y="29"/>
                    <a:pt x="21" y="46"/>
                    <a:pt x="0" y="79"/>
                  </a:cubicBezTo>
                  <a:lnTo>
                    <a:pt x="0" y="165"/>
                  </a:lnTo>
                  <a:cubicBezTo>
                    <a:pt x="21" y="202"/>
                    <a:pt x="37" y="235"/>
                    <a:pt x="70" y="252"/>
                  </a:cubicBezTo>
                  <a:cubicBezTo>
                    <a:pt x="79" y="255"/>
                    <a:pt x="89" y="256"/>
                    <a:pt x="98" y="256"/>
                  </a:cubicBezTo>
                  <a:cubicBezTo>
                    <a:pt x="145" y="256"/>
                    <a:pt x="193" y="223"/>
                    <a:pt x="206" y="165"/>
                  </a:cubicBezTo>
                  <a:cubicBezTo>
                    <a:pt x="243" y="116"/>
                    <a:pt x="206" y="29"/>
                    <a:pt x="157" y="13"/>
                  </a:cubicBezTo>
                  <a:cubicBezTo>
                    <a:pt x="140" y="4"/>
                    <a:pt x="12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9" name="Google Shape;20539;p54"/>
            <p:cNvSpPr/>
            <p:nvPr/>
          </p:nvSpPr>
          <p:spPr>
            <a:xfrm>
              <a:off x="4659525" y="2980925"/>
              <a:ext cx="6125" cy="6650"/>
            </a:xfrm>
            <a:custGeom>
              <a:avLst/>
              <a:gdLst/>
              <a:ahLst/>
              <a:cxnLst/>
              <a:rect l="l" t="t" r="r" b="b"/>
              <a:pathLst>
                <a:path w="245" h="266" extrusionOk="0">
                  <a:moveTo>
                    <a:pt x="121" y="1"/>
                  </a:moveTo>
                  <a:cubicBezTo>
                    <a:pt x="115" y="1"/>
                    <a:pt x="109" y="3"/>
                    <a:pt x="104" y="10"/>
                  </a:cubicBezTo>
                  <a:cubicBezTo>
                    <a:pt x="38" y="10"/>
                    <a:pt x="1" y="76"/>
                    <a:pt x="1" y="146"/>
                  </a:cubicBezTo>
                  <a:cubicBezTo>
                    <a:pt x="17" y="179"/>
                    <a:pt x="38" y="216"/>
                    <a:pt x="54" y="232"/>
                  </a:cubicBezTo>
                  <a:cubicBezTo>
                    <a:pt x="71" y="249"/>
                    <a:pt x="104" y="265"/>
                    <a:pt x="141" y="265"/>
                  </a:cubicBezTo>
                  <a:cubicBezTo>
                    <a:pt x="190" y="249"/>
                    <a:pt x="244" y="179"/>
                    <a:pt x="223" y="113"/>
                  </a:cubicBezTo>
                  <a:cubicBezTo>
                    <a:pt x="223" y="76"/>
                    <a:pt x="207" y="43"/>
                    <a:pt x="190" y="26"/>
                  </a:cubicBezTo>
                  <a:cubicBezTo>
                    <a:pt x="174" y="26"/>
                    <a:pt x="174" y="10"/>
                    <a:pt x="157" y="10"/>
                  </a:cubicBezTo>
                  <a:cubicBezTo>
                    <a:pt x="146" y="10"/>
                    <a:pt x="134"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0" name="Google Shape;20540;p54"/>
            <p:cNvSpPr/>
            <p:nvPr/>
          </p:nvSpPr>
          <p:spPr>
            <a:xfrm>
              <a:off x="4643250" y="3028775"/>
              <a:ext cx="5600" cy="6525"/>
            </a:xfrm>
            <a:custGeom>
              <a:avLst/>
              <a:gdLst/>
              <a:ahLst/>
              <a:cxnLst/>
              <a:rect l="l" t="t" r="r" b="b"/>
              <a:pathLst>
                <a:path w="224" h="261" extrusionOk="0">
                  <a:moveTo>
                    <a:pt x="87" y="0"/>
                  </a:moveTo>
                  <a:cubicBezTo>
                    <a:pt x="50" y="0"/>
                    <a:pt x="33" y="17"/>
                    <a:pt x="17" y="54"/>
                  </a:cubicBezTo>
                  <a:cubicBezTo>
                    <a:pt x="0" y="87"/>
                    <a:pt x="0" y="120"/>
                    <a:pt x="0" y="157"/>
                  </a:cubicBezTo>
                  <a:cubicBezTo>
                    <a:pt x="0" y="190"/>
                    <a:pt x="17" y="207"/>
                    <a:pt x="33" y="223"/>
                  </a:cubicBezTo>
                  <a:cubicBezTo>
                    <a:pt x="70" y="260"/>
                    <a:pt x="87" y="260"/>
                    <a:pt x="120" y="260"/>
                  </a:cubicBezTo>
                  <a:cubicBezTo>
                    <a:pt x="190" y="240"/>
                    <a:pt x="223" y="174"/>
                    <a:pt x="223" y="104"/>
                  </a:cubicBezTo>
                  <a:cubicBezTo>
                    <a:pt x="207" y="71"/>
                    <a:pt x="190" y="33"/>
                    <a:pt x="174" y="17"/>
                  </a:cubicBezTo>
                  <a:cubicBezTo>
                    <a:pt x="153"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1" name="Google Shape;20541;p54"/>
            <p:cNvSpPr/>
            <p:nvPr/>
          </p:nvSpPr>
          <p:spPr>
            <a:xfrm>
              <a:off x="4648400" y="3013325"/>
              <a:ext cx="6000" cy="6500"/>
            </a:xfrm>
            <a:custGeom>
              <a:avLst/>
              <a:gdLst/>
              <a:ahLst/>
              <a:cxnLst/>
              <a:rect l="l" t="t" r="r" b="b"/>
              <a:pathLst>
                <a:path w="240" h="260" extrusionOk="0">
                  <a:moveTo>
                    <a:pt x="104" y="0"/>
                  </a:moveTo>
                  <a:cubicBezTo>
                    <a:pt x="33" y="0"/>
                    <a:pt x="1" y="70"/>
                    <a:pt x="1" y="136"/>
                  </a:cubicBezTo>
                  <a:cubicBezTo>
                    <a:pt x="17" y="173"/>
                    <a:pt x="17" y="206"/>
                    <a:pt x="50" y="223"/>
                  </a:cubicBezTo>
                  <a:cubicBezTo>
                    <a:pt x="71" y="260"/>
                    <a:pt x="104" y="260"/>
                    <a:pt x="137" y="260"/>
                  </a:cubicBezTo>
                  <a:cubicBezTo>
                    <a:pt x="190" y="239"/>
                    <a:pt x="240" y="173"/>
                    <a:pt x="223" y="103"/>
                  </a:cubicBezTo>
                  <a:cubicBezTo>
                    <a:pt x="223" y="54"/>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2" name="Google Shape;20542;p54"/>
            <p:cNvSpPr/>
            <p:nvPr/>
          </p:nvSpPr>
          <p:spPr>
            <a:xfrm>
              <a:off x="4569750" y="2995275"/>
              <a:ext cx="6100" cy="6675"/>
            </a:xfrm>
            <a:custGeom>
              <a:avLst/>
              <a:gdLst/>
              <a:ahLst/>
              <a:cxnLst/>
              <a:rect l="l" t="t" r="r" b="b"/>
              <a:pathLst>
                <a:path w="244" h="267" extrusionOk="0">
                  <a:moveTo>
                    <a:pt x="104" y="1"/>
                  </a:moveTo>
                  <a:cubicBezTo>
                    <a:pt x="71" y="17"/>
                    <a:pt x="54" y="33"/>
                    <a:pt x="38" y="54"/>
                  </a:cubicBezTo>
                  <a:cubicBezTo>
                    <a:pt x="21" y="87"/>
                    <a:pt x="1" y="120"/>
                    <a:pt x="21" y="157"/>
                  </a:cubicBezTo>
                  <a:cubicBezTo>
                    <a:pt x="21" y="190"/>
                    <a:pt x="38" y="223"/>
                    <a:pt x="54" y="240"/>
                  </a:cubicBezTo>
                  <a:cubicBezTo>
                    <a:pt x="78" y="254"/>
                    <a:pt x="93" y="267"/>
                    <a:pt x="113" y="267"/>
                  </a:cubicBezTo>
                  <a:cubicBezTo>
                    <a:pt x="121" y="267"/>
                    <a:pt x="130" y="265"/>
                    <a:pt x="141" y="260"/>
                  </a:cubicBezTo>
                  <a:cubicBezTo>
                    <a:pt x="190" y="260"/>
                    <a:pt x="244" y="190"/>
                    <a:pt x="227" y="120"/>
                  </a:cubicBezTo>
                  <a:cubicBezTo>
                    <a:pt x="227" y="87"/>
                    <a:pt x="207" y="54"/>
                    <a:pt x="190" y="33"/>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3" name="Google Shape;20543;p54"/>
            <p:cNvSpPr/>
            <p:nvPr/>
          </p:nvSpPr>
          <p:spPr>
            <a:xfrm>
              <a:off x="4958850" y="3000675"/>
              <a:ext cx="6525" cy="6575"/>
            </a:xfrm>
            <a:custGeom>
              <a:avLst/>
              <a:gdLst/>
              <a:ahLst/>
              <a:cxnLst/>
              <a:rect l="l" t="t" r="r" b="b"/>
              <a:pathLst>
                <a:path w="261" h="263" extrusionOk="0">
                  <a:moveTo>
                    <a:pt x="122" y="0"/>
                  </a:moveTo>
                  <a:cubicBezTo>
                    <a:pt x="104" y="0"/>
                    <a:pt x="82" y="12"/>
                    <a:pt x="71" y="24"/>
                  </a:cubicBezTo>
                  <a:cubicBezTo>
                    <a:pt x="21" y="77"/>
                    <a:pt x="1" y="164"/>
                    <a:pt x="54" y="213"/>
                  </a:cubicBezTo>
                  <a:cubicBezTo>
                    <a:pt x="73" y="244"/>
                    <a:pt x="105" y="263"/>
                    <a:pt x="137" y="263"/>
                  </a:cubicBezTo>
                  <a:cubicBezTo>
                    <a:pt x="161" y="263"/>
                    <a:pt x="186" y="253"/>
                    <a:pt x="207" y="230"/>
                  </a:cubicBezTo>
                  <a:cubicBezTo>
                    <a:pt x="260" y="180"/>
                    <a:pt x="260" y="110"/>
                    <a:pt x="227" y="44"/>
                  </a:cubicBezTo>
                  <a:cubicBezTo>
                    <a:pt x="207" y="24"/>
                    <a:pt x="190" y="24"/>
                    <a:pt x="174" y="7"/>
                  </a:cubicBezTo>
                  <a:lnTo>
                    <a:pt x="141" y="7"/>
                  </a:lnTo>
                  <a:cubicBezTo>
                    <a:pt x="136" y="2"/>
                    <a:pt x="129"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4" name="Google Shape;20544;p54"/>
            <p:cNvSpPr/>
            <p:nvPr/>
          </p:nvSpPr>
          <p:spPr>
            <a:xfrm>
              <a:off x="4566350" y="2796025"/>
              <a:ext cx="5600" cy="4400"/>
            </a:xfrm>
            <a:custGeom>
              <a:avLst/>
              <a:gdLst/>
              <a:ahLst/>
              <a:cxnLst/>
              <a:rect l="l" t="t" r="r" b="b"/>
              <a:pathLst>
                <a:path w="224" h="176" extrusionOk="0">
                  <a:moveTo>
                    <a:pt x="223" y="1"/>
                  </a:moveTo>
                  <a:cubicBezTo>
                    <a:pt x="174" y="17"/>
                    <a:pt x="104" y="34"/>
                    <a:pt x="54" y="34"/>
                  </a:cubicBezTo>
                  <a:cubicBezTo>
                    <a:pt x="34" y="34"/>
                    <a:pt x="17" y="50"/>
                    <a:pt x="1" y="50"/>
                  </a:cubicBezTo>
                  <a:cubicBezTo>
                    <a:pt x="1" y="104"/>
                    <a:pt x="34" y="154"/>
                    <a:pt x="71" y="170"/>
                  </a:cubicBezTo>
                  <a:cubicBezTo>
                    <a:pt x="83" y="174"/>
                    <a:pt x="95" y="176"/>
                    <a:pt x="106" y="176"/>
                  </a:cubicBezTo>
                  <a:cubicBezTo>
                    <a:pt x="156" y="176"/>
                    <a:pt x="197" y="141"/>
                    <a:pt x="223" y="88"/>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5" name="Google Shape;20545;p54"/>
            <p:cNvSpPr/>
            <p:nvPr/>
          </p:nvSpPr>
          <p:spPr>
            <a:xfrm>
              <a:off x="4561200" y="3026600"/>
              <a:ext cx="3425" cy="6625"/>
            </a:xfrm>
            <a:custGeom>
              <a:avLst/>
              <a:gdLst/>
              <a:ahLst/>
              <a:cxnLst/>
              <a:rect l="l" t="t" r="r" b="b"/>
              <a:pathLst>
                <a:path w="137" h="265" extrusionOk="0">
                  <a:moveTo>
                    <a:pt x="1" y="1"/>
                  </a:moveTo>
                  <a:lnTo>
                    <a:pt x="1" y="261"/>
                  </a:lnTo>
                  <a:cubicBezTo>
                    <a:pt x="10" y="263"/>
                    <a:pt x="19" y="265"/>
                    <a:pt x="27" y="265"/>
                  </a:cubicBezTo>
                  <a:cubicBezTo>
                    <a:pt x="70" y="265"/>
                    <a:pt x="106" y="232"/>
                    <a:pt x="120" y="174"/>
                  </a:cubicBezTo>
                  <a:cubicBezTo>
                    <a:pt x="137" y="120"/>
                    <a:pt x="104" y="38"/>
                    <a:pt x="54" y="17"/>
                  </a:cubicBezTo>
                  <a:cubicBezTo>
                    <a:pt x="34" y="1"/>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6" name="Google Shape;20546;p54"/>
            <p:cNvSpPr/>
            <p:nvPr/>
          </p:nvSpPr>
          <p:spPr>
            <a:xfrm>
              <a:off x="4977400" y="3003000"/>
              <a:ext cx="1675" cy="3025"/>
            </a:xfrm>
            <a:custGeom>
              <a:avLst/>
              <a:gdLst/>
              <a:ahLst/>
              <a:cxnLst/>
              <a:rect l="l" t="t" r="r" b="b"/>
              <a:pathLst>
                <a:path w="67" h="121" extrusionOk="0">
                  <a:moveTo>
                    <a:pt x="1" y="1"/>
                  </a:moveTo>
                  <a:lnTo>
                    <a:pt x="1" y="34"/>
                  </a:lnTo>
                  <a:cubicBezTo>
                    <a:pt x="17" y="71"/>
                    <a:pt x="34" y="104"/>
                    <a:pt x="67" y="120"/>
                  </a:cubicBezTo>
                  <a:cubicBezTo>
                    <a:pt x="34" y="71"/>
                    <a:pt x="17"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7" name="Google Shape;20547;p54"/>
            <p:cNvSpPr/>
            <p:nvPr/>
          </p:nvSpPr>
          <p:spPr>
            <a:xfrm>
              <a:off x="4566775" y="3041325"/>
              <a:ext cx="5175" cy="2100"/>
            </a:xfrm>
            <a:custGeom>
              <a:avLst/>
              <a:gdLst/>
              <a:ahLst/>
              <a:cxnLst/>
              <a:rect l="l" t="t" r="r" b="b"/>
              <a:pathLst>
                <a:path w="207" h="84" extrusionOk="0">
                  <a:moveTo>
                    <a:pt x="96" y="1"/>
                  </a:moveTo>
                  <a:cubicBezTo>
                    <a:pt x="53" y="1"/>
                    <a:pt x="12" y="32"/>
                    <a:pt x="0" y="84"/>
                  </a:cubicBezTo>
                  <a:lnTo>
                    <a:pt x="206" y="84"/>
                  </a:lnTo>
                  <a:cubicBezTo>
                    <a:pt x="190" y="47"/>
                    <a:pt x="173" y="30"/>
                    <a:pt x="140"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8" name="Google Shape;20548;p54"/>
            <p:cNvSpPr/>
            <p:nvPr/>
          </p:nvSpPr>
          <p:spPr>
            <a:xfrm>
              <a:off x="4962350" y="3032725"/>
              <a:ext cx="6000" cy="6575"/>
            </a:xfrm>
            <a:custGeom>
              <a:avLst/>
              <a:gdLst/>
              <a:ahLst/>
              <a:cxnLst/>
              <a:rect l="l" t="t" r="r" b="b"/>
              <a:pathLst>
                <a:path w="240" h="263" extrusionOk="0">
                  <a:moveTo>
                    <a:pt x="119" y="1"/>
                  </a:moveTo>
                  <a:cubicBezTo>
                    <a:pt x="76" y="1"/>
                    <a:pt x="41" y="34"/>
                    <a:pt x="17" y="82"/>
                  </a:cubicBezTo>
                  <a:cubicBezTo>
                    <a:pt x="1" y="152"/>
                    <a:pt x="34" y="238"/>
                    <a:pt x="87" y="255"/>
                  </a:cubicBezTo>
                  <a:cubicBezTo>
                    <a:pt x="98" y="255"/>
                    <a:pt x="109" y="262"/>
                    <a:pt x="120" y="262"/>
                  </a:cubicBezTo>
                  <a:cubicBezTo>
                    <a:pt x="126" y="262"/>
                    <a:pt x="131" y="260"/>
                    <a:pt x="137" y="255"/>
                  </a:cubicBezTo>
                  <a:cubicBezTo>
                    <a:pt x="170" y="255"/>
                    <a:pt x="207" y="222"/>
                    <a:pt x="224" y="185"/>
                  </a:cubicBezTo>
                  <a:cubicBezTo>
                    <a:pt x="240" y="135"/>
                    <a:pt x="240" y="82"/>
                    <a:pt x="207" y="49"/>
                  </a:cubicBezTo>
                  <a:cubicBezTo>
                    <a:pt x="191" y="32"/>
                    <a:pt x="191" y="16"/>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9" name="Google Shape;20549;p54"/>
            <p:cNvSpPr/>
            <p:nvPr/>
          </p:nvSpPr>
          <p:spPr>
            <a:xfrm>
              <a:off x="4966175" y="2987125"/>
              <a:ext cx="5175" cy="6175"/>
            </a:xfrm>
            <a:custGeom>
              <a:avLst/>
              <a:gdLst/>
              <a:ahLst/>
              <a:cxnLst/>
              <a:rect l="l" t="t" r="r" b="b"/>
              <a:pathLst>
                <a:path w="207" h="247" extrusionOk="0">
                  <a:moveTo>
                    <a:pt x="87" y="1"/>
                  </a:moveTo>
                  <a:cubicBezTo>
                    <a:pt x="38" y="17"/>
                    <a:pt x="0" y="71"/>
                    <a:pt x="17" y="137"/>
                  </a:cubicBezTo>
                  <a:cubicBezTo>
                    <a:pt x="17" y="174"/>
                    <a:pt x="38" y="207"/>
                    <a:pt x="71" y="223"/>
                  </a:cubicBezTo>
                  <a:cubicBezTo>
                    <a:pt x="82" y="235"/>
                    <a:pt x="102" y="247"/>
                    <a:pt x="120" y="247"/>
                  </a:cubicBezTo>
                  <a:cubicBezTo>
                    <a:pt x="127" y="247"/>
                    <a:pt x="135" y="245"/>
                    <a:pt x="141" y="240"/>
                  </a:cubicBezTo>
                  <a:cubicBezTo>
                    <a:pt x="174" y="240"/>
                    <a:pt x="190" y="223"/>
                    <a:pt x="207" y="207"/>
                  </a:cubicBezTo>
                  <a:cubicBezTo>
                    <a:pt x="174" y="137"/>
                    <a:pt x="141" y="7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0" name="Google Shape;20550;p54"/>
            <p:cNvSpPr/>
            <p:nvPr/>
          </p:nvSpPr>
          <p:spPr>
            <a:xfrm>
              <a:off x="4976900" y="3032175"/>
              <a:ext cx="5675" cy="6525"/>
            </a:xfrm>
            <a:custGeom>
              <a:avLst/>
              <a:gdLst/>
              <a:ahLst/>
              <a:cxnLst/>
              <a:rect l="l" t="t" r="r" b="b"/>
              <a:pathLst>
                <a:path w="227" h="261" extrusionOk="0">
                  <a:moveTo>
                    <a:pt x="124" y="1"/>
                  </a:moveTo>
                  <a:cubicBezTo>
                    <a:pt x="87" y="1"/>
                    <a:pt x="54" y="1"/>
                    <a:pt x="37" y="38"/>
                  </a:cubicBezTo>
                  <a:cubicBezTo>
                    <a:pt x="21" y="54"/>
                    <a:pt x="0" y="87"/>
                    <a:pt x="0" y="124"/>
                  </a:cubicBezTo>
                  <a:cubicBezTo>
                    <a:pt x="0" y="157"/>
                    <a:pt x="0" y="190"/>
                    <a:pt x="21" y="207"/>
                  </a:cubicBezTo>
                  <a:cubicBezTo>
                    <a:pt x="37" y="244"/>
                    <a:pt x="70" y="260"/>
                    <a:pt x="87" y="260"/>
                  </a:cubicBezTo>
                  <a:cubicBezTo>
                    <a:pt x="124" y="260"/>
                    <a:pt x="157" y="260"/>
                    <a:pt x="173" y="227"/>
                  </a:cubicBezTo>
                  <a:cubicBezTo>
                    <a:pt x="227" y="190"/>
                    <a:pt x="227" y="104"/>
                    <a:pt x="190" y="54"/>
                  </a:cubicBezTo>
                  <a:cubicBezTo>
                    <a:pt x="173" y="38"/>
                    <a:pt x="173" y="21"/>
                    <a:pt x="157" y="21"/>
                  </a:cubicBezTo>
                  <a:cubicBezTo>
                    <a:pt x="140" y="1"/>
                    <a:pt x="12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1" name="Google Shape;20551;p54"/>
            <p:cNvSpPr/>
            <p:nvPr/>
          </p:nvSpPr>
          <p:spPr>
            <a:xfrm>
              <a:off x="4610975" y="2786550"/>
              <a:ext cx="5700" cy="5600"/>
            </a:xfrm>
            <a:custGeom>
              <a:avLst/>
              <a:gdLst/>
              <a:ahLst/>
              <a:cxnLst/>
              <a:rect l="l" t="t" r="r" b="b"/>
              <a:pathLst>
                <a:path w="228" h="224" extrusionOk="0">
                  <a:moveTo>
                    <a:pt x="191" y="1"/>
                  </a:moveTo>
                  <a:cubicBezTo>
                    <a:pt x="125" y="1"/>
                    <a:pt x="71" y="17"/>
                    <a:pt x="22" y="17"/>
                  </a:cubicBezTo>
                  <a:cubicBezTo>
                    <a:pt x="1" y="71"/>
                    <a:pt x="1" y="137"/>
                    <a:pt x="38" y="174"/>
                  </a:cubicBezTo>
                  <a:cubicBezTo>
                    <a:pt x="54" y="207"/>
                    <a:pt x="71" y="223"/>
                    <a:pt x="104" y="223"/>
                  </a:cubicBezTo>
                  <a:cubicBezTo>
                    <a:pt x="141" y="223"/>
                    <a:pt x="158" y="223"/>
                    <a:pt x="191" y="190"/>
                  </a:cubicBezTo>
                  <a:cubicBezTo>
                    <a:pt x="207" y="174"/>
                    <a:pt x="228" y="137"/>
                    <a:pt x="228" y="104"/>
                  </a:cubicBezTo>
                  <a:cubicBezTo>
                    <a:pt x="228" y="71"/>
                    <a:pt x="228" y="34"/>
                    <a:pt x="207" y="17"/>
                  </a:cubicBez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2" name="Google Shape;20552;p54"/>
            <p:cNvSpPr/>
            <p:nvPr/>
          </p:nvSpPr>
          <p:spPr>
            <a:xfrm>
              <a:off x="4900925" y="3043000"/>
              <a:ext cx="5600" cy="3000"/>
            </a:xfrm>
            <a:custGeom>
              <a:avLst/>
              <a:gdLst/>
              <a:ahLst/>
              <a:cxnLst/>
              <a:rect l="l" t="t" r="r" b="b"/>
              <a:pathLst>
                <a:path w="224" h="120" extrusionOk="0">
                  <a:moveTo>
                    <a:pt x="87" y="0"/>
                  </a:moveTo>
                  <a:cubicBezTo>
                    <a:pt x="71" y="17"/>
                    <a:pt x="50" y="17"/>
                    <a:pt x="34" y="33"/>
                  </a:cubicBezTo>
                  <a:cubicBezTo>
                    <a:pt x="17" y="66"/>
                    <a:pt x="1" y="83"/>
                    <a:pt x="1" y="120"/>
                  </a:cubicBezTo>
                  <a:lnTo>
                    <a:pt x="223" y="120"/>
                  </a:lnTo>
                  <a:cubicBezTo>
                    <a:pt x="207" y="66"/>
                    <a:pt x="190" y="33"/>
                    <a:pt x="153" y="17"/>
                  </a:cubicBezTo>
                  <a:cubicBezTo>
                    <a:pt x="137"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3" name="Google Shape;20553;p54"/>
            <p:cNvSpPr/>
            <p:nvPr/>
          </p:nvSpPr>
          <p:spPr>
            <a:xfrm>
              <a:off x="4739000" y="3044225"/>
              <a:ext cx="3025" cy="450"/>
            </a:xfrm>
            <a:custGeom>
              <a:avLst/>
              <a:gdLst/>
              <a:ahLst/>
              <a:cxnLst/>
              <a:rect l="l" t="t" r="r" b="b"/>
              <a:pathLst>
                <a:path w="121" h="18" extrusionOk="0">
                  <a:moveTo>
                    <a:pt x="34" y="1"/>
                  </a:moveTo>
                  <a:cubicBezTo>
                    <a:pt x="34" y="1"/>
                    <a:pt x="17" y="17"/>
                    <a:pt x="1" y="17"/>
                  </a:cubicBezTo>
                  <a:lnTo>
                    <a:pt x="120" y="17"/>
                  </a:lnTo>
                  <a:cubicBezTo>
                    <a:pt x="104" y="17"/>
                    <a:pt x="104"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4" name="Google Shape;20554;p54"/>
            <p:cNvSpPr/>
            <p:nvPr/>
          </p:nvSpPr>
          <p:spPr>
            <a:xfrm>
              <a:off x="4581400" y="3039500"/>
              <a:ext cx="5600" cy="3925"/>
            </a:xfrm>
            <a:custGeom>
              <a:avLst/>
              <a:gdLst/>
              <a:ahLst/>
              <a:cxnLst/>
              <a:rect l="l" t="t" r="r" b="b"/>
              <a:pathLst>
                <a:path w="224" h="157" extrusionOk="0">
                  <a:moveTo>
                    <a:pt x="104" y="0"/>
                  </a:moveTo>
                  <a:cubicBezTo>
                    <a:pt x="34" y="17"/>
                    <a:pt x="1" y="87"/>
                    <a:pt x="1" y="157"/>
                  </a:cubicBezTo>
                  <a:lnTo>
                    <a:pt x="223" y="157"/>
                  </a:lnTo>
                  <a:lnTo>
                    <a:pt x="223" y="103"/>
                  </a:lnTo>
                  <a:cubicBezTo>
                    <a:pt x="223" y="70"/>
                    <a:pt x="207" y="54"/>
                    <a:pt x="174"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5" name="Google Shape;20555;p54"/>
            <p:cNvSpPr/>
            <p:nvPr/>
          </p:nvSpPr>
          <p:spPr>
            <a:xfrm>
              <a:off x="4916400" y="2961450"/>
              <a:ext cx="6000" cy="6700"/>
            </a:xfrm>
            <a:custGeom>
              <a:avLst/>
              <a:gdLst/>
              <a:ahLst/>
              <a:cxnLst/>
              <a:rect l="l" t="t" r="r" b="b"/>
              <a:pathLst>
                <a:path w="240" h="268" extrusionOk="0">
                  <a:moveTo>
                    <a:pt x="110" y="1"/>
                  </a:moveTo>
                  <a:cubicBezTo>
                    <a:pt x="70" y="1"/>
                    <a:pt x="29" y="32"/>
                    <a:pt x="17" y="84"/>
                  </a:cubicBezTo>
                  <a:cubicBezTo>
                    <a:pt x="0" y="150"/>
                    <a:pt x="17" y="236"/>
                    <a:pt x="70" y="253"/>
                  </a:cubicBezTo>
                  <a:cubicBezTo>
                    <a:pt x="88" y="263"/>
                    <a:pt x="106" y="267"/>
                    <a:pt x="124" y="267"/>
                  </a:cubicBezTo>
                  <a:cubicBezTo>
                    <a:pt x="170" y="267"/>
                    <a:pt x="211" y="235"/>
                    <a:pt x="223" y="187"/>
                  </a:cubicBezTo>
                  <a:cubicBezTo>
                    <a:pt x="239" y="117"/>
                    <a:pt x="206" y="30"/>
                    <a:pt x="153" y="14"/>
                  </a:cubicBezTo>
                  <a:cubicBezTo>
                    <a:pt x="139"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6" name="Google Shape;20556;p54"/>
            <p:cNvSpPr/>
            <p:nvPr/>
          </p:nvSpPr>
          <p:spPr>
            <a:xfrm>
              <a:off x="4649225" y="3042175"/>
              <a:ext cx="4775" cy="2075"/>
            </a:xfrm>
            <a:custGeom>
              <a:avLst/>
              <a:gdLst/>
              <a:ahLst/>
              <a:cxnLst/>
              <a:rect l="l" t="t" r="r" b="b"/>
              <a:pathLst>
                <a:path w="191" h="83" extrusionOk="0">
                  <a:moveTo>
                    <a:pt x="112" y="0"/>
                  </a:moveTo>
                  <a:cubicBezTo>
                    <a:pt x="104" y="0"/>
                    <a:pt x="95" y="5"/>
                    <a:pt x="87" y="13"/>
                  </a:cubicBezTo>
                  <a:cubicBezTo>
                    <a:pt x="54" y="13"/>
                    <a:pt x="38" y="33"/>
                    <a:pt x="17" y="50"/>
                  </a:cubicBezTo>
                  <a:lnTo>
                    <a:pt x="0" y="66"/>
                  </a:lnTo>
                  <a:lnTo>
                    <a:pt x="190" y="83"/>
                  </a:lnTo>
                  <a:cubicBezTo>
                    <a:pt x="190" y="50"/>
                    <a:pt x="157" y="33"/>
                    <a:pt x="141" y="13"/>
                  </a:cubicBezTo>
                  <a:cubicBezTo>
                    <a:pt x="130" y="5"/>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7" name="Google Shape;20557;p54"/>
            <p:cNvSpPr/>
            <p:nvPr/>
          </p:nvSpPr>
          <p:spPr>
            <a:xfrm>
              <a:off x="4681075" y="3038675"/>
              <a:ext cx="5600" cy="5575"/>
            </a:xfrm>
            <a:custGeom>
              <a:avLst/>
              <a:gdLst/>
              <a:ahLst/>
              <a:cxnLst/>
              <a:rect l="l" t="t" r="r" b="b"/>
              <a:pathLst>
                <a:path w="224" h="223" extrusionOk="0">
                  <a:moveTo>
                    <a:pt x="83" y="0"/>
                  </a:moveTo>
                  <a:cubicBezTo>
                    <a:pt x="66" y="0"/>
                    <a:pt x="33" y="17"/>
                    <a:pt x="17" y="50"/>
                  </a:cubicBezTo>
                  <a:cubicBezTo>
                    <a:pt x="0" y="87"/>
                    <a:pt x="0" y="120"/>
                    <a:pt x="0" y="153"/>
                  </a:cubicBezTo>
                  <a:cubicBezTo>
                    <a:pt x="0" y="173"/>
                    <a:pt x="17" y="206"/>
                    <a:pt x="33" y="223"/>
                  </a:cubicBezTo>
                  <a:lnTo>
                    <a:pt x="186" y="223"/>
                  </a:lnTo>
                  <a:cubicBezTo>
                    <a:pt x="207" y="190"/>
                    <a:pt x="223" y="153"/>
                    <a:pt x="223" y="103"/>
                  </a:cubicBezTo>
                  <a:cubicBezTo>
                    <a:pt x="207" y="70"/>
                    <a:pt x="207" y="33"/>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8" name="Google Shape;20558;p54"/>
            <p:cNvSpPr/>
            <p:nvPr/>
          </p:nvSpPr>
          <p:spPr>
            <a:xfrm>
              <a:off x="4666025" y="3040425"/>
              <a:ext cx="5600" cy="3825"/>
            </a:xfrm>
            <a:custGeom>
              <a:avLst/>
              <a:gdLst/>
              <a:ahLst/>
              <a:cxnLst/>
              <a:rect l="l" t="t" r="r" b="b"/>
              <a:pathLst>
                <a:path w="224" h="153" extrusionOk="0">
                  <a:moveTo>
                    <a:pt x="104" y="0"/>
                  </a:moveTo>
                  <a:cubicBezTo>
                    <a:pt x="34" y="17"/>
                    <a:pt x="1" y="83"/>
                    <a:pt x="1" y="153"/>
                  </a:cubicBezTo>
                  <a:lnTo>
                    <a:pt x="223" y="153"/>
                  </a:lnTo>
                  <a:lnTo>
                    <a:pt x="223" y="120"/>
                  </a:lnTo>
                  <a:cubicBezTo>
                    <a:pt x="223" y="83"/>
                    <a:pt x="207" y="50"/>
                    <a:pt x="170" y="33"/>
                  </a:cubicBezTo>
                  <a:cubicBezTo>
                    <a:pt x="170" y="17"/>
                    <a:pt x="153"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9" name="Google Shape;20559;p54"/>
            <p:cNvSpPr/>
            <p:nvPr/>
          </p:nvSpPr>
          <p:spPr>
            <a:xfrm>
              <a:off x="4917625" y="3041250"/>
              <a:ext cx="6100" cy="4750"/>
            </a:xfrm>
            <a:custGeom>
              <a:avLst/>
              <a:gdLst/>
              <a:ahLst/>
              <a:cxnLst/>
              <a:rect l="l" t="t" r="r" b="b"/>
              <a:pathLst>
                <a:path w="244" h="190" extrusionOk="0">
                  <a:moveTo>
                    <a:pt x="104" y="0"/>
                  </a:moveTo>
                  <a:cubicBezTo>
                    <a:pt x="54" y="17"/>
                    <a:pt x="1" y="87"/>
                    <a:pt x="21" y="153"/>
                  </a:cubicBezTo>
                  <a:cubicBezTo>
                    <a:pt x="21" y="173"/>
                    <a:pt x="21" y="173"/>
                    <a:pt x="38" y="190"/>
                  </a:cubicBezTo>
                  <a:lnTo>
                    <a:pt x="227" y="190"/>
                  </a:lnTo>
                  <a:cubicBezTo>
                    <a:pt x="227" y="173"/>
                    <a:pt x="244" y="136"/>
                    <a:pt x="244" y="103"/>
                  </a:cubicBezTo>
                  <a:cubicBezTo>
                    <a:pt x="227" y="70"/>
                    <a:pt x="207"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0" name="Google Shape;20560;p54"/>
            <p:cNvSpPr/>
            <p:nvPr/>
          </p:nvSpPr>
          <p:spPr>
            <a:xfrm>
              <a:off x="4924950" y="3024025"/>
              <a:ext cx="5575" cy="6525"/>
            </a:xfrm>
            <a:custGeom>
              <a:avLst/>
              <a:gdLst/>
              <a:ahLst/>
              <a:cxnLst/>
              <a:rect l="l" t="t" r="r" b="b"/>
              <a:pathLst>
                <a:path w="223" h="261" extrusionOk="0">
                  <a:moveTo>
                    <a:pt x="103" y="1"/>
                  </a:moveTo>
                  <a:cubicBezTo>
                    <a:pt x="37" y="17"/>
                    <a:pt x="0" y="71"/>
                    <a:pt x="0" y="157"/>
                  </a:cubicBezTo>
                  <a:cubicBezTo>
                    <a:pt x="17" y="190"/>
                    <a:pt x="37" y="207"/>
                    <a:pt x="54" y="223"/>
                  </a:cubicBezTo>
                  <a:cubicBezTo>
                    <a:pt x="70" y="261"/>
                    <a:pt x="103" y="261"/>
                    <a:pt x="140" y="261"/>
                  </a:cubicBezTo>
                  <a:cubicBezTo>
                    <a:pt x="157" y="261"/>
                    <a:pt x="190" y="223"/>
                    <a:pt x="206" y="207"/>
                  </a:cubicBezTo>
                  <a:cubicBezTo>
                    <a:pt x="223" y="174"/>
                    <a:pt x="223" y="141"/>
                    <a:pt x="223" y="104"/>
                  </a:cubicBezTo>
                  <a:cubicBezTo>
                    <a:pt x="223" y="71"/>
                    <a:pt x="206" y="38"/>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1" name="Google Shape;20561;p54"/>
            <p:cNvSpPr/>
            <p:nvPr/>
          </p:nvSpPr>
          <p:spPr>
            <a:xfrm>
              <a:off x="4924125" y="2976300"/>
              <a:ext cx="6000" cy="6425"/>
            </a:xfrm>
            <a:custGeom>
              <a:avLst/>
              <a:gdLst/>
              <a:ahLst/>
              <a:cxnLst/>
              <a:rect l="l" t="t" r="r" b="b"/>
              <a:pathLst>
                <a:path w="240" h="257" extrusionOk="0">
                  <a:moveTo>
                    <a:pt x="125" y="1"/>
                  </a:moveTo>
                  <a:cubicBezTo>
                    <a:pt x="80" y="1"/>
                    <a:pt x="30" y="30"/>
                    <a:pt x="17" y="71"/>
                  </a:cubicBezTo>
                  <a:cubicBezTo>
                    <a:pt x="0" y="141"/>
                    <a:pt x="17" y="228"/>
                    <a:pt x="87" y="244"/>
                  </a:cubicBezTo>
                  <a:cubicBezTo>
                    <a:pt x="100" y="253"/>
                    <a:pt x="115" y="257"/>
                    <a:pt x="129" y="257"/>
                  </a:cubicBezTo>
                  <a:cubicBezTo>
                    <a:pt x="170" y="257"/>
                    <a:pt x="211" y="226"/>
                    <a:pt x="223" y="174"/>
                  </a:cubicBezTo>
                  <a:cubicBezTo>
                    <a:pt x="239"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2" name="Google Shape;20562;p54"/>
            <p:cNvSpPr/>
            <p:nvPr/>
          </p:nvSpPr>
          <p:spPr>
            <a:xfrm>
              <a:off x="4931425" y="2960575"/>
              <a:ext cx="6425" cy="6475"/>
            </a:xfrm>
            <a:custGeom>
              <a:avLst/>
              <a:gdLst/>
              <a:ahLst/>
              <a:cxnLst/>
              <a:rect l="l" t="t" r="r" b="b"/>
              <a:pathLst>
                <a:path w="257" h="259" extrusionOk="0">
                  <a:moveTo>
                    <a:pt x="119" y="1"/>
                  </a:moveTo>
                  <a:cubicBezTo>
                    <a:pt x="76" y="1"/>
                    <a:pt x="41" y="34"/>
                    <a:pt x="17" y="82"/>
                  </a:cubicBezTo>
                  <a:cubicBezTo>
                    <a:pt x="1" y="152"/>
                    <a:pt x="34" y="222"/>
                    <a:pt x="88" y="255"/>
                  </a:cubicBezTo>
                  <a:cubicBezTo>
                    <a:pt x="96" y="258"/>
                    <a:pt x="105" y="259"/>
                    <a:pt x="114" y="259"/>
                  </a:cubicBezTo>
                  <a:cubicBezTo>
                    <a:pt x="159" y="259"/>
                    <a:pt x="210" y="226"/>
                    <a:pt x="224" y="168"/>
                  </a:cubicBezTo>
                  <a:cubicBezTo>
                    <a:pt x="257" y="119"/>
                    <a:pt x="224"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3" name="Google Shape;20563;p54"/>
            <p:cNvSpPr/>
            <p:nvPr/>
          </p:nvSpPr>
          <p:spPr>
            <a:xfrm>
              <a:off x="4931850" y="2990950"/>
              <a:ext cx="6000" cy="6675"/>
            </a:xfrm>
            <a:custGeom>
              <a:avLst/>
              <a:gdLst/>
              <a:ahLst/>
              <a:cxnLst/>
              <a:rect l="l" t="t" r="r" b="b"/>
              <a:pathLst>
                <a:path w="240" h="267" extrusionOk="0">
                  <a:moveTo>
                    <a:pt x="104" y="0"/>
                  </a:moveTo>
                  <a:cubicBezTo>
                    <a:pt x="33" y="21"/>
                    <a:pt x="0" y="87"/>
                    <a:pt x="0" y="157"/>
                  </a:cubicBezTo>
                  <a:cubicBezTo>
                    <a:pt x="17" y="190"/>
                    <a:pt x="17" y="227"/>
                    <a:pt x="50" y="244"/>
                  </a:cubicBezTo>
                  <a:cubicBezTo>
                    <a:pt x="65" y="255"/>
                    <a:pt x="85" y="267"/>
                    <a:pt x="108" y="267"/>
                  </a:cubicBezTo>
                  <a:cubicBezTo>
                    <a:pt x="117" y="267"/>
                    <a:pt x="127" y="265"/>
                    <a:pt x="137" y="260"/>
                  </a:cubicBezTo>
                  <a:cubicBezTo>
                    <a:pt x="190" y="260"/>
                    <a:pt x="240" y="190"/>
                    <a:pt x="223" y="124"/>
                  </a:cubicBezTo>
                  <a:cubicBezTo>
                    <a:pt x="223" y="87"/>
                    <a:pt x="207" y="54"/>
                    <a:pt x="174" y="37"/>
                  </a:cubicBezTo>
                  <a:cubicBezTo>
                    <a:pt x="174" y="21"/>
                    <a:pt x="153"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4" name="Google Shape;20564;p54"/>
            <p:cNvSpPr/>
            <p:nvPr/>
          </p:nvSpPr>
          <p:spPr>
            <a:xfrm>
              <a:off x="4913400" y="2933850"/>
              <a:ext cx="5175" cy="4200"/>
            </a:xfrm>
            <a:custGeom>
              <a:avLst/>
              <a:gdLst/>
              <a:ahLst/>
              <a:cxnLst/>
              <a:rect l="l" t="t" r="r" b="b"/>
              <a:pathLst>
                <a:path w="207" h="168" extrusionOk="0">
                  <a:moveTo>
                    <a:pt x="0" y="0"/>
                  </a:moveTo>
                  <a:lnTo>
                    <a:pt x="0" y="54"/>
                  </a:lnTo>
                  <a:cubicBezTo>
                    <a:pt x="0" y="103"/>
                    <a:pt x="33" y="140"/>
                    <a:pt x="66" y="157"/>
                  </a:cubicBezTo>
                  <a:cubicBezTo>
                    <a:pt x="82" y="164"/>
                    <a:pt x="99" y="168"/>
                    <a:pt x="117" y="168"/>
                  </a:cubicBezTo>
                  <a:cubicBezTo>
                    <a:pt x="142" y="168"/>
                    <a:pt x="168" y="160"/>
                    <a:pt x="190" y="140"/>
                  </a:cubicBezTo>
                  <a:cubicBezTo>
                    <a:pt x="190" y="120"/>
                    <a:pt x="207" y="120"/>
                    <a:pt x="207" y="103"/>
                  </a:cubicBezTo>
                  <a:cubicBezTo>
                    <a:pt x="137" y="70"/>
                    <a:pt x="66" y="3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5" name="Google Shape;20565;p54"/>
            <p:cNvSpPr/>
            <p:nvPr/>
          </p:nvSpPr>
          <p:spPr>
            <a:xfrm>
              <a:off x="4955050" y="3017750"/>
              <a:ext cx="5575" cy="6475"/>
            </a:xfrm>
            <a:custGeom>
              <a:avLst/>
              <a:gdLst/>
              <a:ahLst/>
              <a:cxnLst/>
              <a:rect l="l" t="t" r="r" b="b"/>
              <a:pathLst>
                <a:path w="223" h="259" extrusionOk="0">
                  <a:moveTo>
                    <a:pt x="114" y="0"/>
                  </a:moveTo>
                  <a:cubicBezTo>
                    <a:pt x="103" y="0"/>
                    <a:pt x="95" y="4"/>
                    <a:pt x="87" y="13"/>
                  </a:cubicBezTo>
                  <a:cubicBezTo>
                    <a:pt x="70" y="13"/>
                    <a:pt x="33" y="29"/>
                    <a:pt x="17" y="62"/>
                  </a:cubicBezTo>
                  <a:cubicBezTo>
                    <a:pt x="0" y="83"/>
                    <a:pt x="0" y="116"/>
                    <a:pt x="0" y="149"/>
                  </a:cubicBezTo>
                  <a:cubicBezTo>
                    <a:pt x="0" y="186"/>
                    <a:pt x="17" y="219"/>
                    <a:pt x="33" y="235"/>
                  </a:cubicBezTo>
                  <a:cubicBezTo>
                    <a:pt x="59" y="247"/>
                    <a:pt x="75" y="259"/>
                    <a:pt x="94" y="259"/>
                  </a:cubicBezTo>
                  <a:cubicBezTo>
                    <a:pt x="102" y="259"/>
                    <a:pt x="110" y="257"/>
                    <a:pt x="120" y="252"/>
                  </a:cubicBezTo>
                  <a:cubicBezTo>
                    <a:pt x="190" y="252"/>
                    <a:pt x="223" y="186"/>
                    <a:pt x="223" y="116"/>
                  </a:cubicBezTo>
                  <a:cubicBezTo>
                    <a:pt x="206" y="83"/>
                    <a:pt x="190" y="46"/>
                    <a:pt x="173" y="29"/>
                  </a:cubicBezTo>
                  <a:cubicBezTo>
                    <a:pt x="173" y="13"/>
                    <a:pt x="153" y="13"/>
                    <a:pt x="153" y="13"/>
                  </a:cubicBezTo>
                  <a:cubicBezTo>
                    <a:pt x="136" y="4"/>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6" name="Google Shape;20566;p54"/>
            <p:cNvSpPr/>
            <p:nvPr/>
          </p:nvSpPr>
          <p:spPr>
            <a:xfrm>
              <a:off x="4920725" y="2946725"/>
              <a:ext cx="6000" cy="6525"/>
            </a:xfrm>
            <a:custGeom>
              <a:avLst/>
              <a:gdLst/>
              <a:ahLst/>
              <a:cxnLst/>
              <a:rect l="l" t="t" r="r" b="b"/>
              <a:pathLst>
                <a:path w="240" h="261" extrusionOk="0">
                  <a:moveTo>
                    <a:pt x="136" y="1"/>
                  </a:moveTo>
                  <a:cubicBezTo>
                    <a:pt x="103" y="1"/>
                    <a:pt x="83" y="1"/>
                    <a:pt x="50" y="17"/>
                  </a:cubicBezTo>
                  <a:cubicBezTo>
                    <a:pt x="0" y="71"/>
                    <a:pt x="0" y="157"/>
                    <a:pt x="33" y="207"/>
                  </a:cubicBezTo>
                  <a:cubicBezTo>
                    <a:pt x="50" y="244"/>
                    <a:pt x="83" y="260"/>
                    <a:pt x="120" y="260"/>
                  </a:cubicBezTo>
                  <a:cubicBezTo>
                    <a:pt x="136" y="260"/>
                    <a:pt x="169" y="260"/>
                    <a:pt x="186" y="223"/>
                  </a:cubicBezTo>
                  <a:cubicBezTo>
                    <a:pt x="223" y="207"/>
                    <a:pt x="223" y="174"/>
                    <a:pt x="239" y="141"/>
                  </a:cubicBezTo>
                  <a:cubicBezTo>
                    <a:pt x="239" y="104"/>
                    <a:pt x="223" y="71"/>
                    <a:pt x="206" y="54"/>
                  </a:cubicBezTo>
                  <a:cubicBezTo>
                    <a:pt x="206" y="38"/>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7" name="Google Shape;20567;p54"/>
            <p:cNvSpPr/>
            <p:nvPr/>
          </p:nvSpPr>
          <p:spPr>
            <a:xfrm>
              <a:off x="4918150" y="2996100"/>
              <a:ext cx="5575" cy="6600"/>
            </a:xfrm>
            <a:custGeom>
              <a:avLst/>
              <a:gdLst/>
              <a:ahLst/>
              <a:cxnLst/>
              <a:rect l="l" t="t" r="r" b="b"/>
              <a:pathLst>
                <a:path w="223" h="264" extrusionOk="0">
                  <a:moveTo>
                    <a:pt x="103" y="0"/>
                  </a:moveTo>
                  <a:cubicBezTo>
                    <a:pt x="33" y="21"/>
                    <a:pt x="0" y="87"/>
                    <a:pt x="0" y="157"/>
                  </a:cubicBezTo>
                  <a:cubicBezTo>
                    <a:pt x="14" y="218"/>
                    <a:pt x="54" y="263"/>
                    <a:pt x="110" y="263"/>
                  </a:cubicBezTo>
                  <a:cubicBezTo>
                    <a:pt x="118" y="263"/>
                    <a:pt x="127" y="262"/>
                    <a:pt x="136" y="260"/>
                  </a:cubicBezTo>
                  <a:cubicBezTo>
                    <a:pt x="153" y="260"/>
                    <a:pt x="186" y="244"/>
                    <a:pt x="206" y="207"/>
                  </a:cubicBezTo>
                  <a:cubicBezTo>
                    <a:pt x="223" y="190"/>
                    <a:pt x="223" y="157"/>
                    <a:pt x="223" y="124"/>
                  </a:cubicBezTo>
                  <a:cubicBezTo>
                    <a:pt x="223" y="87"/>
                    <a:pt x="206" y="54"/>
                    <a:pt x="169" y="38"/>
                  </a:cubicBezTo>
                  <a:cubicBezTo>
                    <a:pt x="169"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8" name="Google Shape;20568;p54"/>
            <p:cNvSpPr/>
            <p:nvPr/>
          </p:nvSpPr>
          <p:spPr>
            <a:xfrm>
              <a:off x="4916400" y="3011550"/>
              <a:ext cx="6000" cy="6525"/>
            </a:xfrm>
            <a:custGeom>
              <a:avLst/>
              <a:gdLst/>
              <a:ahLst/>
              <a:cxnLst/>
              <a:rect l="l" t="t" r="r" b="b"/>
              <a:pathLst>
                <a:path w="240" h="261" extrusionOk="0">
                  <a:moveTo>
                    <a:pt x="103" y="1"/>
                  </a:moveTo>
                  <a:cubicBezTo>
                    <a:pt x="33" y="22"/>
                    <a:pt x="0" y="88"/>
                    <a:pt x="17" y="158"/>
                  </a:cubicBezTo>
                  <a:cubicBezTo>
                    <a:pt x="17" y="191"/>
                    <a:pt x="33" y="228"/>
                    <a:pt x="50" y="244"/>
                  </a:cubicBezTo>
                  <a:cubicBezTo>
                    <a:pt x="87" y="261"/>
                    <a:pt x="103" y="261"/>
                    <a:pt x="136" y="261"/>
                  </a:cubicBezTo>
                  <a:cubicBezTo>
                    <a:pt x="173" y="261"/>
                    <a:pt x="190" y="244"/>
                    <a:pt x="206" y="207"/>
                  </a:cubicBezTo>
                  <a:cubicBezTo>
                    <a:pt x="223" y="174"/>
                    <a:pt x="239" y="141"/>
                    <a:pt x="223" y="104"/>
                  </a:cubicBezTo>
                  <a:cubicBezTo>
                    <a:pt x="223" y="71"/>
                    <a:pt x="206" y="55"/>
                    <a:pt x="190" y="38"/>
                  </a:cubicBezTo>
                  <a:cubicBezTo>
                    <a:pt x="173" y="22"/>
                    <a:pt x="173" y="22"/>
                    <a:pt x="153" y="22"/>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9" name="Google Shape;20569;p54"/>
            <p:cNvSpPr/>
            <p:nvPr/>
          </p:nvSpPr>
          <p:spPr>
            <a:xfrm>
              <a:off x="4931425" y="3007325"/>
              <a:ext cx="6025" cy="6425"/>
            </a:xfrm>
            <a:custGeom>
              <a:avLst/>
              <a:gdLst/>
              <a:ahLst/>
              <a:cxnLst/>
              <a:rect l="l" t="t" r="r" b="b"/>
              <a:pathLst>
                <a:path w="241" h="257" extrusionOk="0">
                  <a:moveTo>
                    <a:pt x="137" y="1"/>
                  </a:moveTo>
                  <a:cubicBezTo>
                    <a:pt x="104" y="1"/>
                    <a:pt x="67" y="1"/>
                    <a:pt x="50" y="34"/>
                  </a:cubicBezTo>
                  <a:cubicBezTo>
                    <a:pt x="1" y="67"/>
                    <a:pt x="1" y="153"/>
                    <a:pt x="34" y="207"/>
                  </a:cubicBezTo>
                  <a:cubicBezTo>
                    <a:pt x="50" y="240"/>
                    <a:pt x="88" y="257"/>
                    <a:pt x="104" y="257"/>
                  </a:cubicBezTo>
                  <a:cubicBezTo>
                    <a:pt x="137" y="257"/>
                    <a:pt x="170" y="257"/>
                    <a:pt x="191" y="224"/>
                  </a:cubicBezTo>
                  <a:cubicBezTo>
                    <a:pt x="240" y="191"/>
                    <a:pt x="240" y="104"/>
                    <a:pt x="207" y="50"/>
                  </a:cubicBezTo>
                  <a:cubicBezTo>
                    <a:pt x="191" y="34"/>
                    <a:pt x="170" y="17"/>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0" name="Google Shape;20570;p54"/>
            <p:cNvSpPr/>
            <p:nvPr/>
          </p:nvSpPr>
          <p:spPr>
            <a:xfrm>
              <a:off x="4950300" y="3036500"/>
              <a:ext cx="6000" cy="6700"/>
            </a:xfrm>
            <a:custGeom>
              <a:avLst/>
              <a:gdLst/>
              <a:ahLst/>
              <a:cxnLst/>
              <a:rect l="l" t="t" r="r" b="b"/>
              <a:pathLst>
                <a:path w="240" h="268" extrusionOk="0">
                  <a:moveTo>
                    <a:pt x="104" y="1"/>
                  </a:moveTo>
                  <a:cubicBezTo>
                    <a:pt x="54" y="17"/>
                    <a:pt x="0" y="87"/>
                    <a:pt x="17" y="157"/>
                  </a:cubicBezTo>
                  <a:cubicBezTo>
                    <a:pt x="17" y="190"/>
                    <a:pt x="33" y="223"/>
                    <a:pt x="54" y="240"/>
                  </a:cubicBezTo>
                  <a:cubicBezTo>
                    <a:pt x="78" y="255"/>
                    <a:pt x="93" y="267"/>
                    <a:pt x="112" y="267"/>
                  </a:cubicBezTo>
                  <a:cubicBezTo>
                    <a:pt x="119" y="267"/>
                    <a:pt x="127" y="265"/>
                    <a:pt x="137" y="260"/>
                  </a:cubicBezTo>
                  <a:cubicBezTo>
                    <a:pt x="174" y="260"/>
                    <a:pt x="190" y="240"/>
                    <a:pt x="207" y="207"/>
                  </a:cubicBezTo>
                  <a:cubicBezTo>
                    <a:pt x="223" y="190"/>
                    <a:pt x="240" y="157"/>
                    <a:pt x="223" y="120"/>
                  </a:cubicBezTo>
                  <a:cubicBezTo>
                    <a:pt x="223" y="87"/>
                    <a:pt x="207" y="54"/>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1" name="Google Shape;20571;p54"/>
            <p:cNvSpPr/>
            <p:nvPr/>
          </p:nvSpPr>
          <p:spPr>
            <a:xfrm>
              <a:off x="4944325" y="3004350"/>
              <a:ext cx="6000" cy="6400"/>
            </a:xfrm>
            <a:custGeom>
              <a:avLst/>
              <a:gdLst/>
              <a:ahLst/>
              <a:cxnLst/>
              <a:rect l="l" t="t" r="r" b="b"/>
              <a:pathLst>
                <a:path w="240" h="256" extrusionOk="0">
                  <a:moveTo>
                    <a:pt x="103" y="0"/>
                  </a:moveTo>
                  <a:cubicBezTo>
                    <a:pt x="50" y="17"/>
                    <a:pt x="0" y="83"/>
                    <a:pt x="17" y="153"/>
                  </a:cubicBezTo>
                  <a:cubicBezTo>
                    <a:pt x="17" y="186"/>
                    <a:pt x="33" y="223"/>
                    <a:pt x="50" y="239"/>
                  </a:cubicBezTo>
                  <a:cubicBezTo>
                    <a:pt x="87" y="256"/>
                    <a:pt x="120" y="256"/>
                    <a:pt x="136" y="256"/>
                  </a:cubicBezTo>
                  <a:cubicBezTo>
                    <a:pt x="207" y="239"/>
                    <a:pt x="239" y="186"/>
                    <a:pt x="239" y="103"/>
                  </a:cubicBezTo>
                  <a:cubicBezTo>
                    <a:pt x="223" y="66"/>
                    <a:pt x="207"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2" name="Google Shape;20572;p54"/>
            <p:cNvSpPr/>
            <p:nvPr/>
          </p:nvSpPr>
          <p:spPr>
            <a:xfrm>
              <a:off x="4945975" y="2988275"/>
              <a:ext cx="6100" cy="6525"/>
            </a:xfrm>
            <a:custGeom>
              <a:avLst/>
              <a:gdLst/>
              <a:ahLst/>
              <a:cxnLst/>
              <a:rect l="l" t="t" r="r" b="b"/>
              <a:pathLst>
                <a:path w="244" h="261" extrusionOk="0">
                  <a:moveTo>
                    <a:pt x="140" y="0"/>
                  </a:moveTo>
                  <a:cubicBezTo>
                    <a:pt x="84" y="0"/>
                    <a:pt x="35" y="35"/>
                    <a:pt x="21" y="91"/>
                  </a:cubicBezTo>
                  <a:cubicBezTo>
                    <a:pt x="0" y="161"/>
                    <a:pt x="37" y="231"/>
                    <a:pt x="87" y="248"/>
                  </a:cubicBezTo>
                  <a:cubicBezTo>
                    <a:pt x="101" y="256"/>
                    <a:pt x="116" y="260"/>
                    <a:pt x="131" y="260"/>
                  </a:cubicBezTo>
                  <a:cubicBezTo>
                    <a:pt x="172" y="260"/>
                    <a:pt x="212" y="229"/>
                    <a:pt x="227" y="177"/>
                  </a:cubicBezTo>
                  <a:cubicBezTo>
                    <a:pt x="244" y="107"/>
                    <a:pt x="227" y="41"/>
                    <a:pt x="173" y="4"/>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3" name="Google Shape;20573;p54"/>
            <p:cNvSpPr/>
            <p:nvPr/>
          </p:nvSpPr>
          <p:spPr>
            <a:xfrm>
              <a:off x="4932675" y="3039300"/>
              <a:ext cx="6100" cy="6700"/>
            </a:xfrm>
            <a:custGeom>
              <a:avLst/>
              <a:gdLst/>
              <a:ahLst/>
              <a:cxnLst/>
              <a:rect l="l" t="t" r="r" b="b"/>
              <a:pathLst>
                <a:path w="244" h="268" extrusionOk="0">
                  <a:moveTo>
                    <a:pt x="121" y="1"/>
                  </a:moveTo>
                  <a:cubicBezTo>
                    <a:pt x="115" y="1"/>
                    <a:pt x="109" y="3"/>
                    <a:pt x="104" y="8"/>
                  </a:cubicBezTo>
                  <a:cubicBezTo>
                    <a:pt x="71" y="8"/>
                    <a:pt x="54" y="25"/>
                    <a:pt x="38" y="62"/>
                  </a:cubicBezTo>
                  <a:cubicBezTo>
                    <a:pt x="17" y="78"/>
                    <a:pt x="0" y="111"/>
                    <a:pt x="17" y="148"/>
                  </a:cubicBezTo>
                  <a:cubicBezTo>
                    <a:pt x="17" y="181"/>
                    <a:pt x="38" y="214"/>
                    <a:pt x="54" y="231"/>
                  </a:cubicBezTo>
                  <a:cubicBezTo>
                    <a:pt x="87" y="251"/>
                    <a:pt x="104" y="268"/>
                    <a:pt x="141" y="268"/>
                  </a:cubicBezTo>
                  <a:cubicBezTo>
                    <a:pt x="207" y="251"/>
                    <a:pt x="244" y="181"/>
                    <a:pt x="223" y="111"/>
                  </a:cubicBezTo>
                  <a:cubicBezTo>
                    <a:pt x="223" y="78"/>
                    <a:pt x="207" y="45"/>
                    <a:pt x="190" y="25"/>
                  </a:cubicBezTo>
                  <a:cubicBezTo>
                    <a:pt x="174" y="25"/>
                    <a:pt x="174"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4" name="Google Shape;20574;p54"/>
            <p:cNvSpPr/>
            <p:nvPr/>
          </p:nvSpPr>
          <p:spPr>
            <a:xfrm>
              <a:off x="4942150" y="3024025"/>
              <a:ext cx="6000" cy="6675"/>
            </a:xfrm>
            <a:custGeom>
              <a:avLst/>
              <a:gdLst/>
              <a:ahLst/>
              <a:cxnLst/>
              <a:rect l="l" t="t" r="r" b="b"/>
              <a:pathLst>
                <a:path w="240" h="267" extrusionOk="0">
                  <a:moveTo>
                    <a:pt x="120" y="1"/>
                  </a:moveTo>
                  <a:cubicBezTo>
                    <a:pt x="104" y="1"/>
                    <a:pt x="71" y="17"/>
                    <a:pt x="50" y="38"/>
                  </a:cubicBezTo>
                  <a:cubicBezTo>
                    <a:pt x="17" y="54"/>
                    <a:pt x="1" y="87"/>
                    <a:pt x="1" y="120"/>
                  </a:cubicBezTo>
                  <a:cubicBezTo>
                    <a:pt x="1" y="157"/>
                    <a:pt x="17" y="190"/>
                    <a:pt x="34" y="223"/>
                  </a:cubicBezTo>
                  <a:cubicBezTo>
                    <a:pt x="55" y="253"/>
                    <a:pt x="84" y="267"/>
                    <a:pt x="116" y="267"/>
                  </a:cubicBezTo>
                  <a:cubicBezTo>
                    <a:pt x="141" y="267"/>
                    <a:pt x="167" y="259"/>
                    <a:pt x="190" y="244"/>
                  </a:cubicBezTo>
                  <a:cubicBezTo>
                    <a:pt x="223" y="190"/>
                    <a:pt x="240" y="104"/>
                    <a:pt x="207" y="54"/>
                  </a:cubicBezTo>
                  <a:cubicBezTo>
                    <a:pt x="190" y="38"/>
                    <a:pt x="174"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5" name="Google Shape;20575;p54"/>
            <p:cNvSpPr/>
            <p:nvPr/>
          </p:nvSpPr>
          <p:spPr>
            <a:xfrm>
              <a:off x="4933600" y="2946325"/>
              <a:ext cx="4250" cy="3925"/>
            </a:xfrm>
            <a:custGeom>
              <a:avLst/>
              <a:gdLst/>
              <a:ahLst/>
              <a:cxnLst/>
              <a:rect l="l" t="t" r="r" b="b"/>
              <a:pathLst>
                <a:path w="170" h="157" extrusionOk="0">
                  <a:moveTo>
                    <a:pt x="1" y="0"/>
                  </a:moveTo>
                  <a:lnTo>
                    <a:pt x="1" y="54"/>
                  </a:lnTo>
                  <a:cubicBezTo>
                    <a:pt x="1" y="87"/>
                    <a:pt x="17" y="120"/>
                    <a:pt x="50" y="136"/>
                  </a:cubicBezTo>
                  <a:cubicBezTo>
                    <a:pt x="67" y="157"/>
                    <a:pt x="104" y="157"/>
                    <a:pt x="137" y="157"/>
                  </a:cubicBezTo>
                  <a:cubicBezTo>
                    <a:pt x="137" y="157"/>
                    <a:pt x="153" y="157"/>
                    <a:pt x="170" y="136"/>
                  </a:cubicBezTo>
                  <a:cubicBezTo>
                    <a:pt x="120" y="103"/>
                    <a:pt x="50"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6" name="Google Shape;20576;p54"/>
            <p:cNvSpPr/>
            <p:nvPr/>
          </p:nvSpPr>
          <p:spPr>
            <a:xfrm>
              <a:off x="4656950" y="2780575"/>
              <a:ext cx="5600" cy="4925"/>
            </a:xfrm>
            <a:custGeom>
              <a:avLst/>
              <a:gdLst/>
              <a:ahLst/>
              <a:cxnLst/>
              <a:rect l="l" t="t" r="r" b="b"/>
              <a:pathLst>
                <a:path w="224" h="197" extrusionOk="0">
                  <a:moveTo>
                    <a:pt x="17" y="1"/>
                  </a:moveTo>
                  <a:cubicBezTo>
                    <a:pt x="1" y="34"/>
                    <a:pt x="1" y="50"/>
                    <a:pt x="1" y="87"/>
                  </a:cubicBezTo>
                  <a:cubicBezTo>
                    <a:pt x="1" y="120"/>
                    <a:pt x="17" y="153"/>
                    <a:pt x="54" y="170"/>
                  </a:cubicBezTo>
                  <a:cubicBezTo>
                    <a:pt x="66" y="184"/>
                    <a:pt x="86" y="197"/>
                    <a:pt x="110" y="197"/>
                  </a:cubicBezTo>
                  <a:cubicBezTo>
                    <a:pt x="120" y="197"/>
                    <a:pt x="130" y="195"/>
                    <a:pt x="141" y="190"/>
                  </a:cubicBezTo>
                  <a:cubicBezTo>
                    <a:pt x="157" y="190"/>
                    <a:pt x="190" y="170"/>
                    <a:pt x="207" y="137"/>
                  </a:cubicBezTo>
                  <a:cubicBezTo>
                    <a:pt x="223" y="120"/>
                    <a:pt x="223" y="87"/>
                    <a:pt x="223" y="50"/>
                  </a:cubicBezTo>
                  <a:cubicBezTo>
                    <a:pt x="223" y="34"/>
                    <a:pt x="223" y="17"/>
                    <a:pt x="207" y="17"/>
                  </a:cubicBezTo>
                  <a:cubicBezTo>
                    <a:pt x="141" y="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7" name="Google Shape;20577;p54"/>
            <p:cNvSpPr/>
            <p:nvPr/>
          </p:nvSpPr>
          <p:spPr>
            <a:xfrm>
              <a:off x="4851975" y="2990525"/>
              <a:ext cx="5575" cy="6700"/>
            </a:xfrm>
            <a:custGeom>
              <a:avLst/>
              <a:gdLst/>
              <a:ahLst/>
              <a:cxnLst/>
              <a:rect l="l" t="t" r="r" b="b"/>
              <a:pathLst>
                <a:path w="223" h="268" extrusionOk="0">
                  <a:moveTo>
                    <a:pt x="103" y="1"/>
                  </a:moveTo>
                  <a:cubicBezTo>
                    <a:pt x="33" y="17"/>
                    <a:pt x="0" y="87"/>
                    <a:pt x="0" y="158"/>
                  </a:cubicBezTo>
                  <a:cubicBezTo>
                    <a:pt x="17" y="191"/>
                    <a:pt x="17" y="223"/>
                    <a:pt x="50" y="244"/>
                  </a:cubicBezTo>
                  <a:cubicBezTo>
                    <a:pt x="64" y="256"/>
                    <a:pt x="85" y="267"/>
                    <a:pt x="108" y="267"/>
                  </a:cubicBezTo>
                  <a:cubicBezTo>
                    <a:pt x="117" y="267"/>
                    <a:pt x="127" y="265"/>
                    <a:pt x="136" y="261"/>
                  </a:cubicBezTo>
                  <a:cubicBezTo>
                    <a:pt x="153" y="261"/>
                    <a:pt x="190" y="244"/>
                    <a:pt x="206" y="207"/>
                  </a:cubicBezTo>
                  <a:cubicBezTo>
                    <a:pt x="223" y="191"/>
                    <a:pt x="223" y="158"/>
                    <a:pt x="223" y="120"/>
                  </a:cubicBezTo>
                  <a:cubicBezTo>
                    <a:pt x="223" y="87"/>
                    <a:pt x="206" y="54"/>
                    <a:pt x="173" y="38"/>
                  </a:cubicBezTo>
                  <a:cubicBezTo>
                    <a:pt x="173"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8" name="Google Shape;20578;p54"/>
            <p:cNvSpPr/>
            <p:nvPr/>
          </p:nvSpPr>
          <p:spPr>
            <a:xfrm>
              <a:off x="4859700" y="3006000"/>
              <a:ext cx="6000" cy="6525"/>
            </a:xfrm>
            <a:custGeom>
              <a:avLst/>
              <a:gdLst/>
              <a:ahLst/>
              <a:cxnLst/>
              <a:rect l="l" t="t" r="r" b="b"/>
              <a:pathLst>
                <a:path w="240" h="261" extrusionOk="0">
                  <a:moveTo>
                    <a:pt x="104" y="0"/>
                  </a:moveTo>
                  <a:cubicBezTo>
                    <a:pt x="71" y="0"/>
                    <a:pt x="50" y="17"/>
                    <a:pt x="33" y="54"/>
                  </a:cubicBezTo>
                  <a:cubicBezTo>
                    <a:pt x="17" y="87"/>
                    <a:pt x="0" y="120"/>
                    <a:pt x="17" y="157"/>
                  </a:cubicBezTo>
                  <a:cubicBezTo>
                    <a:pt x="17" y="190"/>
                    <a:pt x="33" y="206"/>
                    <a:pt x="50" y="244"/>
                  </a:cubicBezTo>
                  <a:cubicBezTo>
                    <a:pt x="71" y="260"/>
                    <a:pt x="104" y="260"/>
                    <a:pt x="137" y="260"/>
                  </a:cubicBezTo>
                  <a:cubicBezTo>
                    <a:pt x="190" y="244"/>
                    <a:pt x="240" y="173"/>
                    <a:pt x="223" y="103"/>
                  </a:cubicBezTo>
                  <a:cubicBezTo>
                    <a:pt x="223" y="70"/>
                    <a:pt x="207" y="54"/>
                    <a:pt x="190"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9" name="Google Shape;20579;p54"/>
            <p:cNvSpPr/>
            <p:nvPr/>
          </p:nvSpPr>
          <p:spPr>
            <a:xfrm>
              <a:off x="4854950" y="3023200"/>
              <a:ext cx="6000" cy="6650"/>
            </a:xfrm>
            <a:custGeom>
              <a:avLst/>
              <a:gdLst/>
              <a:ahLst/>
              <a:cxnLst/>
              <a:rect l="l" t="t" r="r" b="b"/>
              <a:pathLst>
                <a:path w="240" h="266" extrusionOk="0">
                  <a:moveTo>
                    <a:pt x="104" y="1"/>
                  </a:moveTo>
                  <a:cubicBezTo>
                    <a:pt x="87" y="1"/>
                    <a:pt x="87" y="17"/>
                    <a:pt x="87" y="17"/>
                  </a:cubicBezTo>
                  <a:cubicBezTo>
                    <a:pt x="34" y="34"/>
                    <a:pt x="1" y="87"/>
                    <a:pt x="17" y="153"/>
                  </a:cubicBezTo>
                  <a:cubicBezTo>
                    <a:pt x="17" y="190"/>
                    <a:pt x="34" y="223"/>
                    <a:pt x="54" y="240"/>
                  </a:cubicBezTo>
                  <a:cubicBezTo>
                    <a:pt x="78" y="252"/>
                    <a:pt x="93" y="265"/>
                    <a:pt x="111" y="265"/>
                  </a:cubicBezTo>
                  <a:cubicBezTo>
                    <a:pt x="119" y="265"/>
                    <a:pt x="127" y="263"/>
                    <a:pt x="137" y="256"/>
                  </a:cubicBezTo>
                  <a:cubicBezTo>
                    <a:pt x="207" y="256"/>
                    <a:pt x="240" y="190"/>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0" name="Google Shape;20580;p54"/>
            <p:cNvSpPr/>
            <p:nvPr/>
          </p:nvSpPr>
          <p:spPr>
            <a:xfrm>
              <a:off x="4872575" y="2925700"/>
              <a:ext cx="6000" cy="5175"/>
            </a:xfrm>
            <a:custGeom>
              <a:avLst/>
              <a:gdLst/>
              <a:ahLst/>
              <a:cxnLst/>
              <a:rect l="l" t="t" r="r" b="b"/>
              <a:pathLst>
                <a:path w="240" h="207" extrusionOk="0">
                  <a:moveTo>
                    <a:pt x="207" y="1"/>
                  </a:moveTo>
                  <a:cubicBezTo>
                    <a:pt x="137" y="1"/>
                    <a:pt x="71" y="1"/>
                    <a:pt x="17" y="17"/>
                  </a:cubicBezTo>
                  <a:cubicBezTo>
                    <a:pt x="1" y="54"/>
                    <a:pt x="1" y="120"/>
                    <a:pt x="17" y="157"/>
                  </a:cubicBezTo>
                  <a:cubicBezTo>
                    <a:pt x="34" y="190"/>
                    <a:pt x="71" y="207"/>
                    <a:pt x="104" y="207"/>
                  </a:cubicBezTo>
                  <a:cubicBezTo>
                    <a:pt x="120" y="207"/>
                    <a:pt x="153" y="207"/>
                    <a:pt x="174" y="174"/>
                  </a:cubicBezTo>
                  <a:cubicBezTo>
                    <a:pt x="223" y="137"/>
                    <a:pt x="240" y="54"/>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1" name="Google Shape;20581;p54"/>
            <p:cNvSpPr/>
            <p:nvPr/>
          </p:nvSpPr>
          <p:spPr>
            <a:xfrm>
              <a:off x="4858350" y="2927875"/>
              <a:ext cx="6125" cy="5900"/>
            </a:xfrm>
            <a:custGeom>
              <a:avLst/>
              <a:gdLst/>
              <a:ahLst/>
              <a:cxnLst/>
              <a:rect l="l" t="t" r="r" b="b"/>
              <a:pathLst>
                <a:path w="245" h="236" extrusionOk="0">
                  <a:moveTo>
                    <a:pt x="191" y="0"/>
                  </a:moveTo>
                  <a:cubicBezTo>
                    <a:pt x="141" y="17"/>
                    <a:pt x="87" y="33"/>
                    <a:pt x="38" y="50"/>
                  </a:cubicBezTo>
                  <a:lnTo>
                    <a:pt x="21" y="50"/>
                  </a:lnTo>
                  <a:cubicBezTo>
                    <a:pt x="1" y="120"/>
                    <a:pt x="38" y="206"/>
                    <a:pt x="87" y="223"/>
                  </a:cubicBezTo>
                  <a:cubicBezTo>
                    <a:pt x="102" y="232"/>
                    <a:pt x="117" y="236"/>
                    <a:pt x="132" y="236"/>
                  </a:cubicBezTo>
                  <a:cubicBezTo>
                    <a:pt x="173" y="236"/>
                    <a:pt x="212" y="204"/>
                    <a:pt x="228" y="153"/>
                  </a:cubicBezTo>
                  <a:cubicBezTo>
                    <a:pt x="244" y="103"/>
                    <a:pt x="228" y="33"/>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2" name="Google Shape;20582;p54"/>
            <p:cNvSpPr/>
            <p:nvPr/>
          </p:nvSpPr>
          <p:spPr>
            <a:xfrm>
              <a:off x="4851150" y="2942800"/>
              <a:ext cx="6000" cy="6625"/>
            </a:xfrm>
            <a:custGeom>
              <a:avLst/>
              <a:gdLst/>
              <a:ahLst/>
              <a:cxnLst/>
              <a:rect l="l" t="t" r="r" b="b"/>
              <a:pathLst>
                <a:path w="240" h="265" extrusionOk="0">
                  <a:moveTo>
                    <a:pt x="126" y="1"/>
                  </a:moveTo>
                  <a:cubicBezTo>
                    <a:pt x="81" y="1"/>
                    <a:pt x="30" y="34"/>
                    <a:pt x="17" y="92"/>
                  </a:cubicBezTo>
                  <a:cubicBezTo>
                    <a:pt x="0" y="158"/>
                    <a:pt x="17" y="228"/>
                    <a:pt x="83" y="261"/>
                  </a:cubicBezTo>
                  <a:cubicBezTo>
                    <a:pt x="92" y="264"/>
                    <a:pt x="101" y="265"/>
                    <a:pt x="111" y="265"/>
                  </a:cubicBezTo>
                  <a:cubicBezTo>
                    <a:pt x="159" y="265"/>
                    <a:pt x="209" y="232"/>
                    <a:pt x="223" y="174"/>
                  </a:cubicBezTo>
                  <a:cubicBezTo>
                    <a:pt x="239" y="108"/>
                    <a:pt x="223" y="38"/>
                    <a:pt x="153" y="5"/>
                  </a:cubicBezTo>
                  <a:cubicBezTo>
                    <a:pt x="144" y="2"/>
                    <a:pt x="135"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3" name="Google Shape;20583;p54"/>
            <p:cNvSpPr/>
            <p:nvPr/>
          </p:nvSpPr>
          <p:spPr>
            <a:xfrm>
              <a:off x="4858875" y="2957975"/>
              <a:ext cx="5600" cy="6400"/>
            </a:xfrm>
            <a:custGeom>
              <a:avLst/>
              <a:gdLst/>
              <a:ahLst/>
              <a:cxnLst/>
              <a:rect l="l" t="t" r="r" b="b"/>
              <a:pathLst>
                <a:path w="224" h="256" extrusionOk="0">
                  <a:moveTo>
                    <a:pt x="83" y="0"/>
                  </a:moveTo>
                  <a:cubicBezTo>
                    <a:pt x="33" y="0"/>
                    <a:pt x="0" y="66"/>
                    <a:pt x="0" y="136"/>
                  </a:cubicBezTo>
                  <a:cubicBezTo>
                    <a:pt x="0" y="169"/>
                    <a:pt x="17" y="206"/>
                    <a:pt x="50" y="223"/>
                  </a:cubicBezTo>
                  <a:cubicBezTo>
                    <a:pt x="66" y="256"/>
                    <a:pt x="104" y="256"/>
                    <a:pt x="120" y="256"/>
                  </a:cubicBezTo>
                  <a:cubicBezTo>
                    <a:pt x="186" y="239"/>
                    <a:pt x="223" y="169"/>
                    <a:pt x="223" y="103"/>
                  </a:cubicBezTo>
                  <a:cubicBezTo>
                    <a:pt x="223" y="66"/>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4" name="Google Shape;20584;p54"/>
            <p:cNvSpPr/>
            <p:nvPr/>
          </p:nvSpPr>
          <p:spPr>
            <a:xfrm>
              <a:off x="4858350" y="2973825"/>
              <a:ext cx="6125" cy="6600"/>
            </a:xfrm>
            <a:custGeom>
              <a:avLst/>
              <a:gdLst/>
              <a:ahLst/>
              <a:cxnLst/>
              <a:rect l="l" t="t" r="r" b="b"/>
              <a:pathLst>
                <a:path w="245" h="264" extrusionOk="0">
                  <a:moveTo>
                    <a:pt x="125" y="1"/>
                  </a:moveTo>
                  <a:cubicBezTo>
                    <a:pt x="104" y="1"/>
                    <a:pt x="71" y="17"/>
                    <a:pt x="54" y="34"/>
                  </a:cubicBezTo>
                  <a:cubicBezTo>
                    <a:pt x="1" y="88"/>
                    <a:pt x="1" y="153"/>
                    <a:pt x="38" y="224"/>
                  </a:cubicBezTo>
                  <a:cubicBezTo>
                    <a:pt x="54" y="240"/>
                    <a:pt x="71" y="257"/>
                    <a:pt x="104" y="257"/>
                  </a:cubicBezTo>
                  <a:cubicBezTo>
                    <a:pt x="115" y="261"/>
                    <a:pt x="124" y="263"/>
                    <a:pt x="132" y="263"/>
                  </a:cubicBezTo>
                  <a:cubicBezTo>
                    <a:pt x="152" y="263"/>
                    <a:pt x="167" y="252"/>
                    <a:pt x="191" y="240"/>
                  </a:cubicBezTo>
                  <a:cubicBezTo>
                    <a:pt x="244" y="191"/>
                    <a:pt x="244" y="104"/>
                    <a:pt x="207" y="50"/>
                  </a:cubicBezTo>
                  <a:cubicBezTo>
                    <a:pt x="191" y="34"/>
                    <a:pt x="174" y="17"/>
                    <a:pt x="158" y="17"/>
                  </a:cubicBezTo>
                  <a:cubicBezTo>
                    <a:pt x="158"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5" name="Google Shape;20585;p54"/>
            <p:cNvSpPr/>
            <p:nvPr/>
          </p:nvSpPr>
          <p:spPr>
            <a:xfrm>
              <a:off x="4880725" y="3030825"/>
              <a:ext cx="5600" cy="6375"/>
            </a:xfrm>
            <a:custGeom>
              <a:avLst/>
              <a:gdLst/>
              <a:ahLst/>
              <a:cxnLst/>
              <a:rect l="l" t="t" r="r" b="b"/>
              <a:pathLst>
                <a:path w="224" h="255" extrusionOk="0">
                  <a:moveTo>
                    <a:pt x="122" y="1"/>
                  </a:moveTo>
                  <a:cubicBezTo>
                    <a:pt x="65" y="1"/>
                    <a:pt x="14" y="33"/>
                    <a:pt x="1" y="92"/>
                  </a:cubicBezTo>
                  <a:lnTo>
                    <a:pt x="1" y="141"/>
                  </a:lnTo>
                  <a:cubicBezTo>
                    <a:pt x="1" y="195"/>
                    <a:pt x="34" y="228"/>
                    <a:pt x="71" y="244"/>
                  </a:cubicBezTo>
                  <a:cubicBezTo>
                    <a:pt x="84" y="251"/>
                    <a:pt x="101" y="255"/>
                    <a:pt x="118" y="255"/>
                  </a:cubicBezTo>
                  <a:cubicBezTo>
                    <a:pt x="142" y="255"/>
                    <a:pt x="164" y="247"/>
                    <a:pt x="174" y="228"/>
                  </a:cubicBezTo>
                  <a:cubicBezTo>
                    <a:pt x="190" y="211"/>
                    <a:pt x="207" y="195"/>
                    <a:pt x="207" y="178"/>
                  </a:cubicBezTo>
                  <a:cubicBezTo>
                    <a:pt x="223" y="108"/>
                    <a:pt x="207" y="38"/>
                    <a:pt x="157" y="5"/>
                  </a:cubicBezTo>
                  <a:cubicBezTo>
                    <a:pt x="145" y="2"/>
                    <a:pt x="133"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6" name="Google Shape;20586;p54"/>
            <p:cNvSpPr/>
            <p:nvPr/>
          </p:nvSpPr>
          <p:spPr>
            <a:xfrm>
              <a:off x="4877325" y="3003425"/>
              <a:ext cx="6000" cy="6500"/>
            </a:xfrm>
            <a:custGeom>
              <a:avLst/>
              <a:gdLst/>
              <a:ahLst/>
              <a:cxnLst/>
              <a:rect l="l" t="t" r="r" b="b"/>
              <a:pathLst>
                <a:path w="240" h="260" extrusionOk="0">
                  <a:moveTo>
                    <a:pt x="104" y="0"/>
                  </a:moveTo>
                  <a:cubicBezTo>
                    <a:pt x="33" y="0"/>
                    <a:pt x="0" y="70"/>
                    <a:pt x="17" y="140"/>
                  </a:cubicBezTo>
                  <a:cubicBezTo>
                    <a:pt x="17" y="173"/>
                    <a:pt x="33" y="206"/>
                    <a:pt x="50" y="223"/>
                  </a:cubicBezTo>
                  <a:cubicBezTo>
                    <a:pt x="87" y="260"/>
                    <a:pt x="104" y="260"/>
                    <a:pt x="137" y="260"/>
                  </a:cubicBezTo>
                  <a:cubicBezTo>
                    <a:pt x="170" y="243"/>
                    <a:pt x="190" y="223"/>
                    <a:pt x="207" y="206"/>
                  </a:cubicBezTo>
                  <a:cubicBezTo>
                    <a:pt x="223" y="173"/>
                    <a:pt x="240" y="140"/>
                    <a:pt x="223" y="103"/>
                  </a:cubicBezTo>
                  <a:cubicBezTo>
                    <a:pt x="223" y="70"/>
                    <a:pt x="207" y="37"/>
                    <a:pt x="190"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7" name="Google Shape;20587;p54"/>
            <p:cNvSpPr/>
            <p:nvPr/>
          </p:nvSpPr>
          <p:spPr>
            <a:xfrm>
              <a:off x="4846000" y="2933425"/>
              <a:ext cx="2600" cy="1375"/>
            </a:xfrm>
            <a:custGeom>
              <a:avLst/>
              <a:gdLst/>
              <a:ahLst/>
              <a:cxnLst/>
              <a:rect l="l" t="t" r="r" b="b"/>
              <a:pathLst>
                <a:path w="104" h="55" extrusionOk="0">
                  <a:moveTo>
                    <a:pt x="103" y="1"/>
                  </a:moveTo>
                  <a:lnTo>
                    <a:pt x="103" y="1"/>
                  </a:lnTo>
                  <a:cubicBezTo>
                    <a:pt x="66" y="17"/>
                    <a:pt x="33" y="34"/>
                    <a:pt x="0" y="54"/>
                  </a:cubicBezTo>
                  <a:cubicBezTo>
                    <a:pt x="33" y="54"/>
                    <a:pt x="66" y="34"/>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8" name="Google Shape;20588;p54"/>
            <p:cNvSpPr/>
            <p:nvPr/>
          </p:nvSpPr>
          <p:spPr>
            <a:xfrm>
              <a:off x="4873000" y="2955025"/>
              <a:ext cx="6000" cy="6475"/>
            </a:xfrm>
            <a:custGeom>
              <a:avLst/>
              <a:gdLst/>
              <a:ahLst/>
              <a:cxnLst/>
              <a:rect l="l" t="t" r="r" b="b"/>
              <a:pathLst>
                <a:path w="240" h="259" extrusionOk="0">
                  <a:moveTo>
                    <a:pt x="111" y="0"/>
                  </a:moveTo>
                  <a:cubicBezTo>
                    <a:pt x="69" y="0"/>
                    <a:pt x="29" y="33"/>
                    <a:pt x="17" y="81"/>
                  </a:cubicBezTo>
                  <a:cubicBezTo>
                    <a:pt x="0" y="151"/>
                    <a:pt x="17" y="221"/>
                    <a:pt x="87" y="254"/>
                  </a:cubicBezTo>
                  <a:cubicBezTo>
                    <a:pt x="96" y="257"/>
                    <a:pt x="105" y="258"/>
                    <a:pt x="114" y="258"/>
                  </a:cubicBezTo>
                  <a:cubicBezTo>
                    <a:pt x="159" y="258"/>
                    <a:pt x="209" y="228"/>
                    <a:pt x="223" y="184"/>
                  </a:cubicBezTo>
                  <a:cubicBezTo>
                    <a:pt x="239" y="118"/>
                    <a:pt x="223" y="31"/>
                    <a:pt x="157" y="15"/>
                  </a:cubicBezTo>
                  <a:cubicBezTo>
                    <a:pt x="142"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9" name="Google Shape;20589;p54"/>
            <p:cNvSpPr/>
            <p:nvPr/>
          </p:nvSpPr>
          <p:spPr>
            <a:xfrm>
              <a:off x="4883725" y="3016850"/>
              <a:ext cx="6100" cy="6800"/>
            </a:xfrm>
            <a:custGeom>
              <a:avLst/>
              <a:gdLst/>
              <a:ahLst/>
              <a:cxnLst/>
              <a:rect l="l" t="t" r="r" b="b"/>
              <a:pathLst>
                <a:path w="244" h="272" extrusionOk="0">
                  <a:moveTo>
                    <a:pt x="111" y="1"/>
                  </a:moveTo>
                  <a:cubicBezTo>
                    <a:pt x="71" y="1"/>
                    <a:pt x="32" y="34"/>
                    <a:pt x="17" y="82"/>
                  </a:cubicBezTo>
                  <a:cubicBezTo>
                    <a:pt x="0" y="152"/>
                    <a:pt x="17" y="238"/>
                    <a:pt x="70" y="255"/>
                  </a:cubicBezTo>
                  <a:cubicBezTo>
                    <a:pt x="87" y="271"/>
                    <a:pt x="103" y="271"/>
                    <a:pt x="120" y="271"/>
                  </a:cubicBezTo>
                  <a:cubicBezTo>
                    <a:pt x="173" y="255"/>
                    <a:pt x="206" y="238"/>
                    <a:pt x="223" y="185"/>
                  </a:cubicBezTo>
                  <a:cubicBezTo>
                    <a:pt x="243" y="135"/>
                    <a:pt x="223" y="82"/>
                    <a:pt x="206" y="49"/>
                  </a:cubicBezTo>
                  <a:cubicBezTo>
                    <a:pt x="190" y="32"/>
                    <a:pt x="173" y="16"/>
                    <a:pt x="157" y="16"/>
                  </a:cubicBezTo>
                  <a:cubicBezTo>
                    <a:pt x="142" y="6"/>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0" name="Google Shape;20590;p54"/>
            <p:cNvSpPr/>
            <p:nvPr/>
          </p:nvSpPr>
          <p:spPr>
            <a:xfrm>
              <a:off x="4870425" y="3018475"/>
              <a:ext cx="6000" cy="6500"/>
            </a:xfrm>
            <a:custGeom>
              <a:avLst/>
              <a:gdLst/>
              <a:ahLst/>
              <a:cxnLst/>
              <a:rect l="l" t="t" r="r" b="b"/>
              <a:pathLst>
                <a:path w="240" h="260" extrusionOk="0">
                  <a:moveTo>
                    <a:pt x="136" y="0"/>
                  </a:moveTo>
                  <a:cubicBezTo>
                    <a:pt x="103" y="0"/>
                    <a:pt x="70" y="0"/>
                    <a:pt x="54" y="17"/>
                  </a:cubicBezTo>
                  <a:cubicBezTo>
                    <a:pt x="0" y="70"/>
                    <a:pt x="0" y="157"/>
                    <a:pt x="33" y="206"/>
                  </a:cubicBezTo>
                  <a:cubicBezTo>
                    <a:pt x="54" y="239"/>
                    <a:pt x="87" y="260"/>
                    <a:pt x="103" y="260"/>
                  </a:cubicBezTo>
                  <a:cubicBezTo>
                    <a:pt x="136" y="260"/>
                    <a:pt x="173" y="239"/>
                    <a:pt x="190" y="223"/>
                  </a:cubicBezTo>
                  <a:cubicBezTo>
                    <a:pt x="223" y="206"/>
                    <a:pt x="223" y="173"/>
                    <a:pt x="239" y="136"/>
                  </a:cubicBezTo>
                  <a:cubicBezTo>
                    <a:pt x="239" y="103"/>
                    <a:pt x="223" y="70"/>
                    <a:pt x="206" y="54"/>
                  </a:cubicBezTo>
                  <a:cubicBezTo>
                    <a:pt x="190" y="17"/>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1" name="Google Shape;20591;p54"/>
            <p:cNvSpPr/>
            <p:nvPr/>
          </p:nvSpPr>
          <p:spPr>
            <a:xfrm>
              <a:off x="4871250" y="2970950"/>
              <a:ext cx="6100" cy="6475"/>
            </a:xfrm>
            <a:custGeom>
              <a:avLst/>
              <a:gdLst/>
              <a:ahLst/>
              <a:cxnLst/>
              <a:rect l="l" t="t" r="r" b="b"/>
              <a:pathLst>
                <a:path w="244" h="259" extrusionOk="0">
                  <a:moveTo>
                    <a:pt x="132" y="1"/>
                  </a:moveTo>
                  <a:cubicBezTo>
                    <a:pt x="123" y="1"/>
                    <a:pt x="114" y="5"/>
                    <a:pt x="103" y="13"/>
                  </a:cubicBezTo>
                  <a:cubicBezTo>
                    <a:pt x="54" y="13"/>
                    <a:pt x="0" y="79"/>
                    <a:pt x="21" y="149"/>
                  </a:cubicBezTo>
                  <a:cubicBezTo>
                    <a:pt x="21" y="182"/>
                    <a:pt x="37" y="219"/>
                    <a:pt x="54" y="236"/>
                  </a:cubicBezTo>
                  <a:cubicBezTo>
                    <a:pt x="77" y="247"/>
                    <a:pt x="92" y="259"/>
                    <a:pt x="112" y="259"/>
                  </a:cubicBezTo>
                  <a:cubicBezTo>
                    <a:pt x="120" y="259"/>
                    <a:pt x="130" y="257"/>
                    <a:pt x="140" y="252"/>
                  </a:cubicBezTo>
                  <a:cubicBezTo>
                    <a:pt x="206" y="252"/>
                    <a:pt x="243" y="182"/>
                    <a:pt x="227" y="116"/>
                  </a:cubicBezTo>
                  <a:cubicBezTo>
                    <a:pt x="227" y="79"/>
                    <a:pt x="206" y="46"/>
                    <a:pt x="190" y="29"/>
                  </a:cubicBezTo>
                  <a:cubicBezTo>
                    <a:pt x="173" y="13"/>
                    <a:pt x="173" y="13"/>
                    <a:pt x="157" y="13"/>
                  </a:cubicBezTo>
                  <a:cubicBezTo>
                    <a:pt x="149" y="5"/>
                    <a:pt x="140"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2" name="Google Shape;20592;p54"/>
            <p:cNvSpPr/>
            <p:nvPr/>
          </p:nvSpPr>
          <p:spPr>
            <a:xfrm>
              <a:off x="4866600" y="3035275"/>
              <a:ext cx="5600" cy="6400"/>
            </a:xfrm>
            <a:custGeom>
              <a:avLst/>
              <a:gdLst/>
              <a:ahLst/>
              <a:cxnLst/>
              <a:rect l="l" t="t" r="r" b="b"/>
              <a:pathLst>
                <a:path w="224" h="256" extrusionOk="0">
                  <a:moveTo>
                    <a:pt x="83" y="0"/>
                  </a:moveTo>
                  <a:cubicBezTo>
                    <a:pt x="67" y="0"/>
                    <a:pt x="34" y="17"/>
                    <a:pt x="17" y="50"/>
                  </a:cubicBezTo>
                  <a:cubicBezTo>
                    <a:pt x="1" y="83"/>
                    <a:pt x="1" y="120"/>
                    <a:pt x="1" y="153"/>
                  </a:cubicBezTo>
                  <a:cubicBezTo>
                    <a:pt x="1" y="186"/>
                    <a:pt x="17" y="206"/>
                    <a:pt x="34" y="239"/>
                  </a:cubicBezTo>
                  <a:cubicBezTo>
                    <a:pt x="67" y="256"/>
                    <a:pt x="104" y="256"/>
                    <a:pt x="120" y="256"/>
                  </a:cubicBezTo>
                  <a:cubicBezTo>
                    <a:pt x="186" y="239"/>
                    <a:pt x="223" y="169"/>
                    <a:pt x="223" y="103"/>
                  </a:cubicBezTo>
                  <a:cubicBezTo>
                    <a:pt x="207" y="66"/>
                    <a:pt x="186" y="50"/>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3" name="Google Shape;20593;p54"/>
            <p:cNvSpPr/>
            <p:nvPr/>
          </p:nvSpPr>
          <p:spPr>
            <a:xfrm>
              <a:off x="4869175" y="2990775"/>
              <a:ext cx="6000" cy="6600"/>
            </a:xfrm>
            <a:custGeom>
              <a:avLst/>
              <a:gdLst/>
              <a:ahLst/>
              <a:cxnLst/>
              <a:rect l="l" t="t" r="r" b="b"/>
              <a:pathLst>
                <a:path w="240" h="264" extrusionOk="0">
                  <a:moveTo>
                    <a:pt x="93" y="1"/>
                  </a:moveTo>
                  <a:cubicBezTo>
                    <a:pt x="72" y="1"/>
                    <a:pt x="57" y="13"/>
                    <a:pt x="34" y="28"/>
                  </a:cubicBezTo>
                  <a:cubicBezTo>
                    <a:pt x="17" y="61"/>
                    <a:pt x="1" y="77"/>
                    <a:pt x="1" y="110"/>
                  </a:cubicBezTo>
                  <a:cubicBezTo>
                    <a:pt x="1" y="148"/>
                    <a:pt x="1" y="181"/>
                    <a:pt x="17" y="213"/>
                  </a:cubicBezTo>
                  <a:cubicBezTo>
                    <a:pt x="46" y="245"/>
                    <a:pt x="83" y="264"/>
                    <a:pt x="118" y="264"/>
                  </a:cubicBezTo>
                  <a:cubicBezTo>
                    <a:pt x="142" y="264"/>
                    <a:pt x="166" y="255"/>
                    <a:pt x="186" y="234"/>
                  </a:cubicBezTo>
                  <a:cubicBezTo>
                    <a:pt x="223" y="181"/>
                    <a:pt x="240" y="110"/>
                    <a:pt x="186" y="44"/>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4" name="Google Shape;20594;p54"/>
            <p:cNvSpPr/>
            <p:nvPr/>
          </p:nvSpPr>
          <p:spPr>
            <a:xfrm>
              <a:off x="4839500" y="3023625"/>
              <a:ext cx="6000" cy="6525"/>
            </a:xfrm>
            <a:custGeom>
              <a:avLst/>
              <a:gdLst/>
              <a:ahLst/>
              <a:cxnLst/>
              <a:rect l="l" t="t" r="r" b="b"/>
              <a:pathLst>
                <a:path w="240" h="261" extrusionOk="0">
                  <a:moveTo>
                    <a:pt x="136" y="0"/>
                  </a:moveTo>
                  <a:cubicBezTo>
                    <a:pt x="103" y="0"/>
                    <a:pt x="70" y="0"/>
                    <a:pt x="54" y="33"/>
                  </a:cubicBezTo>
                  <a:cubicBezTo>
                    <a:pt x="0" y="70"/>
                    <a:pt x="0" y="157"/>
                    <a:pt x="33" y="206"/>
                  </a:cubicBezTo>
                  <a:cubicBezTo>
                    <a:pt x="54" y="239"/>
                    <a:pt x="87" y="260"/>
                    <a:pt x="103" y="260"/>
                  </a:cubicBezTo>
                  <a:cubicBezTo>
                    <a:pt x="136" y="260"/>
                    <a:pt x="174" y="260"/>
                    <a:pt x="190" y="239"/>
                  </a:cubicBezTo>
                  <a:cubicBezTo>
                    <a:pt x="239" y="190"/>
                    <a:pt x="239" y="103"/>
                    <a:pt x="207" y="54"/>
                  </a:cubicBezTo>
                  <a:cubicBezTo>
                    <a:pt x="190" y="33"/>
                    <a:pt x="190" y="17"/>
                    <a:pt x="174"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5" name="Google Shape;20595;p54"/>
            <p:cNvSpPr/>
            <p:nvPr/>
          </p:nvSpPr>
          <p:spPr>
            <a:xfrm>
              <a:off x="4816300" y="2966200"/>
              <a:ext cx="6000" cy="6325"/>
            </a:xfrm>
            <a:custGeom>
              <a:avLst/>
              <a:gdLst/>
              <a:ahLst/>
              <a:cxnLst/>
              <a:rect l="l" t="t" r="r" b="b"/>
              <a:pathLst>
                <a:path w="240" h="253" extrusionOk="0">
                  <a:moveTo>
                    <a:pt x="113" y="0"/>
                  </a:moveTo>
                  <a:cubicBezTo>
                    <a:pt x="70" y="0"/>
                    <a:pt x="29" y="32"/>
                    <a:pt x="17" y="83"/>
                  </a:cubicBezTo>
                  <a:cubicBezTo>
                    <a:pt x="1" y="149"/>
                    <a:pt x="17" y="219"/>
                    <a:pt x="87" y="252"/>
                  </a:cubicBezTo>
                  <a:lnTo>
                    <a:pt x="137" y="252"/>
                  </a:lnTo>
                  <a:cubicBezTo>
                    <a:pt x="174" y="252"/>
                    <a:pt x="207" y="219"/>
                    <a:pt x="223" y="166"/>
                  </a:cubicBezTo>
                  <a:cubicBezTo>
                    <a:pt x="240" y="133"/>
                    <a:pt x="223" y="83"/>
                    <a:pt x="207" y="46"/>
                  </a:cubicBezTo>
                  <a:cubicBezTo>
                    <a:pt x="190" y="30"/>
                    <a:pt x="174"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6" name="Google Shape;20596;p54"/>
            <p:cNvSpPr/>
            <p:nvPr/>
          </p:nvSpPr>
          <p:spPr>
            <a:xfrm>
              <a:off x="4815075" y="3012500"/>
              <a:ext cx="5575" cy="6575"/>
            </a:xfrm>
            <a:custGeom>
              <a:avLst/>
              <a:gdLst/>
              <a:ahLst/>
              <a:cxnLst/>
              <a:rect l="l" t="t" r="r" b="b"/>
              <a:pathLst>
                <a:path w="223" h="263" extrusionOk="0">
                  <a:moveTo>
                    <a:pt x="136" y="0"/>
                  </a:moveTo>
                  <a:cubicBezTo>
                    <a:pt x="103" y="0"/>
                    <a:pt x="66" y="17"/>
                    <a:pt x="50" y="33"/>
                  </a:cubicBezTo>
                  <a:cubicBezTo>
                    <a:pt x="0" y="87"/>
                    <a:pt x="0" y="153"/>
                    <a:pt x="33" y="223"/>
                  </a:cubicBezTo>
                  <a:cubicBezTo>
                    <a:pt x="50" y="239"/>
                    <a:pt x="83" y="256"/>
                    <a:pt x="103" y="256"/>
                  </a:cubicBezTo>
                  <a:cubicBezTo>
                    <a:pt x="113" y="260"/>
                    <a:pt x="123" y="262"/>
                    <a:pt x="132" y="262"/>
                  </a:cubicBezTo>
                  <a:cubicBezTo>
                    <a:pt x="154" y="262"/>
                    <a:pt x="174" y="251"/>
                    <a:pt x="186" y="239"/>
                  </a:cubicBezTo>
                  <a:cubicBezTo>
                    <a:pt x="206" y="206"/>
                    <a:pt x="223" y="190"/>
                    <a:pt x="223" y="153"/>
                  </a:cubicBezTo>
                  <a:cubicBezTo>
                    <a:pt x="223" y="120"/>
                    <a:pt x="223" y="87"/>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7" name="Google Shape;20597;p54"/>
            <p:cNvSpPr/>
            <p:nvPr/>
          </p:nvSpPr>
          <p:spPr>
            <a:xfrm>
              <a:off x="4825800" y="3026500"/>
              <a:ext cx="6000" cy="6525"/>
            </a:xfrm>
            <a:custGeom>
              <a:avLst/>
              <a:gdLst/>
              <a:ahLst/>
              <a:cxnLst/>
              <a:rect l="l" t="t" r="r" b="b"/>
              <a:pathLst>
                <a:path w="240" h="261" extrusionOk="0">
                  <a:moveTo>
                    <a:pt x="125" y="1"/>
                  </a:moveTo>
                  <a:cubicBezTo>
                    <a:pt x="80" y="1"/>
                    <a:pt x="30" y="31"/>
                    <a:pt x="17" y="75"/>
                  </a:cubicBezTo>
                  <a:cubicBezTo>
                    <a:pt x="0" y="145"/>
                    <a:pt x="17" y="228"/>
                    <a:pt x="87" y="248"/>
                  </a:cubicBezTo>
                  <a:cubicBezTo>
                    <a:pt x="100" y="257"/>
                    <a:pt x="114" y="261"/>
                    <a:pt x="129" y="261"/>
                  </a:cubicBezTo>
                  <a:cubicBezTo>
                    <a:pt x="170" y="261"/>
                    <a:pt x="211" y="230"/>
                    <a:pt x="223" y="178"/>
                  </a:cubicBezTo>
                  <a:cubicBezTo>
                    <a:pt x="239" y="108"/>
                    <a:pt x="223" y="42"/>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8" name="Google Shape;20598;p54"/>
            <p:cNvSpPr/>
            <p:nvPr/>
          </p:nvSpPr>
          <p:spPr>
            <a:xfrm>
              <a:off x="4810325" y="3027400"/>
              <a:ext cx="6425" cy="6650"/>
            </a:xfrm>
            <a:custGeom>
              <a:avLst/>
              <a:gdLst/>
              <a:ahLst/>
              <a:cxnLst/>
              <a:rect l="l" t="t" r="r" b="b"/>
              <a:pathLst>
                <a:path w="257" h="266" extrusionOk="0">
                  <a:moveTo>
                    <a:pt x="134" y="0"/>
                  </a:moveTo>
                  <a:cubicBezTo>
                    <a:pt x="84" y="0"/>
                    <a:pt x="44" y="35"/>
                    <a:pt x="17" y="88"/>
                  </a:cubicBezTo>
                  <a:cubicBezTo>
                    <a:pt x="1" y="159"/>
                    <a:pt x="34" y="229"/>
                    <a:pt x="87" y="262"/>
                  </a:cubicBezTo>
                  <a:cubicBezTo>
                    <a:pt x="96" y="264"/>
                    <a:pt x="105" y="266"/>
                    <a:pt x="114" y="266"/>
                  </a:cubicBezTo>
                  <a:cubicBezTo>
                    <a:pt x="159" y="266"/>
                    <a:pt x="210" y="233"/>
                    <a:pt x="223" y="175"/>
                  </a:cubicBezTo>
                  <a:cubicBezTo>
                    <a:pt x="256" y="109"/>
                    <a:pt x="223" y="39"/>
                    <a:pt x="170"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9" name="Google Shape;20599;p54"/>
            <p:cNvSpPr/>
            <p:nvPr/>
          </p:nvSpPr>
          <p:spPr>
            <a:xfrm>
              <a:off x="4821875" y="2996100"/>
              <a:ext cx="6100" cy="6525"/>
            </a:xfrm>
            <a:custGeom>
              <a:avLst/>
              <a:gdLst/>
              <a:ahLst/>
              <a:cxnLst/>
              <a:rect l="l" t="t" r="r" b="b"/>
              <a:pathLst>
                <a:path w="244" h="261" extrusionOk="0">
                  <a:moveTo>
                    <a:pt x="103" y="0"/>
                  </a:moveTo>
                  <a:cubicBezTo>
                    <a:pt x="70" y="0"/>
                    <a:pt x="54" y="21"/>
                    <a:pt x="17" y="54"/>
                  </a:cubicBezTo>
                  <a:cubicBezTo>
                    <a:pt x="0" y="87"/>
                    <a:pt x="0" y="124"/>
                    <a:pt x="0" y="157"/>
                  </a:cubicBezTo>
                  <a:cubicBezTo>
                    <a:pt x="17" y="190"/>
                    <a:pt x="17" y="207"/>
                    <a:pt x="54" y="244"/>
                  </a:cubicBezTo>
                  <a:cubicBezTo>
                    <a:pt x="70" y="260"/>
                    <a:pt x="103" y="260"/>
                    <a:pt x="141" y="260"/>
                  </a:cubicBezTo>
                  <a:cubicBezTo>
                    <a:pt x="190" y="244"/>
                    <a:pt x="244" y="174"/>
                    <a:pt x="223" y="104"/>
                  </a:cubicBezTo>
                  <a:cubicBezTo>
                    <a:pt x="223" y="71"/>
                    <a:pt x="207" y="54"/>
                    <a:pt x="174" y="21"/>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0" name="Google Shape;20600;p54"/>
            <p:cNvSpPr/>
            <p:nvPr/>
          </p:nvSpPr>
          <p:spPr>
            <a:xfrm>
              <a:off x="4800025" y="3014950"/>
              <a:ext cx="6400" cy="6525"/>
            </a:xfrm>
            <a:custGeom>
              <a:avLst/>
              <a:gdLst/>
              <a:ahLst/>
              <a:cxnLst/>
              <a:rect l="l" t="t" r="r" b="b"/>
              <a:pathLst>
                <a:path w="256" h="261" extrusionOk="0">
                  <a:moveTo>
                    <a:pt x="142" y="1"/>
                  </a:moveTo>
                  <a:cubicBezTo>
                    <a:pt x="97" y="1"/>
                    <a:pt x="47" y="30"/>
                    <a:pt x="33" y="71"/>
                  </a:cubicBezTo>
                  <a:cubicBezTo>
                    <a:pt x="0" y="141"/>
                    <a:pt x="33" y="228"/>
                    <a:pt x="87" y="244"/>
                  </a:cubicBezTo>
                  <a:cubicBezTo>
                    <a:pt x="103" y="261"/>
                    <a:pt x="120" y="261"/>
                    <a:pt x="136" y="261"/>
                  </a:cubicBezTo>
                  <a:cubicBezTo>
                    <a:pt x="190" y="244"/>
                    <a:pt x="223" y="228"/>
                    <a:pt x="239" y="174"/>
                  </a:cubicBezTo>
                  <a:cubicBezTo>
                    <a:pt x="256" y="125"/>
                    <a:pt x="239" y="71"/>
                    <a:pt x="206" y="38"/>
                  </a:cubicBezTo>
                  <a:cubicBezTo>
                    <a:pt x="206" y="22"/>
                    <a:pt x="190" y="2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1" name="Google Shape;20601;p54"/>
            <p:cNvSpPr/>
            <p:nvPr/>
          </p:nvSpPr>
          <p:spPr>
            <a:xfrm>
              <a:off x="4807750" y="2997525"/>
              <a:ext cx="5600" cy="6525"/>
            </a:xfrm>
            <a:custGeom>
              <a:avLst/>
              <a:gdLst/>
              <a:ahLst/>
              <a:cxnLst/>
              <a:rect l="l" t="t" r="r" b="b"/>
              <a:pathLst>
                <a:path w="224" h="261" extrusionOk="0">
                  <a:moveTo>
                    <a:pt x="94" y="1"/>
                  </a:moveTo>
                  <a:cubicBezTo>
                    <a:pt x="54" y="1"/>
                    <a:pt x="13" y="32"/>
                    <a:pt x="1" y="84"/>
                  </a:cubicBezTo>
                  <a:lnTo>
                    <a:pt x="1" y="133"/>
                  </a:lnTo>
                  <a:cubicBezTo>
                    <a:pt x="1" y="187"/>
                    <a:pt x="17" y="236"/>
                    <a:pt x="66" y="253"/>
                  </a:cubicBezTo>
                  <a:cubicBezTo>
                    <a:pt x="77" y="258"/>
                    <a:pt x="88" y="261"/>
                    <a:pt x="99" y="261"/>
                  </a:cubicBezTo>
                  <a:cubicBezTo>
                    <a:pt x="128" y="261"/>
                    <a:pt x="158" y="244"/>
                    <a:pt x="170" y="220"/>
                  </a:cubicBezTo>
                  <a:cubicBezTo>
                    <a:pt x="190" y="203"/>
                    <a:pt x="207" y="203"/>
                    <a:pt x="207" y="170"/>
                  </a:cubicBezTo>
                  <a:cubicBezTo>
                    <a:pt x="223" y="100"/>
                    <a:pt x="207" y="30"/>
                    <a:pt x="137" y="14"/>
                  </a:cubicBezTo>
                  <a:cubicBezTo>
                    <a:pt x="123" y="5"/>
                    <a:pt x="10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2" name="Google Shape;20602;p54"/>
            <p:cNvSpPr/>
            <p:nvPr/>
          </p:nvSpPr>
          <p:spPr>
            <a:xfrm>
              <a:off x="4804250" y="2969925"/>
              <a:ext cx="5700" cy="6525"/>
            </a:xfrm>
            <a:custGeom>
              <a:avLst/>
              <a:gdLst/>
              <a:ahLst/>
              <a:cxnLst/>
              <a:rect l="l" t="t" r="r" b="b"/>
              <a:pathLst>
                <a:path w="228" h="261" extrusionOk="0">
                  <a:moveTo>
                    <a:pt x="103" y="0"/>
                  </a:moveTo>
                  <a:cubicBezTo>
                    <a:pt x="37" y="17"/>
                    <a:pt x="0" y="87"/>
                    <a:pt x="0" y="157"/>
                  </a:cubicBezTo>
                  <a:cubicBezTo>
                    <a:pt x="21" y="190"/>
                    <a:pt x="37" y="223"/>
                    <a:pt x="54" y="244"/>
                  </a:cubicBezTo>
                  <a:cubicBezTo>
                    <a:pt x="70" y="260"/>
                    <a:pt x="103" y="260"/>
                    <a:pt x="141" y="260"/>
                  </a:cubicBezTo>
                  <a:cubicBezTo>
                    <a:pt x="157" y="260"/>
                    <a:pt x="190" y="244"/>
                    <a:pt x="206" y="206"/>
                  </a:cubicBezTo>
                  <a:cubicBezTo>
                    <a:pt x="227" y="173"/>
                    <a:pt x="227" y="140"/>
                    <a:pt x="227" y="103"/>
                  </a:cubicBezTo>
                  <a:cubicBezTo>
                    <a:pt x="227" y="70"/>
                    <a:pt x="206"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3" name="Google Shape;20603;p54"/>
            <p:cNvSpPr/>
            <p:nvPr/>
          </p:nvSpPr>
          <p:spPr>
            <a:xfrm>
              <a:off x="4885875" y="2967350"/>
              <a:ext cx="6525" cy="6400"/>
            </a:xfrm>
            <a:custGeom>
              <a:avLst/>
              <a:gdLst/>
              <a:ahLst/>
              <a:cxnLst/>
              <a:rect l="l" t="t" r="r" b="b"/>
              <a:pathLst>
                <a:path w="261" h="256" extrusionOk="0">
                  <a:moveTo>
                    <a:pt x="137" y="0"/>
                  </a:moveTo>
                  <a:cubicBezTo>
                    <a:pt x="120" y="0"/>
                    <a:pt x="87" y="0"/>
                    <a:pt x="71" y="37"/>
                  </a:cubicBezTo>
                  <a:cubicBezTo>
                    <a:pt x="17" y="70"/>
                    <a:pt x="1" y="157"/>
                    <a:pt x="54" y="206"/>
                  </a:cubicBezTo>
                  <a:cubicBezTo>
                    <a:pt x="73" y="237"/>
                    <a:pt x="104" y="256"/>
                    <a:pt x="137" y="256"/>
                  </a:cubicBezTo>
                  <a:cubicBezTo>
                    <a:pt x="161" y="256"/>
                    <a:pt x="186" y="246"/>
                    <a:pt x="207" y="223"/>
                  </a:cubicBezTo>
                  <a:cubicBezTo>
                    <a:pt x="240" y="190"/>
                    <a:pt x="260" y="103"/>
                    <a:pt x="223"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4" name="Google Shape;20604;p54"/>
            <p:cNvSpPr/>
            <p:nvPr/>
          </p:nvSpPr>
          <p:spPr>
            <a:xfrm>
              <a:off x="4836500" y="2993350"/>
              <a:ext cx="6000" cy="6700"/>
            </a:xfrm>
            <a:custGeom>
              <a:avLst/>
              <a:gdLst/>
              <a:ahLst/>
              <a:cxnLst/>
              <a:rect l="l" t="t" r="r" b="b"/>
              <a:pathLst>
                <a:path w="240" h="268" extrusionOk="0">
                  <a:moveTo>
                    <a:pt x="112" y="1"/>
                  </a:moveTo>
                  <a:cubicBezTo>
                    <a:pt x="93" y="1"/>
                    <a:pt x="77" y="13"/>
                    <a:pt x="50" y="28"/>
                  </a:cubicBezTo>
                  <a:cubicBezTo>
                    <a:pt x="17" y="78"/>
                    <a:pt x="1" y="164"/>
                    <a:pt x="34" y="214"/>
                  </a:cubicBezTo>
                  <a:cubicBezTo>
                    <a:pt x="50" y="251"/>
                    <a:pt x="87" y="267"/>
                    <a:pt x="120" y="267"/>
                  </a:cubicBezTo>
                  <a:cubicBezTo>
                    <a:pt x="137" y="267"/>
                    <a:pt x="174" y="251"/>
                    <a:pt x="190" y="234"/>
                  </a:cubicBezTo>
                  <a:cubicBezTo>
                    <a:pt x="223" y="214"/>
                    <a:pt x="240" y="181"/>
                    <a:pt x="240" y="148"/>
                  </a:cubicBezTo>
                  <a:cubicBezTo>
                    <a:pt x="240" y="110"/>
                    <a:pt x="223" y="78"/>
                    <a:pt x="207" y="45"/>
                  </a:cubicBezTo>
                  <a:cubicBezTo>
                    <a:pt x="207" y="28"/>
                    <a:pt x="190" y="28"/>
                    <a:pt x="174" y="7"/>
                  </a:cubicBezTo>
                  <a:lnTo>
                    <a:pt x="137" y="7"/>
                  </a:lnTo>
                  <a:cubicBezTo>
                    <a:pt x="127" y="3"/>
                    <a:pt x="11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5" name="Google Shape;20605;p54"/>
            <p:cNvSpPr/>
            <p:nvPr/>
          </p:nvSpPr>
          <p:spPr>
            <a:xfrm>
              <a:off x="4844650" y="3007750"/>
              <a:ext cx="6000" cy="6625"/>
            </a:xfrm>
            <a:custGeom>
              <a:avLst/>
              <a:gdLst/>
              <a:ahLst/>
              <a:cxnLst/>
              <a:rect l="l" t="t" r="r" b="b"/>
              <a:pathLst>
                <a:path w="240" h="265" extrusionOk="0">
                  <a:moveTo>
                    <a:pt x="104" y="0"/>
                  </a:moveTo>
                  <a:cubicBezTo>
                    <a:pt x="54" y="17"/>
                    <a:pt x="1" y="87"/>
                    <a:pt x="17" y="153"/>
                  </a:cubicBezTo>
                  <a:cubicBezTo>
                    <a:pt x="17" y="190"/>
                    <a:pt x="33" y="223"/>
                    <a:pt x="54" y="240"/>
                  </a:cubicBezTo>
                  <a:cubicBezTo>
                    <a:pt x="77" y="251"/>
                    <a:pt x="92" y="265"/>
                    <a:pt x="111" y="265"/>
                  </a:cubicBezTo>
                  <a:cubicBezTo>
                    <a:pt x="118" y="265"/>
                    <a:pt x="127" y="262"/>
                    <a:pt x="137" y="256"/>
                  </a:cubicBezTo>
                  <a:cubicBezTo>
                    <a:pt x="207"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6" name="Google Shape;20606;p54"/>
            <p:cNvSpPr/>
            <p:nvPr/>
          </p:nvSpPr>
          <p:spPr>
            <a:xfrm>
              <a:off x="4843425" y="2978200"/>
              <a:ext cx="5575" cy="6550"/>
            </a:xfrm>
            <a:custGeom>
              <a:avLst/>
              <a:gdLst/>
              <a:ahLst/>
              <a:cxnLst/>
              <a:rect l="l" t="t" r="r" b="b"/>
              <a:pathLst>
                <a:path w="223" h="262" extrusionOk="0">
                  <a:moveTo>
                    <a:pt x="128" y="0"/>
                  </a:moveTo>
                  <a:cubicBezTo>
                    <a:pt x="120" y="0"/>
                    <a:pt x="111" y="5"/>
                    <a:pt x="103" y="16"/>
                  </a:cubicBezTo>
                  <a:cubicBezTo>
                    <a:pt x="33" y="16"/>
                    <a:pt x="0" y="82"/>
                    <a:pt x="0" y="152"/>
                  </a:cubicBezTo>
                  <a:cubicBezTo>
                    <a:pt x="17" y="185"/>
                    <a:pt x="33" y="222"/>
                    <a:pt x="50" y="238"/>
                  </a:cubicBezTo>
                  <a:cubicBezTo>
                    <a:pt x="61" y="250"/>
                    <a:pt x="83" y="262"/>
                    <a:pt x="107" y="262"/>
                  </a:cubicBezTo>
                  <a:cubicBezTo>
                    <a:pt x="116" y="262"/>
                    <a:pt x="126" y="260"/>
                    <a:pt x="136" y="255"/>
                  </a:cubicBezTo>
                  <a:cubicBezTo>
                    <a:pt x="169" y="255"/>
                    <a:pt x="186" y="238"/>
                    <a:pt x="206" y="201"/>
                  </a:cubicBezTo>
                  <a:cubicBezTo>
                    <a:pt x="223" y="185"/>
                    <a:pt x="223" y="152"/>
                    <a:pt x="223" y="119"/>
                  </a:cubicBezTo>
                  <a:cubicBezTo>
                    <a:pt x="223" y="82"/>
                    <a:pt x="206" y="49"/>
                    <a:pt x="186" y="32"/>
                  </a:cubicBezTo>
                  <a:cubicBezTo>
                    <a:pt x="169" y="16"/>
                    <a:pt x="169" y="16"/>
                    <a:pt x="153" y="16"/>
                  </a:cubicBezTo>
                  <a:cubicBezTo>
                    <a:pt x="144" y="5"/>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7" name="Google Shape;20607;p54"/>
            <p:cNvSpPr/>
            <p:nvPr/>
          </p:nvSpPr>
          <p:spPr>
            <a:xfrm>
              <a:off x="4838250" y="2948475"/>
              <a:ext cx="6025" cy="6425"/>
            </a:xfrm>
            <a:custGeom>
              <a:avLst/>
              <a:gdLst/>
              <a:ahLst/>
              <a:cxnLst/>
              <a:rect l="l" t="t" r="r" b="b"/>
              <a:pathLst>
                <a:path w="241" h="257" extrusionOk="0">
                  <a:moveTo>
                    <a:pt x="104" y="1"/>
                  </a:moveTo>
                  <a:cubicBezTo>
                    <a:pt x="50" y="1"/>
                    <a:pt x="1" y="71"/>
                    <a:pt x="17" y="137"/>
                  </a:cubicBezTo>
                  <a:cubicBezTo>
                    <a:pt x="17" y="174"/>
                    <a:pt x="34" y="207"/>
                    <a:pt x="50" y="223"/>
                  </a:cubicBezTo>
                  <a:cubicBezTo>
                    <a:pt x="83" y="256"/>
                    <a:pt x="120" y="256"/>
                    <a:pt x="137" y="256"/>
                  </a:cubicBezTo>
                  <a:cubicBezTo>
                    <a:pt x="207" y="240"/>
                    <a:pt x="240" y="174"/>
                    <a:pt x="240" y="104"/>
                  </a:cubicBezTo>
                  <a:cubicBezTo>
                    <a:pt x="224" y="71"/>
                    <a:pt x="207" y="34"/>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8" name="Google Shape;20608;p54"/>
            <p:cNvSpPr/>
            <p:nvPr/>
          </p:nvSpPr>
          <p:spPr>
            <a:xfrm>
              <a:off x="4844650" y="2962900"/>
              <a:ext cx="6000" cy="6625"/>
            </a:xfrm>
            <a:custGeom>
              <a:avLst/>
              <a:gdLst/>
              <a:ahLst/>
              <a:cxnLst/>
              <a:rect l="l" t="t" r="r" b="b"/>
              <a:pathLst>
                <a:path w="240" h="265" extrusionOk="0">
                  <a:moveTo>
                    <a:pt x="133" y="0"/>
                  </a:moveTo>
                  <a:cubicBezTo>
                    <a:pt x="124" y="0"/>
                    <a:pt x="115" y="2"/>
                    <a:pt x="104" y="9"/>
                  </a:cubicBezTo>
                  <a:cubicBezTo>
                    <a:pt x="54" y="9"/>
                    <a:pt x="1" y="75"/>
                    <a:pt x="17" y="145"/>
                  </a:cubicBezTo>
                  <a:cubicBezTo>
                    <a:pt x="33" y="215"/>
                    <a:pt x="87" y="265"/>
                    <a:pt x="137" y="265"/>
                  </a:cubicBezTo>
                  <a:cubicBezTo>
                    <a:pt x="174" y="248"/>
                    <a:pt x="207" y="232"/>
                    <a:pt x="223" y="215"/>
                  </a:cubicBezTo>
                  <a:cubicBezTo>
                    <a:pt x="240" y="178"/>
                    <a:pt x="240" y="145"/>
                    <a:pt x="240" y="112"/>
                  </a:cubicBezTo>
                  <a:cubicBezTo>
                    <a:pt x="223" y="75"/>
                    <a:pt x="223" y="42"/>
                    <a:pt x="190" y="26"/>
                  </a:cubicBezTo>
                  <a:lnTo>
                    <a:pt x="174" y="9"/>
                  </a:lnTo>
                  <a:cubicBezTo>
                    <a:pt x="163" y="9"/>
                    <a:pt x="150"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9" name="Google Shape;20609;p54"/>
            <p:cNvSpPr/>
            <p:nvPr/>
          </p:nvSpPr>
          <p:spPr>
            <a:xfrm>
              <a:off x="4830525" y="2965700"/>
              <a:ext cx="6000" cy="6400"/>
            </a:xfrm>
            <a:custGeom>
              <a:avLst/>
              <a:gdLst/>
              <a:ahLst/>
              <a:cxnLst/>
              <a:rect l="l" t="t" r="r" b="b"/>
              <a:pathLst>
                <a:path w="240" h="256" extrusionOk="0">
                  <a:moveTo>
                    <a:pt x="137" y="0"/>
                  </a:moveTo>
                  <a:cubicBezTo>
                    <a:pt x="104" y="0"/>
                    <a:pt x="67" y="0"/>
                    <a:pt x="50" y="17"/>
                  </a:cubicBezTo>
                  <a:cubicBezTo>
                    <a:pt x="17" y="50"/>
                    <a:pt x="17" y="66"/>
                    <a:pt x="1" y="103"/>
                  </a:cubicBezTo>
                  <a:cubicBezTo>
                    <a:pt x="1" y="153"/>
                    <a:pt x="17" y="169"/>
                    <a:pt x="34" y="206"/>
                  </a:cubicBezTo>
                  <a:cubicBezTo>
                    <a:pt x="50" y="239"/>
                    <a:pt x="67" y="256"/>
                    <a:pt x="104" y="256"/>
                  </a:cubicBezTo>
                  <a:cubicBezTo>
                    <a:pt x="137" y="256"/>
                    <a:pt x="170" y="239"/>
                    <a:pt x="186" y="223"/>
                  </a:cubicBezTo>
                  <a:cubicBezTo>
                    <a:pt x="240" y="186"/>
                    <a:pt x="240" y="103"/>
                    <a:pt x="207" y="50"/>
                  </a:cubicBezTo>
                  <a:cubicBezTo>
                    <a:pt x="186"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0" name="Google Shape;20610;p54"/>
            <p:cNvSpPr/>
            <p:nvPr/>
          </p:nvSpPr>
          <p:spPr>
            <a:xfrm>
              <a:off x="4827425" y="3009725"/>
              <a:ext cx="6125" cy="6600"/>
            </a:xfrm>
            <a:custGeom>
              <a:avLst/>
              <a:gdLst/>
              <a:ahLst/>
              <a:cxnLst/>
              <a:rect l="l" t="t" r="r" b="b"/>
              <a:pathLst>
                <a:path w="245" h="264" extrusionOk="0">
                  <a:moveTo>
                    <a:pt x="123" y="1"/>
                  </a:moveTo>
                  <a:cubicBezTo>
                    <a:pt x="117" y="1"/>
                    <a:pt x="111" y="2"/>
                    <a:pt x="104" y="8"/>
                  </a:cubicBezTo>
                  <a:cubicBezTo>
                    <a:pt x="88" y="8"/>
                    <a:pt x="71" y="24"/>
                    <a:pt x="55" y="41"/>
                  </a:cubicBezTo>
                  <a:cubicBezTo>
                    <a:pt x="22" y="57"/>
                    <a:pt x="1" y="111"/>
                    <a:pt x="22" y="144"/>
                  </a:cubicBezTo>
                  <a:cubicBezTo>
                    <a:pt x="22" y="177"/>
                    <a:pt x="38" y="214"/>
                    <a:pt x="55" y="231"/>
                  </a:cubicBezTo>
                  <a:cubicBezTo>
                    <a:pt x="88" y="247"/>
                    <a:pt x="104" y="264"/>
                    <a:pt x="141" y="264"/>
                  </a:cubicBezTo>
                  <a:cubicBezTo>
                    <a:pt x="191" y="247"/>
                    <a:pt x="244" y="198"/>
                    <a:pt x="244" y="128"/>
                  </a:cubicBezTo>
                  <a:lnTo>
                    <a:pt x="244" y="111"/>
                  </a:lnTo>
                  <a:cubicBezTo>
                    <a:pt x="228" y="57"/>
                    <a:pt x="207" y="24"/>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1" name="Google Shape;20611;p54"/>
            <p:cNvSpPr/>
            <p:nvPr/>
          </p:nvSpPr>
          <p:spPr>
            <a:xfrm>
              <a:off x="4595525" y="2790700"/>
              <a:ext cx="5700" cy="6600"/>
            </a:xfrm>
            <a:custGeom>
              <a:avLst/>
              <a:gdLst/>
              <a:ahLst/>
              <a:cxnLst/>
              <a:rect l="l" t="t" r="r" b="b"/>
              <a:pathLst>
                <a:path w="228" h="264" extrusionOk="0">
                  <a:moveTo>
                    <a:pt x="123" y="0"/>
                  </a:moveTo>
                  <a:cubicBezTo>
                    <a:pt x="117" y="0"/>
                    <a:pt x="110" y="2"/>
                    <a:pt x="104" y="8"/>
                  </a:cubicBezTo>
                  <a:lnTo>
                    <a:pt x="71" y="8"/>
                  </a:lnTo>
                  <a:cubicBezTo>
                    <a:pt x="21" y="24"/>
                    <a:pt x="0" y="94"/>
                    <a:pt x="0" y="144"/>
                  </a:cubicBezTo>
                  <a:cubicBezTo>
                    <a:pt x="0" y="177"/>
                    <a:pt x="21" y="214"/>
                    <a:pt x="54" y="230"/>
                  </a:cubicBezTo>
                  <a:cubicBezTo>
                    <a:pt x="71" y="247"/>
                    <a:pt x="104" y="263"/>
                    <a:pt x="141" y="263"/>
                  </a:cubicBezTo>
                  <a:cubicBezTo>
                    <a:pt x="190" y="247"/>
                    <a:pt x="227" y="177"/>
                    <a:pt x="227" y="111"/>
                  </a:cubicBezTo>
                  <a:cubicBezTo>
                    <a:pt x="227" y="94"/>
                    <a:pt x="227" y="94"/>
                    <a:pt x="207" y="74"/>
                  </a:cubicBezTo>
                  <a:cubicBezTo>
                    <a:pt x="207" y="41"/>
                    <a:pt x="174" y="24"/>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2" name="Google Shape;20612;p54"/>
            <p:cNvSpPr/>
            <p:nvPr/>
          </p:nvSpPr>
          <p:spPr>
            <a:xfrm>
              <a:off x="4561625" y="2857250"/>
              <a:ext cx="3925" cy="6625"/>
            </a:xfrm>
            <a:custGeom>
              <a:avLst/>
              <a:gdLst/>
              <a:ahLst/>
              <a:cxnLst/>
              <a:rect l="l" t="t" r="r" b="b"/>
              <a:pathLst>
                <a:path w="157" h="265" extrusionOk="0">
                  <a:moveTo>
                    <a:pt x="36" y="0"/>
                  </a:moveTo>
                  <a:cubicBezTo>
                    <a:pt x="30" y="0"/>
                    <a:pt x="23" y="2"/>
                    <a:pt x="17" y="9"/>
                  </a:cubicBezTo>
                  <a:lnTo>
                    <a:pt x="0" y="9"/>
                  </a:lnTo>
                  <a:lnTo>
                    <a:pt x="0" y="248"/>
                  </a:lnTo>
                  <a:cubicBezTo>
                    <a:pt x="17" y="265"/>
                    <a:pt x="37" y="265"/>
                    <a:pt x="54" y="265"/>
                  </a:cubicBezTo>
                  <a:cubicBezTo>
                    <a:pt x="87" y="248"/>
                    <a:pt x="103" y="232"/>
                    <a:pt x="120" y="215"/>
                  </a:cubicBezTo>
                  <a:cubicBezTo>
                    <a:pt x="140" y="178"/>
                    <a:pt x="157" y="145"/>
                    <a:pt x="140" y="112"/>
                  </a:cubicBezTo>
                  <a:cubicBezTo>
                    <a:pt x="140" y="75"/>
                    <a:pt x="120" y="42"/>
                    <a:pt x="103" y="26"/>
                  </a:cubicBezTo>
                  <a:cubicBezTo>
                    <a:pt x="87" y="26"/>
                    <a:pt x="87" y="9"/>
                    <a:pt x="70" y="9"/>
                  </a:cubicBezTo>
                  <a:cubicBezTo>
                    <a:pt x="59" y="9"/>
                    <a:pt x="48"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3" name="Google Shape;20613;p54"/>
            <p:cNvSpPr/>
            <p:nvPr/>
          </p:nvSpPr>
          <p:spPr>
            <a:xfrm>
              <a:off x="4578000" y="2884875"/>
              <a:ext cx="6000" cy="6525"/>
            </a:xfrm>
            <a:custGeom>
              <a:avLst/>
              <a:gdLst/>
              <a:ahLst/>
              <a:cxnLst/>
              <a:rect l="l" t="t" r="r" b="b"/>
              <a:pathLst>
                <a:path w="240" h="261" extrusionOk="0">
                  <a:moveTo>
                    <a:pt x="137" y="1"/>
                  </a:moveTo>
                  <a:cubicBezTo>
                    <a:pt x="104" y="1"/>
                    <a:pt x="83" y="17"/>
                    <a:pt x="50" y="38"/>
                  </a:cubicBezTo>
                  <a:cubicBezTo>
                    <a:pt x="17" y="71"/>
                    <a:pt x="1" y="158"/>
                    <a:pt x="34" y="207"/>
                  </a:cubicBezTo>
                  <a:cubicBezTo>
                    <a:pt x="67" y="244"/>
                    <a:pt x="83" y="261"/>
                    <a:pt x="120" y="261"/>
                  </a:cubicBezTo>
                  <a:cubicBezTo>
                    <a:pt x="153" y="261"/>
                    <a:pt x="170" y="261"/>
                    <a:pt x="207" y="244"/>
                  </a:cubicBezTo>
                  <a:cubicBezTo>
                    <a:pt x="223" y="207"/>
                    <a:pt x="240" y="191"/>
                    <a:pt x="240" y="158"/>
                  </a:cubicBezTo>
                  <a:cubicBezTo>
                    <a:pt x="240" y="120"/>
                    <a:pt x="240" y="87"/>
                    <a:pt x="207" y="54"/>
                  </a:cubicBezTo>
                  <a:cubicBezTo>
                    <a:pt x="207" y="38"/>
                    <a:pt x="186"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4" name="Google Shape;20614;p54"/>
            <p:cNvSpPr/>
            <p:nvPr/>
          </p:nvSpPr>
          <p:spPr>
            <a:xfrm>
              <a:off x="4568100" y="2919300"/>
              <a:ext cx="6000" cy="6600"/>
            </a:xfrm>
            <a:custGeom>
              <a:avLst/>
              <a:gdLst/>
              <a:ahLst/>
              <a:cxnLst/>
              <a:rect l="l" t="t" r="r" b="b"/>
              <a:pathLst>
                <a:path w="240" h="264" extrusionOk="0">
                  <a:moveTo>
                    <a:pt x="104" y="1"/>
                  </a:moveTo>
                  <a:cubicBezTo>
                    <a:pt x="50" y="17"/>
                    <a:pt x="1" y="83"/>
                    <a:pt x="17" y="153"/>
                  </a:cubicBezTo>
                  <a:cubicBezTo>
                    <a:pt x="17" y="186"/>
                    <a:pt x="34" y="224"/>
                    <a:pt x="67" y="240"/>
                  </a:cubicBezTo>
                  <a:cubicBezTo>
                    <a:pt x="81" y="252"/>
                    <a:pt x="102" y="263"/>
                    <a:pt x="119" y="263"/>
                  </a:cubicBezTo>
                  <a:cubicBezTo>
                    <a:pt x="126" y="263"/>
                    <a:pt x="132" y="261"/>
                    <a:pt x="137" y="257"/>
                  </a:cubicBezTo>
                  <a:cubicBezTo>
                    <a:pt x="207" y="257"/>
                    <a:pt x="240" y="186"/>
                    <a:pt x="240" y="121"/>
                  </a:cubicBezTo>
                  <a:cubicBezTo>
                    <a:pt x="223" y="83"/>
                    <a:pt x="223"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5" name="Google Shape;20615;p54"/>
            <p:cNvSpPr/>
            <p:nvPr/>
          </p:nvSpPr>
          <p:spPr>
            <a:xfrm>
              <a:off x="4576650" y="2857475"/>
              <a:ext cx="6025" cy="6525"/>
            </a:xfrm>
            <a:custGeom>
              <a:avLst/>
              <a:gdLst/>
              <a:ahLst/>
              <a:cxnLst/>
              <a:rect l="l" t="t" r="r" b="b"/>
              <a:pathLst>
                <a:path w="241" h="261" extrusionOk="0">
                  <a:moveTo>
                    <a:pt x="137" y="0"/>
                  </a:moveTo>
                  <a:cubicBezTo>
                    <a:pt x="104" y="0"/>
                    <a:pt x="71" y="0"/>
                    <a:pt x="55" y="33"/>
                  </a:cubicBezTo>
                  <a:cubicBezTo>
                    <a:pt x="17" y="50"/>
                    <a:pt x="17" y="83"/>
                    <a:pt x="1" y="120"/>
                  </a:cubicBezTo>
                  <a:cubicBezTo>
                    <a:pt x="1" y="153"/>
                    <a:pt x="17" y="186"/>
                    <a:pt x="34" y="206"/>
                  </a:cubicBezTo>
                  <a:cubicBezTo>
                    <a:pt x="56" y="245"/>
                    <a:pt x="87" y="261"/>
                    <a:pt x="121" y="261"/>
                  </a:cubicBezTo>
                  <a:cubicBezTo>
                    <a:pt x="144" y="261"/>
                    <a:pt x="168" y="253"/>
                    <a:pt x="191" y="239"/>
                  </a:cubicBezTo>
                  <a:cubicBezTo>
                    <a:pt x="240" y="186"/>
                    <a:pt x="240" y="103"/>
                    <a:pt x="207" y="50"/>
                  </a:cubicBezTo>
                  <a:cubicBezTo>
                    <a:pt x="191" y="33"/>
                    <a:pt x="174" y="17"/>
                    <a:pt x="158" y="17"/>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6" name="Google Shape;20616;p54"/>
            <p:cNvSpPr/>
            <p:nvPr/>
          </p:nvSpPr>
          <p:spPr>
            <a:xfrm>
              <a:off x="4573675" y="2807575"/>
              <a:ext cx="6000" cy="6525"/>
            </a:xfrm>
            <a:custGeom>
              <a:avLst/>
              <a:gdLst/>
              <a:ahLst/>
              <a:cxnLst/>
              <a:rect l="l" t="t" r="r" b="b"/>
              <a:pathLst>
                <a:path w="240" h="261" extrusionOk="0">
                  <a:moveTo>
                    <a:pt x="103" y="1"/>
                  </a:moveTo>
                  <a:cubicBezTo>
                    <a:pt x="33" y="17"/>
                    <a:pt x="0" y="87"/>
                    <a:pt x="0" y="157"/>
                  </a:cubicBezTo>
                  <a:cubicBezTo>
                    <a:pt x="17" y="190"/>
                    <a:pt x="33" y="223"/>
                    <a:pt x="50" y="244"/>
                  </a:cubicBezTo>
                  <a:cubicBezTo>
                    <a:pt x="70" y="260"/>
                    <a:pt x="103" y="260"/>
                    <a:pt x="136" y="260"/>
                  </a:cubicBezTo>
                  <a:cubicBezTo>
                    <a:pt x="190" y="260"/>
                    <a:pt x="240" y="190"/>
                    <a:pt x="223" y="120"/>
                  </a:cubicBezTo>
                  <a:cubicBezTo>
                    <a:pt x="223" y="87"/>
                    <a:pt x="207" y="54"/>
                    <a:pt x="190" y="38"/>
                  </a:cubicBezTo>
                  <a:cubicBezTo>
                    <a:pt x="174" y="17"/>
                    <a:pt x="174"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7" name="Google Shape;20617;p54"/>
            <p:cNvSpPr/>
            <p:nvPr/>
          </p:nvSpPr>
          <p:spPr>
            <a:xfrm>
              <a:off x="4571500" y="2948900"/>
              <a:ext cx="6000" cy="6500"/>
            </a:xfrm>
            <a:custGeom>
              <a:avLst/>
              <a:gdLst/>
              <a:ahLst/>
              <a:cxnLst/>
              <a:rect l="l" t="t" r="r" b="b"/>
              <a:pathLst>
                <a:path w="240" h="260" extrusionOk="0">
                  <a:moveTo>
                    <a:pt x="104" y="0"/>
                  </a:moveTo>
                  <a:cubicBezTo>
                    <a:pt x="54" y="0"/>
                    <a:pt x="1" y="70"/>
                    <a:pt x="17" y="136"/>
                  </a:cubicBezTo>
                  <a:cubicBezTo>
                    <a:pt x="17" y="190"/>
                    <a:pt x="34" y="223"/>
                    <a:pt x="71" y="239"/>
                  </a:cubicBezTo>
                  <a:cubicBezTo>
                    <a:pt x="87" y="239"/>
                    <a:pt x="120" y="260"/>
                    <a:pt x="137" y="260"/>
                  </a:cubicBezTo>
                  <a:cubicBezTo>
                    <a:pt x="174" y="239"/>
                    <a:pt x="190" y="223"/>
                    <a:pt x="207" y="206"/>
                  </a:cubicBezTo>
                  <a:cubicBezTo>
                    <a:pt x="240" y="173"/>
                    <a:pt x="240" y="136"/>
                    <a:pt x="240"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8" name="Google Shape;20618;p54"/>
            <p:cNvSpPr/>
            <p:nvPr/>
          </p:nvSpPr>
          <p:spPr>
            <a:xfrm>
              <a:off x="4574075" y="2901675"/>
              <a:ext cx="6025" cy="6600"/>
            </a:xfrm>
            <a:custGeom>
              <a:avLst/>
              <a:gdLst/>
              <a:ahLst/>
              <a:cxnLst/>
              <a:rect l="l" t="t" r="r" b="b"/>
              <a:pathLst>
                <a:path w="241" h="264" extrusionOk="0">
                  <a:moveTo>
                    <a:pt x="104" y="1"/>
                  </a:moveTo>
                  <a:cubicBezTo>
                    <a:pt x="71" y="17"/>
                    <a:pt x="34" y="34"/>
                    <a:pt x="17" y="50"/>
                  </a:cubicBezTo>
                  <a:cubicBezTo>
                    <a:pt x="1" y="88"/>
                    <a:pt x="1" y="120"/>
                    <a:pt x="1" y="153"/>
                  </a:cubicBezTo>
                  <a:cubicBezTo>
                    <a:pt x="17" y="191"/>
                    <a:pt x="17" y="224"/>
                    <a:pt x="54" y="240"/>
                  </a:cubicBezTo>
                  <a:cubicBezTo>
                    <a:pt x="66" y="252"/>
                    <a:pt x="86" y="263"/>
                    <a:pt x="108" y="263"/>
                  </a:cubicBezTo>
                  <a:cubicBezTo>
                    <a:pt x="118" y="263"/>
                    <a:pt x="127" y="261"/>
                    <a:pt x="137" y="257"/>
                  </a:cubicBezTo>
                  <a:cubicBezTo>
                    <a:pt x="191" y="257"/>
                    <a:pt x="240" y="191"/>
                    <a:pt x="224" y="120"/>
                  </a:cubicBezTo>
                  <a:cubicBezTo>
                    <a:pt x="224" y="88"/>
                    <a:pt x="207" y="50"/>
                    <a:pt x="174" y="34"/>
                  </a:cubicBezTo>
                  <a:cubicBezTo>
                    <a:pt x="174" y="17"/>
                    <a:pt x="158" y="17"/>
                    <a:pt x="158"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9" name="Google Shape;20619;p54"/>
            <p:cNvSpPr/>
            <p:nvPr/>
          </p:nvSpPr>
          <p:spPr>
            <a:xfrm>
              <a:off x="4575425" y="2979825"/>
              <a:ext cx="5600" cy="6500"/>
            </a:xfrm>
            <a:custGeom>
              <a:avLst/>
              <a:gdLst/>
              <a:ahLst/>
              <a:cxnLst/>
              <a:rect l="l" t="t" r="r" b="b"/>
              <a:pathLst>
                <a:path w="224" h="260" extrusionOk="0">
                  <a:moveTo>
                    <a:pt x="104" y="0"/>
                  </a:moveTo>
                  <a:cubicBezTo>
                    <a:pt x="33" y="17"/>
                    <a:pt x="0" y="87"/>
                    <a:pt x="0" y="157"/>
                  </a:cubicBezTo>
                  <a:cubicBezTo>
                    <a:pt x="0" y="190"/>
                    <a:pt x="17" y="223"/>
                    <a:pt x="50" y="239"/>
                  </a:cubicBezTo>
                  <a:cubicBezTo>
                    <a:pt x="66" y="260"/>
                    <a:pt x="104" y="260"/>
                    <a:pt x="137" y="260"/>
                  </a:cubicBezTo>
                  <a:cubicBezTo>
                    <a:pt x="186" y="239"/>
                    <a:pt x="223" y="190"/>
                    <a:pt x="223" y="103"/>
                  </a:cubicBezTo>
                  <a:cubicBezTo>
                    <a:pt x="223" y="7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0" name="Google Shape;20620;p54"/>
            <p:cNvSpPr/>
            <p:nvPr/>
          </p:nvSpPr>
          <p:spPr>
            <a:xfrm>
              <a:off x="4561625" y="2909000"/>
              <a:ext cx="425" cy="3025"/>
            </a:xfrm>
            <a:custGeom>
              <a:avLst/>
              <a:gdLst/>
              <a:ahLst/>
              <a:cxnLst/>
              <a:rect l="l" t="t" r="r" b="b"/>
              <a:pathLst>
                <a:path w="17" h="121" extrusionOk="0">
                  <a:moveTo>
                    <a:pt x="0" y="1"/>
                  </a:moveTo>
                  <a:lnTo>
                    <a:pt x="0" y="120"/>
                  </a:lnTo>
                  <a:cubicBezTo>
                    <a:pt x="17" y="83"/>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1" name="Google Shape;20621;p54"/>
            <p:cNvSpPr/>
            <p:nvPr/>
          </p:nvSpPr>
          <p:spPr>
            <a:xfrm>
              <a:off x="4566350" y="2824375"/>
              <a:ext cx="6000" cy="6425"/>
            </a:xfrm>
            <a:custGeom>
              <a:avLst/>
              <a:gdLst/>
              <a:ahLst/>
              <a:cxnLst/>
              <a:rect l="l" t="t" r="r" b="b"/>
              <a:pathLst>
                <a:path w="240" h="257" extrusionOk="0">
                  <a:moveTo>
                    <a:pt x="104" y="1"/>
                  </a:moveTo>
                  <a:cubicBezTo>
                    <a:pt x="34" y="17"/>
                    <a:pt x="1" y="87"/>
                    <a:pt x="1" y="153"/>
                  </a:cubicBezTo>
                  <a:cubicBezTo>
                    <a:pt x="17" y="190"/>
                    <a:pt x="34" y="223"/>
                    <a:pt x="54" y="240"/>
                  </a:cubicBezTo>
                  <a:cubicBezTo>
                    <a:pt x="71" y="256"/>
                    <a:pt x="104" y="256"/>
                    <a:pt x="137" y="256"/>
                  </a:cubicBezTo>
                  <a:cubicBezTo>
                    <a:pt x="190" y="256"/>
                    <a:pt x="240" y="190"/>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2" name="Google Shape;20622;p54"/>
            <p:cNvSpPr/>
            <p:nvPr/>
          </p:nvSpPr>
          <p:spPr>
            <a:xfrm>
              <a:off x="4565950" y="2840675"/>
              <a:ext cx="6000" cy="6500"/>
            </a:xfrm>
            <a:custGeom>
              <a:avLst/>
              <a:gdLst/>
              <a:ahLst/>
              <a:cxnLst/>
              <a:rect l="l" t="t" r="r" b="b"/>
              <a:pathLst>
                <a:path w="240" h="260" extrusionOk="0">
                  <a:moveTo>
                    <a:pt x="136" y="0"/>
                  </a:moveTo>
                  <a:cubicBezTo>
                    <a:pt x="103" y="0"/>
                    <a:pt x="70" y="0"/>
                    <a:pt x="50" y="17"/>
                  </a:cubicBezTo>
                  <a:cubicBezTo>
                    <a:pt x="0" y="70"/>
                    <a:pt x="0" y="157"/>
                    <a:pt x="33" y="206"/>
                  </a:cubicBezTo>
                  <a:cubicBezTo>
                    <a:pt x="50" y="239"/>
                    <a:pt x="87" y="260"/>
                    <a:pt x="103" y="260"/>
                  </a:cubicBezTo>
                  <a:cubicBezTo>
                    <a:pt x="136" y="260"/>
                    <a:pt x="173" y="239"/>
                    <a:pt x="190" y="223"/>
                  </a:cubicBezTo>
                  <a:cubicBezTo>
                    <a:pt x="239" y="190"/>
                    <a:pt x="239" y="103"/>
                    <a:pt x="206" y="54"/>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3" name="Google Shape;20623;p54"/>
            <p:cNvSpPr/>
            <p:nvPr/>
          </p:nvSpPr>
          <p:spPr>
            <a:xfrm>
              <a:off x="4560800" y="2809425"/>
              <a:ext cx="4350" cy="6475"/>
            </a:xfrm>
            <a:custGeom>
              <a:avLst/>
              <a:gdLst/>
              <a:ahLst/>
              <a:cxnLst/>
              <a:rect l="l" t="t" r="r" b="b"/>
              <a:pathLst>
                <a:path w="174" h="259" extrusionOk="0">
                  <a:moveTo>
                    <a:pt x="42" y="1"/>
                  </a:moveTo>
                  <a:cubicBezTo>
                    <a:pt x="29" y="1"/>
                    <a:pt x="17" y="5"/>
                    <a:pt x="0" y="13"/>
                  </a:cubicBezTo>
                  <a:cubicBezTo>
                    <a:pt x="17" y="100"/>
                    <a:pt x="17" y="186"/>
                    <a:pt x="33" y="252"/>
                  </a:cubicBezTo>
                  <a:cubicBezTo>
                    <a:pt x="40" y="256"/>
                    <a:pt x="48" y="258"/>
                    <a:pt x="56" y="258"/>
                  </a:cubicBezTo>
                  <a:cubicBezTo>
                    <a:pt x="88" y="258"/>
                    <a:pt x="123" y="226"/>
                    <a:pt x="136" y="186"/>
                  </a:cubicBezTo>
                  <a:cubicBezTo>
                    <a:pt x="173" y="116"/>
                    <a:pt x="136" y="30"/>
                    <a:pt x="87" y="13"/>
                  </a:cubicBezTo>
                  <a:cubicBezTo>
                    <a:pt x="68" y="5"/>
                    <a:pt x="55"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4" name="Google Shape;20624;p54"/>
            <p:cNvSpPr/>
            <p:nvPr/>
          </p:nvSpPr>
          <p:spPr>
            <a:xfrm>
              <a:off x="4562950" y="2889850"/>
              <a:ext cx="5600" cy="6700"/>
            </a:xfrm>
            <a:custGeom>
              <a:avLst/>
              <a:gdLst/>
              <a:ahLst/>
              <a:cxnLst/>
              <a:rect l="l" t="t" r="r" b="b"/>
              <a:pathLst>
                <a:path w="224" h="268" extrusionOk="0">
                  <a:moveTo>
                    <a:pt x="115" y="1"/>
                  </a:moveTo>
                  <a:cubicBezTo>
                    <a:pt x="107" y="1"/>
                    <a:pt x="98" y="3"/>
                    <a:pt x="87" y="8"/>
                  </a:cubicBezTo>
                  <a:lnTo>
                    <a:pt x="67" y="8"/>
                  </a:lnTo>
                  <a:cubicBezTo>
                    <a:pt x="17" y="45"/>
                    <a:pt x="1" y="95"/>
                    <a:pt x="1" y="148"/>
                  </a:cubicBezTo>
                  <a:cubicBezTo>
                    <a:pt x="1" y="181"/>
                    <a:pt x="17" y="214"/>
                    <a:pt x="50" y="231"/>
                  </a:cubicBezTo>
                  <a:cubicBezTo>
                    <a:pt x="67" y="268"/>
                    <a:pt x="104" y="268"/>
                    <a:pt x="120" y="268"/>
                  </a:cubicBezTo>
                  <a:cubicBezTo>
                    <a:pt x="190" y="251"/>
                    <a:pt x="223" y="181"/>
                    <a:pt x="223" y="111"/>
                  </a:cubicBezTo>
                  <a:cubicBezTo>
                    <a:pt x="223" y="95"/>
                    <a:pt x="207" y="95"/>
                    <a:pt x="207" y="78"/>
                  </a:cubicBezTo>
                  <a:cubicBezTo>
                    <a:pt x="207" y="45"/>
                    <a:pt x="170" y="25"/>
                    <a:pt x="153" y="8"/>
                  </a:cubicBezTo>
                  <a:cubicBezTo>
                    <a:pt x="142" y="8"/>
                    <a:pt x="13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5" name="Google Shape;20625;p54"/>
            <p:cNvSpPr/>
            <p:nvPr/>
          </p:nvSpPr>
          <p:spPr>
            <a:xfrm>
              <a:off x="4561625" y="2951050"/>
              <a:ext cx="950" cy="5175"/>
            </a:xfrm>
            <a:custGeom>
              <a:avLst/>
              <a:gdLst/>
              <a:ahLst/>
              <a:cxnLst/>
              <a:rect l="l" t="t" r="r" b="b"/>
              <a:pathLst>
                <a:path w="38" h="207" extrusionOk="0">
                  <a:moveTo>
                    <a:pt x="0" y="1"/>
                  </a:moveTo>
                  <a:lnTo>
                    <a:pt x="0" y="207"/>
                  </a:lnTo>
                  <a:cubicBezTo>
                    <a:pt x="17" y="174"/>
                    <a:pt x="37" y="120"/>
                    <a:pt x="37" y="87"/>
                  </a:cubicBezTo>
                  <a:cubicBezTo>
                    <a:pt x="17" y="50"/>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6" name="Google Shape;20626;p54"/>
            <p:cNvSpPr/>
            <p:nvPr/>
          </p:nvSpPr>
          <p:spPr>
            <a:xfrm>
              <a:off x="4561625" y="2933250"/>
              <a:ext cx="5575" cy="6600"/>
            </a:xfrm>
            <a:custGeom>
              <a:avLst/>
              <a:gdLst/>
              <a:ahLst/>
              <a:cxnLst/>
              <a:rect l="l" t="t" r="r" b="b"/>
              <a:pathLst>
                <a:path w="223" h="264" extrusionOk="0">
                  <a:moveTo>
                    <a:pt x="85" y="1"/>
                  </a:moveTo>
                  <a:cubicBezTo>
                    <a:pt x="69" y="1"/>
                    <a:pt x="49" y="13"/>
                    <a:pt x="37" y="24"/>
                  </a:cubicBezTo>
                  <a:cubicBezTo>
                    <a:pt x="17" y="41"/>
                    <a:pt x="0" y="61"/>
                    <a:pt x="0" y="94"/>
                  </a:cubicBezTo>
                  <a:lnTo>
                    <a:pt x="0" y="164"/>
                  </a:lnTo>
                  <a:cubicBezTo>
                    <a:pt x="0" y="181"/>
                    <a:pt x="0" y="197"/>
                    <a:pt x="17" y="214"/>
                  </a:cubicBezTo>
                  <a:cubicBezTo>
                    <a:pt x="38" y="245"/>
                    <a:pt x="69" y="263"/>
                    <a:pt x="101" y="263"/>
                  </a:cubicBezTo>
                  <a:cubicBezTo>
                    <a:pt x="125" y="263"/>
                    <a:pt x="150" y="253"/>
                    <a:pt x="173" y="230"/>
                  </a:cubicBezTo>
                  <a:cubicBezTo>
                    <a:pt x="206" y="181"/>
                    <a:pt x="223" y="111"/>
                    <a:pt x="190" y="41"/>
                  </a:cubicBezTo>
                  <a:cubicBezTo>
                    <a:pt x="173" y="24"/>
                    <a:pt x="157" y="8"/>
                    <a:pt x="140" y="8"/>
                  </a:cubicBezTo>
                  <a:lnTo>
                    <a:pt x="103" y="8"/>
                  </a:lnTo>
                  <a:cubicBezTo>
                    <a:pt x="98"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7" name="Google Shape;20627;p54"/>
            <p:cNvSpPr/>
            <p:nvPr/>
          </p:nvSpPr>
          <p:spPr>
            <a:xfrm>
              <a:off x="4579250" y="2837675"/>
              <a:ext cx="5575" cy="6425"/>
            </a:xfrm>
            <a:custGeom>
              <a:avLst/>
              <a:gdLst/>
              <a:ahLst/>
              <a:cxnLst/>
              <a:rect l="l" t="t" r="r" b="b"/>
              <a:pathLst>
                <a:path w="223" h="257" extrusionOk="0">
                  <a:moveTo>
                    <a:pt x="87" y="1"/>
                  </a:moveTo>
                  <a:cubicBezTo>
                    <a:pt x="33" y="17"/>
                    <a:pt x="0" y="71"/>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8" name="Google Shape;20628;p54"/>
            <p:cNvSpPr/>
            <p:nvPr/>
          </p:nvSpPr>
          <p:spPr>
            <a:xfrm>
              <a:off x="4613550" y="2815575"/>
              <a:ext cx="6125" cy="6675"/>
            </a:xfrm>
            <a:custGeom>
              <a:avLst/>
              <a:gdLst/>
              <a:ahLst/>
              <a:cxnLst/>
              <a:rect l="l" t="t" r="r" b="b"/>
              <a:pathLst>
                <a:path w="245" h="267" extrusionOk="0">
                  <a:moveTo>
                    <a:pt x="128" y="1"/>
                  </a:moveTo>
                  <a:cubicBezTo>
                    <a:pt x="82" y="1"/>
                    <a:pt x="47" y="23"/>
                    <a:pt x="22" y="77"/>
                  </a:cubicBezTo>
                  <a:cubicBezTo>
                    <a:pt x="1" y="147"/>
                    <a:pt x="38" y="233"/>
                    <a:pt x="88" y="250"/>
                  </a:cubicBezTo>
                  <a:cubicBezTo>
                    <a:pt x="104" y="266"/>
                    <a:pt x="125" y="266"/>
                    <a:pt x="141" y="266"/>
                  </a:cubicBezTo>
                  <a:cubicBezTo>
                    <a:pt x="174" y="250"/>
                    <a:pt x="207" y="233"/>
                    <a:pt x="228" y="180"/>
                  </a:cubicBezTo>
                  <a:cubicBezTo>
                    <a:pt x="244" y="130"/>
                    <a:pt x="244" y="77"/>
                    <a:pt x="207" y="44"/>
                  </a:cubicBezTo>
                  <a:cubicBezTo>
                    <a:pt x="191" y="27"/>
                    <a:pt x="191" y="6"/>
                    <a:pt x="174" y="6"/>
                  </a:cubicBezTo>
                  <a:cubicBezTo>
                    <a:pt x="158" y="3"/>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9" name="Google Shape;20629;p54"/>
            <p:cNvSpPr/>
            <p:nvPr/>
          </p:nvSpPr>
          <p:spPr>
            <a:xfrm>
              <a:off x="4640675" y="2781400"/>
              <a:ext cx="6000" cy="6525"/>
            </a:xfrm>
            <a:custGeom>
              <a:avLst/>
              <a:gdLst/>
              <a:ahLst/>
              <a:cxnLst/>
              <a:rect l="l" t="t" r="r" b="b"/>
              <a:pathLst>
                <a:path w="240" h="261" extrusionOk="0">
                  <a:moveTo>
                    <a:pt x="153" y="1"/>
                  </a:moveTo>
                  <a:cubicBezTo>
                    <a:pt x="120" y="1"/>
                    <a:pt x="87" y="17"/>
                    <a:pt x="70" y="17"/>
                  </a:cubicBezTo>
                  <a:cubicBezTo>
                    <a:pt x="17" y="33"/>
                    <a:pt x="0" y="87"/>
                    <a:pt x="17" y="137"/>
                  </a:cubicBezTo>
                  <a:cubicBezTo>
                    <a:pt x="17" y="174"/>
                    <a:pt x="33" y="207"/>
                    <a:pt x="50" y="223"/>
                  </a:cubicBezTo>
                  <a:cubicBezTo>
                    <a:pt x="87" y="260"/>
                    <a:pt x="103" y="260"/>
                    <a:pt x="136" y="260"/>
                  </a:cubicBezTo>
                  <a:cubicBezTo>
                    <a:pt x="190" y="240"/>
                    <a:pt x="239" y="174"/>
                    <a:pt x="223" y="104"/>
                  </a:cubicBez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0" name="Google Shape;20630;p54"/>
            <p:cNvSpPr/>
            <p:nvPr/>
          </p:nvSpPr>
          <p:spPr>
            <a:xfrm>
              <a:off x="4611925" y="2833050"/>
              <a:ext cx="6000" cy="6550"/>
            </a:xfrm>
            <a:custGeom>
              <a:avLst/>
              <a:gdLst/>
              <a:ahLst/>
              <a:cxnLst/>
              <a:rect l="l" t="t" r="r" b="b"/>
              <a:pathLst>
                <a:path w="240" h="262" extrusionOk="0">
                  <a:moveTo>
                    <a:pt x="103" y="0"/>
                  </a:moveTo>
                  <a:cubicBezTo>
                    <a:pt x="86" y="0"/>
                    <a:pt x="68" y="4"/>
                    <a:pt x="49" y="12"/>
                  </a:cubicBezTo>
                  <a:cubicBezTo>
                    <a:pt x="33" y="29"/>
                    <a:pt x="16" y="50"/>
                    <a:pt x="0" y="83"/>
                  </a:cubicBezTo>
                  <a:lnTo>
                    <a:pt x="0" y="169"/>
                  </a:lnTo>
                  <a:cubicBezTo>
                    <a:pt x="16" y="202"/>
                    <a:pt x="33" y="235"/>
                    <a:pt x="66" y="256"/>
                  </a:cubicBezTo>
                  <a:cubicBezTo>
                    <a:pt x="78" y="260"/>
                    <a:pt x="92" y="262"/>
                    <a:pt x="105" y="262"/>
                  </a:cubicBezTo>
                  <a:cubicBezTo>
                    <a:pt x="149" y="262"/>
                    <a:pt x="194" y="239"/>
                    <a:pt x="206" y="186"/>
                  </a:cubicBezTo>
                  <a:cubicBezTo>
                    <a:pt x="239" y="116"/>
                    <a:pt x="206" y="29"/>
                    <a:pt x="153" y="12"/>
                  </a:cubicBezTo>
                  <a:cubicBezTo>
                    <a:pt x="136" y="4"/>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1" name="Google Shape;20631;p54"/>
            <p:cNvSpPr/>
            <p:nvPr/>
          </p:nvSpPr>
          <p:spPr>
            <a:xfrm>
              <a:off x="4798275" y="3032300"/>
              <a:ext cx="6000" cy="6725"/>
            </a:xfrm>
            <a:custGeom>
              <a:avLst/>
              <a:gdLst/>
              <a:ahLst/>
              <a:cxnLst/>
              <a:rect l="l" t="t" r="r" b="b"/>
              <a:pathLst>
                <a:path w="240" h="269" extrusionOk="0">
                  <a:moveTo>
                    <a:pt x="104" y="1"/>
                  </a:moveTo>
                  <a:cubicBezTo>
                    <a:pt x="87" y="1"/>
                    <a:pt x="70" y="6"/>
                    <a:pt x="54" y="16"/>
                  </a:cubicBezTo>
                  <a:cubicBezTo>
                    <a:pt x="33" y="33"/>
                    <a:pt x="17" y="66"/>
                    <a:pt x="17" y="82"/>
                  </a:cubicBezTo>
                  <a:cubicBezTo>
                    <a:pt x="0" y="119"/>
                    <a:pt x="0" y="152"/>
                    <a:pt x="0" y="169"/>
                  </a:cubicBezTo>
                  <a:cubicBezTo>
                    <a:pt x="17" y="202"/>
                    <a:pt x="33" y="239"/>
                    <a:pt x="70" y="255"/>
                  </a:cubicBezTo>
                  <a:cubicBezTo>
                    <a:pt x="88" y="264"/>
                    <a:pt x="104" y="268"/>
                    <a:pt x="120" y="268"/>
                  </a:cubicBezTo>
                  <a:cubicBezTo>
                    <a:pt x="163" y="268"/>
                    <a:pt x="199" y="237"/>
                    <a:pt x="223"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2" name="Google Shape;20632;p54"/>
            <p:cNvSpPr/>
            <p:nvPr/>
          </p:nvSpPr>
          <p:spPr>
            <a:xfrm>
              <a:off x="4580575" y="2821700"/>
              <a:ext cx="6425" cy="6425"/>
            </a:xfrm>
            <a:custGeom>
              <a:avLst/>
              <a:gdLst/>
              <a:ahLst/>
              <a:cxnLst/>
              <a:rect l="l" t="t" r="r" b="b"/>
              <a:pathLst>
                <a:path w="257" h="257" extrusionOk="0">
                  <a:moveTo>
                    <a:pt x="136" y="0"/>
                  </a:moveTo>
                  <a:cubicBezTo>
                    <a:pt x="85" y="0"/>
                    <a:pt x="44" y="30"/>
                    <a:pt x="17" y="71"/>
                  </a:cubicBezTo>
                  <a:cubicBezTo>
                    <a:pt x="1" y="141"/>
                    <a:pt x="34" y="227"/>
                    <a:pt x="83" y="244"/>
                  </a:cubicBezTo>
                  <a:cubicBezTo>
                    <a:pt x="97" y="253"/>
                    <a:pt x="113" y="257"/>
                    <a:pt x="128" y="257"/>
                  </a:cubicBezTo>
                  <a:cubicBezTo>
                    <a:pt x="170" y="257"/>
                    <a:pt x="211" y="225"/>
                    <a:pt x="223" y="174"/>
                  </a:cubicBezTo>
                  <a:cubicBezTo>
                    <a:pt x="256" y="108"/>
                    <a:pt x="223" y="38"/>
                    <a:pt x="170" y="5"/>
                  </a:cubicBezTo>
                  <a:cubicBezTo>
                    <a:pt x="158" y="2"/>
                    <a:pt x="14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3" name="Google Shape;20633;p54"/>
            <p:cNvSpPr/>
            <p:nvPr/>
          </p:nvSpPr>
          <p:spPr>
            <a:xfrm>
              <a:off x="4945150" y="2958375"/>
              <a:ext cx="5575" cy="6000"/>
            </a:xfrm>
            <a:custGeom>
              <a:avLst/>
              <a:gdLst/>
              <a:ahLst/>
              <a:cxnLst/>
              <a:rect l="l" t="t" r="r" b="b"/>
              <a:pathLst>
                <a:path w="223" h="240" extrusionOk="0">
                  <a:moveTo>
                    <a:pt x="54" y="1"/>
                  </a:moveTo>
                  <a:cubicBezTo>
                    <a:pt x="17" y="50"/>
                    <a:pt x="0" y="137"/>
                    <a:pt x="54" y="190"/>
                  </a:cubicBezTo>
                  <a:cubicBezTo>
                    <a:pt x="70" y="207"/>
                    <a:pt x="87" y="223"/>
                    <a:pt x="120" y="240"/>
                  </a:cubicBezTo>
                  <a:cubicBezTo>
                    <a:pt x="157" y="240"/>
                    <a:pt x="174" y="223"/>
                    <a:pt x="206" y="207"/>
                  </a:cubicBezTo>
                  <a:cubicBezTo>
                    <a:pt x="206" y="190"/>
                    <a:pt x="223" y="190"/>
                    <a:pt x="223" y="170"/>
                  </a:cubicBezTo>
                  <a:cubicBezTo>
                    <a:pt x="174" y="120"/>
                    <a:pt x="120" y="50"/>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4" name="Google Shape;20634;p54"/>
            <p:cNvSpPr/>
            <p:nvPr/>
          </p:nvSpPr>
          <p:spPr>
            <a:xfrm>
              <a:off x="4893200" y="2953625"/>
              <a:ext cx="6000" cy="6425"/>
            </a:xfrm>
            <a:custGeom>
              <a:avLst/>
              <a:gdLst/>
              <a:ahLst/>
              <a:cxnLst/>
              <a:rect l="l" t="t" r="r" b="b"/>
              <a:pathLst>
                <a:path w="240" h="257" extrusionOk="0">
                  <a:moveTo>
                    <a:pt x="103" y="1"/>
                  </a:moveTo>
                  <a:cubicBezTo>
                    <a:pt x="50" y="1"/>
                    <a:pt x="0" y="71"/>
                    <a:pt x="17" y="137"/>
                  </a:cubicBezTo>
                  <a:cubicBezTo>
                    <a:pt x="17" y="174"/>
                    <a:pt x="33" y="207"/>
                    <a:pt x="50" y="223"/>
                  </a:cubicBezTo>
                  <a:cubicBezTo>
                    <a:pt x="87" y="256"/>
                    <a:pt x="103" y="256"/>
                    <a:pt x="136" y="256"/>
                  </a:cubicBezTo>
                  <a:cubicBezTo>
                    <a:pt x="207" y="240"/>
                    <a:pt x="240" y="174"/>
                    <a:pt x="240" y="104"/>
                  </a:cubicBezTo>
                  <a:cubicBezTo>
                    <a:pt x="223" y="71"/>
                    <a:pt x="207" y="34"/>
                    <a:pt x="190" y="17"/>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5" name="Google Shape;20635;p54"/>
            <p:cNvSpPr/>
            <p:nvPr/>
          </p:nvSpPr>
          <p:spPr>
            <a:xfrm>
              <a:off x="4899175" y="2936000"/>
              <a:ext cx="5600" cy="6525"/>
            </a:xfrm>
            <a:custGeom>
              <a:avLst/>
              <a:gdLst/>
              <a:ahLst/>
              <a:cxnLst/>
              <a:rect l="l" t="t" r="r" b="b"/>
              <a:pathLst>
                <a:path w="224" h="261" extrusionOk="0">
                  <a:moveTo>
                    <a:pt x="87" y="1"/>
                  </a:moveTo>
                  <a:cubicBezTo>
                    <a:pt x="71" y="1"/>
                    <a:pt x="38" y="17"/>
                    <a:pt x="17" y="54"/>
                  </a:cubicBezTo>
                  <a:cubicBezTo>
                    <a:pt x="1" y="71"/>
                    <a:pt x="1" y="104"/>
                    <a:pt x="1" y="137"/>
                  </a:cubicBezTo>
                  <a:cubicBezTo>
                    <a:pt x="1" y="174"/>
                    <a:pt x="17" y="207"/>
                    <a:pt x="54" y="223"/>
                  </a:cubicBezTo>
                  <a:cubicBezTo>
                    <a:pt x="71" y="261"/>
                    <a:pt x="104" y="261"/>
                    <a:pt x="120" y="261"/>
                  </a:cubicBezTo>
                  <a:cubicBezTo>
                    <a:pt x="190" y="240"/>
                    <a:pt x="223" y="174"/>
                    <a:pt x="223" y="104"/>
                  </a:cubicBezTo>
                  <a:cubicBezTo>
                    <a:pt x="223" y="71"/>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6" name="Google Shape;20636;p54"/>
            <p:cNvSpPr/>
            <p:nvPr/>
          </p:nvSpPr>
          <p:spPr>
            <a:xfrm>
              <a:off x="4888050" y="2926525"/>
              <a:ext cx="5575" cy="3950"/>
            </a:xfrm>
            <a:custGeom>
              <a:avLst/>
              <a:gdLst/>
              <a:ahLst/>
              <a:cxnLst/>
              <a:rect l="l" t="t" r="r" b="b"/>
              <a:pathLst>
                <a:path w="223" h="158" extrusionOk="0">
                  <a:moveTo>
                    <a:pt x="0" y="1"/>
                  </a:moveTo>
                  <a:lnTo>
                    <a:pt x="0" y="54"/>
                  </a:lnTo>
                  <a:cubicBezTo>
                    <a:pt x="0" y="87"/>
                    <a:pt x="17" y="124"/>
                    <a:pt x="33" y="141"/>
                  </a:cubicBezTo>
                  <a:cubicBezTo>
                    <a:pt x="70" y="157"/>
                    <a:pt x="103" y="157"/>
                    <a:pt x="120" y="157"/>
                  </a:cubicBezTo>
                  <a:cubicBezTo>
                    <a:pt x="173" y="157"/>
                    <a:pt x="223" y="87"/>
                    <a:pt x="223" y="38"/>
                  </a:cubicBezTo>
                  <a:cubicBezTo>
                    <a:pt x="153" y="2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7" name="Google Shape;20637;p54"/>
            <p:cNvSpPr/>
            <p:nvPr/>
          </p:nvSpPr>
          <p:spPr>
            <a:xfrm>
              <a:off x="4889275" y="2999500"/>
              <a:ext cx="6100" cy="6525"/>
            </a:xfrm>
            <a:custGeom>
              <a:avLst/>
              <a:gdLst/>
              <a:ahLst/>
              <a:cxnLst/>
              <a:rect l="l" t="t" r="r" b="b"/>
              <a:pathLst>
                <a:path w="244" h="261" extrusionOk="0">
                  <a:moveTo>
                    <a:pt x="129" y="0"/>
                  </a:moveTo>
                  <a:cubicBezTo>
                    <a:pt x="83" y="0"/>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8" name="Google Shape;20638;p54"/>
            <p:cNvSpPr/>
            <p:nvPr/>
          </p:nvSpPr>
          <p:spPr>
            <a:xfrm>
              <a:off x="4588725" y="2808550"/>
              <a:ext cx="6400" cy="6475"/>
            </a:xfrm>
            <a:custGeom>
              <a:avLst/>
              <a:gdLst/>
              <a:ahLst/>
              <a:cxnLst/>
              <a:rect l="l" t="t" r="r" b="b"/>
              <a:pathLst>
                <a:path w="256" h="259" extrusionOk="0">
                  <a:moveTo>
                    <a:pt x="126" y="1"/>
                  </a:moveTo>
                  <a:cubicBezTo>
                    <a:pt x="86" y="1"/>
                    <a:pt x="45" y="33"/>
                    <a:pt x="33" y="81"/>
                  </a:cubicBezTo>
                  <a:cubicBezTo>
                    <a:pt x="0" y="151"/>
                    <a:pt x="33" y="221"/>
                    <a:pt x="87" y="254"/>
                  </a:cubicBezTo>
                  <a:cubicBezTo>
                    <a:pt x="98" y="257"/>
                    <a:pt x="109" y="259"/>
                    <a:pt x="120" y="259"/>
                  </a:cubicBezTo>
                  <a:cubicBezTo>
                    <a:pt x="171" y="259"/>
                    <a:pt x="212" y="226"/>
                    <a:pt x="239" y="168"/>
                  </a:cubicBezTo>
                  <a:cubicBezTo>
                    <a:pt x="256" y="102"/>
                    <a:pt x="223" y="32"/>
                    <a:pt x="169" y="15"/>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9" name="Google Shape;20639;p54"/>
            <p:cNvSpPr/>
            <p:nvPr/>
          </p:nvSpPr>
          <p:spPr>
            <a:xfrm>
              <a:off x="4584800" y="2869825"/>
              <a:ext cx="6100" cy="6700"/>
            </a:xfrm>
            <a:custGeom>
              <a:avLst/>
              <a:gdLst/>
              <a:ahLst/>
              <a:cxnLst/>
              <a:rect l="l" t="t" r="r" b="b"/>
              <a:pathLst>
                <a:path w="244" h="268" extrusionOk="0">
                  <a:moveTo>
                    <a:pt x="104" y="1"/>
                  </a:moveTo>
                  <a:cubicBezTo>
                    <a:pt x="54" y="22"/>
                    <a:pt x="1" y="88"/>
                    <a:pt x="17" y="158"/>
                  </a:cubicBezTo>
                  <a:cubicBezTo>
                    <a:pt x="17" y="191"/>
                    <a:pt x="38" y="228"/>
                    <a:pt x="71" y="244"/>
                  </a:cubicBezTo>
                  <a:cubicBezTo>
                    <a:pt x="82" y="256"/>
                    <a:pt x="102" y="268"/>
                    <a:pt x="120" y="268"/>
                  </a:cubicBezTo>
                  <a:cubicBezTo>
                    <a:pt x="128" y="268"/>
                    <a:pt x="135" y="266"/>
                    <a:pt x="141" y="261"/>
                  </a:cubicBezTo>
                  <a:cubicBezTo>
                    <a:pt x="174" y="261"/>
                    <a:pt x="207" y="244"/>
                    <a:pt x="223" y="207"/>
                  </a:cubicBezTo>
                  <a:cubicBezTo>
                    <a:pt x="244" y="191"/>
                    <a:pt x="244" y="158"/>
                    <a:pt x="244" y="125"/>
                  </a:cubicBezTo>
                  <a:cubicBezTo>
                    <a:pt x="223" y="88"/>
                    <a:pt x="223" y="55"/>
                    <a:pt x="190" y="38"/>
                  </a:cubicBezTo>
                  <a:cubicBezTo>
                    <a:pt x="190" y="22"/>
                    <a:pt x="174" y="22"/>
                    <a:pt x="174" y="22"/>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0" name="Google Shape;20640;p54"/>
            <p:cNvSpPr/>
            <p:nvPr/>
          </p:nvSpPr>
          <p:spPr>
            <a:xfrm>
              <a:off x="4593875" y="2833750"/>
              <a:ext cx="6000" cy="6700"/>
            </a:xfrm>
            <a:custGeom>
              <a:avLst/>
              <a:gdLst/>
              <a:ahLst/>
              <a:cxnLst/>
              <a:rect l="l" t="t" r="r" b="b"/>
              <a:pathLst>
                <a:path w="240" h="268" extrusionOk="0">
                  <a:moveTo>
                    <a:pt x="137" y="1"/>
                  </a:moveTo>
                  <a:cubicBezTo>
                    <a:pt x="104" y="1"/>
                    <a:pt x="66" y="22"/>
                    <a:pt x="50" y="38"/>
                  </a:cubicBezTo>
                  <a:cubicBezTo>
                    <a:pt x="0" y="88"/>
                    <a:pt x="0" y="158"/>
                    <a:pt x="33" y="228"/>
                  </a:cubicBezTo>
                  <a:cubicBezTo>
                    <a:pt x="52" y="255"/>
                    <a:pt x="81" y="267"/>
                    <a:pt x="113" y="267"/>
                  </a:cubicBezTo>
                  <a:cubicBezTo>
                    <a:pt x="139" y="267"/>
                    <a:pt x="166" y="259"/>
                    <a:pt x="190" y="244"/>
                  </a:cubicBezTo>
                  <a:cubicBezTo>
                    <a:pt x="240" y="191"/>
                    <a:pt x="240" y="104"/>
                    <a:pt x="207" y="55"/>
                  </a:cubicBezTo>
                  <a:cubicBezTo>
                    <a:pt x="190" y="38"/>
                    <a:pt x="170" y="22"/>
                    <a:pt x="153" y="22"/>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1" name="Google Shape;20641;p54"/>
            <p:cNvSpPr/>
            <p:nvPr/>
          </p:nvSpPr>
          <p:spPr>
            <a:xfrm>
              <a:off x="4604600" y="2849350"/>
              <a:ext cx="5575" cy="6550"/>
            </a:xfrm>
            <a:custGeom>
              <a:avLst/>
              <a:gdLst/>
              <a:ahLst/>
              <a:cxnLst/>
              <a:rect l="l" t="t" r="r" b="b"/>
              <a:pathLst>
                <a:path w="223" h="262" extrusionOk="0">
                  <a:moveTo>
                    <a:pt x="114" y="1"/>
                  </a:moveTo>
                  <a:cubicBezTo>
                    <a:pt x="107" y="1"/>
                    <a:pt x="103" y="6"/>
                    <a:pt x="103" y="16"/>
                  </a:cubicBezTo>
                  <a:cubicBezTo>
                    <a:pt x="33" y="16"/>
                    <a:pt x="0" y="82"/>
                    <a:pt x="0" y="152"/>
                  </a:cubicBezTo>
                  <a:cubicBezTo>
                    <a:pt x="0" y="185"/>
                    <a:pt x="33" y="222"/>
                    <a:pt x="50" y="239"/>
                  </a:cubicBezTo>
                  <a:cubicBezTo>
                    <a:pt x="64" y="250"/>
                    <a:pt x="85" y="262"/>
                    <a:pt x="102" y="262"/>
                  </a:cubicBezTo>
                  <a:cubicBezTo>
                    <a:pt x="109" y="262"/>
                    <a:pt x="115" y="260"/>
                    <a:pt x="120" y="255"/>
                  </a:cubicBezTo>
                  <a:cubicBezTo>
                    <a:pt x="153" y="255"/>
                    <a:pt x="190" y="239"/>
                    <a:pt x="206" y="202"/>
                  </a:cubicBezTo>
                  <a:cubicBezTo>
                    <a:pt x="223" y="185"/>
                    <a:pt x="223" y="152"/>
                    <a:pt x="223" y="119"/>
                  </a:cubicBezTo>
                  <a:cubicBezTo>
                    <a:pt x="223" y="82"/>
                    <a:pt x="206" y="49"/>
                    <a:pt x="173" y="32"/>
                  </a:cubicBezTo>
                  <a:cubicBezTo>
                    <a:pt x="173" y="16"/>
                    <a:pt x="153" y="16"/>
                    <a:pt x="153" y="16"/>
                  </a:cubicBezTo>
                  <a:lnTo>
                    <a:pt x="136" y="16"/>
                  </a:lnTo>
                  <a:cubicBezTo>
                    <a:pt x="128" y="6"/>
                    <a:pt x="12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2" name="Google Shape;20642;p54"/>
            <p:cNvSpPr/>
            <p:nvPr/>
          </p:nvSpPr>
          <p:spPr>
            <a:xfrm>
              <a:off x="4561625" y="2982800"/>
              <a:ext cx="3000" cy="6525"/>
            </a:xfrm>
            <a:custGeom>
              <a:avLst/>
              <a:gdLst/>
              <a:ahLst/>
              <a:cxnLst/>
              <a:rect l="l" t="t" r="r" b="b"/>
              <a:pathLst>
                <a:path w="120" h="261" extrusionOk="0">
                  <a:moveTo>
                    <a:pt x="0" y="1"/>
                  </a:moveTo>
                  <a:lnTo>
                    <a:pt x="0" y="260"/>
                  </a:lnTo>
                  <a:cubicBezTo>
                    <a:pt x="54" y="260"/>
                    <a:pt x="87" y="223"/>
                    <a:pt x="103" y="174"/>
                  </a:cubicBezTo>
                  <a:cubicBezTo>
                    <a:pt x="120" y="141"/>
                    <a:pt x="103" y="87"/>
                    <a:pt x="87" y="38"/>
                  </a:cubicBezTo>
                  <a:cubicBezTo>
                    <a:pt x="70" y="38"/>
                    <a:pt x="54" y="17"/>
                    <a:pt x="37" y="17"/>
                  </a:cubicBezTo>
                  <a:cubicBezTo>
                    <a:pt x="17"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3" name="Google Shape;20643;p54"/>
            <p:cNvSpPr/>
            <p:nvPr/>
          </p:nvSpPr>
          <p:spPr>
            <a:xfrm>
              <a:off x="4601200" y="2820050"/>
              <a:ext cx="5575" cy="6700"/>
            </a:xfrm>
            <a:custGeom>
              <a:avLst/>
              <a:gdLst/>
              <a:ahLst/>
              <a:cxnLst/>
              <a:rect l="l" t="t" r="r" b="b"/>
              <a:pathLst>
                <a:path w="223" h="268" extrusionOk="0">
                  <a:moveTo>
                    <a:pt x="103" y="1"/>
                  </a:moveTo>
                  <a:cubicBezTo>
                    <a:pt x="33" y="17"/>
                    <a:pt x="0" y="87"/>
                    <a:pt x="0" y="157"/>
                  </a:cubicBezTo>
                  <a:cubicBezTo>
                    <a:pt x="0" y="190"/>
                    <a:pt x="17" y="223"/>
                    <a:pt x="50" y="240"/>
                  </a:cubicBezTo>
                  <a:cubicBezTo>
                    <a:pt x="61" y="254"/>
                    <a:pt x="84" y="267"/>
                    <a:pt x="108" y="267"/>
                  </a:cubicBezTo>
                  <a:cubicBezTo>
                    <a:pt x="117" y="267"/>
                    <a:pt x="127" y="265"/>
                    <a:pt x="136" y="260"/>
                  </a:cubicBezTo>
                  <a:cubicBezTo>
                    <a:pt x="186" y="260"/>
                    <a:pt x="223" y="190"/>
                    <a:pt x="223" y="120"/>
                  </a:cubicBezTo>
                  <a:cubicBezTo>
                    <a:pt x="223" y="87"/>
                    <a:pt x="206" y="54"/>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4" name="Google Shape;20644;p54"/>
            <p:cNvSpPr/>
            <p:nvPr/>
          </p:nvSpPr>
          <p:spPr>
            <a:xfrm>
              <a:off x="4596875" y="2866125"/>
              <a:ext cx="6000" cy="6325"/>
            </a:xfrm>
            <a:custGeom>
              <a:avLst/>
              <a:gdLst/>
              <a:ahLst/>
              <a:cxnLst/>
              <a:rect l="l" t="t" r="r" b="b"/>
              <a:pathLst>
                <a:path w="240" h="253" extrusionOk="0">
                  <a:moveTo>
                    <a:pt x="121" y="0"/>
                  </a:moveTo>
                  <a:cubicBezTo>
                    <a:pt x="76" y="0"/>
                    <a:pt x="41" y="31"/>
                    <a:pt x="17" y="83"/>
                  </a:cubicBezTo>
                  <a:cubicBezTo>
                    <a:pt x="0" y="149"/>
                    <a:pt x="33" y="219"/>
                    <a:pt x="87" y="252"/>
                  </a:cubicBezTo>
                  <a:lnTo>
                    <a:pt x="136" y="252"/>
                  </a:lnTo>
                  <a:cubicBezTo>
                    <a:pt x="173" y="252"/>
                    <a:pt x="223" y="219"/>
                    <a:pt x="223" y="186"/>
                  </a:cubicBezTo>
                  <a:cubicBezTo>
                    <a:pt x="239" y="132"/>
                    <a:pt x="239" y="83"/>
                    <a:pt x="206" y="46"/>
                  </a:cubicBezTo>
                  <a:cubicBezTo>
                    <a:pt x="206" y="29"/>
                    <a:pt x="190" y="13"/>
                    <a:pt x="173" y="13"/>
                  </a:cubicBezTo>
                  <a:cubicBezTo>
                    <a:pt x="155" y="4"/>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45" name="Google Shape;20645;p54"/>
          <p:cNvSpPr/>
          <p:nvPr/>
        </p:nvSpPr>
        <p:spPr>
          <a:xfrm rot="10800000" flipH="1">
            <a:off x="410206" y="1976937"/>
            <a:ext cx="846599" cy="69270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6" name="Google Shape;20646;p54"/>
          <p:cNvSpPr/>
          <p:nvPr/>
        </p:nvSpPr>
        <p:spPr>
          <a:xfrm flipH="1">
            <a:off x="351625" y="3210400"/>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7" name="Google Shape;20647;p54"/>
          <p:cNvSpPr/>
          <p:nvPr/>
        </p:nvSpPr>
        <p:spPr>
          <a:xfrm flipH="1">
            <a:off x="6945632" y="447837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CUSTOM_27">
    <p:spTree>
      <p:nvGrpSpPr>
        <p:cNvPr id="1" name="Shape 20648"/>
        <p:cNvGrpSpPr/>
        <p:nvPr/>
      </p:nvGrpSpPr>
      <p:grpSpPr>
        <a:xfrm>
          <a:off x="0" y="0"/>
          <a:ext cx="0" cy="0"/>
          <a:chOff x="0" y="0"/>
          <a:chExt cx="0" cy="0"/>
        </a:xfrm>
      </p:grpSpPr>
      <p:sp>
        <p:nvSpPr>
          <p:cNvPr id="20649" name="Google Shape;20649;p55"/>
          <p:cNvSpPr/>
          <p:nvPr/>
        </p:nvSpPr>
        <p:spPr>
          <a:xfrm rot="10800000">
            <a:off x="-481625" y="-182998"/>
            <a:ext cx="1791600" cy="1887873"/>
          </a:xfrm>
          <a:custGeom>
            <a:avLst/>
            <a:gdLst/>
            <a:ahLst/>
            <a:cxnLst/>
            <a:rect l="l" t="t" r="r" b="b"/>
            <a:pathLst>
              <a:path w="3592" h="3785" extrusionOk="0">
                <a:moveTo>
                  <a:pt x="1450" y="1"/>
                </a:moveTo>
                <a:cubicBezTo>
                  <a:pt x="1202" y="1"/>
                  <a:pt x="970" y="64"/>
                  <a:pt x="809" y="263"/>
                </a:cubicBezTo>
                <a:cubicBezTo>
                  <a:pt x="706" y="400"/>
                  <a:pt x="652" y="589"/>
                  <a:pt x="619" y="762"/>
                </a:cubicBezTo>
                <a:cubicBezTo>
                  <a:pt x="413" y="1772"/>
                  <a:pt x="207" y="2787"/>
                  <a:pt x="1" y="3784"/>
                </a:cubicBezTo>
                <a:lnTo>
                  <a:pt x="3592" y="3784"/>
                </a:lnTo>
                <a:lnTo>
                  <a:pt x="3592" y="400"/>
                </a:lnTo>
                <a:cubicBezTo>
                  <a:pt x="3039" y="263"/>
                  <a:pt x="2442" y="193"/>
                  <a:pt x="2062" y="90"/>
                </a:cubicBezTo>
                <a:cubicBezTo>
                  <a:pt x="1869" y="44"/>
                  <a:pt x="1654"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50" name="Google Shape;20650;p55"/>
          <p:cNvGrpSpPr/>
          <p:nvPr/>
        </p:nvGrpSpPr>
        <p:grpSpPr>
          <a:xfrm flipH="1">
            <a:off x="8674412" y="-183011"/>
            <a:ext cx="901674" cy="1575190"/>
            <a:chOff x="5052950" y="2452900"/>
            <a:chExt cx="213900" cy="373675"/>
          </a:xfrm>
        </p:grpSpPr>
        <p:sp>
          <p:nvSpPr>
            <p:cNvPr id="20651" name="Google Shape;20651;p55"/>
            <p:cNvSpPr/>
            <p:nvPr/>
          </p:nvSpPr>
          <p:spPr>
            <a:xfrm>
              <a:off x="5133675" y="2625975"/>
              <a:ext cx="6100" cy="6575"/>
            </a:xfrm>
            <a:custGeom>
              <a:avLst/>
              <a:gdLst/>
              <a:ahLst/>
              <a:cxnLst/>
              <a:rect l="l" t="t" r="r" b="b"/>
              <a:pathLst>
                <a:path w="244" h="263" extrusionOk="0">
                  <a:moveTo>
                    <a:pt x="103" y="0"/>
                  </a:moveTo>
                  <a:cubicBezTo>
                    <a:pt x="70" y="17"/>
                    <a:pt x="54" y="33"/>
                    <a:pt x="37" y="50"/>
                  </a:cubicBezTo>
                  <a:cubicBezTo>
                    <a:pt x="0" y="87"/>
                    <a:pt x="0" y="120"/>
                    <a:pt x="0" y="153"/>
                  </a:cubicBezTo>
                  <a:cubicBezTo>
                    <a:pt x="17" y="190"/>
                    <a:pt x="37" y="223"/>
                    <a:pt x="54" y="239"/>
                  </a:cubicBezTo>
                  <a:cubicBezTo>
                    <a:pt x="65" y="251"/>
                    <a:pt x="85" y="263"/>
                    <a:pt x="109" y="263"/>
                  </a:cubicBezTo>
                  <a:cubicBezTo>
                    <a:pt x="119" y="263"/>
                    <a:pt x="129" y="261"/>
                    <a:pt x="140" y="256"/>
                  </a:cubicBezTo>
                  <a:cubicBezTo>
                    <a:pt x="190" y="256"/>
                    <a:pt x="243" y="190"/>
                    <a:pt x="223" y="120"/>
                  </a:cubicBezTo>
                  <a:cubicBezTo>
                    <a:pt x="223" y="87"/>
                    <a:pt x="206" y="50"/>
                    <a:pt x="190" y="33"/>
                  </a:cubicBezTo>
                  <a:cubicBezTo>
                    <a:pt x="173" y="17"/>
                    <a:pt x="173" y="17"/>
                    <a:pt x="157" y="17"/>
                  </a:cubicBezTo>
                  <a:cubicBezTo>
                    <a:pt x="14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2" name="Google Shape;20652;p55"/>
            <p:cNvSpPr/>
            <p:nvPr/>
          </p:nvSpPr>
          <p:spPr>
            <a:xfrm>
              <a:off x="5133675" y="2501350"/>
              <a:ext cx="6100" cy="6525"/>
            </a:xfrm>
            <a:custGeom>
              <a:avLst/>
              <a:gdLst/>
              <a:ahLst/>
              <a:cxnLst/>
              <a:rect l="l" t="t" r="r" b="b"/>
              <a:pathLst>
                <a:path w="244" h="261" extrusionOk="0">
                  <a:moveTo>
                    <a:pt x="103" y="1"/>
                  </a:moveTo>
                  <a:cubicBezTo>
                    <a:pt x="54" y="21"/>
                    <a:pt x="0" y="71"/>
                    <a:pt x="17" y="157"/>
                  </a:cubicBezTo>
                  <a:cubicBezTo>
                    <a:pt x="17" y="190"/>
                    <a:pt x="37" y="207"/>
                    <a:pt x="54" y="244"/>
                  </a:cubicBezTo>
                  <a:cubicBezTo>
                    <a:pt x="87" y="260"/>
                    <a:pt x="120" y="260"/>
                    <a:pt x="140" y="260"/>
                  </a:cubicBezTo>
                  <a:cubicBezTo>
                    <a:pt x="206" y="244"/>
                    <a:pt x="243" y="174"/>
                    <a:pt x="243" y="104"/>
                  </a:cubicBezTo>
                  <a:cubicBezTo>
                    <a:pt x="223" y="71"/>
                    <a:pt x="206" y="2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3" name="Google Shape;20653;p55"/>
            <p:cNvSpPr/>
            <p:nvPr/>
          </p:nvSpPr>
          <p:spPr>
            <a:xfrm>
              <a:off x="5132025" y="2593950"/>
              <a:ext cx="6400" cy="6675"/>
            </a:xfrm>
            <a:custGeom>
              <a:avLst/>
              <a:gdLst/>
              <a:ahLst/>
              <a:cxnLst/>
              <a:rect l="l" t="t" r="r" b="b"/>
              <a:pathLst>
                <a:path w="256" h="267" extrusionOk="0">
                  <a:moveTo>
                    <a:pt x="118" y="0"/>
                  </a:moveTo>
                  <a:cubicBezTo>
                    <a:pt x="100" y="0"/>
                    <a:pt x="78" y="13"/>
                    <a:pt x="66" y="28"/>
                  </a:cubicBezTo>
                  <a:cubicBezTo>
                    <a:pt x="17" y="77"/>
                    <a:pt x="0" y="164"/>
                    <a:pt x="50" y="213"/>
                  </a:cubicBezTo>
                  <a:cubicBezTo>
                    <a:pt x="66" y="234"/>
                    <a:pt x="83" y="250"/>
                    <a:pt x="120" y="267"/>
                  </a:cubicBezTo>
                  <a:cubicBezTo>
                    <a:pt x="153" y="267"/>
                    <a:pt x="169" y="250"/>
                    <a:pt x="206" y="234"/>
                  </a:cubicBezTo>
                  <a:cubicBezTo>
                    <a:pt x="239" y="180"/>
                    <a:pt x="256" y="110"/>
                    <a:pt x="223" y="44"/>
                  </a:cubicBezTo>
                  <a:cubicBezTo>
                    <a:pt x="206" y="28"/>
                    <a:pt x="186" y="7"/>
                    <a:pt x="169" y="7"/>
                  </a:cubicBezTo>
                  <a:lnTo>
                    <a:pt x="136" y="7"/>
                  </a:lnTo>
                  <a:cubicBezTo>
                    <a:pt x="132" y="2"/>
                    <a:pt x="12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4" name="Google Shape;20654;p55"/>
            <p:cNvSpPr/>
            <p:nvPr/>
          </p:nvSpPr>
          <p:spPr>
            <a:xfrm>
              <a:off x="5134075" y="2530625"/>
              <a:ext cx="6100" cy="6425"/>
            </a:xfrm>
            <a:custGeom>
              <a:avLst/>
              <a:gdLst/>
              <a:ahLst/>
              <a:cxnLst/>
              <a:rect l="l" t="t" r="r" b="b"/>
              <a:pathLst>
                <a:path w="244" h="257" extrusionOk="0">
                  <a:moveTo>
                    <a:pt x="104" y="1"/>
                  </a:moveTo>
                  <a:cubicBezTo>
                    <a:pt x="87" y="1"/>
                    <a:pt x="71" y="17"/>
                    <a:pt x="54" y="33"/>
                  </a:cubicBezTo>
                  <a:cubicBezTo>
                    <a:pt x="21" y="50"/>
                    <a:pt x="1" y="104"/>
                    <a:pt x="21" y="137"/>
                  </a:cubicBezTo>
                  <a:cubicBezTo>
                    <a:pt x="21" y="170"/>
                    <a:pt x="38" y="207"/>
                    <a:pt x="54" y="223"/>
                  </a:cubicBezTo>
                  <a:cubicBezTo>
                    <a:pt x="87" y="256"/>
                    <a:pt x="104" y="256"/>
                    <a:pt x="141" y="256"/>
                  </a:cubicBezTo>
                  <a:cubicBezTo>
                    <a:pt x="190" y="240"/>
                    <a:pt x="244" y="190"/>
                    <a:pt x="244" y="120"/>
                  </a:cubicBezTo>
                  <a:lnTo>
                    <a:pt x="244" y="104"/>
                  </a:lnTo>
                  <a:cubicBezTo>
                    <a:pt x="227" y="50"/>
                    <a:pt x="20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5" name="Google Shape;20655;p55"/>
            <p:cNvSpPr/>
            <p:nvPr/>
          </p:nvSpPr>
          <p:spPr>
            <a:xfrm>
              <a:off x="5132425" y="2547225"/>
              <a:ext cx="6000" cy="6525"/>
            </a:xfrm>
            <a:custGeom>
              <a:avLst/>
              <a:gdLst/>
              <a:ahLst/>
              <a:cxnLst/>
              <a:rect l="l" t="t" r="r" b="b"/>
              <a:pathLst>
                <a:path w="240" h="261" extrusionOk="0">
                  <a:moveTo>
                    <a:pt x="126" y="0"/>
                  </a:moveTo>
                  <a:cubicBezTo>
                    <a:pt x="81" y="0"/>
                    <a:pt x="31" y="33"/>
                    <a:pt x="17" y="91"/>
                  </a:cubicBezTo>
                  <a:cubicBezTo>
                    <a:pt x="1" y="145"/>
                    <a:pt x="17" y="227"/>
                    <a:pt x="87" y="248"/>
                  </a:cubicBezTo>
                  <a:cubicBezTo>
                    <a:pt x="100" y="256"/>
                    <a:pt x="115" y="261"/>
                    <a:pt x="130" y="261"/>
                  </a:cubicBezTo>
                  <a:cubicBezTo>
                    <a:pt x="170" y="261"/>
                    <a:pt x="211" y="229"/>
                    <a:pt x="223" y="178"/>
                  </a:cubicBezTo>
                  <a:cubicBezTo>
                    <a:pt x="240" y="107"/>
                    <a:pt x="223" y="42"/>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6" name="Google Shape;20656;p55"/>
            <p:cNvSpPr/>
            <p:nvPr/>
          </p:nvSpPr>
          <p:spPr>
            <a:xfrm>
              <a:off x="5125925" y="2610500"/>
              <a:ext cx="5600" cy="6600"/>
            </a:xfrm>
            <a:custGeom>
              <a:avLst/>
              <a:gdLst/>
              <a:ahLst/>
              <a:cxnLst/>
              <a:rect l="l" t="t" r="r" b="b"/>
              <a:pathLst>
                <a:path w="224" h="264" extrusionOk="0">
                  <a:moveTo>
                    <a:pt x="87" y="1"/>
                  </a:moveTo>
                  <a:cubicBezTo>
                    <a:pt x="38" y="17"/>
                    <a:pt x="1" y="87"/>
                    <a:pt x="1" y="153"/>
                  </a:cubicBezTo>
                  <a:cubicBezTo>
                    <a:pt x="1" y="190"/>
                    <a:pt x="17" y="223"/>
                    <a:pt x="55" y="240"/>
                  </a:cubicBezTo>
                  <a:cubicBezTo>
                    <a:pt x="66" y="252"/>
                    <a:pt x="86" y="263"/>
                    <a:pt x="103" y="263"/>
                  </a:cubicBezTo>
                  <a:cubicBezTo>
                    <a:pt x="109" y="263"/>
                    <a:pt x="116" y="261"/>
                    <a:pt x="120" y="256"/>
                  </a:cubicBezTo>
                  <a:cubicBezTo>
                    <a:pt x="158" y="256"/>
                    <a:pt x="191" y="240"/>
                    <a:pt x="207" y="207"/>
                  </a:cubicBezTo>
                  <a:cubicBezTo>
                    <a:pt x="224" y="190"/>
                    <a:pt x="224" y="153"/>
                    <a:pt x="224" y="120"/>
                  </a:cubicBezTo>
                  <a:cubicBezTo>
                    <a:pt x="224" y="87"/>
                    <a:pt x="207" y="50"/>
                    <a:pt x="174" y="34"/>
                  </a:cubicBezTo>
                  <a:cubicBezTo>
                    <a:pt x="174" y="17"/>
                    <a:pt x="158" y="17"/>
                    <a:pt x="158"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7" name="Google Shape;20657;p55"/>
            <p:cNvSpPr/>
            <p:nvPr/>
          </p:nvSpPr>
          <p:spPr>
            <a:xfrm>
              <a:off x="5128925" y="2643075"/>
              <a:ext cx="6100" cy="6700"/>
            </a:xfrm>
            <a:custGeom>
              <a:avLst/>
              <a:gdLst/>
              <a:ahLst/>
              <a:cxnLst/>
              <a:rect l="l" t="t" r="r" b="b"/>
              <a:pathLst>
                <a:path w="244" h="268" extrusionOk="0">
                  <a:moveTo>
                    <a:pt x="104" y="1"/>
                  </a:moveTo>
                  <a:cubicBezTo>
                    <a:pt x="87" y="21"/>
                    <a:pt x="87" y="21"/>
                    <a:pt x="71" y="21"/>
                  </a:cubicBezTo>
                  <a:cubicBezTo>
                    <a:pt x="38" y="38"/>
                    <a:pt x="0" y="104"/>
                    <a:pt x="0" y="157"/>
                  </a:cubicBezTo>
                  <a:cubicBezTo>
                    <a:pt x="21" y="190"/>
                    <a:pt x="38" y="227"/>
                    <a:pt x="54" y="244"/>
                  </a:cubicBezTo>
                  <a:cubicBezTo>
                    <a:pt x="66" y="255"/>
                    <a:pt x="86" y="267"/>
                    <a:pt x="109" y="267"/>
                  </a:cubicBezTo>
                  <a:cubicBezTo>
                    <a:pt x="119" y="267"/>
                    <a:pt x="130" y="265"/>
                    <a:pt x="141" y="260"/>
                  </a:cubicBezTo>
                  <a:cubicBezTo>
                    <a:pt x="190" y="260"/>
                    <a:pt x="244" y="190"/>
                    <a:pt x="227" y="124"/>
                  </a:cubicBezTo>
                  <a:lnTo>
                    <a:pt x="227" y="87"/>
                  </a:lnTo>
                  <a:cubicBezTo>
                    <a:pt x="207" y="54"/>
                    <a:pt x="190" y="38"/>
                    <a:pt x="157" y="21"/>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8" name="Google Shape;20658;p55"/>
            <p:cNvSpPr/>
            <p:nvPr/>
          </p:nvSpPr>
          <p:spPr>
            <a:xfrm>
              <a:off x="5132425" y="2577825"/>
              <a:ext cx="6000" cy="6525"/>
            </a:xfrm>
            <a:custGeom>
              <a:avLst/>
              <a:gdLst/>
              <a:ahLst/>
              <a:cxnLst/>
              <a:rect l="l" t="t" r="r" b="b"/>
              <a:pathLst>
                <a:path w="240" h="261" extrusionOk="0">
                  <a:moveTo>
                    <a:pt x="104" y="1"/>
                  </a:moveTo>
                  <a:cubicBezTo>
                    <a:pt x="50" y="17"/>
                    <a:pt x="1" y="87"/>
                    <a:pt x="17" y="157"/>
                  </a:cubicBezTo>
                  <a:cubicBezTo>
                    <a:pt x="17" y="190"/>
                    <a:pt x="34" y="207"/>
                    <a:pt x="50" y="240"/>
                  </a:cubicBezTo>
                  <a:cubicBezTo>
                    <a:pt x="87" y="261"/>
                    <a:pt x="120" y="261"/>
                    <a:pt x="137" y="261"/>
                  </a:cubicBezTo>
                  <a:cubicBezTo>
                    <a:pt x="207" y="240"/>
                    <a:pt x="240" y="174"/>
                    <a:pt x="240" y="104"/>
                  </a:cubicBezTo>
                  <a:cubicBezTo>
                    <a:pt x="223" y="71"/>
                    <a:pt x="207" y="54"/>
                    <a:pt x="190" y="17"/>
                  </a:cubicBezTo>
                  <a:cubicBezTo>
                    <a:pt x="190" y="17"/>
                    <a:pt x="170" y="17"/>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9" name="Google Shape;20659;p55"/>
            <p:cNvSpPr/>
            <p:nvPr/>
          </p:nvSpPr>
          <p:spPr>
            <a:xfrm>
              <a:off x="5130275" y="2470125"/>
              <a:ext cx="6000" cy="6825"/>
            </a:xfrm>
            <a:custGeom>
              <a:avLst/>
              <a:gdLst/>
              <a:ahLst/>
              <a:cxnLst/>
              <a:rect l="l" t="t" r="r" b="b"/>
              <a:pathLst>
                <a:path w="240" h="273" extrusionOk="0">
                  <a:moveTo>
                    <a:pt x="126" y="0"/>
                  </a:moveTo>
                  <a:cubicBezTo>
                    <a:pt x="120" y="0"/>
                    <a:pt x="111" y="4"/>
                    <a:pt x="103" y="13"/>
                  </a:cubicBezTo>
                  <a:cubicBezTo>
                    <a:pt x="50" y="13"/>
                    <a:pt x="0" y="83"/>
                    <a:pt x="17" y="153"/>
                  </a:cubicBezTo>
                  <a:cubicBezTo>
                    <a:pt x="17" y="186"/>
                    <a:pt x="33" y="219"/>
                    <a:pt x="70" y="239"/>
                  </a:cubicBezTo>
                  <a:cubicBezTo>
                    <a:pt x="87" y="256"/>
                    <a:pt x="103" y="272"/>
                    <a:pt x="136" y="272"/>
                  </a:cubicBezTo>
                  <a:cubicBezTo>
                    <a:pt x="173" y="256"/>
                    <a:pt x="190" y="239"/>
                    <a:pt x="206" y="202"/>
                  </a:cubicBezTo>
                  <a:cubicBezTo>
                    <a:pt x="223" y="186"/>
                    <a:pt x="239" y="153"/>
                    <a:pt x="223" y="116"/>
                  </a:cubicBezTo>
                  <a:cubicBezTo>
                    <a:pt x="223" y="83"/>
                    <a:pt x="206" y="50"/>
                    <a:pt x="190" y="33"/>
                  </a:cubicBezTo>
                  <a:cubicBezTo>
                    <a:pt x="173" y="13"/>
                    <a:pt x="173" y="13"/>
                    <a:pt x="153" y="13"/>
                  </a:cubicBezTo>
                  <a:lnTo>
                    <a:pt x="136" y="13"/>
                  </a:lnTo>
                  <a:cubicBezTo>
                    <a:pt x="136" y="4"/>
                    <a:pt x="13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0" name="Google Shape;20660;p55"/>
            <p:cNvSpPr/>
            <p:nvPr/>
          </p:nvSpPr>
          <p:spPr>
            <a:xfrm>
              <a:off x="5116975" y="2504300"/>
              <a:ext cx="6400" cy="6550"/>
            </a:xfrm>
            <a:custGeom>
              <a:avLst/>
              <a:gdLst/>
              <a:ahLst/>
              <a:cxnLst/>
              <a:rect l="l" t="t" r="r" b="b"/>
              <a:pathLst>
                <a:path w="256" h="262" extrusionOk="0">
                  <a:moveTo>
                    <a:pt x="140" y="1"/>
                  </a:moveTo>
                  <a:cubicBezTo>
                    <a:pt x="95" y="1"/>
                    <a:pt x="47" y="35"/>
                    <a:pt x="33" y="89"/>
                  </a:cubicBezTo>
                  <a:cubicBezTo>
                    <a:pt x="0" y="159"/>
                    <a:pt x="33" y="229"/>
                    <a:pt x="87" y="262"/>
                  </a:cubicBezTo>
                  <a:lnTo>
                    <a:pt x="136" y="262"/>
                  </a:lnTo>
                  <a:cubicBezTo>
                    <a:pt x="190" y="262"/>
                    <a:pt x="223" y="229"/>
                    <a:pt x="239" y="175"/>
                  </a:cubicBezTo>
                  <a:cubicBezTo>
                    <a:pt x="256" y="126"/>
                    <a:pt x="239" y="72"/>
                    <a:pt x="206" y="39"/>
                  </a:cubicBezTo>
                  <a:cubicBezTo>
                    <a:pt x="206" y="39"/>
                    <a:pt x="190" y="23"/>
                    <a:pt x="169" y="6"/>
                  </a:cubicBezTo>
                  <a:cubicBezTo>
                    <a:pt x="160" y="2"/>
                    <a:pt x="15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1" name="Google Shape;20661;p55"/>
            <p:cNvSpPr/>
            <p:nvPr/>
          </p:nvSpPr>
          <p:spPr>
            <a:xfrm>
              <a:off x="5106650" y="2535675"/>
              <a:ext cx="6425" cy="6525"/>
            </a:xfrm>
            <a:custGeom>
              <a:avLst/>
              <a:gdLst/>
              <a:ahLst/>
              <a:cxnLst/>
              <a:rect l="l" t="t" r="r" b="b"/>
              <a:pathLst>
                <a:path w="257" h="261" extrusionOk="0">
                  <a:moveTo>
                    <a:pt x="142" y="0"/>
                  </a:moveTo>
                  <a:cubicBezTo>
                    <a:pt x="97" y="0"/>
                    <a:pt x="47" y="30"/>
                    <a:pt x="34" y="71"/>
                  </a:cubicBezTo>
                  <a:cubicBezTo>
                    <a:pt x="1" y="141"/>
                    <a:pt x="34" y="227"/>
                    <a:pt x="88" y="244"/>
                  </a:cubicBezTo>
                  <a:cubicBezTo>
                    <a:pt x="104" y="260"/>
                    <a:pt x="120" y="260"/>
                    <a:pt x="137" y="260"/>
                  </a:cubicBezTo>
                  <a:cubicBezTo>
                    <a:pt x="191" y="244"/>
                    <a:pt x="224" y="227"/>
                    <a:pt x="240" y="174"/>
                  </a:cubicBezTo>
                  <a:cubicBezTo>
                    <a:pt x="257" y="124"/>
                    <a:pt x="240" y="71"/>
                    <a:pt x="207" y="38"/>
                  </a:cubicBezTo>
                  <a:cubicBezTo>
                    <a:pt x="207" y="21"/>
                    <a:pt x="191" y="21"/>
                    <a:pt x="170" y="5"/>
                  </a:cubicBezTo>
                  <a:cubicBezTo>
                    <a:pt x="161" y="2"/>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2" name="Google Shape;20662;p55"/>
            <p:cNvSpPr/>
            <p:nvPr/>
          </p:nvSpPr>
          <p:spPr>
            <a:xfrm>
              <a:off x="5110875" y="2490625"/>
              <a:ext cx="5700" cy="6700"/>
            </a:xfrm>
            <a:custGeom>
              <a:avLst/>
              <a:gdLst/>
              <a:ahLst/>
              <a:cxnLst/>
              <a:rect l="l" t="t" r="r" b="b"/>
              <a:pathLst>
                <a:path w="228" h="268" extrusionOk="0">
                  <a:moveTo>
                    <a:pt x="104" y="1"/>
                  </a:moveTo>
                  <a:cubicBezTo>
                    <a:pt x="38" y="17"/>
                    <a:pt x="1" y="87"/>
                    <a:pt x="1" y="157"/>
                  </a:cubicBezTo>
                  <a:cubicBezTo>
                    <a:pt x="22" y="190"/>
                    <a:pt x="38" y="223"/>
                    <a:pt x="55" y="244"/>
                  </a:cubicBezTo>
                  <a:cubicBezTo>
                    <a:pt x="66" y="256"/>
                    <a:pt x="86" y="267"/>
                    <a:pt x="110" y="267"/>
                  </a:cubicBezTo>
                  <a:cubicBezTo>
                    <a:pt x="120" y="267"/>
                    <a:pt x="130" y="265"/>
                    <a:pt x="141" y="261"/>
                  </a:cubicBezTo>
                  <a:cubicBezTo>
                    <a:pt x="174" y="261"/>
                    <a:pt x="191" y="244"/>
                    <a:pt x="207" y="207"/>
                  </a:cubicBezTo>
                  <a:cubicBezTo>
                    <a:pt x="228" y="190"/>
                    <a:pt x="228" y="157"/>
                    <a:pt x="228" y="120"/>
                  </a:cubicBezTo>
                  <a:cubicBezTo>
                    <a:pt x="228" y="87"/>
                    <a:pt x="207" y="54"/>
                    <a:pt x="191" y="38"/>
                  </a:cubicBezTo>
                  <a:cubicBezTo>
                    <a:pt x="174" y="17"/>
                    <a:pt x="174" y="17"/>
                    <a:pt x="158" y="17"/>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3" name="Google Shape;20663;p55"/>
            <p:cNvSpPr/>
            <p:nvPr/>
          </p:nvSpPr>
          <p:spPr>
            <a:xfrm>
              <a:off x="5099750" y="2677100"/>
              <a:ext cx="6000" cy="6400"/>
            </a:xfrm>
            <a:custGeom>
              <a:avLst/>
              <a:gdLst/>
              <a:ahLst/>
              <a:cxnLst/>
              <a:rect l="l" t="t" r="r" b="b"/>
              <a:pathLst>
                <a:path w="240" h="256" extrusionOk="0">
                  <a:moveTo>
                    <a:pt x="104" y="0"/>
                  </a:moveTo>
                  <a:cubicBezTo>
                    <a:pt x="54" y="17"/>
                    <a:pt x="1" y="83"/>
                    <a:pt x="17" y="153"/>
                  </a:cubicBezTo>
                  <a:cubicBezTo>
                    <a:pt x="17" y="186"/>
                    <a:pt x="34" y="223"/>
                    <a:pt x="54" y="239"/>
                  </a:cubicBezTo>
                  <a:cubicBezTo>
                    <a:pt x="87" y="256"/>
                    <a:pt x="104" y="256"/>
                    <a:pt x="137" y="256"/>
                  </a:cubicBezTo>
                  <a:cubicBezTo>
                    <a:pt x="207" y="239"/>
                    <a:pt x="240" y="186"/>
                    <a:pt x="223" y="103"/>
                  </a:cubicBezTo>
                  <a:cubicBezTo>
                    <a:pt x="223" y="66"/>
                    <a:pt x="207" y="50"/>
                    <a:pt x="190" y="17"/>
                  </a:cubicBezTo>
                  <a:lnTo>
                    <a:pt x="15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4" name="Google Shape;20664;p55"/>
            <p:cNvSpPr/>
            <p:nvPr/>
          </p:nvSpPr>
          <p:spPr>
            <a:xfrm>
              <a:off x="5122950" y="2486900"/>
              <a:ext cx="6000" cy="6325"/>
            </a:xfrm>
            <a:custGeom>
              <a:avLst/>
              <a:gdLst/>
              <a:ahLst/>
              <a:cxnLst/>
              <a:rect l="l" t="t" r="r" b="b"/>
              <a:pathLst>
                <a:path w="240" h="253" extrusionOk="0">
                  <a:moveTo>
                    <a:pt x="112" y="1"/>
                  </a:moveTo>
                  <a:cubicBezTo>
                    <a:pt x="70" y="1"/>
                    <a:pt x="29" y="32"/>
                    <a:pt x="17" y="84"/>
                  </a:cubicBezTo>
                  <a:cubicBezTo>
                    <a:pt x="0" y="150"/>
                    <a:pt x="17" y="220"/>
                    <a:pt x="87" y="253"/>
                  </a:cubicBezTo>
                  <a:lnTo>
                    <a:pt x="136" y="253"/>
                  </a:lnTo>
                  <a:cubicBezTo>
                    <a:pt x="174" y="253"/>
                    <a:pt x="206" y="220"/>
                    <a:pt x="223" y="187"/>
                  </a:cubicBezTo>
                  <a:cubicBezTo>
                    <a:pt x="239" y="133"/>
                    <a:pt x="223" y="84"/>
                    <a:pt x="206" y="47"/>
                  </a:cubicBezTo>
                  <a:cubicBezTo>
                    <a:pt x="190" y="30"/>
                    <a:pt x="174" y="14"/>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5" name="Google Shape;20665;p55"/>
            <p:cNvSpPr/>
            <p:nvPr/>
          </p:nvSpPr>
          <p:spPr>
            <a:xfrm>
              <a:off x="5099350" y="2693200"/>
              <a:ext cx="6400" cy="6600"/>
            </a:xfrm>
            <a:custGeom>
              <a:avLst/>
              <a:gdLst/>
              <a:ahLst/>
              <a:cxnLst/>
              <a:rect l="l" t="t" r="r" b="b"/>
              <a:pathLst>
                <a:path w="256" h="264" extrusionOk="0">
                  <a:moveTo>
                    <a:pt x="111" y="1"/>
                  </a:moveTo>
                  <a:cubicBezTo>
                    <a:pt x="92" y="1"/>
                    <a:pt x="76" y="12"/>
                    <a:pt x="50" y="24"/>
                  </a:cubicBezTo>
                  <a:cubicBezTo>
                    <a:pt x="17" y="78"/>
                    <a:pt x="0" y="160"/>
                    <a:pt x="33" y="214"/>
                  </a:cubicBezTo>
                  <a:cubicBezTo>
                    <a:pt x="50" y="247"/>
                    <a:pt x="87" y="263"/>
                    <a:pt x="120" y="263"/>
                  </a:cubicBezTo>
                  <a:cubicBezTo>
                    <a:pt x="136" y="263"/>
                    <a:pt x="173" y="247"/>
                    <a:pt x="190" y="230"/>
                  </a:cubicBezTo>
                  <a:cubicBezTo>
                    <a:pt x="239" y="181"/>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6" name="Google Shape;20666;p55"/>
            <p:cNvSpPr/>
            <p:nvPr/>
          </p:nvSpPr>
          <p:spPr>
            <a:xfrm>
              <a:off x="5124700" y="2562875"/>
              <a:ext cx="6425" cy="6525"/>
            </a:xfrm>
            <a:custGeom>
              <a:avLst/>
              <a:gdLst/>
              <a:ahLst/>
              <a:cxnLst/>
              <a:rect l="l" t="t" r="r" b="b"/>
              <a:pathLst>
                <a:path w="257" h="261" extrusionOk="0">
                  <a:moveTo>
                    <a:pt x="127" y="0"/>
                  </a:moveTo>
                  <a:cubicBezTo>
                    <a:pt x="87" y="0"/>
                    <a:pt x="46" y="32"/>
                    <a:pt x="33" y="83"/>
                  </a:cubicBezTo>
                  <a:cubicBezTo>
                    <a:pt x="0" y="154"/>
                    <a:pt x="33" y="219"/>
                    <a:pt x="87" y="257"/>
                  </a:cubicBezTo>
                  <a:cubicBezTo>
                    <a:pt x="99" y="259"/>
                    <a:pt x="110" y="261"/>
                    <a:pt x="121" y="261"/>
                  </a:cubicBezTo>
                  <a:cubicBezTo>
                    <a:pt x="171" y="261"/>
                    <a:pt x="212" y="231"/>
                    <a:pt x="240" y="186"/>
                  </a:cubicBezTo>
                  <a:cubicBezTo>
                    <a:pt x="256" y="116"/>
                    <a:pt x="223" y="34"/>
                    <a:pt x="169" y="13"/>
                  </a:cubicBezTo>
                  <a:cubicBezTo>
                    <a:pt x="156" y="5"/>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7" name="Google Shape;20667;p55"/>
            <p:cNvSpPr/>
            <p:nvPr/>
          </p:nvSpPr>
          <p:spPr>
            <a:xfrm>
              <a:off x="5121700" y="2533200"/>
              <a:ext cx="6000" cy="6600"/>
            </a:xfrm>
            <a:custGeom>
              <a:avLst/>
              <a:gdLst/>
              <a:ahLst/>
              <a:cxnLst/>
              <a:rect l="l" t="t" r="r" b="b"/>
              <a:pathLst>
                <a:path w="240" h="264" extrusionOk="0">
                  <a:moveTo>
                    <a:pt x="137" y="1"/>
                  </a:moveTo>
                  <a:cubicBezTo>
                    <a:pt x="104" y="1"/>
                    <a:pt x="67" y="17"/>
                    <a:pt x="50" y="34"/>
                  </a:cubicBezTo>
                  <a:cubicBezTo>
                    <a:pt x="1" y="87"/>
                    <a:pt x="1" y="153"/>
                    <a:pt x="34" y="223"/>
                  </a:cubicBezTo>
                  <a:cubicBezTo>
                    <a:pt x="50" y="240"/>
                    <a:pt x="83" y="256"/>
                    <a:pt x="104" y="256"/>
                  </a:cubicBezTo>
                  <a:cubicBezTo>
                    <a:pt x="114" y="261"/>
                    <a:pt x="123" y="263"/>
                    <a:pt x="133" y="263"/>
                  </a:cubicBezTo>
                  <a:cubicBezTo>
                    <a:pt x="155" y="263"/>
                    <a:pt x="175" y="251"/>
                    <a:pt x="186" y="240"/>
                  </a:cubicBezTo>
                  <a:cubicBezTo>
                    <a:pt x="207" y="223"/>
                    <a:pt x="224" y="190"/>
                    <a:pt x="224" y="153"/>
                  </a:cubicBezTo>
                  <a:cubicBezTo>
                    <a:pt x="240" y="120"/>
                    <a:pt x="224" y="87"/>
                    <a:pt x="207" y="50"/>
                  </a:cubicBezTo>
                  <a:cubicBezTo>
                    <a:pt x="186" y="34"/>
                    <a:pt x="170" y="17"/>
                    <a:pt x="153" y="17"/>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8" name="Google Shape;20668;p55"/>
            <p:cNvSpPr/>
            <p:nvPr/>
          </p:nvSpPr>
          <p:spPr>
            <a:xfrm>
              <a:off x="5128500" y="2516825"/>
              <a:ext cx="6125" cy="6500"/>
            </a:xfrm>
            <a:custGeom>
              <a:avLst/>
              <a:gdLst/>
              <a:ahLst/>
              <a:cxnLst/>
              <a:rect l="l" t="t" r="r" b="b"/>
              <a:pathLst>
                <a:path w="245" h="260" extrusionOk="0">
                  <a:moveTo>
                    <a:pt x="104" y="0"/>
                  </a:moveTo>
                  <a:cubicBezTo>
                    <a:pt x="71" y="0"/>
                    <a:pt x="55" y="21"/>
                    <a:pt x="38" y="54"/>
                  </a:cubicBezTo>
                  <a:cubicBezTo>
                    <a:pt x="17" y="87"/>
                    <a:pt x="1" y="124"/>
                    <a:pt x="1" y="157"/>
                  </a:cubicBezTo>
                  <a:cubicBezTo>
                    <a:pt x="17" y="190"/>
                    <a:pt x="38" y="227"/>
                    <a:pt x="55" y="243"/>
                  </a:cubicBezTo>
                  <a:cubicBezTo>
                    <a:pt x="71" y="260"/>
                    <a:pt x="104" y="260"/>
                    <a:pt x="141" y="260"/>
                  </a:cubicBezTo>
                  <a:cubicBezTo>
                    <a:pt x="191" y="243"/>
                    <a:pt x="244" y="190"/>
                    <a:pt x="224" y="103"/>
                  </a:cubicBezTo>
                  <a:cubicBezTo>
                    <a:pt x="224" y="70"/>
                    <a:pt x="207" y="54"/>
                    <a:pt x="191" y="21"/>
                  </a:cubicBezTo>
                  <a:lnTo>
                    <a:pt x="158" y="21"/>
                  </a:lnTo>
                  <a:cubicBezTo>
                    <a:pt x="141"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9" name="Google Shape;20669;p55"/>
            <p:cNvSpPr/>
            <p:nvPr/>
          </p:nvSpPr>
          <p:spPr>
            <a:xfrm>
              <a:off x="5143150" y="2514225"/>
              <a:ext cx="6000" cy="6525"/>
            </a:xfrm>
            <a:custGeom>
              <a:avLst/>
              <a:gdLst/>
              <a:ahLst/>
              <a:cxnLst/>
              <a:rect l="l" t="t" r="r" b="b"/>
              <a:pathLst>
                <a:path w="240" h="261" extrusionOk="0">
                  <a:moveTo>
                    <a:pt x="136" y="1"/>
                  </a:moveTo>
                  <a:cubicBezTo>
                    <a:pt x="104" y="1"/>
                    <a:pt x="87" y="1"/>
                    <a:pt x="50" y="22"/>
                  </a:cubicBezTo>
                  <a:cubicBezTo>
                    <a:pt x="17" y="71"/>
                    <a:pt x="0" y="158"/>
                    <a:pt x="33" y="207"/>
                  </a:cubicBezTo>
                  <a:cubicBezTo>
                    <a:pt x="50" y="244"/>
                    <a:pt x="87" y="261"/>
                    <a:pt x="120" y="261"/>
                  </a:cubicBezTo>
                  <a:cubicBezTo>
                    <a:pt x="136" y="261"/>
                    <a:pt x="174" y="244"/>
                    <a:pt x="190" y="228"/>
                  </a:cubicBezTo>
                  <a:cubicBezTo>
                    <a:pt x="223" y="207"/>
                    <a:pt x="240" y="174"/>
                    <a:pt x="240" y="141"/>
                  </a:cubicBezTo>
                  <a:cubicBezTo>
                    <a:pt x="240" y="104"/>
                    <a:pt x="240" y="71"/>
                    <a:pt x="207" y="55"/>
                  </a:cubicBezTo>
                  <a:cubicBezTo>
                    <a:pt x="207" y="22"/>
                    <a:pt x="190" y="2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0" name="Google Shape;20670;p55"/>
            <p:cNvSpPr/>
            <p:nvPr/>
          </p:nvSpPr>
          <p:spPr>
            <a:xfrm>
              <a:off x="5139750" y="2561125"/>
              <a:ext cx="6000" cy="6425"/>
            </a:xfrm>
            <a:custGeom>
              <a:avLst/>
              <a:gdLst/>
              <a:ahLst/>
              <a:cxnLst/>
              <a:rect l="l" t="t" r="r" b="b"/>
              <a:pathLst>
                <a:path w="240" h="257" extrusionOk="0">
                  <a:moveTo>
                    <a:pt x="103" y="1"/>
                  </a:moveTo>
                  <a:cubicBezTo>
                    <a:pt x="50" y="17"/>
                    <a:pt x="0" y="83"/>
                    <a:pt x="17" y="153"/>
                  </a:cubicBezTo>
                  <a:cubicBezTo>
                    <a:pt x="17" y="186"/>
                    <a:pt x="33" y="207"/>
                    <a:pt x="66" y="240"/>
                  </a:cubicBezTo>
                  <a:cubicBezTo>
                    <a:pt x="83" y="256"/>
                    <a:pt x="120" y="256"/>
                    <a:pt x="136" y="256"/>
                  </a:cubicBezTo>
                  <a:cubicBezTo>
                    <a:pt x="207" y="240"/>
                    <a:pt x="240" y="170"/>
                    <a:pt x="240" y="104"/>
                  </a:cubicBezTo>
                  <a:cubicBezTo>
                    <a:pt x="223" y="67"/>
                    <a:pt x="207" y="50"/>
                    <a:pt x="186" y="17"/>
                  </a:cubicBezTo>
                  <a:cubicBezTo>
                    <a:pt x="186" y="17"/>
                    <a:pt x="169"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1" name="Google Shape;20671;p55"/>
            <p:cNvSpPr/>
            <p:nvPr/>
          </p:nvSpPr>
          <p:spPr>
            <a:xfrm>
              <a:off x="5081300" y="2617450"/>
              <a:ext cx="6000" cy="6550"/>
            </a:xfrm>
            <a:custGeom>
              <a:avLst/>
              <a:gdLst/>
              <a:ahLst/>
              <a:cxnLst/>
              <a:rect l="l" t="t" r="r" b="b"/>
              <a:pathLst>
                <a:path w="240" h="262" extrusionOk="0">
                  <a:moveTo>
                    <a:pt x="110" y="1"/>
                  </a:moveTo>
                  <a:cubicBezTo>
                    <a:pt x="70" y="1"/>
                    <a:pt x="29" y="33"/>
                    <a:pt x="17" y="81"/>
                  </a:cubicBezTo>
                  <a:cubicBezTo>
                    <a:pt x="1" y="98"/>
                    <a:pt x="1" y="119"/>
                    <a:pt x="1" y="152"/>
                  </a:cubicBezTo>
                  <a:cubicBezTo>
                    <a:pt x="17" y="185"/>
                    <a:pt x="34" y="238"/>
                    <a:pt x="87" y="255"/>
                  </a:cubicBezTo>
                  <a:cubicBezTo>
                    <a:pt x="96" y="259"/>
                    <a:pt x="105" y="261"/>
                    <a:pt x="114" y="261"/>
                  </a:cubicBezTo>
                  <a:cubicBezTo>
                    <a:pt x="138" y="261"/>
                    <a:pt x="163" y="246"/>
                    <a:pt x="190" y="222"/>
                  </a:cubicBezTo>
                  <a:cubicBezTo>
                    <a:pt x="207" y="222"/>
                    <a:pt x="207" y="201"/>
                    <a:pt x="223" y="185"/>
                  </a:cubicBezTo>
                  <a:cubicBezTo>
                    <a:pt x="240" y="119"/>
                    <a:pt x="207" y="32"/>
                    <a:pt x="153" y="15"/>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2" name="Google Shape;20672;p55"/>
            <p:cNvSpPr/>
            <p:nvPr/>
          </p:nvSpPr>
          <p:spPr>
            <a:xfrm>
              <a:off x="5166350" y="2483825"/>
              <a:ext cx="2175" cy="1275"/>
            </a:xfrm>
            <a:custGeom>
              <a:avLst/>
              <a:gdLst/>
              <a:ahLst/>
              <a:cxnLst/>
              <a:rect l="l" t="t" r="r" b="b"/>
              <a:pathLst>
                <a:path w="87" h="51" extrusionOk="0">
                  <a:moveTo>
                    <a:pt x="0" y="1"/>
                  </a:moveTo>
                  <a:cubicBezTo>
                    <a:pt x="0" y="17"/>
                    <a:pt x="0" y="17"/>
                    <a:pt x="17" y="17"/>
                  </a:cubicBezTo>
                  <a:cubicBezTo>
                    <a:pt x="33" y="34"/>
                    <a:pt x="50" y="50"/>
                    <a:pt x="87" y="50"/>
                  </a:cubicBezTo>
                  <a:cubicBezTo>
                    <a:pt x="50" y="3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3" name="Google Shape;20673;p55"/>
            <p:cNvSpPr/>
            <p:nvPr/>
          </p:nvSpPr>
          <p:spPr>
            <a:xfrm>
              <a:off x="5118625" y="2627900"/>
              <a:ext cx="6100" cy="6650"/>
            </a:xfrm>
            <a:custGeom>
              <a:avLst/>
              <a:gdLst/>
              <a:ahLst/>
              <a:cxnLst/>
              <a:rect l="l" t="t" r="r" b="b"/>
              <a:pathLst>
                <a:path w="244" h="266" extrusionOk="0">
                  <a:moveTo>
                    <a:pt x="123" y="1"/>
                  </a:moveTo>
                  <a:cubicBezTo>
                    <a:pt x="117" y="1"/>
                    <a:pt x="110" y="3"/>
                    <a:pt x="103" y="10"/>
                  </a:cubicBezTo>
                  <a:cubicBezTo>
                    <a:pt x="37" y="10"/>
                    <a:pt x="0" y="76"/>
                    <a:pt x="0" y="146"/>
                  </a:cubicBezTo>
                  <a:cubicBezTo>
                    <a:pt x="21" y="179"/>
                    <a:pt x="37" y="216"/>
                    <a:pt x="54" y="232"/>
                  </a:cubicBezTo>
                  <a:cubicBezTo>
                    <a:pt x="70" y="249"/>
                    <a:pt x="103" y="265"/>
                    <a:pt x="140" y="265"/>
                  </a:cubicBezTo>
                  <a:cubicBezTo>
                    <a:pt x="190" y="249"/>
                    <a:pt x="243" y="179"/>
                    <a:pt x="227" y="113"/>
                  </a:cubicBezTo>
                  <a:cubicBezTo>
                    <a:pt x="227" y="76"/>
                    <a:pt x="206" y="43"/>
                    <a:pt x="190" y="26"/>
                  </a:cubicBezTo>
                  <a:cubicBezTo>
                    <a:pt x="173" y="26"/>
                    <a:pt x="173"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4" name="Google Shape;20674;p55"/>
            <p:cNvSpPr/>
            <p:nvPr/>
          </p:nvSpPr>
          <p:spPr>
            <a:xfrm>
              <a:off x="5223025" y="2532275"/>
              <a:ext cx="6000" cy="6700"/>
            </a:xfrm>
            <a:custGeom>
              <a:avLst/>
              <a:gdLst/>
              <a:ahLst/>
              <a:cxnLst/>
              <a:rect l="l" t="t" r="r" b="b"/>
              <a:pathLst>
                <a:path w="240" h="268" extrusionOk="0">
                  <a:moveTo>
                    <a:pt x="104" y="0"/>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4" y="260"/>
                    <a:pt x="190" y="244"/>
                    <a:pt x="207" y="207"/>
                  </a:cubicBezTo>
                  <a:cubicBezTo>
                    <a:pt x="223" y="190"/>
                    <a:pt x="240" y="157"/>
                    <a:pt x="223" y="124"/>
                  </a:cubicBezTo>
                  <a:cubicBezTo>
                    <a:pt x="223" y="87"/>
                    <a:pt x="207" y="54"/>
                    <a:pt x="190" y="38"/>
                  </a:cubicBezTo>
                  <a:cubicBezTo>
                    <a:pt x="174" y="21"/>
                    <a:pt x="174"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5" name="Google Shape;20675;p55"/>
            <p:cNvSpPr/>
            <p:nvPr/>
          </p:nvSpPr>
          <p:spPr>
            <a:xfrm>
              <a:off x="5122950" y="2703675"/>
              <a:ext cx="6000" cy="6650"/>
            </a:xfrm>
            <a:custGeom>
              <a:avLst/>
              <a:gdLst/>
              <a:ahLst/>
              <a:cxnLst/>
              <a:rect l="l" t="t" r="r" b="b"/>
              <a:pathLst>
                <a:path w="240" h="266" extrusionOk="0">
                  <a:moveTo>
                    <a:pt x="103" y="1"/>
                  </a:moveTo>
                  <a:cubicBezTo>
                    <a:pt x="70" y="17"/>
                    <a:pt x="33" y="34"/>
                    <a:pt x="17" y="50"/>
                  </a:cubicBezTo>
                  <a:cubicBezTo>
                    <a:pt x="0" y="87"/>
                    <a:pt x="0" y="120"/>
                    <a:pt x="0" y="153"/>
                  </a:cubicBezTo>
                  <a:cubicBezTo>
                    <a:pt x="17" y="190"/>
                    <a:pt x="17" y="223"/>
                    <a:pt x="54" y="240"/>
                  </a:cubicBezTo>
                  <a:cubicBezTo>
                    <a:pt x="66" y="252"/>
                    <a:pt x="85" y="265"/>
                    <a:pt x="107" y="265"/>
                  </a:cubicBezTo>
                  <a:cubicBezTo>
                    <a:pt x="117" y="265"/>
                    <a:pt x="127" y="263"/>
                    <a:pt x="136" y="256"/>
                  </a:cubicBezTo>
                  <a:cubicBezTo>
                    <a:pt x="190" y="256"/>
                    <a:pt x="239" y="190"/>
                    <a:pt x="223" y="120"/>
                  </a:cubicBezTo>
                  <a:cubicBezTo>
                    <a:pt x="223" y="87"/>
                    <a:pt x="206" y="50"/>
                    <a:pt x="174" y="34"/>
                  </a:cubicBezTo>
                  <a:cubicBezTo>
                    <a:pt x="174" y="17"/>
                    <a:pt x="157"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6" name="Google Shape;20676;p55"/>
            <p:cNvSpPr/>
            <p:nvPr/>
          </p:nvSpPr>
          <p:spPr>
            <a:xfrm>
              <a:off x="5231575" y="2544750"/>
              <a:ext cx="5600" cy="6525"/>
            </a:xfrm>
            <a:custGeom>
              <a:avLst/>
              <a:gdLst/>
              <a:ahLst/>
              <a:cxnLst/>
              <a:rect l="l" t="t" r="r" b="b"/>
              <a:pathLst>
                <a:path w="224" h="261" extrusionOk="0">
                  <a:moveTo>
                    <a:pt x="104" y="0"/>
                  </a:moveTo>
                  <a:cubicBezTo>
                    <a:pt x="38" y="17"/>
                    <a:pt x="1" y="87"/>
                    <a:pt x="1" y="157"/>
                  </a:cubicBezTo>
                  <a:cubicBezTo>
                    <a:pt x="17" y="190"/>
                    <a:pt x="38" y="206"/>
                    <a:pt x="54" y="244"/>
                  </a:cubicBezTo>
                  <a:cubicBezTo>
                    <a:pt x="71" y="260"/>
                    <a:pt x="104" y="260"/>
                    <a:pt x="141" y="260"/>
                  </a:cubicBezTo>
                  <a:cubicBezTo>
                    <a:pt x="174" y="260"/>
                    <a:pt x="191" y="244"/>
                    <a:pt x="207" y="206"/>
                  </a:cubicBezTo>
                  <a:cubicBezTo>
                    <a:pt x="224" y="174"/>
                    <a:pt x="224" y="141"/>
                    <a:pt x="224" y="103"/>
                  </a:cubicBezTo>
                  <a:cubicBezTo>
                    <a:pt x="224" y="70"/>
                    <a:pt x="207" y="54"/>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7" name="Google Shape;20677;p55"/>
            <p:cNvSpPr/>
            <p:nvPr/>
          </p:nvSpPr>
          <p:spPr>
            <a:xfrm>
              <a:off x="5224275" y="2561950"/>
              <a:ext cx="6100" cy="6425"/>
            </a:xfrm>
            <a:custGeom>
              <a:avLst/>
              <a:gdLst/>
              <a:ahLst/>
              <a:cxnLst/>
              <a:rect l="l" t="t" r="r" b="b"/>
              <a:pathLst>
                <a:path w="244" h="257" extrusionOk="0">
                  <a:moveTo>
                    <a:pt x="103" y="1"/>
                  </a:moveTo>
                  <a:cubicBezTo>
                    <a:pt x="54" y="17"/>
                    <a:pt x="0" y="87"/>
                    <a:pt x="21" y="153"/>
                  </a:cubicBezTo>
                  <a:cubicBezTo>
                    <a:pt x="21" y="191"/>
                    <a:pt x="37" y="223"/>
                    <a:pt x="54" y="240"/>
                  </a:cubicBezTo>
                  <a:cubicBezTo>
                    <a:pt x="87" y="256"/>
                    <a:pt x="124" y="256"/>
                    <a:pt x="140" y="256"/>
                  </a:cubicBezTo>
                  <a:cubicBezTo>
                    <a:pt x="206" y="256"/>
                    <a:pt x="243" y="191"/>
                    <a:pt x="243" y="104"/>
                  </a:cubicBezTo>
                  <a:cubicBezTo>
                    <a:pt x="227" y="87"/>
                    <a:pt x="206" y="50"/>
                    <a:pt x="190" y="34"/>
                  </a:cubicBezTo>
                  <a:cubicBezTo>
                    <a:pt x="190" y="17"/>
                    <a:pt x="173" y="17"/>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8" name="Google Shape;20678;p55"/>
            <p:cNvSpPr/>
            <p:nvPr/>
          </p:nvSpPr>
          <p:spPr>
            <a:xfrm>
              <a:off x="5110475" y="2613500"/>
              <a:ext cx="6100" cy="6400"/>
            </a:xfrm>
            <a:custGeom>
              <a:avLst/>
              <a:gdLst/>
              <a:ahLst/>
              <a:cxnLst/>
              <a:rect l="l" t="t" r="r" b="b"/>
              <a:pathLst>
                <a:path w="244" h="256" extrusionOk="0">
                  <a:moveTo>
                    <a:pt x="141" y="0"/>
                  </a:moveTo>
                  <a:cubicBezTo>
                    <a:pt x="104" y="0"/>
                    <a:pt x="87" y="0"/>
                    <a:pt x="54" y="33"/>
                  </a:cubicBezTo>
                  <a:cubicBezTo>
                    <a:pt x="0" y="70"/>
                    <a:pt x="0" y="153"/>
                    <a:pt x="38" y="206"/>
                  </a:cubicBezTo>
                  <a:cubicBezTo>
                    <a:pt x="54" y="239"/>
                    <a:pt x="87" y="256"/>
                    <a:pt x="120" y="256"/>
                  </a:cubicBezTo>
                  <a:cubicBezTo>
                    <a:pt x="141" y="256"/>
                    <a:pt x="174" y="256"/>
                    <a:pt x="190" y="223"/>
                  </a:cubicBezTo>
                  <a:cubicBezTo>
                    <a:pt x="223" y="206"/>
                    <a:pt x="223" y="173"/>
                    <a:pt x="244" y="136"/>
                  </a:cubicBezTo>
                  <a:cubicBezTo>
                    <a:pt x="244" y="103"/>
                    <a:pt x="223" y="70"/>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9" name="Google Shape;20679;p55"/>
            <p:cNvSpPr/>
            <p:nvPr/>
          </p:nvSpPr>
          <p:spPr>
            <a:xfrm>
              <a:off x="5112225" y="2568350"/>
              <a:ext cx="6000" cy="6525"/>
            </a:xfrm>
            <a:custGeom>
              <a:avLst/>
              <a:gdLst/>
              <a:ahLst/>
              <a:cxnLst/>
              <a:rect l="l" t="t" r="r" b="b"/>
              <a:pathLst>
                <a:path w="240" h="261" extrusionOk="0">
                  <a:moveTo>
                    <a:pt x="104" y="0"/>
                  </a:moveTo>
                  <a:cubicBezTo>
                    <a:pt x="50" y="21"/>
                    <a:pt x="1" y="71"/>
                    <a:pt x="17" y="157"/>
                  </a:cubicBezTo>
                  <a:cubicBezTo>
                    <a:pt x="17" y="190"/>
                    <a:pt x="34" y="207"/>
                    <a:pt x="50" y="244"/>
                  </a:cubicBezTo>
                  <a:cubicBezTo>
                    <a:pt x="87" y="260"/>
                    <a:pt x="104" y="260"/>
                    <a:pt x="137" y="260"/>
                  </a:cubicBezTo>
                  <a:cubicBezTo>
                    <a:pt x="207" y="244"/>
                    <a:pt x="240" y="174"/>
                    <a:pt x="223" y="104"/>
                  </a:cubicBezTo>
                  <a:cubicBezTo>
                    <a:pt x="223" y="71"/>
                    <a:pt x="207" y="54"/>
                    <a:pt x="190" y="21"/>
                  </a:cubicBezTo>
                  <a:cubicBezTo>
                    <a:pt x="174" y="21"/>
                    <a:pt x="174"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0" name="Google Shape;20680;p55"/>
            <p:cNvSpPr/>
            <p:nvPr/>
          </p:nvSpPr>
          <p:spPr>
            <a:xfrm>
              <a:off x="5113475" y="2643600"/>
              <a:ext cx="6100" cy="6575"/>
            </a:xfrm>
            <a:custGeom>
              <a:avLst/>
              <a:gdLst/>
              <a:ahLst/>
              <a:cxnLst/>
              <a:rect l="l" t="t" r="r" b="b"/>
              <a:pathLst>
                <a:path w="244" h="263" extrusionOk="0">
                  <a:moveTo>
                    <a:pt x="140" y="0"/>
                  </a:moveTo>
                  <a:cubicBezTo>
                    <a:pt x="103" y="0"/>
                    <a:pt x="70" y="17"/>
                    <a:pt x="54" y="33"/>
                  </a:cubicBezTo>
                  <a:cubicBezTo>
                    <a:pt x="0" y="83"/>
                    <a:pt x="0" y="153"/>
                    <a:pt x="37" y="223"/>
                  </a:cubicBezTo>
                  <a:cubicBezTo>
                    <a:pt x="54" y="239"/>
                    <a:pt x="87" y="256"/>
                    <a:pt x="103" y="256"/>
                  </a:cubicBezTo>
                  <a:cubicBezTo>
                    <a:pt x="114" y="261"/>
                    <a:pt x="124" y="263"/>
                    <a:pt x="134" y="263"/>
                  </a:cubicBezTo>
                  <a:cubicBezTo>
                    <a:pt x="158" y="263"/>
                    <a:pt x="178" y="251"/>
                    <a:pt x="190" y="239"/>
                  </a:cubicBezTo>
                  <a:cubicBezTo>
                    <a:pt x="243" y="186"/>
                    <a:pt x="243" y="103"/>
                    <a:pt x="206" y="50"/>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1" name="Google Shape;20681;p55"/>
            <p:cNvSpPr/>
            <p:nvPr/>
          </p:nvSpPr>
          <p:spPr>
            <a:xfrm>
              <a:off x="5122525" y="2661025"/>
              <a:ext cx="6000" cy="6700"/>
            </a:xfrm>
            <a:custGeom>
              <a:avLst/>
              <a:gdLst/>
              <a:ahLst/>
              <a:cxnLst/>
              <a:rect l="l" t="t" r="r" b="b"/>
              <a:pathLst>
                <a:path w="240" h="268" extrusionOk="0">
                  <a:moveTo>
                    <a:pt x="128" y="0"/>
                  </a:moveTo>
                  <a:cubicBezTo>
                    <a:pt x="83" y="0"/>
                    <a:pt x="31" y="35"/>
                    <a:pt x="17" y="91"/>
                  </a:cubicBezTo>
                  <a:cubicBezTo>
                    <a:pt x="1" y="161"/>
                    <a:pt x="17" y="231"/>
                    <a:pt x="71" y="264"/>
                  </a:cubicBezTo>
                  <a:cubicBezTo>
                    <a:pt x="82" y="267"/>
                    <a:pt x="94" y="268"/>
                    <a:pt x="105" y="268"/>
                  </a:cubicBezTo>
                  <a:cubicBezTo>
                    <a:pt x="159" y="268"/>
                    <a:pt x="210" y="235"/>
                    <a:pt x="223" y="177"/>
                  </a:cubicBezTo>
                  <a:cubicBezTo>
                    <a:pt x="240" y="107"/>
                    <a:pt x="207" y="41"/>
                    <a:pt x="153" y="4"/>
                  </a:cubicBezTo>
                  <a:cubicBezTo>
                    <a:pt x="146" y="1"/>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2" name="Google Shape;20682;p55"/>
            <p:cNvSpPr/>
            <p:nvPr/>
          </p:nvSpPr>
          <p:spPr>
            <a:xfrm>
              <a:off x="5114400" y="2518250"/>
              <a:ext cx="5575" cy="6525"/>
            </a:xfrm>
            <a:custGeom>
              <a:avLst/>
              <a:gdLst/>
              <a:ahLst/>
              <a:cxnLst/>
              <a:rect l="l" t="t" r="r" b="b"/>
              <a:pathLst>
                <a:path w="223" h="261" extrusionOk="0">
                  <a:moveTo>
                    <a:pt x="94" y="0"/>
                  </a:moveTo>
                  <a:cubicBezTo>
                    <a:pt x="53" y="0"/>
                    <a:pt x="12" y="32"/>
                    <a:pt x="0" y="83"/>
                  </a:cubicBezTo>
                  <a:lnTo>
                    <a:pt x="0" y="133"/>
                  </a:lnTo>
                  <a:cubicBezTo>
                    <a:pt x="0" y="186"/>
                    <a:pt x="17" y="236"/>
                    <a:pt x="66" y="252"/>
                  </a:cubicBezTo>
                  <a:cubicBezTo>
                    <a:pt x="76" y="258"/>
                    <a:pt x="88" y="261"/>
                    <a:pt x="99" y="261"/>
                  </a:cubicBezTo>
                  <a:cubicBezTo>
                    <a:pt x="128" y="261"/>
                    <a:pt x="157" y="243"/>
                    <a:pt x="169" y="219"/>
                  </a:cubicBezTo>
                  <a:cubicBezTo>
                    <a:pt x="190" y="219"/>
                    <a:pt x="206" y="203"/>
                    <a:pt x="206" y="170"/>
                  </a:cubicBezTo>
                  <a:cubicBezTo>
                    <a:pt x="223" y="116"/>
                    <a:pt x="206" y="30"/>
                    <a:pt x="136" y="13"/>
                  </a:cubicBezTo>
                  <a:cubicBezTo>
                    <a:pt x="123" y="4"/>
                    <a:pt x="108"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3" name="Google Shape;20683;p55"/>
            <p:cNvSpPr/>
            <p:nvPr/>
          </p:nvSpPr>
          <p:spPr>
            <a:xfrm>
              <a:off x="5116975" y="2548100"/>
              <a:ext cx="6400" cy="6675"/>
            </a:xfrm>
            <a:custGeom>
              <a:avLst/>
              <a:gdLst/>
              <a:ahLst/>
              <a:cxnLst/>
              <a:rect l="l" t="t" r="r" b="b"/>
              <a:pathLst>
                <a:path w="256" h="267" extrusionOk="0">
                  <a:moveTo>
                    <a:pt x="134" y="1"/>
                  </a:moveTo>
                  <a:cubicBezTo>
                    <a:pt x="84" y="1"/>
                    <a:pt x="44" y="35"/>
                    <a:pt x="17" y="89"/>
                  </a:cubicBezTo>
                  <a:cubicBezTo>
                    <a:pt x="0" y="159"/>
                    <a:pt x="33" y="229"/>
                    <a:pt x="87" y="262"/>
                  </a:cubicBezTo>
                  <a:cubicBezTo>
                    <a:pt x="95" y="265"/>
                    <a:pt x="104" y="266"/>
                    <a:pt x="114" y="266"/>
                  </a:cubicBezTo>
                  <a:cubicBezTo>
                    <a:pt x="159" y="266"/>
                    <a:pt x="209" y="234"/>
                    <a:pt x="223" y="176"/>
                  </a:cubicBezTo>
                  <a:cubicBezTo>
                    <a:pt x="256" y="110"/>
                    <a:pt x="223" y="40"/>
                    <a:pt x="169" y="7"/>
                  </a:cubicBezTo>
                  <a:cubicBezTo>
                    <a:pt x="157" y="3"/>
                    <a:pt x="14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4" name="Google Shape;20684;p55"/>
            <p:cNvSpPr/>
            <p:nvPr/>
          </p:nvSpPr>
          <p:spPr>
            <a:xfrm>
              <a:off x="5118625" y="2582975"/>
              <a:ext cx="6100" cy="6525"/>
            </a:xfrm>
            <a:custGeom>
              <a:avLst/>
              <a:gdLst/>
              <a:ahLst/>
              <a:cxnLst/>
              <a:rect l="l" t="t" r="r" b="b"/>
              <a:pathLst>
                <a:path w="244" h="261" extrusionOk="0">
                  <a:moveTo>
                    <a:pt x="103" y="1"/>
                  </a:moveTo>
                  <a:cubicBezTo>
                    <a:pt x="54" y="1"/>
                    <a:pt x="0" y="71"/>
                    <a:pt x="21" y="137"/>
                  </a:cubicBezTo>
                  <a:cubicBezTo>
                    <a:pt x="21" y="224"/>
                    <a:pt x="87" y="261"/>
                    <a:pt x="140" y="261"/>
                  </a:cubicBezTo>
                  <a:cubicBezTo>
                    <a:pt x="173" y="240"/>
                    <a:pt x="190" y="224"/>
                    <a:pt x="206" y="207"/>
                  </a:cubicBezTo>
                  <a:cubicBezTo>
                    <a:pt x="227" y="174"/>
                    <a:pt x="243" y="137"/>
                    <a:pt x="243" y="104"/>
                  </a:cubicBezTo>
                  <a:cubicBezTo>
                    <a:pt x="227" y="71"/>
                    <a:pt x="206" y="34"/>
                    <a:pt x="190" y="17"/>
                  </a:cubicBezTo>
                  <a:cubicBezTo>
                    <a:pt x="190"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5" name="Google Shape;20685;p55"/>
            <p:cNvSpPr/>
            <p:nvPr/>
          </p:nvSpPr>
          <p:spPr>
            <a:xfrm>
              <a:off x="5117375" y="2598450"/>
              <a:ext cx="5600" cy="6525"/>
            </a:xfrm>
            <a:custGeom>
              <a:avLst/>
              <a:gdLst/>
              <a:ahLst/>
              <a:cxnLst/>
              <a:rect l="l" t="t" r="r" b="b"/>
              <a:pathLst>
                <a:path w="224" h="261" extrusionOk="0">
                  <a:moveTo>
                    <a:pt x="104" y="0"/>
                  </a:moveTo>
                  <a:cubicBezTo>
                    <a:pt x="34" y="0"/>
                    <a:pt x="1" y="70"/>
                    <a:pt x="1" y="136"/>
                  </a:cubicBezTo>
                  <a:cubicBezTo>
                    <a:pt x="17" y="174"/>
                    <a:pt x="17" y="207"/>
                    <a:pt x="50" y="223"/>
                  </a:cubicBezTo>
                  <a:cubicBezTo>
                    <a:pt x="71" y="260"/>
                    <a:pt x="104" y="260"/>
                    <a:pt x="137" y="260"/>
                  </a:cubicBezTo>
                  <a:cubicBezTo>
                    <a:pt x="153" y="239"/>
                    <a:pt x="190" y="223"/>
                    <a:pt x="207" y="207"/>
                  </a:cubicBezTo>
                  <a:cubicBezTo>
                    <a:pt x="223" y="174"/>
                    <a:pt x="223" y="136"/>
                    <a:pt x="223" y="103"/>
                  </a:cubicBezTo>
                  <a:cubicBezTo>
                    <a:pt x="223" y="70"/>
                    <a:pt x="207"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6" name="Google Shape;20686;p55"/>
            <p:cNvSpPr/>
            <p:nvPr/>
          </p:nvSpPr>
          <p:spPr>
            <a:xfrm>
              <a:off x="5093375" y="2493200"/>
              <a:ext cx="6000" cy="6700"/>
            </a:xfrm>
            <a:custGeom>
              <a:avLst/>
              <a:gdLst/>
              <a:ahLst/>
              <a:cxnLst/>
              <a:rect l="l" t="t" r="r" b="b"/>
              <a:pathLst>
                <a:path w="240" h="268" extrusionOk="0">
                  <a:moveTo>
                    <a:pt x="103" y="1"/>
                  </a:moveTo>
                  <a:cubicBezTo>
                    <a:pt x="66" y="17"/>
                    <a:pt x="50" y="38"/>
                    <a:pt x="33" y="54"/>
                  </a:cubicBezTo>
                  <a:cubicBezTo>
                    <a:pt x="17" y="87"/>
                    <a:pt x="0" y="120"/>
                    <a:pt x="0" y="158"/>
                  </a:cubicBezTo>
                  <a:cubicBezTo>
                    <a:pt x="17" y="191"/>
                    <a:pt x="33" y="224"/>
                    <a:pt x="50" y="244"/>
                  </a:cubicBezTo>
                  <a:cubicBezTo>
                    <a:pt x="61" y="256"/>
                    <a:pt x="83" y="267"/>
                    <a:pt x="107" y="267"/>
                  </a:cubicBezTo>
                  <a:cubicBezTo>
                    <a:pt x="116" y="267"/>
                    <a:pt x="126" y="265"/>
                    <a:pt x="136" y="261"/>
                  </a:cubicBezTo>
                  <a:cubicBezTo>
                    <a:pt x="186" y="261"/>
                    <a:pt x="239" y="191"/>
                    <a:pt x="223" y="120"/>
                  </a:cubicBezTo>
                  <a:cubicBezTo>
                    <a:pt x="223" y="87"/>
                    <a:pt x="206" y="54"/>
                    <a:pt x="186"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7" name="Google Shape;20687;p55"/>
            <p:cNvSpPr/>
            <p:nvPr/>
          </p:nvSpPr>
          <p:spPr>
            <a:xfrm>
              <a:off x="5078325" y="2495375"/>
              <a:ext cx="6000" cy="6525"/>
            </a:xfrm>
            <a:custGeom>
              <a:avLst/>
              <a:gdLst/>
              <a:ahLst/>
              <a:cxnLst/>
              <a:rect l="l" t="t" r="r" b="b"/>
              <a:pathLst>
                <a:path w="240" h="261" extrusionOk="0">
                  <a:moveTo>
                    <a:pt x="103" y="0"/>
                  </a:moveTo>
                  <a:cubicBezTo>
                    <a:pt x="33" y="17"/>
                    <a:pt x="0" y="71"/>
                    <a:pt x="17" y="157"/>
                  </a:cubicBezTo>
                  <a:cubicBezTo>
                    <a:pt x="17" y="190"/>
                    <a:pt x="33" y="207"/>
                    <a:pt x="50" y="240"/>
                  </a:cubicBezTo>
                  <a:cubicBezTo>
                    <a:pt x="66" y="260"/>
                    <a:pt x="103" y="260"/>
                    <a:pt x="136" y="260"/>
                  </a:cubicBezTo>
                  <a:cubicBezTo>
                    <a:pt x="190" y="240"/>
                    <a:pt x="239" y="174"/>
                    <a:pt x="223" y="104"/>
                  </a:cubicBezTo>
                  <a:cubicBezTo>
                    <a:pt x="223" y="71"/>
                    <a:pt x="206" y="33"/>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8" name="Google Shape;20688;p55"/>
            <p:cNvSpPr/>
            <p:nvPr/>
          </p:nvSpPr>
          <p:spPr>
            <a:xfrm>
              <a:off x="5085625" y="2478150"/>
              <a:ext cx="5600" cy="6525"/>
            </a:xfrm>
            <a:custGeom>
              <a:avLst/>
              <a:gdLst/>
              <a:ahLst/>
              <a:cxnLst/>
              <a:rect l="l" t="t" r="r" b="b"/>
              <a:pathLst>
                <a:path w="224" h="261" extrusionOk="0">
                  <a:moveTo>
                    <a:pt x="104" y="1"/>
                  </a:moveTo>
                  <a:cubicBezTo>
                    <a:pt x="34" y="1"/>
                    <a:pt x="1" y="71"/>
                    <a:pt x="1" y="141"/>
                  </a:cubicBezTo>
                  <a:cubicBezTo>
                    <a:pt x="1" y="174"/>
                    <a:pt x="17" y="207"/>
                    <a:pt x="50" y="228"/>
                  </a:cubicBezTo>
                  <a:cubicBezTo>
                    <a:pt x="67" y="261"/>
                    <a:pt x="104" y="261"/>
                    <a:pt x="120" y="261"/>
                  </a:cubicBezTo>
                  <a:cubicBezTo>
                    <a:pt x="153" y="244"/>
                    <a:pt x="186" y="228"/>
                    <a:pt x="207" y="207"/>
                  </a:cubicBezTo>
                  <a:cubicBezTo>
                    <a:pt x="223" y="174"/>
                    <a:pt x="223" y="141"/>
                    <a:pt x="223" y="104"/>
                  </a:cubicBezTo>
                  <a:cubicBezTo>
                    <a:pt x="223" y="71"/>
                    <a:pt x="207" y="38"/>
                    <a:pt x="170" y="22"/>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9" name="Google Shape;20689;p55"/>
            <p:cNvSpPr/>
            <p:nvPr/>
          </p:nvSpPr>
          <p:spPr>
            <a:xfrm>
              <a:off x="5088625" y="2510650"/>
              <a:ext cx="6000" cy="6700"/>
            </a:xfrm>
            <a:custGeom>
              <a:avLst/>
              <a:gdLst/>
              <a:ahLst/>
              <a:cxnLst/>
              <a:rect l="l" t="t" r="r" b="b"/>
              <a:pathLst>
                <a:path w="240" h="268" extrusionOk="0">
                  <a:moveTo>
                    <a:pt x="120" y="1"/>
                  </a:moveTo>
                  <a:cubicBezTo>
                    <a:pt x="114" y="1"/>
                    <a:pt x="109" y="2"/>
                    <a:pt x="103" y="8"/>
                  </a:cubicBezTo>
                  <a:lnTo>
                    <a:pt x="66" y="8"/>
                  </a:lnTo>
                  <a:cubicBezTo>
                    <a:pt x="33" y="41"/>
                    <a:pt x="0" y="94"/>
                    <a:pt x="17" y="144"/>
                  </a:cubicBezTo>
                  <a:cubicBezTo>
                    <a:pt x="17" y="181"/>
                    <a:pt x="33" y="214"/>
                    <a:pt x="50" y="231"/>
                  </a:cubicBezTo>
                  <a:cubicBezTo>
                    <a:pt x="66" y="268"/>
                    <a:pt x="103" y="268"/>
                    <a:pt x="136" y="268"/>
                  </a:cubicBezTo>
                  <a:cubicBezTo>
                    <a:pt x="190" y="247"/>
                    <a:pt x="240" y="181"/>
                    <a:pt x="223" y="111"/>
                  </a:cubicBezTo>
                  <a:lnTo>
                    <a:pt x="223" y="78"/>
                  </a:lnTo>
                  <a:cubicBezTo>
                    <a:pt x="207" y="41"/>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0" name="Google Shape;20690;p55"/>
            <p:cNvSpPr/>
            <p:nvPr/>
          </p:nvSpPr>
          <p:spPr>
            <a:xfrm>
              <a:off x="5064100" y="2452900"/>
              <a:ext cx="6100" cy="6600"/>
            </a:xfrm>
            <a:custGeom>
              <a:avLst/>
              <a:gdLst/>
              <a:ahLst/>
              <a:cxnLst/>
              <a:rect l="l" t="t" r="r" b="b"/>
              <a:pathLst>
                <a:path w="244" h="264" extrusionOk="0">
                  <a:moveTo>
                    <a:pt x="120" y="1"/>
                  </a:moveTo>
                  <a:cubicBezTo>
                    <a:pt x="103" y="1"/>
                    <a:pt x="70" y="17"/>
                    <a:pt x="54" y="34"/>
                  </a:cubicBezTo>
                  <a:cubicBezTo>
                    <a:pt x="17" y="50"/>
                    <a:pt x="0" y="83"/>
                    <a:pt x="0" y="120"/>
                  </a:cubicBezTo>
                  <a:cubicBezTo>
                    <a:pt x="0" y="153"/>
                    <a:pt x="17" y="186"/>
                    <a:pt x="37" y="223"/>
                  </a:cubicBezTo>
                  <a:cubicBezTo>
                    <a:pt x="54" y="240"/>
                    <a:pt x="70" y="256"/>
                    <a:pt x="103" y="256"/>
                  </a:cubicBezTo>
                  <a:cubicBezTo>
                    <a:pt x="114" y="261"/>
                    <a:pt x="123" y="263"/>
                    <a:pt x="131" y="263"/>
                  </a:cubicBezTo>
                  <a:cubicBezTo>
                    <a:pt x="151" y="263"/>
                    <a:pt x="167" y="252"/>
                    <a:pt x="190" y="240"/>
                  </a:cubicBezTo>
                  <a:cubicBezTo>
                    <a:pt x="223" y="186"/>
                    <a:pt x="243" y="104"/>
                    <a:pt x="206" y="50"/>
                  </a:cubicBezTo>
                  <a:cubicBezTo>
                    <a:pt x="190" y="34"/>
                    <a:pt x="173" y="17"/>
                    <a:pt x="157" y="17"/>
                  </a:cubicBezTo>
                  <a:cubicBezTo>
                    <a:pt x="157"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1" name="Google Shape;20691;p55"/>
            <p:cNvSpPr/>
            <p:nvPr/>
          </p:nvSpPr>
          <p:spPr>
            <a:xfrm>
              <a:off x="5082125" y="2528550"/>
              <a:ext cx="6100" cy="6475"/>
            </a:xfrm>
            <a:custGeom>
              <a:avLst/>
              <a:gdLst/>
              <a:ahLst/>
              <a:cxnLst/>
              <a:rect l="l" t="t" r="r" b="b"/>
              <a:pathLst>
                <a:path w="244" h="259" extrusionOk="0">
                  <a:moveTo>
                    <a:pt x="113" y="1"/>
                  </a:moveTo>
                  <a:cubicBezTo>
                    <a:pt x="72" y="1"/>
                    <a:pt x="32" y="32"/>
                    <a:pt x="17" y="84"/>
                  </a:cubicBezTo>
                  <a:cubicBezTo>
                    <a:pt x="1" y="149"/>
                    <a:pt x="17" y="220"/>
                    <a:pt x="87" y="253"/>
                  </a:cubicBezTo>
                  <a:cubicBezTo>
                    <a:pt x="97" y="256"/>
                    <a:pt x="108" y="258"/>
                    <a:pt x="118" y="258"/>
                  </a:cubicBezTo>
                  <a:cubicBezTo>
                    <a:pt x="164" y="258"/>
                    <a:pt x="210" y="224"/>
                    <a:pt x="223" y="170"/>
                  </a:cubicBezTo>
                  <a:cubicBezTo>
                    <a:pt x="244" y="116"/>
                    <a:pt x="207" y="30"/>
                    <a:pt x="157"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2" name="Google Shape;20692;p55"/>
            <p:cNvSpPr/>
            <p:nvPr/>
          </p:nvSpPr>
          <p:spPr>
            <a:xfrm>
              <a:off x="5097600" y="2569700"/>
              <a:ext cx="5575" cy="6400"/>
            </a:xfrm>
            <a:custGeom>
              <a:avLst/>
              <a:gdLst/>
              <a:ahLst/>
              <a:cxnLst/>
              <a:rect l="l" t="t" r="r" b="b"/>
              <a:pathLst>
                <a:path w="223" h="256" extrusionOk="0">
                  <a:moveTo>
                    <a:pt x="103" y="0"/>
                  </a:moveTo>
                  <a:cubicBezTo>
                    <a:pt x="37" y="0"/>
                    <a:pt x="0" y="70"/>
                    <a:pt x="0" y="136"/>
                  </a:cubicBezTo>
                  <a:cubicBezTo>
                    <a:pt x="17" y="190"/>
                    <a:pt x="37" y="223"/>
                    <a:pt x="70" y="239"/>
                  </a:cubicBezTo>
                  <a:cubicBezTo>
                    <a:pt x="87" y="239"/>
                    <a:pt x="103" y="256"/>
                    <a:pt x="140" y="256"/>
                  </a:cubicBezTo>
                  <a:cubicBezTo>
                    <a:pt x="157" y="239"/>
                    <a:pt x="190" y="223"/>
                    <a:pt x="206" y="206"/>
                  </a:cubicBezTo>
                  <a:cubicBezTo>
                    <a:pt x="223" y="173"/>
                    <a:pt x="223" y="136"/>
                    <a:pt x="223" y="103"/>
                  </a:cubicBezTo>
                  <a:cubicBezTo>
                    <a:pt x="223" y="70"/>
                    <a:pt x="206" y="33"/>
                    <a:pt x="190" y="17"/>
                  </a:cubicBezTo>
                  <a:cubicBezTo>
                    <a:pt x="173"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3" name="Google Shape;20693;p55"/>
            <p:cNvSpPr/>
            <p:nvPr/>
          </p:nvSpPr>
          <p:spPr>
            <a:xfrm>
              <a:off x="5219125" y="2577825"/>
              <a:ext cx="6500" cy="6525"/>
            </a:xfrm>
            <a:custGeom>
              <a:avLst/>
              <a:gdLst/>
              <a:ahLst/>
              <a:cxnLst/>
              <a:rect l="l" t="t" r="r" b="b"/>
              <a:pathLst>
                <a:path w="260" h="261" extrusionOk="0">
                  <a:moveTo>
                    <a:pt x="140" y="1"/>
                  </a:moveTo>
                  <a:cubicBezTo>
                    <a:pt x="103" y="1"/>
                    <a:pt x="87" y="1"/>
                    <a:pt x="54" y="17"/>
                  </a:cubicBezTo>
                  <a:cubicBezTo>
                    <a:pt x="21" y="71"/>
                    <a:pt x="0" y="157"/>
                    <a:pt x="37" y="207"/>
                  </a:cubicBezTo>
                  <a:cubicBezTo>
                    <a:pt x="54" y="240"/>
                    <a:pt x="87" y="261"/>
                    <a:pt x="124" y="261"/>
                  </a:cubicBezTo>
                  <a:cubicBezTo>
                    <a:pt x="140" y="261"/>
                    <a:pt x="173" y="261"/>
                    <a:pt x="190" y="223"/>
                  </a:cubicBezTo>
                  <a:cubicBezTo>
                    <a:pt x="243" y="190"/>
                    <a:pt x="260" y="104"/>
                    <a:pt x="206" y="54"/>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4" name="Google Shape;20694;p55"/>
            <p:cNvSpPr/>
            <p:nvPr/>
          </p:nvSpPr>
          <p:spPr>
            <a:xfrm>
              <a:off x="5091600" y="2461475"/>
              <a:ext cx="6425" cy="6400"/>
            </a:xfrm>
            <a:custGeom>
              <a:avLst/>
              <a:gdLst/>
              <a:ahLst/>
              <a:cxnLst/>
              <a:rect l="l" t="t" r="r" b="b"/>
              <a:pathLst>
                <a:path w="257" h="256" extrusionOk="0">
                  <a:moveTo>
                    <a:pt x="137" y="0"/>
                  </a:moveTo>
                  <a:cubicBezTo>
                    <a:pt x="121" y="0"/>
                    <a:pt x="88" y="0"/>
                    <a:pt x="71" y="17"/>
                  </a:cubicBezTo>
                  <a:cubicBezTo>
                    <a:pt x="17" y="70"/>
                    <a:pt x="1" y="153"/>
                    <a:pt x="50" y="206"/>
                  </a:cubicBezTo>
                  <a:cubicBezTo>
                    <a:pt x="71" y="239"/>
                    <a:pt x="88" y="256"/>
                    <a:pt x="121" y="256"/>
                  </a:cubicBezTo>
                  <a:cubicBezTo>
                    <a:pt x="154" y="256"/>
                    <a:pt x="174" y="239"/>
                    <a:pt x="207" y="223"/>
                  </a:cubicBezTo>
                  <a:cubicBezTo>
                    <a:pt x="240" y="190"/>
                    <a:pt x="257" y="103"/>
                    <a:pt x="224" y="50"/>
                  </a:cubicBezTo>
                  <a:cubicBezTo>
                    <a:pt x="207" y="33"/>
                    <a:pt x="191"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5" name="Google Shape;20695;p55"/>
            <p:cNvSpPr/>
            <p:nvPr/>
          </p:nvSpPr>
          <p:spPr>
            <a:xfrm>
              <a:off x="5094200" y="2540000"/>
              <a:ext cx="6000" cy="6700"/>
            </a:xfrm>
            <a:custGeom>
              <a:avLst/>
              <a:gdLst/>
              <a:ahLst/>
              <a:cxnLst/>
              <a:rect l="l" t="t" r="r" b="b"/>
              <a:pathLst>
                <a:path w="240" h="268" extrusionOk="0">
                  <a:moveTo>
                    <a:pt x="103" y="1"/>
                  </a:moveTo>
                  <a:cubicBezTo>
                    <a:pt x="33" y="21"/>
                    <a:pt x="0" y="87"/>
                    <a:pt x="0" y="157"/>
                  </a:cubicBezTo>
                  <a:cubicBezTo>
                    <a:pt x="17" y="190"/>
                    <a:pt x="33" y="227"/>
                    <a:pt x="50" y="244"/>
                  </a:cubicBezTo>
                  <a:cubicBezTo>
                    <a:pt x="64" y="256"/>
                    <a:pt x="85" y="267"/>
                    <a:pt x="107" y="267"/>
                  </a:cubicBezTo>
                  <a:cubicBezTo>
                    <a:pt x="117" y="267"/>
                    <a:pt x="126" y="265"/>
                    <a:pt x="136" y="260"/>
                  </a:cubicBezTo>
                  <a:cubicBezTo>
                    <a:pt x="190" y="260"/>
                    <a:pt x="239" y="190"/>
                    <a:pt x="223" y="124"/>
                  </a:cubicBezTo>
                  <a:cubicBezTo>
                    <a:pt x="223" y="87"/>
                    <a:pt x="206" y="54"/>
                    <a:pt x="190" y="38"/>
                  </a:cubicBezTo>
                  <a:cubicBezTo>
                    <a:pt x="173" y="21"/>
                    <a:pt x="173"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6" name="Google Shape;20696;p55"/>
            <p:cNvSpPr/>
            <p:nvPr/>
          </p:nvSpPr>
          <p:spPr>
            <a:xfrm>
              <a:off x="5082550" y="2570925"/>
              <a:ext cx="6100" cy="6700"/>
            </a:xfrm>
            <a:custGeom>
              <a:avLst/>
              <a:gdLst/>
              <a:ahLst/>
              <a:cxnLst/>
              <a:rect l="l" t="t" r="r" b="b"/>
              <a:pathLst>
                <a:path w="244" h="268" extrusionOk="0">
                  <a:moveTo>
                    <a:pt x="103" y="1"/>
                  </a:moveTo>
                  <a:cubicBezTo>
                    <a:pt x="70" y="21"/>
                    <a:pt x="37" y="38"/>
                    <a:pt x="21" y="54"/>
                  </a:cubicBezTo>
                  <a:cubicBezTo>
                    <a:pt x="0" y="87"/>
                    <a:pt x="0" y="124"/>
                    <a:pt x="0" y="157"/>
                  </a:cubicBezTo>
                  <a:cubicBezTo>
                    <a:pt x="21" y="190"/>
                    <a:pt x="21" y="227"/>
                    <a:pt x="54" y="244"/>
                  </a:cubicBezTo>
                  <a:cubicBezTo>
                    <a:pt x="65" y="255"/>
                    <a:pt x="85" y="267"/>
                    <a:pt x="109" y="267"/>
                  </a:cubicBezTo>
                  <a:cubicBezTo>
                    <a:pt x="119" y="267"/>
                    <a:pt x="129" y="265"/>
                    <a:pt x="140" y="260"/>
                  </a:cubicBezTo>
                  <a:cubicBezTo>
                    <a:pt x="190" y="260"/>
                    <a:pt x="243" y="190"/>
                    <a:pt x="227" y="124"/>
                  </a:cubicBezTo>
                  <a:cubicBezTo>
                    <a:pt x="227" y="87"/>
                    <a:pt x="206" y="54"/>
                    <a:pt x="173" y="38"/>
                  </a:cubicBezTo>
                  <a:cubicBezTo>
                    <a:pt x="173" y="21"/>
                    <a:pt x="173" y="21"/>
                    <a:pt x="157" y="21"/>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7" name="Google Shape;20697;p55"/>
            <p:cNvSpPr/>
            <p:nvPr/>
          </p:nvSpPr>
          <p:spPr>
            <a:xfrm>
              <a:off x="5072225" y="2557625"/>
              <a:ext cx="6125" cy="6525"/>
            </a:xfrm>
            <a:custGeom>
              <a:avLst/>
              <a:gdLst/>
              <a:ahLst/>
              <a:cxnLst/>
              <a:rect l="l" t="t" r="r" b="b"/>
              <a:pathLst>
                <a:path w="245" h="261" extrusionOk="0">
                  <a:moveTo>
                    <a:pt x="104" y="1"/>
                  </a:moveTo>
                  <a:cubicBezTo>
                    <a:pt x="38" y="17"/>
                    <a:pt x="1" y="87"/>
                    <a:pt x="1" y="157"/>
                  </a:cubicBezTo>
                  <a:cubicBezTo>
                    <a:pt x="21" y="190"/>
                    <a:pt x="38" y="223"/>
                    <a:pt x="54" y="244"/>
                  </a:cubicBezTo>
                  <a:cubicBezTo>
                    <a:pt x="71" y="260"/>
                    <a:pt x="104" y="260"/>
                    <a:pt x="141" y="260"/>
                  </a:cubicBezTo>
                  <a:cubicBezTo>
                    <a:pt x="191" y="244"/>
                    <a:pt x="244" y="190"/>
                    <a:pt x="228" y="104"/>
                  </a:cubicBezTo>
                  <a:cubicBezTo>
                    <a:pt x="228" y="71"/>
                    <a:pt x="207" y="54"/>
                    <a:pt x="191" y="17"/>
                  </a:cubicBezTo>
                  <a:lnTo>
                    <a:pt x="158" y="17"/>
                  </a:ln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8" name="Google Shape;20698;p55"/>
            <p:cNvSpPr/>
            <p:nvPr/>
          </p:nvSpPr>
          <p:spPr>
            <a:xfrm>
              <a:off x="5073575" y="2541650"/>
              <a:ext cx="6425" cy="6475"/>
            </a:xfrm>
            <a:custGeom>
              <a:avLst/>
              <a:gdLst/>
              <a:ahLst/>
              <a:cxnLst/>
              <a:rect l="l" t="t" r="r" b="b"/>
              <a:pathLst>
                <a:path w="257" h="259" extrusionOk="0">
                  <a:moveTo>
                    <a:pt x="145" y="1"/>
                  </a:moveTo>
                  <a:cubicBezTo>
                    <a:pt x="98" y="1"/>
                    <a:pt x="47" y="33"/>
                    <a:pt x="33" y="91"/>
                  </a:cubicBezTo>
                  <a:cubicBezTo>
                    <a:pt x="0" y="161"/>
                    <a:pt x="33" y="227"/>
                    <a:pt x="87" y="244"/>
                  </a:cubicBezTo>
                  <a:cubicBezTo>
                    <a:pt x="105" y="254"/>
                    <a:pt x="122" y="259"/>
                    <a:pt x="138" y="259"/>
                  </a:cubicBezTo>
                  <a:cubicBezTo>
                    <a:pt x="181" y="259"/>
                    <a:pt x="216" y="226"/>
                    <a:pt x="240" y="178"/>
                  </a:cubicBezTo>
                  <a:cubicBezTo>
                    <a:pt x="256" y="108"/>
                    <a:pt x="223" y="38"/>
                    <a:pt x="174" y="5"/>
                  </a:cubicBezTo>
                  <a:cubicBezTo>
                    <a:pt x="165"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9" name="Google Shape;20699;p55"/>
            <p:cNvSpPr/>
            <p:nvPr/>
          </p:nvSpPr>
          <p:spPr>
            <a:xfrm>
              <a:off x="5071400" y="2604950"/>
              <a:ext cx="5600" cy="6575"/>
            </a:xfrm>
            <a:custGeom>
              <a:avLst/>
              <a:gdLst/>
              <a:ahLst/>
              <a:cxnLst/>
              <a:rect l="l" t="t" r="r" b="b"/>
              <a:pathLst>
                <a:path w="224" h="263" extrusionOk="0">
                  <a:moveTo>
                    <a:pt x="120" y="0"/>
                  </a:moveTo>
                  <a:cubicBezTo>
                    <a:pt x="104" y="0"/>
                    <a:pt x="71" y="17"/>
                    <a:pt x="54" y="33"/>
                  </a:cubicBezTo>
                  <a:cubicBezTo>
                    <a:pt x="1" y="83"/>
                    <a:pt x="1" y="153"/>
                    <a:pt x="34" y="223"/>
                  </a:cubicBezTo>
                  <a:cubicBezTo>
                    <a:pt x="54" y="239"/>
                    <a:pt x="71" y="256"/>
                    <a:pt x="104" y="256"/>
                  </a:cubicBezTo>
                  <a:cubicBezTo>
                    <a:pt x="114" y="261"/>
                    <a:pt x="122" y="263"/>
                    <a:pt x="130" y="263"/>
                  </a:cubicBezTo>
                  <a:cubicBezTo>
                    <a:pt x="150" y="263"/>
                    <a:pt x="167" y="251"/>
                    <a:pt x="191" y="239"/>
                  </a:cubicBezTo>
                  <a:cubicBezTo>
                    <a:pt x="207" y="206"/>
                    <a:pt x="224" y="186"/>
                    <a:pt x="224" y="153"/>
                  </a:cubicBezTo>
                  <a:cubicBezTo>
                    <a:pt x="224" y="120"/>
                    <a:pt x="224" y="83"/>
                    <a:pt x="207" y="50"/>
                  </a:cubicBezTo>
                  <a:cubicBezTo>
                    <a:pt x="191" y="33"/>
                    <a:pt x="174" y="17"/>
                    <a:pt x="158" y="17"/>
                  </a:cubicBezTo>
                  <a:cubicBezTo>
                    <a:pt x="158"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0" name="Google Shape;20700;p55"/>
            <p:cNvSpPr/>
            <p:nvPr/>
          </p:nvSpPr>
          <p:spPr>
            <a:xfrm>
              <a:off x="5078325" y="2589900"/>
              <a:ext cx="5575" cy="6575"/>
            </a:xfrm>
            <a:custGeom>
              <a:avLst/>
              <a:gdLst/>
              <a:ahLst/>
              <a:cxnLst/>
              <a:rect l="l" t="t" r="r" b="b"/>
              <a:pathLst>
                <a:path w="223" h="263" extrusionOk="0">
                  <a:moveTo>
                    <a:pt x="103" y="0"/>
                  </a:moveTo>
                  <a:cubicBezTo>
                    <a:pt x="33" y="17"/>
                    <a:pt x="0" y="87"/>
                    <a:pt x="0" y="153"/>
                  </a:cubicBezTo>
                  <a:cubicBezTo>
                    <a:pt x="17" y="190"/>
                    <a:pt x="17" y="223"/>
                    <a:pt x="50" y="239"/>
                  </a:cubicBezTo>
                  <a:cubicBezTo>
                    <a:pt x="61" y="251"/>
                    <a:pt x="83" y="263"/>
                    <a:pt x="107" y="263"/>
                  </a:cubicBezTo>
                  <a:cubicBezTo>
                    <a:pt x="117" y="263"/>
                    <a:pt x="127" y="261"/>
                    <a:pt x="136" y="256"/>
                  </a:cubicBezTo>
                  <a:cubicBezTo>
                    <a:pt x="153" y="256"/>
                    <a:pt x="190" y="239"/>
                    <a:pt x="206" y="206"/>
                  </a:cubicBezTo>
                  <a:cubicBezTo>
                    <a:pt x="223" y="190"/>
                    <a:pt x="223" y="153"/>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1" name="Google Shape;20701;p55"/>
            <p:cNvSpPr/>
            <p:nvPr/>
          </p:nvSpPr>
          <p:spPr>
            <a:xfrm>
              <a:off x="5070175" y="2577425"/>
              <a:ext cx="5600" cy="6650"/>
            </a:xfrm>
            <a:custGeom>
              <a:avLst/>
              <a:gdLst/>
              <a:ahLst/>
              <a:cxnLst/>
              <a:rect l="l" t="t" r="r" b="b"/>
              <a:pathLst>
                <a:path w="224" h="266" extrusionOk="0">
                  <a:moveTo>
                    <a:pt x="120" y="0"/>
                  </a:moveTo>
                  <a:cubicBezTo>
                    <a:pt x="83" y="0"/>
                    <a:pt x="50" y="17"/>
                    <a:pt x="33" y="33"/>
                  </a:cubicBezTo>
                  <a:cubicBezTo>
                    <a:pt x="17" y="50"/>
                    <a:pt x="0" y="87"/>
                    <a:pt x="0" y="120"/>
                  </a:cubicBezTo>
                  <a:cubicBezTo>
                    <a:pt x="0" y="153"/>
                    <a:pt x="0" y="190"/>
                    <a:pt x="17" y="223"/>
                  </a:cubicBezTo>
                  <a:cubicBezTo>
                    <a:pt x="35" y="252"/>
                    <a:pt x="64" y="265"/>
                    <a:pt x="95" y="265"/>
                  </a:cubicBezTo>
                  <a:cubicBezTo>
                    <a:pt x="120" y="265"/>
                    <a:pt x="147" y="256"/>
                    <a:pt x="169" y="239"/>
                  </a:cubicBezTo>
                  <a:cubicBezTo>
                    <a:pt x="223" y="190"/>
                    <a:pt x="223" y="103"/>
                    <a:pt x="186" y="50"/>
                  </a:cubicBezTo>
                  <a:cubicBezTo>
                    <a:pt x="169" y="33"/>
                    <a:pt x="153" y="17"/>
                    <a:pt x="136" y="17"/>
                  </a:cubicBezTo>
                  <a:cubicBezTo>
                    <a:pt x="136"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2" name="Google Shape;20702;p55"/>
            <p:cNvSpPr/>
            <p:nvPr/>
          </p:nvSpPr>
          <p:spPr>
            <a:xfrm>
              <a:off x="5073150" y="2511075"/>
              <a:ext cx="6025" cy="6700"/>
            </a:xfrm>
            <a:custGeom>
              <a:avLst/>
              <a:gdLst/>
              <a:ahLst/>
              <a:cxnLst/>
              <a:rect l="l" t="t" r="r" b="b"/>
              <a:pathLst>
                <a:path w="241" h="268" extrusionOk="0">
                  <a:moveTo>
                    <a:pt x="108" y="1"/>
                  </a:moveTo>
                  <a:cubicBezTo>
                    <a:pt x="84" y="1"/>
                    <a:pt x="62" y="12"/>
                    <a:pt x="50" y="24"/>
                  </a:cubicBezTo>
                  <a:cubicBezTo>
                    <a:pt x="1" y="77"/>
                    <a:pt x="1" y="164"/>
                    <a:pt x="34" y="214"/>
                  </a:cubicBezTo>
                  <a:cubicBezTo>
                    <a:pt x="50" y="230"/>
                    <a:pt x="88" y="251"/>
                    <a:pt x="104" y="267"/>
                  </a:cubicBezTo>
                  <a:cubicBezTo>
                    <a:pt x="137" y="267"/>
                    <a:pt x="170" y="251"/>
                    <a:pt x="191" y="230"/>
                  </a:cubicBezTo>
                  <a:cubicBezTo>
                    <a:pt x="240" y="181"/>
                    <a:pt x="240" y="110"/>
                    <a:pt x="207" y="45"/>
                  </a:cubicBezTo>
                  <a:cubicBezTo>
                    <a:pt x="191" y="24"/>
                    <a:pt x="170" y="7"/>
                    <a:pt x="154" y="7"/>
                  </a:cubicBezTo>
                  <a:lnTo>
                    <a:pt x="137" y="7"/>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3" name="Google Shape;20703;p55"/>
            <p:cNvSpPr/>
            <p:nvPr/>
          </p:nvSpPr>
          <p:spPr>
            <a:xfrm>
              <a:off x="5076975" y="2465800"/>
              <a:ext cx="5600" cy="6400"/>
            </a:xfrm>
            <a:custGeom>
              <a:avLst/>
              <a:gdLst/>
              <a:ahLst/>
              <a:cxnLst/>
              <a:rect l="l" t="t" r="r" b="b"/>
              <a:pathLst>
                <a:path w="224" h="256" extrusionOk="0">
                  <a:moveTo>
                    <a:pt x="104" y="0"/>
                  </a:moveTo>
                  <a:cubicBezTo>
                    <a:pt x="38" y="17"/>
                    <a:pt x="1" y="66"/>
                    <a:pt x="1" y="153"/>
                  </a:cubicBezTo>
                  <a:cubicBezTo>
                    <a:pt x="17" y="186"/>
                    <a:pt x="17" y="206"/>
                    <a:pt x="54" y="239"/>
                  </a:cubicBezTo>
                  <a:cubicBezTo>
                    <a:pt x="71" y="256"/>
                    <a:pt x="104" y="256"/>
                    <a:pt x="141" y="256"/>
                  </a:cubicBezTo>
                  <a:cubicBezTo>
                    <a:pt x="157" y="256"/>
                    <a:pt x="190" y="239"/>
                    <a:pt x="207" y="206"/>
                  </a:cubicBezTo>
                  <a:cubicBezTo>
                    <a:pt x="223" y="169"/>
                    <a:pt x="223" y="136"/>
                    <a:pt x="223" y="103"/>
                  </a:cubicBezTo>
                  <a:cubicBezTo>
                    <a:pt x="223" y="66"/>
                    <a:pt x="207" y="50"/>
                    <a:pt x="174"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4" name="Google Shape;20704;p55"/>
            <p:cNvSpPr/>
            <p:nvPr/>
          </p:nvSpPr>
          <p:spPr>
            <a:xfrm>
              <a:off x="5070175" y="2480750"/>
              <a:ext cx="6000" cy="6500"/>
            </a:xfrm>
            <a:custGeom>
              <a:avLst/>
              <a:gdLst/>
              <a:ahLst/>
              <a:cxnLst/>
              <a:rect l="l" t="t" r="r" b="b"/>
              <a:pathLst>
                <a:path w="240" h="260" extrusionOk="0">
                  <a:moveTo>
                    <a:pt x="136" y="0"/>
                  </a:moveTo>
                  <a:cubicBezTo>
                    <a:pt x="103" y="0"/>
                    <a:pt x="83" y="0"/>
                    <a:pt x="50" y="37"/>
                  </a:cubicBezTo>
                  <a:cubicBezTo>
                    <a:pt x="0" y="70"/>
                    <a:pt x="0" y="157"/>
                    <a:pt x="33" y="206"/>
                  </a:cubicBezTo>
                  <a:cubicBezTo>
                    <a:pt x="50" y="243"/>
                    <a:pt x="83" y="260"/>
                    <a:pt x="120" y="260"/>
                  </a:cubicBezTo>
                  <a:cubicBezTo>
                    <a:pt x="136" y="260"/>
                    <a:pt x="169" y="260"/>
                    <a:pt x="186" y="243"/>
                  </a:cubicBezTo>
                  <a:cubicBezTo>
                    <a:pt x="223" y="206"/>
                    <a:pt x="223" y="173"/>
                    <a:pt x="240" y="140"/>
                  </a:cubicBezTo>
                  <a:cubicBezTo>
                    <a:pt x="240" y="103"/>
                    <a:pt x="223" y="70"/>
                    <a:pt x="207" y="54"/>
                  </a:cubicBezTo>
                  <a:cubicBezTo>
                    <a:pt x="207" y="37"/>
                    <a:pt x="186" y="21"/>
                    <a:pt x="169" y="21"/>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5" name="Google Shape;20705;p55"/>
            <p:cNvSpPr/>
            <p:nvPr/>
          </p:nvSpPr>
          <p:spPr>
            <a:xfrm>
              <a:off x="5060700" y="2592700"/>
              <a:ext cx="5575" cy="6600"/>
            </a:xfrm>
            <a:custGeom>
              <a:avLst/>
              <a:gdLst/>
              <a:ahLst/>
              <a:cxnLst/>
              <a:rect l="l" t="t" r="r" b="b"/>
              <a:pathLst>
                <a:path w="223" h="264" extrusionOk="0">
                  <a:moveTo>
                    <a:pt x="120" y="0"/>
                  </a:moveTo>
                  <a:cubicBezTo>
                    <a:pt x="114" y="0"/>
                    <a:pt x="109" y="2"/>
                    <a:pt x="103" y="8"/>
                  </a:cubicBezTo>
                  <a:cubicBezTo>
                    <a:pt x="70" y="8"/>
                    <a:pt x="33" y="24"/>
                    <a:pt x="17" y="57"/>
                  </a:cubicBezTo>
                  <a:cubicBezTo>
                    <a:pt x="0" y="78"/>
                    <a:pt x="0" y="111"/>
                    <a:pt x="0" y="144"/>
                  </a:cubicBezTo>
                  <a:cubicBezTo>
                    <a:pt x="0" y="181"/>
                    <a:pt x="17" y="214"/>
                    <a:pt x="50" y="230"/>
                  </a:cubicBezTo>
                  <a:cubicBezTo>
                    <a:pt x="70" y="247"/>
                    <a:pt x="103" y="263"/>
                    <a:pt x="136" y="263"/>
                  </a:cubicBezTo>
                  <a:cubicBezTo>
                    <a:pt x="190" y="247"/>
                    <a:pt x="223" y="181"/>
                    <a:pt x="223" y="111"/>
                  </a:cubicBezTo>
                  <a:cubicBezTo>
                    <a:pt x="223" y="78"/>
                    <a:pt x="206" y="41"/>
                    <a:pt x="173"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6" name="Google Shape;20706;p55"/>
            <p:cNvSpPr/>
            <p:nvPr/>
          </p:nvSpPr>
          <p:spPr>
            <a:xfrm>
              <a:off x="5058950" y="2560625"/>
              <a:ext cx="6500" cy="6500"/>
            </a:xfrm>
            <a:custGeom>
              <a:avLst/>
              <a:gdLst/>
              <a:ahLst/>
              <a:cxnLst/>
              <a:rect l="l" t="t" r="r" b="b"/>
              <a:pathLst>
                <a:path w="260" h="260" extrusionOk="0">
                  <a:moveTo>
                    <a:pt x="140" y="0"/>
                  </a:moveTo>
                  <a:cubicBezTo>
                    <a:pt x="103" y="0"/>
                    <a:pt x="87" y="0"/>
                    <a:pt x="54" y="37"/>
                  </a:cubicBezTo>
                  <a:cubicBezTo>
                    <a:pt x="17" y="70"/>
                    <a:pt x="0" y="157"/>
                    <a:pt x="37" y="206"/>
                  </a:cubicBezTo>
                  <a:cubicBezTo>
                    <a:pt x="54" y="244"/>
                    <a:pt x="87" y="260"/>
                    <a:pt x="120" y="260"/>
                  </a:cubicBezTo>
                  <a:cubicBezTo>
                    <a:pt x="140" y="260"/>
                    <a:pt x="173" y="260"/>
                    <a:pt x="190" y="227"/>
                  </a:cubicBezTo>
                  <a:cubicBezTo>
                    <a:pt x="243" y="190"/>
                    <a:pt x="260" y="103"/>
                    <a:pt x="206" y="54"/>
                  </a:cubicBezTo>
                  <a:cubicBezTo>
                    <a:pt x="206" y="37"/>
                    <a:pt x="190" y="21"/>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7" name="Google Shape;20707;p55"/>
            <p:cNvSpPr/>
            <p:nvPr/>
          </p:nvSpPr>
          <p:spPr>
            <a:xfrm>
              <a:off x="5060700" y="2467850"/>
              <a:ext cx="6000" cy="6700"/>
            </a:xfrm>
            <a:custGeom>
              <a:avLst/>
              <a:gdLst/>
              <a:ahLst/>
              <a:cxnLst/>
              <a:rect l="l" t="t" r="r" b="b"/>
              <a:pathLst>
                <a:path w="240" h="268" extrusionOk="0">
                  <a:moveTo>
                    <a:pt x="103" y="1"/>
                  </a:moveTo>
                  <a:cubicBezTo>
                    <a:pt x="50" y="21"/>
                    <a:pt x="0" y="87"/>
                    <a:pt x="17" y="157"/>
                  </a:cubicBezTo>
                  <a:cubicBezTo>
                    <a:pt x="17" y="190"/>
                    <a:pt x="33" y="227"/>
                    <a:pt x="50" y="244"/>
                  </a:cubicBezTo>
                  <a:cubicBezTo>
                    <a:pt x="76" y="256"/>
                    <a:pt x="92" y="267"/>
                    <a:pt x="111" y="267"/>
                  </a:cubicBezTo>
                  <a:cubicBezTo>
                    <a:pt x="118" y="267"/>
                    <a:pt x="127" y="265"/>
                    <a:pt x="136" y="260"/>
                  </a:cubicBezTo>
                  <a:cubicBezTo>
                    <a:pt x="206" y="260"/>
                    <a:pt x="239" y="190"/>
                    <a:pt x="223" y="124"/>
                  </a:cubicBezTo>
                  <a:cubicBezTo>
                    <a:pt x="223" y="71"/>
                    <a:pt x="190" y="38"/>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8" name="Google Shape;20708;p55"/>
            <p:cNvSpPr/>
            <p:nvPr/>
          </p:nvSpPr>
          <p:spPr>
            <a:xfrm>
              <a:off x="5055525" y="2483325"/>
              <a:ext cx="5600" cy="6675"/>
            </a:xfrm>
            <a:custGeom>
              <a:avLst/>
              <a:gdLst/>
              <a:ahLst/>
              <a:cxnLst/>
              <a:rect l="l" t="t" r="r" b="b"/>
              <a:pathLst>
                <a:path w="224" h="267" extrusionOk="0">
                  <a:moveTo>
                    <a:pt x="104" y="0"/>
                  </a:moveTo>
                  <a:cubicBezTo>
                    <a:pt x="71" y="21"/>
                    <a:pt x="34" y="37"/>
                    <a:pt x="17" y="54"/>
                  </a:cubicBezTo>
                  <a:cubicBezTo>
                    <a:pt x="1" y="87"/>
                    <a:pt x="1" y="124"/>
                    <a:pt x="1" y="157"/>
                  </a:cubicBezTo>
                  <a:cubicBezTo>
                    <a:pt x="1" y="190"/>
                    <a:pt x="17" y="227"/>
                    <a:pt x="50" y="243"/>
                  </a:cubicBezTo>
                  <a:cubicBezTo>
                    <a:pt x="65" y="255"/>
                    <a:pt x="86" y="267"/>
                    <a:pt x="108" y="267"/>
                  </a:cubicBezTo>
                  <a:cubicBezTo>
                    <a:pt x="118" y="267"/>
                    <a:pt x="127" y="265"/>
                    <a:pt x="137" y="260"/>
                  </a:cubicBezTo>
                  <a:cubicBezTo>
                    <a:pt x="191" y="260"/>
                    <a:pt x="224" y="190"/>
                    <a:pt x="224" y="124"/>
                  </a:cubicBezTo>
                  <a:cubicBezTo>
                    <a:pt x="224" y="87"/>
                    <a:pt x="207" y="54"/>
                    <a:pt x="174" y="37"/>
                  </a:cubicBezTo>
                  <a:cubicBezTo>
                    <a:pt x="174" y="21"/>
                    <a:pt x="154" y="21"/>
                    <a:pt x="154" y="21"/>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9" name="Google Shape;20709;p55"/>
            <p:cNvSpPr/>
            <p:nvPr/>
          </p:nvSpPr>
          <p:spPr>
            <a:xfrm>
              <a:off x="5059350" y="2544325"/>
              <a:ext cx="6100" cy="6700"/>
            </a:xfrm>
            <a:custGeom>
              <a:avLst/>
              <a:gdLst/>
              <a:ahLst/>
              <a:cxnLst/>
              <a:rect l="l" t="t" r="r" b="b"/>
              <a:pathLst>
                <a:path w="244" h="268" extrusionOk="0">
                  <a:moveTo>
                    <a:pt x="104" y="1"/>
                  </a:moveTo>
                  <a:cubicBezTo>
                    <a:pt x="54" y="17"/>
                    <a:pt x="1" y="87"/>
                    <a:pt x="21" y="158"/>
                  </a:cubicBezTo>
                  <a:cubicBezTo>
                    <a:pt x="21" y="191"/>
                    <a:pt x="38" y="223"/>
                    <a:pt x="54" y="240"/>
                  </a:cubicBezTo>
                  <a:cubicBezTo>
                    <a:pt x="78" y="255"/>
                    <a:pt x="93" y="267"/>
                    <a:pt x="113" y="267"/>
                  </a:cubicBezTo>
                  <a:cubicBezTo>
                    <a:pt x="121" y="267"/>
                    <a:pt x="130" y="265"/>
                    <a:pt x="141" y="261"/>
                  </a:cubicBezTo>
                  <a:cubicBezTo>
                    <a:pt x="207" y="261"/>
                    <a:pt x="244" y="191"/>
                    <a:pt x="227" y="120"/>
                  </a:cubicBezTo>
                  <a:cubicBezTo>
                    <a:pt x="227" y="87"/>
                    <a:pt x="207" y="54"/>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0" name="Google Shape;20710;p55"/>
            <p:cNvSpPr/>
            <p:nvPr/>
          </p:nvSpPr>
          <p:spPr>
            <a:xfrm>
              <a:off x="5052950" y="2670600"/>
              <a:ext cx="2600" cy="6525"/>
            </a:xfrm>
            <a:custGeom>
              <a:avLst/>
              <a:gdLst/>
              <a:ahLst/>
              <a:cxnLst/>
              <a:rect l="l" t="t" r="r" b="b"/>
              <a:pathLst>
                <a:path w="104" h="261" extrusionOk="0">
                  <a:moveTo>
                    <a:pt x="1" y="0"/>
                  </a:moveTo>
                  <a:lnTo>
                    <a:pt x="1" y="260"/>
                  </a:lnTo>
                  <a:cubicBezTo>
                    <a:pt x="71" y="240"/>
                    <a:pt x="104" y="174"/>
                    <a:pt x="104" y="103"/>
                  </a:cubicBezTo>
                  <a:cubicBezTo>
                    <a:pt x="104" y="70"/>
                    <a:pt x="87" y="33"/>
                    <a:pt x="50" y="17"/>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1" name="Google Shape;20711;p55"/>
            <p:cNvSpPr/>
            <p:nvPr/>
          </p:nvSpPr>
          <p:spPr>
            <a:xfrm>
              <a:off x="5095950" y="2616075"/>
              <a:ext cx="5575" cy="6625"/>
            </a:xfrm>
            <a:custGeom>
              <a:avLst/>
              <a:gdLst/>
              <a:ahLst/>
              <a:cxnLst/>
              <a:rect l="l" t="t" r="r" b="b"/>
              <a:pathLst>
                <a:path w="223" h="265" extrusionOk="0">
                  <a:moveTo>
                    <a:pt x="103" y="0"/>
                  </a:moveTo>
                  <a:cubicBezTo>
                    <a:pt x="66" y="17"/>
                    <a:pt x="33" y="33"/>
                    <a:pt x="17" y="50"/>
                  </a:cubicBezTo>
                  <a:cubicBezTo>
                    <a:pt x="0" y="87"/>
                    <a:pt x="0" y="120"/>
                    <a:pt x="0" y="153"/>
                  </a:cubicBezTo>
                  <a:cubicBezTo>
                    <a:pt x="0" y="190"/>
                    <a:pt x="17" y="223"/>
                    <a:pt x="50" y="240"/>
                  </a:cubicBezTo>
                  <a:cubicBezTo>
                    <a:pt x="61" y="251"/>
                    <a:pt x="83" y="265"/>
                    <a:pt x="100" y="265"/>
                  </a:cubicBezTo>
                  <a:cubicBezTo>
                    <a:pt x="108" y="265"/>
                    <a:pt x="115" y="262"/>
                    <a:pt x="120" y="256"/>
                  </a:cubicBezTo>
                  <a:cubicBezTo>
                    <a:pt x="186" y="256"/>
                    <a:pt x="223"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2" name="Google Shape;20712;p55"/>
            <p:cNvSpPr/>
            <p:nvPr/>
          </p:nvSpPr>
          <p:spPr>
            <a:xfrm>
              <a:off x="5079550" y="2667600"/>
              <a:ext cx="6100" cy="6425"/>
            </a:xfrm>
            <a:custGeom>
              <a:avLst/>
              <a:gdLst/>
              <a:ahLst/>
              <a:cxnLst/>
              <a:rect l="l" t="t" r="r" b="b"/>
              <a:pathLst>
                <a:path w="244" h="257" extrusionOk="0">
                  <a:moveTo>
                    <a:pt x="104" y="1"/>
                  </a:moveTo>
                  <a:cubicBezTo>
                    <a:pt x="38" y="17"/>
                    <a:pt x="1" y="87"/>
                    <a:pt x="17" y="153"/>
                  </a:cubicBezTo>
                  <a:cubicBezTo>
                    <a:pt x="17" y="190"/>
                    <a:pt x="38" y="223"/>
                    <a:pt x="54" y="240"/>
                  </a:cubicBezTo>
                  <a:cubicBezTo>
                    <a:pt x="71" y="256"/>
                    <a:pt x="104" y="256"/>
                    <a:pt x="141" y="256"/>
                  </a:cubicBezTo>
                  <a:cubicBezTo>
                    <a:pt x="190" y="240"/>
                    <a:pt x="244" y="190"/>
                    <a:pt x="223" y="104"/>
                  </a:cubicBezTo>
                  <a:cubicBezTo>
                    <a:pt x="223" y="71"/>
                    <a:pt x="207" y="50"/>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3" name="Google Shape;20713;p55"/>
            <p:cNvSpPr/>
            <p:nvPr/>
          </p:nvSpPr>
          <p:spPr>
            <a:xfrm>
              <a:off x="5066675" y="2527625"/>
              <a:ext cx="6100" cy="6600"/>
            </a:xfrm>
            <a:custGeom>
              <a:avLst/>
              <a:gdLst/>
              <a:ahLst/>
              <a:cxnLst/>
              <a:rect l="l" t="t" r="r" b="b"/>
              <a:pathLst>
                <a:path w="244" h="264" extrusionOk="0">
                  <a:moveTo>
                    <a:pt x="103" y="1"/>
                  </a:moveTo>
                  <a:cubicBezTo>
                    <a:pt x="54" y="17"/>
                    <a:pt x="0" y="83"/>
                    <a:pt x="17" y="153"/>
                  </a:cubicBezTo>
                  <a:cubicBezTo>
                    <a:pt x="17" y="186"/>
                    <a:pt x="37" y="224"/>
                    <a:pt x="54" y="240"/>
                  </a:cubicBezTo>
                  <a:cubicBezTo>
                    <a:pt x="77" y="252"/>
                    <a:pt x="92" y="263"/>
                    <a:pt x="112" y="263"/>
                  </a:cubicBezTo>
                  <a:cubicBezTo>
                    <a:pt x="120" y="263"/>
                    <a:pt x="130" y="261"/>
                    <a:pt x="140" y="257"/>
                  </a:cubicBezTo>
                  <a:cubicBezTo>
                    <a:pt x="206" y="257"/>
                    <a:pt x="243" y="186"/>
                    <a:pt x="243" y="121"/>
                  </a:cubicBezTo>
                  <a:cubicBezTo>
                    <a:pt x="223" y="83"/>
                    <a:pt x="206" y="50"/>
                    <a:pt x="190" y="34"/>
                  </a:cubicBezTo>
                  <a:cubicBezTo>
                    <a:pt x="173" y="17"/>
                    <a:pt x="173" y="17"/>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4" name="Google Shape;20714;p55"/>
            <p:cNvSpPr/>
            <p:nvPr/>
          </p:nvSpPr>
          <p:spPr>
            <a:xfrm>
              <a:off x="5059350" y="2513925"/>
              <a:ext cx="6100" cy="6525"/>
            </a:xfrm>
            <a:custGeom>
              <a:avLst/>
              <a:gdLst/>
              <a:ahLst/>
              <a:cxnLst/>
              <a:rect l="l" t="t" r="r" b="b"/>
              <a:pathLst>
                <a:path w="244" h="261" extrusionOk="0">
                  <a:moveTo>
                    <a:pt x="113" y="0"/>
                  </a:moveTo>
                  <a:cubicBezTo>
                    <a:pt x="72" y="0"/>
                    <a:pt x="33" y="32"/>
                    <a:pt x="21" y="83"/>
                  </a:cubicBezTo>
                  <a:cubicBezTo>
                    <a:pt x="1" y="153"/>
                    <a:pt x="21" y="219"/>
                    <a:pt x="87" y="256"/>
                  </a:cubicBezTo>
                  <a:cubicBezTo>
                    <a:pt x="96" y="259"/>
                    <a:pt x="106" y="260"/>
                    <a:pt x="115" y="260"/>
                  </a:cubicBezTo>
                  <a:cubicBezTo>
                    <a:pt x="162" y="260"/>
                    <a:pt x="210" y="228"/>
                    <a:pt x="227" y="170"/>
                  </a:cubicBezTo>
                  <a:cubicBezTo>
                    <a:pt x="244" y="116"/>
                    <a:pt x="207" y="34"/>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5" name="Google Shape;20715;p55"/>
            <p:cNvSpPr/>
            <p:nvPr/>
          </p:nvSpPr>
          <p:spPr>
            <a:xfrm>
              <a:off x="5052950" y="2628125"/>
              <a:ext cx="2600" cy="6000"/>
            </a:xfrm>
            <a:custGeom>
              <a:avLst/>
              <a:gdLst/>
              <a:ahLst/>
              <a:cxnLst/>
              <a:rect l="l" t="t" r="r" b="b"/>
              <a:pathLst>
                <a:path w="104" h="240" extrusionOk="0">
                  <a:moveTo>
                    <a:pt x="1" y="1"/>
                  </a:moveTo>
                  <a:lnTo>
                    <a:pt x="1" y="240"/>
                  </a:lnTo>
                  <a:cubicBezTo>
                    <a:pt x="34" y="240"/>
                    <a:pt x="71" y="207"/>
                    <a:pt x="87" y="170"/>
                  </a:cubicBezTo>
                  <a:cubicBezTo>
                    <a:pt x="104" y="104"/>
                    <a:pt x="71" y="17"/>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6" name="Google Shape;20716;p55"/>
            <p:cNvSpPr/>
            <p:nvPr/>
          </p:nvSpPr>
          <p:spPr>
            <a:xfrm>
              <a:off x="5055950" y="2610100"/>
              <a:ext cx="6000" cy="6400"/>
            </a:xfrm>
            <a:custGeom>
              <a:avLst/>
              <a:gdLst/>
              <a:ahLst/>
              <a:cxnLst/>
              <a:rect l="l" t="t" r="r" b="b"/>
              <a:pathLst>
                <a:path w="240" h="256" extrusionOk="0">
                  <a:moveTo>
                    <a:pt x="71" y="0"/>
                  </a:moveTo>
                  <a:cubicBezTo>
                    <a:pt x="33" y="33"/>
                    <a:pt x="0" y="83"/>
                    <a:pt x="0" y="136"/>
                  </a:cubicBezTo>
                  <a:cubicBezTo>
                    <a:pt x="17" y="169"/>
                    <a:pt x="17" y="206"/>
                    <a:pt x="54" y="223"/>
                  </a:cubicBezTo>
                  <a:cubicBezTo>
                    <a:pt x="71" y="256"/>
                    <a:pt x="104" y="256"/>
                    <a:pt x="137" y="256"/>
                  </a:cubicBezTo>
                  <a:cubicBezTo>
                    <a:pt x="190" y="239"/>
                    <a:pt x="240" y="169"/>
                    <a:pt x="223" y="103"/>
                  </a:cubicBezTo>
                  <a:lnTo>
                    <a:pt x="223" y="66"/>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7" name="Google Shape;20717;p55"/>
            <p:cNvSpPr/>
            <p:nvPr/>
          </p:nvSpPr>
          <p:spPr>
            <a:xfrm>
              <a:off x="5052950" y="2577425"/>
              <a:ext cx="5600" cy="6400"/>
            </a:xfrm>
            <a:custGeom>
              <a:avLst/>
              <a:gdLst/>
              <a:ahLst/>
              <a:cxnLst/>
              <a:rect l="l" t="t" r="r" b="b"/>
              <a:pathLst>
                <a:path w="224" h="256" extrusionOk="0">
                  <a:moveTo>
                    <a:pt x="87" y="0"/>
                  </a:moveTo>
                  <a:cubicBezTo>
                    <a:pt x="50" y="0"/>
                    <a:pt x="17" y="33"/>
                    <a:pt x="1" y="87"/>
                  </a:cubicBezTo>
                  <a:lnTo>
                    <a:pt x="1" y="173"/>
                  </a:lnTo>
                  <a:cubicBezTo>
                    <a:pt x="17" y="190"/>
                    <a:pt x="17" y="223"/>
                    <a:pt x="34" y="223"/>
                  </a:cubicBezTo>
                  <a:cubicBezTo>
                    <a:pt x="71" y="256"/>
                    <a:pt x="104" y="256"/>
                    <a:pt x="120" y="256"/>
                  </a:cubicBezTo>
                  <a:cubicBezTo>
                    <a:pt x="153" y="256"/>
                    <a:pt x="174" y="223"/>
                    <a:pt x="191" y="206"/>
                  </a:cubicBezTo>
                  <a:cubicBezTo>
                    <a:pt x="224" y="173"/>
                    <a:pt x="224" y="136"/>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8" name="Google Shape;20718;p55"/>
            <p:cNvSpPr/>
            <p:nvPr/>
          </p:nvSpPr>
          <p:spPr>
            <a:xfrm>
              <a:off x="5099750" y="2646475"/>
              <a:ext cx="6000" cy="6625"/>
            </a:xfrm>
            <a:custGeom>
              <a:avLst/>
              <a:gdLst/>
              <a:ahLst/>
              <a:cxnLst/>
              <a:rect l="l" t="t" r="r" b="b"/>
              <a:pathLst>
                <a:path w="240" h="265" extrusionOk="0">
                  <a:moveTo>
                    <a:pt x="129" y="1"/>
                  </a:moveTo>
                  <a:cubicBezTo>
                    <a:pt x="81" y="1"/>
                    <a:pt x="31" y="33"/>
                    <a:pt x="17" y="91"/>
                  </a:cubicBezTo>
                  <a:cubicBezTo>
                    <a:pt x="1" y="157"/>
                    <a:pt x="17" y="227"/>
                    <a:pt x="71" y="260"/>
                  </a:cubicBezTo>
                  <a:cubicBezTo>
                    <a:pt x="82" y="263"/>
                    <a:pt x="93" y="265"/>
                    <a:pt x="105" y="265"/>
                  </a:cubicBezTo>
                  <a:cubicBezTo>
                    <a:pt x="159" y="265"/>
                    <a:pt x="210" y="232"/>
                    <a:pt x="223" y="174"/>
                  </a:cubicBezTo>
                  <a:cubicBezTo>
                    <a:pt x="240" y="108"/>
                    <a:pt x="207" y="38"/>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9" name="Google Shape;20719;p55"/>
            <p:cNvSpPr/>
            <p:nvPr/>
          </p:nvSpPr>
          <p:spPr>
            <a:xfrm>
              <a:off x="5052950" y="2500525"/>
              <a:ext cx="1275" cy="5600"/>
            </a:xfrm>
            <a:custGeom>
              <a:avLst/>
              <a:gdLst/>
              <a:ahLst/>
              <a:cxnLst/>
              <a:rect l="l" t="t" r="r" b="b"/>
              <a:pathLst>
                <a:path w="51" h="224" extrusionOk="0">
                  <a:moveTo>
                    <a:pt x="1" y="1"/>
                  </a:moveTo>
                  <a:lnTo>
                    <a:pt x="1" y="223"/>
                  </a:lnTo>
                  <a:lnTo>
                    <a:pt x="17" y="207"/>
                  </a:lnTo>
                  <a:cubicBezTo>
                    <a:pt x="34" y="190"/>
                    <a:pt x="50" y="157"/>
                    <a:pt x="50" y="120"/>
                  </a:cubicBezTo>
                  <a:cubicBezTo>
                    <a:pt x="50" y="87"/>
                    <a:pt x="50" y="54"/>
                    <a:pt x="34" y="34"/>
                  </a:cubicBezTo>
                  <a:cubicBezTo>
                    <a:pt x="17" y="17"/>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0" name="Google Shape;20720;p55"/>
            <p:cNvSpPr/>
            <p:nvPr/>
          </p:nvSpPr>
          <p:spPr>
            <a:xfrm>
              <a:off x="5052950" y="2717400"/>
              <a:ext cx="1775" cy="5175"/>
            </a:xfrm>
            <a:custGeom>
              <a:avLst/>
              <a:gdLst/>
              <a:ahLst/>
              <a:cxnLst/>
              <a:rect l="l" t="t" r="r" b="b"/>
              <a:pathLst>
                <a:path w="71" h="207" extrusionOk="0">
                  <a:moveTo>
                    <a:pt x="1" y="0"/>
                  </a:moveTo>
                  <a:lnTo>
                    <a:pt x="1" y="206"/>
                  </a:lnTo>
                  <a:lnTo>
                    <a:pt x="17" y="206"/>
                  </a:lnTo>
                  <a:cubicBezTo>
                    <a:pt x="34" y="190"/>
                    <a:pt x="34" y="173"/>
                    <a:pt x="50" y="157"/>
                  </a:cubicBezTo>
                  <a:cubicBezTo>
                    <a:pt x="71" y="87"/>
                    <a:pt x="50" y="3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1" name="Google Shape;20721;p55"/>
            <p:cNvSpPr/>
            <p:nvPr/>
          </p:nvSpPr>
          <p:spPr>
            <a:xfrm>
              <a:off x="5052950" y="2529550"/>
              <a:ext cx="5200" cy="6575"/>
            </a:xfrm>
            <a:custGeom>
              <a:avLst/>
              <a:gdLst/>
              <a:ahLst/>
              <a:cxnLst/>
              <a:rect l="l" t="t" r="r" b="b"/>
              <a:pathLst>
                <a:path w="208" h="263" extrusionOk="0">
                  <a:moveTo>
                    <a:pt x="91" y="0"/>
                  </a:moveTo>
                  <a:cubicBezTo>
                    <a:pt x="61" y="0"/>
                    <a:pt x="25" y="16"/>
                    <a:pt x="1" y="44"/>
                  </a:cubicBezTo>
                  <a:lnTo>
                    <a:pt x="1" y="233"/>
                  </a:lnTo>
                  <a:cubicBezTo>
                    <a:pt x="17" y="233"/>
                    <a:pt x="17" y="250"/>
                    <a:pt x="34" y="250"/>
                  </a:cubicBezTo>
                  <a:cubicBezTo>
                    <a:pt x="52" y="258"/>
                    <a:pt x="70" y="263"/>
                    <a:pt x="85" y="263"/>
                  </a:cubicBezTo>
                  <a:cubicBezTo>
                    <a:pt x="129" y="263"/>
                    <a:pt x="163" y="231"/>
                    <a:pt x="191" y="180"/>
                  </a:cubicBezTo>
                  <a:cubicBezTo>
                    <a:pt x="207" y="109"/>
                    <a:pt x="174" y="44"/>
                    <a:pt x="120" y="6"/>
                  </a:cubicBezTo>
                  <a:cubicBezTo>
                    <a:pt x="112"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2" name="Google Shape;20722;p55"/>
            <p:cNvSpPr/>
            <p:nvPr/>
          </p:nvSpPr>
          <p:spPr>
            <a:xfrm>
              <a:off x="5061100" y="2497125"/>
              <a:ext cx="6000" cy="6425"/>
            </a:xfrm>
            <a:custGeom>
              <a:avLst/>
              <a:gdLst/>
              <a:ahLst/>
              <a:cxnLst/>
              <a:rect l="l" t="t" r="r" b="b"/>
              <a:pathLst>
                <a:path w="240" h="257" extrusionOk="0">
                  <a:moveTo>
                    <a:pt x="104" y="1"/>
                  </a:moveTo>
                  <a:cubicBezTo>
                    <a:pt x="87" y="1"/>
                    <a:pt x="54" y="17"/>
                    <a:pt x="54" y="34"/>
                  </a:cubicBezTo>
                  <a:cubicBezTo>
                    <a:pt x="17" y="67"/>
                    <a:pt x="1" y="104"/>
                    <a:pt x="17" y="153"/>
                  </a:cubicBezTo>
                  <a:cubicBezTo>
                    <a:pt x="17" y="190"/>
                    <a:pt x="34" y="223"/>
                    <a:pt x="54" y="240"/>
                  </a:cubicBezTo>
                  <a:cubicBezTo>
                    <a:pt x="87" y="256"/>
                    <a:pt x="104" y="256"/>
                    <a:pt x="137" y="256"/>
                  </a:cubicBezTo>
                  <a:cubicBezTo>
                    <a:pt x="190" y="240"/>
                    <a:pt x="240" y="190"/>
                    <a:pt x="223" y="120"/>
                  </a:cubicBezTo>
                  <a:lnTo>
                    <a:pt x="223" y="104"/>
                  </a:lnTo>
                  <a:cubicBezTo>
                    <a:pt x="223" y="67"/>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3" name="Google Shape;20723;p55"/>
            <p:cNvSpPr/>
            <p:nvPr/>
          </p:nvSpPr>
          <p:spPr>
            <a:xfrm>
              <a:off x="5137175" y="2486400"/>
              <a:ext cx="6000" cy="6425"/>
            </a:xfrm>
            <a:custGeom>
              <a:avLst/>
              <a:gdLst/>
              <a:ahLst/>
              <a:cxnLst/>
              <a:rect l="l" t="t" r="r" b="b"/>
              <a:pathLst>
                <a:path w="240" h="257" extrusionOk="0">
                  <a:moveTo>
                    <a:pt x="136" y="1"/>
                  </a:moveTo>
                  <a:cubicBezTo>
                    <a:pt x="103" y="1"/>
                    <a:pt x="66" y="1"/>
                    <a:pt x="50" y="34"/>
                  </a:cubicBezTo>
                  <a:cubicBezTo>
                    <a:pt x="17" y="50"/>
                    <a:pt x="17" y="83"/>
                    <a:pt x="0" y="120"/>
                  </a:cubicBezTo>
                  <a:cubicBezTo>
                    <a:pt x="0" y="153"/>
                    <a:pt x="17" y="186"/>
                    <a:pt x="33" y="207"/>
                  </a:cubicBezTo>
                  <a:cubicBezTo>
                    <a:pt x="50" y="240"/>
                    <a:pt x="66" y="256"/>
                    <a:pt x="103" y="256"/>
                  </a:cubicBezTo>
                  <a:cubicBezTo>
                    <a:pt x="136" y="256"/>
                    <a:pt x="169" y="256"/>
                    <a:pt x="186" y="223"/>
                  </a:cubicBezTo>
                  <a:cubicBezTo>
                    <a:pt x="239" y="186"/>
                    <a:pt x="239" y="104"/>
                    <a:pt x="206" y="50"/>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4" name="Google Shape;20724;p55"/>
            <p:cNvSpPr/>
            <p:nvPr/>
          </p:nvSpPr>
          <p:spPr>
            <a:xfrm>
              <a:off x="5185200" y="2601675"/>
              <a:ext cx="6100" cy="6700"/>
            </a:xfrm>
            <a:custGeom>
              <a:avLst/>
              <a:gdLst/>
              <a:ahLst/>
              <a:cxnLst/>
              <a:rect l="l" t="t" r="r" b="b"/>
              <a:pathLst>
                <a:path w="244" h="268" extrusionOk="0">
                  <a:moveTo>
                    <a:pt x="125" y="0"/>
                  </a:moveTo>
                  <a:cubicBezTo>
                    <a:pt x="117" y="0"/>
                    <a:pt x="109" y="2"/>
                    <a:pt x="104" y="7"/>
                  </a:cubicBezTo>
                  <a:cubicBezTo>
                    <a:pt x="54" y="7"/>
                    <a:pt x="1" y="78"/>
                    <a:pt x="17" y="148"/>
                  </a:cubicBezTo>
                  <a:cubicBezTo>
                    <a:pt x="17" y="181"/>
                    <a:pt x="38" y="214"/>
                    <a:pt x="54" y="234"/>
                  </a:cubicBezTo>
                  <a:cubicBezTo>
                    <a:pt x="87" y="251"/>
                    <a:pt x="120" y="267"/>
                    <a:pt x="141" y="267"/>
                  </a:cubicBezTo>
                  <a:cubicBezTo>
                    <a:pt x="207" y="251"/>
                    <a:pt x="244" y="181"/>
                    <a:pt x="244" y="110"/>
                  </a:cubicBezTo>
                  <a:cubicBezTo>
                    <a:pt x="223" y="78"/>
                    <a:pt x="207" y="45"/>
                    <a:pt x="190" y="28"/>
                  </a:cubicBezTo>
                  <a:lnTo>
                    <a:pt x="174" y="7"/>
                  </a:lnTo>
                  <a:cubicBezTo>
                    <a:pt x="163" y="7"/>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5" name="Google Shape;20725;p55"/>
            <p:cNvSpPr/>
            <p:nvPr/>
          </p:nvSpPr>
          <p:spPr>
            <a:xfrm>
              <a:off x="5228175" y="2595125"/>
              <a:ext cx="6000" cy="6700"/>
            </a:xfrm>
            <a:custGeom>
              <a:avLst/>
              <a:gdLst/>
              <a:ahLst/>
              <a:cxnLst/>
              <a:rect l="l" t="t" r="r" b="b"/>
              <a:pathLst>
                <a:path w="240" h="268" extrusionOk="0">
                  <a:moveTo>
                    <a:pt x="111" y="1"/>
                  </a:moveTo>
                  <a:cubicBezTo>
                    <a:pt x="70" y="1"/>
                    <a:pt x="29" y="32"/>
                    <a:pt x="17" y="84"/>
                  </a:cubicBezTo>
                  <a:cubicBezTo>
                    <a:pt x="1" y="150"/>
                    <a:pt x="34" y="236"/>
                    <a:pt x="87" y="253"/>
                  </a:cubicBezTo>
                  <a:cubicBezTo>
                    <a:pt x="101" y="263"/>
                    <a:pt x="116" y="268"/>
                    <a:pt x="131" y="268"/>
                  </a:cubicBezTo>
                  <a:cubicBezTo>
                    <a:pt x="171" y="268"/>
                    <a:pt x="211" y="235"/>
                    <a:pt x="223" y="187"/>
                  </a:cubicBezTo>
                  <a:cubicBezTo>
                    <a:pt x="240" y="117"/>
                    <a:pt x="223"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6" name="Google Shape;20726;p55"/>
            <p:cNvSpPr/>
            <p:nvPr/>
          </p:nvSpPr>
          <p:spPr>
            <a:xfrm>
              <a:off x="5177875" y="2491975"/>
              <a:ext cx="6125" cy="6425"/>
            </a:xfrm>
            <a:custGeom>
              <a:avLst/>
              <a:gdLst/>
              <a:ahLst/>
              <a:cxnLst/>
              <a:rect l="l" t="t" r="r" b="b"/>
              <a:pathLst>
                <a:path w="245" h="257" extrusionOk="0">
                  <a:moveTo>
                    <a:pt x="104" y="0"/>
                  </a:moveTo>
                  <a:cubicBezTo>
                    <a:pt x="38" y="17"/>
                    <a:pt x="1" y="66"/>
                    <a:pt x="21" y="136"/>
                  </a:cubicBezTo>
                  <a:cubicBezTo>
                    <a:pt x="21" y="169"/>
                    <a:pt x="38" y="207"/>
                    <a:pt x="54" y="223"/>
                  </a:cubicBezTo>
                  <a:cubicBezTo>
                    <a:pt x="87" y="240"/>
                    <a:pt x="104" y="256"/>
                    <a:pt x="141" y="256"/>
                  </a:cubicBezTo>
                  <a:cubicBezTo>
                    <a:pt x="207" y="240"/>
                    <a:pt x="244" y="169"/>
                    <a:pt x="228" y="103"/>
                  </a:cubicBezTo>
                  <a:lnTo>
                    <a:pt x="228" y="66"/>
                  </a:lnTo>
                  <a:cubicBezTo>
                    <a:pt x="191" y="50"/>
                    <a:pt x="141"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7" name="Google Shape;20727;p55"/>
            <p:cNvSpPr/>
            <p:nvPr/>
          </p:nvSpPr>
          <p:spPr>
            <a:xfrm>
              <a:off x="5228600" y="2637925"/>
              <a:ext cx="6000" cy="6525"/>
            </a:xfrm>
            <a:custGeom>
              <a:avLst/>
              <a:gdLst/>
              <a:ahLst/>
              <a:cxnLst/>
              <a:rect l="l" t="t" r="r" b="b"/>
              <a:pathLst>
                <a:path w="240" h="261" extrusionOk="0">
                  <a:moveTo>
                    <a:pt x="103" y="0"/>
                  </a:moveTo>
                  <a:cubicBezTo>
                    <a:pt x="70" y="0"/>
                    <a:pt x="54" y="21"/>
                    <a:pt x="33" y="54"/>
                  </a:cubicBezTo>
                  <a:cubicBezTo>
                    <a:pt x="17" y="71"/>
                    <a:pt x="0" y="104"/>
                    <a:pt x="17" y="141"/>
                  </a:cubicBezTo>
                  <a:cubicBezTo>
                    <a:pt x="17" y="174"/>
                    <a:pt x="33" y="207"/>
                    <a:pt x="54" y="227"/>
                  </a:cubicBezTo>
                  <a:cubicBezTo>
                    <a:pt x="87" y="260"/>
                    <a:pt x="103" y="260"/>
                    <a:pt x="136" y="260"/>
                  </a:cubicBezTo>
                  <a:cubicBezTo>
                    <a:pt x="190" y="244"/>
                    <a:pt x="239" y="174"/>
                    <a:pt x="223" y="104"/>
                  </a:cubicBezTo>
                  <a:cubicBezTo>
                    <a:pt x="223" y="71"/>
                    <a:pt x="206" y="38"/>
                    <a:pt x="190" y="21"/>
                  </a:cubicBezTo>
                  <a:cubicBezTo>
                    <a:pt x="173" y="21"/>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8" name="Google Shape;20728;p55"/>
            <p:cNvSpPr/>
            <p:nvPr/>
          </p:nvSpPr>
          <p:spPr>
            <a:xfrm>
              <a:off x="5152625" y="2701100"/>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3" y="256"/>
                    <a:pt x="104" y="256"/>
                    <a:pt x="137" y="256"/>
                  </a:cubicBezTo>
                  <a:cubicBezTo>
                    <a:pt x="207" y="240"/>
                    <a:pt x="240" y="174"/>
                    <a:pt x="223" y="104"/>
                  </a:cubicBezTo>
                  <a:cubicBezTo>
                    <a:pt x="223" y="71"/>
                    <a:pt x="207" y="34"/>
                    <a:pt x="186"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9" name="Google Shape;20729;p55"/>
            <p:cNvSpPr/>
            <p:nvPr/>
          </p:nvSpPr>
          <p:spPr>
            <a:xfrm>
              <a:off x="5138000" y="2701925"/>
              <a:ext cx="5575" cy="6700"/>
            </a:xfrm>
            <a:custGeom>
              <a:avLst/>
              <a:gdLst/>
              <a:ahLst/>
              <a:cxnLst/>
              <a:rect l="l" t="t" r="r" b="b"/>
              <a:pathLst>
                <a:path w="223" h="268" extrusionOk="0">
                  <a:moveTo>
                    <a:pt x="103" y="1"/>
                  </a:moveTo>
                  <a:cubicBezTo>
                    <a:pt x="33" y="17"/>
                    <a:pt x="0" y="87"/>
                    <a:pt x="0" y="157"/>
                  </a:cubicBezTo>
                  <a:cubicBezTo>
                    <a:pt x="17" y="190"/>
                    <a:pt x="33" y="223"/>
                    <a:pt x="50" y="244"/>
                  </a:cubicBezTo>
                  <a:cubicBezTo>
                    <a:pt x="76" y="256"/>
                    <a:pt x="92" y="267"/>
                    <a:pt x="111" y="267"/>
                  </a:cubicBezTo>
                  <a:cubicBezTo>
                    <a:pt x="118" y="267"/>
                    <a:pt x="127" y="265"/>
                    <a:pt x="136" y="260"/>
                  </a:cubicBezTo>
                  <a:cubicBezTo>
                    <a:pt x="153" y="260"/>
                    <a:pt x="190" y="244"/>
                    <a:pt x="206" y="207"/>
                  </a:cubicBezTo>
                  <a:cubicBezTo>
                    <a:pt x="223" y="190"/>
                    <a:pt x="223" y="157"/>
                    <a:pt x="223" y="120"/>
                  </a:cubicBezTo>
                  <a:cubicBezTo>
                    <a:pt x="223" y="87"/>
                    <a:pt x="206" y="54"/>
                    <a:pt x="190" y="38"/>
                  </a:cubicBezTo>
                  <a:cubicBezTo>
                    <a:pt x="173" y="17"/>
                    <a:pt x="173" y="17"/>
                    <a:pt x="153" y="17"/>
                  </a:cubicBezTo>
                  <a:lnTo>
                    <a:pt x="136" y="17"/>
                  </a:lnTo>
                  <a:cubicBezTo>
                    <a:pt x="12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0" name="Google Shape;20730;p55"/>
            <p:cNvSpPr/>
            <p:nvPr/>
          </p:nvSpPr>
          <p:spPr>
            <a:xfrm>
              <a:off x="5107075" y="2660300"/>
              <a:ext cx="6000" cy="6500"/>
            </a:xfrm>
            <a:custGeom>
              <a:avLst/>
              <a:gdLst/>
              <a:ahLst/>
              <a:cxnLst/>
              <a:rect l="l" t="t" r="r" b="b"/>
              <a:pathLst>
                <a:path w="240" h="260" extrusionOk="0">
                  <a:moveTo>
                    <a:pt x="103" y="0"/>
                  </a:moveTo>
                  <a:cubicBezTo>
                    <a:pt x="50" y="17"/>
                    <a:pt x="0" y="87"/>
                    <a:pt x="17" y="157"/>
                  </a:cubicBezTo>
                  <a:cubicBezTo>
                    <a:pt x="17" y="190"/>
                    <a:pt x="33" y="223"/>
                    <a:pt x="50" y="239"/>
                  </a:cubicBezTo>
                  <a:cubicBezTo>
                    <a:pt x="87" y="260"/>
                    <a:pt x="103" y="260"/>
                    <a:pt x="136" y="260"/>
                  </a:cubicBezTo>
                  <a:cubicBezTo>
                    <a:pt x="207" y="239"/>
                    <a:pt x="240" y="190"/>
                    <a:pt x="223" y="103"/>
                  </a:cubicBezTo>
                  <a:cubicBezTo>
                    <a:pt x="223" y="70"/>
                    <a:pt x="207" y="54"/>
                    <a:pt x="190" y="17"/>
                  </a:cubicBezTo>
                  <a:lnTo>
                    <a:pt x="153" y="17"/>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1" name="Google Shape;20731;p55"/>
            <p:cNvSpPr/>
            <p:nvPr/>
          </p:nvSpPr>
          <p:spPr>
            <a:xfrm>
              <a:off x="5170675" y="2602775"/>
              <a:ext cx="6000" cy="6575"/>
            </a:xfrm>
            <a:custGeom>
              <a:avLst/>
              <a:gdLst/>
              <a:ahLst/>
              <a:cxnLst/>
              <a:rect l="l" t="t" r="r" b="b"/>
              <a:pathLst>
                <a:path w="240" h="263" extrusionOk="0">
                  <a:moveTo>
                    <a:pt x="103" y="1"/>
                  </a:moveTo>
                  <a:cubicBezTo>
                    <a:pt x="33" y="17"/>
                    <a:pt x="0" y="87"/>
                    <a:pt x="17" y="153"/>
                  </a:cubicBezTo>
                  <a:cubicBezTo>
                    <a:pt x="17" y="190"/>
                    <a:pt x="33" y="223"/>
                    <a:pt x="66" y="240"/>
                  </a:cubicBezTo>
                  <a:cubicBezTo>
                    <a:pt x="78" y="251"/>
                    <a:pt x="92" y="263"/>
                    <a:pt x="110" y="263"/>
                  </a:cubicBezTo>
                  <a:cubicBezTo>
                    <a:pt x="118" y="263"/>
                    <a:pt x="127" y="261"/>
                    <a:pt x="136" y="256"/>
                  </a:cubicBezTo>
                  <a:cubicBezTo>
                    <a:pt x="169" y="256"/>
                    <a:pt x="186" y="240"/>
                    <a:pt x="206" y="207"/>
                  </a:cubicBezTo>
                  <a:cubicBezTo>
                    <a:pt x="223" y="190"/>
                    <a:pt x="239" y="153"/>
                    <a:pt x="223" y="120"/>
                  </a:cubicBezTo>
                  <a:cubicBezTo>
                    <a:pt x="223" y="87"/>
                    <a:pt x="206" y="50"/>
                    <a:pt x="186" y="34"/>
                  </a:cubicBezTo>
                  <a:cubicBezTo>
                    <a:pt x="169" y="17"/>
                    <a:pt x="169" y="17"/>
                    <a:pt x="153" y="17"/>
                  </a:cubicBez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2" name="Google Shape;20732;p55"/>
            <p:cNvSpPr/>
            <p:nvPr/>
          </p:nvSpPr>
          <p:spPr>
            <a:xfrm>
              <a:off x="5115225" y="2471775"/>
              <a:ext cx="6000" cy="6625"/>
            </a:xfrm>
            <a:custGeom>
              <a:avLst/>
              <a:gdLst/>
              <a:ahLst/>
              <a:cxnLst/>
              <a:rect l="l" t="t" r="r" b="b"/>
              <a:pathLst>
                <a:path w="240" h="265" extrusionOk="0">
                  <a:moveTo>
                    <a:pt x="103" y="0"/>
                  </a:moveTo>
                  <a:cubicBezTo>
                    <a:pt x="70" y="17"/>
                    <a:pt x="54" y="33"/>
                    <a:pt x="33" y="50"/>
                  </a:cubicBezTo>
                  <a:cubicBezTo>
                    <a:pt x="17" y="87"/>
                    <a:pt x="0" y="120"/>
                    <a:pt x="17" y="153"/>
                  </a:cubicBezTo>
                  <a:cubicBezTo>
                    <a:pt x="17" y="190"/>
                    <a:pt x="33" y="223"/>
                    <a:pt x="54" y="239"/>
                  </a:cubicBezTo>
                  <a:cubicBezTo>
                    <a:pt x="65" y="251"/>
                    <a:pt x="85" y="265"/>
                    <a:pt x="107" y="265"/>
                  </a:cubicBezTo>
                  <a:cubicBezTo>
                    <a:pt x="116" y="265"/>
                    <a:pt x="126" y="262"/>
                    <a:pt x="136" y="256"/>
                  </a:cubicBezTo>
                  <a:cubicBezTo>
                    <a:pt x="190" y="256"/>
                    <a:pt x="239" y="190"/>
                    <a:pt x="223" y="120"/>
                  </a:cubicBezTo>
                  <a:cubicBezTo>
                    <a:pt x="223" y="87"/>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3" name="Google Shape;20733;p55"/>
            <p:cNvSpPr/>
            <p:nvPr/>
          </p:nvSpPr>
          <p:spPr>
            <a:xfrm>
              <a:off x="5065025" y="2668850"/>
              <a:ext cx="5575" cy="6525"/>
            </a:xfrm>
            <a:custGeom>
              <a:avLst/>
              <a:gdLst/>
              <a:ahLst/>
              <a:cxnLst/>
              <a:rect l="l" t="t" r="r" b="b"/>
              <a:pathLst>
                <a:path w="223" h="261" extrusionOk="0">
                  <a:moveTo>
                    <a:pt x="103" y="0"/>
                  </a:moveTo>
                  <a:cubicBezTo>
                    <a:pt x="33" y="0"/>
                    <a:pt x="0" y="70"/>
                    <a:pt x="0" y="140"/>
                  </a:cubicBezTo>
                  <a:cubicBezTo>
                    <a:pt x="17" y="190"/>
                    <a:pt x="33" y="227"/>
                    <a:pt x="50" y="244"/>
                  </a:cubicBezTo>
                  <a:cubicBezTo>
                    <a:pt x="83" y="260"/>
                    <a:pt x="103" y="260"/>
                    <a:pt x="136" y="260"/>
                  </a:cubicBezTo>
                  <a:cubicBezTo>
                    <a:pt x="153" y="244"/>
                    <a:pt x="186" y="227"/>
                    <a:pt x="206" y="206"/>
                  </a:cubicBezTo>
                  <a:cubicBezTo>
                    <a:pt x="223" y="173"/>
                    <a:pt x="223" y="140"/>
                    <a:pt x="223" y="103"/>
                  </a:cubicBezTo>
                  <a:cubicBezTo>
                    <a:pt x="223" y="70"/>
                    <a:pt x="206" y="37"/>
                    <a:pt x="169" y="21"/>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4" name="Google Shape;20734;p55"/>
            <p:cNvSpPr/>
            <p:nvPr/>
          </p:nvSpPr>
          <p:spPr>
            <a:xfrm>
              <a:off x="5165000" y="2494550"/>
              <a:ext cx="6100" cy="6575"/>
            </a:xfrm>
            <a:custGeom>
              <a:avLst/>
              <a:gdLst/>
              <a:ahLst/>
              <a:cxnLst/>
              <a:rect l="l" t="t" r="r" b="b"/>
              <a:pathLst>
                <a:path w="244" h="263" extrusionOk="0">
                  <a:moveTo>
                    <a:pt x="124" y="0"/>
                  </a:moveTo>
                  <a:cubicBezTo>
                    <a:pt x="104" y="0"/>
                    <a:pt x="71" y="17"/>
                    <a:pt x="54" y="33"/>
                  </a:cubicBezTo>
                  <a:cubicBezTo>
                    <a:pt x="0" y="87"/>
                    <a:pt x="0" y="153"/>
                    <a:pt x="38" y="223"/>
                  </a:cubicBezTo>
                  <a:cubicBezTo>
                    <a:pt x="54" y="240"/>
                    <a:pt x="71" y="256"/>
                    <a:pt x="104" y="256"/>
                  </a:cubicBezTo>
                  <a:cubicBezTo>
                    <a:pt x="114" y="261"/>
                    <a:pt x="124" y="263"/>
                    <a:pt x="132" y="263"/>
                  </a:cubicBezTo>
                  <a:cubicBezTo>
                    <a:pt x="152" y="263"/>
                    <a:pt x="167" y="251"/>
                    <a:pt x="190" y="240"/>
                  </a:cubicBezTo>
                  <a:cubicBezTo>
                    <a:pt x="244" y="190"/>
                    <a:pt x="244" y="104"/>
                    <a:pt x="207" y="50"/>
                  </a:cubicBezTo>
                  <a:cubicBezTo>
                    <a:pt x="190" y="33"/>
                    <a:pt x="174" y="17"/>
                    <a:pt x="157" y="17"/>
                  </a:cubicBezTo>
                  <a:cubicBezTo>
                    <a:pt x="157"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5" name="Google Shape;20735;p55"/>
            <p:cNvSpPr/>
            <p:nvPr/>
          </p:nvSpPr>
          <p:spPr>
            <a:xfrm>
              <a:off x="5166350" y="2526700"/>
              <a:ext cx="6000" cy="6525"/>
            </a:xfrm>
            <a:custGeom>
              <a:avLst/>
              <a:gdLst/>
              <a:ahLst/>
              <a:cxnLst/>
              <a:rect l="l" t="t" r="r" b="b"/>
              <a:pathLst>
                <a:path w="240" h="261" extrusionOk="0">
                  <a:moveTo>
                    <a:pt x="103" y="1"/>
                  </a:moveTo>
                  <a:cubicBezTo>
                    <a:pt x="70" y="1"/>
                    <a:pt x="50" y="38"/>
                    <a:pt x="33" y="54"/>
                  </a:cubicBezTo>
                  <a:cubicBezTo>
                    <a:pt x="17" y="87"/>
                    <a:pt x="0" y="120"/>
                    <a:pt x="17" y="158"/>
                  </a:cubicBezTo>
                  <a:cubicBezTo>
                    <a:pt x="17" y="190"/>
                    <a:pt x="33" y="223"/>
                    <a:pt x="50" y="244"/>
                  </a:cubicBezTo>
                  <a:cubicBezTo>
                    <a:pt x="70" y="261"/>
                    <a:pt x="103" y="261"/>
                    <a:pt x="136" y="261"/>
                  </a:cubicBezTo>
                  <a:cubicBezTo>
                    <a:pt x="190" y="244"/>
                    <a:pt x="239" y="190"/>
                    <a:pt x="223" y="104"/>
                  </a:cubicBezTo>
                  <a:cubicBezTo>
                    <a:pt x="223" y="71"/>
                    <a:pt x="206" y="54"/>
                    <a:pt x="190"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6" name="Google Shape;20736;p55"/>
            <p:cNvSpPr/>
            <p:nvPr/>
          </p:nvSpPr>
          <p:spPr>
            <a:xfrm>
              <a:off x="5161600" y="2543925"/>
              <a:ext cx="6000" cy="6625"/>
            </a:xfrm>
            <a:custGeom>
              <a:avLst/>
              <a:gdLst/>
              <a:ahLst/>
              <a:cxnLst/>
              <a:rect l="l" t="t" r="r" b="b"/>
              <a:pathLst>
                <a:path w="240" h="265" extrusionOk="0">
                  <a:moveTo>
                    <a:pt x="104" y="0"/>
                  </a:moveTo>
                  <a:lnTo>
                    <a:pt x="87" y="17"/>
                  </a:lnTo>
                  <a:cubicBezTo>
                    <a:pt x="33" y="33"/>
                    <a:pt x="0" y="103"/>
                    <a:pt x="17" y="153"/>
                  </a:cubicBezTo>
                  <a:cubicBezTo>
                    <a:pt x="17" y="190"/>
                    <a:pt x="33" y="223"/>
                    <a:pt x="54" y="239"/>
                  </a:cubicBezTo>
                  <a:cubicBezTo>
                    <a:pt x="77" y="251"/>
                    <a:pt x="92" y="265"/>
                    <a:pt x="110" y="265"/>
                  </a:cubicBezTo>
                  <a:cubicBezTo>
                    <a:pt x="118" y="265"/>
                    <a:pt x="127" y="262"/>
                    <a:pt x="136" y="256"/>
                  </a:cubicBezTo>
                  <a:cubicBezTo>
                    <a:pt x="207" y="256"/>
                    <a:pt x="240" y="190"/>
                    <a:pt x="223" y="120"/>
                  </a:cubicBezTo>
                  <a:lnTo>
                    <a:pt x="223" y="87"/>
                  </a:lnTo>
                  <a:cubicBezTo>
                    <a:pt x="207" y="50"/>
                    <a:pt x="190" y="17"/>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7" name="Google Shape;20737;p55"/>
            <p:cNvSpPr/>
            <p:nvPr/>
          </p:nvSpPr>
          <p:spPr>
            <a:xfrm>
              <a:off x="5158600" y="2511250"/>
              <a:ext cx="5600" cy="6675"/>
            </a:xfrm>
            <a:custGeom>
              <a:avLst/>
              <a:gdLst/>
              <a:ahLst/>
              <a:cxnLst/>
              <a:rect l="l" t="t" r="r" b="b"/>
              <a:pathLst>
                <a:path w="224" h="267" extrusionOk="0">
                  <a:moveTo>
                    <a:pt x="104" y="0"/>
                  </a:moveTo>
                  <a:cubicBezTo>
                    <a:pt x="34" y="17"/>
                    <a:pt x="1" y="87"/>
                    <a:pt x="1" y="157"/>
                  </a:cubicBezTo>
                  <a:cubicBezTo>
                    <a:pt x="17" y="190"/>
                    <a:pt x="17" y="223"/>
                    <a:pt x="50" y="244"/>
                  </a:cubicBezTo>
                  <a:cubicBezTo>
                    <a:pt x="65" y="255"/>
                    <a:pt x="86" y="267"/>
                    <a:pt x="108" y="267"/>
                  </a:cubicBezTo>
                  <a:cubicBezTo>
                    <a:pt x="118" y="267"/>
                    <a:pt x="127" y="265"/>
                    <a:pt x="137" y="260"/>
                  </a:cubicBezTo>
                  <a:cubicBezTo>
                    <a:pt x="153" y="260"/>
                    <a:pt x="191" y="244"/>
                    <a:pt x="207" y="207"/>
                  </a:cubicBezTo>
                  <a:cubicBezTo>
                    <a:pt x="224" y="190"/>
                    <a:pt x="224" y="157"/>
                    <a:pt x="224" y="120"/>
                  </a:cubicBezTo>
                  <a:cubicBezTo>
                    <a:pt x="224" y="87"/>
                    <a:pt x="207" y="54"/>
                    <a:pt x="174" y="38"/>
                  </a:cubicBezTo>
                  <a:cubicBezTo>
                    <a:pt x="174" y="17"/>
                    <a:pt x="174"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8" name="Google Shape;20738;p55"/>
            <p:cNvSpPr/>
            <p:nvPr/>
          </p:nvSpPr>
          <p:spPr>
            <a:xfrm>
              <a:off x="5145325" y="2591125"/>
              <a:ext cx="6000" cy="6525"/>
            </a:xfrm>
            <a:custGeom>
              <a:avLst/>
              <a:gdLst/>
              <a:ahLst/>
              <a:cxnLst/>
              <a:rect l="l" t="t" r="r" b="b"/>
              <a:pathLst>
                <a:path w="240" h="261" extrusionOk="0">
                  <a:moveTo>
                    <a:pt x="103" y="1"/>
                  </a:moveTo>
                  <a:cubicBezTo>
                    <a:pt x="33" y="1"/>
                    <a:pt x="0" y="71"/>
                    <a:pt x="17" y="141"/>
                  </a:cubicBezTo>
                  <a:cubicBezTo>
                    <a:pt x="17" y="174"/>
                    <a:pt x="33" y="207"/>
                    <a:pt x="49" y="223"/>
                  </a:cubicBezTo>
                  <a:cubicBezTo>
                    <a:pt x="66" y="260"/>
                    <a:pt x="103" y="260"/>
                    <a:pt x="136" y="260"/>
                  </a:cubicBezTo>
                  <a:cubicBezTo>
                    <a:pt x="190" y="244"/>
                    <a:pt x="239" y="174"/>
                    <a:pt x="223" y="104"/>
                  </a:cubicBezTo>
                  <a:cubicBezTo>
                    <a:pt x="223" y="71"/>
                    <a:pt x="206" y="38"/>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9" name="Google Shape;20739;p55"/>
            <p:cNvSpPr/>
            <p:nvPr/>
          </p:nvSpPr>
          <p:spPr>
            <a:xfrm>
              <a:off x="5144375" y="2638450"/>
              <a:ext cx="6125" cy="6400"/>
            </a:xfrm>
            <a:custGeom>
              <a:avLst/>
              <a:gdLst/>
              <a:ahLst/>
              <a:cxnLst/>
              <a:rect l="l" t="t" r="r" b="b"/>
              <a:pathLst>
                <a:path w="245" h="256" extrusionOk="0">
                  <a:moveTo>
                    <a:pt x="141" y="0"/>
                  </a:moveTo>
                  <a:cubicBezTo>
                    <a:pt x="104" y="0"/>
                    <a:pt x="71" y="0"/>
                    <a:pt x="55" y="33"/>
                  </a:cubicBezTo>
                  <a:cubicBezTo>
                    <a:pt x="1" y="66"/>
                    <a:pt x="1" y="153"/>
                    <a:pt x="38" y="206"/>
                  </a:cubicBezTo>
                  <a:cubicBezTo>
                    <a:pt x="55" y="239"/>
                    <a:pt x="87" y="256"/>
                    <a:pt x="104" y="256"/>
                  </a:cubicBezTo>
                  <a:cubicBezTo>
                    <a:pt x="141" y="256"/>
                    <a:pt x="174" y="256"/>
                    <a:pt x="191" y="223"/>
                  </a:cubicBezTo>
                  <a:cubicBezTo>
                    <a:pt x="207" y="206"/>
                    <a:pt x="228" y="169"/>
                    <a:pt x="228" y="136"/>
                  </a:cubicBezTo>
                  <a:cubicBezTo>
                    <a:pt x="244" y="103"/>
                    <a:pt x="228" y="66"/>
                    <a:pt x="207" y="50"/>
                  </a:cubicBezTo>
                  <a:cubicBezTo>
                    <a:pt x="191" y="33"/>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0" name="Google Shape;20740;p55"/>
            <p:cNvSpPr/>
            <p:nvPr/>
          </p:nvSpPr>
          <p:spPr>
            <a:xfrm>
              <a:off x="5143150" y="2610925"/>
              <a:ext cx="6000" cy="6375"/>
            </a:xfrm>
            <a:custGeom>
              <a:avLst/>
              <a:gdLst/>
              <a:ahLst/>
              <a:cxnLst/>
              <a:rect l="l" t="t" r="r" b="b"/>
              <a:pathLst>
                <a:path w="240" h="255" extrusionOk="0">
                  <a:moveTo>
                    <a:pt x="120" y="0"/>
                  </a:moveTo>
                  <a:cubicBezTo>
                    <a:pt x="87" y="0"/>
                    <a:pt x="71" y="0"/>
                    <a:pt x="33" y="33"/>
                  </a:cubicBezTo>
                  <a:cubicBezTo>
                    <a:pt x="17" y="50"/>
                    <a:pt x="0" y="87"/>
                    <a:pt x="0" y="120"/>
                  </a:cubicBezTo>
                  <a:cubicBezTo>
                    <a:pt x="0" y="153"/>
                    <a:pt x="0" y="190"/>
                    <a:pt x="17" y="206"/>
                  </a:cubicBezTo>
                  <a:cubicBezTo>
                    <a:pt x="36" y="235"/>
                    <a:pt x="74" y="255"/>
                    <a:pt x="110" y="255"/>
                  </a:cubicBezTo>
                  <a:cubicBezTo>
                    <a:pt x="134" y="255"/>
                    <a:pt x="158" y="245"/>
                    <a:pt x="174" y="223"/>
                  </a:cubicBezTo>
                  <a:cubicBezTo>
                    <a:pt x="223" y="190"/>
                    <a:pt x="240" y="103"/>
                    <a:pt x="190" y="50"/>
                  </a:cubicBezTo>
                  <a:cubicBezTo>
                    <a:pt x="190"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1" name="Google Shape;20741;p55"/>
            <p:cNvSpPr/>
            <p:nvPr/>
          </p:nvSpPr>
          <p:spPr>
            <a:xfrm>
              <a:off x="5167175" y="2573500"/>
              <a:ext cx="6100" cy="6525"/>
            </a:xfrm>
            <a:custGeom>
              <a:avLst/>
              <a:gdLst/>
              <a:ahLst/>
              <a:cxnLst/>
              <a:rect l="l" t="t" r="r" b="b"/>
              <a:pathLst>
                <a:path w="244" h="261" extrusionOk="0">
                  <a:moveTo>
                    <a:pt x="103" y="1"/>
                  </a:moveTo>
                  <a:cubicBezTo>
                    <a:pt x="37" y="21"/>
                    <a:pt x="0" y="87"/>
                    <a:pt x="17" y="157"/>
                  </a:cubicBezTo>
                  <a:cubicBezTo>
                    <a:pt x="17" y="190"/>
                    <a:pt x="37" y="207"/>
                    <a:pt x="54" y="244"/>
                  </a:cubicBezTo>
                  <a:cubicBezTo>
                    <a:pt x="87" y="260"/>
                    <a:pt x="103" y="260"/>
                    <a:pt x="140" y="260"/>
                  </a:cubicBezTo>
                  <a:cubicBezTo>
                    <a:pt x="190" y="244"/>
                    <a:pt x="243" y="174"/>
                    <a:pt x="223" y="104"/>
                  </a:cubicBezTo>
                  <a:cubicBezTo>
                    <a:pt x="223" y="71"/>
                    <a:pt x="206" y="54"/>
                    <a:pt x="190" y="21"/>
                  </a:cubicBezTo>
                  <a:cubicBezTo>
                    <a:pt x="173" y="21"/>
                    <a:pt x="173"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2" name="Google Shape;20742;p55"/>
            <p:cNvSpPr/>
            <p:nvPr/>
          </p:nvSpPr>
          <p:spPr>
            <a:xfrm>
              <a:off x="5247975" y="2696375"/>
              <a:ext cx="5600" cy="6500"/>
            </a:xfrm>
            <a:custGeom>
              <a:avLst/>
              <a:gdLst/>
              <a:ahLst/>
              <a:cxnLst/>
              <a:rect l="l" t="t" r="r" b="b"/>
              <a:pathLst>
                <a:path w="224" h="260" extrusionOk="0">
                  <a:moveTo>
                    <a:pt x="83" y="0"/>
                  </a:moveTo>
                  <a:cubicBezTo>
                    <a:pt x="66" y="0"/>
                    <a:pt x="50" y="17"/>
                    <a:pt x="33" y="33"/>
                  </a:cubicBezTo>
                  <a:cubicBezTo>
                    <a:pt x="0" y="70"/>
                    <a:pt x="0" y="103"/>
                    <a:pt x="0" y="157"/>
                  </a:cubicBezTo>
                  <a:cubicBezTo>
                    <a:pt x="0" y="190"/>
                    <a:pt x="17" y="223"/>
                    <a:pt x="33" y="239"/>
                  </a:cubicBezTo>
                  <a:cubicBezTo>
                    <a:pt x="66" y="260"/>
                    <a:pt x="104" y="260"/>
                    <a:pt x="120" y="260"/>
                  </a:cubicBezTo>
                  <a:cubicBezTo>
                    <a:pt x="186" y="260"/>
                    <a:pt x="223" y="190"/>
                    <a:pt x="223" y="120"/>
                  </a:cubicBezTo>
                  <a:lnTo>
                    <a:pt x="223" y="103"/>
                  </a:lnTo>
                  <a:cubicBezTo>
                    <a:pt x="207" y="70"/>
                    <a:pt x="186" y="33"/>
                    <a:pt x="153" y="17"/>
                  </a:cubicBezTo>
                  <a:cubicBezTo>
                    <a:pt x="136" y="0"/>
                    <a:pt x="104"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3" name="Google Shape;20743;p55"/>
            <p:cNvSpPr/>
            <p:nvPr/>
          </p:nvSpPr>
          <p:spPr>
            <a:xfrm>
              <a:off x="5180050" y="2693800"/>
              <a:ext cx="6100" cy="6500"/>
            </a:xfrm>
            <a:custGeom>
              <a:avLst/>
              <a:gdLst/>
              <a:ahLst/>
              <a:cxnLst/>
              <a:rect l="l" t="t" r="r" b="b"/>
              <a:pathLst>
                <a:path w="244" h="260" extrusionOk="0">
                  <a:moveTo>
                    <a:pt x="104" y="0"/>
                  </a:moveTo>
                  <a:cubicBezTo>
                    <a:pt x="54" y="0"/>
                    <a:pt x="0" y="70"/>
                    <a:pt x="17" y="136"/>
                  </a:cubicBezTo>
                  <a:cubicBezTo>
                    <a:pt x="17" y="173"/>
                    <a:pt x="38" y="206"/>
                    <a:pt x="54" y="223"/>
                  </a:cubicBezTo>
                  <a:cubicBezTo>
                    <a:pt x="87" y="260"/>
                    <a:pt x="120" y="260"/>
                    <a:pt x="141" y="260"/>
                  </a:cubicBezTo>
                  <a:cubicBezTo>
                    <a:pt x="207" y="239"/>
                    <a:pt x="244" y="173"/>
                    <a:pt x="244"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4" name="Google Shape;20744;p55"/>
            <p:cNvSpPr/>
            <p:nvPr/>
          </p:nvSpPr>
          <p:spPr>
            <a:xfrm>
              <a:off x="5225600" y="2734200"/>
              <a:ext cx="6000" cy="6575"/>
            </a:xfrm>
            <a:custGeom>
              <a:avLst/>
              <a:gdLst/>
              <a:ahLst/>
              <a:cxnLst/>
              <a:rect l="l" t="t" r="r" b="b"/>
              <a:pathLst>
                <a:path w="240" h="263" extrusionOk="0">
                  <a:moveTo>
                    <a:pt x="104" y="0"/>
                  </a:moveTo>
                  <a:cubicBezTo>
                    <a:pt x="50" y="17"/>
                    <a:pt x="1" y="87"/>
                    <a:pt x="17" y="153"/>
                  </a:cubicBezTo>
                  <a:cubicBezTo>
                    <a:pt x="17" y="190"/>
                    <a:pt x="34" y="223"/>
                    <a:pt x="50" y="239"/>
                  </a:cubicBezTo>
                  <a:cubicBezTo>
                    <a:pt x="76" y="251"/>
                    <a:pt x="101" y="263"/>
                    <a:pt x="118" y="263"/>
                  </a:cubicBezTo>
                  <a:cubicBezTo>
                    <a:pt x="126" y="263"/>
                    <a:pt x="132" y="261"/>
                    <a:pt x="137" y="256"/>
                  </a:cubicBezTo>
                  <a:cubicBezTo>
                    <a:pt x="207" y="256"/>
                    <a:pt x="240" y="190"/>
                    <a:pt x="240" y="120"/>
                  </a:cubicBezTo>
                  <a:cubicBezTo>
                    <a:pt x="223" y="87"/>
                    <a:pt x="207" y="50"/>
                    <a:pt x="190" y="33"/>
                  </a:cubicBezTo>
                  <a:cubicBezTo>
                    <a:pt x="190" y="17"/>
                    <a:pt x="174" y="17"/>
                    <a:pt x="174"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5" name="Google Shape;20745;p55"/>
            <p:cNvSpPr/>
            <p:nvPr/>
          </p:nvSpPr>
          <p:spPr>
            <a:xfrm>
              <a:off x="5147475" y="2793050"/>
              <a:ext cx="6000" cy="6400"/>
            </a:xfrm>
            <a:custGeom>
              <a:avLst/>
              <a:gdLst/>
              <a:ahLst/>
              <a:cxnLst/>
              <a:rect l="l" t="t" r="r" b="b"/>
              <a:pathLst>
                <a:path w="240" h="256" extrusionOk="0">
                  <a:moveTo>
                    <a:pt x="104" y="0"/>
                  </a:moveTo>
                  <a:cubicBezTo>
                    <a:pt x="50" y="17"/>
                    <a:pt x="1" y="66"/>
                    <a:pt x="17" y="153"/>
                  </a:cubicBezTo>
                  <a:cubicBezTo>
                    <a:pt x="17" y="186"/>
                    <a:pt x="34" y="207"/>
                    <a:pt x="50" y="223"/>
                  </a:cubicBezTo>
                  <a:cubicBezTo>
                    <a:pt x="83" y="256"/>
                    <a:pt x="104" y="256"/>
                    <a:pt x="137" y="256"/>
                  </a:cubicBezTo>
                  <a:cubicBezTo>
                    <a:pt x="207" y="240"/>
                    <a:pt x="240" y="169"/>
                    <a:pt x="223" y="103"/>
                  </a:cubicBezTo>
                  <a:cubicBezTo>
                    <a:pt x="223" y="66"/>
                    <a:pt x="207" y="33"/>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6" name="Google Shape;20746;p55"/>
            <p:cNvSpPr/>
            <p:nvPr/>
          </p:nvSpPr>
          <p:spPr>
            <a:xfrm>
              <a:off x="5119950" y="2800250"/>
              <a:ext cx="6000" cy="6525"/>
            </a:xfrm>
            <a:custGeom>
              <a:avLst/>
              <a:gdLst/>
              <a:ahLst/>
              <a:cxnLst/>
              <a:rect l="l" t="t" r="r" b="b"/>
              <a:pathLst>
                <a:path w="240" h="261" extrusionOk="0">
                  <a:moveTo>
                    <a:pt x="104" y="1"/>
                  </a:moveTo>
                  <a:cubicBezTo>
                    <a:pt x="34" y="22"/>
                    <a:pt x="1" y="71"/>
                    <a:pt x="1" y="158"/>
                  </a:cubicBezTo>
                  <a:cubicBezTo>
                    <a:pt x="17" y="191"/>
                    <a:pt x="34" y="207"/>
                    <a:pt x="50" y="228"/>
                  </a:cubicBezTo>
                  <a:cubicBezTo>
                    <a:pt x="71" y="261"/>
                    <a:pt x="104" y="261"/>
                    <a:pt x="137" y="261"/>
                  </a:cubicBezTo>
                  <a:cubicBezTo>
                    <a:pt x="190" y="244"/>
                    <a:pt x="240" y="174"/>
                    <a:pt x="223" y="104"/>
                  </a:cubicBezTo>
                  <a:cubicBezTo>
                    <a:pt x="223" y="71"/>
                    <a:pt x="207" y="38"/>
                    <a:pt x="190" y="22"/>
                  </a:cubicBezTo>
                  <a:cubicBezTo>
                    <a:pt x="174" y="22"/>
                    <a:pt x="174"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7" name="Google Shape;20747;p55"/>
            <p:cNvSpPr/>
            <p:nvPr/>
          </p:nvSpPr>
          <p:spPr>
            <a:xfrm>
              <a:off x="5105325" y="2801425"/>
              <a:ext cx="5575" cy="6600"/>
            </a:xfrm>
            <a:custGeom>
              <a:avLst/>
              <a:gdLst/>
              <a:ahLst/>
              <a:cxnLst/>
              <a:rect l="l" t="t" r="r" b="b"/>
              <a:pathLst>
                <a:path w="223" h="264" extrusionOk="0">
                  <a:moveTo>
                    <a:pt x="108" y="0"/>
                  </a:moveTo>
                  <a:cubicBezTo>
                    <a:pt x="105" y="0"/>
                    <a:pt x="103" y="2"/>
                    <a:pt x="103" y="8"/>
                  </a:cubicBezTo>
                  <a:cubicBezTo>
                    <a:pt x="37" y="8"/>
                    <a:pt x="0" y="78"/>
                    <a:pt x="0" y="144"/>
                  </a:cubicBezTo>
                  <a:cubicBezTo>
                    <a:pt x="0" y="197"/>
                    <a:pt x="37" y="214"/>
                    <a:pt x="54" y="247"/>
                  </a:cubicBezTo>
                  <a:cubicBezTo>
                    <a:pt x="87" y="247"/>
                    <a:pt x="103" y="263"/>
                    <a:pt x="141" y="263"/>
                  </a:cubicBezTo>
                  <a:cubicBezTo>
                    <a:pt x="157" y="247"/>
                    <a:pt x="190" y="230"/>
                    <a:pt x="206" y="214"/>
                  </a:cubicBezTo>
                  <a:cubicBezTo>
                    <a:pt x="223" y="181"/>
                    <a:pt x="223" y="144"/>
                    <a:pt x="223" y="111"/>
                  </a:cubicBezTo>
                  <a:cubicBezTo>
                    <a:pt x="223" y="78"/>
                    <a:pt x="206" y="41"/>
                    <a:pt x="173" y="24"/>
                  </a:cubicBezTo>
                  <a:lnTo>
                    <a:pt x="157" y="8"/>
                  </a:lnTo>
                  <a:lnTo>
                    <a:pt x="141" y="8"/>
                  </a:lnTo>
                  <a:cubicBezTo>
                    <a:pt x="127" y="8"/>
                    <a:pt x="11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8" name="Google Shape;20748;p55"/>
            <p:cNvSpPr/>
            <p:nvPr/>
          </p:nvSpPr>
          <p:spPr>
            <a:xfrm>
              <a:off x="5258700" y="2634925"/>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1" y="256"/>
                    <a:pt x="83" y="267"/>
                    <a:pt x="101" y="267"/>
                  </a:cubicBezTo>
                  <a:cubicBezTo>
                    <a:pt x="108" y="267"/>
                    <a:pt x="115" y="265"/>
                    <a:pt x="120" y="261"/>
                  </a:cubicBezTo>
                  <a:cubicBezTo>
                    <a:pt x="190" y="261"/>
                    <a:pt x="223" y="191"/>
                    <a:pt x="223" y="120"/>
                  </a:cubicBezTo>
                  <a:cubicBezTo>
                    <a:pt x="223" y="87"/>
                    <a:pt x="206" y="54"/>
                    <a:pt x="169" y="38"/>
                  </a:cubicBezTo>
                  <a:cubicBezTo>
                    <a:pt x="169"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9" name="Google Shape;20749;p55"/>
            <p:cNvSpPr/>
            <p:nvPr/>
          </p:nvSpPr>
          <p:spPr>
            <a:xfrm>
              <a:off x="5155200" y="2561850"/>
              <a:ext cx="6000" cy="6475"/>
            </a:xfrm>
            <a:custGeom>
              <a:avLst/>
              <a:gdLst/>
              <a:ahLst/>
              <a:cxnLst/>
              <a:rect l="l" t="t" r="r" b="b"/>
              <a:pathLst>
                <a:path w="240" h="259" extrusionOk="0">
                  <a:moveTo>
                    <a:pt x="127" y="1"/>
                  </a:moveTo>
                  <a:cubicBezTo>
                    <a:pt x="82" y="1"/>
                    <a:pt x="31" y="33"/>
                    <a:pt x="17" y="91"/>
                  </a:cubicBezTo>
                  <a:cubicBezTo>
                    <a:pt x="1" y="157"/>
                    <a:pt x="17" y="227"/>
                    <a:pt x="83" y="244"/>
                  </a:cubicBezTo>
                  <a:cubicBezTo>
                    <a:pt x="98" y="254"/>
                    <a:pt x="114" y="259"/>
                    <a:pt x="129" y="259"/>
                  </a:cubicBezTo>
                  <a:cubicBezTo>
                    <a:pt x="171" y="259"/>
                    <a:pt x="211" y="226"/>
                    <a:pt x="223" y="178"/>
                  </a:cubicBezTo>
                  <a:cubicBezTo>
                    <a:pt x="240" y="108"/>
                    <a:pt x="223"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0" name="Google Shape;20750;p55"/>
            <p:cNvSpPr/>
            <p:nvPr/>
          </p:nvSpPr>
          <p:spPr>
            <a:xfrm>
              <a:off x="5241900" y="2682750"/>
              <a:ext cx="6100" cy="6500"/>
            </a:xfrm>
            <a:custGeom>
              <a:avLst/>
              <a:gdLst/>
              <a:ahLst/>
              <a:cxnLst/>
              <a:rect l="l" t="t" r="r" b="b"/>
              <a:pathLst>
                <a:path w="244" h="260" extrusionOk="0">
                  <a:moveTo>
                    <a:pt x="130" y="1"/>
                  </a:moveTo>
                  <a:cubicBezTo>
                    <a:pt x="121" y="1"/>
                    <a:pt x="111" y="5"/>
                    <a:pt x="103" y="13"/>
                  </a:cubicBezTo>
                  <a:cubicBezTo>
                    <a:pt x="70" y="13"/>
                    <a:pt x="54" y="30"/>
                    <a:pt x="37" y="63"/>
                  </a:cubicBezTo>
                  <a:cubicBezTo>
                    <a:pt x="17" y="83"/>
                    <a:pt x="0" y="116"/>
                    <a:pt x="0" y="149"/>
                  </a:cubicBezTo>
                  <a:cubicBezTo>
                    <a:pt x="17" y="186"/>
                    <a:pt x="37" y="219"/>
                    <a:pt x="54" y="236"/>
                  </a:cubicBezTo>
                  <a:cubicBezTo>
                    <a:pt x="65" y="248"/>
                    <a:pt x="85" y="259"/>
                    <a:pt x="109" y="259"/>
                  </a:cubicBezTo>
                  <a:cubicBezTo>
                    <a:pt x="119" y="259"/>
                    <a:pt x="129" y="257"/>
                    <a:pt x="140" y="252"/>
                  </a:cubicBezTo>
                  <a:cubicBezTo>
                    <a:pt x="190" y="252"/>
                    <a:pt x="243" y="186"/>
                    <a:pt x="223" y="116"/>
                  </a:cubicBezTo>
                  <a:cubicBezTo>
                    <a:pt x="223" y="83"/>
                    <a:pt x="206" y="46"/>
                    <a:pt x="190" y="30"/>
                  </a:cubicBezTo>
                  <a:cubicBezTo>
                    <a:pt x="173" y="13"/>
                    <a:pt x="173" y="13"/>
                    <a:pt x="157" y="13"/>
                  </a:cubicBezTo>
                  <a:cubicBezTo>
                    <a:pt x="149" y="5"/>
                    <a:pt x="139"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1" name="Google Shape;20751;p55"/>
            <p:cNvSpPr/>
            <p:nvPr/>
          </p:nvSpPr>
          <p:spPr>
            <a:xfrm>
              <a:off x="5074400" y="2759550"/>
              <a:ext cx="6100" cy="6575"/>
            </a:xfrm>
            <a:custGeom>
              <a:avLst/>
              <a:gdLst/>
              <a:ahLst/>
              <a:cxnLst/>
              <a:rect l="l" t="t" r="r" b="b"/>
              <a:pathLst>
                <a:path w="244" h="263" extrusionOk="0">
                  <a:moveTo>
                    <a:pt x="104" y="0"/>
                  </a:moveTo>
                  <a:cubicBezTo>
                    <a:pt x="38" y="17"/>
                    <a:pt x="0" y="83"/>
                    <a:pt x="17" y="153"/>
                  </a:cubicBezTo>
                  <a:cubicBezTo>
                    <a:pt x="17" y="186"/>
                    <a:pt x="38" y="223"/>
                    <a:pt x="54" y="240"/>
                  </a:cubicBezTo>
                  <a:cubicBezTo>
                    <a:pt x="66" y="251"/>
                    <a:pt x="86" y="263"/>
                    <a:pt x="109" y="263"/>
                  </a:cubicBezTo>
                  <a:cubicBezTo>
                    <a:pt x="119" y="263"/>
                    <a:pt x="130" y="261"/>
                    <a:pt x="141" y="256"/>
                  </a:cubicBezTo>
                  <a:cubicBezTo>
                    <a:pt x="190"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2" name="Google Shape;20752;p55"/>
            <p:cNvSpPr/>
            <p:nvPr/>
          </p:nvSpPr>
          <p:spPr>
            <a:xfrm>
              <a:off x="5172325" y="2726475"/>
              <a:ext cx="6500" cy="6575"/>
            </a:xfrm>
            <a:custGeom>
              <a:avLst/>
              <a:gdLst/>
              <a:ahLst/>
              <a:cxnLst/>
              <a:rect l="l" t="t" r="r" b="b"/>
              <a:pathLst>
                <a:path w="260" h="263" extrusionOk="0">
                  <a:moveTo>
                    <a:pt x="140" y="0"/>
                  </a:moveTo>
                  <a:cubicBezTo>
                    <a:pt x="120" y="0"/>
                    <a:pt x="87" y="16"/>
                    <a:pt x="54" y="33"/>
                  </a:cubicBezTo>
                  <a:cubicBezTo>
                    <a:pt x="17" y="87"/>
                    <a:pt x="0" y="153"/>
                    <a:pt x="54" y="223"/>
                  </a:cubicBezTo>
                  <a:cubicBezTo>
                    <a:pt x="70" y="239"/>
                    <a:pt x="87" y="256"/>
                    <a:pt x="120" y="256"/>
                  </a:cubicBezTo>
                  <a:cubicBezTo>
                    <a:pt x="131" y="260"/>
                    <a:pt x="140" y="262"/>
                    <a:pt x="148" y="262"/>
                  </a:cubicBezTo>
                  <a:cubicBezTo>
                    <a:pt x="168" y="262"/>
                    <a:pt x="183" y="251"/>
                    <a:pt x="206" y="239"/>
                  </a:cubicBezTo>
                  <a:cubicBezTo>
                    <a:pt x="243" y="190"/>
                    <a:pt x="260" y="103"/>
                    <a:pt x="223" y="49"/>
                  </a:cubicBezTo>
                  <a:cubicBezTo>
                    <a:pt x="206" y="33"/>
                    <a:pt x="190" y="16"/>
                    <a:pt x="173" y="16"/>
                  </a:cubicBezTo>
                  <a:cubicBezTo>
                    <a:pt x="157" y="16"/>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3" name="Google Shape;20753;p55"/>
            <p:cNvSpPr/>
            <p:nvPr/>
          </p:nvSpPr>
          <p:spPr>
            <a:xfrm>
              <a:off x="5090275" y="2802850"/>
              <a:ext cx="5700" cy="6675"/>
            </a:xfrm>
            <a:custGeom>
              <a:avLst/>
              <a:gdLst/>
              <a:ahLst/>
              <a:cxnLst/>
              <a:rect l="l" t="t" r="r" b="b"/>
              <a:pathLst>
                <a:path w="228" h="267" extrusionOk="0">
                  <a:moveTo>
                    <a:pt x="87" y="0"/>
                  </a:moveTo>
                  <a:cubicBezTo>
                    <a:pt x="70" y="21"/>
                    <a:pt x="37" y="37"/>
                    <a:pt x="21" y="54"/>
                  </a:cubicBezTo>
                  <a:cubicBezTo>
                    <a:pt x="0" y="87"/>
                    <a:pt x="0" y="124"/>
                    <a:pt x="0" y="157"/>
                  </a:cubicBezTo>
                  <a:cubicBezTo>
                    <a:pt x="0" y="190"/>
                    <a:pt x="21" y="227"/>
                    <a:pt x="54" y="243"/>
                  </a:cubicBezTo>
                  <a:cubicBezTo>
                    <a:pt x="66" y="255"/>
                    <a:pt x="86" y="267"/>
                    <a:pt x="104" y="267"/>
                  </a:cubicBezTo>
                  <a:cubicBezTo>
                    <a:pt x="111" y="267"/>
                    <a:pt x="118" y="265"/>
                    <a:pt x="124" y="260"/>
                  </a:cubicBezTo>
                  <a:cubicBezTo>
                    <a:pt x="190" y="260"/>
                    <a:pt x="227" y="190"/>
                    <a:pt x="227" y="124"/>
                  </a:cubicBezTo>
                  <a:cubicBezTo>
                    <a:pt x="227" y="87"/>
                    <a:pt x="207" y="54"/>
                    <a:pt x="174" y="37"/>
                  </a:cubicBezTo>
                  <a:cubicBezTo>
                    <a:pt x="174" y="21"/>
                    <a:pt x="157" y="21"/>
                    <a:pt x="157" y="21"/>
                  </a:cubicBezTo>
                  <a:cubicBezTo>
                    <a:pt x="141"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4" name="Google Shape;20754;p55"/>
            <p:cNvSpPr/>
            <p:nvPr/>
          </p:nvSpPr>
          <p:spPr>
            <a:xfrm>
              <a:off x="5172725" y="2679925"/>
              <a:ext cx="6100" cy="6475"/>
            </a:xfrm>
            <a:custGeom>
              <a:avLst/>
              <a:gdLst/>
              <a:ahLst/>
              <a:cxnLst/>
              <a:rect l="l" t="t" r="r" b="b"/>
              <a:pathLst>
                <a:path w="244" h="259" extrusionOk="0">
                  <a:moveTo>
                    <a:pt x="118" y="1"/>
                  </a:moveTo>
                  <a:cubicBezTo>
                    <a:pt x="75" y="1"/>
                    <a:pt x="34" y="22"/>
                    <a:pt x="21" y="73"/>
                  </a:cubicBezTo>
                  <a:cubicBezTo>
                    <a:pt x="1" y="143"/>
                    <a:pt x="21" y="229"/>
                    <a:pt x="87" y="246"/>
                  </a:cubicBezTo>
                  <a:cubicBezTo>
                    <a:pt x="102" y="255"/>
                    <a:pt x="117" y="259"/>
                    <a:pt x="132" y="259"/>
                  </a:cubicBezTo>
                  <a:cubicBezTo>
                    <a:pt x="173" y="259"/>
                    <a:pt x="212" y="227"/>
                    <a:pt x="227" y="176"/>
                  </a:cubicBezTo>
                  <a:cubicBezTo>
                    <a:pt x="244" y="110"/>
                    <a:pt x="227" y="40"/>
                    <a:pt x="157" y="7"/>
                  </a:cubicBezTo>
                  <a:cubicBezTo>
                    <a:pt x="145" y="3"/>
                    <a:pt x="131"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5" name="Google Shape;20755;p55"/>
            <p:cNvSpPr/>
            <p:nvPr/>
          </p:nvSpPr>
          <p:spPr>
            <a:xfrm>
              <a:off x="5240250" y="2606825"/>
              <a:ext cx="6000" cy="6700"/>
            </a:xfrm>
            <a:custGeom>
              <a:avLst/>
              <a:gdLst/>
              <a:ahLst/>
              <a:cxnLst/>
              <a:rect l="l" t="t" r="r" b="b"/>
              <a:pathLst>
                <a:path w="240" h="268" extrusionOk="0">
                  <a:moveTo>
                    <a:pt x="120" y="0"/>
                  </a:moveTo>
                  <a:cubicBezTo>
                    <a:pt x="114" y="0"/>
                    <a:pt x="109" y="2"/>
                    <a:pt x="103" y="8"/>
                  </a:cubicBezTo>
                  <a:cubicBezTo>
                    <a:pt x="50" y="8"/>
                    <a:pt x="0" y="78"/>
                    <a:pt x="17" y="148"/>
                  </a:cubicBezTo>
                  <a:cubicBezTo>
                    <a:pt x="17" y="181"/>
                    <a:pt x="33" y="214"/>
                    <a:pt x="50" y="234"/>
                  </a:cubicBezTo>
                  <a:cubicBezTo>
                    <a:pt x="83" y="251"/>
                    <a:pt x="103" y="267"/>
                    <a:pt x="136" y="267"/>
                  </a:cubicBezTo>
                  <a:cubicBezTo>
                    <a:pt x="206" y="251"/>
                    <a:pt x="239" y="181"/>
                    <a:pt x="239" y="111"/>
                  </a:cubicBezTo>
                  <a:cubicBezTo>
                    <a:pt x="223" y="78"/>
                    <a:pt x="206" y="45"/>
                    <a:pt x="186"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6" name="Google Shape;20756;p55"/>
            <p:cNvSpPr/>
            <p:nvPr/>
          </p:nvSpPr>
          <p:spPr>
            <a:xfrm>
              <a:off x="5172725" y="2710600"/>
              <a:ext cx="6100" cy="6400"/>
            </a:xfrm>
            <a:custGeom>
              <a:avLst/>
              <a:gdLst/>
              <a:ahLst/>
              <a:cxnLst/>
              <a:rect l="l" t="t" r="r" b="b"/>
              <a:pathLst>
                <a:path w="244" h="256" extrusionOk="0">
                  <a:moveTo>
                    <a:pt x="104" y="0"/>
                  </a:moveTo>
                  <a:cubicBezTo>
                    <a:pt x="54" y="0"/>
                    <a:pt x="1" y="66"/>
                    <a:pt x="21" y="136"/>
                  </a:cubicBezTo>
                  <a:cubicBezTo>
                    <a:pt x="21" y="169"/>
                    <a:pt x="38" y="206"/>
                    <a:pt x="54" y="223"/>
                  </a:cubicBezTo>
                  <a:cubicBezTo>
                    <a:pt x="87" y="256"/>
                    <a:pt x="124" y="256"/>
                    <a:pt x="141" y="256"/>
                  </a:cubicBezTo>
                  <a:cubicBezTo>
                    <a:pt x="207" y="239"/>
                    <a:pt x="244" y="169"/>
                    <a:pt x="244" y="103"/>
                  </a:cubicBezTo>
                  <a:cubicBezTo>
                    <a:pt x="227" y="66"/>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7" name="Google Shape;20757;p55"/>
            <p:cNvSpPr/>
            <p:nvPr/>
          </p:nvSpPr>
          <p:spPr>
            <a:xfrm>
              <a:off x="5243650" y="2636275"/>
              <a:ext cx="6000" cy="6425"/>
            </a:xfrm>
            <a:custGeom>
              <a:avLst/>
              <a:gdLst/>
              <a:ahLst/>
              <a:cxnLst/>
              <a:rect l="l" t="t" r="r" b="b"/>
              <a:pathLst>
                <a:path w="240" h="257" extrusionOk="0">
                  <a:moveTo>
                    <a:pt x="103" y="0"/>
                  </a:moveTo>
                  <a:cubicBezTo>
                    <a:pt x="50" y="17"/>
                    <a:pt x="0" y="66"/>
                    <a:pt x="17" y="153"/>
                  </a:cubicBezTo>
                  <a:cubicBezTo>
                    <a:pt x="17" y="190"/>
                    <a:pt x="33" y="223"/>
                    <a:pt x="70" y="240"/>
                  </a:cubicBezTo>
                  <a:cubicBezTo>
                    <a:pt x="87" y="256"/>
                    <a:pt x="120" y="256"/>
                    <a:pt x="136" y="256"/>
                  </a:cubicBezTo>
                  <a:cubicBezTo>
                    <a:pt x="173" y="256"/>
                    <a:pt x="190" y="240"/>
                    <a:pt x="206" y="207"/>
                  </a:cubicBezTo>
                  <a:cubicBezTo>
                    <a:pt x="223" y="170"/>
                    <a:pt x="239" y="137"/>
                    <a:pt x="223" y="104"/>
                  </a:cubicBezTo>
                  <a:cubicBezTo>
                    <a:pt x="223" y="66"/>
                    <a:pt x="206" y="50"/>
                    <a:pt x="190" y="17"/>
                  </a:cubicBezTo>
                  <a:cubicBezTo>
                    <a:pt x="173" y="17"/>
                    <a:pt x="17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8" name="Google Shape;20758;p55"/>
            <p:cNvSpPr/>
            <p:nvPr/>
          </p:nvSpPr>
          <p:spPr>
            <a:xfrm>
              <a:off x="5168925" y="2649575"/>
              <a:ext cx="6000" cy="6400"/>
            </a:xfrm>
            <a:custGeom>
              <a:avLst/>
              <a:gdLst/>
              <a:ahLst/>
              <a:cxnLst/>
              <a:rect l="l" t="t" r="r" b="b"/>
              <a:pathLst>
                <a:path w="240" h="256" extrusionOk="0">
                  <a:moveTo>
                    <a:pt x="103" y="0"/>
                  </a:moveTo>
                  <a:cubicBezTo>
                    <a:pt x="70" y="0"/>
                    <a:pt x="33" y="17"/>
                    <a:pt x="17" y="50"/>
                  </a:cubicBezTo>
                  <a:cubicBezTo>
                    <a:pt x="0" y="87"/>
                    <a:pt x="0" y="120"/>
                    <a:pt x="0" y="153"/>
                  </a:cubicBezTo>
                  <a:cubicBezTo>
                    <a:pt x="17" y="190"/>
                    <a:pt x="17" y="206"/>
                    <a:pt x="50" y="223"/>
                  </a:cubicBezTo>
                  <a:cubicBezTo>
                    <a:pt x="70" y="256"/>
                    <a:pt x="103" y="256"/>
                    <a:pt x="136" y="256"/>
                  </a:cubicBezTo>
                  <a:cubicBezTo>
                    <a:pt x="190" y="239"/>
                    <a:pt x="239" y="173"/>
                    <a:pt x="223" y="103"/>
                  </a:cubicBezTo>
                  <a:cubicBezTo>
                    <a:pt x="223" y="70"/>
                    <a:pt x="206" y="33"/>
                    <a:pt x="173"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9" name="Google Shape;20759;p55"/>
            <p:cNvSpPr/>
            <p:nvPr/>
          </p:nvSpPr>
          <p:spPr>
            <a:xfrm>
              <a:off x="5265075" y="2649575"/>
              <a:ext cx="1775" cy="6000"/>
            </a:xfrm>
            <a:custGeom>
              <a:avLst/>
              <a:gdLst/>
              <a:ahLst/>
              <a:cxnLst/>
              <a:rect l="l" t="t" r="r" b="b"/>
              <a:pathLst>
                <a:path w="71" h="240" extrusionOk="0">
                  <a:moveTo>
                    <a:pt x="71" y="0"/>
                  </a:moveTo>
                  <a:cubicBezTo>
                    <a:pt x="17" y="33"/>
                    <a:pt x="1" y="87"/>
                    <a:pt x="1" y="153"/>
                  </a:cubicBezTo>
                  <a:cubicBezTo>
                    <a:pt x="1" y="190"/>
                    <a:pt x="38" y="223"/>
                    <a:pt x="54" y="239"/>
                  </a:cubicBezTo>
                  <a:cubicBezTo>
                    <a:pt x="71" y="173"/>
                    <a:pt x="71" y="87"/>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0" name="Google Shape;20760;p55"/>
            <p:cNvSpPr/>
            <p:nvPr/>
          </p:nvSpPr>
          <p:spPr>
            <a:xfrm>
              <a:off x="5201600" y="2550300"/>
              <a:ext cx="6000" cy="6525"/>
            </a:xfrm>
            <a:custGeom>
              <a:avLst/>
              <a:gdLst/>
              <a:ahLst/>
              <a:cxnLst/>
              <a:rect l="l" t="t" r="r" b="b"/>
              <a:pathLst>
                <a:path w="240" h="261" extrusionOk="0">
                  <a:moveTo>
                    <a:pt x="103" y="1"/>
                  </a:moveTo>
                  <a:cubicBezTo>
                    <a:pt x="66" y="1"/>
                    <a:pt x="50" y="22"/>
                    <a:pt x="33" y="55"/>
                  </a:cubicBezTo>
                  <a:cubicBezTo>
                    <a:pt x="17" y="71"/>
                    <a:pt x="0" y="104"/>
                    <a:pt x="17" y="141"/>
                  </a:cubicBezTo>
                  <a:cubicBezTo>
                    <a:pt x="17" y="174"/>
                    <a:pt x="33" y="207"/>
                    <a:pt x="50" y="228"/>
                  </a:cubicBezTo>
                  <a:cubicBezTo>
                    <a:pt x="66" y="261"/>
                    <a:pt x="103" y="261"/>
                    <a:pt x="136" y="261"/>
                  </a:cubicBezTo>
                  <a:cubicBezTo>
                    <a:pt x="186" y="244"/>
                    <a:pt x="239" y="174"/>
                    <a:pt x="223" y="104"/>
                  </a:cubicBezTo>
                  <a:cubicBezTo>
                    <a:pt x="223" y="71"/>
                    <a:pt x="206" y="38"/>
                    <a:pt x="186" y="22"/>
                  </a:cubicBezTo>
                  <a:cubicBezTo>
                    <a:pt x="169" y="22"/>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1" name="Google Shape;20761;p55"/>
            <p:cNvSpPr/>
            <p:nvPr/>
          </p:nvSpPr>
          <p:spPr>
            <a:xfrm>
              <a:off x="5187375" y="2551550"/>
              <a:ext cx="6000" cy="6375"/>
            </a:xfrm>
            <a:custGeom>
              <a:avLst/>
              <a:gdLst/>
              <a:ahLst/>
              <a:cxnLst/>
              <a:rect l="l" t="t" r="r" b="b"/>
              <a:pathLst>
                <a:path w="240" h="255" extrusionOk="0">
                  <a:moveTo>
                    <a:pt x="121" y="0"/>
                  </a:moveTo>
                  <a:cubicBezTo>
                    <a:pt x="64" y="0"/>
                    <a:pt x="14" y="33"/>
                    <a:pt x="0" y="91"/>
                  </a:cubicBezTo>
                  <a:lnTo>
                    <a:pt x="0" y="141"/>
                  </a:lnTo>
                  <a:cubicBezTo>
                    <a:pt x="0" y="194"/>
                    <a:pt x="33" y="227"/>
                    <a:pt x="70" y="244"/>
                  </a:cubicBezTo>
                  <a:cubicBezTo>
                    <a:pt x="84" y="251"/>
                    <a:pt x="101" y="255"/>
                    <a:pt x="118" y="255"/>
                  </a:cubicBezTo>
                  <a:cubicBezTo>
                    <a:pt x="141" y="255"/>
                    <a:pt x="164" y="247"/>
                    <a:pt x="173" y="227"/>
                  </a:cubicBezTo>
                  <a:cubicBezTo>
                    <a:pt x="190" y="211"/>
                    <a:pt x="206" y="194"/>
                    <a:pt x="206" y="178"/>
                  </a:cubicBezTo>
                  <a:cubicBezTo>
                    <a:pt x="239" y="108"/>
                    <a:pt x="206" y="38"/>
                    <a:pt x="157" y="5"/>
                  </a:cubicBezTo>
                  <a:cubicBezTo>
                    <a:pt x="145" y="2"/>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2" name="Google Shape;20762;p55"/>
            <p:cNvSpPr/>
            <p:nvPr/>
          </p:nvSpPr>
          <p:spPr>
            <a:xfrm>
              <a:off x="5190350" y="2537750"/>
              <a:ext cx="6100" cy="6600"/>
            </a:xfrm>
            <a:custGeom>
              <a:avLst/>
              <a:gdLst/>
              <a:ahLst/>
              <a:cxnLst/>
              <a:rect l="l" t="t" r="r" b="b"/>
              <a:pathLst>
                <a:path w="244" h="264" extrusionOk="0">
                  <a:moveTo>
                    <a:pt x="116" y="1"/>
                  </a:moveTo>
                  <a:cubicBezTo>
                    <a:pt x="74" y="1"/>
                    <a:pt x="33" y="25"/>
                    <a:pt x="17" y="74"/>
                  </a:cubicBezTo>
                  <a:cubicBezTo>
                    <a:pt x="1" y="144"/>
                    <a:pt x="17" y="231"/>
                    <a:pt x="87" y="247"/>
                  </a:cubicBezTo>
                  <a:cubicBezTo>
                    <a:pt x="87" y="264"/>
                    <a:pt x="104" y="264"/>
                    <a:pt x="120" y="264"/>
                  </a:cubicBezTo>
                  <a:cubicBezTo>
                    <a:pt x="174" y="247"/>
                    <a:pt x="207" y="231"/>
                    <a:pt x="223" y="177"/>
                  </a:cubicBezTo>
                  <a:cubicBezTo>
                    <a:pt x="244" y="128"/>
                    <a:pt x="223" y="74"/>
                    <a:pt x="207" y="41"/>
                  </a:cubicBezTo>
                  <a:cubicBezTo>
                    <a:pt x="190" y="25"/>
                    <a:pt x="174" y="8"/>
                    <a:pt x="157" y="8"/>
                  </a:cubicBezTo>
                  <a:cubicBezTo>
                    <a:pt x="144" y="3"/>
                    <a:pt x="130"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3" name="Google Shape;20763;p55"/>
            <p:cNvSpPr/>
            <p:nvPr/>
          </p:nvSpPr>
          <p:spPr>
            <a:xfrm>
              <a:off x="5155625" y="2604425"/>
              <a:ext cx="6000" cy="6525"/>
            </a:xfrm>
            <a:custGeom>
              <a:avLst/>
              <a:gdLst/>
              <a:ahLst/>
              <a:cxnLst/>
              <a:rect l="l" t="t" r="r" b="b"/>
              <a:pathLst>
                <a:path w="240" h="261" extrusionOk="0">
                  <a:moveTo>
                    <a:pt x="103" y="0"/>
                  </a:moveTo>
                  <a:cubicBezTo>
                    <a:pt x="66" y="0"/>
                    <a:pt x="50" y="21"/>
                    <a:pt x="33" y="54"/>
                  </a:cubicBezTo>
                  <a:cubicBezTo>
                    <a:pt x="17" y="87"/>
                    <a:pt x="0" y="124"/>
                    <a:pt x="0" y="157"/>
                  </a:cubicBezTo>
                  <a:cubicBezTo>
                    <a:pt x="17" y="190"/>
                    <a:pt x="33" y="227"/>
                    <a:pt x="50" y="244"/>
                  </a:cubicBezTo>
                  <a:cubicBezTo>
                    <a:pt x="66" y="260"/>
                    <a:pt x="103" y="260"/>
                    <a:pt x="136" y="260"/>
                  </a:cubicBezTo>
                  <a:cubicBezTo>
                    <a:pt x="190" y="244"/>
                    <a:pt x="239" y="190"/>
                    <a:pt x="223" y="104"/>
                  </a:cubicBezTo>
                  <a:cubicBezTo>
                    <a:pt x="223" y="71"/>
                    <a:pt x="206" y="54"/>
                    <a:pt x="190" y="21"/>
                  </a:cubicBezTo>
                  <a:lnTo>
                    <a:pt x="153" y="21"/>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4" name="Google Shape;20764;p55"/>
            <p:cNvSpPr/>
            <p:nvPr/>
          </p:nvSpPr>
          <p:spPr>
            <a:xfrm>
              <a:off x="5190350" y="2631525"/>
              <a:ext cx="5600" cy="6650"/>
            </a:xfrm>
            <a:custGeom>
              <a:avLst/>
              <a:gdLst/>
              <a:ahLst/>
              <a:cxnLst/>
              <a:rect l="l" t="t" r="r" b="b"/>
              <a:pathLst>
                <a:path w="224" h="266" extrusionOk="0">
                  <a:moveTo>
                    <a:pt x="104" y="1"/>
                  </a:moveTo>
                  <a:cubicBezTo>
                    <a:pt x="38" y="17"/>
                    <a:pt x="1" y="87"/>
                    <a:pt x="1" y="153"/>
                  </a:cubicBezTo>
                  <a:cubicBezTo>
                    <a:pt x="17" y="190"/>
                    <a:pt x="38" y="223"/>
                    <a:pt x="54" y="240"/>
                  </a:cubicBezTo>
                  <a:cubicBezTo>
                    <a:pt x="66" y="252"/>
                    <a:pt x="86" y="265"/>
                    <a:pt x="109" y="265"/>
                  </a:cubicBezTo>
                  <a:cubicBezTo>
                    <a:pt x="119" y="265"/>
                    <a:pt x="130" y="263"/>
                    <a:pt x="141" y="256"/>
                  </a:cubicBezTo>
                  <a:cubicBezTo>
                    <a:pt x="157" y="256"/>
                    <a:pt x="190" y="240"/>
                    <a:pt x="207" y="207"/>
                  </a:cubicBezTo>
                  <a:cubicBezTo>
                    <a:pt x="223" y="190"/>
                    <a:pt x="223" y="153"/>
                    <a:pt x="223" y="120"/>
                  </a:cubicBezTo>
                  <a:cubicBezTo>
                    <a:pt x="223" y="87"/>
                    <a:pt x="207" y="50"/>
                    <a:pt x="190" y="34"/>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5" name="Google Shape;20765;p55"/>
            <p:cNvSpPr/>
            <p:nvPr/>
          </p:nvSpPr>
          <p:spPr>
            <a:xfrm>
              <a:off x="5188200" y="2505275"/>
              <a:ext cx="6100" cy="6400"/>
            </a:xfrm>
            <a:custGeom>
              <a:avLst/>
              <a:gdLst/>
              <a:ahLst/>
              <a:cxnLst/>
              <a:rect l="l" t="t" r="r" b="b"/>
              <a:pathLst>
                <a:path w="244" h="256" extrusionOk="0">
                  <a:moveTo>
                    <a:pt x="103" y="0"/>
                  </a:moveTo>
                  <a:cubicBezTo>
                    <a:pt x="70" y="0"/>
                    <a:pt x="54" y="17"/>
                    <a:pt x="37" y="50"/>
                  </a:cubicBezTo>
                  <a:cubicBezTo>
                    <a:pt x="21" y="87"/>
                    <a:pt x="0" y="120"/>
                    <a:pt x="21" y="153"/>
                  </a:cubicBezTo>
                  <a:cubicBezTo>
                    <a:pt x="21" y="190"/>
                    <a:pt x="37" y="206"/>
                    <a:pt x="54" y="239"/>
                  </a:cubicBezTo>
                  <a:cubicBezTo>
                    <a:pt x="87" y="256"/>
                    <a:pt x="103" y="256"/>
                    <a:pt x="140" y="256"/>
                  </a:cubicBezTo>
                  <a:cubicBezTo>
                    <a:pt x="206" y="239"/>
                    <a:pt x="243" y="173"/>
                    <a:pt x="227" y="103"/>
                  </a:cubicBezTo>
                  <a:cubicBezTo>
                    <a:pt x="227" y="70"/>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6" name="Google Shape;20766;p55"/>
            <p:cNvSpPr/>
            <p:nvPr/>
          </p:nvSpPr>
          <p:spPr>
            <a:xfrm>
              <a:off x="5195925" y="2520225"/>
              <a:ext cx="6100" cy="6500"/>
            </a:xfrm>
            <a:custGeom>
              <a:avLst/>
              <a:gdLst/>
              <a:ahLst/>
              <a:cxnLst/>
              <a:rect l="l" t="t" r="r" b="b"/>
              <a:pathLst>
                <a:path w="244" h="260" extrusionOk="0">
                  <a:moveTo>
                    <a:pt x="129" y="0"/>
                  </a:moveTo>
                  <a:cubicBezTo>
                    <a:pt x="82" y="0"/>
                    <a:pt x="35" y="33"/>
                    <a:pt x="21" y="91"/>
                  </a:cubicBezTo>
                  <a:cubicBezTo>
                    <a:pt x="0" y="157"/>
                    <a:pt x="21" y="227"/>
                    <a:pt x="87" y="243"/>
                  </a:cubicBezTo>
                  <a:cubicBezTo>
                    <a:pt x="103" y="260"/>
                    <a:pt x="124" y="260"/>
                    <a:pt x="141" y="260"/>
                  </a:cubicBezTo>
                  <a:cubicBezTo>
                    <a:pt x="174" y="260"/>
                    <a:pt x="207" y="227"/>
                    <a:pt x="227" y="173"/>
                  </a:cubicBezTo>
                  <a:cubicBezTo>
                    <a:pt x="244" y="124"/>
                    <a:pt x="227" y="70"/>
                    <a:pt x="207" y="37"/>
                  </a:cubicBezTo>
                  <a:cubicBezTo>
                    <a:pt x="190" y="37"/>
                    <a:pt x="174" y="2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7" name="Google Shape;20767;p55"/>
            <p:cNvSpPr/>
            <p:nvPr/>
          </p:nvSpPr>
          <p:spPr>
            <a:xfrm>
              <a:off x="5205400" y="2580500"/>
              <a:ext cx="6000" cy="6750"/>
            </a:xfrm>
            <a:custGeom>
              <a:avLst/>
              <a:gdLst/>
              <a:ahLst/>
              <a:cxnLst/>
              <a:rect l="l" t="t" r="r" b="b"/>
              <a:pathLst>
                <a:path w="240" h="270" extrusionOk="0">
                  <a:moveTo>
                    <a:pt x="119" y="0"/>
                  </a:moveTo>
                  <a:cubicBezTo>
                    <a:pt x="70" y="0"/>
                    <a:pt x="29" y="32"/>
                    <a:pt x="17" y="83"/>
                  </a:cubicBezTo>
                  <a:cubicBezTo>
                    <a:pt x="1" y="154"/>
                    <a:pt x="34" y="236"/>
                    <a:pt x="87" y="257"/>
                  </a:cubicBezTo>
                  <a:cubicBezTo>
                    <a:pt x="100" y="265"/>
                    <a:pt x="115" y="269"/>
                    <a:pt x="130" y="269"/>
                  </a:cubicBezTo>
                  <a:cubicBezTo>
                    <a:pt x="170" y="269"/>
                    <a:pt x="211" y="238"/>
                    <a:pt x="223" y="187"/>
                  </a:cubicBezTo>
                  <a:cubicBezTo>
                    <a:pt x="240" y="116"/>
                    <a:pt x="223" y="30"/>
                    <a:pt x="174" y="13"/>
                  </a:cubicBezTo>
                  <a:cubicBezTo>
                    <a:pt x="155" y="5"/>
                    <a:pt x="13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8" name="Google Shape;20768;p55"/>
            <p:cNvSpPr/>
            <p:nvPr/>
          </p:nvSpPr>
          <p:spPr>
            <a:xfrm>
              <a:off x="5191700" y="2616075"/>
              <a:ext cx="6000" cy="6525"/>
            </a:xfrm>
            <a:custGeom>
              <a:avLst/>
              <a:gdLst/>
              <a:ahLst/>
              <a:cxnLst/>
              <a:rect l="l" t="t" r="r" b="b"/>
              <a:pathLst>
                <a:path w="240" h="261" extrusionOk="0">
                  <a:moveTo>
                    <a:pt x="103" y="0"/>
                  </a:moveTo>
                  <a:cubicBezTo>
                    <a:pt x="50" y="17"/>
                    <a:pt x="0" y="87"/>
                    <a:pt x="17" y="153"/>
                  </a:cubicBezTo>
                  <a:cubicBezTo>
                    <a:pt x="31" y="213"/>
                    <a:pt x="72" y="260"/>
                    <a:pt x="114" y="260"/>
                  </a:cubicBezTo>
                  <a:cubicBezTo>
                    <a:pt x="122" y="260"/>
                    <a:pt x="129" y="259"/>
                    <a:pt x="136" y="256"/>
                  </a:cubicBezTo>
                  <a:cubicBezTo>
                    <a:pt x="169" y="256"/>
                    <a:pt x="206" y="240"/>
                    <a:pt x="223" y="207"/>
                  </a:cubicBezTo>
                  <a:cubicBezTo>
                    <a:pt x="239" y="190"/>
                    <a:pt x="239" y="153"/>
                    <a:pt x="239" y="120"/>
                  </a:cubicBezTo>
                  <a:cubicBezTo>
                    <a:pt x="223" y="87"/>
                    <a:pt x="223"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9" name="Google Shape;20769;p55"/>
            <p:cNvSpPr/>
            <p:nvPr/>
          </p:nvSpPr>
          <p:spPr>
            <a:xfrm>
              <a:off x="5189950" y="2581600"/>
              <a:ext cx="6500" cy="6475"/>
            </a:xfrm>
            <a:custGeom>
              <a:avLst/>
              <a:gdLst/>
              <a:ahLst/>
              <a:cxnLst/>
              <a:rect l="l" t="t" r="r" b="b"/>
              <a:pathLst>
                <a:path w="260" h="259" extrusionOk="0">
                  <a:moveTo>
                    <a:pt x="141" y="1"/>
                  </a:moveTo>
                  <a:cubicBezTo>
                    <a:pt x="96" y="1"/>
                    <a:pt x="50" y="33"/>
                    <a:pt x="33" y="72"/>
                  </a:cubicBezTo>
                  <a:cubicBezTo>
                    <a:pt x="0" y="143"/>
                    <a:pt x="33" y="229"/>
                    <a:pt x="87" y="246"/>
                  </a:cubicBezTo>
                  <a:cubicBezTo>
                    <a:pt x="105" y="254"/>
                    <a:pt x="123" y="258"/>
                    <a:pt x="138" y="258"/>
                  </a:cubicBezTo>
                  <a:cubicBezTo>
                    <a:pt x="182" y="258"/>
                    <a:pt x="215" y="227"/>
                    <a:pt x="239" y="175"/>
                  </a:cubicBezTo>
                  <a:cubicBezTo>
                    <a:pt x="260" y="110"/>
                    <a:pt x="223" y="39"/>
                    <a:pt x="173" y="6"/>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0" name="Google Shape;20770;p55"/>
            <p:cNvSpPr/>
            <p:nvPr/>
          </p:nvSpPr>
          <p:spPr>
            <a:xfrm>
              <a:off x="5206750" y="2659475"/>
              <a:ext cx="6000" cy="6400"/>
            </a:xfrm>
            <a:custGeom>
              <a:avLst/>
              <a:gdLst/>
              <a:ahLst/>
              <a:cxnLst/>
              <a:rect l="l" t="t" r="r" b="b"/>
              <a:pathLst>
                <a:path w="240" h="256" extrusionOk="0">
                  <a:moveTo>
                    <a:pt x="103" y="0"/>
                  </a:moveTo>
                  <a:cubicBezTo>
                    <a:pt x="66" y="0"/>
                    <a:pt x="50" y="17"/>
                    <a:pt x="33" y="50"/>
                  </a:cubicBezTo>
                  <a:cubicBezTo>
                    <a:pt x="17" y="87"/>
                    <a:pt x="0" y="120"/>
                    <a:pt x="0" y="153"/>
                  </a:cubicBezTo>
                  <a:cubicBezTo>
                    <a:pt x="17" y="190"/>
                    <a:pt x="33" y="206"/>
                    <a:pt x="50" y="239"/>
                  </a:cubicBezTo>
                  <a:cubicBezTo>
                    <a:pt x="66" y="256"/>
                    <a:pt x="103" y="256"/>
                    <a:pt x="136" y="256"/>
                  </a:cubicBezTo>
                  <a:cubicBezTo>
                    <a:pt x="186" y="239"/>
                    <a:pt x="239" y="169"/>
                    <a:pt x="223" y="103"/>
                  </a:cubicBezTo>
                  <a:cubicBezTo>
                    <a:pt x="223" y="66"/>
                    <a:pt x="206" y="33"/>
                    <a:pt x="186"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1" name="Google Shape;20771;p55"/>
            <p:cNvSpPr/>
            <p:nvPr/>
          </p:nvSpPr>
          <p:spPr>
            <a:xfrm>
              <a:off x="5210150" y="2519700"/>
              <a:ext cx="6000" cy="6625"/>
            </a:xfrm>
            <a:custGeom>
              <a:avLst/>
              <a:gdLst/>
              <a:ahLst/>
              <a:cxnLst/>
              <a:rect l="l" t="t" r="r" b="b"/>
              <a:pathLst>
                <a:path w="240" h="265" extrusionOk="0">
                  <a:moveTo>
                    <a:pt x="107" y="0"/>
                  </a:moveTo>
                  <a:cubicBezTo>
                    <a:pt x="85" y="0"/>
                    <a:pt x="64" y="14"/>
                    <a:pt x="50" y="25"/>
                  </a:cubicBezTo>
                  <a:cubicBezTo>
                    <a:pt x="33" y="42"/>
                    <a:pt x="17" y="75"/>
                    <a:pt x="17" y="112"/>
                  </a:cubicBezTo>
                  <a:cubicBezTo>
                    <a:pt x="0" y="145"/>
                    <a:pt x="17" y="178"/>
                    <a:pt x="33" y="215"/>
                  </a:cubicBezTo>
                  <a:cubicBezTo>
                    <a:pt x="50" y="231"/>
                    <a:pt x="87" y="248"/>
                    <a:pt x="103" y="264"/>
                  </a:cubicBezTo>
                  <a:cubicBezTo>
                    <a:pt x="136" y="264"/>
                    <a:pt x="173" y="248"/>
                    <a:pt x="190" y="231"/>
                  </a:cubicBezTo>
                  <a:cubicBezTo>
                    <a:pt x="239" y="178"/>
                    <a:pt x="239" y="112"/>
                    <a:pt x="206" y="42"/>
                  </a:cubicBezTo>
                  <a:cubicBezTo>
                    <a:pt x="190" y="25"/>
                    <a:pt x="173" y="9"/>
                    <a:pt x="153" y="9"/>
                  </a:cubicBezTo>
                  <a:lnTo>
                    <a:pt x="136" y="9"/>
                  </a:lnTo>
                  <a:cubicBezTo>
                    <a:pt x="127" y="3"/>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2" name="Google Shape;20772;p55"/>
            <p:cNvSpPr/>
            <p:nvPr/>
          </p:nvSpPr>
          <p:spPr>
            <a:xfrm>
              <a:off x="5207575" y="2563700"/>
              <a:ext cx="5575" cy="6600"/>
            </a:xfrm>
            <a:custGeom>
              <a:avLst/>
              <a:gdLst/>
              <a:ahLst/>
              <a:cxnLst/>
              <a:rect l="l" t="t" r="r" b="b"/>
              <a:pathLst>
                <a:path w="223" h="264" extrusionOk="0">
                  <a:moveTo>
                    <a:pt x="87" y="1"/>
                  </a:moveTo>
                  <a:cubicBezTo>
                    <a:pt x="70" y="17"/>
                    <a:pt x="50" y="17"/>
                    <a:pt x="33" y="34"/>
                  </a:cubicBezTo>
                  <a:cubicBezTo>
                    <a:pt x="0" y="67"/>
                    <a:pt x="0" y="121"/>
                    <a:pt x="0" y="153"/>
                  </a:cubicBezTo>
                  <a:cubicBezTo>
                    <a:pt x="0" y="186"/>
                    <a:pt x="17" y="224"/>
                    <a:pt x="50" y="240"/>
                  </a:cubicBezTo>
                  <a:cubicBezTo>
                    <a:pt x="64" y="252"/>
                    <a:pt x="85" y="263"/>
                    <a:pt x="102" y="263"/>
                  </a:cubicBezTo>
                  <a:cubicBezTo>
                    <a:pt x="109" y="263"/>
                    <a:pt x="115" y="261"/>
                    <a:pt x="120" y="257"/>
                  </a:cubicBezTo>
                  <a:cubicBezTo>
                    <a:pt x="190" y="257"/>
                    <a:pt x="223" y="186"/>
                    <a:pt x="223" y="121"/>
                  </a:cubicBezTo>
                  <a:cubicBezTo>
                    <a:pt x="206" y="67"/>
                    <a:pt x="190" y="34"/>
                    <a:pt x="153"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3" name="Google Shape;20773;p55"/>
            <p:cNvSpPr/>
            <p:nvPr/>
          </p:nvSpPr>
          <p:spPr>
            <a:xfrm>
              <a:off x="5203650" y="2507850"/>
              <a:ext cx="2600" cy="2175"/>
            </a:xfrm>
            <a:custGeom>
              <a:avLst/>
              <a:gdLst/>
              <a:ahLst/>
              <a:cxnLst/>
              <a:rect l="l" t="t" r="r" b="b"/>
              <a:pathLst>
                <a:path w="104" h="87" extrusionOk="0">
                  <a:moveTo>
                    <a:pt x="1" y="0"/>
                  </a:moveTo>
                  <a:lnTo>
                    <a:pt x="1" y="0"/>
                  </a:lnTo>
                  <a:cubicBezTo>
                    <a:pt x="21" y="33"/>
                    <a:pt x="38" y="50"/>
                    <a:pt x="54" y="70"/>
                  </a:cubicBezTo>
                  <a:cubicBezTo>
                    <a:pt x="71" y="87"/>
                    <a:pt x="87" y="87"/>
                    <a:pt x="104" y="87"/>
                  </a:cubicBezTo>
                  <a:cubicBezTo>
                    <a:pt x="71" y="70"/>
                    <a:pt x="3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4" name="Google Shape;20774;p55"/>
            <p:cNvSpPr/>
            <p:nvPr/>
          </p:nvSpPr>
          <p:spPr>
            <a:xfrm>
              <a:off x="5198075" y="2596175"/>
              <a:ext cx="6125" cy="6525"/>
            </a:xfrm>
            <a:custGeom>
              <a:avLst/>
              <a:gdLst/>
              <a:ahLst/>
              <a:cxnLst/>
              <a:rect l="l" t="t" r="r" b="b"/>
              <a:pathLst>
                <a:path w="245" h="261" extrusionOk="0">
                  <a:moveTo>
                    <a:pt x="129" y="1"/>
                  </a:moveTo>
                  <a:cubicBezTo>
                    <a:pt x="83" y="1"/>
                    <a:pt x="35" y="33"/>
                    <a:pt x="17" y="91"/>
                  </a:cubicBezTo>
                  <a:cubicBezTo>
                    <a:pt x="1" y="161"/>
                    <a:pt x="17" y="227"/>
                    <a:pt x="88" y="248"/>
                  </a:cubicBezTo>
                  <a:cubicBezTo>
                    <a:pt x="102" y="257"/>
                    <a:pt x="117" y="261"/>
                    <a:pt x="132" y="261"/>
                  </a:cubicBezTo>
                  <a:cubicBezTo>
                    <a:pt x="173" y="261"/>
                    <a:pt x="211" y="229"/>
                    <a:pt x="224" y="178"/>
                  </a:cubicBezTo>
                  <a:cubicBezTo>
                    <a:pt x="244" y="108"/>
                    <a:pt x="224" y="42"/>
                    <a:pt x="158"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5" name="Google Shape;20775;p55"/>
            <p:cNvSpPr/>
            <p:nvPr/>
          </p:nvSpPr>
          <p:spPr>
            <a:xfrm>
              <a:off x="5194675" y="2566700"/>
              <a:ext cx="6025" cy="6425"/>
            </a:xfrm>
            <a:custGeom>
              <a:avLst/>
              <a:gdLst/>
              <a:ahLst/>
              <a:cxnLst/>
              <a:rect l="l" t="t" r="r" b="b"/>
              <a:pathLst>
                <a:path w="241" h="257" extrusionOk="0">
                  <a:moveTo>
                    <a:pt x="137" y="1"/>
                  </a:moveTo>
                  <a:cubicBezTo>
                    <a:pt x="104" y="1"/>
                    <a:pt x="71" y="1"/>
                    <a:pt x="50" y="33"/>
                  </a:cubicBezTo>
                  <a:cubicBezTo>
                    <a:pt x="1" y="66"/>
                    <a:pt x="1" y="153"/>
                    <a:pt x="34" y="207"/>
                  </a:cubicBezTo>
                  <a:cubicBezTo>
                    <a:pt x="50" y="240"/>
                    <a:pt x="87" y="256"/>
                    <a:pt x="104" y="256"/>
                  </a:cubicBezTo>
                  <a:cubicBezTo>
                    <a:pt x="137" y="256"/>
                    <a:pt x="174" y="256"/>
                    <a:pt x="191" y="223"/>
                  </a:cubicBezTo>
                  <a:cubicBezTo>
                    <a:pt x="207" y="207"/>
                    <a:pt x="224" y="170"/>
                    <a:pt x="224" y="137"/>
                  </a:cubicBezTo>
                  <a:cubicBezTo>
                    <a:pt x="240" y="104"/>
                    <a:pt x="224" y="66"/>
                    <a:pt x="207" y="50"/>
                  </a:cubicBezTo>
                  <a:cubicBezTo>
                    <a:pt x="191" y="33"/>
                    <a:pt x="174"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6" name="Google Shape;20776;p55"/>
            <p:cNvSpPr/>
            <p:nvPr/>
          </p:nvSpPr>
          <p:spPr>
            <a:xfrm>
              <a:off x="5199025" y="2644000"/>
              <a:ext cx="5575" cy="6425"/>
            </a:xfrm>
            <a:custGeom>
              <a:avLst/>
              <a:gdLst/>
              <a:ahLst/>
              <a:cxnLst/>
              <a:rect l="l" t="t" r="r" b="b"/>
              <a:pathLst>
                <a:path w="223" h="257" extrusionOk="0">
                  <a:moveTo>
                    <a:pt x="103" y="1"/>
                  </a:moveTo>
                  <a:cubicBezTo>
                    <a:pt x="33" y="17"/>
                    <a:pt x="0" y="87"/>
                    <a:pt x="0" y="153"/>
                  </a:cubicBezTo>
                  <a:cubicBezTo>
                    <a:pt x="17" y="190"/>
                    <a:pt x="17" y="223"/>
                    <a:pt x="50" y="240"/>
                  </a:cubicBezTo>
                  <a:cubicBezTo>
                    <a:pt x="66" y="256"/>
                    <a:pt x="103" y="256"/>
                    <a:pt x="136" y="256"/>
                  </a:cubicBezTo>
                  <a:cubicBezTo>
                    <a:pt x="153" y="256"/>
                    <a:pt x="186" y="240"/>
                    <a:pt x="206" y="207"/>
                  </a:cubicBezTo>
                  <a:cubicBezTo>
                    <a:pt x="223" y="170"/>
                    <a:pt x="223" y="137"/>
                    <a:pt x="223" y="104"/>
                  </a:cubicBezTo>
                  <a:cubicBezTo>
                    <a:pt x="223" y="67"/>
                    <a:pt x="206" y="50"/>
                    <a:pt x="169"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7" name="Google Shape;20777;p55"/>
            <p:cNvSpPr/>
            <p:nvPr/>
          </p:nvSpPr>
          <p:spPr>
            <a:xfrm>
              <a:off x="5202000" y="2676575"/>
              <a:ext cx="6000" cy="6525"/>
            </a:xfrm>
            <a:custGeom>
              <a:avLst/>
              <a:gdLst/>
              <a:ahLst/>
              <a:cxnLst/>
              <a:rect l="l" t="t" r="r" b="b"/>
              <a:pathLst>
                <a:path w="240" h="261" extrusionOk="0">
                  <a:moveTo>
                    <a:pt x="104" y="1"/>
                  </a:moveTo>
                  <a:cubicBezTo>
                    <a:pt x="87" y="1"/>
                    <a:pt x="87" y="1"/>
                    <a:pt x="67" y="21"/>
                  </a:cubicBezTo>
                  <a:cubicBezTo>
                    <a:pt x="34" y="38"/>
                    <a:pt x="1" y="87"/>
                    <a:pt x="17" y="157"/>
                  </a:cubicBezTo>
                  <a:cubicBezTo>
                    <a:pt x="17" y="190"/>
                    <a:pt x="34" y="227"/>
                    <a:pt x="50" y="244"/>
                  </a:cubicBezTo>
                  <a:cubicBezTo>
                    <a:pt x="87" y="260"/>
                    <a:pt x="104" y="260"/>
                    <a:pt x="137" y="260"/>
                  </a:cubicBezTo>
                  <a:cubicBezTo>
                    <a:pt x="190" y="244"/>
                    <a:pt x="240" y="190"/>
                    <a:pt x="223" y="104"/>
                  </a:cubicBezTo>
                  <a:lnTo>
                    <a:pt x="223" y="71"/>
                  </a:lnTo>
                  <a:cubicBezTo>
                    <a:pt x="207" y="54"/>
                    <a:pt x="19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8" name="Google Shape;20778;p55"/>
            <p:cNvSpPr/>
            <p:nvPr/>
          </p:nvSpPr>
          <p:spPr>
            <a:xfrm>
              <a:off x="5183975" y="2524125"/>
              <a:ext cx="6000" cy="6525"/>
            </a:xfrm>
            <a:custGeom>
              <a:avLst/>
              <a:gdLst/>
              <a:ahLst/>
              <a:cxnLst/>
              <a:rect l="l" t="t" r="r" b="b"/>
              <a:pathLst>
                <a:path w="240" h="261" extrusionOk="0">
                  <a:moveTo>
                    <a:pt x="103" y="1"/>
                  </a:moveTo>
                  <a:cubicBezTo>
                    <a:pt x="50" y="17"/>
                    <a:pt x="0" y="71"/>
                    <a:pt x="17" y="157"/>
                  </a:cubicBezTo>
                  <a:cubicBezTo>
                    <a:pt x="17" y="190"/>
                    <a:pt x="33" y="207"/>
                    <a:pt x="50" y="223"/>
                  </a:cubicBezTo>
                  <a:cubicBezTo>
                    <a:pt x="87" y="261"/>
                    <a:pt x="103" y="261"/>
                    <a:pt x="136" y="261"/>
                  </a:cubicBezTo>
                  <a:cubicBezTo>
                    <a:pt x="169" y="261"/>
                    <a:pt x="190" y="223"/>
                    <a:pt x="206" y="207"/>
                  </a:cubicBezTo>
                  <a:cubicBezTo>
                    <a:pt x="223" y="174"/>
                    <a:pt x="239" y="141"/>
                    <a:pt x="223" y="104"/>
                  </a:cubicBezTo>
                  <a:cubicBezTo>
                    <a:pt x="223" y="71"/>
                    <a:pt x="206" y="38"/>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9" name="Google Shape;20779;p55"/>
            <p:cNvSpPr/>
            <p:nvPr/>
          </p:nvSpPr>
          <p:spPr>
            <a:xfrm>
              <a:off x="5157275" y="2680800"/>
              <a:ext cx="6525" cy="6475"/>
            </a:xfrm>
            <a:custGeom>
              <a:avLst/>
              <a:gdLst/>
              <a:ahLst/>
              <a:cxnLst/>
              <a:rect l="l" t="t" r="r" b="b"/>
              <a:pathLst>
                <a:path w="261" h="259" extrusionOk="0">
                  <a:moveTo>
                    <a:pt x="139" y="1"/>
                  </a:moveTo>
                  <a:cubicBezTo>
                    <a:pt x="87" y="1"/>
                    <a:pt x="48" y="33"/>
                    <a:pt x="21" y="91"/>
                  </a:cubicBezTo>
                  <a:cubicBezTo>
                    <a:pt x="0" y="141"/>
                    <a:pt x="37" y="227"/>
                    <a:pt x="87" y="244"/>
                  </a:cubicBezTo>
                  <a:cubicBezTo>
                    <a:pt x="101" y="254"/>
                    <a:pt x="117" y="259"/>
                    <a:pt x="132" y="259"/>
                  </a:cubicBezTo>
                  <a:cubicBezTo>
                    <a:pt x="173" y="259"/>
                    <a:pt x="212" y="226"/>
                    <a:pt x="227" y="178"/>
                  </a:cubicBezTo>
                  <a:cubicBezTo>
                    <a:pt x="260" y="108"/>
                    <a:pt x="227" y="38"/>
                    <a:pt x="173"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0" name="Google Shape;20780;p55"/>
            <p:cNvSpPr/>
            <p:nvPr/>
          </p:nvSpPr>
          <p:spPr>
            <a:xfrm>
              <a:off x="5146950" y="2574925"/>
              <a:ext cx="6125" cy="6700"/>
            </a:xfrm>
            <a:custGeom>
              <a:avLst/>
              <a:gdLst/>
              <a:ahLst/>
              <a:cxnLst/>
              <a:rect l="l" t="t" r="r" b="b"/>
              <a:pathLst>
                <a:path w="245" h="268" extrusionOk="0">
                  <a:moveTo>
                    <a:pt x="114" y="1"/>
                  </a:moveTo>
                  <a:cubicBezTo>
                    <a:pt x="73" y="1"/>
                    <a:pt x="34" y="32"/>
                    <a:pt x="22" y="84"/>
                  </a:cubicBezTo>
                  <a:cubicBezTo>
                    <a:pt x="1" y="150"/>
                    <a:pt x="22" y="236"/>
                    <a:pt x="88" y="253"/>
                  </a:cubicBezTo>
                  <a:cubicBezTo>
                    <a:pt x="102" y="263"/>
                    <a:pt x="118" y="268"/>
                    <a:pt x="133" y="268"/>
                  </a:cubicBezTo>
                  <a:cubicBezTo>
                    <a:pt x="174" y="268"/>
                    <a:pt x="213" y="235"/>
                    <a:pt x="228" y="187"/>
                  </a:cubicBezTo>
                  <a:cubicBezTo>
                    <a:pt x="244" y="117"/>
                    <a:pt x="207" y="30"/>
                    <a:pt x="158" y="14"/>
                  </a:cubicBezTo>
                  <a:cubicBezTo>
                    <a:pt x="143" y="5"/>
                    <a:pt x="128"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1" name="Google Shape;20781;p55"/>
            <p:cNvSpPr/>
            <p:nvPr/>
          </p:nvSpPr>
          <p:spPr>
            <a:xfrm>
              <a:off x="5151300" y="2623400"/>
              <a:ext cx="5575" cy="6400"/>
            </a:xfrm>
            <a:custGeom>
              <a:avLst/>
              <a:gdLst/>
              <a:ahLst/>
              <a:cxnLst/>
              <a:rect l="l" t="t" r="r" b="b"/>
              <a:pathLst>
                <a:path w="223" h="256" extrusionOk="0">
                  <a:moveTo>
                    <a:pt x="103" y="0"/>
                  </a:moveTo>
                  <a:cubicBezTo>
                    <a:pt x="33" y="17"/>
                    <a:pt x="0" y="87"/>
                    <a:pt x="0" y="153"/>
                  </a:cubicBezTo>
                  <a:cubicBezTo>
                    <a:pt x="17" y="190"/>
                    <a:pt x="33" y="206"/>
                    <a:pt x="54" y="239"/>
                  </a:cubicBezTo>
                  <a:cubicBezTo>
                    <a:pt x="70" y="256"/>
                    <a:pt x="103" y="256"/>
                    <a:pt x="136" y="256"/>
                  </a:cubicBezTo>
                  <a:cubicBezTo>
                    <a:pt x="157" y="256"/>
                    <a:pt x="190" y="239"/>
                    <a:pt x="206" y="206"/>
                  </a:cubicBezTo>
                  <a:cubicBezTo>
                    <a:pt x="223" y="169"/>
                    <a:pt x="223" y="136"/>
                    <a:pt x="223" y="103"/>
                  </a:cubicBezTo>
                  <a:cubicBezTo>
                    <a:pt x="223" y="66"/>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2" name="Google Shape;20782;p55"/>
            <p:cNvSpPr/>
            <p:nvPr/>
          </p:nvSpPr>
          <p:spPr>
            <a:xfrm>
              <a:off x="5154700" y="2650700"/>
              <a:ext cx="5675" cy="6775"/>
            </a:xfrm>
            <a:custGeom>
              <a:avLst/>
              <a:gdLst/>
              <a:ahLst/>
              <a:cxnLst/>
              <a:rect l="l" t="t" r="r" b="b"/>
              <a:pathLst>
                <a:path w="227" h="271" extrusionOk="0">
                  <a:moveTo>
                    <a:pt x="114" y="1"/>
                  </a:moveTo>
                  <a:cubicBezTo>
                    <a:pt x="67" y="1"/>
                    <a:pt x="18" y="36"/>
                    <a:pt x="0" y="91"/>
                  </a:cubicBezTo>
                  <a:lnTo>
                    <a:pt x="0" y="145"/>
                  </a:lnTo>
                  <a:cubicBezTo>
                    <a:pt x="0" y="194"/>
                    <a:pt x="21" y="232"/>
                    <a:pt x="70" y="265"/>
                  </a:cubicBezTo>
                  <a:cubicBezTo>
                    <a:pt x="79" y="269"/>
                    <a:pt x="89" y="271"/>
                    <a:pt x="100" y="271"/>
                  </a:cubicBezTo>
                  <a:cubicBezTo>
                    <a:pt x="129" y="271"/>
                    <a:pt x="161" y="256"/>
                    <a:pt x="173" y="232"/>
                  </a:cubicBezTo>
                  <a:cubicBezTo>
                    <a:pt x="190" y="211"/>
                    <a:pt x="206" y="194"/>
                    <a:pt x="206" y="178"/>
                  </a:cubicBezTo>
                  <a:cubicBezTo>
                    <a:pt x="227" y="108"/>
                    <a:pt x="206" y="42"/>
                    <a:pt x="140" y="5"/>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3" name="Google Shape;20783;p55"/>
            <p:cNvSpPr/>
            <p:nvPr/>
          </p:nvSpPr>
          <p:spPr>
            <a:xfrm>
              <a:off x="5146150" y="2544325"/>
              <a:ext cx="6000" cy="6525"/>
            </a:xfrm>
            <a:custGeom>
              <a:avLst/>
              <a:gdLst/>
              <a:ahLst/>
              <a:cxnLst/>
              <a:rect l="l" t="t" r="r" b="b"/>
              <a:pathLst>
                <a:path w="240" h="261" extrusionOk="0">
                  <a:moveTo>
                    <a:pt x="136" y="1"/>
                  </a:moveTo>
                  <a:cubicBezTo>
                    <a:pt x="103" y="1"/>
                    <a:pt x="70" y="17"/>
                    <a:pt x="54" y="34"/>
                  </a:cubicBezTo>
                  <a:cubicBezTo>
                    <a:pt x="0" y="71"/>
                    <a:pt x="0" y="158"/>
                    <a:pt x="33" y="207"/>
                  </a:cubicBezTo>
                  <a:cubicBezTo>
                    <a:pt x="54" y="240"/>
                    <a:pt x="87" y="261"/>
                    <a:pt x="103" y="261"/>
                  </a:cubicBezTo>
                  <a:cubicBezTo>
                    <a:pt x="136" y="261"/>
                    <a:pt x="173" y="261"/>
                    <a:pt x="190" y="240"/>
                  </a:cubicBezTo>
                  <a:cubicBezTo>
                    <a:pt x="239" y="191"/>
                    <a:pt x="239" y="104"/>
                    <a:pt x="206" y="54"/>
                  </a:cubicBezTo>
                  <a:cubicBezTo>
                    <a:pt x="190" y="34"/>
                    <a:pt x="190" y="17"/>
                    <a:pt x="173" y="17"/>
                  </a:cubicBezTo>
                  <a:cubicBezTo>
                    <a:pt x="157"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4" name="Google Shape;20784;p55"/>
            <p:cNvSpPr/>
            <p:nvPr/>
          </p:nvSpPr>
          <p:spPr>
            <a:xfrm>
              <a:off x="5151300" y="2528575"/>
              <a:ext cx="6000" cy="6825"/>
            </a:xfrm>
            <a:custGeom>
              <a:avLst/>
              <a:gdLst/>
              <a:ahLst/>
              <a:cxnLst/>
              <a:rect l="l" t="t" r="r" b="b"/>
              <a:pathLst>
                <a:path w="240" h="273" extrusionOk="0">
                  <a:moveTo>
                    <a:pt x="128" y="0"/>
                  </a:moveTo>
                  <a:cubicBezTo>
                    <a:pt x="120" y="0"/>
                    <a:pt x="111" y="4"/>
                    <a:pt x="103" y="12"/>
                  </a:cubicBezTo>
                  <a:cubicBezTo>
                    <a:pt x="54" y="12"/>
                    <a:pt x="0" y="83"/>
                    <a:pt x="17" y="148"/>
                  </a:cubicBezTo>
                  <a:cubicBezTo>
                    <a:pt x="17" y="186"/>
                    <a:pt x="33" y="219"/>
                    <a:pt x="54" y="235"/>
                  </a:cubicBezTo>
                  <a:cubicBezTo>
                    <a:pt x="87" y="252"/>
                    <a:pt x="103" y="272"/>
                    <a:pt x="136" y="272"/>
                  </a:cubicBezTo>
                  <a:cubicBezTo>
                    <a:pt x="206" y="252"/>
                    <a:pt x="239" y="186"/>
                    <a:pt x="223" y="115"/>
                  </a:cubicBezTo>
                  <a:cubicBezTo>
                    <a:pt x="223" y="83"/>
                    <a:pt x="206" y="45"/>
                    <a:pt x="190" y="29"/>
                  </a:cubicBezTo>
                  <a:cubicBezTo>
                    <a:pt x="173" y="29"/>
                    <a:pt x="173" y="12"/>
                    <a:pt x="157" y="12"/>
                  </a:cubicBezTo>
                  <a:cubicBezTo>
                    <a:pt x="147" y="4"/>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5" name="Google Shape;20785;p55"/>
            <p:cNvSpPr/>
            <p:nvPr/>
          </p:nvSpPr>
          <p:spPr>
            <a:xfrm>
              <a:off x="5151300" y="2483600"/>
              <a:ext cx="6000" cy="6650"/>
            </a:xfrm>
            <a:custGeom>
              <a:avLst/>
              <a:gdLst/>
              <a:ahLst/>
              <a:cxnLst/>
              <a:rect l="l" t="t" r="r" b="b"/>
              <a:pathLst>
                <a:path w="240" h="266" extrusionOk="0">
                  <a:moveTo>
                    <a:pt x="132" y="1"/>
                  </a:moveTo>
                  <a:cubicBezTo>
                    <a:pt x="124" y="1"/>
                    <a:pt x="114" y="3"/>
                    <a:pt x="103" y="10"/>
                  </a:cubicBezTo>
                  <a:cubicBezTo>
                    <a:pt x="54" y="10"/>
                    <a:pt x="0" y="76"/>
                    <a:pt x="17" y="146"/>
                  </a:cubicBezTo>
                  <a:cubicBezTo>
                    <a:pt x="33" y="216"/>
                    <a:pt x="87" y="265"/>
                    <a:pt x="136" y="265"/>
                  </a:cubicBezTo>
                  <a:cubicBezTo>
                    <a:pt x="173" y="249"/>
                    <a:pt x="206" y="232"/>
                    <a:pt x="223" y="216"/>
                  </a:cubicBezTo>
                  <a:cubicBezTo>
                    <a:pt x="239" y="179"/>
                    <a:pt x="239" y="146"/>
                    <a:pt x="239" y="113"/>
                  </a:cubicBezTo>
                  <a:cubicBezTo>
                    <a:pt x="223" y="76"/>
                    <a:pt x="223" y="43"/>
                    <a:pt x="190" y="26"/>
                  </a:cubicBezTo>
                  <a:lnTo>
                    <a:pt x="173" y="10"/>
                  </a:lnTo>
                  <a:cubicBezTo>
                    <a:pt x="162" y="10"/>
                    <a:pt x="14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6" name="Google Shape;20786;p55"/>
            <p:cNvSpPr/>
            <p:nvPr/>
          </p:nvSpPr>
          <p:spPr>
            <a:xfrm>
              <a:off x="5150050" y="2499050"/>
              <a:ext cx="5600" cy="6650"/>
            </a:xfrm>
            <a:custGeom>
              <a:avLst/>
              <a:gdLst/>
              <a:ahLst/>
              <a:cxnLst/>
              <a:rect l="l" t="t" r="r" b="b"/>
              <a:pathLst>
                <a:path w="224" h="266" extrusionOk="0">
                  <a:moveTo>
                    <a:pt x="120" y="1"/>
                  </a:moveTo>
                  <a:cubicBezTo>
                    <a:pt x="115" y="1"/>
                    <a:pt x="109" y="3"/>
                    <a:pt x="104" y="10"/>
                  </a:cubicBezTo>
                  <a:cubicBezTo>
                    <a:pt x="34" y="10"/>
                    <a:pt x="1" y="76"/>
                    <a:pt x="1" y="146"/>
                  </a:cubicBezTo>
                  <a:cubicBezTo>
                    <a:pt x="17" y="179"/>
                    <a:pt x="34" y="216"/>
                    <a:pt x="50" y="233"/>
                  </a:cubicBezTo>
                  <a:cubicBezTo>
                    <a:pt x="67" y="249"/>
                    <a:pt x="104" y="266"/>
                    <a:pt x="137" y="266"/>
                  </a:cubicBezTo>
                  <a:cubicBezTo>
                    <a:pt x="170" y="249"/>
                    <a:pt x="186" y="233"/>
                    <a:pt x="207" y="216"/>
                  </a:cubicBezTo>
                  <a:cubicBezTo>
                    <a:pt x="223" y="179"/>
                    <a:pt x="223" y="146"/>
                    <a:pt x="223" y="113"/>
                  </a:cubicBezTo>
                  <a:cubicBezTo>
                    <a:pt x="223" y="76"/>
                    <a:pt x="207" y="43"/>
                    <a:pt x="186" y="27"/>
                  </a:cubicBezTo>
                  <a:cubicBezTo>
                    <a:pt x="170" y="27"/>
                    <a:pt x="170"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7" name="Google Shape;20787;p55"/>
            <p:cNvSpPr/>
            <p:nvPr/>
          </p:nvSpPr>
          <p:spPr>
            <a:xfrm>
              <a:off x="5206750" y="2534675"/>
              <a:ext cx="6000" cy="6700"/>
            </a:xfrm>
            <a:custGeom>
              <a:avLst/>
              <a:gdLst/>
              <a:ahLst/>
              <a:cxnLst/>
              <a:rect l="l" t="t" r="r" b="b"/>
              <a:pathLst>
                <a:path w="240" h="268" extrusionOk="0">
                  <a:moveTo>
                    <a:pt x="131" y="0"/>
                  </a:moveTo>
                  <a:cubicBezTo>
                    <a:pt x="123" y="0"/>
                    <a:pt x="114" y="2"/>
                    <a:pt x="103" y="8"/>
                  </a:cubicBezTo>
                  <a:cubicBezTo>
                    <a:pt x="50" y="8"/>
                    <a:pt x="0" y="78"/>
                    <a:pt x="17" y="148"/>
                  </a:cubicBezTo>
                  <a:cubicBezTo>
                    <a:pt x="17" y="181"/>
                    <a:pt x="33" y="214"/>
                    <a:pt x="66" y="234"/>
                  </a:cubicBezTo>
                  <a:cubicBezTo>
                    <a:pt x="83" y="251"/>
                    <a:pt x="120" y="267"/>
                    <a:pt x="136" y="267"/>
                  </a:cubicBezTo>
                  <a:cubicBezTo>
                    <a:pt x="206" y="251"/>
                    <a:pt x="239" y="181"/>
                    <a:pt x="239" y="111"/>
                  </a:cubicBezTo>
                  <a:cubicBezTo>
                    <a:pt x="223" y="61"/>
                    <a:pt x="206" y="28"/>
                    <a:pt x="169" y="8"/>
                  </a:cubicBezTo>
                  <a:cubicBezTo>
                    <a:pt x="158" y="8"/>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8" name="Google Shape;20788;p55"/>
            <p:cNvSpPr/>
            <p:nvPr/>
          </p:nvSpPr>
          <p:spPr>
            <a:xfrm>
              <a:off x="5177050" y="2539175"/>
              <a:ext cx="6000" cy="6525"/>
            </a:xfrm>
            <a:custGeom>
              <a:avLst/>
              <a:gdLst/>
              <a:ahLst/>
              <a:cxnLst/>
              <a:rect l="l" t="t" r="r" b="b"/>
              <a:pathLst>
                <a:path w="240" h="261" extrusionOk="0">
                  <a:moveTo>
                    <a:pt x="137" y="1"/>
                  </a:moveTo>
                  <a:cubicBezTo>
                    <a:pt x="104" y="1"/>
                    <a:pt x="71" y="1"/>
                    <a:pt x="54" y="17"/>
                  </a:cubicBezTo>
                  <a:cubicBezTo>
                    <a:pt x="1" y="71"/>
                    <a:pt x="1" y="157"/>
                    <a:pt x="34" y="207"/>
                  </a:cubicBezTo>
                  <a:cubicBezTo>
                    <a:pt x="54" y="240"/>
                    <a:pt x="87" y="260"/>
                    <a:pt x="104" y="260"/>
                  </a:cubicBezTo>
                  <a:cubicBezTo>
                    <a:pt x="137" y="260"/>
                    <a:pt x="174" y="260"/>
                    <a:pt x="191" y="223"/>
                  </a:cubicBezTo>
                  <a:cubicBezTo>
                    <a:pt x="224" y="207"/>
                    <a:pt x="224" y="174"/>
                    <a:pt x="240" y="137"/>
                  </a:cubicBezTo>
                  <a:cubicBezTo>
                    <a:pt x="240" y="104"/>
                    <a:pt x="224" y="71"/>
                    <a:pt x="207" y="54"/>
                  </a:cubicBezTo>
                  <a:cubicBezTo>
                    <a:pt x="191" y="34"/>
                    <a:pt x="191"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9" name="Google Shape;20789;p55"/>
            <p:cNvSpPr/>
            <p:nvPr/>
          </p:nvSpPr>
          <p:spPr>
            <a:xfrm>
              <a:off x="5216125" y="2547325"/>
              <a:ext cx="6100" cy="6675"/>
            </a:xfrm>
            <a:custGeom>
              <a:avLst/>
              <a:gdLst/>
              <a:ahLst/>
              <a:cxnLst/>
              <a:rect l="l" t="t" r="r" b="b"/>
              <a:pathLst>
                <a:path w="244" h="267" extrusionOk="0">
                  <a:moveTo>
                    <a:pt x="141" y="0"/>
                  </a:moveTo>
                  <a:cubicBezTo>
                    <a:pt x="120" y="0"/>
                    <a:pt x="87" y="17"/>
                    <a:pt x="71" y="38"/>
                  </a:cubicBezTo>
                  <a:cubicBezTo>
                    <a:pt x="17" y="87"/>
                    <a:pt x="0" y="157"/>
                    <a:pt x="54" y="223"/>
                  </a:cubicBezTo>
                  <a:cubicBezTo>
                    <a:pt x="71" y="244"/>
                    <a:pt x="87" y="260"/>
                    <a:pt x="120" y="260"/>
                  </a:cubicBezTo>
                  <a:cubicBezTo>
                    <a:pt x="131" y="265"/>
                    <a:pt x="140" y="267"/>
                    <a:pt x="148" y="267"/>
                  </a:cubicBezTo>
                  <a:cubicBezTo>
                    <a:pt x="168" y="267"/>
                    <a:pt x="183" y="255"/>
                    <a:pt x="207" y="244"/>
                  </a:cubicBezTo>
                  <a:cubicBezTo>
                    <a:pt x="223" y="223"/>
                    <a:pt x="244" y="190"/>
                    <a:pt x="244" y="157"/>
                  </a:cubicBezTo>
                  <a:cubicBezTo>
                    <a:pt x="244" y="120"/>
                    <a:pt x="244" y="87"/>
                    <a:pt x="223" y="54"/>
                  </a:cubicBezTo>
                  <a:cubicBezTo>
                    <a:pt x="207" y="38"/>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0" name="Google Shape;20790;p55"/>
            <p:cNvSpPr/>
            <p:nvPr/>
          </p:nvSpPr>
          <p:spPr>
            <a:xfrm>
              <a:off x="5205000" y="2627200"/>
              <a:ext cx="6400" cy="6525"/>
            </a:xfrm>
            <a:custGeom>
              <a:avLst/>
              <a:gdLst/>
              <a:ahLst/>
              <a:cxnLst/>
              <a:rect l="l" t="t" r="r" b="b"/>
              <a:pathLst>
                <a:path w="256" h="261" extrusionOk="0">
                  <a:moveTo>
                    <a:pt x="136" y="1"/>
                  </a:moveTo>
                  <a:cubicBezTo>
                    <a:pt x="120" y="1"/>
                    <a:pt x="87" y="17"/>
                    <a:pt x="70" y="38"/>
                  </a:cubicBezTo>
                  <a:cubicBezTo>
                    <a:pt x="17" y="71"/>
                    <a:pt x="0" y="157"/>
                    <a:pt x="50" y="207"/>
                  </a:cubicBezTo>
                  <a:cubicBezTo>
                    <a:pt x="70" y="244"/>
                    <a:pt x="87" y="260"/>
                    <a:pt x="120" y="260"/>
                  </a:cubicBezTo>
                  <a:cubicBezTo>
                    <a:pt x="153" y="260"/>
                    <a:pt x="173" y="260"/>
                    <a:pt x="206" y="244"/>
                  </a:cubicBezTo>
                  <a:cubicBezTo>
                    <a:pt x="256" y="190"/>
                    <a:pt x="256" y="104"/>
                    <a:pt x="223" y="54"/>
                  </a:cubicBezTo>
                  <a:cubicBezTo>
                    <a:pt x="206" y="38"/>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1" name="Google Shape;20791;p55"/>
            <p:cNvSpPr/>
            <p:nvPr/>
          </p:nvSpPr>
          <p:spPr>
            <a:xfrm>
              <a:off x="5205825" y="2611150"/>
              <a:ext cx="5575" cy="6700"/>
            </a:xfrm>
            <a:custGeom>
              <a:avLst/>
              <a:gdLst/>
              <a:ahLst/>
              <a:cxnLst/>
              <a:rect l="l" t="t" r="r" b="b"/>
              <a:pathLst>
                <a:path w="223" h="268" extrusionOk="0">
                  <a:moveTo>
                    <a:pt x="116" y="0"/>
                  </a:moveTo>
                  <a:cubicBezTo>
                    <a:pt x="107" y="0"/>
                    <a:pt x="98" y="2"/>
                    <a:pt x="87" y="8"/>
                  </a:cubicBezTo>
                  <a:cubicBezTo>
                    <a:pt x="37" y="8"/>
                    <a:pt x="0" y="78"/>
                    <a:pt x="0" y="144"/>
                  </a:cubicBezTo>
                  <a:cubicBezTo>
                    <a:pt x="0" y="181"/>
                    <a:pt x="17" y="214"/>
                    <a:pt x="54" y="230"/>
                  </a:cubicBezTo>
                  <a:cubicBezTo>
                    <a:pt x="70" y="247"/>
                    <a:pt x="103" y="267"/>
                    <a:pt x="120" y="267"/>
                  </a:cubicBezTo>
                  <a:cubicBezTo>
                    <a:pt x="190" y="247"/>
                    <a:pt x="223" y="181"/>
                    <a:pt x="223" y="111"/>
                  </a:cubicBezTo>
                  <a:cubicBezTo>
                    <a:pt x="223" y="78"/>
                    <a:pt x="206" y="41"/>
                    <a:pt x="173" y="24"/>
                  </a:cubicBezTo>
                  <a:lnTo>
                    <a:pt x="157" y="8"/>
                  </a:lnTo>
                  <a:cubicBezTo>
                    <a:pt x="146" y="8"/>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2" name="Google Shape;20792;p55"/>
            <p:cNvSpPr/>
            <p:nvPr/>
          </p:nvSpPr>
          <p:spPr>
            <a:xfrm>
              <a:off x="5159850" y="2587325"/>
              <a:ext cx="6525" cy="6525"/>
            </a:xfrm>
            <a:custGeom>
              <a:avLst/>
              <a:gdLst/>
              <a:ahLst/>
              <a:cxnLst/>
              <a:rect l="l" t="t" r="r" b="b"/>
              <a:pathLst>
                <a:path w="261" h="261" extrusionOk="0">
                  <a:moveTo>
                    <a:pt x="141" y="0"/>
                  </a:moveTo>
                  <a:cubicBezTo>
                    <a:pt x="103" y="0"/>
                    <a:pt x="87" y="17"/>
                    <a:pt x="54" y="33"/>
                  </a:cubicBezTo>
                  <a:cubicBezTo>
                    <a:pt x="21" y="66"/>
                    <a:pt x="0" y="153"/>
                    <a:pt x="37" y="206"/>
                  </a:cubicBezTo>
                  <a:cubicBezTo>
                    <a:pt x="66" y="245"/>
                    <a:pt x="102" y="261"/>
                    <a:pt x="134" y="261"/>
                  </a:cubicBezTo>
                  <a:cubicBezTo>
                    <a:pt x="156" y="261"/>
                    <a:pt x="176" y="253"/>
                    <a:pt x="190" y="239"/>
                  </a:cubicBezTo>
                  <a:cubicBezTo>
                    <a:pt x="244" y="190"/>
                    <a:pt x="260" y="103"/>
                    <a:pt x="206" y="50"/>
                  </a:cubicBezTo>
                  <a:cubicBezTo>
                    <a:pt x="206" y="33"/>
                    <a:pt x="190" y="17"/>
                    <a:pt x="174" y="17"/>
                  </a:cubicBezTo>
                  <a:cubicBezTo>
                    <a:pt x="157" y="0"/>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3" name="Google Shape;20793;p55"/>
            <p:cNvSpPr/>
            <p:nvPr/>
          </p:nvSpPr>
          <p:spPr>
            <a:xfrm>
              <a:off x="5157275" y="2637000"/>
              <a:ext cx="6525" cy="6625"/>
            </a:xfrm>
            <a:custGeom>
              <a:avLst/>
              <a:gdLst/>
              <a:ahLst/>
              <a:cxnLst/>
              <a:rect l="l" t="t" r="r" b="b"/>
              <a:pathLst>
                <a:path w="261" h="265" extrusionOk="0">
                  <a:moveTo>
                    <a:pt x="147" y="0"/>
                  </a:moveTo>
                  <a:cubicBezTo>
                    <a:pt x="102" y="0"/>
                    <a:pt x="51" y="33"/>
                    <a:pt x="37" y="91"/>
                  </a:cubicBezTo>
                  <a:cubicBezTo>
                    <a:pt x="0" y="141"/>
                    <a:pt x="37" y="227"/>
                    <a:pt x="87" y="244"/>
                  </a:cubicBezTo>
                  <a:cubicBezTo>
                    <a:pt x="103" y="264"/>
                    <a:pt x="124" y="264"/>
                    <a:pt x="140" y="264"/>
                  </a:cubicBezTo>
                  <a:cubicBezTo>
                    <a:pt x="190" y="264"/>
                    <a:pt x="227" y="227"/>
                    <a:pt x="244" y="178"/>
                  </a:cubicBezTo>
                  <a:cubicBezTo>
                    <a:pt x="260" y="124"/>
                    <a:pt x="244" y="75"/>
                    <a:pt x="206" y="37"/>
                  </a:cubicBezTo>
                  <a:cubicBezTo>
                    <a:pt x="206" y="21"/>
                    <a:pt x="190" y="21"/>
                    <a:pt x="173"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4" name="Google Shape;20794;p55"/>
            <p:cNvSpPr/>
            <p:nvPr/>
          </p:nvSpPr>
          <p:spPr>
            <a:xfrm>
              <a:off x="5163350" y="2619375"/>
              <a:ext cx="6000" cy="6625"/>
            </a:xfrm>
            <a:custGeom>
              <a:avLst/>
              <a:gdLst/>
              <a:ahLst/>
              <a:cxnLst/>
              <a:rect l="l" t="t" r="r" b="b"/>
              <a:pathLst>
                <a:path w="240" h="265" extrusionOk="0">
                  <a:moveTo>
                    <a:pt x="126" y="0"/>
                  </a:moveTo>
                  <a:cubicBezTo>
                    <a:pt x="81" y="0"/>
                    <a:pt x="31" y="33"/>
                    <a:pt x="17" y="91"/>
                  </a:cubicBezTo>
                  <a:cubicBezTo>
                    <a:pt x="1" y="161"/>
                    <a:pt x="17" y="227"/>
                    <a:pt x="87" y="264"/>
                  </a:cubicBezTo>
                  <a:lnTo>
                    <a:pt x="137" y="264"/>
                  </a:lnTo>
                  <a:cubicBezTo>
                    <a:pt x="170" y="264"/>
                    <a:pt x="207" y="227"/>
                    <a:pt x="223" y="178"/>
                  </a:cubicBezTo>
                  <a:cubicBezTo>
                    <a:pt x="240" y="145"/>
                    <a:pt x="223" y="91"/>
                    <a:pt x="207" y="58"/>
                  </a:cubicBezTo>
                  <a:lnTo>
                    <a:pt x="153" y="4"/>
                  </a:ln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5" name="Google Shape;20795;p55"/>
            <p:cNvSpPr/>
            <p:nvPr/>
          </p:nvSpPr>
          <p:spPr>
            <a:xfrm>
              <a:off x="5175825" y="2511650"/>
              <a:ext cx="6000" cy="6450"/>
            </a:xfrm>
            <a:custGeom>
              <a:avLst/>
              <a:gdLst/>
              <a:ahLst/>
              <a:cxnLst/>
              <a:rect l="l" t="t" r="r" b="b"/>
              <a:pathLst>
                <a:path w="240" h="258" extrusionOk="0">
                  <a:moveTo>
                    <a:pt x="120" y="1"/>
                  </a:moveTo>
                  <a:cubicBezTo>
                    <a:pt x="83" y="1"/>
                    <a:pt x="66" y="1"/>
                    <a:pt x="33" y="22"/>
                  </a:cubicBezTo>
                  <a:cubicBezTo>
                    <a:pt x="17" y="54"/>
                    <a:pt x="0" y="71"/>
                    <a:pt x="0" y="104"/>
                  </a:cubicBezTo>
                  <a:cubicBezTo>
                    <a:pt x="0" y="141"/>
                    <a:pt x="0" y="174"/>
                    <a:pt x="17" y="207"/>
                  </a:cubicBezTo>
                  <a:cubicBezTo>
                    <a:pt x="46" y="239"/>
                    <a:pt x="82" y="257"/>
                    <a:pt x="117" y="257"/>
                  </a:cubicBezTo>
                  <a:cubicBezTo>
                    <a:pt x="142" y="257"/>
                    <a:pt x="166" y="248"/>
                    <a:pt x="186" y="228"/>
                  </a:cubicBezTo>
                  <a:cubicBezTo>
                    <a:pt x="223" y="191"/>
                    <a:pt x="240" y="104"/>
                    <a:pt x="207" y="54"/>
                  </a:cubicBezTo>
                  <a:cubicBezTo>
                    <a:pt x="186"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6" name="Google Shape;20796;p55"/>
            <p:cNvSpPr/>
            <p:nvPr/>
          </p:nvSpPr>
          <p:spPr>
            <a:xfrm>
              <a:off x="5128925" y="2765125"/>
              <a:ext cx="6100" cy="6575"/>
            </a:xfrm>
            <a:custGeom>
              <a:avLst/>
              <a:gdLst/>
              <a:ahLst/>
              <a:cxnLst/>
              <a:rect l="l" t="t" r="r" b="b"/>
              <a:pathLst>
                <a:path w="244" h="263" extrusionOk="0">
                  <a:moveTo>
                    <a:pt x="141" y="0"/>
                  </a:moveTo>
                  <a:cubicBezTo>
                    <a:pt x="124" y="0"/>
                    <a:pt x="87" y="17"/>
                    <a:pt x="71" y="33"/>
                  </a:cubicBezTo>
                  <a:cubicBezTo>
                    <a:pt x="21" y="87"/>
                    <a:pt x="0" y="153"/>
                    <a:pt x="54" y="223"/>
                  </a:cubicBezTo>
                  <a:cubicBezTo>
                    <a:pt x="71" y="239"/>
                    <a:pt x="87" y="256"/>
                    <a:pt x="124" y="256"/>
                  </a:cubicBezTo>
                  <a:cubicBezTo>
                    <a:pt x="134" y="261"/>
                    <a:pt x="142" y="263"/>
                    <a:pt x="150" y="263"/>
                  </a:cubicBezTo>
                  <a:cubicBezTo>
                    <a:pt x="168" y="263"/>
                    <a:pt x="183" y="251"/>
                    <a:pt x="207" y="239"/>
                  </a:cubicBezTo>
                  <a:cubicBezTo>
                    <a:pt x="227" y="206"/>
                    <a:pt x="244" y="190"/>
                    <a:pt x="244" y="153"/>
                  </a:cubicBezTo>
                  <a:cubicBezTo>
                    <a:pt x="244" y="120"/>
                    <a:pt x="244" y="87"/>
                    <a:pt x="22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7" name="Google Shape;20797;p55"/>
            <p:cNvSpPr/>
            <p:nvPr/>
          </p:nvSpPr>
          <p:spPr>
            <a:xfrm>
              <a:off x="5262925" y="2614725"/>
              <a:ext cx="3525" cy="6525"/>
            </a:xfrm>
            <a:custGeom>
              <a:avLst/>
              <a:gdLst/>
              <a:ahLst/>
              <a:cxnLst/>
              <a:rect l="l" t="t" r="r" b="b"/>
              <a:pathLst>
                <a:path w="141" h="261" extrusionOk="0">
                  <a:moveTo>
                    <a:pt x="103" y="1"/>
                  </a:moveTo>
                  <a:cubicBezTo>
                    <a:pt x="70" y="21"/>
                    <a:pt x="54" y="54"/>
                    <a:pt x="37" y="87"/>
                  </a:cubicBezTo>
                  <a:cubicBezTo>
                    <a:pt x="0" y="157"/>
                    <a:pt x="37" y="228"/>
                    <a:pt x="87" y="261"/>
                  </a:cubicBezTo>
                  <a:lnTo>
                    <a:pt x="140" y="261"/>
                  </a:lnTo>
                  <a:cubicBezTo>
                    <a:pt x="140" y="174"/>
                    <a:pt x="124" y="8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8" name="Google Shape;20798;p55"/>
            <p:cNvSpPr/>
            <p:nvPr/>
          </p:nvSpPr>
          <p:spPr>
            <a:xfrm>
              <a:off x="5114400" y="2767550"/>
              <a:ext cx="6000" cy="6550"/>
            </a:xfrm>
            <a:custGeom>
              <a:avLst/>
              <a:gdLst/>
              <a:ahLst/>
              <a:cxnLst/>
              <a:rect l="l" t="t" r="r" b="b"/>
              <a:pathLst>
                <a:path w="240" h="262" extrusionOk="0">
                  <a:moveTo>
                    <a:pt x="125" y="0"/>
                  </a:moveTo>
                  <a:cubicBezTo>
                    <a:pt x="79" y="0"/>
                    <a:pt x="42" y="2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190" y="23"/>
                    <a:pt x="190" y="23"/>
                    <a:pt x="169" y="6"/>
                  </a:cubicBezTo>
                  <a:cubicBezTo>
                    <a:pt x="154" y="2"/>
                    <a:pt x="139"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9" name="Google Shape;20799;p55"/>
            <p:cNvSpPr/>
            <p:nvPr/>
          </p:nvSpPr>
          <p:spPr>
            <a:xfrm>
              <a:off x="5169325" y="2775825"/>
              <a:ext cx="6000" cy="6650"/>
            </a:xfrm>
            <a:custGeom>
              <a:avLst/>
              <a:gdLst/>
              <a:ahLst/>
              <a:cxnLst/>
              <a:rect l="l" t="t" r="r" b="b"/>
              <a:pathLst>
                <a:path w="240" h="266" extrusionOk="0">
                  <a:moveTo>
                    <a:pt x="104" y="1"/>
                  </a:moveTo>
                  <a:cubicBezTo>
                    <a:pt x="87" y="1"/>
                    <a:pt x="87" y="17"/>
                    <a:pt x="71" y="17"/>
                  </a:cubicBezTo>
                  <a:cubicBezTo>
                    <a:pt x="34" y="34"/>
                    <a:pt x="1" y="87"/>
                    <a:pt x="1" y="153"/>
                  </a:cubicBezTo>
                  <a:cubicBezTo>
                    <a:pt x="17" y="191"/>
                    <a:pt x="34" y="224"/>
                    <a:pt x="54" y="240"/>
                  </a:cubicBezTo>
                  <a:cubicBezTo>
                    <a:pt x="66" y="252"/>
                    <a:pt x="85" y="265"/>
                    <a:pt x="108" y="265"/>
                  </a:cubicBezTo>
                  <a:cubicBezTo>
                    <a:pt x="117" y="265"/>
                    <a:pt x="127" y="263"/>
                    <a:pt x="137" y="256"/>
                  </a:cubicBezTo>
                  <a:cubicBezTo>
                    <a:pt x="190" y="256"/>
                    <a:pt x="240" y="191"/>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0" name="Google Shape;20800;p55"/>
            <p:cNvSpPr/>
            <p:nvPr/>
          </p:nvSpPr>
          <p:spPr>
            <a:xfrm>
              <a:off x="5132425" y="2794775"/>
              <a:ext cx="6425" cy="6550"/>
            </a:xfrm>
            <a:custGeom>
              <a:avLst/>
              <a:gdLst/>
              <a:ahLst/>
              <a:cxnLst/>
              <a:rect l="l" t="t" r="r" b="b"/>
              <a:pathLst>
                <a:path w="257" h="262" extrusionOk="0">
                  <a:moveTo>
                    <a:pt x="127" y="1"/>
                  </a:moveTo>
                  <a:cubicBezTo>
                    <a:pt x="87" y="1"/>
                    <a:pt x="46" y="32"/>
                    <a:pt x="34" y="84"/>
                  </a:cubicBezTo>
                  <a:cubicBezTo>
                    <a:pt x="1" y="154"/>
                    <a:pt x="34" y="220"/>
                    <a:pt x="87" y="257"/>
                  </a:cubicBezTo>
                  <a:cubicBezTo>
                    <a:pt x="96" y="260"/>
                    <a:pt x="105" y="261"/>
                    <a:pt x="114" y="261"/>
                  </a:cubicBezTo>
                  <a:cubicBezTo>
                    <a:pt x="160" y="261"/>
                    <a:pt x="212" y="229"/>
                    <a:pt x="240" y="171"/>
                  </a:cubicBezTo>
                  <a:cubicBezTo>
                    <a:pt x="256" y="117"/>
                    <a:pt x="223" y="34"/>
                    <a:pt x="170" y="14"/>
                  </a:cubicBezTo>
                  <a:cubicBezTo>
                    <a:pt x="157"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1" name="Google Shape;20801;p55"/>
            <p:cNvSpPr/>
            <p:nvPr/>
          </p:nvSpPr>
          <p:spPr>
            <a:xfrm>
              <a:off x="5094600" y="2785725"/>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1"/>
                    <a:pt x="83" y="263"/>
                    <a:pt x="114" y="263"/>
                  </a:cubicBezTo>
                  <a:cubicBezTo>
                    <a:pt x="140" y="263"/>
                    <a:pt x="166" y="255"/>
                    <a:pt x="190" y="240"/>
                  </a:cubicBezTo>
                  <a:cubicBezTo>
                    <a:pt x="240" y="190"/>
                    <a:pt x="240" y="104"/>
                    <a:pt x="207" y="50"/>
                  </a:cubicBezTo>
                  <a:cubicBezTo>
                    <a:pt x="190" y="34"/>
                    <a:pt x="174" y="17"/>
                    <a:pt x="157"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2" name="Google Shape;20802;p55"/>
            <p:cNvSpPr/>
            <p:nvPr/>
          </p:nvSpPr>
          <p:spPr>
            <a:xfrm>
              <a:off x="5089450" y="2760475"/>
              <a:ext cx="6525" cy="6450"/>
            </a:xfrm>
            <a:custGeom>
              <a:avLst/>
              <a:gdLst/>
              <a:ahLst/>
              <a:cxnLst/>
              <a:rect l="l" t="t" r="r" b="b"/>
              <a:pathLst>
                <a:path w="261" h="258" extrusionOk="0">
                  <a:moveTo>
                    <a:pt x="129" y="0"/>
                  </a:moveTo>
                  <a:cubicBezTo>
                    <a:pt x="88" y="0"/>
                    <a:pt x="49" y="32"/>
                    <a:pt x="33" y="83"/>
                  </a:cubicBezTo>
                  <a:cubicBezTo>
                    <a:pt x="0" y="149"/>
                    <a:pt x="33" y="219"/>
                    <a:pt x="87" y="252"/>
                  </a:cubicBezTo>
                  <a:cubicBezTo>
                    <a:pt x="100" y="256"/>
                    <a:pt x="113" y="258"/>
                    <a:pt x="124" y="258"/>
                  </a:cubicBezTo>
                  <a:cubicBezTo>
                    <a:pt x="175" y="258"/>
                    <a:pt x="213" y="223"/>
                    <a:pt x="240" y="170"/>
                  </a:cubicBezTo>
                  <a:cubicBezTo>
                    <a:pt x="260" y="100"/>
                    <a:pt x="223" y="29"/>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3" name="Google Shape;20803;p55"/>
            <p:cNvSpPr/>
            <p:nvPr/>
          </p:nvSpPr>
          <p:spPr>
            <a:xfrm>
              <a:off x="5107475" y="2754400"/>
              <a:ext cx="6025" cy="6575"/>
            </a:xfrm>
            <a:custGeom>
              <a:avLst/>
              <a:gdLst/>
              <a:ahLst/>
              <a:cxnLst/>
              <a:rect l="l" t="t" r="r" b="b"/>
              <a:pathLst>
                <a:path w="241" h="263" extrusionOk="0">
                  <a:moveTo>
                    <a:pt x="104" y="0"/>
                  </a:moveTo>
                  <a:cubicBezTo>
                    <a:pt x="71" y="17"/>
                    <a:pt x="55" y="33"/>
                    <a:pt x="34" y="50"/>
                  </a:cubicBezTo>
                  <a:cubicBezTo>
                    <a:pt x="17" y="83"/>
                    <a:pt x="1" y="120"/>
                    <a:pt x="1" y="153"/>
                  </a:cubicBezTo>
                  <a:cubicBezTo>
                    <a:pt x="17" y="186"/>
                    <a:pt x="34" y="223"/>
                    <a:pt x="55" y="239"/>
                  </a:cubicBezTo>
                  <a:cubicBezTo>
                    <a:pt x="66" y="251"/>
                    <a:pt x="86" y="263"/>
                    <a:pt x="108" y="263"/>
                  </a:cubicBezTo>
                  <a:cubicBezTo>
                    <a:pt x="118" y="263"/>
                    <a:pt x="127" y="261"/>
                    <a:pt x="137" y="256"/>
                  </a:cubicBezTo>
                  <a:cubicBezTo>
                    <a:pt x="191" y="256"/>
                    <a:pt x="240" y="186"/>
                    <a:pt x="224" y="120"/>
                  </a:cubicBezTo>
                  <a:cubicBezTo>
                    <a:pt x="224" y="83"/>
                    <a:pt x="207" y="50"/>
                    <a:pt x="191" y="33"/>
                  </a:cubicBezTo>
                  <a:cubicBezTo>
                    <a:pt x="174" y="17"/>
                    <a:pt x="174" y="17"/>
                    <a:pt x="158"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4" name="Google Shape;20804;p55"/>
            <p:cNvSpPr/>
            <p:nvPr/>
          </p:nvSpPr>
          <p:spPr>
            <a:xfrm>
              <a:off x="5136250" y="2748725"/>
              <a:ext cx="5575" cy="6525"/>
            </a:xfrm>
            <a:custGeom>
              <a:avLst/>
              <a:gdLst/>
              <a:ahLst/>
              <a:cxnLst/>
              <a:rect l="l" t="t" r="r" b="b"/>
              <a:pathLst>
                <a:path w="223" h="261" extrusionOk="0">
                  <a:moveTo>
                    <a:pt x="87" y="1"/>
                  </a:moveTo>
                  <a:cubicBezTo>
                    <a:pt x="70" y="1"/>
                    <a:pt x="37" y="21"/>
                    <a:pt x="17" y="54"/>
                  </a:cubicBezTo>
                  <a:cubicBezTo>
                    <a:pt x="0" y="87"/>
                    <a:pt x="0" y="124"/>
                    <a:pt x="0" y="157"/>
                  </a:cubicBezTo>
                  <a:cubicBezTo>
                    <a:pt x="0" y="190"/>
                    <a:pt x="17" y="207"/>
                    <a:pt x="54" y="244"/>
                  </a:cubicBezTo>
                  <a:cubicBezTo>
                    <a:pt x="70" y="260"/>
                    <a:pt x="103" y="260"/>
                    <a:pt x="120" y="260"/>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5" name="Google Shape;20805;p55"/>
            <p:cNvSpPr/>
            <p:nvPr/>
          </p:nvSpPr>
          <p:spPr>
            <a:xfrm>
              <a:off x="5101925" y="2771925"/>
              <a:ext cx="5575" cy="6675"/>
            </a:xfrm>
            <a:custGeom>
              <a:avLst/>
              <a:gdLst/>
              <a:ahLst/>
              <a:cxnLst/>
              <a:rect l="l" t="t" r="r" b="b"/>
              <a:pathLst>
                <a:path w="223" h="267" extrusionOk="0">
                  <a:moveTo>
                    <a:pt x="103" y="0"/>
                  </a:moveTo>
                  <a:cubicBezTo>
                    <a:pt x="33" y="21"/>
                    <a:pt x="0" y="87"/>
                    <a:pt x="0" y="157"/>
                  </a:cubicBezTo>
                  <a:cubicBezTo>
                    <a:pt x="0" y="190"/>
                    <a:pt x="17" y="227"/>
                    <a:pt x="50" y="243"/>
                  </a:cubicBezTo>
                  <a:cubicBezTo>
                    <a:pt x="64" y="255"/>
                    <a:pt x="85" y="267"/>
                    <a:pt x="108" y="267"/>
                  </a:cubicBezTo>
                  <a:cubicBezTo>
                    <a:pt x="117" y="267"/>
                    <a:pt x="127" y="265"/>
                    <a:pt x="136" y="260"/>
                  </a:cubicBezTo>
                  <a:cubicBezTo>
                    <a:pt x="190" y="260"/>
                    <a:pt x="223" y="190"/>
                    <a:pt x="223" y="124"/>
                  </a:cubicBezTo>
                  <a:cubicBezTo>
                    <a:pt x="223" y="87"/>
                    <a:pt x="206" y="54"/>
                    <a:pt x="173" y="37"/>
                  </a:cubicBezTo>
                  <a:cubicBezTo>
                    <a:pt x="173"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6" name="Google Shape;20806;p55"/>
            <p:cNvSpPr/>
            <p:nvPr/>
          </p:nvSpPr>
          <p:spPr>
            <a:xfrm>
              <a:off x="5097600" y="2817975"/>
              <a:ext cx="6100" cy="6425"/>
            </a:xfrm>
            <a:custGeom>
              <a:avLst/>
              <a:gdLst/>
              <a:ahLst/>
              <a:cxnLst/>
              <a:rect l="l" t="t" r="r" b="b"/>
              <a:pathLst>
                <a:path w="244" h="257" extrusionOk="0">
                  <a:moveTo>
                    <a:pt x="129" y="1"/>
                  </a:moveTo>
                  <a:cubicBezTo>
                    <a:pt x="87" y="1"/>
                    <a:pt x="44" y="32"/>
                    <a:pt x="17" y="84"/>
                  </a:cubicBezTo>
                  <a:cubicBezTo>
                    <a:pt x="0" y="154"/>
                    <a:pt x="37" y="220"/>
                    <a:pt x="87" y="257"/>
                  </a:cubicBezTo>
                  <a:lnTo>
                    <a:pt x="140" y="257"/>
                  </a:lnTo>
                  <a:cubicBezTo>
                    <a:pt x="173" y="257"/>
                    <a:pt x="223" y="220"/>
                    <a:pt x="243" y="187"/>
                  </a:cubicBezTo>
                  <a:cubicBezTo>
                    <a:pt x="243" y="137"/>
                    <a:pt x="243" y="84"/>
                    <a:pt x="206" y="51"/>
                  </a:cubicBezTo>
                  <a:cubicBezTo>
                    <a:pt x="206" y="34"/>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7" name="Google Shape;20807;p55"/>
            <p:cNvSpPr/>
            <p:nvPr/>
          </p:nvSpPr>
          <p:spPr>
            <a:xfrm>
              <a:off x="5139750" y="2779125"/>
              <a:ext cx="6400" cy="6550"/>
            </a:xfrm>
            <a:custGeom>
              <a:avLst/>
              <a:gdLst/>
              <a:ahLst/>
              <a:cxnLst/>
              <a:rect l="l" t="t" r="r" b="b"/>
              <a:pathLst>
                <a:path w="256" h="262" extrusionOk="0">
                  <a:moveTo>
                    <a:pt x="142" y="1"/>
                  </a:moveTo>
                  <a:cubicBezTo>
                    <a:pt x="97" y="1"/>
                    <a:pt x="47" y="31"/>
                    <a:pt x="33" y="75"/>
                  </a:cubicBezTo>
                  <a:cubicBezTo>
                    <a:pt x="0" y="145"/>
                    <a:pt x="33" y="228"/>
                    <a:pt x="83" y="248"/>
                  </a:cubicBezTo>
                  <a:cubicBezTo>
                    <a:pt x="101" y="257"/>
                    <a:pt x="119" y="261"/>
                    <a:pt x="135" y="261"/>
                  </a:cubicBezTo>
                  <a:cubicBezTo>
                    <a:pt x="180" y="261"/>
                    <a:pt x="215" y="230"/>
                    <a:pt x="240" y="178"/>
                  </a:cubicBezTo>
                  <a:cubicBezTo>
                    <a:pt x="256" y="108"/>
                    <a:pt x="223" y="4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8" name="Google Shape;20808;p55"/>
            <p:cNvSpPr/>
            <p:nvPr/>
          </p:nvSpPr>
          <p:spPr>
            <a:xfrm>
              <a:off x="5162425" y="2793775"/>
              <a:ext cx="6525" cy="6475"/>
            </a:xfrm>
            <a:custGeom>
              <a:avLst/>
              <a:gdLst/>
              <a:ahLst/>
              <a:cxnLst/>
              <a:rect l="l" t="t" r="r" b="b"/>
              <a:pathLst>
                <a:path w="261" h="259" extrusionOk="0">
                  <a:moveTo>
                    <a:pt x="147" y="0"/>
                  </a:moveTo>
                  <a:cubicBezTo>
                    <a:pt x="102" y="0"/>
                    <a:pt x="51" y="33"/>
                    <a:pt x="38" y="91"/>
                  </a:cubicBezTo>
                  <a:cubicBezTo>
                    <a:pt x="0" y="140"/>
                    <a:pt x="38" y="227"/>
                    <a:pt x="87" y="244"/>
                  </a:cubicBezTo>
                  <a:cubicBezTo>
                    <a:pt x="106" y="254"/>
                    <a:pt x="124" y="258"/>
                    <a:pt x="140" y="258"/>
                  </a:cubicBezTo>
                  <a:cubicBezTo>
                    <a:pt x="183" y="258"/>
                    <a:pt x="217" y="226"/>
                    <a:pt x="244" y="178"/>
                  </a:cubicBezTo>
                  <a:cubicBezTo>
                    <a:pt x="260" y="107"/>
                    <a:pt x="227" y="37"/>
                    <a:pt x="174"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9" name="Google Shape;20809;p55"/>
            <p:cNvSpPr/>
            <p:nvPr/>
          </p:nvSpPr>
          <p:spPr>
            <a:xfrm>
              <a:off x="5166350" y="2743150"/>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4" y="256"/>
                    <a:pt x="85" y="267"/>
                    <a:pt x="102" y="267"/>
                  </a:cubicBezTo>
                  <a:cubicBezTo>
                    <a:pt x="109" y="267"/>
                    <a:pt x="115" y="265"/>
                    <a:pt x="120" y="261"/>
                  </a:cubicBezTo>
                  <a:cubicBezTo>
                    <a:pt x="153" y="261"/>
                    <a:pt x="190" y="244"/>
                    <a:pt x="206" y="207"/>
                  </a:cubicBezTo>
                  <a:cubicBezTo>
                    <a:pt x="223" y="191"/>
                    <a:pt x="223" y="158"/>
                    <a:pt x="223" y="120"/>
                  </a:cubicBezTo>
                  <a:cubicBezTo>
                    <a:pt x="223" y="87"/>
                    <a:pt x="206" y="55"/>
                    <a:pt x="173" y="38"/>
                  </a:cubicBezTo>
                  <a:cubicBezTo>
                    <a:pt x="173"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0" name="Google Shape;20810;p55"/>
            <p:cNvSpPr/>
            <p:nvPr/>
          </p:nvSpPr>
          <p:spPr>
            <a:xfrm>
              <a:off x="5153875" y="2776250"/>
              <a:ext cx="6000" cy="6525"/>
            </a:xfrm>
            <a:custGeom>
              <a:avLst/>
              <a:gdLst/>
              <a:ahLst/>
              <a:cxnLst/>
              <a:rect l="l" t="t" r="r" b="b"/>
              <a:pathLst>
                <a:path w="240" h="261" extrusionOk="0">
                  <a:moveTo>
                    <a:pt x="136" y="0"/>
                  </a:moveTo>
                  <a:cubicBezTo>
                    <a:pt x="103" y="0"/>
                    <a:pt x="70" y="0"/>
                    <a:pt x="54" y="33"/>
                  </a:cubicBezTo>
                  <a:cubicBezTo>
                    <a:pt x="0" y="70"/>
                    <a:pt x="0" y="157"/>
                    <a:pt x="33" y="207"/>
                  </a:cubicBezTo>
                  <a:cubicBezTo>
                    <a:pt x="54" y="239"/>
                    <a:pt x="87" y="260"/>
                    <a:pt x="103" y="260"/>
                  </a:cubicBezTo>
                  <a:cubicBezTo>
                    <a:pt x="136" y="260"/>
                    <a:pt x="173" y="260"/>
                    <a:pt x="190" y="239"/>
                  </a:cubicBezTo>
                  <a:cubicBezTo>
                    <a:pt x="239" y="190"/>
                    <a:pt x="239" y="103"/>
                    <a:pt x="206" y="54"/>
                  </a:cubicBezTo>
                  <a:cubicBezTo>
                    <a:pt x="190" y="33"/>
                    <a:pt x="173" y="17"/>
                    <a:pt x="157"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1" name="Google Shape;20811;p55"/>
            <p:cNvSpPr/>
            <p:nvPr/>
          </p:nvSpPr>
          <p:spPr>
            <a:xfrm>
              <a:off x="5159025" y="2760375"/>
              <a:ext cx="6000" cy="6625"/>
            </a:xfrm>
            <a:custGeom>
              <a:avLst/>
              <a:gdLst/>
              <a:ahLst/>
              <a:cxnLst/>
              <a:rect l="l" t="t" r="r" b="b"/>
              <a:pathLst>
                <a:path w="240" h="265" extrusionOk="0">
                  <a:moveTo>
                    <a:pt x="103" y="0"/>
                  </a:moveTo>
                  <a:cubicBezTo>
                    <a:pt x="33" y="17"/>
                    <a:pt x="0" y="87"/>
                    <a:pt x="0" y="153"/>
                  </a:cubicBezTo>
                  <a:cubicBezTo>
                    <a:pt x="17" y="190"/>
                    <a:pt x="33" y="223"/>
                    <a:pt x="54" y="240"/>
                  </a:cubicBezTo>
                  <a:cubicBezTo>
                    <a:pt x="66" y="251"/>
                    <a:pt x="85" y="265"/>
                    <a:pt x="107" y="265"/>
                  </a:cubicBezTo>
                  <a:cubicBezTo>
                    <a:pt x="117" y="265"/>
                    <a:pt x="127" y="262"/>
                    <a:pt x="136" y="256"/>
                  </a:cubicBezTo>
                  <a:cubicBezTo>
                    <a:pt x="190" y="256"/>
                    <a:pt x="239" y="190"/>
                    <a:pt x="223" y="120"/>
                  </a:cubicBezTo>
                  <a:cubicBezTo>
                    <a:pt x="223" y="87"/>
                    <a:pt x="207" y="50"/>
                    <a:pt x="190" y="33"/>
                  </a:cubicBezTo>
                  <a:cubicBezTo>
                    <a:pt x="174" y="17"/>
                    <a:pt x="174"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2" name="Google Shape;20812;p55"/>
            <p:cNvSpPr/>
            <p:nvPr/>
          </p:nvSpPr>
          <p:spPr>
            <a:xfrm>
              <a:off x="5150875" y="2745975"/>
              <a:ext cx="6000" cy="6700"/>
            </a:xfrm>
            <a:custGeom>
              <a:avLst/>
              <a:gdLst/>
              <a:ahLst/>
              <a:cxnLst/>
              <a:rect l="l" t="t" r="r" b="b"/>
              <a:pathLst>
                <a:path w="240" h="268" extrusionOk="0">
                  <a:moveTo>
                    <a:pt x="109" y="1"/>
                  </a:moveTo>
                  <a:cubicBezTo>
                    <a:pt x="86" y="1"/>
                    <a:pt x="65" y="13"/>
                    <a:pt x="50" y="28"/>
                  </a:cubicBezTo>
                  <a:cubicBezTo>
                    <a:pt x="1" y="78"/>
                    <a:pt x="1" y="164"/>
                    <a:pt x="34" y="214"/>
                  </a:cubicBezTo>
                  <a:cubicBezTo>
                    <a:pt x="50" y="251"/>
                    <a:pt x="87" y="267"/>
                    <a:pt x="104" y="267"/>
                  </a:cubicBezTo>
                  <a:cubicBezTo>
                    <a:pt x="137" y="267"/>
                    <a:pt x="174" y="251"/>
                    <a:pt x="190" y="234"/>
                  </a:cubicBezTo>
                  <a:cubicBezTo>
                    <a:pt x="223" y="214"/>
                    <a:pt x="223" y="181"/>
                    <a:pt x="240" y="148"/>
                  </a:cubicBezTo>
                  <a:cubicBezTo>
                    <a:pt x="240" y="111"/>
                    <a:pt x="223" y="78"/>
                    <a:pt x="207" y="45"/>
                  </a:cubicBezTo>
                  <a:cubicBezTo>
                    <a:pt x="190" y="28"/>
                    <a:pt x="190" y="28"/>
                    <a:pt x="153" y="7"/>
                  </a:cubicBezTo>
                  <a:lnTo>
                    <a:pt x="137" y="7"/>
                  </a:lnTo>
                  <a:cubicBezTo>
                    <a:pt x="127" y="3"/>
                    <a:pt x="118"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3" name="Google Shape;20813;p55"/>
            <p:cNvSpPr/>
            <p:nvPr/>
          </p:nvSpPr>
          <p:spPr>
            <a:xfrm>
              <a:off x="5141800" y="2762350"/>
              <a:ext cx="5700" cy="6600"/>
            </a:xfrm>
            <a:custGeom>
              <a:avLst/>
              <a:gdLst/>
              <a:ahLst/>
              <a:cxnLst/>
              <a:rect l="l" t="t" r="r" b="b"/>
              <a:pathLst>
                <a:path w="228" h="264" extrusionOk="0">
                  <a:moveTo>
                    <a:pt x="123" y="1"/>
                  </a:moveTo>
                  <a:cubicBezTo>
                    <a:pt x="117" y="1"/>
                    <a:pt x="111" y="3"/>
                    <a:pt x="104" y="8"/>
                  </a:cubicBezTo>
                  <a:cubicBezTo>
                    <a:pt x="87" y="8"/>
                    <a:pt x="54" y="25"/>
                    <a:pt x="38" y="41"/>
                  </a:cubicBezTo>
                  <a:cubicBezTo>
                    <a:pt x="21" y="57"/>
                    <a:pt x="1" y="111"/>
                    <a:pt x="21" y="144"/>
                  </a:cubicBezTo>
                  <a:cubicBezTo>
                    <a:pt x="21" y="177"/>
                    <a:pt x="38" y="214"/>
                    <a:pt x="54" y="231"/>
                  </a:cubicBezTo>
                  <a:cubicBezTo>
                    <a:pt x="87" y="247"/>
                    <a:pt x="104" y="264"/>
                    <a:pt x="141" y="264"/>
                  </a:cubicBezTo>
                  <a:cubicBezTo>
                    <a:pt x="190" y="247"/>
                    <a:pt x="228" y="198"/>
                    <a:pt x="228" y="128"/>
                  </a:cubicBezTo>
                  <a:lnTo>
                    <a:pt x="228" y="111"/>
                  </a:lnTo>
                  <a:cubicBezTo>
                    <a:pt x="228" y="57"/>
                    <a:pt x="190" y="25"/>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4" name="Google Shape;20814;p55"/>
            <p:cNvSpPr/>
            <p:nvPr/>
          </p:nvSpPr>
          <p:spPr>
            <a:xfrm>
              <a:off x="5144900" y="2718325"/>
              <a:ext cx="6000" cy="6400"/>
            </a:xfrm>
            <a:custGeom>
              <a:avLst/>
              <a:gdLst/>
              <a:ahLst/>
              <a:cxnLst/>
              <a:rect l="l" t="t" r="r" b="b"/>
              <a:pathLst>
                <a:path w="240" h="256" extrusionOk="0">
                  <a:moveTo>
                    <a:pt x="120" y="0"/>
                  </a:moveTo>
                  <a:cubicBezTo>
                    <a:pt x="104" y="0"/>
                    <a:pt x="66" y="0"/>
                    <a:pt x="50" y="17"/>
                  </a:cubicBezTo>
                  <a:cubicBezTo>
                    <a:pt x="17" y="50"/>
                    <a:pt x="1" y="66"/>
                    <a:pt x="1" y="103"/>
                  </a:cubicBezTo>
                  <a:cubicBezTo>
                    <a:pt x="1" y="153"/>
                    <a:pt x="17" y="169"/>
                    <a:pt x="34" y="206"/>
                  </a:cubicBezTo>
                  <a:cubicBezTo>
                    <a:pt x="50" y="239"/>
                    <a:pt x="66" y="256"/>
                    <a:pt x="104" y="256"/>
                  </a:cubicBezTo>
                  <a:cubicBezTo>
                    <a:pt x="137" y="256"/>
                    <a:pt x="153" y="239"/>
                    <a:pt x="186" y="223"/>
                  </a:cubicBezTo>
                  <a:cubicBezTo>
                    <a:pt x="223" y="186"/>
                    <a:pt x="240" y="103"/>
                    <a:pt x="207" y="50"/>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5" name="Google Shape;20815;p55"/>
            <p:cNvSpPr/>
            <p:nvPr/>
          </p:nvSpPr>
          <p:spPr>
            <a:xfrm>
              <a:off x="5112650" y="2784925"/>
              <a:ext cx="6000" cy="6725"/>
            </a:xfrm>
            <a:custGeom>
              <a:avLst/>
              <a:gdLst/>
              <a:ahLst/>
              <a:cxnLst/>
              <a:rect l="l" t="t" r="r" b="b"/>
              <a:pathLst>
                <a:path w="240" h="269" extrusionOk="0">
                  <a:moveTo>
                    <a:pt x="104" y="1"/>
                  </a:moveTo>
                  <a:cubicBezTo>
                    <a:pt x="87" y="1"/>
                    <a:pt x="70" y="6"/>
                    <a:pt x="54" y="16"/>
                  </a:cubicBezTo>
                  <a:cubicBezTo>
                    <a:pt x="33" y="33"/>
                    <a:pt x="17" y="66"/>
                    <a:pt x="0" y="82"/>
                  </a:cubicBezTo>
                  <a:lnTo>
                    <a:pt x="0" y="169"/>
                  </a:lnTo>
                  <a:cubicBezTo>
                    <a:pt x="17" y="202"/>
                    <a:pt x="33" y="239"/>
                    <a:pt x="70" y="255"/>
                  </a:cubicBezTo>
                  <a:cubicBezTo>
                    <a:pt x="83" y="264"/>
                    <a:pt x="98" y="268"/>
                    <a:pt x="113" y="268"/>
                  </a:cubicBezTo>
                  <a:cubicBezTo>
                    <a:pt x="153" y="268"/>
                    <a:pt x="194" y="237"/>
                    <a:pt x="206"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6" name="Google Shape;20816;p55"/>
            <p:cNvSpPr/>
            <p:nvPr/>
          </p:nvSpPr>
          <p:spPr>
            <a:xfrm>
              <a:off x="5059350" y="2761300"/>
              <a:ext cx="6525" cy="6750"/>
            </a:xfrm>
            <a:custGeom>
              <a:avLst/>
              <a:gdLst/>
              <a:ahLst/>
              <a:cxnLst/>
              <a:rect l="l" t="t" r="r" b="b"/>
              <a:pathLst>
                <a:path w="261" h="270" extrusionOk="0">
                  <a:moveTo>
                    <a:pt x="122" y="0"/>
                  </a:moveTo>
                  <a:cubicBezTo>
                    <a:pt x="78" y="0"/>
                    <a:pt x="45" y="32"/>
                    <a:pt x="21" y="83"/>
                  </a:cubicBezTo>
                  <a:cubicBezTo>
                    <a:pt x="1" y="153"/>
                    <a:pt x="38" y="240"/>
                    <a:pt x="87" y="256"/>
                  </a:cubicBezTo>
                  <a:cubicBezTo>
                    <a:pt x="101" y="265"/>
                    <a:pt x="116" y="269"/>
                    <a:pt x="131" y="269"/>
                  </a:cubicBezTo>
                  <a:cubicBezTo>
                    <a:pt x="173" y="269"/>
                    <a:pt x="212" y="238"/>
                    <a:pt x="227" y="186"/>
                  </a:cubicBezTo>
                  <a:cubicBezTo>
                    <a:pt x="260" y="116"/>
                    <a:pt x="227" y="34"/>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7" name="Google Shape;20817;p55"/>
            <p:cNvSpPr/>
            <p:nvPr/>
          </p:nvSpPr>
          <p:spPr>
            <a:xfrm>
              <a:off x="5055950" y="2731850"/>
              <a:ext cx="6000" cy="6600"/>
            </a:xfrm>
            <a:custGeom>
              <a:avLst/>
              <a:gdLst/>
              <a:ahLst/>
              <a:cxnLst/>
              <a:rect l="l" t="t" r="r" b="b"/>
              <a:pathLst>
                <a:path w="240" h="264" extrusionOk="0">
                  <a:moveTo>
                    <a:pt x="111" y="1"/>
                  </a:moveTo>
                  <a:cubicBezTo>
                    <a:pt x="92" y="1"/>
                    <a:pt x="77" y="12"/>
                    <a:pt x="54" y="24"/>
                  </a:cubicBezTo>
                  <a:cubicBezTo>
                    <a:pt x="17" y="78"/>
                    <a:pt x="0" y="160"/>
                    <a:pt x="33" y="214"/>
                  </a:cubicBezTo>
                  <a:cubicBezTo>
                    <a:pt x="71" y="247"/>
                    <a:pt x="87" y="263"/>
                    <a:pt x="120" y="263"/>
                  </a:cubicBezTo>
                  <a:cubicBezTo>
                    <a:pt x="157" y="263"/>
                    <a:pt x="174" y="247"/>
                    <a:pt x="207" y="230"/>
                  </a:cubicBezTo>
                  <a:cubicBezTo>
                    <a:pt x="223" y="214"/>
                    <a:pt x="240" y="181"/>
                    <a:pt x="240" y="144"/>
                  </a:cubicBezTo>
                  <a:cubicBezTo>
                    <a:pt x="240" y="111"/>
                    <a:pt x="240" y="78"/>
                    <a:pt x="223" y="41"/>
                  </a:cubicBezTo>
                  <a:cubicBezTo>
                    <a:pt x="207" y="24"/>
                    <a:pt x="190" y="24"/>
                    <a:pt x="174" y="8"/>
                  </a:cubicBezTo>
                  <a:lnTo>
                    <a:pt x="137" y="8"/>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8" name="Google Shape;20818;p55"/>
            <p:cNvSpPr/>
            <p:nvPr/>
          </p:nvSpPr>
          <p:spPr>
            <a:xfrm>
              <a:off x="5060275" y="2809325"/>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7" y="256"/>
                    <a:pt x="104" y="256"/>
                    <a:pt x="137" y="256"/>
                  </a:cubicBezTo>
                  <a:cubicBezTo>
                    <a:pt x="170" y="240"/>
                    <a:pt x="190" y="223"/>
                    <a:pt x="207" y="207"/>
                  </a:cubicBezTo>
                  <a:cubicBezTo>
                    <a:pt x="223" y="174"/>
                    <a:pt x="240" y="137"/>
                    <a:pt x="223" y="104"/>
                  </a:cubicBezTo>
                  <a:cubicBezTo>
                    <a:pt x="223" y="71"/>
                    <a:pt x="207" y="34"/>
                    <a:pt x="190"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9" name="Google Shape;20819;p55"/>
            <p:cNvSpPr/>
            <p:nvPr/>
          </p:nvSpPr>
          <p:spPr>
            <a:xfrm>
              <a:off x="5063275" y="2715225"/>
              <a:ext cx="5575" cy="6700"/>
            </a:xfrm>
            <a:custGeom>
              <a:avLst/>
              <a:gdLst/>
              <a:ahLst/>
              <a:cxnLst/>
              <a:rect l="l" t="t" r="r" b="b"/>
              <a:pathLst>
                <a:path w="223" h="268" extrusionOk="0">
                  <a:moveTo>
                    <a:pt x="87" y="1"/>
                  </a:moveTo>
                  <a:cubicBezTo>
                    <a:pt x="70" y="21"/>
                    <a:pt x="33" y="38"/>
                    <a:pt x="17" y="54"/>
                  </a:cubicBezTo>
                  <a:cubicBezTo>
                    <a:pt x="0" y="87"/>
                    <a:pt x="0" y="124"/>
                    <a:pt x="0" y="157"/>
                  </a:cubicBezTo>
                  <a:cubicBezTo>
                    <a:pt x="0" y="190"/>
                    <a:pt x="17" y="227"/>
                    <a:pt x="33" y="244"/>
                  </a:cubicBezTo>
                  <a:cubicBezTo>
                    <a:pt x="59" y="256"/>
                    <a:pt x="84" y="267"/>
                    <a:pt x="101" y="267"/>
                  </a:cubicBezTo>
                  <a:cubicBezTo>
                    <a:pt x="109" y="267"/>
                    <a:pt x="115" y="265"/>
                    <a:pt x="120" y="260"/>
                  </a:cubicBezTo>
                  <a:cubicBezTo>
                    <a:pt x="190" y="260"/>
                    <a:pt x="223" y="190"/>
                    <a:pt x="223" y="124"/>
                  </a:cubicBezTo>
                  <a:cubicBezTo>
                    <a:pt x="206" y="87"/>
                    <a:pt x="190" y="54"/>
                    <a:pt x="173" y="38"/>
                  </a:cubicBezTo>
                  <a:cubicBezTo>
                    <a:pt x="173" y="21"/>
                    <a:pt x="153" y="21"/>
                    <a:pt x="153" y="21"/>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0" name="Google Shape;20820;p55"/>
            <p:cNvSpPr/>
            <p:nvPr/>
          </p:nvSpPr>
          <p:spPr>
            <a:xfrm>
              <a:off x="5053375" y="2781400"/>
              <a:ext cx="5600" cy="6600"/>
            </a:xfrm>
            <a:custGeom>
              <a:avLst/>
              <a:gdLst/>
              <a:ahLst/>
              <a:cxnLst/>
              <a:rect l="l" t="t" r="r" b="b"/>
              <a:pathLst>
                <a:path w="224" h="264" extrusionOk="0">
                  <a:moveTo>
                    <a:pt x="103" y="1"/>
                  </a:moveTo>
                  <a:cubicBezTo>
                    <a:pt x="33" y="17"/>
                    <a:pt x="0" y="87"/>
                    <a:pt x="0" y="157"/>
                  </a:cubicBezTo>
                  <a:cubicBezTo>
                    <a:pt x="15" y="215"/>
                    <a:pt x="58" y="263"/>
                    <a:pt x="113" y="263"/>
                  </a:cubicBezTo>
                  <a:cubicBezTo>
                    <a:pt x="120" y="263"/>
                    <a:pt x="128" y="262"/>
                    <a:pt x="136" y="260"/>
                  </a:cubicBezTo>
                  <a:cubicBezTo>
                    <a:pt x="157" y="260"/>
                    <a:pt x="190" y="240"/>
                    <a:pt x="207" y="207"/>
                  </a:cubicBezTo>
                  <a:cubicBezTo>
                    <a:pt x="223" y="174"/>
                    <a:pt x="223" y="137"/>
                    <a:pt x="223"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1" name="Google Shape;20821;p55"/>
            <p:cNvSpPr/>
            <p:nvPr/>
          </p:nvSpPr>
          <p:spPr>
            <a:xfrm>
              <a:off x="5086050" y="2727275"/>
              <a:ext cx="6000" cy="6525"/>
            </a:xfrm>
            <a:custGeom>
              <a:avLst/>
              <a:gdLst/>
              <a:ahLst/>
              <a:cxnLst/>
              <a:rect l="l" t="t" r="r" b="b"/>
              <a:pathLst>
                <a:path w="240" h="261" extrusionOk="0">
                  <a:moveTo>
                    <a:pt x="103" y="1"/>
                  </a:moveTo>
                  <a:cubicBezTo>
                    <a:pt x="33" y="1"/>
                    <a:pt x="0" y="71"/>
                    <a:pt x="0" y="137"/>
                  </a:cubicBezTo>
                  <a:cubicBezTo>
                    <a:pt x="17" y="174"/>
                    <a:pt x="17" y="207"/>
                    <a:pt x="50" y="224"/>
                  </a:cubicBezTo>
                  <a:cubicBezTo>
                    <a:pt x="66" y="261"/>
                    <a:pt x="103" y="261"/>
                    <a:pt x="136" y="261"/>
                  </a:cubicBezTo>
                  <a:cubicBezTo>
                    <a:pt x="190" y="240"/>
                    <a:pt x="239" y="174"/>
                    <a:pt x="223" y="104"/>
                  </a:cubicBezTo>
                  <a:cubicBezTo>
                    <a:pt x="223" y="71"/>
                    <a:pt x="206" y="34"/>
                    <a:pt x="169"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2" name="Google Shape;20822;p55"/>
            <p:cNvSpPr/>
            <p:nvPr/>
          </p:nvSpPr>
          <p:spPr>
            <a:xfrm>
              <a:off x="5146150" y="2474750"/>
              <a:ext cx="2175" cy="850"/>
            </a:xfrm>
            <a:custGeom>
              <a:avLst/>
              <a:gdLst/>
              <a:ahLst/>
              <a:cxnLst/>
              <a:rect l="l" t="t" r="r" b="b"/>
              <a:pathLst>
                <a:path w="87" h="34" extrusionOk="0">
                  <a:moveTo>
                    <a:pt x="0" y="1"/>
                  </a:moveTo>
                  <a:cubicBezTo>
                    <a:pt x="5" y="1"/>
                    <a:pt x="11" y="2"/>
                    <a:pt x="18" y="4"/>
                  </a:cubicBezTo>
                  <a:lnTo>
                    <a:pt x="18" y="4"/>
                  </a:lnTo>
                  <a:cubicBezTo>
                    <a:pt x="18" y="3"/>
                    <a:pt x="17" y="2"/>
                    <a:pt x="16" y="1"/>
                  </a:cubicBezTo>
                  <a:close/>
                  <a:moveTo>
                    <a:pt x="18" y="4"/>
                  </a:moveTo>
                  <a:cubicBezTo>
                    <a:pt x="35" y="34"/>
                    <a:pt x="55" y="34"/>
                    <a:pt x="87" y="34"/>
                  </a:cubicBezTo>
                  <a:cubicBezTo>
                    <a:pt x="63" y="22"/>
                    <a:pt x="37" y="10"/>
                    <a:pt x="1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3" name="Google Shape;20823;p55"/>
            <p:cNvSpPr/>
            <p:nvPr/>
          </p:nvSpPr>
          <p:spPr>
            <a:xfrm>
              <a:off x="5104900" y="2460650"/>
              <a:ext cx="5600" cy="4250"/>
            </a:xfrm>
            <a:custGeom>
              <a:avLst/>
              <a:gdLst/>
              <a:ahLst/>
              <a:cxnLst/>
              <a:rect l="l" t="t" r="r" b="b"/>
              <a:pathLst>
                <a:path w="224" h="170" extrusionOk="0">
                  <a:moveTo>
                    <a:pt x="17" y="0"/>
                  </a:moveTo>
                  <a:cubicBezTo>
                    <a:pt x="17" y="17"/>
                    <a:pt x="1" y="33"/>
                    <a:pt x="17" y="66"/>
                  </a:cubicBezTo>
                  <a:cubicBezTo>
                    <a:pt x="17" y="103"/>
                    <a:pt x="34" y="120"/>
                    <a:pt x="54" y="153"/>
                  </a:cubicBezTo>
                  <a:cubicBezTo>
                    <a:pt x="87" y="169"/>
                    <a:pt x="104" y="169"/>
                    <a:pt x="137" y="169"/>
                  </a:cubicBezTo>
                  <a:cubicBezTo>
                    <a:pt x="190" y="153"/>
                    <a:pt x="223" y="120"/>
                    <a:pt x="223" y="50"/>
                  </a:cubicBezTo>
                  <a:cubicBezTo>
                    <a:pt x="158" y="33"/>
                    <a:pt x="87"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4" name="Google Shape;20824;p55"/>
            <p:cNvSpPr/>
            <p:nvPr/>
          </p:nvSpPr>
          <p:spPr>
            <a:xfrm>
              <a:off x="5052950" y="2796850"/>
              <a:ext cx="4775" cy="6525"/>
            </a:xfrm>
            <a:custGeom>
              <a:avLst/>
              <a:gdLst/>
              <a:ahLst/>
              <a:cxnLst/>
              <a:rect l="l" t="t" r="r" b="b"/>
              <a:pathLst>
                <a:path w="191" h="261" extrusionOk="0">
                  <a:moveTo>
                    <a:pt x="50" y="1"/>
                  </a:moveTo>
                  <a:cubicBezTo>
                    <a:pt x="34" y="1"/>
                    <a:pt x="17" y="17"/>
                    <a:pt x="1" y="34"/>
                  </a:cubicBezTo>
                  <a:lnTo>
                    <a:pt x="1" y="224"/>
                  </a:lnTo>
                  <a:lnTo>
                    <a:pt x="1" y="240"/>
                  </a:lnTo>
                  <a:cubicBezTo>
                    <a:pt x="34" y="261"/>
                    <a:pt x="50" y="261"/>
                    <a:pt x="87" y="261"/>
                  </a:cubicBezTo>
                  <a:cubicBezTo>
                    <a:pt x="120" y="261"/>
                    <a:pt x="137" y="240"/>
                    <a:pt x="153" y="207"/>
                  </a:cubicBezTo>
                  <a:cubicBezTo>
                    <a:pt x="174" y="174"/>
                    <a:pt x="191" y="137"/>
                    <a:pt x="191" y="104"/>
                  </a:cubicBezTo>
                  <a:cubicBezTo>
                    <a:pt x="174" y="71"/>
                    <a:pt x="153" y="55"/>
                    <a:pt x="137" y="17"/>
                  </a:cubicBezTo>
                  <a:cubicBezTo>
                    <a:pt x="137" y="17"/>
                    <a:pt x="120"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5" name="Google Shape;20825;p55"/>
            <p:cNvSpPr/>
            <p:nvPr/>
          </p:nvSpPr>
          <p:spPr>
            <a:xfrm>
              <a:off x="5079975" y="2789550"/>
              <a:ext cx="5675" cy="6500"/>
            </a:xfrm>
            <a:custGeom>
              <a:avLst/>
              <a:gdLst/>
              <a:ahLst/>
              <a:cxnLst/>
              <a:rect l="l" t="t" r="r" b="b"/>
              <a:pathLst>
                <a:path w="227" h="260" extrusionOk="0">
                  <a:moveTo>
                    <a:pt x="87" y="0"/>
                  </a:moveTo>
                  <a:cubicBezTo>
                    <a:pt x="37" y="17"/>
                    <a:pt x="0" y="87"/>
                    <a:pt x="0" y="157"/>
                  </a:cubicBezTo>
                  <a:cubicBezTo>
                    <a:pt x="0" y="190"/>
                    <a:pt x="21" y="206"/>
                    <a:pt x="54" y="243"/>
                  </a:cubicBezTo>
                  <a:cubicBezTo>
                    <a:pt x="70" y="260"/>
                    <a:pt x="103" y="260"/>
                    <a:pt x="124" y="260"/>
                  </a:cubicBezTo>
                  <a:cubicBezTo>
                    <a:pt x="190" y="243"/>
                    <a:pt x="227" y="173"/>
                    <a:pt x="227" y="103"/>
                  </a:cubicBezTo>
                  <a:cubicBezTo>
                    <a:pt x="227" y="70"/>
                    <a:pt x="206" y="54"/>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6" name="Google Shape;20826;p55"/>
            <p:cNvSpPr/>
            <p:nvPr/>
          </p:nvSpPr>
          <p:spPr>
            <a:xfrm>
              <a:off x="5071825" y="2684825"/>
              <a:ext cx="6100" cy="6400"/>
            </a:xfrm>
            <a:custGeom>
              <a:avLst/>
              <a:gdLst/>
              <a:ahLst/>
              <a:cxnLst/>
              <a:rect l="l" t="t" r="r" b="b"/>
              <a:pathLst>
                <a:path w="244" h="256" extrusionOk="0">
                  <a:moveTo>
                    <a:pt x="120" y="0"/>
                  </a:moveTo>
                  <a:cubicBezTo>
                    <a:pt x="87" y="0"/>
                    <a:pt x="70" y="17"/>
                    <a:pt x="37" y="33"/>
                  </a:cubicBezTo>
                  <a:cubicBezTo>
                    <a:pt x="17" y="50"/>
                    <a:pt x="0" y="83"/>
                    <a:pt x="0" y="120"/>
                  </a:cubicBezTo>
                  <a:cubicBezTo>
                    <a:pt x="0" y="153"/>
                    <a:pt x="0" y="186"/>
                    <a:pt x="17" y="206"/>
                  </a:cubicBezTo>
                  <a:cubicBezTo>
                    <a:pt x="37" y="239"/>
                    <a:pt x="70" y="256"/>
                    <a:pt x="103" y="256"/>
                  </a:cubicBezTo>
                  <a:cubicBezTo>
                    <a:pt x="120" y="256"/>
                    <a:pt x="157" y="256"/>
                    <a:pt x="174" y="239"/>
                  </a:cubicBezTo>
                  <a:cubicBezTo>
                    <a:pt x="223" y="186"/>
                    <a:pt x="244" y="103"/>
                    <a:pt x="190" y="50"/>
                  </a:cubicBezTo>
                  <a:cubicBezTo>
                    <a:pt x="190" y="33"/>
                    <a:pt x="174" y="17"/>
                    <a:pt x="157" y="17"/>
                  </a:cubicBezTo>
                  <a:cubicBezTo>
                    <a:pt x="141" y="0"/>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7" name="Google Shape;20827;p55"/>
            <p:cNvSpPr/>
            <p:nvPr/>
          </p:nvSpPr>
          <p:spPr>
            <a:xfrm>
              <a:off x="5077400" y="2809325"/>
              <a:ext cx="6100" cy="6625"/>
            </a:xfrm>
            <a:custGeom>
              <a:avLst/>
              <a:gdLst/>
              <a:ahLst/>
              <a:cxnLst/>
              <a:rect l="l" t="t" r="r" b="b"/>
              <a:pathLst>
                <a:path w="244" h="265" extrusionOk="0">
                  <a:moveTo>
                    <a:pt x="140" y="1"/>
                  </a:moveTo>
                  <a:cubicBezTo>
                    <a:pt x="103" y="1"/>
                    <a:pt x="70" y="17"/>
                    <a:pt x="54" y="34"/>
                  </a:cubicBezTo>
                  <a:cubicBezTo>
                    <a:pt x="21" y="50"/>
                    <a:pt x="21" y="87"/>
                    <a:pt x="0" y="120"/>
                  </a:cubicBezTo>
                  <a:cubicBezTo>
                    <a:pt x="0" y="153"/>
                    <a:pt x="21" y="190"/>
                    <a:pt x="37" y="207"/>
                  </a:cubicBezTo>
                  <a:cubicBezTo>
                    <a:pt x="56" y="248"/>
                    <a:pt x="88" y="265"/>
                    <a:pt x="121" y="265"/>
                  </a:cubicBezTo>
                  <a:cubicBezTo>
                    <a:pt x="144" y="265"/>
                    <a:pt x="169" y="256"/>
                    <a:pt x="190" y="240"/>
                  </a:cubicBezTo>
                  <a:cubicBezTo>
                    <a:pt x="243" y="190"/>
                    <a:pt x="243" y="104"/>
                    <a:pt x="206" y="50"/>
                  </a:cubicBezTo>
                  <a:cubicBezTo>
                    <a:pt x="190" y="34"/>
                    <a:pt x="173" y="17"/>
                    <a:pt x="157" y="17"/>
                  </a:cubicBezTo>
                  <a:cubicBezTo>
                    <a:pt x="157" y="1"/>
                    <a:pt x="14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8" name="Google Shape;20828;p55"/>
            <p:cNvSpPr/>
            <p:nvPr/>
          </p:nvSpPr>
          <p:spPr>
            <a:xfrm>
              <a:off x="5081300" y="2773575"/>
              <a:ext cx="6425" cy="6475"/>
            </a:xfrm>
            <a:custGeom>
              <a:avLst/>
              <a:gdLst/>
              <a:ahLst/>
              <a:cxnLst/>
              <a:rect l="l" t="t" r="r" b="b"/>
              <a:pathLst>
                <a:path w="257" h="259" extrusionOk="0">
                  <a:moveTo>
                    <a:pt x="140" y="0"/>
                  </a:moveTo>
                  <a:cubicBezTo>
                    <a:pt x="86" y="0"/>
                    <a:pt x="45" y="33"/>
                    <a:pt x="17" y="91"/>
                  </a:cubicBezTo>
                  <a:cubicBezTo>
                    <a:pt x="1" y="140"/>
                    <a:pt x="34" y="227"/>
                    <a:pt x="87" y="243"/>
                  </a:cubicBezTo>
                  <a:cubicBezTo>
                    <a:pt x="101" y="254"/>
                    <a:pt x="116" y="258"/>
                    <a:pt x="131" y="258"/>
                  </a:cubicBezTo>
                  <a:cubicBezTo>
                    <a:pt x="171" y="258"/>
                    <a:pt x="211" y="225"/>
                    <a:pt x="223" y="177"/>
                  </a:cubicBezTo>
                  <a:cubicBezTo>
                    <a:pt x="256" y="107"/>
                    <a:pt x="223" y="37"/>
                    <a:pt x="174" y="4"/>
                  </a:cubicBezTo>
                  <a:cubicBezTo>
                    <a:pt x="162" y="1"/>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9" name="Google Shape;20829;p55"/>
            <p:cNvSpPr/>
            <p:nvPr/>
          </p:nvSpPr>
          <p:spPr>
            <a:xfrm>
              <a:off x="5067075" y="2776250"/>
              <a:ext cx="6100" cy="6675"/>
            </a:xfrm>
            <a:custGeom>
              <a:avLst/>
              <a:gdLst/>
              <a:ahLst/>
              <a:cxnLst/>
              <a:rect l="l" t="t" r="r" b="b"/>
              <a:pathLst>
                <a:path w="244" h="267" extrusionOk="0">
                  <a:moveTo>
                    <a:pt x="104" y="0"/>
                  </a:moveTo>
                  <a:cubicBezTo>
                    <a:pt x="38" y="17"/>
                    <a:pt x="1" y="87"/>
                    <a:pt x="1" y="157"/>
                  </a:cubicBezTo>
                  <a:cubicBezTo>
                    <a:pt x="21" y="190"/>
                    <a:pt x="38" y="223"/>
                    <a:pt x="54" y="239"/>
                  </a:cubicBezTo>
                  <a:cubicBezTo>
                    <a:pt x="66" y="254"/>
                    <a:pt x="86" y="267"/>
                    <a:pt x="110" y="267"/>
                  </a:cubicBezTo>
                  <a:cubicBezTo>
                    <a:pt x="120" y="267"/>
                    <a:pt x="130" y="265"/>
                    <a:pt x="141" y="260"/>
                  </a:cubicBezTo>
                  <a:cubicBezTo>
                    <a:pt x="190" y="260"/>
                    <a:pt x="244" y="190"/>
                    <a:pt x="227" y="120"/>
                  </a:cubicBezTo>
                  <a:cubicBezTo>
                    <a:pt x="227" y="87"/>
                    <a:pt x="207" y="54"/>
                    <a:pt x="190" y="33"/>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0" name="Google Shape;20830;p55"/>
            <p:cNvSpPr/>
            <p:nvPr/>
          </p:nvSpPr>
          <p:spPr>
            <a:xfrm>
              <a:off x="5068825" y="2729050"/>
              <a:ext cx="5600" cy="6400"/>
            </a:xfrm>
            <a:custGeom>
              <a:avLst/>
              <a:gdLst/>
              <a:ahLst/>
              <a:cxnLst/>
              <a:rect l="l" t="t" r="r" b="b"/>
              <a:pathLst>
                <a:path w="224" h="256" extrusionOk="0">
                  <a:moveTo>
                    <a:pt x="104" y="0"/>
                  </a:moveTo>
                  <a:cubicBezTo>
                    <a:pt x="71" y="0"/>
                    <a:pt x="54" y="17"/>
                    <a:pt x="34" y="33"/>
                  </a:cubicBezTo>
                  <a:cubicBezTo>
                    <a:pt x="17" y="66"/>
                    <a:pt x="1" y="103"/>
                    <a:pt x="1" y="153"/>
                  </a:cubicBezTo>
                  <a:cubicBezTo>
                    <a:pt x="17" y="190"/>
                    <a:pt x="34" y="206"/>
                    <a:pt x="54" y="239"/>
                  </a:cubicBezTo>
                  <a:cubicBezTo>
                    <a:pt x="71" y="256"/>
                    <a:pt x="104" y="256"/>
                    <a:pt x="137" y="256"/>
                  </a:cubicBezTo>
                  <a:cubicBezTo>
                    <a:pt x="190" y="239"/>
                    <a:pt x="223" y="190"/>
                    <a:pt x="223" y="120"/>
                  </a:cubicBezTo>
                  <a:lnTo>
                    <a:pt x="223" y="103"/>
                  </a:lnTo>
                  <a:cubicBezTo>
                    <a:pt x="223" y="66"/>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1" name="Google Shape;20831;p55"/>
            <p:cNvSpPr/>
            <p:nvPr/>
          </p:nvSpPr>
          <p:spPr>
            <a:xfrm>
              <a:off x="5066675" y="2792525"/>
              <a:ext cx="6100" cy="6525"/>
            </a:xfrm>
            <a:custGeom>
              <a:avLst/>
              <a:gdLst/>
              <a:ahLst/>
              <a:cxnLst/>
              <a:rect l="l" t="t" r="r" b="b"/>
              <a:pathLst>
                <a:path w="244" h="261" extrusionOk="0">
                  <a:moveTo>
                    <a:pt x="140" y="1"/>
                  </a:moveTo>
                  <a:cubicBezTo>
                    <a:pt x="103" y="1"/>
                    <a:pt x="70" y="1"/>
                    <a:pt x="54" y="21"/>
                  </a:cubicBezTo>
                  <a:cubicBezTo>
                    <a:pt x="0" y="71"/>
                    <a:pt x="0" y="157"/>
                    <a:pt x="37" y="207"/>
                  </a:cubicBezTo>
                  <a:cubicBezTo>
                    <a:pt x="54" y="244"/>
                    <a:pt x="87" y="261"/>
                    <a:pt x="103" y="261"/>
                  </a:cubicBezTo>
                  <a:cubicBezTo>
                    <a:pt x="140" y="261"/>
                    <a:pt x="173" y="261"/>
                    <a:pt x="190" y="228"/>
                  </a:cubicBezTo>
                  <a:cubicBezTo>
                    <a:pt x="243" y="190"/>
                    <a:pt x="243" y="104"/>
                    <a:pt x="206" y="54"/>
                  </a:cubicBezTo>
                  <a:cubicBezTo>
                    <a:pt x="190" y="38"/>
                    <a:pt x="190"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2" name="Google Shape;20832;p55"/>
            <p:cNvSpPr/>
            <p:nvPr/>
          </p:nvSpPr>
          <p:spPr>
            <a:xfrm>
              <a:off x="5066675" y="2745825"/>
              <a:ext cx="6500" cy="6525"/>
            </a:xfrm>
            <a:custGeom>
              <a:avLst/>
              <a:gdLst/>
              <a:ahLst/>
              <a:cxnLst/>
              <a:rect l="l" t="t" r="r" b="b"/>
              <a:pathLst>
                <a:path w="260" h="261" extrusionOk="0">
                  <a:moveTo>
                    <a:pt x="129" y="1"/>
                  </a:moveTo>
                  <a:cubicBezTo>
                    <a:pt x="88" y="1"/>
                    <a:pt x="49" y="32"/>
                    <a:pt x="37" y="84"/>
                  </a:cubicBezTo>
                  <a:cubicBezTo>
                    <a:pt x="0" y="154"/>
                    <a:pt x="37" y="220"/>
                    <a:pt x="87" y="257"/>
                  </a:cubicBezTo>
                  <a:cubicBezTo>
                    <a:pt x="99" y="260"/>
                    <a:pt x="110" y="261"/>
                    <a:pt x="121" y="261"/>
                  </a:cubicBezTo>
                  <a:cubicBezTo>
                    <a:pt x="173" y="261"/>
                    <a:pt x="213" y="228"/>
                    <a:pt x="243" y="170"/>
                  </a:cubicBezTo>
                  <a:cubicBezTo>
                    <a:pt x="260" y="100"/>
                    <a:pt x="223" y="34"/>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3" name="Google Shape;20833;p55"/>
            <p:cNvSpPr/>
            <p:nvPr/>
          </p:nvSpPr>
          <p:spPr>
            <a:xfrm>
              <a:off x="5124700" y="2780025"/>
              <a:ext cx="6000" cy="6650"/>
            </a:xfrm>
            <a:custGeom>
              <a:avLst/>
              <a:gdLst/>
              <a:ahLst/>
              <a:cxnLst/>
              <a:rect l="l" t="t" r="r" b="b"/>
              <a:pathLst>
                <a:path w="240" h="266" extrusionOk="0">
                  <a:moveTo>
                    <a:pt x="132" y="0"/>
                  </a:moveTo>
                  <a:cubicBezTo>
                    <a:pt x="79" y="0"/>
                    <a:pt x="30" y="35"/>
                    <a:pt x="17" y="88"/>
                  </a:cubicBezTo>
                  <a:cubicBezTo>
                    <a:pt x="0" y="159"/>
                    <a:pt x="33" y="229"/>
                    <a:pt x="87" y="262"/>
                  </a:cubicBezTo>
                  <a:cubicBezTo>
                    <a:pt x="95" y="264"/>
                    <a:pt x="104" y="266"/>
                    <a:pt x="114" y="266"/>
                  </a:cubicBezTo>
                  <a:cubicBezTo>
                    <a:pt x="159" y="266"/>
                    <a:pt x="209" y="233"/>
                    <a:pt x="223" y="175"/>
                  </a:cubicBezTo>
                  <a:cubicBezTo>
                    <a:pt x="240" y="109"/>
                    <a:pt x="223" y="39"/>
                    <a:pt x="169" y="6"/>
                  </a:cubicBezTo>
                  <a:cubicBezTo>
                    <a:pt x="157" y="2"/>
                    <a:pt x="14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4" name="Google Shape;20834;p55"/>
            <p:cNvSpPr/>
            <p:nvPr/>
          </p:nvSpPr>
          <p:spPr>
            <a:xfrm>
              <a:off x="5068425" y="2824475"/>
              <a:ext cx="5175" cy="2100"/>
            </a:xfrm>
            <a:custGeom>
              <a:avLst/>
              <a:gdLst/>
              <a:ahLst/>
              <a:cxnLst/>
              <a:rect l="l" t="t" r="r" b="b"/>
              <a:pathLst>
                <a:path w="207" h="84" extrusionOk="0">
                  <a:moveTo>
                    <a:pt x="120" y="1"/>
                  </a:moveTo>
                  <a:cubicBezTo>
                    <a:pt x="108" y="1"/>
                    <a:pt x="95" y="5"/>
                    <a:pt x="87" y="13"/>
                  </a:cubicBezTo>
                  <a:cubicBezTo>
                    <a:pt x="70" y="13"/>
                    <a:pt x="33" y="30"/>
                    <a:pt x="17" y="63"/>
                  </a:cubicBezTo>
                  <a:lnTo>
                    <a:pt x="0" y="83"/>
                  </a:lnTo>
                  <a:lnTo>
                    <a:pt x="206" y="83"/>
                  </a:lnTo>
                  <a:cubicBezTo>
                    <a:pt x="206" y="63"/>
                    <a:pt x="190" y="46"/>
                    <a:pt x="173" y="30"/>
                  </a:cubicBezTo>
                  <a:lnTo>
                    <a:pt x="153" y="13"/>
                  </a:lnTo>
                  <a:cubicBezTo>
                    <a:pt x="145" y="5"/>
                    <a:pt x="132"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5" name="Google Shape;20835;p55"/>
            <p:cNvSpPr/>
            <p:nvPr/>
          </p:nvSpPr>
          <p:spPr>
            <a:xfrm>
              <a:off x="5263425" y="2665025"/>
              <a:ext cx="2100" cy="5600"/>
            </a:xfrm>
            <a:custGeom>
              <a:avLst/>
              <a:gdLst/>
              <a:ahLst/>
              <a:cxnLst/>
              <a:rect l="l" t="t" r="r" b="b"/>
              <a:pathLst>
                <a:path w="84" h="224" extrusionOk="0">
                  <a:moveTo>
                    <a:pt x="83" y="1"/>
                  </a:moveTo>
                  <a:lnTo>
                    <a:pt x="83" y="1"/>
                  </a:lnTo>
                  <a:cubicBezTo>
                    <a:pt x="34" y="34"/>
                    <a:pt x="1" y="87"/>
                    <a:pt x="17" y="153"/>
                  </a:cubicBezTo>
                  <a:cubicBezTo>
                    <a:pt x="17" y="174"/>
                    <a:pt x="34" y="207"/>
                    <a:pt x="50" y="223"/>
                  </a:cubicBezTo>
                  <a:cubicBezTo>
                    <a:pt x="50" y="153"/>
                    <a:pt x="67" y="87"/>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6" name="Google Shape;20836;p55"/>
            <p:cNvSpPr/>
            <p:nvPr/>
          </p:nvSpPr>
          <p:spPr>
            <a:xfrm>
              <a:off x="5085625" y="2821800"/>
              <a:ext cx="6000" cy="4250"/>
            </a:xfrm>
            <a:custGeom>
              <a:avLst/>
              <a:gdLst/>
              <a:ahLst/>
              <a:cxnLst/>
              <a:rect l="l" t="t" r="r" b="b"/>
              <a:pathLst>
                <a:path w="240" h="170" extrusionOk="0">
                  <a:moveTo>
                    <a:pt x="104" y="1"/>
                  </a:moveTo>
                  <a:cubicBezTo>
                    <a:pt x="50" y="17"/>
                    <a:pt x="1" y="87"/>
                    <a:pt x="17" y="153"/>
                  </a:cubicBezTo>
                  <a:lnTo>
                    <a:pt x="17" y="170"/>
                  </a:lnTo>
                  <a:cubicBezTo>
                    <a:pt x="83" y="170"/>
                    <a:pt x="170" y="153"/>
                    <a:pt x="240" y="153"/>
                  </a:cubicBezTo>
                  <a:lnTo>
                    <a:pt x="240" y="120"/>
                  </a:lnTo>
                  <a:cubicBezTo>
                    <a:pt x="223" y="87"/>
                    <a:pt x="223" y="50"/>
                    <a:pt x="186" y="34"/>
                  </a:cubicBezTo>
                  <a:cubicBezTo>
                    <a:pt x="186" y="17"/>
                    <a:pt x="170" y="17"/>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7" name="Google Shape;20837;p55"/>
            <p:cNvSpPr/>
            <p:nvPr/>
          </p:nvSpPr>
          <p:spPr>
            <a:xfrm>
              <a:off x="5253125" y="2602225"/>
              <a:ext cx="6000" cy="6550"/>
            </a:xfrm>
            <a:custGeom>
              <a:avLst/>
              <a:gdLst/>
              <a:ahLst/>
              <a:cxnLst/>
              <a:rect l="l" t="t" r="r" b="b"/>
              <a:pathLst>
                <a:path w="240" h="262" extrusionOk="0">
                  <a:moveTo>
                    <a:pt x="124" y="0"/>
                  </a:moveTo>
                  <a:cubicBezTo>
                    <a:pt x="79" y="0"/>
                    <a:pt x="30" y="35"/>
                    <a:pt x="17" y="88"/>
                  </a:cubicBezTo>
                  <a:cubicBezTo>
                    <a:pt x="1" y="159"/>
                    <a:pt x="17" y="229"/>
                    <a:pt x="83" y="262"/>
                  </a:cubicBezTo>
                  <a:lnTo>
                    <a:pt x="137" y="262"/>
                  </a:lnTo>
                  <a:cubicBezTo>
                    <a:pt x="170" y="262"/>
                    <a:pt x="207" y="229"/>
                    <a:pt x="223" y="175"/>
                  </a:cubicBezTo>
                  <a:cubicBezTo>
                    <a:pt x="240" y="126"/>
                    <a:pt x="223" y="72"/>
                    <a:pt x="207" y="39"/>
                  </a:cubicBezTo>
                  <a:cubicBezTo>
                    <a:pt x="186" y="39"/>
                    <a:pt x="170" y="23"/>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8" name="Google Shape;20838;p55"/>
            <p:cNvSpPr/>
            <p:nvPr/>
          </p:nvSpPr>
          <p:spPr>
            <a:xfrm>
              <a:off x="5250950" y="2619725"/>
              <a:ext cx="6025" cy="6600"/>
            </a:xfrm>
            <a:custGeom>
              <a:avLst/>
              <a:gdLst/>
              <a:ahLst/>
              <a:cxnLst/>
              <a:rect l="l" t="t" r="r" b="b"/>
              <a:pathLst>
                <a:path w="241" h="264" extrusionOk="0">
                  <a:moveTo>
                    <a:pt x="126" y="0"/>
                  </a:moveTo>
                  <a:cubicBezTo>
                    <a:pt x="103" y="0"/>
                    <a:pt x="82" y="13"/>
                    <a:pt x="67" y="28"/>
                  </a:cubicBezTo>
                  <a:cubicBezTo>
                    <a:pt x="34" y="44"/>
                    <a:pt x="17" y="61"/>
                    <a:pt x="17" y="94"/>
                  </a:cubicBezTo>
                  <a:cubicBezTo>
                    <a:pt x="1" y="110"/>
                    <a:pt x="1" y="147"/>
                    <a:pt x="17" y="180"/>
                  </a:cubicBezTo>
                  <a:cubicBezTo>
                    <a:pt x="17" y="213"/>
                    <a:pt x="50" y="234"/>
                    <a:pt x="88" y="250"/>
                  </a:cubicBezTo>
                  <a:cubicBezTo>
                    <a:pt x="101" y="259"/>
                    <a:pt x="115" y="263"/>
                    <a:pt x="130" y="263"/>
                  </a:cubicBezTo>
                  <a:cubicBezTo>
                    <a:pt x="170" y="263"/>
                    <a:pt x="212" y="232"/>
                    <a:pt x="224" y="180"/>
                  </a:cubicBezTo>
                  <a:cubicBezTo>
                    <a:pt x="240" y="110"/>
                    <a:pt x="224" y="44"/>
                    <a:pt x="154" y="7"/>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9" name="Google Shape;20839;p55"/>
            <p:cNvSpPr/>
            <p:nvPr/>
          </p:nvSpPr>
          <p:spPr>
            <a:xfrm>
              <a:off x="5112225" y="2817475"/>
              <a:ext cx="5600" cy="5175"/>
            </a:xfrm>
            <a:custGeom>
              <a:avLst/>
              <a:gdLst/>
              <a:ahLst/>
              <a:cxnLst/>
              <a:rect l="l" t="t" r="r" b="b"/>
              <a:pathLst>
                <a:path w="224" h="207" extrusionOk="0">
                  <a:moveTo>
                    <a:pt x="120" y="1"/>
                  </a:moveTo>
                  <a:cubicBezTo>
                    <a:pt x="87" y="1"/>
                    <a:pt x="71" y="1"/>
                    <a:pt x="34" y="34"/>
                  </a:cubicBezTo>
                  <a:cubicBezTo>
                    <a:pt x="17" y="54"/>
                    <a:pt x="1" y="87"/>
                    <a:pt x="1" y="120"/>
                  </a:cubicBezTo>
                  <a:cubicBezTo>
                    <a:pt x="1" y="157"/>
                    <a:pt x="1" y="190"/>
                    <a:pt x="17" y="207"/>
                  </a:cubicBezTo>
                  <a:cubicBezTo>
                    <a:pt x="87" y="190"/>
                    <a:pt x="153" y="190"/>
                    <a:pt x="207" y="174"/>
                  </a:cubicBezTo>
                  <a:cubicBezTo>
                    <a:pt x="223" y="137"/>
                    <a:pt x="223" y="87"/>
                    <a:pt x="190" y="54"/>
                  </a:cubicBezTo>
                  <a:cubicBezTo>
                    <a:pt x="190" y="34"/>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0" name="Google Shape;20840;p55"/>
            <p:cNvSpPr/>
            <p:nvPr/>
          </p:nvSpPr>
          <p:spPr>
            <a:xfrm>
              <a:off x="5247050" y="2667200"/>
              <a:ext cx="6100" cy="6575"/>
            </a:xfrm>
            <a:custGeom>
              <a:avLst/>
              <a:gdLst/>
              <a:ahLst/>
              <a:cxnLst/>
              <a:rect l="l" t="t" r="r" b="b"/>
              <a:pathLst>
                <a:path w="244" h="263" extrusionOk="0">
                  <a:moveTo>
                    <a:pt x="103" y="0"/>
                  </a:moveTo>
                  <a:cubicBezTo>
                    <a:pt x="54" y="17"/>
                    <a:pt x="0" y="87"/>
                    <a:pt x="17" y="153"/>
                  </a:cubicBezTo>
                  <a:cubicBezTo>
                    <a:pt x="17" y="190"/>
                    <a:pt x="37" y="223"/>
                    <a:pt x="70" y="239"/>
                  </a:cubicBezTo>
                  <a:cubicBezTo>
                    <a:pt x="82" y="251"/>
                    <a:pt x="102" y="263"/>
                    <a:pt x="120" y="263"/>
                  </a:cubicBezTo>
                  <a:cubicBezTo>
                    <a:pt x="127" y="263"/>
                    <a:pt x="134" y="261"/>
                    <a:pt x="141" y="256"/>
                  </a:cubicBezTo>
                  <a:cubicBezTo>
                    <a:pt x="206" y="256"/>
                    <a:pt x="244" y="190"/>
                    <a:pt x="244" y="120"/>
                  </a:cubicBezTo>
                  <a:cubicBezTo>
                    <a:pt x="223" y="66"/>
                    <a:pt x="206" y="33"/>
                    <a:pt x="173"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1" name="Google Shape;20841;p55"/>
            <p:cNvSpPr/>
            <p:nvPr/>
          </p:nvSpPr>
          <p:spPr>
            <a:xfrm>
              <a:off x="5250550" y="2652150"/>
              <a:ext cx="6000" cy="6625"/>
            </a:xfrm>
            <a:custGeom>
              <a:avLst/>
              <a:gdLst/>
              <a:ahLst/>
              <a:cxnLst/>
              <a:rect l="l" t="t" r="r" b="b"/>
              <a:pathLst>
                <a:path w="240" h="265" extrusionOk="0">
                  <a:moveTo>
                    <a:pt x="137" y="0"/>
                  </a:moveTo>
                  <a:cubicBezTo>
                    <a:pt x="104" y="0"/>
                    <a:pt x="66" y="17"/>
                    <a:pt x="50" y="33"/>
                  </a:cubicBezTo>
                  <a:cubicBezTo>
                    <a:pt x="33" y="50"/>
                    <a:pt x="17" y="87"/>
                    <a:pt x="17" y="120"/>
                  </a:cubicBezTo>
                  <a:cubicBezTo>
                    <a:pt x="1" y="153"/>
                    <a:pt x="17" y="190"/>
                    <a:pt x="33" y="223"/>
                  </a:cubicBezTo>
                  <a:cubicBezTo>
                    <a:pt x="50" y="240"/>
                    <a:pt x="83" y="256"/>
                    <a:pt x="104" y="256"/>
                  </a:cubicBezTo>
                  <a:cubicBezTo>
                    <a:pt x="113" y="262"/>
                    <a:pt x="123" y="265"/>
                    <a:pt x="133" y="265"/>
                  </a:cubicBezTo>
                  <a:cubicBezTo>
                    <a:pt x="155" y="265"/>
                    <a:pt x="174" y="251"/>
                    <a:pt x="186" y="240"/>
                  </a:cubicBezTo>
                  <a:cubicBezTo>
                    <a:pt x="240" y="190"/>
                    <a:pt x="240" y="103"/>
                    <a:pt x="207" y="50"/>
                  </a:cubicBezTo>
                  <a:cubicBezTo>
                    <a:pt x="186" y="33"/>
                    <a:pt x="17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2" name="Google Shape;20842;p55"/>
            <p:cNvSpPr/>
            <p:nvPr/>
          </p:nvSpPr>
          <p:spPr>
            <a:xfrm>
              <a:off x="5236325" y="2652875"/>
              <a:ext cx="6000" cy="6625"/>
            </a:xfrm>
            <a:custGeom>
              <a:avLst/>
              <a:gdLst/>
              <a:ahLst/>
              <a:cxnLst/>
              <a:rect l="l" t="t" r="r" b="b"/>
              <a:pathLst>
                <a:path w="240" h="265" extrusionOk="0">
                  <a:moveTo>
                    <a:pt x="128" y="0"/>
                  </a:moveTo>
                  <a:cubicBezTo>
                    <a:pt x="81" y="0"/>
                    <a:pt x="31" y="30"/>
                    <a:pt x="17" y="74"/>
                  </a:cubicBezTo>
                  <a:cubicBezTo>
                    <a:pt x="1" y="145"/>
                    <a:pt x="17" y="227"/>
                    <a:pt x="87" y="248"/>
                  </a:cubicBezTo>
                  <a:cubicBezTo>
                    <a:pt x="104" y="264"/>
                    <a:pt x="120" y="264"/>
                    <a:pt x="137" y="264"/>
                  </a:cubicBezTo>
                  <a:cubicBezTo>
                    <a:pt x="174" y="248"/>
                    <a:pt x="207" y="227"/>
                    <a:pt x="223" y="178"/>
                  </a:cubicBezTo>
                  <a:cubicBezTo>
                    <a:pt x="240" y="124"/>
                    <a:pt x="223" y="74"/>
                    <a:pt x="207" y="41"/>
                  </a:cubicBezTo>
                  <a:cubicBezTo>
                    <a:pt x="190" y="21"/>
                    <a:pt x="174" y="21"/>
                    <a:pt x="157" y="4"/>
                  </a:cubicBezTo>
                  <a:cubicBezTo>
                    <a:pt x="148" y="1"/>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3" name="Google Shape;20843;p55"/>
            <p:cNvSpPr/>
            <p:nvPr/>
          </p:nvSpPr>
          <p:spPr>
            <a:xfrm>
              <a:off x="5214875" y="2766350"/>
              <a:ext cx="3025" cy="3525"/>
            </a:xfrm>
            <a:custGeom>
              <a:avLst/>
              <a:gdLst/>
              <a:ahLst/>
              <a:cxnLst/>
              <a:rect l="l" t="t" r="r" b="b"/>
              <a:pathLst>
                <a:path w="121" h="141" extrusionOk="0">
                  <a:moveTo>
                    <a:pt x="121" y="1"/>
                  </a:moveTo>
                  <a:cubicBezTo>
                    <a:pt x="104" y="1"/>
                    <a:pt x="104" y="1"/>
                    <a:pt x="88" y="17"/>
                  </a:cubicBezTo>
                  <a:cubicBezTo>
                    <a:pt x="34" y="17"/>
                    <a:pt x="1" y="71"/>
                    <a:pt x="1" y="141"/>
                  </a:cubicBezTo>
                  <a:cubicBezTo>
                    <a:pt x="34" y="87"/>
                    <a:pt x="67" y="54"/>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4" name="Google Shape;20844;p55"/>
            <p:cNvSpPr/>
            <p:nvPr/>
          </p:nvSpPr>
          <p:spPr>
            <a:xfrm>
              <a:off x="5238500" y="2728925"/>
              <a:ext cx="5175" cy="6525"/>
            </a:xfrm>
            <a:custGeom>
              <a:avLst/>
              <a:gdLst/>
              <a:ahLst/>
              <a:cxnLst/>
              <a:rect l="l" t="t" r="r" b="b"/>
              <a:pathLst>
                <a:path w="207" h="261" extrusionOk="0">
                  <a:moveTo>
                    <a:pt x="125" y="1"/>
                  </a:moveTo>
                  <a:cubicBezTo>
                    <a:pt x="80" y="1"/>
                    <a:pt x="30" y="30"/>
                    <a:pt x="17" y="71"/>
                  </a:cubicBezTo>
                  <a:cubicBezTo>
                    <a:pt x="0" y="141"/>
                    <a:pt x="17" y="228"/>
                    <a:pt x="87" y="244"/>
                  </a:cubicBezTo>
                  <a:lnTo>
                    <a:pt x="103" y="261"/>
                  </a:lnTo>
                  <a:lnTo>
                    <a:pt x="103" y="228"/>
                  </a:lnTo>
                  <a:cubicBezTo>
                    <a:pt x="136" y="174"/>
                    <a:pt x="173" y="108"/>
                    <a:pt x="206" y="55"/>
                  </a:cubicBezTo>
                  <a:cubicBezTo>
                    <a:pt x="190" y="38"/>
                    <a:pt x="173" y="22"/>
                    <a:pt x="153" y="5"/>
                  </a:cubicBezTo>
                  <a:cubicBezTo>
                    <a:pt x="144"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5" name="Google Shape;20845;p55"/>
            <p:cNvSpPr/>
            <p:nvPr/>
          </p:nvSpPr>
          <p:spPr>
            <a:xfrm>
              <a:off x="5245800" y="2713200"/>
              <a:ext cx="5600" cy="6375"/>
            </a:xfrm>
            <a:custGeom>
              <a:avLst/>
              <a:gdLst/>
              <a:ahLst/>
              <a:cxnLst/>
              <a:rect l="l" t="t" r="r" b="b"/>
              <a:pathLst>
                <a:path w="224" h="255" extrusionOk="0">
                  <a:moveTo>
                    <a:pt x="110" y="1"/>
                  </a:moveTo>
                  <a:cubicBezTo>
                    <a:pt x="70" y="1"/>
                    <a:pt x="29" y="34"/>
                    <a:pt x="17" y="82"/>
                  </a:cubicBezTo>
                  <a:cubicBezTo>
                    <a:pt x="1" y="152"/>
                    <a:pt x="17" y="222"/>
                    <a:pt x="87" y="255"/>
                  </a:cubicBezTo>
                  <a:lnTo>
                    <a:pt x="137" y="255"/>
                  </a:lnTo>
                  <a:cubicBezTo>
                    <a:pt x="153" y="205"/>
                    <a:pt x="191" y="135"/>
                    <a:pt x="223" y="65"/>
                  </a:cubicBezTo>
                  <a:cubicBezTo>
                    <a:pt x="207" y="49"/>
                    <a:pt x="191" y="16"/>
                    <a:pt x="153" y="16"/>
                  </a:cubicBezTo>
                  <a:cubicBezTo>
                    <a:pt x="140" y="6"/>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6" name="Google Shape;20846;p55"/>
            <p:cNvSpPr/>
            <p:nvPr/>
          </p:nvSpPr>
          <p:spPr>
            <a:xfrm>
              <a:off x="5256525" y="2680075"/>
              <a:ext cx="5600" cy="6425"/>
            </a:xfrm>
            <a:custGeom>
              <a:avLst/>
              <a:gdLst/>
              <a:ahLst/>
              <a:cxnLst/>
              <a:rect l="l" t="t" r="r" b="b"/>
              <a:pathLst>
                <a:path w="224" h="257" extrusionOk="0">
                  <a:moveTo>
                    <a:pt x="137" y="1"/>
                  </a:moveTo>
                  <a:cubicBezTo>
                    <a:pt x="120" y="1"/>
                    <a:pt x="87" y="17"/>
                    <a:pt x="50" y="34"/>
                  </a:cubicBezTo>
                  <a:cubicBezTo>
                    <a:pt x="17" y="67"/>
                    <a:pt x="1" y="153"/>
                    <a:pt x="50" y="207"/>
                  </a:cubicBezTo>
                  <a:cubicBezTo>
                    <a:pt x="71" y="240"/>
                    <a:pt x="87" y="256"/>
                    <a:pt x="120" y="256"/>
                  </a:cubicBezTo>
                  <a:cubicBezTo>
                    <a:pt x="137" y="256"/>
                    <a:pt x="174" y="256"/>
                    <a:pt x="190" y="240"/>
                  </a:cubicBezTo>
                  <a:cubicBezTo>
                    <a:pt x="207" y="190"/>
                    <a:pt x="207" y="137"/>
                    <a:pt x="223" y="67"/>
                  </a:cubicBezTo>
                  <a:lnTo>
                    <a:pt x="223" y="50"/>
                  </a:lnTo>
                  <a:cubicBezTo>
                    <a:pt x="207" y="34"/>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7" name="Google Shape;20847;p55"/>
            <p:cNvSpPr/>
            <p:nvPr/>
          </p:nvSpPr>
          <p:spPr>
            <a:xfrm>
              <a:off x="5140150" y="2809750"/>
              <a:ext cx="5600" cy="5575"/>
            </a:xfrm>
            <a:custGeom>
              <a:avLst/>
              <a:gdLst/>
              <a:ahLst/>
              <a:cxnLst/>
              <a:rect l="l" t="t" r="r" b="b"/>
              <a:pathLst>
                <a:path w="224" h="223" extrusionOk="0">
                  <a:moveTo>
                    <a:pt x="104" y="0"/>
                  </a:moveTo>
                  <a:cubicBezTo>
                    <a:pt x="50" y="17"/>
                    <a:pt x="1" y="70"/>
                    <a:pt x="17" y="157"/>
                  </a:cubicBezTo>
                  <a:cubicBezTo>
                    <a:pt x="17" y="173"/>
                    <a:pt x="34" y="206"/>
                    <a:pt x="50" y="223"/>
                  </a:cubicBezTo>
                  <a:cubicBezTo>
                    <a:pt x="104" y="206"/>
                    <a:pt x="170" y="173"/>
                    <a:pt x="224" y="157"/>
                  </a:cubicBezTo>
                  <a:lnTo>
                    <a:pt x="224" y="103"/>
                  </a:lnTo>
                  <a:cubicBezTo>
                    <a:pt x="224" y="70"/>
                    <a:pt x="207" y="33"/>
                    <a:pt x="191"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8" name="Google Shape;20848;p55"/>
            <p:cNvSpPr/>
            <p:nvPr/>
          </p:nvSpPr>
          <p:spPr>
            <a:xfrm>
              <a:off x="5194675" y="2783450"/>
              <a:ext cx="4375" cy="3550"/>
            </a:xfrm>
            <a:custGeom>
              <a:avLst/>
              <a:gdLst/>
              <a:ahLst/>
              <a:cxnLst/>
              <a:rect l="l" t="t" r="r" b="b"/>
              <a:pathLst>
                <a:path w="175" h="142" extrusionOk="0">
                  <a:moveTo>
                    <a:pt x="127" y="1"/>
                  </a:moveTo>
                  <a:cubicBezTo>
                    <a:pt x="82" y="1"/>
                    <a:pt x="31" y="34"/>
                    <a:pt x="17" y="92"/>
                  </a:cubicBezTo>
                  <a:cubicBezTo>
                    <a:pt x="17" y="108"/>
                    <a:pt x="1" y="125"/>
                    <a:pt x="17" y="141"/>
                  </a:cubicBezTo>
                  <a:cubicBezTo>
                    <a:pt x="71" y="108"/>
                    <a:pt x="120" y="55"/>
                    <a:pt x="174" y="22"/>
                  </a:cubicBezTo>
                  <a:cubicBezTo>
                    <a:pt x="174" y="22"/>
                    <a:pt x="174" y="5"/>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9" name="Google Shape;20849;p55"/>
            <p:cNvSpPr/>
            <p:nvPr/>
          </p:nvSpPr>
          <p:spPr>
            <a:xfrm>
              <a:off x="5126350" y="2814900"/>
              <a:ext cx="5700" cy="4775"/>
            </a:xfrm>
            <a:custGeom>
              <a:avLst/>
              <a:gdLst/>
              <a:ahLst/>
              <a:cxnLst/>
              <a:rect l="l" t="t" r="r" b="b"/>
              <a:pathLst>
                <a:path w="228" h="191" extrusionOk="0">
                  <a:moveTo>
                    <a:pt x="103" y="0"/>
                  </a:moveTo>
                  <a:cubicBezTo>
                    <a:pt x="38" y="0"/>
                    <a:pt x="0" y="71"/>
                    <a:pt x="21" y="137"/>
                  </a:cubicBezTo>
                  <a:lnTo>
                    <a:pt x="21" y="190"/>
                  </a:lnTo>
                  <a:cubicBezTo>
                    <a:pt x="87" y="174"/>
                    <a:pt x="157" y="157"/>
                    <a:pt x="227" y="120"/>
                  </a:cubicBezTo>
                  <a:lnTo>
                    <a:pt x="227" y="104"/>
                  </a:lnTo>
                  <a:cubicBezTo>
                    <a:pt x="227" y="71"/>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0" name="Google Shape;20850;p55"/>
            <p:cNvSpPr/>
            <p:nvPr/>
          </p:nvSpPr>
          <p:spPr>
            <a:xfrm>
              <a:off x="5154700" y="2806850"/>
              <a:ext cx="4750" cy="3325"/>
            </a:xfrm>
            <a:custGeom>
              <a:avLst/>
              <a:gdLst/>
              <a:ahLst/>
              <a:cxnLst/>
              <a:rect l="l" t="t" r="r" b="b"/>
              <a:pathLst>
                <a:path w="190" h="133" extrusionOk="0">
                  <a:moveTo>
                    <a:pt x="113" y="0"/>
                  </a:moveTo>
                  <a:cubicBezTo>
                    <a:pt x="72" y="0"/>
                    <a:pt x="33" y="32"/>
                    <a:pt x="21" y="83"/>
                  </a:cubicBezTo>
                  <a:cubicBezTo>
                    <a:pt x="0" y="100"/>
                    <a:pt x="0" y="116"/>
                    <a:pt x="0" y="133"/>
                  </a:cubicBezTo>
                  <a:cubicBezTo>
                    <a:pt x="70" y="100"/>
                    <a:pt x="140" y="83"/>
                    <a:pt x="190" y="46"/>
                  </a:cubicBezTo>
                  <a:cubicBezTo>
                    <a:pt x="190" y="30"/>
                    <a:pt x="173"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1" name="Google Shape;20851;p55"/>
            <p:cNvSpPr/>
            <p:nvPr/>
          </p:nvSpPr>
          <p:spPr>
            <a:xfrm>
              <a:off x="5174075" y="2758625"/>
              <a:ext cx="6000" cy="6525"/>
            </a:xfrm>
            <a:custGeom>
              <a:avLst/>
              <a:gdLst/>
              <a:ahLst/>
              <a:cxnLst/>
              <a:rect l="l" t="t" r="r" b="b"/>
              <a:pathLst>
                <a:path w="240" h="261" extrusionOk="0">
                  <a:moveTo>
                    <a:pt x="103" y="0"/>
                  </a:moveTo>
                  <a:cubicBezTo>
                    <a:pt x="70" y="0"/>
                    <a:pt x="33" y="17"/>
                    <a:pt x="17" y="54"/>
                  </a:cubicBezTo>
                  <a:cubicBezTo>
                    <a:pt x="0" y="87"/>
                    <a:pt x="0" y="120"/>
                    <a:pt x="0" y="157"/>
                  </a:cubicBezTo>
                  <a:cubicBezTo>
                    <a:pt x="17" y="190"/>
                    <a:pt x="17" y="206"/>
                    <a:pt x="50" y="244"/>
                  </a:cubicBezTo>
                  <a:cubicBezTo>
                    <a:pt x="70" y="260"/>
                    <a:pt x="103" y="260"/>
                    <a:pt x="136" y="260"/>
                  </a:cubicBezTo>
                  <a:cubicBezTo>
                    <a:pt x="190" y="244"/>
                    <a:pt x="239" y="174"/>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2" name="Google Shape;20852;p55"/>
            <p:cNvSpPr/>
            <p:nvPr/>
          </p:nvSpPr>
          <p:spPr>
            <a:xfrm>
              <a:off x="5180450" y="2787900"/>
              <a:ext cx="6125" cy="6400"/>
            </a:xfrm>
            <a:custGeom>
              <a:avLst/>
              <a:gdLst/>
              <a:ahLst/>
              <a:cxnLst/>
              <a:rect l="l" t="t" r="r" b="b"/>
              <a:pathLst>
                <a:path w="245" h="256" extrusionOk="0">
                  <a:moveTo>
                    <a:pt x="104" y="0"/>
                  </a:moveTo>
                  <a:cubicBezTo>
                    <a:pt x="71" y="0"/>
                    <a:pt x="55" y="17"/>
                    <a:pt x="38" y="50"/>
                  </a:cubicBezTo>
                  <a:cubicBezTo>
                    <a:pt x="22" y="83"/>
                    <a:pt x="1" y="120"/>
                    <a:pt x="22" y="153"/>
                  </a:cubicBezTo>
                  <a:cubicBezTo>
                    <a:pt x="22" y="186"/>
                    <a:pt x="38" y="206"/>
                    <a:pt x="55" y="239"/>
                  </a:cubicBezTo>
                  <a:cubicBezTo>
                    <a:pt x="88" y="256"/>
                    <a:pt x="104" y="256"/>
                    <a:pt x="141" y="256"/>
                  </a:cubicBezTo>
                  <a:cubicBezTo>
                    <a:pt x="207" y="239"/>
                    <a:pt x="244" y="169"/>
                    <a:pt x="228" y="103"/>
                  </a:cubicBezTo>
                  <a:cubicBezTo>
                    <a:pt x="228" y="66"/>
                    <a:pt x="207" y="50"/>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3" name="Google Shape;20853;p55"/>
            <p:cNvSpPr/>
            <p:nvPr/>
          </p:nvSpPr>
          <p:spPr>
            <a:xfrm>
              <a:off x="5185625" y="2723575"/>
              <a:ext cx="6100" cy="6475"/>
            </a:xfrm>
            <a:custGeom>
              <a:avLst/>
              <a:gdLst/>
              <a:ahLst/>
              <a:cxnLst/>
              <a:rect l="l" t="t" r="r" b="b"/>
              <a:pathLst>
                <a:path w="244" h="259" extrusionOk="0">
                  <a:moveTo>
                    <a:pt x="131" y="1"/>
                  </a:moveTo>
                  <a:cubicBezTo>
                    <a:pt x="123" y="1"/>
                    <a:pt x="113" y="5"/>
                    <a:pt x="103" y="13"/>
                  </a:cubicBezTo>
                  <a:cubicBezTo>
                    <a:pt x="37" y="13"/>
                    <a:pt x="0" y="79"/>
                    <a:pt x="0" y="149"/>
                  </a:cubicBezTo>
                  <a:cubicBezTo>
                    <a:pt x="21" y="182"/>
                    <a:pt x="37" y="219"/>
                    <a:pt x="54" y="236"/>
                  </a:cubicBezTo>
                  <a:cubicBezTo>
                    <a:pt x="65" y="247"/>
                    <a:pt x="85" y="259"/>
                    <a:pt x="109" y="259"/>
                  </a:cubicBezTo>
                  <a:cubicBezTo>
                    <a:pt x="119" y="259"/>
                    <a:pt x="129" y="257"/>
                    <a:pt x="140" y="252"/>
                  </a:cubicBezTo>
                  <a:cubicBezTo>
                    <a:pt x="190" y="252"/>
                    <a:pt x="243" y="182"/>
                    <a:pt x="227" y="116"/>
                  </a:cubicBezTo>
                  <a:cubicBezTo>
                    <a:pt x="227" y="79"/>
                    <a:pt x="206" y="46"/>
                    <a:pt x="190" y="29"/>
                  </a:cubicBezTo>
                  <a:cubicBezTo>
                    <a:pt x="173" y="13"/>
                    <a:pt x="173" y="13"/>
                    <a:pt x="157" y="13"/>
                  </a:cubicBezTo>
                  <a:cubicBezTo>
                    <a:pt x="148" y="5"/>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4" name="Google Shape;20854;p55"/>
            <p:cNvSpPr/>
            <p:nvPr/>
          </p:nvSpPr>
          <p:spPr>
            <a:xfrm>
              <a:off x="5184800" y="2771100"/>
              <a:ext cx="5575" cy="6500"/>
            </a:xfrm>
            <a:custGeom>
              <a:avLst/>
              <a:gdLst/>
              <a:ahLst/>
              <a:cxnLst/>
              <a:rect l="l" t="t" r="r" b="b"/>
              <a:pathLst>
                <a:path w="223" h="260" extrusionOk="0">
                  <a:moveTo>
                    <a:pt x="136" y="0"/>
                  </a:moveTo>
                  <a:cubicBezTo>
                    <a:pt x="103" y="0"/>
                    <a:pt x="70" y="0"/>
                    <a:pt x="54" y="17"/>
                  </a:cubicBezTo>
                  <a:cubicBezTo>
                    <a:pt x="0" y="70"/>
                    <a:pt x="0" y="157"/>
                    <a:pt x="33" y="206"/>
                  </a:cubicBezTo>
                  <a:cubicBezTo>
                    <a:pt x="54" y="239"/>
                    <a:pt x="70" y="260"/>
                    <a:pt x="103" y="260"/>
                  </a:cubicBezTo>
                  <a:cubicBezTo>
                    <a:pt x="136" y="260"/>
                    <a:pt x="173" y="239"/>
                    <a:pt x="190" y="223"/>
                  </a:cubicBezTo>
                  <a:cubicBezTo>
                    <a:pt x="206" y="206"/>
                    <a:pt x="223" y="173"/>
                    <a:pt x="223" y="136"/>
                  </a:cubicBezTo>
                  <a:cubicBezTo>
                    <a:pt x="223" y="103"/>
                    <a:pt x="223" y="70"/>
                    <a:pt x="206" y="54"/>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5" name="Google Shape;20855;p55"/>
            <p:cNvSpPr/>
            <p:nvPr/>
          </p:nvSpPr>
          <p:spPr>
            <a:xfrm>
              <a:off x="5187375" y="2707650"/>
              <a:ext cx="6000" cy="6475"/>
            </a:xfrm>
            <a:custGeom>
              <a:avLst/>
              <a:gdLst/>
              <a:ahLst/>
              <a:cxnLst/>
              <a:rect l="l" t="t" r="r" b="b"/>
              <a:pathLst>
                <a:path w="240" h="259" extrusionOk="0">
                  <a:moveTo>
                    <a:pt x="111" y="0"/>
                  </a:moveTo>
                  <a:cubicBezTo>
                    <a:pt x="69" y="0"/>
                    <a:pt x="29" y="33"/>
                    <a:pt x="17" y="81"/>
                  </a:cubicBezTo>
                  <a:cubicBezTo>
                    <a:pt x="0" y="151"/>
                    <a:pt x="17" y="221"/>
                    <a:pt x="70" y="254"/>
                  </a:cubicBezTo>
                  <a:cubicBezTo>
                    <a:pt x="82" y="257"/>
                    <a:pt x="94" y="258"/>
                    <a:pt x="105" y="258"/>
                  </a:cubicBezTo>
                  <a:cubicBezTo>
                    <a:pt x="159" y="258"/>
                    <a:pt x="209" y="228"/>
                    <a:pt x="223" y="184"/>
                  </a:cubicBezTo>
                  <a:cubicBezTo>
                    <a:pt x="239" y="118"/>
                    <a:pt x="206"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6" name="Google Shape;20856;p55"/>
            <p:cNvSpPr/>
            <p:nvPr/>
          </p:nvSpPr>
          <p:spPr>
            <a:xfrm>
              <a:off x="5084300" y="2647500"/>
              <a:ext cx="6500" cy="6525"/>
            </a:xfrm>
            <a:custGeom>
              <a:avLst/>
              <a:gdLst/>
              <a:ahLst/>
              <a:cxnLst/>
              <a:rect l="l" t="t" r="r" b="b"/>
              <a:pathLst>
                <a:path w="260" h="261" extrusionOk="0">
                  <a:moveTo>
                    <a:pt x="122" y="0"/>
                  </a:moveTo>
                  <a:cubicBezTo>
                    <a:pt x="78" y="0"/>
                    <a:pt x="44" y="32"/>
                    <a:pt x="17" y="83"/>
                  </a:cubicBezTo>
                  <a:cubicBezTo>
                    <a:pt x="0" y="153"/>
                    <a:pt x="33" y="219"/>
                    <a:pt x="87" y="256"/>
                  </a:cubicBezTo>
                  <a:cubicBezTo>
                    <a:pt x="95" y="259"/>
                    <a:pt x="103" y="260"/>
                    <a:pt x="112" y="260"/>
                  </a:cubicBezTo>
                  <a:cubicBezTo>
                    <a:pt x="157" y="260"/>
                    <a:pt x="209" y="225"/>
                    <a:pt x="223" y="170"/>
                  </a:cubicBezTo>
                  <a:cubicBezTo>
                    <a:pt x="260" y="116"/>
                    <a:pt x="223" y="30"/>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7" name="Google Shape;20857;p55"/>
            <p:cNvSpPr/>
            <p:nvPr/>
          </p:nvSpPr>
          <p:spPr>
            <a:xfrm>
              <a:off x="5183550" y="2743400"/>
              <a:ext cx="5600" cy="6600"/>
            </a:xfrm>
            <a:custGeom>
              <a:avLst/>
              <a:gdLst/>
              <a:ahLst/>
              <a:cxnLst/>
              <a:rect l="l" t="t" r="r" b="b"/>
              <a:pathLst>
                <a:path w="224" h="264" extrusionOk="0">
                  <a:moveTo>
                    <a:pt x="93" y="1"/>
                  </a:moveTo>
                  <a:cubicBezTo>
                    <a:pt x="72" y="1"/>
                    <a:pt x="57" y="13"/>
                    <a:pt x="34" y="28"/>
                  </a:cubicBezTo>
                  <a:cubicBezTo>
                    <a:pt x="17" y="61"/>
                    <a:pt x="1" y="77"/>
                    <a:pt x="1" y="110"/>
                  </a:cubicBezTo>
                  <a:cubicBezTo>
                    <a:pt x="1" y="148"/>
                    <a:pt x="1" y="181"/>
                    <a:pt x="17" y="214"/>
                  </a:cubicBezTo>
                  <a:cubicBezTo>
                    <a:pt x="36" y="245"/>
                    <a:pt x="69" y="264"/>
                    <a:pt x="102" y="264"/>
                  </a:cubicBezTo>
                  <a:cubicBezTo>
                    <a:pt x="125" y="264"/>
                    <a:pt x="149" y="255"/>
                    <a:pt x="170" y="234"/>
                  </a:cubicBezTo>
                  <a:cubicBezTo>
                    <a:pt x="223" y="181"/>
                    <a:pt x="223" y="110"/>
                    <a:pt x="186" y="45"/>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8" name="Google Shape;20858;p55"/>
            <p:cNvSpPr/>
            <p:nvPr/>
          </p:nvSpPr>
          <p:spPr>
            <a:xfrm>
              <a:off x="5174475" y="2662975"/>
              <a:ext cx="6000" cy="6575"/>
            </a:xfrm>
            <a:custGeom>
              <a:avLst/>
              <a:gdLst/>
              <a:ahLst/>
              <a:cxnLst/>
              <a:rect l="l" t="t" r="r" b="b"/>
              <a:pathLst>
                <a:path w="240" h="263" extrusionOk="0">
                  <a:moveTo>
                    <a:pt x="129" y="0"/>
                  </a:moveTo>
                  <a:cubicBezTo>
                    <a:pt x="120" y="0"/>
                    <a:pt x="112" y="4"/>
                    <a:pt x="104" y="13"/>
                  </a:cubicBezTo>
                  <a:cubicBezTo>
                    <a:pt x="87" y="13"/>
                    <a:pt x="71" y="29"/>
                    <a:pt x="54" y="50"/>
                  </a:cubicBezTo>
                  <a:cubicBezTo>
                    <a:pt x="17" y="66"/>
                    <a:pt x="1" y="116"/>
                    <a:pt x="17" y="153"/>
                  </a:cubicBezTo>
                  <a:cubicBezTo>
                    <a:pt x="17" y="186"/>
                    <a:pt x="34" y="219"/>
                    <a:pt x="54" y="235"/>
                  </a:cubicBezTo>
                  <a:cubicBezTo>
                    <a:pt x="78" y="250"/>
                    <a:pt x="93" y="263"/>
                    <a:pt x="112" y="263"/>
                  </a:cubicBezTo>
                  <a:cubicBezTo>
                    <a:pt x="119" y="263"/>
                    <a:pt x="127" y="261"/>
                    <a:pt x="137" y="256"/>
                  </a:cubicBezTo>
                  <a:cubicBezTo>
                    <a:pt x="190" y="256"/>
                    <a:pt x="240" y="186"/>
                    <a:pt x="240" y="132"/>
                  </a:cubicBezTo>
                  <a:cubicBezTo>
                    <a:pt x="240" y="116"/>
                    <a:pt x="240" y="116"/>
                    <a:pt x="223" y="116"/>
                  </a:cubicBezTo>
                  <a:cubicBezTo>
                    <a:pt x="223" y="66"/>
                    <a:pt x="207" y="29"/>
                    <a:pt x="157" y="13"/>
                  </a:cubicBezTo>
                  <a:cubicBezTo>
                    <a:pt x="147" y="4"/>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9" name="Google Shape;20859;p55"/>
            <p:cNvSpPr/>
            <p:nvPr/>
          </p:nvSpPr>
          <p:spPr>
            <a:xfrm>
              <a:off x="5177475" y="2618900"/>
              <a:ext cx="6100" cy="6675"/>
            </a:xfrm>
            <a:custGeom>
              <a:avLst/>
              <a:gdLst/>
              <a:ahLst/>
              <a:cxnLst/>
              <a:rect l="l" t="t" r="r" b="b"/>
              <a:pathLst>
                <a:path w="244" h="267" extrusionOk="0">
                  <a:moveTo>
                    <a:pt x="109" y="0"/>
                  </a:moveTo>
                  <a:cubicBezTo>
                    <a:pt x="86" y="0"/>
                    <a:pt x="66" y="12"/>
                    <a:pt x="54" y="23"/>
                  </a:cubicBezTo>
                  <a:cubicBezTo>
                    <a:pt x="17" y="61"/>
                    <a:pt x="17" y="77"/>
                    <a:pt x="0" y="110"/>
                  </a:cubicBezTo>
                  <a:cubicBezTo>
                    <a:pt x="0" y="143"/>
                    <a:pt x="17" y="180"/>
                    <a:pt x="37" y="213"/>
                  </a:cubicBezTo>
                  <a:cubicBezTo>
                    <a:pt x="54" y="230"/>
                    <a:pt x="70" y="246"/>
                    <a:pt x="103" y="267"/>
                  </a:cubicBezTo>
                  <a:cubicBezTo>
                    <a:pt x="141" y="267"/>
                    <a:pt x="174" y="246"/>
                    <a:pt x="190" y="230"/>
                  </a:cubicBezTo>
                  <a:cubicBezTo>
                    <a:pt x="244" y="180"/>
                    <a:pt x="244" y="110"/>
                    <a:pt x="207" y="40"/>
                  </a:cubicBezTo>
                  <a:cubicBezTo>
                    <a:pt x="190" y="23"/>
                    <a:pt x="174" y="23"/>
                    <a:pt x="157" y="7"/>
                  </a:cubicBezTo>
                  <a:lnTo>
                    <a:pt x="141" y="7"/>
                  </a:lnTo>
                  <a:cubicBezTo>
                    <a:pt x="130" y="2"/>
                    <a:pt x="119"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0" name="Google Shape;20860;p55"/>
            <p:cNvSpPr/>
            <p:nvPr/>
          </p:nvSpPr>
          <p:spPr>
            <a:xfrm>
              <a:off x="5213550" y="2688625"/>
              <a:ext cx="5600" cy="6525"/>
            </a:xfrm>
            <a:custGeom>
              <a:avLst/>
              <a:gdLst/>
              <a:ahLst/>
              <a:cxnLst/>
              <a:rect l="l" t="t" r="r" b="b"/>
              <a:pathLst>
                <a:path w="224" h="261" extrusionOk="0">
                  <a:moveTo>
                    <a:pt x="87" y="1"/>
                  </a:moveTo>
                  <a:cubicBezTo>
                    <a:pt x="70" y="1"/>
                    <a:pt x="37" y="17"/>
                    <a:pt x="17" y="54"/>
                  </a:cubicBezTo>
                  <a:cubicBezTo>
                    <a:pt x="0" y="71"/>
                    <a:pt x="0" y="104"/>
                    <a:pt x="0" y="137"/>
                  </a:cubicBezTo>
                  <a:cubicBezTo>
                    <a:pt x="0" y="174"/>
                    <a:pt x="17" y="207"/>
                    <a:pt x="37" y="224"/>
                  </a:cubicBezTo>
                  <a:cubicBezTo>
                    <a:pt x="70" y="261"/>
                    <a:pt x="103" y="261"/>
                    <a:pt x="120" y="261"/>
                  </a:cubicBezTo>
                  <a:cubicBezTo>
                    <a:pt x="190" y="240"/>
                    <a:pt x="223" y="174"/>
                    <a:pt x="223" y="104"/>
                  </a:cubicBezTo>
                  <a:cubicBezTo>
                    <a:pt x="207" y="71"/>
                    <a:pt x="190"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1" name="Google Shape;20861;p55"/>
            <p:cNvSpPr/>
            <p:nvPr/>
          </p:nvSpPr>
          <p:spPr>
            <a:xfrm>
              <a:off x="5217875" y="2751300"/>
              <a:ext cx="6000" cy="6700"/>
            </a:xfrm>
            <a:custGeom>
              <a:avLst/>
              <a:gdLst/>
              <a:ahLst/>
              <a:cxnLst/>
              <a:rect l="l" t="t" r="r" b="b"/>
              <a:pathLst>
                <a:path w="240" h="268" extrusionOk="0">
                  <a:moveTo>
                    <a:pt x="120" y="1"/>
                  </a:moveTo>
                  <a:cubicBezTo>
                    <a:pt x="104" y="1"/>
                    <a:pt x="71" y="21"/>
                    <a:pt x="50" y="38"/>
                  </a:cubicBezTo>
                  <a:cubicBezTo>
                    <a:pt x="17" y="54"/>
                    <a:pt x="17" y="87"/>
                    <a:pt x="1" y="124"/>
                  </a:cubicBezTo>
                  <a:cubicBezTo>
                    <a:pt x="1" y="157"/>
                    <a:pt x="17" y="190"/>
                    <a:pt x="34" y="227"/>
                  </a:cubicBezTo>
                  <a:cubicBezTo>
                    <a:pt x="50" y="244"/>
                    <a:pt x="71" y="260"/>
                    <a:pt x="104" y="260"/>
                  </a:cubicBezTo>
                  <a:cubicBezTo>
                    <a:pt x="113" y="265"/>
                    <a:pt x="122" y="267"/>
                    <a:pt x="129" y="267"/>
                  </a:cubicBezTo>
                  <a:cubicBezTo>
                    <a:pt x="148" y="267"/>
                    <a:pt x="164" y="256"/>
                    <a:pt x="190" y="244"/>
                  </a:cubicBezTo>
                  <a:cubicBezTo>
                    <a:pt x="240" y="190"/>
                    <a:pt x="240" y="104"/>
                    <a:pt x="207" y="54"/>
                  </a:cubicBezTo>
                  <a:cubicBezTo>
                    <a:pt x="190" y="38"/>
                    <a:pt x="174" y="21"/>
                    <a:pt x="153" y="21"/>
                  </a:cubicBezTo>
                  <a:cubicBezTo>
                    <a:pt x="153" y="2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2" name="Google Shape;20862;p55"/>
            <p:cNvSpPr/>
            <p:nvPr/>
          </p:nvSpPr>
          <p:spPr>
            <a:xfrm>
              <a:off x="5195925" y="2737175"/>
              <a:ext cx="6100" cy="6425"/>
            </a:xfrm>
            <a:custGeom>
              <a:avLst/>
              <a:gdLst/>
              <a:ahLst/>
              <a:cxnLst/>
              <a:rect l="l" t="t" r="r" b="b"/>
              <a:pathLst>
                <a:path w="244" h="257" extrusionOk="0">
                  <a:moveTo>
                    <a:pt x="103" y="1"/>
                  </a:moveTo>
                  <a:cubicBezTo>
                    <a:pt x="70" y="1"/>
                    <a:pt x="54" y="17"/>
                    <a:pt x="37" y="50"/>
                  </a:cubicBezTo>
                  <a:cubicBezTo>
                    <a:pt x="21" y="87"/>
                    <a:pt x="0" y="120"/>
                    <a:pt x="0" y="153"/>
                  </a:cubicBezTo>
                  <a:cubicBezTo>
                    <a:pt x="21" y="190"/>
                    <a:pt x="37" y="207"/>
                    <a:pt x="54" y="223"/>
                  </a:cubicBezTo>
                  <a:cubicBezTo>
                    <a:pt x="70" y="256"/>
                    <a:pt x="103" y="256"/>
                    <a:pt x="141" y="256"/>
                  </a:cubicBezTo>
                  <a:cubicBezTo>
                    <a:pt x="190"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3" name="Google Shape;20863;p55"/>
            <p:cNvSpPr/>
            <p:nvPr/>
          </p:nvSpPr>
          <p:spPr>
            <a:xfrm>
              <a:off x="5220050" y="2701600"/>
              <a:ext cx="6400" cy="6425"/>
            </a:xfrm>
            <a:custGeom>
              <a:avLst/>
              <a:gdLst/>
              <a:ahLst/>
              <a:cxnLst/>
              <a:rect l="l" t="t" r="r" b="b"/>
              <a:pathLst>
                <a:path w="256" h="257" extrusionOk="0">
                  <a:moveTo>
                    <a:pt x="127" y="1"/>
                  </a:moveTo>
                  <a:cubicBezTo>
                    <a:pt x="86" y="1"/>
                    <a:pt x="45" y="32"/>
                    <a:pt x="33" y="84"/>
                  </a:cubicBezTo>
                  <a:cubicBezTo>
                    <a:pt x="0" y="154"/>
                    <a:pt x="33" y="220"/>
                    <a:pt x="87" y="257"/>
                  </a:cubicBezTo>
                  <a:lnTo>
                    <a:pt x="136" y="257"/>
                  </a:lnTo>
                  <a:cubicBezTo>
                    <a:pt x="190" y="257"/>
                    <a:pt x="223" y="220"/>
                    <a:pt x="239" y="170"/>
                  </a:cubicBezTo>
                  <a:cubicBezTo>
                    <a:pt x="256" y="133"/>
                    <a:pt x="239" y="84"/>
                    <a:pt x="206" y="51"/>
                  </a:cubicBezTo>
                  <a:cubicBezTo>
                    <a:pt x="206" y="30"/>
                    <a:pt x="190" y="14"/>
                    <a:pt x="169" y="14"/>
                  </a:cubicBezTo>
                  <a:cubicBezTo>
                    <a:pt x="156" y="5"/>
                    <a:pt x="14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4" name="Google Shape;20864;p55"/>
            <p:cNvSpPr/>
            <p:nvPr/>
          </p:nvSpPr>
          <p:spPr>
            <a:xfrm>
              <a:off x="5230350" y="2714075"/>
              <a:ext cx="6425" cy="6700"/>
            </a:xfrm>
            <a:custGeom>
              <a:avLst/>
              <a:gdLst/>
              <a:ahLst/>
              <a:cxnLst/>
              <a:rect l="l" t="t" r="r" b="b"/>
              <a:pathLst>
                <a:path w="257" h="268" extrusionOk="0">
                  <a:moveTo>
                    <a:pt x="127" y="1"/>
                  </a:moveTo>
                  <a:cubicBezTo>
                    <a:pt x="87" y="1"/>
                    <a:pt x="46" y="32"/>
                    <a:pt x="33" y="84"/>
                  </a:cubicBezTo>
                  <a:cubicBezTo>
                    <a:pt x="0" y="150"/>
                    <a:pt x="33" y="236"/>
                    <a:pt x="87" y="253"/>
                  </a:cubicBezTo>
                  <a:cubicBezTo>
                    <a:pt x="105" y="263"/>
                    <a:pt x="122" y="267"/>
                    <a:pt x="138" y="267"/>
                  </a:cubicBezTo>
                  <a:cubicBezTo>
                    <a:pt x="181" y="267"/>
                    <a:pt x="216" y="235"/>
                    <a:pt x="240" y="187"/>
                  </a:cubicBezTo>
                  <a:cubicBezTo>
                    <a:pt x="256" y="117"/>
                    <a:pt x="223" y="30"/>
                    <a:pt x="169" y="14"/>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5" name="Google Shape;20865;p55"/>
            <p:cNvSpPr/>
            <p:nvPr/>
          </p:nvSpPr>
          <p:spPr>
            <a:xfrm>
              <a:off x="5218300" y="2719150"/>
              <a:ext cx="6000" cy="6375"/>
            </a:xfrm>
            <a:custGeom>
              <a:avLst/>
              <a:gdLst/>
              <a:ahLst/>
              <a:cxnLst/>
              <a:rect l="l" t="t" r="r" b="b"/>
              <a:pathLst>
                <a:path w="240" h="255" extrusionOk="0">
                  <a:moveTo>
                    <a:pt x="157" y="0"/>
                  </a:moveTo>
                  <a:cubicBezTo>
                    <a:pt x="120" y="0"/>
                    <a:pt x="87" y="0"/>
                    <a:pt x="70" y="17"/>
                  </a:cubicBezTo>
                  <a:cubicBezTo>
                    <a:pt x="33" y="33"/>
                    <a:pt x="17" y="50"/>
                    <a:pt x="17" y="87"/>
                  </a:cubicBezTo>
                  <a:cubicBezTo>
                    <a:pt x="0" y="103"/>
                    <a:pt x="0" y="136"/>
                    <a:pt x="17" y="173"/>
                  </a:cubicBezTo>
                  <a:cubicBezTo>
                    <a:pt x="17" y="206"/>
                    <a:pt x="54" y="239"/>
                    <a:pt x="70" y="239"/>
                  </a:cubicBezTo>
                  <a:cubicBezTo>
                    <a:pt x="88" y="250"/>
                    <a:pt x="105" y="254"/>
                    <a:pt x="121" y="254"/>
                  </a:cubicBezTo>
                  <a:cubicBezTo>
                    <a:pt x="164" y="254"/>
                    <a:pt x="199" y="221"/>
                    <a:pt x="223" y="173"/>
                  </a:cubicBezTo>
                  <a:cubicBezTo>
                    <a:pt x="239" y="103"/>
                    <a:pt x="206"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6" name="Google Shape;20866;p55"/>
            <p:cNvSpPr/>
            <p:nvPr/>
          </p:nvSpPr>
          <p:spPr>
            <a:xfrm>
              <a:off x="5235100" y="2699350"/>
              <a:ext cx="6000" cy="6525"/>
            </a:xfrm>
            <a:custGeom>
              <a:avLst/>
              <a:gdLst/>
              <a:ahLst/>
              <a:cxnLst/>
              <a:rect l="l" t="t" r="r" b="b"/>
              <a:pathLst>
                <a:path w="240" h="261" extrusionOk="0">
                  <a:moveTo>
                    <a:pt x="136" y="1"/>
                  </a:moveTo>
                  <a:cubicBezTo>
                    <a:pt x="103" y="1"/>
                    <a:pt x="66" y="1"/>
                    <a:pt x="50" y="17"/>
                  </a:cubicBezTo>
                  <a:cubicBezTo>
                    <a:pt x="0" y="71"/>
                    <a:pt x="0" y="157"/>
                    <a:pt x="33" y="207"/>
                  </a:cubicBezTo>
                  <a:cubicBezTo>
                    <a:pt x="50" y="244"/>
                    <a:pt x="83" y="260"/>
                    <a:pt x="103" y="260"/>
                  </a:cubicBezTo>
                  <a:cubicBezTo>
                    <a:pt x="136" y="260"/>
                    <a:pt x="169" y="260"/>
                    <a:pt x="186" y="223"/>
                  </a:cubicBezTo>
                  <a:cubicBezTo>
                    <a:pt x="206" y="207"/>
                    <a:pt x="223" y="174"/>
                    <a:pt x="223" y="141"/>
                  </a:cubicBezTo>
                  <a:cubicBezTo>
                    <a:pt x="239" y="104"/>
                    <a:pt x="223" y="71"/>
                    <a:pt x="206" y="54"/>
                  </a:cubicBezTo>
                  <a:cubicBezTo>
                    <a:pt x="186" y="38"/>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7" name="Google Shape;20867;p55"/>
            <p:cNvSpPr/>
            <p:nvPr/>
          </p:nvSpPr>
          <p:spPr>
            <a:xfrm>
              <a:off x="5197675" y="2769500"/>
              <a:ext cx="6000" cy="6775"/>
            </a:xfrm>
            <a:custGeom>
              <a:avLst/>
              <a:gdLst/>
              <a:ahLst/>
              <a:cxnLst/>
              <a:rect l="l" t="t" r="r" b="b"/>
              <a:pathLst>
                <a:path w="240" h="271" extrusionOk="0">
                  <a:moveTo>
                    <a:pt x="128" y="0"/>
                  </a:moveTo>
                  <a:cubicBezTo>
                    <a:pt x="87" y="0"/>
                    <a:pt x="48" y="33"/>
                    <a:pt x="33" y="81"/>
                  </a:cubicBezTo>
                  <a:cubicBezTo>
                    <a:pt x="0" y="151"/>
                    <a:pt x="33" y="237"/>
                    <a:pt x="87" y="254"/>
                  </a:cubicBezTo>
                  <a:cubicBezTo>
                    <a:pt x="104" y="270"/>
                    <a:pt x="120" y="270"/>
                    <a:pt x="137" y="270"/>
                  </a:cubicBezTo>
                  <a:cubicBezTo>
                    <a:pt x="174" y="254"/>
                    <a:pt x="223" y="237"/>
                    <a:pt x="240" y="184"/>
                  </a:cubicBezTo>
                  <a:cubicBezTo>
                    <a:pt x="240" y="134"/>
                    <a:pt x="240" y="81"/>
                    <a:pt x="207" y="48"/>
                  </a:cubicBezTo>
                  <a:cubicBezTo>
                    <a:pt x="207" y="31"/>
                    <a:pt x="190" y="15"/>
                    <a:pt x="174"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8" name="Google Shape;20868;p55"/>
            <p:cNvSpPr/>
            <p:nvPr/>
          </p:nvSpPr>
          <p:spPr>
            <a:xfrm>
              <a:off x="5210975" y="2735425"/>
              <a:ext cx="6100" cy="6525"/>
            </a:xfrm>
            <a:custGeom>
              <a:avLst/>
              <a:gdLst/>
              <a:ahLst/>
              <a:cxnLst/>
              <a:rect l="l" t="t" r="r" b="b"/>
              <a:pathLst>
                <a:path w="244" h="261" extrusionOk="0">
                  <a:moveTo>
                    <a:pt x="103" y="1"/>
                  </a:moveTo>
                  <a:cubicBezTo>
                    <a:pt x="37" y="17"/>
                    <a:pt x="0" y="87"/>
                    <a:pt x="17" y="157"/>
                  </a:cubicBezTo>
                  <a:cubicBezTo>
                    <a:pt x="17" y="190"/>
                    <a:pt x="37" y="223"/>
                    <a:pt x="70" y="244"/>
                  </a:cubicBezTo>
                  <a:cubicBezTo>
                    <a:pt x="87" y="260"/>
                    <a:pt x="103" y="260"/>
                    <a:pt x="140" y="260"/>
                  </a:cubicBezTo>
                  <a:cubicBezTo>
                    <a:pt x="173" y="260"/>
                    <a:pt x="190" y="244"/>
                    <a:pt x="206" y="207"/>
                  </a:cubicBezTo>
                  <a:cubicBezTo>
                    <a:pt x="223" y="174"/>
                    <a:pt x="244" y="141"/>
                    <a:pt x="223" y="104"/>
                  </a:cubicBezTo>
                  <a:cubicBezTo>
                    <a:pt x="223" y="71"/>
                    <a:pt x="206" y="5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9" name="Google Shape;20869;p55"/>
            <p:cNvSpPr/>
            <p:nvPr/>
          </p:nvSpPr>
          <p:spPr>
            <a:xfrm>
              <a:off x="5191700" y="2756050"/>
              <a:ext cx="5575" cy="6525"/>
            </a:xfrm>
            <a:custGeom>
              <a:avLst/>
              <a:gdLst/>
              <a:ahLst/>
              <a:cxnLst/>
              <a:rect l="l" t="t" r="r" b="b"/>
              <a:pathLst>
                <a:path w="223" h="261" extrusionOk="0">
                  <a:moveTo>
                    <a:pt x="103" y="0"/>
                  </a:moveTo>
                  <a:cubicBezTo>
                    <a:pt x="33" y="0"/>
                    <a:pt x="0" y="70"/>
                    <a:pt x="0" y="140"/>
                  </a:cubicBezTo>
                  <a:cubicBezTo>
                    <a:pt x="17" y="173"/>
                    <a:pt x="33" y="206"/>
                    <a:pt x="50" y="223"/>
                  </a:cubicBezTo>
                  <a:cubicBezTo>
                    <a:pt x="66" y="260"/>
                    <a:pt x="103" y="260"/>
                    <a:pt x="136" y="260"/>
                  </a:cubicBezTo>
                  <a:cubicBezTo>
                    <a:pt x="153" y="244"/>
                    <a:pt x="190" y="223"/>
                    <a:pt x="206" y="206"/>
                  </a:cubicBezTo>
                  <a:cubicBezTo>
                    <a:pt x="223" y="173"/>
                    <a:pt x="223" y="140"/>
                    <a:pt x="223" y="103"/>
                  </a:cubicBezTo>
                  <a:cubicBezTo>
                    <a:pt x="223" y="70"/>
                    <a:pt x="206" y="37"/>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0" name="Google Shape;20870;p55"/>
            <p:cNvSpPr/>
            <p:nvPr/>
          </p:nvSpPr>
          <p:spPr>
            <a:xfrm>
              <a:off x="5088625" y="2632600"/>
              <a:ext cx="6000" cy="6700"/>
            </a:xfrm>
            <a:custGeom>
              <a:avLst/>
              <a:gdLst/>
              <a:ahLst/>
              <a:cxnLst/>
              <a:rect l="l" t="t" r="r" b="b"/>
              <a:pathLst>
                <a:path w="240" h="268" extrusionOk="0">
                  <a:moveTo>
                    <a:pt x="119" y="1"/>
                  </a:moveTo>
                  <a:cubicBezTo>
                    <a:pt x="102" y="1"/>
                    <a:pt x="81" y="13"/>
                    <a:pt x="66" y="28"/>
                  </a:cubicBezTo>
                  <a:cubicBezTo>
                    <a:pt x="17" y="77"/>
                    <a:pt x="0" y="164"/>
                    <a:pt x="50" y="213"/>
                  </a:cubicBezTo>
                  <a:cubicBezTo>
                    <a:pt x="66" y="234"/>
                    <a:pt x="87" y="251"/>
                    <a:pt x="120" y="267"/>
                  </a:cubicBezTo>
                  <a:cubicBezTo>
                    <a:pt x="153" y="267"/>
                    <a:pt x="169" y="251"/>
                    <a:pt x="207" y="234"/>
                  </a:cubicBezTo>
                  <a:cubicBezTo>
                    <a:pt x="223" y="213"/>
                    <a:pt x="240" y="180"/>
                    <a:pt x="240" y="147"/>
                  </a:cubicBezTo>
                  <a:cubicBezTo>
                    <a:pt x="240" y="110"/>
                    <a:pt x="240" y="77"/>
                    <a:pt x="223" y="44"/>
                  </a:cubicBezTo>
                  <a:cubicBezTo>
                    <a:pt x="207" y="28"/>
                    <a:pt x="190" y="28"/>
                    <a:pt x="169" y="7"/>
                  </a:cubicBezTo>
                  <a:lnTo>
                    <a:pt x="136"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1" name="Google Shape;20871;p55"/>
            <p:cNvSpPr/>
            <p:nvPr/>
          </p:nvSpPr>
          <p:spPr>
            <a:xfrm>
              <a:off x="5092025" y="2662125"/>
              <a:ext cx="6525" cy="6475"/>
            </a:xfrm>
            <a:custGeom>
              <a:avLst/>
              <a:gdLst/>
              <a:ahLst/>
              <a:cxnLst/>
              <a:rect l="l" t="t" r="r" b="b"/>
              <a:pathLst>
                <a:path w="261" h="259" extrusionOk="0">
                  <a:moveTo>
                    <a:pt x="129" y="1"/>
                  </a:moveTo>
                  <a:cubicBezTo>
                    <a:pt x="88" y="1"/>
                    <a:pt x="49" y="32"/>
                    <a:pt x="33" y="84"/>
                  </a:cubicBezTo>
                  <a:cubicBezTo>
                    <a:pt x="0" y="150"/>
                    <a:pt x="33" y="220"/>
                    <a:pt x="87" y="253"/>
                  </a:cubicBezTo>
                  <a:cubicBezTo>
                    <a:pt x="104" y="257"/>
                    <a:pt x="119" y="259"/>
                    <a:pt x="133" y="259"/>
                  </a:cubicBezTo>
                  <a:cubicBezTo>
                    <a:pt x="180" y="259"/>
                    <a:pt x="214" y="237"/>
                    <a:pt x="240" y="187"/>
                  </a:cubicBezTo>
                  <a:cubicBezTo>
                    <a:pt x="260" y="117"/>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2" name="Google Shape;20872;p55"/>
            <p:cNvSpPr/>
            <p:nvPr/>
          </p:nvSpPr>
          <p:spPr>
            <a:xfrm>
              <a:off x="5096350" y="2742575"/>
              <a:ext cx="6000" cy="6700"/>
            </a:xfrm>
            <a:custGeom>
              <a:avLst/>
              <a:gdLst/>
              <a:ahLst/>
              <a:cxnLst/>
              <a:rect l="l" t="t" r="r" b="b"/>
              <a:pathLst>
                <a:path w="240" h="268" extrusionOk="0">
                  <a:moveTo>
                    <a:pt x="120" y="0"/>
                  </a:moveTo>
                  <a:cubicBezTo>
                    <a:pt x="115" y="0"/>
                    <a:pt x="109" y="2"/>
                    <a:pt x="104" y="7"/>
                  </a:cubicBezTo>
                  <a:lnTo>
                    <a:pt x="67" y="7"/>
                  </a:lnTo>
                  <a:cubicBezTo>
                    <a:pt x="17" y="24"/>
                    <a:pt x="1" y="94"/>
                    <a:pt x="1" y="143"/>
                  </a:cubicBezTo>
                  <a:cubicBezTo>
                    <a:pt x="17" y="181"/>
                    <a:pt x="17" y="214"/>
                    <a:pt x="50" y="230"/>
                  </a:cubicBezTo>
                  <a:cubicBezTo>
                    <a:pt x="67" y="247"/>
                    <a:pt x="104" y="267"/>
                    <a:pt x="137" y="267"/>
                  </a:cubicBezTo>
                  <a:cubicBezTo>
                    <a:pt x="190" y="247"/>
                    <a:pt x="240" y="181"/>
                    <a:pt x="223" y="110"/>
                  </a:cubicBezTo>
                  <a:cubicBezTo>
                    <a:pt x="223" y="94"/>
                    <a:pt x="223" y="94"/>
                    <a:pt x="207" y="78"/>
                  </a:cubicBez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3" name="Google Shape;20873;p55"/>
            <p:cNvSpPr/>
            <p:nvPr/>
          </p:nvSpPr>
          <p:spPr>
            <a:xfrm>
              <a:off x="5092850" y="2709900"/>
              <a:ext cx="6100" cy="6700"/>
            </a:xfrm>
            <a:custGeom>
              <a:avLst/>
              <a:gdLst/>
              <a:ahLst/>
              <a:cxnLst/>
              <a:rect l="l" t="t" r="r" b="b"/>
              <a:pathLst>
                <a:path w="244" h="268" extrusionOk="0">
                  <a:moveTo>
                    <a:pt x="127" y="0"/>
                  </a:moveTo>
                  <a:cubicBezTo>
                    <a:pt x="119" y="0"/>
                    <a:pt x="110" y="2"/>
                    <a:pt x="104" y="7"/>
                  </a:cubicBezTo>
                  <a:cubicBezTo>
                    <a:pt x="54" y="7"/>
                    <a:pt x="0" y="78"/>
                    <a:pt x="21" y="148"/>
                  </a:cubicBezTo>
                  <a:cubicBezTo>
                    <a:pt x="21" y="181"/>
                    <a:pt x="38" y="214"/>
                    <a:pt x="54" y="234"/>
                  </a:cubicBezTo>
                  <a:cubicBezTo>
                    <a:pt x="87" y="251"/>
                    <a:pt x="124" y="267"/>
                    <a:pt x="141" y="267"/>
                  </a:cubicBezTo>
                  <a:cubicBezTo>
                    <a:pt x="174" y="251"/>
                    <a:pt x="190" y="234"/>
                    <a:pt x="207" y="214"/>
                  </a:cubicBezTo>
                  <a:cubicBezTo>
                    <a:pt x="227" y="181"/>
                    <a:pt x="244" y="148"/>
                    <a:pt x="244" y="111"/>
                  </a:cubicBezTo>
                  <a:cubicBezTo>
                    <a:pt x="227" y="78"/>
                    <a:pt x="207" y="45"/>
                    <a:pt x="190" y="28"/>
                  </a:cubicBezTo>
                  <a:lnTo>
                    <a:pt x="174" y="7"/>
                  </a:lnTo>
                  <a:cubicBezTo>
                    <a:pt x="163" y="7"/>
                    <a:pt x="14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4" name="Google Shape;20874;p55"/>
            <p:cNvSpPr/>
            <p:nvPr/>
          </p:nvSpPr>
          <p:spPr>
            <a:xfrm>
              <a:off x="5086050" y="2682250"/>
              <a:ext cx="6000" cy="6500"/>
            </a:xfrm>
            <a:custGeom>
              <a:avLst/>
              <a:gdLst/>
              <a:ahLst/>
              <a:cxnLst/>
              <a:rect l="l" t="t" r="r" b="b"/>
              <a:pathLst>
                <a:path w="240" h="260" extrusionOk="0">
                  <a:moveTo>
                    <a:pt x="103" y="0"/>
                  </a:moveTo>
                  <a:cubicBezTo>
                    <a:pt x="33" y="17"/>
                    <a:pt x="0" y="66"/>
                    <a:pt x="17" y="153"/>
                  </a:cubicBezTo>
                  <a:cubicBezTo>
                    <a:pt x="17" y="214"/>
                    <a:pt x="54" y="259"/>
                    <a:pt x="110" y="259"/>
                  </a:cubicBezTo>
                  <a:cubicBezTo>
                    <a:pt x="118" y="259"/>
                    <a:pt x="127" y="258"/>
                    <a:pt x="136" y="256"/>
                  </a:cubicBezTo>
                  <a:cubicBezTo>
                    <a:pt x="169" y="256"/>
                    <a:pt x="190" y="239"/>
                    <a:pt x="206" y="206"/>
                  </a:cubicBezTo>
                  <a:cubicBezTo>
                    <a:pt x="223" y="169"/>
                    <a:pt x="239" y="136"/>
                    <a:pt x="223" y="103"/>
                  </a:cubicBezTo>
                  <a:cubicBezTo>
                    <a:pt x="223" y="66"/>
                    <a:pt x="206" y="50"/>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5" name="Google Shape;20875;p55"/>
            <p:cNvSpPr/>
            <p:nvPr/>
          </p:nvSpPr>
          <p:spPr>
            <a:xfrm>
              <a:off x="5084700" y="2697700"/>
              <a:ext cx="5600" cy="6425"/>
            </a:xfrm>
            <a:custGeom>
              <a:avLst/>
              <a:gdLst/>
              <a:ahLst/>
              <a:cxnLst/>
              <a:rect l="l" t="t" r="r" b="b"/>
              <a:pathLst>
                <a:path w="224" h="257" extrusionOk="0">
                  <a:moveTo>
                    <a:pt x="87" y="1"/>
                  </a:moveTo>
                  <a:cubicBezTo>
                    <a:pt x="38" y="17"/>
                    <a:pt x="1" y="67"/>
                    <a:pt x="1" y="153"/>
                  </a:cubicBezTo>
                  <a:cubicBezTo>
                    <a:pt x="1" y="186"/>
                    <a:pt x="17" y="207"/>
                    <a:pt x="54" y="223"/>
                  </a:cubicBezTo>
                  <a:cubicBezTo>
                    <a:pt x="71" y="256"/>
                    <a:pt x="104" y="256"/>
                    <a:pt x="120" y="256"/>
                  </a:cubicBezTo>
                  <a:cubicBezTo>
                    <a:pt x="157" y="256"/>
                    <a:pt x="190" y="223"/>
                    <a:pt x="207" y="207"/>
                  </a:cubicBezTo>
                  <a:cubicBezTo>
                    <a:pt x="223" y="170"/>
                    <a:pt x="223" y="137"/>
                    <a:pt x="223" y="104"/>
                  </a:cubicBezTo>
                  <a:cubicBezTo>
                    <a:pt x="223" y="67"/>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6" name="Google Shape;20876;p55"/>
            <p:cNvSpPr/>
            <p:nvPr/>
          </p:nvSpPr>
          <p:spPr>
            <a:xfrm>
              <a:off x="5072225" y="2652400"/>
              <a:ext cx="6125" cy="6525"/>
            </a:xfrm>
            <a:custGeom>
              <a:avLst/>
              <a:gdLst/>
              <a:ahLst/>
              <a:cxnLst/>
              <a:rect l="l" t="t" r="r" b="b"/>
              <a:pathLst>
                <a:path w="245" h="261" extrusionOk="0">
                  <a:moveTo>
                    <a:pt x="128" y="0"/>
                  </a:moveTo>
                  <a:cubicBezTo>
                    <a:pt x="103" y="0"/>
                    <a:pt x="78" y="12"/>
                    <a:pt x="54" y="23"/>
                  </a:cubicBezTo>
                  <a:cubicBezTo>
                    <a:pt x="38" y="23"/>
                    <a:pt x="21" y="60"/>
                    <a:pt x="1" y="77"/>
                  </a:cubicBezTo>
                  <a:lnTo>
                    <a:pt x="1" y="164"/>
                  </a:lnTo>
                  <a:cubicBezTo>
                    <a:pt x="21" y="213"/>
                    <a:pt x="38" y="230"/>
                    <a:pt x="71" y="246"/>
                  </a:cubicBezTo>
                  <a:cubicBezTo>
                    <a:pt x="86" y="256"/>
                    <a:pt x="101" y="261"/>
                    <a:pt x="116" y="261"/>
                  </a:cubicBezTo>
                  <a:cubicBezTo>
                    <a:pt x="157" y="261"/>
                    <a:pt x="195" y="228"/>
                    <a:pt x="207" y="180"/>
                  </a:cubicBezTo>
                  <a:cubicBezTo>
                    <a:pt x="244" y="110"/>
                    <a:pt x="207" y="40"/>
                    <a:pt x="158" y="7"/>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7" name="Google Shape;20877;p55"/>
            <p:cNvSpPr/>
            <p:nvPr/>
          </p:nvSpPr>
          <p:spPr>
            <a:xfrm>
              <a:off x="5077900" y="2712650"/>
              <a:ext cx="6000" cy="6525"/>
            </a:xfrm>
            <a:custGeom>
              <a:avLst/>
              <a:gdLst/>
              <a:ahLst/>
              <a:cxnLst/>
              <a:rect l="l" t="t" r="r" b="b"/>
              <a:pathLst>
                <a:path w="240" h="261" extrusionOk="0">
                  <a:moveTo>
                    <a:pt x="137" y="1"/>
                  </a:moveTo>
                  <a:cubicBezTo>
                    <a:pt x="104" y="1"/>
                    <a:pt x="67" y="1"/>
                    <a:pt x="50" y="38"/>
                  </a:cubicBezTo>
                  <a:cubicBezTo>
                    <a:pt x="1" y="71"/>
                    <a:pt x="1" y="157"/>
                    <a:pt x="34" y="207"/>
                  </a:cubicBezTo>
                  <a:cubicBezTo>
                    <a:pt x="50" y="244"/>
                    <a:pt x="83" y="260"/>
                    <a:pt x="104" y="260"/>
                  </a:cubicBezTo>
                  <a:cubicBezTo>
                    <a:pt x="137" y="260"/>
                    <a:pt x="170" y="260"/>
                    <a:pt x="186" y="227"/>
                  </a:cubicBezTo>
                  <a:cubicBezTo>
                    <a:pt x="207" y="207"/>
                    <a:pt x="223" y="174"/>
                    <a:pt x="223" y="141"/>
                  </a:cubicBezTo>
                  <a:cubicBezTo>
                    <a:pt x="240" y="104"/>
                    <a:pt x="223" y="71"/>
                    <a:pt x="207" y="54"/>
                  </a:cubicBezTo>
                  <a:cubicBezTo>
                    <a:pt x="186" y="38"/>
                    <a:pt x="170" y="2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8" name="Google Shape;20878;p55"/>
            <p:cNvSpPr/>
            <p:nvPr/>
          </p:nvSpPr>
          <p:spPr>
            <a:xfrm>
              <a:off x="5080900" y="2742750"/>
              <a:ext cx="6000" cy="6925"/>
            </a:xfrm>
            <a:custGeom>
              <a:avLst/>
              <a:gdLst/>
              <a:ahLst/>
              <a:cxnLst/>
              <a:rect l="l" t="t" r="r" b="b"/>
              <a:pathLst>
                <a:path w="240" h="277" extrusionOk="0">
                  <a:moveTo>
                    <a:pt x="120" y="0"/>
                  </a:moveTo>
                  <a:cubicBezTo>
                    <a:pt x="103" y="0"/>
                    <a:pt x="66" y="17"/>
                    <a:pt x="50" y="33"/>
                  </a:cubicBezTo>
                  <a:cubicBezTo>
                    <a:pt x="0" y="87"/>
                    <a:pt x="0" y="157"/>
                    <a:pt x="33" y="223"/>
                  </a:cubicBezTo>
                  <a:cubicBezTo>
                    <a:pt x="50" y="240"/>
                    <a:pt x="66" y="260"/>
                    <a:pt x="103" y="277"/>
                  </a:cubicBezTo>
                  <a:cubicBezTo>
                    <a:pt x="136" y="277"/>
                    <a:pt x="153" y="260"/>
                    <a:pt x="190" y="240"/>
                  </a:cubicBezTo>
                  <a:cubicBezTo>
                    <a:pt x="239" y="190"/>
                    <a:pt x="239" y="103"/>
                    <a:pt x="206" y="54"/>
                  </a:cubicBezTo>
                  <a:cubicBezTo>
                    <a:pt x="190" y="33"/>
                    <a:pt x="169" y="17"/>
                    <a:pt x="153" y="17"/>
                  </a:cubicBezTo>
                  <a:cubicBezTo>
                    <a:pt x="15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9" name="Google Shape;20879;p55"/>
            <p:cNvSpPr/>
            <p:nvPr/>
          </p:nvSpPr>
          <p:spPr>
            <a:xfrm>
              <a:off x="5073975" y="2634825"/>
              <a:ext cx="6025" cy="6625"/>
            </a:xfrm>
            <a:custGeom>
              <a:avLst/>
              <a:gdLst/>
              <a:ahLst/>
              <a:cxnLst/>
              <a:rect l="l" t="t" r="r" b="b"/>
              <a:pathLst>
                <a:path w="241" h="265" extrusionOk="0">
                  <a:moveTo>
                    <a:pt x="140" y="1"/>
                  </a:moveTo>
                  <a:cubicBezTo>
                    <a:pt x="88" y="1"/>
                    <a:pt x="48" y="33"/>
                    <a:pt x="17" y="91"/>
                  </a:cubicBezTo>
                  <a:cubicBezTo>
                    <a:pt x="1" y="162"/>
                    <a:pt x="34" y="228"/>
                    <a:pt x="88" y="248"/>
                  </a:cubicBezTo>
                  <a:cubicBezTo>
                    <a:pt x="104" y="265"/>
                    <a:pt x="121" y="265"/>
                    <a:pt x="137" y="265"/>
                  </a:cubicBezTo>
                  <a:cubicBezTo>
                    <a:pt x="174" y="265"/>
                    <a:pt x="224" y="228"/>
                    <a:pt x="224" y="178"/>
                  </a:cubicBezTo>
                  <a:cubicBezTo>
                    <a:pt x="240" y="124"/>
                    <a:pt x="240" y="75"/>
                    <a:pt x="207" y="42"/>
                  </a:cubicBezTo>
                  <a:cubicBezTo>
                    <a:pt x="207" y="21"/>
                    <a:pt x="191" y="21"/>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0" name="Google Shape;20880;p55"/>
            <p:cNvSpPr/>
            <p:nvPr/>
          </p:nvSpPr>
          <p:spPr>
            <a:xfrm>
              <a:off x="5112650" y="2690375"/>
              <a:ext cx="6000" cy="6425"/>
            </a:xfrm>
            <a:custGeom>
              <a:avLst/>
              <a:gdLst/>
              <a:ahLst/>
              <a:cxnLst/>
              <a:rect l="l" t="t" r="r" b="b"/>
              <a:pathLst>
                <a:path w="240" h="257" extrusionOk="0">
                  <a:moveTo>
                    <a:pt x="103" y="1"/>
                  </a:moveTo>
                  <a:cubicBezTo>
                    <a:pt x="33" y="17"/>
                    <a:pt x="0" y="67"/>
                    <a:pt x="0" y="154"/>
                  </a:cubicBezTo>
                  <a:cubicBezTo>
                    <a:pt x="17" y="191"/>
                    <a:pt x="17" y="207"/>
                    <a:pt x="54" y="224"/>
                  </a:cubicBezTo>
                  <a:cubicBezTo>
                    <a:pt x="70" y="257"/>
                    <a:pt x="103" y="257"/>
                    <a:pt x="136" y="257"/>
                  </a:cubicBezTo>
                  <a:cubicBezTo>
                    <a:pt x="190" y="240"/>
                    <a:pt x="239" y="170"/>
                    <a:pt x="223" y="104"/>
                  </a:cubicBezTo>
                  <a:cubicBezTo>
                    <a:pt x="223"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1" name="Google Shape;20881;p55"/>
            <p:cNvSpPr/>
            <p:nvPr/>
          </p:nvSpPr>
          <p:spPr>
            <a:xfrm>
              <a:off x="5111400" y="2737600"/>
              <a:ext cx="6000" cy="6525"/>
            </a:xfrm>
            <a:custGeom>
              <a:avLst/>
              <a:gdLst/>
              <a:ahLst/>
              <a:cxnLst/>
              <a:rect l="l" t="t" r="r" b="b"/>
              <a:pathLst>
                <a:path w="240" h="261" extrusionOk="0">
                  <a:moveTo>
                    <a:pt x="137" y="0"/>
                  </a:moveTo>
                  <a:cubicBezTo>
                    <a:pt x="120" y="0"/>
                    <a:pt x="83" y="0"/>
                    <a:pt x="67" y="33"/>
                  </a:cubicBezTo>
                  <a:cubicBezTo>
                    <a:pt x="17" y="70"/>
                    <a:pt x="1" y="157"/>
                    <a:pt x="50" y="206"/>
                  </a:cubicBezTo>
                  <a:cubicBezTo>
                    <a:pt x="67" y="239"/>
                    <a:pt x="83" y="260"/>
                    <a:pt x="120" y="260"/>
                  </a:cubicBezTo>
                  <a:cubicBezTo>
                    <a:pt x="153" y="260"/>
                    <a:pt x="170" y="260"/>
                    <a:pt x="207" y="239"/>
                  </a:cubicBezTo>
                  <a:cubicBezTo>
                    <a:pt x="223" y="206"/>
                    <a:pt x="240" y="173"/>
                    <a:pt x="240" y="136"/>
                  </a:cubicBezTo>
                  <a:cubicBezTo>
                    <a:pt x="240" y="103"/>
                    <a:pt x="240" y="70"/>
                    <a:pt x="223" y="54"/>
                  </a:cubicBezTo>
                  <a:cubicBezTo>
                    <a:pt x="207" y="33"/>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2" name="Google Shape;20882;p55"/>
            <p:cNvSpPr/>
            <p:nvPr/>
          </p:nvSpPr>
          <p:spPr>
            <a:xfrm>
              <a:off x="5113975" y="2674375"/>
              <a:ext cx="6425" cy="6475"/>
            </a:xfrm>
            <a:custGeom>
              <a:avLst/>
              <a:gdLst/>
              <a:ahLst/>
              <a:cxnLst/>
              <a:rect l="l" t="t" r="r" b="b"/>
              <a:pathLst>
                <a:path w="257" h="259" extrusionOk="0">
                  <a:moveTo>
                    <a:pt x="139" y="0"/>
                  </a:moveTo>
                  <a:cubicBezTo>
                    <a:pt x="95" y="0"/>
                    <a:pt x="47" y="32"/>
                    <a:pt x="34" y="72"/>
                  </a:cubicBezTo>
                  <a:cubicBezTo>
                    <a:pt x="1" y="142"/>
                    <a:pt x="34" y="229"/>
                    <a:pt x="83" y="245"/>
                  </a:cubicBezTo>
                  <a:cubicBezTo>
                    <a:pt x="102" y="254"/>
                    <a:pt x="119" y="258"/>
                    <a:pt x="135" y="258"/>
                  </a:cubicBezTo>
                  <a:cubicBezTo>
                    <a:pt x="180" y="258"/>
                    <a:pt x="216" y="227"/>
                    <a:pt x="240" y="175"/>
                  </a:cubicBezTo>
                  <a:cubicBezTo>
                    <a:pt x="256" y="109"/>
                    <a:pt x="223" y="39"/>
                    <a:pt x="170" y="6"/>
                  </a:cubicBezTo>
                  <a:cubicBezTo>
                    <a:pt x="160"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3" name="Google Shape;20883;p55"/>
            <p:cNvSpPr/>
            <p:nvPr/>
          </p:nvSpPr>
          <p:spPr>
            <a:xfrm>
              <a:off x="5121700" y="2750150"/>
              <a:ext cx="6000" cy="6550"/>
            </a:xfrm>
            <a:custGeom>
              <a:avLst/>
              <a:gdLst/>
              <a:ahLst/>
              <a:cxnLst/>
              <a:rect l="l" t="t" r="r" b="b"/>
              <a:pathLst>
                <a:path w="240" h="262" extrusionOk="0">
                  <a:moveTo>
                    <a:pt x="111" y="1"/>
                  </a:moveTo>
                  <a:cubicBezTo>
                    <a:pt x="71" y="1"/>
                    <a:pt x="29" y="32"/>
                    <a:pt x="17" y="84"/>
                  </a:cubicBezTo>
                  <a:cubicBezTo>
                    <a:pt x="1" y="100"/>
                    <a:pt x="1" y="117"/>
                    <a:pt x="1" y="133"/>
                  </a:cubicBezTo>
                  <a:cubicBezTo>
                    <a:pt x="17" y="187"/>
                    <a:pt x="34" y="236"/>
                    <a:pt x="67" y="253"/>
                  </a:cubicBezTo>
                  <a:cubicBezTo>
                    <a:pt x="82" y="258"/>
                    <a:pt x="95" y="261"/>
                    <a:pt x="107" y="261"/>
                  </a:cubicBezTo>
                  <a:cubicBezTo>
                    <a:pt x="139" y="261"/>
                    <a:pt x="163" y="244"/>
                    <a:pt x="186" y="220"/>
                  </a:cubicBezTo>
                  <a:cubicBezTo>
                    <a:pt x="207" y="203"/>
                    <a:pt x="207" y="203"/>
                    <a:pt x="224" y="170"/>
                  </a:cubicBezTo>
                  <a:cubicBezTo>
                    <a:pt x="240" y="100"/>
                    <a:pt x="207"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4" name="Google Shape;20884;p55"/>
            <p:cNvSpPr/>
            <p:nvPr/>
          </p:nvSpPr>
          <p:spPr>
            <a:xfrm>
              <a:off x="5101100" y="2725125"/>
              <a:ext cx="5575" cy="6675"/>
            </a:xfrm>
            <a:custGeom>
              <a:avLst/>
              <a:gdLst/>
              <a:ahLst/>
              <a:cxnLst/>
              <a:rect l="l" t="t" r="r" b="b"/>
              <a:pathLst>
                <a:path w="223" h="267" extrusionOk="0">
                  <a:moveTo>
                    <a:pt x="103" y="0"/>
                  </a:moveTo>
                  <a:cubicBezTo>
                    <a:pt x="66" y="17"/>
                    <a:pt x="33" y="38"/>
                    <a:pt x="17" y="54"/>
                  </a:cubicBezTo>
                  <a:cubicBezTo>
                    <a:pt x="0" y="87"/>
                    <a:pt x="0" y="120"/>
                    <a:pt x="0" y="157"/>
                  </a:cubicBezTo>
                  <a:cubicBezTo>
                    <a:pt x="0" y="190"/>
                    <a:pt x="17" y="223"/>
                    <a:pt x="50" y="244"/>
                  </a:cubicBezTo>
                  <a:cubicBezTo>
                    <a:pt x="61" y="255"/>
                    <a:pt x="83" y="267"/>
                    <a:pt x="101" y="267"/>
                  </a:cubicBezTo>
                  <a:cubicBezTo>
                    <a:pt x="108" y="267"/>
                    <a:pt x="115" y="265"/>
                    <a:pt x="120" y="260"/>
                  </a:cubicBezTo>
                  <a:cubicBezTo>
                    <a:pt x="186" y="260"/>
                    <a:pt x="223" y="190"/>
                    <a:pt x="223" y="120"/>
                  </a:cubicBezTo>
                  <a:cubicBezTo>
                    <a:pt x="223" y="87"/>
                    <a:pt x="206" y="54"/>
                    <a:pt x="169" y="38"/>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5" name="Google Shape;20885;p55"/>
            <p:cNvSpPr/>
            <p:nvPr/>
          </p:nvSpPr>
          <p:spPr>
            <a:xfrm>
              <a:off x="5110050" y="2710075"/>
              <a:ext cx="6025" cy="6575"/>
            </a:xfrm>
            <a:custGeom>
              <a:avLst/>
              <a:gdLst/>
              <a:ahLst/>
              <a:cxnLst/>
              <a:rect l="l" t="t" r="r" b="b"/>
              <a:pathLst>
                <a:path w="241" h="263" extrusionOk="0">
                  <a:moveTo>
                    <a:pt x="137" y="0"/>
                  </a:moveTo>
                  <a:cubicBezTo>
                    <a:pt x="104" y="0"/>
                    <a:pt x="71" y="0"/>
                    <a:pt x="55" y="38"/>
                  </a:cubicBezTo>
                  <a:cubicBezTo>
                    <a:pt x="34" y="54"/>
                    <a:pt x="17" y="87"/>
                    <a:pt x="17" y="124"/>
                  </a:cubicBezTo>
                  <a:cubicBezTo>
                    <a:pt x="1" y="157"/>
                    <a:pt x="17" y="190"/>
                    <a:pt x="34" y="207"/>
                  </a:cubicBezTo>
                  <a:cubicBezTo>
                    <a:pt x="54" y="245"/>
                    <a:pt x="83" y="262"/>
                    <a:pt x="113" y="262"/>
                  </a:cubicBezTo>
                  <a:cubicBezTo>
                    <a:pt x="139" y="262"/>
                    <a:pt x="166" y="250"/>
                    <a:pt x="191" y="227"/>
                  </a:cubicBezTo>
                  <a:cubicBezTo>
                    <a:pt x="240" y="190"/>
                    <a:pt x="240" y="104"/>
                    <a:pt x="207" y="54"/>
                  </a:cubicBezTo>
                  <a:cubicBezTo>
                    <a:pt x="191" y="38"/>
                    <a:pt x="174" y="21"/>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6" name="Google Shape;20886;p55"/>
            <p:cNvSpPr/>
            <p:nvPr/>
          </p:nvSpPr>
          <p:spPr>
            <a:xfrm>
              <a:off x="5101500" y="2629775"/>
              <a:ext cx="6000" cy="6525"/>
            </a:xfrm>
            <a:custGeom>
              <a:avLst/>
              <a:gdLst/>
              <a:ahLst/>
              <a:cxnLst/>
              <a:rect l="l" t="t" r="r" b="b"/>
              <a:pathLst>
                <a:path w="240" h="261" extrusionOk="0">
                  <a:moveTo>
                    <a:pt x="104" y="1"/>
                  </a:moveTo>
                  <a:cubicBezTo>
                    <a:pt x="87" y="1"/>
                    <a:pt x="50" y="17"/>
                    <a:pt x="34" y="38"/>
                  </a:cubicBezTo>
                  <a:cubicBezTo>
                    <a:pt x="17" y="71"/>
                    <a:pt x="1" y="104"/>
                    <a:pt x="17" y="157"/>
                  </a:cubicBezTo>
                  <a:cubicBezTo>
                    <a:pt x="17" y="190"/>
                    <a:pt x="34" y="207"/>
                    <a:pt x="50" y="223"/>
                  </a:cubicBezTo>
                  <a:cubicBezTo>
                    <a:pt x="87" y="260"/>
                    <a:pt x="104" y="260"/>
                    <a:pt x="137" y="260"/>
                  </a:cubicBezTo>
                  <a:cubicBezTo>
                    <a:pt x="190" y="244"/>
                    <a:pt x="240" y="190"/>
                    <a:pt x="223" y="120"/>
                  </a:cubicBezTo>
                  <a:lnTo>
                    <a:pt x="223" y="104"/>
                  </a:ln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7" name="Google Shape;20887;p55"/>
            <p:cNvSpPr/>
            <p:nvPr/>
          </p:nvSpPr>
          <p:spPr>
            <a:xfrm>
              <a:off x="5104500" y="2585575"/>
              <a:ext cx="6000" cy="6500"/>
            </a:xfrm>
            <a:custGeom>
              <a:avLst/>
              <a:gdLst/>
              <a:ahLst/>
              <a:cxnLst/>
              <a:rect l="l" t="t" r="r" b="b"/>
              <a:pathLst>
                <a:path w="240" h="260" extrusionOk="0">
                  <a:moveTo>
                    <a:pt x="120" y="0"/>
                  </a:moveTo>
                  <a:cubicBezTo>
                    <a:pt x="103" y="0"/>
                    <a:pt x="70" y="0"/>
                    <a:pt x="50" y="33"/>
                  </a:cubicBezTo>
                  <a:cubicBezTo>
                    <a:pt x="17" y="54"/>
                    <a:pt x="0" y="87"/>
                    <a:pt x="0" y="120"/>
                  </a:cubicBezTo>
                  <a:cubicBezTo>
                    <a:pt x="0" y="157"/>
                    <a:pt x="17" y="190"/>
                    <a:pt x="33" y="206"/>
                  </a:cubicBezTo>
                  <a:cubicBezTo>
                    <a:pt x="50" y="239"/>
                    <a:pt x="70" y="260"/>
                    <a:pt x="103" y="260"/>
                  </a:cubicBezTo>
                  <a:cubicBezTo>
                    <a:pt x="136" y="260"/>
                    <a:pt x="153" y="260"/>
                    <a:pt x="190" y="223"/>
                  </a:cubicBezTo>
                  <a:cubicBezTo>
                    <a:pt x="223" y="190"/>
                    <a:pt x="239" y="103"/>
                    <a:pt x="206" y="54"/>
                  </a:cubicBezTo>
                  <a:cubicBezTo>
                    <a:pt x="190" y="33"/>
                    <a:pt x="174" y="16"/>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8" name="Google Shape;20888;p55"/>
            <p:cNvSpPr/>
            <p:nvPr/>
          </p:nvSpPr>
          <p:spPr>
            <a:xfrm>
              <a:off x="5118625" y="2722550"/>
              <a:ext cx="5675" cy="6525"/>
            </a:xfrm>
            <a:custGeom>
              <a:avLst/>
              <a:gdLst/>
              <a:ahLst/>
              <a:cxnLst/>
              <a:rect l="l" t="t" r="r" b="b"/>
              <a:pathLst>
                <a:path w="227" h="261" extrusionOk="0">
                  <a:moveTo>
                    <a:pt x="103" y="0"/>
                  </a:moveTo>
                  <a:cubicBezTo>
                    <a:pt x="37" y="17"/>
                    <a:pt x="0" y="87"/>
                    <a:pt x="0" y="157"/>
                  </a:cubicBezTo>
                  <a:cubicBezTo>
                    <a:pt x="0" y="190"/>
                    <a:pt x="21" y="223"/>
                    <a:pt x="54" y="244"/>
                  </a:cubicBezTo>
                  <a:cubicBezTo>
                    <a:pt x="70" y="260"/>
                    <a:pt x="103" y="260"/>
                    <a:pt x="140" y="260"/>
                  </a:cubicBezTo>
                  <a:cubicBezTo>
                    <a:pt x="157" y="260"/>
                    <a:pt x="190" y="244"/>
                    <a:pt x="206" y="206"/>
                  </a:cubicBezTo>
                  <a:cubicBezTo>
                    <a:pt x="227" y="173"/>
                    <a:pt x="227" y="141"/>
                    <a:pt x="227" y="103"/>
                  </a:cubicBezTo>
                  <a:cubicBezTo>
                    <a:pt x="227" y="70"/>
                    <a:pt x="206" y="54"/>
                    <a:pt x="173" y="37"/>
                  </a:cubicBezTo>
                  <a:cubicBezTo>
                    <a:pt x="173" y="17"/>
                    <a:pt x="157"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9" name="Google Shape;20889;p55"/>
            <p:cNvSpPr/>
            <p:nvPr/>
          </p:nvSpPr>
          <p:spPr>
            <a:xfrm>
              <a:off x="5099750" y="2522475"/>
              <a:ext cx="6000" cy="6600"/>
            </a:xfrm>
            <a:custGeom>
              <a:avLst/>
              <a:gdLst/>
              <a:ahLst/>
              <a:cxnLst/>
              <a:rect l="l" t="t" r="r" b="b"/>
              <a:pathLst>
                <a:path w="240" h="264" extrusionOk="0">
                  <a:moveTo>
                    <a:pt x="104" y="1"/>
                  </a:moveTo>
                  <a:cubicBezTo>
                    <a:pt x="71" y="17"/>
                    <a:pt x="54" y="34"/>
                    <a:pt x="34" y="50"/>
                  </a:cubicBezTo>
                  <a:cubicBezTo>
                    <a:pt x="17" y="83"/>
                    <a:pt x="1" y="120"/>
                    <a:pt x="17" y="153"/>
                  </a:cubicBezTo>
                  <a:cubicBezTo>
                    <a:pt x="17" y="186"/>
                    <a:pt x="34" y="223"/>
                    <a:pt x="54" y="240"/>
                  </a:cubicBezTo>
                  <a:cubicBezTo>
                    <a:pt x="78" y="252"/>
                    <a:pt x="93" y="263"/>
                    <a:pt x="111" y="263"/>
                  </a:cubicBezTo>
                  <a:cubicBezTo>
                    <a:pt x="119" y="263"/>
                    <a:pt x="127" y="261"/>
                    <a:pt x="137" y="256"/>
                  </a:cubicBezTo>
                  <a:cubicBezTo>
                    <a:pt x="207" y="256"/>
                    <a:pt x="240" y="186"/>
                    <a:pt x="223" y="120"/>
                  </a:cubicBezTo>
                  <a:cubicBezTo>
                    <a:pt x="223" y="83"/>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0" name="Google Shape;20890;p55"/>
            <p:cNvSpPr/>
            <p:nvPr/>
          </p:nvSpPr>
          <p:spPr>
            <a:xfrm>
              <a:off x="5101100" y="2600600"/>
              <a:ext cx="6000" cy="6425"/>
            </a:xfrm>
            <a:custGeom>
              <a:avLst/>
              <a:gdLst/>
              <a:ahLst/>
              <a:cxnLst/>
              <a:rect l="l" t="t" r="r" b="b"/>
              <a:pathLst>
                <a:path w="240" h="257" extrusionOk="0">
                  <a:moveTo>
                    <a:pt x="103" y="1"/>
                  </a:moveTo>
                  <a:cubicBezTo>
                    <a:pt x="50" y="17"/>
                    <a:pt x="0" y="88"/>
                    <a:pt x="17" y="153"/>
                  </a:cubicBezTo>
                  <a:cubicBezTo>
                    <a:pt x="17" y="191"/>
                    <a:pt x="33" y="224"/>
                    <a:pt x="50" y="240"/>
                  </a:cubicBezTo>
                  <a:cubicBezTo>
                    <a:pt x="83" y="257"/>
                    <a:pt x="103" y="257"/>
                    <a:pt x="136" y="257"/>
                  </a:cubicBezTo>
                  <a:cubicBezTo>
                    <a:pt x="206" y="240"/>
                    <a:pt x="239" y="191"/>
                    <a:pt x="223" y="104"/>
                  </a:cubicBezTo>
                  <a:cubicBezTo>
                    <a:pt x="223" y="71"/>
                    <a:pt x="186"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1" name="Google Shape;20891;p55"/>
            <p:cNvSpPr/>
            <p:nvPr/>
          </p:nvSpPr>
          <p:spPr>
            <a:xfrm>
              <a:off x="5104900" y="2553050"/>
              <a:ext cx="6000" cy="6675"/>
            </a:xfrm>
            <a:custGeom>
              <a:avLst/>
              <a:gdLst/>
              <a:ahLst/>
              <a:cxnLst/>
              <a:rect l="l" t="t" r="r" b="b"/>
              <a:pathLst>
                <a:path w="240" h="267" extrusionOk="0">
                  <a:moveTo>
                    <a:pt x="112" y="1"/>
                  </a:moveTo>
                  <a:cubicBezTo>
                    <a:pt x="92" y="1"/>
                    <a:pt x="73" y="10"/>
                    <a:pt x="54" y="31"/>
                  </a:cubicBezTo>
                  <a:cubicBezTo>
                    <a:pt x="34" y="31"/>
                    <a:pt x="17" y="64"/>
                    <a:pt x="17" y="81"/>
                  </a:cubicBezTo>
                  <a:cubicBezTo>
                    <a:pt x="1" y="118"/>
                    <a:pt x="1" y="151"/>
                    <a:pt x="1" y="167"/>
                  </a:cubicBezTo>
                  <a:cubicBezTo>
                    <a:pt x="17" y="200"/>
                    <a:pt x="34" y="237"/>
                    <a:pt x="71" y="254"/>
                  </a:cubicBezTo>
                  <a:cubicBezTo>
                    <a:pt x="88" y="263"/>
                    <a:pt x="105" y="267"/>
                    <a:pt x="121" y="267"/>
                  </a:cubicBezTo>
                  <a:cubicBezTo>
                    <a:pt x="164" y="267"/>
                    <a:pt x="199" y="235"/>
                    <a:pt x="223" y="184"/>
                  </a:cubicBezTo>
                  <a:cubicBezTo>
                    <a:pt x="240" y="118"/>
                    <a:pt x="207" y="31"/>
                    <a:pt x="158" y="15"/>
                  </a:cubicBezTo>
                  <a:cubicBezTo>
                    <a:pt x="142" y="6"/>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2" name="Google Shape;20892;p55"/>
            <p:cNvSpPr/>
            <p:nvPr/>
          </p:nvSpPr>
          <p:spPr>
            <a:xfrm>
              <a:off x="5104075" y="2505675"/>
              <a:ext cx="6000" cy="6525"/>
            </a:xfrm>
            <a:custGeom>
              <a:avLst/>
              <a:gdLst/>
              <a:ahLst/>
              <a:cxnLst/>
              <a:rect l="l" t="t" r="r" b="b"/>
              <a:pathLst>
                <a:path w="240" h="261" extrusionOk="0">
                  <a:moveTo>
                    <a:pt x="137" y="1"/>
                  </a:moveTo>
                  <a:cubicBezTo>
                    <a:pt x="104" y="1"/>
                    <a:pt x="67" y="17"/>
                    <a:pt x="50" y="34"/>
                  </a:cubicBezTo>
                  <a:cubicBezTo>
                    <a:pt x="1" y="71"/>
                    <a:pt x="1" y="157"/>
                    <a:pt x="34" y="207"/>
                  </a:cubicBezTo>
                  <a:cubicBezTo>
                    <a:pt x="50" y="240"/>
                    <a:pt x="87" y="261"/>
                    <a:pt x="104" y="261"/>
                  </a:cubicBezTo>
                  <a:cubicBezTo>
                    <a:pt x="137" y="261"/>
                    <a:pt x="170" y="261"/>
                    <a:pt x="191" y="240"/>
                  </a:cubicBezTo>
                  <a:cubicBezTo>
                    <a:pt x="207" y="207"/>
                    <a:pt x="223" y="190"/>
                    <a:pt x="223" y="157"/>
                  </a:cubicBezTo>
                  <a:cubicBezTo>
                    <a:pt x="240" y="120"/>
                    <a:pt x="223" y="87"/>
                    <a:pt x="207" y="54"/>
                  </a:cubicBezTo>
                  <a:cubicBezTo>
                    <a:pt x="191" y="34"/>
                    <a:pt x="170"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3" name="Google Shape;20893;p55"/>
            <p:cNvSpPr/>
            <p:nvPr/>
          </p:nvSpPr>
          <p:spPr>
            <a:xfrm>
              <a:off x="5102750" y="2478150"/>
              <a:ext cx="6100" cy="6650"/>
            </a:xfrm>
            <a:custGeom>
              <a:avLst/>
              <a:gdLst/>
              <a:ahLst/>
              <a:cxnLst/>
              <a:rect l="l" t="t" r="r" b="b"/>
              <a:pathLst>
                <a:path w="244" h="266" extrusionOk="0">
                  <a:moveTo>
                    <a:pt x="120" y="1"/>
                  </a:moveTo>
                  <a:cubicBezTo>
                    <a:pt x="87" y="1"/>
                    <a:pt x="70" y="1"/>
                    <a:pt x="37" y="38"/>
                  </a:cubicBezTo>
                  <a:cubicBezTo>
                    <a:pt x="17" y="55"/>
                    <a:pt x="0" y="88"/>
                    <a:pt x="0" y="125"/>
                  </a:cubicBezTo>
                  <a:cubicBezTo>
                    <a:pt x="0" y="158"/>
                    <a:pt x="0" y="191"/>
                    <a:pt x="17" y="207"/>
                  </a:cubicBezTo>
                  <a:cubicBezTo>
                    <a:pt x="49" y="249"/>
                    <a:pt x="86" y="266"/>
                    <a:pt x="118" y="266"/>
                  </a:cubicBezTo>
                  <a:cubicBezTo>
                    <a:pt x="140" y="266"/>
                    <a:pt x="160" y="258"/>
                    <a:pt x="173" y="244"/>
                  </a:cubicBezTo>
                  <a:cubicBezTo>
                    <a:pt x="223" y="191"/>
                    <a:pt x="244" y="104"/>
                    <a:pt x="190" y="55"/>
                  </a:cubicBezTo>
                  <a:cubicBezTo>
                    <a:pt x="190" y="38"/>
                    <a:pt x="173" y="22"/>
                    <a:pt x="157" y="22"/>
                  </a:cubicBezTo>
                  <a:cubicBezTo>
                    <a:pt x="140"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4" name="Google Shape;20894;p55"/>
            <p:cNvSpPr/>
            <p:nvPr/>
          </p:nvSpPr>
          <p:spPr>
            <a:xfrm>
              <a:off x="5084300" y="2603700"/>
              <a:ext cx="6000" cy="6425"/>
            </a:xfrm>
            <a:custGeom>
              <a:avLst/>
              <a:gdLst/>
              <a:ahLst/>
              <a:cxnLst/>
              <a:rect l="l" t="t" r="r" b="b"/>
              <a:pathLst>
                <a:path w="240" h="257" extrusionOk="0">
                  <a:moveTo>
                    <a:pt x="122" y="0"/>
                  </a:moveTo>
                  <a:cubicBezTo>
                    <a:pt x="78" y="0"/>
                    <a:pt x="44" y="32"/>
                    <a:pt x="17" y="83"/>
                  </a:cubicBezTo>
                  <a:cubicBezTo>
                    <a:pt x="0" y="153"/>
                    <a:pt x="33" y="219"/>
                    <a:pt x="87" y="256"/>
                  </a:cubicBezTo>
                  <a:lnTo>
                    <a:pt x="136" y="256"/>
                  </a:lnTo>
                  <a:cubicBezTo>
                    <a:pt x="173" y="256"/>
                    <a:pt x="223" y="219"/>
                    <a:pt x="223" y="170"/>
                  </a:cubicBezTo>
                  <a:cubicBezTo>
                    <a:pt x="239" y="133"/>
                    <a:pt x="239" y="83"/>
                    <a:pt x="206" y="29"/>
                  </a:cubicBezTo>
                  <a:cubicBezTo>
                    <a:pt x="206" y="29"/>
                    <a:pt x="190" y="13"/>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5" name="Google Shape;20895;p55"/>
            <p:cNvSpPr/>
            <p:nvPr/>
          </p:nvSpPr>
          <p:spPr>
            <a:xfrm>
              <a:off x="5086875" y="2554050"/>
              <a:ext cx="6000" cy="6550"/>
            </a:xfrm>
            <a:custGeom>
              <a:avLst/>
              <a:gdLst/>
              <a:ahLst/>
              <a:cxnLst/>
              <a:rect l="l" t="t" r="r" b="b"/>
              <a:pathLst>
                <a:path w="240" h="262" extrusionOk="0">
                  <a:moveTo>
                    <a:pt x="111" y="1"/>
                  </a:moveTo>
                  <a:cubicBezTo>
                    <a:pt x="92" y="1"/>
                    <a:pt x="77" y="12"/>
                    <a:pt x="54" y="24"/>
                  </a:cubicBezTo>
                  <a:cubicBezTo>
                    <a:pt x="0" y="78"/>
                    <a:pt x="0" y="160"/>
                    <a:pt x="33" y="214"/>
                  </a:cubicBezTo>
                  <a:cubicBezTo>
                    <a:pt x="55" y="243"/>
                    <a:pt x="87" y="262"/>
                    <a:pt x="120" y="262"/>
                  </a:cubicBezTo>
                  <a:cubicBezTo>
                    <a:pt x="144" y="262"/>
                    <a:pt x="168" y="252"/>
                    <a:pt x="190" y="230"/>
                  </a:cubicBezTo>
                  <a:cubicBezTo>
                    <a:pt x="239" y="181"/>
                    <a:pt x="239" y="111"/>
                    <a:pt x="206" y="41"/>
                  </a:cubicBezTo>
                  <a:cubicBezTo>
                    <a:pt x="190" y="24"/>
                    <a:pt x="190" y="8"/>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6" name="Google Shape;20896;p55"/>
            <p:cNvSpPr/>
            <p:nvPr/>
          </p:nvSpPr>
          <p:spPr>
            <a:xfrm>
              <a:off x="5089850" y="2586075"/>
              <a:ext cx="6525" cy="6600"/>
            </a:xfrm>
            <a:custGeom>
              <a:avLst/>
              <a:gdLst/>
              <a:ahLst/>
              <a:cxnLst/>
              <a:rect l="l" t="t" r="r" b="b"/>
              <a:pathLst>
                <a:path w="261" h="264" extrusionOk="0">
                  <a:moveTo>
                    <a:pt x="130" y="0"/>
                  </a:moveTo>
                  <a:cubicBezTo>
                    <a:pt x="89" y="0"/>
                    <a:pt x="50" y="32"/>
                    <a:pt x="38" y="83"/>
                  </a:cubicBezTo>
                  <a:cubicBezTo>
                    <a:pt x="1" y="153"/>
                    <a:pt x="38" y="219"/>
                    <a:pt x="87" y="256"/>
                  </a:cubicBezTo>
                  <a:cubicBezTo>
                    <a:pt x="98" y="256"/>
                    <a:pt x="109" y="264"/>
                    <a:pt x="122" y="264"/>
                  </a:cubicBezTo>
                  <a:cubicBezTo>
                    <a:pt x="128" y="264"/>
                    <a:pt x="134" y="262"/>
                    <a:pt x="141" y="256"/>
                  </a:cubicBezTo>
                  <a:cubicBezTo>
                    <a:pt x="191" y="256"/>
                    <a:pt x="224" y="219"/>
                    <a:pt x="244" y="186"/>
                  </a:cubicBezTo>
                  <a:cubicBezTo>
                    <a:pt x="261" y="137"/>
                    <a:pt x="244" y="83"/>
                    <a:pt x="224" y="50"/>
                  </a:cubicBezTo>
                  <a:cubicBezTo>
                    <a:pt x="207" y="34"/>
                    <a:pt x="191" y="13"/>
                    <a:pt x="174" y="13"/>
                  </a:cubicBezTo>
                  <a:cubicBezTo>
                    <a:pt x="160" y="4"/>
                    <a:pt x="14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7" name="Google Shape;20897;p55"/>
            <p:cNvSpPr/>
            <p:nvPr/>
          </p:nvSpPr>
          <p:spPr>
            <a:xfrm>
              <a:off x="5052950" y="2453725"/>
              <a:ext cx="3025" cy="6425"/>
            </a:xfrm>
            <a:custGeom>
              <a:avLst/>
              <a:gdLst/>
              <a:ahLst/>
              <a:cxnLst/>
              <a:rect l="l" t="t" r="r" b="b"/>
              <a:pathLst>
                <a:path w="121" h="257" extrusionOk="0">
                  <a:moveTo>
                    <a:pt x="1" y="1"/>
                  </a:moveTo>
                  <a:lnTo>
                    <a:pt x="1" y="256"/>
                  </a:lnTo>
                  <a:cubicBezTo>
                    <a:pt x="50" y="240"/>
                    <a:pt x="87" y="223"/>
                    <a:pt x="104" y="174"/>
                  </a:cubicBezTo>
                  <a:cubicBezTo>
                    <a:pt x="120" y="120"/>
                    <a:pt x="104" y="71"/>
                    <a:pt x="87" y="34"/>
                  </a:cubicBezTo>
                  <a:cubicBezTo>
                    <a:pt x="71" y="17"/>
                    <a:pt x="50" y="17"/>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8" name="Google Shape;20898;p55"/>
            <p:cNvSpPr/>
            <p:nvPr/>
          </p:nvSpPr>
          <p:spPr>
            <a:xfrm>
              <a:off x="5057300" y="2685325"/>
              <a:ext cx="6000" cy="6725"/>
            </a:xfrm>
            <a:custGeom>
              <a:avLst/>
              <a:gdLst/>
              <a:ahLst/>
              <a:cxnLst/>
              <a:rect l="l" t="t" r="r" b="b"/>
              <a:pathLst>
                <a:path w="240" h="269" extrusionOk="0">
                  <a:moveTo>
                    <a:pt x="127" y="0"/>
                  </a:moveTo>
                  <a:cubicBezTo>
                    <a:pt x="86" y="0"/>
                    <a:pt x="45" y="32"/>
                    <a:pt x="33" y="83"/>
                  </a:cubicBezTo>
                  <a:cubicBezTo>
                    <a:pt x="0" y="149"/>
                    <a:pt x="33" y="236"/>
                    <a:pt x="83" y="252"/>
                  </a:cubicBezTo>
                  <a:cubicBezTo>
                    <a:pt x="103" y="269"/>
                    <a:pt x="120" y="269"/>
                    <a:pt x="136" y="269"/>
                  </a:cubicBezTo>
                  <a:cubicBezTo>
                    <a:pt x="186" y="252"/>
                    <a:pt x="223" y="236"/>
                    <a:pt x="239" y="186"/>
                  </a:cubicBezTo>
                  <a:cubicBezTo>
                    <a:pt x="239" y="133"/>
                    <a:pt x="239" y="83"/>
                    <a:pt x="206" y="46"/>
                  </a:cubicBezTo>
                  <a:cubicBezTo>
                    <a:pt x="206" y="30"/>
                    <a:pt x="186" y="13"/>
                    <a:pt x="169" y="13"/>
                  </a:cubicBezTo>
                  <a:cubicBezTo>
                    <a:pt x="156" y="5"/>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9" name="Google Shape;20899;p55"/>
            <p:cNvSpPr/>
            <p:nvPr/>
          </p:nvSpPr>
          <p:spPr>
            <a:xfrm>
              <a:off x="5061525" y="2639375"/>
              <a:ext cx="6100" cy="6825"/>
            </a:xfrm>
            <a:custGeom>
              <a:avLst/>
              <a:gdLst/>
              <a:ahLst/>
              <a:cxnLst/>
              <a:rect l="l" t="t" r="r" b="b"/>
              <a:pathLst>
                <a:path w="244" h="273" extrusionOk="0">
                  <a:moveTo>
                    <a:pt x="130" y="0"/>
                  </a:moveTo>
                  <a:cubicBezTo>
                    <a:pt x="121" y="0"/>
                    <a:pt x="111" y="4"/>
                    <a:pt x="103" y="13"/>
                  </a:cubicBezTo>
                  <a:cubicBezTo>
                    <a:pt x="37" y="13"/>
                    <a:pt x="0" y="83"/>
                    <a:pt x="0" y="149"/>
                  </a:cubicBezTo>
                  <a:cubicBezTo>
                    <a:pt x="17" y="186"/>
                    <a:pt x="17" y="219"/>
                    <a:pt x="54" y="235"/>
                  </a:cubicBezTo>
                  <a:cubicBezTo>
                    <a:pt x="70" y="252"/>
                    <a:pt x="103" y="272"/>
                    <a:pt x="140" y="272"/>
                  </a:cubicBezTo>
                  <a:cubicBezTo>
                    <a:pt x="190" y="252"/>
                    <a:pt x="243" y="186"/>
                    <a:pt x="223" y="116"/>
                  </a:cubicBezTo>
                  <a:cubicBezTo>
                    <a:pt x="223" y="83"/>
                    <a:pt x="206" y="46"/>
                    <a:pt x="173" y="29"/>
                  </a:cubicBezTo>
                  <a:lnTo>
                    <a:pt x="157" y="13"/>
                  </a:ln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0" name="Google Shape;20900;p55"/>
            <p:cNvSpPr/>
            <p:nvPr/>
          </p:nvSpPr>
          <p:spPr>
            <a:xfrm>
              <a:off x="5068425" y="2699775"/>
              <a:ext cx="6000" cy="6675"/>
            </a:xfrm>
            <a:custGeom>
              <a:avLst/>
              <a:gdLst/>
              <a:ahLst/>
              <a:cxnLst/>
              <a:rect l="l" t="t" r="r" b="b"/>
              <a:pathLst>
                <a:path w="240" h="267" extrusionOk="0">
                  <a:moveTo>
                    <a:pt x="103"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39" y="190"/>
                    <a:pt x="223" y="124"/>
                  </a:cubicBezTo>
                  <a:cubicBezTo>
                    <a:pt x="223" y="70"/>
                    <a:pt x="190" y="37"/>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1" name="Google Shape;20901;p55"/>
            <p:cNvSpPr/>
            <p:nvPr/>
          </p:nvSpPr>
          <p:spPr>
            <a:xfrm>
              <a:off x="5054200" y="2653225"/>
              <a:ext cx="6100" cy="6600"/>
            </a:xfrm>
            <a:custGeom>
              <a:avLst/>
              <a:gdLst/>
              <a:ahLst/>
              <a:cxnLst/>
              <a:rect l="l" t="t" r="r" b="b"/>
              <a:pathLst>
                <a:path w="244" h="264" extrusionOk="0">
                  <a:moveTo>
                    <a:pt x="110" y="0"/>
                  </a:moveTo>
                  <a:cubicBezTo>
                    <a:pt x="86" y="0"/>
                    <a:pt x="66" y="13"/>
                    <a:pt x="54" y="27"/>
                  </a:cubicBezTo>
                  <a:cubicBezTo>
                    <a:pt x="0" y="77"/>
                    <a:pt x="0" y="164"/>
                    <a:pt x="37" y="213"/>
                  </a:cubicBezTo>
                  <a:cubicBezTo>
                    <a:pt x="57" y="245"/>
                    <a:pt x="89" y="263"/>
                    <a:pt x="122" y="263"/>
                  </a:cubicBezTo>
                  <a:cubicBezTo>
                    <a:pt x="146" y="263"/>
                    <a:pt x="170" y="254"/>
                    <a:pt x="190" y="234"/>
                  </a:cubicBezTo>
                  <a:cubicBezTo>
                    <a:pt x="244" y="180"/>
                    <a:pt x="244" y="110"/>
                    <a:pt x="207" y="44"/>
                  </a:cubicBezTo>
                  <a:cubicBezTo>
                    <a:pt x="190" y="27"/>
                    <a:pt x="174" y="27"/>
                    <a:pt x="157" y="7"/>
                  </a:cubicBezTo>
                  <a:lnTo>
                    <a:pt x="141" y="7"/>
                  </a:ln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2" name="Google Shape;20902;p55"/>
            <p:cNvSpPr/>
            <p:nvPr/>
          </p:nvSpPr>
          <p:spPr>
            <a:xfrm>
              <a:off x="5052950" y="2746800"/>
              <a:ext cx="4775" cy="6375"/>
            </a:xfrm>
            <a:custGeom>
              <a:avLst/>
              <a:gdLst/>
              <a:ahLst/>
              <a:cxnLst/>
              <a:rect l="l" t="t" r="r" b="b"/>
              <a:pathLst>
                <a:path w="191" h="255" extrusionOk="0">
                  <a:moveTo>
                    <a:pt x="61" y="1"/>
                  </a:moveTo>
                  <a:cubicBezTo>
                    <a:pt x="41" y="1"/>
                    <a:pt x="20" y="9"/>
                    <a:pt x="1" y="28"/>
                  </a:cubicBezTo>
                  <a:lnTo>
                    <a:pt x="1" y="234"/>
                  </a:lnTo>
                  <a:cubicBezTo>
                    <a:pt x="17" y="234"/>
                    <a:pt x="17" y="251"/>
                    <a:pt x="34" y="251"/>
                  </a:cubicBezTo>
                  <a:cubicBezTo>
                    <a:pt x="43" y="254"/>
                    <a:pt x="53" y="255"/>
                    <a:pt x="63" y="255"/>
                  </a:cubicBezTo>
                  <a:cubicBezTo>
                    <a:pt x="109" y="255"/>
                    <a:pt x="157" y="225"/>
                    <a:pt x="174" y="181"/>
                  </a:cubicBezTo>
                  <a:cubicBezTo>
                    <a:pt x="191" y="115"/>
                    <a:pt x="174" y="28"/>
                    <a:pt x="104" y="12"/>
                  </a:cubicBezTo>
                  <a:cubicBezTo>
                    <a:pt x="90" y="5"/>
                    <a:pt x="76"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3" name="Google Shape;20903;p55"/>
            <p:cNvSpPr/>
            <p:nvPr/>
          </p:nvSpPr>
          <p:spPr>
            <a:xfrm>
              <a:off x="5067075" y="2621875"/>
              <a:ext cx="6100" cy="6700"/>
            </a:xfrm>
            <a:custGeom>
              <a:avLst/>
              <a:gdLst/>
              <a:ahLst/>
              <a:cxnLst/>
              <a:rect l="l" t="t" r="r" b="b"/>
              <a:pathLst>
                <a:path w="244" h="268" extrusionOk="0">
                  <a:moveTo>
                    <a:pt x="123" y="0"/>
                  </a:moveTo>
                  <a:cubicBezTo>
                    <a:pt x="117" y="0"/>
                    <a:pt x="111" y="2"/>
                    <a:pt x="104" y="8"/>
                  </a:cubicBezTo>
                  <a:cubicBezTo>
                    <a:pt x="71" y="8"/>
                    <a:pt x="54" y="24"/>
                    <a:pt x="38" y="61"/>
                  </a:cubicBezTo>
                  <a:cubicBezTo>
                    <a:pt x="21" y="78"/>
                    <a:pt x="1" y="111"/>
                    <a:pt x="21" y="148"/>
                  </a:cubicBezTo>
                  <a:cubicBezTo>
                    <a:pt x="21" y="181"/>
                    <a:pt x="38" y="214"/>
                    <a:pt x="54" y="230"/>
                  </a:cubicBezTo>
                  <a:cubicBezTo>
                    <a:pt x="71" y="251"/>
                    <a:pt x="104" y="267"/>
                    <a:pt x="141" y="267"/>
                  </a:cubicBezTo>
                  <a:cubicBezTo>
                    <a:pt x="190" y="251"/>
                    <a:pt x="244" y="181"/>
                    <a:pt x="227" y="111"/>
                  </a:cubicBezTo>
                  <a:cubicBezTo>
                    <a:pt x="227" y="78"/>
                    <a:pt x="207" y="45"/>
                    <a:pt x="190" y="24"/>
                  </a:cubicBezTo>
                  <a:cubicBezTo>
                    <a:pt x="174" y="24"/>
                    <a:pt x="174" y="8"/>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4" name="Google Shape;20904;p55"/>
            <p:cNvSpPr/>
            <p:nvPr/>
          </p:nvSpPr>
          <p:spPr>
            <a:xfrm>
              <a:off x="5052950" y="2703000"/>
              <a:ext cx="4775" cy="6275"/>
            </a:xfrm>
            <a:custGeom>
              <a:avLst/>
              <a:gdLst/>
              <a:ahLst/>
              <a:cxnLst/>
              <a:rect l="l" t="t" r="r" b="b"/>
              <a:pathLst>
                <a:path w="191" h="251" extrusionOk="0">
                  <a:moveTo>
                    <a:pt x="65" y="1"/>
                  </a:moveTo>
                  <a:cubicBezTo>
                    <a:pt x="41" y="1"/>
                    <a:pt x="20" y="9"/>
                    <a:pt x="1" y="28"/>
                  </a:cubicBezTo>
                  <a:lnTo>
                    <a:pt x="1" y="234"/>
                  </a:lnTo>
                  <a:cubicBezTo>
                    <a:pt x="17" y="234"/>
                    <a:pt x="17" y="250"/>
                    <a:pt x="34" y="250"/>
                  </a:cubicBezTo>
                  <a:lnTo>
                    <a:pt x="87" y="250"/>
                  </a:lnTo>
                  <a:cubicBezTo>
                    <a:pt x="120" y="250"/>
                    <a:pt x="153" y="217"/>
                    <a:pt x="174" y="164"/>
                  </a:cubicBezTo>
                  <a:cubicBezTo>
                    <a:pt x="191" y="131"/>
                    <a:pt x="191" y="77"/>
                    <a:pt x="153" y="44"/>
                  </a:cubicBezTo>
                  <a:cubicBezTo>
                    <a:pt x="137" y="28"/>
                    <a:pt x="137" y="11"/>
                    <a:pt x="120" y="11"/>
                  </a:cubicBezTo>
                  <a:cubicBezTo>
                    <a:pt x="100" y="5"/>
                    <a:pt x="82"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5" name="Google Shape;20905;p55"/>
            <p:cNvSpPr/>
            <p:nvPr/>
          </p:nvSpPr>
          <p:spPr>
            <a:xfrm>
              <a:off x="5078725" y="2453725"/>
              <a:ext cx="5175" cy="3100"/>
            </a:xfrm>
            <a:custGeom>
              <a:avLst/>
              <a:gdLst/>
              <a:ahLst/>
              <a:cxnLst/>
              <a:rect l="l" t="t" r="r" b="b"/>
              <a:pathLst>
                <a:path w="207" h="124" extrusionOk="0">
                  <a:moveTo>
                    <a:pt x="1" y="1"/>
                  </a:moveTo>
                  <a:lnTo>
                    <a:pt x="1" y="17"/>
                  </a:lnTo>
                  <a:cubicBezTo>
                    <a:pt x="1" y="78"/>
                    <a:pt x="54" y="124"/>
                    <a:pt x="100" y="124"/>
                  </a:cubicBezTo>
                  <a:cubicBezTo>
                    <a:pt x="107" y="124"/>
                    <a:pt x="114" y="123"/>
                    <a:pt x="120" y="120"/>
                  </a:cubicBezTo>
                  <a:cubicBezTo>
                    <a:pt x="153" y="120"/>
                    <a:pt x="174" y="104"/>
                    <a:pt x="190" y="71"/>
                  </a:cubicBezTo>
                  <a:cubicBezTo>
                    <a:pt x="207" y="71"/>
                    <a:pt x="207" y="50"/>
                    <a:pt x="207" y="50"/>
                  </a:cubicBezTo>
                  <a:cubicBezTo>
                    <a:pt x="137" y="34"/>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6" name="Google Shape;20906;p55"/>
            <p:cNvSpPr/>
            <p:nvPr/>
          </p:nvSpPr>
          <p:spPr>
            <a:xfrm>
              <a:off x="5124700" y="2736225"/>
              <a:ext cx="6000" cy="6550"/>
            </a:xfrm>
            <a:custGeom>
              <a:avLst/>
              <a:gdLst/>
              <a:ahLst/>
              <a:cxnLst/>
              <a:rect l="l" t="t" r="r" b="b"/>
              <a:pathLst>
                <a:path w="240" h="262" extrusionOk="0">
                  <a:moveTo>
                    <a:pt x="134" y="0"/>
                  </a:moveTo>
                  <a:cubicBezTo>
                    <a:pt x="84" y="0"/>
                    <a:pt x="44" y="35"/>
                    <a:pt x="17" y="88"/>
                  </a:cubicBezTo>
                  <a:cubicBezTo>
                    <a:pt x="0" y="158"/>
                    <a:pt x="33" y="228"/>
                    <a:pt x="87" y="245"/>
                  </a:cubicBezTo>
                  <a:cubicBezTo>
                    <a:pt x="104" y="261"/>
                    <a:pt x="120" y="261"/>
                    <a:pt x="136" y="261"/>
                  </a:cubicBezTo>
                  <a:cubicBezTo>
                    <a:pt x="169" y="261"/>
                    <a:pt x="207" y="228"/>
                    <a:pt x="223" y="175"/>
                  </a:cubicBezTo>
                  <a:cubicBezTo>
                    <a:pt x="240" y="125"/>
                    <a:pt x="240" y="72"/>
                    <a:pt x="207" y="39"/>
                  </a:cubicBezTo>
                  <a:cubicBezTo>
                    <a:pt x="190" y="22"/>
                    <a:pt x="190" y="22"/>
                    <a:pt x="169"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7" name="Google Shape;20907;p55"/>
            <p:cNvSpPr/>
            <p:nvPr/>
          </p:nvSpPr>
          <p:spPr>
            <a:xfrm>
              <a:off x="5191700" y="2661125"/>
              <a:ext cx="6000" cy="6675"/>
            </a:xfrm>
            <a:custGeom>
              <a:avLst/>
              <a:gdLst/>
              <a:ahLst/>
              <a:cxnLst/>
              <a:rect l="l" t="t" r="r" b="b"/>
              <a:pathLst>
                <a:path w="240" h="267" extrusionOk="0">
                  <a:moveTo>
                    <a:pt x="103" y="0"/>
                  </a:moveTo>
                  <a:cubicBezTo>
                    <a:pt x="50" y="21"/>
                    <a:pt x="0" y="87"/>
                    <a:pt x="17" y="157"/>
                  </a:cubicBezTo>
                  <a:cubicBezTo>
                    <a:pt x="17" y="190"/>
                    <a:pt x="33" y="227"/>
                    <a:pt x="50" y="243"/>
                  </a:cubicBezTo>
                  <a:cubicBezTo>
                    <a:pt x="76" y="255"/>
                    <a:pt x="92" y="267"/>
                    <a:pt x="111" y="267"/>
                  </a:cubicBezTo>
                  <a:cubicBezTo>
                    <a:pt x="118" y="267"/>
                    <a:pt x="127" y="265"/>
                    <a:pt x="136" y="260"/>
                  </a:cubicBezTo>
                  <a:cubicBezTo>
                    <a:pt x="206" y="260"/>
                    <a:pt x="239" y="190"/>
                    <a:pt x="223" y="124"/>
                  </a:cubicBezTo>
                  <a:cubicBezTo>
                    <a:pt x="223" y="87"/>
                    <a:pt x="206" y="54"/>
                    <a:pt x="190" y="37"/>
                  </a:cubicBezTo>
                  <a:cubicBezTo>
                    <a:pt x="169" y="21"/>
                    <a:pt x="169"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8" name="Google Shape;20908;p55"/>
            <p:cNvSpPr/>
            <p:nvPr/>
          </p:nvSpPr>
          <p:spPr>
            <a:xfrm>
              <a:off x="5216125" y="2644250"/>
              <a:ext cx="6100" cy="6550"/>
            </a:xfrm>
            <a:custGeom>
              <a:avLst/>
              <a:gdLst/>
              <a:ahLst/>
              <a:cxnLst/>
              <a:rect l="l" t="t" r="r" b="b"/>
              <a:pathLst>
                <a:path w="244" h="262" extrusionOk="0">
                  <a:moveTo>
                    <a:pt x="94" y="0"/>
                  </a:moveTo>
                  <a:cubicBezTo>
                    <a:pt x="76" y="0"/>
                    <a:pt x="61" y="12"/>
                    <a:pt x="38" y="24"/>
                  </a:cubicBezTo>
                  <a:cubicBezTo>
                    <a:pt x="17" y="40"/>
                    <a:pt x="0" y="77"/>
                    <a:pt x="0" y="110"/>
                  </a:cubicBezTo>
                  <a:cubicBezTo>
                    <a:pt x="0" y="143"/>
                    <a:pt x="0" y="180"/>
                    <a:pt x="17" y="213"/>
                  </a:cubicBezTo>
                  <a:cubicBezTo>
                    <a:pt x="48" y="242"/>
                    <a:pt x="86" y="261"/>
                    <a:pt x="117" y="261"/>
                  </a:cubicBezTo>
                  <a:cubicBezTo>
                    <a:pt x="140" y="261"/>
                    <a:pt x="160" y="252"/>
                    <a:pt x="174" y="230"/>
                  </a:cubicBezTo>
                  <a:cubicBezTo>
                    <a:pt x="223" y="180"/>
                    <a:pt x="244" y="110"/>
                    <a:pt x="190" y="40"/>
                  </a:cubicBezTo>
                  <a:cubicBezTo>
                    <a:pt x="190" y="24"/>
                    <a:pt x="174" y="7"/>
                    <a:pt x="157" y="7"/>
                  </a:cubicBezTo>
                  <a:lnTo>
                    <a:pt x="120" y="7"/>
                  </a:lnTo>
                  <a:cubicBezTo>
                    <a:pt x="110" y="2"/>
                    <a:pt x="102"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9" name="Google Shape;20909;p55"/>
            <p:cNvSpPr/>
            <p:nvPr/>
          </p:nvSpPr>
          <p:spPr>
            <a:xfrm>
              <a:off x="5207575" y="2706250"/>
              <a:ext cx="6000" cy="6425"/>
            </a:xfrm>
            <a:custGeom>
              <a:avLst/>
              <a:gdLst/>
              <a:ahLst/>
              <a:cxnLst/>
              <a:rect l="l" t="t" r="r" b="b"/>
              <a:pathLst>
                <a:path w="240" h="257" extrusionOk="0">
                  <a:moveTo>
                    <a:pt x="103" y="1"/>
                  </a:moveTo>
                  <a:cubicBezTo>
                    <a:pt x="33" y="1"/>
                    <a:pt x="0" y="71"/>
                    <a:pt x="17" y="137"/>
                  </a:cubicBezTo>
                  <a:cubicBezTo>
                    <a:pt x="17" y="174"/>
                    <a:pt x="33" y="207"/>
                    <a:pt x="50" y="224"/>
                  </a:cubicBezTo>
                  <a:cubicBezTo>
                    <a:pt x="87" y="257"/>
                    <a:pt x="103" y="257"/>
                    <a:pt x="136" y="257"/>
                  </a:cubicBezTo>
                  <a:cubicBezTo>
                    <a:pt x="190" y="240"/>
                    <a:pt x="239" y="174"/>
                    <a:pt x="223" y="104"/>
                  </a:cubicBezTo>
                  <a:cubicBezTo>
                    <a:pt x="223" y="71"/>
                    <a:pt x="206" y="34"/>
                    <a:pt x="190" y="17"/>
                  </a:cubicBezTo>
                  <a:cubicBezTo>
                    <a:pt x="173"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0" name="Google Shape;20910;p55"/>
            <p:cNvSpPr/>
            <p:nvPr/>
          </p:nvSpPr>
          <p:spPr>
            <a:xfrm>
              <a:off x="5218300" y="2624225"/>
              <a:ext cx="6000" cy="6675"/>
            </a:xfrm>
            <a:custGeom>
              <a:avLst/>
              <a:gdLst/>
              <a:ahLst/>
              <a:cxnLst/>
              <a:rect l="l" t="t" r="r" b="b"/>
              <a:pathLst>
                <a:path w="240" h="267" extrusionOk="0">
                  <a:moveTo>
                    <a:pt x="103" y="0"/>
                  </a:moveTo>
                  <a:cubicBezTo>
                    <a:pt x="54" y="17"/>
                    <a:pt x="0" y="87"/>
                    <a:pt x="17" y="157"/>
                  </a:cubicBezTo>
                  <a:cubicBezTo>
                    <a:pt x="17" y="190"/>
                    <a:pt x="33" y="223"/>
                    <a:pt x="54" y="239"/>
                  </a:cubicBezTo>
                  <a:cubicBezTo>
                    <a:pt x="77" y="254"/>
                    <a:pt x="92" y="267"/>
                    <a:pt x="111" y="267"/>
                  </a:cubicBezTo>
                  <a:cubicBezTo>
                    <a:pt x="119" y="267"/>
                    <a:pt x="127" y="265"/>
                    <a:pt x="136" y="260"/>
                  </a:cubicBezTo>
                  <a:cubicBezTo>
                    <a:pt x="206" y="260"/>
                    <a:pt x="239" y="190"/>
                    <a:pt x="223" y="120"/>
                  </a:cubicBezTo>
                  <a:cubicBezTo>
                    <a:pt x="223" y="87"/>
                    <a:pt x="206" y="54"/>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1" name="Google Shape;20911;p55"/>
            <p:cNvSpPr/>
            <p:nvPr/>
          </p:nvSpPr>
          <p:spPr>
            <a:xfrm>
              <a:off x="5217475" y="2671725"/>
              <a:ext cx="6000" cy="6625"/>
            </a:xfrm>
            <a:custGeom>
              <a:avLst/>
              <a:gdLst/>
              <a:ahLst/>
              <a:cxnLst/>
              <a:rect l="l" t="t" r="r" b="b"/>
              <a:pathLst>
                <a:path w="240" h="265" extrusionOk="0">
                  <a:moveTo>
                    <a:pt x="106" y="0"/>
                  </a:moveTo>
                  <a:cubicBezTo>
                    <a:pt x="83" y="0"/>
                    <a:pt x="61" y="14"/>
                    <a:pt x="50" y="25"/>
                  </a:cubicBezTo>
                  <a:cubicBezTo>
                    <a:pt x="0" y="75"/>
                    <a:pt x="0" y="162"/>
                    <a:pt x="33" y="215"/>
                  </a:cubicBezTo>
                  <a:cubicBezTo>
                    <a:pt x="50" y="232"/>
                    <a:pt x="87" y="248"/>
                    <a:pt x="103" y="265"/>
                  </a:cubicBezTo>
                  <a:cubicBezTo>
                    <a:pt x="136" y="265"/>
                    <a:pt x="169" y="248"/>
                    <a:pt x="190" y="232"/>
                  </a:cubicBezTo>
                  <a:cubicBezTo>
                    <a:pt x="206" y="215"/>
                    <a:pt x="223" y="178"/>
                    <a:pt x="239" y="145"/>
                  </a:cubicBezTo>
                  <a:cubicBezTo>
                    <a:pt x="239" y="112"/>
                    <a:pt x="223" y="75"/>
                    <a:pt x="206" y="42"/>
                  </a:cubicBezTo>
                  <a:cubicBezTo>
                    <a:pt x="190" y="25"/>
                    <a:pt x="169" y="25"/>
                    <a:pt x="153" y="9"/>
                  </a:cubicBezTo>
                  <a:lnTo>
                    <a:pt x="136" y="9"/>
                  </a:lnTo>
                  <a:cubicBezTo>
                    <a:pt x="126" y="3"/>
                    <a:pt x="11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2" name="Google Shape;20912;p55"/>
            <p:cNvSpPr/>
            <p:nvPr/>
          </p:nvSpPr>
          <p:spPr>
            <a:xfrm>
              <a:off x="5195500" y="2694475"/>
              <a:ext cx="6125" cy="6575"/>
            </a:xfrm>
            <a:custGeom>
              <a:avLst/>
              <a:gdLst/>
              <a:ahLst/>
              <a:cxnLst/>
              <a:rect l="l" t="t" r="r" b="b"/>
              <a:pathLst>
                <a:path w="245" h="263" extrusionOk="0">
                  <a:moveTo>
                    <a:pt x="119" y="0"/>
                  </a:moveTo>
                  <a:cubicBezTo>
                    <a:pt x="76" y="0"/>
                    <a:pt x="33" y="22"/>
                    <a:pt x="17" y="76"/>
                  </a:cubicBezTo>
                  <a:cubicBezTo>
                    <a:pt x="1" y="146"/>
                    <a:pt x="17" y="233"/>
                    <a:pt x="87" y="249"/>
                  </a:cubicBezTo>
                  <a:cubicBezTo>
                    <a:pt x="102" y="258"/>
                    <a:pt x="117" y="262"/>
                    <a:pt x="132" y="262"/>
                  </a:cubicBezTo>
                  <a:cubicBezTo>
                    <a:pt x="173" y="262"/>
                    <a:pt x="211" y="231"/>
                    <a:pt x="224" y="179"/>
                  </a:cubicBezTo>
                  <a:cubicBezTo>
                    <a:pt x="244" y="109"/>
                    <a:pt x="224" y="43"/>
                    <a:pt x="158"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3" name="Google Shape;20913;p55"/>
            <p:cNvSpPr/>
            <p:nvPr/>
          </p:nvSpPr>
          <p:spPr>
            <a:xfrm>
              <a:off x="5200250" y="2719975"/>
              <a:ext cx="6525" cy="6400"/>
            </a:xfrm>
            <a:custGeom>
              <a:avLst/>
              <a:gdLst/>
              <a:ahLst/>
              <a:cxnLst/>
              <a:rect l="l" t="t" r="r" b="b"/>
              <a:pathLst>
                <a:path w="261" h="256" extrusionOk="0">
                  <a:moveTo>
                    <a:pt x="137" y="0"/>
                  </a:moveTo>
                  <a:cubicBezTo>
                    <a:pt x="104" y="0"/>
                    <a:pt x="87" y="0"/>
                    <a:pt x="54" y="37"/>
                  </a:cubicBezTo>
                  <a:cubicBezTo>
                    <a:pt x="17" y="70"/>
                    <a:pt x="1" y="157"/>
                    <a:pt x="34" y="206"/>
                  </a:cubicBezTo>
                  <a:cubicBezTo>
                    <a:pt x="64" y="237"/>
                    <a:pt x="101" y="256"/>
                    <a:pt x="132" y="256"/>
                  </a:cubicBezTo>
                  <a:cubicBezTo>
                    <a:pt x="155" y="256"/>
                    <a:pt x="176" y="246"/>
                    <a:pt x="190" y="223"/>
                  </a:cubicBezTo>
                  <a:cubicBezTo>
                    <a:pt x="240" y="190"/>
                    <a:pt x="260" y="103"/>
                    <a:pt x="207"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4" name="Google Shape;20914;p55"/>
            <p:cNvSpPr/>
            <p:nvPr/>
          </p:nvSpPr>
          <p:spPr>
            <a:xfrm>
              <a:off x="5203650" y="2752125"/>
              <a:ext cx="6100" cy="6525"/>
            </a:xfrm>
            <a:custGeom>
              <a:avLst/>
              <a:gdLst/>
              <a:ahLst/>
              <a:cxnLst/>
              <a:rect l="l" t="t" r="r" b="b"/>
              <a:pathLst>
                <a:path w="244" h="261" extrusionOk="0">
                  <a:moveTo>
                    <a:pt x="129" y="1"/>
                  </a:moveTo>
                  <a:cubicBezTo>
                    <a:pt x="83" y="1"/>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5" name="Google Shape;20915;p55"/>
            <p:cNvSpPr/>
            <p:nvPr/>
          </p:nvSpPr>
          <p:spPr>
            <a:xfrm>
              <a:off x="5213125" y="2594400"/>
              <a:ext cx="5600" cy="6650"/>
            </a:xfrm>
            <a:custGeom>
              <a:avLst/>
              <a:gdLst/>
              <a:ahLst/>
              <a:cxnLst/>
              <a:rect l="l" t="t" r="r" b="b"/>
              <a:pathLst>
                <a:path w="224" h="266" extrusionOk="0">
                  <a:moveTo>
                    <a:pt x="116" y="1"/>
                  </a:moveTo>
                  <a:cubicBezTo>
                    <a:pt x="108" y="1"/>
                    <a:pt x="98" y="3"/>
                    <a:pt x="87" y="10"/>
                  </a:cubicBezTo>
                  <a:cubicBezTo>
                    <a:pt x="34" y="10"/>
                    <a:pt x="1" y="76"/>
                    <a:pt x="1" y="146"/>
                  </a:cubicBezTo>
                  <a:cubicBezTo>
                    <a:pt x="1" y="179"/>
                    <a:pt x="17" y="216"/>
                    <a:pt x="54" y="232"/>
                  </a:cubicBezTo>
                  <a:cubicBezTo>
                    <a:pt x="71" y="249"/>
                    <a:pt x="104" y="265"/>
                    <a:pt x="120" y="265"/>
                  </a:cubicBezTo>
                  <a:cubicBezTo>
                    <a:pt x="191" y="249"/>
                    <a:pt x="224" y="179"/>
                    <a:pt x="224" y="113"/>
                  </a:cubicBezTo>
                  <a:cubicBezTo>
                    <a:pt x="224" y="76"/>
                    <a:pt x="207" y="43"/>
                    <a:pt x="174" y="26"/>
                  </a:cubicBezTo>
                  <a:lnTo>
                    <a:pt x="158" y="10"/>
                  </a:lnTo>
                  <a:cubicBezTo>
                    <a:pt x="144" y="10"/>
                    <a:pt x="13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6" name="Google Shape;20916;p55"/>
            <p:cNvSpPr/>
            <p:nvPr/>
          </p:nvSpPr>
          <p:spPr>
            <a:xfrm>
              <a:off x="5239325" y="2560200"/>
              <a:ext cx="6100" cy="6525"/>
            </a:xfrm>
            <a:custGeom>
              <a:avLst/>
              <a:gdLst/>
              <a:ahLst/>
              <a:cxnLst/>
              <a:rect l="l" t="t" r="r" b="b"/>
              <a:pathLst>
                <a:path w="244" h="261" extrusionOk="0">
                  <a:moveTo>
                    <a:pt x="103" y="1"/>
                  </a:moveTo>
                  <a:cubicBezTo>
                    <a:pt x="70" y="1"/>
                    <a:pt x="54" y="17"/>
                    <a:pt x="37" y="54"/>
                  </a:cubicBezTo>
                  <a:cubicBezTo>
                    <a:pt x="17" y="71"/>
                    <a:pt x="0" y="104"/>
                    <a:pt x="17" y="141"/>
                  </a:cubicBezTo>
                  <a:cubicBezTo>
                    <a:pt x="17" y="174"/>
                    <a:pt x="37" y="207"/>
                    <a:pt x="54" y="223"/>
                  </a:cubicBezTo>
                  <a:cubicBezTo>
                    <a:pt x="87" y="261"/>
                    <a:pt x="103" y="261"/>
                    <a:pt x="140" y="261"/>
                  </a:cubicBezTo>
                  <a:cubicBezTo>
                    <a:pt x="206" y="244"/>
                    <a:pt x="243" y="174"/>
                    <a:pt x="223" y="104"/>
                  </a:cubicBezTo>
                  <a:cubicBezTo>
                    <a:pt x="223" y="71"/>
                    <a:pt x="206" y="38"/>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7" name="Google Shape;20917;p55"/>
            <p:cNvSpPr/>
            <p:nvPr/>
          </p:nvSpPr>
          <p:spPr>
            <a:xfrm>
              <a:off x="5220050" y="2608425"/>
              <a:ext cx="6000" cy="6475"/>
            </a:xfrm>
            <a:custGeom>
              <a:avLst/>
              <a:gdLst/>
              <a:ahLst/>
              <a:cxnLst/>
              <a:rect l="l" t="t" r="r" b="b"/>
              <a:pathLst>
                <a:path w="240" h="259" extrusionOk="0">
                  <a:moveTo>
                    <a:pt x="110" y="1"/>
                  </a:moveTo>
                  <a:cubicBezTo>
                    <a:pt x="70" y="1"/>
                    <a:pt x="29" y="32"/>
                    <a:pt x="17" y="84"/>
                  </a:cubicBezTo>
                  <a:cubicBezTo>
                    <a:pt x="0" y="150"/>
                    <a:pt x="17" y="220"/>
                    <a:pt x="87" y="253"/>
                  </a:cubicBezTo>
                  <a:cubicBezTo>
                    <a:pt x="96" y="257"/>
                    <a:pt x="106" y="258"/>
                    <a:pt x="116" y="258"/>
                  </a:cubicBezTo>
                  <a:cubicBezTo>
                    <a:pt x="161" y="258"/>
                    <a:pt x="209" y="224"/>
                    <a:pt x="223" y="170"/>
                  </a:cubicBezTo>
                  <a:cubicBezTo>
                    <a:pt x="239" y="100"/>
                    <a:pt x="223" y="30"/>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8" name="Google Shape;20918;p55"/>
            <p:cNvSpPr/>
            <p:nvPr/>
          </p:nvSpPr>
          <p:spPr>
            <a:xfrm>
              <a:off x="5246225" y="25894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0" y="223"/>
                  </a:cubicBezTo>
                  <a:cubicBezTo>
                    <a:pt x="70" y="256"/>
                    <a:pt x="103" y="256"/>
                    <a:pt x="120" y="256"/>
                  </a:cubicBezTo>
                  <a:cubicBezTo>
                    <a:pt x="190" y="240"/>
                    <a:pt x="223" y="170"/>
                    <a:pt x="223" y="104"/>
                  </a:cubicBezTo>
                  <a:cubicBezTo>
                    <a:pt x="223" y="67"/>
                    <a:pt x="206" y="34"/>
                    <a:pt x="174"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9" name="Google Shape;20919;p55"/>
            <p:cNvSpPr/>
            <p:nvPr/>
          </p:nvSpPr>
          <p:spPr>
            <a:xfrm>
              <a:off x="5232925" y="2620825"/>
              <a:ext cx="6425" cy="6325"/>
            </a:xfrm>
            <a:custGeom>
              <a:avLst/>
              <a:gdLst/>
              <a:ahLst/>
              <a:cxnLst/>
              <a:rect l="l" t="t" r="r" b="b"/>
              <a:pathLst>
                <a:path w="257" h="253" extrusionOk="0">
                  <a:moveTo>
                    <a:pt x="137" y="0"/>
                  </a:moveTo>
                  <a:cubicBezTo>
                    <a:pt x="120" y="0"/>
                    <a:pt x="87" y="0"/>
                    <a:pt x="50" y="17"/>
                  </a:cubicBezTo>
                  <a:cubicBezTo>
                    <a:pt x="17" y="66"/>
                    <a:pt x="0" y="153"/>
                    <a:pt x="33" y="206"/>
                  </a:cubicBezTo>
                  <a:cubicBezTo>
                    <a:pt x="65" y="235"/>
                    <a:pt x="100" y="253"/>
                    <a:pt x="135" y="253"/>
                  </a:cubicBezTo>
                  <a:cubicBezTo>
                    <a:pt x="160" y="253"/>
                    <a:pt x="184" y="243"/>
                    <a:pt x="207" y="223"/>
                  </a:cubicBezTo>
                  <a:cubicBezTo>
                    <a:pt x="240" y="190"/>
                    <a:pt x="256" y="103"/>
                    <a:pt x="223" y="50"/>
                  </a:cubicBezTo>
                  <a:cubicBezTo>
                    <a:pt x="207" y="33"/>
                    <a:pt x="19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0" name="Google Shape;20920;p55"/>
            <p:cNvSpPr/>
            <p:nvPr/>
          </p:nvSpPr>
          <p:spPr>
            <a:xfrm>
              <a:off x="5234575" y="2577425"/>
              <a:ext cx="6100" cy="6400"/>
            </a:xfrm>
            <a:custGeom>
              <a:avLst/>
              <a:gdLst/>
              <a:ahLst/>
              <a:cxnLst/>
              <a:rect l="l" t="t" r="r" b="b"/>
              <a:pathLst>
                <a:path w="244" h="256" extrusionOk="0">
                  <a:moveTo>
                    <a:pt x="104" y="0"/>
                  </a:moveTo>
                  <a:cubicBezTo>
                    <a:pt x="104" y="0"/>
                    <a:pt x="87" y="0"/>
                    <a:pt x="87" y="17"/>
                  </a:cubicBezTo>
                  <a:cubicBezTo>
                    <a:pt x="38" y="33"/>
                    <a:pt x="0" y="87"/>
                    <a:pt x="21" y="153"/>
                  </a:cubicBezTo>
                  <a:cubicBezTo>
                    <a:pt x="21" y="190"/>
                    <a:pt x="38" y="206"/>
                    <a:pt x="54" y="239"/>
                  </a:cubicBezTo>
                  <a:cubicBezTo>
                    <a:pt x="87" y="256"/>
                    <a:pt x="104" y="256"/>
                    <a:pt x="141" y="256"/>
                  </a:cubicBezTo>
                  <a:cubicBezTo>
                    <a:pt x="207" y="239"/>
                    <a:pt x="244" y="173"/>
                    <a:pt x="244" y="103"/>
                  </a:cubicBezTo>
                  <a:cubicBezTo>
                    <a:pt x="227" y="103"/>
                    <a:pt x="227" y="87"/>
                    <a:pt x="227" y="70"/>
                  </a:cubicBezTo>
                  <a:cubicBezTo>
                    <a:pt x="207" y="50"/>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1" name="Google Shape;20921;p55"/>
            <p:cNvSpPr/>
            <p:nvPr/>
          </p:nvSpPr>
          <p:spPr>
            <a:xfrm>
              <a:off x="5224275" y="2656700"/>
              <a:ext cx="6100" cy="6600"/>
            </a:xfrm>
            <a:custGeom>
              <a:avLst/>
              <a:gdLst/>
              <a:ahLst/>
              <a:cxnLst/>
              <a:rect l="l" t="t" r="r" b="b"/>
              <a:pathLst>
                <a:path w="244" h="264" extrusionOk="0">
                  <a:moveTo>
                    <a:pt x="123" y="1"/>
                  </a:moveTo>
                  <a:cubicBezTo>
                    <a:pt x="117" y="1"/>
                    <a:pt x="110" y="3"/>
                    <a:pt x="103" y="8"/>
                  </a:cubicBezTo>
                  <a:cubicBezTo>
                    <a:pt x="37" y="8"/>
                    <a:pt x="0" y="74"/>
                    <a:pt x="21" y="144"/>
                  </a:cubicBezTo>
                  <a:cubicBezTo>
                    <a:pt x="21" y="177"/>
                    <a:pt x="37" y="214"/>
                    <a:pt x="54" y="231"/>
                  </a:cubicBezTo>
                  <a:cubicBezTo>
                    <a:pt x="87" y="247"/>
                    <a:pt x="103" y="264"/>
                    <a:pt x="140" y="264"/>
                  </a:cubicBezTo>
                  <a:cubicBezTo>
                    <a:pt x="173" y="247"/>
                    <a:pt x="190" y="231"/>
                    <a:pt x="206" y="214"/>
                  </a:cubicBezTo>
                  <a:cubicBezTo>
                    <a:pt x="227" y="177"/>
                    <a:pt x="243" y="144"/>
                    <a:pt x="227" y="111"/>
                  </a:cubicBezTo>
                  <a:cubicBezTo>
                    <a:pt x="227" y="74"/>
                    <a:pt x="206" y="41"/>
                    <a:pt x="190" y="25"/>
                  </a:cubicBezTo>
                  <a:cubicBezTo>
                    <a:pt x="173" y="25"/>
                    <a:pt x="173" y="8"/>
                    <a:pt x="157" y="8"/>
                  </a:cubicBezTo>
                  <a:cubicBezTo>
                    <a:pt x="146" y="8"/>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2" name="Google Shape;20922;p55"/>
            <p:cNvSpPr/>
            <p:nvPr/>
          </p:nvSpPr>
          <p:spPr>
            <a:xfrm>
              <a:off x="5230350" y="2670275"/>
              <a:ext cx="6425" cy="6550"/>
            </a:xfrm>
            <a:custGeom>
              <a:avLst/>
              <a:gdLst/>
              <a:ahLst/>
              <a:cxnLst/>
              <a:rect l="l" t="t" r="r" b="b"/>
              <a:pathLst>
                <a:path w="257" h="262" extrusionOk="0">
                  <a:moveTo>
                    <a:pt x="127" y="1"/>
                  </a:moveTo>
                  <a:cubicBezTo>
                    <a:pt x="87" y="1"/>
                    <a:pt x="46" y="32"/>
                    <a:pt x="33" y="83"/>
                  </a:cubicBezTo>
                  <a:cubicBezTo>
                    <a:pt x="0" y="149"/>
                    <a:pt x="33" y="220"/>
                    <a:pt x="87" y="253"/>
                  </a:cubicBezTo>
                  <a:cubicBezTo>
                    <a:pt x="98" y="253"/>
                    <a:pt x="109" y="262"/>
                    <a:pt x="120" y="262"/>
                  </a:cubicBezTo>
                  <a:cubicBezTo>
                    <a:pt x="125" y="262"/>
                    <a:pt x="131" y="259"/>
                    <a:pt x="136" y="253"/>
                  </a:cubicBezTo>
                  <a:cubicBezTo>
                    <a:pt x="190" y="253"/>
                    <a:pt x="223" y="220"/>
                    <a:pt x="240" y="187"/>
                  </a:cubicBezTo>
                  <a:cubicBezTo>
                    <a:pt x="256" y="133"/>
                    <a:pt x="240" y="83"/>
                    <a:pt x="207" y="46"/>
                  </a:cubicBezTo>
                  <a:cubicBezTo>
                    <a:pt x="207" y="30"/>
                    <a:pt x="190"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3" name="Google Shape;20923;p55"/>
            <p:cNvSpPr/>
            <p:nvPr/>
          </p:nvSpPr>
          <p:spPr>
            <a:xfrm>
              <a:off x="5227775" y="2684150"/>
              <a:ext cx="5575" cy="6525"/>
            </a:xfrm>
            <a:custGeom>
              <a:avLst/>
              <a:gdLst/>
              <a:ahLst/>
              <a:cxnLst/>
              <a:rect l="l" t="t" r="r" b="b"/>
              <a:pathLst>
                <a:path w="223" h="261" extrusionOk="0">
                  <a:moveTo>
                    <a:pt x="99" y="1"/>
                  </a:moveTo>
                  <a:cubicBezTo>
                    <a:pt x="57" y="1"/>
                    <a:pt x="13" y="23"/>
                    <a:pt x="0" y="77"/>
                  </a:cubicBezTo>
                  <a:lnTo>
                    <a:pt x="0" y="147"/>
                  </a:lnTo>
                  <a:cubicBezTo>
                    <a:pt x="0" y="196"/>
                    <a:pt x="33" y="233"/>
                    <a:pt x="66" y="250"/>
                  </a:cubicBezTo>
                  <a:cubicBezTo>
                    <a:pt x="82" y="257"/>
                    <a:pt x="99" y="261"/>
                    <a:pt x="116" y="261"/>
                  </a:cubicBezTo>
                  <a:cubicBezTo>
                    <a:pt x="139" y="261"/>
                    <a:pt x="160" y="253"/>
                    <a:pt x="169" y="233"/>
                  </a:cubicBezTo>
                  <a:cubicBezTo>
                    <a:pt x="190" y="213"/>
                    <a:pt x="206" y="196"/>
                    <a:pt x="206" y="180"/>
                  </a:cubicBezTo>
                  <a:cubicBezTo>
                    <a:pt x="223" y="110"/>
                    <a:pt x="206" y="44"/>
                    <a:pt x="136" y="7"/>
                  </a:cubicBezTo>
                  <a:cubicBezTo>
                    <a:pt x="125" y="3"/>
                    <a:pt x="112"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4" name="Google Shape;20924;p55"/>
            <p:cNvSpPr/>
            <p:nvPr/>
          </p:nvSpPr>
          <p:spPr>
            <a:xfrm>
              <a:off x="5183550" y="2646825"/>
              <a:ext cx="6000" cy="6575"/>
            </a:xfrm>
            <a:custGeom>
              <a:avLst/>
              <a:gdLst/>
              <a:ahLst/>
              <a:cxnLst/>
              <a:rect l="l" t="t" r="r" b="b"/>
              <a:pathLst>
                <a:path w="240" h="263" extrusionOk="0">
                  <a:moveTo>
                    <a:pt x="110" y="0"/>
                  </a:moveTo>
                  <a:cubicBezTo>
                    <a:pt x="91" y="0"/>
                    <a:pt x="73" y="12"/>
                    <a:pt x="50" y="24"/>
                  </a:cubicBezTo>
                  <a:cubicBezTo>
                    <a:pt x="17" y="77"/>
                    <a:pt x="1" y="160"/>
                    <a:pt x="34" y="213"/>
                  </a:cubicBezTo>
                  <a:cubicBezTo>
                    <a:pt x="50" y="230"/>
                    <a:pt x="83" y="246"/>
                    <a:pt x="120" y="263"/>
                  </a:cubicBezTo>
                  <a:cubicBezTo>
                    <a:pt x="137" y="263"/>
                    <a:pt x="170" y="246"/>
                    <a:pt x="186" y="230"/>
                  </a:cubicBezTo>
                  <a:cubicBezTo>
                    <a:pt x="223" y="213"/>
                    <a:pt x="240" y="180"/>
                    <a:pt x="240" y="143"/>
                  </a:cubicBezTo>
                  <a:cubicBezTo>
                    <a:pt x="240" y="110"/>
                    <a:pt x="223" y="77"/>
                    <a:pt x="207" y="40"/>
                  </a:cubicBezTo>
                  <a:cubicBezTo>
                    <a:pt x="207" y="24"/>
                    <a:pt x="186" y="7"/>
                    <a:pt x="170" y="7"/>
                  </a:cubicBezTo>
                  <a:lnTo>
                    <a:pt x="137" y="7"/>
                  </a:lnTo>
                  <a:cubicBezTo>
                    <a:pt x="127" y="2"/>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5" name="Google Shape;20925;p55"/>
            <p:cNvSpPr/>
            <p:nvPr/>
          </p:nvSpPr>
          <p:spPr>
            <a:xfrm>
              <a:off x="5145325" y="2685750"/>
              <a:ext cx="6000" cy="6450"/>
            </a:xfrm>
            <a:custGeom>
              <a:avLst/>
              <a:gdLst/>
              <a:ahLst/>
              <a:cxnLst/>
              <a:rect l="l" t="t" r="r" b="b"/>
              <a:pathLst>
                <a:path w="240" h="258" extrusionOk="0">
                  <a:moveTo>
                    <a:pt x="103" y="0"/>
                  </a:moveTo>
                  <a:cubicBezTo>
                    <a:pt x="86" y="0"/>
                    <a:pt x="68" y="5"/>
                    <a:pt x="49" y="13"/>
                  </a:cubicBezTo>
                  <a:cubicBezTo>
                    <a:pt x="33" y="29"/>
                    <a:pt x="17" y="46"/>
                    <a:pt x="17" y="83"/>
                  </a:cubicBezTo>
                  <a:cubicBezTo>
                    <a:pt x="0" y="116"/>
                    <a:pt x="0" y="132"/>
                    <a:pt x="0" y="169"/>
                  </a:cubicBezTo>
                  <a:cubicBezTo>
                    <a:pt x="17" y="202"/>
                    <a:pt x="33" y="235"/>
                    <a:pt x="66" y="252"/>
                  </a:cubicBezTo>
                  <a:cubicBezTo>
                    <a:pt x="80" y="256"/>
                    <a:pt x="92" y="258"/>
                    <a:pt x="105" y="258"/>
                  </a:cubicBezTo>
                  <a:cubicBezTo>
                    <a:pt x="156" y="258"/>
                    <a:pt x="196" y="226"/>
                    <a:pt x="223" y="186"/>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6" name="Google Shape;20926;p55"/>
            <p:cNvSpPr/>
            <p:nvPr/>
          </p:nvSpPr>
          <p:spPr>
            <a:xfrm>
              <a:off x="5141400" y="2733275"/>
              <a:ext cx="6100" cy="6500"/>
            </a:xfrm>
            <a:custGeom>
              <a:avLst/>
              <a:gdLst/>
              <a:ahLst/>
              <a:cxnLst/>
              <a:rect l="l" t="t" r="r" b="b"/>
              <a:pathLst>
                <a:path w="244" h="260" extrusionOk="0">
                  <a:moveTo>
                    <a:pt x="103" y="0"/>
                  </a:moveTo>
                  <a:cubicBezTo>
                    <a:pt x="37" y="21"/>
                    <a:pt x="0" y="70"/>
                    <a:pt x="17" y="157"/>
                  </a:cubicBezTo>
                  <a:cubicBezTo>
                    <a:pt x="17" y="190"/>
                    <a:pt x="37" y="206"/>
                    <a:pt x="54" y="227"/>
                  </a:cubicBezTo>
                  <a:cubicBezTo>
                    <a:pt x="87" y="260"/>
                    <a:pt x="103" y="260"/>
                    <a:pt x="141" y="260"/>
                  </a:cubicBezTo>
                  <a:cubicBezTo>
                    <a:pt x="190" y="243"/>
                    <a:pt x="244"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7" name="Google Shape;20927;p55"/>
            <p:cNvSpPr/>
            <p:nvPr/>
          </p:nvSpPr>
          <p:spPr>
            <a:xfrm>
              <a:off x="5140150" y="2655125"/>
              <a:ext cx="6000" cy="6525"/>
            </a:xfrm>
            <a:custGeom>
              <a:avLst/>
              <a:gdLst/>
              <a:ahLst/>
              <a:cxnLst/>
              <a:rect l="l" t="t" r="r" b="b"/>
              <a:pathLst>
                <a:path w="240" h="261" extrusionOk="0">
                  <a:moveTo>
                    <a:pt x="104" y="1"/>
                  </a:moveTo>
                  <a:cubicBezTo>
                    <a:pt x="67" y="17"/>
                    <a:pt x="50" y="34"/>
                    <a:pt x="34" y="55"/>
                  </a:cubicBezTo>
                  <a:cubicBezTo>
                    <a:pt x="17" y="88"/>
                    <a:pt x="1" y="121"/>
                    <a:pt x="17" y="158"/>
                  </a:cubicBezTo>
                  <a:cubicBezTo>
                    <a:pt x="17" y="191"/>
                    <a:pt x="34" y="224"/>
                    <a:pt x="50" y="240"/>
                  </a:cubicBezTo>
                  <a:cubicBezTo>
                    <a:pt x="87" y="261"/>
                    <a:pt x="104" y="261"/>
                    <a:pt x="137" y="261"/>
                  </a:cubicBezTo>
                  <a:cubicBezTo>
                    <a:pt x="207" y="261"/>
                    <a:pt x="240" y="191"/>
                    <a:pt x="224" y="121"/>
                  </a:cubicBezTo>
                  <a:cubicBezTo>
                    <a:pt x="224" y="88"/>
                    <a:pt x="207" y="55"/>
                    <a:pt x="191"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8" name="Google Shape;20928;p55"/>
            <p:cNvSpPr/>
            <p:nvPr/>
          </p:nvSpPr>
          <p:spPr>
            <a:xfrm>
              <a:off x="5157775" y="2730825"/>
              <a:ext cx="5600" cy="6550"/>
            </a:xfrm>
            <a:custGeom>
              <a:avLst/>
              <a:gdLst/>
              <a:ahLst/>
              <a:cxnLst/>
              <a:rect l="l" t="t" r="r" b="b"/>
              <a:pathLst>
                <a:path w="224" h="262" extrusionOk="0">
                  <a:moveTo>
                    <a:pt x="129" y="0"/>
                  </a:moveTo>
                  <a:cubicBezTo>
                    <a:pt x="120" y="0"/>
                    <a:pt x="112" y="5"/>
                    <a:pt x="104" y="16"/>
                  </a:cubicBezTo>
                  <a:cubicBezTo>
                    <a:pt x="34" y="16"/>
                    <a:pt x="1" y="82"/>
                    <a:pt x="1" y="152"/>
                  </a:cubicBezTo>
                  <a:cubicBezTo>
                    <a:pt x="1" y="185"/>
                    <a:pt x="17" y="222"/>
                    <a:pt x="50" y="238"/>
                  </a:cubicBezTo>
                  <a:cubicBezTo>
                    <a:pt x="62" y="250"/>
                    <a:pt x="84" y="262"/>
                    <a:pt x="108" y="262"/>
                  </a:cubicBezTo>
                  <a:cubicBezTo>
                    <a:pt x="117" y="262"/>
                    <a:pt x="127" y="260"/>
                    <a:pt x="137" y="255"/>
                  </a:cubicBezTo>
                  <a:cubicBezTo>
                    <a:pt x="153" y="255"/>
                    <a:pt x="186" y="238"/>
                    <a:pt x="207" y="201"/>
                  </a:cubicBezTo>
                  <a:cubicBezTo>
                    <a:pt x="224" y="185"/>
                    <a:pt x="224" y="152"/>
                    <a:pt x="224" y="119"/>
                  </a:cubicBezTo>
                  <a:cubicBezTo>
                    <a:pt x="224" y="82"/>
                    <a:pt x="207" y="49"/>
                    <a:pt x="170" y="32"/>
                  </a:cubicBezTo>
                  <a:cubicBezTo>
                    <a:pt x="170" y="16"/>
                    <a:pt x="153" y="16"/>
                    <a:pt x="153" y="16"/>
                  </a:cubicBezTo>
                  <a:cubicBezTo>
                    <a:pt x="145" y="5"/>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9" name="Google Shape;20929;p55"/>
            <p:cNvSpPr/>
            <p:nvPr/>
          </p:nvSpPr>
          <p:spPr>
            <a:xfrm>
              <a:off x="5146950" y="2668100"/>
              <a:ext cx="6125" cy="6850"/>
            </a:xfrm>
            <a:custGeom>
              <a:avLst/>
              <a:gdLst/>
              <a:ahLst/>
              <a:cxnLst/>
              <a:rect l="l" t="t" r="r" b="b"/>
              <a:pathLst>
                <a:path w="245" h="274" extrusionOk="0">
                  <a:moveTo>
                    <a:pt x="132" y="1"/>
                  </a:moveTo>
                  <a:cubicBezTo>
                    <a:pt x="91" y="1"/>
                    <a:pt x="50" y="32"/>
                    <a:pt x="38" y="84"/>
                  </a:cubicBezTo>
                  <a:cubicBezTo>
                    <a:pt x="1" y="154"/>
                    <a:pt x="38" y="236"/>
                    <a:pt x="88" y="257"/>
                  </a:cubicBezTo>
                  <a:cubicBezTo>
                    <a:pt x="104" y="257"/>
                    <a:pt x="125" y="274"/>
                    <a:pt x="141" y="274"/>
                  </a:cubicBezTo>
                  <a:cubicBezTo>
                    <a:pt x="191" y="257"/>
                    <a:pt x="228" y="220"/>
                    <a:pt x="244" y="187"/>
                  </a:cubicBezTo>
                  <a:cubicBezTo>
                    <a:pt x="244" y="133"/>
                    <a:pt x="244" y="84"/>
                    <a:pt x="207" y="51"/>
                  </a:cubicBezTo>
                  <a:cubicBezTo>
                    <a:pt x="207" y="30"/>
                    <a:pt x="191" y="14"/>
                    <a:pt x="174" y="14"/>
                  </a:cubicBezTo>
                  <a:cubicBezTo>
                    <a:pt x="161" y="5"/>
                    <a:pt x="146"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0" name="Google Shape;20930;p55"/>
            <p:cNvSpPr/>
            <p:nvPr/>
          </p:nvSpPr>
          <p:spPr>
            <a:xfrm>
              <a:off x="5127275" y="2686475"/>
              <a:ext cx="6000" cy="6675"/>
            </a:xfrm>
            <a:custGeom>
              <a:avLst/>
              <a:gdLst/>
              <a:ahLst/>
              <a:cxnLst/>
              <a:rect l="l" t="t" r="r" b="b"/>
              <a:pathLst>
                <a:path w="240" h="267" extrusionOk="0">
                  <a:moveTo>
                    <a:pt x="137" y="0"/>
                  </a:moveTo>
                  <a:cubicBezTo>
                    <a:pt x="104" y="0"/>
                    <a:pt x="66" y="17"/>
                    <a:pt x="50" y="37"/>
                  </a:cubicBezTo>
                  <a:cubicBezTo>
                    <a:pt x="1" y="87"/>
                    <a:pt x="1" y="157"/>
                    <a:pt x="33" y="223"/>
                  </a:cubicBezTo>
                  <a:cubicBezTo>
                    <a:pt x="52" y="253"/>
                    <a:pt x="82" y="266"/>
                    <a:pt x="114" y="266"/>
                  </a:cubicBezTo>
                  <a:cubicBezTo>
                    <a:pt x="140" y="266"/>
                    <a:pt x="167" y="258"/>
                    <a:pt x="190" y="244"/>
                  </a:cubicBezTo>
                  <a:cubicBezTo>
                    <a:pt x="240" y="190"/>
                    <a:pt x="240" y="103"/>
                    <a:pt x="207" y="54"/>
                  </a:cubicBezTo>
                  <a:cubicBezTo>
                    <a:pt x="190" y="37"/>
                    <a:pt x="19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1" name="Google Shape;20931;p55"/>
            <p:cNvSpPr/>
            <p:nvPr/>
          </p:nvSpPr>
          <p:spPr>
            <a:xfrm>
              <a:off x="5134600" y="2672750"/>
              <a:ext cx="6000" cy="6425"/>
            </a:xfrm>
            <a:custGeom>
              <a:avLst/>
              <a:gdLst/>
              <a:ahLst/>
              <a:cxnLst/>
              <a:rect l="l" t="t" r="r" b="b"/>
              <a:pathLst>
                <a:path w="240" h="257" extrusionOk="0">
                  <a:moveTo>
                    <a:pt x="103" y="1"/>
                  </a:moveTo>
                  <a:cubicBezTo>
                    <a:pt x="33" y="17"/>
                    <a:pt x="0" y="88"/>
                    <a:pt x="0" y="154"/>
                  </a:cubicBezTo>
                  <a:cubicBezTo>
                    <a:pt x="17" y="191"/>
                    <a:pt x="33" y="224"/>
                    <a:pt x="50" y="240"/>
                  </a:cubicBezTo>
                  <a:cubicBezTo>
                    <a:pt x="66" y="257"/>
                    <a:pt x="103" y="257"/>
                    <a:pt x="136" y="257"/>
                  </a:cubicBezTo>
                  <a:cubicBezTo>
                    <a:pt x="186" y="240"/>
                    <a:pt x="239" y="191"/>
                    <a:pt x="223" y="104"/>
                  </a:cubicBezTo>
                  <a:cubicBezTo>
                    <a:pt x="223" y="71"/>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2" name="Google Shape;20932;p55"/>
            <p:cNvSpPr/>
            <p:nvPr/>
          </p:nvSpPr>
          <p:spPr>
            <a:xfrm>
              <a:off x="5130275" y="2718825"/>
              <a:ext cx="6400" cy="6325"/>
            </a:xfrm>
            <a:custGeom>
              <a:avLst/>
              <a:gdLst/>
              <a:ahLst/>
              <a:cxnLst/>
              <a:rect l="l" t="t" r="r" b="b"/>
              <a:pathLst>
                <a:path w="256" h="253" extrusionOk="0">
                  <a:moveTo>
                    <a:pt x="128" y="0"/>
                  </a:moveTo>
                  <a:cubicBezTo>
                    <a:pt x="86" y="0"/>
                    <a:pt x="45" y="32"/>
                    <a:pt x="33" y="83"/>
                  </a:cubicBezTo>
                  <a:cubicBezTo>
                    <a:pt x="0" y="149"/>
                    <a:pt x="33" y="219"/>
                    <a:pt x="87" y="252"/>
                  </a:cubicBezTo>
                  <a:lnTo>
                    <a:pt x="136" y="252"/>
                  </a:lnTo>
                  <a:cubicBezTo>
                    <a:pt x="190" y="252"/>
                    <a:pt x="223" y="219"/>
                    <a:pt x="239" y="166"/>
                  </a:cubicBezTo>
                  <a:cubicBezTo>
                    <a:pt x="256" y="133"/>
                    <a:pt x="239" y="83"/>
                    <a:pt x="206" y="46"/>
                  </a:cubicBezTo>
                  <a:cubicBezTo>
                    <a:pt x="206" y="30"/>
                    <a:pt x="190" y="13"/>
                    <a:pt x="173" y="13"/>
                  </a:cubicBezTo>
                  <a:cubicBezTo>
                    <a:pt x="159" y="5"/>
                    <a:pt x="14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3" name="Google Shape;20933;p55"/>
            <p:cNvSpPr/>
            <p:nvPr/>
          </p:nvSpPr>
          <p:spPr>
            <a:xfrm>
              <a:off x="5173250" y="2555975"/>
              <a:ext cx="5575" cy="6425"/>
            </a:xfrm>
            <a:custGeom>
              <a:avLst/>
              <a:gdLst/>
              <a:ahLst/>
              <a:cxnLst/>
              <a:rect l="l" t="t" r="r" b="b"/>
              <a:pathLst>
                <a:path w="223" h="257" extrusionOk="0">
                  <a:moveTo>
                    <a:pt x="83" y="1"/>
                  </a:moveTo>
                  <a:cubicBezTo>
                    <a:pt x="66" y="1"/>
                    <a:pt x="33" y="17"/>
                    <a:pt x="17" y="50"/>
                  </a:cubicBezTo>
                  <a:cubicBezTo>
                    <a:pt x="0" y="83"/>
                    <a:pt x="0" y="120"/>
                    <a:pt x="0" y="153"/>
                  </a:cubicBezTo>
                  <a:cubicBezTo>
                    <a:pt x="0" y="186"/>
                    <a:pt x="17" y="207"/>
                    <a:pt x="33" y="240"/>
                  </a:cubicBezTo>
                  <a:cubicBezTo>
                    <a:pt x="66" y="256"/>
                    <a:pt x="103" y="256"/>
                    <a:pt x="120" y="256"/>
                  </a:cubicBezTo>
                  <a:cubicBezTo>
                    <a:pt x="186" y="240"/>
                    <a:pt x="223" y="186"/>
                    <a:pt x="223" y="104"/>
                  </a:cubicBezTo>
                  <a:cubicBezTo>
                    <a:pt x="206" y="67"/>
                    <a:pt x="18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4" name="Google Shape;20934;p55"/>
            <p:cNvSpPr/>
            <p:nvPr/>
          </p:nvSpPr>
          <p:spPr>
            <a:xfrm>
              <a:off x="5177875" y="2586525"/>
              <a:ext cx="6125" cy="6475"/>
            </a:xfrm>
            <a:custGeom>
              <a:avLst/>
              <a:gdLst/>
              <a:ahLst/>
              <a:cxnLst/>
              <a:rect l="l" t="t" r="r" b="b"/>
              <a:pathLst>
                <a:path w="245" h="259" extrusionOk="0">
                  <a:moveTo>
                    <a:pt x="108" y="0"/>
                  </a:moveTo>
                  <a:cubicBezTo>
                    <a:pt x="93" y="0"/>
                    <a:pt x="79" y="5"/>
                    <a:pt x="71" y="16"/>
                  </a:cubicBezTo>
                  <a:cubicBezTo>
                    <a:pt x="38" y="32"/>
                    <a:pt x="21" y="49"/>
                    <a:pt x="21" y="82"/>
                  </a:cubicBezTo>
                  <a:cubicBezTo>
                    <a:pt x="1" y="119"/>
                    <a:pt x="1" y="135"/>
                    <a:pt x="21" y="168"/>
                  </a:cubicBezTo>
                  <a:cubicBezTo>
                    <a:pt x="21" y="201"/>
                    <a:pt x="54" y="238"/>
                    <a:pt x="71" y="255"/>
                  </a:cubicBezTo>
                  <a:cubicBezTo>
                    <a:pt x="83" y="258"/>
                    <a:pt x="94" y="259"/>
                    <a:pt x="105" y="259"/>
                  </a:cubicBezTo>
                  <a:cubicBezTo>
                    <a:pt x="158" y="259"/>
                    <a:pt x="197" y="226"/>
                    <a:pt x="228" y="168"/>
                  </a:cubicBezTo>
                  <a:cubicBezTo>
                    <a:pt x="244" y="119"/>
                    <a:pt x="207" y="32"/>
                    <a:pt x="158" y="16"/>
                  </a:cubicBezTo>
                  <a:cubicBezTo>
                    <a:pt x="141" y="5"/>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5" name="Google Shape;20935;p55"/>
            <p:cNvSpPr/>
            <p:nvPr/>
          </p:nvSpPr>
          <p:spPr>
            <a:xfrm>
              <a:off x="5179625" y="2568900"/>
              <a:ext cx="6525" cy="6375"/>
            </a:xfrm>
            <a:custGeom>
              <a:avLst/>
              <a:gdLst/>
              <a:ahLst/>
              <a:cxnLst/>
              <a:rect l="l" t="t" r="r" b="b"/>
              <a:pathLst>
                <a:path w="261" h="255" extrusionOk="0">
                  <a:moveTo>
                    <a:pt x="129" y="1"/>
                  </a:moveTo>
                  <a:cubicBezTo>
                    <a:pt x="88" y="1"/>
                    <a:pt x="49" y="34"/>
                    <a:pt x="34" y="82"/>
                  </a:cubicBezTo>
                  <a:cubicBezTo>
                    <a:pt x="1" y="152"/>
                    <a:pt x="34" y="222"/>
                    <a:pt x="88" y="255"/>
                  </a:cubicBezTo>
                  <a:lnTo>
                    <a:pt x="137" y="255"/>
                  </a:lnTo>
                  <a:cubicBezTo>
                    <a:pt x="191" y="255"/>
                    <a:pt x="224" y="222"/>
                    <a:pt x="240" y="185"/>
                  </a:cubicBezTo>
                  <a:cubicBezTo>
                    <a:pt x="261" y="135"/>
                    <a:pt x="240" y="82"/>
                    <a:pt x="224" y="49"/>
                  </a:cubicBezTo>
                  <a:cubicBezTo>
                    <a:pt x="207" y="32"/>
                    <a:pt x="191" y="16"/>
                    <a:pt x="174" y="16"/>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6" name="Google Shape;20936;p55"/>
            <p:cNvSpPr/>
            <p:nvPr/>
          </p:nvSpPr>
          <p:spPr>
            <a:xfrm>
              <a:off x="5186550" y="2677100"/>
              <a:ext cx="6000" cy="6400"/>
            </a:xfrm>
            <a:custGeom>
              <a:avLst/>
              <a:gdLst/>
              <a:ahLst/>
              <a:cxnLst/>
              <a:rect l="l" t="t" r="r" b="b"/>
              <a:pathLst>
                <a:path w="240" h="256" extrusionOk="0">
                  <a:moveTo>
                    <a:pt x="136" y="0"/>
                  </a:moveTo>
                  <a:cubicBezTo>
                    <a:pt x="103" y="0"/>
                    <a:pt x="66" y="0"/>
                    <a:pt x="50" y="33"/>
                  </a:cubicBezTo>
                  <a:cubicBezTo>
                    <a:pt x="0" y="66"/>
                    <a:pt x="0" y="153"/>
                    <a:pt x="33" y="206"/>
                  </a:cubicBezTo>
                  <a:cubicBezTo>
                    <a:pt x="50" y="239"/>
                    <a:pt x="87" y="256"/>
                    <a:pt x="103" y="256"/>
                  </a:cubicBezTo>
                  <a:cubicBezTo>
                    <a:pt x="136" y="256"/>
                    <a:pt x="169" y="256"/>
                    <a:pt x="190" y="223"/>
                  </a:cubicBezTo>
                  <a:cubicBezTo>
                    <a:pt x="239" y="186"/>
                    <a:pt x="239" y="103"/>
                    <a:pt x="206" y="50"/>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7" name="Google Shape;20937;p55"/>
            <p:cNvSpPr/>
            <p:nvPr/>
          </p:nvSpPr>
          <p:spPr>
            <a:xfrm>
              <a:off x="5250025" y="2572275"/>
              <a:ext cx="5700" cy="6925"/>
            </a:xfrm>
            <a:custGeom>
              <a:avLst/>
              <a:gdLst/>
              <a:ahLst/>
              <a:cxnLst/>
              <a:rect l="l" t="t" r="r" b="b"/>
              <a:pathLst>
                <a:path w="228" h="277" extrusionOk="0">
                  <a:moveTo>
                    <a:pt x="141" y="0"/>
                  </a:moveTo>
                  <a:cubicBezTo>
                    <a:pt x="104" y="0"/>
                    <a:pt x="87" y="17"/>
                    <a:pt x="54" y="33"/>
                  </a:cubicBezTo>
                  <a:cubicBezTo>
                    <a:pt x="22" y="87"/>
                    <a:pt x="1" y="153"/>
                    <a:pt x="38" y="223"/>
                  </a:cubicBezTo>
                  <a:cubicBezTo>
                    <a:pt x="54" y="239"/>
                    <a:pt x="87" y="256"/>
                    <a:pt x="125" y="276"/>
                  </a:cubicBezTo>
                  <a:cubicBezTo>
                    <a:pt x="141" y="276"/>
                    <a:pt x="174" y="256"/>
                    <a:pt x="191" y="239"/>
                  </a:cubicBezTo>
                  <a:cubicBezTo>
                    <a:pt x="207" y="223"/>
                    <a:pt x="228" y="206"/>
                    <a:pt x="228" y="190"/>
                  </a:cubicBezTo>
                  <a:cubicBezTo>
                    <a:pt x="207" y="136"/>
                    <a:pt x="174" y="70"/>
                    <a:pt x="158" y="17"/>
                  </a:cubicBezTo>
                  <a:cubicBezTo>
                    <a:pt x="158" y="17"/>
                    <a:pt x="141"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8" name="Google Shape;20938;p55"/>
            <p:cNvSpPr/>
            <p:nvPr/>
          </p:nvSpPr>
          <p:spPr>
            <a:xfrm>
              <a:off x="5174075" y="2634100"/>
              <a:ext cx="6000" cy="6425"/>
            </a:xfrm>
            <a:custGeom>
              <a:avLst/>
              <a:gdLst/>
              <a:ahLst/>
              <a:cxnLst/>
              <a:rect l="l" t="t" r="r" b="b"/>
              <a:pathLst>
                <a:path w="240" h="257" extrusionOk="0">
                  <a:moveTo>
                    <a:pt x="103" y="1"/>
                  </a:moveTo>
                  <a:cubicBezTo>
                    <a:pt x="50" y="1"/>
                    <a:pt x="0" y="71"/>
                    <a:pt x="17" y="137"/>
                  </a:cubicBezTo>
                  <a:cubicBezTo>
                    <a:pt x="17" y="174"/>
                    <a:pt x="33" y="207"/>
                    <a:pt x="50" y="224"/>
                  </a:cubicBezTo>
                  <a:cubicBezTo>
                    <a:pt x="87" y="257"/>
                    <a:pt x="103" y="257"/>
                    <a:pt x="136" y="257"/>
                  </a:cubicBezTo>
                  <a:cubicBezTo>
                    <a:pt x="206" y="240"/>
                    <a:pt x="239" y="174"/>
                    <a:pt x="239" y="104"/>
                  </a:cubicBezTo>
                  <a:cubicBezTo>
                    <a:pt x="223" y="50"/>
                    <a:pt x="20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9" name="Google Shape;20939;p55"/>
            <p:cNvSpPr/>
            <p:nvPr/>
          </p:nvSpPr>
          <p:spPr>
            <a:xfrm>
              <a:off x="5162000" y="2665850"/>
              <a:ext cx="5600" cy="6525"/>
            </a:xfrm>
            <a:custGeom>
              <a:avLst/>
              <a:gdLst/>
              <a:ahLst/>
              <a:cxnLst/>
              <a:rect l="l" t="t" r="r" b="b"/>
              <a:pathLst>
                <a:path w="224" h="261" extrusionOk="0">
                  <a:moveTo>
                    <a:pt x="141" y="1"/>
                  </a:moveTo>
                  <a:cubicBezTo>
                    <a:pt x="104" y="1"/>
                    <a:pt x="71" y="17"/>
                    <a:pt x="55" y="38"/>
                  </a:cubicBezTo>
                  <a:cubicBezTo>
                    <a:pt x="1" y="71"/>
                    <a:pt x="1" y="157"/>
                    <a:pt x="38" y="207"/>
                  </a:cubicBezTo>
                  <a:cubicBezTo>
                    <a:pt x="55" y="244"/>
                    <a:pt x="71" y="260"/>
                    <a:pt x="104" y="260"/>
                  </a:cubicBezTo>
                  <a:cubicBezTo>
                    <a:pt x="141" y="260"/>
                    <a:pt x="174" y="260"/>
                    <a:pt x="191" y="244"/>
                  </a:cubicBezTo>
                  <a:cubicBezTo>
                    <a:pt x="207" y="207"/>
                    <a:pt x="224" y="190"/>
                    <a:pt x="224" y="157"/>
                  </a:cubicBezTo>
                  <a:cubicBezTo>
                    <a:pt x="224" y="120"/>
                    <a:pt x="224" y="87"/>
                    <a:pt x="207" y="54"/>
                  </a:cubicBezTo>
                  <a:cubicBezTo>
                    <a:pt x="191" y="38"/>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0" name="Google Shape;20940;p55"/>
            <p:cNvSpPr/>
            <p:nvPr/>
          </p:nvSpPr>
          <p:spPr>
            <a:xfrm>
              <a:off x="5159025" y="2715525"/>
              <a:ext cx="6000" cy="6625"/>
            </a:xfrm>
            <a:custGeom>
              <a:avLst/>
              <a:gdLst/>
              <a:ahLst/>
              <a:cxnLst/>
              <a:rect l="l" t="t" r="r" b="b"/>
              <a:pathLst>
                <a:path w="240" h="265" extrusionOk="0">
                  <a:moveTo>
                    <a:pt x="120" y="0"/>
                  </a:moveTo>
                  <a:cubicBezTo>
                    <a:pt x="114" y="0"/>
                    <a:pt x="109" y="2"/>
                    <a:pt x="103" y="9"/>
                  </a:cubicBezTo>
                  <a:cubicBezTo>
                    <a:pt x="54" y="9"/>
                    <a:pt x="0" y="75"/>
                    <a:pt x="17" y="145"/>
                  </a:cubicBezTo>
                  <a:cubicBezTo>
                    <a:pt x="17" y="215"/>
                    <a:pt x="87" y="265"/>
                    <a:pt x="136" y="265"/>
                  </a:cubicBezTo>
                  <a:cubicBezTo>
                    <a:pt x="174" y="248"/>
                    <a:pt x="190" y="232"/>
                    <a:pt x="207" y="215"/>
                  </a:cubicBezTo>
                  <a:cubicBezTo>
                    <a:pt x="223" y="178"/>
                    <a:pt x="239" y="145"/>
                    <a:pt x="223" y="112"/>
                  </a:cubicBezTo>
                  <a:cubicBezTo>
                    <a:pt x="223" y="75"/>
                    <a:pt x="207" y="42"/>
                    <a:pt x="190" y="26"/>
                  </a:cubicBezTo>
                  <a:cubicBezTo>
                    <a:pt x="174" y="26"/>
                    <a:pt x="174" y="9"/>
                    <a:pt x="157" y="9"/>
                  </a:cubicBezTo>
                  <a:cubicBezTo>
                    <a:pt x="143" y="9"/>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1" name="Google Shape;20941;p55"/>
            <p:cNvSpPr/>
            <p:nvPr/>
          </p:nvSpPr>
          <p:spPr>
            <a:xfrm>
              <a:off x="5165000" y="2695425"/>
              <a:ext cx="6525" cy="6625"/>
            </a:xfrm>
            <a:custGeom>
              <a:avLst/>
              <a:gdLst/>
              <a:ahLst/>
              <a:cxnLst/>
              <a:rect l="l" t="t" r="r" b="b"/>
              <a:pathLst>
                <a:path w="261" h="265" extrusionOk="0">
                  <a:moveTo>
                    <a:pt x="147" y="1"/>
                  </a:moveTo>
                  <a:cubicBezTo>
                    <a:pt x="102" y="1"/>
                    <a:pt x="51" y="34"/>
                    <a:pt x="38" y="92"/>
                  </a:cubicBezTo>
                  <a:cubicBezTo>
                    <a:pt x="0" y="158"/>
                    <a:pt x="38" y="228"/>
                    <a:pt x="87" y="261"/>
                  </a:cubicBezTo>
                  <a:cubicBezTo>
                    <a:pt x="99" y="264"/>
                    <a:pt x="110" y="265"/>
                    <a:pt x="121" y="265"/>
                  </a:cubicBezTo>
                  <a:cubicBezTo>
                    <a:pt x="174" y="265"/>
                    <a:pt x="213" y="232"/>
                    <a:pt x="244" y="174"/>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42" name="Google Shape;20942;p55"/>
          <p:cNvSpPr/>
          <p:nvPr/>
        </p:nvSpPr>
        <p:spPr>
          <a:xfrm flipH="1">
            <a:off x="6431825" y="4615050"/>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3" name="Google Shape;20943;p55"/>
          <p:cNvSpPr/>
          <p:nvPr/>
        </p:nvSpPr>
        <p:spPr>
          <a:xfrm flipH="1">
            <a:off x="8253969" y="353387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4" name="Google Shape;20944;p55"/>
          <p:cNvSpPr/>
          <p:nvPr/>
        </p:nvSpPr>
        <p:spPr>
          <a:xfrm rot="10800000">
            <a:off x="6690125" y="3203971"/>
            <a:ext cx="2453875" cy="1939529"/>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5" name="Google Shape;20945;p55"/>
          <p:cNvSpPr/>
          <p:nvPr/>
        </p:nvSpPr>
        <p:spPr>
          <a:xfrm rot="8405528" flipH="1">
            <a:off x="157178" y="1820773"/>
            <a:ext cx="513994" cy="42055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6" name="Google Shape;20946;p55"/>
          <p:cNvSpPr/>
          <p:nvPr/>
        </p:nvSpPr>
        <p:spPr>
          <a:xfrm flipH="1">
            <a:off x="-691437" y="4063624"/>
            <a:ext cx="1543786" cy="169387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45"/>
        <p:cNvGrpSpPr/>
        <p:nvPr/>
      </p:nvGrpSpPr>
      <p:grpSpPr>
        <a:xfrm>
          <a:off x="0" y="0"/>
          <a:ext cx="0" cy="0"/>
          <a:chOff x="0" y="0"/>
          <a:chExt cx="0" cy="0"/>
        </a:xfrm>
      </p:grpSpPr>
      <p:sp>
        <p:nvSpPr>
          <p:cNvPr id="1046" name="Google Shape;1046;p5"/>
          <p:cNvSpPr/>
          <p:nvPr/>
        </p:nvSpPr>
        <p:spPr>
          <a:xfrm>
            <a:off x="-283175" y="-97650"/>
            <a:ext cx="4689787" cy="5352837"/>
          </a:xfrm>
          <a:custGeom>
            <a:avLst/>
            <a:gdLst/>
            <a:ahLst/>
            <a:cxnLst/>
            <a:rect l="l" t="t" r="r" b="b"/>
            <a:pathLst>
              <a:path w="15099" h="17234" extrusionOk="0">
                <a:moveTo>
                  <a:pt x="0" y="0"/>
                </a:moveTo>
                <a:lnTo>
                  <a:pt x="0" y="17197"/>
                </a:lnTo>
                <a:lnTo>
                  <a:pt x="13915" y="17234"/>
                </a:lnTo>
                <a:cubicBezTo>
                  <a:pt x="13915" y="17234"/>
                  <a:pt x="14995" y="15688"/>
                  <a:pt x="15049" y="12266"/>
                </a:cubicBezTo>
                <a:cubicBezTo>
                  <a:pt x="15098" y="6564"/>
                  <a:pt x="11816" y="0"/>
                  <a:pt x="11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
          <p:cNvSpPr txBox="1">
            <a:spLocks noGrp="1"/>
          </p:cNvSpPr>
          <p:nvPr>
            <p:ph type="title"/>
          </p:nvPr>
        </p:nvSpPr>
        <p:spPr>
          <a:xfrm>
            <a:off x="720000" y="1812450"/>
            <a:ext cx="2344800" cy="1518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8" name="Google Shape;1048;p5"/>
          <p:cNvSpPr txBox="1">
            <a:spLocks noGrp="1"/>
          </p:cNvSpPr>
          <p:nvPr>
            <p:ph type="body" idx="1"/>
          </p:nvPr>
        </p:nvSpPr>
        <p:spPr>
          <a:xfrm>
            <a:off x="4977825" y="1397225"/>
            <a:ext cx="2885400" cy="100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756458"/>
              </a:buClr>
              <a:buSzPts val="1400"/>
              <a:buChar char="●"/>
              <a:defRPr sz="1600">
                <a:solidFill>
                  <a:schemeClr val="lt1"/>
                </a:solidFill>
              </a:defRPr>
            </a:lvl1pPr>
            <a:lvl2pPr marL="914400" lvl="1" indent="-304800" rtl="0">
              <a:spcBef>
                <a:spcPts val="0"/>
              </a:spcBef>
              <a:spcAft>
                <a:spcPts val="0"/>
              </a:spcAft>
              <a:buClr>
                <a:srgbClr val="756458"/>
              </a:buClr>
              <a:buSzPts val="1200"/>
              <a:buChar char="○"/>
              <a:defRPr sz="1200">
                <a:solidFill>
                  <a:srgbClr val="756458"/>
                </a:solidFill>
              </a:defRPr>
            </a:lvl2pPr>
            <a:lvl3pPr marL="1371600" lvl="2" indent="-304800" rtl="0">
              <a:spcBef>
                <a:spcPts val="1600"/>
              </a:spcBef>
              <a:spcAft>
                <a:spcPts val="0"/>
              </a:spcAft>
              <a:buClr>
                <a:srgbClr val="756458"/>
              </a:buClr>
              <a:buSzPts val="1200"/>
              <a:buChar char="■"/>
              <a:defRPr sz="1200">
                <a:solidFill>
                  <a:srgbClr val="756458"/>
                </a:solidFill>
              </a:defRPr>
            </a:lvl3pPr>
            <a:lvl4pPr marL="1828800" lvl="3" indent="-304800" rtl="0">
              <a:spcBef>
                <a:spcPts val="1600"/>
              </a:spcBef>
              <a:spcAft>
                <a:spcPts val="0"/>
              </a:spcAft>
              <a:buClr>
                <a:srgbClr val="756458"/>
              </a:buClr>
              <a:buSzPts val="1200"/>
              <a:buChar char="●"/>
              <a:defRPr sz="1200">
                <a:solidFill>
                  <a:srgbClr val="756458"/>
                </a:solidFill>
              </a:defRPr>
            </a:lvl4pPr>
            <a:lvl5pPr marL="2286000" lvl="4" indent="-304800" rtl="0">
              <a:spcBef>
                <a:spcPts val="1600"/>
              </a:spcBef>
              <a:spcAft>
                <a:spcPts val="0"/>
              </a:spcAft>
              <a:buClr>
                <a:srgbClr val="756458"/>
              </a:buClr>
              <a:buSzPts val="1200"/>
              <a:buChar char="○"/>
              <a:defRPr sz="1200">
                <a:solidFill>
                  <a:srgbClr val="756458"/>
                </a:solidFill>
              </a:defRPr>
            </a:lvl5pPr>
            <a:lvl6pPr marL="2743200" lvl="5" indent="-304800" rtl="0">
              <a:spcBef>
                <a:spcPts val="1600"/>
              </a:spcBef>
              <a:spcAft>
                <a:spcPts val="0"/>
              </a:spcAft>
              <a:buClr>
                <a:srgbClr val="756458"/>
              </a:buClr>
              <a:buSzPts val="1200"/>
              <a:buChar char="■"/>
              <a:defRPr sz="1200">
                <a:solidFill>
                  <a:srgbClr val="756458"/>
                </a:solidFill>
              </a:defRPr>
            </a:lvl6pPr>
            <a:lvl7pPr marL="3200400" lvl="6" indent="-304800" rtl="0">
              <a:spcBef>
                <a:spcPts val="1600"/>
              </a:spcBef>
              <a:spcAft>
                <a:spcPts val="0"/>
              </a:spcAft>
              <a:buClr>
                <a:srgbClr val="756458"/>
              </a:buClr>
              <a:buSzPts val="1200"/>
              <a:buChar char="●"/>
              <a:defRPr sz="1200">
                <a:solidFill>
                  <a:srgbClr val="756458"/>
                </a:solidFill>
              </a:defRPr>
            </a:lvl7pPr>
            <a:lvl8pPr marL="3657600" lvl="7" indent="-304800" rtl="0">
              <a:spcBef>
                <a:spcPts val="1600"/>
              </a:spcBef>
              <a:spcAft>
                <a:spcPts val="0"/>
              </a:spcAft>
              <a:buClr>
                <a:srgbClr val="756458"/>
              </a:buClr>
              <a:buSzPts val="1200"/>
              <a:buChar char="○"/>
              <a:defRPr sz="1200">
                <a:solidFill>
                  <a:srgbClr val="756458"/>
                </a:solidFill>
              </a:defRPr>
            </a:lvl8pPr>
            <a:lvl9pPr marL="4114800" lvl="8" indent="-304800" rtl="0">
              <a:spcBef>
                <a:spcPts val="1600"/>
              </a:spcBef>
              <a:spcAft>
                <a:spcPts val="1600"/>
              </a:spcAft>
              <a:buClr>
                <a:srgbClr val="756458"/>
              </a:buClr>
              <a:buSzPts val="1200"/>
              <a:buChar char="■"/>
              <a:defRPr sz="1200">
                <a:solidFill>
                  <a:srgbClr val="756458"/>
                </a:solidFill>
              </a:defRPr>
            </a:lvl9pPr>
          </a:lstStyle>
          <a:p>
            <a:endParaRPr/>
          </a:p>
        </p:txBody>
      </p:sp>
      <p:sp>
        <p:nvSpPr>
          <p:cNvPr id="1049" name="Google Shape;1049;p5"/>
          <p:cNvSpPr txBox="1">
            <a:spLocks noGrp="1"/>
          </p:cNvSpPr>
          <p:nvPr>
            <p:ph type="subTitle" idx="2"/>
          </p:nvPr>
        </p:nvSpPr>
        <p:spPr>
          <a:xfrm>
            <a:off x="4977825" y="1097225"/>
            <a:ext cx="2885400" cy="3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1050" name="Google Shape;1050;p5"/>
          <p:cNvSpPr txBox="1">
            <a:spLocks noGrp="1"/>
          </p:cNvSpPr>
          <p:nvPr>
            <p:ph type="body" idx="3"/>
          </p:nvPr>
        </p:nvSpPr>
        <p:spPr>
          <a:xfrm>
            <a:off x="4977825" y="2985900"/>
            <a:ext cx="2885400" cy="100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756458"/>
              </a:buClr>
              <a:buSzPts val="1400"/>
              <a:buChar char="●"/>
              <a:defRPr sz="1600">
                <a:solidFill>
                  <a:schemeClr val="lt1"/>
                </a:solidFill>
              </a:defRPr>
            </a:lvl1pPr>
            <a:lvl2pPr marL="914400" lvl="1" indent="-304800" rtl="0">
              <a:spcBef>
                <a:spcPts val="0"/>
              </a:spcBef>
              <a:spcAft>
                <a:spcPts val="0"/>
              </a:spcAft>
              <a:buClr>
                <a:srgbClr val="756458"/>
              </a:buClr>
              <a:buSzPts val="1200"/>
              <a:buChar char="○"/>
              <a:defRPr sz="1200">
                <a:solidFill>
                  <a:srgbClr val="756458"/>
                </a:solidFill>
              </a:defRPr>
            </a:lvl2pPr>
            <a:lvl3pPr marL="1371600" lvl="2" indent="-304800" rtl="0">
              <a:spcBef>
                <a:spcPts val="1600"/>
              </a:spcBef>
              <a:spcAft>
                <a:spcPts val="0"/>
              </a:spcAft>
              <a:buClr>
                <a:srgbClr val="756458"/>
              </a:buClr>
              <a:buSzPts val="1200"/>
              <a:buChar char="■"/>
              <a:defRPr sz="1200">
                <a:solidFill>
                  <a:srgbClr val="756458"/>
                </a:solidFill>
              </a:defRPr>
            </a:lvl3pPr>
            <a:lvl4pPr marL="1828800" lvl="3" indent="-304800" rtl="0">
              <a:spcBef>
                <a:spcPts val="1600"/>
              </a:spcBef>
              <a:spcAft>
                <a:spcPts val="0"/>
              </a:spcAft>
              <a:buClr>
                <a:srgbClr val="756458"/>
              </a:buClr>
              <a:buSzPts val="1200"/>
              <a:buChar char="●"/>
              <a:defRPr sz="1200">
                <a:solidFill>
                  <a:srgbClr val="756458"/>
                </a:solidFill>
              </a:defRPr>
            </a:lvl4pPr>
            <a:lvl5pPr marL="2286000" lvl="4" indent="-304800" rtl="0">
              <a:spcBef>
                <a:spcPts val="1600"/>
              </a:spcBef>
              <a:spcAft>
                <a:spcPts val="0"/>
              </a:spcAft>
              <a:buClr>
                <a:srgbClr val="756458"/>
              </a:buClr>
              <a:buSzPts val="1200"/>
              <a:buChar char="○"/>
              <a:defRPr sz="1200">
                <a:solidFill>
                  <a:srgbClr val="756458"/>
                </a:solidFill>
              </a:defRPr>
            </a:lvl5pPr>
            <a:lvl6pPr marL="2743200" lvl="5" indent="-304800" rtl="0">
              <a:spcBef>
                <a:spcPts val="1600"/>
              </a:spcBef>
              <a:spcAft>
                <a:spcPts val="0"/>
              </a:spcAft>
              <a:buClr>
                <a:srgbClr val="756458"/>
              </a:buClr>
              <a:buSzPts val="1200"/>
              <a:buChar char="■"/>
              <a:defRPr sz="1200">
                <a:solidFill>
                  <a:srgbClr val="756458"/>
                </a:solidFill>
              </a:defRPr>
            </a:lvl6pPr>
            <a:lvl7pPr marL="3200400" lvl="6" indent="-304800" rtl="0">
              <a:spcBef>
                <a:spcPts val="1600"/>
              </a:spcBef>
              <a:spcAft>
                <a:spcPts val="0"/>
              </a:spcAft>
              <a:buClr>
                <a:srgbClr val="756458"/>
              </a:buClr>
              <a:buSzPts val="1200"/>
              <a:buChar char="●"/>
              <a:defRPr sz="1200">
                <a:solidFill>
                  <a:srgbClr val="756458"/>
                </a:solidFill>
              </a:defRPr>
            </a:lvl7pPr>
            <a:lvl8pPr marL="3657600" lvl="7" indent="-304800" rtl="0">
              <a:spcBef>
                <a:spcPts val="1600"/>
              </a:spcBef>
              <a:spcAft>
                <a:spcPts val="0"/>
              </a:spcAft>
              <a:buClr>
                <a:srgbClr val="756458"/>
              </a:buClr>
              <a:buSzPts val="1200"/>
              <a:buChar char="○"/>
              <a:defRPr sz="1200">
                <a:solidFill>
                  <a:srgbClr val="756458"/>
                </a:solidFill>
              </a:defRPr>
            </a:lvl8pPr>
            <a:lvl9pPr marL="4114800" lvl="8" indent="-304800" rtl="0">
              <a:spcBef>
                <a:spcPts val="1600"/>
              </a:spcBef>
              <a:spcAft>
                <a:spcPts val="1600"/>
              </a:spcAft>
              <a:buClr>
                <a:srgbClr val="756458"/>
              </a:buClr>
              <a:buSzPts val="1200"/>
              <a:buChar char="■"/>
              <a:defRPr sz="1200">
                <a:solidFill>
                  <a:srgbClr val="756458"/>
                </a:solidFill>
              </a:defRPr>
            </a:lvl9pPr>
          </a:lstStyle>
          <a:p>
            <a:endParaRPr/>
          </a:p>
        </p:txBody>
      </p:sp>
      <p:sp>
        <p:nvSpPr>
          <p:cNvPr id="1051" name="Google Shape;1051;p5"/>
          <p:cNvSpPr txBox="1">
            <a:spLocks noGrp="1"/>
          </p:cNvSpPr>
          <p:nvPr>
            <p:ph type="subTitle" idx="4"/>
          </p:nvPr>
        </p:nvSpPr>
        <p:spPr>
          <a:xfrm>
            <a:off x="4977825" y="2685900"/>
            <a:ext cx="2885400" cy="3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grpSp>
        <p:nvGrpSpPr>
          <p:cNvPr id="1052" name="Google Shape;1052;p5"/>
          <p:cNvGrpSpPr/>
          <p:nvPr/>
        </p:nvGrpSpPr>
        <p:grpSpPr>
          <a:xfrm rot="-5400000">
            <a:off x="8320809" y="-169619"/>
            <a:ext cx="1685528" cy="1419220"/>
            <a:chOff x="3986575" y="2932600"/>
            <a:chExt cx="399850" cy="336675"/>
          </a:xfrm>
        </p:grpSpPr>
        <p:sp>
          <p:nvSpPr>
            <p:cNvPr id="1053" name="Google Shape;1053;p5"/>
            <p:cNvSpPr/>
            <p:nvPr/>
          </p:nvSpPr>
          <p:spPr>
            <a:xfrm>
              <a:off x="4179425" y="2995600"/>
              <a:ext cx="5175" cy="5275"/>
            </a:xfrm>
            <a:custGeom>
              <a:avLst/>
              <a:gdLst/>
              <a:ahLst/>
              <a:cxnLst/>
              <a:rect l="l" t="t" r="r" b="b"/>
              <a:pathLst>
                <a:path w="207" h="211" extrusionOk="0">
                  <a:moveTo>
                    <a:pt x="101" y="1"/>
                  </a:moveTo>
                  <a:cubicBezTo>
                    <a:pt x="57" y="1"/>
                    <a:pt x="15" y="47"/>
                    <a:pt x="0" y="91"/>
                  </a:cubicBezTo>
                  <a:lnTo>
                    <a:pt x="0" y="144"/>
                  </a:lnTo>
                  <a:cubicBezTo>
                    <a:pt x="17" y="144"/>
                    <a:pt x="17" y="161"/>
                    <a:pt x="17" y="161"/>
                  </a:cubicBezTo>
                  <a:cubicBezTo>
                    <a:pt x="33" y="194"/>
                    <a:pt x="70" y="194"/>
                    <a:pt x="87" y="210"/>
                  </a:cubicBezTo>
                  <a:cubicBezTo>
                    <a:pt x="120" y="210"/>
                    <a:pt x="136" y="210"/>
                    <a:pt x="173" y="194"/>
                  </a:cubicBezTo>
                  <a:cubicBezTo>
                    <a:pt x="190" y="177"/>
                    <a:pt x="206" y="144"/>
                    <a:pt x="206" y="124"/>
                  </a:cubicBezTo>
                  <a:cubicBezTo>
                    <a:pt x="206" y="91"/>
                    <a:pt x="206" y="58"/>
                    <a:pt x="190" y="41"/>
                  </a:cubicBezTo>
                  <a:cubicBezTo>
                    <a:pt x="173" y="20"/>
                    <a:pt x="153" y="4"/>
                    <a:pt x="120" y="4"/>
                  </a:cubicBezTo>
                  <a:cubicBezTo>
                    <a:pt x="114" y="2"/>
                    <a:pt x="107"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
            <p:cNvSpPr/>
            <p:nvPr/>
          </p:nvSpPr>
          <p:spPr>
            <a:xfrm>
              <a:off x="4172525" y="2959125"/>
              <a:ext cx="5575" cy="5250"/>
            </a:xfrm>
            <a:custGeom>
              <a:avLst/>
              <a:gdLst/>
              <a:ahLst/>
              <a:cxnLst/>
              <a:rect l="l" t="t" r="r" b="b"/>
              <a:pathLst>
                <a:path w="223" h="210" extrusionOk="0">
                  <a:moveTo>
                    <a:pt x="100" y="0"/>
                  </a:moveTo>
                  <a:cubicBezTo>
                    <a:pt x="57" y="0"/>
                    <a:pt x="17" y="44"/>
                    <a:pt x="17" y="90"/>
                  </a:cubicBezTo>
                  <a:cubicBezTo>
                    <a:pt x="0" y="107"/>
                    <a:pt x="0" y="123"/>
                    <a:pt x="17" y="140"/>
                  </a:cubicBezTo>
                  <a:cubicBezTo>
                    <a:pt x="17" y="140"/>
                    <a:pt x="17" y="160"/>
                    <a:pt x="37" y="160"/>
                  </a:cubicBezTo>
                  <a:cubicBezTo>
                    <a:pt x="54" y="193"/>
                    <a:pt x="70" y="193"/>
                    <a:pt x="103" y="210"/>
                  </a:cubicBezTo>
                  <a:cubicBezTo>
                    <a:pt x="120" y="210"/>
                    <a:pt x="157" y="210"/>
                    <a:pt x="173" y="193"/>
                  </a:cubicBezTo>
                  <a:cubicBezTo>
                    <a:pt x="190" y="177"/>
                    <a:pt x="206" y="140"/>
                    <a:pt x="223" y="123"/>
                  </a:cubicBezTo>
                  <a:cubicBezTo>
                    <a:pt x="223" y="90"/>
                    <a:pt x="206" y="74"/>
                    <a:pt x="190" y="36"/>
                  </a:cubicBezTo>
                  <a:cubicBezTo>
                    <a:pt x="190" y="20"/>
                    <a:pt x="157" y="3"/>
                    <a:pt x="120" y="3"/>
                  </a:cubicBezTo>
                  <a:cubicBezTo>
                    <a:pt x="113" y="1"/>
                    <a:pt x="10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
            <p:cNvSpPr/>
            <p:nvPr/>
          </p:nvSpPr>
          <p:spPr>
            <a:xfrm>
              <a:off x="4176025" y="3009750"/>
              <a:ext cx="5175" cy="5075"/>
            </a:xfrm>
            <a:custGeom>
              <a:avLst/>
              <a:gdLst/>
              <a:ahLst/>
              <a:cxnLst/>
              <a:rect l="l" t="t" r="r" b="b"/>
              <a:pathLst>
                <a:path w="207" h="203" extrusionOk="0">
                  <a:moveTo>
                    <a:pt x="95" y="0"/>
                  </a:moveTo>
                  <a:cubicBezTo>
                    <a:pt x="64" y="0"/>
                    <a:pt x="35" y="13"/>
                    <a:pt x="17" y="40"/>
                  </a:cubicBezTo>
                  <a:cubicBezTo>
                    <a:pt x="0" y="56"/>
                    <a:pt x="0" y="73"/>
                    <a:pt x="0" y="110"/>
                  </a:cubicBezTo>
                  <a:lnTo>
                    <a:pt x="0" y="143"/>
                  </a:lnTo>
                  <a:cubicBezTo>
                    <a:pt x="17" y="160"/>
                    <a:pt x="17" y="160"/>
                    <a:pt x="33" y="176"/>
                  </a:cubicBezTo>
                  <a:cubicBezTo>
                    <a:pt x="56" y="193"/>
                    <a:pt x="82" y="202"/>
                    <a:pt x="108" y="202"/>
                  </a:cubicBezTo>
                  <a:cubicBezTo>
                    <a:pt x="139" y="202"/>
                    <a:pt x="168" y="189"/>
                    <a:pt x="186" y="160"/>
                  </a:cubicBezTo>
                  <a:cubicBezTo>
                    <a:pt x="206" y="143"/>
                    <a:pt x="206" y="110"/>
                    <a:pt x="206" y="94"/>
                  </a:cubicBezTo>
                  <a:cubicBezTo>
                    <a:pt x="206" y="56"/>
                    <a:pt x="186" y="40"/>
                    <a:pt x="169" y="23"/>
                  </a:cubicBezTo>
                  <a:cubicBezTo>
                    <a:pt x="147" y="9"/>
                    <a:pt x="121"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
            <p:cNvSpPr/>
            <p:nvPr/>
          </p:nvSpPr>
          <p:spPr>
            <a:xfrm>
              <a:off x="4181175" y="2980550"/>
              <a:ext cx="5600" cy="5275"/>
            </a:xfrm>
            <a:custGeom>
              <a:avLst/>
              <a:gdLst/>
              <a:ahLst/>
              <a:cxnLst/>
              <a:rect l="l" t="t" r="r" b="b"/>
              <a:pathLst>
                <a:path w="224" h="211" extrusionOk="0">
                  <a:moveTo>
                    <a:pt x="95" y="0"/>
                  </a:moveTo>
                  <a:cubicBezTo>
                    <a:pt x="51" y="0"/>
                    <a:pt x="14" y="35"/>
                    <a:pt x="0" y="91"/>
                  </a:cubicBezTo>
                  <a:cubicBezTo>
                    <a:pt x="0" y="107"/>
                    <a:pt x="0" y="128"/>
                    <a:pt x="17" y="144"/>
                  </a:cubicBezTo>
                  <a:cubicBezTo>
                    <a:pt x="33" y="177"/>
                    <a:pt x="50" y="194"/>
                    <a:pt x="103" y="210"/>
                  </a:cubicBezTo>
                  <a:cubicBezTo>
                    <a:pt x="153" y="210"/>
                    <a:pt x="207" y="177"/>
                    <a:pt x="223" y="128"/>
                  </a:cubicBezTo>
                  <a:cubicBezTo>
                    <a:pt x="223" y="91"/>
                    <a:pt x="207" y="58"/>
                    <a:pt x="186" y="41"/>
                  </a:cubicBezTo>
                  <a:cubicBezTo>
                    <a:pt x="169" y="25"/>
                    <a:pt x="153" y="4"/>
                    <a:pt x="120" y="4"/>
                  </a:cubicBezTo>
                  <a:cubicBezTo>
                    <a:pt x="111" y="1"/>
                    <a:pt x="103"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
            <p:cNvSpPr/>
            <p:nvPr/>
          </p:nvSpPr>
          <p:spPr>
            <a:xfrm>
              <a:off x="4169125" y="2970225"/>
              <a:ext cx="5575" cy="5275"/>
            </a:xfrm>
            <a:custGeom>
              <a:avLst/>
              <a:gdLst/>
              <a:ahLst/>
              <a:cxnLst/>
              <a:rect l="l" t="t" r="r" b="b"/>
              <a:pathLst>
                <a:path w="223" h="211" extrusionOk="0">
                  <a:moveTo>
                    <a:pt x="112" y="1"/>
                  </a:moveTo>
                  <a:cubicBezTo>
                    <a:pt x="103" y="1"/>
                    <a:pt x="95" y="2"/>
                    <a:pt x="87" y="5"/>
                  </a:cubicBezTo>
                  <a:cubicBezTo>
                    <a:pt x="33" y="42"/>
                    <a:pt x="0" y="91"/>
                    <a:pt x="33" y="145"/>
                  </a:cubicBezTo>
                  <a:cubicBezTo>
                    <a:pt x="33" y="161"/>
                    <a:pt x="49" y="178"/>
                    <a:pt x="49" y="194"/>
                  </a:cubicBezTo>
                  <a:cubicBezTo>
                    <a:pt x="87" y="211"/>
                    <a:pt x="120" y="211"/>
                    <a:pt x="173" y="211"/>
                  </a:cubicBezTo>
                  <a:cubicBezTo>
                    <a:pt x="206" y="194"/>
                    <a:pt x="223" y="161"/>
                    <a:pt x="223" y="128"/>
                  </a:cubicBezTo>
                  <a:lnTo>
                    <a:pt x="223" y="75"/>
                  </a:lnTo>
                  <a:cubicBezTo>
                    <a:pt x="209" y="34"/>
                    <a:pt x="158"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
            <p:cNvSpPr/>
            <p:nvPr/>
          </p:nvSpPr>
          <p:spPr>
            <a:xfrm>
              <a:off x="4166950" y="2997025"/>
              <a:ext cx="5600" cy="5175"/>
            </a:xfrm>
            <a:custGeom>
              <a:avLst/>
              <a:gdLst/>
              <a:ahLst/>
              <a:cxnLst/>
              <a:rect l="l" t="t" r="r" b="b"/>
              <a:pathLst>
                <a:path w="224" h="207" extrusionOk="0">
                  <a:moveTo>
                    <a:pt x="120" y="1"/>
                  </a:moveTo>
                  <a:cubicBezTo>
                    <a:pt x="71" y="1"/>
                    <a:pt x="17" y="34"/>
                    <a:pt x="0" y="87"/>
                  </a:cubicBezTo>
                  <a:lnTo>
                    <a:pt x="0" y="137"/>
                  </a:lnTo>
                  <a:cubicBezTo>
                    <a:pt x="17" y="153"/>
                    <a:pt x="17" y="153"/>
                    <a:pt x="17" y="170"/>
                  </a:cubicBezTo>
                  <a:cubicBezTo>
                    <a:pt x="33" y="190"/>
                    <a:pt x="71" y="207"/>
                    <a:pt x="87" y="207"/>
                  </a:cubicBezTo>
                  <a:cubicBezTo>
                    <a:pt x="120" y="207"/>
                    <a:pt x="136" y="207"/>
                    <a:pt x="174" y="190"/>
                  </a:cubicBezTo>
                  <a:cubicBezTo>
                    <a:pt x="190" y="170"/>
                    <a:pt x="207" y="153"/>
                    <a:pt x="207" y="120"/>
                  </a:cubicBezTo>
                  <a:cubicBezTo>
                    <a:pt x="223" y="67"/>
                    <a:pt x="174"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
            <p:cNvSpPr/>
            <p:nvPr/>
          </p:nvSpPr>
          <p:spPr>
            <a:xfrm>
              <a:off x="4162625" y="2951300"/>
              <a:ext cx="5700" cy="5100"/>
            </a:xfrm>
            <a:custGeom>
              <a:avLst/>
              <a:gdLst/>
              <a:ahLst/>
              <a:cxnLst/>
              <a:rect l="l" t="t" r="r" b="b"/>
              <a:pathLst>
                <a:path w="228" h="204" extrusionOk="0">
                  <a:moveTo>
                    <a:pt x="118" y="0"/>
                  </a:moveTo>
                  <a:cubicBezTo>
                    <a:pt x="108" y="0"/>
                    <a:pt x="98" y="2"/>
                    <a:pt x="87" y="7"/>
                  </a:cubicBezTo>
                  <a:cubicBezTo>
                    <a:pt x="70" y="7"/>
                    <a:pt x="37" y="24"/>
                    <a:pt x="21" y="40"/>
                  </a:cubicBezTo>
                  <a:cubicBezTo>
                    <a:pt x="0" y="61"/>
                    <a:pt x="0" y="94"/>
                    <a:pt x="0" y="110"/>
                  </a:cubicBezTo>
                  <a:lnTo>
                    <a:pt x="0" y="143"/>
                  </a:lnTo>
                  <a:cubicBezTo>
                    <a:pt x="21" y="164"/>
                    <a:pt x="21" y="180"/>
                    <a:pt x="37" y="180"/>
                  </a:cubicBezTo>
                  <a:cubicBezTo>
                    <a:pt x="60" y="195"/>
                    <a:pt x="86" y="203"/>
                    <a:pt x="111" y="203"/>
                  </a:cubicBezTo>
                  <a:cubicBezTo>
                    <a:pt x="142" y="203"/>
                    <a:pt x="172" y="191"/>
                    <a:pt x="190" y="164"/>
                  </a:cubicBezTo>
                  <a:cubicBezTo>
                    <a:pt x="227" y="127"/>
                    <a:pt x="227" y="61"/>
                    <a:pt x="173" y="24"/>
                  </a:cubicBezTo>
                  <a:cubicBezTo>
                    <a:pt x="162" y="12"/>
                    <a:pt x="142"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
            <p:cNvSpPr/>
            <p:nvPr/>
          </p:nvSpPr>
          <p:spPr>
            <a:xfrm>
              <a:off x="4194475" y="2962000"/>
              <a:ext cx="6000" cy="5100"/>
            </a:xfrm>
            <a:custGeom>
              <a:avLst/>
              <a:gdLst/>
              <a:ahLst/>
              <a:cxnLst/>
              <a:rect l="l" t="t" r="r" b="b"/>
              <a:pathLst>
                <a:path w="240" h="204" extrusionOk="0">
                  <a:moveTo>
                    <a:pt x="120" y="1"/>
                  </a:moveTo>
                  <a:cubicBezTo>
                    <a:pt x="109" y="1"/>
                    <a:pt x="98" y="8"/>
                    <a:pt x="87" y="8"/>
                  </a:cubicBezTo>
                  <a:cubicBezTo>
                    <a:pt x="33" y="25"/>
                    <a:pt x="0" y="95"/>
                    <a:pt x="17" y="148"/>
                  </a:cubicBezTo>
                  <a:cubicBezTo>
                    <a:pt x="41" y="185"/>
                    <a:pt x="78" y="204"/>
                    <a:pt x="115" y="204"/>
                  </a:cubicBezTo>
                  <a:cubicBezTo>
                    <a:pt x="128" y="204"/>
                    <a:pt x="140" y="202"/>
                    <a:pt x="153" y="198"/>
                  </a:cubicBezTo>
                  <a:cubicBezTo>
                    <a:pt x="169" y="198"/>
                    <a:pt x="190" y="181"/>
                    <a:pt x="206" y="165"/>
                  </a:cubicBezTo>
                  <a:cubicBezTo>
                    <a:pt x="223" y="148"/>
                    <a:pt x="239" y="111"/>
                    <a:pt x="223" y="62"/>
                  </a:cubicBezTo>
                  <a:cubicBezTo>
                    <a:pt x="206" y="25"/>
                    <a:pt x="169" y="8"/>
                    <a:pt x="136" y="8"/>
                  </a:cubicBezTo>
                  <a:cubicBezTo>
                    <a:pt x="131" y="3"/>
                    <a:pt x="125"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
            <p:cNvSpPr/>
            <p:nvPr/>
          </p:nvSpPr>
          <p:spPr>
            <a:xfrm>
              <a:off x="4169125" y="2983725"/>
              <a:ext cx="5175" cy="5125"/>
            </a:xfrm>
            <a:custGeom>
              <a:avLst/>
              <a:gdLst/>
              <a:ahLst/>
              <a:cxnLst/>
              <a:rect l="l" t="t" r="r" b="b"/>
              <a:pathLst>
                <a:path w="207" h="205" extrusionOk="0">
                  <a:moveTo>
                    <a:pt x="103" y="1"/>
                  </a:moveTo>
                  <a:cubicBezTo>
                    <a:pt x="70" y="1"/>
                    <a:pt x="33" y="17"/>
                    <a:pt x="17" y="34"/>
                  </a:cubicBezTo>
                  <a:cubicBezTo>
                    <a:pt x="0" y="50"/>
                    <a:pt x="0" y="83"/>
                    <a:pt x="0" y="104"/>
                  </a:cubicBezTo>
                  <a:cubicBezTo>
                    <a:pt x="0" y="120"/>
                    <a:pt x="0" y="120"/>
                    <a:pt x="17" y="137"/>
                  </a:cubicBezTo>
                  <a:cubicBezTo>
                    <a:pt x="17" y="153"/>
                    <a:pt x="33" y="170"/>
                    <a:pt x="33" y="170"/>
                  </a:cubicBezTo>
                  <a:cubicBezTo>
                    <a:pt x="57" y="194"/>
                    <a:pt x="84" y="204"/>
                    <a:pt x="110" y="204"/>
                  </a:cubicBezTo>
                  <a:cubicBezTo>
                    <a:pt x="141" y="204"/>
                    <a:pt x="169" y="190"/>
                    <a:pt x="190" y="170"/>
                  </a:cubicBezTo>
                  <a:cubicBezTo>
                    <a:pt x="206" y="137"/>
                    <a:pt x="206" y="120"/>
                    <a:pt x="206" y="83"/>
                  </a:cubicBezTo>
                  <a:cubicBezTo>
                    <a:pt x="206" y="50"/>
                    <a:pt x="190" y="34"/>
                    <a:pt x="173" y="17"/>
                  </a:cubicBezTo>
                  <a:cubicBezTo>
                    <a:pt x="153"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
            <p:cNvSpPr/>
            <p:nvPr/>
          </p:nvSpPr>
          <p:spPr>
            <a:xfrm>
              <a:off x="4157475" y="2963125"/>
              <a:ext cx="5175" cy="5250"/>
            </a:xfrm>
            <a:custGeom>
              <a:avLst/>
              <a:gdLst/>
              <a:ahLst/>
              <a:cxnLst/>
              <a:rect l="l" t="t" r="r" b="b"/>
              <a:pathLst>
                <a:path w="207" h="210" extrusionOk="0">
                  <a:moveTo>
                    <a:pt x="124" y="0"/>
                  </a:moveTo>
                  <a:cubicBezTo>
                    <a:pt x="87" y="0"/>
                    <a:pt x="70" y="0"/>
                    <a:pt x="54" y="17"/>
                  </a:cubicBezTo>
                  <a:cubicBezTo>
                    <a:pt x="21" y="33"/>
                    <a:pt x="0" y="66"/>
                    <a:pt x="0" y="83"/>
                  </a:cubicBezTo>
                  <a:lnTo>
                    <a:pt x="0" y="136"/>
                  </a:lnTo>
                  <a:cubicBezTo>
                    <a:pt x="21" y="153"/>
                    <a:pt x="21" y="153"/>
                    <a:pt x="21" y="169"/>
                  </a:cubicBezTo>
                  <a:cubicBezTo>
                    <a:pt x="37" y="186"/>
                    <a:pt x="70" y="206"/>
                    <a:pt x="87" y="206"/>
                  </a:cubicBezTo>
                  <a:cubicBezTo>
                    <a:pt x="96" y="208"/>
                    <a:pt x="104" y="209"/>
                    <a:pt x="112" y="209"/>
                  </a:cubicBezTo>
                  <a:cubicBezTo>
                    <a:pt x="168" y="209"/>
                    <a:pt x="206" y="163"/>
                    <a:pt x="206" y="120"/>
                  </a:cubicBezTo>
                  <a:cubicBezTo>
                    <a:pt x="206" y="83"/>
                    <a:pt x="206" y="66"/>
                    <a:pt x="190" y="50"/>
                  </a:cubicBezTo>
                  <a:cubicBezTo>
                    <a:pt x="173"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
            <p:cNvSpPr/>
            <p:nvPr/>
          </p:nvSpPr>
          <p:spPr>
            <a:xfrm>
              <a:off x="4196125" y="3038550"/>
              <a:ext cx="5675" cy="5300"/>
            </a:xfrm>
            <a:custGeom>
              <a:avLst/>
              <a:gdLst/>
              <a:ahLst/>
              <a:cxnLst/>
              <a:rect l="l" t="t" r="r" b="b"/>
              <a:pathLst>
                <a:path w="227" h="212" extrusionOk="0">
                  <a:moveTo>
                    <a:pt x="115" y="1"/>
                  </a:moveTo>
                  <a:cubicBezTo>
                    <a:pt x="106" y="1"/>
                    <a:pt x="96" y="2"/>
                    <a:pt x="87" y="5"/>
                  </a:cubicBezTo>
                  <a:cubicBezTo>
                    <a:pt x="37" y="22"/>
                    <a:pt x="0" y="92"/>
                    <a:pt x="21" y="141"/>
                  </a:cubicBezTo>
                  <a:cubicBezTo>
                    <a:pt x="37" y="158"/>
                    <a:pt x="37" y="178"/>
                    <a:pt x="54" y="178"/>
                  </a:cubicBezTo>
                  <a:cubicBezTo>
                    <a:pt x="87" y="211"/>
                    <a:pt x="124" y="211"/>
                    <a:pt x="157" y="211"/>
                  </a:cubicBezTo>
                  <a:cubicBezTo>
                    <a:pt x="190" y="195"/>
                    <a:pt x="227" y="158"/>
                    <a:pt x="227" y="125"/>
                  </a:cubicBezTo>
                  <a:lnTo>
                    <a:pt x="227" y="75"/>
                  </a:lnTo>
                  <a:cubicBezTo>
                    <a:pt x="196" y="31"/>
                    <a:pt x="15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
            <p:cNvSpPr/>
            <p:nvPr/>
          </p:nvSpPr>
          <p:spPr>
            <a:xfrm>
              <a:off x="4187150" y="3091575"/>
              <a:ext cx="6000" cy="5200"/>
            </a:xfrm>
            <a:custGeom>
              <a:avLst/>
              <a:gdLst/>
              <a:ahLst/>
              <a:cxnLst/>
              <a:rect l="l" t="t" r="r" b="b"/>
              <a:pathLst>
                <a:path w="240" h="208" extrusionOk="0">
                  <a:moveTo>
                    <a:pt x="132" y="1"/>
                  </a:moveTo>
                  <a:cubicBezTo>
                    <a:pt x="117" y="1"/>
                    <a:pt x="101" y="5"/>
                    <a:pt x="87" y="16"/>
                  </a:cubicBezTo>
                  <a:cubicBezTo>
                    <a:pt x="34" y="32"/>
                    <a:pt x="1" y="82"/>
                    <a:pt x="17" y="135"/>
                  </a:cubicBezTo>
                  <a:cubicBezTo>
                    <a:pt x="44" y="175"/>
                    <a:pt x="84" y="207"/>
                    <a:pt x="124" y="207"/>
                  </a:cubicBezTo>
                  <a:cubicBezTo>
                    <a:pt x="134" y="207"/>
                    <a:pt x="144" y="205"/>
                    <a:pt x="153" y="201"/>
                  </a:cubicBezTo>
                  <a:cubicBezTo>
                    <a:pt x="207" y="185"/>
                    <a:pt x="240" y="119"/>
                    <a:pt x="223" y="65"/>
                  </a:cubicBezTo>
                  <a:cubicBezTo>
                    <a:pt x="211" y="30"/>
                    <a:pt x="172"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
            <p:cNvSpPr/>
            <p:nvPr/>
          </p:nvSpPr>
          <p:spPr>
            <a:xfrm>
              <a:off x="4183225" y="2965025"/>
              <a:ext cx="5700" cy="5200"/>
            </a:xfrm>
            <a:custGeom>
              <a:avLst/>
              <a:gdLst/>
              <a:ahLst/>
              <a:cxnLst/>
              <a:rect l="l" t="t" r="r" b="b"/>
              <a:pathLst>
                <a:path w="228" h="208" extrusionOk="0">
                  <a:moveTo>
                    <a:pt x="128" y="1"/>
                  </a:moveTo>
                  <a:cubicBezTo>
                    <a:pt x="115" y="1"/>
                    <a:pt x="101" y="3"/>
                    <a:pt x="87" y="7"/>
                  </a:cubicBezTo>
                  <a:cubicBezTo>
                    <a:pt x="38" y="27"/>
                    <a:pt x="1" y="93"/>
                    <a:pt x="21" y="147"/>
                  </a:cubicBezTo>
                  <a:cubicBezTo>
                    <a:pt x="38" y="163"/>
                    <a:pt x="38" y="163"/>
                    <a:pt x="54" y="180"/>
                  </a:cubicBezTo>
                  <a:cubicBezTo>
                    <a:pt x="74" y="199"/>
                    <a:pt x="95" y="207"/>
                    <a:pt x="115" y="207"/>
                  </a:cubicBezTo>
                  <a:cubicBezTo>
                    <a:pt x="130" y="207"/>
                    <a:pt x="144" y="203"/>
                    <a:pt x="158" y="196"/>
                  </a:cubicBezTo>
                  <a:cubicBezTo>
                    <a:pt x="207" y="180"/>
                    <a:pt x="228" y="147"/>
                    <a:pt x="228" y="110"/>
                  </a:cubicBezTo>
                  <a:lnTo>
                    <a:pt x="228" y="60"/>
                  </a:lnTo>
                  <a:cubicBezTo>
                    <a:pt x="212" y="20"/>
                    <a:pt x="171"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
            <p:cNvSpPr/>
            <p:nvPr/>
          </p:nvSpPr>
          <p:spPr>
            <a:xfrm>
              <a:off x="4189725" y="3078075"/>
              <a:ext cx="5600" cy="5250"/>
            </a:xfrm>
            <a:custGeom>
              <a:avLst/>
              <a:gdLst/>
              <a:ahLst/>
              <a:cxnLst/>
              <a:rect l="l" t="t" r="r" b="b"/>
              <a:pathLst>
                <a:path w="224" h="210" extrusionOk="0">
                  <a:moveTo>
                    <a:pt x="101" y="0"/>
                  </a:moveTo>
                  <a:cubicBezTo>
                    <a:pt x="58" y="0"/>
                    <a:pt x="15" y="47"/>
                    <a:pt x="1" y="90"/>
                  </a:cubicBezTo>
                  <a:cubicBezTo>
                    <a:pt x="1" y="106"/>
                    <a:pt x="1" y="123"/>
                    <a:pt x="17" y="143"/>
                  </a:cubicBezTo>
                  <a:lnTo>
                    <a:pt x="17" y="160"/>
                  </a:lnTo>
                  <a:cubicBezTo>
                    <a:pt x="34" y="193"/>
                    <a:pt x="71" y="209"/>
                    <a:pt x="87" y="209"/>
                  </a:cubicBezTo>
                  <a:cubicBezTo>
                    <a:pt x="153" y="209"/>
                    <a:pt x="207" y="176"/>
                    <a:pt x="207" y="123"/>
                  </a:cubicBezTo>
                  <a:cubicBezTo>
                    <a:pt x="223" y="90"/>
                    <a:pt x="207" y="73"/>
                    <a:pt x="190" y="40"/>
                  </a:cubicBezTo>
                  <a:cubicBezTo>
                    <a:pt x="174" y="20"/>
                    <a:pt x="153" y="3"/>
                    <a:pt x="120" y="3"/>
                  </a:cubicBezTo>
                  <a:cubicBezTo>
                    <a:pt x="114" y="1"/>
                    <a:pt x="108"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
            <p:cNvSpPr/>
            <p:nvPr/>
          </p:nvSpPr>
          <p:spPr>
            <a:xfrm>
              <a:off x="4184575" y="3031350"/>
              <a:ext cx="5175" cy="5175"/>
            </a:xfrm>
            <a:custGeom>
              <a:avLst/>
              <a:gdLst/>
              <a:ahLst/>
              <a:cxnLst/>
              <a:rect l="l" t="t" r="r" b="b"/>
              <a:pathLst>
                <a:path w="207" h="207" extrusionOk="0">
                  <a:moveTo>
                    <a:pt x="120" y="1"/>
                  </a:moveTo>
                  <a:cubicBezTo>
                    <a:pt x="87" y="1"/>
                    <a:pt x="50" y="1"/>
                    <a:pt x="33" y="17"/>
                  </a:cubicBezTo>
                  <a:cubicBezTo>
                    <a:pt x="17" y="34"/>
                    <a:pt x="0" y="71"/>
                    <a:pt x="0" y="87"/>
                  </a:cubicBezTo>
                  <a:lnTo>
                    <a:pt x="0" y="137"/>
                  </a:lnTo>
                  <a:cubicBezTo>
                    <a:pt x="0" y="157"/>
                    <a:pt x="17" y="157"/>
                    <a:pt x="17" y="174"/>
                  </a:cubicBezTo>
                  <a:cubicBezTo>
                    <a:pt x="33" y="190"/>
                    <a:pt x="50" y="207"/>
                    <a:pt x="87" y="207"/>
                  </a:cubicBezTo>
                  <a:cubicBezTo>
                    <a:pt x="137" y="207"/>
                    <a:pt x="190" y="174"/>
                    <a:pt x="207" y="120"/>
                  </a:cubicBezTo>
                  <a:cubicBezTo>
                    <a:pt x="207" y="87"/>
                    <a:pt x="207" y="71"/>
                    <a:pt x="190" y="34"/>
                  </a:cubicBezTo>
                  <a:cubicBezTo>
                    <a:pt x="174"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
            <p:cNvSpPr/>
            <p:nvPr/>
          </p:nvSpPr>
          <p:spPr>
            <a:xfrm>
              <a:off x="4196125" y="3051800"/>
              <a:ext cx="5175" cy="5100"/>
            </a:xfrm>
            <a:custGeom>
              <a:avLst/>
              <a:gdLst/>
              <a:ahLst/>
              <a:cxnLst/>
              <a:rect l="l" t="t" r="r" b="b"/>
              <a:pathLst>
                <a:path w="207" h="204" extrusionOk="0">
                  <a:moveTo>
                    <a:pt x="115" y="0"/>
                  </a:moveTo>
                  <a:cubicBezTo>
                    <a:pt x="107" y="0"/>
                    <a:pt x="98" y="2"/>
                    <a:pt x="87" y="7"/>
                  </a:cubicBezTo>
                  <a:cubicBezTo>
                    <a:pt x="70" y="7"/>
                    <a:pt x="37" y="24"/>
                    <a:pt x="21" y="40"/>
                  </a:cubicBezTo>
                  <a:cubicBezTo>
                    <a:pt x="0" y="61"/>
                    <a:pt x="0" y="94"/>
                    <a:pt x="0" y="110"/>
                  </a:cubicBezTo>
                  <a:lnTo>
                    <a:pt x="0" y="143"/>
                  </a:lnTo>
                  <a:cubicBezTo>
                    <a:pt x="21" y="164"/>
                    <a:pt x="21" y="180"/>
                    <a:pt x="37" y="180"/>
                  </a:cubicBezTo>
                  <a:cubicBezTo>
                    <a:pt x="60" y="195"/>
                    <a:pt x="86" y="203"/>
                    <a:pt x="111" y="203"/>
                  </a:cubicBezTo>
                  <a:cubicBezTo>
                    <a:pt x="142" y="203"/>
                    <a:pt x="172" y="191"/>
                    <a:pt x="190" y="164"/>
                  </a:cubicBezTo>
                  <a:cubicBezTo>
                    <a:pt x="206" y="143"/>
                    <a:pt x="206" y="127"/>
                    <a:pt x="206" y="94"/>
                  </a:cubicBezTo>
                  <a:cubicBezTo>
                    <a:pt x="206" y="61"/>
                    <a:pt x="190" y="40"/>
                    <a:pt x="173" y="24"/>
                  </a:cubicBezTo>
                  <a:cubicBezTo>
                    <a:pt x="150" y="12"/>
                    <a:pt x="135"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
            <p:cNvSpPr/>
            <p:nvPr/>
          </p:nvSpPr>
          <p:spPr>
            <a:xfrm>
              <a:off x="4194050" y="3065175"/>
              <a:ext cx="5175" cy="5275"/>
            </a:xfrm>
            <a:custGeom>
              <a:avLst/>
              <a:gdLst/>
              <a:ahLst/>
              <a:cxnLst/>
              <a:rect l="l" t="t" r="r" b="b"/>
              <a:pathLst>
                <a:path w="207" h="211" extrusionOk="0">
                  <a:moveTo>
                    <a:pt x="95" y="1"/>
                  </a:moveTo>
                  <a:cubicBezTo>
                    <a:pt x="39" y="1"/>
                    <a:pt x="1" y="47"/>
                    <a:pt x="1" y="91"/>
                  </a:cubicBezTo>
                  <a:lnTo>
                    <a:pt x="1" y="144"/>
                  </a:lnTo>
                  <a:cubicBezTo>
                    <a:pt x="1" y="161"/>
                    <a:pt x="17" y="161"/>
                    <a:pt x="17" y="161"/>
                  </a:cubicBezTo>
                  <a:cubicBezTo>
                    <a:pt x="34" y="194"/>
                    <a:pt x="50" y="210"/>
                    <a:pt x="83" y="210"/>
                  </a:cubicBezTo>
                  <a:cubicBezTo>
                    <a:pt x="120" y="210"/>
                    <a:pt x="137" y="210"/>
                    <a:pt x="153" y="194"/>
                  </a:cubicBezTo>
                  <a:cubicBezTo>
                    <a:pt x="186" y="177"/>
                    <a:pt x="207" y="144"/>
                    <a:pt x="207" y="124"/>
                  </a:cubicBezTo>
                  <a:cubicBezTo>
                    <a:pt x="207" y="74"/>
                    <a:pt x="170" y="4"/>
                    <a:pt x="120" y="4"/>
                  </a:cubicBezTo>
                  <a:cubicBezTo>
                    <a:pt x="111"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
            <p:cNvSpPr/>
            <p:nvPr/>
          </p:nvSpPr>
          <p:spPr>
            <a:xfrm>
              <a:off x="4126125" y="3094425"/>
              <a:ext cx="5600" cy="5275"/>
            </a:xfrm>
            <a:custGeom>
              <a:avLst/>
              <a:gdLst/>
              <a:ahLst/>
              <a:cxnLst/>
              <a:rect l="l" t="t" r="r" b="b"/>
              <a:pathLst>
                <a:path w="224" h="211" extrusionOk="0">
                  <a:moveTo>
                    <a:pt x="98" y="0"/>
                  </a:moveTo>
                  <a:cubicBezTo>
                    <a:pt x="56" y="0"/>
                    <a:pt x="15" y="45"/>
                    <a:pt x="1" y="87"/>
                  </a:cubicBezTo>
                  <a:cubicBezTo>
                    <a:pt x="1" y="108"/>
                    <a:pt x="1" y="124"/>
                    <a:pt x="17" y="141"/>
                  </a:cubicBezTo>
                  <a:lnTo>
                    <a:pt x="17" y="157"/>
                  </a:lnTo>
                  <a:cubicBezTo>
                    <a:pt x="38" y="190"/>
                    <a:pt x="71" y="190"/>
                    <a:pt x="87" y="211"/>
                  </a:cubicBezTo>
                  <a:cubicBezTo>
                    <a:pt x="120" y="211"/>
                    <a:pt x="157" y="211"/>
                    <a:pt x="174" y="190"/>
                  </a:cubicBezTo>
                  <a:cubicBezTo>
                    <a:pt x="190" y="174"/>
                    <a:pt x="207" y="141"/>
                    <a:pt x="207" y="124"/>
                  </a:cubicBezTo>
                  <a:cubicBezTo>
                    <a:pt x="223" y="87"/>
                    <a:pt x="207" y="71"/>
                    <a:pt x="190" y="38"/>
                  </a:cubicBezTo>
                  <a:cubicBezTo>
                    <a:pt x="174" y="21"/>
                    <a:pt x="157" y="5"/>
                    <a:pt x="120" y="5"/>
                  </a:cubicBezTo>
                  <a:cubicBezTo>
                    <a:pt x="113" y="2"/>
                    <a:pt x="105"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
            <p:cNvSpPr/>
            <p:nvPr/>
          </p:nvSpPr>
          <p:spPr>
            <a:xfrm>
              <a:off x="4133450" y="2955200"/>
              <a:ext cx="6000" cy="5050"/>
            </a:xfrm>
            <a:custGeom>
              <a:avLst/>
              <a:gdLst/>
              <a:ahLst/>
              <a:cxnLst/>
              <a:rect l="l" t="t" r="r" b="b"/>
              <a:pathLst>
                <a:path w="240" h="202" extrusionOk="0">
                  <a:moveTo>
                    <a:pt x="126" y="0"/>
                  </a:moveTo>
                  <a:cubicBezTo>
                    <a:pt x="113" y="0"/>
                    <a:pt x="100" y="3"/>
                    <a:pt x="87" y="8"/>
                  </a:cubicBezTo>
                  <a:cubicBezTo>
                    <a:pt x="17" y="24"/>
                    <a:pt x="1" y="90"/>
                    <a:pt x="17" y="144"/>
                  </a:cubicBezTo>
                  <a:cubicBezTo>
                    <a:pt x="29" y="181"/>
                    <a:pt x="71" y="201"/>
                    <a:pt x="113" y="201"/>
                  </a:cubicBezTo>
                  <a:cubicBezTo>
                    <a:pt x="128" y="201"/>
                    <a:pt x="143" y="199"/>
                    <a:pt x="157" y="193"/>
                  </a:cubicBezTo>
                  <a:cubicBezTo>
                    <a:pt x="207" y="177"/>
                    <a:pt x="240" y="111"/>
                    <a:pt x="207" y="57"/>
                  </a:cubicBezTo>
                  <a:cubicBezTo>
                    <a:pt x="194" y="21"/>
                    <a:pt x="16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
            <p:cNvSpPr/>
            <p:nvPr/>
          </p:nvSpPr>
          <p:spPr>
            <a:xfrm>
              <a:off x="4118400" y="2979400"/>
              <a:ext cx="5175" cy="5175"/>
            </a:xfrm>
            <a:custGeom>
              <a:avLst/>
              <a:gdLst/>
              <a:ahLst/>
              <a:cxnLst/>
              <a:rect l="l" t="t" r="r" b="b"/>
              <a:pathLst>
                <a:path w="207" h="207" extrusionOk="0">
                  <a:moveTo>
                    <a:pt x="120" y="1"/>
                  </a:moveTo>
                  <a:cubicBezTo>
                    <a:pt x="87" y="1"/>
                    <a:pt x="71" y="1"/>
                    <a:pt x="38" y="17"/>
                  </a:cubicBezTo>
                  <a:cubicBezTo>
                    <a:pt x="17" y="34"/>
                    <a:pt x="1" y="50"/>
                    <a:pt x="1" y="87"/>
                  </a:cubicBezTo>
                  <a:lnTo>
                    <a:pt x="1" y="137"/>
                  </a:lnTo>
                  <a:cubicBezTo>
                    <a:pt x="1" y="153"/>
                    <a:pt x="17" y="153"/>
                    <a:pt x="17" y="153"/>
                  </a:cubicBezTo>
                  <a:cubicBezTo>
                    <a:pt x="38" y="190"/>
                    <a:pt x="54" y="207"/>
                    <a:pt x="87" y="207"/>
                  </a:cubicBezTo>
                  <a:cubicBezTo>
                    <a:pt x="141" y="207"/>
                    <a:pt x="190" y="174"/>
                    <a:pt x="207" y="120"/>
                  </a:cubicBezTo>
                  <a:cubicBezTo>
                    <a:pt x="207" y="87"/>
                    <a:pt x="207" y="71"/>
                    <a:pt x="190" y="34"/>
                  </a:cubicBezTo>
                  <a:cubicBezTo>
                    <a:pt x="174" y="17"/>
                    <a:pt x="14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
            <p:cNvSpPr/>
            <p:nvPr/>
          </p:nvSpPr>
          <p:spPr>
            <a:xfrm>
              <a:off x="4122325" y="2948475"/>
              <a:ext cx="5575" cy="5275"/>
            </a:xfrm>
            <a:custGeom>
              <a:avLst/>
              <a:gdLst/>
              <a:ahLst/>
              <a:cxnLst/>
              <a:rect l="l" t="t" r="r" b="b"/>
              <a:pathLst>
                <a:path w="223" h="211" extrusionOk="0">
                  <a:moveTo>
                    <a:pt x="120" y="1"/>
                  </a:moveTo>
                  <a:cubicBezTo>
                    <a:pt x="66" y="1"/>
                    <a:pt x="17" y="34"/>
                    <a:pt x="0" y="87"/>
                  </a:cubicBezTo>
                  <a:cubicBezTo>
                    <a:pt x="0" y="104"/>
                    <a:pt x="0" y="120"/>
                    <a:pt x="17" y="137"/>
                  </a:cubicBezTo>
                  <a:cubicBezTo>
                    <a:pt x="17" y="153"/>
                    <a:pt x="17" y="153"/>
                    <a:pt x="33" y="174"/>
                  </a:cubicBezTo>
                  <a:cubicBezTo>
                    <a:pt x="50" y="190"/>
                    <a:pt x="66" y="207"/>
                    <a:pt x="103" y="207"/>
                  </a:cubicBezTo>
                  <a:cubicBezTo>
                    <a:pt x="110" y="209"/>
                    <a:pt x="117" y="210"/>
                    <a:pt x="123" y="210"/>
                  </a:cubicBezTo>
                  <a:cubicBezTo>
                    <a:pt x="166" y="210"/>
                    <a:pt x="209" y="167"/>
                    <a:pt x="223" y="120"/>
                  </a:cubicBezTo>
                  <a:cubicBezTo>
                    <a:pt x="223" y="87"/>
                    <a:pt x="206" y="71"/>
                    <a:pt x="190" y="50"/>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
            <p:cNvSpPr/>
            <p:nvPr/>
          </p:nvSpPr>
          <p:spPr>
            <a:xfrm>
              <a:off x="4123550" y="2934625"/>
              <a:ext cx="6100" cy="5175"/>
            </a:xfrm>
            <a:custGeom>
              <a:avLst/>
              <a:gdLst/>
              <a:ahLst/>
              <a:cxnLst/>
              <a:rect l="l" t="t" r="r" b="b"/>
              <a:pathLst>
                <a:path w="244" h="207" extrusionOk="0">
                  <a:moveTo>
                    <a:pt x="118" y="1"/>
                  </a:moveTo>
                  <a:cubicBezTo>
                    <a:pt x="108" y="1"/>
                    <a:pt x="98" y="2"/>
                    <a:pt x="87" y="6"/>
                  </a:cubicBezTo>
                  <a:cubicBezTo>
                    <a:pt x="38" y="23"/>
                    <a:pt x="1" y="89"/>
                    <a:pt x="17" y="142"/>
                  </a:cubicBezTo>
                  <a:cubicBezTo>
                    <a:pt x="44" y="178"/>
                    <a:pt x="77" y="207"/>
                    <a:pt x="113" y="207"/>
                  </a:cubicBezTo>
                  <a:cubicBezTo>
                    <a:pt x="127" y="207"/>
                    <a:pt x="142" y="202"/>
                    <a:pt x="157" y="192"/>
                  </a:cubicBezTo>
                  <a:cubicBezTo>
                    <a:pt x="207" y="175"/>
                    <a:pt x="244" y="126"/>
                    <a:pt x="223" y="72"/>
                  </a:cubicBezTo>
                  <a:cubicBezTo>
                    <a:pt x="197" y="32"/>
                    <a:pt x="159"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
            <p:cNvSpPr/>
            <p:nvPr/>
          </p:nvSpPr>
          <p:spPr>
            <a:xfrm>
              <a:off x="4128300" y="2986100"/>
              <a:ext cx="6000" cy="5075"/>
            </a:xfrm>
            <a:custGeom>
              <a:avLst/>
              <a:gdLst/>
              <a:ahLst/>
              <a:cxnLst/>
              <a:rect l="l" t="t" r="r" b="b"/>
              <a:pathLst>
                <a:path w="240" h="203" extrusionOk="0">
                  <a:moveTo>
                    <a:pt x="128" y="1"/>
                  </a:moveTo>
                  <a:cubicBezTo>
                    <a:pt x="114" y="1"/>
                    <a:pt x="100" y="3"/>
                    <a:pt x="87" y="9"/>
                  </a:cubicBezTo>
                  <a:cubicBezTo>
                    <a:pt x="33" y="25"/>
                    <a:pt x="0" y="75"/>
                    <a:pt x="33" y="145"/>
                  </a:cubicBezTo>
                  <a:cubicBezTo>
                    <a:pt x="33" y="145"/>
                    <a:pt x="54" y="161"/>
                    <a:pt x="54" y="178"/>
                  </a:cubicBezTo>
                  <a:cubicBezTo>
                    <a:pt x="77" y="189"/>
                    <a:pt x="100" y="203"/>
                    <a:pt x="130" y="203"/>
                  </a:cubicBezTo>
                  <a:cubicBezTo>
                    <a:pt x="143" y="203"/>
                    <a:pt x="157" y="201"/>
                    <a:pt x="174" y="194"/>
                  </a:cubicBezTo>
                  <a:cubicBezTo>
                    <a:pt x="207" y="178"/>
                    <a:pt x="223" y="145"/>
                    <a:pt x="223" y="112"/>
                  </a:cubicBezTo>
                  <a:cubicBezTo>
                    <a:pt x="239" y="91"/>
                    <a:pt x="223" y="75"/>
                    <a:pt x="223" y="58"/>
                  </a:cubicBezTo>
                  <a:cubicBezTo>
                    <a:pt x="211" y="22"/>
                    <a:pt x="16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
            <p:cNvSpPr/>
            <p:nvPr/>
          </p:nvSpPr>
          <p:spPr>
            <a:xfrm>
              <a:off x="4132625" y="2974150"/>
              <a:ext cx="5175" cy="4975"/>
            </a:xfrm>
            <a:custGeom>
              <a:avLst/>
              <a:gdLst/>
              <a:ahLst/>
              <a:cxnLst/>
              <a:rect l="l" t="t" r="r" b="b"/>
              <a:pathLst>
                <a:path w="207" h="199" extrusionOk="0">
                  <a:moveTo>
                    <a:pt x="92" y="0"/>
                  </a:moveTo>
                  <a:cubicBezTo>
                    <a:pt x="46" y="0"/>
                    <a:pt x="1" y="33"/>
                    <a:pt x="1" y="91"/>
                  </a:cubicBezTo>
                  <a:lnTo>
                    <a:pt x="1" y="140"/>
                  </a:lnTo>
                  <a:lnTo>
                    <a:pt x="17" y="157"/>
                  </a:lnTo>
                  <a:cubicBezTo>
                    <a:pt x="34" y="178"/>
                    <a:pt x="50" y="194"/>
                    <a:pt x="87" y="194"/>
                  </a:cubicBezTo>
                  <a:cubicBezTo>
                    <a:pt x="96" y="197"/>
                    <a:pt x="104" y="198"/>
                    <a:pt x="113" y="198"/>
                  </a:cubicBezTo>
                  <a:cubicBezTo>
                    <a:pt x="154" y="198"/>
                    <a:pt x="193" y="166"/>
                    <a:pt x="207" y="108"/>
                  </a:cubicBezTo>
                  <a:cubicBezTo>
                    <a:pt x="207" y="91"/>
                    <a:pt x="207" y="54"/>
                    <a:pt x="190" y="37"/>
                  </a:cubicBezTo>
                  <a:cubicBezTo>
                    <a:pt x="170" y="21"/>
                    <a:pt x="153" y="4"/>
                    <a:pt x="120" y="4"/>
                  </a:cubicBezTo>
                  <a:cubicBezTo>
                    <a:pt x="111" y="2"/>
                    <a:pt x="101" y="0"/>
                    <a:pt x="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
            <p:cNvSpPr/>
            <p:nvPr/>
          </p:nvSpPr>
          <p:spPr>
            <a:xfrm>
              <a:off x="4114600" y="2992700"/>
              <a:ext cx="5575" cy="4925"/>
            </a:xfrm>
            <a:custGeom>
              <a:avLst/>
              <a:gdLst/>
              <a:ahLst/>
              <a:cxnLst/>
              <a:rect l="l" t="t" r="r" b="b"/>
              <a:pathLst>
                <a:path w="223" h="197" extrusionOk="0">
                  <a:moveTo>
                    <a:pt x="66" y="0"/>
                  </a:moveTo>
                  <a:cubicBezTo>
                    <a:pt x="17" y="17"/>
                    <a:pt x="0" y="87"/>
                    <a:pt x="17" y="136"/>
                  </a:cubicBezTo>
                  <a:cubicBezTo>
                    <a:pt x="29" y="177"/>
                    <a:pt x="72" y="196"/>
                    <a:pt x="113" y="196"/>
                  </a:cubicBezTo>
                  <a:cubicBezTo>
                    <a:pt x="127" y="196"/>
                    <a:pt x="140" y="194"/>
                    <a:pt x="153" y="190"/>
                  </a:cubicBezTo>
                  <a:cubicBezTo>
                    <a:pt x="169" y="190"/>
                    <a:pt x="190" y="174"/>
                    <a:pt x="190" y="174"/>
                  </a:cubicBezTo>
                  <a:cubicBezTo>
                    <a:pt x="223" y="136"/>
                    <a:pt x="223" y="104"/>
                    <a:pt x="206" y="54"/>
                  </a:cubicBezTo>
                  <a:cubicBezTo>
                    <a:pt x="206" y="17"/>
                    <a:pt x="169"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
            <p:cNvSpPr/>
            <p:nvPr/>
          </p:nvSpPr>
          <p:spPr>
            <a:xfrm>
              <a:off x="4104700" y="2983200"/>
              <a:ext cx="5575" cy="5200"/>
            </a:xfrm>
            <a:custGeom>
              <a:avLst/>
              <a:gdLst/>
              <a:ahLst/>
              <a:cxnLst/>
              <a:rect l="l" t="t" r="r" b="b"/>
              <a:pathLst>
                <a:path w="223" h="208" extrusionOk="0">
                  <a:moveTo>
                    <a:pt x="112" y="1"/>
                  </a:moveTo>
                  <a:cubicBezTo>
                    <a:pt x="83" y="1"/>
                    <a:pt x="56" y="16"/>
                    <a:pt x="33" y="38"/>
                  </a:cubicBezTo>
                  <a:cubicBezTo>
                    <a:pt x="0" y="71"/>
                    <a:pt x="0" y="88"/>
                    <a:pt x="0" y="125"/>
                  </a:cubicBezTo>
                  <a:cubicBezTo>
                    <a:pt x="0" y="125"/>
                    <a:pt x="0" y="141"/>
                    <a:pt x="17" y="141"/>
                  </a:cubicBezTo>
                  <a:cubicBezTo>
                    <a:pt x="17" y="158"/>
                    <a:pt x="33" y="174"/>
                    <a:pt x="33" y="191"/>
                  </a:cubicBezTo>
                  <a:cubicBezTo>
                    <a:pt x="70" y="207"/>
                    <a:pt x="87" y="207"/>
                    <a:pt x="120" y="207"/>
                  </a:cubicBezTo>
                  <a:cubicBezTo>
                    <a:pt x="153" y="207"/>
                    <a:pt x="173" y="191"/>
                    <a:pt x="190" y="174"/>
                  </a:cubicBezTo>
                  <a:cubicBezTo>
                    <a:pt x="206" y="158"/>
                    <a:pt x="223" y="125"/>
                    <a:pt x="206" y="88"/>
                  </a:cubicBezTo>
                  <a:cubicBezTo>
                    <a:pt x="206" y="71"/>
                    <a:pt x="190" y="38"/>
                    <a:pt x="173" y="22"/>
                  </a:cubicBezTo>
                  <a:cubicBezTo>
                    <a:pt x="152" y="7"/>
                    <a:pt x="13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
            <p:cNvSpPr/>
            <p:nvPr/>
          </p:nvSpPr>
          <p:spPr>
            <a:xfrm>
              <a:off x="4111075" y="2941475"/>
              <a:ext cx="6125" cy="5375"/>
            </a:xfrm>
            <a:custGeom>
              <a:avLst/>
              <a:gdLst/>
              <a:ahLst/>
              <a:cxnLst/>
              <a:rect l="l" t="t" r="r" b="b"/>
              <a:pathLst>
                <a:path w="245" h="215" extrusionOk="0">
                  <a:moveTo>
                    <a:pt x="106" y="0"/>
                  </a:moveTo>
                  <a:cubicBezTo>
                    <a:pt x="95" y="0"/>
                    <a:pt x="83" y="2"/>
                    <a:pt x="71" y="4"/>
                  </a:cubicBezTo>
                  <a:cubicBezTo>
                    <a:pt x="21" y="42"/>
                    <a:pt x="1" y="91"/>
                    <a:pt x="21" y="145"/>
                  </a:cubicBezTo>
                  <a:cubicBezTo>
                    <a:pt x="35" y="185"/>
                    <a:pt x="82" y="215"/>
                    <a:pt x="128" y="215"/>
                  </a:cubicBezTo>
                  <a:cubicBezTo>
                    <a:pt x="138" y="215"/>
                    <a:pt x="148" y="214"/>
                    <a:pt x="158" y="211"/>
                  </a:cubicBezTo>
                  <a:cubicBezTo>
                    <a:pt x="207" y="178"/>
                    <a:pt x="244" y="124"/>
                    <a:pt x="207" y="75"/>
                  </a:cubicBezTo>
                  <a:cubicBezTo>
                    <a:pt x="193" y="30"/>
                    <a:pt x="157"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
            <p:cNvSpPr/>
            <p:nvPr/>
          </p:nvSpPr>
          <p:spPr>
            <a:xfrm>
              <a:off x="4156225" y="2977150"/>
              <a:ext cx="5175" cy="5275"/>
            </a:xfrm>
            <a:custGeom>
              <a:avLst/>
              <a:gdLst/>
              <a:ahLst/>
              <a:cxnLst/>
              <a:rect l="l" t="t" r="r" b="b"/>
              <a:pathLst>
                <a:path w="207" h="211" extrusionOk="0">
                  <a:moveTo>
                    <a:pt x="100" y="1"/>
                  </a:moveTo>
                  <a:cubicBezTo>
                    <a:pt x="57" y="1"/>
                    <a:pt x="15" y="44"/>
                    <a:pt x="1" y="91"/>
                  </a:cubicBezTo>
                  <a:lnTo>
                    <a:pt x="1" y="124"/>
                  </a:lnTo>
                  <a:lnTo>
                    <a:pt x="1" y="140"/>
                  </a:lnTo>
                  <a:lnTo>
                    <a:pt x="17" y="161"/>
                  </a:lnTo>
                  <a:cubicBezTo>
                    <a:pt x="34" y="194"/>
                    <a:pt x="71" y="210"/>
                    <a:pt x="87" y="210"/>
                  </a:cubicBezTo>
                  <a:cubicBezTo>
                    <a:pt x="120" y="210"/>
                    <a:pt x="137" y="210"/>
                    <a:pt x="174" y="194"/>
                  </a:cubicBezTo>
                  <a:cubicBezTo>
                    <a:pt x="190" y="177"/>
                    <a:pt x="207" y="140"/>
                    <a:pt x="207" y="124"/>
                  </a:cubicBezTo>
                  <a:cubicBezTo>
                    <a:pt x="207" y="91"/>
                    <a:pt x="207" y="74"/>
                    <a:pt x="190" y="58"/>
                  </a:cubicBezTo>
                  <a:cubicBezTo>
                    <a:pt x="174" y="20"/>
                    <a:pt x="153"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
            <p:cNvSpPr/>
            <p:nvPr/>
          </p:nvSpPr>
          <p:spPr>
            <a:xfrm>
              <a:off x="4146750" y="2953550"/>
              <a:ext cx="5175" cy="5250"/>
            </a:xfrm>
            <a:custGeom>
              <a:avLst/>
              <a:gdLst/>
              <a:ahLst/>
              <a:cxnLst/>
              <a:rect l="l" t="t" r="r" b="b"/>
              <a:pathLst>
                <a:path w="207" h="210" extrusionOk="0">
                  <a:moveTo>
                    <a:pt x="94" y="1"/>
                  </a:moveTo>
                  <a:cubicBezTo>
                    <a:pt x="41" y="1"/>
                    <a:pt x="0" y="44"/>
                    <a:pt x="0" y="90"/>
                  </a:cubicBezTo>
                  <a:lnTo>
                    <a:pt x="0" y="140"/>
                  </a:lnTo>
                  <a:lnTo>
                    <a:pt x="17" y="156"/>
                  </a:lnTo>
                  <a:cubicBezTo>
                    <a:pt x="37" y="194"/>
                    <a:pt x="54" y="194"/>
                    <a:pt x="87" y="210"/>
                  </a:cubicBezTo>
                  <a:cubicBezTo>
                    <a:pt x="141" y="210"/>
                    <a:pt x="190" y="177"/>
                    <a:pt x="206" y="123"/>
                  </a:cubicBezTo>
                  <a:cubicBezTo>
                    <a:pt x="206" y="90"/>
                    <a:pt x="206" y="74"/>
                    <a:pt x="190" y="37"/>
                  </a:cubicBezTo>
                  <a:cubicBezTo>
                    <a:pt x="174" y="20"/>
                    <a:pt x="141" y="4"/>
                    <a:pt x="120" y="4"/>
                  </a:cubicBezTo>
                  <a:cubicBezTo>
                    <a:pt x="111" y="2"/>
                    <a:pt x="103"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
            <p:cNvSpPr/>
            <p:nvPr/>
          </p:nvSpPr>
          <p:spPr>
            <a:xfrm>
              <a:off x="4150675" y="3002850"/>
              <a:ext cx="6000" cy="5075"/>
            </a:xfrm>
            <a:custGeom>
              <a:avLst/>
              <a:gdLst/>
              <a:ahLst/>
              <a:cxnLst/>
              <a:rect l="l" t="t" r="r" b="b"/>
              <a:pathLst>
                <a:path w="240" h="203" extrusionOk="0">
                  <a:moveTo>
                    <a:pt x="114" y="1"/>
                  </a:moveTo>
                  <a:cubicBezTo>
                    <a:pt x="100" y="1"/>
                    <a:pt x="83" y="3"/>
                    <a:pt x="66" y="7"/>
                  </a:cubicBezTo>
                  <a:cubicBezTo>
                    <a:pt x="17" y="23"/>
                    <a:pt x="0" y="93"/>
                    <a:pt x="17" y="143"/>
                  </a:cubicBezTo>
                  <a:cubicBezTo>
                    <a:pt x="29" y="183"/>
                    <a:pt x="72" y="203"/>
                    <a:pt x="113" y="203"/>
                  </a:cubicBezTo>
                  <a:cubicBezTo>
                    <a:pt x="127" y="203"/>
                    <a:pt x="140" y="200"/>
                    <a:pt x="153" y="196"/>
                  </a:cubicBezTo>
                  <a:cubicBezTo>
                    <a:pt x="206" y="180"/>
                    <a:pt x="239" y="126"/>
                    <a:pt x="206" y="60"/>
                  </a:cubicBezTo>
                  <a:cubicBezTo>
                    <a:pt x="194" y="20"/>
                    <a:pt x="16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
            <p:cNvSpPr/>
            <p:nvPr/>
          </p:nvSpPr>
          <p:spPr>
            <a:xfrm>
              <a:off x="4148900" y="2941425"/>
              <a:ext cx="5600" cy="5075"/>
            </a:xfrm>
            <a:custGeom>
              <a:avLst/>
              <a:gdLst/>
              <a:ahLst/>
              <a:cxnLst/>
              <a:rect l="l" t="t" r="r" b="b"/>
              <a:pathLst>
                <a:path w="224" h="203" extrusionOk="0">
                  <a:moveTo>
                    <a:pt x="113" y="0"/>
                  </a:moveTo>
                  <a:cubicBezTo>
                    <a:pt x="85" y="0"/>
                    <a:pt x="55" y="14"/>
                    <a:pt x="34" y="44"/>
                  </a:cubicBezTo>
                  <a:cubicBezTo>
                    <a:pt x="17" y="60"/>
                    <a:pt x="1" y="93"/>
                    <a:pt x="1" y="110"/>
                  </a:cubicBezTo>
                  <a:cubicBezTo>
                    <a:pt x="1" y="126"/>
                    <a:pt x="1" y="126"/>
                    <a:pt x="17" y="147"/>
                  </a:cubicBezTo>
                  <a:cubicBezTo>
                    <a:pt x="17" y="163"/>
                    <a:pt x="34" y="180"/>
                    <a:pt x="55" y="180"/>
                  </a:cubicBezTo>
                  <a:cubicBezTo>
                    <a:pt x="69" y="194"/>
                    <a:pt x="92" y="203"/>
                    <a:pt x="115" y="203"/>
                  </a:cubicBezTo>
                  <a:cubicBezTo>
                    <a:pt x="143" y="203"/>
                    <a:pt x="172" y="190"/>
                    <a:pt x="191" y="163"/>
                  </a:cubicBezTo>
                  <a:cubicBezTo>
                    <a:pt x="207" y="147"/>
                    <a:pt x="224" y="110"/>
                    <a:pt x="207" y="93"/>
                  </a:cubicBezTo>
                  <a:cubicBezTo>
                    <a:pt x="207" y="60"/>
                    <a:pt x="191" y="44"/>
                    <a:pt x="174" y="23"/>
                  </a:cubicBezTo>
                  <a:cubicBezTo>
                    <a:pt x="158" y="8"/>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
            <p:cNvSpPr/>
            <p:nvPr/>
          </p:nvSpPr>
          <p:spPr>
            <a:xfrm>
              <a:off x="4155400" y="2990950"/>
              <a:ext cx="5175" cy="5175"/>
            </a:xfrm>
            <a:custGeom>
              <a:avLst/>
              <a:gdLst/>
              <a:ahLst/>
              <a:cxnLst/>
              <a:rect l="l" t="t" r="r" b="b"/>
              <a:pathLst>
                <a:path w="207" h="207" extrusionOk="0">
                  <a:moveTo>
                    <a:pt x="120" y="0"/>
                  </a:moveTo>
                  <a:cubicBezTo>
                    <a:pt x="50" y="0"/>
                    <a:pt x="1" y="37"/>
                    <a:pt x="1" y="87"/>
                  </a:cubicBezTo>
                  <a:lnTo>
                    <a:pt x="1" y="141"/>
                  </a:lnTo>
                  <a:cubicBezTo>
                    <a:pt x="1" y="157"/>
                    <a:pt x="17" y="157"/>
                    <a:pt x="17" y="174"/>
                  </a:cubicBezTo>
                  <a:cubicBezTo>
                    <a:pt x="34" y="190"/>
                    <a:pt x="50" y="206"/>
                    <a:pt x="83" y="206"/>
                  </a:cubicBezTo>
                  <a:cubicBezTo>
                    <a:pt x="137" y="206"/>
                    <a:pt x="186" y="174"/>
                    <a:pt x="207" y="124"/>
                  </a:cubicBezTo>
                  <a:cubicBezTo>
                    <a:pt x="207" y="87"/>
                    <a:pt x="207" y="70"/>
                    <a:pt x="186" y="37"/>
                  </a:cubicBezTo>
                  <a:cubicBezTo>
                    <a:pt x="170"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
            <p:cNvSpPr/>
            <p:nvPr/>
          </p:nvSpPr>
          <p:spPr>
            <a:xfrm>
              <a:off x="4143750" y="2967300"/>
              <a:ext cx="5600" cy="5250"/>
            </a:xfrm>
            <a:custGeom>
              <a:avLst/>
              <a:gdLst/>
              <a:ahLst/>
              <a:cxnLst/>
              <a:rect l="l" t="t" r="r" b="b"/>
              <a:pathLst>
                <a:path w="224" h="210" extrusionOk="0">
                  <a:moveTo>
                    <a:pt x="111" y="1"/>
                  </a:moveTo>
                  <a:cubicBezTo>
                    <a:pt x="75" y="1"/>
                    <a:pt x="41" y="16"/>
                    <a:pt x="17" y="39"/>
                  </a:cubicBezTo>
                  <a:cubicBezTo>
                    <a:pt x="1" y="56"/>
                    <a:pt x="1" y="89"/>
                    <a:pt x="1" y="122"/>
                  </a:cubicBezTo>
                  <a:lnTo>
                    <a:pt x="1" y="142"/>
                  </a:lnTo>
                  <a:cubicBezTo>
                    <a:pt x="17" y="159"/>
                    <a:pt x="17" y="175"/>
                    <a:pt x="34" y="192"/>
                  </a:cubicBezTo>
                  <a:cubicBezTo>
                    <a:pt x="54" y="204"/>
                    <a:pt x="77" y="210"/>
                    <a:pt x="99" y="210"/>
                  </a:cubicBezTo>
                  <a:cubicBezTo>
                    <a:pt x="136" y="210"/>
                    <a:pt x="170" y="196"/>
                    <a:pt x="190" y="175"/>
                  </a:cubicBezTo>
                  <a:cubicBezTo>
                    <a:pt x="223" y="122"/>
                    <a:pt x="207" y="56"/>
                    <a:pt x="174" y="19"/>
                  </a:cubicBezTo>
                  <a:cubicBezTo>
                    <a:pt x="154" y="6"/>
                    <a:pt x="132"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
            <p:cNvSpPr/>
            <p:nvPr/>
          </p:nvSpPr>
          <p:spPr>
            <a:xfrm>
              <a:off x="4138600" y="2995525"/>
              <a:ext cx="6000" cy="5075"/>
            </a:xfrm>
            <a:custGeom>
              <a:avLst/>
              <a:gdLst/>
              <a:ahLst/>
              <a:cxnLst/>
              <a:rect l="l" t="t" r="r" b="b"/>
              <a:pathLst>
                <a:path w="240" h="203" extrusionOk="0">
                  <a:moveTo>
                    <a:pt x="126" y="1"/>
                  </a:moveTo>
                  <a:cubicBezTo>
                    <a:pt x="113" y="1"/>
                    <a:pt x="99" y="3"/>
                    <a:pt x="87" y="7"/>
                  </a:cubicBezTo>
                  <a:cubicBezTo>
                    <a:pt x="34" y="23"/>
                    <a:pt x="1" y="94"/>
                    <a:pt x="17" y="147"/>
                  </a:cubicBezTo>
                  <a:cubicBezTo>
                    <a:pt x="45" y="184"/>
                    <a:pt x="80" y="203"/>
                    <a:pt x="118" y="203"/>
                  </a:cubicBezTo>
                  <a:cubicBezTo>
                    <a:pt x="131" y="203"/>
                    <a:pt x="144" y="201"/>
                    <a:pt x="157" y="197"/>
                  </a:cubicBezTo>
                  <a:cubicBezTo>
                    <a:pt x="207" y="180"/>
                    <a:pt x="240" y="110"/>
                    <a:pt x="223" y="61"/>
                  </a:cubicBezTo>
                  <a:cubicBezTo>
                    <a:pt x="211" y="20"/>
                    <a:pt x="168"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
            <p:cNvSpPr/>
            <p:nvPr/>
          </p:nvSpPr>
          <p:spPr>
            <a:xfrm>
              <a:off x="4142925" y="2984150"/>
              <a:ext cx="5600" cy="4900"/>
            </a:xfrm>
            <a:custGeom>
              <a:avLst/>
              <a:gdLst/>
              <a:ahLst/>
              <a:cxnLst/>
              <a:rect l="l" t="t" r="r" b="b"/>
              <a:pathLst>
                <a:path w="224" h="196" extrusionOk="0">
                  <a:moveTo>
                    <a:pt x="67" y="0"/>
                  </a:moveTo>
                  <a:cubicBezTo>
                    <a:pt x="50" y="17"/>
                    <a:pt x="34" y="33"/>
                    <a:pt x="17" y="50"/>
                  </a:cubicBezTo>
                  <a:cubicBezTo>
                    <a:pt x="1" y="66"/>
                    <a:pt x="1" y="103"/>
                    <a:pt x="17" y="136"/>
                  </a:cubicBezTo>
                  <a:cubicBezTo>
                    <a:pt x="30" y="177"/>
                    <a:pt x="63" y="196"/>
                    <a:pt x="107" y="196"/>
                  </a:cubicBezTo>
                  <a:cubicBezTo>
                    <a:pt x="122" y="196"/>
                    <a:pt x="137" y="194"/>
                    <a:pt x="153" y="190"/>
                  </a:cubicBezTo>
                  <a:cubicBezTo>
                    <a:pt x="207" y="169"/>
                    <a:pt x="223" y="120"/>
                    <a:pt x="207" y="50"/>
                  </a:cubicBezTo>
                  <a:cubicBezTo>
                    <a:pt x="190" y="33"/>
                    <a:pt x="17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
            <p:cNvSpPr/>
            <p:nvPr/>
          </p:nvSpPr>
          <p:spPr>
            <a:xfrm>
              <a:off x="4136025" y="2941575"/>
              <a:ext cx="5175" cy="5250"/>
            </a:xfrm>
            <a:custGeom>
              <a:avLst/>
              <a:gdLst/>
              <a:ahLst/>
              <a:cxnLst/>
              <a:rect l="l" t="t" r="r" b="b"/>
              <a:pathLst>
                <a:path w="207" h="210" extrusionOk="0">
                  <a:moveTo>
                    <a:pt x="120" y="0"/>
                  </a:moveTo>
                  <a:cubicBezTo>
                    <a:pt x="71" y="0"/>
                    <a:pt x="1" y="38"/>
                    <a:pt x="1" y="87"/>
                  </a:cubicBezTo>
                  <a:lnTo>
                    <a:pt x="1" y="141"/>
                  </a:lnTo>
                  <a:cubicBezTo>
                    <a:pt x="1" y="157"/>
                    <a:pt x="17" y="157"/>
                    <a:pt x="17" y="174"/>
                  </a:cubicBezTo>
                  <a:cubicBezTo>
                    <a:pt x="34" y="190"/>
                    <a:pt x="54" y="207"/>
                    <a:pt x="87" y="207"/>
                  </a:cubicBezTo>
                  <a:cubicBezTo>
                    <a:pt x="94" y="209"/>
                    <a:pt x="101" y="210"/>
                    <a:pt x="108" y="210"/>
                  </a:cubicBezTo>
                  <a:cubicBezTo>
                    <a:pt x="154" y="210"/>
                    <a:pt x="207" y="166"/>
                    <a:pt x="207" y="120"/>
                  </a:cubicBezTo>
                  <a:cubicBezTo>
                    <a:pt x="207" y="87"/>
                    <a:pt x="207" y="71"/>
                    <a:pt x="190" y="54"/>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
            <p:cNvSpPr/>
            <p:nvPr/>
          </p:nvSpPr>
          <p:spPr>
            <a:xfrm>
              <a:off x="4176425" y="3084975"/>
              <a:ext cx="5175" cy="5250"/>
            </a:xfrm>
            <a:custGeom>
              <a:avLst/>
              <a:gdLst/>
              <a:ahLst/>
              <a:cxnLst/>
              <a:rect l="l" t="t" r="r" b="b"/>
              <a:pathLst>
                <a:path w="207" h="210" extrusionOk="0">
                  <a:moveTo>
                    <a:pt x="93" y="0"/>
                  </a:moveTo>
                  <a:cubicBezTo>
                    <a:pt x="38" y="0"/>
                    <a:pt x="1" y="44"/>
                    <a:pt x="1" y="90"/>
                  </a:cubicBezTo>
                  <a:lnTo>
                    <a:pt x="1" y="140"/>
                  </a:lnTo>
                  <a:lnTo>
                    <a:pt x="17" y="156"/>
                  </a:lnTo>
                  <a:cubicBezTo>
                    <a:pt x="34" y="193"/>
                    <a:pt x="50" y="193"/>
                    <a:pt x="87" y="210"/>
                  </a:cubicBezTo>
                  <a:cubicBezTo>
                    <a:pt x="137" y="210"/>
                    <a:pt x="190" y="177"/>
                    <a:pt x="207" y="123"/>
                  </a:cubicBezTo>
                  <a:cubicBezTo>
                    <a:pt x="207" y="90"/>
                    <a:pt x="207" y="74"/>
                    <a:pt x="190" y="37"/>
                  </a:cubicBezTo>
                  <a:cubicBezTo>
                    <a:pt x="170" y="20"/>
                    <a:pt x="137" y="4"/>
                    <a:pt x="120" y="4"/>
                  </a:cubicBezTo>
                  <a:cubicBezTo>
                    <a:pt x="111" y="1"/>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
            <p:cNvSpPr/>
            <p:nvPr/>
          </p:nvSpPr>
          <p:spPr>
            <a:xfrm>
              <a:off x="4140775" y="3074325"/>
              <a:ext cx="5175" cy="5175"/>
            </a:xfrm>
            <a:custGeom>
              <a:avLst/>
              <a:gdLst/>
              <a:ahLst/>
              <a:cxnLst/>
              <a:rect l="l" t="t" r="r" b="b"/>
              <a:pathLst>
                <a:path w="207" h="207" extrusionOk="0">
                  <a:moveTo>
                    <a:pt x="120" y="1"/>
                  </a:moveTo>
                  <a:cubicBezTo>
                    <a:pt x="87" y="1"/>
                    <a:pt x="70" y="1"/>
                    <a:pt x="33" y="17"/>
                  </a:cubicBezTo>
                  <a:cubicBezTo>
                    <a:pt x="17" y="34"/>
                    <a:pt x="0" y="50"/>
                    <a:pt x="0" y="87"/>
                  </a:cubicBezTo>
                  <a:lnTo>
                    <a:pt x="0" y="137"/>
                  </a:lnTo>
                  <a:cubicBezTo>
                    <a:pt x="0" y="153"/>
                    <a:pt x="17" y="153"/>
                    <a:pt x="17" y="153"/>
                  </a:cubicBezTo>
                  <a:cubicBezTo>
                    <a:pt x="33" y="190"/>
                    <a:pt x="50" y="207"/>
                    <a:pt x="87" y="207"/>
                  </a:cubicBezTo>
                  <a:cubicBezTo>
                    <a:pt x="136" y="207"/>
                    <a:pt x="190" y="170"/>
                    <a:pt x="206" y="120"/>
                  </a:cubicBezTo>
                  <a:cubicBezTo>
                    <a:pt x="206" y="87"/>
                    <a:pt x="206" y="67"/>
                    <a:pt x="190" y="34"/>
                  </a:cubicBezTo>
                  <a:cubicBezTo>
                    <a:pt x="17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
            <p:cNvSpPr/>
            <p:nvPr/>
          </p:nvSpPr>
          <p:spPr>
            <a:xfrm>
              <a:off x="4145100" y="3047625"/>
              <a:ext cx="5600" cy="5200"/>
            </a:xfrm>
            <a:custGeom>
              <a:avLst/>
              <a:gdLst/>
              <a:ahLst/>
              <a:cxnLst/>
              <a:rect l="l" t="t" r="r" b="b"/>
              <a:pathLst>
                <a:path w="224" h="208" extrusionOk="0">
                  <a:moveTo>
                    <a:pt x="120" y="1"/>
                  </a:moveTo>
                  <a:cubicBezTo>
                    <a:pt x="103" y="1"/>
                    <a:pt x="66" y="1"/>
                    <a:pt x="50" y="22"/>
                  </a:cubicBezTo>
                  <a:cubicBezTo>
                    <a:pt x="33" y="38"/>
                    <a:pt x="17" y="55"/>
                    <a:pt x="17" y="88"/>
                  </a:cubicBezTo>
                  <a:cubicBezTo>
                    <a:pt x="0" y="104"/>
                    <a:pt x="0" y="125"/>
                    <a:pt x="17" y="141"/>
                  </a:cubicBezTo>
                  <a:cubicBezTo>
                    <a:pt x="17" y="141"/>
                    <a:pt x="17" y="158"/>
                    <a:pt x="33" y="158"/>
                  </a:cubicBezTo>
                  <a:cubicBezTo>
                    <a:pt x="50" y="191"/>
                    <a:pt x="66" y="191"/>
                    <a:pt x="103" y="207"/>
                  </a:cubicBezTo>
                  <a:cubicBezTo>
                    <a:pt x="153" y="207"/>
                    <a:pt x="207" y="174"/>
                    <a:pt x="223" y="125"/>
                  </a:cubicBezTo>
                  <a:cubicBezTo>
                    <a:pt x="223" y="88"/>
                    <a:pt x="207" y="71"/>
                    <a:pt x="207" y="38"/>
                  </a:cubicBezTo>
                  <a:cubicBezTo>
                    <a:pt x="186" y="22"/>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
            <p:cNvSpPr/>
            <p:nvPr/>
          </p:nvSpPr>
          <p:spPr>
            <a:xfrm>
              <a:off x="4141175" y="3060800"/>
              <a:ext cx="6000" cy="5100"/>
            </a:xfrm>
            <a:custGeom>
              <a:avLst/>
              <a:gdLst/>
              <a:ahLst/>
              <a:cxnLst/>
              <a:rect l="l" t="t" r="r" b="b"/>
              <a:pathLst>
                <a:path w="240" h="204" extrusionOk="0">
                  <a:moveTo>
                    <a:pt x="120" y="1"/>
                  </a:moveTo>
                  <a:cubicBezTo>
                    <a:pt x="109" y="1"/>
                    <a:pt x="98" y="10"/>
                    <a:pt x="87" y="10"/>
                  </a:cubicBezTo>
                  <a:cubicBezTo>
                    <a:pt x="34" y="26"/>
                    <a:pt x="1" y="92"/>
                    <a:pt x="34" y="146"/>
                  </a:cubicBezTo>
                  <a:cubicBezTo>
                    <a:pt x="49" y="183"/>
                    <a:pt x="80" y="203"/>
                    <a:pt x="124" y="203"/>
                  </a:cubicBezTo>
                  <a:cubicBezTo>
                    <a:pt x="139" y="203"/>
                    <a:pt x="156" y="201"/>
                    <a:pt x="174" y="195"/>
                  </a:cubicBezTo>
                  <a:cubicBezTo>
                    <a:pt x="174" y="195"/>
                    <a:pt x="190" y="179"/>
                    <a:pt x="207" y="179"/>
                  </a:cubicBezTo>
                  <a:cubicBezTo>
                    <a:pt x="223" y="146"/>
                    <a:pt x="240" y="113"/>
                    <a:pt x="223" y="59"/>
                  </a:cubicBezTo>
                  <a:cubicBezTo>
                    <a:pt x="207" y="26"/>
                    <a:pt x="174" y="10"/>
                    <a:pt x="137" y="10"/>
                  </a:cubicBezTo>
                  <a:cubicBezTo>
                    <a:pt x="131" y="3"/>
                    <a:pt x="12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
            <p:cNvSpPr/>
            <p:nvPr/>
          </p:nvSpPr>
          <p:spPr>
            <a:xfrm>
              <a:off x="4189325" y="3019300"/>
              <a:ext cx="6000" cy="5400"/>
            </a:xfrm>
            <a:custGeom>
              <a:avLst/>
              <a:gdLst/>
              <a:ahLst/>
              <a:cxnLst/>
              <a:rect l="l" t="t" r="r" b="b"/>
              <a:pathLst>
                <a:path w="240" h="216" extrusionOk="0">
                  <a:moveTo>
                    <a:pt x="103" y="0"/>
                  </a:moveTo>
                  <a:cubicBezTo>
                    <a:pt x="66" y="21"/>
                    <a:pt x="50" y="21"/>
                    <a:pt x="33" y="54"/>
                  </a:cubicBezTo>
                  <a:cubicBezTo>
                    <a:pt x="17" y="70"/>
                    <a:pt x="0" y="87"/>
                    <a:pt x="17" y="124"/>
                  </a:cubicBezTo>
                  <a:lnTo>
                    <a:pt x="17" y="157"/>
                  </a:lnTo>
                  <a:cubicBezTo>
                    <a:pt x="17" y="173"/>
                    <a:pt x="33" y="173"/>
                    <a:pt x="50" y="190"/>
                  </a:cubicBezTo>
                  <a:cubicBezTo>
                    <a:pt x="74" y="207"/>
                    <a:pt x="97" y="216"/>
                    <a:pt x="121" y="216"/>
                  </a:cubicBezTo>
                  <a:cubicBezTo>
                    <a:pt x="149" y="216"/>
                    <a:pt x="177" y="203"/>
                    <a:pt x="206" y="173"/>
                  </a:cubicBezTo>
                  <a:cubicBezTo>
                    <a:pt x="239" y="140"/>
                    <a:pt x="223" y="70"/>
                    <a:pt x="190" y="37"/>
                  </a:cubicBezTo>
                  <a:cubicBezTo>
                    <a:pt x="153" y="21"/>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
            <p:cNvSpPr/>
            <p:nvPr/>
          </p:nvSpPr>
          <p:spPr>
            <a:xfrm>
              <a:off x="4149325" y="3016650"/>
              <a:ext cx="5175" cy="5250"/>
            </a:xfrm>
            <a:custGeom>
              <a:avLst/>
              <a:gdLst/>
              <a:ahLst/>
              <a:cxnLst/>
              <a:rect l="l" t="t" r="r" b="b"/>
              <a:pathLst>
                <a:path w="207" h="210" extrusionOk="0">
                  <a:moveTo>
                    <a:pt x="101" y="0"/>
                  </a:moveTo>
                  <a:cubicBezTo>
                    <a:pt x="58" y="0"/>
                    <a:pt x="15" y="46"/>
                    <a:pt x="0" y="90"/>
                  </a:cubicBezTo>
                  <a:lnTo>
                    <a:pt x="0" y="143"/>
                  </a:lnTo>
                  <a:lnTo>
                    <a:pt x="17" y="160"/>
                  </a:lnTo>
                  <a:cubicBezTo>
                    <a:pt x="38" y="193"/>
                    <a:pt x="71" y="209"/>
                    <a:pt x="87" y="209"/>
                  </a:cubicBezTo>
                  <a:cubicBezTo>
                    <a:pt x="157" y="209"/>
                    <a:pt x="207" y="176"/>
                    <a:pt x="207" y="127"/>
                  </a:cubicBezTo>
                  <a:cubicBezTo>
                    <a:pt x="207" y="90"/>
                    <a:pt x="207" y="73"/>
                    <a:pt x="190" y="40"/>
                  </a:cubicBezTo>
                  <a:cubicBezTo>
                    <a:pt x="174" y="24"/>
                    <a:pt x="157" y="3"/>
                    <a:pt x="120" y="3"/>
                  </a:cubicBezTo>
                  <a:cubicBezTo>
                    <a:pt x="114" y="1"/>
                    <a:pt x="107"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
            <p:cNvSpPr/>
            <p:nvPr/>
          </p:nvSpPr>
          <p:spPr>
            <a:xfrm>
              <a:off x="4151500" y="3079725"/>
              <a:ext cx="5575" cy="5050"/>
            </a:xfrm>
            <a:custGeom>
              <a:avLst/>
              <a:gdLst/>
              <a:ahLst/>
              <a:cxnLst/>
              <a:rect l="l" t="t" r="r" b="b"/>
              <a:pathLst>
                <a:path w="223" h="202" extrusionOk="0">
                  <a:moveTo>
                    <a:pt x="91" y="1"/>
                  </a:moveTo>
                  <a:cubicBezTo>
                    <a:pt x="68" y="1"/>
                    <a:pt x="48" y="12"/>
                    <a:pt x="33" y="24"/>
                  </a:cubicBezTo>
                  <a:cubicBezTo>
                    <a:pt x="16" y="40"/>
                    <a:pt x="0" y="57"/>
                    <a:pt x="0" y="94"/>
                  </a:cubicBezTo>
                  <a:cubicBezTo>
                    <a:pt x="0" y="110"/>
                    <a:pt x="0" y="127"/>
                    <a:pt x="16" y="143"/>
                  </a:cubicBezTo>
                  <a:cubicBezTo>
                    <a:pt x="16" y="181"/>
                    <a:pt x="54" y="197"/>
                    <a:pt x="87" y="197"/>
                  </a:cubicBezTo>
                  <a:lnTo>
                    <a:pt x="103" y="197"/>
                  </a:lnTo>
                  <a:cubicBezTo>
                    <a:pt x="112" y="200"/>
                    <a:pt x="121" y="201"/>
                    <a:pt x="130" y="201"/>
                  </a:cubicBezTo>
                  <a:cubicBezTo>
                    <a:pt x="172" y="201"/>
                    <a:pt x="206" y="169"/>
                    <a:pt x="206" y="110"/>
                  </a:cubicBezTo>
                  <a:cubicBezTo>
                    <a:pt x="223" y="94"/>
                    <a:pt x="206" y="57"/>
                    <a:pt x="190" y="40"/>
                  </a:cubicBezTo>
                  <a:cubicBezTo>
                    <a:pt x="173" y="24"/>
                    <a:pt x="157" y="7"/>
                    <a:pt x="120" y="7"/>
                  </a:cubicBezTo>
                  <a:cubicBezTo>
                    <a:pt x="110" y="3"/>
                    <a:pt x="100"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
            <p:cNvSpPr/>
            <p:nvPr/>
          </p:nvSpPr>
          <p:spPr>
            <a:xfrm>
              <a:off x="4148500" y="3109475"/>
              <a:ext cx="5600" cy="5300"/>
            </a:xfrm>
            <a:custGeom>
              <a:avLst/>
              <a:gdLst/>
              <a:ahLst/>
              <a:cxnLst/>
              <a:rect l="l" t="t" r="r" b="b"/>
              <a:pathLst>
                <a:path w="224" h="212" extrusionOk="0">
                  <a:moveTo>
                    <a:pt x="120" y="1"/>
                  </a:moveTo>
                  <a:cubicBezTo>
                    <a:pt x="104" y="1"/>
                    <a:pt x="71" y="1"/>
                    <a:pt x="50" y="21"/>
                  </a:cubicBezTo>
                  <a:cubicBezTo>
                    <a:pt x="17" y="38"/>
                    <a:pt x="17" y="71"/>
                    <a:pt x="0" y="87"/>
                  </a:cubicBezTo>
                  <a:cubicBezTo>
                    <a:pt x="0" y="104"/>
                    <a:pt x="0" y="124"/>
                    <a:pt x="17" y="141"/>
                  </a:cubicBezTo>
                  <a:lnTo>
                    <a:pt x="17" y="174"/>
                  </a:lnTo>
                  <a:cubicBezTo>
                    <a:pt x="33" y="190"/>
                    <a:pt x="71" y="207"/>
                    <a:pt x="87" y="207"/>
                  </a:cubicBezTo>
                  <a:cubicBezTo>
                    <a:pt x="97" y="210"/>
                    <a:pt x="107" y="211"/>
                    <a:pt x="116" y="211"/>
                  </a:cubicBezTo>
                  <a:cubicBezTo>
                    <a:pt x="168" y="211"/>
                    <a:pt x="207" y="166"/>
                    <a:pt x="207" y="124"/>
                  </a:cubicBezTo>
                  <a:cubicBezTo>
                    <a:pt x="223" y="104"/>
                    <a:pt x="207" y="71"/>
                    <a:pt x="190" y="54"/>
                  </a:cubicBezTo>
                  <a:cubicBezTo>
                    <a:pt x="174" y="21"/>
                    <a:pt x="153" y="2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
            <p:cNvSpPr/>
            <p:nvPr/>
          </p:nvSpPr>
          <p:spPr>
            <a:xfrm>
              <a:off x="4154075" y="3067900"/>
              <a:ext cx="5175" cy="5125"/>
            </a:xfrm>
            <a:custGeom>
              <a:avLst/>
              <a:gdLst/>
              <a:ahLst/>
              <a:cxnLst/>
              <a:rect l="l" t="t" r="r" b="b"/>
              <a:pathLst>
                <a:path w="207" h="205" extrusionOk="0">
                  <a:moveTo>
                    <a:pt x="96" y="1"/>
                  </a:moveTo>
                  <a:cubicBezTo>
                    <a:pt x="66" y="1"/>
                    <a:pt x="37" y="15"/>
                    <a:pt x="17" y="35"/>
                  </a:cubicBezTo>
                  <a:cubicBezTo>
                    <a:pt x="0" y="68"/>
                    <a:pt x="0" y="85"/>
                    <a:pt x="0" y="118"/>
                  </a:cubicBezTo>
                  <a:lnTo>
                    <a:pt x="0" y="138"/>
                  </a:lnTo>
                  <a:cubicBezTo>
                    <a:pt x="0" y="155"/>
                    <a:pt x="17" y="171"/>
                    <a:pt x="33" y="188"/>
                  </a:cubicBezTo>
                  <a:cubicBezTo>
                    <a:pt x="54" y="204"/>
                    <a:pt x="87" y="204"/>
                    <a:pt x="103" y="204"/>
                  </a:cubicBezTo>
                  <a:cubicBezTo>
                    <a:pt x="136" y="204"/>
                    <a:pt x="157" y="188"/>
                    <a:pt x="190" y="171"/>
                  </a:cubicBezTo>
                  <a:cubicBezTo>
                    <a:pt x="206" y="155"/>
                    <a:pt x="206" y="118"/>
                    <a:pt x="206" y="101"/>
                  </a:cubicBezTo>
                  <a:cubicBezTo>
                    <a:pt x="206" y="68"/>
                    <a:pt x="190" y="52"/>
                    <a:pt x="173" y="35"/>
                  </a:cubicBezTo>
                  <a:cubicBezTo>
                    <a:pt x="149" y="11"/>
                    <a:pt x="12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
            <p:cNvSpPr/>
            <p:nvPr/>
          </p:nvSpPr>
          <p:spPr>
            <a:xfrm>
              <a:off x="4150250" y="3095700"/>
              <a:ext cx="5175" cy="5250"/>
            </a:xfrm>
            <a:custGeom>
              <a:avLst/>
              <a:gdLst/>
              <a:ahLst/>
              <a:cxnLst/>
              <a:rect l="l" t="t" r="r" b="b"/>
              <a:pathLst>
                <a:path w="207" h="210" extrusionOk="0">
                  <a:moveTo>
                    <a:pt x="98" y="0"/>
                  </a:moveTo>
                  <a:cubicBezTo>
                    <a:pt x="50" y="0"/>
                    <a:pt x="1" y="43"/>
                    <a:pt x="1" y="90"/>
                  </a:cubicBezTo>
                  <a:lnTo>
                    <a:pt x="1" y="139"/>
                  </a:lnTo>
                  <a:lnTo>
                    <a:pt x="17" y="160"/>
                  </a:lnTo>
                  <a:cubicBezTo>
                    <a:pt x="34" y="193"/>
                    <a:pt x="50" y="193"/>
                    <a:pt x="83" y="209"/>
                  </a:cubicBezTo>
                  <a:cubicBezTo>
                    <a:pt x="137" y="209"/>
                    <a:pt x="186" y="176"/>
                    <a:pt x="207" y="123"/>
                  </a:cubicBezTo>
                  <a:cubicBezTo>
                    <a:pt x="207" y="90"/>
                    <a:pt x="207" y="73"/>
                    <a:pt x="186" y="36"/>
                  </a:cubicBezTo>
                  <a:cubicBezTo>
                    <a:pt x="170" y="20"/>
                    <a:pt x="137" y="3"/>
                    <a:pt x="120" y="3"/>
                  </a:cubicBezTo>
                  <a:cubicBezTo>
                    <a:pt x="113" y="1"/>
                    <a:pt x="106"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
            <p:cNvSpPr/>
            <p:nvPr/>
          </p:nvSpPr>
          <p:spPr>
            <a:xfrm>
              <a:off x="4130050" y="3063875"/>
              <a:ext cx="5600" cy="5175"/>
            </a:xfrm>
            <a:custGeom>
              <a:avLst/>
              <a:gdLst/>
              <a:ahLst/>
              <a:cxnLst/>
              <a:rect l="l" t="t" r="r" b="b"/>
              <a:pathLst>
                <a:path w="224" h="207" extrusionOk="0">
                  <a:moveTo>
                    <a:pt x="127" y="0"/>
                  </a:moveTo>
                  <a:cubicBezTo>
                    <a:pt x="113" y="0"/>
                    <a:pt x="99" y="2"/>
                    <a:pt x="87" y="6"/>
                  </a:cubicBezTo>
                  <a:cubicBezTo>
                    <a:pt x="33" y="23"/>
                    <a:pt x="0" y="93"/>
                    <a:pt x="33" y="143"/>
                  </a:cubicBezTo>
                  <a:cubicBezTo>
                    <a:pt x="33" y="159"/>
                    <a:pt x="50" y="159"/>
                    <a:pt x="50" y="176"/>
                  </a:cubicBezTo>
                  <a:cubicBezTo>
                    <a:pt x="72" y="198"/>
                    <a:pt x="93" y="207"/>
                    <a:pt x="117" y="207"/>
                  </a:cubicBezTo>
                  <a:cubicBezTo>
                    <a:pt x="133" y="207"/>
                    <a:pt x="150" y="203"/>
                    <a:pt x="169" y="196"/>
                  </a:cubicBezTo>
                  <a:cubicBezTo>
                    <a:pt x="207" y="176"/>
                    <a:pt x="223" y="143"/>
                    <a:pt x="223" y="110"/>
                  </a:cubicBezTo>
                  <a:lnTo>
                    <a:pt x="223" y="56"/>
                  </a:ln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
            <p:cNvSpPr/>
            <p:nvPr/>
          </p:nvSpPr>
          <p:spPr>
            <a:xfrm>
              <a:off x="4155400" y="3054200"/>
              <a:ext cx="5600" cy="5275"/>
            </a:xfrm>
            <a:custGeom>
              <a:avLst/>
              <a:gdLst/>
              <a:ahLst/>
              <a:cxnLst/>
              <a:rect l="l" t="t" r="r" b="b"/>
              <a:pathLst>
                <a:path w="224" h="211" extrusionOk="0">
                  <a:moveTo>
                    <a:pt x="126" y="1"/>
                  </a:moveTo>
                  <a:cubicBezTo>
                    <a:pt x="112" y="1"/>
                    <a:pt x="98" y="5"/>
                    <a:pt x="83" y="14"/>
                  </a:cubicBezTo>
                  <a:cubicBezTo>
                    <a:pt x="34" y="31"/>
                    <a:pt x="1" y="84"/>
                    <a:pt x="17" y="134"/>
                  </a:cubicBezTo>
                  <a:cubicBezTo>
                    <a:pt x="34" y="150"/>
                    <a:pt x="34" y="171"/>
                    <a:pt x="50" y="187"/>
                  </a:cubicBezTo>
                  <a:cubicBezTo>
                    <a:pt x="73" y="199"/>
                    <a:pt x="99" y="211"/>
                    <a:pt x="123" y="211"/>
                  </a:cubicBezTo>
                  <a:cubicBezTo>
                    <a:pt x="134" y="211"/>
                    <a:pt x="144" y="209"/>
                    <a:pt x="153" y="204"/>
                  </a:cubicBezTo>
                  <a:cubicBezTo>
                    <a:pt x="186" y="187"/>
                    <a:pt x="223" y="150"/>
                    <a:pt x="223" y="117"/>
                  </a:cubicBezTo>
                  <a:lnTo>
                    <a:pt x="223" y="68"/>
                  </a:lnTo>
                  <a:cubicBezTo>
                    <a:pt x="196" y="29"/>
                    <a:pt x="16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
            <p:cNvSpPr/>
            <p:nvPr/>
          </p:nvSpPr>
          <p:spPr>
            <a:xfrm>
              <a:off x="4138200" y="3088300"/>
              <a:ext cx="5575" cy="5100"/>
            </a:xfrm>
            <a:custGeom>
              <a:avLst/>
              <a:gdLst/>
              <a:ahLst/>
              <a:cxnLst/>
              <a:rect l="l" t="t" r="r" b="b"/>
              <a:pathLst>
                <a:path w="223" h="204" extrusionOk="0">
                  <a:moveTo>
                    <a:pt x="115" y="0"/>
                  </a:moveTo>
                  <a:cubicBezTo>
                    <a:pt x="84" y="0"/>
                    <a:pt x="54" y="14"/>
                    <a:pt x="33" y="44"/>
                  </a:cubicBezTo>
                  <a:cubicBezTo>
                    <a:pt x="17" y="60"/>
                    <a:pt x="0" y="77"/>
                    <a:pt x="17" y="110"/>
                  </a:cubicBezTo>
                  <a:lnTo>
                    <a:pt x="17" y="147"/>
                  </a:lnTo>
                  <a:cubicBezTo>
                    <a:pt x="17" y="163"/>
                    <a:pt x="33" y="163"/>
                    <a:pt x="50" y="180"/>
                  </a:cubicBezTo>
                  <a:cubicBezTo>
                    <a:pt x="64" y="191"/>
                    <a:pt x="85" y="203"/>
                    <a:pt x="102" y="203"/>
                  </a:cubicBezTo>
                  <a:cubicBezTo>
                    <a:pt x="109" y="203"/>
                    <a:pt x="115" y="201"/>
                    <a:pt x="120" y="196"/>
                  </a:cubicBezTo>
                  <a:cubicBezTo>
                    <a:pt x="153" y="196"/>
                    <a:pt x="173" y="180"/>
                    <a:pt x="190" y="163"/>
                  </a:cubicBezTo>
                  <a:cubicBezTo>
                    <a:pt x="206" y="147"/>
                    <a:pt x="223" y="110"/>
                    <a:pt x="223" y="93"/>
                  </a:cubicBezTo>
                  <a:cubicBezTo>
                    <a:pt x="223" y="60"/>
                    <a:pt x="206" y="44"/>
                    <a:pt x="190" y="23"/>
                  </a:cubicBezTo>
                  <a:cubicBezTo>
                    <a:pt x="166" y="9"/>
                    <a:pt x="140"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
            <p:cNvSpPr/>
            <p:nvPr/>
          </p:nvSpPr>
          <p:spPr>
            <a:xfrm>
              <a:off x="4131700" y="3051525"/>
              <a:ext cx="5175" cy="5200"/>
            </a:xfrm>
            <a:custGeom>
              <a:avLst/>
              <a:gdLst/>
              <a:ahLst/>
              <a:cxnLst/>
              <a:rect l="l" t="t" r="r" b="b"/>
              <a:pathLst>
                <a:path w="207" h="208" extrusionOk="0">
                  <a:moveTo>
                    <a:pt x="111" y="0"/>
                  </a:moveTo>
                  <a:cubicBezTo>
                    <a:pt x="76" y="0"/>
                    <a:pt x="41" y="14"/>
                    <a:pt x="21" y="35"/>
                  </a:cubicBezTo>
                  <a:cubicBezTo>
                    <a:pt x="0" y="51"/>
                    <a:pt x="0" y="88"/>
                    <a:pt x="0" y="121"/>
                  </a:cubicBezTo>
                  <a:lnTo>
                    <a:pt x="0" y="138"/>
                  </a:lnTo>
                  <a:cubicBezTo>
                    <a:pt x="21" y="154"/>
                    <a:pt x="21" y="175"/>
                    <a:pt x="38" y="191"/>
                  </a:cubicBezTo>
                  <a:cubicBezTo>
                    <a:pt x="54" y="208"/>
                    <a:pt x="87" y="208"/>
                    <a:pt x="124" y="208"/>
                  </a:cubicBezTo>
                  <a:cubicBezTo>
                    <a:pt x="141" y="208"/>
                    <a:pt x="174" y="191"/>
                    <a:pt x="190" y="175"/>
                  </a:cubicBezTo>
                  <a:cubicBezTo>
                    <a:pt x="207" y="154"/>
                    <a:pt x="207" y="121"/>
                    <a:pt x="207" y="88"/>
                  </a:cubicBezTo>
                  <a:cubicBezTo>
                    <a:pt x="207" y="72"/>
                    <a:pt x="190" y="35"/>
                    <a:pt x="174" y="18"/>
                  </a:cubicBezTo>
                  <a:cubicBezTo>
                    <a:pt x="155" y="6"/>
                    <a:pt x="133"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
            <p:cNvSpPr/>
            <p:nvPr/>
          </p:nvSpPr>
          <p:spPr>
            <a:xfrm>
              <a:off x="4127875" y="3079375"/>
              <a:ext cx="5600" cy="5300"/>
            </a:xfrm>
            <a:custGeom>
              <a:avLst/>
              <a:gdLst/>
              <a:ahLst/>
              <a:cxnLst/>
              <a:rect l="l" t="t" r="r" b="b"/>
              <a:pathLst>
                <a:path w="224" h="212" extrusionOk="0">
                  <a:moveTo>
                    <a:pt x="104" y="1"/>
                  </a:moveTo>
                  <a:cubicBezTo>
                    <a:pt x="54" y="1"/>
                    <a:pt x="17" y="33"/>
                    <a:pt x="17" y="91"/>
                  </a:cubicBezTo>
                  <a:cubicBezTo>
                    <a:pt x="1" y="108"/>
                    <a:pt x="17" y="124"/>
                    <a:pt x="17" y="141"/>
                  </a:cubicBezTo>
                  <a:cubicBezTo>
                    <a:pt x="34" y="174"/>
                    <a:pt x="50" y="195"/>
                    <a:pt x="104" y="211"/>
                  </a:cubicBezTo>
                  <a:cubicBezTo>
                    <a:pt x="153" y="211"/>
                    <a:pt x="207" y="174"/>
                    <a:pt x="224" y="124"/>
                  </a:cubicBezTo>
                  <a:cubicBezTo>
                    <a:pt x="224" y="91"/>
                    <a:pt x="224" y="54"/>
                    <a:pt x="207" y="38"/>
                  </a:cubicBezTo>
                  <a:cubicBezTo>
                    <a:pt x="191" y="21"/>
                    <a:pt x="153" y="5"/>
                    <a:pt x="137" y="5"/>
                  </a:cubicBezTo>
                  <a:cubicBezTo>
                    <a:pt x="126" y="2"/>
                    <a:pt x="11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
            <p:cNvSpPr/>
            <p:nvPr/>
          </p:nvSpPr>
          <p:spPr>
            <a:xfrm>
              <a:off x="4136025" y="3022625"/>
              <a:ext cx="5175" cy="5275"/>
            </a:xfrm>
            <a:custGeom>
              <a:avLst/>
              <a:gdLst/>
              <a:ahLst/>
              <a:cxnLst/>
              <a:rect l="l" t="t" r="r" b="b"/>
              <a:pathLst>
                <a:path w="207" h="211" extrusionOk="0">
                  <a:moveTo>
                    <a:pt x="98" y="1"/>
                  </a:moveTo>
                  <a:cubicBezTo>
                    <a:pt x="67" y="1"/>
                    <a:pt x="37" y="13"/>
                    <a:pt x="17" y="40"/>
                  </a:cubicBezTo>
                  <a:cubicBezTo>
                    <a:pt x="1" y="57"/>
                    <a:pt x="1" y="94"/>
                    <a:pt x="1" y="110"/>
                  </a:cubicBezTo>
                  <a:lnTo>
                    <a:pt x="1" y="143"/>
                  </a:lnTo>
                  <a:cubicBezTo>
                    <a:pt x="17" y="160"/>
                    <a:pt x="17" y="176"/>
                    <a:pt x="34" y="176"/>
                  </a:cubicBezTo>
                  <a:cubicBezTo>
                    <a:pt x="58" y="201"/>
                    <a:pt x="86" y="211"/>
                    <a:pt x="112" y="211"/>
                  </a:cubicBezTo>
                  <a:cubicBezTo>
                    <a:pt x="143" y="211"/>
                    <a:pt x="172" y="197"/>
                    <a:pt x="190" y="176"/>
                  </a:cubicBezTo>
                  <a:cubicBezTo>
                    <a:pt x="207" y="143"/>
                    <a:pt x="207" y="127"/>
                    <a:pt x="207" y="94"/>
                  </a:cubicBezTo>
                  <a:cubicBezTo>
                    <a:pt x="207" y="73"/>
                    <a:pt x="190" y="40"/>
                    <a:pt x="174" y="24"/>
                  </a:cubicBezTo>
                  <a:cubicBezTo>
                    <a:pt x="150" y="9"/>
                    <a:pt x="123"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
            <p:cNvSpPr/>
            <p:nvPr/>
          </p:nvSpPr>
          <p:spPr>
            <a:xfrm>
              <a:off x="4136025" y="3102275"/>
              <a:ext cx="5600" cy="5175"/>
            </a:xfrm>
            <a:custGeom>
              <a:avLst/>
              <a:gdLst/>
              <a:ahLst/>
              <a:cxnLst/>
              <a:rect l="l" t="t" r="r" b="b"/>
              <a:pathLst>
                <a:path w="224" h="207" extrusionOk="0">
                  <a:moveTo>
                    <a:pt x="120" y="0"/>
                  </a:moveTo>
                  <a:cubicBezTo>
                    <a:pt x="71" y="0"/>
                    <a:pt x="17" y="33"/>
                    <a:pt x="1" y="83"/>
                  </a:cubicBezTo>
                  <a:cubicBezTo>
                    <a:pt x="1" y="103"/>
                    <a:pt x="1" y="120"/>
                    <a:pt x="17" y="136"/>
                  </a:cubicBezTo>
                  <a:cubicBezTo>
                    <a:pt x="17" y="153"/>
                    <a:pt x="17" y="153"/>
                    <a:pt x="34" y="169"/>
                  </a:cubicBezTo>
                  <a:cubicBezTo>
                    <a:pt x="54" y="186"/>
                    <a:pt x="71" y="206"/>
                    <a:pt x="104" y="206"/>
                  </a:cubicBezTo>
                  <a:cubicBezTo>
                    <a:pt x="120" y="206"/>
                    <a:pt x="157" y="206"/>
                    <a:pt x="174" y="186"/>
                  </a:cubicBezTo>
                  <a:cubicBezTo>
                    <a:pt x="190" y="169"/>
                    <a:pt x="207" y="153"/>
                    <a:pt x="223" y="120"/>
                  </a:cubicBezTo>
                  <a:cubicBezTo>
                    <a:pt x="223" y="103"/>
                    <a:pt x="207" y="66"/>
                    <a:pt x="190" y="50"/>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
            <p:cNvSpPr/>
            <p:nvPr/>
          </p:nvSpPr>
          <p:spPr>
            <a:xfrm>
              <a:off x="4137775" y="3009800"/>
              <a:ext cx="6000" cy="5200"/>
            </a:xfrm>
            <a:custGeom>
              <a:avLst/>
              <a:gdLst/>
              <a:ahLst/>
              <a:cxnLst/>
              <a:rect l="l" t="t" r="r" b="b"/>
              <a:pathLst>
                <a:path w="240" h="208" extrusionOk="0">
                  <a:moveTo>
                    <a:pt x="115" y="1"/>
                  </a:moveTo>
                  <a:cubicBezTo>
                    <a:pt x="105" y="1"/>
                    <a:pt x="96" y="2"/>
                    <a:pt x="87" y="5"/>
                  </a:cubicBezTo>
                  <a:cubicBezTo>
                    <a:pt x="34" y="21"/>
                    <a:pt x="1" y="92"/>
                    <a:pt x="34" y="141"/>
                  </a:cubicBezTo>
                  <a:cubicBezTo>
                    <a:pt x="46" y="180"/>
                    <a:pt x="77" y="208"/>
                    <a:pt x="112" y="208"/>
                  </a:cubicBezTo>
                  <a:cubicBezTo>
                    <a:pt x="126" y="208"/>
                    <a:pt x="140" y="204"/>
                    <a:pt x="153" y="195"/>
                  </a:cubicBezTo>
                  <a:cubicBezTo>
                    <a:pt x="223" y="174"/>
                    <a:pt x="240" y="125"/>
                    <a:pt x="223" y="71"/>
                  </a:cubicBezTo>
                  <a:cubicBezTo>
                    <a:pt x="210" y="30"/>
                    <a:pt x="160"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
            <p:cNvSpPr/>
            <p:nvPr/>
          </p:nvSpPr>
          <p:spPr>
            <a:xfrm>
              <a:off x="4135625" y="3036925"/>
              <a:ext cx="5175" cy="5250"/>
            </a:xfrm>
            <a:custGeom>
              <a:avLst/>
              <a:gdLst/>
              <a:ahLst/>
              <a:cxnLst/>
              <a:rect l="l" t="t" r="r" b="b"/>
              <a:pathLst>
                <a:path w="207" h="210" extrusionOk="0">
                  <a:moveTo>
                    <a:pt x="120" y="0"/>
                  </a:moveTo>
                  <a:cubicBezTo>
                    <a:pt x="70" y="0"/>
                    <a:pt x="33" y="17"/>
                    <a:pt x="17" y="70"/>
                  </a:cubicBezTo>
                  <a:cubicBezTo>
                    <a:pt x="0" y="70"/>
                    <a:pt x="0" y="87"/>
                    <a:pt x="0" y="87"/>
                  </a:cubicBezTo>
                  <a:lnTo>
                    <a:pt x="0" y="140"/>
                  </a:lnTo>
                  <a:cubicBezTo>
                    <a:pt x="17" y="173"/>
                    <a:pt x="33" y="190"/>
                    <a:pt x="70" y="206"/>
                  </a:cubicBezTo>
                  <a:lnTo>
                    <a:pt x="87" y="206"/>
                  </a:lnTo>
                  <a:cubicBezTo>
                    <a:pt x="95" y="209"/>
                    <a:pt x="104" y="210"/>
                    <a:pt x="112" y="210"/>
                  </a:cubicBezTo>
                  <a:cubicBezTo>
                    <a:pt x="166" y="210"/>
                    <a:pt x="206" y="166"/>
                    <a:pt x="206" y="120"/>
                  </a:cubicBezTo>
                  <a:cubicBezTo>
                    <a:pt x="206" y="103"/>
                    <a:pt x="206" y="70"/>
                    <a:pt x="190" y="54"/>
                  </a:cubicBezTo>
                  <a:cubicBezTo>
                    <a:pt x="173" y="1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
            <p:cNvSpPr/>
            <p:nvPr/>
          </p:nvSpPr>
          <p:spPr>
            <a:xfrm>
              <a:off x="4149725" y="3031025"/>
              <a:ext cx="6125" cy="5250"/>
            </a:xfrm>
            <a:custGeom>
              <a:avLst/>
              <a:gdLst/>
              <a:ahLst/>
              <a:cxnLst/>
              <a:rect l="l" t="t" r="r" b="b"/>
              <a:pathLst>
                <a:path w="245" h="210" extrusionOk="0">
                  <a:moveTo>
                    <a:pt x="124" y="0"/>
                  </a:moveTo>
                  <a:cubicBezTo>
                    <a:pt x="108" y="0"/>
                    <a:pt x="90" y="4"/>
                    <a:pt x="71" y="14"/>
                  </a:cubicBezTo>
                  <a:cubicBezTo>
                    <a:pt x="22" y="30"/>
                    <a:pt x="1" y="84"/>
                    <a:pt x="22" y="133"/>
                  </a:cubicBezTo>
                  <a:cubicBezTo>
                    <a:pt x="34" y="187"/>
                    <a:pt x="76" y="209"/>
                    <a:pt x="119" y="209"/>
                  </a:cubicBezTo>
                  <a:cubicBezTo>
                    <a:pt x="132" y="209"/>
                    <a:pt x="145" y="207"/>
                    <a:pt x="158" y="203"/>
                  </a:cubicBezTo>
                  <a:cubicBezTo>
                    <a:pt x="207" y="187"/>
                    <a:pt x="244" y="117"/>
                    <a:pt x="207" y="67"/>
                  </a:cubicBezTo>
                  <a:cubicBezTo>
                    <a:pt x="195" y="28"/>
                    <a:pt x="166"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
            <p:cNvSpPr/>
            <p:nvPr/>
          </p:nvSpPr>
          <p:spPr>
            <a:xfrm>
              <a:off x="4182000" y="3059200"/>
              <a:ext cx="5600" cy="5250"/>
            </a:xfrm>
            <a:custGeom>
              <a:avLst/>
              <a:gdLst/>
              <a:ahLst/>
              <a:cxnLst/>
              <a:rect l="l" t="t" r="r" b="b"/>
              <a:pathLst>
                <a:path w="224" h="210" extrusionOk="0">
                  <a:moveTo>
                    <a:pt x="100" y="1"/>
                  </a:moveTo>
                  <a:cubicBezTo>
                    <a:pt x="57" y="1"/>
                    <a:pt x="15" y="44"/>
                    <a:pt x="0" y="90"/>
                  </a:cubicBezTo>
                  <a:cubicBezTo>
                    <a:pt x="0" y="107"/>
                    <a:pt x="0" y="123"/>
                    <a:pt x="17" y="140"/>
                  </a:cubicBezTo>
                  <a:cubicBezTo>
                    <a:pt x="17" y="140"/>
                    <a:pt x="17" y="156"/>
                    <a:pt x="33" y="156"/>
                  </a:cubicBezTo>
                  <a:cubicBezTo>
                    <a:pt x="50" y="193"/>
                    <a:pt x="70" y="210"/>
                    <a:pt x="103" y="210"/>
                  </a:cubicBezTo>
                  <a:cubicBezTo>
                    <a:pt x="153" y="210"/>
                    <a:pt x="207" y="177"/>
                    <a:pt x="223" y="123"/>
                  </a:cubicBezTo>
                  <a:cubicBezTo>
                    <a:pt x="223" y="90"/>
                    <a:pt x="207" y="74"/>
                    <a:pt x="190" y="37"/>
                  </a:cubicBezTo>
                  <a:cubicBezTo>
                    <a:pt x="190" y="20"/>
                    <a:pt x="153" y="4"/>
                    <a:pt x="120" y="4"/>
                  </a:cubicBezTo>
                  <a:cubicBezTo>
                    <a:pt x="113"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
            <p:cNvSpPr/>
            <p:nvPr/>
          </p:nvSpPr>
          <p:spPr>
            <a:xfrm>
              <a:off x="4176425" y="3099300"/>
              <a:ext cx="6000" cy="5200"/>
            </a:xfrm>
            <a:custGeom>
              <a:avLst/>
              <a:gdLst/>
              <a:ahLst/>
              <a:cxnLst/>
              <a:rect l="l" t="t" r="r" b="b"/>
              <a:pathLst>
                <a:path w="240" h="208" extrusionOk="0">
                  <a:moveTo>
                    <a:pt x="133" y="1"/>
                  </a:moveTo>
                  <a:cubicBezTo>
                    <a:pt x="117" y="1"/>
                    <a:pt x="101" y="5"/>
                    <a:pt x="87" y="16"/>
                  </a:cubicBezTo>
                  <a:cubicBezTo>
                    <a:pt x="34" y="32"/>
                    <a:pt x="1" y="82"/>
                    <a:pt x="34" y="136"/>
                  </a:cubicBezTo>
                  <a:cubicBezTo>
                    <a:pt x="47" y="175"/>
                    <a:pt x="84" y="207"/>
                    <a:pt x="133" y="207"/>
                  </a:cubicBezTo>
                  <a:cubicBezTo>
                    <a:pt x="145" y="207"/>
                    <a:pt x="157" y="206"/>
                    <a:pt x="170" y="202"/>
                  </a:cubicBezTo>
                  <a:cubicBezTo>
                    <a:pt x="223" y="185"/>
                    <a:pt x="240" y="119"/>
                    <a:pt x="223" y="65"/>
                  </a:cubicBezTo>
                  <a:cubicBezTo>
                    <a:pt x="212" y="30"/>
                    <a:pt x="172"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
            <p:cNvSpPr/>
            <p:nvPr/>
          </p:nvSpPr>
          <p:spPr>
            <a:xfrm>
              <a:off x="4177250" y="3071150"/>
              <a:ext cx="6000" cy="5050"/>
            </a:xfrm>
            <a:custGeom>
              <a:avLst/>
              <a:gdLst/>
              <a:ahLst/>
              <a:cxnLst/>
              <a:rect l="l" t="t" r="r" b="b"/>
              <a:pathLst>
                <a:path w="240" h="202" extrusionOk="0">
                  <a:moveTo>
                    <a:pt x="129" y="0"/>
                  </a:moveTo>
                  <a:cubicBezTo>
                    <a:pt x="114" y="0"/>
                    <a:pt x="100" y="3"/>
                    <a:pt x="87" y="8"/>
                  </a:cubicBezTo>
                  <a:cubicBezTo>
                    <a:pt x="34" y="25"/>
                    <a:pt x="1" y="91"/>
                    <a:pt x="34" y="144"/>
                  </a:cubicBezTo>
                  <a:cubicBezTo>
                    <a:pt x="49" y="181"/>
                    <a:pt x="80" y="202"/>
                    <a:pt x="124" y="202"/>
                  </a:cubicBezTo>
                  <a:cubicBezTo>
                    <a:pt x="139" y="202"/>
                    <a:pt x="156" y="199"/>
                    <a:pt x="174" y="194"/>
                  </a:cubicBezTo>
                  <a:cubicBezTo>
                    <a:pt x="223" y="177"/>
                    <a:pt x="240" y="111"/>
                    <a:pt x="223" y="58"/>
                  </a:cubicBezTo>
                  <a:cubicBezTo>
                    <a:pt x="211" y="21"/>
                    <a:pt x="17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
            <p:cNvSpPr/>
            <p:nvPr/>
          </p:nvSpPr>
          <p:spPr>
            <a:xfrm>
              <a:off x="4103350" y="2995575"/>
              <a:ext cx="5700" cy="5150"/>
            </a:xfrm>
            <a:custGeom>
              <a:avLst/>
              <a:gdLst/>
              <a:ahLst/>
              <a:cxnLst/>
              <a:rect l="l" t="t" r="r" b="b"/>
              <a:pathLst>
                <a:path w="228" h="206" extrusionOk="0">
                  <a:moveTo>
                    <a:pt x="106" y="1"/>
                  </a:moveTo>
                  <a:cubicBezTo>
                    <a:pt x="95" y="1"/>
                    <a:pt x="83" y="2"/>
                    <a:pt x="71" y="5"/>
                  </a:cubicBezTo>
                  <a:cubicBezTo>
                    <a:pt x="21" y="21"/>
                    <a:pt x="1" y="92"/>
                    <a:pt x="21" y="145"/>
                  </a:cubicBezTo>
                  <a:cubicBezTo>
                    <a:pt x="21" y="162"/>
                    <a:pt x="38" y="178"/>
                    <a:pt x="54" y="178"/>
                  </a:cubicBezTo>
                  <a:cubicBezTo>
                    <a:pt x="64" y="197"/>
                    <a:pt x="86" y="205"/>
                    <a:pt x="110" y="205"/>
                  </a:cubicBezTo>
                  <a:cubicBezTo>
                    <a:pt x="126" y="205"/>
                    <a:pt x="144" y="201"/>
                    <a:pt x="157" y="195"/>
                  </a:cubicBezTo>
                  <a:cubicBezTo>
                    <a:pt x="190" y="195"/>
                    <a:pt x="227" y="145"/>
                    <a:pt x="227" y="108"/>
                  </a:cubicBezTo>
                  <a:cubicBezTo>
                    <a:pt x="227" y="92"/>
                    <a:pt x="227" y="75"/>
                    <a:pt x="207" y="75"/>
                  </a:cubicBezTo>
                  <a:cubicBezTo>
                    <a:pt x="193" y="31"/>
                    <a:pt x="157"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
            <p:cNvSpPr/>
            <p:nvPr/>
          </p:nvSpPr>
          <p:spPr>
            <a:xfrm>
              <a:off x="4173450" y="3021775"/>
              <a:ext cx="5575" cy="5275"/>
            </a:xfrm>
            <a:custGeom>
              <a:avLst/>
              <a:gdLst/>
              <a:ahLst/>
              <a:cxnLst/>
              <a:rect l="l" t="t" r="r" b="b"/>
              <a:pathLst>
                <a:path w="223" h="211" extrusionOk="0">
                  <a:moveTo>
                    <a:pt x="94" y="0"/>
                  </a:moveTo>
                  <a:cubicBezTo>
                    <a:pt x="51" y="0"/>
                    <a:pt x="14" y="35"/>
                    <a:pt x="0" y="91"/>
                  </a:cubicBezTo>
                  <a:cubicBezTo>
                    <a:pt x="0" y="107"/>
                    <a:pt x="0" y="128"/>
                    <a:pt x="17" y="144"/>
                  </a:cubicBezTo>
                  <a:cubicBezTo>
                    <a:pt x="17" y="144"/>
                    <a:pt x="17" y="161"/>
                    <a:pt x="33" y="161"/>
                  </a:cubicBezTo>
                  <a:cubicBezTo>
                    <a:pt x="33" y="194"/>
                    <a:pt x="66" y="194"/>
                    <a:pt x="103" y="210"/>
                  </a:cubicBezTo>
                  <a:cubicBezTo>
                    <a:pt x="153" y="210"/>
                    <a:pt x="206" y="177"/>
                    <a:pt x="206" y="128"/>
                  </a:cubicBezTo>
                  <a:cubicBezTo>
                    <a:pt x="223" y="91"/>
                    <a:pt x="206" y="58"/>
                    <a:pt x="186" y="41"/>
                  </a:cubicBezTo>
                  <a:cubicBezTo>
                    <a:pt x="169" y="25"/>
                    <a:pt x="153" y="4"/>
                    <a:pt x="120" y="4"/>
                  </a:cubicBezTo>
                  <a:cubicBezTo>
                    <a:pt x="111" y="2"/>
                    <a:pt x="103"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
            <p:cNvSpPr/>
            <p:nvPr/>
          </p:nvSpPr>
          <p:spPr>
            <a:xfrm>
              <a:off x="4183225" y="3045450"/>
              <a:ext cx="5200" cy="5300"/>
            </a:xfrm>
            <a:custGeom>
              <a:avLst/>
              <a:gdLst/>
              <a:ahLst/>
              <a:cxnLst/>
              <a:rect l="l" t="t" r="r" b="b"/>
              <a:pathLst>
                <a:path w="208" h="212" extrusionOk="0">
                  <a:moveTo>
                    <a:pt x="94" y="1"/>
                  </a:moveTo>
                  <a:cubicBezTo>
                    <a:pt x="40" y="1"/>
                    <a:pt x="1" y="46"/>
                    <a:pt x="1" y="88"/>
                  </a:cubicBezTo>
                  <a:lnTo>
                    <a:pt x="1" y="125"/>
                  </a:lnTo>
                  <a:lnTo>
                    <a:pt x="1" y="142"/>
                  </a:lnTo>
                  <a:cubicBezTo>
                    <a:pt x="1" y="142"/>
                    <a:pt x="1" y="158"/>
                    <a:pt x="21" y="158"/>
                  </a:cubicBezTo>
                  <a:cubicBezTo>
                    <a:pt x="38" y="191"/>
                    <a:pt x="54" y="212"/>
                    <a:pt x="87" y="212"/>
                  </a:cubicBezTo>
                  <a:cubicBezTo>
                    <a:pt x="104" y="212"/>
                    <a:pt x="141" y="212"/>
                    <a:pt x="158" y="191"/>
                  </a:cubicBezTo>
                  <a:cubicBezTo>
                    <a:pt x="191" y="175"/>
                    <a:pt x="191" y="142"/>
                    <a:pt x="207" y="125"/>
                  </a:cubicBezTo>
                  <a:cubicBezTo>
                    <a:pt x="207" y="88"/>
                    <a:pt x="207" y="71"/>
                    <a:pt x="191" y="55"/>
                  </a:cubicBezTo>
                  <a:cubicBezTo>
                    <a:pt x="174" y="22"/>
                    <a:pt x="158" y="5"/>
                    <a:pt x="125" y="5"/>
                  </a:cubicBezTo>
                  <a:cubicBezTo>
                    <a:pt x="114" y="2"/>
                    <a:pt x="104"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
            <p:cNvSpPr/>
            <p:nvPr/>
          </p:nvSpPr>
          <p:spPr>
            <a:xfrm>
              <a:off x="4193550" y="2975475"/>
              <a:ext cx="5675" cy="5200"/>
            </a:xfrm>
            <a:custGeom>
              <a:avLst/>
              <a:gdLst/>
              <a:ahLst/>
              <a:cxnLst/>
              <a:rect l="l" t="t" r="r" b="b"/>
              <a:pathLst>
                <a:path w="227" h="208" extrusionOk="0">
                  <a:moveTo>
                    <a:pt x="140" y="1"/>
                  </a:moveTo>
                  <a:cubicBezTo>
                    <a:pt x="103" y="1"/>
                    <a:pt x="70" y="1"/>
                    <a:pt x="54" y="22"/>
                  </a:cubicBezTo>
                  <a:cubicBezTo>
                    <a:pt x="37" y="38"/>
                    <a:pt x="21" y="55"/>
                    <a:pt x="21" y="87"/>
                  </a:cubicBezTo>
                  <a:cubicBezTo>
                    <a:pt x="0" y="104"/>
                    <a:pt x="21" y="125"/>
                    <a:pt x="21" y="141"/>
                  </a:cubicBezTo>
                  <a:cubicBezTo>
                    <a:pt x="21" y="158"/>
                    <a:pt x="21" y="158"/>
                    <a:pt x="37" y="158"/>
                  </a:cubicBezTo>
                  <a:cubicBezTo>
                    <a:pt x="54" y="191"/>
                    <a:pt x="70" y="207"/>
                    <a:pt x="103" y="207"/>
                  </a:cubicBezTo>
                  <a:cubicBezTo>
                    <a:pt x="157" y="207"/>
                    <a:pt x="206" y="174"/>
                    <a:pt x="227" y="125"/>
                  </a:cubicBezTo>
                  <a:cubicBezTo>
                    <a:pt x="227" y="87"/>
                    <a:pt x="227" y="71"/>
                    <a:pt x="206" y="38"/>
                  </a:cubicBezTo>
                  <a:cubicBezTo>
                    <a:pt x="190" y="22"/>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
            <p:cNvSpPr/>
            <p:nvPr/>
          </p:nvSpPr>
          <p:spPr>
            <a:xfrm>
              <a:off x="4189325" y="3003425"/>
              <a:ext cx="5575" cy="5175"/>
            </a:xfrm>
            <a:custGeom>
              <a:avLst/>
              <a:gdLst/>
              <a:ahLst/>
              <a:cxnLst/>
              <a:rect l="l" t="t" r="r" b="b"/>
              <a:pathLst>
                <a:path w="223" h="207" extrusionOk="0">
                  <a:moveTo>
                    <a:pt x="120" y="0"/>
                  </a:moveTo>
                  <a:cubicBezTo>
                    <a:pt x="66" y="0"/>
                    <a:pt x="17" y="37"/>
                    <a:pt x="0" y="87"/>
                  </a:cubicBezTo>
                  <a:cubicBezTo>
                    <a:pt x="0" y="103"/>
                    <a:pt x="0" y="120"/>
                    <a:pt x="17" y="140"/>
                  </a:cubicBezTo>
                  <a:lnTo>
                    <a:pt x="17" y="173"/>
                  </a:lnTo>
                  <a:cubicBezTo>
                    <a:pt x="33" y="190"/>
                    <a:pt x="66" y="206"/>
                    <a:pt x="87" y="206"/>
                  </a:cubicBezTo>
                  <a:cubicBezTo>
                    <a:pt x="120" y="206"/>
                    <a:pt x="153" y="206"/>
                    <a:pt x="169" y="190"/>
                  </a:cubicBezTo>
                  <a:cubicBezTo>
                    <a:pt x="190" y="173"/>
                    <a:pt x="206" y="157"/>
                    <a:pt x="206" y="120"/>
                  </a:cubicBezTo>
                  <a:cubicBezTo>
                    <a:pt x="223" y="103"/>
                    <a:pt x="206" y="70"/>
                    <a:pt x="190" y="54"/>
                  </a:cubicBezTo>
                  <a:cubicBezTo>
                    <a:pt x="169" y="1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
            <p:cNvSpPr/>
            <p:nvPr/>
          </p:nvSpPr>
          <p:spPr>
            <a:xfrm>
              <a:off x="4191475" y="2989550"/>
              <a:ext cx="5600" cy="4925"/>
            </a:xfrm>
            <a:custGeom>
              <a:avLst/>
              <a:gdLst/>
              <a:ahLst/>
              <a:cxnLst/>
              <a:rect l="l" t="t" r="r" b="b"/>
              <a:pathLst>
                <a:path w="224" h="197" extrusionOk="0">
                  <a:moveTo>
                    <a:pt x="110" y="0"/>
                  </a:moveTo>
                  <a:cubicBezTo>
                    <a:pt x="81" y="0"/>
                    <a:pt x="52" y="13"/>
                    <a:pt x="34" y="40"/>
                  </a:cubicBezTo>
                  <a:cubicBezTo>
                    <a:pt x="17" y="56"/>
                    <a:pt x="1" y="77"/>
                    <a:pt x="1" y="110"/>
                  </a:cubicBezTo>
                  <a:cubicBezTo>
                    <a:pt x="17" y="126"/>
                    <a:pt x="17" y="126"/>
                    <a:pt x="17" y="143"/>
                  </a:cubicBezTo>
                  <a:cubicBezTo>
                    <a:pt x="17" y="143"/>
                    <a:pt x="34" y="159"/>
                    <a:pt x="50" y="180"/>
                  </a:cubicBezTo>
                  <a:cubicBezTo>
                    <a:pt x="67" y="197"/>
                    <a:pt x="104" y="197"/>
                    <a:pt x="120" y="197"/>
                  </a:cubicBezTo>
                  <a:cubicBezTo>
                    <a:pt x="153" y="197"/>
                    <a:pt x="170" y="180"/>
                    <a:pt x="186" y="159"/>
                  </a:cubicBezTo>
                  <a:cubicBezTo>
                    <a:pt x="207" y="143"/>
                    <a:pt x="223" y="110"/>
                    <a:pt x="223" y="93"/>
                  </a:cubicBezTo>
                  <a:cubicBezTo>
                    <a:pt x="207" y="56"/>
                    <a:pt x="207" y="40"/>
                    <a:pt x="170" y="23"/>
                  </a:cubicBezTo>
                  <a:cubicBezTo>
                    <a:pt x="155" y="9"/>
                    <a:pt x="133"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
            <p:cNvSpPr/>
            <p:nvPr/>
          </p:nvSpPr>
          <p:spPr>
            <a:xfrm>
              <a:off x="4160550" y="3023475"/>
              <a:ext cx="5600" cy="5075"/>
            </a:xfrm>
            <a:custGeom>
              <a:avLst/>
              <a:gdLst/>
              <a:ahLst/>
              <a:cxnLst/>
              <a:rect l="l" t="t" r="r" b="b"/>
              <a:pathLst>
                <a:path w="224" h="203" extrusionOk="0">
                  <a:moveTo>
                    <a:pt x="108" y="0"/>
                  </a:moveTo>
                  <a:cubicBezTo>
                    <a:pt x="94" y="0"/>
                    <a:pt x="80" y="2"/>
                    <a:pt x="67" y="6"/>
                  </a:cubicBezTo>
                  <a:cubicBezTo>
                    <a:pt x="17" y="23"/>
                    <a:pt x="1" y="76"/>
                    <a:pt x="17" y="142"/>
                  </a:cubicBezTo>
                  <a:cubicBezTo>
                    <a:pt x="30" y="183"/>
                    <a:pt x="61" y="202"/>
                    <a:pt x="106" y="202"/>
                  </a:cubicBezTo>
                  <a:cubicBezTo>
                    <a:pt x="120" y="202"/>
                    <a:pt x="136" y="200"/>
                    <a:pt x="153" y="196"/>
                  </a:cubicBezTo>
                  <a:cubicBezTo>
                    <a:pt x="207" y="179"/>
                    <a:pt x="223" y="109"/>
                    <a:pt x="207" y="60"/>
                  </a:cubicBezTo>
                  <a:cubicBezTo>
                    <a:pt x="191" y="20"/>
                    <a:pt x="15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
            <p:cNvSpPr/>
            <p:nvPr/>
          </p:nvSpPr>
          <p:spPr>
            <a:xfrm>
              <a:off x="4162625" y="3090875"/>
              <a:ext cx="5700" cy="5075"/>
            </a:xfrm>
            <a:custGeom>
              <a:avLst/>
              <a:gdLst/>
              <a:ahLst/>
              <a:cxnLst/>
              <a:rect l="l" t="t" r="r" b="b"/>
              <a:pathLst>
                <a:path w="228" h="203" extrusionOk="0">
                  <a:moveTo>
                    <a:pt x="115" y="1"/>
                  </a:moveTo>
                  <a:cubicBezTo>
                    <a:pt x="86" y="1"/>
                    <a:pt x="56" y="14"/>
                    <a:pt x="37" y="44"/>
                  </a:cubicBezTo>
                  <a:cubicBezTo>
                    <a:pt x="21" y="60"/>
                    <a:pt x="0" y="93"/>
                    <a:pt x="0" y="110"/>
                  </a:cubicBezTo>
                  <a:cubicBezTo>
                    <a:pt x="21" y="126"/>
                    <a:pt x="21" y="126"/>
                    <a:pt x="21" y="147"/>
                  </a:cubicBezTo>
                  <a:cubicBezTo>
                    <a:pt x="21" y="163"/>
                    <a:pt x="37" y="180"/>
                    <a:pt x="54" y="180"/>
                  </a:cubicBezTo>
                  <a:cubicBezTo>
                    <a:pt x="69" y="195"/>
                    <a:pt x="91" y="203"/>
                    <a:pt x="114" y="203"/>
                  </a:cubicBezTo>
                  <a:cubicBezTo>
                    <a:pt x="142" y="203"/>
                    <a:pt x="172" y="191"/>
                    <a:pt x="190" y="163"/>
                  </a:cubicBezTo>
                  <a:cubicBezTo>
                    <a:pt x="206" y="147"/>
                    <a:pt x="227" y="126"/>
                    <a:pt x="227" y="93"/>
                  </a:cubicBezTo>
                  <a:cubicBezTo>
                    <a:pt x="206" y="60"/>
                    <a:pt x="206" y="44"/>
                    <a:pt x="173" y="23"/>
                  </a:cubicBezTo>
                  <a:cubicBezTo>
                    <a:pt x="159" y="9"/>
                    <a:pt x="13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
            <p:cNvSpPr/>
            <p:nvPr/>
          </p:nvSpPr>
          <p:spPr>
            <a:xfrm>
              <a:off x="4162625" y="3105250"/>
              <a:ext cx="5175" cy="5250"/>
            </a:xfrm>
            <a:custGeom>
              <a:avLst/>
              <a:gdLst/>
              <a:ahLst/>
              <a:cxnLst/>
              <a:rect l="l" t="t" r="r" b="b"/>
              <a:pathLst>
                <a:path w="207" h="210" extrusionOk="0">
                  <a:moveTo>
                    <a:pt x="124" y="1"/>
                  </a:moveTo>
                  <a:cubicBezTo>
                    <a:pt x="70" y="1"/>
                    <a:pt x="21" y="17"/>
                    <a:pt x="0" y="67"/>
                  </a:cubicBezTo>
                  <a:lnTo>
                    <a:pt x="0" y="87"/>
                  </a:lnTo>
                  <a:lnTo>
                    <a:pt x="0" y="137"/>
                  </a:lnTo>
                  <a:cubicBezTo>
                    <a:pt x="21" y="170"/>
                    <a:pt x="37" y="190"/>
                    <a:pt x="54" y="207"/>
                  </a:cubicBezTo>
                  <a:lnTo>
                    <a:pt x="87" y="207"/>
                  </a:lnTo>
                  <a:cubicBezTo>
                    <a:pt x="94" y="209"/>
                    <a:pt x="100" y="210"/>
                    <a:pt x="107" y="210"/>
                  </a:cubicBezTo>
                  <a:cubicBezTo>
                    <a:pt x="152" y="210"/>
                    <a:pt x="192" y="163"/>
                    <a:pt x="206" y="120"/>
                  </a:cubicBezTo>
                  <a:cubicBezTo>
                    <a:pt x="206" y="87"/>
                    <a:pt x="206" y="67"/>
                    <a:pt x="190" y="50"/>
                  </a:cubicBezTo>
                  <a:cubicBezTo>
                    <a:pt x="173" y="17"/>
                    <a:pt x="140"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
            <p:cNvSpPr/>
            <p:nvPr/>
          </p:nvSpPr>
          <p:spPr>
            <a:xfrm>
              <a:off x="4162625" y="3009900"/>
              <a:ext cx="5700" cy="5200"/>
            </a:xfrm>
            <a:custGeom>
              <a:avLst/>
              <a:gdLst/>
              <a:ahLst/>
              <a:cxnLst/>
              <a:rect l="l" t="t" r="r" b="b"/>
              <a:pathLst>
                <a:path w="228" h="208" extrusionOk="0">
                  <a:moveTo>
                    <a:pt x="140" y="1"/>
                  </a:moveTo>
                  <a:cubicBezTo>
                    <a:pt x="70" y="1"/>
                    <a:pt x="21" y="34"/>
                    <a:pt x="21" y="88"/>
                  </a:cubicBezTo>
                  <a:cubicBezTo>
                    <a:pt x="0" y="104"/>
                    <a:pt x="21" y="121"/>
                    <a:pt x="21" y="137"/>
                  </a:cubicBezTo>
                  <a:cubicBezTo>
                    <a:pt x="21" y="154"/>
                    <a:pt x="21" y="154"/>
                    <a:pt x="37" y="170"/>
                  </a:cubicBezTo>
                  <a:cubicBezTo>
                    <a:pt x="54" y="191"/>
                    <a:pt x="70" y="207"/>
                    <a:pt x="103" y="207"/>
                  </a:cubicBezTo>
                  <a:cubicBezTo>
                    <a:pt x="157" y="207"/>
                    <a:pt x="206" y="170"/>
                    <a:pt x="227" y="121"/>
                  </a:cubicBezTo>
                  <a:cubicBezTo>
                    <a:pt x="227" y="88"/>
                    <a:pt x="227" y="67"/>
                    <a:pt x="206" y="34"/>
                  </a:cubicBezTo>
                  <a:cubicBezTo>
                    <a:pt x="190"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
            <p:cNvSpPr/>
            <p:nvPr/>
          </p:nvSpPr>
          <p:spPr>
            <a:xfrm>
              <a:off x="4159225" y="3042075"/>
              <a:ext cx="5575" cy="5275"/>
            </a:xfrm>
            <a:custGeom>
              <a:avLst/>
              <a:gdLst/>
              <a:ahLst/>
              <a:cxnLst/>
              <a:rect l="l" t="t" r="r" b="b"/>
              <a:pathLst>
                <a:path w="223" h="211" extrusionOk="0">
                  <a:moveTo>
                    <a:pt x="136" y="0"/>
                  </a:moveTo>
                  <a:cubicBezTo>
                    <a:pt x="70" y="0"/>
                    <a:pt x="17" y="37"/>
                    <a:pt x="17" y="87"/>
                  </a:cubicBezTo>
                  <a:cubicBezTo>
                    <a:pt x="0" y="103"/>
                    <a:pt x="17" y="140"/>
                    <a:pt x="17" y="157"/>
                  </a:cubicBezTo>
                  <a:lnTo>
                    <a:pt x="33" y="173"/>
                  </a:lnTo>
                  <a:cubicBezTo>
                    <a:pt x="54" y="190"/>
                    <a:pt x="70" y="206"/>
                    <a:pt x="103" y="206"/>
                  </a:cubicBezTo>
                  <a:cubicBezTo>
                    <a:pt x="112" y="209"/>
                    <a:pt x="121" y="211"/>
                    <a:pt x="130" y="211"/>
                  </a:cubicBezTo>
                  <a:cubicBezTo>
                    <a:pt x="173" y="211"/>
                    <a:pt x="209" y="178"/>
                    <a:pt x="223" y="120"/>
                  </a:cubicBezTo>
                  <a:cubicBezTo>
                    <a:pt x="223" y="103"/>
                    <a:pt x="223" y="70"/>
                    <a:pt x="206" y="54"/>
                  </a:cubicBezTo>
                  <a:cubicBezTo>
                    <a:pt x="190" y="37"/>
                    <a:pt x="157"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
            <p:cNvSpPr/>
            <p:nvPr/>
          </p:nvSpPr>
          <p:spPr>
            <a:xfrm>
              <a:off x="4165700" y="3063875"/>
              <a:ext cx="6025" cy="5075"/>
            </a:xfrm>
            <a:custGeom>
              <a:avLst/>
              <a:gdLst/>
              <a:ahLst/>
              <a:cxnLst/>
              <a:rect l="l" t="t" r="r" b="b"/>
              <a:pathLst>
                <a:path w="241" h="203" extrusionOk="0">
                  <a:moveTo>
                    <a:pt x="116" y="0"/>
                  </a:moveTo>
                  <a:cubicBezTo>
                    <a:pt x="101" y="0"/>
                    <a:pt x="84" y="2"/>
                    <a:pt x="67" y="6"/>
                  </a:cubicBezTo>
                  <a:cubicBezTo>
                    <a:pt x="17" y="23"/>
                    <a:pt x="1" y="93"/>
                    <a:pt x="17" y="143"/>
                  </a:cubicBezTo>
                  <a:cubicBezTo>
                    <a:pt x="30" y="183"/>
                    <a:pt x="73" y="202"/>
                    <a:pt x="114" y="202"/>
                  </a:cubicBezTo>
                  <a:cubicBezTo>
                    <a:pt x="128" y="202"/>
                    <a:pt x="141" y="200"/>
                    <a:pt x="154" y="196"/>
                  </a:cubicBezTo>
                  <a:cubicBezTo>
                    <a:pt x="207" y="176"/>
                    <a:pt x="240" y="110"/>
                    <a:pt x="207" y="56"/>
                  </a:cubicBezTo>
                  <a:cubicBezTo>
                    <a:pt x="192" y="19"/>
                    <a:pt x="160"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
            <p:cNvSpPr/>
            <p:nvPr/>
          </p:nvSpPr>
          <p:spPr>
            <a:xfrm>
              <a:off x="4169950" y="3052075"/>
              <a:ext cx="5575" cy="5225"/>
            </a:xfrm>
            <a:custGeom>
              <a:avLst/>
              <a:gdLst/>
              <a:ahLst/>
              <a:cxnLst/>
              <a:rect l="l" t="t" r="r" b="b"/>
              <a:pathLst>
                <a:path w="223" h="209" extrusionOk="0">
                  <a:moveTo>
                    <a:pt x="97" y="0"/>
                  </a:moveTo>
                  <a:cubicBezTo>
                    <a:pt x="87" y="0"/>
                    <a:pt x="78" y="4"/>
                    <a:pt x="70" y="13"/>
                  </a:cubicBezTo>
                  <a:cubicBezTo>
                    <a:pt x="37" y="13"/>
                    <a:pt x="16" y="29"/>
                    <a:pt x="16" y="66"/>
                  </a:cubicBezTo>
                  <a:cubicBezTo>
                    <a:pt x="0" y="83"/>
                    <a:pt x="0" y="116"/>
                    <a:pt x="0" y="153"/>
                  </a:cubicBezTo>
                  <a:cubicBezTo>
                    <a:pt x="12" y="190"/>
                    <a:pt x="55" y="208"/>
                    <a:pt x="98" y="208"/>
                  </a:cubicBezTo>
                  <a:cubicBezTo>
                    <a:pt x="112" y="208"/>
                    <a:pt x="127" y="206"/>
                    <a:pt x="140" y="202"/>
                  </a:cubicBezTo>
                  <a:cubicBezTo>
                    <a:pt x="190" y="186"/>
                    <a:pt x="223" y="116"/>
                    <a:pt x="206" y="66"/>
                  </a:cubicBezTo>
                  <a:cubicBezTo>
                    <a:pt x="190" y="50"/>
                    <a:pt x="157" y="13"/>
                    <a:pt x="140" y="13"/>
                  </a:cubicBezTo>
                  <a:cubicBezTo>
                    <a:pt x="122" y="4"/>
                    <a:pt x="108"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
            <p:cNvSpPr/>
            <p:nvPr/>
          </p:nvSpPr>
          <p:spPr>
            <a:xfrm>
              <a:off x="4164775" y="3078000"/>
              <a:ext cx="6125" cy="5075"/>
            </a:xfrm>
            <a:custGeom>
              <a:avLst/>
              <a:gdLst/>
              <a:ahLst/>
              <a:cxnLst/>
              <a:rect l="l" t="t" r="r" b="b"/>
              <a:pathLst>
                <a:path w="245" h="203" extrusionOk="0">
                  <a:moveTo>
                    <a:pt x="126" y="0"/>
                  </a:moveTo>
                  <a:cubicBezTo>
                    <a:pt x="114" y="0"/>
                    <a:pt x="101" y="2"/>
                    <a:pt x="87" y="6"/>
                  </a:cubicBezTo>
                  <a:cubicBezTo>
                    <a:pt x="38" y="23"/>
                    <a:pt x="1" y="93"/>
                    <a:pt x="17" y="146"/>
                  </a:cubicBezTo>
                  <a:cubicBezTo>
                    <a:pt x="33" y="184"/>
                    <a:pt x="74" y="202"/>
                    <a:pt x="116" y="202"/>
                  </a:cubicBezTo>
                  <a:cubicBezTo>
                    <a:pt x="130" y="202"/>
                    <a:pt x="144" y="200"/>
                    <a:pt x="158" y="196"/>
                  </a:cubicBezTo>
                  <a:cubicBezTo>
                    <a:pt x="207" y="179"/>
                    <a:pt x="244" y="126"/>
                    <a:pt x="223" y="60"/>
                  </a:cubicBezTo>
                  <a:cubicBezTo>
                    <a:pt x="199" y="20"/>
                    <a:pt x="16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
            <p:cNvSpPr/>
            <p:nvPr/>
          </p:nvSpPr>
          <p:spPr>
            <a:xfrm>
              <a:off x="4170350" y="3035650"/>
              <a:ext cx="5700" cy="5250"/>
            </a:xfrm>
            <a:custGeom>
              <a:avLst/>
              <a:gdLst/>
              <a:ahLst/>
              <a:cxnLst/>
              <a:rect l="l" t="t" r="r" b="b"/>
              <a:pathLst>
                <a:path w="228" h="210" extrusionOk="0">
                  <a:moveTo>
                    <a:pt x="124" y="0"/>
                  </a:moveTo>
                  <a:cubicBezTo>
                    <a:pt x="93" y="0"/>
                    <a:pt x="58" y="14"/>
                    <a:pt x="38" y="35"/>
                  </a:cubicBezTo>
                  <a:cubicBezTo>
                    <a:pt x="21" y="51"/>
                    <a:pt x="0" y="88"/>
                    <a:pt x="21" y="105"/>
                  </a:cubicBezTo>
                  <a:lnTo>
                    <a:pt x="21" y="138"/>
                  </a:lnTo>
                  <a:cubicBezTo>
                    <a:pt x="21" y="154"/>
                    <a:pt x="38" y="171"/>
                    <a:pt x="54" y="191"/>
                  </a:cubicBezTo>
                  <a:cubicBezTo>
                    <a:pt x="66" y="204"/>
                    <a:pt x="84" y="209"/>
                    <a:pt x="103" y="209"/>
                  </a:cubicBezTo>
                  <a:cubicBezTo>
                    <a:pt x="134" y="209"/>
                    <a:pt x="170" y="194"/>
                    <a:pt x="190" y="171"/>
                  </a:cubicBezTo>
                  <a:cubicBezTo>
                    <a:pt x="227" y="121"/>
                    <a:pt x="227" y="51"/>
                    <a:pt x="174" y="18"/>
                  </a:cubicBezTo>
                  <a:cubicBezTo>
                    <a:pt x="161" y="6"/>
                    <a:pt x="143"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
            <p:cNvSpPr/>
            <p:nvPr/>
          </p:nvSpPr>
          <p:spPr>
            <a:xfrm>
              <a:off x="4184975" y="2952725"/>
              <a:ext cx="5200" cy="5275"/>
            </a:xfrm>
            <a:custGeom>
              <a:avLst/>
              <a:gdLst/>
              <a:ahLst/>
              <a:cxnLst/>
              <a:rect l="l" t="t" r="r" b="b"/>
              <a:pathLst>
                <a:path w="208" h="211" extrusionOk="0">
                  <a:moveTo>
                    <a:pt x="110" y="1"/>
                  </a:moveTo>
                  <a:cubicBezTo>
                    <a:pt x="75" y="1"/>
                    <a:pt x="41" y="16"/>
                    <a:pt x="17" y="37"/>
                  </a:cubicBezTo>
                  <a:cubicBezTo>
                    <a:pt x="1" y="53"/>
                    <a:pt x="1" y="86"/>
                    <a:pt x="1" y="123"/>
                  </a:cubicBezTo>
                  <a:lnTo>
                    <a:pt x="1" y="140"/>
                  </a:lnTo>
                  <a:cubicBezTo>
                    <a:pt x="1" y="156"/>
                    <a:pt x="17" y="173"/>
                    <a:pt x="34" y="189"/>
                  </a:cubicBezTo>
                  <a:cubicBezTo>
                    <a:pt x="55" y="210"/>
                    <a:pt x="88" y="210"/>
                    <a:pt x="104" y="210"/>
                  </a:cubicBezTo>
                  <a:cubicBezTo>
                    <a:pt x="137" y="210"/>
                    <a:pt x="174" y="189"/>
                    <a:pt x="191" y="173"/>
                  </a:cubicBezTo>
                  <a:cubicBezTo>
                    <a:pt x="207" y="156"/>
                    <a:pt x="207" y="123"/>
                    <a:pt x="207" y="86"/>
                  </a:cubicBezTo>
                  <a:cubicBezTo>
                    <a:pt x="207" y="70"/>
                    <a:pt x="191" y="37"/>
                    <a:pt x="174" y="20"/>
                  </a:cubicBezTo>
                  <a:cubicBezTo>
                    <a:pt x="154" y="6"/>
                    <a:pt x="132"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
            <p:cNvSpPr/>
            <p:nvPr/>
          </p:nvSpPr>
          <p:spPr>
            <a:xfrm>
              <a:off x="4086650" y="3027525"/>
              <a:ext cx="5600" cy="5200"/>
            </a:xfrm>
            <a:custGeom>
              <a:avLst/>
              <a:gdLst/>
              <a:ahLst/>
              <a:cxnLst/>
              <a:rect l="l" t="t" r="r" b="b"/>
              <a:pathLst>
                <a:path w="224" h="208" extrusionOk="0">
                  <a:moveTo>
                    <a:pt x="137" y="1"/>
                  </a:moveTo>
                  <a:cubicBezTo>
                    <a:pt x="71" y="1"/>
                    <a:pt x="17" y="34"/>
                    <a:pt x="17" y="83"/>
                  </a:cubicBezTo>
                  <a:cubicBezTo>
                    <a:pt x="1" y="104"/>
                    <a:pt x="17" y="121"/>
                    <a:pt x="17" y="137"/>
                  </a:cubicBezTo>
                  <a:cubicBezTo>
                    <a:pt x="17" y="154"/>
                    <a:pt x="17" y="154"/>
                    <a:pt x="34" y="170"/>
                  </a:cubicBezTo>
                  <a:cubicBezTo>
                    <a:pt x="50" y="187"/>
                    <a:pt x="71" y="207"/>
                    <a:pt x="104" y="207"/>
                  </a:cubicBezTo>
                  <a:cubicBezTo>
                    <a:pt x="120" y="207"/>
                    <a:pt x="153" y="207"/>
                    <a:pt x="174" y="187"/>
                  </a:cubicBezTo>
                  <a:cubicBezTo>
                    <a:pt x="207" y="170"/>
                    <a:pt x="207" y="154"/>
                    <a:pt x="223" y="121"/>
                  </a:cubicBezTo>
                  <a:cubicBezTo>
                    <a:pt x="223" y="67"/>
                    <a:pt x="190"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
            <p:cNvSpPr/>
            <p:nvPr/>
          </p:nvSpPr>
          <p:spPr>
            <a:xfrm>
              <a:off x="4082325" y="2981975"/>
              <a:ext cx="5600" cy="4925"/>
            </a:xfrm>
            <a:custGeom>
              <a:avLst/>
              <a:gdLst/>
              <a:ahLst/>
              <a:cxnLst/>
              <a:rect l="l" t="t" r="r" b="b"/>
              <a:pathLst>
                <a:path w="224" h="197" extrusionOk="0">
                  <a:moveTo>
                    <a:pt x="104" y="1"/>
                  </a:moveTo>
                  <a:cubicBezTo>
                    <a:pt x="71" y="1"/>
                    <a:pt x="54" y="17"/>
                    <a:pt x="38" y="34"/>
                  </a:cubicBezTo>
                  <a:cubicBezTo>
                    <a:pt x="17" y="50"/>
                    <a:pt x="1" y="87"/>
                    <a:pt x="1" y="104"/>
                  </a:cubicBezTo>
                  <a:cubicBezTo>
                    <a:pt x="17" y="120"/>
                    <a:pt x="17" y="120"/>
                    <a:pt x="17" y="137"/>
                  </a:cubicBezTo>
                  <a:cubicBezTo>
                    <a:pt x="17" y="153"/>
                    <a:pt x="38" y="174"/>
                    <a:pt x="54" y="174"/>
                  </a:cubicBezTo>
                  <a:cubicBezTo>
                    <a:pt x="69" y="188"/>
                    <a:pt x="90" y="196"/>
                    <a:pt x="113" y="196"/>
                  </a:cubicBezTo>
                  <a:cubicBezTo>
                    <a:pt x="142" y="196"/>
                    <a:pt x="172" y="183"/>
                    <a:pt x="190" y="153"/>
                  </a:cubicBezTo>
                  <a:cubicBezTo>
                    <a:pt x="223" y="120"/>
                    <a:pt x="223" y="50"/>
                    <a:pt x="174" y="17"/>
                  </a:cubicBezTo>
                  <a:cubicBezTo>
                    <a:pt x="157" y="1"/>
                    <a:pt x="14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
            <p:cNvSpPr/>
            <p:nvPr/>
          </p:nvSpPr>
          <p:spPr>
            <a:xfrm>
              <a:off x="4082750" y="3040425"/>
              <a:ext cx="5175" cy="5250"/>
            </a:xfrm>
            <a:custGeom>
              <a:avLst/>
              <a:gdLst/>
              <a:ahLst/>
              <a:cxnLst/>
              <a:rect l="l" t="t" r="r" b="b"/>
              <a:pathLst>
                <a:path w="207" h="210" extrusionOk="0">
                  <a:moveTo>
                    <a:pt x="124" y="0"/>
                  </a:moveTo>
                  <a:cubicBezTo>
                    <a:pt x="70" y="0"/>
                    <a:pt x="21" y="33"/>
                    <a:pt x="0" y="83"/>
                  </a:cubicBezTo>
                  <a:lnTo>
                    <a:pt x="0" y="136"/>
                  </a:lnTo>
                  <a:cubicBezTo>
                    <a:pt x="21" y="153"/>
                    <a:pt x="21" y="153"/>
                    <a:pt x="21" y="169"/>
                  </a:cubicBezTo>
                  <a:cubicBezTo>
                    <a:pt x="37" y="186"/>
                    <a:pt x="70" y="206"/>
                    <a:pt x="87" y="206"/>
                  </a:cubicBezTo>
                  <a:cubicBezTo>
                    <a:pt x="95" y="209"/>
                    <a:pt x="104" y="210"/>
                    <a:pt x="112" y="210"/>
                  </a:cubicBezTo>
                  <a:cubicBezTo>
                    <a:pt x="168" y="210"/>
                    <a:pt x="206" y="163"/>
                    <a:pt x="206" y="120"/>
                  </a:cubicBezTo>
                  <a:cubicBezTo>
                    <a:pt x="206" y="83"/>
                    <a:pt x="206" y="66"/>
                    <a:pt x="190" y="50"/>
                  </a:cubicBezTo>
                  <a:cubicBezTo>
                    <a:pt x="173"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
            <p:cNvSpPr/>
            <p:nvPr/>
          </p:nvSpPr>
          <p:spPr>
            <a:xfrm>
              <a:off x="4088825" y="3014150"/>
              <a:ext cx="5575" cy="5250"/>
            </a:xfrm>
            <a:custGeom>
              <a:avLst/>
              <a:gdLst/>
              <a:ahLst/>
              <a:cxnLst/>
              <a:rect l="l" t="t" r="r" b="b"/>
              <a:pathLst>
                <a:path w="223" h="210" extrusionOk="0">
                  <a:moveTo>
                    <a:pt x="103" y="0"/>
                  </a:moveTo>
                  <a:cubicBezTo>
                    <a:pt x="66" y="0"/>
                    <a:pt x="50" y="21"/>
                    <a:pt x="33" y="37"/>
                  </a:cubicBezTo>
                  <a:cubicBezTo>
                    <a:pt x="17" y="54"/>
                    <a:pt x="0" y="87"/>
                    <a:pt x="17" y="124"/>
                  </a:cubicBezTo>
                  <a:lnTo>
                    <a:pt x="17" y="140"/>
                  </a:lnTo>
                  <a:cubicBezTo>
                    <a:pt x="17" y="157"/>
                    <a:pt x="33" y="173"/>
                    <a:pt x="50" y="190"/>
                  </a:cubicBezTo>
                  <a:cubicBezTo>
                    <a:pt x="70" y="204"/>
                    <a:pt x="90" y="209"/>
                    <a:pt x="108" y="209"/>
                  </a:cubicBezTo>
                  <a:cubicBezTo>
                    <a:pt x="139" y="209"/>
                    <a:pt x="167" y="194"/>
                    <a:pt x="190" y="173"/>
                  </a:cubicBezTo>
                  <a:cubicBezTo>
                    <a:pt x="223" y="140"/>
                    <a:pt x="223" y="124"/>
                    <a:pt x="223" y="87"/>
                  </a:cubicBezTo>
                  <a:cubicBezTo>
                    <a:pt x="223" y="70"/>
                    <a:pt x="206" y="37"/>
                    <a:pt x="190" y="21"/>
                  </a:cubicBezTo>
                  <a:cubicBezTo>
                    <a:pt x="153"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
            <p:cNvSpPr/>
            <p:nvPr/>
          </p:nvSpPr>
          <p:spPr>
            <a:xfrm>
              <a:off x="4086650" y="2937750"/>
              <a:ext cx="5600" cy="5275"/>
            </a:xfrm>
            <a:custGeom>
              <a:avLst/>
              <a:gdLst/>
              <a:ahLst/>
              <a:cxnLst/>
              <a:rect l="l" t="t" r="r" b="b"/>
              <a:pathLst>
                <a:path w="224" h="211" extrusionOk="0">
                  <a:moveTo>
                    <a:pt x="120" y="1"/>
                  </a:moveTo>
                  <a:cubicBezTo>
                    <a:pt x="104" y="1"/>
                    <a:pt x="71" y="1"/>
                    <a:pt x="50" y="17"/>
                  </a:cubicBezTo>
                  <a:cubicBezTo>
                    <a:pt x="34" y="34"/>
                    <a:pt x="17" y="67"/>
                    <a:pt x="1" y="88"/>
                  </a:cubicBezTo>
                  <a:cubicBezTo>
                    <a:pt x="1" y="104"/>
                    <a:pt x="1" y="121"/>
                    <a:pt x="17" y="137"/>
                  </a:cubicBezTo>
                  <a:cubicBezTo>
                    <a:pt x="17" y="153"/>
                    <a:pt x="17" y="153"/>
                    <a:pt x="34" y="170"/>
                  </a:cubicBezTo>
                  <a:cubicBezTo>
                    <a:pt x="50" y="191"/>
                    <a:pt x="71" y="207"/>
                    <a:pt x="104" y="207"/>
                  </a:cubicBezTo>
                  <a:cubicBezTo>
                    <a:pt x="110" y="209"/>
                    <a:pt x="116" y="210"/>
                    <a:pt x="123" y="210"/>
                  </a:cubicBezTo>
                  <a:cubicBezTo>
                    <a:pt x="166" y="210"/>
                    <a:pt x="209" y="164"/>
                    <a:pt x="223" y="121"/>
                  </a:cubicBezTo>
                  <a:cubicBezTo>
                    <a:pt x="223" y="104"/>
                    <a:pt x="207" y="67"/>
                    <a:pt x="190" y="50"/>
                  </a:cubicBezTo>
                  <a:cubicBezTo>
                    <a:pt x="174"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
            <p:cNvSpPr/>
            <p:nvPr/>
          </p:nvSpPr>
          <p:spPr>
            <a:xfrm>
              <a:off x="4077175" y="2993525"/>
              <a:ext cx="5600" cy="5325"/>
            </a:xfrm>
            <a:custGeom>
              <a:avLst/>
              <a:gdLst/>
              <a:ahLst/>
              <a:cxnLst/>
              <a:rect l="l" t="t" r="r" b="b"/>
              <a:pathLst>
                <a:path w="224" h="213" extrusionOk="0">
                  <a:moveTo>
                    <a:pt x="141" y="0"/>
                  </a:moveTo>
                  <a:cubicBezTo>
                    <a:pt x="103" y="0"/>
                    <a:pt x="70" y="21"/>
                    <a:pt x="54" y="21"/>
                  </a:cubicBezTo>
                  <a:cubicBezTo>
                    <a:pt x="38" y="38"/>
                    <a:pt x="17" y="71"/>
                    <a:pt x="17" y="87"/>
                  </a:cubicBezTo>
                  <a:cubicBezTo>
                    <a:pt x="0" y="103"/>
                    <a:pt x="17" y="141"/>
                    <a:pt x="17" y="141"/>
                  </a:cubicBezTo>
                  <a:cubicBezTo>
                    <a:pt x="17" y="157"/>
                    <a:pt x="17" y="157"/>
                    <a:pt x="38" y="174"/>
                  </a:cubicBezTo>
                  <a:cubicBezTo>
                    <a:pt x="54" y="190"/>
                    <a:pt x="70" y="207"/>
                    <a:pt x="103" y="207"/>
                  </a:cubicBezTo>
                  <a:cubicBezTo>
                    <a:pt x="114" y="210"/>
                    <a:pt x="123" y="212"/>
                    <a:pt x="133" y="212"/>
                  </a:cubicBezTo>
                  <a:cubicBezTo>
                    <a:pt x="174" y="212"/>
                    <a:pt x="210" y="178"/>
                    <a:pt x="223" y="124"/>
                  </a:cubicBezTo>
                  <a:cubicBezTo>
                    <a:pt x="223" y="103"/>
                    <a:pt x="223" y="71"/>
                    <a:pt x="207" y="54"/>
                  </a:cubicBezTo>
                  <a:cubicBezTo>
                    <a:pt x="190" y="21"/>
                    <a:pt x="157" y="21"/>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
            <p:cNvSpPr/>
            <p:nvPr/>
          </p:nvSpPr>
          <p:spPr>
            <a:xfrm>
              <a:off x="4082325" y="2966000"/>
              <a:ext cx="5600" cy="5050"/>
            </a:xfrm>
            <a:custGeom>
              <a:avLst/>
              <a:gdLst/>
              <a:ahLst/>
              <a:cxnLst/>
              <a:rect l="l" t="t" r="r" b="b"/>
              <a:pathLst>
                <a:path w="224" h="202" extrusionOk="0">
                  <a:moveTo>
                    <a:pt x="95" y="1"/>
                  </a:moveTo>
                  <a:cubicBezTo>
                    <a:pt x="53" y="1"/>
                    <a:pt x="14" y="33"/>
                    <a:pt x="1" y="91"/>
                  </a:cubicBezTo>
                  <a:cubicBezTo>
                    <a:pt x="1" y="108"/>
                    <a:pt x="1" y="124"/>
                    <a:pt x="17" y="141"/>
                  </a:cubicBezTo>
                  <a:lnTo>
                    <a:pt x="17" y="157"/>
                  </a:lnTo>
                  <a:cubicBezTo>
                    <a:pt x="38" y="174"/>
                    <a:pt x="71" y="194"/>
                    <a:pt x="87" y="194"/>
                  </a:cubicBezTo>
                  <a:cubicBezTo>
                    <a:pt x="97" y="199"/>
                    <a:pt x="106" y="201"/>
                    <a:pt x="116" y="201"/>
                  </a:cubicBezTo>
                  <a:cubicBezTo>
                    <a:pt x="140" y="201"/>
                    <a:pt x="162" y="188"/>
                    <a:pt x="174" y="174"/>
                  </a:cubicBezTo>
                  <a:cubicBezTo>
                    <a:pt x="190" y="157"/>
                    <a:pt x="207" y="141"/>
                    <a:pt x="207" y="108"/>
                  </a:cubicBezTo>
                  <a:cubicBezTo>
                    <a:pt x="223" y="91"/>
                    <a:pt x="207" y="54"/>
                    <a:pt x="190" y="38"/>
                  </a:cubicBezTo>
                  <a:cubicBezTo>
                    <a:pt x="174" y="21"/>
                    <a:pt x="157"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
            <p:cNvSpPr/>
            <p:nvPr/>
          </p:nvSpPr>
          <p:spPr>
            <a:xfrm>
              <a:off x="4084500" y="2951725"/>
              <a:ext cx="5575" cy="5325"/>
            </a:xfrm>
            <a:custGeom>
              <a:avLst/>
              <a:gdLst/>
              <a:ahLst/>
              <a:cxnLst/>
              <a:rect l="l" t="t" r="r" b="b"/>
              <a:pathLst>
                <a:path w="223" h="213" extrusionOk="0">
                  <a:moveTo>
                    <a:pt x="113" y="1"/>
                  </a:moveTo>
                  <a:cubicBezTo>
                    <a:pt x="84" y="1"/>
                    <a:pt x="54" y="14"/>
                    <a:pt x="33" y="44"/>
                  </a:cubicBezTo>
                  <a:cubicBezTo>
                    <a:pt x="17" y="60"/>
                    <a:pt x="0" y="93"/>
                    <a:pt x="0" y="110"/>
                  </a:cubicBezTo>
                  <a:cubicBezTo>
                    <a:pt x="0" y="126"/>
                    <a:pt x="17" y="126"/>
                    <a:pt x="17" y="147"/>
                  </a:cubicBezTo>
                  <a:cubicBezTo>
                    <a:pt x="17" y="163"/>
                    <a:pt x="33" y="180"/>
                    <a:pt x="54" y="180"/>
                  </a:cubicBezTo>
                  <a:cubicBezTo>
                    <a:pt x="70" y="196"/>
                    <a:pt x="87" y="213"/>
                    <a:pt x="120" y="213"/>
                  </a:cubicBezTo>
                  <a:cubicBezTo>
                    <a:pt x="157" y="196"/>
                    <a:pt x="173" y="196"/>
                    <a:pt x="190" y="163"/>
                  </a:cubicBezTo>
                  <a:cubicBezTo>
                    <a:pt x="206" y="147"/>
                    <a:pt x="223" y="126"/>
                    <a:pt x="206" y="93"/>
                  </a:cubicBezTo>
                  <a:cubicBezTo>
                    <a:pt x="206" y="60"/>
                    <a:pt x="206" y="44"/>
                    <a:pt x="173" y="23"/>
                  </a:cubicBezTo>
                  <a:cubicBezTo>
                    <a:pt x="157" y="9"/>
                    <a:pt x="135"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
            <p:cNvSpPr/>
            <p:nvPr/>
          </p:nvSpPr>
          <p:spPr>
            <a:xfrm>
              <a:off x="4074175" y="2942825"/>
              <a:ext cx="5600" cy="5275"/>
            </a:xfrm>
            <a:custGeom>
              <a:avLst/>
              <a:gdLst/>
              <a:ahLst/>
              <a:cxnLst/>
              <a:rect l="l" t="t" r="r" b="b"/>
              <a:pathLst>
                <a:path w="224" h="211" extrusionOk="0">
                  <a:moveTo>
                    <a:pt x="100" y="1"/>
                  </a:moveTo>
                  <a:cubicBezTo>
                    <a:pt x="57" y="1"/>
                    <a:pt x="15" y="44"/>
                    <a:pt x="1" y="91"/>
                  </a:cubicBezTo>
                  <a:cubicBezTo>
                    <a:pt x="1" y="107"/>
                    <a:pt x="1" y="124"/>
                    <a:pt x="17" y="140"/>
                  </a:cubicBezTo>
                  <a:cubicBezTo>
                    <a:pt x="17" y="173"/>
                    <a:pt x="54" y="210"/>
                    <a:pt x="87" y="210"/>
                  </a:cubicBezTo>
                  <a:cubicBezTo>
                    <a:pt x="158" y="210"/>
                    <a:pt x="207" y="173"/>
                    <a:pt x="207" y="124"/>
                  </a:cubicBezTo>
                  <a:cubicBezTo>
                    <a:pt x="223" y="91"/>
                    <a:pt x="207" y="70"/>
                    <a:pt x="190" y="37"/>
                  </a:cubicBezTo>
                  <a:cubicBezTo>
                    <a:pt x="174" y="21"/>
                    <a:pt x="158"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
            <p:cNvSpPr/>
            <p:nvPr/>
          </p:nvSpPr>
          <p:spPr>
            <a:xfrm>
              <a:off x="4080150" y="3053975"/>
              <a:ext cx="6125" cy="5075"/>
            </a:xfrm>
            <a:custGeom>
              <a:avLst/>
              <a:gdLst/>
              <a:ahLst/>
              <a:cxnLst/>
              <a:rect l="l" t="t" r="r" b="b"/>
              <a:pathLst>
                <a:path w="245" h="203" extrusionOk="0">
                  <a:moveTo>
                    <a:pt x="127" y="1"/>
                  </a:moveTo>
                  <a:cubicBezTo>
                    <a:pt x="114" y="1"/>
                    <a:pt x="101" y="3"/>
                    <a:pt x="88" y="7"/>
                  </a:cubicBezTo>
                  <a:cubicBezTo>
                    <a:pt x="38" y="23"/>
                    <a:pt x="1" y="93"/>
                    <a:pt x="22" y="143"/>
                  </a:cubicBezTo>
                  <a:cubicBezTo>
                    <a:pt x="34" y="183"/>
                    <a:pt x="75" y="202"/>
                    <a:pt x="117" y="202"/>
                  </a:cubicBezTo>
                  <a:cubicBezTo>
                    <a:pt x="130" y="202"/>
                    <a:pt x="144" y="200"/>
                    <a:pt x="158" y="196"/>
                  </a:cubicBezTo>
                  <a:cubicBezTo>
                    <a:pt x="207" y="180"/>
                    <a:pt x="244" y="110"/>
                    <a:pt x="228" y="56"/>
                  </a:cubicBezTo>
                  <a:cubicBezTo>
                    <a:pt x="200" y="19"/>
                    <a:pt x="165"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
            <p:cNvSpPr/>
            <p:nvPr/>
          </p:nvSpPr>
          <p:spPr>
            <a:xfrm>
              <a:off x="4069450" y="3061700"/>
              <a:ext cx="6100" cy="5075"/>
            </a:xfrm>
            <a:custGeom>
              <a:avLst/>
              <a:gdLst/>
              <a:ahLst/>
              <a:cxnLst/>
              <a:rect l="l" t="t" r="r" b="b"/>
              <a:pathLst>
                <a:path w="244" h="203" extrusionOk="0">
                  <a:moveTo>
                    <a:pt x="128" y="1"/>
                  </a:moveTo>
                  <a:cubicBezTo>
                    <a:pt x="114" y="1"/>
                    <a:pt x="100" y="3"/>
                    <a:pt x="87" y="7"/>
                  </a:cubicBezTo>
                  <a:cubicBezTo>
                    <a:pt x="37" y="23"/>
                    <a:pt x="0" y="77"/>
                    <a:pt x="17" y="143"/>
                  </a:cubicBezTo>
                  <a:cubicBezTo>
                    <a:pt x="45" y="183"/>
                    <a:pt x="80" y="203"/>
                    <a:pt x="118" y="203"/>
                  </a:cubicBezTo>
                  <a:cubicBezTo>
                    <a:pt x="131" y="203"/>
                    <a:pt x="144" y="201"/>
                    <a:pt x="157" y="197"/>
                  </a:cubicBezTo>
                  <a:cubicBezTo>
                    <a:pt x="223" y="180"/>
                    <a:pt x="243" y="110"/>
                    <a:pt x="223" y="56"/>
                  </a:cubicBezTo>
                  <a:cubicBezTo>
                    <a:pt x="210" y="19"/>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
            <p:cNvSpPr/>
            <p:nvPr/>
          </p:nvSpPr>
          <p:spPr>
            <a:xfrm>
              <a:off x="4069025" y="3047225"/>
              <a:ext cx="5600" cy="5250"/>
            </a:xfrm>
            <a:custGeom>
              <a:avLst/>
              <a:gdLst/>
              <a:ahLst/>
              <a:cxnLst/>
              <a:rect l="l" t="t" r="r" b="b"/>
              <a:pathLst>
                <a:path w="224" h="210" extrusionOk="0">
                  <a:moveTo>
                    <a:pt x="137" y="0"/>
                  </a:moveTo>
                  <a:cubicBezTo>
                    <a:pt x="71" y="0"/>
                    <a:pt x="17" y="38"/>
                    <a:pt x="17" y="87"/>
                  </a:cubicBezTo>
                  <a:cubicBezTo>
                    <a:pt x="1" y="104"/>
                    <a:pt x="17" y="120"/>
                    <a:pt x="17" y="141"/>
                  </a:cubicBezTo>
                  <a:cubicBezTo>
                    <a:pt x="17" y="157"/>
                    <a:pt x="17" y="157"/>
                    <a:pt x="34" y="174"/>
                  </a:cubicBezTo>
                  <a:cubicBezTo>
                    <a:pt x="54" y="190"/>
                    <a:pt x="71" y="207"/>
                    <a:pt x="104" y="207"/>
                  </a:cubicBezTo>
                  <a:cubicBezTo>
                    <a:pt x="111" y="209"/>
                    <a:pt x="118" y="210"/>
                    <a:pt x="125" y="210"/>
                  </a:cubicBezTo>
                  <a:cubicBezTo>
                    <a:pt x="170" y="210"/>
                    <a:pt x="209" y="166"/>
                    <a:pt x="223" y="120"/>
                  </a:cubicBezTo>
                  <a:cubicBezTo>
                    <a:pt x="223" y="87"/>
                    <a:pt x="223" y="71"/>
                    <a:pt x="207" y="54"/>
                  </a:cubicBezTo>
                  <a:cubicBezTo>
                    <a:pt x="190"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
            <p:cNvSpPr/>
            <p:nvPr/>
          </p:nvSpPr>
          <p:spPr>
            <a:xfrm>
              <a:off x="4069850" y="3126200"/>
              <a:ext cx="5700" cy="5250"/>
            </a:xfrm>
            <a:custGeom>
              <a:avLst/>
              <a:gdLst/>
              <a:ahLst/>
              <a:cxnLst/>
              <a:rect l="l" t="t" r="r" b="b"/>
              <a:pathLst>
                <a:path w="228" h="210" extrusionOk="0">
                  <a:moveTo>
                    <a:pt x="103" y="0"/>
                  </a:moveTo>
                  <a:cubicBezTo>
                    <a:pt x="58" y="0"/>
                    <a:pt x="19" y="44"/>
                    <a:pt x="1" y="90"/>
                  </a:cubicBezTo>
                  <a:cubicBezTo>
                    <a:pt x="1" y="107"/>
                    <a:pt x="1" y="123"/>
                    <a:pt x="21" y="140"/>
                  </a:cubicBezTo>
                  <a:lnTo>
                    <a:pt x="21" y="156"/>
                  </a:lnTo>
                  <a:cubicBezTo>
                    <a:pt x="38" y="193"/>
                    <a:pt x="71" y="210"/>
                    <a:pt x="87" y="210"/>
                  </a:cubicBezTo>
                  <a:cubicBezTo>
                    <a:pt x="157" y="210"/>
                    <a:pt x="207" y="177"/>
                    <a:pt x="207" y="123"/>
                  </a:cubicBezTo>
                  <a:cubicBezTo>
                    <a:pt x="227" y="90"/>
                    <a:pt x="207" y="74"/>
                    <a:pt x="190" y="37"/>
                  </a:cubicBezTo>
                  <a:cubicBezTo>
                    <a:pt x="174" y="20"/>
                    <a:pt x="157" y="4"/>
                    <a:pt x="124" y="4"/>
                  </a:cubicBezTo>
                  <a:cubicBezTo>
                    <a:pt x="117" y="2"/>
                    <a:pt x="11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
            <p:cNvSpPr/>
            <p:nvPr/>
          </p:nvSpPr>
          <p:spPr>
            <a:xfrm>
              <a:off x="4070375" y="3033400"/>
              <a:ext cx="6000" cy="5200"/>
            </a:xfrm>
            <a:custGeom>
              <a:avLst/>
              <a:gdLst/>
              <a:ahLst/>
              <a:cxnLst/>
              <a:rect l="l" t="t" r="r" b="b"/>
              <a:pathLst>
                <a:path w="240" h="208" extrusionOk="0">
                  <a:moveTo>
                    <a:pt x="112" y="1"/>
                  </a:moveTo>
                  <a:cubicBezTo>
                    <a:pt x="102" y="1"/>
                    <a:pt x="92" y="2"/>
                    <a:pt x="83" y="5"/>
                  </a:cubicBezTo>
                  <a:cubicBezTo>
                    <a:pt x="33" y="22"/>
                    <a:pt x="0" y="92"/>
                    <a:pt x="17" y="141"/>
                  </a:cubicBezTo>
                  <a:cubicBezTo>
                    <a:pt x="41" y="180"/>
                    <a:pt x="75" y="208"/>
                    <a:pt x="111" y="208"/>
                  </a:cubicBezTo>
                  <a:cubicBezTo>
                    <a:pt x="125" y="208"/>
                    <a:pt x="139" y="204"/>
                    <a:pt x="153" y="195"/>
                  </a:cubicBezTo>
                  <a:cubicBezTo>
                    <a:pt x="206" y="178"/>
                    <a:pt x="239" y="125"/>
                    <a:pt x="223" y="75"/>
                  </a:cubicBezTo>
                  <a:cubicBezTo>
                    <a:pt x="209" y="31"/>
                    <a:pt x="15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
            <p:cNvSpPr/>
            <p:nvPr/>
          </p:nvSpPr>
          <p:spPr>
            <a:xfrm>
              <a:off x="4073775" y="3098600"/>
              <a:ext cx="5575" cy="5100"/>
            </a:xfrm>
            <a:custGeom>
              <a:avLst/>
              <a:gdLst/>
              <a:ahLst/>
              <a:cxnLst/>
              <a:rect l="l" t="t" r="r" b="b"/>
              <a:pathLst>
                <a:path w="223" h="204" extrusionOk="0">
                  <a:moveTo>
                    <a:pt x="105" y="1"/>
                  </a:moveTo>
                  <a:cubicBezTo>
                    <a:pt x="76" y="1"/>
                    <a:pt x="47" y="14"/>
                    <a:pt x="17" y="44"/>
                  </a:cubicBezTo>
                  <a:cubicBezTo>
                    <a:pt x="0" y="60"/>
                    <a:pt x="0" y="77"/>
                    <a:pt x="0" y="110"/>
                  </a:cubicBezTo>
                  <a:cubicBezTo>
                    <a:pt x="0" y="126"/>
                    <a:pt x="0" y="126"/>
                    <a:pt x="17" y="147"/>
                  </a:cubicBezTo>
                  <a:cubicBezTo>
                    <a:pt x="17" y="164"/>
                    <a:pt x="33" y="164"/>
                    <a:pt x="33" y="180"/>
                  </a:cubicBezTo>
                  <a:cubicBezTo>
                    <a:pt x="60" y="192"/>
                    <a:pt x="75" y="203"/>
                    <a:pt x="94" y="203"/>
                  </a:cubicBezTo>
                  <a:cubicBezTo>
                    <a:pt x="102" y="203"/>
                    <a:pt x="110" y="201"/>
                    <a:pt x="120" y="197"/>
                  </a:cubicBezTo>
                  <a:cubicBezTo>
                    <a:pt x="153" y="197"/>
                    <a:pt x="174" y="180"/>
                    <a:pt x="190" y="164"/>
                  </a:cubicBezTo>
                  <a:cubicBezTo>
                    <a:pt x="206" y="147"/>
                    <a:pt x="223" y="110"/>
                    <a:pt x="206" y="93"/>
                  </a:cubicBezTo>
                  <a:cubicBezTo>
                    <a:pt x="206" y="60"/>
                    <a:pt x="190" y="44"/>
                    <a:pt x="174" y="23"/>
                  </a:cubicBezTo>
                  <a:cubicBezTo>
                    <a:pt x="150" y="9"/>
                    <a:pt x="127"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
            <p:cNvSpPr/>
            <p:nvPr/>
          </p:nvSpPr>
          <p:spPr>
            <a:xfrm>
              <a:off x="4075525" y="3084900"/>
              <a:ext cx="5600" cy="5100"/>
            </a:xfrm>
            <a:custGeom>
              <a:avLst/>
              <a:gdLst/>
              <a:ahLst/>
              <a:cxnLst/>
              <a:rect l="l" t="t" r="r" b="b"/>
              <a:pathLst>
                <a:path w="224" h="204" extrusionOk="0">
                  <a:moveTo>
                    <a:pt x="108" y="0"/>
                  </a:moveTo>
                  <a:cubicBezTo>
                    <a:pt x="94" y="0"/>
                    <a:pt x="80" y="2"/>
                    <a:pt x="66" y="7"/>
                  </a:cubicBezTo>
                  <a:cubicBezTo>
                    <a:pt x="17" y="23"/>
                    <a:pt x="0" y="77"/>
                    <a:pt x="17" y="143"/>
                  </a:cubicBezTo>
                  <a:cubicBezTo>
                    <a:pt x="17" y="143"/>
                    <a:pt x="33" y="159"/>
                    <a:pt x="33" y="180"/>
                  </a:cubicBezTo>
                  <a:cubicBezTo>
                    <a:pt x="57" y="191"/>
                    <a:pt x="82" y="203"/>
                    <a:pt x="112" y="203"/>
                  </a:cubicBezTo>
                  <a:cubicBezTo>
                    <a:pt x="125" y="203"/>
                    <a:pt x="138" y="201"/>
                    <a:pt x="153" y="196"/>
                  </a:cubicBezTo>
                  <a:cubicBezTo>
                    <a:pt x="186" y="180"/>
                    <a:pt x="207" y="143"/>
                    <a:pt x="223" y="110"/>
                  </a:cubicBezTo>
                  <a:cubicBezTo>
                    <a:pt x="223" y="93"/>
                    <a:pt x="223" y="77"/>
                    <a:pt x="207" y="56"/>
                  </a:cubicBezTo>
                  <a:cubicBezTo>
                    <a:pt x="191" y="19"/>
                    <a:pt x="15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
            <p:cNvSpPr/>
            <p:nvPr/>
          </p:nvSpPr>
          <p:spPr>
            <a:xfrm>
              <a:off x="4079325" y="3072875"/>
              <a:ext cx="5200" cy="4975"/>
            </a:xfrm>
            <a:custGeom>
              <a:avLst/>
              <a:gdLst/>
              <a:ahLst/>
              <a:cxnLst/>
              <a:rect l="l" t="t" r="r" b="b"/>
              <a:pathLst>
                <a:path w="208" h="199" extrusionOk="0">
                  <a:moveTo>
                    <a:pt x="95" y="1"/>
                  </a:moveTo>
                  <a:cubicBezTo>
                    <a:pt x="54" y="1"/>
                    <a:pt x="15" y="34"/>
                    <a:pt x="1" y="92"/>
                  </a:cubicBezTo>
                  <a:lnTo>
                    <a:pt x="1" y="145"/>
                  </a:lnTo>
                  <a:cubicBezTo>
                    <a:pt x="17" y="145"/>
                    <a:pt x="17" y="162"/>
                    <a:pt x="17" y="162"/>
                  </a:cubicBezTo>
                  <a:cubicBezTo>
                    <a:pt x="34" y="178"/>
                    <a:pt x="71" y="195"/>
                    <a:pt x="88" y="195"/>
                  </a:cubicBezTo>
                  <a:cubicBezTo>
                    <a:pt x="96" y="198"/>
                    <a:pt x="105" y="199"/>
                    <a:pt x="114" y="199"/>
                  </a:cubicBezTo>
                  <a:cubicBezTo>
                    <a:pt x="159" y="199"/>
                    <a:pt x="207" y="166"/>
                    <a:pt x="207" y="108"/>
                  </a:cubicBezTo>
                  <a:cubicBezTo>
                    <a:pt x="207" y="92"/>
                    <a:pt x="207" y="59"/>
                    <a:pt x="191" y="42"/>
                  </a:cubicBezTo>
                  <a:cubicBezTo>
                    <a:pt x="174" y="22"/>
                    <a:pt x="158" y="5"/>
                    <a:pt x="121" y="5"/>
                  </a:cubicBezTo>
                  <a:cubicBezTo>
                    <a:pt x="112" y="2"/>
                    <a:pt x="104"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
            <p:cNvSpPr/>
            <p:nvPr/>
          </p:nvSpPr>
          <p:spPr>
            <a:xfrm>
              <a:off x="4071600" y="3110225"/>
              <a:ext cx="5175" cy="5350"/>
            </a:xfrm>
            <a:custGeom>
              <a:avLst/>
              <a:gdLst/>
              <a:ahLst/>
              <a:cxnLst/>
              <a:rect l="l" t="t" r="r" b="b"/>
              <a:pathLst>
                <a:path w="207" h="214" extrusionOk="0">
                  <a:moveTo>
                    <a:pt x="91" y="1"/>
                  </a:moveTo>
                  <a:cubicBezTo>
                    <a:pt x="68" y="1"/>
                    <a:pt x="43" y="13"/>
                    <a:pt x="17" y="24"/>
                  </a:cubicBezTo>
                  <a:cubicBezTo>
                    <a:pt x="17" y="41"/>
                    <a:pt x="1" y="57"/>
                    <a:pt x="1" y="94"/>
                  </a:cubicBezTo>
                  <a:lnTo>
                    <a:pt x="1" y="144"/>
                  </a:lnTo>
                  <a:cubicBezTo>
                    <a:pt x="17" y="177"/>
                    <a:pt x="54" y="197"/>
                    <a:pt x="87" y="214"/>
                  </a:cubicBezTo>
                  <a:cubicBezTo>
                    <a:pt x="157" y="214"/>
                    <a:pt x="190" y="177"/>
                    <a:pt x="207" y="127"/>
                  </a:cubicBezTo>
                  <a:cubicBezTo>
                    <a:pt x="207" y="94"/>
                    <a:pt x="207" y="57"/>
                    <a:pt x="190" y="41"/>
                  </a:cubicBezTo>
                  <a:cubicBezTo>
                    <a:pt x="174" y="24"/>
                    <a:pt x="137" y="8"/>
                    <a:pt x="120" y="8"/>
                  </a:cubicBezTo>
                  <a:cubicBezTo>
                    <a:pt x="111"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
            <p:cNvSpPr/>
            <p:nvPr/>
          </p:nvSpPr>
          <p:spPr>
            <a:xfrm>
              <a:off x="4052325" y="3004650"/>
              <a:ext cx="5600" cy="5275"/>
            </a:xfrm>
            <a:custGeom>
              <a:avLst/>
              <a:gdLst/>
              <a:ahLst/>
              <a:cxnLst/>
              <a:rect l="l" t="t" r="r" b="b"/>
              <a:pathLst>
                <a:path w="224" h="211" extrusionOk="0">
                  <a:moveTo>
                    <a:pt x="93" y="1"/>
                  </a:moveTo>
                  <a:cubicBezTo>
                    <a:pt x="51" y="1"/>
                    <a:pt x="14" y="33"/>
                    <a:pt x="1" y="91"/>
                  </a:cubicBezTo>
                  <a:cubicBezTo>
                    <a:pt x="1" y="108"/>
                    <a:pt x="1" y="124"/>
                    <a:pt x="17" y="141"/>
                  </a:cubicBezTo>
                  <a:cubicBezTo>
                    <a:pt x="17" y="141"/>
                    <a:pt x="17" y="157"/>
                    <a:pt x="34" y="157"/>
                  </a:cubicBezTo>
                  <a:cubicBezTo>
                    <a:pt x="34" y="174"/>
                    <a:pt x="67" y="194"/>
                    <a:pt x="104" y="211"/>
                  </a:cubicBezTo>
                  <a:cubicBezTo>
                    <a:pt x="153" y="211"/>
                    <a:pt x="207" y="174"/>
                    <a:pt x="207" y="124"/>
                  </a:cubicBezTo>
                  <a:cubicBezTo>
                    <a:pt x="223" y="91"/>
                    <a:pt x="207" y="54"/>
                    <a:pt x="186" y="38"/>
                  </a:cubicBezTo>
                  <a:cubicBezTo>
                    <a:pt x="170"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
            <p:cNvSpPr/>
            <p:nvPr/>
          </p:nvSpPr>
          <p:spPr>
            <a:xfrm>
              <a:off x="4038100" y="3009900"/>
              <a:ext cx="5600" cy="5275"/>
            </a:xfrm>
            <a:custGeom>
              <a:avLst/>
              <a:gdLst/>
              <a:ahLst/>
              <a:cxnLst/>
              <a:rect l="l" t="t" r="r" b="b"/>
              <a:pathLst>
                <a:path w="224" h="211" extrusionOk="0">
                  <a:moveTo>
                    <a:pt x="120" y="1"/>
                  </a:moveTo>
                  <a:cubicBezTo>
                    <a:pt x="104" y="1"/>
                    <a:pt x="71" y="1"/>
                    <a:pt x="54" y="17"/>
                  </a:cubicBezTo>
                  <a:cubicBezTo>
                    <a:pt x="17" y="34"/>
                    <a:pt x="17" y="67"/>
                    <a:pt x="1" y="88"/>
                  </a:cubicBezTo>
                  <a:cubicBezTo>
                    <a:pt x="1" y="104"/>
                    <a:pt x="1" y="121"/>
                    <a:pt x="17" y="137"/>
                  </a:cubicBezTo>
                  <a:lnTo>
                    <a:pt x="17" y="170"/>
                  </a:lnTo>
                  <a:cubicBezTo>
                    <a:pt x="34" y="191"/>
                    <a:pt x="71" y="207"/>
                    <a:pt x="87" y="207"/>
                  </a:cubicBezTo>
                  <a:cubicBezTo>
                    <a:pt x="96" y="209"/>
                    <a:pt x="105" y="210"/>
                    <a:pt x="113" y="210"/>
                  </a:cubicBezTo>
                  <a:cubicBezTo>
                    <a:pt x="169" y="210"/>
                    <a:pt x="207" y="164"/>
                    <a:pt x="207" y="121"/>
                  </a:cubicBezTo>
                  <a:cubicBezTo>
                    <a:pt x="223" y="88"/>
                    <a:pt x="207" y="67"/>
                    <a:pt x="190" y="50"/>
                  </a:cubicBezTo>
                  <a:cubicBezTo>
                    <a:pt x="174"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
            <p:cNvSpPr/>
            <p:nvPr/>
          </p:nvSpPr>
          <p:spPr>
            <a:xfrm>
              <a:off x="4030800" y="2971975"/>
              <a:ext cx="6100" cy="5400"/>
            </a:xfrm>
            <a:custGeom>
              <a:avLst/>
              <a:gdLst/>
              <a:ahLst/>
              <a:cxnLst/>
              <a:rect l="l" t="t" r="r" b="b"/>
              <a:pathLst>
                <a:path w="244" h="216" extrusionOk="0">
                  <a:moveTo>
                    <a:pt x="116" y="1"/>
                  </a:moveTo>
                  <a:cubicBezTo>
                    <a:pt x="106" y="1"/>
                    <a:pt x="96" y="2"/>
                    <a:pt x="87" y="5"/>
                  </a:cubicBezTo>
                  <a:cubicBezTo>
                    <a:pt x="37" y="38"/>
                    <a:pt x="0" y="91"/>
                    <a:pt x="17" y="141"/>
                  </a:cubicBezTo>
                  <a:cubicBezTo>
                    <a:pt x="47" y="185"/>
                    <a:pt x="86" y="215"/>
                    <a:pt x="129" y="215"/>
                  </a:cubicBezTo>
                  <a:cubicBezTo>
                    <a:pt x="138" y="215"/>
                    <a:pt x="147" y="214"/>
                    <a:pt x="157" y="211"/>
                  </a:cubicBezTo>
                  <a:cubicBezTo>
                    <a:pt x="206" y="178"/>
                    <a:pt x="243" y="124"/>
                    <a:pt x="223" y="75"/>
                  </a:cubicBezTo>
                  <a:cubicBezTo>
                    <a:pt x="209" y="31"/>
                    <a:pt x="16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
            <p:cNvSpPr/>
            <p:nvPr/>
          </p:nvSpPr>
          <p:spPr>
            <a:xfrm>
              <a:off x="4034300" y="3023200"/>
              <a:ext cx="6000" cy="5100"/>
            </a:xfrm>
            <a:custGeom>
              <a:avLst/>
              <a:gdLst/>
              <a:ahLst/>
              <a:cxnLst/>
              <a:rect l="l" t="t" r="r" b="b"/>
              <a:pathLst>
                <a:path w="240" h="204" extrusionOk="0">
                  <a:moveTo>
                    <a:pt x="83" y="1"/>
                  </a:moveTo>
                  <a:cubicBezTo>
                    <a:pt x="33" y="17"/>
                    <a:pt x="0" y="87"/>
                    <a:pt x="17" y="137"/>
                  </a:cubicBezTo>
                  <a:cubicBezTo>
                    <a:pt x="41" y="176"/>
                    <a:pt x="75" y="204"/>
                    <a:pt x="111" y="204"/>
                  </a:cubicBezTo>
                  <a:cubicBezTo>
                    <a:pt x="125" y="204"/>
                    <a:pt x="139" y="200"/>
                    <a:pt x="153" y="190"/>
                  </a:cubicBezTo>
                  <a:cubicBezTo>
                    <a:pt x="169" y="190"/>
                    <a:pt x="186" y="174"/>
                    <a:pt x="206" y="174"/>
                  </a:cubicBezTo>
                  <a:cubicBezTo>
                    <a:pt x="223" y="137"/>
                    <a:pt x="239" y="104"/>
                    <a:pt x="223" y="71"/>
                  </a:cubicBezTo>
                  <a:cubicBezTo>
                    <a:pt x="206" y="17"/>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
            <p:cNvSpPr/>
            <p:nvPr/>
          </p:nvSpPr>
          <p:spPr>
            <a:xfrm>
              <a:off x="4042425" y="2979000"/>
              <a:ext cx="5200" cy="5250"/>
            </a:xfrm>
            <a:custGeom>
              <a:avLst/>
              <a:gdLst/>
              <a:ahLst/>
              <a:cxnLst/>
              <a:rect l="l" t="t" r="r" b="b"/>
              <a:pathLst>
                <a:path w="208" h="210" extrusionOk="0">
                  <a:moveTo>
                    <a:pt x="121" y="0"/>
                  </a:moveTo>
                  <a:cubicBezTo>
                    <a:pt x="67" y="0"/>
                    <a:pt x="1" y="33"/>
                    <a:pt x="1" y="87"/>
                  </a:cubicBezTo>
                  <a:lnTo>
                    <a:pt x="1" y="136"/>
                  </a:lnTo>
                  <a:cubicBezTo>
                    <a:pt x="1" y="153"/>
                    <a:pt x="17" y="153"/>
                    <a:pt x="17" y="169"/>
                  </a:cubicBezTo>
                  <a:cubicBezTo>
                    <a:pt x="34" y="190"/>
                    <a:pt x="50" y="206"/>
                    <a:pt x="88" y="206"/>
                  </a:cubicBezTo>
                  <a:cubicBezTo>
                    <a:pt x="94" y="208"/>
                    <a:pt x="100" y="209"/>
                    <a:pt x="107" y="209"/>
                  </a:cubicBezTo>
                  <a:cubicBezTo>
                    <a:pt x="154" y="209"/>
                    <a:pt x="207" y="163"/>
                    <a:pt x="207" y="120"/>
                  </a:cubicBezTo>
                  <a:cubicBezTo>
                    <a:pt x="207" y="103"/>
                    <a:pt x="207" y="66"/>
                    <a:pt x="191" y="50"/>
                  </a:cubicBezTo>
                  <a:cubicBezTo>
                    <a:pt x="170" y="17"/>
                    <a:pt x="154" y="17"/>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
            <p:cNvSpPr/>
            <p:nvPr/>
          </p:nvSpPr>
          <p:spPr>
            <a:xfrm>
              <a:off x="4031725" y="2957825"/>
              <a:ext cx="6000" cy="5175"/>
            </a:xfrm>
            <a:custGeom>
              <a:avLst/>
              <a:gdLst/>
              <a:ahLst/>
              <a:cxnLst/>
              <a:rect l="l" t="t" r="r" b="b"/>
              <a:pathLst>
                <a:path w="240" h="207" extrusionOk="0">
                  <a:moveTo>
                    <a:pt x="113" y="0"/>
                  </a:moveTo>
                  <a:cubicBezTo>
                    <a:pt x="103" y="0"/>
                    <a:pt x="93" y="2"/>
                    <a:pt x="83" y="6"/>
                  </a:cubicBezTo>
                  <a:cubicBezTo>
                    <a:pt x="33" y="23"/>
                    <a:pt x="0" y="88"/>
                    <a:pt x="17" y="142"/>
                  </a:cubicBezTo>
                  <a:cubicBezTo>
                    <a:pt x="29" y="178"/>
                    <a:pt x="68" y="207"/>
                    <a:pt x="107" y="207"/>
                  </a:cubicBezTo>
                  <a:cubicBezTo>
                    <a:pt x="123" y="207"/>
                    <a:pt x="139" y="202"/>
                    <a:pt x="153" y="192"/>
                  </a:cubicBezTo>
                  <a:cubicBezTo>
                    <a:pt x="206" y="175"/>
                    <a:pt x="239" y="126"/>
                    <a:pt x="223" y="72"/>
                  </a:cubicBezTo>
                  <a:cubicBezTo>
                    <a:pt x="193" y="32"/>
                    <a:pt x="155"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
            <p:cNvSpPr/>
            <p:nvPr/>
          </p:nvSpPr>
          <p:spPr>
            <a:xfrm>
              <a:off x="4101300" y="3011075"/>
              <a:ext cx="5175" cy="5250"/>
            </a:xfrm>
            <a:custGeom>
              <a:avLst/>
              <a:gdLst/>
              <a:ahLst/>
              <a:cxnLst/>
              <a:rect l="l" t="t" r="r" b="b"/>
              <a:pathLst>
                <a:path w="207" h="210" extrusionOk="0">
                  <a:moveTo>
                    <a:pt x="99" y="0"/>
                  </a:moveTo>
                  <a:cubicBezTo>
                    <a:pt x="51" y="0"/>
                    <a:pt x="0" y="47"/>
                    <a:pt x="0" y="90"/>
                  </a:cubicBezTo>
                  <a:lnTo>
                    <a:pt x="0" y="144"/>
                  </a:lnTo>
                  <a:cubicBezTo>
                    <a:pt x="17" y="177"/>
                    <a:pt x="50" y="193"/>
                    <a:pt x="83" y="210"/>
                  </a:cubicBezTo>
                  <a:cubicBezTo>
                    <a:pt x="136" y="210"/>
                    <a:pt x="206" y="177"/>
                    <a:pt x="206" y="123"/>
                  </a:cubicBezTo>
                  <a:cubicBezTo>
                    <a:pt x="206" y="90"/>
                    <a:pt x="206" y="74"/>
                    <a:pt x="186" y="41"/>
                  </a:cubicBezTo>
                  <a:cubicBezTo>
                    <a:pt x="169" y="20"/>
                    <a:pt x="153" y="3"/>
                    <a:pt x="120" y="3"/>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
            <p:cNvSpPr/>
            <p:nvPr/>
          </p:nvSpPr>
          <p:spPr>
            <a:xfrm>
              <a:off x="4024800" y="3014000"/>
              <a:ext cx="5200" cy="4900"/>
            </a:xfrm>
            <a:custGeom>
              <a:avLst/>
              <a:gdLst/>
              <a:ahLst/>
              <a:cxnLst/>
              <a:rect l="l" t="t" r="r" b="b"/>
              <a:pathLst>
                <a:path w="208" h="196" extrusionOk="0">
                  <a:moveTo>
                    <a:pt x="96" y="1"/>
                  </a:moveTo>
                  <a:cubicBezTo>
                    <a:pt x="65" y="1"/>
                    <a:pt x="35" y="14"/>
                    <a:pt x="17" y="43"/>
                  </a:cubicBezTo>
                  <a:cubicBezTo>
                    <a:pt x="1" y="60"/>
                    <a:pt x="1" y="76"/>
                    <a:pt x="1" y="109"/>
                  </a:cubicBezTo>
                  <a:lnTo>
                    <a:pt x="1" y="130"/>
                  </a:lnTo>
                  <a:cubicBezTo>
                    <a:pt x="1" y="146"/>
                    <a:pt x="17" y="163"/>
                    <a:pt x="34" y="179"/>
                  </a:cubicBezTo>
                  <a:cubicBezTo>
                    <a:pt x="50" y="196"/>
                    <a:pt x="88" y="196"/>
                    <a:pt x="104" y="196"/>
                  </a:cubicBezTo>
                  <a:cubicBezTo>
                    <a:pt x="137" y="196"/>
                    <a:pt x="174" y="179"/>
                    <a:pt x="191" y="163"/>
                  </a:cubicBezTo>
                  <a:cubicBezTo>
                    <a:pt x="207" y="146"/>
                    <a:pt x="207" y="109"/>
                    <a:pt x="207" y="93"/>
                  </a:cubicBezTo>
                  <a:cubicBezTo>
                    <a:pt x="207" y="60"/>
                    <a:pt x="191" y="43"/>
                    <a:pt x="174" y="27"/>
                  </a:cubicBezTo>
                  <a:cubicBezTo>
                    <a:pt x="150" y="10"/>
                    <a:pt x="12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
            <p:cNvSpPr/>
            <p:nvPr/>
          </p:nvSpPr>
          <p:spPr>
            <a:xfrm>
              <a:off x="4028625" y="2999500"/>
              <a:ext cx="5175" cy="5275"/>
            </a:xfrm>
            <a:custGeom>
              <a:avLst/>
              <a:gdLst/>
              <a:ahLst/>
              <a:cxnLst/>
              <a:rect l="l" t="t" r="r" b="b"/>
              <a:pathLst>
                <a:path w="207" h="211" extrusionOk="0">
                  <a:moveTo>
                    <a:pt x="97" y="0"/>
                  </a:moveTo>
                  <a:cubicBezTo>
                    <a:pt x="58" y="0"/>
                    <a:pt x="31" y="27"/>
                    <a:pt x="1" y="54"/>
                  </a:cubicBezTo>
                  <a:lnTo>
                    <a:pt x="1" y="91"/>
                  </a:lnTo>
                  <a:lnTo>
                    <a:pt x="1" y="141"/>
                  </a:lnTo>
                  <a:cubicBezTo>
                    <a:pt x="21" y="157"/>
                    <a:pt x="38" y="174"/>
                    <a:pt x="71" y="194"/>
                  </a:cubicBezTo>
                  <a:cubicBezTo>
                    <a:pt x="71" y="194"/>
                    <a:pt x="87" y="194"/>
                    <a:pt x="87" y="211"/>
                  </a:cubicBezTo>
                  <a:cubicBezTo>
                    <a:pt x="141" y="211"/>
                    <a:pt x="207" y="174"/>
                    <a:pt x="207" y="108"/>
                  </a:cubicBezTo>
                  <a:cubicBezTo>
                    <a:pt x="207" y="91"/>
                    <a:pt x="207" y="54"/>
                    <a:pt x="190" y="38"/>
                  </a:cubicBezTo>
                  <a:cubicBezTo>
                    <a:pt x="174" y="21"/>
                    <a:pt x="157" y="5"/>
                    <a:pt x="124" y="5"/>
                  </a:cubicBezTo>
                  <a:cubicBezTo>
                    <a:pt x="114"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
            <p:cNvSpPr/>
            <p:nvPr/>
          </p:nvSpPr>
          <p:spPr>
            <a:xfrm>
              <a:off x="4028625" y="2984925"/>
              <a:ext cx="5700" cy="5250"/>
            </a:xfrm>
            <a:custGeom>
              <a:avLst/>
              <a:gdLst/>
              <a:ahLst/>
              <a:cxnLst/>
              <a:rect l="l" t="t" r="r" b="b"/>
              <a:pathLst>
                <a:path w="228" h="210" extrusionOk="0">
                  <a:moveTo>
                    <a:pt x="128" y="1"/>
                  </a:moveTo>
                  <a:cubicBezTo>
                    <a:pt x="93" y="1"/>
                    <a:pt x="58" y="15"/>
                    <a:pt x="38" y="35"/>
                  </a:cubicBezTo>
                  <a:cubicBezTo>
                    <a:pt x="21" y="72"/>
                    <a:pt x="1" y="89"/>
                    <a:pt x="21" y="122"/>
                  </a:cubicBezTo>
                  <a:lnTo>
                    <a:pt x="21" y="138"/>
                  </a:lnTo>
                  <a:cubicBezTo>
                    <a:pt x="21" y="159"/>
                    <a:pt x="38" y="175"/>
                    <a:pt x="54" y="192"/>
                  </a:cubicBezTo>
                  <a:cubicBezTo>
                    <a:pt x="73" y="204"/>
                    <a:pt x="93" y="210"/>
                    <a:pt x="111" y="210"/>
                  </a:cubicBezTo>
                  <a:cubicBezTo>
                    <a:pt x="142" y="210"/>
                    <a:pt x="170" y="196"/>
                    <a:pt x="190" y="175"/>
                  </a:cubicBezTo>
                  <a:cubicBezTo>
                    <a:pt x="227" y="159"/>
                    <a:pt x="227" y="122"/>
                    <a:pt x="227" y="89"/>
                  </a:cubicBezTo>
                  <a:cubicBezTo>
                    <a:pt x="227" y="72"/>
                    <a:pt x="207" y="35"/>
                    <a:pt x="190" y="19"/>
                  </a:cubicBezTo>
                  <a:cubicBezTo>
                    <a:pt x="171" y="6"/>
                    <a:pt x="14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
            <p:cNvSpPr/>
            <p:nvPr/>
          </p:nvSpPr>
          <p:spPr>
            <a:xfrm>
              <a:off x="4066450" y="2984150"/>
              <a:ext cx="5600" cy="5175"/>
            </a:xfrm>
            <a:custGeom>
              <a:avLst/>
              <a:gdLst/>
              <a:ahLst/>
              <a:cxnLst/>
              <a:rect l="l" t="t" r="r" b="b"/>
              <a:pathLst>
                <a:path w="224" h="207" extrusionOk="0">
                  <a:moveTo>
                    <a:pt x="120" y="0"/>
                  </a:moveTo>
                  <a:cubicBezTo>
                    <a:pt x="71" y="0"/>
                    <a:pt x="17" y="33"/>
                    <a:pt x="1" y="87"/>
                  </a:cubicBezTo>
                  <a:cubicBezTo>
                    <a:pt x="1" y="103"/>
                    <a:pt x="1" y="120"/>
                    <a:pt x="17" y="136"/>
                  </a:cubicBezTo>
                  <a:lnTo>
                    <a:pt x="17" y="153"/>
                  </a:lnTo>
                  <a:cubicBezTo>
                    <a:pt x="34" y="190"/>
                    <a:pt x="71" y="206"/>
                    <a:pt x="87" y="206"/>
                  </a:cubicBezTo>
                  <a:cubicBezTo>
                    <a:pt x="157" y="206"/>
                    <a:pt x="207" y="169"/>
                    <a:pt x="207" y="120"/>
                  </a:cubicBezTo>
                  <a:cubicBezTo>
                    <a:pt x="223" y="87"/>
                    <a:pt x="207" y="66"/>
                    <a:pt x="190" y="33"/>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
            <p:cNvSpPr/>
            <p:nvPr/>
          </p:nvSpPr>
          <p:spPr>
            <a:xfrm>
              <a:off x="4048425" y="2953225"/>
              <a:ext cx="5175" cy="5250"/>
            </a:xfrm>
            <a:custGeom>
              <a:avLst/>
              <a:gdLst/>
              <a:ahLst/>
              <a:cxnLst/>
              <a:rect l="l" t="t" r="r" b="b"/>
              <a:pathLst>
                <a:path w="207" h="210" extrusionOk="0">
                  <a:moveTo>
                    <a:pt x="120" y="0"/>
                  </a:moveTo>
                  <a:cubicBezTo>
                    <a:pt x="54" y="0"/>
                    <a:pt x="0" y="33"/>
                    <a:pt x="0" y="87"/>
                  </a:cubicBezTo>
                  <a:lnTo>
                    <a:pt x="0" y="136"/>
                  </a:lnTo>
                  <a:cubicBezTo>
                    <a:pt x="0" y="153"/>
                    <a:pt x="0" y="153"/>
                    <a:pt x="17" y="169"/>
                  </a:cubicBezTo>
                  <a:cubicBezTo>
                    <a:pt x="33" y="190"/>
                    <a:pt x="54" y="207"/>
                    <a:pt x="87" y="207"/>
                  </a:cubicBezTo>
                  <a:cubicBezTo>
                    <a:pt x="93" y="209"/>
                    <a:pt x="99" y="210"/>
                    <a:pt x="106" y="210"/>
                  </a:cubicBezTo>
                  <a:cubicBezTo>
                    <a:pt x="149" y="210"/>
                    <a:pt x="192" y="163"/>
                    <a:pt x="206" y="120"/>
                  </a:cubicBezTo>
                  <a:cubicBezTo>
                    <a:pt x="206" y="103"/>
                    <a:pt x="206" y="66"/>
                    <a:pt x="190" y="50"/>
                  </a:cubicBezTo>
                  <a:cubicBezTo>
                    <a:pt x="17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
            <p:cNvSpPr/>
            <p:nvPr/>
          </p:nvSpPr>
          <p:spPr>
            <a:xfrm>
              <a:off x="4072425" y="2957975"/>
              <a:ext cx="5175" cy="5175"/>
            </a:xfrm>
            <a:custGeom>
              <a:avLst/>
              <a:gdLst/>
              <a:ahLst/>
              <a:cxnLst/>
              <a:rect l="l" t="t" r="r" b="b"/>
              <a:pathLst>
                <a:path w="207" h="207" extrusionOk="0">
                  <a:moveTo>
                    <a:pt x="124" y="0"/>
                  </a:moveTo>
                  <a:cubicBezTo>
                    <a:pt x="71" y="0"/>
                    <a:pt x="1" y="33"/>
                    <a:pt x="1" y="82"/>
                  </a:cubicBezTo>
                  <a:lnTo>
                    <a:pt x="1" y="136"/>
                  </a:lnTo>
                  <a:cubicBezTo>
                    <a:pt x="21" y="153"/>
                    <a:pt x="21" y="153"/>
                    <a:pt x="21" y="169"/>
                  </a:cubicBezTo>
                  <a:cubicBezTo>
                    <a:pt x="38" y="186"/>
                    <a:pt x="54" y="206"/>
                    <a:pt x="87" y="206"/>
                  </a:cubicBezTo>
                  <a:cubicBezTo>
                    <a:pt x="124" y="206"/>
                    <a:pt x="141" y="206"/>
                    <a:pt x="174" y="186"/>
                  </a:cubicBezTo>
                  <a:cubicBezTo>
                    <a:pt x="190" y="169"/>
                    <a:pt x="207" y="153"/>
                    <a:pt x="207" y="120"/>
                  </a:cubicBezTo>
                  <a:cubicBezTo>
                    <a:pt x="207" y="82"/>
                    <a:pt x="207" y="66"/>
                    <a:pt x="190" y="33"/>
                  </a:cubicBezTo>
                  <a:cubicBezTo>
                    <a:pt x="174"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
            <p:cNvSpPr/>
            <p:nvPr/>
          </p:nvSpPr>
          <p:spPr>
            <a:xfrm>
              <a:off x="4062125" y="2945900"/>
              <a:ext cx="5175" cy="5225"/>
            </a:xfrm>
            <a:custGeom>
              <a:avLst/>
              <a:gdLst/>
              <a:ahLst/>
              <a:cxnLst/>
              <a:rect l="l" t="t" r="r" b="b"/>
              <a:pathLst>
                <a:path w="207" h="209" extrusionOk="0">
                  <a:moveTo>
                    <a:pt x="87" y="1"/>
                  </a:moveTo>
                  <a:cubicBezTo>
                    <a:pt x="71" y="1"/>
                    <a:pt x="38" y="17"/>
                    <a:pt x="21" y="34"/>
                  </a:cubicBezTo>
                  <a:cubicBezTo>
                    <a:pt x="0" y="71"/>
                    <a:pt x="0" y="87"/>
                    <a:pt x="0" y="120"/>
                  </a:cubicBezTo>
                  <a:lnTo>
                    <a:pt x="0" y="137"/>
                  </a:lnTo>
                  <a:cubicBezTo>
                    <a:pt x="21" y="153"/>
                    <a:pt x="21" y="174"/>
                    <a:pt x="38" y="190"/>
                  </a:cubicBezTo>
                  <a:cubicBezTo>
                    <a:pt x="56" y="203"/>
                    <a:pt x="78" y="208"/>
                    <a:pt x="100" y="208"/>
                  </a:cubicBezTo>
                  <a:cubicBezTo>
                    <a:pt x="135" y="208"/>
                    <a:pt x="170" y="194"/>
                    <a:pt x="190" y="174"/>
                  </a:cubicBezTo>
                  <a:cubicBezTo>
                    <a:pt x="207" y="153"/>
                    <a:pt x="207" y="120"/>
                    <a:pt x="207" y="87"/>
                  </a:cubicBezTo>
                  <a:cubicBezTo>
                    <a:pt x="207" y="71"/>
                    <a:pt x="190" y="34"/>
                    <a:pt x="174" y="17"/>
                  </a:cubicBezTo>
                  <a:cubicBezTo>
                    <a:pt x="157"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
            <p:cNvSpPr/>
            <p:nvPr/>
          </p:nvSpPr>
          <p:spPr>
            <a:xfrm>
              <a:off x="4069025" y="2971925"/>
              <a:ext cx="5175" cy="5075"/>
            </a:xfrm>
            <a:custGeom>
              <a:avLst/>
              <a:gdLst/>
              <a:ahLst/>
              <a:cxnLst/>
              <a:rect l="l" t="t" r="r" b="b"/>
              <a:pathLst>
                <a:path w="207" h="203" extrusionOk="0">
                  <a:moveTo>
                    <a:pt x="98" y="0"/>
                  </a:moveTo>
                  <a:cubicBezTo>
                    <a:pt x="67" y="0"/>
                    <a:pt x="38" y="13"/>
                    <a:pt x="17" y="40"/>
                  </a:cubicBezTo>
                  <a:cubicBezTo>
                    <a:pt x="1" y="60"/>
                    <a:pt x="1" y="93"/>
                    <a:pt x="1" y="110"/>
                  </a:cubicBezTo>
                  <a:lnTo>
                    <a:pt x="1" y="143"/>
                  </a:lnTo>
                  <a:cubicBezTo>
                    <a:pt x="17" y="164"/>
                    <a:pt x="17" y="180"/>
                    <a:pt x="34" y="180"/>
                  </a:cubicBezTo>
                  <a:cubicBezTo>
                    <a:pt x="58" y="195"/>
                    <a:pt x="81" y="203"/>
                    <a:pt x="104" y="203"/>
                  </a:cubicBezTo>
                  <a:cubicBezTo>
                    <a:pt x="133" y="203"/>
                    <a:pt x="161" y="191"/>
                    <a:pt x="190" y="164"/>
                  </a:cubicBezTo>
                  <a:cubicBezTo>
                    <a:pt x="207" y="143"/>
                    <a:pt x="207" y="126"/>
                    <a:pt x="207" y="93"/>
                  </a:cubicBezTo>
                  <a:cubicBezTo>
                    <a:pt x="207" y="60"/>
                    <a:pt x="190" y="40"/>
                    <a:pt x="174" y="23"/>
                  </a:cubicBezTo>
                  <a:cubicBezTo>
                    <a:pt x="150" y="9"/>
                    <a:pt x="123"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
            <p:cNvSpPr/>
            <p:nvPr/>
          </p:nvSpPr>
          <p:spPr>
            <a:xfrm>
              <a:off x="4060050" y="2959200"/>
              <a:ext cx="5600" cy="5350"/>
            </a:xfrm>
            <a:custGeom>
              <a:avLst/>
              <a:gdLst/>
              <a:ahLst/>
              <a:cxnLst/>
              <a:rect l="l" t="t" r="r" b="b"/>
              <a:pathLst>
                <a:path w="224" h="214" extrusionOk="0">
                  <a:moveTo>
                    <a:pt x="121" y="0"/>
                  </a:moveTo>
                  <a:cubicBezTo>
                    <a:pt x="67" y="0"/>
                    <a:pt x="1" y="33"/>
                    <a:pt x="1" y="87"/>
                  </a:cubicBezTo>
                  <a:lnTo>
                    <a:pt x="1" y="137"/>
                  </a:lnTo>
                  <a:cubicBezTo>
                    <a:pt x="17" y="157"/>
                    <a:pt x="17" y="157"/>
                    <a:pt x="17" y="174"/>
                  </a:cubicBezTo>
                  <a:cubicBezTo>
                    <a:pt x="34" y="190"/>
                    <a:pt x="50" y="207"/>
                    <a:pt x="83" y="207"/>
                  </a:cubicBezTo>
                  <a:cubicBezTo>
                    <a:pt x="94" y="211"/>
                    <a:pt x="103" y="213"/>
                    <a:pt x="112" y="213"/>
                  </a:cubicBezTo>
                  <a:cubicBezTo>
                    <a:pt x="132" y="213"/>
                    <a:pt x="147" y="202"/>
                    <a:pt x="170" y="190"/>
                  </a:cubicBezTo>
                  <a:cubicBezTo>
                    <a:pt x="187" y="174"/>
                    <a:pt x="207" y="157"/>
                    <a:pt x="207" y="120"/>
                  </a:cubicBezTo>
                  <a:cubicBezTo>
                    <a:pt x="224" y="71"/>
                    <a:pt x="170" y="17"/>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
            <p:cNvSpPr/>
            <p:nvPr/>
          </p:nvSpPr>
          <p:spPr>
            <a:xfrm>
              <a:off x="4075925" y="3007750"/>
              <a:ext cx="5600" cy="5175"/>
            </a:xfrm>
            <a:custGeom>
              <a:avLst/>
              <a:gdLst/>
              <a:ahLst/>
              <a:cxnLst/>
              <a:rect l="l" t="t" r="r" b="b"/>
              <a:pathLst>
                <a:path w="224" h="207" extrusionOk="0">
                  <a:moveTo>
                    <a:pt x="120" y="0"/>
                  </a:moveTo>
                  <a:cubicBezTo>
                    <a:pt x="67" y="0"/>
                    <a:pt x="17" y="33"/>
                    <a:pt x="1" y="87"/>
                  </a:cubicBezTo>
                  <a:cubicBezTo>
                    <a:pt x="1" y="103"/>
                    <a:pt x="1" y="120"/>
                    <a:pt x="17" y="120"/>
                  </a:cubicBezTo>
                  <a:lnTo>
                    <a:pt x="17" y="136"/>
                  </a:lnTo>
                  <a:cubicBezTo>
                    <a:pt x="17" y="153"/>
                    <a:pt x="17" y="153"/>
                    <a:pt x="34" y="174"/>
                  </a:cubicBezTo>
                  <a:cubicBezTo>
                    <a:pt x="50" y="190"/>
                    <a:pt x="67" y="207"/>
                    <a:pt x="104" y="207"/>
                  </a:cubicBezTo>
                  <a:cubicBezTo>
                    <a:pt x="120" y="207"/>
                    <a:pt x="153" y="207"/>
                    <a:pt x="170" y="190"/>
                  </a:cubicBezTo>
                  <a:cubicBezTo>
                    <a:pt x="191" y="174"/>
                    <a:pt x="207" y="153"/>
                    <a:pt x="224" y="120"/>
                  </a:cubicBezTo>
                  <a:cubicBezTo>
                    <a:pt x="224" y="103"/>
                    <a:pt x="207" y="70"/>
                    <a:pt x="207" y="50"/>
                  </a:cubicBezTo>
                  <a:cubicBezTo>
                    <a:pt x="191" y="33"/>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
            <p:cNvSpPr/>
            <p:nvPr/>
          </p:nvSpPr>
          <p:spPr>
            <a:xfrm>
              <a:off x="4053150" y="2985650"/>
              <a:ext cx="6000" cy="5075"/>
            </a:xfrm>
            <a:custGeom>
              <a:avLst/>
              <a:gdLst/>
              <a:ahLst/>
              <a:cxnLst/>
              <a:rect l="l" t="t" r="r" b="b"/>
              <a:pathLst>
                <a:path w="240" h="203" extrusionOk="0">
                  <a:moveTo>
                    <a:pt x="127" y="0"/>
                  </a:moveTo>
                  <a:cubicBezTo>
                    <a:pt x="113" y="0"/>
                    <a:pt x="100" y="2"/>
                    <a:pt x="87" y="6"/>
                  </a:cubicBezTo>
                  <a:cubicBezTo>
                    <a:pt x="34" y="27"/>
                    <a:pt x="1" y="93"/>
                    <a:pt x="34" y="146"/>
                  </a:cubicBezTo>
                  <a:cubicBezTo>
                    <a:pt x="46" y="183"/>
                    <a:pt x="79" y="202"/>
                    <a:pt x="116" y="202"/>
                  </a:cubicBezTo>
                  <a:cubicBezTo>
                    <a:pt x="128" y="202"/>
                    <a:pt x="141" y="200"/>
                    <a:pt x="153" y="196"/>
                  </a:cubicBezTo>
                  <a:cubicBezTo>
                    <a:pt x="223" y="179"/>
                    <a:pt x="240" y="130"/>
                    <a:pt x="223" y="60"/>
                  </a:cubicBez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
            <p:cNvSpPr/>
            <p:nvPr/>
          </p:nvSpPr>
          <p:spPr>
            <a:xfrm>
              <a:off x="4055725" y="2972075"/>
              <a:ext cx="5600" cy="5275"/>
            </a:xfrm>
            <a:custGeom>
              <a:avLst/>
              <a:gdLst/>
              <a:ahLst/>
              <a:cxnLst/>
              <a:rect l="l" t="t" r="r" b="b"/>
              <a:pathLst>
                <a:path w="224" h="211" extrusionOk="0">
                  <a:moveTo>
                    <a:pt x="120" y="1"/>
                  </a:moveTo>
                  <a:cubicBezTo>
                    <a:pt x="71" y="1"/>
                    <a:pt x="17" y="34"/>
                    <a:pt x="1" y="87"/>
                  </a:cubicBezTo>
                  <a:cubicBezTo>
                    <a:pt x="1" y="104"/>
                    <a:pt x="1" y="120"/>
                    <a:pt x="17" y="137"/>
                  </a:cubicBezTo>
                  <a:cubicBezTo>
                    <a:pt x="17" y="158"/>
                    <a:pt x="17" y="158"/>
                    <a:pt x="34" y="174"/>
                  </a:cubicBezTo>
                  <a:cubicBezTo>
                    <a:pt x="50" y="191"/>
                    <a:pt x="71" y="207"/>
                    <a:pt x="104" y="207"/>
                  </a:cubicBezTo>
                  <a:cubicBezTo>
                    <a:pt x="111" y="209"/>
                    <a:pt x="117" y="210"/>
                    <a:pt x="124" y="210"/>
                  </a:cubicBezTo>
                  <a:cubicBezTo>
                    <a:pt x="167" y="210"/>
                    <a:pt x="209" y="167"/>
                    <a:pt x="223" y="120"/>
                  </a:cubicBezTo>
                  <a:cubicBezTo>
                    <a:pt x="223" y="104"/>
                    <a:pt x="207" y="71"/>
                    <a:pt x="190" y="54"/>
                  </a:cubicBezTo>
                  <a:cubicBezTo>
                    <a:pt x="174"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
            <p:cNvSpPr/>
            <p:nvPr/>
          </p:nvSpPr>
          <p:spPr>
            <a:xfrm>
              <a:off x="4043675" y="2965075"/>
              <a:ext cx="5600" cy="5425"/>
            </a:xfrm>
            <a:custGeom>
              <a:avLst/>
              <a:gdLst/>
              <a:ahLst/>
              <a:cxnLst/>
              <a:rect l="l" t="t" r="r" b="b"/>
              <a:pathLst>
                <a:path w="224" h="217" extrusionOk="0">
                  <a:moveTo>
                    <a:pt x="96" y="1"/>
                  </a:moveTo>
                  <a:cubicBezTo>
                    <a:pt x="87" y="1"/>
                    <a:pt x="79" y="2"/>
                    <a:pt x="71" y="5"/>
                  </a:cubicBezTo>
                  <a:cubicBezTo>
                    <a:pt x="17" y="42"/>
                    <a:pt x="0" y="91"/>
                    <a:pt x="17" y="145"/>
                  </a:cubicBezTo>
                  <a:cubicBezTo>
                    <a:pt x="34" y="185"/>
                    <a:pt x="80" y="217"/>
                    <a:pt x="125" y="217"/>
                  </a:cubicBezTo>
                  <a:cubicBezTo>
                    <a:pt x="136" y="217"/>
                    <a:pt x="147" y="215"/>
                    <a:pt x="157" y="211"/>
                  </a:cubicBezTo>
                  <a:cubicBezTo>
                    <a:pt x="207" y="178"/>
                    <a:pt x="223" y="128"/>
                    <a:pt x="207" y="75"/>
                  </a:cubicBezTo>
                  <a:cubicBezTo>
                    <a:pt x="193" y="33"/>
                    <a:pt x="14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
            <p:cNvSpPr/>
            <p:nvPr/>
          </p:nvSpPr>
          <p:spPr>
            <a:xfrm>
              <a:off x="4029150" y="3080725"/>
              <a:ext cx="6000" cy="4925"/>
            </a:xfrm>
            <a:custGeom>
              <a:avLst/>
              <a:gdLst/>
              <a:ahLst/>
              <a:cxnLst/>
              <a:rect l="l" t="t" r="r" b="b"/>
              <a:pathLst>
                <a:path w="240" h="197" extrusionOk="0">
                  <a:moveTo>
                    <a:pt x="103" y="0"/>
                  </a:moveTo>
                  <a:cubicBezTo>
                    <a:pt x="66" y="0"/>
                    <a:pt x="50" y="17"/>
                    <a:pt x="33" y="37"/>
                  </a:cubicBezTo>
                  <a:cubicBezTo>
                    <a:pt x="17" y="54"/>
                    <a:pt x="0" y="87"/>
                    <a:pt x="17" y="103"/>
                  </a:cubicBezTo>
                  <a:lnTo>
                    <a:pt x="17" y="141"/>
                  </a:lnTo>
                  <a:cubicBezTo>
                    <a:pt x="17" y="157"/>
                    <a:pt x="33" y="174"/>
                    <a:pt x="50" y="174"/>
                  </a:cubicBezTo>
                  <a:cubicBezTo>
                    <a:pt x="74" y="188"/>
                    <a:pt x="97" y="197"/>
                    <a:pt x="118" y="197"/>
                  </a:cubicBezTo>
                  <a:cubicBezTo>
                    <a:pt x="144" y="197"/>
                    <a:pt x="167" y="184"/>
                    <a:pt x="186" y="157"/>
                  </a:cubicBezTo>
                  <a:cubicBezTo>
                    <a:pt x="239" y="120"/>
                    <a:pt x="223" y="54"/>
                    <a:pt x="186" y="17"/>
                  </a:cubicBezTo>
                  <a:cubicBezTo>
                    <a:pt x="153"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
            <p:cNvSpPr/>
            <p:nvPr/>
          </p:nvSpPr>
          <p:spPr>
            <a:xfrm>
              <a:off x="4031200" y="3050500"/>
              <a:ext cx="5700" cy="5400"/>
            </a:xfrm>
            <a:custGeom>
              <a:avLst/>
              <a:gdLst/>
              <a:ahLst/>
              <a:cxnLst/>
              <a:rect l="l" t="t" r="r" b="b"/>
              <a:pathLst>
                <a:path w="228" h="216" extrusionOk="0">
                  <a:moveTo>
                    <a:pt x="113" y="0"/>
                  </a:moveTo>
                  <a:cubicBezTo>
                    <a:pt x="85" y="0"/>
                    <a:pt x="56" y="13"/>
                    <a:pt x="38" y="43"/>
                  </a:cubicBezTo>
                  <a:cubicBezTo>
                    <a:pt x="21" y="59"/>
                    <a:pt x="1" y="92"/>
                    <a:pt x="1" y="113"/>
                  </a:cubicBezTo>
                  <a:cubicBezTo>
                    <a:pt x="21" y="129"/>
                    <a:pt x="21" y="129"/>
                    <a:pt x="21" y="146"/>
                  </a:cubicBezTo>
                  <a:cubicBezTo>
                    <a:pt x="21" y="162"/>
                    <a:pt x="38" y="179"/>
                    <a:pt x="54" y="179"/>
                  </a:cubicBezTo>
                  <a:cubicBezTo>
                    <a:pt x="71" y="195"/>
                    <a:pt x="104" y="216"/>
                    <a:pt x="124" y="216"/>
                  </a:cubicBezTo>
                  <a:cubicBezTo>
                    <a:pt x="157" y="195"/>
                    <a:pt x="174" y="195"/>
                    <a:pt x="190" y="162"/>
                  </a:cubicBezTo>
                  <a:cubicBezTo>
                    <a:pt x="207" y="146"/>
                    <a:pt x="227" y="129"/>
                    <a:pt x="227" y="92"/>
                  </a:cubicBezTo>
                  <a:cubicBezTo>
                    <a:pt x="207" y="59"/>
                    <a:pt x="207" y="43"/>
                    <a:pt x="174" y="26"/>
                  </a:cubicBezTo>
                  <a:cubicBezTo>
                    <a:pt x="159" y="9"/>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
            <p:cNvSpPr/>
            <p:nvPr/>
          </p:nvSpPr>
          <p:spPr>
            <a:xfrm>
              <a:off x="4035950" y="3112975"/>
              <a:ext cx="5175" cy="5225"/>
            </a:xfrm>
            <a:custGeom>
              <a:avLst/>
              <a:gdLst/>
              <a:ahLst/>
              <a:cxnLst/>
              <a:rect l="l" t="t" r="r" b="b"/>
              <a:pathLst>
                <a:path w="207" h="209" extrusionOk="0">
                  <a:moveTo>
                    <a:pt x="87" y="1"/>
                  </a:moveTo>
                  <a:cubicBezTo>
                    <a:pt x="70" y="1"/>
                    <a:pt x="37" y="17"/>
                    <a:pt x="17" y="34"/>
                  </a:cubicBezTo>
                  <a:cubicBezTo>
                    <a:pt x="0" y="50"/>
                    <a:pt x="0" y="87"/>
                    <a:pt x="0" y="120"/>
                  </a:cubicBezTo>
                  <a:lnTo>
                    <a:pt x="0" y="137"/>
                  </a:lnTo>
                  <a:cubicBezTo>
                    <a:pt x="17" y="153"/>
                    <a:pt x="17" y="170"/>
                    <a:pt x="37" y="191"/>
                  </a:cubicBezTo>
                  <a:cubicBezTo>
                    <a:pt x="56" y="203"/>
                    <a:pt x="77" y="208"/>
                    <a:pt x="99" y="208"/>
                  </a:cubicBezTo>
                  <a:cubicBezTo>
                    <a:pt x="134" y="208"/>
                    <a:pt x="169" y="193"/>
                    <a:pt x="190" y="170"/>
                  </a:cubicBezTo>
                  <a:cubicBezTo>
                    <a:pt x="206" y="137"/>
                    <a:pt x="206" y="120"/>
                    <a:pt x="206" y="87"/>
                  </a:cubicBezTo>
                  <a:cubicBezTo>
                    <a:pt x="206" y="67"/>
                    <a:pt x="190" y="34"/>
                    <a:pt x="173" y="17"/>
                  </a:cubicBezTo>
                  <a:cubicBezTo>
                    <a:pt x="140"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
            <p:cNvSpPr/>
            <p:nvPr/>
          </p:nvSpPr>
          <p:spPr>
            <a:xfrm>
              <a:off x="4029150" y="3064750"/>
              <a:ext cx="5575" cy="5025"/>
            </a:xfrm>
            <a:custGeom>
              <a:avLst/>
              <a:gdLst/>
              <a:ahLst/>
              <a:cxnLst/>
              <a:rect l="l" t="t" r="r" b="b"/>
              <a:pathLst>
                <a:path w="223" h="201" extrusionOk="0">
                  <a:moveTo>
                    <a:pt x="93" y="0"/>
                  </a:moveTo>
                  <a:cubicBezTo>
                    <a:pt x="50" y="0"/>
                    <a:pt x="14" y="33"/>
                    <a:pt x="0" y="91"/>
                  </a:cubicBezTo>
                  <a:cubicBezTo>
                    <a:pt x="0" y="108"/>
                    <a:pt x="0" y="124"/>
                    <a:pt x="17" y="141"/>
                  </a:cubicBezTo>
                  <a:lnTo>
                    <a:pt x="17" y="161"/>
                  </a:lnTo>
                  <a:cubicBezTo>
                    <a:pt x="33" y="178"/>
                    <a:pt x="66" y="194"/>
                    <a:pt x="83" y="194"/>
                  </a:cubicBezTo>
                  <a:cubicBezTo>
                    <a:pt x="93" y="199"/>
                    <a:pt x="104" y="201"/>
                    <a:pt x="114" y="201"/>
                  </a:cubicBezTo>
                  <a:cubicBezTo>
                    <a:pt x="138" y="201"/>
                    <a:pt x="158" y="189"/>
                    <a:pt x="169" y="178"/>
                  </a:cubicBezTo>
                  <a:cubicBezTo>
                    <a:pt x="186" y="161"/>
                    <a:pt x="206" y="141"/>
                    <a:pt x="206" y="108"/>
                  </a:cubicBezTo>
                  <a:cubicBezTo>
                    <a:pt x="223" y="91"/>
                    <a:pt x="206" y="58"/>
                    <a:pt x="186" y="37"/>
                  </a:cubicBezTo>
                  <a:cubicBezTo>
                    <a:pt x="169" y="21"/>
                    <a:pt x="153" y="4"/>
                    <a:pt x="120" y="4"/>
                  </a:cubicBezTo>
                  <a:cubicBezTo>
                    <a:pt x="111" y="2"/>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
            <p:cNvSpPr/>
            <p:nvPr/>
          </p:nvSpPr>
          <p:spPr>
            <a:xfrm>
              <a:off x="4033375" y="3036500"/>
              <a:ext cx="5575" cy="5275"/>
            </a:xfrm>
            <a:custGeom>
              <a:avLst/>
              <a:gdLst/>
              <a:ahLst/>
              <a:cxnLst/>
              <a:rect l="l" t="t" r="r" b="b"/>
              <a:pathLst>
                <a:path w="223" h="211" extrusionOk="0">
                  <a:moveTo>
                    <a:pt x="140" y="1"/>
                  </a:moveTo>
                  <a:cubicBezTo>
                    <a:pt x="103" y="1"/>
                    <a:pt x="70" y="1"/>
                    <a:pt x="54" y="17"/>
                  </a:cubicBezTo>
                  <a:cubicBezTo>
                    <a:pt x="37" y="34"/>
                    <a:pt x="17" y="71"/>
                    <a:pt x="17" y="87"/>
                  </a:cubicBezTo>
                  <a:cubicBezTo>
                    <a:pt x="0" y="104"/>
                    <a:pt x="17" y="120"/>
                    <a:pt x="17" y="137"/>
                  </a:cubicBezTo>
                  <a:cubicBezTo>
                    <a:pt x="17" y="157"/>
                    <a:pt x="17" y="157"/>
                    <a:pt x="37" y="174"/>
                  </a:cubicBezTo>
                  <a:cubicBezTo>
                    <a:pt x="54" y="190"/>
                    <a:pt x="70" y="207"/>
                    <a:pt x="103" y="207"/>
                  </a:cubicBezTo>
                  <a:cubicBezTo>
                    <a:pt x="110" y="209"/>
                    <a:pt x="117" y="210"/>
                    <a:pt x="124" y="210"/>
                  </a:cubicBezTo>
                  <a:cubicBezTo>
                    <a:pt x="169" y="210"/>
                    <a:pt x="209" y="167"/>
                    <a:pt x="223" y="120"/>
                  </a:cubicBezTo>
                  <a:cubicBezTo>
                    <a:pt x="223" y="104"/>
                    <a:pt x="223" y="71"/>
                    <a:pt x="206" y="54"/>
                  </a:cubicBezTo>
                  <a:cubicBezTo>
                    <a:pt x="190" y="17"/>
                    <a:pt x="157"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
            <p:cNvSpPr/>
            <p:nvPr/>
          </p:nvSpPr>
          <p:spPr>
            <a:xfrm>
              <a:off x="4043250" y="3057950"/>
              <a:ext cx="5200" cy="5175"/>
            </a:xfrm>
            <a:custGeom>
              <a:avLst/>
              <a:gdLst/>
              <a:ahLst/>
              <a:cxnLst/>
              <a:rect l="l" t="t" r="r" b="b"/>
              <a:pathLst>
                <a:path w="208" h="207" extrusionOk="0">
                  <a:moveTo>
                    <a:pt x="121" y="0"/>
                  </a:moveTo>
                  <a:cubicBezTo>
                    <a:pt x="55" y="0"/>
                    <a:pt x="1" y="37"/>
                    <a:pt x="1" y="87"/>
                  </a:cubicBezTo>
                  <a:lnTo>
                    <a:pt x="1" y="140"/>
                  </a:lnTo>
                  <a:cubicBezTo>
                    <a:pt x="1" y="157"/>
                    <a:pt x="17" y="157"/>
                    <a:pt x="17" y="173"/>
                  </a:cubicBezTo>
                  <a:cubicBezTo>
                    <a:pt x="34" y="190"/>
                    <a:pt x="55" y="206"/>
                    <a:pt x="88" y="206"/>
                  </a:cubicBezTo>
                  <a:cubicBezTo>
                    <a:pt x="137" y="206"/>
                    <a:pt x="191" y="173"/>
                    <a:pt x="207" y="124"/>
                  </a:cubicBezTo>
                  <a:cubicBezTo>
                    <a:pt x="207" y="87"/>
                    <a:pt x="207" y="70"/>
                    <a:pt x="191" y="54"/>
                  </a:cubicBezTo>
                  <a:cubicBezTo>
                    <a:pt x="174" y="21"/>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
            <p:cNvSpPr/>
            <p:nvPr/>
          </p:nvSpPr>
          <p:spPr>
            <a:xfrm>
              <a:off x="4041500" y="3072000"/>
              <a:ext cx="5700" cy="5350"/>
            </a:xfrm>
            <a:custGeom>
              <a:avLst/>
              <a:gdLst/>
              <a:ahLst/>
              <a:cxnLst/>
              <a:rect l="l" t="t" r="r" b="b"/>
              <a:pathLst>
                <a:path w="228" h="214" extrusionOk="0">
                  <a:moveTo>
                    <a:pt x="104" y="0"/>
                  </a:moveTo>
                  <a:cubicBezTo>
                    <a:pt x="86" y="0"/>
                    <a:pt x="66" y="12"/>
                    <a:pt x="54" y="24"/>
                  </a:cubicBezTo>
                  <a:cubicBezTo>
                    <a:pt x="21" y="40"/>
                    <a:pt x="1" y="57"/>
                    <a:pt x="1" y="94"/>
                  </a:cubicBezTo>
                  <a:cubicBezTo>
                    <a:pt x="1" y="110"/>
                    <a:pt x="1" y="127"/>
                    <a:pt x="21" y="143"/>
                  </a:cubicBezTo>
                  <a:lnTo>
                    <a:pt x="21" y="160"/>
                  </a:lnTo>
                  <a:cubicBezTo>
                    <a:pt x="38" y="180"/>
                    <a:pt x="71" y="197"/>
                    <a:pt x="87" y="213"/>
                  </a:cubicBezTo>
                  <a:cubicBezTo>
                    <a:pt x="158" y="213"/>
                    <a:pt x="207" y="180"/>
                    <a:pt x="207" y="127"/>
                  </a:cubicBezTo>
                  <a:cubicBezTo>
                    <a:pt x="228" y="94"/>
                    <a:pt x="207" y="57"/>
                    <a:pt x="191" y="40"/>
                  </a:cubicBezTo>
                  <a:cubicBezTo>
                    <a:pt x="174" y="24"/>
                    <a:pt x="158" y="7"/>
                    <a:pt x="125" y="7"/>
                  </a:cubicBezTo>
                  <a:cubicBezTo>
                    <a:pt x="119" y="2"/>
                    <a:pt x="11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
            <p:cNvSpPr/>
            <p:nvPr/>
          </p:nvSpPr>
          <p:spPr>
            <a:xfrm>
              <a:off x="4039450" y="3088375"/>
              <a:ext cx="5175" cy="5250"/>
            </a:xfrm>
            <a:custGeom>
              <a:avLst/>
              <a:gdLst/>
              <a:ahLst/>
              <a:cxnLst/>
              <a:rect l="l" t="t" r="r" b="b"/>
              <a:pathLst>
                <a:path w="207" h="210" extrusionOk="0">
                  <a:moveTo>
                    <a:pt x="100" y="1"/>
                  </a:moveTo>
                  <a:cubicBezTo>
                    <a:pt x="54" y="1"/>
                    <a:pt x="15" y="47"/>
                    <a:pt x="0" y="90"/>
                  </a:cubicBezTo>
                  <a:lnTo>
                    <a:pt x="0" y="144"/>
                  </a:lnTo>
                  <a:lnTo>
                    <a:pt x="17" y="160"/>
                  </a:lnTo>
                  <a:cubicBezTo>
                    <a:pt x="33" y="193"/>
                    <a:pt x="66" y="210"/>
                    <a:pt x="83" y="210"/>
                  </a:cubicBezTo>
                  <a:cubicBezTo>
                    <a:pt x="120" y="210"/>
                    <a:pt x="136" y="210"/>
                    <a:pt x="169" y="193"/>
                  </a:cubicBezTo>
                  <a:cubicBezTo>
                    <a:pt x="186" y="177"/>
                    <a:pt x="207" y="144"/>
                    <a:pt x="207" y="123"/>
                  </a:cubicBezTo>
                  <a:cubicBezTo>
                    <a:pt x="207" y="90"/>
                    <a:pt x="207" y="74"/>
                    <a:pt x="186" y="41"/>
                  </a:cubicBezTo>
                  <a:cubicBezTo>
                    <a:pt x="169" y="20"/>
                    <a:pt x="153" y="4"/>
                    <a:pt x="120" y="4"/>
                  </a:cubicBezTo>
                  <a:cubicBezTo>
                    <a:pt x="113"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
            <p:cNvSpPr/>
            <p:nvPr/>
          </p:nvSpPr>
          <p:spPr>
            <a:xfrm>
              <a:off x="4035950" y="3099725"/>
              <a:ext cx="5575" cy="5300"/>
            </a:xfrm>
            <a:custGeom>
              <a:avLst/>
              <a:gdLst/>
              <a:ahLst/>
              <a:cxnLst/>
              <a:rect l="l" t="t" r="r" b="b"/>
              <a:pathLst>
                <a:path w="223" h="212" extrusionOk="0">
                  <a:moveTo>
                    <a:pt x="131" y="0"/>
                  </a:moveTo>
                  <a:cubicBezTo>
                    <a:pt x="117" y="0"/>
                    <a:pt x="102" y="5"/>
                    <a:pt x="87" y="15"/>
                  </a:cubicBezTo>
                  <a:cubicBezTo>
                    <a:pt x="37" y="32"/>
                    <a:pt x="0" y="81"/>
                    <a:pt x="17" y="135"/>
                  </a:cubicBezTo>
                  <a:cubicBezTo>
                    <a:pt x="37" y="152"/>
                    <a:pt x="37" y="168"/>
                    <a:pt x="54" y="185"/>
                  </a:cubicBezTo>
                  <a:cubicBezTo>
                    <a:pt x="77" y="199"/>
                    <a:pt x="101" y="212"/>
                    <a:pt x="126" y="212"/>
                  </a:cubicBezTo>
                  <a:cubicBezTo>
                    <a:pt x="136" y="212"/>
                    <a:pt x="146" y="210"/>
                    <a:pt x="157" y="205"/>
                  </a:cubicBezTo>
                  <a:cubicBezTo>
                    <a:pt x="190" y="185"/>
                    <a:pt x="223" y="152"/>
                    <a:pt x="223" y="119"/>
                  </a:cubicBezTo>
                  <a:lnTo>
                    <a:pt x="223" y="65"/>
                  </a:lnTo>
                  <a:cubicBezTo>
                    <a:pt x="199" y="30"/>
                    <a:pt x="16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
            <p:cNvSpPr/>
            <p:nvPr/>
          </p:nvSpPr>
          <p:spPr>
            <a:xfrm>
              <a:off x="4089225" y="3000925"/>
              <a:ext cx="5600" cy="5275"/>
            </a:xfrm>
            <a:custGeom>
              <a:avLst/>
              <a:gdLst/>
              <a:ahLst/>
              <a:cxnLst/>
              <a:rect l="l" t="t" r="r" b="b"/>
              <a:pathLst>
                <a:path w="224" h="211" extrusionOk="0">
                  <a:moveTo>
                    <a:pt x="129" y="0"/>
                  </a:moveTo>
                  <a:cubicBezTo>
                    <a:pt x="115" y="0"/>
                    <a:pt x="101" y="5"/>
                    <a:pt x="87" y="14"/>
                  </a:cubicBezTo>
                  <a:cubicBezTo>
                    <a:pt x="17" y="34"/>
                    <a:pt x="1" y="84"/>
                    <a:pt x="17" y="137"/>
                  </a:cubicBezTo>
                  <a:cubicBezTo>
                    <a:pt x="17" y="154"/>
                    <a:pt x="34" y="170"/>
                    <a:pt x="50" y="187"/>
                  </a:cubicBezTo>
                  <a:cubicBezTo>
                    <a:pt x="65" y="198"/>
                    <a:pt x="94" y="210"/>
                    <a:pt x="121" y="210"/>
                  </a:cubicBezTo>
                  <a:cubicBezTo>
                    <a:pt x="133" y="210"/>
                    <a:pt x="144" y="208"/>
                    <a:pt x="153" y="203"/>
                  </a:cubicBezTo>
                  <a:cubicBezTo>
                    <a:pt x="190" y="187"/>
                    <a:pt x="223" y="154"/>
                    <a:pt x="223" y="117"/>
                  </a:cubicBezTo>
                  <a:lnTo>
                    <a:pt x="223" y="67"/>
                  </a:lnTo>
                  <a:cubicBezTo>
                    <a:pt x="200" y="28"/>
                    <a:pt x="165"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
            <p:cNvSpPr/>
            <p:nvPr/>
          </p:nvSpPr>
          <p:spPr>
            <a:xfrm>
              <a:off x="4096150" y="2959200"/>
              <a:ext cx="5575" cy="5175"/>
            </a:xfrm>
            <a:custGeom>
              <a:avLst/>
              <a:gdLst/>
              <a:ahLst/>
              <a:cxnLst/>
              <a:rect l="l" t="t" r="r" b="b"/>
              <a:pathLst>
                <a:path w="223" h="207" extrusionOk="0">
                  <a:moveTo>
                    <a:pt x="136" y="0"/>
                  </a:moveTo>
                  <a:cubicBezTo>
                    <a:pt x="66" y="0"/>
                    <a:pt x="17" y="33"/>
                    <a:pt x="17" y="87"/>
                  </a:cubicBezTo>
                  <a:cubicBezTo>
                    <a:pt x="0" y="104"/>
                    <a:pt x="17" y="120"/>
                    <a:pt x="17" y="137"/>
                  </a:cubicBezTo>
                  <a:cubicBezTo>
                    <a:pt x="17" y="157"/>
                    <a:pt x="17" y="157"/>
                    <a:pt x="33" y="174"/>
                  </a:cubicBezTo>
                  <a:cubicBezTo>
                    <a:pt x="49" y="190"/>
                    <a:pt x="66" y="207"/>
                    <a:pt x="103" y="207"/>
                  </a:cubicBezTo>
                  <a:cubicBezTo>
                    <a:pt x="153" y="207"/>
                    <a:pt x="206" y="174"/>
                    <a:pt x="223" y="120"/>
                  </a:cubicBezTo>
                  <a:cubicBezTo>
                    <a:pt x="223" y="87"/>
                    <a:pt x="223" y="71"/>
                    <a:pt x="206" y="33"/>
                  </a:cubicBezTo>
                  <a:cubicBezTo>
                    <a:pt x="186"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
            <p:cNvSpPr/>
            <p:nvPr/>
          </p:nvSpPr>
          <p:spPr>
            <a:xfrm>
              <a:off x="4094800" y="2973200"/>
              <a:ext cx="5175" cy="5400"/>
            </a:xfrm>
            <a:custGeom>
              <a:avLst/>
              <a:gdLst/>
              <a:ahLst/>
              <a:cxnLst/>
              <a:rect l="l" t="t" r="r" b="b"/>
              <a:pathLst>
                <a:path w="207" h="216" extrusionOk="0">
                  <a:moveTo>
                    <a:pt x="94" y="1"/>
                  </a:moveTo>
                  <a:cubicBezTo>
                    <a:pt x="75" y="1"/>
                    <a:pt x="59" y="14"/>
                    <a:pt x="33" y="26"/>
                  </a:cubicBezTo>
                  <a:cubicBezTo>
                    <a:pt x="17" y="42"/>
                    <a:pt x="0" y="59"/>
                    <a:pt x="0" y="92"/>
                  </a:cubicBezTo>
                  <a:lnTo>
                    <a:pt x="0" y="146"/>
                  </a:lnTo>
                  <a:cubicBezTo>
                    <a:pt x="17" y="146"/>
                    <a:pt x="17" y="162"/>
                    <a:pt x="17" y="162"/>
                  </a:cubicBezTo>
                  <a:cubicBezTo>
                    <a:pt x="33" y="178"/>
                    <a:pt x="71" y="195"/>
                    <a:pt x="87" y="216"/>
                  </a:cubicBezTo>
                  <a:cubicBezTo>
                    <a:pt x="136" y="216"/>
                    <a:pt x="207" y="178"/>
                    <a:pt x="207" y="113"/>
                  </a:cubicBezTo>
                  <a:cubicBezTo>
                    <a:pt x="207" y="92"/>
                    <a:pt x="207" y="59"/>
                    <a:pt x="190" y="42"/>
                  </a:cubicBezTo>
                  <a:cubicBezTo>
                    <a:pt x="174" y="26"/>
                    <a:pt x="157" y="9"/>
                    <a:pt x="120" y="9"/>
                  </a:cubicBez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
            <p:cNvSpPr/>
            <p:nvPr/>
          </p:nvSpPr>
          <p:spPr>
            <a:xfrm>
              <a:off x="4097775" y="2943325"/>
              <a:ext cx="5200" cy="5175"/>
            </a:xfrm>
            <a:custGeom>
              <a:avLst/>
              <a:gdLst/>
              <a:ahLst/>
              <a:cxnLst/>
              <a:rect l="l" t="t" r="r" b="b"/>
              <a:pathLst>
                <a:path w="208" h="207" extrusionOk="0">
                  <a:moveTo>
                    <a:pt x="121" y="1"/>
                  </a:moveTo>
                  <a:cubicBezTo>
                    <a:pt x="88" y="1"/>
                    <a:pt x="55" y="1"/>
                    <a:pt x="38" y="34"/>
                  </a:cubicBezTo>
                  <a:cubicBezTo>
                    <a:pt x="17" y="34"/>
                    <a:pt x="1" y="71"/>
                    <a:pt x="1" y="87"/>
                  </a:cubicBezTo>
                  <a:lnTo>
                    <a:pt x="1" y="137"/>
                  </a:lnTo>
                  <a:cubicBezTo>
                    <a:pt x="17" y="174"/>
                    <a:pt x="55" y="190"/>
                    <a:pt x="88" y="207"/>
                  </a:cubicBezTo>
                  <a:lnTo>
                    <a:pt x="104" y="207"/>
                  </a:lnTo>
                  <a:cubicBezTo>
                    <a:pt x="158" y="207"/>
                    <a:pt x="207" y="174"/>
                    <a:pt x="207" y="120"/>
                  </a:cubicBezTo>
                  <a:cubicBezTo>
                    <a:pt x="207" y="87"/>
                    <a:pt x="207" y="71"/>
                    <a:pt x="191" y="34"/>
                  </a:cubicBezTo>
                  <a:cubicBezTo>
                    <a:pt x="174" y="17"/>
                    <a:pt x="158"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
            <p:cNvSpPr/>
            <p:nvPr/>
          </p:nvSpPr>
          <p:spPr>
            <a:xfrm>
              <a:off x="4075000" y="3021450"/>
              <a:ext cx="5700" cy="5275"/>
            </a:xfrm>
            <a:custGeom>
              <a:avLst/>
              <a:gdLst/>
              <a:ahLst/>
              <a:cxnLst/>
              <a:rect l="l" t="t" r="r" b="b"/>
              <a:pathLst>
                <a:path w="228" h="211" extrusionOk="0">
                  <a:moveTo>
                    <a:pt x="125" y="1"/>
                  </a:moveTo>
                  <a:cubicBezTo>
                    <a:pt x="71" y="1"/>
                    <a:pt x="21" y="38"/>
                    <a:pt x="1" y="87"/>
                  </a:cubicBezTo>
                  <a:cubicBezTo>
                    <a:pt x="1" y="104"/>
                    <a:pt x="1" y="120"/>
                    <a:pt x="21" y="141"/>
                  </a:cubicBezTo>
                  <a:lnTo>
                    <a:pt x="21" y="174"/>
                  </a:lnTo>
                  <a:cubicBezTo>
                    <a:pt x="38" y="190"/>
                    <a:pt x="71" y="207"/>
                    <a:pt x="87" y="207"/>
                  </a:cubicBezTo>
                  <a:cubicBezTo>
                    <a:pt x="97" y="209"/>
                    <a:pt x="106" y="210"/>
                    <a:pt x="114" y="210"/>
                  </a:cubicBezTo>
                  <a:cubicBezTo>
                    <a:pt x="170" y="210"/>
                    <a:pt x="207" y="167"/>
                    <a:pt x="207" y="120"/>
                  </a:cubicBezTo>
                  <a:cubicBezTo>
                    <a:pt x="228" y="87"/>
                    <a:pt x="207" y="71"/>
                    <a:pt x="190" y="54"/>
                  </a:cubicBezTo>
                  <a:cubicBezTo>
                    <a:pt x="174" y="17"/>
                    <a:pt x="157"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
            <p:cNvSpPr/>
            <p:nvPr/>
          </p:nvSpPr>
          <p:spPr>
            <a:xfrm>
              <a:off x="4092625" y="2989625"/>
              <a:ext cx="5175" cy="5275"/>
            </a:xfrm>
            <a:custGeom>
              <a:avLst/>
              <a:gdLst/>
              <a:ahLst/>
              <a:cxnLst/>
              <a:rect l="l" t="t" r="r" b="b"/>
              <a:pathLst>
                <a:path w="207" h="211" extrusionOk="0">
                  <a:moveTo>
                    <a:pt x="100" y="1"/>
                  </a:moveTo>
                  <a:cubicBezTo>
                    <a:pt x="57" y="1"/>
                    <a:pt x="15" y="44"/>
                    <a:pt x="1" y="90"/>
                  </a:cubicBezTo>
                  <a:lnTo>
                    <a:pt x="1" y="140"/>
                  </a:lnTo>
                  <a:lnTo>
                    <a:pt x="17" y="156"/>
                  </a:lnTo>
                  <a:cubicBezTo>
                    <a:pt x="38" y="194"/>
                    <a:pt x="54" y="210"/>
                    <a:pt x="87" y="210"/>
                  </a:cubicBezTo>
                  <a:cubicBezTo>
                    <a:pt x="120" y="210"/>
                    <a:pt x="141" y="210"/>
                    <a:pt x="174" y="194"/>
                  </a:cubicBezTo>
                  <a:cubicBezTo>
                    <a:pt x="190" y="177"/>
                    <a:pt x="207" y="140"/>
                    <a:pt x="207" y="123"/>
                  </a:cubicBezTo>
                  <a:cubicBezTo>
                    <a:pt x="207" y="90"/>
                    <a:pt x="207" y="74"/>
                    <a:pt x="190" y="37"/>
                  </a:cubicBezTo>
                  <a:cubicBezTo>
                    <a:pt x="174" y="20"/>
                    <a:pt x="158"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
            <p:cNvSpPr/>
            <p:nvPr/>
          </p:nvSpPr>
          <p:spPr>
            <a:xfrm>
              <a:off x="4015750" y="3070700"/>
              <a:ext cx="5175" cy="5050"/>
            </a:xfrm>
            <a:custGeom>
              <a:avLst/>
              <a:gdLst/>
              <a:ahLst/>
              <a:cxnLst/>
              <a:rect l="l" t="t" r="r" b="b"/>
              <a:pathLst>
                <a:path w="207" h="202" extrusionOk="0">
                  <a:moveTo>
                    <a:pt x="99" y="0"/>
                  </a:moveTo>
                  <a:cubicBezTo>
                    <a:pt x="68" y="0"/>
                    <a:pt x="39" y="13"/>
                    <a:pt x="21" y="43"/>
                  </a:cubicBezTo>
                  <a:cubicBezTo>
                    <a:pt x="0" y="59"/>
                    <a:pt x="0" y="92"/>
                    <a:pt x="0" y="109"/>
                  </a:cubicBezTo>
                  <a:lnTo>
                    <a:pt x="0" y="146"/>
                  </a:lnTo>
                  <a:cubicBezTo>
                    <a:pt x="21" y="162"/>
                    <a:pt x="21" y="179"/>
                    <a:pt x="37" y="179"/>
                  </a:cubicBezTo>
                  <a:cubicBezTo>
                    <a:pt x="59" y="194"/>
                    <a:pt x="86" y="202"/>
                    <a:pt x="111" y="202"/>
                  </a:cubicBezTo>
                  <a:cubicBezTo>
                    <a:pt x="142" y="202"/>
                    <a:pt x="172" y="190"/>
                    <a:pt x="190" y="162"/>
                  </a:cubicBezTo>
                  <a:cubicBezTo>
                    <a:pt x="206" y="146"/>
                    <a:pt x="206" y="129"/>
                    <a:pt x="206" y="92"/>
                  </a:cubicBezTo>
                  <a:cubicBezTo>
                    <a:pt x="206" y="59"/>
                    <a:pt x="190" y="43"/>
                    <a:pt x="173" y="26"/>
                  </a:cubicBezTo>
                  <a:cubicBezTo>
                    <a:pt x="151" y="9"/>
                    <a:pt x="124"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
            <p:cNvSpPr/>
            <p:nvPr/>
          </p:nvSpPr>
          <p:spPr>
            <a:xfrm>
              <a:off x="4019250" y="3056700"/>
              <a:ext cx="5175" cy="5175"/>
            </a:xfrm>
            <a:custGeom>
              <a:avLst/>
              <a:gdLst/>
              <a:ahLst/>
              <a:cxnLst/>
              <a:rect l="l" t="t" r="r" b="b"/>
              <a:pathLst>
                <a:path w="207" h="207" extrusionOk="0">
                  <a:moveTo>
                    <a:pt x="120" y="1"/>
                  </a:moveTo>
                  <a:cubicBezTo>
                    <a:pt x="66" y="1"/>
                    <a:pt x="17" y="34"/>
                    <a:pt x="0" y="87"/>
                  </a:cubicBezTo>
                  <a:lnTo>
                    <a:pt x="0" y="137"/>
                  </a:lnTo>
                  <a:cubicBezTo>
                    <a:pt x="17" y="153"/>
                    <a:pt x="17" y="153"/>
                    <a:pt x="17" y="174"/>
                  </a:cubicBezTo>
                  <a:cubicBezTo>
                    <a:pt x="33" y="190"/>
                    <a:pt x="66" y="207"/>
                    <a:pt x="87" y="207"/>
                  </a:cubicBezTo>
                  <a:cubicBezTo>
                    <a:pt x="120" y="207"/>
                    <a:pt x="136" y="207"/>
                    <a:pt x="169" y="190"/>
                  </a:cubicBezTo>
                  <a:cubicBezTo>
                    <a:pt x="190" y="174"/>
                    <a:pt x="206" y="153"/>
                    <a:pt x="206" y="120"/>
                  </a:cubicBezTo>
                  <a:cubicBezTo>
                    <a:pt x="206" y="87"/>
                    <a:pt x="206" y="71"/>
                    <a:pt x="190" y="34"/>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
            <p:cNvSpPr/>
            <p:nvPr/>
          </p:nvSpPr>
          <p:spPr>
            <a:xfrm>
              <a:off x="4046675" y="3030375"/>
              <a:ext cx="5675" cy="5075"/>
            </a:xfrm>
            <a:custGeom>
              <a:avLst/>
              <a:gdLst/>
              <a:ahLst/>
              <a:cxnLst/>
              <a:rect l="l" t="t" r="r" b="b"/>
              <a:pathLst>
                <a:path w="227" h="203" extrusionOk="0">
                  <a:moveTo>
                    <a:pt x="113" y="0"/>
                  </a:moveTo>
                  <a:cubicBezTo>
                    <a:pt x="85" y="0"/>
                    <a:pt x="55" y="12"/>
                    <a:pt x="37" y="40"/>
                  </a:cubicBezTo>
                  <a:cubicBezTo>
                    <a:pt x="21" y="56"/>
                    <a:pt x="0" y="93"/>
                    <a:pt x="21" y="110"/>
                  </a:cubicBezTo>
                  <a:lnTo>
                    <a:pt x="21" y="143"/>
                  </a:lnTo>
                  <a:cubicBezTo>
                    <a:pt x="21" y="159"/>
                    <a:pt x="37" y="176"/>
                    <a:pt x="54" y="176"/>
                  </a:cubicBezTo>
                  <a:cubicBezTo>
                    <a:pt x="65" y="190"/>
                    <a:pt x="86" y="203"/>
                    <a:pt x="104" y="203"/>
                  </a:cubicBezTo>
                  <a:cubicBezTo>
                    <a:pt x="111" y="203"/>
                    <a:pt x="118" y="201"/>
                    <a:pt x="124" y="196"/>
                  </a:cubicBezTo>
                  <a:cubicBezTo>
                    <a:pt x="157" y="196"/>
                    <a:pt x="173" y="196"/>
                    <a:pt x="190" y="159"/>
                  </a:cubicBezTo>
                  <a:cubicBezTo>
                    <a:pt x="206" y="143"/>
                    <a:pt x="227" y="110"/>
                    <a:pt x="227" y="93"/>
                  </a:cubicBezTo>
                  <a:cubicBezTo>
                    <a:pt x="227" y="56"/>
                    <a:pt x="206" y="40"/>
                    <a:pt x="173" y="23"/>
                  </a:cubicBezTo>
                  <a:cubicBezTo>
                    <a:pt x="158" y="8"/>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
            <p:cNvSpPr/>
            <p:nvPr/>
          </p:nvSpPr>
          <p:spPr>
            <a:xfrm>
              <a:off x="4024400" y="3092375"/>
              <a:ext cx="5175" cy="5275"/>
            </a:xfrm>
            <a:custGeom>
              <a:avLst/>
              <a:gdLst/>
              <a:ahLst/>
              <a:cxnLst/>
              <a:rect l="l" t="t" r="r" b="b"/>
              <a:pathLst>
                <a:path w="207" h="211" extrusionOk="0">
                  <a:moveTo>
                    <a:pt x="120" y="0"/>
                  </a:moveTo>
                  <a:cubicBezTo>
                    <a:pt x="87" y="0"/>
                    <a:pt x="50" y="17"/>
                    <a:pt x="33" y="17"/>
                  </a:cubicBezTo>
                  <a:cubicBezTo>
                    <a:pt x="17" y="33"/>
                    <a:pt x="0" y="66"/>
                    <a:pt x="0" y="87"/>
                  </a:cubicBezTo>
                  <a:lnTo>
                    <a:pt x="0" y="136"/>
                  </a:lnTo>
                  <a:cubicBezTo>
                    <a:pt x="0" y="153"/>
                    <a:pt x="0" y="153"/>
                    <a:pt x="17" y="169"/>
                  </a:cubicBezTo>
                  <a:cubicBezTo>
                    <a:pt x="33" y="190"/>
                    <a:pt x="50" y="206"/>
                    <a:pt x="87" y="206"/>
                  </a:cubicBezTo>
                  <a:cubicBezTo>
                    <a:pt x="95" y="209"/>
                    <a:pt x="104" y="211"/>
                    <a:pt x="112" y="211"/>
                  </a:cubicBezTo>
                  <a:cubicBezTo>
                    <a:pt x="154" y="211"/>
                    <a:pt x="193" y="178"/>
                    <a:pt x="207" y="120"/>
                  </a:cubicBezTo>
                  <a:cubicBezTo>
                    <a:pt x="207" y="103"/>
                    <a:pt x="207" y="66"/>
                    <a:pt x="190" y="50"/>
                  </a:cubicBezTo>
                  <a:cubicBezTo>
                    <a:pt x="170" y="17"/>
                    <a:pt x="13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
            <p:cNvSpPr/>
            <p:nvPr/>
          </p:nvSpPr>
          <p:spPr>
            <a:xfrm>
              <a:off x="4055325" y="3067425"/>
              <a:ext cx="5575" cy="5275"/>
            </a:xfrm>
            <a:custGeom>
              <a:avLst/>
              <a:gdLst/>
              <a:ahLst/>
              <a:cxnLst/>
              <a:rect l="l" t="t" r="r" b="b"/>
              <a:pathLst>
                <a:path w="223" h="211" extrusionOk="0">
                  <a:moveTo>
                    <a:pt x="136" y="1"/>
                  </a:moveTo>
                  <a:cubicBezTo>
                    <a:pt x="87" y="1"/>
                    <a:pt x="33" y="34"/>
                    <a:pt x="17" y="71"/>
                  </a:cubicBezTo>
                  <a:lnTo>
                    <a:pt x="17" y="104"/>
                  </a:lnTo>
                  <a:cubicBezTo>
                    <a:pt x="0" y="120"/>
                    <a:pt x="17" y="137"/>
                    <a:pt x="17" y="157"/>
                  </a:cubicBezTo>
                  <a:cubicBezTo>
                    <a:pt x="33" y="174"/>
                    <a:pt x="50" y="190"/>
                    <a:pt x="66" y="207"/>
                  </a:cubicBezTo>
                  <a:lnTo>
                    <a:pt x="103" y="207"/>
                  </a:lnTo>
                  <a:cubicBezTo>
                    <a:pt x="112" y="209"/>
                    <a:pt x="120" y="211"/>
                    <a:pt x="129" y="211"/>
                  </a:cubicBezTo>
                  <a:cubicBezTo>
                    <a:pt x="170" y="211"/>
                    <a:pt x="209" y="178"/>
                    <a:pt x="223" y="120"/>
                  </a:cubicBezTo>
                  <a:cubicBezTo>
                    <a:pt x="223" y="104"/>
                    <a:pt x="223" y="71"/>
                    <a:pt x="206" y="54"/>
                  </a:cubicBezTo>
                  <a:cubicBezTo>
                    <a:pt x="190" y="34"/>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
            <p:cNvSpPr/>
            <p:nvPr/>
          </p:nvSpPr>
          <p:spPr>
            <a:xfrm>
              <a:off x="4056150" y="3132675"/>
              <a:ext cx="5175" cy="5400"/>
            </a:xfrm>
            <a:custGeom>
              <a:avLst/>
              <a:gdLst/>
              <a:ahLst/>
              <a:cxnLst/>
              <a:rect l="l" t="t" r="r" b="b"/>
              <a:pathLst>
                <a:path w="207" h="216" extrusionOk="0">
                  <a:moveTo>
                    <a:pt x="120" y="0"/>
                  </a:moveTo>
                  <a:cubicBezTo>
                    <a:pt x="70" y="0"/>
                    <a:pt x="0" y="37"/>
                    <a:pt x="0" y="87"/>
                  </a:cubicBezTo>
                  <a:lnTo>
                    <a:pt x="0" y="157"/>
                  </a:lnTo>
                  <a:lnTo>
                    <a:pt x="17" y="173"/>
                  </a:lnTo>
                  <a:cubicBezTo>
                    <a:pt x="33" y="190"/>
                    <a:pt x="54" y="206"/>
                    <a:pt x="87" y="206"/>
                  </a:cubicBezTo>
                  <a:cubicBezTo>
                    <a:pt x="97" y="213"/>
                    <a:pt x="105" y="215"/>
                    <a:pt x="113" y="215"/>
                  </a:cubicBezTo>
                  <a:cubicBezTo>
                    <a:pt x="132" y="215"/>
                    <a:pt x="147" y="202"/>
                    <a:pt x="173" y="190"/>
                  </a:cubicBezTo>
                  <a:cubicBezTo>
                    <a:pt x="190" y="173"/>
                    <a:pt x="206" y="157"/>
                    <a:pt x="206" y="124"/>
                  </a:cubicBezTo>
                  <a:cubicBezTo>
                    <a:pt x="206" y="103"/>
                    <a:pt x="206" y="70"/>
                    <a:pt x="190" y="54"/>
                  </a:cubicBezTo>
                  <a:cubicBezTo>
                    <a:pt x="173" y="37"/>
                    <a:pt x="157"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
            <p:cNvSpPr/>
            <p:nvPr/>
          </p:nvSpPr>
          <p:spPr>
            <a:xfrm>
              <a:off x="4055725" y="3053225"/>
              <a:ext cx="5600" cy="5275"/>
            </a:xfrm>
            <a:custGeom>
              <a:avLst/>
              <a:gdLst/>
              <a:ahLst/>
              <a:cxnLst/>
              <a:rect l="l" t="t" r="r" b="b"/>
              <a:pathLst>
                <a:path w="224" h="211" extrusionOk="0">
                  <a:moveTo>
                    <a:pt x="123" y="0"/>
                  </a:moveTo>
                  <a:cubicBezTo>
                    <a:pt x="91" y="0"/>
                    <a:pt x="57" y="16"/>
                    <a:pt x="34" y="37"/>
                  </a:cubicBezTo>
                  <a:cubicBezTo>
                    <a:pt x="17" y="53"/>
                    <a:pt x="1" y="86"/>
                    <a:pt x="1" y="123"/>
                  </a:cubicBezTo>
                  <a:cubicBezTo>
                    <a:pt x="1" y="123"/>
                    <a:pt x="1" y="140"/>
                    <a:pt x="17" y="140"/>
                  </a:cubicBezTo>
                  <a:cubicBezTo>
                    <a:pt x="17" y="156"/>
                    <a:pt x="34" y="173"/>
                    <a:pt x="50" y="189"/>
                  </a:cubicBezTo>
                  <a:cubicBezTo>
                    <a:pt x="65" y="204"/>
                    <a:pt x="84" y="210"/>
                    <a:pt x="104" y="210"/>
                  </a:cubicBezTo>
                  <a:cubicBezTo>
                    <a:pt x="135" y="210"/>
                    <a:pt x="168" y="195"/>
                    <a:pt x="190" y="173"/>
                  </a:cubicBezTo>
                  <a:cubicBezTo>
                    <a:pt x="207" y="140"/>
                    <a:pt x="223" y="123"/>
                    <a:pt x="207" y="86"/>
                  </a:cubicBezTo>
                  <a:cubicBezTo>
                    <a:pt x="207" y="70"/>
                    <a:pt x="190" y="37"/>
                    <a:pt x="174" y="20"/>
                  </a:cubicBezTo>
                  <a:cubicBezTo>
                    <a:pt x="160" y="6"/>
                    <a:pt x="142"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
            <p:cNvSpPr/>
            <p:nvPr/>
          </p:nvSpPr>
          <p:spPr>
            <a:xfrm>
              <a:off x="4057900" y="3040275"/>
              <a:ext cx="6000" cy="5425"/>
            </a:xfrm>
            <a:custGeom>
              <a:avLst/>
              <a:gdLst/>
              <a:ahLst/>
              <a:cxnLst/>
              <a:rect l="l" t="t" r="r" b="b"/>
              <a:pathLst>
                <a:path w="240" h="217" extrusionOk="0">
                  <a:moveTo>
                    <a:pt x="116" y="1"/>
                  </a:moveTo>
                  <a:cubicBezTo>
                    <a:pt x="106" y="1"/>
                    <a:pt x="97" y="2"/>
                    <a:pt x="87" y="6"/>
                  </a:cubicBezTo>
                  <a:cubicBezTo>
                    <a:pt x="17" y="39"/>
                    <a:pt x="0" y="89"/>
                    <a:pt x="17" y="142"/>
                  </a:cubicBezTo>
                  <a:cubicBezTo>
                    <a:pt x="31" y="184"/>
                    <a:pt x="82" y="216"/>
                    <a:pt x="127" y="216"/>
                  </a:cubicBezTo>
                  <a:cubicBezTo>
                    <a:pt x="136" y="216"/>
                    <a:pt x="145" y="215"/>
                    <a:pt x="153" y="212"/>
                  </a:cubicBezTo>
                  <a:cubicBezTo>
                    <a:pt x="207" y="175"/>
                    <a:pt x="240" y="126"/>
                    <a:pt x="207" y="72"/>
                  </a:cubicBezTo>
                  <a:cubicBezTo>
                    <a:pt x="193" y="32"/>
                    <a:pt x="156"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
            <p:cNvSpPr/>
            <p:nvPr/>
          </p:nvSpPr>
          <p:spPr>
            <a:xfrm>
              <a:off x="4058300" y="3118800"/>
              <a:ext cx="5200" cy="5100"/>
            </a:xfrm>
            <a:custGeom>
              <a:avLst/>
              <a:gdLst/>
              <a:ahLst/>
              <a:cxnLst/>
              <a:rect l="l" t="t" r="r" b="b"/>
              <a:pathLst>
                <a:path w="208" h="204" extrusionOk="0">
                  <a:moveTo>
                    <a:pt x="104" y="0"/>
                  </a:moveTo>
                  <a:cubicBezTo>
                    <a:pt x="75" y="0"/>
                    <a:pt x="47" y="13"/>
                    <a:pt x="17" y="40"/>
                  </a:cubicBezTo>
                  <a:cubicBezTo>
                    <a:pt x="1" y="61"/>
                    <a:pt x="1" y="94"/>
                    <a:pt x="1" y="110"/>
                  </a:cubicBezTo>
                  <a:cubicBezTo>
                    <a:pt x="1" y="127"/>
                    <a:pt x="1" y="127"/>
                    <a:pt x="17" y="143"/>
                  </a:cubicBezTo>
                  <a:cubicBezTo>
                    <a:pt x="17" y="164"/>
                    <a:pt x="34" y="180"/>
                    <a:pt x="34" y="180"/>
                  </a:cubicBezTo>
                  <a:cubicBezTo>
                    <a:pt x="60" y="192"/>
                    <a:pt x="76" y="203"/>
                    <a:pt x="95" y="203"/>
                  </a:cubicBezTo>
                  <a:cubicBezTo>
                    <a:pt x="103" y="203"/>
                    <a:pt x="111" y="201"/>
                    <a:pt x="120" y="197"/>
                  </a:cubicBezTo>
                  <a:cubicBezTo>
                    <a:pt x="137" y="197"/>
                    <a:pt x="174" y="197"/>
                    <a:pt x="191" y="164"/>
                  </a:cubicBezTo>
                  <a:cubicBezTo>
                    <a:pt x="207" y="143"/>
                    <a:pt x="207" y="110"/>
                    <a:pt x="207" y="94"/>
                  </a:cubicBezTo>
                  <a:cubicBezTo>
                    <a:pt x="207" y="61"/>
                    <a:pt x="191" y="40"/>
                    <a:pt x="174" y="23"/>
                  </a:cubicBezTo>
                  <a:cubicBezTo>
                    <a:pt x="150" y="9"/>
                    <a:pt x="12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
            <p:cNvSpPr/>
            <p:nvPr/>
          </p:nvSpPr>
          <p:spPr>
            <a:xfrm>
              <a:off x="4065225" y="3078150"/>
              <a:ext cx="5175" cy="5175"/>
            </a:xfrm>
            <a:custGeom>
              <a:avLst/>
              <a:gdLst/>
              <a:ahLst/>
              <a:cxnLst/>
              <a:rect l="l" t="t" r="r" b="b"/>
              <a:pathLst>
                <a:path w="207" h="207" extrusionOk="0">
                  <a:moveTo>
                    <a:pt x="120" y="0"/>
                  </a:moveTo>
                  <a:cubicBezTo>
                    <a:pt x="83" y="0"/>
                    <a:pt x="66" y="0"/>
                    <a:pt x="33" y="17"/>
                  </a:cubicBezTo>
                  <a:cubicBezTo>
                    <a:pt x="17" y="37"/>
                    <a:pt x="0" y="54"/>
                    <a:pt x="0" y="87"/>
                  </a:cubicBezTo>
                  <a:lnTo>
                    <a:pt x="0" y="140"/>
                  </a:lnTo>
                  <a:lnTo>
                    <a:pt x="17" y="157"/>
                  </a:lnTo>
                  <a:cubicBezTo>
                    <a:pt x="33" y="190"/>
                    <a:pt x="66" y="206"/>
                    <a:pt x="83" y="206"/>
                  </a:cubicBezTo>
                  <a:cubicBezTo>
                    <a:pt x="136" y="206"/>
                    <a:pt x="206" y="173"/>
                    <a:pt x="206" y="120"/>
                  </a:cubicBezTo>
                  <a:cubicBezTo>
                    <a:pt x="206" y="87"/>
                    <a:pt x="206" y="70"/>
                    <a:pt x="186" y="37"/>
                  </a:cubicBezTo>
                  <a:cubicBezTo>
                    <a:pt x="169"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
            <p:cNvSpPr/>
            <p:nvPr/>
          </p:nvSpPr>
          <p:spPr>
            <a:xfrm>
              <a:off x="4048425" y="3016550"/>
              <a:ext cx="5575" cy="5100"/>
            </a:xfrm>
            <a:custGeom>
              <a:avLst/>
              <a:gdLst/>
              <a:ahLst/>
              <a:cxnLst/>
              <a:rect l="l" t="t" r="r" b="b"/>
              <a:pathLst>
                <a:path w="223" h="204" extrusionOk="0">
                  <a:moveTo>
                    <a:pt x="124" y="1"/>
                  </a:moveTo>
                  <a:cubicBezTo>
                    <a:pt x="111" y="1"/>
                    <a:pt x="99" y="3"/>
                    <a:pt x="87" y="7"/>
                  </a:cubicBezTo>
                  <a:cubicBezTo>
                    <a:pt x="33" y="28"/>
                    <a:pt x="0" y="94"/>
                    <a:pt x="17" y="147"/>
                  </a:cubicBezTo>
                  <a:cubicBezTo>
                    <a:pt x="33" y="164"/>
                    <a:pt x="33" y="164"/>
                    <a:pt x="54" y="180"/>
                  </a:cubicBezTo>
                  <a:cubicBezTo>
                    <a:pt x="65" y="192"/>
                    <a:pt x="94" y="204"/>
                    <a:pt x="122" y="204"/>
                  </a:cubicBezTo>
                  <a:cubicBezTo>
                    <a:pt x="134" y="204"/>
                    <a:pt x="146" y="202"/>
                    <a:pt x="157" y="197"/>
                  </a:cubicBezTo>
                  <a:cubicBezTo>
                    <a:pt x="190" y="180"/>
                    <a:pt x="223" y="147"/>
                    <a:pt x="223" y="110"/>
                  </a:cubicBezTo>
                  <a:lnTo>
                    <a:pt x="223" y="61"/>
                  </a:lnTo>
                  <a:cubicBezTo>
                    <a:pt x="198" y="20"/>
                    <a:pt x="16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
            <p:cNvSpPr/>
            <p:nvPr/>
          </p:nvSpPr>
          <p:spPr>
            <a:xfrm>
              <a:off x="4061300" y="3091450"/>
              <a:ext cx="5600" cy="4900"/>
            </a:xfrm>
            <a:custGeom>
              <a:avLst/>
              <a:gdLst/>
              <a:ahLst/>
              <a:cxnLst/>
              <a:rect l="l" t="t" r="r" b="b"/>
              <a:pathLst>
                <a:path w="224" h="196" extrusionOk="0">
                  <a:moveTo>
                    <a:pt x="87" y="0"/>
                  </a:moveTo>
                  <a:cubicBezTo>
                    <a:pt x="17" y="21"/>
                    <a:pt x="0" y="87"/>
                    <a:pt x="17" y="140"/>
                  </a:cubicBezTo>
                  <a:cubicBezTo>
                    <a:pt x="29" y="177"/>
                    <a:pt x="72" y="196"/>
                    <a:pt x="115" y="196"/>
                  </a:cubicBezTo>
                  <a:cubicBezTo>
                    <a:pt x="129" y="196"/>
                    <a:pt x="144" y="194"/>
                    <a:pt x="157" y="190"/>
                  </a:cubicBezTo>
                  <a:cubicBezTo>
                    <a:pt x="174" y="190"/>
                    <a:pt x="190" y="173"/>
                    <a:pt x="190" y="173"/>
                  </a:cubicBezTo>
                  <a:cubicBezTo>
                    <a:pt x="223" y="140"/>
                    <a:pt x="223" y="103"/>
                    <a:pt x="223" y="70"/>
                  </a:cubicBezTo>
                  <a:cubicBezTo>
                    <a:pt x="207" y="21"/>
                    <a:pt x="174"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
            <p:cNvSpPr/>
            <p:nvPr/>
          </p:nvSpPr>
          <p:spPr>
            <a:xfrm>
              <a:off x="4060475" y="3104850"/>
              <a:ext cx="5600" cy="5250"/>
            </a:xfrm>
            <a:custGeom>
              <a:avLst/>
              <a:gdLst/>
              <a:ahLst/>
              <a:cxnLst/>
              <a:rect l="l" t="t" r="r" b="b"/>
              <a:pathLst>
                <a:path w="224" h="210" extrusionOk="0">
                  <a:moveTo>
                    <a:pt x="120" y="0"/>
                  </a:moveTo>
                  <a:cubicBezTo>
                    <a:pt x="104" y="0"/>
                    <a:pt x="66" y="0"/>
                    <a:pt x="50" y="17"/>
                  </a:cubicBezTo>
                  <a:cubicBezTo>
                    <a:pt x="17" y="33"/>
                    <a:pt x="17" y="66"/>
                    <a:pt x="0" y="83"/>
                  </a:cubicBezTo>
                  <a:cubicBezTo>
                    <a:pt x="0" y="103"/>
                    <a:pt x="0" y="120"/>
                    <a:pt x="17" y="136"/>
                  </a:cubicBezTo>
                  <a:lnTo>
                    <a:pt x="17" y="169"/>
                  </a:lnTo>
                  <a:cubicBezTo>
                    <a:pt x="33" y="186"/>
                    <a:pt x="66" y="206"/>
                    <a:pt x="87" y="206"/>
                  </a:cubicBezTo>
                  <a:cubicBezTo>
                    <a:pt x="95" y="208"/>
                    <a:pt x="104" y="209"/>
                    <a:pt x="111" y="209"/>
                  </a:cubicBezTo>
                  <a:cubicBezTo>
                    <a:pt x="166" y="209"/>
                    <a:pt x="207" y="163"/>
                    <a:pt x="207" y="120"/>
                  </a:cubicBezTo>
                  <a:cubicBezTo>
                    <a:pt x="223" y="83"/>
                    <a:pt x="207" y="66"/>
                    <a:pt x="190" y="50"/>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
            <p:cNvSpPr/>
            <p:nvPr/>
          </p:nvSpPr>
          <p:spPr>
            <a:xfrm>
              <a:off x="4048000" y="3109875"/>
              <a:ext cx="5175" cy="5300"/>
            </a:xfrm>
            <a:custGeom>
              <a:avLst/>
              <a:gdLst/>
              <a:ahLst/>
              <a:cxnLst/>
              <a:rect l="l" t="t" r="r" b="b"/>
              <a:pathLst>
                <a:path w="207" h="212" extrusionOk="0">
                  <a:moveTo>
                    <a:pt x="98" y="1"/>
                  </a:moveTo>
                  <a:cubicBezTo>
                    <a:pt x="55" y="1"/>
                    <a:pt x="15" y="46"/>
                    <a:pt x="1" y="88"/>
                  </a:cubicBezTo>
                  <a:lnTo>
                    <a:pt x="1" y="141"/>
                  </a:lnTo>
                  <a:cubicBezTo>
                    <a:pt x="17" y="174"/>
                    <a:pt x="50" y="191"/>
                    <a:pt x="87" y="211"/>
                  </a:cubicBezTo>
                  <a:cubicBezTo>
                    <a:pt x="153" y="211"/>
                    <a:pt x="207" y="174"/>
                    <a:pt x="207" y="125"/>
                  </a:cubicBezTo>
                  <a:cubicBezTo>
                    <a:pt x="207" y="88"/>
                    <a:pt x="207" y="71"/>
                    <a:pt x="190" y="38"/>
                  </a:cubicBezTo>
                  <a:cubicBezTo>
                    <a:pt x="174" y="22"/>
                    <a:pt x="153" y="5"/>
                    <a:pt x="120" y="5"/>
                  </a:cubicBezTo>
                  <a:cubicBezTo>
                    <a:pt x="113" y="2"/>
                    <a:pt x="105"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
            <p:cNvSpPr/>
            <p:nvPr/>
          </p:nvSpPr>
          <p:spPr>
            <a:xfrm>
              <a:off x="4042850" y="2993375"/>
              <a:ext cx="5600" cy="5075"/>
            </a:xfrm>
            <a:custGeom>
              <a:avLst/>
              <a:gdLst/>
              <a:ahLst/>
              <a:cxnLst/>
              <a:rect l="l" t="t" r="r" b="b"/>
              <a:pathLst>
                <a:path w="224" h="203" extrusionOk="0">
                  <a:moveTo>
                    <a:pt x="110" y="0"/>
                  </a:moveTo>
                  <a:cubicBezTo>
                    <a:pt x="96" y="0"/>
                    <a:pt x="83" y="2"/>
                    <a:pt x="71" y="6"/>
                  </a:cubicBezTo>
                  <a:cubicBezTo>
                    <a:pt x="17" y="27"/>
                    <a:pt x="0" y="93"/>
                    <a:pt x="17" y="147"/>
                  </a:cubicBezTo>
                  <a:cubicBezTo>
                    <a:pt x="29" y="184"/>
                    <a:pt x="72" y="202"/>
                    <a:pt x="113" y="202"/>
                  </a:cubicBezTo>
                  <a:cubicBezTo>
                    <a:pt x="127" y="202"/>
                    <a:pt x="141" y="200"/>
                    <a:pt x="153" y="196"/>
                  </a:cubicBezTo>
                  <a:cubicBezTo>
                    <a:pt x="207" y="180"/>
                    <a:pt x="223" y="109"/>
                    <a:pt x="207" y="60"/>
                  </a:cubicBezTo>
                  <a:cubicBezTo>
                    <a:pt x="194" y="20"/>
                    <a:pt x="15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
            <p:cNvSpPr/>
            <p:nvPr/>
          </p:nvSpPr>
          <p:spPr>
            <a:xfrm>
              <a:off x="4044600" y="3042075"/>
              <a:ext cx="5175" cy="5175"/>
            </a:xfrm>
            <a:custGeom>
              <a:avLst/>
              <a:gdLst/>
              <a:ahLst/>
              <a:cxnLst/>
              <a:rect l="l" t="t" r="r" b="b"/>
              <a:pathLst>
                <a:path w="207" h="207" extrusionOk="0">
                  <a:moveTo>
                    <a:pt x="120" y="0"/>
                  </a:moveTo>
                  <a:cubicBezTo>
                    <a:pt x="83" y="0"/>
                    <a:pt x="50" y="0"/>
                    <a:pt x="34" y="37"/>
                  </a:cubicBezTo>
                  <a:cubicBezTo>
                    <a:pt x="17" y="37"/>
                    <a:pt x="1" y="70"/>
                    <a:pt x="1" y="87"/>
                  </a:cubicBezTo>
                  <a:lnTo>
                    <a:pt x="1" y="140"/>
                  </a:lnTo>
                  <a:cubicBezTo>
                    <a:pt x="17" y="173"/>
                    <a:pt x="50" y="190"/>
                    <a:pt x="83" y="206"/>
                  </a:cubicBezTo>
                  <a:lnTo>
                    <a:pt x="104" y="206"/>
                  </a:lnTo>
                  <a:cubicBezTo>
                    <a:pt x="153" y="206"/>
                    <a:pt x="207" y="173"/>
                    <a:pt x="207" y="120"/>
                  </a:cubicBezTo>
                  <a:cubicBezTo>
                    <a:pt x="207" y="87"/>
                    <a:pt x="207" y="70"/>
                    <a:pt x="186" y="37"/>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
            <p:cNvSpPr/>
            <p:nvPr/>
          </p:nvSpPr>
          <p:spPr>
            <a:xfrm>
              <a:off x="4058725" y="3026050"/>
              <a:ext cx="5600" cy="5250"/>
            </a:xfrm>
            <a:custGeom>
              <a:avLst/>
              <a:gdLst/>
              <a:ahLst/>
              <a:cxnLst/>
              <a:rect l="l" t="t" r="r" b="b"/>
              <a:pathLst>
                <a:path w="224" h="210" extrusionOk="0">
                  <a:moveTo>
                    <a:pt x="107" y="0"/>
                  </a:moveTo>
                  <a:cubicBezTo>
                    <a:pt x="95" y="0"/>
                    <a:pt x="82" y="3"/>
                    <a:pt x="70" y="6"/>
                  </a:cubicBezTo>
                  <a:cubicBezTo>
                    <a:pt x="17" y="23"/>
                    <a:pt x="0" y="93"/>
                    <a:pt x="17" y="142"/>
                  </a:cubicBezTo>
                  <a:cubicBezTo>
                    <a:pt x="29" y="181"/>
                    <a:pt x="69" y="209"/>
                    <a:pt x="110" y="209"/>
                  </a:cubicBezTo>
                  <a:cubicBezTo>
                    <a:pt x="126" y="209"/>
                    <a:pt x="142" y="205"/>
                    <a:pt x="157" y="196"/>
                  </a:cubicBezTo>
                  <a:cubicBezTo>
                    <a:pt x="207" y="180"/>
                    <a:pt x="223" y="126"/>
                    <a:pt x="207" y="76"/>
                  </a:cubicBezTo>
                  <a:cubicBezTo>
                    <a:pt x="194" y="23"/>
                    <a:pt x="150"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
            <p:cNvSpPr/>
            <p:nvPr/>
          </p:nvSpPr>
          <p:spPr>
            <a:xfrm>
              <a:off x="4050175" y="3094400"/>
              <a:ext cx="5575" cy="5150"/>
            </a:xfrm>
            <a:custGeom>
              <a:avLst/>
              <a:gdLst/>
              <a:ahLst/>
              <a:cxnLst/>
              <a:rect l="l" t="t" r="r" b="b"/>
              <a:pathLst>
                <a:path w="223" h="206" extrusionOk="0">
                  <a:moveTo>
                    <a:pt x="116" y="0"/>
                  </a:moveTo>
                  <a:cubicBezTo>
                    <a:pt x="106" y="0"/>
                    <a:pt x="96" y="2"/>
                    <a:pt x="87" y="6"/>
                  </a:cubicBezTo>
                  <a:cubicBezTo>
                    <a:pt x="17" y="22"/>
                    <a:pt x="0" y="88"/>
                    <a:pt x="17" y="142"/>
                  </a:cubicBezTo>
                  <a:cubicBezTo>
                    <a:pt x="17" y="158"/>
                    <a:pt x="33" y="175"/>
                    <a:pt x="50" y="175"/>
                  </a:cubicBezTo>
                  <a:cubicBezTo>
                    <a:pt x="59" y="196"/>
                    <a:pt x="81" y="205"/>
                    <a:pt x="104" y="205"/>
                  </a:cubicBezTo>
                  <a:cubicBezTo>
                    <a:pt x="121" y="205"/>
                    <a:pt x="139" y="200"/>
                    <a:pt x="153" y="191"/>
                  </a:cubicBezTo>
                  <a:cubicBezTo>
                    <a:pt x="190" y="191"/>
                    <a:pt x="223" y="158"/>
                    <a:pt x="223" y="109"/>
                  </a:cubicBezTo>
                  <a:lnTo>
                    <a:pt x="223" y="72"/>
                  </a:lnTo>
                  <a:cubicBezTo>
                    <a:pt x="196" y="32"/>
                    <a:pt x="156"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
            <p:cNvSpPr/>
            <p:nvPr/>
          </p:nvSpPr>
          <p:spPr>
            <a:xfrm>
              <a:off x="4063475" y="2997825"/>
              <a:ext cx="5575" cy="5250"/>
            </a:xfrm>
            <a:custGeom>
              <a:avLst/>
              <a:gdLst/>
              <a:ahLst/>
              <a:cxnLst/>
              <a:rect l="l" t="t" r="r" b="b"/>
              <a:pathLst>
                <a:path w="223" h="210" extrusionOk="0">
                  <a:moveTo>
                    <a:pt x="121" y="0"/>
                  </a:moveTo>
                  <a:cubicBezTo>
                    <a:pt x="90" y="0"/>
                    <a:pt x="56" y="14"/>
                    <a:pt x="33" y="35"/>
                  </a:cubicBezTo>
                  <a:cubicBezTo>
                    <a:pt x="17" y="72"/>
                    <a:pt x="0" y="88"/>
                    <a:pt x="0" y="121"/>
                  </a:cubicBezTo>
                  <a:lnTo>
                    <a:pt x="17" y="138"/>
                  </a:lnTo>
                  <a:cubicBezTo>
                    <a:pt x="17" y="158"/>
                    <a:pt x="33" y="175"/>
                    <a:pt x="50" y="191"/>
                  </a:cubicBezTo>
                  <a:cubicBezTo>
                    <a:pt x="64" y="204"/>
                    <a:pt x="82" y="209"/>
                    <a:pt x="101" y="209"/>
                  </a:cubicBezTo>
                  <a:cubicBezTo>
                    <a:pt x="133" y="209"/>
                    <a:pt x="167" y="195"/>
                    <a:pt x="190" y="175"/>
                  </a:cubicBezTo>
                  <a:cubicBezTo>
                    <a:pt x="223" y="121"/>
                    <a:pt x="223" y="72"/>
                    <a:pt x="173" y="18"/>
                  </a:cubicBezTo>
                  <a:cubicBezTo>
                    <a:pt x="159" y="5"/>
                    <a:pt x="141"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
            <p:cNvSpPr/>
            <p:nvPr/>
          </p:nvSpPr>
          <p:spPr>
            <a:xfrm>
              <a:off x="4051400" y="3082025"/>
              <a:ext cx="5600" cy="5225"/>
            </a:xfrm>
            <a:custGeom>
              <a:avLst/>
              <a:gdLst/>
              <a:ahLst/>
              <a:cxnLst/>
              <a:rect l="l" t="t" r="r" b="b"/>
              <a:pathLst>
                <a:path w="224" h="209" extrusionOk="0">
                  <a:moveTo>
                    <a:pt x="124" y="1"/>
                  </a:moveTo>
                  <a:cubicBezTo>
                    <a:pt x="93" y="1"/>
                    <a:pt x="58" y="15"/>
                    <a:pt x="38" y="35"/>
                  </a:cubicBezTo>
                  <a:cubicBezTo>
                    <a:pt x="17" y="68"/>
                    <a:pt x="1" y="89"/>
                    <a:pt x="1" y="122"/>
                  </a:cubicBezTo>
                  <a:lnTo>
                    <a:pt x="17" y="138"/>
                  </a:lnTo>
                  <a:cubicBezTo>
                    <a:pt x="17" y="155"/>
                    <a:pt x="38" y="171"/>
                    <a:pt x="54" y="192"/>
                  </a:cubicBezTo>
                  <a:cubicBezTo>
                    <a:pt x="71" y="208"/>
                    <a:pt x="87" y="208"/>
                    <a:pt x="120" y="208"/>
                  </a:cubicBezTo>
                  <a:cubicBezTo>
                    <a:pt x="157" y="208"/>
                    <a:pt x="174" y="192"/>
                    <a:pt x="190" y="171"/>
                  </a:cubicBezTo>
                  <a:cubicBezTo>
                    <a:pt x="207" y="155"/>
                    <a:pt x="223" y="122"/>
                    <a:pt x="207" y="89"/>
                  </a:cubicBezTo>
                  <a:cubicBezTo>
                    <a:pt x="207" y="68"/>
                    <a:pt x="207" y="35"/>
                    <a:pt x="174" y="18"/>
                  </a:cubicBezTo>
                  <a:cubicBezTo>
                    <a:pt x="161" y="6"/>
                    <a:pt x="143"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
            <p:cNvSpPr/>
            <p:nvPr/>
          </p:nvSpPr>
          <p:spPr>
            <a:xfrm>
              <a:off x="4062650" y="3014650"/>
              <a:ext cx="6000" cy="5050"/>
            </a:xfrm>
            <a:custGeom>
              <a:avLst/>
              <a:gdLst/>
              <a:ahLst/>
              <a:cxnLst/>
              <a:rect l="l" t="t" r="r" b="b"/>
              <a:pathLst>
                <a:path w="240" h="202" extrusionOk="0">
                  <a:moveTo>
                    <a:pt x="83" y="1"/>
                  </a:moveTo>
                  <a:cubicBezTo>
                    <a:pt x="50" y="17"/>
                    <a:pt x="33" y="34"/>
                    <a:pt x="33" y="50"/>
                  </a:cubicBezTo>
                  <a:cubicBezTo>
                    <a:pt x="17" y="67"/>
                    <a:pt x="0" y="104"/>
                    <a:pt x="17" y="137"/>
                  </a:cubicBezTo>
                  <a:cubicBezTo>
                    <a:pt x="28" y="172"/>
                    <a:pt x="68" y="201"/>
                    <a:pt x="107" y="201"/>
                  </a:cubicBezTo>
                  <a:cubicBezTo>
                    <a:pt x="123" y="201"/>
                    <a:pt x="139" y="197"/>
                    <a:pt x="153" y="186"/>
                  </a:cubicBezTo>
                  <a:cubicBezTo>
                    <a:pt x="206" y="170"/>
                    <a:pt x="239" y="120"/>
                    <a:pt x="206" y="67"/>
                  </a:cubicBezTo>
                  <a:cubicBezTo>
                    <a:pt x="206"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
            <p:cNvSpPr/>
            <p:nvPr/>
          </p:nvSpPr>
          <p:spPr>
            <a:xfrm>
              <a:off x="4352075" y="3085125"/>
              <a:ext cx="5575" cy="5200"/>
            </a:xfrm>
            <a:custGeom>
              <a:avLst/>
              <a:gdLst/>
              <a:ahLst/>
              <a:cxnLst/>
              <a:rect l="l" t="t" r="r" b="b"/>
              <a:pathLst>
                <a:path w="223" h="208" extrusionOk="0">
                  <a:moveTo>
                    <a:pt x="114" y="1"/>
                  </a:moveTo>
                  <a:cubicBezTo>
                    <a:pt x="99" y="1"/>
                    <a:pt x="84" y="5"/>
                    <a:pt x="70" y="14"/>
                  </a:cubicBezTo>
                  <a:cubicBezTo>
                    <a:pt x="17" y="31"/>
                    <a:pt x="0" y="84"/>
                    <a:pt x="17" y="134"/>
                  </a:cubicBezTo>
                  <a:cubicBezTo>
                    <a:pt x="30" y="178"/>
                    <a:pt x="80" y="208"/>
                    <a:pt x="125" y="208"/>
                  </a:cubicBezTo>
                  <a:cubicBezTo>
                    <a:pt x="135" y="208"/>
                    <a:pt x="144" y="207"/>
                    <a:pt x="153" y="204"/>
                  </a:cubicBezTo>
                  <a:cubicBezTo>
                    <a:pt x="206" y="187"/>
                    <a:pt x="223" y="117"/>
                    <a:pt x="206" y="68"/>
                  </a:cubicBezTo>
                  <a:cubicBezTo>
                    <a:pt x="194" y="29"/>
                    <a:pt x="154"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
            <p:cNvSpPr/>
            <p:nvPr/>
          </p:nvSpPr>
          <p:spPr>
            <a:xfrm>
              <a:off x="4231775" y="3048975"/>
              <a:ext cx="5175" cy="5175"/>
            </a:xfrm>
            <a:custGeom>
              <a:avLst/>
              <a:gdLst/>
              <a:ahLst/>
              <a:cxnLst/>
              <a:rect l="l" t="t" r="r" b="b"/>
              <a:pathLst>
                <a:path w="207" h="207" extrusionOk="0">
                  <a:moveTo>
                    <a:pt x="120" y="1"/>
                  </a:moveTo>
                  <a:cubicBezTo>
                    <a:pt x="87" y="1"/>
                    <a:pt x="54" y="17"/>
                    <a:pt x="38" y="34"/>
                  </a:cubicBezTo>
                  <a:cubicBezTo>
                    <a:pt x="17" y="50"/>
                    <a:pt x="1" y="71"/>
                    <a:pt x="1" y="87"/>
                  </a:cubicBezTo>
                  <a:lnTo>
                    <a:pt x="1" y="153"/>
                  </a:lnTo>
                  <a:cubicBezTo>
                    <a:pt x="17" y="174"/>
                    <a:pt x="54" y="207"/>
                    <a:pt x="87" y="207"/>
                  </a:cubicBezTo>
                  <a:lnTo>
                    <a:pt x="104" y="207"/>
                  </a:lnTo>
                  <a:cubicBezTo>
                    <a:pt x="157" y="207"/>
                    <a:pt x="190" y="174"/>
                    <a:pt x="207" y="120"/>
                  </a:cubicBezTo>
                  <a:cubicBezTo>
                    <a:pt x="207" y="104"/>
                    <a:pt x="207" y="71"/>
                    <a:pt x="190" y="50"/>
                  </a:cubicBezTo>
                  <a:cubicBezTo>
                    <a:pt x="174" y="34"/>
                    <a:pt x="141"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
            <p:cNvSpPr/>
            <p:nvPr/>
          </p:nvSpPr>
          <p:spPr>
            <a:xfrm>
              <a:off x="4243025" y="3060375"/>
              <a:ext cx="5175" cy="5075"/>
            </a:xfrm>
            <a:custGeom>
              <a:avLst/>
              <a:gdLst/>
              <a:ahLst/>
              <a:cxnLst/>
              <a:rect l="l" t="t" r="r" b="b"/>
              <a:pathLst>
                <a:path w="207" h="203" extrusionOk="0">
                  <a:moveTo>
                    <a:pt x="94" y="1"/>
                  </a:moveTo>
                  <a:cubicBezTo>
                    <a:pt x="64" y="1"/>
                    <a:pt x="35" y="14"/>
                    <a:pt x="17" y="43"/>
                  </a:cubicBezTo>
                  <a:cubicBezTo>
                    <a:pt x="0" y="60"/>
                    <a:pt x="0" y="93"/>
                    <a:pt x="0" y="109"/>
                  </a:cubicBezTo>
                  <a:lnTo>
                    <a:pt x="0" y="146"/>
                  </a:lnTo>
                  <a:cubicBezTo>
                    <a:pt x="17" y="163"/>
                    <a:pt x="17" y="179"/>
                    <a:pt x="33" y="179"/>
                  </a:cubicBezTo>
                  <a:cubicBezTo>
                    <a:pt x="55" y="194"/>
                    <a:pt x="82" y="202"/>
                    <a:pt x="107" y="202"/>
                  </a:cubicBezTo>
                  <a:cubicBezTo>
                    <a:pt x="138" y="202"/>
                    <a:pt x="168" y="190"/>
                    <a:pt x="186" y="163"/>
                  </a:cubicBezTo>
                  <a:cubicBezTo>
                    <a:pt x="206" y="146"/>
                    <a:pt x="206" y="109"/>
                    <a:pt x="206" y="93"/>
                  </a:cubicBezTo>
                  <a:cubicBezTo>
                    <a:pt x="206" y="60"/>
                    <a:pt x="186" y="43"/>
                    <a:pt x="169" y="27"/>
                  </a:cubicBezTo>
                  <a:cubicBezTo>
                    <a:pt x="147" y="10"/>
                    <a:pt x="120"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
            <p:cNvSpPr/>
            <p:nvPr/>
          </p:nvSpPr>
          <p:spPr>
            <a:xfrm>
              <a:off x="4235700" y="3023525"/>
              <a:ext cx="5600" cy="5275"/>
            </a:xfrm>
            <a:custGeom>
              <a:avLst/>
              <a:gdLst/>
              <a:ahLst/>
              <a:cxnLst/>
              <a:rect l="l" t="t" r="r" b="b"/>
              <a:pathLst>
                <a:path w="224" h="211" extrusionOk="0">
                  <a:moveTo>
                    <a:pt x="96" y="0"/>
                  </a:moveTo>
                  <a:cubicBezTo>
                    <a:pt x="86" y="0"/>
                    <a:pt x="76" y="1"/>
                    <a:pt x="66" y="4"/>
                  </a:cubicBezTo>
                  <a:cubicBezTo>
                    <a:pt x="17" y="37"/>
                    <a:pt x="0" y="91"/>
                    <a:pt x="17" y="140"/>
                  </a:cubicBezTo>
                  <a:cubicBezTo>
                    <a:pt x="17" y="161"/>
                    <a:pt x="33" y="177"/>
                    <a:pt x="33" y="177"/>
                  </a:cubicBezTo>
                  <a:cubicBezTo>
                    <a:pt x="66" y="210"/>
                    <a:pt x="120" y="210"/>
                    <a:pt x="153" y="210"/>
                  </a:cubicBezTo>
                  <a:cubicBezTo>
                    <a:pt x="190" y="194"/>
                    <a:pt x="207" y="161"/>
                    <a:pt x="223" y="124"/>
                  </a:cubicBezTo>
                  <a:cubicBezTo>
                    <a:pt x="223" y="107"/>
                    <a:pt x="223" y="91"/>
                    <a:pt x="207" y="74"/>
                  </a:cubicBezTo>
                  <a:cubicBezTo>
                    <a:pt x="193" y="30"/>
                    <a:pt x="143"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
            <p:cNvSpPr/>
            <p:nvPr/>
          </p:nvSpPr>
          <p:spPr>
            <a:xfrm>
              <a:off x="4240450" y="2992775"/>
              <a:ext cx="6000" cy="5200"/>
            </a:xfrm>
            <a:custGeom>
              <a:avLst/>
              <a:gdLst/>
              <a:ahLst/>
              <a:cxnLst/>
              <a:rect l="l" t="t" r="r" b="b"/>
              <a:pathLst>
                <a:path w="240" h="208" extrusionOk="0">
                  <a:moveTo>
                    <a:pt x="126" y="1"/>
                  </a:moveTo>
                  <a:cubicBezTo>
                    <a:pt x="112" y="1"/>
                    <a:pt x="97" y="5"/>
                    <a:pt x="83" y="14"/>
                  </a:cubicBezTo>
                  <a:cubicBezTo>
                    <a:pt x="33" y="30"/>
                    <a:pt x="0" y="84"/>
                    <a:pt x="17" y="133"/>
                  </a:cubicBezTo>
                  <a:cubicBezTo>
                    <a:pt x="30" y="178"/>
                    <a:pt x="80" y="208"/>
                    <a:pt x="125" y="208"/>
                  </a:cubicBezTo>
                  <a:cubicBezTo>
                    <a:pt x="135" y="208"/>
                    <a:pt x="144" y="206"/>
                    <a:pt x="153" y="204"/>
                  </a:cubicBezTo>
                  <a:cubicBezTo>
                    <a:pt x="206" y="187"/>
                    <a:pt x="239" y="117"/>
                    <a:pt x="223" y="68"/>
                  </a:cubicBezTo>
                  <a:cubicBezTo>
                    <a:pt x="196" y="29"/>
                    <a:pt x="16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
            <p:cNvSpPr/>
            <p:nvPr/>
          </p:nvSpPr>
          <p:spPr>
            <a:xfrm>
              <a:off x="4239500" y="3011550"/>
              <a:ext cx="5200" cy="5300"/>
            </a:xfrm>
            <a:custGeom>
              <a:avLst/>
              <a:gdLst/>
              <a:ahLst/>
              <a:cxnLst/>
              <a:rect l="l" t="t" r="r" b="b"/>
              <a:pathLst>
                <a:path w="208" h="212" extrusionOk="0">
                  <a:moveTo>
                    <a:pt x="121" y="1"/>
                  </a:moveTo>
                  <a:cubicBezTo>
                    <a:pt x="71" y="1"/>
                    <a:pt x="17" y="38"/>
                    <a:pt x="1" y="88"/>
                  </a:cubicBezTo>
                  <a:lnTo>
                    <a:pt x="1" y="141"/>
                  </a:lnTo>
                  <a:cubicBezTo>
                    <a:pt x="17" y="158"/>
                    <a:pt x="17" y="158"/>
                    <a:pt x="17" y="174"/>
                  </a:cubicBezTo>
                  <a:cubicBezTo>
                    <a:pt x="38" y="191"/>
                    <a:pt x="71" y="207"/>
                    <a:pt x="88" y="207"/>
                  </a:cubicBezTo>
                  <a:cubicBezTo>
                    <a:pt x="98" y="210"/>
                    <a:pt x="108" y="212"/>
                    <a:pt x="118" y="212"/>
                  </a:cubicBezTo>
                  <a:cubicBezTo>
                    <a:pt x="171" y="212"/>
                    <a:pt x="207" y="167"/>
                    <a:pt x="207" y="125"/>
                  </a:cubicBezTo>
                  <a:cubicBezTo>
                    <a:pt x="207" y="104"/>
                    <a:pt x="207" y="71"/>
                    <a:pt x="191" y="55"/>
                  </a:cubicBezTo>
                  <a:cubicBezTo>
                    <a:pt x="174" y="22"/>
                    <a:pt x="158" y="22"/>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
            <p:cNvSpPr/>
            <p:nvPr/>
          </p:nvSpPr>
          <p:spPr>
            <a:xfrm>
              <a:off x="4229200" y="2986200"/>
              <a:ext cx="5600" cy="5275"/>
            </a:xfrm>
            <a:custGeom>
              <a:avLst/>
              <a:gdLst/>
              <a:ahLst/>
              <a:cxnLst/>
              <a:rect l="l" t="t" r="r" b="b"/>
              <a:pathLst>
                <a:path w="224" h="211" extrusionOk="0">
                  <a:moveTo>
                    <a:pt x="110" y="0"/>
                  </a:moveTo>
                  <a:cubicBezTo>
                    <a:pt x="56" y="0"/>
                    <a:pt x="17" y="45"/>
                    <a:pt x="17" y="87"/>
                  </a:cubicBezTo>
                  <a:cubicBezTo>
                    <a:pt x="1" y="108"/>
                    <a:pt x="17" y="124"/>
                    <a:pt x="17" y="141"/>
                  </a:cubicBezTo>
                  <a:cubicBezTo>
                    <a:pt x="17" y="141"/>
                    <a:pt x="17" y="157"/>
                    <a:pt x="38" y="157"/>
                  </a:cubicBezTo>
                  <a:cubicBezTo>
                    <a:pt x="54" y="190"/>
                    <a:pt x="71" y="190"/>
                    <a:pt x="104" y="211"/>
                  </a:cubicBezTo>
                  <a:cubicBezTo>
                    <a:pt x="157" y="211"/>
                    <a:pt x="207" y="174"/>
                    <a:pt x="223" y="124"/>
                  </a:cubicBezTo>
                  <a:cubicBezTo>
                    <a:pt x="223" y="87"/>
                    <a:pt x="223" y="71"/>
                    <a:pt x="207" y="38"/>
                  </a:cubicBezTo>
                  <a:cubicBezTo>
                    <a:pt x="190" y="21"/>
                    <a:pt x="157" y="5"/>
                    <a:pt x="141" y="5"/>
                  </a:cubicBez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
            <p:cNvSpPr/>
            <p:nvPr/>
          </p:nvSpPr>
          <p:spPr>
            <a:xfrm>
              <a:off x="4230550" y="2972350"/>
              <a:ext cx="6000" cy="5075"/>
            </a:xfrm>
            <a:custGeom>
              <a:avLst/>
              <a:gdLst/>
              <a:ahLst/>
              <a:cxnLst/>
              <a:rect l="l" t="t" r="r" b="b"/>
              <a:pathLst>
                <a:path w="240" h="203" extrusionOk="0">
                  <a:moveTo>
                    <a:pt x="126" y="0"/>
                  </a:moveTo>
                  <a:cubicBezTo>
                    <a:pt x="112" y="0"/>
                    <a:pt x="99" y="2"/>
                    <a:pt x="87" y="6"/>
                  </a:cubicBezTo>
                  <a:cubicBezTo>
                    <a:pt x="33" y="23"/>
                    <a:pt x="0" y="93"/>
                    <a:pt x="17" y="147"/>
                  </a:cubicBezTo>
                  <a:cubicBezTo>
                    <a:pt x="42" y="184"/>
                    <a:pt x="78" y="202"/>
                    <a:pt x="115" y="202"/>
                  </a:cubicBezTo>
                  <a:cubicBezTo>
                    <a:pt x="128" y="202"/>
                    <a:pt x="140" y="200"/>
                    <a:pt x="153" y="196"/>
                  </a:cubicBezTo>
                  <a:cubicBezTo>
                    <a:pt x="223" y="180"/>
                    <a:pt x="239" y="109"/>
                    <a:pt x="223" y="60"/>
                  </a:cubicBezTo>
                  <a:cubicBezTo>
                    <a:pt x="210" y="20"/>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
            <p:cNvSpPr/>
            <p:nvPr/>
          </p:nvSpPr>
          <p:spPr>
            <a:xfrm>
              <a:off x="4229625" y="3000325"/>
              <a:ext cx="6100" cy="5400"/>
            </a:xfrm>
            <a:custGeom>
              <a:avLst/>
              <a:gdLst/>
              <a:ahLst/>
              <a:cxnLst/>
              <a:rect l="l" t="t" r="r" b="b"/>
              <a:pathLst>
                <a:path w="244" h="216" extrusionOk="0">
                  <a:moveTo>
                    <a:pt x="116" y="0"/>
                  </a:moveTo>
                  <a:cubicBezTo>
                    <a:pt x="106" y="0"/>
                    <a:pt x="96" y="2"/>
                    <a:pt x="87" y="5"/>
                  </a:cubicBezTo>
                  <a:cubicBezTo>
                    <a:pt x="37" y="38"/>
                    <a:pt x="0" y="91"/>
                    <a:pt x="37" y="141"/>
                  </a:cubicBezTo>
                  <a:cubicBezTo>
                    <a:pt x="51" y="185"/>
                    <a:pt x="87" y="215"/>
                    <a:pt x="129" y="215"/>
                  </a:cubicBezTo>
                  <a:cubicBezTo>
                    <a:pt x="138" y="215"/>
                    <a:pt x="147" y="214"/>
                    <a:pt x="157" y="211"/>
                  </a:cubicBezTo>
                  <a:cubicBezTo>
                    <a:pt x="227" y="194"/>
                    <a:pt x="243" y="124"/>
                    <a:pt x="227" y="75"/>
                  </a:cubicBezTo>
                  <a:cubicBezTo>
                    <a:pt x="210" y="31"/>
                    <a:pt x="16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
            <p:cNvSpPr/>
            <p:nvPr/>
          </p:nvSpPr>
          <p:spPr>
            <a:xfrm>
              <a:off x="4270025" y="3047550"/>
              <a:ext cx="5175" cy="5275"/>
            </a:xfrm>
            <a:custGeom>
              <a:avLst/>
              <a:gdLst/>
              <a:ahLst/>
              <a:cxnLst/>
              <a:rect l="l" t="t" r="r" b="b"/>
              <a:pathLst>
                <a:path w="207" h="211" extrusionOk="0">
                  <a:moveTo>
                    <a:pt x="96" y="1"/>
                  </a:moveTo>
                  <a:cubicBezTo>
                    <a:pt x="41" y="1"/>
                    <a:pt x="0" y="47"/>
                    <a:pt x="0" y="91"/>
                  </a:cubicBezTo>
                  <a:lnTo>
                    <a:pt x="0" y="144"/>
                  </a:lnTo>
                  <a:lnTo>
                    <a:pt x="17" y="161"/>
                  </a:lnTo>
                  <a:cubicBezTo>
                    <a:pt x="33" y="194"/>
                    <a:pt x="54" y="194"/>
                    <a:pt x="87" y="210"/>
                  </a:cubicBezTo>
                  <a:cubicBezTo>
                    <a:pt x="136" y="210"/>
                    <a:pt x="190" y="177"/>
                    <a:pt x="206" y="128"/>
                  </a:cubicBezTo>
                  <a:cubicBezTo>
                    <a:pt x="206" y="91"/>
                    <a:pt x="206" y="58"/>
                    <a:pt x="190" y="41"/>
                  </a:cubicBezTo>
                  <a:cubicBezTo>
                    <a:pt x="174" y="25"/>
                    <a:pt x="136" y="4"/>
                    <a:pt x="120" y="4"/>
                  </a:cubicBezTo>
                  <a:cubicBezTo>
                    <a:pt x="112" y="2"/>
                    <a:pt x="103"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
            <p:cNvSpPr/>
            <p:nvPr/>
          </p:nvSpPr>
          <p:spPr>
            <a:xfrm>
              <a:off x="4244675" y="3047475"/>
              <a:ext cx="6100" cy="5075"/>
            </a:xfrm>
            <a:custGeom>
              <a:avLst/>
              <a:gdLst/>
              <a:ahLst/>
              <a:cxnLst/>
              <a:rect l="l" t="t" r="r" b="b"/>
              <a:pathLst>
                <a:path w="244" h="203" extrusionOk="0">
                  <a:moveTo>
                    <a:pt x="128" y="1"/>
                  </a:moveTo>
                  <a:cubicBezTo>
                    <a:pt x="114" y="1"/>
                    <a:pt x="100" y="3"/>
                    <a:pt x="87" y="7"/>
                  </a:cubicBezTo>
                  <a:cubicBezTo>
                    <a:pt x="37" y="28"/>
                    <a:pt x="0" y="94"/>
                    <a:pt x="37" y="147"/>
                  </a:cubicBezTo>
                  <a:cubicBezTo>
                    <a:pt x="50" y="184"/>
                    <a:pt x="81" y="203"/>
                    <a:pt x="125" y="203"/>
                  </a:cubicBezTo>
                  <a:cubicBezTo>
                    <a:pt x="140" y="203"/>
                    <a:pt x="156" y="201"/>
                    <a:pt x="173" y="197"/>
                  </a:cubicBezTo>
                  <a:cubicBezTo>
                    <a:pt x="223" y="180"/>
                    <a:pt x="243" y="110"/>
                    <a:pt x="223" y="61"/>
                  </a:cubicBezTo>
                  <a:cubicBezTo>
                    <a:pt x="210" y="20"/>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
            <p:cNvSpPr/>
            <p:nvPr/>
          </p:nvSpPr>
          <p:spPr>
            <a:xfrm>
              <a:off x="4276000" y="3021050"/>
              <a:ext cx="5700" cy="5325"/>
            </a:xfrm>
            <a:custGeom>
              <a:avLst/>
              <a:gdLst/>
              <a:ahLst/>
              <a:cxnLst/>
              <a:rect l="l" t="t" r="r" b="b"/>
              <a:pathLst>
                <a:path w="228" h="213" extrusionOk="0">
                  <a:moveTo>
                    <a:pt x="104" y="0"/>
                  </a:moveTo>
                  <a:cubicBezTo>
                    <a:pt x="71" y="17"/>
                    <a:pt x="54" y="17"/>
                    <a:pt x="38" y="54"/>
                  </a:cubicBezTo>
                  <a:cubicBezTo>
                    <a:pt x="21" y="70"/>
                    <a:pt x="0" y="103"/>
                    <a:pt x="0" y="120"/>
                  </a:cubicBezTo>
                  <a:cubicBezTo>
                    <a:pt x="0" y="136"/>
                    <a:pt x="0" y="136"/>
                    <a:pt x="21" y="157"/>
                  </a:cubicBezTo>
                  <a:cubicBezTo>
                    <a:pt x="21" y="173"/>
                    <a:pt x="38" y="173"/>
                    <a:pt x="54" y="190"/>
                  </a:cubicBezTo>
                  <a:cubicBezTo>
                    <a:pt x="69" y="205"/>
                    <a:pt x="91" y="213"/>
                    <a:pt x="114" y="213"/>
                  </a:cubicBezTo>
                  <a:cubicBezTo>
                    <a:pt x="143" y="213"/>
                    <a:pt x="172" y="201"/>
                    <a:pt x="190" y="173"/>
                  </a:cubicBezTo>
                  <a:cubicBezTo>
                    <a:pt x="207" y="157"/>
                    <a:pt x="227" y="120"/>
                    <a:pt x="207" y="103"/>
                  </a:cubicBezTo>
                  <a:cubicBezTo>
                    <a:pt x="207" y="70"/>
                    <a:pt x="190" y="54"/>
                    <a:pt x="174" y="33"/>
                  </a:cubicBezTo>
                  <a:cubicBezTo>
                    <a:pt x="157" y="17"/>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
            <p:cNvSpPr/>
            <p:nvPr/>
          </p:nvSpPr>
          <p:spPr>
            <a:xfrm>
              <a:off x="4264450" y="3001775"/>
              <a:ext cx="3850" cy="4250"/>
            </a:xfrm>
            <a:custGeom>
              <a:avLst/>
              <a:gdLst/>
              <a:ahLst/>
              <a:cxnLst/>
              <a:rect l="l" t="t" r="r" b="b"/>
              <a:pathLst>
                <a:path w="154" h="170" extrusionOk="0">
                  <a:moveTo>
                    <a:pt x="17" y="0"/>
                  </a:moveTo>
                  <a:cubicBezTo>
                    <a:pt x="17" y="17"/>
                    <a:pt x="1" y="33"/>
                    <a:pt x="1" y="50"/>
                  </a:cubicBezTo>
                  <a:cubicBezTo>
                    <a:pt x="1" y="66"/>
                    <a:pt x="1" y="83"/>
                    <a:pt x="17" y="103"/>
                  </a:cubicBezTo>
                  <a:lnTo>
                    <a:pt x="17" y="120"/>
                  </a:lnTo>
                  <a:cubicBezTo>
                    <a:pt x="34" y="153"/>
                    <a:pt x="71" y="169"/>
                    <a:pt x="87" y="169"/>
                  </a:cubicBezTo>
                  <a:cubicBezTo>
                    <a:pt x="120" y="169"/>
                    <a:pt x="137" y="169"/>
                    <a:pt x="153" y="153"/>
                  </a:cubicBezTo>
                  <a:cubicBezTo>
                    <a:pt x="104" y="103"/>
                    <a:pt x="71" y="5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
            <p:cNvSpPr/>
            <p:nvPr/>
          </p:nvSpPr>
          <p:spPr>
            <a:xfrm>
              <a:off x="4273950" y="3034675"/>
              <a:ext cx="5575" cy="5250"/>
            </a:xfrm>
            <a:custGeom>
              <a:avLst/>
              <a:gdLst/>
              <a:ahLst/>
              <a:cxnLst/>
              <a:rect l="l" t="t" r="r" b="b"/>
              <a:pathLst>
                <a:path w="223" h="210" extrusionOk="0">
                  <a:moveTo>
                    <a:pt x="100" y="1"/>
                  </a:moveTo>
                  <a:cubicBezTo>
                    <a:pt x="54" y="1"/>
                    <a:pt x="14" y="47"/>
                    <a:pt x="0" y="90"/>
                  </a:cubicBezTo>
                  <a:cubicBezTo>
                    <a:pt x="0" y="107"/>
                    <a:pt x="0" y="127"/>
                    <a:pt x="17" y="144"/>
                  </a:cubicBezTo>
                  <a:lnTo>
                    <a:pt x="17" y="160"/>
                  </a:lnTo>
                  <a:cubicBezTo>
                    <a:pt x="33" y="193"/>
                    <a:pt x="66" y="193"/>
                    <a:pt x="82" y="210"/>
                  </a:cubicBezTo>
                  <a:cubicBezTo>
                    <a:pt x="120" y="210"/>
                    <a:pt x="153" y="210"/>
                    <a:pt x="169" y="193"/>
                  </a:cubicBezTo>
                  <a:cubicBezTo>
                    <a:pt x="186" y="177"/>
                    <a:pt x="206" y="144"/>
                    <a:pt x="206" y="127"/>
                  </a:cubicBezTo>
                  <a:cubicBezTo>
                    <a:pt x="223" y="57"/>
                    <a:pt x="186" y="4"/>
                    <a:pt x="120" y="4"/>
                  </a:cubicBezTo>
                  <a:cubicBezTo>
                    <a:pt x="113" y="2"/>
                    <a:pt x="106"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
            <p:cNvSpPr/>
            <p:nvPr/>
          </p:nvSpPr>
          <p:spPr>
            <a:xfrm>
              <a:off x="4253725" y="2991450"/>
              <a:ext cx="5200" cy="4825"/>
            </a:xfrm>
            <a:custGeom>
              <a:avLst/>
              <a:gdLst/>
              <a:ahLst/>
              <a:cxnLst/>
              <a:rect l="l" t="t" r="r" b="b"/>
              <a:pathLst>
                <a:path w="208" h="193" extrusionOk="0">
                  <a:moveTo>
                    <a:pt x="88" y="1"/>
                  </a:moveTo>
                  <a:cubicBezTo>
                    <a:pt x="34" y="1"/>
                    <a:pt x="1" y="34"/>
                    <a:pt x="1" y="83"/>
                  </a:cubicBezTo>
                  <a:lnTo>
                    <a:pt x="1" y="137"/>
                  </a:lnTo>
                  <a:lnTo>
                    <a:pt x="17" y="154"/>
                  </a:lnTo>
                  <a:cubicBezTo>
                    <a:pt x="34" y="170"/>
                    <a:pt x="50" y="186"/>
                    <a:pt x="88" y="186"/>
                  </a:cubicBezTo>
                  <a:cubicBezTo>
                    <a:pt x="97" y="190"/>
                    <a:pt x="107" y="192"/>
                    <a:pt x="116" y="192"/>
                  </a:cubicBezTo>
                  <a:cubicBezTo>
                    <a:pt x="156" y="192"/>
                    <a:pt x="194" y="160"/>
                    <a:pt x="207" y="121"/>
                  </a:cubicBezTo>
                  <a:cubicBezTo>
                    <a:pt x="153" y="83"/>
                    <a:pt x="120" y="34"/>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
            <p:cNvSpPr/>
            <p:nvPr/>
          </p:nvSpPr>
          <p:spPr>
            <a:xfrm>
              <a:off x="4225400" y="3017025"/>
              <a:ext cx="5175" cy="5375"/>
            </a:xfrm>
            <a:custGeom>
              <a:avLst/>
              <a:gdLst/>
              <a:ahLst/>
              <a:cxnLst/>
              <a:rect l="l" t="t" r="r" b="b"/>
              <a:pathLst>
                <a:path w="207" h="215" extrusionOk="0">
                  <a:moveTo>
                    <a:pt x="93" y="0"/>
                  </a:moveTo>
                  <a:cubicBezTo>
                    <a:pt x="73" y="0"/>
                    <a:pt x="56" y="14"/>
                    <a:pt x="33" y="25"/>
                  </a:cubicBezTo>
                  <a:cubicBezTo>
                    <a:pt x="17" y="42"/>
                    <a:pt x="0" y="58"/>
                    <a:pt x="0" y="91"/>
                  </a:cubicBezTo>
                  <a:lnTo>
                    <a:pt x="0" y="145"/>
                  </a:lnTo>
                  <a:cubicBezTo>
                    <a:pt x="17" y="145"/>
                    <a:pt x="17" y="161"/>
                    <a:pt x="17" y="161"/>
                  </a:cubicBezTo>
                  <a:cubicBezTo>
                    <a:pt x="33" y="178"/>
                    <a:pt x="66" y="194"/>
                    <a:pt x="87" y="215"/>
                  </a:cubicBezTo>
                  <a:cubicBezTo>
                    <a:pt x="136" y="215"/>
                    <a:pt x="206" y="178"/>
                    <a:pt x="206" y="128"/>
                  </a:cubicBezTo>
                  <a:cubicBezTo>
                    <a:pt x="206" y="91"/>
                    <a:pt x="206" y="58"/>
                    <a:pt x="190" y="42"/>
                  </a:cubicBezTo>
                  <a:cubicBezTo>
                    <a:pt x="169" y="25"/>
                    <a:pt x="153" y="9"/>
                    <a:pt x="120" y="9"/>
                  </a:cubicBezTo>
                  <a:cubicBezTo>
                    <a:pt x="110" y="3"/>
                    <a:pt x="101"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
            <p:cNvSpPr/>
            <p:nvPr/>
          </p:nvSpPr>
          <p:spPr>
            <a:xfrm>
              <a:off x="4245600" y="3033175"/>
              <a:ext cx="6000" cy="5250"/>
            </a:xfrm>
            <a:custGeom>
              <a:avLst/>
              <a:gdLst/>
              <a:ahLst/>
              <a:cxnLst/>
              <a:rect l="l" t="t" r="r" b="b"/>
              <a:pathLst>
                <a:path w="240" h="210" extrusionOk="0">
                  <a:moveTo>
                    <a:pt x="130" y="1"/>
                  </a:moveTo>
                  <a:cubicBezTo>
                    <a:pt x="114" y="1"/>
                    <a:pt x="98" y="5"/>
                    <a:pt x="83" y="14"/>
                  </a:cubicBezTo>
                  <a:cubicBezTo>
                    <a:pt x="33" y="31"/>
                    <a:pt x="0" y="84"/>
                    <a:pt x="17" y="134"/>
                  </a:cubicBezTo>
                  <a:cubicBezTo>
                    <a:pt x="42" y="187"/>
                    <a:pt x="79" y="210"/>
                    <a:pt x="118" y="210"/>
                  </a:cubicBezTo>
                  <a:cubicBezTo>
                    <a:pt x="129" y="210"/>
                    <a:pt x="141" y="208"/>
                    <a:pt x="153" y="204"/>
                  </a:cubicBezTo>
                  <a:cubicBezTo>
                    <a:pt x="223" y="187"/>
                    <a:pt x="239" y="117"/>
                    <a:pt x="223" y="64"/>
                  </a:cubicBezTo>
                  <a:cubicBezTo>
                    <a:pt x="211" y="28"/>
                    <a:pt x="171"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
            <p:cNvSpPr/>
            <p:nvPr/>
          </p:nvSpPr>
          <p:spPr>
            <a:xfrm>
              <a:off x="4250750" y="3005000"/>
              <a:ext cx="5575" cy="5100"/>
            </a:xfrm>
            <a:custGeom>
              <a:avLst/>
              <a:gdLst/>
              <a:ahLst/>
              <a:cxnLst/>
              <a:rect l="l" t="t" r="r" b="b"/>
              <a:pathLst>
                <a:path w="223" h="204" extrusionOk="0">
                  <a:moveTo>
                    <a:pt x="95" y="1"/>
                  </a:moveTo>
                  <a:cubicBezTo>
                    <a:pt x="64" y="1"/>
                    <a:pt x="35" y="13"/>
                    <a:pt x="17" y="40"/>
                  </a:cubicBezTo>
                  <a:cubicBezTo>
                    <a:pt x="0" y="57"/>
                    <a:pt x="0" y="94"/>
                    <a:pt x="0" y="110"/>
                  </a:cubicBezTo>
                  <a:lnTo>
                    <a:pt x="0" y="143"/>
                  </a:lnTo>
                  <a:cubicBezTo>
                    <a:pt x="17" y="160"/>
                    <a:pt x="17" y="180"/>
                    <a:pt x="33" y="180"/>
                  </a:cubicBezTo>
                  <a:cubicBezTo>
                    <a:pt x="55" y="195"/>
                    <a:pt x="81" y="203"/>
                    <a:pt x="106" y="203"/>
                  </a:cubicBezTo>
                  <a:cubicBezTo>
                    <a:pt x="137" y="203"/>
                    <a:pt x="167" y="190"/>
                    <a:pt x="186" y="160"/>
                  </a:cubicBezTo>
                  <a:cubicBezTo>
                    <a:pt x="223" y="127"/>
                    <a:pt x="223" y="57"/>
                    <a:pt x="169" y="24"/>
                  </a:cubicBezTo>
                  <a:cubicBezTo>
                    <a:pt x="147" y="9"/>
                    <a:pt x="121"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
            <p:cNvSpPr/>
            <p:nvPr/>
          </p:nvSpPr>
          <p:spPr>
            <a:xfrm>
              <a:off x="4249825" y="3021550"/>
              <a:ext cx="5575" cy="5250"/>
            </a:xfrm>
            <a:custGeom>
              <a:avLst/>
              <a:gdLst/>
              <a:ahLst/>
              <a:cxnLst/>
              <a:rect l="l" t="t" r="r" b="b"/>
              <a:pathLst>
                <a:path w="223" h="210" extrusionOk="0">
                  <a:moveTo>
                    <a:pt x="110" y="1"/>
                  </a:moveTo>
                  <a:cubicBezTo>
                    <a:pt x="99" y="1"/>
                    <a:pt x="87" y="5"/>
                    <a:pt x="70" y="13"/>
                  </a:cubicBezTo>
                  <a:cubicBezTo>
                    <a:pt x="54" y="13"/>
                    <a:pt x="37" y="34"/>
                    <a:pt x="17" y="50"/>
                  </a:cubicBezTo>
                  <a:cubicBezTo>
                    <a:pt x="0" y="83"/>
                    <a:pt x="0" y="116"/>
                    <a:pt x="17" y="153"/>
                  </a:cubicBezTo>
                  <a:cubicBezTo>
                    <a:pt x="32" y="191"/>
                    <a:pt x="73" y="209"/>
                    <a:pt x="115" y="209"/>
                  </a:cubicBezTo>
                  <a:cubicBezTo>
                    <a:pt x="129" y="209"/>
                    <a:pt x="144" y="207"/>
                    <a:pt x="157" y="203"/>
                  </a:cubicBezTo>
                  <a:cubicBezTo>
                    <a:pt x="206" y="186"/>
                    <a:pt x="223" y="116"/>
                    <a:pt x="206" y="67"/>
                  </a:cubicBezTo>
                  <a:cubicBezTo>
                    <a:pt x="190" y="34"/>
                    <a:pt x="173" y="13"/>
                    <a:pt x="140" y="13"/>
                  </a:cubicBezTo>
                  <a:cubicBezTo>
                    <a:pt x="130" y="5"/>
                    <a:pt x="121"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
            <p:cNvSpPr/>
            <p:nvPr/>
          </p:nvSpPr>
          <p:spPr>
            <a:xfrm>
              <a:off x="4233950" y="3037325"/>
              <a:ext cx="5575" cy="5175"/>
            </a:xfrm>
            <a:custGeom>
              <a:avLst/>
              <a:gdLst/>
              <a:ahLst/>
              <a:cxnLst/>
              <a:rect l="l" t="t" r="r" b="b"/>
              <a:pathLst>
                <a:path w="223" h="207" extrusionOk="0">
                  <a:moveTo>
                    <a:pt x="113" y="0"/>
                  </a:moveTo>
                  <a:cubicBezTo>
                    <a:pt x="83" y="0"/>
                    <a:pt x="56" y="15"/>
                    <a:pt x="33" y="38"/>
                  </a:cubicBezTo>
                  <a:cubicBezTo>
                    <a:pt x="0" y="71"/>
                    <a:pt x="0" y="87"/>
                    <a:pt x="0" y="124"/>
                  </a:cubicBezTo>
                  <a:cubicBezTo>
                    <a:pt x="0" y="124"/>
                    <a:pt x="0" y="141"/>
                    <a:pt x="17" y="141"/>
                  </a:cubicBezTo>
                  <a:cubicBezTo>
                    <a:pt x="17" y="157"/>
                    <a:pt x="33" y="174"/>
                    <a:pt x="33" y="190"/>
                  </a:cubicBezTo>
                  <a:cubicBezTo>
                    <a:pt x="70" y="207"/>
                    <a:pt x="87" y="207"/>
                    <a:pt x="120" y="207"/>
                  </a:cubicBezTo>
                  <a:cubicBezTo>
                    <a:pt x="157" y="207"/>
                    <a:pt x="173" y="190"/>
                    <a:pt x="190" y="174"/>
                  </a:cubicBezTo>
                  <a:cubicBezTo>
                    <a:pt x="206" y="157"/>
                    <a:pt x="223" y="124"/>
                    <a:pt x="206" y="87"/>
                  </a:cubicBezTo>
                  <a:cubicBezTo>
                    <a:pt x="206" y="71"/>
                    <a:pt x="190" y="38"/>
                    <a:pt x="173" y="21"/>
                  </a:cubicBezTo>
                  <a:cubicBezTo>
                    <a:pt x="152" y="7"/>
                    <a:pt x="132"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
            <p:cNvSpPr/>
            <p:nvPr/>
          </p:nvSpPr>
          <p:spPr>
            <a:xfrm>
              <a:off x="4226625" y="3095675"/>
              <a:ext cx="5175" cy="5025"/>
            </a:xfrm>
            <a:custGeom>
              <a:avLst/>
              <a:gdLst/>
              <a:ahLst/>
              <a:cxnLst/>
              <a:rect l="l" t="t" r="r" b="b"/>
              <a:pathLst>
                <a:path w="207" h="201" extrusionOk="0">
                  <a:moveTo>
                    <a:pt x="88" y="0"/>
                  </a:moveTo>
                  <a:cubicBezTo>
                    <a:pt x="38" y="0"/>
                    <a:pt x="1" y="33"/>
                    <a:pt x="1" y="91"/>
                  </a:cubicBezTo>
                  <a:lnTo>
                    <a:pt x="1" y="140"/>
                  </a:lnTo>
                  <a:lnTo>
                    <a:pt x="17" y="161"/>
                  </a:lnTo>
                  <a:cubicBezTo>
                    <a:pt x="38" y="177"/>
                    <a:pt x="54" y="194"/>
                    <a:pt x="87" y="194"/>
                  </a:cubicBezTo>
                  <a:cubicBezTo>
                    <a:pt x="97" y="199"/>
                    <a:pt x="105" y="201"/>
                    <a:pt x="113" y="201"/>
                  </a:cubicBezTo>
                  <a:cubicBezTo>
                    <a:pt x="132" y="201"/>
                    <a:pt x="146" y="189"/>
                    <a:pt x="157" y="177"/>
                  </a:cubicBezTo>
                  <a:cubicBezTo>
                    <a:pt x="190" y="161"/>
                    <a:pt x="207" y="140"/>
                    <a:pt x="207" y="107"/>
                  </a:cubicBezTo>
                  <a:cubicBezTo>
                    <a:pt x="207" y="91"/>
                    <a:pt x="207" y="58"/>
                    <a:pt x="190" y="37"/>
                  </a:cubicBezTo>
                  <a:cubicBezTo>
                    <a:pt x="174" y="21"/>
                    <a:pt x="141" y="4"/>
                    <a:pt x="120" y="4"/>
                  </a:cubicBezTo>
                  <a:cubicBezTo>
                    <a:pt x="109" y="2"/>
                    <a:pt x="98" y="0"/>
                    <a:pt x="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
            <p:cNvSpPr/>
            <p:nvPr/>
          </p:nvSpPr>
          <p:spPr>
            <a:xfrm>
              <a:off x="4228800" y="3079075"/>
              <a:ext cx="5175" cy="5250"/>
            </a:xfrm>
            <a:custGeom>
              <a:avLst/>
              <a:gdLst/>
              <a:ahLst/>
              <a:cxnLst/>
              <a:rect l="l" t="t" r="r" b="b"/>
              <a:pathLst>
                <a:path w="207" h="210" extrusionOk="0">
                  <a:moveTo>
                    <a:pt x="120" y="0"/>
                  </a:moveTo>
                  <a:cubicBezTo>
                    <a:pt x="87" y="0"/>
                    <a:pt x="70" y="0"/>
                    <a:pt x="33" y="17"/>
                  </a:cubicBezTo>
                  <a:cubicBezTo>
                    <a:pt x="17" y="33"/>
                    <a:pt x="0" y="66"/>
                    <a:pt x="0" y="83"/>
                  </a:cubicBezTo>
                  <a:lnTo>
                    <a:pt x="0" y="136"/>
                  </a:lnTo>
                  <a:cubicBezTo>
                    <a:pt x="0" y="153"/>
                    <a:pt x="17" y="153"/>
                    <a:pt x="17" y="169"/>
                  </a:cubicBezTo>
                  <a:cubicBezTo>
                    <a:pt x="33" y="186"/>
                    <a:pt x="54" y="207"/>
                    <a:pt x="87" y="207"/>
                  </a:cubicBezTo>
                  <a:cubicBezTo>
                    <a:pt x="93" y="209"/>
                    <a:pt x="99" y="210"/>
                    <a:pt x="106" y="210"/>
                  </a:cubicBezTo>
                  <a:cubicBezTo>
                    <a:pt x="149" y="210"/>
                    <a:pt x="192" y="163"/>
                    <a:pt x="206" y="120"/>
                  </a:cubicBezTo>
                  <a:cubicBezTo>
                    <a:pt x="206" y="83"/>
                    <a:pt x="206" y="66"/>
                    <a:pt x="190" y="50"/>
                  </a:cubicBezTo>
                  <a:cubicBezTo>
                    <a:pt x="173" y="17"/>
                    <a:pt x="136"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
            <p:cNvSpPr/>
            <p:nvPr/>
          </p:nvSpPr>
          <p:spPr>
            <a:xfrm>
              <a:off x="4230125" y="3065150"/>
              <a:ext cx="5600" cy="5300"/>
            </a:xfrm>
            <a:custGeom>
              <a:avLst/>
              <a:gdLst/>
              <a:ahLst/>
              <a:cxnLst/>
              <a:rect l="l" t="t" r="r" b="b"/>
              <a:pathLst>
                <a:path w="224" h="212" extrusionOk="0">
                  <a:moveTo>
                    <a:pt x="93" y="1"/>
                  </a:moveTo>
                  <a:cubicBezTo>
                    <a:pt x="51" y="1"/>
                    <a:pt x="14" y="33"/>
                    <a:pt x="1" y="92"/>
                  </a:cubicBezTo>
                  <a:cubicBezTo>
                    <a:pt x="1" y="108"/>
                    <a:pt x="1" y="125"/>
                    <a:pt x="17" y="145"/>
                  </a:cubicBezTo>
                  <a:cubicBezTo>
                    <a:pt x="17" y="145"/>
                    <a:pt x="17" y="162"/>
                    <a:pt x="34" y="162"/>
                  </a:cubicBezTo>
                  <a:cubicBezTo>
                    <a:pt x="34" y="178"/>
                    <a:pt x="67" y="195"/>
                    <a:pt x="104" y="211"/>
                  </a:cubicBezTo>
                  <a:cubicBezTo>
                    <a:pt x="153" y="211"/>
                    <a:pt x="207" y="178"/>
                    <a:pt x="207" y="125"/>
                  </a:cubicBezTo>
                  <a:cubicBezTo>
                    <a:pt x="223" y="92"/>
                    <a:pt x="207" y="59"/>
                    <a:pt x="186" y="42"/>
                  </a:cubicBezTo>
                  <a:cubicBezTo>
                    <a:pt x="170"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
            <p:cNvSpPr/>
            <p:nvPr/>
          </p:nvSpPr>
          <p:spPr>
            <a:xfrm>
              <a:off x="4223225" y="3106750"/>
              <a:ext cx="5600" cy="5200"/>
            </a:xfrm>
            <a:custGeom>
              <a:avLst/>
              <a:gdLst/>
              <a:ahLst/>
              <a:cxnLst/>
              <a:rect l="l" t="t" r="r" b="b"/>
              <a:pathLst>
                <a:path w="224" h="208" extrusionOk="0">
                  <a:moveTo>
                    <a:pt x="114" y="1"/>
                  </a:moveTo>
                  <a:cubicBezTo>
                    <a:pt x="101" y="1"/>
                    <a:pt x="86" y="3"/>
                    <a:pt x="71" y="7"/>
                  </a:cubicBezTo>
                  <a:cubicBezTo>
                    <a:pt x="17" y="27"/>
                    <a:pt x="1" y="93"/>
                    <a:pt x="17" y="147"/>
                  </a:cubicBezTo>
                  <a:cubicBezTo>
                    <a:pt x="17" y="163"/>
                    <a:pt x="34" y="180"/>
                    <a:pt x="50" y="180"/>
                  </a:cubicBezTo>
                  <a:cubicBezTo>
                    <a:pt x="62" y="199"/>
                    <a:pt x="84" y="207"/>
                    <a:pt x="107" y="207"/>
                  </a:cubicBezTo>
                  <a:cubicBezTo>
                    <a:pt x="123" y="207"/>
                    <a:pt x="139" y="203"/>
                    <a:pt x="153" y="196"/>
                  </a:cubicBezTo>
                  <a:cubicBezTo>
                    <a:pt x="190" y="196"/>
                    <a:pt x="207" y="163"/>
                    <a:pt x="223" y="110"/>
                  </a:cubicBezTo>
                  <a:cubicBezTo>
                    <a:pt x="223" y="93"/>
                    <a:pt x="223" y="93"/>
                    <a:pt x="207" y="77"/>
                  </a:cubicBezTo>
                  <a:cubicBezTo>
                    <a:pt x="194" y="23"/>
                    <a:pt x="16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
            <p:cNvSpPr/>
            <p:nvPr/>
          </p:nvSpPr>
          <p:spPr>
            <a:xfrm>
              <a:off x="4237350" y="3101600"/>
              <a:ext cx="5700" cy="5075"/>
            </a:xfrm>
            <a:custGeom>
              <a:avLst/>
              <a:gdLst/>
              <a:ahLst/>
              <a:cxnLst/>
              <a:rect l="l" t="t" r="r" b="b"/>
              <a:pathLst>
                <a:path w="228" h="203" extrusionOk="0">
                  <a:moveTo>
                    <a:pt x="111" y="0"/>
                  </a:moveTo>
                  <a:cubicBezTo>
                    <a:pt x="98" y="0"/>
                    <a:pt x="84" y="2"/>
                    <a:pt x="70" y="6"/>
                  </a:cubicBezTo>
                  <a:cubicBezTo>
                    <a:pt x="21" y="27"/>
                    <a:pt x="0" y="77"/>
                    <a:pt x="21" y="147"/>
                  </a:cubicBezTo>
                  <a:cubicBezTo>
                    <a:pt x="21" y="147"/>
                    <a:pt x="37" y="163"/>
                    <a:pt x="37" y="180"/>
                  </a:cubicBezTo>
                  <a:cubicBezTo>
                    <a:pt x="61" y="191"/>
                    <a:pt x="84" y="203"/>
                    <a:pt x="115" y="203"/>
                  </a:cubicBezTo>
                  <a:cubicBezTo>
                    <a:pt x="127" y="203"/>
                    <a:pt x="141" y="201"/>
                    <a:pt x="157" y="196"/>
                  </a:cubicBezTo>
                  <a:cubicBezTo>
                    <a:pt x="190" y="180"/>
                    <a:pt x="207" y="147"/>
                    <a:pt x="227" y="110"/>
                  </a:cubicBezTo>
                  <a:cubicBezTo>
                    <a:pt x="227" y="93"/>
                    <a:pt x="227" y="77"/>
                    <a:pt x="207" y="60"/>
                  </a:cubicBezTo>
                  <a:cubicBezTo>
                    <a:pt x="194" y="20"/>
                    <a:pt x="154"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
            <p:cNvSpPr/>
            <p:nvPr/>
          </p:nvSpPr>
          <p:spPr>
            <a:xfrm>
              <a:off x="4243025" y="3140000"/>
              <a:ext cx="5575" cy="5175"/>
            </a:xfrm>
            <a:custGeom>
              <a:avLst/>
              <a:gdLst/>
              <a:ahLst/>
              <a:cxnLst/>
              <a:rect l="l" t="t" r="r" b="b"/>
              <a:pathLst>
                <a:path w="223" h="207" extrusionOk="0">
                  <a:moveTo>
                    <a:pt x="136" y="0"/>
                  </a:moveTo>
                  <a:cubicBezTo>
                    <a:pt x="66" y="0"/>
                    <a:pt x="17" y="37"/>
                    <a:pt x="17" y="87"/>
                  </a:cubicBezTo>
                  <a:cubicBezTo>
                    <a:pt x="0" y="103"/>
                    <a:pt x="17" y="120"/>
                    <a:pt x="17" y="140"/>
                  </a:cubicBezTo>
                  <a:cubicBezTo>
                    <a:pt x="17" y="157"/>
                    <a:pt x="17" y="157"/>
                    <a:pt x="33" y="173"/>
                  </a:cubicBezTo>
                  <a:cubicBezTo>
                    <a:pt x="50" y="190"/>
                    <a:pt x="66" y="206"/>
                    <a:pt x="103" y="206"/>
                  </a:cubicBezTo>
                  <a:cubicBezTo>
                    <a:pt x="120" y="206"/>
                    <a:pt x="153" y="206"/>
                    <a:pt x="169" y="190"/>
                  </a:cubicBezTo>
                  <a:cubicBezTo>
                    <a:pt x="206" y="173"/>
                    <a:pt x="206" y="140"/>
                    <a:pt x="223" y="120"/>
                  </a:cubicBezTo>
                  <a:cubicBezTo>
                    <a:pt x="223" y="87"/>
                    <a:pt x="223" y="70"/>
                    <a:pt x="206" y="37"/>
                  </a:cubicBezTo>
                  <a:cubicBezTo>
                    <a:pt x="186"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
            <p:cNvSpPr/>
            <p:nvPr/>
          </p:nvSpPr>
          <p:spPr>
            <a:xfrm>
              <a:off x="4238675" y="3089150"/>
              <a:ext cx="5200" cy="5400"/>
            </a:xfrm>
            <a:custGeom>
              <a:avLst/>
              <a:gdLst/>
              <a:ahLst/>
              <a:cxnLst/>
              <a:rect l="l" t="t" r="r" b="b"/>
              <a:pathLst>
                <a:path w="208" h="216" extrusionOk="0">
                  <a:moveTo>
                    <a:pt x="96" y="0"/>
                  </a:moveTo>
                  <a:cubicBezTo>
                    <a:pt x="65" y="0"/>
                    <a:pt x="35" y="13"/>
                    <a:pt x="17" y="43"/>
                  </a:cubicBezTo>
                  <a:cubicBezTo>
                    <a:pt x="1" y="59"/>
                    <a:pt x="1" y="92"/>
                    <a:pt x="1" y="113"/>
                  </a:cubicBezTo>
                  <a:lnTo>
                    <a:pt x="1" y="146"/>
                  </a:lnTo>
                  <a:cubicBezTo>
                    <a:pt x="17" y="162"/>
                    <a:pt x="17" y="179"/>
                    <a:pt x="34" y="179"/>
                  </a:cubicBezTo>
                  <a:cubicBezTo>
                    <a:pt x="71" y="195"/>
                    <a:pt x="88" y="216"/>
                    <a:pt x="121" y="216"/>
                  </a:cubicBezTo>
                  <a:cubicBezTo>
                    <a:pt x="137" y="216"/>
                    <a:pt x="174" y="195"/>
                    <a:pt x="191" y="162"/>
                  </a:cubicBezTo>
                  <a:cubicBezTo>
                    <a:pt x="207" y="146"/>
                    <a:pt x="207" y="129"/>
                    <a:pt x="207" y="92"/>
                  </a:cubicBezTo>
                  <a:cubicBezTo>
                    <a:pt x="207" y="59"/>
                    <a:pt x="191" y="43"/>
                    <a:pt x="174" y="26"/>
                  </a:cubicBezTo>
                  <a:cubicBezTo>
                    <a:pt x="150" y="9"/>
                    <a:pt x="12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
            <p:cNvSpPr/>
            <p:nvPr/>
          </p:nvSpPr>
          <p:spPr>
            <a:xfrm>
              <a:off x="4235275" y="3116800"/>
              <a:ext cx="5200" cy="5275"/>
            </a:xfrm>
            <a:custGeom>
              <a:avLst/>
              <a:gdLst/>
              <a:ahLst/>
              <a:cxnLst/>
              <a:rect l="l" t="t" r="r" b="b"/>
              <a:pathLst>
                <a:path w="208" h="211" extrusionOk="0">
                  <a:moveTo>
                    <a:pt x="120" y="0"/>
                  </a:moveTo>
                  <a:cubicBezTo>
                    <a:pt x="50" y="0"/>
                    <a:pt x="1" y="38"/>
                    <a:pt x="1" y="87"/>
                  </a:cubicBezTo>
                  <a:lnTo>
                    <a:pt x="1" y="157"/>
                  </a:lnTo>
                  <a:cubicBezTo>
                    <a:pt x="17" y="174"/>
                    <a:pt x="50" y="207"/>
                    <a:pt x="83" y="207"/>
                  </a:cubicBezTo>
                  <a:cubicBezTo>
                    <a:pt x="93" y="209"/>
                    <a:pt x="102" y="211"/>
                    <a:pt x="110" y="211"/>
                  </a:cubicBezTo>
                  <a:cubicBezTo>
                    <a:pt x="153" y="211"/>
                    <a:pt x="190" y="178"/>
                    <a:pt x="207" y="120"/>
                  </a:cubicBezTo>
                  <a:cubicBezTo>
                    <a:pt x="207" y="103"/>
                    <a:pt x="207" y="70"/>
                    <a:pt x="186" y="54"/>
                  </a:cubicBezTo>
                  <a:cubicBezTo>
                    <a:pt x="170" y="38"/>
                    <a:pt x="13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
            <p:cNvSpPr/>
            <p:nvPr/>
          </p:nvSpPr>
          <p:spPr>
            <a:xfrm>
              <a:off x="4222825" y="3119775"/>
              <a:ext cx="5575" cy="5425"/>
            </a:xfrm>
            <a:custGeom>
              <a:avLst/>
              <a:gdLst/>
              <a:ahLst/>
              <a:cxnLst/>
              <a:rect l="l" t="t" r="r" b="b"/>
              <a:pathLst>
                <a:path w="223" h="217" extrusionOk="0">
                  <a:moveTo>
                    <a:pt x="103" y="1"/>
                  </a:moveTo>
                  <a:cubicBezTo>
                    <a:pt x="66" y="22"/>
                    <a:pt x="50" y="22"/>
                    <a:pt x="33" y="55"/>
                  </a:cubicBezTo>
                  <a:cubicBezTo>
                    <a:pt x="17" y="71"/>
                    <a:pt x="0" y="104"/>
                    <a:pt x="0" y="125"/>
                  </a:cubicBezTo>
                  <a:cubicBezTo>
                    <a:pt x="17" y="141"/>
                    <a:pt x="17" y="141"/>
                    <a:pt x="17" y="158"/>
                  </a:cubicBezTo>
                  <a:cubicBezTo>
                    <a:pt x="17" y="174"/>
                    <a:pt x="33" y="174"/>
                    <a:pt x="50" y="191"/>
                  </a:cubicBezTo>
                  <a:cubicBezTo>
                    <a:pt x="66" y="207"/>
                    <a:pt x="89" y="217"/>
                    <a:pt x="113" y="217"/>
                  </a:cubicBezTo>
                  <a:cubicBezTo>
                    <a:pt x="141" y="217"/>
                    <a:pt x="169" y="203"/>
                    <a:pt x="190" y="174"/>
                  </a:cubicBezTo>
                  <a:cubicBezTo>
                    <a:pt x="206" y="158"/>
                    <a:pt x="223" y="125"/>
                    <a:pt x="223" y="104"/>
                  </a:cubicBezTo>
                  <a:cubicBezTo>
                    <a:pt x="206" y="71"/>
                    <a:pt x="206" y="55"/>
                    <a:pt x="169" y="38"/>
                  </a:cubicBezTo>
                  <a:cubicBezTo>
                    <a:pt x="153" y="22"/>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
            <p:cNvSpPr/>
            <p:nvPr/>
          </p:nvSpPr>
          <p:spPr>
            <a:xfrm>
              <a:off x="4216325" y="3071750"/>
              <a:ext cx="5175" cy="5175"/>
            </a:xfrm>
            <a:custGeom>
              <a:avLst/>
              <a:gdLst/>
              <a:ahLst/>
              <a:cxnLst/>
              <a:rect l="l" t="t" r="r" b="b"/>
              <a:pathLst>
                <a:path w="207" h="207" extrusionOk="0">
                  <a:moveTo>
                    <a:pt x="120" y="1"/>
                  </a:moveTo>
                  <a:cubicBezTo>
                    <a:pt x="70" y="1"/>
                    <a:pt x="0" y="34"/>
                    <a:pt x="0" y="87"/>
                  </a:cubicBezTo>
                  <a:lnTo>
                    <a:pt x="0" y="137"/>
                  </a:lnTo>
                  <a:cubicBezTo>
                    <a:pt x="17" y="153"/>
                    <a:pt x="17" y="153"/>
                    <a:pt x="17" y="170"/>
                  </a:cubicBezTo>
                  <a:cubicBezTo>
                    <a:pt x="37" y="190"/>
                    <a:pt x="54" y="207"/>
                    <a:pt x="87" y="207"/>
                  </a:cubicBezTo>
                  <a:cubicBezTo>
                    <a:pt x="120" y="207"/>
                    <a:pt x="140" y="207"/>
                    <a:pt x="173" y="190"/>
                  </a:cubicBezTo>
                  <a:cubicBezTo>
                    <a:pt x="190" y="170"/>
                    <a:pt x="206" y="153"/>
                    <a:pt x="206" y="120"/>
                  </a:cubicBezTo>
                  <a:cubicBezTo>
                    <a:pt x="206" y="87"/>
                    <a:pt x="206" y="67"/>
                    <a:pt x="190" y="50"/>
                  </a:cubicBezTo>
                  <a:cubicBezTo>
                    <a:pt x="173"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
            <p:cNvSpPr/>
            <p:nvPr/>
          </p:nvSpPr>
          <p:spPr>
            <a:xfrm>
              <a:off x="4218075" y="2979250"/>
              <a:ext cx="6000" cy="5075"/>
            </a:xfrm>
            <a:custGeom>
              <a:avLst/>
              <a:gdLst/>
              <a:ahLst/>
              <a:cxnLst/>
              <a:rect l="l" t="t" r="r" b="b"/>
              <a:pathLst>
                <a:path w="240" h="203" extrusionOk="0">
                  <a:moveTo>
                    <a:pt x="124" y="0"/>
                  </a:moveTo>
                  <a:cubicBezTo>
                    <a:pt x="112" y="0"/>
                    <a:pt x="99" y="2"/>
                    <a:pt x="87" y="7"/>
                  </a:cubicBezTo>
                  <a:cubicBezTo>
                    <a:pt x="17" y="23"/>
                    <a:pt x="0" y="93"/>
                    <a:pt x="17" y="143"/>
                  </a:cubicBezTo>
                  <a:cubicBezTo>
                    <a:pt x="29" y="183"/>
                    <a:pt x="72" y="202"/>
                    <a:pt x="114" y="202"/>
                  </a:cubicBezTo>
                  <a:cubicBezTo>
                    <a:pt x="127" y="202"/>
                    <a:pt x="141" y="200"/>
                    <a:pt x="153" y="196"/>
                  </a:cubicBezTo>
                  <a:cubicBezTo>
                    <a:pt x="207" y="180"/>
                    <a:pt x="240" y="126"/>
                    <a:pt x="207" y="56"/>
                  </a:cubicBezTo>
                  <a:cubicBezTo>
                    <a:pt x="194" y="19"/>
                    <a:pt x="16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
            <p:cNvSpPr/>
            <p:nvPr/>
          </p:nvSpPr>
          <p:spPr>
            <a:xfrm>
              <a:off x="4215900" y="2992125"/>
              <a:ext cx="5600" cy="5075"/>
            </a:xfrm>
            <a:custGeom>
              <a:avLst/>
              <a:gdLst/>
              <a:ahLst/>
              <a:cxnLst/>
              <a:rect l="l" t="t" r="r" b="b"/>
              <a:pathLst>
                <a:path w="224" h="203" extrusionOk="0">
                  <a:moveTo>
                    <a:pt x="112" y="0"/>
                  </a:moveTo>
                  <a:cubicBezTo>
                    <a:pt x="83" y="0"/>
                    <a:pt x="54" y="13"/>
                    <a:pt x="34" y="40"/>
                  </a:cubicBezTo>
                  <a:cubicBezTo>
                    <a:pt x="17" y="56"/>
                    <a:pt x="1" y="94"/>
                    <a:pt x="1" y="110"/>
                  </a:cubicBezTo>
                  <a:cubicBezTo>
                    <a:pt x="1" y="127"/>
                    <a:pt x="17" y="127"/>
                    <a:pt x="17" y="143"/>
                  </a:cubicBezTo>
                  <a:cubicBezTo>
                    <a:pt x="17" y="159"/>
                    <a:pt x="34" y="180"/>
                    <a:pt x="54" y="180"/>
                  </a:cubicBezTo>
                  <a:cubicBezTo>
                    <a:pt x="69" y="195"/>
                    <a:pt x="91" y="203"/>
                    <a:pt x="113" y="203"/>
                  </a:cubicBezTo>
                  <a:cubicBezTo>
                    <a:pt x="142" y="203"/>
                    <a:pt x="172" y="190"/>
                    <a:pt x="190" y="159"/>
                  </a:cubicBezTo>
                  <a:cubicBezTo>
                    <a:pt x="207" y="143"/>
                    <a:pt x="223" y="127"/>
                    <a:pt x="207" y="94"/>
                  </a:cubicBezTo>
                  <a:cubicBezTo>
                    <a:pt x="207" y="56"/>
                    <a:pt x="207" y="40"/>
                    <a:pt x="174" y="23"/>
                  </a:cubicBezTo>
                  <a:cubicBezTo>
                    <a:pt x="157" y="9"/>
                    <a:pt x="135"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
            <p:cNvSpPr/>
            <p:nvPr/>
          </p:nvSpPr>
          <p:spPr>
            <a:xfrm>
              <a:off x="4218900" y="2965025"/>
              <a:ext cx="5600" cy="5075"/>
            </a:xfrm>
            <a:custGeom>
              <a:avLst/>
              <a:gdLst/>
              <a:ahLst/>
              <a:cxnLst/>
              <a:rect l="l" t="t" r="r" b="b"/>
              <a:pathLst>
                <a:path w="224" h="203" extrusionOk="0">
                  <a:moveTo>
                    <a:pt x="110" y="1"/>
                  </a:moveTo>
                  <a:cubicBezTo>
                    <a:pt x="96" y="1"/>
                    <a:pt x="83" y="3"/>
                    <a:pt x="70" y="7"/>
                  </a:cubicBezTo>
                  <a:cubicBezTo>
                    <a:pt x="17" y="27"/>
                    <a:pt x="0" y="77"/>
                    <a:pt x="17" y="147"/>
                  </a:cubicBezTo>
                  <a:cubicBezTo>
                    <a:pt x="32" y="184"/>
                    <a:pt x="73" y="202"/>
                    <a:pt x="115" y="202"/>
                  </a:cubicBezTo>
                  <a:cubicBezTo>
                    <a:pt x="129" y="202"/>
                    <a:pt x="144" y="200"/>
                    <a:pt x="157" y="196"/>
                  </a:cubicBezTo>
                  <a:cubicBezTo>
                    <a:pt x="207" y="180"/>
                    <a:pt x="223" y="110"/>
                    <a:pt x="207" y="60"/>
                  </a:cubicBezTo>
                  <a:cubicBezTo>
                    <a:pt x="194" y="20"/>
                    <a:pt x="151"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
            <p:cNvSpPr/>
            <p:nvPr/>
          </p:nvSpPr>
          <p:spPr>
            <a:xfrm>
              <a:off x="4220650" y="3043825"/>
              <a:ext cx="5600" cy="5175"/>
            </a:xfrm>
            <a:custGeom>
              <a:avLst/>
              <a:gdLst/>
              <a:ahLst/>
              <a:cxnLst/>
              <a:rect l="l" t="t" r="r" b="b"/>
              <a:pathLst>
                <a:path w="224" h="207" extrusionOk="0">
                  <a:moveTo>
                    <a:pt x="120" y="0"/>
                  </a:moveTo>
                  <a:cubicBezTo>
                    <a:pt x="104" y="0"/>
                    <a:pt x="71" y="0"/>
                    <a:pt x="50" y="17"/>
                  </a:cubicBezTo>
                  <a:cubicBezTo>
                    <a:pt x="17" y="33"/>
                    <a:pt x="17" y="50"/>
                    <a:pt x="0" y="87"/>
                  </a:cubicBezTo>
                  <a:cubicBezTo>
                    <a:pt x="0" y="103"/>
                    <a:pt x="0" y="120"/>
                    <a:pt x="17" y="136"/>
                  </a:cubicBezTo>
                  <a:lnTo>
                    <a:pt x="17" y="153"/>
                  </a:lnTo>
                  <a:cubicBezTo>
                    <a:pt x="33" y="190"/>
                    <a:pt x="71" y="190"/>
                    <a:pt x="87" y="207"/>
                  </a:cubicBezTo>
                  <a:cubicBezTo>
                    <a:pt x="153" y="207"/>
                    <a:pt x="207" y="174"/>
                    <a:pt x="207" y="120"/>
                  </a:cubicBezTo>
                  <a:cubicBezTo>
                    <a:pt x="223" y="87"/>
                    <a:pt x="207" y="70"/>
                    <a:pt x="190" y="33"/>
                  </a:cubicBezTo>
                  <a:cubicBezTo>
                    <a:pt x="174"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
            <p:cNvSpPr/>
            <p:nvPr/>
          </p:nvSpPr>
          <p:spPr>
            <a:xfrm>
              <a:off x="4221475" y="3030125"/>
              <a:ext cx="5600" cy="5325"/>
            </a:xfrm>
            <a:custGeom>
              <a:avLst/>
              <a:gdLst/>
              <a:ahLst/>
              <a:cxnLst/>
              <a:rect l="l" t="t" r="r" b="b"/>
              <a:pathLst>
                <a:path w="224" h="213" extrusionOk="0">
                  <a:moveTo>
                    <a:pt x="120" y="0"/>
                  </a:moveTo>
                  <a:cubicBezTo>
                    <a:pt x="120" y="0"/>
                    <a:pt x="104" y="0"/>
                    <a:pt x="87" y="17"/>
                  </a:cubicBezTo>
                  <a:cubicBezTo>
                    <a:pt x="17" y="33"/>
                    <a:pt x="0" y="83"/>
                    <a:pt x="17" y="153"/>
                  </a:cubicBezTo>
                  <a:cubicBezTo>
                    <a:pt x="32" y="193"/>
                    <a:pt x="74" y="212"/>
                    <a:pt x="116" y="212"/>
                  </a:cubicBezTo>
                  <a:cubicBezTo>
                    <a:pt x="130" y="212"/>
                    <a:pt x="144" y="210"/>
                    <a:pt x="157" y="206"/>
                  </a:cubicBezTo>
                  <a:cubicBezTo>
                    <a:pt x="174" y="206"/>
                    <a:pt x="190" y="186"/>
                    <a:pt x="190" y="169"/>
                  </a:cubicBezTo>
                  <a:cubicBezTo>
                    <a:pt x="223" y="153"/>
                    <a:pt x="223" y="103"/>
                    <a:pt x="223" y="66"/>
                  </a:cubicBezTo>
                  <a:cubicBezTo>
                    <a:pt x="207" y="33"/>
                    <a:pt x="174"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
            <p:cNvSpPr/>
            <p:nvPr/>
          </p:nvSpPr>
          <p:spPr>
            <a:xfrm>
              <a:off x="4215500" y="3006400"/>
              <a:ext cx="5575" cy="5300"/>
            </a:xfrm>
            <a:custGeom>
              <a:avLst/>
              <a:gdLst/>
              <a:ahLst/>
              <a:cxnLst/>
              <a:rect l="l" t="t" r="r" b="b"/>
              <a:pathLst>
                <a:path w="223" h="212" extrusionOk="0">
                  <a:moveTo>
                    <a:pt x="136" y="1"/>
                  </a:moveTo>
                  <a:cubicBezTo>
                    <a:pt x="87" y="1"/>
                    <a:pt x="33" y="21"/>
                    <a:pt x="17" y="71"/>
                  </a:cubicBezTo>
                  <a:lnTo>
                    <a:pt x="17" y="87"/>
                  </a:lnTo>
                  <a:cubicBezTo>
                    <a:pt x="0" y="104"/>
                    <a:pt x="17" y="124"/>
                    <a:pt x="17" y="141"/>
                  </a:cubicBezTo>
                  <a:cubicBezTo>
                    <a:pt x="33" y="174"/>
                    <a:pt x="50" y="190"/>
                    <a:pt x="70" y="207"/>
                  </a:cubicBezTo>
                  <a:lnTo>
                    <a:pt x="103" y="207"/>
                  </a:lnTo>
                  <a:cubicBezTo>
                    <a:pt x="111" y="210"/>
                    <a:pt x="118" y="211"/>
                    <a:pt x="126" y="211"/>
                  </a:cubicBezTo>
                  <a:cubicBezTo>
                    <a:pt x="168" y="211"/>
                    <a:pt x="209" y="166"/>
                    <a:pt x="223" y="124"/>
                  </a:cubicBezTo>
                  <a:cubicBezTo>
                    <a:pt x="223" y="87"/>
                    <a:pt x="223" y="71"/>
                    <a:pt x="206" y="54"/>
                  </a:cubicBezTo>
                  <a:cubicBezTo>
                    <a:pt x="190" y="2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
            <p:cNvSpPr/>
            <p:nvPr/>
          </p:nvSpPr>
          <p:spPr>
            <a:xfrm>
              <a:off x="4216325" y="3087625"/>
              <a:ext cx="5575" cy="5350"/>
            </a:xfrm>
            <a:custGeom>
              <a:avLst/>
              <a:gdLst/>
              <a:ahLst/>
              <a:cxnLst/>
              <a:rect l="l" t="t" r="r" b="b"/>
              <a:pathLst>
                <a:path w="223" h="214" extrusionOk="0">
                  <a:moveTo>
                    <a:pt x="103" y="1"/>
                  </a:moveTo>
                  <a:cubicBezTo>
                    <a:pt x="70" y="1"/>
                    <a:pt x="54" y="17"/>
                    <a:pt x="37" y="50"/>
                  </a:cubicBezTo>
                  <a:cubicBezTo>
                    <a:pt x="17" y="71"/>
                    <a:pt x="0" y="87"/>
                    <a:pt x="0" y="120"/>
                  </a:cubicBezTo>
                  <a:cubicBezTo>
                    <a:pt x="0" y="120"/>
                    <a:pt x="0" y="137"/>
                    <a:pt x="17" y="137"/>
                  </a:cubicBezTo>
                  <a:cubicBezTo>
                    <a:pt x="17" y="153"/>
                    <a:pt x="37" y="174"/>
                    <a:pt x="54" y="190"/>
                  </a:cubicBezTo>
                  <a:cubicBezTo>
                    <a:pt x="69" y="205"/>
                    <a:pt x="91" y="213"/>
                    <a:pt x="114" y="213"/>
                  </a:cubicBezTo>
                  <a:cubicBezTo>
                    <a:pt x="142" y="213"/>
                    <a:pt x="172" y="201"/>
                    <a:pt x="190" y="174"/>
                  </a:cubicBezTo>
                  <a:cubicBezTo>
                    <a:pt x="223" y="120"/>
                    <a:pt x="223" y="71"/>
                    <a:pt x="173" y="34"/>
                  </a:cubicBezTo>
                  <a:cubicBezTo>
                    <a:pt x="157" y="17"/>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
            <p:cNvSpPr/>
            <p:nvPr/>
          </p:nvSpPr>
          <p:spPr>
            <a:xfrm>
              <a:off x="4218475" y="3057600"/>
              <a:ext cx="5200" cy="5100"/>
            </a:xfrm>
            <a:custGeom>
              <a:avLst/>
              <a:gdLst/>
              <a:ahLst/>
              <a:cxnLst/>
              <a:rect l="l" t="t" r="r" b="b"/>
              <a:pathLst>
                <a:path w="208" h="204" extrusionOk="0">
                  <a:moveTo>
                    <a:pt x="103" y="1"/>
                  </a:moveTo>
                  <a:cubicBezTo>
                    <a:pt x="75" y="1"/>
                    <a:pt x="47" y="15"/>
                    <a:pt x="17" y="35"/>
                  </a:cubicBezTo>
                  <a:cubicBezTo>
                    <a:pt x="1" y="68"/>
                    <a:pt x="1" y="84"/>
                    <a:pt x="1" y="117"/>
                  </a:cubicBezTo>
                  <a:cubicBezTo>
                    <a:pt x="1" y="117"/>
                    <a:pt x="1" y="138"/>
                    <a:pt x="17" y="138"/>
                  </a:cubicBezTo>
                  <a:cubicBezTo>
                    <a:pt x="17" y="154"/>
                    <a:pt x="34" y="171"/>
                    <a:pt x="34" y="187"/>
                  </a:cubicBezTo>
                  <a:cubicBezTo>
                    <a:pt x="71" y="204"/>
                    <a:pt x="87" y="204"/>
                    <a:pt x="120" y="204"/>
                  </a:cubicBezTo>
                  <a:cubicBezTo>
                    <a:pt x="158" y="204"/>
                    <a:pt x="174" y="187"/>
                    <a:pt x="191" y="171"/>
                  </a:cubicBezTo>
                  <a:cubicBezTo>
                    <a:pt x="207" y="154"/>
                    <a:pt x="207" y="117"/>
                    <a:pt x="207" y="101"/>
                  </a:cubicBezTo>
                  <a:cubicBezTo>
                    <a:pt x="207" y="68"/>
                    <a:pt x="191" y="51"/>
                    <a:pt x="174" y="35"/>
                  </a:cubicBezTo>
                  <a:cubicBezTo>
                    <a:pt x="150" y="10"/>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
            <p:cNvSpPr/>
            <p:nvPr/>
          </p:nvSpPr>
          <p:spPr>
            <a:xfrm>
              <a:off x="4296625" y="3057125"/>
              <a:ext cx="5675" cy="5200"/>
            </a:xfrm>
            <a:custGeom>
              <a:avLst/>
              <a:gdLst/>
              <a:ahLst/>
              <a:cxnLst/>
              <a:rect l="l" t="t" r="r" b="b"/>
              <a:pathLst>
                <a:path w="227" h="208" extrusionOk="0">
                  <a:moveTo>
                    <a:pt x="87" y="0"/>
                  </a:moveTo>
                  <a:cubicBezTo>
                    <a:pt x="70" y="0"/>
                    <a:pt x="37" y="17"/>
                    <a:pt x="21" y="33"/>
                  </a:cubicBezTo>
                  <a:cubicBezTo>
                    <a:pt x="0" y="70"/>
                    <a:pt x="0" y="87"/>
                    <a:pt x="0" y="120"/>
                  </a:cubicBezTo>
                  <a:lnTo>
                    <a:pt x="0" y="136"/>
                  </a:lnTo>
                  <a:cubicBezTo>
                    <a:pt x="21" y="157"/>
                    <a:pt x="21" y="173"/>
                    <a:pt x="37" y="190"/>
                  </a:cubicBezTo>
                  <a:cubicBezTo>
                    <a:pt x="56" y="203"/>
                    <a:pt x="78" y="208"/>
                    <a:pt x="100" y="208"/>
                  </a:cubicBezTo>
                  <a:cubicBezTo>
                    <a:pt x="135" y="208"/>
                    <a:pt x="169" y="194"/>
                    <a:pt x="190" y="173"/>
                  </a:cubicBezTo>
                  <a:cubicBezTo>
                    <a:pt x="227" y="120"/>
                    <a:pt x="206" y="70"/>
                    <a:pt x="173" y="17"/>
                  </a:cubicBezTo>
                  <a:cubicBezTo>
                    <a:pt x="140"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
            <p:cNvSpPr/>
            <p:nvPr/>
          </p:nvSpPr>
          <p:spPr>
            <a:xfrm>
              <a:off x="4363200" y="3091950"/>
              <a:ext cx="5600" cy="5275"/>
            </a:xfrm>
            <a:custGeom>
              <a:avLst/>
              <a:gdLst/>
              <a:ahLst/>
              <a:cxnLst/>
              <a:rect l="l" t="t" r="r" b="b"/>
              <a:pathLst>
                <a:path w="224" h="211" extrusionOk="0">
                  <a:moveTo>
                    <a:pt x="120" y="1"/>
                  </a:moveTo>
                  <a:cubicBezTo>
                    <a:pt x="71" y="1"/>
                    <a:pt x="17" y="34"/>
                    <a:pt x="0" y="83"/>
                  </a:cubicBezTo>
                  <a:cubicBezTo>
                    <a:pt x="0" y="104"/>
                    <a:pt x="0" y="137"/>
                    <a:pt x="17" y="153"/>
                  </a:cubicBezTo>
                  <a:lnTo>
                    <a:pt x="38" y="170"/>
                  </a:lnTo>
                  <a:cubicBezTo>
                    <a:pt x="54" y="186"/>
                    <a:pt x="71" y="207"/>
                    <a:pt x="104" y="207"/>
                  </a:cubicBezTo>
                  <a:cubicBezTo>
                    <a:pt x="112" y="210"/>
                    <a:pt x="121" y="211"/>
                    <a:pt x="129" y="211"/>
                  </a:cubicBezTo>
                  <a:cubicBezTo>
                    <a:pt x="172" y="211"/>
                    <a:pt x="209" y="176"/>
                    <a:pt x="223" y="120"/>
                  </a:cubicBezTo>
                  <a:cubicBezTo>
                    <a:pt x="223" y="104"/>
                    <a:pt x="207" y="67"/>
                    <a:pt x="190" y="50"/>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
            <p:cNvSpPr/>
            <p:nvPr/>
          </p:nvSpPr>
          <p:spPr>
            <a:xfrm>
              <a:off x="4383400" y="3045575"/>
              <a:ext cx="3025" cy="5175"/>
            </a:xfrm>
            <a:custGeom>
              <a:avLst/>
              <a:gdLst/>
              <a:ahLst/>
              <a:cxnLst/>
              <a:rect l="l" t="t" r="r" b="b"/>
              <a:pathLst>
                <a:path w="121" h="207" extrusionOk="0">
                  <a:moveTo>
                    <a:pt x="120" y="0"/>
                  </a:moveTo>
                  <a:cubicBezTo>
                    <a:pt x="104" y="0"/>
                    <a:pt x="87" y="17"/>
                    <a:pt x="71" y="17"/>
                  </a:cubicBezTo>
                  <a:cubicBezTo>
                    <a:pt x="17" y="33"/>
                    <a:pt x="1" y="104"/>
                    <a:pt x="17" y="153"/>
                  </a:cubicBezTo>
                  <a:cubicBezTo>
                    <a:pt x="17" y="170"/>
                    <a:pt x="34" y="170"/>
                    <a:pt x="54" y="186"/>
                  </a:cubicBezTo>
                  <a:cubicBezTo>
                    <a:pt x="71" y="207"/>
                    <a:pt x="87" y="207"/>
                    <a:pt x="120" y="207"/>
                  </a:cubicBezTo>
                  <a:lnTo>
                    <a:pt x="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
            <p:cNvSpPr/>
            <p:nvPr/>
          </p:nvSpPr>
          <p:spPr>
            <a:xfrm>
              <a:off x="4122725" y="3108500"/>
              <a:ext cx="5175" cy="5075"/>
            </a:xfrm>
            <a:custGeom>
              <a:avLst/>
              <a:gdLst/>
              <a:ahLst/>
              <a:cxnLst/>
              <a:rect l="l" t="t" r="r" b="b"/>
              <a:pathLst>
                <a:path w="207" h="203" extrusionOk="0">
                  <a:moveTo>
                    <a:pt x="96" y="0"/>
                  </a:moveTo>
                  <a:cubicBezTo>
                    <a:pt x="65" y="0"/>
                    <a:pt x="35" y="12"/>
                    <a:pt x="17" y="40"/>
                  </a:cubicBezTo>
                  <a:cubicBezTo>
                    <a:pt x="1" y="60"/>
                    <a:pt x="1" y="77"/>
                    <a:pt x="1" y="110"/>
                  </a:cubicBezTo>
                  <a:lnTo>
                    <a:pt x="1" y="143"/>
                  </a:lnTo>
                  <a:lnTo>
                    <a:pt x="34" y="180"/>
                  </a:lnTo>
                  <a:cubicBezTo>
                    <a:pt x="58" y="195"/>
                    <a:pt x="84" y="203"/>
                    <a:pt x="110" y="203"/>
                  </a:cubicBezTo>
                  <a:cubicBezTo>
                    <a:pt x="141" y="203"/>
                    <a:pt x="170" y="191"/>
                    <a:pt x="190" y="163"/>
                  </a:cubicBezTo>
                  <a:cubicBezTo>
                    <a:pt x="207" y="143"/>
                    <a:pt x="207" y="110"/>
                    <a:pt x="207" y="93"/>
                  </a:cubicBezTo>
                  <a:cubicBezTo>
                    <a:pt x="207" y="60"/>
                    <a:pt x="190" y="40"/>
                    <a:pt x="174" y="23"/>
                  </a:cubicBezTo>
                  <a:cubicBezTo>
                    <a:pt x="150" y="8"/>
                    <a:pt x="12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
            <p:cNvSpPr/>
            <p:nvPr/>
          </p:nvSpPr>
          <p:spPr>
            <a:xfrm>
              <a:off x="4383000" y="2999200"/>
              <a:ext cx="850" cy="2075"/>
            </a:xfrm>
            <a:custGeom>
              <a:avLst/>
              <a:gdLst/>
              <a:ahLst/>
              <a:cxnLst/>
              <a:rect l="l" t="t" r="r" b="b"/>
              <a:pathLst>
                <a:path w="34" h="83" extrusionOk="0">
                  <a:moveTo>
                    <a:pt x="33" y="0"/>
                  </a:moveTo>
                  <a:lnTo>
                    <a:pt x="33" y="0"/>
                  </a:lnTo>
                  <a:cubicBezTo>
                    <a:pt x="33" y="17"/>
                    <a:pt x="17" y="50"/>
                    <a:pt x="0" y="83"/>
                  </a:cubicBezTo>
                  <a:lnTo>
                    <a:pt x="17" y="66"/>
                  </a:lnTo>
                  <a:cubicBezTo>
                    <a:pt x="33" y="50"/>
                    <a:pt x="33" y="17"/>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
            <p:cNvSpPr/>
            <p:nvPr/>
          </p:nvSpPr>
          <p:spPr>
            <a:xfrm>
              <a:off x="4369275" y="3066200"/>
              <a:ext cx="5175" cy="5275"/>
            </a:xfrm>
            <a:custGeom>
              <a:avLst/>
              <a:gdLst/>
              <a:ahLst/>
              <a:cxnLst/>
              <a:rect l="l" t="t" r="r" b="b"/>
              <a:pathLst>
                <a:path w="207" h="211" extrusionOk="0">
                  <a:moveTo>
                    <a:pt x="120" y="0"/>
                  </a:moveTo>
                  <a:cubicBezTo>
                    <a:pt x="67" y="0"/>
                    <a:pt x="17" y="33"/>
                    <a:pt x="1" y="83"/>
                  </a:cubicBezTo>
                  <a:lnTo>
                    <a:pt x="1" y="153"/>
                  </a:lnTo>
                  <a:cubicBezTo>
                    <a:pt x="17" y="153"/>
                    <a:pt x="17" y="169"/>
                    <a:pt x="17" y="169"/>
                  </a:cubicBezTo>
                  <a:cubicBezTo>
                    <a:pt x="34" y="186"/>
                    <a:pt x="67" y="206"/>
                    <a:pt x="83" y="206"/>
                  </a:cubicBezTo>
                  <a:cubicBezTo>
                    <a:pt x="94" y="209"/>
                    <a:pt x="105" y="210"/>
                    <a:pt x="115" y="210"/>
                  </a:cubicBezTo>
                  <a:cubicBezTo>
                    <a:pt x="169" y="210"/>
                    <a:pt x="207" y="175"/>
                    <a:pt x="207" y="120"/>
                  </a:cubicBezTo>
                  <a:cubicBezTo>
                    <a:pt x="207" y="103"/>
                    <a:pt x="207" y="66"/>
                    <a:pt x="186" y="50"/>
                  </a:cubicBezTo>
                  <a:cubicBezTo>
                    <a:pt x="170" y="33"/>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
            <p:cNvSpPr/>
            <p:nvPr/>
          </p:nvSpPr>
          <p:spPr>
            <a:xfrm>
              <a:off x="4376500" y="3010650"/>
              <a:ext cx="5175" cy="5275"/>
            </a:xfrm>
            <a:custGeom>
              <a:avLst/>
              <a:gdLst/>
              <a:ahLst/>
              <a:cxnLst/>
              <a:rect l="l" t="t" r="r" b="b"/>
              <a:pathLst>
                <a:path w="207" h="211" extrusionOk="0">
                  <a:moveTo>
                    <a:pt x="103" y="1"/>
                  </a:moveTo>
                  <a:cubicBezTo>
                    <a:pt x="58" y="1"/>
                    <a:pt x="18" y="44"/>
                    <a:pt x="0" y="91"/>
                  </a:cubicBezTo>
                  <a:lnTo>
                    <a:pt x="0" y="140"/>
                  </a:lnTo>
                  <a:cubicBezTo>
                    <a:pt x="21" y="140"/>
                    <a:pt x="21" y="161"/>
                    <a:pt x="21" y="161"/>
                  </a:cubicBezTo>
                  <a:cubicBezTo>
                    <a:pt x="37" y="194"/>
                    <a:pt x="54" y="210"/>
                    <a:pt x="87" y="210"/>
                  </a:cubicBezTo>
                  <a:cubicBezTo>
                    <a:pt x="124" y="210"/>
                    <a:pt x="140" y="210"/>
                    <a:pt x="173" y="194"/>
                  </a:cubicBezTo>
                  <a:cubicBezTo>
                    <a:pt x="190" y="177"/>
                    <a:pt x="206" y="140"/>
                    <a:pt x="206" y="124"/>
                  </a:cubicBezTo>
                  <a:cubicBezTo>
                    <a:pt x="206" y="91"/>
                    <a:pt x="206" y="74"/>
                    <a:pt x="190" y="37"/>
                  </a:cubicBezTo>
                  <a:cubicBezTo>
                    <a:pt x="173" y="20"/>
                    <a:pt x="157" y="4"/>
                    <a:pt x="124" y="4"/>
                  </a:cubicBezTo>
                  <a:cubicBezTo>
                    <a:pt x="117" y="2"/>
                    <a:pt x="11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
            <p:cNvSpPr/>
            <p:nvPr/>
          </p:nvSpPr>
          <p:spPr>
            <a:xfrm>
              <a:off x="4376500" y="3026600"/>
              <a:ext cx="5700" cy="5225"/>
            </a:xfrm>
            <a:custGeom>
              <a:avLst/>
              <a:gdLst/>
              <a:ahLst/>
              <a:cxnLst/>
              <a:rect l="l" t="t" r="r" b="b"/>
              <a:pathLst>
                <a:path w="228" h="209" extrusionOk="0">
                  <a:moveTo>
                    <a:pt x="103" y="1"/>
                  </a:moveTo>
                  <a:cubicBezTo>
                    <a:pt x="70" y="1"/>
                    <a:pt x="54" y="17"/>
                    <a:pt x="37" y="38"/>
                  </a:cubicBezTo>
                  <a:cubicBezTo>
                    <a:pt x="21" y="54"/>
                    <a:pt x="0" y="87"/>
                    <a:pt x="0" y="120"/>
                  </a:cubicBezTo>
                  <a:lnTo>
                    <a:pt x="21" y="141"/>
                  </a:lnTo>
                  <a:cubicBezTo>
                    <a:pt x="21" y="158"/>
                    <a:pt x="37" y="174"/>
                    <a:pt x="54" y="191"/>
                  </a:cubicBezTo>
                  <a:cubicBezTo>
                    <a:pt x="66" y="203"/>
                    <a:pt x="85" y="209"/>
                    <a:pt x="104" y="209"/>
                  </a:cubicBezTo>
                  <a:cubicBezTo>
                    <a:pt x="135" y="209"/>
                    <a:pt x="170" y="194"/>
                    <a:pt x="190" y="174"/>
                  </a:cubicBezTo>
                  <a:cubicBezTo>
                    <a:pt x="227" y="120"/>
                    <a:pt x="227" y="54"/>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
            <p:cNvSpPr/>
            <p:nvPr/>
          </p:nvSpPr>
          <p:spPr>
            <a:xfrm>
              <a:off x="4370100" y="3052375"/>
              <a:ext cx="5600" cy="5350"/>
            </a:xfrm>
            <a:custGeom>
              <a:avLst/>
              <a:gdLst/>
              <a:ahLst/>
              <a:cxnLst/>
              <a:rect l="l" t="t" r="r" b="b"/>
              <a:pathLst>
                <a:path w="224" h="214" extrusionOk="0">
                  <a:moveTo>
                    <a:pt x="120" y="1"/>
                  </a:moveTo>
                  <a:cubicBezTo>
                    <a:pt x="71" y="1"/>
                    <a:pt x="17" y="38"/>
                    <a:pt x="1" y="87"/>
                  </a:cubicBezTo>
                  <a:lnTo>
                    <a:pt x="1" y="141"/>
                  </a:lnTo>
                  <a:cubicBezTo>
                    <a:pt x="1" y="141"/>
                    <a:pt x="17" y="141"/>
                    <a:pt x="17" y="157"/>
                  </a:cubicBezTo>
                  <a:lnTo>
                    <a:pt x="17" y="174"/>
                  </a:lnTo>
                  <a:cubicBezTo>
                    <a:pt x="34" y="190"/>
                    <a:pt x="71" y="207"/>
                    <a:pt x="87" y="207"/>
                  </a:cubicBezTo>
                  <a:cubicBezTo>
                    <a:pt x="97" y="212"/>
                    <a:pt x="107" y="214"/>
                    <a:pt x="116" y="214"/>
                  </a:cubicBezTo>
                  <a:cubicBezTo>
                    <a:pt x="139" y="214"/>
                    <a:pt x="159" y="202"/>
                    <a:pt x="174" y="190"/>
                  </a:cubicBezTo>
                  <a:cubicBezTo>
                    <a:pt x="190" y="174"/>
                    <a:pt x="207" y="157"/>
                    <a:pt x="207" y="120"/>
                  </a:cubicBezTo>
                  <a:cubicBezTo>
                    <a:pt x="223" y="104"/>
                    <a:pt x="207" y="71"/>
                    <a:pt x="207" y="54"/>
                  </a:cubicBezTo>
                  <a:cubicBezTo>
                    <a:pt x="190" y="38"/>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
            <p:cNvSpPr/>
            <p:nvPr/>
          </p:nvSpPr>
          <p:spPr>
            <a:xfrm>
              <a:off x="4371350" y="3038500"/>
              <a:ext cx="5675" cy="5350"/>
            </a:xfrm>
            <a:custGeom>
              <a:avLst/>
              <a:gdLst/>
              <a:ahLst/>
              <a:cxnLst/>
              <a:rect l="l" t="t" r="r" b="b"/>
              <a:pathLst>
                <a:path w="227" h="214" extrusionOk="0">
                  <a:moveTo>
                    <a:pt x="103" y="0"/>
                  </a:moveTo>
                  <a:cubicBezTo>
                    <a:pt x="85" y="0"/>
                    <a:pt x="65" y="12"/>
                    <a:pt x="54" y="24"/>
                  </a:cubicBezTo>
                  <a:cubicBezTo>
                    <a:pt x="37" y="40"/>
                    <a:pt x="21" y="57"/>
                    <a:pt x="0" y="94"/>
                  </a:cubicBezTo>
                  <a:cubicBezTo>
                    <a:pt x="0" y="110"/>
                    <a:pt x="0" y="127"/>
                    <a:pt x="21" y="143"/>
                  </a:cubicBezTo>
                  <a:cubicBezTo>
                    <a:pt x="21" y="143"/>
                    <a:pt x="21" y="160"/>
                    <a:pt x="37" y="160"/>
                  </a:cubicBezTo>
                  <a:cubicBezTo>
                    <a:pt x="37" y="180"/>
                    <a:pt x="70" y="197"/>
                    <a:pt x="103" y="213"/>
                  </a:cubicBezTo>
                  <a:cubicBezTo>
                    <a:pt x="157" y="213"/>
                    <a:pt x="206" y="180"/>
                    <a:pt x="206" y="127"/>
                  </a:cubicBezTo>
                  <a:cubicBezTo>
                    <a:pt x="227" y="94"/>
                    <a:pt x="206" y="57"/>
                    <a:pt x="190" y="40"/>
                  </a:cubicBezTo>
                  <a:cubicBezTo>
                    <a:pt x="173" y="24"/>
                    <a:pt x="157" y="7"/>
                    <a:pt x="124" y="7"/>
                  </a:cubicBezTo>
                  <a:cubicBezTo>
                    <a:pt x="118" y="2"/>
                    <a:pt x="11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
            <p:cNvSpPr/>
            <p:nvPr/>
          </p:nvSpPr>
          <p:spPr>
            <a:xfrm>
              <a:off x="4227550" y="3158025"/>
              <a:ext cx="5175" cy="5275"/>
            </a:xfrm>
            <a:custGeom>
              <a:avLst/>
              <a:gdLst/>
              <a:ahLst/>
              <a:cxnLst/>
              <a:rect l="l" t="t" r="r" b="b"/>
              <a:pathLst>
                <a:path w="207" h="211" extrusionOk="0">
                  <a:moveTo>
                    <a:pt x="120" y="1"/>
                  </a:moveTo>
                  <a:cubicBezTo>
                    <a:pt x="50" y="1"/>
                    <a:pt x="1" y="38"/>
                    <a:pt x="1" y="87"/>
                  </a:cubicBezTo>
                  <a:lnTo>
                    <a:pt x="1" y="157"/>
                  </a:lnTo>
                  <a:cubicBezTo>
                    <a:pt x="1" y="157"/>
                    <a:pt x="1" y="174"/>
                    <a:pt x="17" y="174"/>
                  </a:cubicBezTo>
                  <a:cubicBezTo>
                    <a:pt x="34" y="190"/>
                    <a:pt x="50" y="207"/>
                    <a:pt x="83" y="207"/>
                  </a:cubicBezTo>
                  <a:cubicBezTo>
                    <a:pt x="92" y="210"/>
                    <a:pt x="101" y="211"/>
                    <a:pt x="110" y="211"/>
                  </a:cubicBezTo>
                  <a:cubicBezTo>
                    <a:pt x="153" y="211"/>
                    <a:pt x="190" y="178"/>
                    <a:pt x="207" y="120"/>
                  </a:cubicBezTo>
                  <a:cubicBezTo>
                    <a:pt x="207" y="104"/>
                    <a:pt x="207" y="71"/>
                    <a:pt x="186" y="54"/>
                  </a:cubicBezTo>
                  <a:cubicBezTo>
                    <a:pt x="170" y="38"/>
                    <a:pt x="13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
            <p:cNvSpPr/>
            <p:nvPr/>
          </p:nvSpPr>
          <p:spPr>
            <a:xfrm>
              <a:off x="4385975" y="3192875"/>
              <a:ext cx="450" cy="1675"/>
            </a:xfrm>
            <a:custGeom>
              <a:avLst/>
              <a:gdLst/>
              <a:ahLst/>
              <a:cxnLst/>
              <a:rect l="l" t="t" r="r" b="b"/>
              <a:pathLst>
                <a:path w="18" h="67" extrusionOk="0">
                  <a:moveTo>
                    <a:pt x="17" y="0"/>
                  </a:moveTo>
                  <a:cubicBezTo>
                    <a:pt x="17" y="0"/>
                    <a:pt x="17" y="17"/>
                    <a:pt x="1" y="17"/>
                  </a:cubicBezTo>
                  <a:cubicBezTo>
                    <a:pt x="1" y="33"/>
                    <a:pt x="1" y="50"/>
                    <a:pt x="17" y="66"/>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
            <p:cNvSpPr/>
            <p:nvPr/>
          </p:nvSpPr>
          <p:spPr>
            <a:xfrm>
              <a:off x="4115000" y="3227600"/>
              <a:ext cx="6000" cy="5325"/>
            </a:xfrm>
            <a:custGeom>
              <a:avLst/>
              <a:gdLst/>
              <a:ahLst/>
              <a:cxnLst/>
              <a:rect l="l" t="t" r="r" b="b"/>
              <a:pathLst>
                <a:path w="240" h="213" extrusionOk="0">
                  <a:moveTo>
                    <a:pt x="137" y="1"/>
                  </a:moveTo>
                  <a:cubicBezTo>
                    <a:pt x="120" y="1"/>
                    <a:pt x="104" y="1"/>
                    <a:pt x="87" y="17"/>
                  </a:cubicBezTo>
                  <a:cubicBezTo>
                    <a:pt x="33" y="38"/>
                    <a:pt x="1" y="87"/>
                    <a:pt x="17" y="157"/>
                  </a:cubicBezTo>
                  <a:cubicBezTo>
                    <a:pt x="42" y="194"/>
                    <a:pt x="78" y="213"/>
                    <a:pt x="116" y="213"/>
                  </a:cubicBezTo>
                  <a:cubicBezTo>
                    <a:pt x="128" y="213"/>
                    <a:pt x="141" y="211"/>
                    <a:pt x="153" y="207"/>
                  </a:cubicBezTo>
                  <a:cubicBezTo>
                    <a:pt x="174" y="207"/>
                    <a:pt x="190" y="190"/>
                    <a:pt x="207" y="174"/>
                  </a:cubicBezTo>
                  <a:cubicBezTo>
                    <a:pt x="223" y="157"/>
                    <a:pt x="240" y="104"/>
                    <a:pt x="223" y="71"/>
                  </a:cubicBezTo>
                  <a:cubicBezTo>
                    <a:pt x="207" y="38"/>
                    <a:pt x="174"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
            <p:cNvSpPr/>
            <p:nvPr/>
          </p:nvSpPr>
          <p:spPr>
            <a:xfrm>
              <a:off x="4174675" y="3256875"/>
              <a:ext cx="4775" cy="2075"/>
            </a:xfrm>
            <a:custGeom>
              <a:avLst/>
              <a:gdLst/>
              <a:ahLst/>
              <a:cxnLst/>
              <a:rect l="l" t="t" r="r" b="b"/>
              <a:pathLst>
                <a:path w="191" h="83" extrusionOk="0">
                  <a:moveTo>
                    <a:pt x="104" y="0"/>
                  </a:moveTo>
                  <a:cubicBezTo>
                    <a:pt x="71" y="0"/>
                    <a:pt x="34" y="17"/>
                    <a:pt x="1" y="33"/>
                  </a:cubicBezTo>
                  <a:cubicBezTo>
                    <a:pt x="71" y="50"/>
                    <a:pt x="120" y="66"/>
                    <a:pt x="190" y="83"/>
                  </a:cubicBezTo>
                  <a:cubicBezTo>
                    <a:pt x="190" y="66"/>
                    <a:pt x="174" y="66"/>
                    <a:pt x="174" y="50"/>
                  </a:cubicBezTo>
                  <a:cubicBezTo>
                    <a:pt x="157" y="33"/>
                    <a:pt x="120"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
            <p:cNvSpPr/>
            <p:nvPr/>
          </p:nvSpPr>
          <p:spPr>
            <a:xfrm>
              <a:off x="4006350" y="2982800"/>
              <a:ext cx="3450" cy="4775"/>
            </a:xfrm>
            <a:custGeom>
              <a:avLst/>
              <a:gdLst/>
              <a:ahLst/>
              <a:cxnLst/>
              <a:rect l="l" t="t" r="r" b="b"/>
              <a:pathLst>
                <a:path w="138" h="191" extrusionOk="0">
                  <a:moveTo>
                    <a:pt x="104" y="1"/>
                  </a:moveTo>
                  <a:cubicBezTo>
                    <a:pt x="67" y="71"/>
                    <a:pt x="34" y="120"/>
                    <a:pt x="1" y="174"/>
                  </a:cubicBezTo>
                  <a:cubicBezTo>
                    <a:pt x="17" y="190"/>
                    <a:pt x="34" y="190"/>
                    <a:pt x="50" y="190"/>
                  </a:cubicBezTo>
                  <a:cubicBezTo>
                    <a:pt x="67" y="190"/>
                    <a:pt x="104" y="174"/>
                    <a:pt x="121" y="157"/>
                  </a:cubicBezTo>
                  <a:cubicBezTo>
                    <a:pt x="137" y="120"/>
                    <a:pt x="137" y="104"/>
                    <a:pt x="137" y="71"/>
                  </a:cubicBezTo>
                  <a:cubicBezTo>
                    <a:pt x="137" y="54"/>
                    <a:pt x="121"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
            <p:cNvSpPr/>
            <p:nvPr/>
          </p:nvSpPr>
          <p:spPr>
            <a:xfrm>
              <a:off x="4361550" y="3029600"/>
              <a:ext cx="4250" cy="4425"/>
            </a:xfrm>
            <a:custGeom>
              <a:avLst/>
              <a:gdLst/>
              <a:ahLst/>
              <a:cxnLst/>
              <a:rect l="l" t="t" r="r" b="b"/>
              <a:pathLst>
                <a:path w="170" h="177" extrusionOk="0">
                  <a:moveTo>
                    <a:pt x="137" y="0"/>
                  </a:moveTo>
                  <a:cubicBezTo>
                    <a:pt x="83" y="54"/>
                    <a:pt x="50" y="104"/>
                    <a:pt x="0" y="157"/>
                  </a:cubicBezTo>
                  <a:cubicBezTo>
                    <a:pt x="17" y="174"/>
                    <a:pt x="33" y="174"/>
                    <a:pt x="50" y="174"/>
                  </a:cubicBezTo>
                  <a:cubicBezTo>
                    <a:pt x="59" y="176"/>
                    <a:pt x="68" y="177"/>
                    <a:pt x="77" y="177"/>
                  </a:cubicBezTo>
                  <a:cubicBezTo>
                    <a:pt x="132" y="177"/>
                    <a:pt x="170" y="133"/>
                    <a:pt x="170" y="87"/>
                  </a:cubicBezTo>
                  <a:cubicBezTo>
                    <a:pt x="170" y="71"/>
                    <a:pt x="170" y="38"/>
                    <a:pt x="153" y="21"/>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
            <p:cNvSpPr/>
            <p:nvPr/>
          </p:nvSpPr>
          <p:spPr>
            <a:xfrm>
              <a:off x="4230125" y="3221525"/>
              <a:ext cx="5175" cy="4975"/>
            </a:xfrm>
            <a:custGeom>
              <a:avLst/>
              <a:gdLst/>
              <a:ahLst/>
              <a:cxnLst/>
              <a:rect l="l" t="t" r="r" b="b"/>
              <a:pathLst>
                <a:path w="207" h="199" extrusionOk="0">
                  <a:moveTo>
                    <a:pt x="93" y="0"/>
                  </a:moveTo>
                  <a:cubicBezTo>
                    <a:pt x="51" y="0"/>
                    <a:pt x="14" y="33"/>
                    <a:pt x="1" y="91"/>
                  </a:cubicBezTo>
                  <a:lnTo>
                    <a:pt x="1" y="140"/>
                  </a:lnTo>
                  <a:cubicBezTo>
                    <a:pt x="17" y="140"/>
                    <a:pt x="17" y="157"/>
                    <a:pt x="17" y="157"/>
                  </a:cubicBezTo>
                  <a:cubicBezTo>
                    <a:pt x="34" y="178"/>
                    <a:pt x="67" y="194"/>
                    <a:pt x="83" y="194"/>
                  </a:cubicBezTo>
                  <a:cubicBezTo>
                    <a:pt x="95" y="197"/>
                    <a:pt x="107" y="198"/>
                    <a:pt x="117" y="198"/>
                  </a:cubicBezTo>
                  <a:cubicBezTo>
                    <a:pt x="170" y="198"/>
                    <a:pt x="207" y="166"/>
                    <a:pt x="207" y="107"/>
                  </a:cubicBezTo>
                  <a:cubicBezTo>
                    <a:pt x="207" y="91"/>
                    <a:pt x="207" y="54"/>
                    <a:pt x="186" y="37"/>
                  </a:cubicBezTo>
                  <a:cubicBezTo>
                    <a:pt x="170" y="21"/>
                    <a:pt x="153" y="4"/>
                    <a:pt x="120" y="4"/>
                  </a:cubicBezTo>
                  <a:cubicBezTo>
                    <a:pt x="111" y="2"/>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
            <p:cNvSpPr/>
            <p:nvPr/>
          </p:nvSpPr>
          <p:spPr>
            <a:xfrm>
              <a:off x="4021825" y="2963950"/>
              <a:ext cx="3425" cy="3425"/>
            </a:xfrm>
            <a:custGeom>
              <a:avLst/>
              <a:gdLst/>
              <a:ahLst/>
              <a:cxnLst/>
              <a:rect l="l" t="t" r="r" b="b"/>
              <a:pathLst>
                <a:path w="137" h="137" extrusionOk="0">
                  <a:moveTo>
                    <a:pt x="136" y="0"/>
                  </a:moveTo>
                  <a:cubicBezTo>
                    <a:pt x="87" y="50"/>
                    <a:pt x="50" y="87"/>
                    <a:pt x="0" y="120"/>
                  </a:cubicBezTo>
                  <a:cubicBezTo>
                    <a:pt x="17" y="136"/>
                    <a:pt x="33" y="136"/>
                    <a:pt x="50" y="136"/>
                  </a:cubicBezTo>
                  <a:cubicBezTo>
                    <a:pt x="66" y="120"/>
                    <a:pt x="103" y="120"/>
                    <a:pt x="120" y="87"/>
                  </a:cubicBezTo>
                  <a:cubicBezTo>
                    <a:pt x="136" y="70"/>
                    <a:pt x="136" y="50"/>
                    <a:pt x="136"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
            <p:cNvSpPr/>
            <p:nvPr/>
          </p:nvSpPr>
          <p:spPr>
            <a:xfrm>
              <a:off x="4383000" y="3058875"/>
              <a:ext cx="3425" cy="5175"/>
            </a:xfrm>
            <a:custGeom>
              <a:avLst/>
              <a:gdLst/>
              <a:ahLst/>
              <a:cxnLst/>
              <a:rect l="l" t="t" r="r" b="b"/>
              <a:pathLst>
                <a:path w="137" h="207" extrusionOk="0">
                  <a:moveTo>
                    <a:pt x="103" y="0"/>
                  </a:moveTo>
                  <a:cubicBezTo>
                    <a:pt x="70" y="0"/>
                    <a:pt x="50" y="17"/>
                    <a:pt x="33" y="33"/>
                  </a:cubicBezTo>
                  <a:cubicBezTo>
                    <a:pt x="17" y="66"/>
                    <a:pt x="0" y="87"/>
                    <a:pt x="0" y="120"/>
                  </a:cubicBezTo>
                  <a:cubicBezTo>
                    <a:pt x="17" y="120"/>
                    <a:pt x="17" y="136"/>
                    <a:pt x="17" y="136"/>
                  </a:cubicBezTo>
                  <a:cubicBezTo>
                    <a:pt x="17" y="153"/>
                    <a:pt x="33" y="169"/>
                    <a:pt x="50" y="190"/>
                  </a:cubicBezTo>
                  <a:cubicBezTo>
                    <a:pt x="70" y="206"/>
                    <a:pt x="103" y="206"/>
                    <a:pt x="136" y="206"/>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
            <p:cNvSpPr/>
            <p:nvPr/>
          </p:nvSpPr>
          <p:spPr>
            <a:xfrm>
              <a:off x="4308675" y="3048575"/>
              <a:ext cx="5600" cy="5175"/>
            </a:xfrm>
            <a:custGeom>
              <a:avLst/>
              <a:gdLst/>
              <a:ahLst/>
              <a:cxnLst/>
              <a:rect l="l" t="t" r="r" b="b"/>
              <a:pathLst>
                <a:path w="224" h="207" extrusionOk="0">
                  <a:moveTo>
                    <a:pt x="120" y="0"/>
                  </a:moveTo>
                  <a:cubicBezTo>
                    <a:pt x="104" y="0"/>
                    <a:pt x="71" y="0"/>
                    <a:pt x="54" y="17"/>
                  </a:cubicBezTo>
                  <a:cubicBezTo>
                    <a:pt x="17" y="33"/>
                    <a:pt x="17" y="50"/>
                    <a:pt x="0" y="87"/>
                  </a:cubicBezTo>
                  <a:cubicBezTo>
                    <a:pt x="0" y="103"/>
                    <a:pt x="0" y="120"/>
                    <a:pt x="17" y="136"/>
                  </a:cubicBezTo>
                  <a:lnTo>
                    <a:pt x="17" y="169"/>
                  </a:lnTo>
                  <a:cubicBezTo>
                    <a:pt x="33" y="190"/>
                    <a:pt x="71" y="206"/>
                    <a:pt x="87" y="206"/>
                  </a:cubicBezTo>
                  <a:cubicBezTo>
                    <a:pt x="157" y="206"/>
                    <a:pt x="207" y="169"/>
                    <a:pt x="207" y="120"/>
                  </a:cubicBezTo>
                  <a:cubicBezTo>
                    <a:pt x="223" y="87"/>
                    <a:pt x="207" y="66"/>
                    <a:pt x="190" y="33"/>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
            <p:cNvSpPr/>
            <p:nvPr/>
          </p:nvSpPr>
          <p:spPr>
            <a:xfrm>
              <a:off x="4296200" y="3041250"/>
              <a:ext cx="5600" cy="5175"/>
            </a:xfrm>
            <a:custGeom>
              <a:avLst/>
              <a:gdLst/>
              <a:ahLst/>
              <a:cxnLst/>
              <a:rect l="l" t="t" r="r" b="b"/>
              <a:pathLst>
                <a:path w="224" h="207" extrusionOk="0">
                  <a:moveTo>
                    <a:pt x="120" y="0"/>
                  </a:moveTo>
                  <a:cubicBezTo>
                    <a:pt x="71" y="0"/>
                    <a:pt x="17" y="33"/>
                    <a:pt x="1" y="87"/>
                  </a:cubicBezTo>
                  <a:cubicBezTo>
                    <a:pt x="1" y="103"/>
                    <a:pt x="1" y="120"/>
                    <a:pt x="17" y="136"/>
                  </a:cubicBezTo>
                  <a:cubicBezTo>
                    <a:pt x="17" y="153"/>
                    <a:pt x="17" y="153"/>
                    <a:pt x="38" y="173"/>
                  </a:cubicBezTo>
                  <a:cubicBezTo>
                    <a:pt x="54" y="190"/>
                    <a:pt x="71" y="206"/>
                    <a:pt x="104" y="206"/>
                  </a:cubicBezTo>
                  <a:cubicBezTo>
                    <a:pt x="120" y="206"/>
                    <a:pt x="157" y="206"/>
                    <a:pt x="174" y="190"/>
                  </a:cubicBezTo>
                  <a:cubicBezTo>
                    <a:pt x="190" y="173"/>
                    <a:pt x="207" y="136"/>
                    <a:pt x="223" y="120"/>
                  </a:cubicBezTo>
                  <a:cubicBezTo>
                    <a:pt x="223" y="87"/>
                    <a:pt x="207" y="70"/>
                    <a:pt x="190" y="33"/>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
            <p:cNvSpPr/>
            <p:nvPr/>
          </p:nvSpPr>
          <p:spPr>
            <a:xfrm>
              <a:off x="4257550" y="3040675"/>
              <a:ext cx="6100" cy="5075"/>
            </a:xfrm>
            <a:custGeom>
              <a:avLst/>
              <a:gdLst/>
              <a:ahLst/>
              <a:cxnLst/>
              <a:rect l="l" t="t" r="r" b="b"/>
              <a:pathLst>
                <a:path w="244" h="203" extrusionOk="0">
                  <a:moveTo>
                    <a:pt x="126" y="1"/>
                  </a:moveTo>
                  <a:cubicBezTo>
                    <a:pt x="114" y="1"/>
                    <a:pt x="100" y="3"/>
                    <a:pt x="87" y="7"/>
                  </a:cubicBezTo>
                  <a:cubicBezTo>
                    <a:pt x="17" y="23"/>
                    <a:pt x="0" y="73"/>
                    <a:pt x="17" y="143"/>
                  </a:cubicBezTo>
                  <a:cubicBezTo>
                    <a:pt x="33" y="183"/>
                    <a:pt x="74" y="203"/>
                    <a:pt x="116" y="203"/>
                  </a:cubicBezTo>
                  <a:cubicBezTo>
                    <a:pt x="130" y="203"/>
                    <a:pt x="144" y="201"/>
                    <a:pt x="157" y="196"/>
                  </a:cubicBezTo>
                  <a:cubicBezTo>
                    <a:pt x="207" y="176"/>
                    <a:pt x="244" y="110"/>
                    <a:pt x="223" y="56"/>
                  </a:cubicBezTo>
                  <a:cubicBezTo>
                    <a:pt x="198" y="19"/>
                    <a:pt x="16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
            <p:cNvSpPr/>
            <p:nvPr/>
          </p:nvSpPr>
          <p:spPr>
            <a:xfrm>
              <a:off x="4242500" y="3074750"/>
              <a:ext cx="5700" cy="5175"/>
            </a:xfrm>
            <a:custGeom>
              <a:avLst/>
              <a:gdLst/>
              <a:ahLst/>
              <a:cxnLst/>
              <a:rect l="l" t="t" r="r" b="b"/>
              <a:pathLst>
                <a:path w="228" h="207" extrusionOk="0">
                  <a:moveTo>
                    <a:pt x="124" y="0"/>
                  </a:moveTo>
                  <a:cubicBezTo>
                    <a:pt x="71" y="0"/>
                    <a:pt x="38" y="17"/>
                    <a:pt x="21" y="70"/>
                  </a:cubicBezTo>
                  <a:lnTo>
                    <a:pt x="1" y="87"/>
                  </a:lnTo>
                  <a:cubicBezTo>
                    <a:pt x="1" y="103"/>
                    <a:pt x="1" y="120"/>
                    <a:pt x="21" y="136"/>
                  </a:cubicBezTo>
                  <a:cubicBezTo>
                    <a:pt x="21" y="173"/>
                    <a:pt x="38" y="190"/>
                    <a:pt x="71" y="190"/>
                  </a:cubicBezTo>
                  <a:cubicBezTo>
                    <a:pt x="71" y="206"/>
                    <a:pt x="87" y="206"/>
                    <a:pt x="87" y="206"/>
                  </a:cubicBezTo>
                  <a:cubicBezTo>
                    <a:pt x="157" y="206"/>
                    <a:pt x="207" y="173"/>
                    <a:pt x="207" y="120"/>
                  </a:cubicBezTo>
                  <a:cubicBezTo>
                    <a:pt x="227" y="87"/>
                    <a:pt x="207" y="70"/>
                    <a:pt x="190" y="33"/>
                  </a:cubicBezTo>
                  <a:cubicBezTo>
                    <a:pt x="174"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
            <p:cNvSpPr/>
            <p:nvPr/>
          </p:nvSpPr>
          <p:spPr>
            <a:xfrm>
              <a:off x="4282900" y="3047200"/>
              <a:ext cx="5175" cy="5250"/>
            </a:xfrm>
            <a:custGeom>
              <a:avLst/>
              <a:gdLst/>
              <a:ahLst/>
              <a:cxnLst/>
              <a:rect l="l" t="t" r="r" b="b"/>
              <a:pathLst>
                <a:path w="207" h="210" extrusionOk="0">
                  <a:moveTo>
                    <a:pt x="111" y="0"/>
                  </a:moveTo>
                  <a:cubicBezTo>
                    <a:pt x="75" y="0"/>
                    <a:pt x="40" y="15"/>
                    <a:pt x="17" y="39"/>
                  </a:cubicBezTo>
                  <a:cubicBezTo>
                    <a:pt x="1" y="72"/>
                    <a:pt x="1" y="88"/>
                    <a:pt x="1" y="121"/>
                  </a:cubicBezTo>
                  <a:lnTo>
                    <a:pt x="1" y="142"/>
                  </a:lnTo>
                  <a:cubicBezTo>
                    <a:pt x="17" y="158"/>
                    <a:pt x="17" y="175"/>
                    <a:pt x="34" y="191"/>
                  </a:cubicBezTo>
                  <a:cubicBezTo>
                    <a:pt x="54" y="204"/>
                    <a:pt x="77" y="209"/>
                    <a:pt x="99" y="209"/>
                  </a:cubicBezTo>
                  <a:cubicBezTo>
                    <a:pt x="135" y="209"/>
                    <a:pt x="170" y="195"/>
                    <a:pt x="190" y="175"/>
                  </a:cubicBezTo>
                  <a:cubicBezTo>
                    <a:pt x="207" y="158"/>
                    <a:pt x="207" y="121"/>
                    <a:pt x="207" y="88"/>
                  </a:cubicBezTo>
                  <a:cubicBezTo>
                    <a:pt x="207" y="72"/>
                    <a:pt x="190" y="39"/>
                    <a:pt x="174" y="18"/>
                  </a:cubicBezTo>
                  <a:cubicBezTo>
                    <a:pt x="154" y="6"/>
                    <a:pt x="132"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
            <p:cNvSpPr/>
            <p:nvPr/>
          </p:nvSpPr>
          <p:spPr>
            <a:xfrm>
              <a:off x="4291450" y="3069175"/>
              <a:ext cx="5200" cy="5175"/>
            </a:xfrm>
            <a:custGeom>
              <a:avLst/>
              <a:gdLst/>
              <a:ahLst/>
              <a:cxnLst/>
              <a:rect l="l" t="t" r="r" b="b"/>
              <a:pathLst>
                <a:path w="208" h="207" extrusionOk="0">
                  <a:moveTo>
                    <a:pt x="125" y="1"/>
                  </a:moveTo>
                  <a:cubicBezTo>
                    <a:pt x="87" y="1"/>
                    <a:pt x="71" y="1"/>
                    <a:pt x="38" y="17"/>
                  </a:cubicBezTo>
                  <a:cubicBezTo>
                    <a:pt x="22" y="34"/>
                    <a:pt x="1" y="50"/>
                    <a:pt x="1" y="87"/>
                  </a:cubicBezTo>
                  <a:lnTo>
                    <a:pt x="1" y="137"/>
                  </a:lnTo>
                  <a:lnTo>
                    <a:pt x="22" y="153"/>
                  </a:lnTo>
                  <a:cubicBezTo>
                    <a:pt x="38" y="190"/>
                    <a:pt x="55" y="190"/>
                    <a:pt x="87" y="207"/>
                  </a:cubicBezTo>
                  <a:cubicBezTo>
                    <a:pt x="141" y="207"/>
                    <a:pt x="191" y="170"/>
                    <a:pt x="207" y="120"/>
                  </a:cubicBezTo>
                  <a:cubicBezTo>
                    <a:pt x="207" y="87"/>
                    <a:pt x="207" y="50"/>
                    <a:pt x="191" y="34"/>
                  </a:cubicBezTo>
                  <a:cubicBezTo>
                    <a:pt x="174"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
            <p:cNvSpPr/>
            <p:nvPr/>
          </p:nvSpPr>
          <p:spPr>
            <a:xfrm>
              <a:off x="4256300" y="3054425"/>
              <a:ext cx="5600" cy="5300"/>
            </a:xfrm>
            <a:custGeom>
              <a:avLst/>
              <a:gdLst/>
              <a:ahLst/>
              <a:cxnLst/>
              <a:rect l="l" t="t" r="r" b="b"/>
              <a:pathLst>
                <a:path w="224" h="212" extrusionOk="0">
                  <a:moveTo>
                    <a:pt x="94" y="1"/>
                  </a:moveTo>
                  <a:cubicBezTo>
                    <a:pt x="51" y="1"/>
                    <a:pt x="15" y="34"/>
                    <a:pt x="1" y="92"/>
                  </a:cubicBezTo>
                  <a:cubicBezTo>
                    <a:pt x="1" y="108"/>
                    <a:pt x="1" y="125"/>
                    <a:pt x="17" y="141"/>
                  </a:cubicBezTo>
                  <a:lnTo>
                    <a:pt x="17" y="162"/>
                  </a:lnTo>
                  <a:cubicBezTo>
                    <a:pt x="34" y="178"/>
                    <a:pt x="67" y="195"/>
                    <a:pt x="88" y="211"/>
                  </a:cubicBezTo>
                  <a:cubicBezTo>
                    <a:pt x="154" y="211"/>
                    <a:pt x="207" y="178"/>
                    <a:pt x="207" y="125"/>
                  </a:cubicBezTo>
                  <a:cubicBezTo>
                    <a:pt x="224" y="92"/>
                    <a:pt x="207" y="59"/>
                    <a:pt x="191" y="38"/>
                  </a:cubicBezTo>
                  <a:cubicBezTo>
                    <a:pt x="170" y="22"/>
                    <a:pt x="154" y="5"/>
                    <a:pt x="121" y="5"/>
                  </a:cubicBezTo>
                  <a:cubicBezTo>
                    <a:pt x="111" y="2"/>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
            <p:cNvSpPr/>
            <p:nvPr/>
          </p:nvSpPr>
          <p:spPr>
            <a:xfrm>
              <a:off x="4263125" y="3014950"/>
              <a:ext cx="5175" cy="5300"/>
            </a:xfrm>
            <a:custGeom>
              <a:avLst/>
              <a:gdLst/>
              <a:ahLst/>
              <a:cxnLst/>
              <a:rect l="l" t="t" r="r" b="b"/>
              <a:pathLst>
                <a:path w="207" h="212" extrusionOk="0">
                  <a:moveTo>
                    <a:pt x="97" y="1"/>
                  </a:moveTo>
                  <a:cubicBezTo>
                    <a:pt x="54" y="1"/>
                    <a:pt x="17" y="34"/>
                    <a:pt x="0" y="92"/>
                  </a:cubicBezTo>
                  <a:lnTo>
                    <a:pt x="0" y="125"/>
                  </a:lnTo>
                  <a:cubicBezTo>
                    <a:pt x="0" y="125"/>
                    <a:pt x="0" y="141"/>
                    <a:pt x="21" y="141"/>
                  </a:cubicBezTo>
                  <a:lnTo>
                    <a:pt x="21" y="158"/>
                  </a:lnTo>
                  <a:cubicBezTo>
                    <a:pt x="37" y="195"/>
                    <a:pt x="70" y="195"/>
                    <a:pt x="87" y="211"/>
                  </a:cubicBezTo>
                  <a:cubicBezTo>
                    <a:pt x="124" y="211"/>
                    <a:pt x="157" y="195"/>
                    <a:pt x="173" y="195"/>
                  </a:cubicBezTo>
                  <a:cubicBezTo>
                    <a:pt x="190" y="174"/>
                    <a:pt x="206" y="141"/>
                    <a:pt x="206" y="125"/>
                  </a:cubicBezTo>
                  <a:cubicBezTo>
                    <a:pt x="206" y="92"/>
                    <a:pt x="206" y="71"/>
                    <a:pt x="190" y="55"/>
                  </a:cubicBezTo>
                  <a:cubicBezTo>
                    <a:pt x="190" y="22"/>
                    <a:pt x="157" y="5"/>
                    <a:pt x="124" y="5"/>
                  </a:cubicBezTo>
                  <a:cubicBezTo>
                    <a:pt x="115" y="2"/>
                    <a:pt x="106"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
            <p:cNvSpPr/>
            <p:nvPr/>
          </p:nvSpPr>
          <p:spPr>
            <a:xfrm>
              <a:off x="4262300" y="3028675"/>
              <a:ext cx="5175" cy="5275"/>
            </a:xfrm>
            <a:custGeom>
              <a:avLst/>
              <a:gdLst/>
              <a:ahLst/>
              <a:cxnLst/>
              <a:rect l="l" t="t" r="r" b="b"/>
              <a:pathLst>
                <a:path w="207" h="211" extrusionOk="0">
                  <a:moveTo>
                    <a:pt x="94" y="0"/>
                  </a:moveTo>
                  <a:cubicBezTo>
                    <a:pt x="53" y="0"/>
                    <a:pt x="14" y="33"/>
                    <a:pt x="0" y="91"/>
                  </a:cubicBezTo>
                  <a:lnTo>
                    <a:pt x="0" y="141"/>
                  </a:lnTo>
                  <a:cubicBezTo>
                    <a:pt x="17" y="141"/>
                    <a:pt x="17" y="161"/>
                    <a:pt x="17" y="161"/>
                  </a:cubicBezTo>
                  <a:cubicBezTo>
                    <a:pt x="33" y="194"/>
                    <a:pt x="54" y="194"/>
                    <a:pt x="87" y="211"/>
                  </a:cubicBezTo>
                  <a:cubicBezTo>
                    <a:pt x="136" y="211"/>
                    <a:pt x="206" y="178"/>
                    <a:pt x="206" y="124"/>
                  </a:cubicBezTo>
                  <a:cubicBezTo>
                    <a:pt x="206" y="91"/>
                    <a:pt x="206" y="58"/>
                    <a:pt x="190" y="37"/>
                  </a:cubicBezTo>
                  <a:cubicBezTo>
                    <a:pt x="173" y="21"/>
                    <a:pt x="157" y="4"/>
                    <a:pt x="120" y="4"/>
                  </a:cubicBezTo>
                  <a:cubicBezTo>
                    <a:pt x="111" y="2"/>
                    <a:pt x="103"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
            <p:cNvSpPr/>
            <p:nvPr/>
          </p:nvSpPr>
          <p:spPr>
            <a:xfrm>
              <a:off x="4208175" y="3048875"/>
              <a:ext cx="5175" cy="4975"/>
            </a:xfrm>
            <a:custGeom>
              <a:avLst/>
              <a:gdLst/>
              <a:ahLst/>
              <a:cxnLst/>
              <a:rect l="l" t="t" r="r" b="b"/>
              <a:pathLst>
                <a:path w="207" h="199" extrusionOk="0">
                  <a:moveTo>
                    <a:pt x="95" y="0"/>
                  </a:moveTo>
                  <a:cubicBezTo>
                    <a:pt x="54" y="0"/>
                    <a:pt x="14" y="33"/>
                    <a:pt x="1" y="91"/>
                  </a:cubicBezTo>
                  <a:lnTo>
                    <a:pt x="1" y="141"/>
                  </a:lnTo>
                  <a:cubicBezTo>
                    <a:pt x="17" y="178"/>
                    <a:pt x="54" y="194"/>
                    <a:pt x="87" y="194"/>
                  </a:cubicBezTo>
                  <a:cubicBezTo>
                    <a:pt x="99" y="197"/>
                    <a:pt x="110" y="198"/>
                    <a:pt x="121" y="198"/>
                  </a:cubicBezTo>
                  <a:cubicBezTo>
                    <a:pt x="173" y="198"/>
                    <a:pt x="207" y="166"/>
                    <a:pt x="207" y="108"/>
                  </a:cubicBezTo>
                  <a:cubicBezTo>
                    <a:pt x="207" y="91"/>
                    <a:pt x="207" y="54"/>
                    <a:pt x="190" y="38"/>
                  </a:cubicBezTo>
                  <a:cubicBezTo>
                    <a:pt x="174" y="21"/>
                    <a:pt x="157" y="5"/>
                    <a:pt x="120" y="5"/>
                  </a:cubicBezTo>
                  <a:cubicBezTo>
                    <a:pt x="112" y="2"/>
                    <a:pt x="103"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
            <p:cNvSpPr/>
            <p:nvPr/>
          </p:nvSpPr>
          <p:spPr>
            <a:xfrm>
              <a:off x="4210350" y="3033350"/>
              <a:ext cx="5575" cy="5100"/>
            </a:xfrm>
            <a:custGeom>
              <a:avLst/>
              <a:gdLst/>
              <a:ahLst/>
              <a:cxnLst/>
              <a:rect l="l" t="t" r="r" b="b"/>
              <a:pathLst>
                <a:path w="223" h="204" extrusionOk="0">
                  <a:moveTo>
                    <a:pt x="124" y="1"/>
                  </a:moveTo>
                  <a:cubicBezTo>
                    <a:pt x="112" y="1"/>
                    <a:pt x="99" y="3"/>
                    <a:pt x="87" y="7"/>
                  </a:cubicBezTo>
                  <a:cubicBezTo>
                    <a:pt x="17" y="24"/>
                    <a:pt x="0" y="94"/>
                    <a:pt x="17" y="143"/>
                  </a:cubicBezTo>
                  <a:cubicBezTo>
                    <a:pt x="17" y="160"/>
                    <a:pt x="33" y="160"/>
                    <a:pt x="50" y="180"/>
                  </a:cubicBezTo>
                  <a:cubicBezTo>
                    <a:pt x="64" y="192"/>
                    <a:pt x="93" y="204"/>
                    <a:pt x="121" y="204"/>
                  </a:cubicBezTo>
                  <a:cubicBezTo>
                    <a:pt x="132" y="204"/>
                    <a:pt x="143" y="202"/>
                    <a:pt x="153" y="197"/>
                  </a:cubicBezTo>
                  <a:cubicBezTo>
                    <a:pt x="190" y="180"/>
                    <a:pt x="223" y="143"/>
                    <a:pt x="223" y="110"/>
                  </a:cubicBezTo>
                  <a:lnTo>
                    <a:pt x="223" y="57"/>
                  </a:lnTo>
                  <a:cubicBezTo>
                    <a:pt x="198" y="19"/>
                    <a:pt x="162"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
            <p:cNvSpPr/>
            <p:nvPr/>
          </p:nvSpPr>
          <p:spPr>
            <a:xfrm>
              <a:off x="4206425" y="3063925"/>
              <a:ext cx="5175" cy="5275"/>
            </a:xfrm>
            <a:custGeom>
              <a:avLst/>
              <a:gdLst/>
              <a:ahLst/>
              <a:cxnLst/>
              <a:rect l="l" t="t" r="r" b="b"/>
              <a:pathLst>
                <a:path w="207" h="211" extrusionOk="0">
                  <a:moveTo>
                    <a:pt x="90" y="0"/>
                  </a:moveTo>
                  <a:cubicBezTo>
                    <a:pt x="37" y="0"/>
                    <a:pt x="1" y="33"/>
                    <a:pt x="1" y="91"/>
                  </a:cubicBezTo>
                  <a:lnTo>
                    <a:pt x="1" y="141"/>
                  </a:lnTo>
                  <a:lnTo>
                    <a:pt x="21" y="157"/>
                  </a:lnTo>
                  <a:cubicBezTo>
                    <a:pt x="38" y="174"/>
                    <a:pt x="54" y="194"/>
                    <a:pt x="87" y="211"/>
                  </a:cubicBezTo>
                  <a:cubicBezTo>
                    <a:pt x="124" y="211"/>
                    <a:pt x="141" y="194"/>
                    <a:pt x="157" y="174"/>
                  </a:cubicBezTo>
                  <a:cubicBezTo>
                    <a:pt x="190" y="174"/>
                    <a:pt x="207" y="141"/>
                    <a:pt x="207" y="124"/>
                  </a:cubicBezTo>
                  <a:cubicBezTo>
                    <a:pt x="207" y="91"/>
                    <a:pt x="207" y="54"/>
                    <a:pt x="190" y="37"/>
                  </a:cubicBezTo>
                  <a:cubicBezTo>
                    <a:pt x="174" y="21"/>
                    <a:pt x="141" y="4"/>
                    <a:pt x="124" y="4"/>
                  </a:cubicBezTo>
                  <a:cubicBezTo>
                    <a:pt x="112" y="2"/>
                    <a:pt x="101"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
            <p:cNvSpPr/>
            <p:nvPr/>
          </p:nvSpPr>
          <p:spPr>
            <a:xfrm>
              <a:off x="4202600" y="3077775"/>
              <a:ext cx="5600" cy="5300"/>
            </a:xfrm>
            <a:custGeom>
              <a:avLst/>
              <a:gdLst/>
              <a:ahLst/>
              <a:cxnLst/>
              <a:rect l="l" t="t" r="r" b="b"/>
              <a:pathLst>
                <a:path w="224" h="212" extrusionOk="0">
                  <a:moveTo>
                    <a:pt x="112" y="1"/>
                  </a:moveTo>
                  <a:cubicBezTo>
                    <a:pt x="83" y="1"/>
                    <a:pt x="54" y="14"/>
                    <a:pt x="34" y="32"/>
                  </a:cubicBezTo>
                  <a:cubicBezTo>
                    <a:pt x="17" y="69"/>
                    <a:pt x="1" y="85"/>
                    <a:pt x="17" y="118"/>
                  </a:cubicBezTo>
                  <a:lnTo>
                    <a:pt x="17" y="135"/>
                  </a:lnTo>
                  <a:cubicBezTo>
                    <a:pt x="17" y="155"/>
                    <a:pt x="34" y="172"/>
                    <a:pt x="50" y="188"/>
                  </a:cubicBezTo>
                  <a:cubicBezTo>
                    <a:pt x="67" y="203"/>
                    <a:pt x="90" y="211"/>
                    <a:pt x="113" y="211"/>
                  </a:cubicBezTo>
                  <a:cubicBezTo>
                    <a:pt x="141" y="211"/>
                    <a:pt x="170" y="199"/>
                    <a:pt x="191" y="172"/>
                  </a:cubicBezTo>
                  <a:cubicBezTo>
                    <a:pt x="207" y="155"/>
                    <a:pt x="224" y="118"/>
                    <a:pt x="224" y="102"/>
                  </a:cubicBezTo>
                  <a:cubicBezTo>
                    <a:pt x="224" y="69"/>
                    <a:pt x="207" y="52"/>
                    <a:pt x="174" y="32"/>
                  </a:cubicBezTo>
                  <a:cubicBezTo>
                    <a:pt x="157" y="9"/>
                    <a:pt x="135"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
            <p:cNvSpPr/>
            <p:nvPr/>
          </p:nvSpPr>
          <p:spPr>
            <a:xfrm>
              <a:off x="4209000" y="3127450"/>
              <a:ext cx="5175" cy="5250"/>
            </a:xfrm>
            <a:custGeom>
              <a:avLst/>
              <a:gdLst/>
              <a:ahLst/>
              <a:cxnLst/>
              <a:rect l="l" t="t" r="r" b="b"/>
              <a:pathLst>
                <a:path w="207" h="210" extrusionOk="0">
                  <a:moveTo>
                    <a:pt x="104" y="0"/>
                  </a:moveTo>
                  <a:cubicBezTo>
                    <a:pt x="59" y="0"/>
                    <a:pt x="19" y="47"/>
                    <a:pt x="1" y="90"/>
                  </a:cubicBezTo>
                  <a:lnTo>
                    <a:pt x="1" y="143"/>
                  </a:lnTo>
                  <a:cubicBezTo>
                    <a:pt x="21" y="143"/>
                    <a:pt x="21" y="160"/>
                    <a:pt x="21" y="160"/>
                  </a:cubicBezTo>
                  <a:cubicBezTo>
                    <a:pt x="38" y="193"/>
                    <a:pt x="71" y="193"/>
                    <a:pt x="87" y="209"/>
                  </a:cubicBezTo>
                  <a:cubicBezTo>
                    <a:pt x="157" y="209"/>
                    <a:pt x="207" y="176"/>
                    <a:pt x="207" y="127"/>
                  </a:cubicBezTo>
                  <a:cubicBezTo>
                    <a:pt x="207" y="90"/>
                    <a:pt x="207" y="57"/>
                    <a:pt x="190" y="40"/>
                  </a:cubicBezTo>
                  <a:cubicBezTo>
                    <a:pt x="174" y="24"/>
                    <a:pt x="157" y="3"/>
                    <a:pt x="124" y="3"/>
                  </a:cubicBezTo>
                  <a:cubicBezTo>
                    <a:pt x="118" y="1"/>
                    <a:pt x="11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
            <p:cNvSpPr/>
            <p:nvPr/>
          </p:nvSpPr>
          <p:spPr>
            <a:xfrm>
              <a:off x="4267450" y="3060900"/>
              <a:ext cx="6000" cy="5425"/>
            </a:xfrm>
            <a:custGeom>
              <a:avLst/>
              <a:gdLst/>
              <a:ahLst/>
              <a:cxnLst/>
              <a:rect l="l" t="t" r="r" b="b"/>
              <a:pathLst>
                <a:path w="240" h="217" extrusionOk="0">
                  <a:moveTo>
                    <a:pt x="107" y="0"/>
                  </a:moveTo>
                  <a:cubicBezTo>
                    <a:pt x="95" y="0"/>
                    <a:pt x="83" y="2"/>
                    <a:pt x="70" y="6"/>
                  </a:cubicBezTo>
                  <a:cubicBezTo>
                    <a:pt x="17" y="39"/>
                    <a:pt x="0" y="88"/>
                    <a:pt x="17" y="142"/>
                  </a:cubicBezTo>
                  <a:cubicBezTo>
                    <a:pt x="31" y="183"/>
                    <a:pt x="82" y="216"/>
                    <a:pt x="130" y="216"/>
                  </a:cubicBezTo>
                  <a:cubicBezTo>
                    <a:pt x="139" y="216"/>
                    <a:pt x="148" y="215"/>
                    <a:pt x="157" y="212"/>
                  </a:cubicBezTo>
                  <a:cubicBezTo>
                    <a:pt x="206" y="175"/>
                    <a:pt x="239" y="125"/>
                    <a:pt x="206" y="72"/>
                  </a:cubicBezTo>
                  <a:cubicBezTo>
                    <a:pt x="193" y="32"/>
                    <a:pt x="156"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
            <p:cNvSpPr/>
            <p:nvPr/>
          </p:nvSpPr>
          <p:spPr>
            <a:xfrm>
              <a:off x="4286300" y="3033400"/>
              <a:ext cx="5700" cy="5050"/>
            </a:xfrm>
            <a:custGeom>
              <a:avLst/>
              <a:gdLst/>
              <a:ahLst/>
              <a:cxnLst/>
              <a:rect l="l" t="t" r="r" b="b"/>
              <a:pathLst>
                <a:path w="228" h="202" extrusionOk="0">
                  <a:moveTo>
                    <a:pt x="98" y="1"/>
                  </a:moveTo>
                  <a:cubicBezTo>
                    <a:pt x="55" y="1"/>
                    <a:pt x="18" y="34"/>
                    <a:pt x="1" y="92"/>
                  </a:cubicBezTo>
                  <a:cubicBezTo>
                    <a:pt x="1" y="108"/>
                    <a:pt x="1" y="125"/>
                    <a:pt x="21" y="141"/>
                  </a:cubicBezTo>
                  <a:lnTo>
                    <a:pt x="21" y="158"/>
                  </a:lnTo>
                  <a:cubicBezTo>
                    <a:pt x="38" y="178"/>
                    <a:pt x="71" y="195"/>
                    <a:pt x="87" y="195"/>
                  </a:cubicBezTo>
                  <a:cubicBezTo>
                    <a:pt x="98" y="200"/>
                    <a:pt x="109" y="202"/>
                    <a:pt x="119" y="202"/>
                  </a:cubicBezTo>
                  <a:cubicBezTo>
                    <a:pt x="142" y="202"/>
                    <a:pt x="162" y="190"/>
                    <a:pt x="174" y="178"/>
                  </a:cubicBezTo>
                  <a:cubicBezTo>
                    <a:pt x="190" y="158"/>
                    <a:pt x="207" y="141"/>
                    <a:pt x="207" y="108"/>
                  </a:cubicBezTo>
                  <a:cubicBezTo>
                    <a:pt x="228" y="92"/>
                    <a:pt x="207" y="55"/>
                    <a:pt x="190" y="38"/>
                  </a:cubicBezTo>
                  <a:cubicBezTo>
                    <a:pt x="174" y="22"/>
                    <a:pt x="157" y="5"/>
                    <a:pt x="124" y="5"/>
                  </a:cubicBezTo>
                  <a:cubicBezTo>
                    <a:pt x="115" y="2"/>
                    <a:pt x="106"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
            <p:cNvSpPr/>
            <p:nvPr/>
          </p:nvSpPr>
          <p:spPr>
            <a:xfrm>
              <a:off x="4211175" y="3099700"/>
              <a:ext cx="5575" cy="5175"/>
            </a:xfrm>
            <a:custGeom>
              <a:avLst/>
              <a:gdLst/>
              <a:ahLst/>
              <a:cxnLst/>
              <a:rect l="l" t="t" r="r" b="b"/>
              <a:pathLst>
                <a:path w="223" h="207" extrusionOk="0">
                  <a:moveTo>
                    <a:pt x="120" y="0"/>
                  </a:moveTo>
                  <a:cubicBezTo>
                    <a:pt x="103" y="0"/>
                    <a:pt x="70" y="0"/>
                    <a:pt x="54" y="16"/>
                  </a:cubicBezTo>
                  <a:cubicBezTo>
                    <a:pt x="17" y="33"/>
                    <a:pt x="17" y="49"/>
                    <a:pt x="0" y="82"/>
                  </a:cubicBezTo>
                  <a:cubicBezTo>
                    <a:pt x="0" y="103"/>
                    <a:pt x="0" y="120"/>
                    <a:pt x="17" y="136"/>
                  </a:cubicBezTo>
                  <a:lnTo>
                    <a:pt x="17" y="153"/>
                  </a:lnTo>
                  <a:cubicBezTo>
                    <a:pt x="37" y="186"/>
                    <a:pt x="70" y="206"/>
                    <a:pt x="87" y="206"/>
                  </a:cubicBezTo>
                  <a:cubicBezTo>
                    <a:pt x="157" y="206"/>
                    <a:pt x="206" y="169"/>
                    <a:pt x="206" y="120"/>
                  </a:cubicBezTo>
                  <a:cubicBezTo>
                    <a:pt x="223" y="82"/>
                    <a:pt x="206" y="66"/>
                    <a:pt x="190" y="33"/>
                  </a:cubicBezTo>
                  <a:cubicBezTo>
                    <a:pt x="173" y="16"/>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
            <p:cNvSpPr/>
            <p:nvPr/>
          </p:nvSpPr>
          <p:spPr>
            <a:xfrm>
              <a:off x="4209925" y="3113700"/>
              <a:ext cx="5600" cy="5275"/>
            </a:xfrm>
            <a:custGeom>
              <a:avLst/>
              <a:gdLst/>
              <a:ahLst/>
              <a:cxnLst/>
              <a:rect l="l" t="t" r="r" b="b"/>
              <a:pathLst>
                <a:path w="224" h="211" extrusionOk="0">
                  <a:moveTo>
                    <a:pt x="93" y="1"/>
                  </a:moveTo>
                  <a:cubicBezTo>
                    <a:pt x="51" y="1"/>
                    <a:pt x="14" y="33"/>
                    <a:pt x="1" y="91"/>
                  </a:cubicBezTo>
                  <a:lnTo>
                    <a:pt x="1" y="124"/>
                  </a:lnTo>
                  <a:lnTo>
                    <a:pt x="17" y="141"/>
                  </a:lnTo>
                  <a:lnTo>
                    <a:pt x="17" y="162"/>
                  </a:lnTo>
                  <a:cubicBezTo>
                    <a:pt x="34" y="194"/>
                    <a:pt x="67" y="194"/>
                    <a:pt x="87" y="211"/>
                  </a:cubicBezTo>
                  <a:cubicBezTo>
                    <a:pt x="120" y="211"/>
                    <a:pt x="153" y="194"/>
                    <a:pt x="170" y="194"/>
                  </a:cubicBezTo>
                  <a:cubicBezTo>
                    <a:pt x="190" y="178"/>
                    <a:pt x="207" y="141"/>
                    <a:pt x="207" y="124"/>
                  </a:cubicBezTo>
                  <a:cubicBezTo>
                    <a:pt x="223" y="91"/>
                    <a:pt x="207" y="75"/>
                    <a:pt x="207" y="58"/>
                  </a:cubicBezTo>
                  <a:cubicBezTo>
                    <a:pt x="190"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
            <p:cNvSpPr/>
            <p:nvPr/>
          </p:nvSpPr>
          <p:spPr>
            <a:xfrm>
              <a:off x="4364550" y="3078050"/>
              <a:ext cx="6000" cy="5375"/>
            </a:xfrm>
            <a:custGeom>
              <a:avLst/>
              <a:gdLst/>
              <a:ahLst/>
              <a:cxnLst/>
              <a:rect l="l" t="t" r="r" b="b"/>
              <a:pathLst>
                <a:path w="240" h="215" extrusionOk="0">
                  <a:moveTo>
                    <a:pt x="113" y="0"/>
                  </a:moveTo>
                  <a:cubicBezTo>
                    <a:pt x="104" y="0"/>
                    <a:pt x="95" y="1"/>
                    <a:pt x="87" y="4"/>
                  </a:cubicBezTo>
                  <a:cubicBezTo>
                    <a:pt x="33" y="41"/>
                    <a:pt x="0" y="91"/>
                    <a:pt x="17" y="144"/>
                  </a:cubicBezTo>
                  <a:cubicBezTo>
                    <a:pt x="30" y="185"/>
                    <a:pt x="80" y="215"/>
                    <a:pt x="125" y="215"/>
                  </a:cubicBezTo>
                  <a:cubicBezTo>
                    <a:pt x="134" y="215"/>
                    <a:pt x="144" y="213"/>
                    <a:pt x="153" y="210"/>
                  </a:cubicBezTo>
                  <a:cubicBezTo>
                    <a:pt x="206" y="194"/>
                    <a:pt x="239" y="124"/>
                    <a:pt x="223" y="74"/>
                  </a:cubicBezTo>
                  <a:cubicBezTo>
                    <a:pt x="195" y="30"/>
                    <a:pt x="154"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
            <p:cNvSpPr/>
            <p:nvPr/>
          </p:nvSpPr>
          <p:spPr>
            <a:xfrm>
              <a:off x="4204775" y="2980950"/>
              <a:ext cx="5175" cy="4975"/>
            </a:xfrm>
            <a:custGeom>
              <a:avLst/>
              <a:gdLst/>
              <a:ahLst/>
              <a:cxnLst/>
              <a:rect l="l" t="t" r="r" b="b"/>
              <a:pathLst>
                <a:path w="207" h="199" extrusionOk="0">
                  <a:moveTo>
                    <a:pt x="90" y="0"/>
                  </a:moveTo>
                  <a:cubicBezTo>
                    <a:pt x="67" y="0"/>
                    <a:pt x="45" y="14"/>
                    <a:pt x="34" y="25"/>
                  </a:cubicBezTo>
                  <a:cubicBezTo>
                    <a:pt x="17" y="42"/>
                    <a:pt x="1" y="58"/>
                    <a:pt x="1" y="91"/>
                  </a:cubicBezTo>
                  <a:lnTo>
                    <a:pt x="1" y="145"/>
                  </a:lnTo>
                  <a:cubicBezTo>
                    <a:pt x="17" y="178"/>
                    <a:pt x="50" y="194"/>
                    <a:pt x="87" y="194"/>
                  </a:cubicBezTo>
                  <a:lnTo>
                    <a:pt x="104" y="194"/>
                  </a:lnTo>
                  <a:cubicBezTo>
                    <a:pt x="111" y="197"/>
                    <a:pt x="119" y="199"/>
                    <a:pt x="126" y="199"/>
                  </a:cubicBezTo>
                  <a:cubicBezTo>
                    <a:pt x="168" y="199"/>
                    <a:pt x="207" y="154"/>
                    <a:pt x="207" y="112"/>
                  </a:cubicBezTo>
                  <a:cubicBezTo>
                    <a:pt x="207" y="91"/>
                    <a:pt x="207" y="58"/>
                    <a:pt x="190" y="42"/>
                  </a:cubicBezTo>
                  <a:cubicBezTo>
                    <a:pt x="170" y="25"/>
                    <a:pt x="153" y="9"/>
                    <a:pt x="120" y="9"/>
                  </a:cubicBezTo>
                  <a:cubicBezTo>
                    <a:pt x="110" y="3"/>
                    <a:pt x="100"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
            <p:cNvSpPr/>
            <p:nvPr/>
          </p:nvSpPr>
          <p:spPr>
            <a:xfrm>
              <a:off x="4203425" y="2996950"/>
              <a:ext cx="5200" cy="5250"/>
            </a:xfrm>
            <a:custGeom>
              <a:avLst/>
              <a:gdLst/>
              <a:ahLst/>
              <a:cxnLst/>
              <a:rect l="l" t="t" r="r" b="b"/>
              <a:pathLst>
                <a:path w="208" h="210" extrusionOk="0">
                  <a:moveTo>
                    <a:pt x="95" y="0"/>
                  </a:moveTo>
                  <a:cubicBezTo>
                    <a:pt x="41" y="0"/>
                    <a:pt x="1" y="44"/>
                    <a:pt x="1" y="90"/>
                  </a:cubicBezTo>
                  <a:lnTo>
                    <a:pt x="1" y="140"/>
                  </a:lnTo>
                  <a:lnTo>
                    <a:pt x="17" y="156"/>
                  </a:lnTo>
                  <a:cubicBezTo>
                    <a:pt x="38" y="193"/>
                    <a:pt x="55" y="193"/>
                    <a:pt x="88" y="210"/>
                  </a:cubicBezTo>
                  <a:cubicBezTo>
                    <a:pt x="141" y="210"/>
                    <a:pt x="191" y="173"/>
                    <a:pt x="207" y="123"/>
                  </a:cubicBezTo>
                  <a:cubicBezTo>
                    <a:pt x="207" y="90"/>
                    <a:pt x="207" y="53"/>
                    <a:pt x="191" y="37"/>
                  </a:cubicBezTo>
                  <a:cubicBezTo>
                    <a:pt x="174" y="20"/>
                    <a:pt x="141" y="4"/>
                    <a:pt x="121" y="4"/>
                  </a:cubicBezTo>
                  <a:cubicBezTo>
                    <a:pt x="112" y="1"/>
                    <a:pt x="103"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
            <p:cNvSpPr/>
            <p:nvPr/>
          </p:nvSpPr>
          <p:spPr>
            <a:xfrm>
              <a:off x="4206950" y="2969150"/>
              <a:ext cx="5575" cy="5125"/>
            </a:xfrm>
            <a:custGeom>
              <a:avLst/>
              <a:gdLst/>
              <a:ahLst/>
              <a:cxnLst/>
              <a:rect l="l" t="t" r="r" b="b"/>
              <a:pathLst>
                <a:path w="223" h="205" extrusionOk="0">
                  <a:moveTo>
                    <a:pt x="109" y="0"/>
                  </a:moveTo>
                  <a:cubicBezTo>
                    <a:pt x="80" y="0"/>
                    <a:pt x="51" y="13"/>
                    <a:pt x="33" y="31"/>
                  </a:cubicBezTo>
                  <a:cubicBezTo>
                    <a:pt x="17" y="68"/>
                    <a:pt x="0" y="85"/>
                    <a:pt x="17" y="118"/>
                  </a:cubicBezTo>
                  <a:lnTo>
                    <a:pt x="17" y="134"/>
                  </a:lnTo>
                  <a:cubicBezTo>
                    <a:pt x="17" y="151"/>
                    <a:pt x="33" y="171"/>
                    <a:pt x="50" y="188"/>
                  </a:cubicBezTo>
                  <a:cubicBezTo>
                    <a:pt x="66" y="204"/>
                    <a:pt x="103" y="204"/>
                    <a:pt x="120" y="204"/>
                  </a:cubicBezTo>
                  <a:cubicBezTo>
                    <a:pt x="153" y="204"/>
                    <a:pt x="169" y="188"/>
                    <a:pt x="186" y="171"/>
                  </a:cubicBezTo>
                  <a:cubicBezTo>
                    <a:pt x="206" y="151"/>
                    <a:pt x="223" y="118"/>
                    <a:pt x="223" y="101"/>
                  </a:cubicBezTo>
                  <a:cubicBezTo>
                    <a:pt x="223" y="68"/>
                    <a:pt x="206" y="48"/>
                    <a:pt x="169" y="31"/>
                  </a:cubicBezTo>
                  <a:cubicBezTo>
                    <a:pt x="154" y="9"/>
                    <a:pt x="132"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
            <p:cNvSpPr/>
            <p:nvPr/>
          </p:nvSpPr>
          <p:spPr>
            <a:xfrm>
              <a:off x="4211575" y="3020875"/>
              <a:ext cx="5700" cy="5350"/>
            </a:xfrm>
            <a:custGeom>
              <a:avLst/>
              <a:gdLst/>
              <a:ahLst/>
              <a:cxnLst/>
              <a:rect l="l" t="t" r="r" b="b"/>
              <a:pathLst>
                <a:path w="228" h="214" extrusionOk="0">
                  <a:moveTo>
                    <a:pt x="114" y="1"/>
                  </a:moveTo>
                  <a:cubicBezTo>
                    <a:pt x="85" y="1"/>
                    <a:pt x="56" y="13"/>
                    <a:pt x="38" y="40"/>
                  </a:cubicBezTo>
                  <a:cubicBezTo>
                    <a:pt x="21" y="61"/>
                    <a:pt x="1" y="94"/>
                    <a:pt x="1" y="110"/>
                  </a:cubicBezTo>
                  <a:cubicBezTo>
                    <a:pt x="1" y="127"/>
                    <a:pt x="21" y="143"/>
                    <a:pt x="21" y="143"/>
                  </a:cubicBezTo>
                  <a:cubicBezTo>
                    <a:pt x="21" y="164"/>
                    <a:pt x="38" y="180"/>
                    <a:pt x="54" y="197"/>
                  </a:cubicBezTo>
                  <a:cubicBezTo>
                    <a:pt x="71" y="213"/>
                    <a:pt x="87" y="213"/>
                    <a:pt x="124" y="213"/>
                  </a:cubicBezTo>
                  <a:cubicBezTo>
                    <a:pt x="157" y="213"/>
                    <a:pt x="174" y="197"/>
                    <a:pt x="190" y="180"/>
                  </a:cubicBezTo>
                  <a:cubicBezTo>
                    <a:pt x="207" y="143"/>
                    <a:pt x="227" y="127"/>
                    <a:pt x="227" y="94"/>
                  </a:cubicBezTo>
                  <a:cubicBezTo>
                    <a:pt x="207" y="77"/>
                    <a:pt x="207" y="40"/>
                    <a:pt x="174" y="24"/>
                  </a:cubicBezTo>
                  <a:cubicBezTo>
                    <a:pt x="159" y="9"/>
                    <a:pt x="13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
            <p:cNvSpPr/>
            <p:nvPr/>
          </p:nvSpPr>
          <p:spPr>
            <a:xfrm>
              <a:off x="4243025" y="2979825"/>
              <a:ext cx="4650" cy="4750"/>
            </a:xfrm>
            <a:custGeom>
              <a:avLst/>
              <a:gdLst/>
              <a:ahLst/>
              <a:cxnLst/>
              <a:rect l="l" t="t" r="r" b="b"/>
              <a:pathLst>
                <a:path w="186" h="190" extrusionOk="0">
                  <a:moveTo>
                    <a:pt x="33" y="0"/>
                  </a:moveTo>
                  <a:cubicBezTo>
                    <a:pt x="17" y="17"/>
                    <a:pt x="0" y="33"/>
                    <a:pt x="0" y="70"/>
                  </a:cubicBezTo>
                  <a:lnTo>
                    <a:pt x="0" y="120"/>
                  </a:lnTo>
                  <a:lnTo>
                    <a:pt x="17" y="136"/>
                  </a:lnTo>
                  <a:cubicBezTo>
                    <a:pt x="33" y="173"/>
                    <a:pt x="66" y="190"/>
                    <a:pt x="83" y="190"/>
                  </a:cubicBezTo>
                  <a:cubicBezTo>
                    <a:pt x="136" y="190"/>
                    <a:pt x="169" y="173"/>
                    <a:pt x="186" y="136"/>
                  </a:cubicBezTo>
                  <a:cubicBezTo>
                    <a:pt x="136" y="87"/>
                    <a:pt x="83" y="54"/>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
            <p:cNvSpPr/>
            <p:nvPr/>
          </p:nvSpPr>
          <p:spPr>
            <a:xfrm>
              <a:off x="4099125" y="3026125"/>
              <a:ext cx="5600" cy="5250"/>
            </a:xfrm>
            <a:custGeom>
              <a:avLst/>
              <a:gdLst/>
              <a:ahLst/>
              <a:cxnLst/>
              <a:rect l="l" t="t" r="r" b="b"/>
              <a:pathLst>
                <a:path w="224" h="210" extrusionOk="0">
                  <a:moveTo>
                    <a:pt x="110" y="0"/>
                  </a:moveTo>
                  <a:cubicBezTo>
                    <a:pt x="54" y="0"/>
                    <a:pt x="17" y="44"/>
                    <a:pt x="17" y="90"/>
                  </a:cubicBezTo>
                  <a:cubicBezTo>
                    <a:pt x="1" y="106"/>
                    <a:pt x="17" y="123"/>
                    <a:pt x="17" y="139"/>
                  </a:cubicBezTo>
                  <a:cubicBezTo>
                    <a:pt x="17" y="160"/>
                    <a:pt x="17" y="160"/>
                    <a:pt x="34" y="160"/>
                  </a:cubicBezTo>
                  <a:cubicBezTo>
                    <a:pt x="50" y="193"/>
                    <a:pt x="67" y="210"/>
                    <a:pt x="104" y="210"/>
                  </a:cubicBezTo>
                  <a:cubicBezTo>
                    <a:pt x="120" y="210"/>
                    <a:pt x="153" y="210"/>
                    <a:pt x="170" y="193"/>
                  </a:cubicBezTo>
                  <a:cubicBezTo>
                    <a:pt x="207" y="177"/>
                    <a:pt x="207" y="139"/>
                    <a:pt x="223" y="123"/>
                  </a:cubicBezTo>
                  <a:cubicBezTo>
                    <a:pt x="223" y="90"/>
                    <a:pt x="223" y="73"/>
                    <a:pt x="207" y="36"/>
                  </a:cubicBezTo>
                  <a:cubicBezTo>
                    <a:pt x="190" y="20"/>
                    <a:pt x="153" y="3"/>
                    <a:pt x="137" y="3"/>
                  </a:cubicBezTo>
                  <a:cubicBezTo>
                    <a:pt x="127" y="1"/>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
            <p:cNvSpPr/>
            <p:nvPr/>
          </p:nvSpPr>
          <p:spPr>
            <a:xfrm>
              <a:off x="4201775" y="3010725"/>
              <a:ext cx="5600" cy="5275"/>
            </a:xfrm>
            <a:custGeom>
              <a:avLst/>
              <a:gdLst/>
              <a:ahLst/>
              <a:cxnLst/>
              <a:rect l="l" t="t" r="r" b="b"/>
              <a:pathLst>
                <a:path w="224" h="211" extrusionOk="0">
                  <a:moveTo>
                    <a:pt x="121" y="1"/>
                  </a:moveTo>
                  <a:cubicBezTo>
                    <a:pt x="104" y="1"/>
                    <a:pt x="67" y="1"/>
                    <a:pt x="50" y="17"/>
                  </a:cubicBezTo>
                  <a:cubicBezTo>
                    <a:pt x="17" y="34"/>
                    <a:pt x="1" y="71"/>
                    <a:pt x="1" y="88"/>
                  </a:cubicBezTo>
                  <a:cubicBezTo>
                    <a:pt x="1" y="104"/>
                    <a:pt x="1" y="121"/>
                    <a:pt x="17" y="137"/>
                  </a:cubicBezTo>
                  <a:lnTo>
                    <a:pt x="17" y="174"/>
                  </a:lnTo>
                  <a:cubicBezTo>
                    <a:pt x="34" y="191"/>
                    <a:pt x="67" y="207"/>
                    <a:pt x="83" y="207"/>
                  </a:cubicBezTo>
                  <a:cubicBezTo>
                    <a:pt x="93" y="209"/>
                    <a:pt x="102" y="210"/>
                    <a:pt x="111" y="210"/>
                  </a:cubicBezTo>
                  <a:cubicBezTo>
                    <a:pt x="167" y="210"/>
                    <a:pt x="207" y="167"/>
                    <a:pt x="207" y="121"/>
                  </a:cubicBezTo>
                  <a:cubicBezTo>
                    <a:pt x="224" y="104"/>
                    <a:pt x="207" y="71"/>
                    <a:pt x="187" y="55"/>
                  </a:cubicBezTo>
                  <a:cubicBezTo>
                    <a:pt x="170" y="17"/>
                    <a:pt x="154" y="17"/>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
            <p:cNvSpPr/>
            <p:nvPr/>
          </p:nvSpPr>
          <p:spPr>
            <a:xfrm>
              <a:off x="4102125" y="3089800"/>
              <a:ext cx="5175" cy="5175"/>
            </a:xfrm>
            <a:custGeom>
              <a:avLst/>
              <a:gdLst/>
              <a:ahLst/>
              <a:cxnLst/>
              <a:rect l="l" t="t" r="r" b="b"/>
              <a:pathLst>
                <a:path w="207" h="207" extrusionOk="0">
                  <a:moveTo>
                    <a:pt x="120" y="0"/>
                  </a:moveTo>
                  <a:cubicBezTo>
                    <a:pt x="70" y="0"/>
                    <a:pt x="0" y="33"/>
                    <a:pt x="0" y="87"/>
                  </a:cubicBezTo>
                  <a:lnTo>
                    <a:pt x="0" y="136"/>
                  </a:lnTo>
                  <a:cubicBezTo>
                    <a:pt x="17" y="153"/>
                    <a:pt x="17" y="153"/>
                    <a:pt x="17" y="169"/>
                  </a:cubicBezTo>
                  <a:cubicBezTo>
                    <a:pt x="33" y="190"/>
                    <a:pt x="50" y="206"/>
                    <a:pt x="87" y="206"/>
                  </a:cubicBezTo>
                  <a:cubicBezTo>
                    <a:pt x="136" y="206"/>
                    <a:pt x="206" y="169"/>
                    <a:pt x="206" y="120"/>
                  </a:cubicBezTo>
                  <a:cubicBezTo>
                    <a:pt x="206" y="87"/>
                    <a:pt x="206" y="66"/>
                    <a:pt x="190" y="33"/>
                  </a:cubicBezTo>
                  <a:cubicBezTo>
                    <a:pt x="173"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
            <p:cNvSpPr/>
            <p:nvPr/>
          </p:nvSpPr>
          <p:spPr>
            <a:xfrm>
              <a:off x="4199625" y="3027400"/>
              <a:ext cx="5175" cy="5325"/>
            </a:xfrm>
            <a:custGeom>
              <a:avLst/>
              <a:gdLst/>
              <a:ahLst/>
              <a:cxnLst/>
              <a:rect l="l" t="t" r="r" b="b"/>
              <a:pathLst>
                <a:path w="207" h="213" extrusionOk="0">
                  <a:moveTo>
                    <a:pt x="90" y="0"/>
                  </a:moveTo>
                  <a:cubicBezTo>
                    <a:pt x="49" y="0"/>
                    <a:pt x="14" y="35"/>
                    <a:pt x="0" y="88"/>
                  </a:cubicBezTo>
                  <a:lnTo>
                    <a:pt x="0" y="142"/>
                  </a:lnTo>
                  <a:cubicBezTo>
                    <a:pt x="17" y="142"/>
                    <a:pt x="17" y="159"/>
                    <a:pt x="17" y="159"/>
                  </a:cubicBezTo>
                  <a:cubicBezTo>
                    <a:pt x="33" y="175"/>
                    <a:pt x="66" y="192"/>
                    <a:pt x="87" y="212"/>
                  </a:cubicBezTo>
                  <a:cubicBezTo>
                    <a:pt x="120" y="212"/>
                    <a:pt x="136" y="192"/>
                    <a:pt x="169" y="175"/>
                  </a:cubicBezTo>
                  <a:cubicBezTo>
                    <a:pt x="190" y="175"/>
                    <a:pt x="207" y="142"/>
                    <a:pt x="207" y="126"/>
                  </a:cubicBezTo>
                  <a:cubicBezTo>
                    <a:pt x="207" y="88"/>
                    <a:pt x="207" y="55"/>
                    <a:pt x="190" y="39"/>
                  </a:cubicBezTo>
                  <a:cubicBezTo>
                    <a:pt x="169" y="22"/>
                    <a:pt x="153" y="6"/>
                    <a:pt x="120" y="6"/>
                  </a:cubicBezTo>
                  <a:cubicBezTo>
                    <a:pt x="110" y="2"/>
                    <a:pt x="100"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
            <p:cNvSpPr/>
            <p:nvPr/>
          </p:nvSpPr>
          <p:spPr>
            <a:xfrm>
              <a:off x="4095625" y="3040175"/>
              <a:ext cx="5700" cy="5150"/>
            </a:xfrm>
            <a:custGeom>
              <a:avLst/>
              <a:gdLst/>
              <a:ahLst/>
              <a:cxnLst/>
              <a:rect l="l" t="t" r="r" b="b"/>
              <a:pathLst>
                <a:path w="228" h="206" extrusionOk="0">
                  <a:moveTo>
                    <a:pt x="113" y="1"/>
                  </a:moveTo>
                  <a:cubicBezTo>
                    <a:pt x="85" y="1"/>
                    <a:pt x="56" y="14"/>
                    <a:pt x="38" y="43"/>
                  </a:cubicBezTo>
                  <a:cubicBezTo>
                    <a:pt x="21" y="60"/>
                    <a:pt x="0" y="93"/>
                    <a:pt x="0" y="113"/>
                  </a:cubicBezTo>
                  <a:cubicBezTo>
                    <a:pt x="0" y="130"/>
                    <a:pt x="21" y="130"/>
                    <a:pt x="21" y="146"/>
                  </a:cubicBezTo>
                  <a:cubicBezTo>
                    <a:pt x="21" y="163"/>
                    <a:pt x="38" y="179"/>
                    <a:pt x="54" y="179"/>
                  </a:cubicBezTo>
                  <a:cubicBezTo>
                    <a:pt x="69" y="196"/>
                    <a:pt x="92" y="205"/>
                    <a:pt x="115" y="205"/>
                  </a:cubicBezTo>
                  <a:cubicBezTo>
                    <a:pt x="143" y="205"/>
                    <a:pt x="172" y="192"/>
                    <a:pt x="190" y="163"/>
                  </a:cubicBezTo>
                  <a:cubicBezTo>
                    <a:pt x="207" y="146"/>
                    <a:pt x="227" y="113"/>
                    <a:pt x="227" y="93"/>
                  </a:cubicBezTo>
                  <a:cubicBezTo>
                    <a:pt x="207" y="60"/>
                    <a:pt x="207" y="43"/>
                    <a:pt x="174" y="27"/>
                  </a:cubicBezTo>
                  <a:cubicBezTo>
                    <a:pt x="159" y="10"/>
                    <a:pt x="13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
            <p:cNvSpPr/>
            <p:nvPr/>
          </p:nvSpPr>
          <p:spPr>
            <a:xfrm>
              <a:off x="4346500" y="3049300"/>
              <a:ext cx="5600" cy="5275"/>
            </a:xfrm>
            <a:custGeom>
              <a:avLst/>
              <a:gdLst/>
              <a:ahLst/>
              <a:cxnLst/>
              <a:rect l="l" t="t" r="r" b="b"/>
              <a:pathLst>
                <a:path w="224" h="211" extrusionOk="0">
                  <a:moveTo>
                    <a:pt x="99" y="1"/>
                  </a:moveTo>
                  <a:cubicBezTo>
                    <a:pt x="54" y="1"/>
                    <a:pt x="15" y="44"/>
                    <a:pt x="1" y="91"/>
                  </a:cubicBezTo>
                  <a:cubicBezTo>
                    <a:pt x="1" y="107"/>
                    <a:pt x="1" y="124"/>
                    <a:pt x="17" y="140"/>
                  </a:cubicBezTo>
                  <a:lnTo>
                    <a:pt x="17" y="161"/>
                  </a:lnTo>
                  <a:cubicBezTo>
                    <a:pt x="34" y="194"/>
                    <a:pt x="67" y="210"/>
                    <a:pt x="87" y="210"/>
                  </a:cubicBezTo>
                  <a:cubicBezTo>
                    <a:pt x="153" y="210"/>
                    <a:pt x="207" y="177"/>
                    <a:pt x="207" y="124"/>
                  </a:cubicBezTo>
                  <a:cubicBezTo>
                    <a:pt x="223" y="91"/>
                    <a:pt x="207" y="74"/>
                    <a:pt x="190" y="37"/>
                  </a:cubicBezTo>
                  <a:cubicBezTo>
                    <a:pt x="170" y="21"/>
                    <a:pt x="153" y="4"/>
                    <a:pt x="120" y="4"/>
                  </a:cubicBezTo>
                  <a:cubicBezTo>
                    <a:pt x="113" y="2"/>
                    <a:pt x="106"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
            <p:cNvSpPr/>
            <p:nvPr/>
          </p:nvSpPr>
          <p:spPr>
            <a:xfrm>
              <a:off x="4349900" y="3097975"/>
              <a:ext cx="5175" cy="5300"/>
            </a:xfrm>
            <a:custGeom>
              <a:avLst/>
              <a:gdLst/>
              <a:ahLst/>
              <a:cxnLst/>
              <a:rect l="l" t="t" r="r" b="b"/>
              <a:pathLst>
                <a:path w="207" h="212" extrusionOk="0">
                  <a:moveTo>
                    <a:pt x="103" y="1"/>
                  </a:moveTo>
                  <a:cubicBezTo>
                    <a:pt x="75" y="1"/>
                    <a:pt x="46" y="14"/>
                    <a:pt x="17" y="32"/>
                  </a:cubicBezTo>
                  <a:cubicBezTo>
                    <a:pt x="1" y="69"/>
                    <a:pt x="1" y="85"/>
                    <a:pt x="1" y="118"/>
                  </a:cubicBezTo>
                  <a:cubicBezTo>
                    <a:pt x="1" y="118"/>
                    <a:pt x="1" y="135"/>
                    <a:pt x="17" y="135"/>
                  </a:cubicBezTo>
                  <a:cubicBezTo>
                    <a:pt x="17" y="151"/>
                    <a:pt x="34" y="172"/>
                    <a:pt x="34" y="189"/>
                  </a:cubicBezTo>
                  <a:cubicBezTo>
                    <a:pt x="58" y="203"/>
                    <a:pt x="85" y="212"/>
                    <a:pt x="111" y="212"/>
                  </a:cubicBezTo>
                  <a:cubicBezTo>
                    <a:pt x="143" y="212"/>
                    <a:pt x="172" y="199"/>
                    <a:pt x="190" y="172"/>
                  </a:cubicBezTo>
                  <a:cubicBezTo>
                    <a:pt x="207" y="151"/>
                    <a:pt x="207" y="118"/>
                    <a:pt x="207" y="102"/>
                  </a:cubicBezTo>
                  <a:cubicBezTo>
                    <a:pt x="207" y="69"/>
                    <a:pt x="190" y="48"/>
                    <a:pt x="174" y="32"/>
                  </a:cubicBezTo>
                  <a:cubicBezTo>
                    <a:pt x="150" y="10"/>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
            <p:cNvSpPr/>
            <p:nvPr/>
          </p:nvSpPr>
          <p:spPr>
            <a:xfrm>
              <a:off x="4349500" y="3112425"/>
              <a:ext cx="5575" cy="5325"/>
            </a:xfrm>
            <a:custGeom>
              <a:avLst/>
              <a:gdLst/>
              <a:ahLst/>
              <a:cxnLst/>
              <a:rect l="l" t="t" r="r" b="b"/>
              <a:pathLst>
                <a:path w="223" h="213" extrusionOk="0">
                  <a:moveTo>
                    <a:pt x="98" y="0"/>
                  </a:moveTo>
                  <a:cubicBezTo>
                    <a:pt x="67" y="0"/>
                    <a:pt x="30" y="29"/>
                    <a:pt x="17" y="56"/>
                  </a:cubicBezTo>
                  <a:cubicBezTo>
                    <a:pt x="17" y="72"/>
                    <a:pt x="17" y="72"/>
                    <a:pt x="0" y="89"/>
                  </a:cubicBezTo>
                  <a:cubicBezTo>
                    <a:pt x="0" y="109"/>
                    <a:pt x="0" y="126"/>
                    <a:pt x="17" y="142"/>
                  </a:cubicBezTo>
                  <a:cubicBezTo>
                    <a:pt x="17" y="159"/>
                    <a:pt x="50" y="192"/>
                    <a:pt x="70" y="192"/>
                  </a:cubicBezTo>
                  <a:cubicBezTo>
                    <a:pt x="70" y="192"/>
                    <a:pt x="87" y="213"/>
                    <a:pt x="103" y="213"/>
                  </a:cubicBezTo>
                  <a:cubicBezTo>
                    <a:pt x="153" y="213"/>
                    <a:pt x="206" y="175"/>
                    <a:pt x="223" y="126"/>
                  </a:cubicBezTo>
                  <a:cubicBezTo>
                    <a:pt x="223" y="89"/>
                    <a:pt x="206" y="56"/>
                    <a:pt x="190" y="39"/>
                  </a:cubicBezTo>
                  <a:cubicBezTo>
                    <a:pt x="173" y="23"/>
                    <a:pt x="153" y="6"/>
                    <a:pt x="120" y="6"/>
                  </a:cubicBezTo>
                  <a:cubicBezTo>
                    <a:pt x="113" y="2"/>
                    <a:pt x="106"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
            <p:cNvSpPr/>
            <p:nvPr/>
          </p:nvSpPr>
          <p:spPr>
            <a:xfrm>
              <a:off x="4342575" y="3061300"/>
              <a:ext cx="5600" cy="5175"/>
            </a:xfrm>
            <a:custGeom>
              <a:avLst/>
              <a:gdLst/>
              <a:ahLst/>
              <a:cxnLst/>
              <a:rect l="l" t="t" r="r" b="b"/>
              <a:pathLst>
                <a:path w="224" h="207" extrusionOk="0">
                  <a:moveTo>
                    <a:pt x="117" y="0"/>
                  </a:moveTo>
                  <a:cubicBezTo>
                    <a:pt x="103" y="0"/>
                    <a:pt x="88" y="3"/>
                    <a:pt x="71" y="6"/>
                  </a:cubicBezTo>
                  <a:cubicBezTo>
                    <a:pt x="17" y="23"/>
                    <a:pt x="1" y="93"/>
                    <a:pt x="17" y="142"/>
                  </a:cubicBezTo>
                  <a:cubicBezTo>
                    <a:pt x="17" y="159"/>
                    <a:pt x="38" y="175"/>
                    <a:pt x="54" y="175"/>
                  </a:cubicBezTo>
                  <a:cubicBezTo>
                    <a:pt x="64" y="198"/>
                    <a:pt x="86" y="207"/>
                    <a:pt x="110" y="207"/>
                  </a:cubicBezTo>
                  <a:cubicBezTo>
                    <a:pt x="126" y="207"/>
                    <a:pt x="143" y="203"/>
                    <a:pt x="158" y="196"/>
                  </a:cubicBezTo>
                  <a:cubicBezTo>
                    <a:pt x="191" y="196"/>
                    <a:pt x="224" y="159"/>
                    <a:pt x="224" y="109"/>
                  </a:cubicBezTo>
                  <a:cubicBezTo>
                    <a:pt x="224" y="93"/>
                    <a:pt x="224" y="72"/>
                    <a:pt x="207" y="72"/>
                  </a:cubicBezTo>
                  <a:cubicBezTo>
                    <a:pt x="194" y="22"/>
                    <a:pt x="163"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
            <p:cNvSpPr/>
            <p:nvPr/>
          </p:nvSpPr>
          <p:spPr>
            <a:xfrm>
              <a:off x="4356800" y="3059275"/>
              <a:ext cx="6000" cy="5300"/>
            </a:xfrm>
            <a:custGeom>
              <a:avLst/>
              <a:gdLst/>
              <a:ahLst/>
              <a:cxnLst/>
              <a:rect l="l" t="t" r="r" b="b"/>
              <a:pathLst>
                <a:path w="240" h="212" extrusionOk="0">
                  <a:moveTo>
                    <a:pt x="67" y="1"/>
                  </a:moveTo>
                  <a:cubicBezTo>
                    <a:pt x="50" y="17"/>
                    <a:pt x="34" y="34"/>
                    <a:pt x="17" y="50"/>
                  </a:cubicBezTo>
                  <a:cubicBezTo>
                    <a:pt x="1" y="87"/>
                    <a:pt x="1" y="104"/>
                    <a:pt x="17" y="137"/>
                  </a:cubicBezTo>
                  <a:cubicBezTo>
                    <a:pt x="31" y="181"/>
                    <a:pt x="81" y="211"/>
                    <a:pt x="126" y="211"/>
                  </a:cubicBezTo>
                  <a:cubicBezTo>
                    <a:pt x="135" y="211"/>
                    <a:pt x="145" y="210"/>
                    <a:pt x="153" y="207"/>
                  </a:cubicBezTo>
                  <a:cubicBezTo>
                    <a:pt x="207" y="174"/>
                    <a:pt x="240" y="120"/>
                    <a:pt x="207" y="71"/>
                  </a:cubicBezTo>
                  <a:cubicBezTo>
                    <a:pt x="207" y="34"/>
                    <a:pt x="170"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
            <p:cNvSpPr/>
            <p:nvPr/>
          </p:nvSpPr>
          <p:spPr>
            <a:xfrm>
              <a:off x="4357625" y="3042750"/>
              <a:ext cx="5600" cy="5150"/>
            </a:xfrm>
            <a:custGeom>
              <a:avLst/>
              <a:gdLst/>
              <a:ahLst/>
              <a:cxnLst/>
              <a:rect l="l" t="t" r="r" b="b"/>
              <a:pathLst>
                <a:path w="224" h="206" extrusionOk="0">
                  <a:moveTo>
                    <a:pt x="103" y="1"/>
                  </a:moveTo>
                  <a:cubicBezTo>
                    <a:pt x="75" y="1"/>
                    <a:pt x="47" y="14"/>
                    <a:pt x="17" y="43"/>
                  </a:cubicBezTo>
                  <a:cubicBezTo>
                    <a:pt x="1" y="60"/>
                    <a:pt x="1" y="76"/>
                    <a:pt x="1" y="113"/>
                  </a:cubicBezTo>
                  <a:cubicBezTo>
                    <a:pt x="1" y="130"/>
                    <a:pt x="1" y="130"/>
                    <a:pt x="17" y="146"/>
                  </a:cubicBezTo>
                  <a:cubicBezTo>
                    <a:pt x="17" y="163"/>
                    <a:pt x="34" y="163"/>
                    <a:pt x="34" y="179"/>
                  </a:cubicBezTo>
                  <a:cubicBezTo>
                    <a:pt x="58" y="196"/>
                    <a:pt x="86" y="206"/>
                    <a:pt x="112" y="206"/>
                  </a:cubicBezTo>
                  <a:cubicBezTo>
                    <a:pt x="143" y="206"/>
                    <a:pt x="172" y="192"/>
                    <a:pt x="190" y="163"/>
                  </a:cubicBezTo>
                  <a:cubicBezTo>
                    <a:pt x="223" y="130"/>
                    <a:pt x="223" y="60"/>
                    <a:pt x="174" y="27"/>
                  </a:cubicBezTo>
                  <a:cubicBezTo>
                    <a:pt x="150" y="10"/>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
            <p:cNvSpPr/>
            <p:nvPr/>
          </p:nvSpPr>
          <p:spPr>
            <a:xfrm>
              <a:off x="4352475" y="3070725"/>
              <a:ext cx="6000" cy="5425"/>
            </a:xfrm>
            <a:custGeom>
              <a:avLst/>
              <a:gdLst/>
              <a:ahLst/>
              <a:cxnLst/>
              <a:rect l="l" t="t" r="r" b="b"/>
              <a:pathLst>
                <a:path w="240" h="217" extrusionOk="0">
                  <a:moveTo>
                    <a:pt x="113" y="1"/>
                  </a:moveTo>
                  <a:cubicBezTo>
                    <a:pt x="104" y="1"/>
                    <a:pt x="95" y="2"/>
                    <a:pt x="87" y="5"/>
                  </a:cubicBezTo>
                  <a:cubicBezTo>
                    <a:pt x="34" y="42"/>
                    <a:pt x="1" y="91"/>
                    <a:pt x="34" y="145"/>
                  </a:cubicBezTo>
                  <a:cubicBezTo>
                    <a:pt x="50" y="185"/>
                    <a:pt x="86" y="217"/>
                    <a:pt x="136" y="217"/>
                  </a:cubicBezTo>
                  <a:cubicBezTo>
                    <a:pt x="148" y="217"/>
                    <a:pt x="160" y="215"/>
                    <a:pt x="174" y="211"/>
                  </a:cubicBezTo>
                  <a:cubicBezTo>
                    <a:pt x="223" y="178"/>
                    <a:pt x="240" y="128"/>
                    <a:pt x="223" y="75"/>
                  </a:cubicBezTo>
                  <a:cubicBezTo>
                    <a:pt x="210" y="33"/>
                    <a:pt x="15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
            <p:cNvSpPr/>
            <p:nvPr/>
          </p:nvSpPr>
          <p:spPr>
            <a:xfrm>
              <a:off x="4023050" y="3026100"/>
              <a:ext cx="5600" cy="5275"/>
            </a:xfrm>
            <a:custGeom>
              <a:avLst/>
              <a:gdLst/>
              <a:ahLst/>
              <a:cxnLst/>
              <a:rect l="l" t="t" r="r" b="b"/>
              <a:pathLst>
                <a:path w="224" h="211" extrusionOk="0">
                  <a:moveTo>
                    <a:pt x="117" y="0"/>
                  </a:moveTo>
                  <a:cubicBezTo>
                    <a:pt x="107" y="0"/>
                    <a:pt x="97" y="1"/>
                    <a:pt x="87" y="4"/>
                  </a:cubicBezTo>
                  <a:cubicBezTo>
                    <a:pt x="38" y="37"/>
                    <a:pt x="1" y="91"/>
                    <a:pt x="17" y="140"/>
                  </a:cubicBezTo>
                  <a:cubicBezTo>
                    <a:pt x="38" y="161"/>
                    <a:pt x="38" y="178"/>
                    <a:pt x="54" y="178"/>
                  </a:cubicBezTo>
                  <a:cubicBezTo>
                    <a:pt x="87" y="211"/>
                    <a:pt x="120" y="211"/>
                    <a:pt x="158" y="211"/>
                  </a:cubicBezTo>
                  <a:cubicBezTo>
                    <a:pt x="207" y="194"/>
                    <a:pt x="224" y="161"/>
                    <a:pt x="224" y="107"/>
                  </a:cubicBezTo>
                  <a:lnTo>
                    <a:pt x="224" y="74"/>
                  </a:lnTo>
                  <a:cubicBezTo>
                    <a:pt x="210" y="30"/>
                    <a:pt x="163"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
            <p:cNvSpPr/>
            <p:nvPr/>
          </p:nvSpPr>
          <p:spPr>
            <a:xfrm>
              <a:off x="4124475" y="3011400"/>
              <a:ext cx="5600" cy="5350"/>
            </a:xfrm>
            <a:custGeom>
              <a:avLst/>
              <a:gdLst/>
              <a:ahLst/>
              <a:cxnLst/>
              <a:rect l="l" t="t" r="r" b="b"/>
              <a:pathLst>
                <a:path w="224" h="214" extrusionOk="0">
                  <a:moveTo>
                    <a:pt x="108" y="0"/>
                  </a:moveTo>
                  <a:cubicBezTo>
                    <a:pt x="83" y="0"/>
                    <a:pt x="57" y="13"/>
                    <a:pt x="34" y="28"/>
                  </a:cubicBezTo>
                  <a:cubicBezTo>
                    <a:pt x="17" y="44"/>
                    <a:pt x="17" y="61"/>
                    <a:pt x="17" y="94"/>
                  </a:cubicBezTo>
                  <a:cubicBezTo>
                    <a:pt x="1" y="110"/>
                    <a:pt x="17" y="131"/>
                    <a:pt x="17" y="147"/>
                  </a:cubicBezTo>
                  <a:cubicBezTo>
                    <a:pt x="34" y="180"/>
                    <a:pt x="67" y="197"/>
                    <a:pt x="104" y="213"/>
                  </a:cubicBezTo>
                  <a:cubicBezTo>
                    <a:pt x="153" y="213"/>
                    <a:pt x="207" y="180"/>
                    <a:pt x="223" y="131"/>
                  </a:cubicBezTo>
                  <a:cubicBezTo>
                    <a:pt x="223" y="94"/>
                    <a:pt x="223" y="61"/>
                    <a:pt x="207" y="44"/>
                  </a:cubicBezTo>
                  <a:cubicBezTo>
                    <a:pt x="186" y="28"/>
                    <a:pt x="153" y="7"/>
                    <a:pt x="137" y="7"/>
                  </a:cubicBezTo>
                  <a:cubicBezTo>
                    <a:pt x="127" y="2"/>
                    <a:pt x="118"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
            <p:cNvSpPr/>
            <p:nvPr/>
          </p:nvSpPr>
          <p:spPr>
            <a:xfrm>
              <a:off x="4119325" y="3057875"/>
              <a:ext cx="5600" cy="5250"/>
            </a:xfrm>
            <a:custGeom>
              <a:avLst/>
              <a:gdLst/>
              <a:ahLst/>
              <a:cxnLst/>
              <a:rect l="l" t="t" r="r" b="b"/>
              <a:pathLst>
                <a:path w="224" h="210" extrusionOk="0">
                  <a:moveTo>
                    <a:pt x="111" y="0"/>
                  </a:moveTo>
                  <a:cubicBezTo>
                    <a:pt x="55" y="0"/>
                    <a:pt x="17" y="47"/>
                    <a:pt x="17" y="90"/>
                  </a:cubicBezTo>
                  <a:cubicBezTo>
                    <a:pt x="1" y="106"/>
                    <a:pt x="17" y="127"/>
                    <a:pt x="17" y="143"/>
                  </a:cubicBezTo>
                  <a:cubicBezTo>
                    <a:pt x="17" y="143"/>
                    <a:pt x="17" y="160"/>
                    <a:pt x="34" y="160"/>
                  </a:cubicBezTo>
                  <a:cubicBezTo>
                    <a:pt x="50" y="193"/>
                    <a:pt x="67" y="193"/>
                    <a:pt x="104" y="209"/>
                  </a:cubicBezTo>
                  <a:cubicBezTo>
                    <a:pt x="120" y="209"/>
                    <a:pt x="153" y="209"/>
                    <a:pt x="170" y="193"/>
                  </a:cubicBezTo>
                  <a:cubicBezTo>
                    <a:pt x="207" y="176"/>
                    <a:pt x="207" y="143"/>
                    <a:pt x="223" y="127"/>
                  </a:cubicBezTo>
                  <a:cubicBezTo>
                    <a:pt x="223" y="90"/>
                    <a:pt x="223" y="73"/>
                    <a:pt x="207" y="40"/>
                  </a:cubicBezTo>
                  <a:cubicBezTo>
                    <a:pt x="186" y="24"/>
                    <a:pt x="153" y="3"/>
                    <a:pt x="137" y="3"/>
                  </a:cubicBezTo>
                  <a:cubicBezTo>
                    <a:pt x="128" y="1"/>
                    <a:pt x="119"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
            <p:cNvSpPr/>
            <p:nvPr/>
          </p:nvSpPr>
          <p:spPr>
            <a:xfrm>
              <a:off x="4127050" y="2999850"/>
              <a:ext cx="5200" cy="5100"/>
            </a:xfrm>
            <a:custGeom>
              <a:avLst/>
              <a:gdLst/>
              <a:ahLst/>
              <a:cxnLst/>
              <a:rect l="l" t="t" r="r" b="b"/>
              <a:pathLst>
                <a:path w="208" h="204" extrusionOk="0">
                  <a:moveTo>
                    <a:pt x="96" y="1"/>
                  </a:moveTo>
                  <a:cubicBezTo>
                    <a:pt x="65" y="1"/>
                    <a:pt x="36" y="13"/>
                    <a:pt x="17" y="40"/>
                  </a:cubicBezTo>
                  <a:cubicBezTo>
                    <a:pt x="1" y="57"/>
                    <a:pt x="1" y="77"/>
                    <a:pt x="1" y="110"/>
                  </a:cubicBezTo>
                  <a:lnTo>
                    <a:pt x="1" y="143"/>
                  </a:lnTo>
                  <a:cubicBezTo>
                    <a:pt x="17" y="160"/>
                    <a:pt x="17" y="160"/>
                    <a:pt x="34" y="180"/>
                  </a:cubicBezTo>
                  <a:cubicBezTo>
                    <a:pt x="57" y="192"/>
                    <a:pt x="72" y="204"/>
                    <a:pt x="92" y="204"/>
                  </a:cubicBezTo>
                  <a:cubicBezTo>
                    <a:pt x="100" y="204"/>
                    <a:pt x="110" y="202"/>
                    <a:pt x="120" y="197"/>
                  </a:cubicBezTo>
                  <a:cubicBezTo>
                    <a:pt x="137" y="197"/>
                    <a:pt x="170" y="180"/>
                    <a:pt x="186" y="160"/>
                  </a:cubicBezTo>
                  <a:cubicBezTo>
                    <a:pt x="207" y="143"/>
                    <a:pt x="207" y="110"/>
                    <a:pt x="207" y="94"/>
                  </a:cubicBezTo>
                  <a:cubicBezTo>
                    <a:pt x="207" y="57"/>
                    <a:pt x="186" y="40"/>
                    <a:pt x="170" y="24"/>
                  </a:cubicBezTo>
                  <a:cubicBezTo>
                    <a:pt x="148" y="9"/>
                    <a:pt x="12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
            <p:cNvSpPr/>
            <p:nvPr/>
          </p:nvSpPr>
          <p:spPr>
            <a:xfrm>
              <a:off x="4340925" y="3075000"/>
              <a:ext cx="5600" cy="5325"/>
            </a:xfrm>
            <a:custGeom>
              <a:avLst/>
              <a:gdLst/>
              <a:ahLst/>
              <a:cxnLst/>
              <a:rect l="l" t="t" r="r" b="b"/>
              <a:pathLst>
                <a:path w="224" h="213" extrusionOk="0">
                  <a:moveTo>
                    <a:pt x="110" y="0"/>
                  </a:moveTo>
                  <a:cubicBezTo>
                    <a:pt x="81" y="0"/>
                    <a:pt x="52" y="13"/>
                    <a:pt x="34" y="40"/>
                  </a:cubicBezTo>
                  <a:cubicBezTo>
                    <a:pt x="17" y="60"/>
                    <a:pt x="1" y="93"/>
                    <a:pt x="1" y="110"/>
                  </a:cubicBezTo>
                  <a:cubicBezTo>
                    <a:pt x="1" y="126"/>
                    <a:pt x="17" y="126"/>
                    <a:pt x="17" y="143"/>
                  </a:cubicBezTo>
                  <a:cubicBezTo>
                    <a:pt x="17" y="163"/>
                    <a:pt x="34" y="180"/>
                    <a:pt x="50" y="180"/>
                  </a:cubicBezTo>
                  <a:cubicBezTo>
                    <a:pt x="67" y="196"/>
                    <a:pt x="83" y="213"/>
                    <a:pt x="120" y="213"/>
                  </a:cubicBezTo>
                  <a:cubicBezTo>
                    <a:pt x="153" y="213"/>
                    <a:pt x="170" y="196"/>
                    <a:pt x="186" y="180"/>
                  </a:cubicBezTo>
                  <a:cubicBezTo>
                    <a:pt x="207" y="143"/>
                    <a:pt x="224" y="126"/>
                    <a:pt x="224" y="93"/>
                  </a:cubicBezTo>
                  <a:cubicBezTo>
                    <a:pt x="207" y="77"/>
                    <a:pt x="207" y="40"/>
                    <a:pt x="170" y="23"/>
                  </a:cubicBezTo>
                  <a:cubicBezTo>
                    <a:pt x="155" y="8"/>
                    <a:pt x="133"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
            <p:cNvSpPr/>
            <p:nvPr/>
          </p:nvSpPr>
          <p:spPr>
            <a:xfrm>
              <a:off x="4102950" y="3075975"/>
              <a:ext cx="5175" cy="5175"/>
            </a:xfrm>
            <a:custGeom>
              <a:avLst/>
              <a:gdLst/>
              <a:ahLst/>
              <a:cxnLst/>
              <a:rect l="l" t="t" r="r" b="b"/>
              <a:pathLst>
                <a:path w="207" h="207" extrusionOk="0">
                  <a:moveTo>
                    <a:pt x="120" y="1"/>
                  </a:moveTo>
                  <a:cubicBezTo>
                    <a:pt x="70" y="1"/>
                    <a:pt x="17" y="38"/>
                    <a:pt x="0" y="87"/>
                  </a:cubicBezTo>
                  <a:lnTo>
                    <a:pt x="0" y="124"/>
                  </a:lnTo>
                  <a:lnTo>
                    <a:pt x="0" y="141"/>
                  </a:lnTo>
                  <a:cubicBezTo>
                    <a:pt x="17" y="157"/>
                    <a:pt x="17" y="157"/>
                    <a:pt x="17" y="174"/>
                  </a:cubicBezTo>
                  <a:cubicBezTo>
                    <a:pt x="37" y="190"/>
                    <a:pt x="70" y="207"/>
                    <a:pt x="87" y="207"/>
                  </a:cubicBezTo>
                  <a:cubicBezTo>
                    <a:pt x="120" y="207"/>
                    <a:pt x="140" y="207"/>
                    <a:pt x="173" y="190"/>
                  </a:cubicBezTo>
                  <a:cubicBezTo>
                    <a:pt x="190" y="174"/>
                    <a:pt x="206" y="141"/>
                    <a:pt x="206" y="124"/>
                  </a:cubicBezTo>
                  <a:cubicBezTo>
                    <a:pt x="206" y="87"/>
                    <a:pt x="206" y="71"/>
                    <a:pt x="190" y="54"/>
                  </a:cubicBezTo>
                  <a:cubicBezTo>
                    <a:pt x="190" y="2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
            <p:cNvSpPr/>
            <p:nvPr/>
          </p:nvSpPr>
          <p:spPr>
            <a:xfrm>
              <a:off x="4123150" y="3027425"/>
              <a:ext cx="5575" cy="5300"/>
            </a:xfrm>
            <a:custGeom>
              <a:avLst/>
              <a:gdLst/>
              <a:ahLst/>
              <a:cxnLst/>
              <a:rect l="l" t="t" r="r" b="b"/>
              <a:pathLst>
                <a:path w="223" h="212" extrusionOk="0">
                  <a:moveTo>
                    <a:pt x="97" y="0"/>
                  </a:moveTo>
                  <a:cubicBezTo>
                    <a:pt x="55" y="0"/>
                    <a:pt x="14" y="45"/>
                    <a:pt x="0" y="87"/>
                  </a:cubicBezTo>
                  <a:cubicBezTo>
                    <a:pt x="0" y="108"/>
                    <a:pt x="0" y="125"/>
                    <a:pt x="17" y="141"/>
                  </a:cubicBezTo>
                  <a:lnTo>
                    <a:pt x="17" y="158"/>
                  </a:lnTo>
                  <a:cubicBezTo>
                    <a:pt x="33" y="191"/>
                    <a:pt x="70" y="211"/>
                    <a:pt x="87" y="211"/>
                  </a:cubicBezTo>
                  <a:cubicBezTo>
                    <a:pt x="157" y="211"/>
                    <a:pt x="206" y="174"/>
                    <a:pt x="206" y="125"/>
                  </a:cubicBezTo>
                  <a:cubicBezTo>
                    <a:pt x="223" y="87"/>
                    <a:pt x="206" y="71"/>
                    <a:pt x="190" y="38"/>
                  </a:cubicBezTo>
                  <a:cubicBezTo>
                    <a:pt x="173" y="21"/>
                    <a:pt x="157" y="5"/>
                    <a:pt x="120" y="5"/>
                  </a:cubicBezTo>
                  <a:cubicBezTo>
                    <a:pt x="112"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
            <p:cNvSpPr/>
            <p:nvPr/>
          </p:nvSpPr>
          <p:spPr>
            <a:xfrm>
              <a:off x="4121900" y="3041250"/>
              <a:ext cx="5175" cy="5275"/>
            </a:xfrm>
            <a:custGeom>
              <a:avLst/>
              <a:gdLst/>
              <a:ahLst/>
              <a:cxnLst/>
              <a:rect l="l" t="t" r="r" b="b"/>
              <a:pathLst>
                <a:path w="207" h="211" extrusionOk="0">
                  <a:moveTo>
                    <a:pt x="120" y="0"/>
                  </a:moveTo>
                  <a:cubicBezTo>
                    <a:pt x="83" y="0"/>
                    <a:pt x="50" y="17"/>
                    <a:pt x="34" y="33"/>
                  </a:cubicBezTo>
                  <a:cubicBezTo>
                    <a:pt x="17" y="50"/>
                    <a:pt x="1" y="70"/>
                    <a:pt x="1" y="103"/>
                  </a:cubicBezTo>
                  <a:lnTo>
                    <a:pt x="1" y="153"/>
                  </a:lnTo>
                  <a:cubicBezTo>
                    <a:pt x="1" y="153"/>
                    <a:pt x="1" y="173"/>
                    <a:pt x="17" y="173"/>
                  </a:cubicBezTo>
                  <a:cubicBezTo>
                    <a:pt x="34" y="190"/>
                    <a:pt x="50" y="206"/>
                    <a:pt x="83" y="206"/>
                  </a:cubicBezTo>
                  <a:cubicBezTo>
                    <a:pt x="92" y="209"/>
                    <a:pt x="101" y="211"/>
                    <a:pt x="110" y="211"/>
                  </a:cubicBezTo>
                  <a:cubicBezTo>
                    <a:pt x="153" y="211"/>
                    <a:pt x="190" y="178"/>
                    <a:pt x="207" y="120"/>
                  </a:cubicBezTo>
                  <a:cubicBezTo>
                    <a:pt x="207" y="103"/>
                    <a:pt x="207" y="70"/>
                    <a:pt x="186" y="50"/>
                  </a:cubicBezTo>
                  <a:cubicBezTo>
                    <a:pt x="170" y="33"/>
                    <a:pt x="13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
            <p:cNvSpPr/>
            <p:nvPr/>
          </p:nvSpPr>
          <p:spPr>
            <a:xfrm>
              <a:off x="4115825" y="3082475"/>
              <a:ext cx="5600" cy="5125"/>
            </a:xfrm>
            <a:custGeom>
              <a:avLst/>
              <a:gdLst/>
              <a:ahLst/>
              <a:cxnLst/>
              <a:rect l="l" t="t" r="r" b="b"/>
              <a:pathLst>
                <a:path w="224" h="205" extrusionOk="0">
                  <a:moveTo>
                    <a:pt x="104" y="0"/>
                  </a:moveTo>
                  <a:cubicBezTo>
                    <a:pt x="71" y="0"/>
                    <a:pt x="54" y="17"/>
                    <a:pt x="38" y="33"/>
                  </a:cubicBezTo>
                  <a:cubicBezTo>
                    <a:pt x="17" y="50"/>
                    <a:pt x="0" y="87"/>
                    <a:pt x="0" y="104"/>
                  </a:cubicBezTo>
                  <a:cubicBezTo>
                    <a:pt x="0" y="120"/>
                    <a:pt x="0" y="120"/>
                    <a:pt x="17" y="137"/>
                  </a:cubicBezTo>
                  <a:cubicBezTo>
                    <a:pt x="17" y="153"/>
                    <a:pt x="38" y="174"/>
                    <a:pt x="54" y="174"/>
                  </a:cubicBezTo>
                  <a:cubicBezTo>
                    <a:pt x="69" y="196"/>
                    <a:pt x="91" y="205"/>
                    <a:pt x="115" y="205"/>
                  </a:cubicBezTo>
                  <a:cubicBezTo>
                    <a:pt x="143" y="205"/>
                    <a:pt x="172" y="192"/>
                    <a:pt x="190" y="174"/>
                  </a:cubicBezTo>
                  <a:cubicBezTo>
                    <a:pt x="207" y="137"/>
                    <a:pt x="223" y="120"/>
                    <a:pt x="207" y="87"/>
                  </a:cubicBezTo>
                  <a:cubicBezTo>
                    <a:pt x="207" y="71"/>
                    <a:pt x="190" y="33"/>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
            <p:cNvSpPr/>
            <p:nvPr/>
          </p:nvSpPr>
          <p:spPr>
            <a:xfrm>
              <a:off x="4122725" y="2962925"/>
              <a:ext cx="6000" cy="5050"/>
            </a:xfrm>
            <a:custGeom>
              <a:avLst/>
              <a:gdLst/>
              <a:ahLst/>
              <a:cxnLst/>
              <a:rect l="l" t="t" r="r" b="b"/>
              <a:pathLst>
                <a:path w="240" h="202" extrusionOk="0">
                  <a:moveTo>
                    <a:pt x="129" y="0"/>
                  </a:moveTo>
                  <a:cubicBezTo>
                    <a:pt x="114" y="0"/>
                    <a:pt x="100" y="3"/>
                    <a:pt x="87" y="8"/>
                  </a:cubicBezTo>
                  <a:cubicBezTo>
                    <a:pt x="34" y="25"/>
                    <a:pt x="1" y="74"/>
                    <a:pt x="17" y="144"/>
                  </a:cubicBezTo>
                  <a:cubicBezTo>
                    <a:pt x="42" y="181"/>
                    <a:pt x="77" y="202"/>
                    <a:pt x="114" y="202"/>
                  </a:cubicBezTo>
                  <a:cubicBezTo>
                    <a:pt x="127" y="202"/>
                    <a:pt x="140" y="199"/>
                    <a:pt x="153" y="194"/>
                  </a:cubicBezTo>
                  <a:cubicBezTo>
                    <a:pt x="207" y="177"/>
                    <a:pt x="240" y="111"/>
                    <a:pt x="223" y="58"/>
                  </a:cubicBezTo>
                  <a:cubicBezTo>
                    <a:pt x="211" y="21"/>
                    <a:pt x="17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
            <p:cNvSpPr/>
            <p:nvPr/>
          </p:nvSpPr>
          <p:spPr>
            <a:xfrm>
              <a:off x="4116225" y="3069075"/>
              <a:ext cx="5700" cy="5275"/>
            </a:xfrm>
            <a:custGeom>
              <a:avLst/>
              <a:gdLst/>
              <a:ahLst/>
              <a:cxnLst/>
              <a:rect l="l" t="t" r="r" b="b"/>
              <a:pathLst>
                <a:path w="228" h="211" extrusionOk="0">
                  <a:moveTo>
                    <a:pt x="100" y="0"/>
                  </a:moveTo>
                  <a:cubicBezTo>
                    <a:pt x="90" y="0"/>
                    <a:pt x="81" y="2"/>
                    <a:pt x="71" y="5"/>
                  </a:cubicBezTo>
                  <a:cubicBezTo>
                    <a:pt x="22" y="38"/>
                    <a:pt x="1" y="91"/>
                    <a:pt x="22" y="141"/>
                  </a:cubicBezTo>
                  <a:cubicBezTo>
                    <a:pt x="22" y="157"/>
                    <a:pt x="38" y="174"/>
                    <a:pt x="38" y="194"/>
                  </a:cubicBezTo>
                  <a:cubicBezTo>
                    <a:pt x="71" y="211"/>
                    <a:pt x="104" y="211"/>
                    <a:pt x="158" y="211"/>
                  </a:cubicBezTo>
                  <a:cubicBezTo>
                    <a:pt x="191" y="194"/>
                    <a:pt x="207" y="157"/>
                    <a:pt x="228" y="124"/>
                  </a:cubicBezTo>
                  <a:cubicBezTo>
                    <a:pt x="228" y="108"/>
                    <a:pt x="228" y="91"/>
                    <a:pt x="207" y="71"/>
                  </a:cubicBezTo>
                  <a:cubicBezTo>
                    <a:pt x="194" y="30"/>
                    <a:pt x="14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
            <p:cNvSpPr/>
            <p:nvPr/>
          </p:nvSpPr>
          <p:spPr>
            <a:xfrm>
              <a:off x="4108500" y="2968675"/>
              <a:ext cx="5700" cy="5300"/>
            </a:xfrm>
            <a:custGeom>
              <a:avLst/>
              <a:gdLst/>
              <a:ahLst/>
              <a:cxnLst/>
              <a:rect l="l" t="t" r="r" b="b"/>
              <a:pathLst>
                <a:path w="228" h="212" extrusionOk="0">
                  <a:moveTo>
                    <a:pt x="124" y="1"/>
                  </a:moveTo>
                  <a:cubicBezTo>
                    <a:pt x="87" y="1"/>
                    <a:pt x="38" y="34"/>
                    <a:pt x="21" y="67"/>
                  </a:cubicBezTo>
                  <a:cubicBezTo>
                    <a:pt x="21" y="87"/>
                    <a:pt x="21" y="87"/>
                    <a:pt x="1" y="104"/>
                  </a:cubicBezTo>
                  <a:cubicBezTo>
                    <a:pt x="1" y="120"/>
                    <a:pt x="1" y="137"/>
                    <a:pt x="21" y="153"/>
                  </a:cubicBezTo>
                  <a:cubicBezTo>
                    <a:pt x="21" y="170"/>
                    <a:pt x="54" y="190"/>
                    <a:pt x="71" y="207"/>
                  </a:cubicBezTo>
                  <a:lnTo>
                    <a:pt x="104" y="207"/>
                  </a:lnTo>
                  <a:cubicBezTo>
                    <a:pt x="113" y="210"/>
                    <a:pt x="122" y="211"/>
                    <a:pt x="131" y="211"/>
                  </a:cubicBezTo>
                  <a:cubicBezTo>
                    <a:pt x="173" y="211"/>
                    <a:pt x="210" y="179"/>
                    <a:pt x="228" y="120"/>
                  </a:cubicBezTo>
                  <a:cubicBezTo>
                    <a:pt x="228" y="104"/>
                    <a:pt x="207" y="67"/>
                    <a:pt x="190" y="50"/>
                  </a:cubicBezTo>
                  <a:cubicBezTo>
                    <a:pt x="190" y="34"/>
                    <a:pt x="157" y="17"/>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
            <p:cNvSpPr/>
            <p:nvPr/>
          </p:nvSpPr>
          <p:spPr>
            <a:xfrm>
              <a:off x="4111600" y="3020050"/>
              <a:ext cx="5175" cy="5100"/>
            </a:xfrm>
            <a:custGeom>
              <a:avLst/>
              <a:gdLst/>
              <a:ahLst/>
              <a:cxnLst/>
              <a:rect l="l" t="t" r="r" b="b"/>
              <a:pathLst>
                <a:path w="207" h="204" extrusionOk="0">
                  <a:moveTo>
                    <a:pt x="96" y="1"/>
                  </a:moveTo>
                  <a:cubicBezTo>
                    <a:pt x="64" y="1"/>
                    <a:pt x="35" y="13"/>
                    <a:pt x="17" y="40"/>
                  </a:cubicBezTo>
                  <a:cubicBezTo>
                    <a:pt x="0" y="57"/>
                    <a:pt x="0" y="94"/>
                    <a:pt x="0" y="110"/>
                  </a:cubicBezTo>
                  <a:lnTo>
                    <a:pt x="0" y="143"/>
                  </a:lnTo>
                  <a:cubicBezTo>
                    <a:pt x="17" y="160"/>
                    <a:pt x="17" y="176"/>
                    <a:pt x="33" y="176"/>
                  </a:cubicBezTo>
                  <a:cubicBezTo>
                    <a:pt x="57" y="191"/>
                    <a:pt x="72" y="204"/>
                    <a:pt x="92" y="204"/>
                  </a:cubicBezTo>
                  <a:cubicBezTo>
                    <a:pt x="100" y="204"/>
                    <a:pt x="109" y="202"/>
                    <a:pt x="120" y="197"/>
                  </a:cubicBezTo>
                  <a:cubicBezTo>
                    <a:pt x="137" y="197"/>
                    <a:pt x="169" y="197"/>
                    <a:pt x="186" y="160"/>
                  </a:cubicBezTo>
                  <a:cubicBezTo>
                    <a:pt x="207" y="143"/>
                    <a:pt x="207" y="110"/>
                    <a:pt x="207" y="94"/>
                  </a:cubicBezTo>
                  <a:cubicBezTo>
                    <a:pt x="207" y="57"/>
                    <a:pt x="186" y="40"/>
                    <a:pt x="169" y="24"/>
                  </a:cubicBezTo>
                  <a:cubicBezTo>
                    <a:pt x="147" y="9"/>
                    <a:pt x="12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
            <p:cNvSpPr/>
            <p:nvPr/>
          </p:nvSpPr>
          <p:spPr>
            <a:xfrm>
              <a:off x="4113650" y="3006000"/>
              <a:ext cx="5200" cy="5250"/>
            </a:xfrm>
            <a:custGeom>
              <a:avLst/>
              <a:gdLst/>
              <a:ahLst/>
              <a:cxnLst/>
              <a:rect l="l" t="t" r="r" b="b"/>
              <a:pathLst>
                <a:path w="208" h="210" extrusionOk="0">
                  <a:moveTo>
                    <a:pt x="125" y="0"/>
                  </a:moveTo>
                  <a:cubicBezTo>
                    <a:pt x="87" y="0"/>
                    <a:pt x="71" y="0"/>
                    <a:pt x="55" y="17"/>
                  </a:cubicBezTo>
                  <a:cubicBezTo>
                    <a:pt x="22" y="37"/>
                    <a:pt x="1" y="70"/>
                    <a:pt x="1" y="87"/>
                  </a:cubicBezTo>
                  <a:lnTo>
                    <a:pt x="1" y="140"/>
                  </a:lnTo>
                  <a:cubicBezTo>
                    <a:pt x="22" y="157"/>
                    <a:pt x="22" y="157"/>
                    <a:pt x="22" y="173"/>
                  </a:cubicBezTo>
                  <a:cubicBezTo>
                    <a:pt x="38" y="190"/>
                    <a:pt x="71" y="206"/>
                    <a:pt x="87" y="206"/>
                  </a:cubicBezTo>
                  <a:cubicBezTo>
                    <a:pt x="97" y="209"/>
                    <a:pt x="106" y="210"/>
                    <a:pt x="114" y="210"/>
                  </a:cubicBezTo>
                  <a:cubicBezTo>
                    <a:pt x="170" y="210"/>
                    <a:pt x="207" y="166"/>
                    <a:pt x="207" y="120"/>
                  </a:cubicBezTo>
                  <a:cubicBezTo>
                    <a:pt x="207" y="87"/>
                    <a:pt x="207" y="70"/>
                    <a:pt x="191" y="54"/>
                  </a:cubicBezTo>
                  <a:cubicBezTo>
                    <a:pt x="174" y="17"/>
                    <a:pt x="158"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
            <p:cNvSpPr/>
            <p:nvPr/>
          </p:nvSpPr>
          <p:spPr>
            <a:xfrm>
              <a:off x="4104275" y="3061850"/>
              <a:ext cx="5600" cy="5275"/>
            </a:xfrm>
            <a:custGeom>
              <a:avLst/>
              <a:gdLst/>
              <a:ahLst/>
              <a:cxnLst/>
              <a:rect l="l" t="t" r="r" b="b"/>
              <a:pathLst>
                <a:path w="224" h="211" extrusionOk="0">
                  <a:moveTo>
                    <a:pt x="120" y="1"/>
                  </a:moveTo>
                  <a:cubicBezTo>
                    <a:pt x="104" y="1"/>
                    <a:pt x="67" y="1"/>
                    <a:pt x="50" y="17"/>
                  </a:cubicBezTo>
                  <a:cubicBezTo>
                    <a:pt x="17" y="34"/>
                    <a:pt x="1" y="71"/>
                    <a:pt x="1" y="87"/>
                  </a:cubicBezTo>
                  <a:cubicBezTo>
                    <a:pt x="1" y="104"/>
                    <a:pt x="1" y="120"/>
                    <a:pt x="17" y="137"/>
                  </a:cubicBezTo>
                  <a:lnTo>
                    <a:pt x="17" y="174"/>
                  </a:lnTo>
                  <a:cubicBezTo>
                    <a:pt x="34" y="191"/>
                    <a:pt x="67" y="207"/>
                    <a:pt x="87" y="207"/>
                  </a:cubicBezTo>
                  <a:cubicBezTo>
                    <a:pt x="96" y="209"/>
                    <a:pt x="105" y="210"/>
                    <a:pt x="113" y="210"/>
                  </a:cubicBezTo>
                  <a:cubicBezTo>
                    <a:pt x="167" y="210"/>
                    <a:pt x="207" y="167"/>
                    <a:pt x="207" y="120"/>
                  </a:cubicBezTo>
                  <a:cubicBezTo>
                    <a:pt x="223" y="104"/>
                    <a:pt x="207" y="71"/>
                    <a:pt x="190" y="50"/>
                  </a:cubicBezTo>
                  <a:cubicBezTo>
                    <a:pt x="170"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
            <p:cNvSpPr/>
            <p:nvPr/>
          </p:nvSpPr>
          <p:spPr>
            <a:xfrm>
              <a:off x="4113650" y="3095775"/>
              <a:ext cx="5700" cy="5175"/>
            </a:xfrm>
            <a:custGeom>
              <a:avLst/>
              <a:gdLst/>
              <a:ahLst/>
              <a:cxnLst/>
              <a:rect l="l" t="t" r="r" b="b"/>
              <a:pathLst>
                <a:path w="228" h="207" extrusionOk="0">
                  <a:moveTo>
                    <a:pt x="125" y="0"/>
                  </a:moveTo>
                  <a:cubicBezTo>
                    <a:pt x="71" y="0"/>
                    <a:pt x="22" y="33"/>
                    <a:pt x="1" y="87"/>
                  </a:cubicBezTo>
                  <a:cubicBezTo>
                    <a:pt x="1" y="103"/>
                    <a:pt x="1" y="120"/>
                    <a:pt x="22" y="136"/>
                  </a:cubicBezTo>
                  <a:lnTo>
                    <a:pt x="22" y="173"/>
                  </a:lnTo>
                  <a:cubicBezTo>
                    <a:pt x="38" y="190"/>
                    <a:pt x="71" y="206"/>
                    <a:pt x="87" y="206"/>
                  </a:cubicBezTo>
                  <a:cubicBezTo>
                    <a:pt x="125" y="206"/>
                    <a:pt x="158" y="206"/>
                    <a:pt x="174" y="190"/>
                  </a:cubicBezTo>
                  <a:cubicBezTo>
                    <a:pt x="191" y="173"/>
                    <a:pt x="207" y="157"/>
                    <a:pt x="207" y="120"/>
                  </a:cubicBezTo>
                  <a:cubicBezTo>
                    <a:pt x="228" y="70"/>
                    <a:pt x="191" y="17"/>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
            <p:cNvSpPr/>
            <p:nvPr/>
          </p:nvSpPr>
          <p:spPr>
            <a:xfrm>
              <a:off x="4109425" y="3050050"/>
              <a:ext cx="5600" cy="5100"/>
            </a:xfrm>
            <a:custGeom>
              <a:avLst/>
              <a:gdLst/>
              <a:ahLst/>
              <a:cxnLst/>
              <a:rect l="l" t="t" r="r" b="b"/>
              <a:pathLst>
                <a:path w="224" h="204" extrusionOk="0">
                  <a:moveTo>
                    <a:pt x="121" y="0"/>
                  </a:moveTo>
                  <a:cubicBezTo>
                    <a:pt x="115" y="0"/>
                    <a:pt x="109" y="2"/>
                    <a:pt x="104" y="7"/>
                  </a:cubicBezTo>
                  <a:cubicBezTo>
                    <a:pt x="67" y="7"/>
                    <a:pt x="34" y="28"/>
                    <a:pt x="17" y="44"/>
                  </a:cubicBezTo>
                  <a:cubicBezTo>
                    <a:pt x="1" y="61"/>
                    <a:pt x="1" y="94"/>
                    <a:pt x="1" y="110"/>
                  </a:cubicBezTo>
                  <a:cubicBezTo>
                    <a:pt x="1" y="131"/>
                    <a:pt x="1" y="131"/>
                    <a:pt x="17" y="147"/>
                  </a:cubicBezTo>
                  <a:cubicBezTo>
                    <a:pt x="17" y="164"/>
                    <a:pt x="34" y="180"/>
                    <a:pt x="34" y="180"/>
                  </a:cubicBezTo>
                  <a:cubicBezTo>
                    <a:pt x="58" y="195"/>
                    <a:pt x="85" y="203"/>
                    <a:pt x="110" y="203"/>
                  </a:cubicBezTo>
                  <a:cubicBezTo>
                    <a:pt x="141" y="203"/>
                    <a:pt x="170" y="191"/>
                    <a:pt x="191" y="164"/>
                  </a:cubicBezTo>
                  <a:cubicBezTo>
                    <a:pt x="224" y="131"/>
                    <a:pt x="224" y="61"/>
                    <a:pt x="170" y="28"/>
                  </a:cubicBezTo>
                  <a:cubicBezTo>
                    <a:pt x="158" y="13"/>
                    <a:pt x="138"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
            <p:cNvSpPr/>
            <p:nvPr/>
          </p:nvSpPr>
          <p:spPr>
            <a:xfrm>
              <a:off x="4109025" y="2954425"/>
              <a:ext cx="5175" cy="5250"/>
            </a:xfrm>
            <a:custGeom>
              <a:avLst/>
              <a:gdLst/>
              <a:ahLst/>
              <a:cxnLst/>
              <a:rect l="l" t="t" r="r" b="b"/>
              <a:pathLst>
                <a:path w="207" h="210" extrusionOk="0">
                  <a:moveTo>
                    <a:pt x="113" y="1"/>
                  </a:moveTo>
                  <a:cubicBezTo>
                    <a:pt x="80" y="1"/>
                    <a:pt x="48" y="16"/>
                    <a:pt x="17" y="39"/>
                  </a:cubicBezTo>
                  <a:cubicBezTo>
                    <a:pt x="0" y="55"/>
                    <a:pt x="0" y="88"/>
                    <a:pt x="0" y="121"/>
                  </a:cubicBezTo>
                  <a:cubicBezTo>
                    <a:pt x="0" y="121"/>
                    <a:pt x="0" y="142"/>
                    <a:pt x="17" y="142"/>
                  </a:cubicBezTo>
                  <a:cubicBezTo>
                    <a:pt x="17" y="159"/>
                    <a:pt x="33" y="175"/>
                    <a:pt x="33" y="191"/>
                  </a:cubicBezTo>
                  <a:cubicBezTo>
                    <a:pt x="52" y="204"/>
                    <a:pt x="74" y="209"/>
                    <a:pt x="96" y="209"/>
                  </a:cubicBezTo>
                  <a:cubicBezTo>
                    <a:pt x="131" y="209"/>
                    <a:pt x="166" y="195"/>
                    <a:pt x="186" y="175"/>
                  </a:cubicBezTo>
                  <a:cubicBezTo>
                    <a:pt x="207" y="142"/>
                    <a:pt x="207" y="121"/>
                    <a:pt x="207" y="88"/>
                  </a:cubicBezTo>
                  <a:cubicBezTo>
                    <a:pt x="207" y="72"/>
                    <a:pt x="186" y="39"/>
                    <a:pt x="169" y="18"/>
                  </a:cubicBezTo>
                  <a:cubicBezTo>
                    <a:pt x="151" y="6"/>
                    <a:pt x="132"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
            <p:cNvSpPr/>
            <p:nvPr/>
          </p:nvSpPr>
          <p:spPr>
            <a:xfrm>
              <a:off x="4109425" y="3033925"/>
              <a:ext cx="5200" cy="5350"/>
            </a:xfrm>
            <a:custGeom>
              <a:avLst/>
              <a:gdLst/>
              <a:ahLst/>
              <a:cxnLst/>
              <a:rect l="l" t="t" r="r" b="b"/>
              <a:pathLst>
                <a:path w="208" h="214" extrusionOk="0">
                  <a:moveTo>
                    <a:pt x="120" y="1"/>
                  </a:moveTo>
                  <a:cubicBezTo>
                    <a:pt x="50" y="1"/>
                    <a:pt x="1" y="34"/>
                    <a:pt x="1" y="87"/>
                  </a:cubicBezTo>
                  <a:lnTo>
                    <a:pt x="1" y="157"/>
                  </a:lnTo>
                  <a:lnTo>
                    <a:pt x="17" y="174"/>
                  </a:lnTo>
                  <a:cubicBezTo>
                    <a:pt x="34" y="190"/>
                    <a:pt x="50" y="207"/>
                    <a:pt x="87" y="207"/>
                  </a:cubicBezTo>
                  <a:cubicBezTo>
                    <a:pt x="97" y="212"/>
                    <a:pt x="105" y="214"/>
                    <a:pt x="113" y="214"/>
                  </a:cubicBezTo>
                  <a:cubicBezTo>
                    <a:pt x="130" y="214"/>
                    <a:pt x="142" y="202"/>
                    <a:pt x="153" y="190"/>
                  </a:cubicBezTo>
                  <a:cubicBezTo>
                    <a:pt x="191" y="174"/>
                    <a:pt x="207" y="157"/>
                    <a:pt x="207" y="120"/>
                  </a:cubicBezTo>
                  <a:cubicBezTo>
                    <a:pt x="207" y="104"/>
                    <a:pt x="207" y="71"/>
                    <a:pt x="191" y="54"/>
                  </a:cubicBezTo>
                  <a:cubicBezTo>
                    <a:pt x="170" y="34"/>
                    <a:pt x="13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
            <p:cNvSpPr/>
            <p:nvPr/>
          </p:nvSpPr>
          <p:spPr>
            <a:xfrm>
              <a:off x="4317225" y="3070975"/>
              <a:ext cx="5700" cy="5250"/>
            </a:xfrm>
            <a:custGeom>
              <a:avLst/>
              <a:gdLst/>
              <a:ahLst/>
              <a:cxnLst/>
              <a:rect l="l" t="t" r="r" b="b"/>
              <a:pathLst>
                <a:path w="228" h="210" extrusionOk="0">
                  <a:moveTo>
                    <a:pt x="132" y="0"/>
                  </a:moveTo>
                  <a:cubicBezTo>
                    <a:pt x="117" y="0"/>
                    <a:pt x="102" y="5"/>
                    <a:pt x="87" y="15"/>
                  </a:cubicBezTo>
                  <a:cubicBezTo>
                    <a:pt x="38" y="32"/>
                    <a:pt x="1" y="81"/>
                    <a:pt x="21" y="135"/>
                  </a:cubicBezTo>
                  <a:cubicBezTo>
                    <a:pt x="38" y="151"/>
                    <a:pt x="38" y="168"/>
                    <a:pt x="54" y="184"/>
                  </a:cubicBezTo>
                  <a:cubicBezTo>
                    <a:pt x="77" y="196"/>
                    <a:pt x="102" y="209"/>
                    <a:pt x="127" y="209"/>
                  </a:cubicBezTo>
                  <a:cubicBezTo>
                    <a:pt x="137" y="209"/>
                    <a:pt x="147" y="207"/>
                    <a:pt x="157" y="201"/>
                  </a:cubicBezTo>
                  <a:cubicBezTo>
                    <a:pt x="190" y="184"/>
                    <a:pt x="227" y="151"/>
                    <a:pt x="227" y="118"/>
                  </a:cubicBezTo>
                  <a:lnTo>
                    <a:pt x="227" y="65"/>
                  </a:lnTo>
                  <a:cubicBezTo>
                    <a:pt x="201" y="29"/>
                    <a:pt x="168"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
            <p:cNvSpPr/>
            <p:nvPr/>
          </p:nvSpPr>
          <p:spPr>
            <a:xfrm>
              <a:off x="4277350" y="3073275"/>
              <a:ext cx="6000" cy="5050"/>
            </a:xfrm>
            <a:custGeom>
              <a:avLst/>
              <a:gdLst/>
              <a:ahLst/>
              <a:cxnLst/>
              <a:rect l="l" t="t" r="r" b="b"/>
              <a:pathLst>
                <a:path w="240" h="202" extrusionOk="0">
                  <a:moveTo>
                    <a:pt x="113" y="0"/>
                  </a:moveTo>
                  <a:cubicBezTo>
                    <a:pt x="82" y="0"/>
                    <a:pt x="53" y="14"/>
                    <a:pt x="33" y="43"/>
                  </a:cubicBezTo>
                  <a:cubicBezTo>
                    <a:pt x="17" y="59"/>
                    <a:pt x="0" y="92"/>
                    <a:pt x="17" y="109"/>
                  </a:cubicBezTo>
                  <a:lnTo>
                    <a:pt x="17" y="146"/>
                  </a:lnTo>
                  <a:cubicBezTo>
                    <a:pt x="17" y="162"/>
                    <a:pt x="33" y="179"/>
                    <a:pt x="50" y="179"/>
                  </a:cubicBezTo>
                  <a:cubicBezTo>
                    <a:pt x="74" y="194"/>
                    <a:pt x="97" y="202"/>
                    <a:pt x="120" y="202"/>
                  </a:cubicBezTo>
                  <a:cubicBezTo>
                    <a:pt x="148" y="202"/>
                    <a:pt x="177" y="190"/>
                    <a:pt x="206" y="162"/>
                  </a:cubicBezTo>
                  <a:cubicBezTo>
                    <a:pt x="239" y="129"/>
                    <a:pt x="223" y="59"/>
                    <a:pt x="190" y="26"/>
                  </a:cubicBezTo>
                  <a:cubicBezTo>
                    <a:pt x="165" y="9"/>
                    <a:pt x="13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
            <p:cNvSpPr/>
            <p:nvPr/>
          </p:nvSpPr>
          <p:spPr>
            <a:xfrm>
              <a:off x="4276925" y="3089900"/>
              <a:ext cx="5600" cy="5175"/>
            </a:xfrm>
            <a:custGeom>
              <a:avLst/>
              <a:gdLst/>
              <a:ahLst/>
              <a:cxnLst/>
              <a:rect l="l" t="t" r="r" b="b"/>
              <a:pathLst>
                <a:path w="224" h="207" extrusionOk="0">
                  <a:moveTo>
                    <a:pt x="103" y="0"/>
                  </a:moveTo>
                  <a:cubicBezTo>
                    <a:pt x="90" y="0"/>
                    <a:pt x="77" y="4"/>
                    <a:pt x="67" y="13"/>
                  </a:cubicBezTo>
                  <a:cubicBezTo>
                    <a:pt x="50" y="13"/>
                    <a:pt x="34" y="29"/>
                    <a:pt x="17" y="46"/>
                  </a:cubicBezTo>
                  <a:cubicBezTo>
                    <a:pt x="1" y="83"/>
                    <a:pt x="1" y="116"/>
                    <a:pt x="1" y="132"/>
                  </a:cubicBezTo>
                  <a:cubicBezTo>
                    <a:pt x="28" y="176"/>
                    <a:pt x="69" y="207"/>
                    <a:pt x="110" y="207"/>
                  </a:cubicBezTo>
                  <a:cubicBezTo>
                    <a:pt x="119" y="207"/>
                    <a:pt x="128" y="205"/>
                    <a:pt x="137" y="202"/>
                  </a:cubicBezTo>
                  <a:cubicBezTo>
                    <a:pt x="190" y="186"/>
                    <a:pt x="223" y="116"/>
                    <a:pt x="207" y="62"/>
                  </a:cubicBezTo>
                  <a:cubicBezTo>
                    <a:pt x="190" y="29"/>
                    <a:pt x="170" y="13"/>
                    <a:pt x="137" y="13"/>
                  </a:cubicBezTo>
                  <a:cubicBezTo>
                    <a:pt x="128" y="4"/>
                    <a:pt x="11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
            <p:cNvSpPr/>
            <p:nvPr/>
          </p:nvSpPr>
          <p:spPr>
            <a:xfrm>
              <a:off x="4272600" y="3101425"/>
              <a:ext cx="6000" cy="5200"/>
            </a:xfrm>
            <a:custGeom>
              <a:avLst/>
              <a:gdLst/>
              <a:ahLst/>
              <a:cxnLst/>
              <a:rect l="l" t="t" r="r" b="b"/>
              <a:pathLst>
                <a:path w="240" h="208" extrusionOk="0">
                  <a:moveTo>
                    <a:pt x="128" y="0"/>
                  </a:moveTo>
                  <a:cubicBezTo>
                    <a:pt x="115" y="0"/>
                    <a:pt x="101" y="4"/>
                    <a:pt x="87" y="13"/>
                  </a:cubicBezTo>
                  <a:cubicBezTo>
                    <a:pt x="17" y="34"/>
                    <a:pt x="0" y="84"/>
                    <a:pt x="17" y="137"/>
                  </a:cubicBezTo>
                  <a:cubicBezTo>
                    <a:pt x="30" y="178"/>
                    <a:pt x="80" y="207"/>
                    <a:pt x="127" y="207"/>
                  </a:cubicBezTo>
                  <a:cubicBezTo>
                    <a:pt x="138" y="207"/>
                    <a:pt x="148" y="206"/>
                    <a:pt x="157" y="203"/>
                  </a:cubicBezTo>
                  <a:cubicBezTo>
                    <a:pt x="207" y="187"/>
                    <a:pt x="240" y="117"/>
                    <a:pt x="223" y="67"/>
                  </a:cubicBezTo>
                  <a:cubicBezTo>
                    <a:pt x="199" y="28"/>
                    <a:pt x="16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
            <p:cNvSpPr/>
            <p:nvPr/>
          </p:nvSpPr>
          <p:spPr>
            <a:xfrm>
              <a:off x="4280325" y="3059275"/>
              <a:ext cx="5600" cy="5300"/>
            </a:xfrm>
            <a:custGeom>
              <a:avLst/>
              <a:gdLst/>
              <a:ahLst/>
              <a:cxnLst/>
              <a:rect l="l" t="t" r="r" b="b"/>
              <a:pathLst>
                <a:path w="224" h="212" extrusionOk="0">
                  <a:moveTo>
                    <a:pt x="137" y="1"/>
                  </a:moveTo>
                  <a:cubicBezTo>
                    <a:pt x="71" y="1"/>
                    <a:pt x="17" y="34"/>
                    <a:pt x="17" y="87"/>
                  </a:cubicBezTo>
                  <a:cubicBezTo>
                    <a:pt x="1" y="120"/>
                    <a:pt x="17" y="137"/>
                    <a:pt x="17" y="153"/>
                  </a:cubicBezTo>
                  <a:lnTo>
                    <a:pt x="34" y="174"/>
                  </a:lnTo>
                  <a:cubicBezTo>
                    <a:pt x="54" y="190"/>
                    <a:pt x="71" y="207"/>
                    <a:pt x="104" y="207"/>
                  </a:cubicBezTo>
                  <a:cubicBezTo>
                    <a:pt x="113" y="210"/>
                    <a:pt x="122" y="211"/>
                    <a:pt x="131" y="211"/>
                  </a:cubicBezTo>
                  <a:cubicBezTo>
                    <a:pt x="173" y="211"/>
                    <a:pt x="210" y="179"/>
                    <a:pt x="223" y="120"/>
                  </a:cubicBezTo>
                  <a:cubicBezTo>
                    <a:pt x="223" y="104"/>
                    <a:pt x="223" y="71"/>
                    <a:pt x="207" y="50"/>
                  </a:cubicBezTo>
                  <a:cubicBezTo>
                    <a:pt x="190" y="34"/>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
            <p:cNvSpPr/>
            <p:nvPr/>
          </p:nvSpPr>
          <p:spPr>
            <a:xfrm>
              <a:off x="4288875" y="3096975"/>
              <a:ext cx="5700" cy="4950"/>
            </a:xfrm>
            <a:custGeom>
              <a:avLst/>
              <a:gdLst/>
              <a:ahLst/>
              <a:cxnLst/>
              <a:rect l="l" t="t" r="r" b="b"/>
              <a:pathLst>
                <a:path w="228" h="198" extrusionOk="0">
                  <a:moveTo>
                    <a:pt x="104" y="0"/>
                  </a:moveTo>
                  <a:cubicBezTo>
                    <a:pt x="54" y="0"/>
                    <a:pt x="21" y="35"/>
                    <a:pt x="21" y="88"/>
                  </a:cubicBezTo>
                  <a:cubicBezTo>
                    <a:pt x="1" y="109"/>
                    <a:pt x="21" y="125"/>
                    <a:pt x="21" y="142"/>
                  </a:cubicBezTo>
                  <a:cubicBezTo>
                    <a:pt x="21" y="142"/>
                    <a:pt x="21" y="158"/>
                    <a:pt x="38" y="158"/>
                  </a:cubicBezTo>
                  <a:cubicBezTo>
                    <a:pt x="54" y="175"/>
                    <a:pt x="71" y="191"/>
                    <a:pt x="104" y="191"/>
                  </a:cubicBezTo>
                  <a:cubicBezTo>
                    <a:pt x="114" y="195"/>
                    <a:pt x="124" y="197"/>
                    <a:pt x="133" y="197"/>
                  </a:cubicBezTo>
                  <a:cubicBezTo>
                    <a:pt x="175" y="197"/>
                    <a:pt x="211" y="163"/>
                    <a:pt x="228" y="109"/>
                  </a:cubicBezTo>
                  <a:cubicBezTo>
                    <a:pt x="228" y="88"/>
                    <a:pt x="228" y="55"/>
                    <a:pt x="207" y="39"/>
                  </a:cubicBezTo>
                  <a:cubicBezTo>
                    <a:pt x="190" y="22"/>
                    <a:pt x="158" y="6"/>
                    <a:pt x="141" y="6"/>
                  </a:cubicBezTo>
                  <a:cubicBezTo>
                    <a:pt x="128" y="2"/>
                    <a:pt x="11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
            <p:cNvSpPr/>
            <p:nvPr/>
          </p:nvSpPr>
          <p:spPr>
            <a:xfrm>
              <a:off x="4290225" y="3083200"/>
              <a:ext cx="5175" cy="5025"/>
            </a:xfrm>
            <a:custGeom>
              <a:avLst/>
              <a:gdLst/>
              <a:ahLst/>
              <a:cxnLst/>
              <a:rect l="l" t="t" r="r" b="b"/>
              <a:pathLst>
                <a:path w="207" h="201" extrusionOk="0">
                  <a:moveTo>
                    <a:pt x="86" y="0"/>
                  </a:moveTo>
                  <a:cubicBezTo>
                    <a:pt x="34" y="0"/>
                    <a:pt x="0" y="33"/>
                    <a:pt x="0" y="91"/>
                  </a:cubicBezTo>
                  <a:lnTo>
                    <a:pt x="0" y="124"/>
                  </a:lnTo>
                  <a:lnTo>
                    <a:pt x="0" y="145"/>
                  </a:lnTo>
                  <a:lnTo>
                    <a:pt x="17" y="161"/>
                  </a:lnTo>
                  <a:cubicBezTo>
                    <a:pt x="33" y="178"/>
                    <a:pt x="50" y="194"/>
                    <a:pt x="87" y="194"/>
                  </a:cubicBezTo>
                  <a:cubicBezTo>
                    <a:pt x="97" y="199"/>
                    <a:pt x="105" y="201"/>
                    <a:pt x="112" y="201"/>
                  </a:cubicBezTo>
                  <a:cubicBezTo>
                    <a:pt x="130" y="201"/>
                    <a:pt x="141" y="189"/>
                    <a:pt x="153" y="178"/>
                  </a:cubicBezTo>
                  <a:cubicBezTo>
                    <a:pt x="190" y="161"/>
                    <a:pt x="207" y="145"/>
                    <a:pt x="207" y="108"/>
                  </a:cubicBezTo>
                  <a:cubicBezTo>
                    <a:pt x="207" y="91"/>
                    <a:pt x="207" y="75"/>
                    <a:pt x="190" y="42"/>
                  </a:cubicBezTo>
                  <a:cubicBezTo>
                    <a:pt x="174" y="21"/>
                    <a:pt x="153" y="4"/>
                    <a:pt x="120" y="4"/>
                  </a:cubicBezTo>
                  <a:cubicBezTo>
                    <a:pt x="108" y="2"/>
                    <a:pt x="97"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
            <p:cNvSpPr/>
            <p:nvPr/>
          </p:nvSpPr>
          <p:spPr>
            <a:xfrm>
              <a:off x="4271775" y="3115825"/>
              <a:ext cx="6000" cy="5075"/>
            </a:xfrm>
            <a:custGeom>
              <a:avLst/>
              <a:gdLst/>
              <a:ahLst/>
              <a:cxnLst/>
              <a:rect l="l" t="t" r="r" b="b"/>
              <a:pathLst>
                <a:path w="240" h="203" extrusionOk="0">
                  <a:moveTo>
                    <a:pt x="127" y="0"/>
                  </a:moveTo>
                  <a:cubicBezTo>
                    <a:pt x="113" y="0"/>
                    <a:pt x="99" y="2"/>
                    <a:pt x="87" y="6"/>
                  </a:cubicBezTo>
                  <a:cubicBezTo>
                    <a:pt x="33" y="23"/>
                    <a:pt x="0" y="77"/>
                    <a:pt x="17" y="142"/>
                  </a:cubicBezTo>
                  <a:cubicBezTo>
                    <a:pt x="42" y="183"/>
                    <a:pt x="78" y="202"/>
                    <a:pt x="116" y="202"/>
                  </a:cubicBezTo>
                  <a:cubicBezTo>
                    <a:pt x="128" y="202"/>
                    <a:pt x="141" y="200"/>
                    <a:pt x="153" y="196"/>
                  </a:cubicBezTo>
                  <a:cubicBezTo>
                    <a:pt x="207" y="180"/>
                    <a:pt x="240" y="109"/>
                    <a:pt x="223" y="56"/>
                  </a:cubicBez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
            <p:cNvSpPr/>
            <p:nvPr/>
          </p:nvSpPr>
          <p:spPr>
            <a:xfrm>
              <a:off x="4284650" y="3108750"/>
              <a:ext cx="5600" cy="5225"/>
            </a:xfrm>
            <a:custGeom>
              <a:avLst/>
              <a:gdLst/>
              <a:ahLst/>
              <a:cxnLst/>
              <a:rect l="l" t="t" r="r" b="b"/>
              <a:pathLst>
                <a:path w="224" h="209" extrusionOk="0">
                  <a:moveTo>
                    <a:pt x="113" y="0"/>
                  </a:moveTo>
                  <a:cubicBezTo>
                    <a:pt x="98" y="0"/>
                    <a:pt x="82" y="4"/>
                    <a:pt x="67" y="13"/>
                  </a:cubicBezTo>
                  <a:cubicBezTo>
                    <a:pt x="17" y="30"/>
                    <a:pt x="1" y="83"/>
                    <a:pt x="17" y="133"/>
                  </a:cubicBezTo>
                  <a:cubicBezTo>
                    <a:pt x="30" y="187"/>
                    <a:pt x="74" y="209"/>
                    <a:pt x="116" y="209"/>
                  </a:cubicBezTo>
                  <a:cubicBezTo>
                    <a:pt x="129" y="209"/>
                    <a:pt x="142" y="207"/>
                    <a:pt x="153" y="203"/>
                  </a:cubicBezTo>
                  <a:cubicBezTo>
                    <a:pt x="207" y="186"/>
                    <a:pt x="223" y="116"/>
                    <a:pt x="207" y="67"/>
                  </a:cubicBezTo>
                  <a:cubicBezTo>
                    <a:pt x="195" y="28"/>
                    <a:pt x="155"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
            <p:cNvSpPr/>
            <p:nvPr/>
          </p:nvSpPr>
          <p:spPr>
            <a:xfrm>
              <a:off x="4283325" y="3122725"/>
              <a:ext cx="5175" cy="4950"/>
            </a:xfrm>
            <a:custGeom>
              <a:avLst/>
              <a:gdLst/>
              <a:ahLst/>
              <a:cxnLst/>
              <a:rect l="l" t="t" r="r" b="b"/>
              <a:pathLst>
                <a:path w="207" h="198" extrusionOk="0">
                  <a:moveTo>
                    <a:pt x="90" y="1"/>
                  </a:moveTo>
                  <a:cubicBezTo>
                    <a:pt x="46" y="1"/>
                    <a:pt x="0" y="36"/>
                    <a:pt x="0" y="89"/>
                  </a:cubicBezTo>
                  <a:lnTo>
                    <a:pt x="0" y="143"/>
                  </a:lnTo>
                  <a:lnTo>
                    <a:pt x="17" y="159"/>
                  </a:lnTo>
                  <a:cubicBezTo>
                    <a:pt x="37" y="176"/>
                    <a:pt x="54" y="192"/>
                    <a:pt x="87" y="192"/>
                  </a:cubicBezTo>
                  <a:cubicBezTo>
                    <a:pt x="97" y="196"/>
                    <a:pt x="107" y="198"/>
                    <a:pt x="118" y="198"/>
                  </a:cubicBezTo>
                  <a:cubicBezTo>
                    <a:pt x="163" y="198"/>
                    <a:pt x="206" y="163"/>
                    <a:pt x="206" y="110"/>
                  </a:cubicBezTo>
                  <a:cubicBezTo>
                    <a:pt x="206" y="89"/>
                    <a:pt x="206" y="56"/>
                    <a:pt x="190" y="40"/>
                  </a:cubicBezTo>
                  <a:cubicBezTo>
                    <a:pt x="173" y="23"/>
                    <a:pt x="157" y="7"/>
                    <a:pt x="120" y="7"/>
                  </a:cubicBezTo>
                  <a:cubicBezTo>
                    <a:pt x="110" y="3"/>
                    <a:pt x="101"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
            <p:cNvSpPr/>
            <p:nvPr/>
          </p:nvSpPr>
          <p:spPr>
            <a:xfrm>
              <a:off x="4338775" y="3086800"/>
              <a:ext cx="5175" cy="5175"/>
            </a:xfrm>
            <a:custGeom>
              <a:avLst/>
              <a:gdLst/>
              <a:ahLst/>
              <a:cxnLst/>
              <a:rect l="l" t="t" r="r" b="b"/>
              <a:pathLst>
                <a:path w="207" h="207" extrusionOk="0">
                  <a:moveTo>
                    <a:pt x="120" y="1"/>
                  </a:moveTo>
                  <a:cubicBezTo>
                    <a:pt x="87" y="1"/>
                    <a:pt x="50" y="17"/>
                    <a:pt x="33" y="34"/>
                  </a:cubicBezTo>
                  <a:cubicBezTo>
                    <a:pt x="17" y="50"/>
                    <a:pt x="0" y="67"/>
                    <a:pt x="0" y="83"/>
                  </a:cubicBezTo>
                  <a:lnTo>
                    <a:pt x="0" y="137"/>
                  </a:lnTo>
                  <a:cubicBezTo>
                    <a:pt x="17" y="170"/>
                    <a:pt x="50" y="207"/>
                    <a:pt x="87" y="207"/>
                  </a:cubicBezTo>
                  <a:lnTo>
                    <a:pt x="103" y="207"/>
                  </a:lnTo>
                  <a:cubicBezTo>
                    <a:pt x="153" y="207"/>
                    <a:pt x="206" y="170"/>
                    <a:pt x="206" y="120"/>
                  </a:cubicBezTo>
                  <a:cubicBezTo>
                    <a:pt x="206" y="83"/>
                    <a:pt x="206" y="67"/>
                    <a:pt x="190" y="50"/>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
            <p:cNvSpPr/>
            <p:nvPr/>
          </p:nvSpPr>
          <p:spPr>
            <a:xfrm>
              <a:off x="4252400" y="3085300"/>
              <a:ext cx="5175" cy="5025"/>
            </a:xfrm>
            <a:custGeom>
              <a:avLst/>
              <a:gdLst/>
              <a:ahLst/>
              <a:cxnLst/>
              <a:rect l="l" t="t" r="r" b="b"/>
              <a:pathLst>
                <a:path w="207" h="201" extrusionOk="0">
                  <a:moveTo>
                    <a:pt x="91" y="0"/>
                  </a:moveTo>
                  <a:cubicBezTo>
                    <a:pt x="69" y="0"/>
                    <a:pt x="49" y="12"/>
                    <a:pt x="37" y="24"/>
                  </a:cubicBezTo>
                  <a:cubicBezTo>
                    <a:pt x="17" y="40"/>
                    <a:pt x="0" y="61"/>
                    <a:pt x="0" y="94"/>
                  </a:cubicBezTo>
                  <a:lnTo>
                    <a:pt x="0" y="143"/>
                  </a:lnTo>
                  <a:cubicBezTo>
                    <a:pt x="0" y="143"/>
                    <a:pt x="0" y="164"/>
                    <a:pt x="17" y="164"/>
                  </a:cubicBezTo>
                  <a:cubicBezTo>
                    <a:pt x="37" y="180"/>
                    <a:pt x="54" y="197"/>
                    <a:pt x="87" y="197"/>
                  </a:cubicBezTo>
                  <a:cubicBezTo>
                    <a:pt x="96" y="200"/>
                    <a:pt x="105" y="201"/>
                    <a:pt x="114" y="201"/>
                  </a:cubicBezTo>
                  <a:cubicBezTo>
                    <a:pt x="156" y="201"/>
                    <a:pt x="193" y="168"/>
                    <a:pt x="206" y="110"/>
                  </a:cubicBezTo>
                  <a:cubicBezTo>
                    <a:pt x="206" y="94"/>
                    <a:pt x="206" y="61"/>
                    <a:pt x="190" y="40"/>
                  </a:cubicBezTo>
                  <a:cubicBezTo>
                    <a:pt x="173" y="24"/>
                    <a:pt x="141" y="7"/>
                    <a:pt x="120" y="7"/>
                  </a:cubicBezTo>
                  <a:cubicBezTo>
                    <a:pt x="110" y="2"/>
                    <a:pt x="101"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
            <p:cNvSpPr/>
            <p:nvPr/>
          </p:nvSpPr>
          <p:spPr>
            <a:xfrm>
              <a:off x="4258475" y="3117200"/>
              <a:ext cx="5600" cy="5200"/>
            </a:xfrm>
            <a:custGeom>
              <a:avLst/>
              <a:gdLst/>
              <a:ahLst/>
              <a:cxnLst/>
              <a:rect l="l" t="t" r="r" b="b"/>
              <a:pathLst>
                <a:path w="224" h="208" extrusionOk="0">
                  <a:moveTo>
                    <a:pt x="120" y="1"/>
                  </a:moveTo>
                  <a:cubicBezTo>
                    <a:pt x="83" y="1"/>
                    <a:pt x="50" y="22"/>
                    <a:pt x="34" y="38"/>
                  </a:cubicBezTo>
                  <a:cubicBezTo>
                    <a:pt x="17" y="54"/>
                    <a:pt x="17" y="71"/>
                    <a:pt x="1" y="87"/>
                  </a:cubicBezTo>
                  <a:cubicBezTo>
                    <a:pt x="1" y="104"/>
                    <a:pt x="1" y="125"/>
                    <a:pt x="17" y="141"/>
                  </a:cubicBezTo>
                  <a:cubicBezTo>
                    <a:pt x="34" y="174"/>
                    <a:pt x="50" y="207"/>
                    <a:pt x="104" y="207"/>
                  </a:cubicBezTo>
                  <a:cubicBezTo>
                    <a:pt x="153" y="207"/>
                    <a:pt x="207" y="174"/>
                    <a:pt x="223" y="125"/>
                  </a:cubicBezTo>
                  <a:cubicBezTo>
                    <a:pt x="223" y="104"/>
                    <a:pt x="207" y="71"/>
                    <a:pt x="186" y="54"/>
                  </a:cubicBezTo>
                  <a:cubicBezTo>
                    <a:pt x="170" y="22"/>
                    <a:pt x="153" y="2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
            <p:cNvSpPr/>
            <p:nvPr/>
          </p:nvSpPr>
          <p:spPr>
            <a:xfrm>
              <a:off x="4294025" y="3129175"/>
              <a:ext cx="6125" cy="5375"/>
            </a:xfrm>
            <a:custGeom>
              <a:avLst/>
              <a:gdLst/>
              <a:ahLst/>
              <a:cxnLst/>
              <a:rect l="l" t="t" r="r" b="b"/>
              <a:pathLst>
                <a:path w="245" h="215" extrusionOk="0">
                  <a:moveTo>
                    <a:pt x="117" y="0"/>
                  </a:moveTo>
                  <a:cubicBezTo>
                    <a:pt x="107" y="0"/>
                    <a:pt x="97" y="1"/>
                    <a:pt x="88" y="4"/>
                  </a:cubicBezTo>
                  <a:cubicBezTo>
                    <a:pt x="38" y="37"/>
                    <a:pt x="1" y="91"/>
                    <a:pt x="38" y="140"/>
                  </a:cubicBezTo>
                  <a:cubicBezTo>
                    <a:pt x="52" y="185"/>
                    <a:pt x="88" y="215"/>
                    <a:pt x="130" y="215"/>
                  </a:cubicBezTo>
                  <a:cubicBezTo>
                    <a:pt x="139" y="215"/>
                    <a:pt x="148" y="213"/>
                    <a:pt x="158" y="210"/>
                  </a:cubicBezTo>
                  <a:cubicBezTo>
                    <a:pt x="228" y="177"/>
                    <a:pt x="244" y="124"/>
                    <a:pt x="228" y="74"/>
                  </a:cubicBezTo>
                  <a:cubicBezTo>
                    <a:pt x="211" y="30"/>
                    <a:pt x="163"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
            <p:cNvSpPr/>
            <p:nvPr/>
          </p:nvSpPr>
          <p:spPr>
            <a:xfrm>
              <a:off x="4248575" y="3098350"/>
              <a:ext cx="5600" cy="5325"/>
            </a:xfrm>
            <a:custGeom>
              <a:avLst/>
              <a:gdLst/>
              <a:ahLst/>
              <a:cxnLst/>
              <a:rect l="l" t="t" r="r" b="b"/>
              <a:pathLst>
                <a:path w="224" h="213" extrusionOk="0">
                  <a:moveTo>
                    <a:pt x="120" y="0"/>
                  </a:moveTo>
                  <a:cubicBezTo>
                    <a:pt x="104" y="0"/>
                    <a:pt x="87" y="0"/>
                    <a:pt x="67" y="17"/>
                  </a:cubicBezTo>
                  <a:cubicBezTo>
                    <a:pt x="17" y="33"/>
                    <a:pt x="1" y="87"/>
                    <a:pt x="17" y="136"/>
                  </a:cubicBezTo>
                  <a:cubicBezTo>
                    <a:pt x="30" y="190"/>
                    <a:pt x="74" y="212"/>
                    <a:pt x="116" y="212"/>
                  </a:cubicBezTo>
                  <a:cubicBezTo>
                    <a:pt x="129" y="212"/>
                    <a:pt x="142" y="210"/>
                    <a:pt x="153" y="207"/>
                  </a:cubicBezTo>
                  <a:cubicBezTo>
                    <a:pt x="170" y="190"/>
                    <a:pt x="170" y="190"/>
                    <a:pt x="190" y="174"/>
                  </a:cubicBezTo>
                  <a:cubicBezTo>
                    <a:pt x="223" y="157"/>
                    <a:pt x="223" y="103"/>
                    <a:pt x="207" y="70"/>
                  </a:cubicBezTo>
                  <a:cubicBezTo>
                    <a:pt x="190" y="33"/>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
            <p:cNvSpPr/>
            <p:nvPr/>
          </p:nvSpPr>
          <p:spPr>
            <a:xfrm>
              <a:off x="4269600" y="3128700"/>
              <a:ext cx="5600" cy="5075"/>
            </a:xfrm>
            <a:custGeom>
              <a:avLst/>
              <a:gdLst/>
              <a:ahLst/>
              <a:cxnLst/>
              <a:rect l="l" t="t" r="r" b="b"/>
              <a:pathLst>
                <a:path w="224" h="203" extrusionOk="0">
                  <a:moveTo>
                    <a:pt x="114" y="0"/>
                  </a:moveTo>
                  <a:cubicBezTo>
                    <a:pt x="83" y="0"/>
                    <a:pt x="54" y="13"/>
                    <a:pt x="34" y="40"/>
                  </a:cubicBezTo>
                  <a:cubicBezTo>
                    <a:pt x="17" y="56"/>
                    <a:pt x="1" y="77"/>
                    <a:pt x="17" y="110"/>
                  </a:cubicBezTo>
                  <a:lnTo>
                    <a:pt x="17" y="143"/>
                  </a:lnTo>
                  <a:cubicBezTo>
                    <a:pt x="17" y="159"/>
                    <a:pt x="34" y="159"/>
                    <a:pt x="50" y="180"/>
                  </a:cubicBezTo>
                  <a:cubicBezTo>
                    <a:pt x="67" y="194"/>
                    <a:pt x="89" y="203"/>
                    <a:pt x="111" y="203"/>
                  </a:cubicBezTo>
                  <a:cubicBezTo>
                    <a:pt x="140" y="203"/>
                    <a:pt x="170" y="189"/>
                    <a:pt x="191" y="159"/>
                  </a:cubicBezTo>
                  <a:cubicBezTo>
                    <a:pt x="207" y="143"/>
                    <a:pt x="223" y="110"/>
                    <a:pt x="223" y="93"/>
                  </a:cubicBezTo>
                  <a:cubicBezTo>
                    <a:pt x="223" y="56"/>
                    <a:pt x="207" y="40"/>
                    <a:pt x="191" y="23"/>
                  </a:cubicBezTo>
                  <a:cubicBezTo>
                    <a:pt x="166" y="8"/>
                    <a:pt x="140"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
            <p:cNvSpPr/>
            <p:nvPr/>
          </p:nvSpPr>
          <p:spPr>
            <a:xfrm>
              <a:off x="4266625" y="3079900"/>
              <a:ext cx="5175" cy="5250"/>
            </a:xfrm>
            <a:custGeom>
              <a:avLst/>
              <a:gdLst/>
              <a:ahLst/>
              <a:cxnLst/>
              <a:rect l="l" t="t" r="r" b="b"/>
              <a:pathLst>
                <a:path w="207" h="210" extrusionOk="0">
                  <a:moveTo>
                    <a:pt x="120" y="0"/>
                  </a:moveTo>
                  <a:cubicBezTo>
                    <a:pt x="50" y="0"/>
                    <a:pt x="0" y="33"/>
                    <a:pt x="0" y="87"/>
                  </a:cubicBezTo>
                  <a:lnTo>
                    <a:pt x="0" y="136"/>
                  </a:lnTo>
                  <a:cubicBezTo>
                    <a:pt x="0" y="153"/>
                    <a:pt x="17" y="153"/>
                    <a:pt x="17" y="174"/>
                  </a:cubicBezTo>
                  <a:cubicBezTo>
                    <a:pt x="33" y="190"/>
                    <a:pt x="50" y="207"/>
                    <a:pt x="87" y="207"/>
                  </a:cubicBezTo>
                  <a:cubicBezTo>
                    <a:pt x="93" y="209"/>
                    <a:pt x="100" y="210"/>
                    <a:pt x="107" y="210"/>
                  </a:cubicBezTo>
                  <a:cubicBezTo>
                    <a:pt x="150" y="210"/>
                    <a:pt x="192" y="166"/>
                    <a:pt x="206" y="120"/>
                  </a:cubicBezTo>
                  <a:cubicBezTo>
                    <a:pt x="206" y="87"/>
                    <a:pt x="206" y="70"/>
                    <a:pt x="190" y="50"/>
                  </a:cubicBezTo>
                  <a:cubicBezTo>
                    <a:pt x="169" y="17"/>
                    <a:pt x="136"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
            <p:cNvSpPr/>
            <p:nvPr/>
          </p:nvSpPr>
          <p:spPr>
            <a:xfrm>
              <a:off x="4262300" y="3091800"/>
              <a:ext cx="5575" cy="5325"/>
            </a:xfrm>
            <a:custGeom>
              <a:avLst/>
              <a:gdLst/>
              <a:ahLst/>
              <a:cxnLst/>
              <a:rect l="l" t="t" r="r" b="b"/>
              <a:pathLst>
                <a:path w="223" h="213" extrusionOk="0">
                  <a:moveTo>
                    <a:pt x="117" y="1"/>
                  </a:moveTo>
                  <a:cubicBezTo>
                    <a:pt x="107" y="1"/>
                    <a:pt x="96" y="3"/>
                    <a:pt x="87" y="7"/>
                  </a:cubicBezTo>
                  <a:cubicBezTo>
                    <a:pt x="33" y="23"/>
                    <a:pt x="0" y="89"/>
                    <a:pt x="17" y="143"/>
                  </a:cubicBezTo>
                  <a:cubicBezTo>
                    <a:pt x="33" y="159"/>
                    <a:pt x="33" y="176"/>
                    <a:pt x="54" y="176"/>
                  </a:cubicBezTo>
                  <a:cubicBezTo>
                    <a:pt x="87" y="213"/>
                    <a:pt x="120" y="213"/>
                    <a:pt x="157" y="213"/>
                  </a:cubicBezTo>
                  <a:cubicBezTo>
                    <a:pt x="206" y="192"/>
                    <a:pt x="223" y="159"/>
                    <a:pt x="223" y="110"/>
                  </a:cubicBezTo>
                  <a:lnTo>
                    <a:pt x="223" y="73"/>
                  </a:lnTo>
                  <a:cubicBezTo>
                    <a:pt x="209" y="33"/>
                    <a:pt x="161"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
            <p:cNvSpPr/>
            <p:nvPr/>
          </p:nvSpPr>
          <p:spPr>
            <a:xfrm>
              <a:off x="4261050" y="3105625"/>
              <a:ext cx="5175" cy="5225"/>
            </a:xfrm>
            <a:custGeom>
              <a:avLst/>
              <a:gdLst/>
              <a:ahLst/>
              <a:cxnLst/>
              <a:rect l="l" t="t" r="r" b="b"/>
              <a:pathLst>
                <a:path w="207" h="209" extrusionOk="0">
                  <a:moveTo>
                    <a:pt x="107" y="1"/>
                  </a:moveTo>
                  <a:cubicBezTo>
                    <a:pt x="72" y="1"/>
                    <a:pt x="38" y="15"/>
                    <a:pt x="17" y="35"/>
                  </a:cubicBezTo>
                  <a:cubicBezTo>
                    <a:pt x="1" y="52"/>
                    <a:pt x="1" y="89"/>
                    <a:pt x="1" y="122"/>
                  </a:cubicBezTo>
                  <a:lnTo>
                    <a:pt x="1" y="138"/>
                  </a:lnTo>
                  <a:cubicBezTo>
                    <a:pt x="17" y="155"/>
                    <a:pt x="17" y="175"/>
                    <a:pt x="34" y="192"/>
                  </a:cubicBezTo>
                  <a:cubicBezTo>
                    <a:pt x="50" y="208"/>
                    <a:pt x="83" y="208"/>
                    <a:pt x="120" y="208"/>
                  </a:cubicBezTo>
                  <a:cubicBezTo>
                    <a:pt x="137" y="208"/>
                    <a:pt x="170" y="192"/>
                    <a:pt x="186" y="175"/>
                  </a:cubicBezTo>
                  <a:cubicBezTo>
                    <a:pt x="207" y="138"/>
                    <a:pt x="207" y="122"/>
                    <a:pt x="207" y="89"/>
                  </a:cubicBezTo>
                  <a:cubicBezTo>
                    <a:pt x="207" y="72"/>
                    <a:pt x="186" y="35"/>
                    <a:pt x="170" y="19"/>
                  </a:cubicBezTo>
                  <a:cubicBezTo>
                    <a:pt x="151" y="6"/>
                    <a:pt x="129"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
            <p:cNvSpPr/>
            <p:nvPr/>
          </p:nvSpPr>
          <p:spPr>
            <a:xfrm>
              <a:off x="4256725" y="3068625"/>
              <a:ext cx="6000" cy="5425"/>
            </a:xfrm>
            <a:custGeom>
              <a:avLst/>
              <a:gdLst/>
              <a:ahLst/>
              <a:cxnLst/>
              <a:rect l="l" t="t" r="r" b="b"/>
              <a:pathLst>
                <a:path w="240" h="217" extrusionOk="0">
                  <a:moveTo>
                    <a:pt x="116" y="0"/>
                  </a:moveTo>
                  <a:cubicBezTo>
                    <a:pt x="106" y="0"/>
                    <a:pt x="97" y="2"/>
                    <a:pt x="87" y="6"/>
                  </a:cubicBezTo>
                  <a:cubicBezTo>
                    <a:pt x="17" y="39"/>
                    <a:pt x="0" y="89"/>
                    <a:pt x="17" y="142"/>
                  </a:cubicBezTo>
                  <a:cubicBezTo>
                    <a:pt x="31" y="184"/>
                    <a:pt x="82" y="216"/>
                    <a:pt x="127" y="216"/>
                  </a:cubicBezTo>
                  <a:cubicBezTo>
                    <a:pt x="136" y="216"/>
                    <a:pt x="145" y="215"/>
                    <a:pt x="153" y="212"/>
                  </a:cubicBezTo>
                  <a:cubicBezTo>
                    <a:pt x="207" y="175"/>
                    <a:pt x="240" y="126"/>
                    <a:pt x="223" y="72"/>
                  </a:cubicBezTo>
                  <a:cubicBezTo>
                    <a:pt x="197" y="32"/>
                    <a:pt x="156"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
            <p:cNvSpPr/>
            <p:nvPr/>
          </p:nvSpPr>
          <p:spPr>
            <a:xfrm>
              <a:off x="4328475" y="3067850"/>
              <a:ext cx="6000" cy="5275"/>
            </a:xfrm>
            <a:custGeom>
              <a:avLst/>
              <a:gdLst/>
              <a:ahLst/>
              <a:cxnLst/>
              <a:rect l="l" t="t" r="r" b="b"/>
              <a:pathLst>
                <a:path w="240" h="211" extrusionOk="0">
                  <a:moveTo>
                    <a:pt x="87" y="0"/>
                  </a:moveTo>
                  <a:cubicBezTo>
                    <a:pt x="33" y="37"/>
                    <a:pt x="0" y="87"/>
                    <a:pt x="17" y="140"/>
                  </a:cubicBezTo>
                  <a:cubicBezTo>
                    <a:pt x="44" y="181"/>
                    <a:pt x="85" y="210"/>
                    <a:pt x="126" y="210"/>
                  </a:cubicBezTo>
                  <a:cubicBezTo>
                    <a:pt x="135" y="210"/>
                    <a:pt x="144" y="209"/>
                    <a:pt x="153" y="206"/>
                  </a:cubicBezTo>
                  <a:cubicBezTo>
                    <a:pt x="169" y="190"/>
                    <a:pt x="190" y="190"/>
                    <a:pt x="206" y="173"/>
                  </a:cubicBezTo>
                  <a:cubicBezTo>
                    <a:pt x="223" y="140"/>
                    <a:pt x="239" y="103"/>
                    <a:pt x="223" y="70"/>
                  </a:cubicBezTo>
                  <a:cubicBezTo>
                    <a:pt x="206" y="37"/>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
            <p:cNvSpPr/>
            <p:nvPr/>
          </p:nvSpPr>
          <p:spPr>
            <a:xfrm>
              <a:off x="4325475" y="3095325"/>
              <a:ext cx="5600" cy="5200"/>
            </a:xfrm>
            <a:custGeom>
              <a:avLst/>
              <a:gdLst/>
              <a:ahLst/>
              <a:cxnLst/>
              <a:rect l="l" t="t" r="r" b="b"/>
              <a:pathLst>
                <a:path w="224" h="208" extrusionOk="0">
                  <a:moveTo>
                    <a:pt x="120" y="0"/>
                  </a:moveTo>
                  <a:cubicBezTo>
                    <a:pt x="88" y="0"/>
                    <a:pt x="54" y="14"/>
                    <a:pt x="33" y="35"/>
                  </a:cubicBezTo>
                  <a:cubicBezTo>
                    <a:pt x="17" y="51"/>
                    <a:pt x="0" y="88"/>
                    <a:pt x="0" y="121"/>
                  </a:cubicBezTo>
                  <a:cubicBezTo>
                    <a:pt x="0" y="121"/>
                    <a:pt x="0" y="138"/>
                    <a:pt x="17" y="138"/>
                  </a:cubicBezTo>
                  <a:cubicBezTo>
                    <a:pt x="17" y="154"/>
                    <a:pt x="33" y="175"/>
                    <a:pt x="50" y="191"/>
                  </a:cubicBezTo>
                  <a:cubicBezTo>
                    <a:pt x="66" y="208"/>
                    <a:pt x="83" y="208"/>
                    <a:pt x="120" y="208"/>
                  </a:cubicBezTo>
                  <a:cubicBezTo>
                    <a:pt x="153" y="208"/>
                    <a:pt x="170" y="191"/>
                    <a:pt x="186" y="175"/>
                  </a:cubicBezTo>
                  <a:cubicBezTo>
                    <a:pt x="207" y="138"/>
                    <a:pt x="223" y="121"/>
                    <a:pt x="207" y="88"/>
                  </a:cubicBezTo>
                  <a:cubicBezTo>
                    <a:pt x="207" y="72"/>
                    <a:pt x="186" y="35"/>
                    <a:pt x="170" y="18"/>
                  </a:cubicBezTo>
                  <a:cubicBezTo>
                    <a:pt x="157" y="6"/>
                    <a:pt x="139"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
            <p:cNvSpPr/>
            <p:nvPr/>
          </p:nvSpPr>
          <p:spPr>
            <a:xfrm>
              <a:off x="4327525" y="3081425"/>
              <a:ext cx="5700" cy="5025"/>
            </a:xfrm>
            <a:custGeom>
              <a:avLst/>
              <a:gdLst/>
              <a:ahLst/>
              <a:cxnLst/>
              <a:rect l="l" t="t" r="r" b="b"/>
              <a:pathLst>
                <a:path w="228" h="201" extrusionOk="0">
                  <a:moveTo>
                    <a:pt x="104" y="1"/>
                  </a:moveTo>
                  <a:cubicBezTo>
                    <a:pt x="86" y="1"/>
                    <a:pt x="66" y="14"/>
                    <a:pt x="55" y="26"/>
                  </a:cubicBezTo>
                  <a:cubicBezTo>
                    <a:pt x="38" y="42"/>
                    <a:pt x="22" y="59"/>
                    <a:pt x="1" y="92"/>
                  </a:cubicBezTo>
                  <a:cubicBezTo>
                    <a:pt x="1" y="113"/>
                    <a:pt x="1" y="129"/>
                    <a:pt x="22" y="146"/>
                  </a:cubicBezTo>
                  <a:cubicBezTo>
                    <a:pt x="22" y="146"/>
                    <a:pt x="22" y="162"/>
                    <a:pt x="38" y="162"/>
                  </a:cubicBezTo>
                  <a:cubicBezTo>
                    <a:pt x="55" y="179"/>
                    <a:pt x="71" y="195"/>
                    <a:pt x="104" y="195"/>
                  </a:cubicBezTo>
                  <a:cubicBezTo>
                    <a:pt x="114" y="199"/>
                    <a:pt x="124" y="201"/>
                    <a:pt x="134" y="201"/>
                  </a:cubicBezTo>
                  <a:cubicBezTo>
                    <a:pt x="175" y="201"/>
                    <a:pt x="211" y="166"/>
                    <a:pt x="228" y="113"/>
                  </a:cubicBezTo>
                  <a:cubicBezTo>
                    <a:pt x="228" y="92"/>
                    <a:pt x="207" y="59"/>
                    <a:pt x="191" y="42"/>
                  </a:cubicBezTo>
                  <a:cubicBezTo>
                    <a:pt x="174" y="26"/>
                    <a:pt x="158" y="9"/>
                    <a:pt x="125" y="9"/>
                  </a:cubicBezTo>
                  <a:cubicBezTo>
                    <a:pt x="118" y="3"/>
                    <a:pt x="11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
            <p:cNvSpPr/>
            <p:nvPr/>
          </p:nvSpPr>
          <p:spPr>
            <a:xfrm>
              <a:off x="4323300" y="3109400"/>
              <a:ext cx="5200" cy="5250"/>
            </a:xfrm>
            <a:custGeom>
              <a:avLst/>
              <a:gdLst/>
              <a:ahLst/>
              <a:cxnLst/>
              <a:rect l="l" t="t" r="r" b="b"/>
              <a:pathLst>
                <a:path w="208" h="210" extrusionOk="0">
                  <a:moveTo>
                    <a:pt x="100" y="1"/>
                  </a:moveTo>
                  <a:cubicBezTo>
                    <a:pt x="55" y="1"/>
                    <a:pt x="15" y="47"/>
                    <a:pt x="1" y="90"/>
                  </a:cubicBezTo>
                  <a:lnTo>
                    <a:pt x="1" y="144"/>
                  </a:lnTo>
                  <a:cubicBezTo>
                    <a:pt x="17" y="144"/>
                    <a:pt x="17" y="160"/>
                    <a:pt x="17" y="160"/>
                  </a:cubicBezTo>
                  <a:cubicBezTo>
                    <a:pt x="34" y="193"/>
                    <a:pt x="67" y="210"/>
                    <a:pt x="87" y="210"/>
                  </a:cubicBezTo>
                  <a:cubicBezTo>
                    <a:pt x="120" y="210"/>
                    <a:pt x="137" y="210"/>
                    <a:pt x="170" y="193"/>
                  </a:cubicBezTo>
                  <a:cubicBezTo>
                    <a:pt x="191" y="177"/>
                    <a:pt x="207" y="144"/>
                    <a:pt x="207" y="127"/>
                  </a:cubicBezTo>
                  <a:cubicBezTo>
                    <a:pt x="207" y="90"/>
                    <a:pt x="207" y="74"/>
                    <a:pt x="191" y="41"/>
                  </a:cubicBezTo>
                  <a:cubicBezTo>
                    <a:pt x="170" y="24"/>
                    <a:pt x="153"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
            <p:cNvSpPr/>
            <p:nvPr/>
          </p:nvSpPr>
          <p:spPr>
            <a:xfrm>
              <a:off x="4335775" y="3116800"/>
              <a:ext cx="5175" cy="5175"/>
            </a:xfrm>
            <a:custGeom>
              <a:avLst/>
              <a:gdLst/>
              <a:ahLst/>
              <a:cxnLst/>
              <a:rect l="l" t="t" r="r" b="b"/>
              <a:pathLst>
                <a:path w="207" h="207" extrusionOk="0">
                  <a:moveTo>
                    <a:pt x="120" y="0"/>
                  </a:moveTo>
                  <a:cubicBezTo>
                    <a:pt x="83" y="0"/>
                    <a:pt x="67" y="0"/>
                    <a:pt x="34" y="17"/>
                  </a:cubicBezTo>
                  <a:cubicBezTo>
                    <a:pt x="17" y="38"/>
                    <a:pt x="1" y="54"/>
                    <a:pt x="1" y="87"/>
                  </a:cubicBezTo>
                  <a:lnTo>
                    <a:pt x="1" y="141"/>
                  </a:lnTo>
                  <a:lnTo>
                    <a:pt x="17" y="157"/>
                  </a:lnTo>
                  <a:cubicBezTo>
                    <a:pt x="34" y="190"/>
                    <a:pt x="50" y="207"/>
                    <a:pt x="83" y="207"/>
                  </a:cubicBezTo>
                  <a:cubicBezTo>
                    <a:pt x="137" y="207"/>
                    <a:pt x="207" y="174"/>
                    <a:pt x="207" y="120"/>
                  </a:cubicBezTo>
                  <a:cubicBezTo>
                    <a:pt x="207" y="87"/>
                    <a:pt x="207" y="70"/>
                    <a:pt x="186" y="38"/>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
            <p:cNvSpPr/>
            <p:nvPr/>
          </p:nvSpPr>
          <p:spPr>
            <a:xfrm>
              <a:off x="4296625" y="3115875"/>
              <a:ext cx="5675" cy="5275"/>
            </a:xfrm>
            <a:custGeom>
              <a:avLst/>
              <a:gdLst/>
              <a:ahLst/>
              <a:cxnLst/>
              <a:rect l="l" t="t" r="r" b="b"/>
              <a:pathLst>
                <a:path w="227" h="211" extrusionOk="0">
                  <a:moveTo>
                    <a:pt x="97" y="0"/>
                  </a:moveTo>
                  <a:cubicBezTo>
                    <a:pt x="54" y="0"/>
                    <a:pt x="17" y="33"/>
                    <a:pt x="0" y="91"/>
                  </a:cubicBezTo>
                  <a:cubicBezTo>
                    <a:pt x="0" y="107"/>
                    <a:pt x="0" y="124"/>
                    <a:pt x="21" y="140"/>
                  </a:cubicBezTo>
                  <a:cubicBezTo>
                    <a:pt x="21" y="140"/>
                    <a:pt x="21" y="157"/>
                    <a:pt x="37" y="157"/>
                  </a:cubicBezTo>
                  <a:cubicBezTo>
                    <a:pt x="37" y="178"/>
                    <a:pt x="70" y="194"/>
                    <a:pt x="103" y="211"/>
                  </a:cubicBezTo>
                  <a:cubicBezTo>
                    <a:pt x="157" y="211"/>
                    <a:pt x="206" y="178"/>
                    <a:pt x="206" y="107"/>
                  </a:cubicBezTo>
                  <a:cubicBezTo>
                    <a:pt x="227" y="91"/>
                    <a:pt x="206" y="54"/>
                    <a:pt x="190" y="37"/>
                  </a:cubicBezTo>
                  <a:cubicBezTo>
                    <a:pt x="173" y="21"/>
                    <a:pt x="157" y="4"/>
                    <a:pt x="124" y="4"/>
                  </a:cubicBezTo>
                  <a:cubicBezTo>
                    <a:pt x="115" y="2"/>
                    <a:pt x="106"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
            <p:cNvSpPr/>
            <p:nvPr/>
          </p:nvSpPr>
          <p:spPr>
            <a:xfrm>
              <a:off x="4337025" y="3102675"/>
              <a:ext cx="5575" cy="5275"/>
            </a:xfrm>
            <a:custGeom>
              <a:avLst/>
              <a:gdLst/>
              <a:ahLst/>
              <a:cxnLst/>
              <a:rect l="l" t="t" r="r" b="b"/>
              <a:pathLst>
                <a:path w="223" h="211" extrusionOk="0">
                  <a:moveTo>
                    <a:pt x="136" y="1"/>
                  </a:moveTo>
                  <a:cubicBezTo>
                    <a:pt x="70" y="1"/>
                    <a:pt x="17" y="34"/>
                    <a:pt x="17" y="87"/>
                  </a:cubicBezTo>
                  <a:cubicBezTo>
                    <a:pt x="0" y="104"/>
                    <a:pt x="17" y="137"/>
                    <a:pt x="17" y="137"/>
                  </a:cubicBezTo>
                  <a:cubicBezTo>
                    <a:pt x="17" y="153"/>
                    <a:pt x="17" y="153"/>
                    <a:pt x="33" y="170"/>
                  </a:cubicBezTo>
                  <a:cubicBezTo>
                    <a:pt x="54" y="190"/>
                    <a:pt x="70" y="207"/>
                    <a:pt x="103" y="207"/>
                  </a:cubicBezTo>
                  <a:cubicBezTo>
                    <a:pt x="112" y="210"/>
                    <a:pt x="121" y="211"/>
                    <a:pt x="130" y="211"/>
                  </a:cubicBezTo>
                  <a:cubicBezTo>
                    <a:pt x="173" y="211"/>
                    <a:pt x="209" y="178"/>
                    <a:pt x="223" y="120"/>
                  </a:cubicBezTo>
                  <a:cubicBezTo>
                    <a:pt x="223" y="104"/>
                    <a:pt x="223" y="67"/>
                    <a:pt x="206" y="50"/>
                  </a:cubicBezTo>
                  <a:cubicBezTo>
                    <a:pt x="190" y="17"/>
                    <a:pt x="157"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
            <p:cNvSpPr/>
            <p:nvPr/>
          </p:nvSpPr>
          <p:spPr>
            <a:xfrm>
              <a:off x="4318575" y="3058700"/>
              <a:ext cx="5575" cy="5350"/>
            </a:xfrm>
            <a:custGeom>
              <a:avLst/>
              <a:gdLst/>
              <a:ahLst/>
              <a:cxnLst/>
              <a:rect l="l" t="t" r="r" b="b"/>
              <a:pathLst>
                <a:path w="223" h="214" extrusionOk="0">
                  <a:moveTo>
                    <a:pt x="111" y="1"/>
                  </a:moveTo>
                  <a:cubicBezTo>
                    <a:pt x="83" y="1"/>
                    <a:pt x="54" y="13"/>
                    <a:pt x="33" y="40"/>
                  </a:cubicBezTo>
                  <a:cubicBezTo>
                    <a:pt x="17" y="57"/>
                    <a:pt x="0" y="94"/>
                    <a:pt x="17" y="110"/>
                  </a:cubicBezTo>
                  <a:lnTo>
                    <a:pt x="17" y="143"/>
                  </a:lnTo>
                  <a:cubicBezTo>
                    <a:pt x="17" y="160"/>
                    <a:pt x="33" y="176"/>
                    <a:pt x="50" y="176"/>
                  </a:cubicBezTo>
                  <a:cubicBezTo>
                    <a:pt x="70" y="197"/>
                    <a:pt x="103" y="213"/>
                    <a:pt x="120" y="213"/>
                  </a:cubicBezTo>
                  <a:cubicBezTo>
                    <a:pt x="153" y="197"/>
                    <a:pt x="173" y="197"/>
                    <a:pt x="190" y="160"/>
                  </a:cubicBezTo>
                  <a:cubicBezTo>
                    <a:pt x="206" y="143"/>
                    <a:pt x="223" y="127"/>
                    <a:pt x="223" y="94"/>
                  </a:cubicBezTo>
                  <a:cubicBezTo>
                    <a:pt x="223" y="57"/>
                    <a:pt x="206" y="40"/>
                    <a:pt x="173" y="24"/>
                  </a:cubicBezTo>
                  <a:cubicBezTo>
                    <a:pt x="157" y="9"/>
                    <a:pt x="134"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
            <p:cNvSpPr/>
            <p:nvPr/>
          </p:nvSpPr>
          <p:spPr>
            <a:xfrm>
              <a:off x="4332275" y="3054550"/>
              <a:ext cx="5600" cy="5275"/>
            </a:xfrm>
            <a:custGeom>
              <a:avLst/>
              <a:gdLst/>
              <a:ahLst/>
              <a:cxnLst/>
              <a:rect l="l" t="t" r="r" b="b"/>
              <a:pathLst>
                <a:path w="224" h="211" extrusionOk="0">
                  <a:moveTo>
                    <a:pt x="120" y="0"/>
                  </a:moveTo>
                  <a:cubicBezTo>
                    <a:pt x="104" y="0"/>
                    <a:pt x="71" y="17"/>
                    <a:pt x="54" y="17"/>
                  </a:cubicBezTo>
                  <a:cubicBezTo>
                    <a:pt x="17" y="33"/>
                    <a:pt x="1" y="70"/>
                    <a:pt x="1" y="87"/>
                  </a:cubicBezTo>
                  <a:cubicBezTo>
                    <a:pt x="1" y="103"/>
                    <a:pt x="1" y="136"/>
                    <a:pt x="17" y="157"/>
                  </a:cubicBezTo>
                  <a:lnTo>
                    <a:pt x="17" y="173"/>
                  </a:lnTo>
                  <a:cubicBezTo>
                    <a:pt x="38" y="190"/>
                    <a:pt x="71" y="206"/>
                    <a:pt x="87" y="206"/>
                  </a:cubicBezTo>
                  <a:cubicBezTo>
                    <a:pt x="99" y="209"/>
                    <a:pt x="110" y="211"/>
                    <a:pt x="121" y="211"/>
                  </a:cubicBezTo>
                  <a:cubicBezTo>
                    <a:pt x="173" y="211"/>
                    <a:pt x="207" y="178"/>
                    <a:pt x="207" y="120"/>
                  </a:cubicBezTo>
                  <a:cubicBezTo>
                    <a:pt x="223" y="103"/>
                    <a:pt x="207" y="70"/>
                    <a:pt x="190" y="54"/>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
            <p:cNvSpPr/>
            <p:nvPr/>
          </p:nvSpPr>
          <p:spPr>
            <a:xfrm>
              <a:off x="4303100" y="3076300"/>
              <a:ext cx="5600" cy="5200"/>
            </a:xfrm>
            <a:custGeom>
              <a:avLst/>
              <a:gdLst/>
              <a:ahLst/>
              <a:cxnLst/>
              <a:rect l="l" t="t" r="r" b="b"/>
              <a:pathLst>
                <a:path w="224" h="208" extrusionOk="0">
                  <a:moveTo>
                    <a:pt x="129" y="0"/>
                  </a:moveTo>
                  <a:cubicBezTo>
                    <a:pt x="115" y="0"/>
                    <a:pt x="100" y="3"/>
                    <a:pt x="87" y="8"/>
                  </a:cubicBezTo>
                  <a:cubicBezTo>
                    <a:pt x="34" y="25"/>
                    <a:pt x="1" y="91"/>
                    <a:pt x="17" y="144"/>
                  </a:cubicBezTo>
                  <a:cubicBezTo>
                    <a:pt x="34" y="161"/>
                    <a:pt x="34" y="161"/>
                    <a:pt x="50" y="177"/>
                  </a:cubicBezTo>
                  <a:cubicBezTo>
                    <a:pt x="72" y="199"/>
                    <a:pt x="91" y="208"/>
                    <a:pt x="111" y="208"/>
                  </a:cubicBezTo>
                  <a:cubicBezTo>
                    <a:pt x="125" y="208"/>
                    <a:pt x="139" y="203"/>
                    <a:pt x="153" y="194"/>
                  </a:cubicBezTo>
                  <a:cubicBezTo>
                    <a:pt x="207" y="177"/>
                    <a:pt x="223" y="144"/>
                    <a:pt x="223" y="111"/>
                  </a:cubicBezTo>
                  <a:lnTo>
                    <a:pt x="223" y="58"/>
                  </a:lnTo>
                  <a:cubicBezTo>
                    <a:pt x="211" y="21"/>
                    <a:pt x="17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
            <p:cNvSpPr/>
            <p:nvPr/>
          </p:nvSpPr>
          <p:spPr>
            <a:xfrm>
              <a:off x="4303100" y="3089375"/>
              <a:ext cx="5175" cy="5325"/>
            </a:xfrm>
            <a:custGeom>
              <a:avLst/>
              <a:gdLst/>
              <a:ahLst/>
              <a:cxnLst/>
              <a:rect l="l" t="t" r="r" b="b"/>
              <a:pathLst>
                <a:path w="207" h="213" extrusionOk="0">
                  <a:moveTo>
                    <a:pt x="87" y="1"/>
                  </a:moveTo>
                  <a:cubicBezTo>
                    <a:pt x="71" y="17"/>
                    <a:pt x="34" y="17"/>
                    <a:pt x="17" y="50"/>
                  </a:cubicBezTo>
                  <a:cubicBezTo>
                    <a:pt x="1" y="67"/>
                    <a:pt x="1" y="83"/>
                    <a:pt x="1" y="120"/>
                  </a:cubicBezTo>
                  <a:lnTo>
                    <a:pt x="1" y="153"/>
                  </a:lnTo>
                  <a:cubicBezTo>
                    <a:pt x="17" y="153"/>
                    <a:pt x="17" y="170"/>
                    <a:pt x="34" y="186"/>
                  </a:cubicBezTo>
                  <a:cubicBezTo>
                    <a:pt x="58" y="203"/>
                    <a:pt x="85" y="212"/>
                    <a:pt x="111" y="212"/>
                  </a:cubicBezTo>
                  <a:cubicBezTo>
                    <a:pt x="141" y="212"/>
                    <a:pt x="170" y="199"/>
                    <a:pt x="190" y="170"/>
                  </a:cubicBezTo>
                  <a:cubicBezTo>
                    <a:pt x="207" y="153"/>
                    <a:pt x="207" y="120"/>
                    <a:pt x="207" y="104"/>
                  </a:cubicBezTo>
                  <a:cubicBezTo>
                    <a:pt x="207" y="67"/>
                    <a:pt x="190" y="50"/>
                    <a:pt x="174" y="34"/>
                  </a:cubicBezTo>
                  <a:cubicBezTo>
                    <a:pt x="153" y="17"/>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
            <p:cNvSpPr/>
            <p:nvPr/>
          </p:nvSpPr>
          <p:spPr>
            <a:xfrm>
              <a:off x="4306500" y="3064850"/>
              <a:ext cx="5600" cy="5350"/>
            </a:xfrm>
            <a:custGeom>
              <a:avLst/>
              <a:gdLst/>
              <a:ahLst/>
              <a:cxnLst/>
              <a:rect l="l" t="t" r="r" b="b"/>
              <a:pathLst>
                <a:path w="224" h="214" extrusionOk="0">
                  <a:moveTo>
                    <a:pt x="120" y="0"/>
                  </a:moveTo>
                  <a:cubicBezTo>
                    <a:pt x="71" y="0"/>
                    <a:pt x="17" y="33"/>
                    <a:pt x="1" y="87"/>
                  </a:cubicBezTo>
                  <a:cubicBezTo>
                    <a:pt x="1" y="104"/>
                    <a:pt x="1" y="137"/>
                    <a:pt x="17" y="157"/>
                  </a:cubicBezTo>
                  <a:lnTo>
                    <a:pt x="17" y="174"/>
                  </a:lnTo>
                  <a:cubicBezTo>
                    <a:pt x="38" y="190"/>
                    <a:pt x="71" y="207"/>
                    <a:pt x="87" y="207"/>
                  </a:cubicBezTo>
                  <a:cubicBezTo>
                    <a:pt x="97" y="211"/>
                    <a:pt x="107" y="213"/>
                    <a:pt x="117" y="213"/>
                  </a:cubicBezTo>
                  <a:cubicBezTo>
                    <a:pt x="140" y="213"/>
                    <a:pt x="162" y="202"/>
                    <a:pt x="174" y="190"/>
                  </a:cubicBezTo>
                  <a:cubicBezTo>
                    <a:pt x="191" y="174"/>
                    <a:pt x="207" y="157"/>
                    <a:pt x="207" y="120"/>
                  </a:cubicBezTo>
                  <a:cubicBezTo>
                    <a:pt x="223" y="104"/>
                    <a:pt x="207" y="71"/>
                    <a:pt x="191" y="54"/>
                  </a:cubicBezTo>
                  <a:cubicBezTo>
                    <a:pt x="174" y="33"/>
                    <a:pt x="158"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
            <p:cNvSpPr/>
            <p:nvPr/>
          </p:nvSpPr>
          <p:spPr>
            <a:xfrm>
              <a:off x="4247650" y="3111900"/>
              <a:ext cx="5175" cy="5325"/>
            </a:xfrm>
            <a:custGeom>
              <a:avLst/>
              <a:gdLst/>
              <a:ahLst/>
              <a:cxnLst/>
              <a:rect l="l" t="t" r="r" b="b"/>
              <a:pathLst>
                <a:path w="207" h="213" extrusionOk="0">
                  <a:moveTo>
                    <a:pt x="97" y="0"/>
                  </a:moveTo>
                  <a:cubicBezTo>
                    <a:pt x="76" y="0"/>
                    <a:pt x="61" y="13"/>
                    <a:pt x="38" y="27"/>
                  </a:cubicBezTo>
                  <a:cubicBezTo>
                    <a:pt x="21" y="44"/>
                    <a:pt x="1" y="60"/>
                    <a:pt x="1" y="93"/>
                  </a:cubicBezTo>
                  <a:lnTo>
                    <a:pt x="1" y="147"/>
                  </a:lnTo>
                  <a:lnTo>
                    <a:pt x="21" y="163"/>
                  </a:lnTo>
                  <a:cubicBezTo>
                    <a:pt x="38" y="196"/>
                    <a:pt x="54" y="196"/>
                    <a:pt x="87" y="213"/>
                  </a:cubicBezTo>
                  <a:cubicBezTo>
                    <a:pt x="141" y="213"/>
                    <a:pt x="207" y="180"/>
                    <a:pt x="207" y="130"/>
                  </a:cubicBezTo>
                  <a:cubicBezTo>
                    <a:pt x="207" y="93"/>
                    <a:pt x="207" y="60"/>
                    <a:pt x="190" y="44"/>
                  </a:cubicBezTo>
                  <a:cubicBezTo>
                    <a:pt x="174" y="27"/>
                    <a:pt x="157" y="7"/>
                    <a:pt x="124" y="7"/>
                  </a:cubicBezTo>
                  <a:cubicBezTo>
                    <a:pt x="114"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
            <p:cNvSpPr/>
            <p:nvPr/>
          </p:nvSpPr>
          <p:spPr>
            <a:xfrm>
              <a:off x="4300950" y="3102975"/>
              <a:ext cx="5575" cy="5300"/>
            </a:xfrm>
            <a:custGeom>
              <a:avLst/>
              <a:gdLst/>
              <a:ahLst/>
              <a:cxnLst/>
              <a:rect l="l" t="t" r="r" b="b"/>
              <a:pathLst>
                <a:path w="223" h="212" extrusionOk="0">
                  <a:moveTo>
                    <a:pt x="93" y="1"/>
                  </a:moveTo>
                  <a:cubicBezTo>
                    <a:pt x="48" y="1"/>
                    <a:pt x="0" y="33"/>
                    <a:pt x="0" y="92"/>
                  </a:cubicBezTo>
                  <a:lnTo>
                    <a:pt x="0" y="141"/>
                  </a:lnTo>
                  <a:lnTo>
                    <a:pt x="17" y="158"/>
                  </a:lnTo>
                  <a:cubicBezTo>
                    <a:pt x="33" y="178"/>
                    <a:pt x="54" y="195"/>
                    <a:pt x="87" y="211"/>
                  </a:cubicBezTo>
                  <a:cubicBezTo>
                    <a:pt x="120" y="211"/>
                    <a:pt x="136" y="195"/>
                    <a:pt x="173" y="178"/>
                  </a:cubicBezTo>
                  <a:cubicBezTo>
                    <a:pt x="190" y="178"/>
                    <a:pt x="206" y="141"/>
                    <a:pt x="206" y="125"/>
                  </a:cubicBezTo>
                  <a:cubicBezTo>
                    <a:pt x="223" y="55"/>
                    <a:pt x="17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
            <p:cNvSpPr/>
            <p:nvPr/>
          </p:nvSpPr>
          <p:spPr>
            <a:xfrm>
              <a:off x="4310025" y="3115525"/>
              <a:ext cx="5175" cy="5250"/>
            </a:xfrm>
            <a:custGeom>
              <a:avLst/>
              <a:gdLst/>
              <a:ahLst/>
              <a:cxnLst/>
              <a:rect l="l" t="t" r="r" b="b"/>
              <a:pathLst>
                <a:path w="207" h="210" extrusionOk="0">
                  <a:moveTo>
                    <a:pt x="107" y="0"/>
                  </a:moveTo>
                  <a:cubicBezTo>
                    <a:pt x="71" y="0"/>
                    <a:pt x="37" y="15"/>
                    <a:pt x="17" y="35"/>
                  </a:cubicBezTo>
                  <a:cubicBezTo>
                    <a:pt x="0" y="51"/>
                    <a:pt x="0" y="89"/>
                    <a:pt x="0" y="121"/>
                  </a:cubicBezTo>
                  <a:lnTo>
                    <a:pt x="0" y="138"/>
                  </a:lnTo>
                  <a:cubicBezTo>
                    <a:pt x="0" y="154"/>
                    <a:pt x="17" y="171"/>
                    <a:pt x="33" y="192"/>
                  </a:cubicBezTo>
                  <a:cubicBezTo>
                    <a:pt x="52" y="204"/>
                    <a:pt x="71" y="209"/>
                    <a:pt x="90" y="209"/>
                  </a:cubicBezTo>
                  <a:cubicBezTo>
                    <a:pt x="122" y="209"/>
                    <a:pt x="155" y="194"/>
                    <a:pt x="186" y="171"/>
                  </a:cubicBezTo>
                  <a:cubicBezTo>
                    <a:pt x="206" y="138"/>
                    <a:pt x="206" y="121"/>
                    <a:pt x="206" y="89"/>
                  </a:cubicBezTo>
                  <a:cubicBezTo>
                    <a:pt x="206" y="68"/>
                    <a:pt x="186" y="35"/>
                    <a:pt x="169" y="18"/>
                  </a:cubicBezTo>
                  <a:cubicBezTo>
                    <a:pt x="150" y="6"/>
                    <a:pt x="128"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
            <p:cNvSpPr/>
            <p:nvPr/>
          </p:nvSpPr>
          <p:spPr>
            <a:xfrm>
              <a:off x="4315175" y="3086300"/>
              <a:ext cx="5575" cy="5275"/>
            </a:xfrm>
            <a:custGeom>
              <a:avLst/>
              <a:gdLst/>
              <a:ahLst/>
              <a:cxnLst/>
              <a:rect l="l" t="t" r="r" b="b"/>
              <a:pathLst>
                <a:path w="223" h="211" extrusionOk="0">
                  <a:moveTo>
                    <a:pt x="120" y="0"/>
                  </a:moveTo>
                  <a:cubicBezTo>
                    <a:pt x="66" y="0"/>
                    <a:pt x="17" y="37"/>
                    <a:pt x="0" y="87"/>
                  </a:cubicBezTo>
                  <a:cubicBezTo>
                    <a:pt x="0" y="103"/>
                    <a:pt x="0" y="124"/>
                    <a:pt x="17" y="140"/>
                  </a:cubicBezTo>
                  <a:cubicBezTo>
                    <a:pt x="17" y="173"/>
                    <a:pt x="50" y="206"/>
                    <a:pt x="83" y="206"/>
                  </a:cubicBezTo>
                  <a:cubicBezTo>
                    <a:pt x="93" y="209"/>
                    <a:pt x="103" y="211"/>
                    <a:pt x="113" y="211"/>
                  </a:cubicBezTo>
                  <a:cubicBezTo>
                    <a:pt x="168" y="211"/>
                    <a:pt x="206" y="166"/>
                    <a:pt x="206" y="124"/>
                  </a:cubicBezTo>
                  <a:cubicBezTo>
                    <a:pt x="223" y="103"/>
                    <a:pt x="206" y="70"/>
                    <a:pt x="186" y="54"/>
                  </a:cubicBezTo>
                  <a:cubicBezTo>
                    <a:pt x="169" y="21"/>
                    <a:pt x="153"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
            <p:cNvSpPr/>
            <p:nvPr/>
          </p:nvSpPr>
          <p:spPr>
            <a:xfrm>
              <a:off x="4313425" y="3101325"/>
              <a:ext cx="5175" cy="5350"/>
            </a:xfrm>
            <a:custGeom>
              <a:avLst/>
              <a:gdLst/>
              <a:ahLst/>
              <a:cxnLst/>
              <a:rect l="l" t="t" r="r" b="b"/>
              <a:pathLst>
                <a:path w="207" h="214" extrusionOk="0">
                  <a:moveTo>
                    <a:pt x="120" y="1"/>
                  </a:moveTo>
                  <a:cubicBezTo>
                    <a:pt x="70" y="1"/>
                    <a:pt x="0" y="38"/>
                    <a:pt x="0" y="88"/>
                  </a:cubicBezTo>
                  <a:lnTo>
                    <a:pt x="0" y="141"/>
                  </a:lnTo>
                  <a:cubicBezTo>
                    <a:pt x="0" y="158"/>
                    <a:pt x="17" y="158"/>
                    <a:pt x="17" y="174"/>
                  </a:cubicBezTo>
                  <a:cubicBezTo>
                    <a:pt x="33" y="191"/>
                    <a:pt x="50" y="207"/>
                    <a:pt x="87" y="207"/>
                  </a:cubicBezTo>
                  <a:cubicBezTo>
                    <a:pt x="96" y="212"/>
                    <a:pt x="105" y="214"/>
                    <a:pt x="112" y="214"/>
                  </a:cubicBezTo>
                  <a:cubicBezTo>
                    <a:pt x="131" y="214"/>
                    <a:pt x="147" y="202"/>
                    <a:pt x="173" y="191"/>
                  </a:cubicBezTo>
                  <a:cubicBezTo>
                    <a:pt x="190" y="174"/>
                    <a:pt x="206" y="158"/>
                    <a:pt x="206" y="121"/>
                  </a:cubicBezTo>
                  <a:cubicBezTo>
                    <a:pt x="206" y="104"/>
                    <a:pt x="206" y="71"/>
                    <a:pt x="190" y="55"/>
                  </a:cubicBezTo>
                  <a:cubicBezTo>
                    <a:pt x="173"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
            <p:cNvSpPr/>
            <p:nvPr/>
          </p:nvSpPr>
          <p:spPr>
            <a:xfrm>
              <a:off x="4291050" y="3237800"/>
              <a:ext cx="5600" cy="5450"/>
            </a:xfrm>
            <a:custGeom>
              <a:avLst/>
              <a:gdLst/>
              <a:ahLst/>
              <a:cxnLst/>
              <a:rect l="l" t="t" r="r" b="b"/>
              <a:pathLst>
                <a:path w="224" h="218" extrusionOk="0">
                  <a:moveTo>
                    <a:pt x="115" y="1"/>
                  </a:moveTo>
                  <a:cubicBezTo>
                    <a:pt x="106" y="1"/>
                    <a:pt x="96" y="2"/>
                    <a:pt x="87" y="5"/>
                  </a:cubicBezTo>
                  <a:cubicBezTo>
                    <a:pt x="17" y="42"/>
                    <a:pt x="0" y="91"/>
                    <a:pt x="17" y="145"/>
                  </a:cubicBezTo>
                  <a:cubicBezTo>
                    <a:pt x="17" y="161"/>
                    <a:pt x="38" y="178"/>
                    <a:pt x="54" y="178"/>
                  </a:cubicBezTo>
                  <a:cubicBezTo>
                    <a:pt x="66" y="202"/>
                    <a:pt x="96" y="217"/>
                    <a:pt x="125" y="217"/>
                  </a:cubicBezTo>
                  <a:cubicBezTo>
                    <a:pt x="136" y="217"/>
                    <a:pt x="147" y="215"/>
                    <a:pt x="157" y="211"/>
                  </a:cubicBezTo>
                  <a:cubicBezTo>
                    <a:pt x="190" y="194"/>
                    <a:pt x="223" y="161"/>
                    <a:pt x="223" y="124"/>
                  </a:cubicBezTo>
                  <a:cubicBezTo>
                    <a:pt x="223" y="108"/>
                    <a:pt x="223" y="91"/>
                    <a:pt x="207" y="75"/>
                  </a:cubicBezTo>
                  <a:cubicBezTo>
                    <a:pt x="193" y="31"/>
                    <a:pt x="15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
            <p:cNvSpPr/>
            <p:nvPr/>
          </p:nvSpPr>
          <p:spPr>
            <a:xfrm>
              <a:off x="4144175" y="3202525"/>
              <a:ext cx="5575" cy="5125"/>
            </a:xfrm>
            <a:custGeom>
              <a:avLst/>
              <a:gdLst/>
              <a:ahLst/>
              <a:cxnLst/>
              <a:rect l="l" t="t" r="r" b="b"/>
              <a:pathLst>
                <a:path w="223" h="205" extrusionOk="0">
                  <a:moveTo>
                    <a:pt x="112" y="0"/>
                  </a:moveTo>
                  <a:cubicBezTo>
                    <a:pt x="84" y="0"/>
                    <a:pt x="55" y="14"/>
                    <a:pt x="37" y="43"/>
                  </a:cubicBezTo>
                  <a:cubicBezTo>
                    <a:pt x="17" y="59"/>
                    <a:pt x="0" y="92"/>
                    <a:pt x="0" y="113"/>
                  </a:cubicBezTo>
                  <a:cubicBezTo>
                    <a:pt x="0" y="129"/>
                    <a:pt x="0" y="129"/>
                    <a:pt x="17" y="146"/>
                  </a:cubicBezTo>
                  <a:cubicBezTo>
                    <a:pt x="17" y="162"/>
                    <a:pt x="37" y="179"/>
                    <a:pt x="54" y="179"/>
                  </a:cubicBezTo>
                  <a:cubicBezTo>
                    <a:pt x="69" y="196"/>
                    <a:pt x="91" y="205"/>
                    <a:pt x="115" y="205"/>
                  </a:cubicBezTo>
                  <a:cubicBezTo>
                    <a:pt x="143" y="205"/>
                    <a:pt x="172" y="192"/>
                    <a:pt x="190" y="162"/>
                  </a:cubicBezTo>
                  <a:cubicBezTo>
                    <a:pt x="223" y="129"/>
                    <a:pt x="223" y="59"/>
                    <a:pt x="173" y="26"/>
                  </a:cubicBezTo>
                  <a:cubicBezTo>
                    <a:pt x="158" y="10"/>
                    <a:pt x="136"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
            <p:cNvSpPr/>
            <p:nvPr/>
          </p:nvSpPr>
          <p:spPr>
            <a:xfrm>
              <a:off x="4133850" y="3190375"/>
              <a:ext cx="6125" cy="5250"/>
            </a:xfrm>
            <a:custGeom>
              <a:avLst/>
              <a:gdLst/>
              <a:ahLst/>
              <a:cxnLst/>
              <a:rect l="l" t="t" r="r" b="b"/>
              <a:pathLst>
                <a:path w="245" h="210" extrusionOk="0">
                  <a:moveTo>
                    <a:pt x="134" y="0"/>
                  </a:moveTo>
                  <a:cubicBezTo>
                    <a:pt x="118" y="0"/>
                    <a:pt x="103" y="4"/>
                    <a:pt x="88" y="14"/>
                  </a:cubicBezTo>
                  <a:cubicBezTo>
                    <a:pt x="38" y="30"/>
                    <a:pt x="1" y="84"/>
                    <a:pt x="38" y="133"/>
                  </a:cubicBezTo>
                  <a:cubicBezTo>
                    <a:pt x="51" y="187"/>
                    <a:pt x="83" y="209"/>
                    <a:pt x="121" y="209"/>
                  </a:cubicBezTo>
                  <a:cubicBezTo>
                    <a:pt x="133" y="209"/>
                    <a:pt x="145" y="207"/>
                    <a:pt x="158" y="203"/>
                  </a:cubicBezTo>
                  <a:cubicBezTo>
                    <a:pt x="224" y="187"/>
                    <a:pt x="244" y="117"/>
                    <a:pt x="224" y="63"/>
                  </a:cubicBezTo>
                  <a:cubicBezTo>
                    <a:pt x="212" y="27"/>
                    <a:pt x="174"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
            <p:cNvSpPr/>
            <p:nvPr/>
          </p:nvSpPr>
          <p:spPr>
            <a:xfrm>
              <a:off x="4157975" y="3198425"/>
              <a:ext cx="5600" cy="5175"/>
            </a:xfrm>
            <a:custGeom>
              <a:avLst/>
              <a:gdLst/>
              <a:ahLst/>
              <a:cxnLst/>
              <a:rect l="l" t="t" r="r" b="b"/>
              <a:pathLst>
                <a:path w="224" h="207" extrusionOk="0">
                  <a:moveTo>
                    <a:pt x="120" y="1"/>
                  </a:moveTo>
                  <a:cubicBezTo>
                    <a:pt x="104" y="1"/>
                    <a:pt x="67" y="1"/>
                    <a:pt x="50" y="17"/>
                  </a:cubicBezTo>
                  <a:cubicBezTo>
                    <a:pt x="34" y="34"/>
                    <a:pt x="17" y="50"/>
                    <a:pt x="17" y="87"/>
                  </a:cubicBezTo>
                  <a:cubicBezTo>
                    <a:pt x="1" y="104"/>
                    <a:pt x="1" y="120"/>
                    <a:pt x="17" y="137"/>
                  </a:cubicBezTo>
                  <a:cubicBezTo>
                    <a:pt x="17" y="153"/>
                    <a:pt x="17" y="153"/>
                    <a:pt x="34" y="153"/>
                  </a:cubicBezTo>
                  <a:cubicBezTo>
                    <a:pt x="50" y="190"/>
                    <a:pt x="67" y="207"/>
                    <a:pt x="104" y="207"/>
                  </a:cubicBezTo>
                  <a:cubicBezTo>
                    <a:pt x="153" y="207"/>
                    <a:pt x="207" y="174"/>
                    <a:pt x="223" y="120"/>
                  </a:cubicBezTo>
                  <a:cubicBezTo>
                    <a:pt x="223" y="87"/>
                    <a:pt x="207" y="71"/>
                    <a:pt x="186" y="34"/>
                  </a:cubicBezTo>
                  <a:cubicBezTo>
                    <a:pt x="186"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
            <p:cNvSpPr/>
            <p:nvPr/>
          </p:nvSpPr>
          <p:spPr>
            <a:xfrm>
              <a:off x="4105100" y="3218600"/>
              <a:ext cx="5600" cy="5200"/>
            </a:xfrm>
            <a:custGeom>
              <a:avLst/>
              <a:gdLst/>
              <a:ahLst/>
              <a:cxnLst/>
              <a:rect l="l" t="t" r="r" b="b"/>
              <a:pathLst>
                <a:path w="224" h="208" extrusionOk="0">
                  <a:moveTo>
                    <a:pt x="126" y="0"/>
                  </a:moveTo>
                  <a:cubicBezTo>
                    <a:pt x="91" y="0"/>
                    <a:pt x="57" y="14"/>
                    <a:pt x="34" y="35"/>
                  </a:cubicBezTo>
                  <a:cubicBezTo>
                    <a:pt x="17" y="51"/>
                    <a:pt x="1" y="88"/>
                    <a:pt x="17" y="121"/>
                  </a:cubicBezTo>
                  <a:lnTo>
                    <a:pt x="17" y="138"/>
                  </a:lnTo>
                  <a:cubicBezTo>
                    <a:pt x="17" y="154"/>
                    <a:pt x="34" y="171"/>
                    <a:pt x="54" y="191"/>
                  </a:cubicBezTo>
                  <a:cubicBezTo>
                    <a:pt x="71" y="208"/>
                    <a:pt x="104" y="208"/>
                    <a:pt x="120" y="208"/>
                  </a:cubicBezTo>
                  <a:cubicBezTo>
                    <a:pt x="157" y="208"/>
                    <a:pt x="174" y="191"/>
                    <a:pt x="190" y="171"/>
                  </a:cubicBezTo>
                  <a:cubicBezTo>
                    <a:pt x="223" y="138"/>
                    <a:pt x="223" y="121"/>
                    <a:pt x="223" y="88"/>
                  </a:cubicBezTo>
                  <a:cubicBezTo>
                    <a:pt x="223" y="68"/>
                    <a:pt x="207" y="35"/>
                    <a:pt x="190" y="18"/>
                  </a:cubicBezTo>
                  <a:cubicBezTo>
                    <a:pt x="170" y="6"/>
                    <a:pt x="14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
            <p:cNvSpPr/>
            <p:nvPr/>
          </p:nvSpPr>
          <p:spPr>
            <a:xfrm>
              <a:off x="4139425" y="3230725"/>
              <a:ext cx="5700" cy="5225"/>
            </a:xfrm>
            <a:custGeom>
              <a:avLst/>
              <a:gdLst/>
              <a:ahLst/>
              <a:cxnLst/>
              <a:rect l="l" t="t" r="r" b="b"/>
              <a:pathLst>
                <a:path w="228" h="209" extrusionOk="0">
                  <a:moveTo>
                    <a:pt x="118" y="1"/>
                  </a:moveTo>
                  <a:cubicBezTo>
                    <a:pt x="102" y="1"/>
                    <a:pt x="86" y="5"/>
                    <a:pt x="71" y="16"/>
                  </a:cubicBezTo>
                  <a:cubicBezTo>
                    <a:pt x="21" y="32"/>
                    <a:pt x="1" y="82"/>
                    <a:pt x="21" y="135"/>
                  </a:cubicBezTo>
                  <a:cubicBezTo>
                    <a:pt x="34" y="185"/>
                    <a:pt x="74" y="209"/>
                    <a:pt x="116" y="209"/>
                  </a:cubicBezTo>
                  <a:cubicBezTo>
                    <a:pt x="130" y="209"/>
                    <a:pt x="144" y="206"/>
                    <a:pt x="157" y="201"/>
                  </a:cubicBezTo>
                  <a:cubicBezTo>
                    <a:pt x="207" y="185"/>
                    <a:pt x="227" y="119"/>
                    <a:pt x="207" y="65"/>
                  </a:cubicBezTo>
                  <a:cubicBezTo>
                    <a:pt x="195" y="30"/>
                    <a:pt x="158"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
            <p:cNvSpPr/>
            <p:nvPr/>
          </p:nvSpPr>
          <p:spPr>
            <a:xfrm>
              <a:off x="4156650" y="3212450"/>
              <a:ext cx="5575" cy="5275"/>
            </a:xfrm>
            <a:custGeom>
              <a:avLst/>
              <a:gdLst/>
              <a:ahLst/>
              <a:cxnLst/>
              <a:rect l="l" t="t" r="r" b="b"/>
              <a:pathLst>
                <a:path w="223" h="211" extrusionOk="0">
                  <a:moveTo>
                    <a:pt x="96" y="1"/>
                  </a:moveTo>
                  <a:cubicBezTo>
                    <a:pt x="54" y="1"/>
                    <a:pt x="14" y="36"/>
                    <a:pt x="0" y="91"/>
                  </a:cubicBezTo>
                  <a:cubicBezTo>
                    <a:pt x="0" y="91"/>
                    <a:pt x="0" y="108"/>
                    <a:pt x="17" y="128"/>
                  </a:cubicBezTo>
                  <a:lnTo>
                    <a:pt x="17" y="145"/>
                  </a:lnTo>
                  <a:cubicBezTo>
                    <a:pt x="17" y="145"/>
                    <a:pt x="17" y="161"/>
                    <a:pt x="33" y="161"/>
                  </a:cubicBezTo>
                  <a:cubicBezTo>
                    <a:pt x="54" y="194"/>
                    <a:pt x="70" y="194"/>
                    <a:pt x="103" y="211"/>
                  </a:cubicBezTo>
                  <a:cubicBezTo>
                    <a:pt x="120" y="211"/>
                    <a:pt x="157" y="194"/>
                    <a:pt x="173" y="194"/>
                  </a:cubicBezTo>
                  <a:cubicBezTo>
                    <a:pt x="190" y="178"/>
                    <a:pt x="206" y="145"/>
                    <a:pt x="223" y="128"/>
                  </a:cubicBezTo>
                  <a:cubicBezTo>
                    <a:pt x="223" y="91"/>
                    <a:pt x="206" y="75"/>
                    <a:pt x="206" y="58"/>
                  </a:cubicBezTo>
                  <a:cubicBezTo>
                    <a:pt x="190" y="25"/>
                    <a:pt x="157" y="5"/>
                    <a:pt x="120" y="5"/>
                  </a:cubicBezTo>
                  <a:cubicBezTo>
                    <a:pt x="112" y="2"/>
                    <a:pt x="104"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
            <p:cNvSpPr/>
            <p:nvPr/>
          </p:nvSpPr>
          <p:spPr>
            <a:xfrm>
              <a:off x="4155825" y="3226275"/>
              <a:ext cx="5575" cy="5275"/>
            </a:xfrm>
            <a:custGeom>
              <a:avLst/>
              <a:gdLst/>
              <a:ahLst/>
              <a:cxnLst/>
              <a:rect l="l" t="t" r="r" b="b"/>
              <a:pathLst>
                <a:path w="223" h="211" extrusionOk="0">
                  <a:moveTo>
                    <a:pt x="99" y="1"/>
                  </a:moveTo>
                  <a:cubicBezTo>
                    <a:pt x="54" y="1"/>
                    <a:pt x="14" y="44"/>
                    <a:pt x="0" y="91"/>
                  </a:cubicBezTo>
                  <a:cubicBezTo>
                    <a:pt x="0" y="107"/>
                    <a:pt x="0" y="124"/>
                    <a:pt x="17" y="140"/>
                  </a:cubicBezTo>
                  <a:lnTo>
                    <a:pt x="17" y="157"/>
                  </a:lnTo>
                  <a:cubicBezTo>
                    <a:pt x="33" y="194"/>
                    <a:pt x="66" y="194"/>
                    <a:pt x="87" y="210"/>
                  </a:cubicBezTo>
                  <a:cubicBezTo>
                    <a:pt x="153" y="210"/>
                    <a:pt x="206" y="173"/>
                    <a:pt x="206" y="124"/>
                  </a:cubicBezTo>
                  <a:cubicBezTo>
                    <a:pt x="223" y="91"/>
                    <a:pt x="206" y="54"/>
                    <a:pt x="190" y="37"/>
                  </a:cubicBezTo>
                  <a:cubicBezTo>
                    <a:pt x="169" y="21"/>
                    <a:pt x="153" y="4"/>
                    <a:pt x="120" y="4"/>
                  </a:cubicBezTo>
                  <a:cubicBezTo>
                    <a:pt x="113" y="2"/>
                    <a:pt x="106"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
            <p:cNvSpPr/>
            <p:nvPr/>
          </p:nvSpPr>
          <p:spPr>
            <a:xfrm>
              <a:off x="4020900" y="3041575"/>
              <a:ext cx="5700" cy="5250"/>
            </a:xfrm>
            <a:custGeom>
              <a:avLst/>
              <a:gdLst/>
              <a:ahLst/>
              <a:cxnLst/>
              <a:rect l="l" t="t" r="r" b="b"/>
              <a:pathLst>
                <a:path w="228" h="210" extrusionOk="0">
                  <a:moveTo>
                    <a:pt x="103" y="1"/>
                  </a:moveTo>
                  <a:cubicBezTo>
                    <a:pt x="58" y="1"/>
                    <a:pt x="18" y="44"/>
                    <a:pt x="0" y="90"/>
                  </a:cubicBezTo>
                  <a:cubicBezTo>
                    <a:pt x="0" y="107"/>
                    <a:pt x="0" y="123"/>
                    <a:pt x="21" y="140"/>
                  </a:cubicBezTo>
                  <a:cubicBezTo>
                    <a:pt x="37" y="177"/>
                    <a:pt x="54" y="210"/>
                    <a:pt x="103" y="210"/>
                  </a:cubicBezTo>
                  <a:cubicBezTo>
                    <a:pt x="157" y="210"/>
                    <a:pt x="206" y="177"/>
                    <a:pt x="227" y="123"/>
                  </a:cubicBezTo>
                  <a:cubicBezTo>
                    <a:pt x="227" y="90"/>
                    <a:pt x="206" y="74"/>
                    <a:pt x="190" y="37"/>
                  </a:cubicBezTo>
                  <a:cubicBezTo>
                    <a:pt x="173" y="20"/>
                    <a:pt x="157" y="4"/>
                    <a:pt x="124" y="4"/>
                  </a:cubicBezTo>
                  <a:cubicBezTo>
                    <a:pt x="117" y="2"/>
                    <a:pt x="11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
            <p:cNvSpPr/>
            <p:nvPr/>
          </p:nvSpPr>
          <p:spPr>
            <a:xfrm>
              <a:off x="4147150" y="3188850"/>
              <a:ext cx="5700" cy="4975"/>
            </a:xfrm>
            <a:custGeom>
              <a:avLst/>
              <a:gdLst/>
              <a:ahLst/>
              <a:cxnLst/>
              <a:rect l="l" t="t" r="r" b="b"/>
              <a:pathLst>
                <a:path w="228" h="199" extrusionOk="0">
                  <a:moveTo>
                    <a:pt x="98" y="0"/>
                  </a:moveTo>
                  <a:cubicBezTo>
                    <a:pt x="55" y="0"/>
                    <a:pt x="18" y="33"/>
                    <a:pt x="1" y="91"/>
                  </a:cubicBezTo>
                  <a:cubicBezTo>
                    <a:pt x="1" y="108"/>
                    <a:pt x="1" y="124"/>
                    <a:pt x="21" y="145"/>
                  </a:cubicBezTo>
                  <a:lnTo>
                    <a:pt x="21" y="161"/>
                  </a:lnTo>
                  <a:cubicBezTo>
                    <a:pt x="38" y="178"/>
                    <a:pt x="71" y="194"/>
                    <a:pt x="87" y="194"/>
                  </a:cubicBezTo>
                  <a:cubicBezTo>
                    <a:pt x="99" y="197"/>
                    <a:pt x="111" y="198"/>
                    <a:pt x="121" y="198"/>
                  </a:cubicBezTo>
                  <a:cubicBezTo>
                    <a:pt x="173" y="198"/>
                    <a:pt x="207" y="166"/>
                    <a:pt x="207" y="108"/>
                  </a:cubicBezTo>
                  <a:cubicBezTo>
                    <a:pt x="228" y="91"/>
                    <a:pt x="207" y="58"/>
                    <a:pt x="190" y="42"/>
                  </a:cubicBezTo>
                  <a:cubicBezTo>
                    <a:pt x="174" y="21"/>
                    <a:pt x="158" y="4"/>
                    <a:pt x="125" y="4"/>
                  </a:cubicBezTo>
                  <a:cubicBezTo>
                    <a:pt x="115" y="2"/>
                    <a:pt x="106"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
            <p:cNvSpPr/>
            <p:nvPr/>
          </p:nvSpPr>
          <p:spPr>
            <a:xfrm>
              <a:off x="4143350" y="3219150"/>
              <a:ext cx="6000" cy="5225"/>
            </a:xfrm>
            <a:custGeom>
              <a:avLst/>
              <a:gdLst/>
              <a:ahLst/>
              <a:cxnLst/>
              <a:rect l="l" t="t" r="r" b="b"/>
              <a:pathLst>
                <a:path w="240" h="209" extrusionOk="0">
                  <a:moveTo>
                    <a:pt x="114" y="0"/>
                  </a:moveTo>
                  <a:cubicBezTo>
                    <a:pt x="103" y="0"/>
                    <a:pt x="95" y="5"/>
                    <a:pt x="87" y="13"/>
                  </a:cubicBezTo>
                  <a:cubicBezTo>
                    <a:pt x="50" y="13"/>
                    <a:pt x="33" y="29"/>
                    <a:pt x="17" y="46"/>
                  </a:cubicBezTo>
                  <a:cubicBezTo>
                    <a:pt x="17" y="83"/>
                    <a:pt x="0" y="116"/>
                    <a:pt x="17" y="149"/>
                  </a:cubicBezTo>
                  <a:cubicBezTo>
                    <a:pt x="29" y="189"/>
                    <a:pt x="72" y="209"/>
                    <a:pt x="114" y="209"/>
                  </a:cubicBezTo>
                  <a:cubicBezTo>
                    <a:pt x="127" y="209"/>
                    <a:pt x="141" y="207"/>
                    <a:pt x="153" y="202"/>
                  </a:cubicBezTo>
                  <a:cubicBezTo>
                    <a:pt x="206" y="186"/>
                    <a:pt x="239" y="116"/>
                    <a:pt x="206" y="66"/>
                  </a:cubicBezTo>
                  <a:cubicBezTo>
                    <a:pt x="206" y="29"/>
                    <a:pt x="173" y="13"/>
                    <a:pt x="153" y="13"/>
                  </a:cubicBezTo>
                  <a:cubicBezTo>
                    <a:pt x="136" y="5"/>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
            <p:cNvSpPr/>
            <p:nvPr/>
          </p:nvSpPr>
          <p:spPr>
            <a:xfrm>
              <a:off x="4111600" y="3176800"/>
              <a:ext cx="6000" cy="5050"/>
            </a:xfrm>
            <a:custGeom>
              <a:avLst/>
              <a:gdLst/>
              <a:ahLst/>
              <a:cxnLst/>
              <a:rect l="l" t="t" r="r" b="b"/>
              <a:pathLst>
                <a:path w="240" h="202" extrusionOk="0">
                  <a:moveTo>
                    <a:pt x="124" y="0"/>
                  </a:moveTo>
                  <a:cubicBezTo>
                    <a:pt x="111" y="0"/>
                    <a:pt x="97" y="3"/>
                    <a:pt x="83" y="8"/>
                  </a:cubicBezTo>
                  <a:cubicBezTo>
                    <a:pt x="33" y="25"/>
                    <a:pt x="0" y="91"/>
                    <a:pt x="17" y="144"/>
                  </a:cubicBezTo>
                  <a:cubicBezTo>
                    <a:pt x="41" y="181"/>
                    <a:pt x="77" y="202"/>
                    <a:pt x="114" y="202"/>
                  </a:cubicBezTo>
                  <a:cubicBezTo>
                    <a:pt x="127" y="202"/>
                    <a:pt x="140" y="199"/>
                    <a:pt x="153" y="194"/>
                  </a:cubicBezTo>
                  <a:cubicBezTo>
                    <a:pt x="207" y="177"/>
                    <a:pt x="240" y="128"/>
                    <a:pt x="223" y="58"/>
                  </a:cubicBezTo>
                  <a:cubicBezTo>
                    <a:pt x="196" y="21"/>
                    <a:pt x="16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
            <p:cNvSpPr/>
            <p:nvPr/>
          </p:nvSpPr>
          <p:spPr>
            <a:xfrm>
              <a:off x="4109425" y="3189625"/>
              <a:ext cx="5600" cy="5150"/>
            </a:xfrm>
            <a:custGeom>
              <a:avLst/>
              <a:gdLst/>
              <a:ahLst/>
              <a:cxnLst/>
              <a:rect l="l" t="t" r="r" b="b"/>
              <a:pathLst>
                <a:path w="224" h="206" extrusionOk="0">
                  <a:moveTo>
                    <a:pt x="112" y="1"/>
                  </a:moveTo>
                  <a:cubicBezTo>
                    <a:pt x="81" y="1"/>
                    <a:pt x="52" y="14"/>
                    <a:pt x="34" y="44"/>
                  </a:cubicBezTo>
                  <a:cubicBezTo>
                    <a:pt x="17" y="60"/>
                    <a:pt x="1" y="93"/>
                    <a:pt x="17" y="114"/>
                  </a:cubicBezTo>
                  <a:lnTo>
                    <a:pt x="17" y="147"/>
                  </a:lnTo>
                  <a:cubicBezTo>
                    <a:pt x="17" y="163"/>
                    <a:pt x="34" y="180"/>
                    <a:pt x="50" y="180"/>
                  </a:cubicBezTo>
                  <a:cubicBezTo>
                    <a:pt x="67" y="196"/>
                    <a:pt x="90" y="206"/>
                    <a:pt x="113" y="206"/>
                  </a:cubicBezTo>
                  <a:cubicBezTo>
                    <a:pt x="141" y="206"/>
                    <a:pt x="170" y="192"/>
                    <a:pt x="191" y="163"/>
                  </a:cubicBezTo>
                  <a:cubicBezTo>
                    <a:pt x="207" y="147"/>
                    <a:pt x="224" y="130"/>
                    <a:pt x="224" y="93"/>
                  </a:cubicBezTo>
                  <a:cubicBezTo>
                    <a:pt x="224" y="60"/>
                    <a:pt x="207" y="44"/>
                    <a:pt x="191" y="27"/>
                  </a:cubicBezTo>
                  <a:cubicBezTo>
                    <a:pt x="166" y="10"/>
                    <a:pt x="138"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
            <p:cNvSpPr/>
            <p:nvPr/>
          </p:nvSpPr>
          <p:spPr>
            <a:xfrm>
              <a:off x="4109425" y="3204000"/>
              <a:ext cx="5200" cy="5250"/>
            </a:xfrm>
            <a:custGeom>
              <a:avLst/>
              <a:gdLst/>
              <a:ahLst/>
              <a:cxnLst/>
              <a:rect l="l" t="t" r="r" b="b"/>
              <a:pathLst>
                <a:path w="208" h="210" extrusionOk="0">
                  <a:moveTo>
                    <a:pt x="120" y="0"/>
                  </a:moveTo>
                  <a:cubicBezTo>
                    <a:pt x="67" y="0"/>
                    <a:pt x="17" y="17"/>
                    <a:pt x="1" y="70"/>
                  </a:cubicBezTo>
                  <a:lnTo>
                    <a:pt x="1" y="87"/>
                  </a:lnTo>
                  <a:lnTo>
                    <a:pt x="1" y="136"/>
                  </a:lnTo>
                  <a:cubicBezTo>
                    <a:pt x="17" y="174"/>
                    <a:pt x="34" y="190"/>
                    <a:pt x="50" y="207"/>
                  </a:cubicBezTo>
                  <a:lnTo>
                    <a:pt x="87" y="207"/>
                  </a:lnTo>
                  <a:cubicBezTo>
                    <a:pt x="94" y="209"/>
                    <a:pt x="101" y="210"/>
                    <a:pt x="107" y="210"/>
                  </a:cubicBezTo>
                  <a:cubicBezTo>
                    <a:pt x="151" y="210"/>
                    <a:pt x="193" y="166"/>
                    <a:pt x="207" y="120"/>
                  </a:cubicBezTo>
                  <a:cubicBezTo>
                    <a:pt x="207" y="87"/>
                    <a:pt x="207" y="70"/>
                    <a:pt x="191" y="54"/>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
            <p:cNvSpPr/>
            <p:nvPr/>
          </p:nvSpPr>
          <p:spPr>
            <a:xfrm>
              <a:off x="4118825" y="3214550"/>
              <a:ext cx="5675" cy="5350"/>
            </a:xfrm>
            <a:custGeom>
              <a:avLst/>
              <a:gdLst/>
              <a:ahLst/>
              <a:cxnLst/>
              <a:rect l="l" t="t" r="r" b="b"/>
              <a:pathLst>
                <a:path w="227" h="214" extrusionOk="0">
                  <a:moveTo>
                    <a:pt x="103" y="0"/>
                  </a:moveTo>
                  <a:cubicBezTo>
                    <a:pt x="85" y="0"/>
                    <a:pt x="65" y="12"/>
                    <a:pt x="54" y="24"/>
                  </a:cubicBezTo>
                  <a:cubicBezTo>
                    <a:pt x="21" y="44"/>
                    <a:pt x="21" y="61"/>
                    <a:pt x="0" y="94"/>
                  </a:cubicBezTo>
                  <a:cubicBezTo>
                    <a:pt x="0" y="110"/>
                    <a:pt x="0" y="127"/>
                    <a:pt x="21" y="147"/>
                  </a:cubicBezTo>
                  <a:lnTo>
                    <a:pt x="21" y="164"/>
                  </a:lnTo>
                  <a:cubicBezTo>
                    <a:pt x="37" y="180"/>
                    <a:pt x="70" y="197"/>
                    <a:pt x="87" y="213"/>
                  </a:cubicBezTo>
                  <a:cubicBezTo>
                    <a:pt x="157" y="213"/>
                    <a:pt x="206" y="180"/>
                    <a:pt x="206" y="127"/>
                  </a:cubicBezTo>
                  <a:cubicBezTo>
                    <a:pt x="227" y="94"/>
                    <a:pt x="206" y="61"/>
                    <a:pt x="190" y="44"/>
                  </a:cubicBezTo>
                  <a:cubicBezTo>
                    <a:pt x="173" y="24"/>
                    <a:pt x="157" y="7"/>
                    <a:pt x="124" y="7"/>
                  </a:cubicBezTo>
                  <a:cubicBezTo>
                    <a:pt x="118" y="2"/>
                    <a:pt x="11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
            <p:cNvSpPr/>
            <p:nvPr/>
          </p:nvSpPr>
          <p:spPr>
            <a:xfrm>
              <a:off x="4129125" y="3221100"/>
              <a:ext cx="5700" cy="5450"/>
            </a:xfrm>
            <a:custGeom>
              <a:avLst/>
              <a:gdLst/>
              <a:ahLst/>
              <a:cxnLst/>
              <a:rect l="l" t="t" r="r" b="b"/>
              <a:pathLst>
                <a:path w="228" h="218" extrusionOk="0">
                  <a:moveTo>
                    <a:pt x="115" y="1"/>
                  </a:moveTo>
                  <a:cubicBezTo>
                    <a:pt x="106" y="1"/>
                    <a:pt x="96" y="2"/>
                    <a:pt x="87" y="5"/>
                  </a:cubicBezTo>
                  <a:cubicBezTo>
                    <a:pt x="21" y="38"/>
                    <a:pt x="0" y="91"/>
                    <a:pt x="21" y="141"/>
                  </a:cubicBezTo>
                  <a:cubicBezTo>
                    <a:pt x="21" y="157"/>
                    <a:pt x="37" y="174"/>
                    <a:pt x="54" y="174"/>
                  </a:cubicBezTo>
                  <a:cubicBezTo>
                    <a:pt x="66" y="201"/>
                    <a:pt x="98" y="217"/>
                    <a:pt x="128" y="217"/>
                  </a:cubicBezTo>
                  <a:cubicBezTo>
                    <a:pt x="138" y="217"/>
                    <a:pt x="148" y="215"/>
                    <a:pt x="157" y="211"/>
                  </a:cubicBezTo>
                  <a:cubicBezTo>
                    <a:pt x="190" y="195"/>
                    <a:pt x="227" y="157"/>
                    <a:pt x="227" y="124"/>
                  </a:cubicBezTo>
                  <a:cubicBezTo>
                    <a:pt x="227" y="108"/>
                    <a:pt x="227" y="91"/>
                    <a:pt x="206" y="71"/>
                  </a:cubicBezTo>
                  <a:cubicBezTo>
                    <a:pt x="193" y="30"/>
                    <a:pt x="15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
            <p:cNvSpPr/>
            <p:nvPr/>
          </p:nvSpPr>
          <p:spPr>
            <a:xfrm>
              <a:off x="4133050" y="3209150"/>
              <a:ext cx="5575" cy="5250"/>
            </a:xfrm>
            <a:custGeom>
              <a:avLst/>
              <a:gdLst/>
              <a:ahLst/>
              <a:cxnLst/>
              <a:rect l="l" t="t" r="r" b="b"/>
              <a:pathLst>
                <a:path w="223" h="210" extrusionOk="0">
                  <a:moveTo>
                    <a:pt x="120" y="1"/>
                  </a:moveTo>
                  <a:cubicBezTo>
                    <a:pt x="70" y="1"/>
                    <a:pt x="17" y="34"/>
                    <a:pt x="0" y="87"/>
                  </a:cubicBezTo>
                  <a:cubicBezTo>
                    <a:pt x="0" y="104"/>
                    <a:pt x="0" y="120"/>
                    <a:pt x="17" y="137"/>
                  </a:cubicBezTo>
                  <a:lnTo>
                    <a:pt x="17" y="174"/>
                  </a:lnTo>
                  <a:cubicBezTo>
                    <a:pt x="33" y="190"/>
                    <a:pt x="70" y="207"/>
                    <a:pt x="87" y="207"/>
                  </a:cubicBezTo>
                  <a:cubicBezTo>
                    <a:pt x="95" y="209"/>
                    <a:pt x="104" y="210"/>
                    <a:pt x="112" y="210"/>
                  </a:cubicBezTo>
                  <a:cubicBezTo>
                    <a:pt x="166" y="210"/>
                    <a:pt x="206" y="167"/>
                    <a:pt x="206" y="120"/>
                  </a:cubicBezTo>
                  <a:cubicBezTo>
                    <a:pt x="223" y="104"/>
                    <a:pt x="206" y="71"/>
                    <a:pt x="190" y="54"/>
                  </a:cubicBezTo>
                  <a:cubicBezTo>
                    <a:pt x="173"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
            <p:cNvSpPr/>
            <p:nvPr/>
          </p:nvSpPr>
          <p:spPr>
            <a:xfrm>
              <a:off x="4127475" y="3234875"/>
              <a:ext cx="5600" cy="5225"/>
            </a:xfrm>
            <a:custGeom>
              <a:avLst/>
              <a:gdLst/>
              <a:ahLst/>
              <a:cxnLst/>
              <a:rect l="l" t="t" r="r" b="b"/>
              <a:pathLst>
                <a:path w="224" h="209" extrusionOk="0">
                  <a:moveTo>
                    <a:pt x="120" y="1"/>
                  </a:moveTo>
                  <a:cubicBezTo>
                    <a:pt x="88" y="1"/>
                    <a:pt x="54" y="15"/>
                    <a:pt x="33" y="35"/>
                  </a:cubicBezTo>
                  <a:cubicBezTo>
                    <a:pt x="17" y="72"/>
                    <a:pt x="0" y="89"/>
                    <a:pt x="0" y="122"/>
                  </a:cubicBezTo>
                  <a:cubicBezTo>
                    <a:pt x="17" y="122"/>
                    <a:pt x="17" y="138"/>
                    <a:pt x="17" y="138"/>
                  </a:cubicBezTo>
                  <a:cubicBezTo>
                    <a:pt x="17" y="159"/>
                    <a:pt x="33" y="175"/>
                    <a:pt x="50" y="192"/>
                  </a:cubicBezTo>
                  <a:cubicBezTo>
                    <a:pt x="66" y="208"/>
                    <a:pt x="103" y="208"/>
                    <a:pt x="120" y="208"/>
                  </a:cubicBezTo>
                  <a:cubicBezTo>
                    <a:pt x="153" y="208"/>
                    <a:pt x="169" y="192"/>
                    <a:pt x="190" y="175"/>
                  </a:cubicBezTo>
                  <a:cubicBezTo>
                    <a:pt x="207" y="159"/>
                    <a:pt x="223" y="122"/>
                    <a:pt x="223" y="89"/>
                  </a:cubicBezTo>
                  <a:cubicBezTo>
                    <a:pt x="207" y="72"/>
                    <a:pt x="207" y="35"/>
                    <a:pt x="169" y="19"/>
                  </a:cubicBezTo>
                  <a:cubicBezTo>
                    <a:pt x="157" y="6"/>
                    <a:pt x="139"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
            <p:cNvSpPr/>
            <p:nvPr/>
          </p:nvSpPr>
          <p:spPr>
            <a:xfrm>
              <a:off x="4123550" y="3198100"/>
              <a:ext cx="5600" cy="5200"/>
            </a:xfrm>
            <a:custGeom>
              <a:avLst/>
              <a:gdLst/>
              <a:ahLst/>
              <a:cxnLst/>
              <a:rect l="l" t="t" r="r" b="b"/>
              <a:pathLst>
                <a:path w="224" h="208" extrusionOk="0">
                  <a:moveTo>
                    <a:pt x="115" y="0"/>
                  </a:moveTo>
                  <a:cubicBezTo>
                    <a:pt x="100" y="0"/>
                    <a:pt x="85" y="5"/>
                    <a:pt x="71" y="14"/>
                  </a:cubicBezTo>
                  <a:cubicBezTo>
                    <a:pt x="17" y="30"/>
                    <a:pt x="1" y="84"/>
                    <a:pt x="17" y="133"/>
                  </a:cubicBezTo>
                  <a:cubicBezTo>
                    <a:pt x="34" y="177"/>
                    <a:pt x="82" y="208"/>
                    <a:pt x="128" y="208"/>
                  </a:cubicBezTo>
                  <a:cubicBezTo>
                    <a:pt x="138" y="208"/>
                    <a:pt x="148" y="206"/>
                    <a:pt x="157" y="203"/>
                  </a:cubicBezTo>
                  <a:cubicBezTo>
                    <a:pt x="207" y="187"/>
                    <a:pt x="223" y="117"/>
                    <a:pt x="207" y="63"/>
                  </a:cubicBezTo>
                  <a:cubicBezTo>
                    <a:pt x="195" y="28"/>
                    <a:pt x="155"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
            <p:cNvSpPr/>
            <p:nvPr/>
          </p:nvSpPr>
          <p:spPr>
            <a:xfrm>
              <a:off x="4136450" y="3176875"/>
              <a:ext cx="5575" cy="5300"/>
            </a:xfrm>
            <a:custGeom>
              <a:avLst/>
              <a:gdLst/>
              <a:ahLst/>
              <a:cxnLst/>
              <a:rect l="l" t="t" r="r" b="b"/>
              <a:pathLst>
                <a:path w="223" h="212" extrusionOk="0">
                  <a:moveTo>
                    <a:pt x="97" y="1"/>
                  </a:moveTo>
                  <a:cubicBezTo>
                    <a:pt x="55" y="1"/>
                    <a:pt x="14" y="46"/>
                    <a:pt x="0" y="88"/>
                  </a:cubicBezTo>
                  <a:cubicBezTo>
                    <a:pt x="0" y="108"/>
                    <a:pt x="0" y="125"/>
                    <a:pt x="17" y="141"/>
                  </a:cubicBezTo>
                  <a:lnTo>
                    <a:pt x="17" y="158"/>
                  </a:lnTo>
                  <a:cubicBezTo>
                    <a:pt x="37" y="191"/>
                    <a:pt x="70" y="211"/>
                    <a:pt x="87" y="211"/>
                  </a:cubicBezTo>
                  <a:cubicBezTo>
                    <a:pt x="157" y="211"/>
                    <a:pt x="206" y="174"/>
                    <a:pt x="206" y="125"/>
                  </a:cubicBezTo>
                  <a:cubicBezTo>
                    <a:pt x="223" y="88"/>
                    <a:pt x="206" y="71"/>
                    <a:pt x="190" y="38"/>
                  </a:cubicBezTo>
                  <a:cubicBezTo>
                    <a:pt x="173" y="22"/>
                    <a:pt x="157" y="5"/>
                    <a:pt x="120" y="5"/>
                  </a:cubicBezTo>
                  <a:cubicBezTo>
                    <a:pt x="112" y="2"/>
                    <a:pt x="105"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
            <p:cNvSpPr/>
            <p:nvPr/>
          </p:nvSpPr>
          <p:spPr>
            <a:xfrm>
              <a:off x="4190150" y="3254700"/>
              <a:ext cx="5575" cy="5350"/>
            </a:xfrm>
            <a:custGeom>
              <a:avLst/>
              <a:gdLst/>
              <a:ahLst/>
              <a:cxnLst/>
              <a:rect l="l" t="t" r="r" b="b"/>
              <a:pathLst>
                <a:path w="223" h="214" extrusionOk="0">
                  <a:moveTo>
                    <a:pt x="103" y="1"/>
                  </a:moveTo>
                  <a:cubicBezTo>
                    <a:pt x="70" y="1"/>
                    <a:pt x="33" y="17"/>
                    <a:pt x="17" y="34"/>
                  </a:cubicBezTo>
                  <a:cubicBezTo>
                    <a:pt x="0" y="67"/>
                    <a:pt x="0" y="87"/>
                    <a:pt x="0" y="120"/>
                  </a:cubicBezTo>
                  <a:lnTo>
                    <a:pt x="0" y="137"/>
                  </a:lnTo>
                  <a:cubicBezTo>
                    <a:pt x="17" y="153"/>
                    <a:pt x="17" y="170"/>
                    <a:pt x="33" y="190"/>
                  </a:cubicBezTo>
                  <a:cubicBezTo>
                    <a:pt x="57" y="205"/>
                    <a:pt x="83" y="213"/>
                    <a:pt x="109" y="213"/>
                  </a:cubicBezTo>
                  <a:cubicBezTo>
                    <a:pt x="141" y="213"/>
                    <a:pt x="171" y="200"/>
                    <a:pt x="190" y="170"/>
                  </a:cubicBezTo>
                  <a:cubicBezTo>
                    <a:pt x="223" y="120"/>
                    <a:pt x="223" y="67"/>
                    <a:pt x="173" y="17"/>
                  </a:cubicBezTo>
                  <a:cubicBezTo>
                    <a:pt x="157"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
            <p:cNvSpPr/>
            <p:nvPr/>
          </p:nvSpPr>
          <p:spPr>
            <a:xfrm>
              <a:off x="4192300" y="3224575"/>
              <a:ext cx="5175" cy="5225"/>
            </a:xfrm>
            <a:custGeom>
              <a:avLst/>
              <a:gdLst/>
              <a:ahLst/>
              <a:cxnLst/>
              <a:rect l="l" t="t" r="r" b="b"/>
              <a:pathLst>
                <a:path w="207" h="209" extrusionOk="0">
                  <a:moveTo>
                    <a:pt x="108" y="0"/>
                  </a:moveTo>
                  <a:cubicBezTo>
                    <a:pt x="72" y="0"/>
                    <a:pt x="38" y="15"/>
                    <a:pt x="17" y="35"/>
                  </a:cubicBezTo>
                  <a:cubicBezTo>
                    <a:pt x="1" y="72"/>
                    <a:pt x="1" y="89"/>
                    <a:pt x="1" y="122"/>
                  </a:cubicBezTo>
                  <a:lnTo>
                    <a:pt x="1" y="138"/>
                  </a:lnTo>
                  <a:cubicBezTo>
                    <a:pt x="17" y="159"/>
                    <a:pt x="17" y="175"/>
                    <a:pt x="34" y="192"/>
                  </a:cubicBezTo>
                  <a:cubicBezTo>
                    <a:pt x="50" y="208"/>
                    <a:pt x="87" y="208"/>
                    <a:pt x="120" y="208"/>
                  </a:cubicBezTo>
                  <a:cubicBezTo>
                    <a:pt x="137" y="208"/>
                    <a:pt x="174" y="192"/>
                    <a:pt x="190" y="175"/>
                  </a:cubicBezTo>
                  <a:cubicBezTo>
                    <a:pt x="207" y="159"/>
                    <a:pt x="207" y="122"/>
                    <a:pt x="207" y="89"/>
                  </a:cubicBezTo>
                  <a:cubicBezTo>
                    <a:pt x="207" y="72"/>
                    <a:pt x="190" y="35"/>
                    <a:pt x="174" y="18"/>
                  </a:cubicBezTo>
                  <a:cubicBezTo>
                    <a:pt x="153" y="6"/>
                    <a:pt x="13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
            <p:cNvSpPr/>
            <p:nvPr/>
          </p:nvSpPr>
          <p:spPr>
            <a:xfrm>
              <a:off x="4184150" y="3200450"/>
              <a:ext cx="5600" cy="5075"/>
            </a:xfrm>
            <a:custGeom>
              <a:avLst/>
              <a:gdLst/>
              <a:ahLst/>
              <a:cxnLst/>
              <a:rect l="l" t="t" r="r" b="b"/>
              <a:pathLst>
                <a:path w="224" h="203" extrusionOk="0">
                  <a:moveTo>
                    <a:pt x="116" y="0"/>
                  </a:moveTo>
                  <a:cubicBezTo>
                    <a:pt x="101" y="0"/>
                    <a:pt x="84" y="2"/>
                    <a:pt x="67" y="6"/>
                  </a:cubicBezTo>
                  <a:cubicBezTo>
                    <a:pt x="17" y="23"/>
                    <a:pt x="1" y="72"/>
                    <a:pt x="17" y="142"/>
                  </a:cubicBezTo>
                  <a:cubicBezTo>
                    <a:pt x="17" y="142"/>
                    <a:pt x="34" y="159"/>
                    <a:pt x="34" y="175"/>
                  </a:cubicBezTo>
                  <a:cubicBezTo>
                    <a:pt x="58" y="190"/>
                    <a:pt x="92" y="203"/>
                    <a:pt x="121" y="203"/>
                  </a:cubicBezTo>
                  <a:cubicBezTo>
                    <a:pt x="133" y="203"/>
                    <a:pt x="144" y="201"/>
                    <a:pt x="154" y="196"/>
                  </a:cubicBezTo>
                  <a:cubicBezTo>
                    <a:pt x="191" y="175"/>
                    <a:pt x="207" y="142"/>
                    <a:pt x="224" y="109"/>
                  </a:cubicBezTo>
                  <a:cubicBezTo>
                    <a:pt x="224" y="93"/>
                    <a:pt x="224" y="72"/>
                    <a:pt x="207" y="56"/>
                  </a:cubicBezTo>
                  <a:cubicBezTo>
                    <a:pt x="195" y="19"/>
                    <a:pt x="16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
            <p:cNvSpPr/>
            <p:nvPr/>
          </p:nvSpPr>
          <p:spPr>
            <a:xfrm>
              <a:off x="4185400" y="3187950"/>
              <a:ext cx="5175" cy="5350"/>
            </a:xfrm>
            <a:custGeom>
              <a:avLst/>
              <a:gdLst/>
              <a:ahLst/>
              <a:cxnLst/>
              <a:rect l="l" t="t" r="r" b="b"/>
              <a:pathLst>
                <a:path w="207" h="214" extrusionOk="0">
                  <a:moveTo>
                    <a:pt x="103" y="1"/>
                  </a:moveTo>
                  <a:cubicBezTo>
                    <a:pt x="75" y="1"/>
                    <a:pt x="46" y="13"/>
                    <a:pt x="17" y="40"/>
                  </a:cubicBezTo>
                  <a:cubicBezTo>
                    <a:pt x="0" y="57"/>
                    <a:pt x="0" y="94"/>
                    <a:pt x="0" y="111"/>
                  </a:cubicBezTo>
                  <a:cubicBezTo>
                    <a:pt x="0" y="127"/>
                    <a:pt x="0" y="127"/>
                    <a:pt x="17" y="144"/>
                  </a:cubicBezTo>
                  <a:cubicBezTo>
                    <a:pt x="17" y="160"/>
                    <a:pt x="38" y="181"/>
                    <a:pt x="38" y="181"/>
                  </a:cubicBezTo>
                  <a:cubicBezTo>
                    <a:pt x="71" y="197"/>
                    <a:pt x="87" y="214"/>
                    <a:pt x="120" y="214"/>
                  </a:cubicBezTo>
                  <a:cubicBezTo>
                    <a:pt x="157" y="214"/>
                    <a:pt x="174" y="197"/>
                    <a:pt x="190" y="160"/>
                  </a:cubicBezTo>
                  <a:cubicBezTo>
                    <a:pt x="207" y="144"/>
                    <a:pt x="207" y="127"/>
                    <a:pt x="207" y="94"/>
                  </a:cubicBezTo>
                  <a:cubicBezTo>
                    <a:pt x="207" y="57"/>
                    <a:pt x="190" y="40"/>
                    <a:pt x="174" y="24"/>
                  </a:cubicBezTo>
                  <a:cubicBezTo>
                    <a:pt x="150" y="9"/>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
            <p:cNvSpPr/>
            <p:nvPr/>
          </p:nvSpPr>
          <p:spPr>
            <a:xfrm>
              <a:off x="4190150" y="3238825"/>
              <a:ext cx="5175" cy="5200"/>
            </a:xfrm>
            <a:custGeom>
              <a:avLst/>
              <a:gdLst/>
              <a:ahLst/>
              <a:cxnLst/>
              <a:rect l="l" t="t" r="r" b="b"/>
              <a:pathLst>
                <a:path w="207" h="208" extrusionOk="0">
                  <a:moveTo>
                    <a:pt x="120" y="1"/>
                  </a:moveTo>
                  <a:cubicBezTo>
                    <a:pt x="54" y="1"/>
                    <a:pt x="0" y="34"/>
                    <a:pt x="0" y="83"/>
                  </a:cubicBezTo>
                  <a:lnTo>
                    <a:pt x="0" y="137"/>
                  </a:lnTo>
                  <a:cubicBezTo>
                    <a:pt x="0" y="153"/>
                    <a:pt x="17" y="153"/>
                    <a:pt x="17" y="170"/>
                  </a:cubicBezTo>
                  <a:cubicBezTo>
                    <a:pt x="33" y="186"/>
                    <a:pt x="54" y="207"/>
                    <a:pt x="87" y="207"/>
                  </a:cubicBezTo>
                  <a:cubicBezTo>
                    <a:pt x="103" y="207"/>
                    <a:pt x="136" y="207"/>
                    <a:pt x="157" y="186"/>
                  </a:cubicBezTo>
                  <a:cubicBezTo>
                    <a:pt x="190" y="170"/>
                    <a:pt x="206" y="137"/>
                    <a:pt x="206" y="120"/>
                  </a:cubicBezTo>
                  <a:cubicBezTo>
                    <a:pt x="206" y="83"/>
                    <a:pt x="206" y="67"/>
                    <a:pt x="190" y="34"/>
                  </a:cubicBezTo>
                  <a:cubicBezTo>
                    <a:pt x="17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
            <p:cNvSpPr/>
            <p:nvPr/>
          </p:nvSpPr>
          <p:spPr>
            <a:xfrm>
              <a:off x="4163125" y="3186375"/>
              <a:ext cx="5600" cy="5325"/>
            </a:xfrm>
            <a:custGeom>
              <a:avLst/>
              <a:gdLst/>
              <a:ahLst/>
              <a:cxnLst/>
              <a:rect l="l" t="t" r="r" b="b"/>
              <a:pathLst>
                <a:path w="224" h="213" extrusionOk="0">
                  <a:moveTo>
                    <a:pt x="104" y="0"/>
                  </a:moveTo>
                  <a:cubicBezTo>
                    <a:pt x="67" y="0"/>
                    <a:pt x="50" y="17"/>
                    <a:pt x="34" y="54"/>
                  </a:cubicBezTo>
                  <a:cubicBezTo>
                    <a:pt x="17" y="70"/>
                    <a:pt x="1" y="87"/>
                    <a:pt x="1" y="120"/>
                  </a:cubicBezTo>
                  <a:lnTo>
                    <a:pt x="17" y="141"/>
                  </a:lnTo>
                  <a:cubicBezTo>
                    <a:pt x="17" y="157"/>
                    <a:pt x="34" y="174"/>
                    <a:pt x="50" y="190"/>
                  </a:cubicBezTo>
                  <a:cubicBezTo>
                    <a:pt x="65" y="205"/>
                    <a:pt x="88" y="213"/>
                    <a:pt x="111" y="213"/>
                  </a:cubicBezTo>
                  <a:cubicBezTo>
                    <a:pt x="139" y="213"/>
                    <a:pt x="168" y="201"/>
                    <a:pt x="186" y="174"/>
                  </a:cubicBezTo>
                  <a:cubicBezTo>
                    <a:pt x="224" y="120"/>
                    <a:pt x="224" y="70"/>
                    <a:pt x="170" y="37"/>
                  </a:cubicBezTo>
                  <a:cubicBezTo>
                    <a:pt x="153" y="17"/>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
            <p:cNvSpPr/>
            <p:nvPr/>
          </p:nvSpPr>
          <p:spPr>
            <a:xfrm>
              <a:off x="4202200" y="3246050"/>
              <a:ext cx="5600" cy="5175"/>
            </a:xfrm>
            <a:custGeom>
              <a:avLst/>
              <a:gdLst/>
              <a:ahLst/>
              <a:cxnLst/>
              <a:rect l="l" t="t" r="r" b="b"/>
              <a:pathLst>
                <a:path w="224" h="207" extrusionOk="0">
                  <a:moveTo>
                    <a:pt x="137" y="1"/>
                  </a:moveTo>
                  <a:cubicBezTo>
                    <a:pt x="104" y="1"/>
                    <a:pt x="66" y="1"/>
                    <a:pt x="50" y="21"/>
                  </a:cubicBezTo>
                  <a:cubicBezTo>
                    <a:pt x="33" y="38"/>
                    <a:pt x="17" y="71"/>
                    <a:pt x="17" y="87"/>
                  </a:cubicBezTo>
                  <a:cubicBezTo>
                    <a:pt x="0" y="104"/>
                    <a:pt x="17" y="124"/>
                    <a:pt x="17" y="141"/>
                  </a:cubicBezTo>
                  <a:cubicBezTo>
                    <a:pt x="17" y="157"/>
                    <a:pt x="17" y="157"/>
                    <a:pt x="33" y="174"/>
                  </a:cubicBezTo>
                  <a:cubicBezTo>
                    <a:pt x="50" y="190"/>
                    <a:pt x="66" y="207"/>
                    <a:pt x="104" y="207"/>
                  </a:cubicBezTo>
                  <a:cubicBezTo>
                    <a:pt x="153" y="207"/>
                    <a:pt x="207" y="174"/>
                    <a:pt x="223" y="124"/>
                  </a:cubicBezTo>
                  <a:cubicBezTo>
                    <a:pt x="223" y="87"/>
                    <a:pt x="223" y="71"/>
                    <a:pt x="207" y="38"/>
                  </a:cubicBezTo>
                  <a:cubicBezTo>
                    <a:pt x="190" y="2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
            <p:cNvSpPr/>
            <p:nvPr/>
          </p:nvSpPr>
          <p:spPr>
            <a:xfrm>
              <a:off x="4195300" y="3197100"/>
              <a:ext cx="5575" cy="5350"/>
            </a:xfrm>
            <a:custGeom>
              <a:avLst/>
              <a:gdLst/>
              <a:ahLst/>
              <a:cxnLst/>
              <a:rect l="l" t="t" r="r" b="b"/>
              <a:pathLst>
                <a:path w="223" h="214" extrusionOk="0">
                  <a:moveTo>
                    <a:pt x="120" y="0"/>
                  </a:moveTo>
                  <a:cubicBezTo>
                    <a:pt x="103" y="0"/>
                    <a:pt x="87" y="0"/>
                    <a:pt x="70" y="21"/>
                  </a:cubicBezTo>
                  <a:cubicBezTo>
                    <a:pt x="17" y="37"/>
                    <a:pt x="0" y="87"/>
                    <a:pt x="17" y="140"/>
                  </a:cubicBezTo>
                  <a:cubicBezTo>
                    <a:pt x="29" y="190"/>
                    <a:pt x="72" y="214"/>
                    <a:pt x="115" y="214"/>
                  </a:cubicBezTo>
                  <a:cubicBezTo>
                    <a:pt x="129" y="214"/>
                    <a:pt x="144" y="211"/>
                    <a:pt x="157" y="206"/>
                  </a:cubicBezTo>
                  <a:cubicBezTo>
                    <a:pt x="173" y="206"/>
                    <a:pt x="190" y="190"/>
                    <a:pt x="190" y="173"/>
                  </a:cubicBezTo>
                  <a:cubicBezTo>
                    <a:pt x="223" y="157"/>
                    <a:pt x="223" y="103"/>
                    <a:pt x="206" y="70"/>
                  </a:cubicBezTo>
                  <a:cubicBezTo>
                    <a:pt x="190" y="37"/>
                    <a:pt x="157"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
            <p:cNvSpPr/>
            <p:nvPr/>
          </p:nvSpPr>
          <p:spPr>
            <a:xfrm>
              <a:off x="4194475" y="3210725"/>
              <a:ext cx="5175" cy="5350"/>
            </a:xfrm>
            <a:custGeom>
              <a:avLst/>
              <a:gdLst/>
              <a:ahLst/>
              <a:cxnLst/>
              <a:rect l="l" t="t" r="r" b="b"/>
              <a:pathLst>
                <a:path w="207" h="214" extrusionOk="0">
                  <a:moveTo>
                    <a:pt x="93" y="1"/>
                  </a:moveTo>
                  <a:cubicBezTo>
                    <a:pt x="74" y="1"/>
                    <a:pt x="57" y="12"/>
                    <a:pt x="33" y="24"/>
                  </a:cubicBezTo>
                  <a:cubicBezTo>
                    <a:pt x="17" y="41"/>
                    <a:pt x="0" y="57"/>
                    <a:pt x="0" y="94"/>
                  </a:cubicBezTo>
                  <a:lnTo>
                    <a:pt x="0" y="144"/>
                  </a:lnTo>
                  <a:cubicBezTo>
                    <a:pt x="17" y="144"/>
                    <a:pt x="17" y="160"/>
                    <a:pt x="17" y="160"/>
                  </a:cubicBezTo>
                  <a:cubicBezTo>
                    <a:pt x="33" y="197"/>
                    <a:pt x="66" y="197"/>
                    <a:pt x="87" y="214"/>
                  </a:cubicBezTo>
                  <a:cubicBezTo>
                    <a:pt x="153" y="214"/>
                    <a:pt x="206" y="177"/>
                    <a:pt x="206" y="127"/>
                  </a:cubicBezTo>
                  <a:cubicBezTo>
                    <a:pt x="206" y="94"/>
                    <a:pt x="206" y="57"/>
                    <a:pt x="190" y="41"/>
                  </a:cubicBezTo>
                  <a:cubicBezTo>
                    <a:pt x="169" y="24"/>
                    <a:pt x="153" y="8"/>
                    <a:pt x="120" y="8"/>
                  </a:cubicBezTo>
                  <a:cubicBezTo>
                    <a:pt x="110" y="3"/>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
            <p:cNvSpPr/>
            <p:nvPr/>
          </p:nvSpPr>
          <p:spPr>
            <a:xfrm>
              <a:off x="4199200" y="3184050"/>
              <a:ext cx="5200" cy="5025"/>
            </a:xfrm>
            <a:custGeom>
              <a:avLst/>
              <a:gdLst/>
              <a:ahLst/>
              <a:cxnLst/>
              <a:rect l="l" t="t" r="r" b="b"/>
              <a:pathLst>
                <a:path w="208" h="201" extrusionOk="0">
                  <a:moveTo>
                    <a:pt x="93" y="0"/>
                  </a:moveTo>
                  <a:cubicBezTo>
                    <a:pt x="73" y="0"/>
                    <a:pt x="57" y="13"/>
                    <a:pt x="34" y="27"/>
                  </a:cubicBezTo>
                  <a:cubicBezTo>
                    <a:pt x="17" y="44"/>
                    <a:pt x="1" y="60"/>
                    <a:pt x="1" y="93"/>
                  </a:cubicBezTo>
                  <a:lnTo>
                    <a:pt x="1" y="147"/>
                  </a:lnTo>
                  <a:lnTo>
                    <a:pt x="17" y="163"/>
                  </a:lnTo>
                  <a:cubicBezTo>
                    <a:pt x="34" y="180"/>
                    <a:pt x="50" y="196"/>
                    <a:pt x="83" y="196"/>
                  </a:cubicBezTo>
                  <a:cubicBezTo>
                    <a:pt x="92" y="199"/>
                    <a:pt x="102" y="201"/>
                    <a:pt x="110" y="201"/>
                  </a:cubicBezTo>
                  <a:cubicBezTo>
                    <a:pt x="153" y="201"/>
                    <a:pt x="190" y="168"/>
                    <a:pt x="207" y="110"/>
                  </a:cubicBezTo>
                  <a:cubicBezTo>
                    <a:pt x="207" y="93"/>
                    <a:pt x="207" y="60"/>
                    <a:pt x="186" y="44"/>
                  </a:cubicBezTo>
                  <a:cubicBezTo>
                    <a:pt x="170" y="27"/>
                    <a:pt x="137" y="7"/>
                    <a:pt x="120" y="7"/>
                  </a:cubicBezTo>
                  <a:cubicBezTo>
                    <a:pt x="110" y="2"/>
                    <a:pt x="101"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
            <p:cNvSpPr/>
            <p:nvPr/>
          </p:nvSpPr>
          <p:spPr>
            <a:xfrm>
              <a:off x="4169525" y="3218875"/>
              <a:ext cx="5600" cy="5100"/>
            </a:xfrm>
            <a:custGeom>
              <a:avLst/>
              <a:gdLst/>
              <a:ahLst/>
              <a:cxnLst/>
              <a:rect l="l" t="t" r="r" b="b"/>
              <a:pathLst>
                <a:path w="224" h="204" extrusionOk="0">
                  <a:moveTo>
                    <a:pt x="130" y="0"/>
                  </a:moveTo>
                  <a:cubicBezTo>
                    <a:pt x="122" y="0"/>
                    <a:pt x="113" y="2"/>
                    <a:pt x="104" y="7"/>
                  </a:cubicBezTo>
                  <a:cubicBezTo>
                    <a:pt x="71" y="7"/>
                    <a:pt x="54" y="7"/>
                    <a:pt x="33" y="40"/>
                  </a:cubicBezTo>
                  <a:cubicBezTo>
                    <a:pt x="17" y="57"/>
                    <a:pt x="1" y="94"/>
                    <a:pt x="17" y="110"/>
                  </a:cubicBezTo>
                  <a:lnTo>
                    <a:pt x="17" y="143"/>
                  </a:lnTo>
                  <a:cubicBezTo>
                    <a:pt x="17" y="160"/>
                    <a:pt x="33" y="180"/>
                    <a:pt x="54" y="180"/>
                  </a:cubicBezTo>
                  <a:cubicBezTo>
                    <a:pt x="69" y="195"/>
                    <a:pt x="90" y="203"/>
                    <a:pt x="113" y="203"/>
                  </a:cubicBezTo>
                  <a:cubicBezTo>
                    <a:pt x="142" y="203"/>
                    <a:pt x="172" y="190"/>
                    <a:pt x="190" y="160"/>
                  </a:cubicBezTo>
                  <a:cubicBezTo>
                    <a:pt x="207" y="143"/>
                    <a:pt x="223" y="110"/>
                    <a:pt x="223" y="94"/>
                  </a:cubicBezTo>
                  <a:cubicBezTo>
                    <a:pt x="223" y="57"/>
                    <a:pt x="207" y="40"/>
                    <a:pt x="174" y="24"/>
                  </a:cubicBezTo>
                  <a:cubicBezTo>
                    <a:pt x="162" y="12"/>
                    <a:pt x="148"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
            <p:cNvSpPr/>
            <p:nvPr/>
          </p:nvSpPr>
          <p:spPr>
            <a:xfrm>
              <a:off x="4169950" y="3205650"/>
              <a:ext cx="5575" cy="5125"/>
            </a:xfrm>
            <a:custGeom>
              <a:avLst/>
              <a:gdLst/>
              <a:ahLst/>
              <a:cxnLst/>
              <a:rect l="l" t="t" r="r" b="b"/>
              <a:pathLst>
                <a:path w="223" h="205" extrusionOk="0">
                  <a:moveTo>
                    <a:pt x="115" y="0"/>
                  </a:moveTo>
                  <a:cubicBezTo>
                    <a:pt x="105" y="0"/>
                    <a:pt x="96" y="2"/>
                    <a:pt x="87" y="4"/>
                  </a:cubicBezTo>
                  <a:cubicBezTo>
                    <a:pt x="16" y="21"/>
                    <a:pt x="0" y="91"/>
                    <a:pt x="16" y="141"/>
                  </a:cubicBezTo>
                  <a:cubicBezTo>
                    <a:pt x="16" y="157"/>
                    <a:pt x="37" y="174"/>
                    <a:pt x="54" y="174"/>
                  </a:cubicBezTo>
                  <a:cubicBezTo>
                    <a:pt x="64" y="196"/>
                    <a:pt x="85" y="205"/>
                    <a:pt x="109" y="205"/>
                  </a:cubicBezTo>
                  <a:cubicBezTo>
                    <a:pt x="125" y="205"/>
                    <a:pt x="142" y="201"/>
                    <a:pt x="157" y="194"/>
                  </a:cubicBezTo>
                  <a:cubicBezTo>
                    <a:pt x="190" y="194"/>
                    <a:pt x="223" y="157"/>
                    <a:pt x="223" y="108"/>
                  </a:cubicBezTo>
                  <a:cubicBezTo>
                    <a:pt x="223" y="91"/>
                    <a:pt x="223" y="91"/>
                    <a:pt x="206" y="70"/>
                  </a:cubicBezTo>
                  <a:cubicBezTo>
                    <a:pt x="193" y="30"/>
                    <a:pt x="157"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
            <p:cNvSpPr/>
            <p:nvPr/>
          </p:nvSpPr>
          <p:spPr>
            <a:xfrm>
              <a:off x="4167350" y="3232250"/>
              <a:ext cx="5600" cy="5275"/>
            </a:xfrm>
            <a:custGeom>
              <a:avLst/>
              <a:gdLst/>
              <a:ahLst/>
              <a:cxnLst/>
              <a:rect l="l" t="t" r="r" b="b"/>
              <a:pathLst>
                <a:path w="224" h="211" extrusionOk="0">
                  <a:moveTo>
                    <a:pt x="114" y="1"/>
                  </a:moveTo>
                  <a:cubicBezTo>
                    <a:pt x="58" y="1"/>
                    <a:pt x="17" y="44"/>
                    <a:pt x="17" y="91"/>
                  </a:cubicBezTo>
                  <a:cubicBezTo>
                    <a:pt x="1" y="107"/>
                    <a:pt x="17" y="124"/>
                    <a:pt x="17" y="140"/>
                  </a:cubicBezTo>
                  <a:cubicBezTo>
                    <a:pt x="17" y="140"/>
                    <a:pt x="17" y="161"/>
                    <a:pt x="38" y="161"/>
                  </a:cubicBezTo>
                  <a:cubicBezTo>
                    <a:pt x="55" y="194"/>
                    <a:pt x="71" y="194"/>
                    <a:pt x="104" y="210"/>
                  </a:cubicBezTo>
                  <a:cubicBezTo>
                    <a:pt x="120" y="210"/>
                    <a:pt x="158" y="210"/>
                    <a:pt x="174" y="194"/>
                  </a:cubicBezTo>
                  <a:cubicBezTo>
                    <a:pt x="207" y="177"/>
                    <a:pt x="207" y="140"/>
                    <a:pt x="224" y="124"/>
                  </a:cubicBezTo>
                  <a:cubicBezTo>
                    <a:pt x="224" y="58"/>
                    <a:pt x="191" y="4"/>
                    <a:pt x="141" y="4"/>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
            <p:cNvSpPr/>
            <p:nvPr/>
          </p:nvSpPr>
          <p:spPr>
            <a:xfrm>
              <a:off x="4163550" y="3245150"/>
              <a:ext cx="5175" cy="5250"/>
            </a:xfrm>
            <a:custGeom>
              <a:avLst/>
              <a:gdLst/>
              <a:ahLst/>
              <a:cxnLst/>
              <a:rect l="l" t="t" r="r" b="b"/>
              <a:pathLst>
                <a:path w="207" h="210" extrusionOk="0">
                  <a:moveTo>
                    <a:pt x="99" y="0"/>
                  </a:moveTo>
                  <a:cubicBezTo>
                    <a:pt x="54" y="0"/>
                    <a:pt x="15" y="44"/>
                    <a:pt x="0" y="90"/>
                  </a:cubicBezTo>
                  <a:lnTo>
                    <a:pt x="0" y="140"/>
                  </a:lnTo>
                  <a:cubicBezTo>
                    <a:pt x="17" y="140"/>
                    <a:pt x="17" y="160"/>
                    <a:pt x="17" y="160"/>
                  </a:cubicBezTo>
                  <a:cubicBezTo>
                    <a:pt x="33" y="193"/>
                    <a:pt x="66" y="193"/>
                    <a:pt x="87" y="210"/>
                  </a:cubicBezTo>
                  <a:cubicBezTo>
                    <a:pt x="136" y="210"/>
                    <a:pt x="207" y="177"/>
                    <a:pt x="207" y="123"/>
                  </a:cubicBezTo>
                  <a:cubicBezTo>
                    <a:pt x="207" y="90"/>
                    <a:pt x="207" y="57"/>
                    <a:pt x="190" y="37"/>
                  </a:cubicBezTo>
                  <a:cubicBezTo>
                    <a:pt x="169" y="20"/>
                    <a:pt x="153" y="4"/>
                    <a:pt x="120" y="4"/>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
            <p:cNvSpPr/>
            <p:nvPr/>
          </p:nvSpPr>
          <p:spPr>
            <a:xfrm>
              <a:off x="4176425" y="3244775"/>
              <a:ext cx="5600" cy="5250"/>
            </a:xfrm>
            <a:custGeom>
              <a:avLst/>
              <a:gdLst/>
              <a:ahLst/>
              <a:cxnLst/>
              <a:rect l="l" t="t" r="r" b="b"/>
              <a:pathLst>
                <a:path w="224" h="210" extrusionOk="0">
                  <a:moveTo>
                    <a:pt x="120" y="1"/>
                  </a:moveTo>
                  <a:cubicBezTo>
                    <a:pt x="89" y="1"/>
                    <a:pt x="54" y="15"/>
                    <a:pt x="34" y="35"/>
                  </a:cubicBezTo>
                  <a:cubicBezTo>
                    <a:pt x="17" y="72"/>
                    <a:pt x="1" y="89"/>
                    <a:pt x="1" y="122"/>
                  </a:cubicBezTo>
                  <a:lnTo>
                    <a:pt x="17" y="138"/>
                  </a:lnTo>
                  <a:cubicBezTo>
                    <a:pt x="17" y="155"/>
                    <a:pt x="34" y="175"/>
                    <a:pt x="50" y="192"/>
                  </a:cubicBezTo>
                  <a:cubicBezTo>
                    <a:pt x="64" y="204"/>
                    <a:pt x="83" y="210"/>
                    <a:pt x="102" y="210"/>
                  </a:cubicBezTo>
                  <a:cubicBezTo>
                    <a:pt x="134" y="210"/>
                    <a:pt x="167" y="196"/>
                    <a:pt x="190" y="175"/>
                  </a:cubicBezTo>
                  <a:cubicBezTo>
                    <a:pt x="207" y="155"/>
                    <a:pt x="223" y="122"/>
                    <a:pt x="223" y="89"/>
                  </a:cubicBezTo>
                  <a:cubicBezTo>
                    <a:pt x="207" y="72"/>
                    <a:pt x="207" y="35"/>
                    <a:pt x="170" y="19"/>
                  </a:cubicBezTo>
                  <a:cubicBezTo>
                    <a:pt x="157" y="6"/>
                    <a:pt x="139"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
            <p:cNvSpPr/>
            <p:nvPr/>
          </p:nvSpPr>
          <p:spPr>
            <a:xfrm>
              <a:off x="4179825" y="3230950"/>
              <a:ext cx="5600" cy="5025"/>
            </a:xfrm>
            <a:custGeom>
              <a:avLst/>
              <a:gdLst/>
              <a:ahLst/>
              <a:cxnLst/>
              <a:rect l="l" t="t" r="r" b="b"/>
              <a:pathLst>
                <a:path w="224" h="201" extrusionOk="0">
                  <a:moveTo>
                    <a:pt x="101" y="1"/>
                  </a:moveTo>
                  <a:cubicBezTo>
                    <a:pt x="53" y="1"/>
                    <a:pt x="17" y="36"/>
                    <a:pt x="17" y="89"/>
                  </a:cubicBezTo>
                  <a:cubicBezTo>
                    <a:pt x="1" y="110"/>
                    <a:pt x="17" y="126"/>
                    <a:pt x="17" y="143"/>
                  </a:cubicBezTo>
                  <a:cubicBezTo>
                    <a:pt x="17" y="143"/>
                    <a:pt x="17" y="159"/>
                    <a:pt x="34" y="159"/>
                  </a:cubicBezTo>
                  <a:cubicBezTo>
                    <a:pt x="54" y="176"/>
                    <a:pt x="71" y="192"/>
                    <a:pt x="104" y="192"/>
                  </a:cubicBezTo>
                  <a:cubicBezTo>
                    <a:pt x="109" y="198"/>
                    <a:pt x="116" y="201"/>
                    <a:pt x="123" y="201"/>
                  </a:cubicBezTo>
                  <a:cubicBezTo>
                    <a:pt x="141" y="201"/>
                    <a:pt x="162" y="187"/>
                    <a:pt x="174" y="176"/>
                  </a:cubicBezTo>
                  <a:cubicBezTo>
                    <a:pt x="207" y="159"/>
                    <a:pt x="207" y="143"/>
                    <a:pt x="223" y="110"/>
                  </a:cubicBezTo>
                  <a:cubicBezTo>
                    <a:pt x="223" y="89"/>
                    <a:pt x="223" y="56"/>
                    <a:pt x="207" y="40"/>
                  </a:cubicBezTo>
                  <a:cubicBezTo>
                    <a:pt x="190" y="23"/>
                    <a:pt x="157" y="7"/>
                    <a:pt x="137" y="7"/>
                  </a:cubicBezTo>
                  <a:cubicBezTo>
                    <a:pt x="125" y="3"/>
                    <a:pt x="113"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
            <p:cNvSpPr/>
            <p:nvPr/>
          </p:nvSpPr>
          <p:spPr>
            <a:xfrm>
              <a:off x="4182000" y="3215650"/>
              <a:ext cx="5175" cy="5275"/>
            </a:xfrm>
            <a:custGeom>
              <a:avLst/>
              <a:gdLst/>
              <a:ahLst/>
              <a:cxnLst/>
              <a:rect l="l" t="t" r="r" b="b"/>
              <a:pathLst>
                <a:path w="207" h="211" extrusionOk="0">
                  <a:moveTo>
                    <a:pt x="120" y="0"/>
                  </a:moveTo>
                  <a:cubicBezTo>
                    <a:pt x="70" y="0"/>
                    <a:pt x="0" y="33"/>
                    <a:pt x="0" y="83"/>
                  </a:cubicBezTo>
                  <a:lnTo>
                    <a:pt x="0" y="153"/>
                  </a:lnTo>
                  <a:cubicBezTo>
                    <a:pt x="17" y="169"/>
                    <a:pt x="50" y="206"/>
                    <a:pt x="87" y="206"/>
                  </a:cubicBezTo>
                  <a:cubicBezTo>
                    <a:pt x="95" y="209"/>
                    <a:pt x="103" y="210"/>
                    <a:pt x="111" y="210"/>
                  </a:cubicBezTo>
                  <a:cubicBezTo>
                    <a:pt x="153" y="210"/>
                    <a:pt x="193" y="175"/>
                    <a:pt x="207" y="120"/>
                  </a:cubicBezTo>
                  <a:cubicBezTo>
                    <a:pt x="207" y="103"/>
                    <a:pt x="207" y="66"/>
                    <a:pt x="190" y="50"/>
                  </a:cubicBezTo>
                  <a:cubicBezTo>
                    <a:pt x="174" y="33"/>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
            <p:cNvSpPr/>
            <p:nvPr/>
          </p:nvSpPr>
          <p:spPr>
            <a:xfrm>
              <a:off x="4173450" y="3194425"/>
              <a:ext cx="5175" cy="5025"/>
            </a:xfrm>
            <a:custGeom>
              <a:avLst/>
              <a:gdLst/>
              <a:ahLst/>
              <a:cxnLst/>
              <a:rect l="l" t="t" r="r" b="b"/>
              <a:pathLst>
                <a:path w="207" h="201" extrusionOk="0">
                  <a:moveTo>
                    <a:pt x="93" y="0"/>
                  </a:moveTo>
                  <a:cubicBezTo>
                    <a:pt x="47" y="0"/>
                    <a:pt x="0" y="35"/>
                    <a:pt x="0" y="91"/>
                  </a:cubicBezTo>
                  <a:lnTo>
                    <a:pt x="0" y="144"/>
                  </a:lnTo>
                  <a:lnTo>
                    <a:pt x="17" y="161"/>
                  </a:lnTo>
                  <a:cubicBezTo>
                    <a:pt x="33" y="177"/>
                    <a:pt x="50" y="194"/>
                    <a:pt x="83" y="194"/>
                  </a:cubicBezTo>
                  <a:cubicBezTo>
                    <a:pt x="94" y="199"/>
                    <a:pt x="103" y="201"/>
                    <a:pt x="111" y="201"/>
                  </a:cubicBezTo>
                  <a:cubicBezTo>
                    <a:pt x="131" y="201"/>
                    <a:pt x="146" y="189"/>
                    <a:pt x="169" y="177"/>
                  </a:cubicBezTo>
                  <a:cubicBezTo>
                    <a:pt x="186" y="161"/>
                    <a:pt x="206" y="144"/>
                    <a:pt x="206" y="107"/>
                  </a:cubicBezTo>
                  <a:cubicBezTo>
                    <a:pt x="206" y="91"/>
                    <a:pt x="206" y="58"/>
                    <a:pt x="186" y="41"/>
                  </a:cubicBezTo>
                  <a:cubicBezTo>
                    <a:pt x="169" y="25"/>
                    <a:pt x="153" y="4"/>
                    <a:pt x="120" y="4"/>
                  </a:cubicBezTo>
                  <a:cubicBezTo>
                    <a:pt x="111" y="1"/>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
            <p:cNvSpPr/>
            <p:nvPr/>
          </p:nvSpPr>
          <p:spPr>
            <a:xfrm>
              <a:off x="4087475" y="3173075"/>
              <a:ext cx="5175" cy="5175"/>
            </a:xfrm>
            <a:custGeom>
              <a:avLst/>
              <a:gdLst/>
              <a:ahLst/>
              <a:cxnLst/>
              <a:rect l="l" t="t" r="r" b="b"/>
              <a:pathLst>
                <a:path w="207" h="207" extrusionOk="0">
                  <a:moveTo>
                    <a:pt x="120" y="1"/>
                  </a:moveTo>
                  <a:cubicBezTo>
                    <a:pt x="87" y="1"/>
                    <a:pt x="71" y="1"/>
                    <a:pt x="38" y="17"/>
                  </a:cubicBezTo>
                  <a:cubicBezTo>
                    <a:pt x="17" y="33"/>
                    <a:pt x="1" y="54"/>
                    <a:pt x="1" y="87"/>
                  </a:cubicBezTo>
                  <a:lnTo>
                    <a:pt x="1" y="137"/>
                  </a:lnTo>
                  <a:cubicBezTo>
                    <a:pt x="1" y="157"/>
                    <a:pt x="17" y="157"/>
                    <a:pt x="17" y="174"/>
                  </a:cubicBezTo>
                  <a:cubicBezTo>
                    <a:pt x="38" y="190"/>
                    <a:pt x="54" y="207"/>
                    <a:pt x="87" y="207"/>
                  </a:cubicBezTo>
                  <a:cubicBezTo>
                    <a:pt x="141" y="207"/>
                    <a:pt x="190" y="174"/>
                    <a:pt x="207" y="120"/>
                  </a:cubicBezTo>
                  <a:cubicBezTo>
                    <a:pt x="207" y="87"/>
                    <a:pt x="207" y="71"/>
                    <a:pt x="190" y="33"/>
                  </a:cubicBezTo>
                  <a:cubicBezTo>
                    <a:pt x="174"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
            <p:cNvSpPr/>
            <p:nvPr/>
          </p:nvSpPr>
          <p:spPr>
            <a:xfrm>
              <a:off x="4359375" y="3122875"/>
              <a:ext cx="5200" cy="5250"/>
            </a:xfrm>
            <a:custGeom>
              <a:avLst/>
              <a:gdLst/>
              <a:ahLst/>
              <a:cxnLst/>
              <a:rect l="l" t="t" r="r" b="b"/>
              <a:pathLst>
                <a:path w="208" h="210" extrusionOk="0">
                  <a:moveTo>
                    <a:pt x="120" y="1"/>
                  </a:moveTo>
                  <a:cubicBezTo>
                    <a:pt x="87" y="1"/>
                    <a:pt x="67" y="1"/>
                    <a:pt x="34" y="17"/>
                  </a:cubicBezTo>
                  <a:cubicBezTo>
                    <a:pt x="17" y="34"/>
                    <a:pt x="1" y="67"/>
                    <a:pt x="1" y="83"/>
                  </a:cubicBezTo>
                  <a:lnTo>
                    <a:pt x="1" y="137"/>
                  </a:lnTo>
                  <a:cubicBezTo>
                    <a:pt x="1" y="153"/>
                    <a:pt x="17" y="153"/>
                    <a:pt x="17" y="170"/>
                  </a:cubicBezTo>
                  <a:cubicBezTo>
                    <a:pt x="34" y="186"/>
                    <a:pt x="50" y="207"/>
                    <a:pt x="87" y="207"/>
                  </a:cubicBezTo>
                  <a:cubicBezTo>
                    <a:pt x="94" y="209"/>
                    <a:pt x="100" y="210"/>
                    <a:pt x="106" y="210"/>
                  </a:cubicBezTo>
                  <a:cubicBezTo>
                    <a:pt x="150" y="210"/>
                    <a:pt x="193" y="163"/>
                    <a:pt x="207" y="120"/>
                  </a:cubicBezTo>
                  <a:cubicBezTo>
                    <a:pt x="207" y="104"/>
                    <a:pt x="207" y="67"/>
                    <a:pt x="191" y="50"/>
                  </a:cubicBezTo>
                  <a:cubicBezTo>
                    <a:pt x="170" y="17"/>
                    <a:pt x="13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
            <p:cNvSpPr/>
            <p:nvPr/>
          </p:nvSpPr>
          <p:spPr>
            <a:xfrm>
              <a:off x="4365375" y="3155025"/>
              <a:ext cx="5575" cy="5200"/>
            </a:xfrm>
            <a:custGeom>
              <a:avLst/>
              <a:gdLst/>
              <a:ahLst/>
              <a:cxnLst/>
              <a:rect l="l" t="t" r="r" b="b"/>
              <a:pathLst>
                <a:path w="223" h="208" extrusionOk="0">
                  <a:moveTo>
                    <a:pt x="136" y="1"/>
                  </a:moveTo>
                  <a:cubicBezTo>
                    <a:pt x="103" y="1"/>
                    <a:pt x="70" y="1"/>
                    <a:pt x="33" y="34"/>
                  </a:cubicBezTo>
                  <a:cubicBezTo>
                    <a:pt x="17" y="55"/>
                    <a:pt x="17" y="71"/>
                    <a:pt x="17" y="88"/>
                  </a:cubicBezTo>
                  <a:cubicBezTo>
                    <a:pt x="0" y="104"/>
                    <a:pt x="17" y="121"/>
                    <a:pt x="17" y="137"/>
                  </a:cubicBezTo>
                  <a:cubicBezTo>
                    <a:pt x="33" y="174"/>
                    <a:pt x="54" y="207"/>
                    <a:pt x="103" y="207"/>
                  </a:cubicBezTo>
                  <a:cubicBezTo>
                    <a:pt x="157" y="207"/>
                    <a:pt x="206" y="174"/>
                    <a:pt x="223" y="121"/>
                  </a:cubicBezTo>
                  <a:cubicBezTo>
                    <a:pt x="223" y="88"/>
                    <a:pt x="223" y="71"/>
                    <a:pt x="206" y="34"/>
                  </a:cubicBezTo>
                  <a:cubicBezTo>
                    <a:pt x="190"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
            <p:cNvSpPr/>
            <p:nvPr/>
          </p:nvSpPr>
          <p:spPr>
            <a:xfrm>
              <a:off x="4369275" y="3129525"/>
              <a:ext cx="5600" cy="5200"/>
            </a:xfrm>
            <a:custGeom>
              <a:avLst/>
              <a:gdLst/>
              <a:ahLst/>
              <a:cxnLst/>
              <a:rect l="l" t="t" r="r" b="b"/>
              <a:pathLst>
                <a:path w="224" h="208" extrusionOk="0">
                  <a:moveTo>
                    <a:pt x="125" y="1"/>
                  </a:moveTo>
                  <a:cubicBezTo>
                    <a:pt x="111" y="1"/>
                    <a:pt x="96" y="3"/>
                    <a:pt x="83" y="7"/>
                  </a:cubicBezTo>
                  <a:cubicBezTo>
                    <a:pt x="34" y="23"/>
                    <a:pt x="1" y="93"/>
                    <a:pt x="34" y="147"/>
                  </a:cubicBezTo>
                  <a:cubicBezTo>
                    <a:pt x="34" y="163"/>
                    <a:pt x="50" y="163"/>
                    <a:pt x="50" y="180"/>
                  </a:cubicBezTo>
                  <a:cubicBezTo>
                    <a:pt x="69" y="199"/>
                    <a:pt x="90" y="207"/>
                    <a:pt x="114" y="207"/>
                  </a:cubicBezTo>
                  <a:cubicBezTo>
                    <a:pt x="131" y="207"/>
                    <a:pt x="149" y="203"/>
                    <a:pt x="170" y="196"/>
                  </a:cubicBezTo>
                  <a:cubicBezTo>
                    <a:pt x="207" y="180"/>
                    <a:pt x="223" y="147"/>
                    <a:pt x="223" y="110"/>
                  </a:cubicBezTo>
                  <a:lnTo>
                    <a:pt x="223" y="60"/>
                  </a:lnTo>
                  <a:cubicBezTo>
                    <a:pt x="211" y="20"/>
                    <a:pt x="168"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
            <p:cNvSpPr/>
            <p:nvPr/>
          </p:nvSpPr>
          <p:spPr>
            <a:xfrm>
              <a:off x="4363600" y="3106350"/>
              <a:ext cx="6125" cy="5050"/>
            </a:xfrm>
            <a:custGeom>
              <a:avLst/>
              <a:gdLst/>
              <a:ahLst/>
              <a:cxnLst/>
              <a:rect l="l" t="t" r="r" b="b"/>
              <a:pathLst>
                <a:path w="245" h="202" extrusionOk="0">
                  <a:moveTo>
                    <a:pt x="124" y="0"/>
                  </a:moveTo>
                  <a:cubicBezTo>
                    <a:pt x="112" y="0"/>
                    <a:pt x="100" y="2"/>
                    <a:pt x="88" y="6"/>
                  </a:cubicBezTo>
                  <a:cubicBezTo>
                    <a:pt x="38" y="23"/>
                    <a:pt x="1" y="93"/>
                    <a:pt x="22" y="146"/>
                  </a:cubicBezTo>
                  <a:cubicBezTo>
                    <a:pt x="46" y="183"/>
                    <a:pt x="80" y="202"/>
                    <a:pt x="118" y="202"/>
                  </a:cubicBezTo>
                  <a:cubicBezTo>
                    <a:pt x="131" y="202"/>
                    <a:pt x="144" y="200"/>
                    <a:pt x="158" y="196"/>
                  </a:cubicBezTo>
                  <a:cubicBezTo>
                    <a:pt x="207" y="179"/>
                    <a:pt x="244" y="126"/>
                    <a:pt x="228" y="76"/>
                  </a:cubicBezTo>
                  <a:cubicBezTo>
                    <a:pt x="199" y="22"/>
                    <a:pt x="16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
            <p:cNvSpPr/>
            <p:nvPr/>
          </p:nvSpPr>
          <p:spPr>
            <a:xfrm>
              <a:off x="4367950" y="3143250"/>
              <a:ext cx="5175" cy="5425"/>
            </a:xfrm>
            <a:custGeom>
              <a:avLst/>
              <a:gdLst/>
              <a:ahLst/>
              <a:cxnLst/>
              <a:rect l="l" t="t" r="r" b="b"/>
              <a:pathLst>
                <a:path w="207" h="217" extrusionOk="0">
                  <a:moveTo>
                    <a:pt x="96" y="1"/>
                  </a:moveTo>
                  <a:cubicBezTo>
                    <a:pt x="66" y="1"/>
                    <a:pt x="37" y="14"/>
                    <a:pt x="17" y="43"/>
                  </a:cubicBezTo>
                  <a:cubicBezTo>
                    <a:pt x="0" y="60"/>
                    <a:pt x="0" y="93"/>
                    <a:pt x="0" y="113"/>
                  </a:cubicBezTo>
                  <a:lnTo>
                    <a:pt x="0" y="146"/>
                  </a:lnTo>
                  <a:cubicBezTo>
                    <a:pt x="17" y="163"/>
                    <a:pt x="17" y="179"/>
                    <a:pt x="33" y="179"/>
                  </a:cubicBezTo>
                  <a:cubicBezTo>
                    <a:pt x="70" y="196"/>
                    <a:pt x="87" y="216"/>
                    <a:pt x="120" y="216"/>
                  </a:cubicBezTo>
                  <a:cubicBezTo>
                    <a:pt x="136" y="196"/>
                    <a:pt x="173" y="196"/>
                    <a:pt x="190" y="163"/>
                  </a:cubicBezTo>
                  <a:cubicBezTo>
                    <a:pt x="206" y="146"/>
                    <a:pt x="206" y="130"/>
                    <a:pt x="206" y="93"/>
                  </a:cubicBezTo>
                  <a:cubicBezTo>
                    <a:pt x="206" y="60"/>
                    <a:pt x="190" y="43"/>
                    <a:pt x="173" y="27"/>
                  </a:cubicBezTo>
                  <a:cubicBezTo>
                    <a:pt x="149" y="10"/>
                    <a:pt x="12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
            <p:cNvSpPr/>
            <p:nvPr/>
          </p:nvSpPr>
          <p:spPr>
            <a:xfrm>
              <a:off x="4380825" y="3072475"/>
              <a:ext cx="5600" cy="5050"/>
            </a:xfrm>
            <a:custGeom>
              <a:avLst/>
              <a:gdLst/>
              <a:ahLst/>
              <a:cxnLst/>
              <a:rect l="l" t="t" r="r" b="b"/>
              <a:pathLst>
                <a:path w="224" h="202" extrusionOk="0">
                  <a:moveTo>
                    <a:pt x="95" y="1"/>
                  </a:moveTo>
                  <a:cubicBezTo>
                    <a:pt x="53" y="1"/>
                    <a:pt x="14" y="33"/>
                    <a:pt x="0" y="91"/>
                  </a:cubicBezTo>
                  <a:cubicBezTo>
                    <a:pt x="0" y="108"/>
                    <a:pt x="0" y="124"/>
                    <a:pt x="17" y="141"/>
                  </a:cubicBezTo>
                  <a:cubicBezTo>
                    <a:pt x="17" y="141"/>
                    <a:pt x="17" y="161"/>
                    <a:pt x="33" y="161"/>
                  </a:cubicBezTo>
                  <a:cubicBezTo>
                    <a:pt x="54" y="178"/>
                    <a:pt x="71" y="194"/>
                    <a:pt x="104" y="194"/>
                  </a:cubicBezTo>
                  <a:cubicBezTo>
                    <a:pt x="108" y="199"/>
                    <a:pt x="115" y="201"/>
                    <a:pt x="122" y="201"/>
                  </a:cubicBezTo>
                  <a:cubicBezTo>
                    <a:pt x="140" y="201"/>
                    <a:pt x="162" y="190"/>
                    <a:pt x="174" y="178"/>
                  </a:cubicBezTo>
                  <a:cubicBezTo>
                    <a:pt x="190" y="161"/>
                    <a:pt x="207" y="141"/>
                    <a:pt x="223" y="108"/>
                  </a:cubicBezTo>
                  <a:cubicBezTo>
                    <a:pt x="223" y="58"/>
                    <a:pt x="190"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
            <p:cNvSpPr/>
            <p:nvPr/>
          </p:nvSpPr>
          <p:spPr>
            <a:xfrm>
              <a:off x="4373500" y="3117600"/>
              <a:ext cx="5175" cy="5300"/>
            </a:xfrm>
            <a:custGeom>
              <a:avLst/>
              <a:gdLst/>
              <a:ahLst/>
              <a:cxnLst/>
              <a:rect l="l" t="t" r="r" b="b"/>
              <a:pathLst>
                <a:path w="207" h="212" extrusionOk="0">
                  <a:moveTo>
                    <a:pt x="97" y="1"/>
                  </a:moveTo>
                  <a:cubicBezTo>
                    <a:pt x="51" y="1"/>
                    <a:pt x="1" y="46"/>
                    <a:pt x="1" y="88"/>
                  </a:cubicBezTo>
                  <a:lnTo>
                    <a:pt x="1" y="142"/>
                  </a:lnTo>
                  <a:lnTo>
                    <a:pt x="17" y="158"/>
                  </a:lnTo>
                  <a:cubicBezTo>
                    <a:pt x="38" y="191"/>
                    <a:pt x="54" y="191"/>
                    <a:pt x="87" y="212"/>
                  </a:cubicBezTo>
                  <a:cubicBezTo>
                    <a:pt x="141" y="212"/>
                    <a:pt x="190" y="175"/>
                    <a:pt x="207" y="125"/>
                  </a:cubicBezTo>
                  <a:cubicBezTo>
                    <a:pt x="207" y="88"/>
                    <a:pt x="207" y="71"/>
                    <a:pt x="190" y="38"/>
                  </a:cubicBezTo>
                  <a:cubicBezTo>
                    <a:pt x="174" y="22"/>
                    <a:pt x="141" y="6"/>
                    <a:pt x="120" y="6"/>
                  </a:cubicBezTo>
                  <a:cubicBezTo>
                    <a:pt x="113" y="2"/>
                    <a:pt x="105"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
            <p:cNvSpPr/>
            <p:nvPr/>
          </p:nvSpPr>
          <p:spPr>
            <a:xfrm>
              <a:off x="4377000" y="3085050"/>
              <a:ext cx="5200" cy="5275"/>
            </a:xfrm>
            <a:custGeom>
              <a:avLst/>
              <a:gdLst/>
              <a:ahLst/>
              <a:cxnLst/>
              <a:rect l="l" t="t" r="r" b="b"/>
              <a:pathLst>
                <a:path w="208" h="211" extrusionOk="0">
                  <a:moveTo>
                    <a:pt x="120" y="1"/>
                  </a:moveTo>
                  <a:cubicBezTo>
                    <a:pt x="67" y="1"/>
                    <a:pt x="1" y="34"/>
                    <a:pt x="1" y="104"/>
                  </a:cubicBezTo>
                  <a:lnTo>
                    <a:pt x="1" y="153"/>
                  </a:lnTo>
                  <a:lnTo>
                    <a:pt x="17" y="174"/>
                  </a:lnTo>
                  <a:cubicBezTo>
                    <a:pt x="34" y="190"/>
                    <a:pt x="50" y="207"/>
                    <a:pt x="83" y="207"/>
                  </a:cubicBezTo>
                  <a:cubicBezTo>
                    <a:pt x="93" y="210"/>
                    <a:pt x="102" y="211"/>
                    <a:pt x="110" y="211"/>
                  </a:cubicBezTo>
                  <a:cubicBezTo>
                    <a:pt x="153" y="211"/>
                    <a:pt x="190" y="178"/>
                    <a:pt x="207" y="120"/>
                  </a:cubicBezTo>
                  <a:cubicBezTo>
                    <a:pt x="207" y="104"/>
                    <a:pt x="207" y="71"/>
                    <a:pt x="186" y="50"/>
                  </a:cubicBezTo>
                  <a:cubicBezTo>
                    <a:pt x="170"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
            <p:cNvSpPr/>
            <p:nvPr/>
          </p:nvSpPr>
          <p:spPr>
            <a:xfrm>
              <a:off x="4374425" y="3098650"/>
              <a:ext cx="6000" cy="5200"/>
            </a:xfrm>
            <a:custGeom>
              <a:avLst/>
              <a:gdLst/>
              <a:ahLst/>
              <a:cxnLst/>
              <a:rect l="l" t="t" r="r" b="b"/>
              <a:pathLst>
                <a:path w="240" h="208" extrusionOk="0">
                  <a:moveTo>
                    <a:pt x="111" y="1"/>
                  </a:moveTo>
                  <a:cubicBezTo>
                    <a:pt x="102" y="1"/>
                    <a:pt x="93" y="2"/>
                    <a:pt x="83" y="5"/>
                  </a:cubicBezTo>
                  <a:cubicBezTo>
                    <a:pt x="17" y="21"/>
                    <a:pt x="1" y="91"/>
                    <a:pt x="17" y="145"/>
                  </a:cubicBezTo>
                  <a:cubicBezTo>
                    <a:pt x="29" y="181"/>
                    <a:pt x="69" y="208"/>
                    <a:pt x="109" y="208"/>
                  </a:cubicBezTo>
                  <a:cubicBezTo>
                    <a:pt x="124" y="208"/>
                    <a:pt x="140" y="204"/>
                    <a:pt x="153" y="195"/>
                  </a:cubicBezTo>
                  <a:cubicBezTo>
                    <a:pt x="207" y="178"/>
                    <a:pt x="240" y="124"/>
                    <a:pt x="207" y="75"/>
                  </a:cubicBezTo>
                  <a:cubicBezTo>
                    <a:pt x="190" y="31"/>
                    <a:pt x="153"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
            <p:cNvSpPr/>
            <p:nvPr/>
          </p:nvSpPr>
          <p:spPr>
            <a:xfrm>
              <a:off x="4352475" y="3163450"/>
              <a:ext cx="5175" cy="5325"/>
            </a:xfrm>
            <a:custGeom>
              <a:avLst/>
              <a:gdLst/>
              <a:ahLst/>
              <a:cxnLst/>
              <a:rect l="l" t="t" r="r" b="b"/>
              <a:pathLst>
                <a:path w="207" h="213" extrusionOk="0">
                  <a:moveTo>
                    <a:pt x="97" y="1"/>
                  </a:moveTo>
                  <a:cubicBezTo>
                    <a:pt x="66" y="1"/>
                    <a:pt x="37" y="14"/>
                    <a:pt x="17" y="43"/>
                  </a:cubicBezTo>
                  <a:cubicBezTo>
                    <a:pt x="1" y="60"/>
                    <a:pt x="1" y="93"/>
                    <a:pt x="1" y="109"/>
                  </a:cubicBezTo>
                  <a:lnTo>
                    <a:pt x="1" y="146"/>
                  </a:lnTo>
                  <a:cubicBezTo>
                    <a:pt x="17" y="163"/>
                    <a:pt x="17" y="179"/>
                    <a:pt x="34" y="179"/>
                  </a:cubicBezTo>
                  <a:cubicBezTo>
                    <a:pt x="54" y="196"/>
                    <a:pt x="87" y="212"/>
                    <a:pt x="120" y="212"/>
                  </a:cubicBezTo>
                  <a:cubicBezTo>
                    <a:pt x="137" y="212"/>
                    <a:pt x="174" y="196"/>
                    <a:pt x="190" y="179"/>
                  </a:cubicBezTo>
                  <a:cubicBezTo>
                    <a:pt x="207" y="146"/>
                    <a:pt x="207" y="130"/>
                    <a:pt x="207" y="93"/>
                  </a:cubicBezTo>
                  <a:cubicBezTo>
                    <a:pt x="207" y="76"/>
                    <a:pt x="190" y="43"/>
                    <a:pt x="174" y="27"/>
                  </a:cubicBezTo>
                  <a:cubicBezTo>
                    <a:pt x="149" y="10"/>
                    <a:pt x="123"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
            <p:cNvSpPr/>
            <p:nvPr/>
          </p:nvSpPr>
          <p:spPr>
            <a:xfrm>
              <a:off x="4100775" y="3166675"/>
              <a:ext cx="5175" cy="5200"/>
            </a:xfrm>
            <a:custGeom>
              <a:avLst/>
              <a:gdLst/>
              <a:ahLst/>
              <a:cxnLst/>
              <a:rect l="l" t="t" r="r" b="b"/>
              <a:pathLst>
                <a:path w="207" h="208" extrusionOk="0">
                  <a:moveTo>
                    <a:pt x="101" y="1"/>
                  </a:moveTo>
                  <a:cubicBezTo>
                    <a:pt x="69" y="1"/>
                    <a:pt x="40" y="15"/>
                    <a:pt x="21" y="34"/>
                  </a:cubicBezTo>
                  <a:cubicBezTo>
                    <a:pt x="1" y="67"/>
                    <a:pt x="1" y="83"/>
                    <a:pt x="1" y="120"/>
                  </a:cubicBezTo>
                  <a:lnTo>
                    <a:pt x="1" y="137"/>
                  </a:lnTo>
                  <a:cubicBezTo>
                    <a:pt x="21" y="153"/>
                    <a:pt x="21" y="170"/>
                    <a:pt x="38" y="186"/>
                  </a:cubicBezTo>
                  <a:cubicBezTo>
                    <a:pt x="54" y="207"/>
                    <a:pt x="87" y="207"/>
                    <a:pt x="124" y="207"/>
                  </a:cubicBezTo>
                  <a:cubicBezTo>
                    <a:pt x="141" y="207"/>
                    <a:pt x="174" y="186"/>
                    <a:pt x="190" y="170"/>
                  </a:cubicBezTo>
                  <a:cubicBezTo>
                    <a:pt x="207" y="153"/>
                    <a:pt x="207" y="120"/>
                    <a:pt x="207" y="104"/>
                  </a:cubicBezTo>
                  <a:cubicBezTo>
                    <a:pt x="207" y="67"/>
                    <a:pt x="190" y="50"/>
                    <a:pt x="174" y="34"/>
                  </a:cubicBezTo>
                  <a:cubicBezTo>
                    <a:pt x="152" y="10"/>
                    <a:pt x="126"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
            <p:cNvSpPr/>
            <p:nvPr/>
          </p:nvSpPr>
          <p:spPr>
            <a:xfrm>
              <a:off x="4355475" y="3136175"/>
              <a:ext cx="5575" cy="5275"/>
            </a:xfrm>
            <a:custGeom>
              <a:avLst/>
              <a:gdLst/>
              <a:ahLst/>
              <a:cxnLst/>
              <a:rect l="l" t="t" r="r" b="b"/>
              <a:pathLst>
                <a:path w="223" h="211" extrusionOk="0">
                  <a:moveTo>
                    <a:pt x="70" y="1"/>
                  </a:moveTo>
                  <a:cubicBezTo>
                    <a:pt x="17" y="33"/>
                    <a:pt x="0" y="87"/>
                    <a:pt x="17" y="137"/>
                  </a:cubicBezTo>
                  <a:cubicBezTo>
                    <a:pt x="34" y="181"/>
                    <a:pt x="82" y="211"/>
                    <a:pt x="128" y="211"/>
                  </a:cubicBezTo>
                  <a:cubicBezTo>
                    <a:pt x="138" y="211"/>
                    <a:pt x="147" y="210"/>
                    <a:pt x="157" y="207"/>
                  </a:cubicBezTo>
                  <a:cubicBezTo>
                    <a:pt x="173" y="190"/>
                    <a:pt x="190" y="190"/>
                    <a:pt x="190" y="170"/>
                  </a:cubicBezTo>
                  <a:cubicBezTo>
                    <a:pt x="223" y="137"/>
                    <a:pt x="223" y="104"/>
                    <a:pt x="206" y="66"/>
                  </a:cubicBezTo>
                  <a:cubicBezTo>
                    <a:pt x="190" y="33"/>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
            <p:cNvSpPr/>
            <p:nvPr/>
          </p:nvSpPr>
          <p:spPr>
            <a:xfrm>
              <a:off x="4340000" y="3169675"/>
              <a:ext cx="5600" cy="5175"/>
            </a:xfrm>
            <a:custGeom>
              <a:avLst/>
              <a:gdLst/>
              <a:ahLst/>
              <a:cxnLst/>
              <a:rect l="l" t="t" r="r" b="b"/>
              <a:pathLst>
                <a:path w="224" h="207" extrusionOk="0">
                  <a:moveTo>
                    <a:pt x="141" y="0"/>
                  </a:moveTo>
                  <a:cubicBezTo>
                    <a:pt x="71" y="0"/>
                    <a:pt x="17" y="33"/>
                    <a:pt x="17" y="87"/>
                  </a:cubicBezTo>
                  <a:cubicBezTo>
                    <a:pt x="1" y="104"/>
                    <a:pt x="17" y="120"/>
                    <a:pt x="17" y="137"/>
                  </a:cubicBezTo>
                  <a:cubicBezTo>
                    <a:pt x="17" y="153"/>
                    <a:pt x="17" y="153"/>
                    <a:pt x="38" y="169"/>
                  </a:cubicBezTo>
                  <a:cubicBezTo>
                    <a:pt x="54" y="190"/>
                    <a:pt x="71" y="207"/>
                    <a:pt x="104" y="207"/>
                  </a:cubicBezTo>
                  <a:cubicBezTo>
                    <a:pt x="120" y="207"/>
                    <a:pt x="157" y="207"/>
                    <a:pt x="174" y="190"/>
                  </a:cubicBezTo>
                  <a:cubicBezTo>
                    <a:pt x="207" y="169"/>
                    <a:pt x="207" y="153"/>
                    <a:pt x="223" y="120"/>
                  </a:cubicBezTo>
                  <a:cubicBezTo>
                    <a:pt x="223" y="104"/>
                    <a:pt x="223" y="66"/>
                    <a:pt x="207" y="50"/>
                  </a:cubicBezTo>
                  <a:cubicBezTo>
                    <a:pt x="190"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
            <p:cNvSpPr/>
            <p:nvPr/>
          </p:nvSpPr>
          <p:spPr>
            <a:xfrm>
              <a:off x="4345575" y="3126950"/>
              <a:ext cx="5700" cy="5100"/>
            </a:xfrm>
            <a:custGeom>
              <a:avLst/>
              <a:gdLst/>
              <a:ahLst/>
              <a:cxnLst/>
              <a:rect l="l" t="t" r="r" b="b"/>
              <a:pathLst>
                <a:path w="228" h="204" extrusionOk="0">
                  <a:moveTo>
                    <a:pt x="107" y="1"/>
                  </a:moveTo>
                  <a:cubicBezTo>
                    <a:pt x="78" y="1"/>
                    <a:pt x="49" y="14"/>
                    <a:pt x="21" y="44"/>
                  </a:cubicBezTo>
                  <a:cubicBezTo>
                    <a:pt x="0" y="60"/>
                    <a:pt x="0" y="77"/>
                    <a:pt x="0" y="110"/>
                  </a:cubicBezTo>
                  <a:cubicBezTo>
                    <a:pt x="0" y="126"/>
                    <a:pt x="0" y="126"/>
                    <a:pt x="21" y="147"/>
                  </a:cubicBezTo>
                  <a:cubicBezTo>
                    <a:pt x="21" y="163"/>
                    <a:pt x="38" y="163"/>
                    <a:pt x="38" y="180"/>
                  </a:cubicBezTo>
                  <a:cubicBezTo>
                    <a:pt x="61" y="192"/>
                    <a:pt x="76" y="203"/>
                    <a:pt x="96" y="203"/>
                  </a:cubicBezTo>
                  <a:cubicBezTo>
                    <a:pt x="104" y="203"/>
                    <a:pt x="113" y="201"/>
                    <a:pt x="124" y="196"/>
                  </a:cubicBezTo>
                  <a:cubicBezTo>
                    <a:pt x="157" y="196"/>
                    <a:pt x="174" y="180"/>
                    <a:pt x="190" y="163"/>
                  </a:cubicBezTo>
                  <a:cubicBezTo>
                    <a:pt x="207" y="147"/>
                    <a:pt x="227" y="110"/>
                    <a:pt x="207" y="93"/>
                  </a:cubicBezTo>
                  <a:cubicBezTo>
                    <a:pt x="207" y="60"/>
                    <a:pt x="190" y="44"/>
                    <a:pt x="174" y="23"/>
                  </a:cubicBezTo>
                  <a:cubicBezTo>
                    <a:pt x="152" y="9"/>
                    <a:pt x="129"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
            <p:cNvSpPr/>
            <p:nvPr/>
          </p:nvSpPr>
          <p:spPr>
            <a:xfrm>
              <a:off x="4344325" y="3139050"/>
              <a:ext cx="5600" cy="5450"/>
            </a:xfrm>
            <a:custGeom>
              <a:avLst/>
              <a:gdLst/>
              <a:ahLst/>
              <a:cxnLst/>
              <a:rect l="l" t="t" r="r" b="b"/>
              <a:pathLst>
                <a:path w="224" h="218" extrusionOk="0">
                  <a:moveTo>
                    <a:pt x="105" y="1"/>
                  </a:moveTo>
                  <a:cubicBezTo>
                    <a:pt x="94" y="1"/>
                    <a:pt x="83" y="2"/>
                    <a:pt x="71" y="5"/>
                  </a:cubicBezTo>
                  <a:cubicBezTo>
                    <a:pt x="17" y="38"/>
                    <a:pt x="1" y="92"/>
                    <a:pt x="17" y="141"/>
                  </a:cubicBezTo>
                  <a:cubicBezTo>
                    <a:pt x="17" y="158"/>
                    <a:pt x="34" y="178"/>
                    <a:pt x="34" y="178"/>
                  </a:cubicBezTo>
                  <a:cubicBezTo>
                    <a:pt x="61" y="202"/>
                    <a:pt x="95" y="218"/>
                    <a:pt x="124" y="218"/>
                  </a:cubicBezTo>
                  <a:cubicBezTo>
                    <a:pt x="135" y="218"/>
                    <a:pt x="145" y="216"/>
                    <a:pt x="154" y="211"/>
                  </a:cubicBezTo>
                  <a:cubicBezTo>
                    <a:pt x="191" y="195"/>
                    <a:pt x="224" y="158"/>
                    <a:pt x="224" y="125"/>
                  </a:cubicBezTo>
                  <a:cubicBezTo>
                    <a:pt x="224" y="108"/>
                    <a:pt x="224" y="92"/>
                    <a:pt x="207" y="75"/>
                  </a:cubicBezTo>
                  <a:cubicBezTo>
                    <a:pt x="194" y="31"/>
                    <a:pt x="155"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
            <p:cNvSpPr/>
            <p:nvPr/>
          </p:nvSpPr>
          <p:spPr>
            <a:xfrm>
              <a:off x="4350325" y="3177700"/>
              <a:ext cx="5175" cy="5300"/>
            </a:xfrm>
            <a:custGeom>
              <a:avLst/>
              <a:gdLst/>
              <a:ahLst/>
              <a:cxnLst/>
              <a:rect l="l" t="t" r="r" b="b"/>
              <a:pathLst>
                <a:path w="207" h="212" extrusionOk="0">
                  <a:moveTo>
                    <a:pt x="87" y="1"/>
                  </a:moveTo>
                  <a:cubicBezTo>
                    <a:pt x="37" y="1"/>
                    <a:pt x="0" y="34"/>
                    <a:pt x="0" y="92"/>
                  </a:cubicBezTo>
                  <a:lnTo>
                    <a:pt x="0" y="141"/>
                  </a:lnTo>
                  <a:lnTo>
                    <a:pt x="17" y="158"/>
                  </a:lnTo>
                  <a:cubicBezTo>
                    <a:pt x="37" y="195"/>
                    <a:pt x="54" y="195"/>
                    <a:pt x="87" y="211"/>
                  </a:cubicBezTo>
                  <a:cubicBezTo>
                    <a:pt x="120" y="211"/>
                    <a:pt x="140" y="195"/>
                    <a:pt x="157" y="195"/>
                  </a:cubicBezTo>
                  <a:cubicBezTo>
                    <a:pt x="190" y="178"/>
                    <a:pt x="206" y="141"/>
                    <a:pt x="206" y="125"/>
                  </a:cubicBezTo>
                  <a:cubicBezTo>
                    <a:pt x="206" y="92"/>
                    <a:pt x="206" y="55"/>
                    <a:pt x="190" y="38"/>
                  </a:cubicBezTo>
                  <a:cubicBezTo>
                    <a:pt x="173" y="22"/>
                    <a:pt x="140" y="5"/>
                    <a:pt x="120" y="5"/>
                  </a:cubicBezTo>
                  <a:cubicBezTo>
                    <a:pt x="108" y="2"/>
                    <a:pt x="98"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
            <p:cNvSpPr/>
            <p:nvPr/>
          </p:nvSpPr>
          <p:spPr>
            <a:xfrm>
              <a:off x="4354650" y="3149475"/>
              <a:ext cx="5175" cy="5275"/>
            </a:xfrm>
            <a:custGeom>
              <a:avLst/>
              <a:gdLst/>
              <a:ahLst/>
              <a:cxnLst/>
              <a:rect l="l" t="t" r="r" b="b"/>
              <a:pathLst>
                <a:path w="207" h="211" extrusionOk="0">
                  <a:moveTo>
                    <a:pt x="120" y="0"/>
                  </a:moveTo>
                  <a:cubicBezTo>
                    <a:pt x="87" y="0"/>
                    <a:pt x="70" y="17"/>
                    <a:pt x="50" y="33"/>
                  </a:cubicBezTo>
                  <a:cubicBezTo>
                    <a:pt x="17" y="33"/>
                    <a:pt x="0" y="70"/>
                    <a:pt x="0" y="87"/>
                  </a:cubicBezTo>
                  <a:lnTo>
                    <a:pt x="0" y="153"/>
                  </a:lnTo>
                  <a:cubicBezTo>
                    <a:pt x="17" y="153"/>
                    <a:pt x="17" y="153"/>
                    <a:pt x="17" y="174"/>
                  </a:cubicBezTo>
                  <a:cubicBezTo>
                    <a:pt x="33" y="190"/>
                    <a:pt x="70" y="207"/>
                    <a:pt x="87" y="207"/>
                  </a:cubicBezTo>
                  <a:cubicBezTo>
                    <a:pt x="98" y="209"/>
                    <a:pt x="109" y="211"/>
                    <a:pt x="119" y="211"/>
                  </a:cubicBezTo>
                  <a:cubicBezTo>
                    <a:pt x="169" y="211"/>
                    <a:pt x="206" y="178"/>
                    <a:pt x="206" y="120"/>
                  </a:cubicBezTo>
                  <a:cubicBezTo>
                    <a:pt x="206" y="103"/>
                    <a:pt x="206" y="70"/>
                    <a:pt x="190" y="50"/>
                  </a:cubicBezTo>
                  <a:cubicBezTo>
                    <a:pt x="173" y="33"/>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
            <p:cNvSpPr/>
            <p:nvPr/>
          </p:nvSpPr>
          <p:spPr>
            <a:xfrm>
              <a:off x="4384750" y="3111225"/>
              <a:ext cx="1675" cy="4775"/>
            </a:xfrm>
            <a:custGeom>
              <a:avLst/>
              <a:gdLst/>
              <a:ahLst/>
              <a:cxnLst/>
              <a:rect l="l" t="t" r="r" b="b"/>
              <a:pathLst>
                <a:path w="67" h="191" extrusionOk="0">
                  <a:moveTo>
                    <a:pt x="66" y="1"/>
                  </a:moveTo>
                  <a:cubicBezTo>
                    <a:pt x="50" y="1"/>
                    <a:pt x="33" y="17"/>
                    <a:pt x="17" y="34"/>
                  </a:cubicBezTo>
                  <a:cubicBezTo>
                    <a:pt x="0" y="54"/>
                    <a:pt x="0" y="71"/>
                    <a:pt x="0" y="104"/>
                  </a:cubicBezTo>
                  <a:lnTo>
                    <a:pt x="0" y="120"/>
                  </a:lnTo>
                  <a:cubicBezTo>
                    <a:pt x="17" y="137"/>
                    <a:pt x="17" y="157"/>
                    <a:pt x="33" y="174"/>
                  </a:cubicBezTo>
                  <a:cubicBezTo>
                    <a:pt x="50" y="174"/>
                    <a:pt x="50" y="190"/>
                    <a:pt x="66" y="190"/>
                  </a:cubicBezTo>
                  <a:lnTo>
                    <a:pt x="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
            <p:cNvSpPr/>
            <p:nvPr/>
          </p:nvSpPr>
          <p:spPr>
            <a:xfrm>
              <a:off x="4342175" y="3154625"/>
              <a:ext cx="5175" cy="5250"/>
            </a:xfrm>
            <a:custGeom>
              <a:avLst/>
              <a:gdLst/>
              <a:ahLst/>
              <a:cxnLst/>
              <a:rect l="l" t="t" r="r" b="b"/>
              <a:pathLst>
                <a:path w="207" h="210" extrusionOk="0">
                  <a:moveTo>
                    <a:pt x="120" y="1"/>
                  </a:moveTo>
                  <a:cubicBezTo>
                    <a:pt x="70" y="1"/>
                    <a:pt x="0" y="33"/>
                    <a:pt x="0" y="87"/>
                  </a:cubicBezTo>
                  <a:lnTo>
                    <a:pt x="0" y="137"/>
                  </a:lnTo>
                  <a:cubicBezTo>
                    <a:pt x="17" y="174"/>
                    <a:pt x="54" y="207"/>
                    <a:pt x="87" y="207"/>
                  </a:cubicBezTo>
                  <a:cubicBezTo>
                    <a:pt x="94" y="209"/>
                    <a:pt x="100" y="210"/>
                    <a:pt x="107" y="210"/>
                  </a:cubicBezTo>
                  <a:cubicBezTo>
                    <a:pt x="150" y="210"/>
                    <a:pt x="192" y="167"/>
                    <a:pt x="207" y="120"/>
                  </a:cubicBezTo>
                  <a:cubicBezTo>
                    <a:pt x="207" y="87"/>
                    <a:pt x="207" y="71"/>
                    <a:pt x="190" y="50"/>
                  </a:cubicBezTo>
                  <a:cubicBezTo>
                    <a:pt x="174"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
            <p:cNvSpPr/>
            <p:nvPr/>
          </p:nvSpPr>
          <p:spPr>
            <a:xfrm>
              <a:off x="4091800" y="3146475"/>
              <a:ext cx="5600" cy="5175"/>
            </a:xfrm>
            <a:custGeom>
              <a:avLst/>
              <a:gdLst/>
              <a:ahLst/>
              <a:cxnLst/>
              <a:rect l="l" t="t" r="r" b="b"/>
              <a:pathLst>
                <a:path w="224" h="207" extrusionOk="0">
                  <a:moveTo>
                    <a:pt x="137" y="1"/>
                  </a:moveTo>
                  <a:cubicBezTo>
                    <a:pt x="104" y="1"/>
                    <a:pt x="71" y="1"/>
                    <a:pt x="50" y="17"/>
                  </a:cubicBezTo>
                  <a:cubicBezTo>
                    <a:pt x="34" y="34"/>
                    <a:pt x="17" y="50"/>
                    <a:pt x="17" y="87"/>
                  </a:cubicBezTo>
                  <a:cubicBezTo>
                    <a:pt x="1" y="104"/>
                    <a:pt x="17" y="120"/>
                    <a:pt x="17" y="137"/>
                  </a:cubicBezTo>
                  <a:cubicBezTo>
                    <a:pt x="17" y="137"/>
                    <a:pt x="17" y="153"/>
                    <a:pt x="34" y="153"/>
                  </a:cubicBezTo>
                  <a:cubicBezTo>
                    <a:pt x="50" y="190"/>
                    <a:pt x="71" y="190"/>
                    <a:pt x="104" y="207"/>
                  </a:cubicBezTo>
                  <a:cubicBezTo>
                    <a:pt x="153" y="207"/>
                    <a:pt x="207" y="170"/>
                    <a:pt x="223" y="120"/>
                  </a:cubicBezTo>
                  <a:cubicBezTo>
                    <a:pt x="223" y="87"/>
                    <a:pt x="223" y="67"/>
                    <a:pt x="207" y="34"/>
                  </a:cubicBezTo>
                  <a:cubicBezTo>
                    <a:pt x="191"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
            <p:cNvSpPr/>
            <p:nvPr/>
          </p:nvSpPr>
          <p:spPr>
            <a:xfrm>
              <a:off x="4082750" y="3201000"/>
              <a:ext cx="5675" cy="5175"/>
            </a:xfrm>
            <a:custGeom>
              <a:avLst/>
              <a:gdLst/>
              <a:ahLst/>
              <a:cxnLst/>
              <a:rect l="l" t="t" r="r" b="b"/>
              <a:pathLst>
                <a:path w="227" h="207" extrusionOk="0">
                  <a:moveTo>
                    <a:pt x="140" y="1"/>
                  </a:moveTo>
                  <a:cubicBezTo>
                    <a:pt x="70" y="1"/>
                    <a:pt x="21" y="34"/>
                    <a:pt x="21" y="87"/>
                  </a:cubicBezTo>
                  <a:cubicBezTo>
                    <a:pt x="0" y="104"/>
                    <a:pt x="21" y="120"/>
                    <a:pt x="21" y="137"/>
                  </a:cubicBezTo>
                  <a:cubicBezTo>
                    <a:pt x="21" y="153"/>
                    <a:pt x="21" y="153"/>
                    <a:pt x="37" y="174"/>
                  </a:cubicBezTo>
                  <a:cubicBezTo>
                    <a:pt x="54" y="190"/>
                    <a:pt x="70" y="207"/>
                    <a:pt x="103" y="207"/>
                  </a:cubicBezTo>
                  <a:cubicBezTo>
                    <a:pt x="124" y="207"/>
                    <a:pt x="157" y="207"/>
                    <a:pt x="173" y="190"/>
                  </a:cubicBezTo>
                  <a:cubicBezTo>
                    <a:pt x="206" y="174"/>
                    <a:pt x="206" y="153"/>
                    <a:pt x="227" y="120"/>
                  </a:cubicBezTo>
                  <a:cubicBezTo>
                    <a:pt x="227" y="104"/>
                    <a:pt x="227" y="71"/>
                    <a:pt x="206" y="50"/>
                  </a:cubicBezTo>
                  <a:cubicBezTo>
                    <a:pt x="190" y="17"/>
                    <a:pt x="157"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
            <p:cNvSpPr/>
            <p:nvPr/>
          </p:nvSpPr>
          <p:spPr>
            <a:xfrm>
              <a:off x="4088400" y="3159600"/>
              <a:ext cx="5600" cy="5100"/>
            </a:xfrm>
            <a:custGeom>
              <a:avLst/>
              <a:gdLst/>
              <a:ahLst/>
              <a:cxnLst/>
              <a:rect l="l" t="t" r="r" b="b"/>
              <a:pathLst>
                <a:path w="224" h="204" extrusionOk="0">
                  <a:moveTo>
                    <a:pt x="103" y="0"/>
                  </a:moveTo>
                  <a:cubicBezTo>
                    <a:pt x="91" y="0"/>
                    <a:pt x="78" y="8"/>
                    <a:pt x="67" y="8"/>
                  </a:cubicBezTo>
                  <a:cubicBezTo>
                    <a:pt x="17" y="24"/>
                    <a:pt x="1" y="94"/>
                    <a:pt x="17" y="144"/>
                  </a:cubicBezTo>
                  <a:cubicBezTo>
                    <a:pt x="30" y="184"/>
                    <a:pt x="73" y="203"/>
                    <a:pt x="114" y="203"/>
                  </a:cubicBezTo>
                  <a:cubicBezTo>
                    <a:pt x="128" y="203"/>
                    <a:pt x="141" y="201"/>
                    <a:pt x="153" y="197"/>
                  </a:cubicBezTo>
                  <a:cubicBezTo>
                    <a:pt x="170" y="197"/>
                    <a:pt x="170" y="181"/>
                    <a:pt x="186" y="181"/>
                  </a:cubicBezTo>
                  <a:cubicBezTo>
                    <a:pt x="207" y="144"/>
                    <a:pt x="223" y="111"/>
                    <a:pt x="207" y="57"/>
                  </a:cubicBezTo>
                  <a:cubicBezTo>
                    <a:pt x="186" y="24"/>
                    <a:pt x="153" y="8"/>
                    <a:pt x="120" y="8"/>
                  </a:cubicBezTo>
                  <a:cubicBezTo>
                    <a:pt x="115" y="2"/>
                    <a:pt x="109"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
            <p:cNvSpPr/>
            <p:nvPr/>
          </p:nvSpPr>
          <p:spPr>
            <a:xfrm>
              <a:off x="4085325" y="3187050"/>
              <a:ext cx="5175" cy="5125"/>
            </a:xfrm>
            <a:custGeom>
              <a:avLst/>
              <a:gdLst/>
              <a:ahLst/>
              <a:cxnLst/>
              <a:rect l="l" t="t" r="r" b="b"/>
              <a:pathLst>
                <a:path w="207" h="205" extrusionOk="0">
                  <a:moveTo>
                    <a:pt x="99" y="1"/>
                  </a:moveTo>
                  <a:cubicBezTo>
                    <a:pt x="68" y="1"/>
                    <a:pt x="39" y="14"/>
                    <a:pt x="21" y="43"/>
                  </a:cubicBezTo>
                  <a:cubicBezTo>
                    <a:pt x="0" y="60"/>
                    <a:pt x="0" y="76"/>
                    <a:pt x="0" y="114"/>
                  </a:cubicBezTo>
                  <a:lnTo>
                    <a:pt x="0" y="147"/>
                  </a:lnTo>
                  <a:lnTo>
                    <a:pt x="37" y="180"/>
                  </a:lnTo>
                  <a:cubicBezTo>
                    <a:pt x="49" y="191"/>
                    <a:pt x="68" y="205"/>
                    <a:pt x="92" y="205"/>
                  </a:cubicBezTo>
                  <a:cubicBezTo>
                    <a:pt x="102" y="205"/>
                    <a:pt x="113" y="202"/>
                    <a:pt x="124" y="196"/>
                  </a:cubicBezTo>
                  <a:cubicBezTo>
                    <a:pt x="140" y="196"/>
                    <a:pt x="173" y="180"/>
                    <a:pt x="190" y="163"/>
                  </a:cubicBezTo>
                  <a:cubicBezTo>
                    <a:pt x="206" y="147"/>
                    <a:pt x="206" y="114"/>
                    <a:pt x="206" y="93"/>
                  </a:cubicBezTo>
                  <a:cubicBezTo>
                    <a:pt x="206" y="60"/>
                    <a:pt x="190" y="43"/>
                    <a:pt x="173" y="27"/>
                  </a:cubicBezTo>
                  <a:cubicBezTo>
                    <a:pt x="151" y="10"/>
                    <a:pt x="124"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
            <p:cNvSpPr/>
            <p:nvPr/>
          </p:nvSpPr>
          <p:spPr>
            <a:xfrm>
              <a:off x="4203850" y="3232225"/>
              <a:ext cx="5700" cy="4975"/>
            </a:xfrm>
            <a:custGeom>
              <a:avLst/>
              <a:gdLst/>
              <a:ahLst/>
              <a:cxnLst/>
              <a:rect l="l" t="t" r="r" b="b"/>
              <a:pathLst>
                <a:path w="228" h="199" extrusionOk="0">
                  <a:moveTo>
                    <a:pt x="97" y="1"/>
                  </a:moveTo>
                  <a:cubicBezTo>
                    <a:pt x="55" y="1"/>
                    <a:pt x="18" y="34"/>
                    <a:pt x="0" y="92"/>
                  </a:cubicBezTo>
                  <a:cubicBezTo>
                    <a:pt x="0" y="108"/>
                    <a:pt x="0" y="125"/>
                    <a:pt x="21" y="141"/>
                  </a:cubicBezTo>
                  <a:lnTo>
                    <a:pt x="21" y="162"/>
                  </a:lnTo>
                  <a:cubicBezTo>
                    <a:pt x="38" y="178"/>
                    <a:pt x="71" y="195"/>
                    <a:pt x="87" y="195"/>
                  </a:cubicBezTo>
                  <a:cubicBezTo>
                    <a:pt x="99" y="198"/>
                    <a:pt x="110" y="199"/>
                    <a:pt x="121" y="199"/>
                  </a:cubicBezTo>
                  <a:cubicBezTo>
                    <a:pt x="173" y="199"/>
                    <a:pt x="207" y="166"/>
                    <a:pt x="207" y="108"/>
                  </a:cubicBezTo>
                  <a:cubicBezTo>
                    <a:pt x="227" y="92"/>
                    <a:pt x="207" y="59"/>
                    <a:pt x="190" y="38"/>
                  </a:cubicBezTo>
                  <a:cubicBezTo>
                    <a:pt x="174" y="22"/>
                    <a:pt x="157" y="5"/>
                    <a:pt x="124" y="5"/>
                  </a:cubicBezTo>
                  <a:cubicBezTo>
                    <a:pt x="115" y="2"/>
                    <a:pt x="106"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
            <p:cNvSpPr/>
            <p:nvPr/>
          </p:nvSpPr>
          <p:spPr>
            <a:xfrm>
              <a:off x="4098200" y="3178475"/>
              <a:ext cx="5700" cy="5025"/>
            </a:xfrm>
            <a:custGeom>
              <a:avLst/>
              <a:gdLst/>
              <a:ahLst/>
              <a:cxnLst/>
              <a:rect l="l" t="t" r="r" b="b"/>
              <a:pathLst>
                <a:path w="228" h="201" extrusionOk="0">
                  <a:moveTo>
                    <a:pt x="93" y="0"/>
                  </a:moveTo>
                  <a:cubicBezTo>
                    <a:pt x="69" y="0"/>
                    <a:pt x="49" y="12"/>
                    <a:pt x="38" y="24"/>
                  </a:cubicBezTo>
                  <a:cubicBezTo>
                    <a:pt x="21" y="44"/>
                    <a:pt x="21" y="61"/>
                    <a:pt x="0" y="94"/>
                  </a:cubicBezTo>
                  <a:cubicBezTo>
                    <a:pt x="0" y="110"/>
                    <a:pt x="0" y="127"/>
                    <a:pt x="21" y="147"/>
                  </a:cubicBezTo>
                  <a:cubicBezTo>
                    <a:pt x="38" y="180"/>
                    <a:pt x="54" y="197"/>
                    <a:pt x="104" y="197"/>
                  </a:cubicBezTo>
                  <a:cubicBezTo>
                    <a:pt x="113" y="200"/>
                    <a:pt x="122" y="201"/>
                    <a:pt x="130" y="201"/>
                  </a:cubicBezTo>
                  <a:cubicBezTo>
                    <a:pt x="173" y="201"/>
                    <a:pt x="210" y="168"/>
                    <a:pt x="227" y="110"/>
                  </a:cubicBezTo>
                  <a:cubicBezTo>
                    <a:pt x="227" y="94"/>
                    <a:pt x="207" y="61"/>
                    <a:pt x="190" y="44"/>
                  </a:cubicBezTo>
                  <a:cubicBezTo>
                    <a:pt x="174" y="24"/>
                    <a:pt x="157" y="7"/>
                    <a:pt x="124" y="7"/>
                  </a:cubicBezTo>
                  <a:cubicBezTo>
                    <a:pt x="113" y="2"/>
                    <a:pt x="103"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
            <p:cNvSpPr/>
            <p:nvPr/>
          </p:nvSpPr>
          <p:spPr>
            <a:xfrm>
              <a:off x="4096950" y="3194450"/>
              <a:ext cx="5200" cy="5250"/>
            </a:xfrm>
            <a:custGeom>
              <a:avLst/>
              <a:gdLst/>
              <a:ahLst/>
              <a:cxnLst/>
              <a:rect l="l" t="t" r="r" b="b"/>
              <a:pathLst>
                <a:path w="208" h="210" extrusionOk="0">
                  <a:moveTo>
                    <a:pt x="102" y="0"/>
                  </a:moveTo>
                  <a:cubicBezTo>
                    <a:pt x="58" y="0"/>
                    <a:pt x="15" y="46"/>
                    <a:pt x="1" y="90"/>
                  </a:cubicBezTo>
                  <a:lnTo>
                    <a:pt x="1" y="143"/>
                  </a:lnTo>
                  <a:cubicBezTo>
                    <a:pt x="17" y="143"/>
                    <a:pt x="17" y="160"/>
                    <a:pt x="17" y="160"/>
                  </a:cubicBezTo>
                  <a:cubicBezTo>
                    <a:pt x="34" y="193"/>
                    <a:pt x="71" y="193"/>
                    <a:pt x="88" y="209"/>
                  </a:cubicBezTo>
                  <a:cubicBezTo>
                    <a:pt x="137" y="209"/>
                    <a:pt x="207" y="176"/>
                    <a:pt x="207" y="127"/>
                  </a:cubicBezTo>
                  <a:cubicBezTo>
                    <a:pt x="207" y="90"/>
                    <a:pt x="207" y="73"/>
                    <a:pt x="191" y="40"/>
                  </a:cubicBezTo>
                  <a:cubicBezTo>
                    <a:pt x="174" y="24"/>
                    <a:pt x="154" y="3"/>
                    <a:pt x="121" y="3"/>
                  </a:cubicBezTo>
                  <a:cubicBezTo>
                    <a:pt x="114" y="1"/>
                    <a:pt x="108"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
            <p:cNvSpPr/>
            <p:nvPr/>
          </p:nvSpPr>
          <p:spPr>
            <a:xfrm>
              <a:off x="4095200" y="3208325"/>
              <a:ext cx="5600" cy="5250"/>
            </a:xfrm>
            <a:custGeom>
              <a:avLst/>
              <a:gdLst/>
              <a:ahLst/>
              <a:cxnLst/>
              <a:rect l="l" t="t" r="r" b="b"/>
              <a:pathLst>
                <a:path w="224" h="210" extrusionOk="0">
                  <a:moveTo>
                    <a:pt x="120" y="1"/>
                  </a:moveTo>
                  <a:cubicBezTo>
                    <a:pt x="104" y="1"/>
                    <a:pt x="71" y="17"/>
                    <a:pt x="55" y="17"/>
                  </a:cubicBezTo>
                  <a:cubicBezTo>
                    <a:pt x="38" y="34"/>
                    <a:pt x="17" y="67"/>
                    <a:pt x="1" y="87"/>
                  </a:cubicBezTo>
                  <a:cubicBezTo>
                    <a:pt x="1" y="104"/>
                    <a:pt x="1" y="137"/>
                    <a:pt x="17" y="137"/>
                  </a:cubicBezTo>
                  <a:cubicBezTo>
                    <a:pt x="17" y="153"/>
                    <a:pt x="17" y="153"/>
                    <a:pt x="38" y="170"/>
                  </a:cubicBezTo>
                  <a:cubicBezTo>
                    <a:pt x="55" y="190"/>
                    <a:pt x="71" y="207"/>
                    <a:pt x="104" y="207"/>
                  </a:cubicBezTo>
                  <a:cubicBezTo>
                    <a:pt x="111" y="209"/>
                    <a:pt x="117" y="210"/>
                    <a:pt x="124" y="210"/>
                  </a:cubicBezTo>
                  <a:cubicBezTo>
                    <a:pt x="170" y="210"/>
                    <a:pt x="209" y="163"/>
                    <a:pt x="224" y="120"/>
                  </a:cubicBezTo>
                  <a:cubicBezTo>
                    <a:pt x="224" y="104"/>
                    <a:pt x="207" y="67"/>
                    <a:pt x="191" y="50"/>
                  </a:cubicBezTo>
                  <a:cubicBezTo>
                    <a:pt x="174" y="17"/>
                    <a:pt x="158"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
            <p:cNvSpPr/>
            <p:nvPr/>
          </p:nvSpPr>
          <p:spPr>
            <a:xfrm>
              <a:off x="3986575" y="3045575"/>
              <a:ext cx="1775" cy="4250"/>
            </a:xfrm>
            <a:custGeom>
              <a:avLst/>
              <a:gdLst/>
              <a:ahLst/>
              <a:cxnLst/>
              <a:rect l="l" t="t" r="r" b="b"/>
              <a:pathLst>
                <a:path w="71" h="170" extrusionOk="0">
                  <a:moveTo>
                    <a:pt x="17" y="0"/>
                  </a:moveTo>
                  <a:cubicBezTo>
                    <a:pt x="0" y="50"/>
                    <a:pt x="0" y="120"/>
                    <a:pt x="0" y="170"/>
                  </a:cubicBezTo>
                  <a:cubicBezTo>
                    <a:pt x="54" y="153"/>
                    <a:pt x="70" y="104"/>
                    <a:pt x="54" y="50"/>
                  </a:cubicBezTo>
                  <a:cubicBezTo>
                    <a:pt x="33" y="33"/>
                    <a:pt x="33"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
            <p:cNvSpPr/>
            <p:nvPr/>
          </p:nvSpPr>
          <p:spPr>
            <a:xfrm>
              <a:off x="4174675" y="2942925"/>
              <a:ext cx="5600" cy="4850"/>
            </a:xfrm>
            <a:custGeom>
              <a:avLst/>
              <a:gdLst/>
              <a:ahLst/>
              <a:cxnLst/>
              <a:rect l="l" t="t" r="r" b="b"/>
              <a:pathLst>
                <a:path w="224" h="194" extrusionOk="0">
                  <a:moveTo>
                    <a:pt x="87" y="0"/>
                  </a:moveTo>
                  <a:cubicBezTo>
                    <a:pt x="71" y="0"/>
                    <a:pt x="54" y="0"/>
                    <a:pt x="54" y="17"/>
                  </a:cubicBezTo>
                  <a:cubicBezTo>
                    <a:pt x="34" y="33"/>
                    <a:pt x="17" y="50"/>
                    <a:pt x="17" y="66"/>
                  </a:cubicBezTo>
                  <a:cubicBezTo>
                    <a:pt x="1" y="103"/>
                    <a:pt x="17" y="120"/>
                    <a:pt x="17" y="136"/>
                  </a:cubicBezTo>
                  <a:cubicBezTo>
                    <a:pt x="17" y="136"/>
                    <a:pt x="17" y="153"/>
                    <a:pt x="34" y="153"/>
                  </a:cubicBezTo>
                  <a:cubicBezTo>
                    <a:pt x="54" y="169"/>
                    <a:pt x="71" y="190"/>
                    <a:pt x="104" y="190"/>
                  </a:cubicBezTo>
                  <a:cubicBezTo>
                    <a:pt x="112" y="192"/>
                    <a:pt x="121" y="194"/>
                    <a:pt x="129" y="194"/>
                  </a:cubicBezTo>
                  <a:cubicBezTo>
                    <a:pt x="172" y="194"/>
                    <a:pt x="209" y="159"/>
                    <a:pt x="223" y="103"/>
                  </a:cubicBezTo>
                  <a:cubicBezTo>
                    <a:pt x="223" y="87"/>
                    <a:pt x="223" y="50"/>
                    <a:pt x="207" y="33"/>
                  </a:cubicBezTo>
                  <a:lnTo>
                    <a:pt x="190" y="33"/>
                  </a:lnTo>
                  <a:cubicBezTo>
                    <a:pt x="157" y="17"/>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
            <p:cNvSpPr/>
            <p:nvPr/>
          </p:nvSpPr>
          <p:spPr>
            <a:xfrm>
              <a:off x="4162625" y="2939000"/>
              <a:ext cx="3925" cy="1525"/>
            </a:xfrm>
            <a:custGeom>
              <a:avLst/>
              <a:gdLst/>
              <a:ahLst/>
              <a:cxnLst/>
              <a:rect l="l" t="t" r="r" b="b"/>
              <a:pathLst>
                <a:path w="157" h="61" extrusionOk="0">
                  <a:moveTo>
                    <a:pt x="0" y="0"/>
                  </a:moveTo>
                  <a:lnTo>
                    <a:pt x="21" y="17"/>
                  </a:lnTo>
                  <a:cubicBezTo>
                    <a:pt x="37" y="38"/>
                    <a:pt x="54" y="54"/>
                    <a:pt x="87" y="54"/>
                  </a:cubicBezTo>
                  <a:cubicBezTo>
                    <a:pt x="92" y="59"/>
                    <a:pt x="98" y="61"/>
                    <a:pt x="106" y="61"/>
                  </a:cubicBezTo>
                  <a:cubicBezTo>
                    <a:pt x="123" y="61"/>
                    <a:pt x="145" y="49"/>
                    <a:pt x="157" y="38"/>
                  </a:cubicBezTo>
                  <a:cubicBezTo>
                    <a:pt x="103" y="17"/>
                    <a:pt x="54" y="1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
            <p:cNvSpPr/>
            <p:nvPr/>
          </p:nvSpPr>
          <p:spPr>
            <a:xfrm>
              <a:off x="4198275" y="2951050"/>
              <a:ext cx="4775" cy="3025"/>
            </a:xfrm>
            <a:custGeom>
              <a:avLst/>
              <a:gdLst/>
              <a:ahLst/>
              <a:cxnLst/>
              <a:rect l="l" t="t" r="r" b="b"/>
              <a:pathLst>
                <a:path w="191" h="121" extrusionOk="0">
                  <a:moveTo>
                    <a:pt x="1" y="1"/>
                  </a:moveTo>
                  <a:cubicBezTo>
                    <a:pt x="1" y="17"/>
                    <a:pt x="1" y="34"/>
                    <a:pt x="17" y="50"/>
                  </a:cubicBezTo>
                  <a:lnTo>
                    <a:pt x="17" y="71"/>
                  </a:lnTo>
                  <a:cubicBezTo>
                    <a:pt x="38" y="104"/>
                    <a:pt x="71" y="104"/>
                    <a:pt x="87" y="120"/>
                  </a:cubicBezTo>
                  <a:cubicBezTo>
                    <a:pt x="141" y="120"/>
                    <a:pt x="174" y="104"/>
                    <a:pt x="190" y="87"/>
                  </a:cubicBezTo>
                  <a:cubicBezTo>
                    <a:pt x="141" y="50"/>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
            <p:cNvSpPr/>
            <p:nvPr/>
          </p:nvSpPr>
          <p:spPr>
            <a:xfrm>
              <a:off x="4099950" y="2932600"/>
              <a:ext cx="5600" cy="4025"/>
            </a:xfrm>
            <a:custGeom>
              <a:avLst/>
              <a:gdLst/>
              <a:ahLst/>
              <a:cxnLst/>
              <a:rect l="l" t="t" r="r" b="b"/>
              <a:pathLst>
                <a:path w="224" h="161" extrusionOk="0">
                  <a:moveTo>
                    <a:pt x="207" y="1"/>
                  </a:moveTo>
                  <a:cubicBezTo>
                    <a:pt x="137" y="1"/>
                    <a:pt x="87" y="17"/>
                    <a:pt x="17" y="17"/>
                  </a:cubicBezTo>
                  <a:cubicBezTo>
                    <a:pt x="1" y="34"/>
                    <a:pt x="1" y="50"/>
                    <a:pt x="1" y="67"/>
                  </a:cubicBezTo>
                  <a:cubicBezTo>
                    <a:pt x="1" y="87"/>
                    <a:pt x="17" y="87"/>
                    <a:pt x="17" y="104"/>
                  </a:cubicBezTo>
                  <a:cubicBezTo>
                    <a:pt x="17" y="120"/>
                    <a:pt x="34" y="137"/>
                    <a:pt x="54" y="137"/>
                  </a:cubicBezTo>
                  <a:cubicBezTo>
                    <a:pt x="66" y="149"/>
                    <a:pt x="86" y="160"/>
                    <a:pt x="102" y="160"/>
                  </a:cubicBezTo>
                  <a:cubicBezTo>
                    <a:pt x="109" y="160"/>
                    <a:pt x="115" y="158"/>
                    <a:pt x="120" y="153"/>
                  </a:cubicBezTo>
                  <a:cubicBezTo>
                    <a:pt x="157" y="153"/>
                    <a:pt x="174" y="153"/>
                    <a:pt x="190" y="120"/>
                  </a:cubicBezTo>
                  <a:cubicBezTo>
                    <a:pt x="207" y="104"/>
                    <a:pt x="223" y="67"/>
                    <a:pt x="223" y="50"/>
                  </a:cubicBezTo>
                  <a:cubicBezTo>
                    <a:pt x="207" y="34"/>
                    <a:pt x="207"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
            <p:cNvSpPr/>
            <p:nvPr/>
          </p:nvSpPr>
          <p:spPr>
            <a:xfrm>
              <a:off x="4049750" y="3188525"/>
              <a:ext cx="4250" cy="4375"/>
            </a:xfrm>
            <a:custGeom>
              <a:avLst/>
              <a:gdLst/>
              <a:ahLst/>
              <a:cxnLst/>
              <a:rect l="l" t="t" r="r" b="b"/>
              <a:pathLst>
                <a:path w="170" h="175" extrusionOk="0">
                  <a:moveTo>
                    <a:pt x="83" y="1"/>
                  </a:moveTo>
                  <a:cubicBezTo>
                    <a:pt x="50" y="1"/>
                    <a:pt x="17" y="1"/>
                    <a:pt x="1" y="34"/>
                  </a:cubicBezTo>
                  <a:cubicBezTo>
                    <a:pt x="50" y="71"/>
                    <a:pt x="104" y="121"/>
                    <a:pt x="153" y="174"/>
                  </a:cubicBezTo>
                  <a:cubicBezTo>
                    <a:pt x="170" y="158"/>
                    <a:pt x="170" y="137"/>
                    <a:pt x="170" y="121"/>
                  </a:cubicBezTo>
                  <a:cubicBezTo>
                    <a:pt x="170" y="88"/>
                    <a:pt x="170" y="71"/>
                    <a:pt x="153" y="34"/>
                  </a:cubicBezTo>
                  <a:cubicBezTo>
                    <a:pt x="137" y="17"/>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
            <p:cNvSpPr/>
            <p:nvPr/>
          </p:nvSpPr>
          <p:spPr>
            <a:xfrm>
              <a:off x="4071600" y="3206975"/>
              <a:ext cx="3025" cy="2200"/>
            </a:xfrm>
            <a:custGeom>
              <a:avLst/>
              <a:gdLst/>
              <a:ahLst/>
              <a:cxnLst/>
              <a:rect l="l" t="t" r="r" b="b"/>
              <a:pathLst>
                <a:path w="121" h="88" extrusionOk="0">
                  <a:moveTo>
                    <a:pt x="1" y="1"/>
                  </a:moveTo>
                  <a:cubicBezTo>
                    <a:pt x="54" y="38"/>
                    <a:pt x="87" y="71"/>
                    <a:pt x="120" y="88"/>
                  </a:cubicBezTo>
                  <a:cubicBezTo>
                    <a:pt x="120" y="71"/>
                    <a:pt x="104" y="55"/>
                    <a:pt x="87" y="38"/>
                  </a:cubicBezTo>
                  <a:cubicBezTo>
                    <a:pt x="71" y="17"/>
                    <a:pt x="3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
            <p:cNvSpPr/>
            <p:nvPr/>
          </p:nvSpPr>
          <p:spPr>
            <a:xfrm>
              <a:off x="4007175" y="3139175"/>
              <a:ext cx="3025" cy="3825"/>
            </a:xfrm>
            <a:custGeom>
              <a:avLst/>
              <a:gdLst/>
              <a:ahLst/>
              <a:cxnLst/>
              <a:rect l="l" t="t" r="r" b="b"/>
              <a:pathLst>
                <a:path w="121" h="153" extrusionOk="0">
                  <a:moveTo>
                    <a:pt x="1" y="0"/>
                  </a:moveTo>
                  <a:cubicBezTo>
                    <a:pt x="34" y="50"/>
                    <a:pt x="71" y="103"/>
                    <a:pt x="104" y="153"/>
                  </a:cubicBezTo>
                  <a:cubicBezTo>
                    <a:pt x="121" y="136"/>
                    <a:pt x="121" y="103"/>
                    <a:pt x="121" y="70"/>
                  </a:cubicBezTo>
                  <a:cubicBezTo>
                    <a:pt x="104" y="17"/>
                    <a:pt x="5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
            <p:cNvSpPr/>
            <p:nvPr/>
          </p:nvSpPr>
          <p:spPr>
            <a:xfrm>
              <a:off x="4208600" y="2956200"/>
              <a:ext cx="5575" cy="4525"/>
            </a:xfrm>
            <a:custGeom>
              <a:avLst/>
              <a:gdLst/>
              <a:ahLst/>
              <a:cxnLst/>
              <a:rect l="l" t="t" r="r" b="b"/>
              <a:pathLst>
                <a:path w="223" h="181" extrusionOk="0">
                  <a:moveTo>
                    <a:pt x="37" y="1"/>
                  </a:moveTo>
                  <a:cubicBezTo>
                    <a:pt x="17" y="34"/>
                    <a:pt x="0" y="71"/>
                    <a:pt x="17" y="104"/>
                  </a:cubicBezTo>
                  <a:cubicBezTo>
                    <a:pt x="37" y="120"/>
                    <a:pt x="37" y="137"/>
                    <a:pt x="54" y="153"/>
                  </a:cubicBezTo>
                  <a:cubicBezTo>
                    <a:pt x="65" y="168"/>
                    <a:pt x="94" y="181"/>
                    <a:pt x="123" y="181"/>
                  </a:cubicBezTo>
                  <a:cubicBezTo>
                    <a:pt x="135" y="181"/>
                    <a:pt x="146" y="179"/>
                    <a:pt x="157" y="174"/>
                  </a:cubicBezTo>
                  <a:cubicBezTo>
                    <a:pt x="190" y="153"/>
                    <a:pt x="206" y="137"/>
                    <a:pt x="223" y="104"/>
                  </a:cubicBezTo>
                  <a:cubicBezTo>
                    <a:pt x="157" y="71"/>
                    <a:pt x="103" y="34"/>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
            <p:cNvSpPr/>
            <p:nvPr/>
          </p:nvSpPr>
          <p:spPr>
            <a:xfrm>
              <a:off x="4356800" y="3225950"/>
              <a:ext cx="5600" cy="5175"/>
            </a:xfrm>
            <a:custGeom>
              <a:avLst/>
              <a:gdLst/>
              <a:ahLst/>
              <a:cxnLst/>
              <a:rect l="l" t="t" r="r" b="b"/>
              <a:pathLst>
                <a:path w="224" h="207" extrusionOk="0">
                  <a:moveTo>
                    <a:pt x="104" y="1"/>
                  </a:moveTo>
                  <a:cubicBezTo>
                    <a:pt x="67" y="1"/>
                    <a:pt x="50" y="17"/>
                    <a:pt x="34" y="34"/>
                  </a:cubicBezTo>
                  <a:cubicBezTo>
                    <a:pt x="17" y="67"/>
                    <a:pt x="1" y="83"/>
                    <a:pt x="1" y="120"/>
                  </a:cubicBezTo>
                  <a:cubicBezTo>
                    <a:pt x="1" y="120"/>
                    <a:pt x="1" y="137"/>
                    <a:pt x="17" y="137"/>
                  </a:cubicBezTo>
                  <a:cubicBezTo>
                    <a:pt x="17" y="153"/>
                    <a:pt x="34" y="170"/>
                    <a:pt x="34" y="186"/>
                  </a:cubicBezTo>
                  <a:cubicBezTo>
                    <a:pt x="55" y="201"/>
                    <a:pt x="78" y="207"/>
                    <a:pt x="100" y="207"/>
                  </a:cubicBezTo>
                  <a:cubicBezTo>
                    <a:pt x="135" y="207"/>
                    <a:pt x="168" y="192"/>
                    <a:pt x="190" y="170"/>
                  </a:cubicBezTo>
                  <a:cubicBezTo>
                    <a:pt x="207" y="153"/>
                    <a:pt x="223" y="120"/>
                    <a:pt x="207" y="83"/>
                  </a:cubicBezTo>
                  <a:cubicBezTo>
                    <a:pt x="207" y="67"/>
                    <a:pt x="190" y="34"/>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
            <p:cNvSpPr/>
            <p:nvPr/>
          </p:nvSpPr>
          <p:spPr>
            <a:xfrm>
              <a:off x="4343000" y="3233175"/>
              <a:ext cx="5175" cy="5275"/>
            </a:xfrm>
            <a:custGeom>
              <a:avLst/>
              <a:gdLst/>
              <a:ahLst/>
              <a:cxnLst/>
              <a:rect l="l" t="t" r="r" b="b"/>
              <a:pathLst>
                <a:path w="207" h="211" extrusionOk="0">
                  <a:moveTo>
                    <a:pt x="124" y="0"/>
                  </a:moveTo>
                  <a:cubicBezTo>
                    <a:pt x="70" y="0"/>
                    <a:pt x="0" y="37"/>
                    <a:pt x="0" y="87"/>
                  </a:cubicBezTo>
                  <a:lnTo>
                    <a:pt x="0" y="140"/>
                  </a:lnTo>
                  <a:cubicBezTo>
                    <a:pt x="0" y="157"/>
                    <a:pt x="21" y="157"/>
                    <a:pt x="21" y="173"/>
                  </a:cubicBezTo>
                  <a:cubicBezTo>
                    <a:pt x="37" y="190"/>
                    <a:pt x="54" y="206"/>
                    <a:pt x="87" y="206"/>
                  </a:cubicBezTo>
                  <a:cubicBezTo>
                    <a:pt x="95" y="209"/>
                    <a:pt x="103" y="211"/>
                    <a:pt x="112" y="211"/>
                  </a:cubicBezTo>
                  <a:cubicBezTo>
                    <a:pt x="159" y="211"/>
                    <a:pt x="207" y="166"/>
                    <a:pt x="207" y="124"/>
                  </a:cubicBezTo>
                  <a:cubicBezTo>
                    <a:pt x="207" y="103"/>
                    <a:pt x="207" y="70"/>
                    <a:pt x="190" y="54"/>
                  </a:cubicBezTo>
                  <a:cubicBezTo>
                    <a:pt x="174" y="21"/>
                    <a:pt x="157" y="21"/>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
            <p:cNvSpPr/>
            <p:nvPr/>
          </p:nvSpPr>
          <p:spPr>
            <a:xfrm>
              <a:off x="4343925" y="3219450"/>
              <a:ext cx="5175" cy="5175"/>
            </a:xfrm>
            <a:custGeom>
              <a:avLst/>
              <a:gdLst/>
              <a:ahLst/>
              <a:cxnLst/>
              <a:rect l="l" t="t" r="r" b="b"/>
              <a:pathLst>
                <a:path w="207" h="207" extrusionOk="0">
                  <a:moveTo>
                    <a:pt x="120" y="1"/>
                  </a:moveTo>
                  <a:cubicBezTo>
                    <a:pt x="66" y="1"/>
                    <a:pt x="17" y="34"/>
                    <a:pt x="0" y="87"/>
                  </a:cubicBezTo>
                  <a:lnTo>
                    <a:pt x="0" y="120"/>
                  </a:lnTo>
                  <a:lnTo>
                    <a:pt x="0" y="137"/>
                  </a:lnTo>
                  <a:cubicBezTo>
                    <a:pt x="17" y="157"/>
                    <a:pt x="17" y="157"/>
                    <a:pt x="17" y="174"/>
                  </a:cubicBezTo>
                  <a:cubicBezTo>
                    <a:pt x="33" y="190"/>
                    <a:pt x="66" y="207"/>
                    <a:pt x="87" y="207"/>
                  </a:cubicBezTo>
                  <a:cubicBezTo>
                    <a:pt x="120" y="207"/>
                    <a:pt x="137" y="207"/>
                    <a:pt x="170" y="190"/>
                  </a:cubicBezTo>
                  <a:cubicBezTo>
                    <a:pt x="190" y="174"/>
                    <a:pt x="207" y="157"/>
                    <a:pt x="207" y="120"/>
                  </a:cubicBezTo>
                  <a:cubicBezTo>
                    <a:pt x="207" y="104"/>
                    <a:pt x="207" y="71"/>
                    <a:pt x="190" y="54"/>
                  </a:cubicBezTo>
                  <a:cubicBezTo>
                    <a:pt x="170"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
            <p:cNvSpPr/>
            <p:nvPr/>
          </p:nvSpPr>
          <p:spPr>
            <a:xfrm>
              <a:off x="4360200" y="3201425"/>
              <a:ext cx="5600" cy="5175"/>
            </a:xfrm>
            <a:custGeom>
              <a:avLst/>
              <a:gdLst/>
              <a:ahLst/>
              <a:cxnLst/>
              <a:rect l="l" t="t" r="r" b="b"/>
              <a:pathLst>
                <a:path w="224" h="207" extrusionOk="0">
                  <a:moveTo>
                    <a:pt x="137" y="0"/>
                  </a:moveTo>
                  <a:cubicBezTo>
                    <a:pt x="71" y="0"/>
                    <a:pt x="17" y="33"/>
                    <a:pt x="17" y="87"/>
                  </a:cubicBezTo>
                  <a:cubicBezTo>
                    <a:pt x="1" y="103"/>
                    <a:pt x="17" y="120"/>
                    <a:pt x="17" y="136"/>
                  </a:cubicBezTo>
                  <a:cubicBezTo>
                    <a:pt x="17" y="157"/>
                    <a:pt x="17" y="157"/>
                    <a:pt x="34" y="173"/>
                  </a:cubicBezTo>
                  <a:cubicBezTo>
                    <a:pt x="54" y="190"/>
                    <a:pt x="71" y="206"/>
                    <a:pt x="104" y="206"/>
                  </a:cubicBezTo>
                  <a:cubicBezTo>
                    <a:pt x="120" y="206"/>
                    <a:pt x="158" y="206"/>
                    <a:pt x="174" y="190"/>
                  </a:cubicBezTo>
                  <a:cubicBezTo>
                    <a:pt x="207" y="173"/>
                    <a:pt x="207" y="157"/>
                    <a:pt x="224" y="120"/>
                  </a:cubicBezTo>
                  <a:cubicBezTo>
                    <a:pt x="224" y="87"/>
                    <a:pt x="224" y="70"/>
                    <a:pt x="207" y="54"/>
                  </a:cubicBezTo>
                  <a:cubicBezTo>
                    <a:pt x="191" y="17"/>
                    <a:pt x="15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
            <p:cNvSpPr/>
            <p:nvPr/>
          </p:nvSpPr>
          <p:spPr>
            <a:xfrm>
              <a:off x="4338350" y="3245125"/>
              <a:ext cx="6000" cy="5375"/>
            </a:xfrm>
            <a:custGeom>
              <a:avLst/>
              <a:gdLst/>
              <a:ahLst/>
              <a:cxnLst/>
              <a:rect l="l" t="t" r="r" b="b"/>
              <a:pathLst>
                <a:path w="240" h="215" extrusionOk="0">
                  <a:moveTo>
                    <a:pt x="111" y="0"/>
                  </a:moveTo>
                  <a:cubicBezTo>
                    <a:pt x="102" y="0"/>
                    <a:pt x="93" y="2"/>
                    <a:pt x="83" y="5"/>
                  </a:cubicBezTo>
                  <a:cubicBezTo>
                    <a:pt x="17" y="38"/>
                    <a:pt x="1" y="91"/>
                    <a:pt x="17" y="141"/>
                  </a:cubicBezTo>
                  <a:cubicBezTo>
                    <a:pt x="31" y="185"/>
                    <a:pt x="81" y="215"/>
                    <a:pt x="126" y="215"/>
                  </a:cubicBezTo>
                  <a:cubicBezTo>
                    <a:pt x="135" y="215"/>
                    <a:pt x="145" y="214"/>
                    <a:pt x="153" y="211"/>
                  </a:cubicBezTo>
                  <a:cubicBezTo>
                    <a:pt x="207" y="178"/>
                    <a:pt x="240" y="124"/>
                    <a:pt x="207" y="75"/>
                  </a:cubicBezTo>
                  <a:cubicBezTo>
                    <a:pt x="190" y="30"/>
                    <a:pt x="153"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
            <p:cNvSpPr/>
            <p:nvPr/>
          </p:nvSpPr>
          <p:spPr>
            <a:xfrm>
              <a:off x="4334450" y="3195850"/>
              <a:ext cx="5175" cy="5275"/>
            </a:xfrm>
            <a:custGeom>
              <a:avLst/>
              <a:gdLst/>
              <a:ahLst/>
              <a:cxnLst/>
              <a:rect l="l" t="t" r="r" b="b"/>
              <a:pathLst>
                <a:path w="207" h="211" extrusionOk="0">
                  <a:moveTo>
                    <a:pt x="120" y="1"/>
                  </a:moveTo>
                  <a:cubicBezTo>
                    <a:pt x="70" y="1"/>
                    <a:pt x="0" y="34"/>
                    <a:pt x="0" y="87"/>
                  </a:cubicBezTo>
                  <a:lnTo>
                    <a:pt x="0" y="137"/>
                  </a:lnTo>
                  <a:cubicBezTo>
                    <a:pt x="0" y="153"/>
                    <a:pt x="17" y="153"/>
                    <a:pt x="17" y="174"/>
                  </a:cubicBezTo>
                  <a:cubicBezTo>
                    <a:pt x="33" y="190"/>
                    <a:pt x="54" y="207"/>
                    <a:pt x="87" y="207"/>
                  </a:cubicBezTo>
                  <a:cubicBezTo>
                    <a:pt x="93" y="209"/>
                    <a:pt x="100" y="210"/>
                    <a:pt x="107" y="210"/>
                  </a:cubicBezTo>
                  <a:cubicBezTo>
                    <a:pt x="150" y="210"/>
                    <a:pt x="192" y="167"/>
                    <a:pt x="206" y="120"/>
                  </a:cubicBezTo>
                  <a:cubicBezTo>
                    <a:pt x="206" y="87"/>
                    <a:pt x="206" y="71"/>
                    <a:pt x="190" y="50"/>
                  </a:cubicBezTo>
                  <a:cubicBezTo>
                    <a:pt x="17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
            <p:cNvSpPr/>
            <p:nvPr/>
          </p:nvSpPr>
          <p:spPr>
            <a:xfrm>
              <a:off x="4312600" y="3253775"/>
              <a:ext cx="5175" cy="5175"/>
            </a:xfrm>
            <a:custGeom>
              <a:avLst/>
              <a:gdLst/>
              <a:ahLst/>
              <a:cxnLst/>
              <a:rect l="l" t="t" r="r" b="b"/>
              <a:pathLst>
                <a:path w="207" h="207" extrusionOk="0">
                  <a:moveTo>
                    <a:pt x="120" y="1"/>
                  </a:moveTo>
                  <a:cubicBezTo>
                    <a:pt x="83" y="1"/>
                    <a:pt x="50" y="1"/>
                    <a:pt x="17" y="38"/>
                  </a:cubicBezTo>
                  <a:cubicBezTo>
                    <a:pt x="17" y="54"/>
                    <a:pt x="0" y="71"/>
                    <a:pt x="0" y="87"/>
                  </a:cubicBezTo>
                  <a:lnTo>
                    <a:pt x="0" y="141"/>
                  </a:lnTo>
                  <a:cubicBezTo>
                    <a:pt x="17" y="174"/>
                    <a:pt x="50" y="207"/>
                    <a:pt x="83" y="207"/>
                  </a:cubicBezTo>
                  <a:cubicBezTo>
                    <a:pt x="153" y="207"/>
                    <a:pt x="186" y="174"/>
                    <a:pt x="206" y="124"/>
                  </a:cubicBezTo>
                  <a:cubicBezTo>
                    <a:pt x="206" y="87"/>
                    <a:pt x="206" y="71"/>
                    <a:pt x="186" y="38"/>
                  </a:cubicBezTo>
                  <a:cubicBezTo>
                    <a:pt x="169"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
            <p:cNvSpPr/>
            <p:nvPr/>
          </p:nvSpPr>
          <p:spPr>
            <a:xfrm>
              <a:off x="4350325" y="3193700"/>
              <a:ext cx="5575" cy="5200"/>
            </a:xfrm>
            <a:custGeom>
              <a:avLst/>
              <a:gdLst/>
              <a:ahLst/>
              <a:cxnLst/>
              <a:rect l="l" t="t" r="r" b="b"/>
              <a:pathLst>
                <a:path w="223" h="208" extrusionOk="0">
                  <a:moveTo>
                    <a:pt x="103" y="0"/>
                  </a:moveTo>
                  <a:cubicBezTo>
                    <a:pt x="70" y="0"/>
                    <a:pt x="37" y="17"/>
                    <a:pt x="17" y="33"/>
                  </a:cubicBezTo>
                  <a:cubicBezTo>
                    <a:pt x="0" y="54"/>
                    <a:pt x="0" y="87"/>
                    <a:pt x="0" y="120"/>
                  </a:cubicBezTo>
                  <a:lnTo>
                    <a:pt x="0" y="136"/>
                  </a:lnTo>
                  <a:cubicBezTo>
                    <a:pt x="17" y="157"/>
                    <a:pt x="37" y="173"/>
                    <a:pt x="37" y="190"/>
                  </a:cubicBezTo>
                  <a:cubicBezTo>
                    <a:pt x="56" y="202"/>
                    <a:pt x="78" y="208"/>
                    <a:pt x="100" y="208"/>
                  </a:cubicBezTo>
                  <a:cubicBezTo>
                    <a:pt x="135" y="208"/>
                    <a:pt x="169" y="194"/>
                    <a:pt x="190" y="173"/>
                  </a:cubicBezTo>
                  <a:cubicBezTo>
                    <a:pt x="223" y="120"/>
                    <a:pt x="223" y="54"/>
                    <a:pt x="173" y="17"/>
                  </a:cubicBezTo>
                  <a:cubicBezTo>
                    <a:pt x="157"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
            <p:cNvSpPr/>
            <p:nvPr/>
          </p:nvSpPr>
          <p:spPr>
            <a:xfrm>
              <a:off x="4336600" y="3183650"/>
              <a:ext cx="5600" cy="5275"/>
            </a:xfrm>
            <a:custGeom>
              <a:avLst/>
              <a:gdLst/>
              <a:ahLst/>
              <a:cxnLst/>
              <a:rect l="l" t="t" r="r" b="b"/>
              <a:pathLst>
                <a:path w="224" h="211" extrusionOk="0">
                  <a:moveTo>
                    <a:pt x="113" y="0"/>
                  </a:moveTo>
                  <a:cubicBezTo>
                    <a:pt x="84" y="0"/>
                    <a:pt x="55" y="13"/>
                    <a:pt x="34" y="43"/>
                  </a:cubicBezTo>
                  <a:cubicBezTo>
                    <a:pt x="17" y="60"/>
                    <a:pt x="1" y="93"/>
                    <a:pt x="1" y="109"/>
                  </a:cubicBezTo>
                  <a:cubicBezTo>
                    <a:pt x="1" y="126"/>
                    <a:pt x="17" y="146"/>
                    <a:pt x="17" y="146"/>
                  </a:cubicBezTo>
                  <a:cubicBezTo>
                    <a:pt x="17" y="163"/>
                    <a:pt x="34" y="179"/>
                    <a:pt x="50" y="179"/>
                  </a:cubicBezTo>
                  <a:cubicBezTo>
                    <a:pt x="67" y="202"/>
                    <a:pt x="90" y="211"/>
                    <a:pt x="113" y="211"/>
                  </a:cubicBezTo>
                  <a:cubicBezTo>
                    <a:pt x="141" y="211"/>
                    <a:pt x="170" y="198"/>
                    <a:pt x="190" y="179"/>
                  </a:cubicBezTo>
                  <a:cubicBezTo>
                    <a:pt x="207" y="146"/>
                    <a:pt x="223" y="126"/>
                    <a:pt x="223" y="93"/>
                  </a:cubicBezTo>
                  <a:cubicBezTo>
                    <a:pt x="207" y="76"/>
                    <a:pt x="207" y="43"/>
                    <a:pt x="174" y="23"/>
                  </a:cubicBezTo>
                  <a:cubicBezTo>
                    <a:pt x="158" y="8"/>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
            <p:cNvSpPr/>
            <p:nvPr/>
          </p:nvSpPr>
          <p:spPr>
            <a:xfrm>
              <a:off x="4354650" y="3239250"/>
              <a:ext cx="5575" cy="5175"/>
            </a:xfrm>
            <a:custGeom>
              <a:avLst/>
              <a:gdLst/>
              <a:ahLst/>
              <a:cxnLst/>
              <a:rect l="l" t="t" r="r" b="b"/>
              <a:pathLst>
                <a:path w="223" h="207" extrusionOk="0">
                  <a:moveTo>
                    <a:pt x="120" y="0"/>
                  </a:moveTo>
                  <a:cubicBezTo>
                    <a:pt x="70" y="0"/>
                    <a:pt x="17" y="33"/>
                    <a:pt x="0" y="87"/>
                  </a:cubicBezTo>
                  <a:cubicBezTo>
                    <a:pt x="0" y="103"/>
                    <a:pt x="0" y="136"/>
                    <a:pt x="17" y="153"/>
                  </a:cubicBezTo>
                  <a:lnTo>
                    <a:pt x="17" y="169"/>
                  </a:lnTo>
                  <a:cubicBezTo>
                    <a:pt x="33" y="190"/>
                    <a:pt x="70" y="207"/>
                    <a:pt x="87" y="207"/>
                  </a:cubicBezTo>
                  <a:lnTo>
                    <a:pt x="153" y="207"/>
                  </a:lnTo>
                  <a:cubicBezTo>
                    <a:pt x="173" y="190"/>
                    <a:pt x="190" y="169"/>
                    <a:pt x="206" y="153"/>
                  </a:cubicBezTo>
                  <a:lnTo>
                    <a:pt x="206" y="120"/>
                  </a:lnTo>
                  <a:cubicBezTo>
                    <a:pt x="223" y="66"/>
                    <a:pt x="190"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
            <p:cNvSpPr/>
            <p:nvPr/>
          </p:nvSpPr>
          <p:spPr>
            <a:xfrm>
              <a:off x="4345150" y="3205575"/>
              <a:ext cx="5600" cy="5050"/>
            </a:xfrm>
            <a:custGeom>
              <a:avLst/>
              <a:gdLst/>
              <a:ahLst/>
              <a:cxnLst/>
              <a:rect l="l" t="t" r="r" b="b"/>
              <a:pathLst>
                <a:path w="224" h="202" extrusionOk="0">
                  <a:moveTo>
                    <a:pt x="103" y="1"/>
                  </a:moveTo>
                  <a:cubicBezTo>
                    <a:pt x="86" y="1"/>
                    <a:pt x="66" y="12"/>
                    <a:pt x="55" y="24"/>
                  </a:cubicBezTo>
                  <a:cubicBezTo>
                    <a:pt x="17" y="40"/>
                    <a:pt x="1" y="57"/>
                    <a:pt x="1" y="94"/>
                  </a:cubicBezTo>
                  <a:cubicBezTo>
                    <a:pt x="1" y="111"/>
                    <a:pt x="1" y="127"/>
                    <a:pt x="17" y="144"/>
                  </a:cubicBezTo>
                  <a:lnTo>
                    <a:pt x="17" y="160"/>
                  </a:lnTo>
                  <a:cubicBezTo>
                    <a:pt x="38" y="177"/>
                    <a:pt x="71" y="197"/>
                    <a:pt x="88" y="197"/>
                  </a:cubicBezTo>
                  <a:cubicBezTo>
                    <a:pt x="99" y="200"/>
                    <a:pt x="109" y="201"/>
                    <a:pt x="119" y="201"/>
                  </a:cubicBezTo>
                  <a:cubicBezTo>
                    <a:pt x="172" y="201"/>
                    <a:pt x="207" y="166"/>
                    <a:pt x="207" y="111"/>
                  </a:cubicBezTo>
                  <a:cubicBezTo>
                    <a:pt x="224" y="94"/>
                    <a:pt x="207" y="57"/>
                    <a:pt x="191" y="40"/>
                  </a:cubicBezTo>
                  <a:cubicBezTo>
                    <a:pt x="174" y="24"/>
                    <a:pt x="158" y="7"/>
                    <a:pt x="121" y="7"/>
                  </a:cubicBezTo>
                  <a:cubicBezTo>
                    <a:pt x="116" y="3"/>
                    <a:pt x="109"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
            <p:cNvSpPr/>
            <p:nvPr/>
          </p:nvSpPr>
          <p:spPr>
            <a:xfrm>
              <a:off x="4321150" y="3197450"/>
              <a:ext cx="6000" cy="5200"/>
            </a:xfrm>
            <a:custGeom>
              <a:avLst/>
              <a:gdLst/>
              <a:ahLst/>
              <a:cxnLst/>
              <a:rect l="l" t="t" r="r" b="b"/>
              <a:pathLst>
                <a:path w="240" h="208" extrusionOk="0">
                  <a:moveTo>
                    <a:pt x="116" y="1"/>
                  </a:moveTo>
                  <a:cubicBezTo>
                    <a:pt x="106" y="1"/>
                    <a:pt x="96" y="3"/>
                    <a:pt x="87" y="7"/>
                  </a:cubicBezTo>
                  <a:cubicBezTo>
                    <a:pt x="33" y="23"/>
                    <a:pt x="0" y="89"/>
                    <a:pt x="17" y="143"/>
                  </a:cubicBezTo>
                  <a:cubicBezTo>
                    <a:pt x="29" y="178"/>
                    <a:pt x="68" y="207"/>
                    <a:pt x="107" y="207"/>
                  </a:cubicBezTo>
                  <a:cubicBezTo>
                    <a:pt x="123" y="207"/>
                    <a:pt x="139" y="203"/>
                    <a:pt x="153" y="192"/>
                  </a:cubicBezTo>
                  <a:cubicBezTo>
                    <a:pt x="206" y="176"/>
                    <a:pt x="239" y="126"/>
                    <a:pt x="223" y="73"/>
                  </a:cubicBezTo>
                  <a:cubicBezTo>
                    <a:pt x="196" y="33"/>
                    <a:pt x="156"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
            <p:cNvSpPr/>
            <p:nvPr/>
          </p:nvSpPr>
          <p:spPr>
            <a:xfrm>
              <a:off x="4316400" y="3228325"/>
              <a:ext cx="5600" cy="5200"/>
            </a:xfrm>
            <a:custGeom>
              <a:avLst/>
              <a:gdLst/>
              <a:ahLst/>
              <a:cxnLst/>
              <a:rect l="l" t="t" r="r" b="b"/>
              <a:pathLst>
                <a:path w="224" h="208" extrusionOk="0">
                  <a:moveTo>
                    <a:pt x="112" y="1"/>
                  </a:moveTo>
                  <a:cubicBezTo>
                    <a:pt x="98" y="1"/>
                    <a:pt x="84" y="3"/>
                    <a:pt x="71" y="9"/>
                  </a:cubicBezTo>
                  <a:cubicBezTo>
                    <a:pt x="17" y="25"/>
                    <a:pt x="1" y="91"/>
                    <a:pt x="17" y="145"/>
                  </a:cubicBezTo>
                  <a:cubicBezTo>
                    <a:pt x="17" y="161"/>
                    <a:pt x="34" y="161"/>
                    <a:pt x="34" y="178"/>
                  </a:cubicBezTo>
                  <a:cubicBezTo>
                    <a:pt x="55" y="199"/>
                    <a:pt x="75" y="208"/>
                    <a:pt x="98" y="208"/>
                  </a:cubicBezTo>
                  <a:cubicBezTo>
                    <a:pt x="115" y="208"/>
                    <a:pt x="134" y="203"/>
                    <a:pt x="157" y="194"/>
                  </a:cubicBezTo>
                  <a:cubicBezTo>
                    <a:pt x="190" y="178"/>
                    <a:pt x="207" y="145"/>
                    <a:pt x="223" y="112"/>
                  </a:cubicBezTo>
                  <a:cubicBezTo>
                    <a:pt x="223" y="91"/>
                    <a:pt x="223" y="75"/>
                    <a:pt x="207" y="58"/>
                  </a:cubicBezTo>
                  <a:cubicBezTo>
                    <a:pt x="195" y="21"/>
                    <a:pt x="153"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
            <p:cNvSpPr/>
            <p:nvPr/>
          </p:nvSpPr>
          <p:spPr>
            <a:xfrm>
              <a:off x="4320325" y="3216400"/>
              <a:ext cx="5175" cy="5250"/>
            </a:xfrm>
            <a:custGeom>
              <a:avLst/>
              <a:gdLst/>
              <a:ahLst/>
              <a:cxnLst/>
              <a:rect l="l" t="t" r="r" b="b"/>
              <a:pathLst>
                <a:path w="207" h="210" extrusionOk="0">
                  <a:moveTo>
                    <a:pt x="99" y="0"/>
                  </a:moveTo>
                  <a:cubicBezTo>
                    <a:pt x="54" y="0"/>
                    <a:pt x="15" y="43"/>
                    <a:pt x="0" y="90"/>
                  </a:cubicBezTo>
                  <a:lnTo>
                    <a:pt x="0" y="139"/>
                  </a:lnTo>
                  <a:cubicBezTo>
                    <a:pt x="17" y="139"/>
                    <a:pt x="17" y="156"/>
                    <a:pt x="17" y="156"/>
                  </a:cubicBezTo>
                  <a:cubicBezTo>
                    <a:pt x="33" y="193"/>
                    <a:pt x="66" y="193"/>
                    <a:pt x="83" y="209"/>
                  </a:cubicBezTo>
                  <a:cubicBezTo>
                    <a:pt x="136" y="209"/>
                    <a:pt x="206" y="176"/>
                    <a:pt x="206" y="123"/>
                  </a:cubicBezTo>
                  <a:cubicBezTo>
                    <a:pt x="206" y="90"/>
                    <a:pt x="206" y="73"/>
                    <a:pt x="186" y="36"/>
                  </a:cubicBezTo>
                  <a:cubicBezTo>
                    <a:pt x="169" y="20"/>
                    <a:pt x="153" y="3"/>
                    <a:pt x="120" y="3"/>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
            <p:cNvSpPr/>
            <p:nvPr/>
          </p:nvSpPr>
          <p:spPr>
            <a:xfrm>
              <a:off x="4314650" y="3242075"/>
              <a:ext cx="5175" cy="5350"/>
            </a:xfrm>
            <a:custGeom>
              <a:avLst/>
              <a:gdLst/>
              <a:ahLst/>
              <a:cxnLst/>
              <a:rect l="l" t="t" r="r" b="b"/>
              <a:pathLst>
                <a:path w="207" h="214" extrusionOk="0">
                  <a:moveTo>
                    <a:pt x="105" y="0"/>
                  </a:moveTo>
                  <a:cubicBezTo>
                    <a:pt x="77" y="0"/>
                    <a:pt x="48" y="13"/>
                    <a:pt x="21" y="40"/>
                  </a:cubicBezTo>
                  <a:cubicBezTo>
                    <a:pt x="1" y="56"/>
                    <a:pt x="1" y="94"/>
                    <a:pt x="1" y="110"/>
                  </a:cubicBezTo>
                  <a:cubicBezTo>
                    <a:pt x="1" y="127"/>
                    <a:pt x="1" y="127"/>
                    <a:pt x="21" y="143"/>
                  </a:cubicBezTo>
                  <a:cubicBezTo>
                    <a:pt x="21" y="160"/>
                    <a:pt x="38" y="180"/>
                    <a:pt x="38" y="180"/>
                  </a:cubicBezTo>
                  <a:cubicBezTo>
                    <a:pt x="71" y="197"/>
                    <a:pt x="87" y="213"/>
                    <a:pt x="124" y="213"/>
                  </a:cubicBezTo>
                  <a:cubicBezTo>
                    <a:pt x="141" y="197"/>
                    <a:pt x="174" y="197"/>
                    <a:pt x="190" y="160"/>
                  </a:cubicBezTo>
                  <a:cubicBezTo>
                    <a:pt x="207" y="143"/>
                    <a:pt x="207" y="127"/>
                    <a:pt x="207" y="94"/>
                  </a:cubicBezTo>
                  <a:cubicBezTo>
                    <a:pt x="207" y="56"/>
                    <a:pt x="190" y="40"/>
                    <a:pt x="174" y="23"/>
                  </a:cubicBezTo>
                  <a:cubicBezTo>
                    <a:pt x="151" y="9"/>
                    <a:pt x="12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
            <p:cNvSpPr/>
            <p:nvPr/>
          </p:nvSpPr>
          <p:spPr>
            <a:xfrm>
              <a:off x="4325475" y="3252025"/>
              <a:ext cx="6000" cy="5400"/>
            </a:xfrm>
            <a:custGeom>
              <a:avLst/>
              <a:gdLst/>
              <a:ahLst/>
              <a:cxnLst/>
              <a:rect l="l" t="t" r="r" b="b"/>
              <a:pathLst>
                <a:path w="240" h="216" extrusionOk="0">
                  <a:moveTo>
                    <a:pt x="113" y="0"/>
                  </a:moveTo>
                  <a:cubicBezTo>
                    <a:pt x="102" y="0"/>
                    <a:pt x="92" y="2"/>
                    <a:pt x="83" y="5"/>
                  </a:cubicBezTo>
                  <a:cubicBezTo>
                    <a:pt x="33" y="38"/>
                    <a:pt x="0" y="91"/>
                    <a:pt x="33" y="141"/>
                  </a:cubicBezTo>
                  <a:cubicBezTo>
                    <a:pt x="47" y="185"/>
                    <a:pt x="86" y="215"/>
                    <a:pt x="136" y="215"/>
                  </a:cubicBezTo>
                  <a:cubicBezTo>
                    <a:pt x="147" y="215"/>
                    <a:pt x="158" y="214"/>
                    <a:pt x="170" y="211"/>
                  </a:cubicBezTo>
                  <a:cubicBezTo>
                    <a:pt x="223" y="174"/>
                    <a:pt x="240" y="124"/>
                    <a:pt x="223" y="71"/>
                  </a:cubicBezTo>
                  <a:cubicBezTo>
                    <a:pt x="210" y="30"/>
                    <a:pt x="160"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
            <p:cNvSpPr/>
            <p:nvPr/>
          </p:nvSpPr>
          <p:spPr>
            <a:xfrm>
              <a:off x="4330625" y="3226375"/>
              <a:ext cx="5600" cy="5275"/>
            </a:xfrm>
            <a:custGeom>
              <a:avLst/>
              <a:gdLst/>
              <a:ahLst/>
              <a:cxnLst/>
              <a:rect l="l" t="t" r="r" b="b"/>
              <a:pathLst>
                <a:path w="224" h="211" extrusionOk="0">
                  <a:moveTo>
                    <a:pt x="67" y="0"/>
                  </a:moveTo>
                  <a:cubicBezTo>
                    <a:pt x="50" y="17"/>
                    <a:pt x="34" y="33"/>
                    <a:pt x="17" y="50"/>
                  </a:cubicBezTo>
                  <a:cubicBezTo>
                    <a:pt x="1" y="66"/>
                    <a:pt x="1" y="103"/>
                    <a:pt x="17" y="136"/>
                  </a:cubicBezTo>
                  <a:cubicBezTo>
                    <a:pt x="31" y="180"/>
                    <a:pt x="67" y="210"/>
                    <a:pt x="118" y="210"/>
                  </a:cubicBezTo>
                  <a:cubicBezTo>
                    <a:pt x="129" y="210"/>
                    <a:pt x="141" y="209"/>
                    <a:pt x="153" y="206"/>
                  </a:cubicBezTo>
                  <a:cubicBezTo>
                    <a:pt x="207" y="169"/>
                    <a:pt x="223" y="120"/>
                    <a:pt x="207" y="66"/>
                  </a:cubicBezTo>
                  <a:cubicBezTo>
                    <a:pt x="186" y="33"/>
                    <a:pt x="170"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
            <p:cNvSpPr/>
            <p:nvPr/>
          </p:nvSpPr>
          <p:spPr>
            <a:xfrm>
              <a:off x="4326300" y="3237800"/>
              <a:ext cx="6000" cy="5200"/>
            </a:xfrm>
            <a:custGeom>
              <a:avLst/>
              <a:gdLst/>
              <a:ahLst/>
              <a:cxnLst/>
              <a:rect l="l" t="t" r="r" b="b"/>
              <a:pathLst>
                <a:path w="240" h="208" extrusionOk="0">
                  <a:moveTo>
                    <a:pt x="115" y="1"/>
                  </a:moveTo>
                  <a:cubicBezTo>
                    <a:pt x="105" y="1"/>
                    <a:pt x="96" y="2"/>
                    <a:pt x="87" y="5"/>
                  </a:cubicBezTo>
                  <a:cubicBezTo>
                    <a:pt x="33" y="21"/>
                    <a:pt x="0" y="91"/>
                    <a:pt x="17" y="145"/>
                  </a:cubicBezTo>
                  <a:cubicBezTo>
                    <a:pt x="41" y="181"/>
                    <a:pt x="75" y="208"/>
                    <a:pt x="111" y="208"/>
                  </a:cubicBezTo>
                  <a:cubicBezTo>
                    <a:pt x="125" y="208"/>
                    <a:pt x="139" y="204"/>
                    <a:pt x="153" y="194"/>
                  </a:cubicBezTo>
                  <a:cubicBezTo>
                    <a:pt x="207" y="178"/>
                    <a:pt x="240" y="124"/>
                    <a:pt x="223" y="75"/>
                  </a:cubicBezTo>
                  <a:cubicBezTo>
                    <a:pt x="209" y="31"/>
                    <a:pt x="159"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
            <p:cNvSpPr/>
            <p:nvPr/>
          </p:nvSpPr>
          <p:spPr>
            <a:xfrm>
              <a:off x="4331450" y="3209850"/>
              <a:ext cx="5600" cy="5050"/>
            </a:xfrm>
            <a:custGeom>
              <a:avLst/>
              <a:gdLst/>
              <a:ahLst/>
              <a:cxnLst/>
              <a:rect l="l" t="t" r="r" b="b"/>
              <a:pathLst>
                <a:path w="224" h="202" extrusionOk="0">
                  <a:moveTo>
                    <a:pt x="96" y="0"/>
                  </a:moveTo>
                  <a:cubicBezTo>
                    <a:pt x="64" y="0"/>
                    <a:pt x="35" y="13"/>
                    <a:pt x="17" y="43"/>
                  </a:cubicBezTo>
                  <a:cubicBezTo>
                    <a:pt x="1" y="59"/>
                    <a:pt x="1" y="76"/>
                    <a:pt x="1" y="109"/>
                  </a:cubicBezTo>
                  <a:lnTo>
                    <a:pt x="1" y="129"/>
                  </a:lnTo>
                  <a:cubicBezTo>
                    <a:pt x="17" y="146"/>
                    <a:pt x="17" y="162"/>
                    <a:pt x="34" y="179"/>
                  </a:cubicBezTo>
                  <a:cubicBezTo>
                    <a:pt x="58" y="193"/>
                    <a:pt x="84" y="202"/>
                    <a:pt x="110" y="202"/>
                  </a:cubicBezTo>
                  <a:cubicBezTo>
                    <a:pt x="141" y="202"/>
                    <a:pt x="170" y="189"/>
                    <a:pt x="190" y="162"/>
                  </a:cubicBezTo>
                  <a:cubicBezTo>
                    <a:pt x="223" y="109"/>
                    <a:pt x="223" y="59"/>
                    <a:pt x="174" y="26"/>
                  </a:cubicBezTo>
                  <a:cubicBezTo>
                    <a:pt x="149" y="9"/>
                    <a:pt x="12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
            <p:cNvSpPr/>
            <p:nvPr/>
          </p:nvSpPr>
          <p:spPr>
            <a:xfrm>
              <a:off x="4357225" y="3212875"/>
              <a:ext cx="5575" cy="5075"/>
            </a:xfrm>
            <a:custGeom>
              <a:avLst/>
              <a:gdLst/>
              <a:ahLst/>
              <a:cxnLst/>
              <a:rect l="l" t="t" r="r" b="b"/>
              <a:pathLst>
                <a:path w="223" h="203" extrusionOk="0">
                  <a:moveTo>
                    <a:pt x="112" y="0"/>
                  </a:moveTo>
                  <a:cubicBezTo>
                    <a:pt x="98" y="0"/>
                    <a:pt x="83" y="3"/>
                    <a:pt x="70" y="8"/>
                  </a:cubicBezTo>
                  <a:cubicBezTo>
                    <a:pt x="17" y="25"/>
                    <a:pt x="0" y="74"/>
                    <a:pt x="17" y="144"/>
                  </a:cubicBezTo>
                  <a:cubicBezTo>
                    <a:pt x="17" y="144"/>
                    <a:pt x="33" y="161"/>
                    <a:pt x="33" y="177"/>
                  </a:cubicBezTo>
                  <a:cubicBezTo>
                    <a:pt x="59" y="189"/>
                    <a:pt x="83" y="202"/>
                    <a:pt x="112" y="202"/>
                  </a:cubicBezTo>
                  <a:cubicBezTo>
                    <a:pt x="125" y="202"/>
                    <a:pt x="138" y="200"/>
                    <a:pt x="153" y="194"/>
                  </a:cubicBezTo>
                  <a:cubicBezTo>
                    <a:pt x="190" y="177"/>
                    <a:pt x="206" y="144"/>
                    <a:pt x="206" y="111"/>
                  </a:cubicBezTo>
                  <a:cubicBezTo>
                    <a:pt x="223" y="91"/>
                    <a:pt x="206" y="74"/>
                    <a:pt x="206" y="58"/>
                  </a:cubicBezTo>
                  <a:cubicBezTo>
                    <a:pt x="194" y="21"/>
                    <a:pt x="153"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
            <p:cNvSpPr/>
            <p:nvPr/>
          </p:nvSpPr>
          <p:spPr>
            <a:xfrm>
              <a:off x="4383825" y="3127525"/>
              <a:ext cx="2600" cy="5175"/>
            </a:xfrm>
            <a:custGeom>
              <a:avLst/>
              <a:gdLst/>
              <a:ahLst/>
              <a:cxnLst/>
              <a:rect l="l" t="t" r="r" b="b"/>
              <a:pathLst>
                <a:path w="104" h="207" extrusionOk="0">
                  <a:moveTo>
                    <a:pt x="70" y="0"/>
                  </a:moveTo>
                  <a:cubicBezTo>
                    <a:pt x="54" y="21"/>
                    <a:pt x="37" y="37"/>
                    <a:pt x="17" y="54"/>
                  </a:cubicBezTo>
                  <a:cubicBezTo>
                    <a:pt x="0" y="70"/>
                    <a:pt x="0" y="103"/>
                    <a:pt x="17" y="140"/>
                  </a:cubicBezTo>
                  <a:cubicBezTo>
                    <a:pt x="17" y="173"/>
                    <a:pt x="70" y="206"/>
                    <a:pt x="103" y="206"/>
                  </a:cubicBezTo>
                  <a:lnTo>
                    <a:pt x="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
            <p:cNvSpPr/>
            <p:nvPr/>
          </p:nvSpPr>
          <p:spPr>
            <a:xfrm>
              <a:off x="4200450" y="3262450"/>
              <a:ext cx="5175" cy="2175"/>
            </a:xfrm>
            <a:custGeom>
              <a:avLst/>
              <a:gdLst/>
              <a:ahLst/>
              <a:cxnLst/>
              <a:rect l="l" t="t" r="r" b="b"/>
              <a:pathLst>
                <a:path w="207" h="87" extrusionOk="0">
                  <a:moveTo>
                    <a:pt x="120" y="0"/>
                  </a:moveTo>
                  <a:cubicBezTo>
                    <a:pt x="70" y="0"/>
                    <a:pt x="33" y="17"/>
                    <a:pt x="0" y="50"/>
                  </a:cubicBezTo>
                  <a:cubicBezTo>
                    <a:pt x="70" y="66"/>
                    <a:pt x="136" y="87"/>
                    <a:pt x="207" y="87"/>
                  </a:cubicBezTo>
                  <a:cubicBezTo>
                    <a:pt x="207" y="87"/>
                    <a:pt x="190" y="66"/>
                    <a:pt x="190" y="50"/>
                  </a:cubicBezTo>
                  <a:cubicBezTo>
                    <a:pt x="174" y="33"/>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
            <p:cNvSpPr/>
            <p:nvPr/>
          </p:nvSpPr>
          <p:spPr>
            <a:xfrm>
              <a:off x="4086250" y="3216875"/>
              <a:ext cx="1675" cy="1775"/>
            </a:xfrm>
            <a:custGeom>
              <a:avLst/>
              <a:gdLst/>
              <a:ahLst/>
              <a:cxnLst/>
              <a:rect l="l" t="t" r="r" b="b"/>
              <a:pathLst>
                <a:path w="67" h="71" extrusionOk="0">
                  <a:moveTo>
                    <a:pt x="0" y="1"/>
                  </a:moveTo>
                  <a:lnTo>
                    <a:pt x="0" y="1"/>
                  </a:lnTo>
                  <a:cubicBezTo>
                    <a:pt x="17" y="34"/>
                    <a:pt x="50" y="54"/>
                    <a:pt x="66" y="71"/>
                  </a:cubicBezTo>
                  <a:cubicBezTo>
                    <a:pt x="66" y="54"/>
                    <a:pt x="50" y="34"/>
                    <a:pt x="50" y="34"/>
                  </a:cubicBezTo>
                  <a:cubicBezTo>
                    <a:pt x="33" y="17"/>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
            <p:cNvSpPr/>
            <p:nvPr/>
          </p:nvSpPr>
          <p:spPr>
            <a:xfrm>
              <a:off x="4222400" y="3265425"/>
              <a:ext cx="5175" cy="2600"/>
            </a:xfrm>
            <a:custGeom>
              <a:avLst/>
              <a:gdLst/>
              <a:ahLst/>
              <a:cxnLst/>
              <a:rect l="l" t="t" r="r" b="b"/>
              <a:pathLst>
                <a:path w="207" h="104" extrusionOk="0">
                  <a:moveTo>
                    <a:pt x="120" y="1"/>
                  </a:moveTo>
                  <a:cubicBezTo>
                    <a:pt x="104" y="1"/>
                    <a:pt x="83" y="1"/>
                    <a:pt x="67" y="17"/>
                  </a:cubicBezTo>
                  <a:cubicBezTo>
                    <a:pt x="34" y="17"/>
                    <a:pt x="17" y="50"/>
                    <a:pt x="1" y="71"/>
                  </a:cubicBezTo>
                  <a:cubicBezTo>
                    <a:pt x="67" y="87"/>
                    <a:pt x="137" y="87"/>
                    <a:pt x="207" y="104"/>
                  </a:cubicBezTo>
                  <a:lnTo>
                    <a:pt x="207" y="71"/>
                  </a:lnTo>
                  <a:cubicBezTo>
                    <a:pt x="186" y="34"/>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
            <p:cNvSpPr/>
            <p:nvPr/>
          </p:nvSpPr>
          <p:spPr>
            <a:xfrm>
              <a:off x="4139950" y="3245075"/>
              <a:ext cx="4250" cy="2350"/>
            </a:xfrm>
            <a:custGeom>
              <a:avLst/>
              <a:gdLst/>
              <a:ahLst/>
              <a:cxnLst/>
              <a:rect l="l" t="t" r="r" b="b"/>
              <a:pathLst>
                <a:path w="170" h="94" extrusionOk="0">
                  <a:moveTo>
                    <a:pt x="63" y="0"/>
                  </a:moveTo>
                  <a:cubicBezTo>
                    <a:pt x="48" y="0"/>
                    <a:pt x="33" y="2"/>
                    <a:pt x="17" y="7"/>
                  </a:cubicBezTo>
                  <a:lnTo>
                    <a:pt x="0" y="23"/>
                  </a:lnTo>
                  <a:cubicBezTo>
                    <a:pt x="17" y="40"/>
                    <a:pt x="50" y="40"/>
                    <a:pt x="83" y="60"/>
                  </a:cubicBezTo>
                  <a:cubicBezTo>
                    <a:pt x="120" y="77"/>
                    <a:pt x="136" y="77"/>
                    <a:pt x="169" y="93"/>
                  </a:cubicBezTo>
                  <a:cubicBezTo>
                    <a:pt x="169" y="77"/>
                    <a:pt x="169" y="77"/>
                    <a:pt x="153" y="60"/>
                  </a:cubicBezTo>
                  <a:cubicBezTo>
                    <a:pt x="140" y="20"/>
                    <a:pt x="107" y="0"/>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
            <p:cNvSpPr/>
            <p:nvPr/>
          </p:nvSpPr>
          <p:spPr>
            <a:xfrm>
              <a:off x="4299200" y="3262275"/>
              <a:ext cx="5175" cy="4925"/>
            </a:xfrm>
            <a:custGeom>
              <a:avLst/>
              <a:gdLst/>
              <a:ahLst/>
              <a:cxnLst/>
              <a:rect l="l" t="t" r="r" b="b"/>
              <a:pathLst>
                <a:path w="207" h="197" extrusionOk="0">
                  <a:moveTo>
                    <a:pt x="105" y="1"/>
                  </a:moveTo>
                  <a:cubicBezTo>
                    <a:pt x="76" y="1"/>
                    <a:pt x="48" y="13"/>
                    <a:pt x="21" y="40"/>
                  </a:cubicBezTo>
                  <a:cubicBezTo>
                    <a:pt x="0" y="57"/>
                    <a:pt x="0" y="94"/>
                    <a:pt x="0" y="110"/>
                  </a:cubicBezTo>
                  <a:lnTo>
                    <a:pt x="0" y="143"/>
                  </a:lnTo>
                  <a:cubicBezTo>
                    <a:pt x="21" y="160"/>
                    <a:pt x="21" y="176"/>
                    <a:pt x="37" y="176"/>
                  </a:cubicBezTo>
                  <a:lnTo>
                    <a:pt x="54" y="197"/>
                  </a:lnTo>
                  <a:lnTo>
                    <a:pt x="173" y="197"/>
                  </a:lnTo>
                  <a:cubicBezTo>
                    <a:pt x="173" y="176"/>
                    <a:pt x="190" y="176"/>
                    <a:pt x="190" y="176"/>
                  </a:cubicBezTo>
                  <a:cubicBezTo>
                    <a:pt x="206" y="143"/>
                    <a:pt x="206" y="127"/>
                    <a:pt x="206" y="94"/>
                  </a:cubicBezTo>
                  <a:cubicBezTo>
                    <a:pt x="206" y="73"/>
                    <a:pt x="190" y="40"/>
                    <a:pt x="173" y="24"/>
                  </a:cubicBezTo>
                  <a:cubicBezTo>
                    <a:pt x="151" y="9"/>
                    <a:pt x="128"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
            <p:cNvSpPr/>
            <p:nvPr/>
          </p:nvSpPr>
          <p:spPr>
            <a:xfrm>
              <a:off x="4247250" y="3268250"/>
              <a:ext cx="3925" cy="1025"/>
            </a:xfrm>
            <a:custGeom>
              <a:avLst/>
              <a:gdLst/>
              <a:ahLst/>
              <a:cxnLst/>
              <a:rect l="l" t="t" r="r" b="b"/>
              <a:pathLst>
                <a:path w="157" h="41" extrusionOk="0">
                  <a:moveTo>
                    <a:pt x="77" y="1"/>
                  </a:moveTo>
                  <a:cubicBezTo>
                    <a:pt x="64" y="1"/>
                    <a:pt x="51" y="3"/>
                    <a:pt x="37" y="7"/>
                  </a:cubicBezTo>
                  <a:cubicBezTo>
                    <a:pt x="37" y="24"/>
                    <a:pt x="17" y="24"/>
                    <a:pt x="0" y="40"/>
                  </a:cubicBezTo>
                  <a:lnTo>
                    <a:pt x="157" y="40"/>
                  </a:lnTo>
                  <a:cubicBezTo>
                    <a:pt x="145" y="16"/>
                    <a:pt x="113"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
            <p:cNvSpPr/>
            <p:nvPr/>
          </p:nvSpPr>
          <p:spPr>
            <a:xfrm>
              <a:off x="4382175" y="3204400"/>
              <a:ext cx="4250" cy="5100"/>
            </a:xfrm>
            <a:custGeom>
              <a:avLst/>
              <a:gdLst/>
              <a:ahLst/>
              <a:cxnLst/>
              <a:rect l="l" t="t" r="r" b="b"/>
              <a:pathLst>
                <a:path w="170" h="204" extrusionOk="0">
                  <a:moveTo>
                    <a:pt x="83" y="1"/>
                  </a:moveTo>
                  <a:cubicBezTo>
                    <a:pt x="33" y="17"/>
                    <a:pt x="0" y="87"/>
                    <a:pt x="33" y="141"/>
                  </a:cubicBezTo>
                  <a:cubicBezTo>
                    <a:pt x="45" y="177"/>
                    <a:pt x="76" y="204"/>
                    <a:pt x="117" y="204"/>
                  </a:cubicBezTo>
                  <a:cubicBezTo>
                    <a:pt x="133" y="204"/>
                    <a:pt x="151" y="200"/>
                    <a:pt x="169" y="191"/>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
            <p:cNvSpPr/>
            <p:nvPr/>
          </p:nvSpPr>
          <p:spPr>
            <a:xfrm>
              <a:off x="4276925" y="3256350"/>
              <a:ext cx="5175" cy="5425"/>
            </a:xfrm>
            <a:custGeom>
              <a:avLst/>
              <a:gdLst/>
              <a:ahLst/>
              <a:cxnLst/>
              <a:rect l="l" t="t" r="r" b="b"/>
              <a:pathLst>
                <a:path w="207" h="217" extrusionOk="0">
                  <a:moveTo>
                    <a:pt x="87" y="1"/>
                  </a:moveTo>
                  <a:cubicBezTo>
                    <a:pt x="67" y="1"/>
                    <a:pt x="34" y="21"/>
                    <a:pt x="17" y="38"/>
                  </a:cubicBezTo>
                  <a:cubicBezTo>
                    <a:pt x="1" y="71"/>
                    <a:pt x="1" y="87"/>
                    <a:pt x="1" y="124"/>
                  </a:cubicBezTo>
                  <a:lnTo>
                    <a:pt x="1" y="141"/>
                  </a:lnTo>
                  <a:cubicBezTo>
                    <a:pt x="17" y="157"/>
                    <a:pt x="17" y="174"/>
                    <a:pt x="34" y="190"/>
                  </a:cubicBezTo>
                  <a:cubicBezTo>
                    <a:pt x="58" y="207"/>
                    <a:pt x="81" y="217"/>
                    <a:pt x="105" y="217"/>
                  </a:cubicBezTo>
                  <a:cubicBezTo>
                    <a:pt x="133" y="217"/>
                    <a:pt x="161" y="203"/>
                    <a:pt x="190" y="174"/>
                  </a:cubicBezTo>
                  <a:cubicBezTo>
                    <a:pt x="207" y="157"/>
                    <a:pt x="207" y="124"/>
                    <a:pt x="207" y="104"/>
                  </a:cubicBezTo>
                  <a:cubicBezTo>
                    <a:pt x="207" y="71"/>
                    <a:pt x="190" y="54"/>
                    <a:pt x="170" y="38"/>
                  </a:cubicBezTo>
                  <a:cubicBezTo>
                    <a:pt x="137" y="2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
            <p:cNvSpPr/>
            <p:nvPr/>
          </p:nvSpPr>
          <p:spPr>
            <a:xfrm>
              <a:off x="4376500" y="3180700"/>
              <a:ext cx="5175" cy="5275"/>
            </a:xfrm>
            <a:custGeom>
              <a:avLst/>
              <a:gdLst/>
              <a:ahLst/>
              <a:cxnLst/>
              <a:rect l="l" t="t" r="r" b="b"/>
              <a:pathLst>
                <a:path w="207" h="211" extrusionOk="0">
                  <a:moveTo>
                    <a:pt x="97" y="0"/>
                  </a:moveTo>
                  <a:cubicBezTo>
                    <a:pt x="59" y="0"/>
                    <a:pt x="34" y="28"/>
                    <a:pt x="21" y="58"/>
                  </a:cubicBezTo>
                  <a:cubicBezTo>
                    <a:pt x="0" y="75"/>
                    <a:pt x="0" y="75"/>
                    <a:pt x="0" y="91"/>
                  </a:cubicBezTo>
                  <a:lnTo>
                    <a:pt x="0" y="141"/>
                  </a:lnTo>
                  <a:cubicBezTo>
                    <a:pt x="21" y="161"/>
                    <a:pt x="37" y="178"/>
                    <a:pt x="70" y="194"/>
                  </a:cubicBezTo>
                  <a:cubicBezTo>
                    <a:pt x="70" y="194"/>
                    <a:pt x="87" y="194"/>
                    <a:pt x="87" y="211"/>
                  </a:cubicBezTo>
                  <a:cubicBezTo>
                    <a:pt x="157" y="211"/>
                    <a:pt x="206" y="178"/>
                    <a:pt x="206" y="108"/>
                  </a:cubicBezTo>
                  <a:cubicBezTo>
                    <a:pt x="206" y="91"/>
                    <a:pt x="206" y="58"/>
                    <a:pt x="190" y="38"/>
                  </a:cubicBezTo>
                  <a:cubicBezTo>
                    <a:pt x="173" y="21"/>
                    <a:pt x="157" y="5"/>
                    <a:pt x="124" y="5"/>
                  </a:cubicBezTo>
                  <a:cubicBezTo>
                    <a:pt x="114"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
            <p:cNvSpPr/>
            <p:nvPr/>
          </p:nvSpPr>
          <p:spPr>
            <a:xfrm>
              <a:off x="4372675" y="3195275"/>
              <a:ext cx="5175" cy="4925"/>
            </a:xfrm>
            <a:custGeom>
              <a:avLst/>
              <a:gdLst/>
              <a:ahLst/>
              <a:cxnLst/>
              <a:rect l="l" t="t" r="r" b="b"/>
              <a:pathLst>
                <a:path w="207" h="197" extrusionOk="0">
                  <a:moveTo>
                    <a:pt x="97" y="1"/>
                  </a:moveTo>
                  <a:cubicBezTo>
                    <a:pt x="65" y="1"/>
                    <a:pt x="35" y="13"/>
                    <a:pt x="17" y="40"/>
                  </a:cubicBezTo>
                  <a:cubicBezTo>
                    <a:pt x="1" y="57"/>
                    <a:pt x="1" y="73"/>
                    <a:pt x="1" y="110"/>
                  </a:cubicBezTo>
                  <a:lnTo>
                    <a:pt x="1" y="127"/>
                  </a:lnTo>
                  <a:cubicBezTo>
                    <a:pt x="17" y="143"/>
                    <a:pt x="17" y="160"/>
                    <a:pt x="34" y="176"/>
                  </a:cubicBezTo>
                  <a:cubicBezTo>
                    <a:pt x="50" y="197"/>
                    <a:pt x="87" y="197"/>
                    <a:pt x="120" y="197"/>
                  </a:cubicBezTo>
                  <a:cubicBezTo>
                    <a:pt x="137" y="197"/>
                    <a:pt x="174" y="176"/>
                    <a:pt x="190" y="160"/>
                  </a:cubicBezTo>
                  <a:cubicBezTo>
                    <a:pt x="207" y="143"/>
                    <a:pt x="207" y="110"/>
                    <a:pt x="207" y="94"/>
                  </a:cubicBezTo>
                  <a:cubicBezTo>
                    <a:pt x="207" y="57"/>
                    <a:pt x="190" y="40"/>
                    <a:pt x="174" y="24"/>
                  </a:cubicBezTo>
                  <a:cubicBezTo>
                    <a:pt x="150" y="9"/>
                    <a:pt x="122"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
            <p:cNvSpPr/>
            <p:nvPr/>
          </p:nvSpPr>
          <p:spPr>
            <a:xfrm>
              <a:off x="4205200" y="3216050"/>
              <a:ext cx="5575" cy="5175"/>
            </a:xfrm>
            <a:custGeom>
              <a:avLst/>
              <a:gdLst/>
              <a:ahLst/>
              <a:cxnLst/>
              <a:rect l="l" t="t" r="r" b="b"/>
              <a:pathLst>
                <a:path w="223" h="207" extrusionOk="0">
                  <a:moveTo>
                    <a:pt x="136" y="1"/>
                  </a:moveTo>
                  <a:cubicBezTo>
                    <a:pt x="103" y="1"/>
                    <a:pt x="70" y="17"/>
                    <a:pt x="33" y="34"/>
                  </a:cubicBezTo>
                  <a:cubicBezTo>
                    <a:pt x="17" y="50"/>
                    <a:pt x="17" y="67"/>
                    <a:pt x="17" y="87"/>
                  </a:cubicBezTo>
                  <a:cubicBezTo>
                    <a:pt x="0" y="104"/>
                    <a:pt x="17" y="120"/>
                    <a:pt x="17" y="137"/>
                  </a:cubicBezTo>
                  <a:cubicBezTo>
                    <a:pt x="33" y="170"/>
                    <a:pt x="50" y="207"/>
                    <a:pt x="103" y="207"/>
                  </a:cubicBezTo>
                  <a:cubicBezTo>
                    <a:pt x="153" y="207"/>
                    <a:pt x="206" y="170"/>
                    <a:pt x="223" y="120"/>
                  </a:cubicBezTo>
                  <a:cubicBezTo>
                    <a:pt x="223" y="104"/>
                    <a:pt x="223" y="67"/>
                    <a:pt x="206" y="50"/>
                  </a:cubicBezTo>
                  <a:cubicBezTo>
                    <a:pt x="190"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
            <p:cNvSpPr/>
            <p:nvPr/>
          </p:nvSpPr>
          <p:spPr>
            <a:xfrm>
              <a:off x="4368775" y="3222775"/>
              <a:ext cx="5675" cy="5250"/>
            </a:xfrm>
            <a:custGeom>
              <a:avLst/>
              <a:gdLst/>
              <a:ahLst/>
              <a:cxnLst/>
              <a:rect l="l" t="t" r="r" b="b"/>
              <a:pathLst>
                <a:path w="227" h="210" extrusionOk="0">
                  <a:moveTo>
                    <a:pt x="115" y="1"/>
                  </a:moveTo>
                  <a:cubicBezTo>
                    <a:pt x="58" y="1"/>
                    <a:pt x="21" y="47"/>
                    <a:pt x="21" y="90"/>
                  </a:cubicBezTo>
                  <a:cubicBezTo>
                    <a:pt x="0" y="107"/>
                    <a:pt x="21" y="128"/>
                    <a:pt x="21" y="144"/>
                  </a:cubicBezTo>
                  <a:cubicBezTo>
                    <a:pt x="37" y="177"/>
                    <a:pt x="54" y="210"/>
                    <a:pt x="103" y="210"/>
                  </a:cubicBezTo>
                  <a:cubicBezTo>
                    <a:pt x="157" y="210"/>
                    <a:pt x="206" y="177"/>
                    <a:pt x="227" y="128"/>
                  </a:cubicBezTo>
                  <a:cubicBezTo>
                    <a:pt x="227" y="90"/>
                    <a:pt x="227" y="74"/>
                    <a:pt x="206" y="41"/>
                  </a:cubicBezTo>
                  <a:cubicBezTo>
                    <a:pt x="190" y="24"/>
                    <a:pt x="157" y="4"/>
                    <a:pt x="140" y="4"/>
                  </a:cubicBezTo>
                  <a:cubicBezTo>
                    <a:pt x="131" y="2"/>
                    <a:pt x="123"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
            <p:cNvSpPr/>
            <p:nvPr/>
          </p:nvSpPr>
          <p:spPr>
            <a:xfrm>
              <a:off x="4364125" y="3170900"/>
              <a:ext cx="5600" cy="5275"/>
            </a:xfrm>
            <a:custGeom>
              <a:avLst/>
              <a:gdLst/>
              <a:ahLst/>
              <a:cxnLst/>
              <a:rect l="l" t="t" r="r" b="b"/>
              <a:pathLst>
                <a:path w="224" h="211" extrusionOk="0">
                  <a:moveTo>
                    <a:pt x="120" y="1"/>
                  </a:moveTo>
                  <a:cubicBezTo>
                    <a:pt x="67" y="1"/>
                    <a:pt x="17" y="38"/>
                    <a:pt x="1" y="88"/>
                  </a:cubicBezTo>
                  <a:cubicBezTo>
                    <a:pt x="1" y="104"/>
                    <a:pt x="1" y="120"/>
                    <a:pt x="17" y="141"/>
                  </a:cubicBezTo>
                  <a:lnTo>
                    <a:pt x="17" y="174"/>
                  </a:lnTo>
                  <a:cubicBezTo>
                    <a:pt x="34" y="191"/>
                    <a:pt x="67" y="207"/>
                    <a:pt x="83" y="207"/>
                  </a:cubicBezTo>
                  <a:cubicBezTo>
                    <a:pt x="92" y="209"/>
                    <a:pt x="101" y="210"/>
                    <a:pt x="110" y="210"/>
                  </a:cubicBezTo>
                  <a:cubicBezTo>
                    <a:pt x="166" y="210"/>
                    <a:pt x="207" y="167"/>
                    <a:pt x="207" y="120"/>
                  </a:cubicBezTo>
                  <a:cubicBezTo>
                    <a:pt x="223" y="104"/>
                    <a:pt x="207" y="71"/>
                    <a:pt x="186" y="55"/>
                  </a:cubicBezTo>
                  <a:cubicBezTo>
                    <a:pt x="170"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
            <p:cNvSpPr/>
            <p:nvPr/>
          </p:nvSpPr>
          <p:spPr>
            <a:xfrm>
              <a:off x="4378650" y="3153175"/>
              <a:ext cx="6125" cy="5425"/>
            </a:xfrm>
            <a:custGeom>
              <a:avLst/>
              <a:gdLst/>
              <a:ahLst/>
              <a:cxnLst/>
              <a:rect l="l" t="t" r="r" b="b"/>
              <a:pathLst>
                <a:path w="245" h="217" extrusionOk="0">
                  <a:moveTo>
                    <a:pt x="115" y="1"/>
                  </a:moveTo>
                  <a:cubicBezTo>
                    <a:pt x="105" y="1"/>
                    <a:pt x="96" y="2"/>
                    <a:pt x="87" y="5"/>
                  </a:cubicBezTo>
                  <a:cubicBezTo>
                    <a:pt x="38" y="42"/>
                    <a:pt x="1" y="91"/>
                    <a:pt x="38" y="145"/>
                  </a:cubicBezTo>
                  <a:cubicBezTo>
                    <a:pt x="51" y="185"/>
                    <a:pt x="86" y="217"/>
                    <a:pt x="127" y="217"/>
                  </a:cubicBezTo>
                  <a:cubicBezTo>
                    <a:pt x="137" y="217"/>
                    <a:pt x="147" y="215"/>
                    <a:pt x="158" y="211"/>
                  </a:cubicBezTo>
                  <a:cubicBezTo>
                    <a:pt x="224" y="178"/>
                    <a:pt x="244" y="129"/>
                    <a:pt x="224" y="75"/>
                  </a:cubicBezTo>
                  <a:cubicBezTo>
                    <a:pt x="210" y="34"/>
                    <a:pt x="16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
            <p:cNvSpPr/>
            <p:nvPr/>
          </p:nvSpPr>
          <p:spPr>
            <a:xfrm>
              <a:off x="4379575" y="3139050"/>
              <a:ext cx="6025" cy="5200"/>
            </a:xfrm>
            <a:custGeom>
              <a:avLst/>
              <a:gdLst/>
              <a:ahLst/>
              <a:cxnLst/>
              <a:rect l="l" t="t" r="r" b="b"/>
              <a:pathLst>
                <a:path w="241" h="208" extrusionOk="0">
                  <a:moveTo>
                    <a:pt x="111" y="1"/>
                  </a:moveTo>
                  <a:cubicBezTo>
                    <a:pt x="102" y="1"/>
                    <a:pt x="93" y="2"/>
                    <a:pt x="83" y="5"/>
                  </a:cubicBezTo>
                  <a:cubicBezTo>
                    <a:pt x="34" y="22"/>
                    <a:pt x="1" y="92"/>
                    <a:pt x="17" y="141"/>
                  </a:cubicBezTo>
                  <a:cubicBezTo>
                    <a:pt x="41" y="180"/>
                    <a:pt x="76" y="208"/>
                    <a:pt x="112" y="208"/>
                  </a:cubicBezTo>
                  <a:cubicBezTo>
                    <a:pt x="126" y="208"/>
                    <a:pt x="140" y="204"/>
                    <a:pt x="154" y="195"/>
                  </a:cubicBezTo>
                  <a:cubicBezTo>
                    <a:pt x="207" y="178"/>
                    <a:pt x="240" y="125"/>
                    <a:pt x="224" y="75"/>
                  </a:cubicBezTo>
                  <a:cubicBezTo>
                    <a:pt x="193" y="31"/>
                    <a:pt x="154"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
            <p:cNvSpPr/>
            <p:nvPr/>
          </p:nvSpPr>
          <p:spPr>
            <a:xfrm>
              <a:off x="4377000" y="3166150"/>
              <a:ext cx="5200" cy="5275"/>
            </a:xfrm>
            <a:custGeom>
              <a:avLst/>
              <a:gdLst/>
              <a:ahLst/>
              <a:cxnLst/>
              <a:rect l="l" t="t" r="r" b="b"/>
              <a:pathLst>
                <a:path w="208" h="211" extrusionOk="0">
                  <a:moveTo>
                    <a:pt x="105" y="1"/>
                  </a:moveTo>
                  <a:cubicBezTo>
                    <a:pt x="71" y="1"/>
                    <a:pt x="37" y="16"/>
                    <a:pt x="17" y="38"/>
                  </a:cubicBezTo>
                  <a:cubicBezTo>
                    <a:pt x="1" y="71"/>
                    <a:pt x="1" y="88"/>
                    <a:pt x="1" y="125"/>
                  </a:cubicBezTo>
                  <a:lnTo>
                    <a:pt x="1" y="141"/>
                  </a:lnTo>
                  <a:cubicBezTo>
                    <a:pt x="17" y="158"/>
                    <a:pt x="17" y="174"/>
                    <a:pt x="34" y="191"/>
                  </a:cubicBezTo>
                  <a:cubicBezTo>
                    <a:pt x="53" y="205"/>
                    <a:pt x="74" y="211"/>
                    <a:pt x="96" y="211"/>
                  </a:cubicBezTo>
                  <a:cubicBezTo>
                    <a:pt x="131" y="211"/>
                    <a:pt x="166" y="195"/>
                    <a:pt x="186" y="174"/>
                  </a:cubicBezTo>
                  <a:cubicBezTo>
                    <a:pt x="207" y="158"/>
                    <a:pt x="207" y="125"/>
                    <a:pt x="207" y="88"/>
                  </a:cubicBezTo>
                  <a:cubicBezTo>
                    <a:pt x="207" y="71"/>
                    <a:pt x="186" y="38"/>
                    <a:pt x="170" y="22"/>
                  </a:cubicBezTo>
                  <a:cubicBezTo>
                    <a:pt x="150" y="7"/>
                    <a:pt x="128"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
            <p:cNvSpPr/>
            <p:nvPr/>
          </p:nvSpPr>
          <p:spPr>
            <a:xfrm>
              <a:off x="4362375" y="3185125"/>
              <a:ext cx="5600" cy="5200"/>
            </a:xfrm>
            <a:custGeom>
              <a:avLst/>
              <a:gdLst/>
              <a:ahLst/>
              <a:cxnLst/>
              <a:rect l="l" t="t" r="r" b="b"/>
              <a:pathLst>
                <a:path w="224" h="208" extrusionOk="0">
                  <a:moveTo>
                    <a:pt x="137" y="1"/>
                  </a:moveTo>
                  <a:cubicBezTo>
                    <a:pt x="104" y="1"/>
                    <a:pt x="71" y="1"/>
                    <a:pt x="50" y="17"/>
                  </a:cubicBezTo>
                  <a:cubicBezTo>
                    <a:pt x="33" y="34"/>
                    <a:pt x="17" y="50"/>
                    <a:pt x="17" y="87"/>
                  </a:cubicBezTo>
                  <a:cubicBezTo>
                    <a:pt x="0" y="104"/>
                    <a:pt x="17" y="120"/>
                    <a:pt x="17" y="137"/>
                  </a:cubicBezTo>
                  <a:cubicBezTo>
                    <a:pt x="17" y="137"/>
                    <a:pt x="17" y="153"/>
                    <a:pt x="33" y="153"/>
                  </a:cubicBezTo>
                  <a:cubicBezTo>
                    <a:pt x="50" y="191"/>
                    <a:pt x="71" y="191"/>
                    <a:pt x="104" y="207"/>
                  </a:cubicBezTo>
                  <a:cubicBezTo>
                    <a:pt x="153" y="207"/>
                    <a:pt x="207" y="170"/>
                    <a:pt x="223" y="120"/>
                  </a:cubicBezTo>
                  <a:cubicBezTo>
                    <a:pt x="223" y="87"/>
                    <a:pt x="223" y="50"/>
                    <a:pt x="207" y="34"/>
                  </a:cubicBezTo>
                  <a:cubicBezTo>
                    <a:pt x="190"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
            <p:cNvSpPr/>
            <p:nvPr/>
          </p:nvSpPr>
          <p:spPr>
            <a:xfrm>
              <a:off x="4370925" y="3207300"/>
              <a:ext cx="5600" cy="5275"/>
            </a:xfrm>
            <a:custGeom>
              <a:avLst/>
              <a:gdLst/>
              <a:ahLst/>
              <a:cxnLst/>
              <a:rect l="l" t="t" r="r" b="b"/>
              <a:pathLst>
                <a:path w="224" h="211" extrusionOk="0">
                  <a:moveTo>
                    <a:pt x="114" y="0"/>
                  </a:moveTo>
                  <a:cubicBezTo>
                    <a:pt x="105" y="0"/>
                    <a:pt x="96" y="2"/>
                    <a:pt x="87" y="4"/>
                  </a:cubicBezTo>
                  <a:cubicBezTo>
                    <a:pt x="38" y="42"/>
                    <a:pt x="1" y="91"/>
                    <a:pt x="38" y="145"/>
                  </a:cubicBezTo>
                  <a:cubicBezTo>
                    <a:pt x="38" y="161"/>
                    <a:pt x="38" y="178"/>
                    <a:pt x="54" y="178"/>
                  </a:cubicBezTo>
                  <a:cubicBezTo>
                    <a:pt x="87" y="211"/>
                    <a:pt x="120" y="211"/>
                    <a:pt x="157" y="211"/>
                  </a:cubicBezTo>
                  <a:cubicBezTo>
                    <a:pt x="207" y="194"/>
                    <a:pt x="223" y="161"/>
                    <a:pt x="223" y="108"/>
                  </a:cubicBezTo>
                  <a:lnTo>
                    <a:pt x="223" y="75"/>
                  </a:lnTo>
                  <a:cubicBezTo>
                    <a:pt x="210" y="33"/>
                    <a:pt x="161"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
            <p:cNvSpPr/>
            <p:nvPr/>
          </p:nvSpPr>
          <p:spPr>
            <a:xfrm>
              <a:off x="4236100" y="3258825"/>
              <a:ext cx="5600" cy="5150"/>
            </a:xfrm>
            <a:custGeom>
              <a:avLst/>
              <a:gdLst/>
              <a:ahLst/>
              <a:cxnLst/>
              <a:rect l="l" t="t" r="r" b="b"/>
              <a:pathLst>
                <a:path w="224" h="206" extrusionOk="0">
                  <a:moveTo>
                    <a:pt x="112" y="1"/>
                  </a:moveTo>
                  <a:cubicBezTo>
                    <a:pt x="104" y="1"/>
                    <a:pt x="96" y="2"/>
                    <a:pt x="87" y="5"/>
                  </a:cubicBezTo>
                  <a:cubicBezTo>
                    <a:pt x="34" y="25"/>
                    <a:pt x="1" y="91"/>
                    <a:pt x="17" y="145"/>
                  </a:cubicBezTo>
                  <a:cubicBezTo>
                    <a:pt x="34" y="162"/>
                    <a:pt x="34" y="178"/>
                    <a:pt x="50" y="178"/>
                  </a:cubicBezTo>
                  <a:cubicBezTo>
                    <a:pt x="72" y="197"/>
                    <a:pt x="92" y="205"/>
                    <a:pt x="112" y="205"/>
                  </a:cubicBezTo>
                  <a:cubicBezTo>
                    <a:pt x="126" y="205"/>
                    <a:pt x="140" y="201"/>
                    <a:pt x="153" y="195"/>
                  </a:cubicBezTo>
                  <a:cubicBezTo>
                    <a:pt x="191" y="195"/>
                    <a:pt x="224" y="162"/>
                    <a:pt x="224" y="108"/>
                  </a:cubicBezTo>
                  <a:lnTo>
                    <a:pt x="224" y="75"/>
                  </a:lnTo>
                  <a:cubicBezTo>
                    <a:pt x="196" y="34"/>
                    <a:pt x="154"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
            <p:cNvSpPr/>
            <p:nvPr/>
          </p:nvSpPr>
          <p:spPr>
            <a:xfrm>
              <a:off x="4240850" y="3227925"/>
              <a:ext cx="6000" cy="5400"/>
            </a:xfrm>
            <a:custGeom>
              <a:avLst/>
              <a:gdLst/>
              <a:ahLst/>
              <a:cxnLst/>
              <a:rect l="l" t="t" r="r" b="b"/>
              <a:pathLst>
                <a:path w="240" h="216" extrusionOk="0">
                  <a:moveTo>
                    <a:pt x="113" y="0"/>
                  </a:moveTo>
                  <a:cubicBezTo>
                    <a:pt x="104" y="0"/>
                    <a:pt x="95" y="1"/>
                    <a:pt x="87" y="4"/>
                  </a:cubicBezTo>
                  <a:cubicBezTo>
                    <a:pt x="34" y="41"/>
                    <a:pt x="1" y="91"/>
                    <a:pt x="34" y="144"/>
                  </a:cubicBezTo>
                  <a:cubicBezTo>
                    <a:pt x="47" y="184"/>
                    <a:pt x="84" y="216"/>
                    <a:pt x="133" y="216"/>
                  </a:cubicBezTo>
                  <a:cubicBezTo>
                    <a:pt x="145" y="216"/>
                    <a:pt x="157" y="214"/>
                    <a:pt x="170" y="210"/>
                  </a:cubicBezTo>
                  <a:cubicBezTo>
                    <a:pt x="223" y="177"/>
                    <a:pt x="240" y="128"/>
                    <a:pt x="223" y="74"/>
                  </a:cubicBezTo>
                  <a:cubicBezTo>
                    <a:pt x="209" y="33"/>
                    <a:pt x="15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
            <p:cNvSpPr/>
            <p:nvPr/>
          </p:nvSpPr>
          <p:spPr>
            <a:xfrm>
              <a:off x="4239925" y="3246975"/>
              <a:ext cx="5700" cy="5175"/>
            </a:xfrm>
            <a:custGeom>
              <a:avLst/>
              <a:gdLst/>
              <a:ahLst/>
              <a:cxnLst/>
              <a:rect l="l" t="t" r="r" b="b"/>
              <a:pathLst>
                <a:path w="228" h="207" extrusionOk="0">
                  <a:moveTo>
                    <a:pt x="124" y="1"/>
                  </a:moveTo>
                  <a:cubicBezTo>
                    <a:pt x="71" y="1"/>
                    <a:pt x="21" y="34"/>
                    <a:pt x="21" y="87"/>
                  </a:cubicBezTo>
                  <a:cubicBezTo>
                    <a:pt x="0" y="104"/>
                    <a:pt x="0" y="120"/>
                    <a:pt x="21" y="137"/>
                  </a:cubicBezTo>
                  <a:cubicBezTo>
                    <a:pt x="21" y="153"/>
                    <a:pt x="21" y="153"/>
                    <a:pt x="38" y="153"/>
                  </a:cubicBezTo>
                  <a:cubicBezTo>
                    <a:pt x="54" y="190"/>
                    <a:pt x="71" y="207"/>
                    <a:pt x="104" y="207"/>
                  </a:cubicBezTo>
                  <a:cubicBezTo>
                    <a:pt x="157" y="207"/>
                    <a:pt x="207" y="170"/>
                    <a:pt x="227" y="120"/>
                  </a:cubicBezTo>
                  <a:cubicBezTo>
                    <a:pt x="227" y="87"/>
                    <a:pt x="207" y="67"/>
                    <a:pt x="190" y="34"/>
                  </a:cubicBezTo>
                  <a:cubicBezTo>
                    <a:pt x="190" y="17"/>
                    <a:pt x="157"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
            <p:cNvSpPr/>
            <p:nvPr/>
          </p:nvSpPr>
          <p:spPr>
            <a:xfrm>
              <a:off x="4231375" y="3207525"/>
              <a:ext cx="6000" cy="5250"/>
            </a:xfrm>
            <a:custGeom>
              <a:avLst/>
              <a:gdLst/>
              <a:ahLst/>
              <a:cxnLst/>
              <a:rect l="l" t="t" r="r" b="b"/>
              <a:pathLst>
                <a:path w="240" h="210" extrusionOk="0">
                  <a:moveTo>
                    <a:pt x="123" y="1"/>
                  </a:moveTo>
                  <a:cubicBezTo>
                    <a:pt x="107" y="1"/>
                    <a:pt x="89" y="6"/>
                    <a:pt x="70" y="16"/>
                  </a:cubicBezTo>
                  <a:cubicBezTo>
                    <a:pt x="17" y="33"/>
                    <a:pt x="0" y="82"/>
                    <a:pt x="17" y="136"/>
                  </a:cubicBezTo>
                  <a:cubicBezTo>
                    <a:pt x="29" y="185"/>
                    <a:pt x="72" y="209"/>
                    <a:pt x="115" y="209"/>
                  </a:cubicBezTo>
                  <a:cubicBezTo>
                    <a:pt x="129" y="209"/>
                    <a:pt x="144" y="207"/>
                    <a:pt x="157" y="202"/>
                  </a:cubicBezTo>
                  <a:cubicBezTo>
                    <a:pt x="206" y="185"/>
                    <a:pt x="239" y="119"/>
                    <a:pt x="206" y="66"/>
                  </a:cubicBezTo>
                  <a:cubicBezTo>
                    <a:pt x="195" y="30"/>
                    <a:pt x="164"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
            <p:cNvSpPr/>
            <p:nvPr/>
          </p:nvSpPr>
          <p:spPr>
            <a:xfrm>
              <a:off x="4250225" y="3256875"/>
              <a:ext cx="6100" cy="5275"/>
            </a:xfrm>
            <a:custGeom>
              <a:avLst/>
              <a:gdLst/>
              <a:ahLst/>
              <a:cxnLst/>
              <a:rect l="l" t="t" r="r" b="b"/>
              <a:pathLst>
                <a:path w="244" h="211" extrusionOk="0">
                  <a:moveTo>
                    <a:pt x="87" y="0"/>
                  </a:moveTo>
                  <a:cubicBezTo>
                    <a:pt x="54" y="17"/>
                    <a:pt x="38" y="33"/>
                    <a:pt x="38" y="50"/>
                  </a:cubicBezTo>
                  <a:cubicBezTo>
                    <a:pt x="21" y="83"/>
                    <a:pt x="1" y="120"/>
                    <a:pt x="21" y="136"/>
                  </a:cubicBezTo>
                  <a:cubicBezTo>
                    <a:pt x="35" y="178"/>
                    <a:pt x="83" y="211"/>
                    <a:pt x="130" y="211"/>
                  </a:cubicBezTo>
                  <a:cubicBezTo>
                    <a:pt x="139" y="211"/>
                    <a:pt x="149" y="209"/>
                    <a:pt x="157" y="207"/>
                  </a:cubicBezTo>
                  <a:cubicBezTo>
                    <a:pt x="207" y="186"/>
                    <a:pt x="244" y="120"/>
                    <a:pt x="228" y="66"/>
                  </a:cubicBezTo>
                  <a:cubicBezTo>
                    <a:pt x="207"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
            <p:cNvSpPr/>
            <p:nvPr/>
          </p:nvSpPr>
          <p:spPr>
            <a:xfrm>
              <a:off x="4230550" y="3235650"/>
              <a:ext cx="6000" cy="5225"/>
            </a:xfrm>
            <a:custGeom>
              <a:avLst/>
              <a:gdLst/>
              <a:ahLst/>
              <a:cxnLst/>
              <a:rect l="l" t="t" r="r" b="b"/>
              <a:pathLst>
                <a:path w="240" h="209" extrusionOk="0">
                  <a:moveTo>
                    <a:pt x="99" y="0"/>
                  </a:moveTo>
                  <a:cubicBezTo>
                    <a:pt x="89" y="0"/>
                    <a:pt x="78" y="2"/>
                    <a:pt x="66" y="4"/>
                  </a:cubicBezTo>
                  <a:cubicBezTo>
                    <a:pt x="17" y="25"/>
                    <a:pt x="0" y="91"/>
                    <a:pt x="17" y="144"/>
                  </a:cubicBezTo>
                  <a:cubicBezTo>
                    <a:pt x="29" y="180"/>
                    <a:pt x="68" y="209"/>
                    <a:pt x="107" y="209"/>
                  </a:cubicBezTo>
                  <a:cubicBezTo>
                    <a:pt x="123" y="209"/>
                    <a:pt x="139" y="204"/>
                    <a:pt x="153" y="194"/>
                  </a:cubicBezTo>
                  <a:cubicBezTo>
                    <a:pt x="206" y="177"/>
                    <a:pt x="239" y="128"/>
                    <a:pt x="206" y="74"/>
                  </a:cubicBezTo>
                  <a:cubicBezTo>
                    <a:pt x="193" y="33"/>
                    <a:pt x="153"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
            <p:cNvSpPr/>
            <p:nvPr/>
          </p:nvSpPr>
          <p:spPr>
            <a:xfrm>
              <a:off x="4251150" y="3240325"/>
              <a:ext cx="5600" cy="5100"/>
            </a:xfrm>
            <a:custGeom>
              <a:avLst/>
              <a:gdLst/>
              <a:ahLst/>
              <a:cxnLst/>
              <a:rect l="l" t="t" r="r" b="b"/>
              <a:pathLst>
                <a:path w="224" h="204" extrusionOk="0">
                  <a:moveTo>
                    <a:pt x="111" y="1"/>
                  </a:moveTo>
                  <a:cubicBezTo>
                    <a:pt x="82" y="1"/>
                    <a:pt x="52" y="14"/>
                    <a:pt x="34" y="44"/>
                  </a:cubicBezTo>
                  <a:cubicBezTo>
                    <a:pt x="17" y="60"/>
                    <a:pt x="1" y="77"/>
                    <a:pt x="1" y="110"/>
                  </a:cubicBezTo>
                  <a:cubicBezTo>
                    <a:pt x="17" y="126"/>
                    <a:pt x="17" y="126"/>
                    <a:pt x="17" y="147"/>
                  </a:cubicBezTo>
                  <a:cubicBezTo>
                    <a:pt x="17" y="164"/>
                    <a:pt x="34" y="164"/>
                    <a:pt x="50" y="180"/>
                  </a:cubicBezTo>
                  <a:cubicBezTo>
                    <a:pt x="67" y="195"/>
                    <a:pt x="90" y="203"/>
                    <a:pt x="113" y="203"/>
                  </a:cubicBezTo>
                  <a:cubicBezTo>
                    <a:pt x="141" y="203"/>
                    <a:pt x="170" y="191"/>
                    <a:pt x="191" y="164"/>
                  </a:cubicBezTo>
                  <a:cubicBezTo>
                    <a:pt x="223" y="126"/>
                    <a:pt x="223" y="60"/>
                    <a:pt x="170" y="23"/>
                  </a:cubicBezTo>
                  <a:cubicBezTo>
                    <a:pt x="155" y="9"/>
                    <a:pt x="134"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
            <p:cNvSpPr/>
            <p:nvPr/>
          </p:nvSpPr>
          <p:spPr>
            <a:xfrm>
              <a:off x="4243425" y="3214600"/>
              <a:ext cx="5600" cy="5300"/>
            </a:xfrm>
            <a:custGeom>
              <a:avLst/>
              <a:gdLst/>
              <a:ahLst/>
              <a:cxnLst/>
              <a:rect l="l" t="t" r="r" b="b"/>
              <a:pathLst>
                <a:path w="224" h="212" extrusionOk="0">
                  <a:moveTo>
                    <a:pt x="103" y="1"/>
                  </a:moveTo>
                  <a:cubicBezTo>
                    <a:pt x="51" y="1"/>
                    <a:pt x="17" y="34"/>
                    <a:pt x="17" y="92"/>
                  </a:cubicBezTo>
                  <a:cubicBezTo>
                    <a:pt x="1" y="108"/>
                    <a:pt x="1" y="125"/>
                    <a:pt x="17" y="145"/>
                  </a:cubicBezTo>
                  <a:cubicBezTo>
                    <a:pt x="17" y="145"/>
                    <a:pt x="17" y="162"/>
                    <a:pt x="34" y="162"/>
                  </a:cubicBezTo>
                  <a:cubicBezTo>
                    <a:pt x="50" y="178"/>
                    <a:pt x="67" y="195"/>
                    <a:pt x="104" y="211"/>
                  </a:cubicBezTo>
                  <a:cubicBezTo>
                    <a:pt x="153" y="211"/>
                    <a:pt x="207" y="178"/>
                    <a:pt x="223" y="125"/>
                  </a:cubicBezTo>
                  <a:cubicBezTo>
                    <a:pt x="223" y="92"/>
                    <a:pt x="207" y="59"/>
                    <a:pt x="207" y="42"/>
                  </a:cubicBezTo>
                  <a:cubicBezTo>
                    <a:pt x="190" y="22"/>
                    <a:pt x="153" y="5"/>
                    <a:pt x="137" y="5"/>
                  </a:cubicBezTo>
                  <a:cubicBezTo>
                    <a:pt x="125" y="2"/>
                    <a:pt x="113"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
            <p:cNvSpPr/>
            <p:nvPr/>
          </p:nvSpPr>
          <p:spPr>
            <a:xfrm>
              <a:off x="4247650" y="3201725"/>
              <a:ext cx="5700" cy="5275"/>
            </a:xfrm>
            <a:custGeom>
              <a:avLst/>
              <a:gdLst/>
              <a:ahLst/>
              <a:cxnLst/>
              <a:rect l="l" t="t" r="r" b="b"/>
              <a:pathLst>
                <a:path w="228" h="211" extrusionOk="0">
                  <a:moveTo>
                    <a:pt x="97" y="1"/>
                  </a:moveTo>
                  <a:cubicBezTo>
                    <a:pt x="55" y="1"/>
                    <a:pt x="18" y="33"/>
                    <a:pt x="1" y="91"/>
                  </a:cubicBezTo>
                  <a:lnTo>
                    <a:pt x="1" y="145"/>
                  </a:lnTo>
                  <a:cubicBezTo>
                    <a:pt x="21" y="145"/>
                    <a:pt x="21" y="161"/>
                    <a:pt x="21" y="161"/>
                  </a:cubicBezTo>
                  <a:cubicBezTo>
                    <a:pt x="38" y="178"/>
                    <a:pt x="71" y="194"/>
                    <a:pt x="87" y="211"/>
                  </a:cubicBezTo>
                  <a:cubicBezTo>
                    <a:pt x="124" y="211"/>
                    <a:pt x="141" y="194"/>
                    <a:pt x="174" y="178"/>
                  </a:cubicBezTo>
                  <a:cubicBezTo>
                    <a:pt x="190" y="178"/>
                    <a:pt x="207" y="145"/>
                    <a:pt x="207" y="124"/>
                  </a:cubicBezTo>
                  <a:cubicBezTo>
                    <a:pt x="227" y="58"/>
                    <a:pt x="174" y="5"/>
                    <a:pt x="124" y="5"/>
                  </a:cubicBezTo>
                  <a:cubicBezTo>
                    <a:pt x="115" y="2"/>
                    <a:pt x="106"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
            <p:cNvSpPr/>
            <p:nvPr/>
          </p:nvSpPr>
          <p:spPr>
            <a:xfrm>
              <a:off x="4216325" y="3241825"/>
              <a:ext cx="5175" cy="5175"/>
            </a:xfrm>
            <a:custGeom>
              <a:avLst/>
              <a:gdLst/>
              <a:ahLst/>
              <a:cxnLst/>
              <a:rect l="l" t="t" r="r" b="b"/>
              <a:pathLst>
                <a:path w="207" h="207" extrusionOk="0">
                  <a:moveTo>
                    <a:pt x="120" y="0"/>
                  </a:moveTo>
                  <a:cubicBezTo>
                    <a:pt x="70" y="0"/>
                    <a:pt x="37" y="17"/>
                    <a:pt x="17" y="66"/>
                  </a:cubicBezTo>
                  <a:cubicBezTo>
                    <a:pt x="0" y="66"/>
                    <a:pt x="0" y="66"/>
                    <a:pt x="0" y="87"/>
                  </a:cubicBezTo>
                  <a:lnTo>
                    <a:pt x="0" y="137"/>
                  </a:lnTo>
                  <a:cubicBezTo>
                    <a:pt x="17" y="153"/>
                    <a:pt x="37" y="190"/>
                    <a:pt x="70" y="190"/>
                  </a:cubicBezTo>
                  <a:cubicBezTo>
                    <a:pt x="70" y="207"/>
                    <a:pt x="87" y="207"/>
                    <a:pt x="87" y="207"/>
                  </a:cubicBezTo>
                  <a:cubicBezTo>
                    <a:pt x="157" y="207"/>
                    <a:pt x="206" y="170"/>
                    <a:pt x="206" y="120"/>
                  </a:cubicBezTo>
                  <a:cubicBezTo>
                    <a:pt x="206" y="87"/>
                    <a:pt x="206" y="66"/>
                    <a:pt x="190" y="33"/>
                  </a:cubicBezTo>
                  <a:cubicBezTo>
                    <a:pt x="173"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
            <p:cNvSpPr/>
            <p:nvPr/>
          </p:nvSpPr>
          <p:spPr>
            <a:xfrm>
              <a:off x="4216725" y="3227450"/>
              <a:ext cx="5175" cy="5075"/>
            </a:xfrm>
            <a:custGeom>
              <a:avLst/>
              <a:gdLst/>
              <a:ahLst/>
              <a:cxnLst/>
              <a:rect l="l" t="t" r="r" b="b"/>
              <a:pathLst>
                <a:path w="207" h="203" extrusionOk="0">
                  <a:moveTo>
                    <a:pt x="102" y="0"/>
                  </a:moveTo>
                  <a:cubicBezTo>
                    <a:pt x="70" y="0"/>
                    <a:pt x="40" y="14"/>
                    <a:pt x="21" y="44"/>
                  </a:cubicBezTo>
                  <a:cubicBezTo>
                    <a:pt x="1" y="60"/>
                    <a:pt x="1" y="77"/>
                    <a:pt x="1" y="110"/>
                  </a:cubicBezTo>
                  <a:lnTo>
                    <a:pt x="1" y="147"/>
                  </a:lnTo>
                  <a:cubicBezTo>
                    <a:pt x="21" y="163"/>
                    <a:pt x="21" y="163"/>
                    <a:pt x="38" y="180"/>
                  </a:cubicBezTo>
                  <a:cubicBezTo>
                    <a:pt x="60" y="195"/>
                    <a:pt x="83" y="203"/>
                    <a:pt x="106" y="203"/>
                  </a:cubicBezTo>
                  <a:cubicBezTo>
                    <a:pt x="135" y="203"/>
                    <a:pt x="163" y="190"/>
                    <a:pt x="190" y="163"/>
                  </a:cubicBezTo>
                  <a:cubicBezTo>
                    <a:pt x="207" y="147"/>
                    <a:pt x="207" y="110"/>
                    <a:pt x="207" y="93"/>
                  </a:cubicBezTo>
                  <a:cubicBezTo>
                    <a:pt x="207" y="60"/>
                    <a:pt x="190" y="44"/>
                    <a:pt x="174" y="23"/>
                  </a:cubicBezTo>
                  <a:cubicBezTo>
                    <a:pt x="152" y="9"/>
                    <a:pt x="12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
            <p:cNvSpPr/>
            <p:nvPr/>
          </p:nvSpPr>
          <p:spPr>
            <a:xfrm>
              <a:off x="4310425" y="3205150"/>
              <a:ext cx="6000" cy="5050"/>
            </a:xfrm>
            <a:custGeom>
              <a:avLst/>
              <a:gdLst/>
              <a:ahLst/>
              <a:cxnLst/>
              <a:rect l="l" t="t" r="r" b="b"/>
              <a:pathLst>
                <a:path w="240" h="202" extrusionOk="0">
                  <a:moveTo>
                    <a:pt x="126" y="0"/>
                  </a:moveTo>
                  <a:cubicBezTo>
                    <a:pt x="113" y="0"/>
                    <a:pt x="99" y="3"/>
                    <a:pt x="87" y="8"/>
                  </a:cubicBezTo>
                  <a:cubicBezTo>
                    <a:pt x="34" y="24"/>
                    <a:pt x="1" y="90"/>
                    <a:pt x="17" y="144"/>
                  </a:cubicBezTo>
                  <a:cubicBezTo>
                    <a:pt x="41" y="181"/>
                    <a:pt x="77" y="201"/>
                    <a:pt x="114" y="201"/>
                  </a:cubicBezTo>
                  <a:cubicBezTo>
                    <a:pt x="127" y="201"/>
                    <a:pt x="140" y="199"/>
                    <a:pt x="153" y="194"/>
                  </a:cubicBezTo>
                  <a:cubicBezTo>
                    <a:pt x="207" y="177"/>
                    <a:pt x="240" y="128"/>
                    <a:pt x="223" y="74"/>
                  </a:cubicBezTo>
                  <a:cubicBezTo>
                    <a:pt x="211" y="24"/>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
            <p:cNvSpPr/>
            <p:nvPr/>
          </p:nvSpPr>
          <p:spPr>
            <a:xfrm>
              <a:off x="4212500" y="3256225"/>
              <a:ext cx="5175" cy="5300"/>
            </a:xfrm>
            <a:custGeom>
              <a:avLst/>
              <a:gdLst/>
              <a:ahLst/>
              <a:cxnLst/>
              <a:rect l="l" t="t" r="r" b="b"/>
              <a:pathLst>
                <a:path w="207" h="212" extrusionOk="0">
                  <a:moveTo>
                    <a:pt x="95" y="0"/>
                  </a:moveTo>
                  <a:cubicBezTo>
                    <a:pt x="64" y="0"/>
                    <a:pt x="35" y="14"/>
                    <a:pt x="17" y="43"/>
                  </a:cubicBezTo>
                  <a:cubicBezTo>
                    <a:pt x="1" y="59"/>
                    <a:pt x="1" y="92"/>
                    <a:pt x="1" y="109"/>
                  </a:cubicBezTo>
                  <a:lnTo>
                    <a:pt x="1" y="146"/>
                  </a:lnTo>
                  <a:cubicBezTo>
                    <a:pt x="17" y="162"/>
                    <a:pt x="17" y="179"/>
                    <a:pt x="34" y="179"/>
                  </a:cubicBezTo>
                  <a:cubicBezTo>
                    <a:pt x="50" y="195"/>
                    <a:pt x="87" y="212"/>
                    <a:pt x="120" y="212"/>
                  </a:cubicBezTo>
                  <a:cubicBezTo>
                    <a:pt x="137" y="195"/>
                    <a:pt x="170" y="195"/>
                    <a:pt x="190" y="162"/>
                  </a:cubicBezTo>
                  <a:cubicBezTo>
                    <a:pt x="207" y="146"/>
                    <a:pt x="207" y="129"/>
                    <a:pt x="207" y="92"/>
                  </a:cubicBezTo>
                  <a:cubicBezTo>
                    <a:pt x="207" y="59"/>
                    <a:pt x="190" y="43"/>
                    <a:pt x="170" y="26"/>
                  </a:cubicBezTo>
                  <a:cubicBezTo>
                    <a:pt x="147" y="10"/>
                    <a:pt x="121"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
            <p:cNvSpPr/>
            <p:nvPr/>
          </p:nvSpPr>
          <p:spPr>
            <a:xfrm>
              <a:off x="4207775" y="3204375"/>
              <a:ext cx="5175" cy="5200"/>
            </a:xfrm>
            <a:custGeom>
              <a:avLst/>
              <a:gdLst/>
              <a:ahLst/>
              <a:cxnLst/>
              <a:rect l="l" t="t" r="r" b="b"/>
              <a:pathLst>
                <a:path w="207" h="208" extrusionOk="0">
                  <a:moveTo>
                    <a:pt x="109" y="1"/>
                  </a:moveTo>
                  <a:cubicBezTo>
                    <a:pt x="72" y="1"/>
                    <a:pt x="37" y="16"/>
                    <a:pt x="17" y="39"/>
                  </a:cubicBezTo>
                  <a:cubicBezTo>
                    <a:pt x="0" y="55"/>
                    <a:pt x="0" y="88"/>
                    <a:pt x="0" y="121"/>
                  </a:cubicBezTo>
                  <a:lnTo>
                    <a:pt x="0" y="142"/>
                  </a:lnTo>
                  <a:cubicBezTo>
                    <a:pt x="17" y="159"/>
                    <a:pt x="17" y="175"/>
                    <a:pt x="33" y="192"/>
                  </a:cubicBezTo>
                  <a:cubicBezTo>
                    <a:pt x="50" y="208"/>
                    <a:pt x="87" y="208"/>
                    <a:pt x="120" y="208"/>
                  </a:cubicBezTo>
                  <a:cubicBezTo>
                    <a:pt x="136" y="208"/>
                    <a:pt x="173" y="192"/>
                    <a:pt x="190" y="175"/>
                  </a:cubicBezTo>
                  <a:cubicBezTo>
                    <a:pt x="206" y="142"/>
                    <a:pt x="206" y="121"/>
                    <a:pt x="206" y="88"/>
                  </a:cubicBezTo>
                  <a:cubicBezTo>
                    <a:pt x="206" y="72"/>
                    <a:pt x="190" y="39"/>
                    <a:pt x="173" y="18"/>
                  </a:cubicBezTo>
                  <a:cubicBezTo>
                    <a:pt x="153" y="6"/>
                    <a:pt x="131"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
            <p:cNvSpPr/>
            <p:nvPr/>
          </p:nvSpPr>
          <p:spPr>
            <a:xfrm>
              <a:off x="4254150" y="3226375"/>
              <a:ext cx="5600" cy="5250"/>
            </a:xfrm>
            <a:custGeom>
              <a:avLst/>
              <a:gdLst/>
              <a:ahLst/>
              <a:cxnLst/>
              <a:rect l="l" t="t" r="r" b="b"/>
              <a:pathLst>
                <a:path w="224" h="210" extrusionOk="0">
                  <a:moveTo>
                    <a:pt x="120" y="0"/>
                  </a:moveTo>
                  <a:cubicBezTo>
                    <a:pt x="71" y="0"/>
                    <a:pt x="17" y="33"/>
                    <a:pt x="0" y="87"/>
                  </a:cubicBezTo>
                  <a:cubicBezTo>
                    <a:pt x="0" y="103"/>
                    <a:pt x="0" y="120"/>
                    <a:pt x="17" y="136"/>
                  </a:cubicBezTo>
                  <a:lnTo>
                    <a:pt x="17" y="169"/>
                  </a:lnTo>
                  <a:cubicBezTo>
                    <a:pt x="33" y="190"/>
                    <a:pt x="71" y="206"/>
                    <a:pt x="87" y="206"/>
                  </a:cubicBezTo>
                  <a:cubicBezTo>
                    <a:pt x="95" y="208"/>
                    <a:pt x="103" y="209"/>
                    <a:pt x="111" y="209"/>
                  </a:cubicBezTo>
                  <a:cubicBezTo>
                    <a:pt x="166" y="209"/>
                    <a:pt x="207" y="163"/>
                    <a:pt x="207" y="120"/>
                  </a:cubicBezTo>
                  <a:cubicBezTo>
                    <a:pt x="223" y="103"/>
                    <a:pt x="207" y="66"/>
                    <a:pt x="190" y="50"/>
                  </a:cubicBezTo>
                  <a:cubicBezTo>
                    <a:pt x="174" y="1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
            <p:cNvSpPr/>
            <p:nvPr/>
          </p:nvSpPr>
          <p:spPr>
            <a:xfrm>
              <a:off x="4223650" y="3188650"/>
              <a:ext cx="5575" cy="5175"/>
            </a:xfrm>
            <a:custGeom>
              <a:avLst/>
              <a:gdLst/>
              <a:ahLst/>
              <a:cxnLst/>
              <a:rect l="l" t="t" r="r" b="b"/>
              <a:pathLst>
                <a:path w="223" h="207" extrusionOk="0">
                  <a:moveTo>
                    <a:pt x="103" y="0"/>
                  </a:moveTo>
                  <a:cubicBezTo>
                    <a:pt x="91" y="0"/>
                    <a:pt x="78" y="4"/>
                    <a:pt x="70" y="12"/>
                  </a:cubicBezTo>
                  <a:cubicBezTo>
                    <a:pt x="54" y="12"/>
                    <a:pt x="33" y="29"/>
                    <a:pt x="17" y="50"/>
                  </a:cubicBezTo>
                  <a:cubicBezTo>
                    <a:pt x="0" y="83"/>
                    <a:pt x="0" y="116"/>
                    <a:pt x="17" y="132"/>
                  </a:cubicBezTo>
                  <a:cubicBezTo>
                    <a:pt x="30" y="176"/>
                    <a:pt x="69" y="206"/>
                    <a:pt x="110" y="206"/>
                  </a:cubicBezTo>
                  <a:cubicBezTo>
                    <a:pt x="119" y="206"/>
                    <a:pt x="127" y="205"/>
                    <a:pt x="136" y="202"/>
                  </a:cubicBezTo>
                  <a:cubicBezTo>
                    <a:pt x="206" y="186"/>
                    <a:pt x="223" y="116"/>
                    <a:pt x="206" y="66"/>
                  </a:cubicBezTo>
                  <a:cubicBezTo>
                    <a:pt x="190" y="29"/>
                    <a:pt x="173" y="12"/>
                    <a:pt x="136" y="12"/>
                  </a:cubicBezTo>
                  <a:cubicBezTo>
                    <a:pt x="128" y="4"/>
                    <a:pt x="115"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
            <p:cNvSpPr/>
            <p:nvPr/>
          </p:nvSpPr>
          <p:spPr>
            <a:xfrm>
              <a:off x="4218475" y="3214575"/>
              <a:ext cx="6025" cy="5050"/>
            </a:xfrm>
            <a:custGeom>
              <a:avLst/>
              <a:gdLst/>
              <a:ahLst/>
              <a:cxnLst/>
              <a:rect l="l" t="t" r="r" b="b"/>
              <a:pathLst>
                <a:path w="241" h="202" extrusionOk="0">
                  <a:moveTo>
                    <a:pt x="127" y="0"/>
                  </a:moveTo>
                  <a:cubicBezTo>
                    <a:pt x="113" y="0"/>
                    <a:pt x="100" y="2"/>
                    <a:pt x="87" y="6"/>
                  </a:cubicBezTo>
                  <a:cubicBezTo>
                    <a:pt x="34" y="23"/>
                    <a:pt x="1" y="76"/>
                    <a:pt x="17" y="146"/>
                  </a:cubicBezTo>
                  <a:cubicBezTo>
                    <a:pt x="45" y="183"/>
                    <a:pt x="80" y="202"/>
                    <a:pt x="118" y="202"/>
                  </a:cubicBezTo>
                  <a:cubicBezTo>
                    <a:pt x="131" y="202"/>
                    <a:pt x="144" y="200"/>
                    <a:pt x="158" y="196"/>
                  </a:cubicBezTo>
                  <a:cubicBezTo>
                    <a:pt x="224" y="179"/>
                    <a:pt x="240" y="109"/>
                    <a:pt x="224" y="60"/>
                  </a:cubicBez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
            <p:cNvSpPr/>
            <p:nvPr/>
          </p:nvSpPr>
          <p:spPr>
            <a:xfrm>
              <a:off x="4219300" y="3200225"/>
              <a:ext cx="6125" cy="5225"/>
            </a:xfrm>
            <a:custGeom>
              <a:avLst/>
              <a:gdLst/>
              <a:ahLst/>
              <a:cxnLst/>
              <a:rect l="l" t="t" r="r" b="b"/>
              <a:pathLst>
                <a:path w="245" h="209" extrusionOk="0">
                  <a:moveTo>
                    <a:pt x="132" y="0"/>
                  </a:moveTo>
                  <a:cubicBezTo>
                    <a:pt x="118" y="0"/>
                    <a:pt x="103" y="5"/>
                    <a:pt x="87" y="15"/>
                  </a:cubicBezTo>
                  <a:cubicBezTo>
                    <a:pt x="38" y="32"/>
                    <a:pt x="1" y="81"/>
                    <a:pt x="21" y="135"/>
                  </a:cubicBezTo>
                  <a:cubicBezTo>
                    <a:pt x="49" y="176"/>
                    <a:pt x="88" y="209"/>
                    <a:pt x="132" y="209"/>
                  </a:cubicBezTo>
                  <a:cubicBezTo>
                    <a:pt x="140" y="209"/>
                    <a:pt x="149" y="208"/>
                    <a:pt x="158" y="205"/>
                  </a:cubicBezTo>
                  <a:cubicBezTo>
                    <a:pt x="207" y="184"/>
                    <a:pt x="244" y="118"/>
                    <a:pt x="228" y="65"/>
                  </a:cubicBezTo>
                  <a:cubicBezTo>
                    <a:pt x="201" y="29"/>
                    <a:pt x="168"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
            <p:cNvSpPr/>
            <p:nvPr/>
          </p:nvSpPr>
          <p:spPr>
            <a:xfrm>
              <a:off x="4225800" y="3252125"/>
              <a:ext cx="5600" cy="5300"/>
            </a:xfrm>
            <a:custGeom>
              <a:avLst/>
              <a:gdLst/>
              <a:ahLst/>
              <a:cxnLst/>
              <a:rect l="l" t="t" r="r" b="b"/>
              <a:pathLst>
                <a:path w="224" h="212" extrusionOk="0">
                  <a:moveTo>
                    <a:pt x="120" y="1"/>
                  </a:moveTo>
                  <a:cubicBezTo>
                    <a:pt x="104" y="1"/>
                    <a:pt x="71" y="17"/>
                    <a:pt x="50" y="34"/>
                  </a:cubicBezTo>
                  <a:cubicBezTo>
                    <a:pt x="34" y="34"/>
                    <a:pt x="17" y="67"/>
                    <a:pt x="1" y="87"/>
                  </a:cubicBezTo>
                  <a:cubicBezTo>
                    <a:pt x="1" y="120"/>
                    <a:pt x="1" y="137"/>
                    <a:pt x="17" y="153"/>
                  </a:cubicBezTo>
                  <a:lnTo>
                    <a:pt x="34" y="170"/>
                  </a:lnTo>
                  <a:cubicBezTo>
                    <a:pt x="50" y="190"/>
                    <a:pt x="71" y="207"/>
                    <a:pt x="104" y="207"/>
                  </a:cubicBezTo>
                  <a:cubicBezTo>
                    <a:pt x="112" y="210"/>
                    <a:pt x="121" y="211"/>
                    <a:pt x="129" y="211"/>
                  </a:cubicBezTo>
                  <a:cubicBezTo>
                    <a:pt x="170" y="211"/>
                    <a:pt x="210" y="178"/>
                    <a:pt x="223" y="120"/>
                  </a:cubicBezTo>
                  <a:cubicBezTo>
                    <a:pt x="223" y="104"/>
                    <a:pt x="207" y="67"/>
                    <a:pt x="190" y="50"/>
                  </a:cubicBezTo>
                  <a:cubicBezTo>
                    <a:pt x="174"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
            <p:cNvSpPr/>
            <p:nvPr/>
          </p:nvSpPr>
          <p:spPr>
            <a:xfrm>
              <a:off x="4288875" y="3253375"/>
              <a:ext cx="5175" cy="5250"/>
            </a:xfrm>
            <a:custGeom>
              <a:avLst/>
              <a:gdLst/>
              <a:ahLst/>
              <a:cxnLst/>
              <a:rect l="l" t="t" r="r" b="b"/>
              <a:pathLst>
                <a:path w="207" h="210" extrusionOk="0">
                  <a:moveTo>
                    <a:pt x="125" y="0"/>
                  </a:moveTo>
                  <a:cubicBezTo>
                    <a:pt x="71" y="0"/>
                    <a:pt x="21" y="37"/>
                    <a:pt x="1" y="87"/>
                  </a:cubicBezTo>
                  <a:lnTo>
                    <a:pt x="1" y="140"/>
                  </a:lnTo>
                  <a:cubicBezTo>
                    <a:pt x="21" y="173"/>
                    <a:pt x="54" y="206"/>
                    <a:pt x="87" y="206"/>
                  </a:cubicBezTo>
                  <a:cubicBezTo>
                    <a:pt x="97" y="209"/>
                    <a:pt x="106" y="210"/>
                    <a:pt x="114" y="210"/>
                  </a:cubicBezTo>
                  <a:cubicBezTo>
                    <a:pt x="170" y="210"/>
                    <a:pt x="207" y="166"/>
                    <a:pt x="207" y="120"/>
                  </a:cubicBezTo>
                  <a:cubicBezTo>
                    <a:pt x="207" y="87"/>
                    <a:pt x="207" y="70"/>
                    <a:pt x="190" y="54"/>
                  </a:cubicBezTo>
                  <a:cubicBezTo>
                    <a:pt x="174" y="17"/>
                    <a:pt x="158"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
            <p:cNvSpPr/>
            <p:nvPr/>
          </p:nvSpPr>
          <p:spPr>
            <a:xfrm>
              <a:off x="4292400" y="3225700"/>
              <a:ext cx="5575" cy="5125"/>
            </a:xfrm>
            <a:custGeom>
              <a:avLst/>
              <a:gdLst/>
              <a:ahLst/>
              <a:cxnLst/>
              <a:rect l="l" t="t" r="r" b="b"/>
              <a:pathLst>
                <a:path w="223" h="205" extrusionOk="0">
                  <a:moveTo>
                    <a:pt x="108" y="1"/>
                  </a:moveTo>
                  <a:cubicBezTo>
                    <a:pt x="80" y="1"/>
                    <a:pt x="51" y="14"/>
                    <a:pt x="33" y="44"/>
                  </a:cubicBezTo>
                  <a:cubicBezTo>
                    <a:pt x="17" y="60"/>
                    <a:pt x="0" y="77"/>
                    <a:pt x="0" y="114"/>
                  </a:cubicBezTo>
                  <a:cubicBezTo>
                    <a:pt x="0" y="130"/>
                    <a:pt x="0" y="130"/>
                    <a:pt x="17" y="147"/>
                  </a:cubicBezTo>
                  <a:cubicBezTo>
                    <a:pt x="17" y="163"/>
                    <a:pt x="33" y="163"/>
                    <a:pt x="49" y="180"/>
                  </a:cubicBezTo>
                  <a:cubicBezTo>
                    <a:pt x="61" y="191"/>
                    <a:pt x="75" y="205"/>
                    <a:pt x="93" y="205"/>
                  </a:cubicBezTo>
                  <a:cubicBezTo>
                    <a:pt x="101" y="205"/>
                    <a:pt x="110" y="202"/>
                    <a:pt x="120" y="196"/>
                  </a:cubicBezTo>
                  <a:cubicBezTo>
                    <a:pt x="153" y="196"/>
                    <a:pt x="169" y="180"/>
                    <a:pt x="190" y="163"/>
                  </a:cubicBezTo>
                  <a:cubicBezTo>
                    <a:pt x="206" y="147"/>
                    <a:pt x="223" y="114"/>
                    <a:pt x="206" y="93"/>
                  </a:cubicBezTo>
                  <a:cubicBezTo>
                    <a:pt x="206" y="60"/>
                    <a:pt x="190" y="44"/>
                    <a:pt x="169" y="27"/>
                  </a:cubicBezTo>
                  <a:cubicBezTo>
                    <a:pt x="154" y="10"/>
                    <a:pt x="131"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
            <p:cNvSpPr/>
            <p:nvPr/>
          </p:nvSpPr>
          <p:spPr>
            <a:xfrm>
              <a:off x="4284250" y="3201425"/>
              <a:ext cx="5175" cy="5275"/>
            </a:xfrm>
            <a:custGeom>
              <a:avLst/>
              <a:gdLst/>
              <a:ahLst/>
              <a:cxnLst/>
              <a:rect l="l" t="t" r="r" b="b"/>
              <a:pathLst>
                <a:path w="207" h="211" extrusionOk="0">
                  <a:moveTo>
                    <a:pt x="120" y="0"/>
                  </a:moveTo>
                  <a:cubicBezTo>
                    <a:pt x="50" y="0"/>
                    <a:pt x="0" y="33"/>
                    <a:pt x="0" y="87"/>
                  </a:cubicBezTo>
                  <a:lnTo>
                    <a:pt x="0" y="157"/>
                  </a:lnTo>
                  <a:lnTo>
                    <a:pt x="17" y="173"/>
                  </a:lnTo>
                  <a:cubicBezTo>
                    <a:pt x="33" y="190"/>
                    <a:pt x="50" y="206"/>
                    <a:pt x="83" y="206"/>
                  </a:cubicBezTo>
                  <a:cubicBezTo>
                    <a:pt x="92" y="209"/>
                    <a:pt x="101" y="211"/>
                    <a:pt x="110" y="211"/>
                  </a:cubicBezTo>
                  <a:cubicBezTo>
                    <a:pt x="152" y="211"/>
                    <a:pt x="189" y="178"/>
                    <a:pt x="206" y="120"/>
                  </a:cubicBezTo>
                  <a:cubicBezTo>
                    <a:pt x="206" y="103"/>
                    <a:pt x="206" y="70"/>
                    <a:pt x="186" y="54"/>
                  </a:cubicBezTo>
                  <a:cubicBezTo>
                    <a:pt x="169"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
            <p:cNvSpPr/>
            <p:nvPr/>
          </p:nvSpPr>
          <p:spPr>
            <a:xfrm>
              <a:off x="4296200" y="3211200"/>
              <a:ext cx="5600" cy="5300"/>
            </a:xfrm>
            <a:custGeom>
              <a:avLst/>
              <a:gdLst/>
              <a:ahLst/>
              <a:cxnLst/>
              <a:rect l="l" t="t" r="r" b="b"/>
              <a:pathLst>
                <a:path w="224" h="212" extrusionOk="0">
                  <a:moveTo>
                    <a:pt x="112" y="1"/>
                  </a:moveTo>
                  <a:cubicBezTo>
                    <a:pt x="70" y="1"/>
                    <a:pt x="34" y="28"/>
                    <a:pt x="17" y="55"/>
                  </a:cubicBezTo>
                  <a:lnTo>
                    <a:pt x="17" y="92"/>
                  </a:lnTo>
                  <a:cubicBezTo>
                    <a:pt x="1" y="108"/>
                    <a:pt x="17" y="125"/>
                    <a:pt x="17" y="141"/>
                  </a:cubicBezTo>
                  <a:cubicBezTo>
                    <a:pt x="38" y="158"/>
                    <a:pt x="54" y="195"/>
                    <a:pt x="71" y="195"/>
                  </a:cubicBezTo>
                  <a:cubicBezTo>
                    <a:pt x="87" y="195"/>
                    <a:pt x="87" y="211"/>
                    <a:pt x="104" y="211"/>
                  </a:cubicBezTo>
                  <a:cubicBezTo>
                    <a:pt x="157" y="211"/>
                    <a:pt x="207" y="178"/>
                    <a:pt x="223" y="125"/>
                  </a:cubicBezTo>
                  <a:cubicBezTo>
                    <a:pt x="223" y="92"/>
                    <a:pt x="223" y="55"/>
                    <a:pt x="207" y="38"/>
                  </a:cubicBezTo>
                  <a:cubicBezTo>
                    <a:pt x="190" y="22"/>
                    <a:pt x="157" y="5"/>
                    <a:pt x="141" y="5"/>
                  </a:cubicBezTo>
                  <a:cubicBezTo>
                    <a:pt x="131" y="2"/>
                    <a:pt x="121"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
            <p:cNvSpPr/>
            <p:nvPr/>
          </p:nvSpPr>
          <p:spPr>
            <a:xfrm>
              <a:off x="4301350" y="3248225"/>
              <a:ext cx="5600" cy="5275"/>
            </a:xfrm>
            <a:custGeom>
              <a:avLst/>
              <a:gdLst/>
              <a:ahLst/>
              <a:cxnLst/>
              <a:rect l="l" t="t" r="r" b="b"/>
              <a:pathLst>
                <a:path w="224" h="211" extrusionOk="0">
                  <a:moveTo>
                    <a:pt x="120" y="0"/>
                  </a:moveTo>
                  <a:cubicBezTo>
                    <a:pt x="104" y="0"/>
                    <a:pt x="71" y="17"/>
                    <a:pt x="54" y="37"/>
                  </a:cubicBezTo>
                  <a:cubicBezTo>
                    <a:pt x="17" y="37"/>
                    <a:pt x="1" y="70"/>
                    <a:pt x="1" y="87"/>
                  </a:cubicBezTo>
                  <a:cubicBezTo>
                    <a:pt x="1" y="120"/>
                    <a:pt x="1" y="140"/>
                    <a:pt x="17" y="157"/>
                  </a:cubicBezTo>
                  <a:lnTo>
                    <a:pt x="17" y="173"/>
                  </a:lnTo>
                  <a:cubicBezTo>
                    <a:pt x="38" y="190"/>
                    <a:pt x="71" y="206"/>
                    <a:pt x="87" y="206"/>
                  </a:cubicBezTo>
                  <a:cubicBezTo>
                    <a:pt x="99" y="209"/>
                    <a:pt x="111" y="210"/>
                    <a:pt x="121" y="210"/>
                  </a:cubicBezTo>
                  <a:cubicBezTo>
                    <a:pt x="173" y="210"/>
                    <a:pt x="207" y="178"/>
                    <a:pt x="207" y="120"/>
                  </a:cubicBezTo>
                  <a:cubicBezTo>
                    <a:pt x="223" y="103"/>
                    <a:pt x="207" y="70"/>
                    <a:pt x="190" y="54"/>
                  </a:cubicBezTo>
                  <a:cubicBezTo>
                    <a:pt x="174" y="3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
            <p:cNvSpPr/>
            <p:nvPr/>
          </p:nvSpPr>
          <p:spPr>
            <a:xfrm>
              <a:off x="4306100" y="3221625"/>
              <a:ext cx="5175" cy="5250"/>
            </a:xfrm>
            <a:custGeom>
              <a:avLst/>
              <a:gdLst/>
              <a:ahLst/>
              <a:cxnLst/>
              <a:rect l="l" t="t" r="r" b="b"/>
              <a:pathLst>
                <a:path w="207" h="210" extrusionOk="0">
                  <a:moveTo>
                    <a:pt x="120" y="0"/>
                  </a:moveTo>
                  <a:cubicBezTo>
                    <a:pt x="87" y="0"/>
                    <a:pt x="70" y="0"/>
                    <a:pt x="33" y="17"/>
                  </a:cubicBezTo>
                  <a:cubicBezTo>
                    <a:pt x="17" y="33"/>
                    <a:pt x="0" y="70"/>
                    <a:pt x="0" y="87"/>
                  </a:cubicBezTo>
                  <a:lnTo>
                    <a:pt x="0" y="136"/>
                  </a:lnTo>
                  <a:cubicBezTo>
                    <a:pt x="17" y="153"/>
                    <a:pt x="17" y="153"/>
                    <a:pt x="17" y="174"/>
                  </a:cubicBezTo>
                  <a:cubicBezTo>
                    <a:pt x="33" y="190"/>
                    <a:pt x="54" y="207"/>
                    <a:pt x="87" y="207"/>
                  </a:cubicBezTo>
                  <a:cubicBezTo>
                    <a:pt x="94" y="209"/>
                    <a:pt x="100" y="210"/>
                    <a:pt x="108" y="210"/>
                  </a:cubicBezTo>
                  <a:cubicBezTo>
                    <a:pt x="154" y="210"/>
                    <a:pt x="207" y="166"/>
                    <a:pt x="207" y="120"/>
                  </a:cubicBezTo>
                  <a:cubicBezTo>
                    <a:pt x="207" y="103"/>
                    <a:pt x="207" y="70"/>
                    <a:pt x="190" y="50"/>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
            <p:cNvSpPr/>
            <p:nvPr/>
          </p:nvSpPr>
          <p:spPr>
            <a:xfrm>
              <a:off x="4302275" y="3234925"/>
              <a:ext cx="5600" cy="5275"/>
            </a:xfrm>
            <a:custGeom>
              <a:avLst/>
              <a:gdLst/>
              <a:ahLst/>
              <a:cxnLst/>
              <a:rect l="l" t="t" r="r" b="b"/>
              <a:pathLst>
                <a:path w="224" h="211" extrusionOk="0">
                  <a:moveTo>
                    <a:pt x="83" y="0"/>
                  </a:moveTo>
                  <a:cubicBezTo>
                    <a:pt x="17" y="33"/>
                    <a:pt x="1" y="87"/>
                    <a:pt x="17" y="136"/>
                  </a:cubicBezTo>
                  <a:cubicBezTo>
                    <a:pt x="31" y="180"/>
                    <a:pt x="81" y="211"/>
                    <a:pt x="126" y="211"/>
                  </a:cubicBezTo>
                  <a:cubicBezTo>
                    <a:pt x="135" y="211"/>
                    <a:pt x="145" y="209"/>
                    <a:pt x="153" y="206"/>
                  </a:cubicBezTo>
                  <a:cubicBezTo>
                    <a:pt x="170" y="190"/>
                    <a:pt x="186" y="190"/>
                    <a:pt x="186" y="173"/>
                  </a:cubicBezTo>
                  <a:cubicBezTo>
                    <a:pt x="223" y="136"/>
                    <a:pt x="223" y="103"/>
                    <a:pt x="207" y="70"/>
                  </a:cubicBezTo>
                  <a:cubicBezTo>
                    <a:pt x="207" y="33"/>
                    <a:pt x="17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
            <p:cNvSpPr/>
            <p:nvPr/>
          </p:nvSpPr>
          <p:spPr>
            <a:xfrm>
              <a:off x="4282500" y="3215650"/>
              <a:ext cx="5175" cy="5175"/>
            </a:xfrm>
            <a:custGeom>
              <a:avLst/>
              <a:gdLst/>
              <a:ahLst/>
              <a:cxnLst/>
              <a:rect l="l" t="t" r="r" b="b"/>
              <a:pathLst>
                <a:path w="207" h="207" extrusionOk="0">
                  <a:moveTo>
                    <a:pt x="120" y="0"/>
                  </a:moveTo>
                  <a:cubicBezTo>
                    <a:pt x="103" y="0"/>
                    <a:pt x="70" y="0"/>
                    <a:pt x="50" y="17"/>
                  </a:cubicBezTo>
                  <a:cubicBezTo>
                    <a:pt x="17" y="33"/>
                    <a:pt x="0" y="50"/>
                    <a:pt x="0" y="83"/>
                  </a:cubicBezTo>
                  <a:lnTo>
                    <a:pt x="0" y="136"/>
                  </a:lnTo>
                  <a:lnTo>
                    <a:pt x="17" y="153"/>
                  </a:lnTo>
                  <a:cubicBezTo>
                    <a:pt x="33" y="186"/>
                    <a:pt x="70" y="206"/>
                    <a:pt x="87" y="206"/>
                  </a:cubicBezTo>
                  <a:cubicBezTo>
                    <a:pt x="153" y="206"/>
                    <a:pt x="206" y="169"/>
                    <a:pt x="206" y="120"/>
                  </a:cubicBezTo>
                  <a:cubicBezTo>
                    <a:pt x="206" y="83"/>
                    <a:pt x="206" y="66"/>
                    <a:pt x="190" y="33"/>
                  </a:cubicBezTo>
                  <a:cubicBezTo>
                    <a:pt x="173"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
            <p:cNvSpPr/>
            <p:nvPr/>
          </p:nvSpPr>
          <p:spPr>
            <a:xfrm>
              <a:off x="4270025" y="3224200"/>
              <a:ext cx="6000" cy="5225"/>
            </a:xfrm>
            <a:custGeom>
              <a:avLst/>
              <a:gdLst/>
              <a:ahLst/>
              <a:cxnLst/>
              <a:rect l="l" t="t" r="r" b="b"/>
              <a:pathLst>
                <a:path w="240" h="209" extrusionOk="0">
                  <a:moveTo>
                    <a:pt x="103" y="0"/>
                  </a:moveTo>
                  <a:cubicBezTo>
                    <a:pt x="70" y="0"/>
                    <a:pt x="54" y="17"/>
                    <a:pt x="33" y="33"/>
                  </a:cubicBezTo>
                  <a:cubicBezTo>
                    <a:pt x="17" y="50"/>
                    <a:pt x="0" y="87"/>
                    <a:pt x="17" y="120"/>
                  </a:cubicBezTo>
                  <a:lnTo>
                    <a:pt x="17" y="137"/>
                  </a:lnTo>
                  <a:cubicBezTo>
                    <a:pt x="17" y="153"/>
                    <a:pt x="33" y="174"/>
                    <a:pt x="54" y="190"/>
                  </a:cubicBezTo>
                  <a:cubicBezTo>
                    <a:pt x="67" y="203"/>
                    <a:pt x="85" y="208"/>
                    <a:pt x="104" y="208"/>
                  </a:cubicBezTo>
                  <a:cubicBezTo>
                    <a:pt x="135" y="208"/>
                    <a:pt x="170" y="194"/>
                    <a:pt x="190" y="174"/>
                  </a:cubicBezTo>
                  <a:cubicBezTo>
                    <a:pt x="239" y="120"/>
                    <a:pt x="223" y="50"/>
                    <a:pt x="190" y="17"/>
                  </a:cubicBezTo>
                  <a:cubicBezTo>
                    <a:pt x="157"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
            <p:cNvSpPr/>
            <p:nvPr/>
          </p:nvSpPr>
          <p:spPr>
            <a:xfrm>
              <a:off x="4263625" y="3249975"/>
              <a:ext cx="5600" cy="5350"/>
            </a:xfrm>
            <a:custGeom>
              <a:avLst/>
              <a:gdLst/>
              <a:ahLst/>
              <a:cxnLst/>
              <a:rect l="l" t="t" r="r" b="b"/>
              <a:pathLst>
                <a:path w="224" h="214" extrusionOk="0">
                  <a:moveTo>
                    <a:pt x="137" y="0"/>
                  </a:moveTo>
                  <a:cubicBezTo>
                    <a:pt x="67" y="0"/>
                    <a:pt x="17" y="33"/>
                    <a:pt x="17" y="87"/>
                  </a:cubicBezTo>
                  <a:cubicBezTo>
                    <a:pt x="1" y="103"/>
                    <a:pt x="17" y="120"/>
                    <a:pt x="17" y="136"/>
                  </a:cubicBezTo>
                  <a:lnTo>
                    <a:pt x="17" y="153"/>
                  </a:lnTo>
                  <a:cubicBezTo>
                    <a:pt x="17" y="153"/>
                    <a:pt x="17" y="173"/>
                    <a:pt x="34" y="173"/>
                  </a:cubicBezTo>
                  <a:cubicBezTo>
                    <a:pt x="50" y="190"/>
                    <a:pt x="67" y="206"/>
                    <a:pt x="104" y="206"/>
                  </a:cubicBezTo>
                  <a:cubicBezTo>
                    <a:pt x="109" y="211"/>
                    <a:pt x="115" y="213"/>
                    <a:pt x="122" y="213"/>
                  </a:cubicBezTo>
                  <a:cubicBezTo>
                    <a:pt x="138" y="213"/>
                    <a:pt x="158" y="201"/>
                    <a:pt x="170" y="190"/>
                  </a:cubicBezTo>
                  <a:cubicBezTo>
                    <a:pt x="207" y="173"/>
                    <a:pt x="207" y="153"/>
                    <a:pt x="223" y="120"/>
                  </a:cubicBezTo>
                  <a:cubicBezTo>
                    <a:pt x="223" y="103"/>
                    <a:pt x="223" y="87"/>
                    <a:pt x="207" y="50"/>
                  </a:cubicBezTo>
                  <a:cubicBezTo>
                    <a:pt x="186"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
            <p:cNvSpPr/>
            <p:nvPr/>
          </p:nvSpPr>
          <p:spPr>
            <a:xfrm>
              <a:off x="4262700" y="3263675"/>
              <a:ext cx="5600" cy="5275"/>
            </a:xfrm>
            <a:custGeom>
              <a:avLst/>
              <a:gdLst/>
              <a:ahLst/>
              <a:cxnLst/>
              <a:rect l="l" t="t" r="r" b="b"/>
              <a:pathLst>
                <a:path w="224" h="211" extrusionOk="0">
                  <a:moveTo>
                    <a:pt x="120" y="1"/>
                  </a:moveTo>
                  <a:cubicBezTo>
                    <a:pt x="71" y="1"/>
                    <a:pt x="17" y="38"/>
                    <a:pt x="1" y="87"/>
                  </a:cubicBezTo>
                  <a:cubicBezTo>
                    <a:pt x="1" y="120"/>
                    <a:pt x="1" y="141"/>
                    <a:pt x="17" y="157"/>
                  </a:cubicBezTo>
                  <a:cubicBezTo>
                    <a:pt x="17" y="157"/>
                    <a:pt x="17" y="174"/>
                    <a:pt x="38" y="174"/>
                  </a:cubicBezTo>
                  <a:cubicBezTo>
                    <a:pt x="54" y="190"/>
                    <a:pt x="71" y="207"/>
                    <a:pt x="104" y="207"/>
                  </a:cubicBezTo>
                  <a:cubicBezTo>
                    <a:pt x="113" y="209"/>
                    <a:pt x="122" y="211"/>
                    <a:pt x="131" y="211"/>
                  </a:cubicBezTo>
                  <a:cubicBezTo>
                    <a:pt x="173" y="211"/>
                    <a:pt x="210" y="178"/>
                    <a:pt x="223" y="120"/>
                  </a:cubicBezTo>
                  <a:cubicBezTo>
                    <a:pt x="223" y="104"/>
                    <a:pt x="207" y="71"/>
                    <a:pt x="190" y="54"/>
                  </a:cubicBezTo>
                  <a:cubicBezTo>
                    <a:pt x="174" y="38"/>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
            <p:cNvSpPr/>
            <p:nvPr/>
          </p:nvSpPr>
          <p:spPr>
            <a:xfrm>
              <a:off x="4260125" y="3200175"/>
              <a:ext cx="5175" cy="5350"/>
            </a:xfrm>
            <a:custGeom>
              <a:avLst/>
              <a:gdLst/>
              <a:ahLst/>
              <a:cxnLst/>
              <a:rect l="l" t="t" r="r" b="b"/>
              <a:pathLst>
                <a:path w="207" h="214" extrusionOk="0">
                  <a:moveTo>
                    <a:pt x="120" y="1"/>
                  </a:moveTo>
                  <a:cubicBezTo>
                    <a:pt x="71" y="1"/>
                    <a:pt x="17" y="34"/>
                    <a:pt x="1" y="83"/>
                  </a:cubicBezTo>
                  <a:lnTo>
                    <a:pt x="1" y="137"/>
                  </a:lnTo>
                  <a:cubicBezTo>
                    <a:pt x="17" y="153"/>
                    <a:pt x="17" y="153"/>
                    <a:pt x="17" y="170"/>
                  </a:cubicBezTo>
                  <a:cubicBezTo>
                    <a:pt x="38" y="186"/>
                    <a:pt x="71" y="207"/>
                    <a:pt x="87" y="207"/>
                  </a:cubicBezTo>
                  <a:cubicBezTo>
                    <a:pt x="97" y="212"/>
                    <a:pt x="105" y="214"/>
                    <a:pt x="113" y="214"/>
                  </a:cubicBezTo>
                  <a:cubicBezTo>
                    <a:pt x="133" y="214"/>
                    <a:pt x="150" y="201"/>
                    <a:pt x="174" y="186"/>
                  </a:cubicBezTo>
                  <a:cubicBezTo>
                    <a:pt x="190" y="170"/>
                    <a:pt x="207" y="153"/>
                    <a:pt x="207" y="120"/>
                  </a:cubicBezTo>
                  <a:cubicBezTo>
                    <a:pt x="207" y="104"/>
                    <a:pt x="207" y="67"/>
                    <a:pt x="190" y="50"/>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
            <p:cNvSpPr/>
            <p:nvPr/>
          </p:nvSpPr>
          <p:spPr>
            <a:xfrm>
              <a:off x="4280325" y="3231925"/>
              <a:ext cx="5175" cy="5175"/>
            </a:xfrm>
            <a:custGeom>
              <a:avLst/>
              <a:gdLst/>
              <a:ahLst/>
              <a:cxnLst/>
              <a:rect l="l" t="t" r="r" b="b"/>
              <a:pathLst>
                <a:path w="207" h="207" extrusionOk="0">
                  <a:moveTo>
                    <a:pt x="120" y="1"/>
                  </a:moveTo>
                  <a:cubicBezTo>
                    <a:pt x="71" y="1"/>
                    <a:pt x="17" y="34"/>
                    <a:pt x="1" y="87"/>
                  </a:cubicBezTo>
                  <a:lnTo>
                    <a:pt x="1" y="137"/>
                  </a:lnTo>
                  <a:cubicBezTo>
                    <a:pt x="17" y="153"/>
                    <a:pt x="17" y="153"/>
                    <a:pt x="17" y="174"/>
                  </a:cubicBezTo>
                  <a:cubicBezTo>
                    <a:pt x="34" y="190"/>
                    <a:pt x="71" y="207"/>
                    <a:pt x="87" y="207"/>
                  </a:cubicBezTo>
                  <a:cubicBezTo>
                    <a:pt x="120" y="207"/>
                    <a:pt x="137" y="207"/>
                    <a:pt x="174" y="190"/>
                  </a:cubicBezTo>
                  <a:cubicBezTo>
                    <a:pt x="190" y="174"/>
                    <a:pt x="207" y="153"/>
                    <a:pt x="207" y="120"/>
                  </a:cubicBezTo>
                  <a:cubicBezTo>
                    <a:pt x="207" y="104"/>
                    <a:pt x="207" y="71"/>
                    <a:pt x="190" y="50"/>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
            <p:cNvSpPr/>
            <p:nvPr/>
          </p:nvSpPr>
          <p:spPr>
            <a:xfrm>
              <a:off x="4265275" y="3236050"/>
              <a:ext cx="5175" cy="5375"/>
            </a:xfrm>
            <a:custGeom>
              <a:avLst/>
              <a:gdLst/>
              <a:ahLst/>
              <a:cxnLst/>
              <a:rect l="l" t="t" r="r" b="b"/>
              <a:pathLst>
                <a:path w="207" h="215" extrusionOk="0">
                  <a:moveTo>
                    <a:pt x="91" y="0"/>
                  </a:moveTo>
                  <a:cubicBezTo>
                    <a:pt x="69" y="0"/>
                    <a:pt x="49" y="14"/>
                    <a:pt x="38" y="25"/>
                  </a:cubicBezTo>
                  <a:cubicBezTo>
                    <a:pt x="17" y="42"/>
                    <a:pt x="1" y="58"/>
                    <a:pt x="1" y="91"/>
                  </a:cubicBezTo>
                  <a:lnTo>
                    <a:pt x="1" y="145"/>
                  </a:lnTo>
                  <a:cubicBezTo>
                    <a:pt x="1" y="145"/>
                    <a:pt x="1" y="161"/>
                    <a:pt x="17" y="161"/>
                  </a:cubicBezTo>
                  <a:cubicBezTo>
                    <a:pt x="38" y="178"/>
                    <a:pt x="54" y="194"/>
                    <a:pt x="87" y="215"/>
                  </a:cubicBezTo>
                  <a:cubicBezTo>
                    <a:pt x="141" y="215"/>
                    <a:pt x="190" y="178"/>
                    <a:pt x="207" y="128"/>
                  </a:cubicBezTo>
                  <a:cubicBezTo>
                    <a:pt x="207" y="91"/>
                    <a:pt x="207" y="58"/>
                    <a:pt x="190" y="42"/>
                  </a:cubicBezTo>
                  <a:cubicBezTo>
                    <a:pt x="174" y="25"/>
                    <a:pt x="141" y="9"/>
                    <a:pt x="120" y="9"/>
                  </a:cubicBezTo>
                  <a:cubicBezTo>
                    <a:pt x="110" y="3"/>
                    <a:pt x="101"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
            <p:cNvSpPr/>
            <p:nvPr/>
          </p:nvSpPr>
          <p:spPr>
            <a:xfrm>
              <a:off x="4256725" y="3214275"/>
              <a:ext cx="5175" cy="5250"/>
            </a:xfrm>
            <a:custGeom>
              <a:avLst/>
              <a:gdLst/>
              <a:ahLst/>
              <a:cxnLst/>
              <a:rect l="l" t="t" r="r" b="b"/>
              <a:pathLst>
                <a:path w="207" h="210" extrusionOk="0">
                  <a:moveTo>
                    <a:pt x="108" y="0"/>
                  </a:moveTo>
                  <a:cubicBezTo>
                    <a:pt x="72" y="0"/>
                    <a:pt x="37" y="14"/>
                    <a:pt x="17" y="35"/>
                  </a:cubicBezTo>
                  <a:cubicBezTo>
                    <a:pt x="0" y="55"/>
                    <a:pt x="0" y="88"/>
                    <a:pt x="0" y="121"/>
                  </a:cubicBezTo>
                  <a:lnTo>
                    <a:pt x="0" y="138"/>
                  </a:lnTo>
                  <a:cubicBezTo>
                    <a:pt x="17" y="158"/>
                    <a:pt x="17" y="175"/>
                    <a:pt x="33" y="191"/>
                  </a:cubicBezTo>
                  <a:cubicBezTo>
                    <a:pt x="54" y="204"/>
                    <a:pt x="76" y="209"/>
                    <a:pt x="98" y="209"/>
                  </a:cubicBezTo>
                  <a:cubicBezTo>
                    <a:pt x="133" y="209"/>
                    <a:pt x="167" y="195"/>
                    <a:pt x="190" y="175"/>
                  </a:cubicBezTo>
                  <a:cubicBezTo>
                    <a:pt x="207" y="138"/>
                    <a:pt x="207" y="121"/>
                    <a:pt x="207" y="88"/>
                  </a:cubicBezTo>
                  <a:cubicBezTo>
                    <a:pt x="207" y="72"/>
                    <a:pt x="190" y="35"/>
                    <a:pt x="174" y="18"/>
                  </a:cubicBezTo>
                  <a:cubicBezTo>
                    <a:pt x="153" y="6"/>
                    <a:pt x="13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
            <p:cNvSpPr/>
            <p:nvPr/>
          </p:nvSpPr>
          <p:spPr>
            <a:xfrm>
              <a:off x="4276925" y="3243325"/>
              <a:ext cx="5600" cy="5075"/>
            </a:xfrm>
            <a:custGeom>
              <a:avLst/>
              <a:gdLst/>
              <a:ahLst/>
              <a:cxnLst/>
              <a:rect l="l" t="t" r="r" b="b"/>
              <a:pathLst>
                <a:path w="224" h="203" extrusionOk="0">
                  <a:moveTo>
                    <a:pt x="124" y="0"/>
                  </a:moveTo>
                  <a:cubicBezTo>
                    <a:pt x="112" y="0"/>
                    <a:pt x="99" y="2"/>
                    <a:pt x="87" y="6"/>
                  </a:cubicBezTo>
                  <a:cubicBezTo>
                    <a:pt x="34" y="27"/>
                    <a:pt x="1" y="93"/>
                    <a:pt x="17" y="147"/>
                  </a:cubicBezTo>
                  <a:cubicBezTo>
                    <a:pt x="34" y="163"/>
                    <a:pt x="34" y="163"/>
                    <a:pt x="50" y="180"/>
                  </a:cubicBezTo>
                  <a:cubicBezTo>
                    <a:pt x="76" y="191"/>
                    <a:pt x="100" y="203"/>
                    <a:pt x="124" y="203"/>
                  </a:cubicBezTo>
                  <a:cubicBezTo>
                    <a:pt x="134" y="203"/>
                    <a:pt x="143" y="201"/>
                    <a:pt x="153" y="196"/>
                  </a:cubicBezTo>
                  <a:cubicBezTo>
                    <a:pt x="190" y="180"/>
                    <a:pt x="223" y="147"/>
                    <a:pt x="223" y="110"/>
                  </a:cubicBezTo>
                  <a:lnTo>
                    <a:pt x="223" y="60"/>
                  </a:lnTo>
                  <a:cubicBezTo>
                    <a:pt x="198" y="20"/>
                    <a:pt x="162"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
            <p:cNvSpPr/>
            <p:nvPr/>
          </p:nvSpPr>
          <p:spPr>
            <a:xfrm>
              <a:off x="4272175" y="3194075"/>
              <a:ext cx="5600" cy="5200"/>
            </a:xfrm>
            <a:custGeom>
              <a:avLst/>
              <a:gdLst/>
              <a:ahLst/>
              <a:cxnLst/>
              <a:rect l="l" t="t" r="r" b="b"/>
              <a:pathLst>
                <a:path w="224" h="208" extrusionOk="0">
                  <a:moveTo>
                    <a:pt x="123" y="0"/>
                  </a:moveTo>
                  <a:cubicBezTo>
                    <a:pt x="92" y="0"/>
                    <a:pt x="57" y="15"/>
                    <a:pt x="34" y="39"/>
                  </a:cubicBezTo>
                  <a:cubicBezTo>
                    <a:pt x="17" y="55"/>
                    <a:pt x="1" y="88"/>
                    <a:pt x="1" y="121"/>
                  </a:cubicBezTo>
                  <a:cubicBezTo>
                    <a:pt x="17" y="121"/>
                    <a:pt x="17" y="142"/>
                    <a:pt x="17" y="142"/>
                  </a:cubicBezTo>
                  <a:cubicBezTo>
                    <a:pt x="17" y="158"/>
                    <a:pt x="34" y="175"/>
                    <a:pt x="50" y="191"/>
                  </a:cubicBezTo>
                  <a:cubicBezTo>
                    <a:pt x="71" y="208"/>
                    <a:pt x="104" y="208"/>
                    <a:pt x="120" y="208"/>
                  </a:cubicBezTo>
                  <a:cubicBezTo>
                    <a:pt x="153" y="208"/>
                    <a:pt x="174" y="191"/>
                    <a:pt x="191" y="175"/>
                  </a:cubicBezTo>
                  <a:cubicBezTo>
                    <a:pt x="207" y="142"/>
                    <a:pt x="224" y="121"/>
                    <a:pt x="224" y="88"/>
                  </a:cubicBezTo>
                  <a:cubicBezTo>
                    <a:pt x="207" y="72"/>
                    <a:pt x="207" y="39"/>
                    <a:pt x="174" y="18"/>
                  </a:cubicBezTo>
                  <a:cubicBezTo>
                    <a:pt x="160" y="6"/>
                    <a:pt x="142"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
            <p:cNvSpPr/>
            <p:nvPr/>
          </p:nvSpPr>
          <p:spPr>
            <a:xfrm>
              <a:off x="4151075" y="3238175"/>
              <a:ext cx="6000" cy="5075"/>
            </a:xfrm>
            <a:custGeom>
              <a:avLst/>
              <a:gdLst/>
              <a:ahLst/>
              <a:cxnLst/>
              <a:rect l="l" t="t" r="r" b="b"/>
              <a:pathLst>
                <a:path w="240" h="203" extrusionOk="0">
                  <a:moveTo>
                    <a:pt x="126" y="0"/>
                  </a:moveTo>
                  <a:cubicBezTo>
                    <a:pt x="113" y="0"/>
                    <a:pt x="99" y="2"/>
                    <a:pt x="87" y="6"/>
                  </a:cubicBezTo>
                  <a:cubicBezTo>
                    <a:pt x="33" y="27"/>
                    <a:pt x="1" y="76"/>
                    <a:pt x="17" y="146"/>
                  </a:cubicBezTo>
                  <a:cubicBezTo>
                    <a:pt x="42" y="184"/>
                    <a:pt x="78" y="202"/>
                    <a:pt x="116" y="202"/>
                  </a:cubicBezTo>
                  <a:cubicBezTo>
                    <a:pt x="128" y="202"/>
                    <a:pt x="141" y="200"/>
                    <a:pt x="153" y="196"/>
                  </a:cubicBezTo>
                  <a:cubicBezTo>
                    <a:pt x="207" y="179"/>
                    <a:pt x="240" y="109"/>
                    <a:pt x="223" y="60"/>
                  </a:cubicBezTo>
                  <a:cubicBezTo>
                    <a:pt x="211" y="19"/>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
            <p:cNvSpPr/>
            <p:nvPr/>
          </p:nvSpPr>
          <p:spPr>
            <a:xfrm>
              <a:off x="4082750" y="3121375"/>
              <a:ext cx="5175" cy="5300"/>
            </a:xfrm>
            <a:custGeom>
              <a:avLst/>
              <a:gdLst/>
              <a:ahLst/>
              <a:cxnLst/>
              <a:rect l="l" t="t" r="r" b="b"/>
              <a:pathLst>
                <a:path w="207" h="212" extrusionOk="0">
                  <a:moveTo>
                    <a:pt x="99" y="1"/>
                  </a:moveTo>
                  <a:cubicBezTo>
                    <a:pt x="68" y="1"/>
                    <a:pt x="39" y="13"/>
                    <a:pt x="21" y="40"/>
                  </a:cubicBezTo>
                  <a:cubicBezTo>
                    <a:pt x="0" y="61"/>
                    <a:pt x="0" y="94"/>
                    <a:pt x="0" y="110"/>
                  </a:cubicBezTo>
                  <a:lnTo>
                    <a:pt x="0" y="143"/>
                  </a:lnTo>
                  <a:cubicBezTo>
                    <a:pt x="21" y="164"/>
                    <a:pt x="21" y="180"/>
                    <a:pt x="37" y="180"/>
                  </a:cubicBezTo>
                  <a:cubicBezTo>
                    <a:pt x="59" y="203"/>
                    <a:pt x="86" y="211"/>
                    <a:pt x="111" y="211"/>
                  </a:cubicBezTo>
                  <a:cubicBezTo>
                    <a:pt x="142" y="211"/>
                    <a:pt x="172" y="198"/>
                    <a:pt x="190" y="180"/>
                  </a:cubicBezTo>
                  <a:cubicBezTo>
                    <a:pt x="206" y="143"/>
                    <a:pt x="206" y="127"/>
                    <a:pt x="206" y="94"/>
                  </a:cubicBezTo>
                  <a:cubicBezTo>
                    <a:pt x="206" y="77"/>
                    <a:pt x="190" y="40"/>
                    <a:pt x="173" y="24"/>
                  </a:cubicBezTo>
                  <a:cubicBezTo>
                    <a:pt x="151" y="9"/>
                    <a:pt x="125"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
            <p:cNvSpPr/>
            <p:nvPr/>
          </p:nvSpPr>
          <p:spPr>
            <a:xfrm>
              <a:off x="4078500" y="3150275"/>
              <a:ext cx="5200" cy="5200"/>
            </a:xfrm>
            <a:custGeom>
              <a:avLst/>
              <a:gdLst/>
              <a:ahLst/>
              <a:cxnLst/>
              <a:rect l="l" t="t" r="r" b="b"/>
              <a:pathLst>
                <a:path w="208" h="208" extrusionOk="0">
                  <a:moveTo>
                    <a:pt x="109" y="0"/>
                  </a:moveTo>
                  <a:cubicBezTo>
                    <a:pt x="73" y="0"/>
                    <a:pt x="38" y="15"/>
                    <a:pt x="17" y="38"/>
                  </a:cubicBezTo>
                  <a:cubicBezTo>
                    <a:pt x="1" y="55"/>
                    <a:pt x="1" y="88"/>
                    <a:pt x="1" y="121"/>
                  </a:cubicBezTo>
                  <a:lnTo>
                    <a:pt x="1" y="142"/>
                  </a:lnTo>
                  <a:cubicBezTo>
                    <a:pt x="17" y="158"/>
                    <a:pt x="17" y="175"/>
                    <a:pt x="34" y="191"/>
                  </a:cubicBezTo>
                  <a:cubicBezTo>
                    <a:pt x="67" y="207"/>
                    <a:pt x="88" y="207"/>
                    <a:pt x="121" y="207"/>
                  </a:cubicBezTo>
                  <a:cubicBezTo>
                    <a:pt x="137" y="207"/>
                    <a:pt x="170" y="191"/>
                    <a:pt x="191" y="175"/>
                  </a:cubicBezTo>
                  <a:cubicBezTo>
                    <a:pt x="207" y="158"/>
                    <a:pt x="207" y="121"/>
                    <a:pt x="207" y="88"/>
                  </a:cubicBezTo>
                  <a:cubicBezTo>
                    <a:pt x="207" y="71"/>
                    <a:pt x="191" y="38"/>
                    <a:pt x="170" y="18"/>
                  </a:cubicBezTo>
                  <a:cubicBezTo>
                    <a:pt x="152" y="5"/>
                    <a:pt x="130"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
            <p:cNvSpPr/>
            <p:nvPr/>
          </p:nvSpPr>
          <p:spPr>
            <a:xfrm>
              <a:off x="4085325" y="3094325"/>
              <a:ext cx="6100" cy="5075"/>
            </a:xfrm>
            <a:custGeom>
              <a:avLst/>
              <a:gdLst/>
              <a:ahLst/>
              <a:cxnLst/>
              <a:rect l="l" t="t" r="r" b="b"/>
              <a:pathLst>
                <a:path w="244" h="203" extrusionOk="0">
                  <a:moveTo>
                    <a:pt x="130" y="1"/>
                  </a:moveTo>
                  <a:cubicBezTo>
                    <a:pt x="115" y="1"/>
                    <a:pt x="101" y="3"/>
                    <a:pt x="87" y="9"/>
                  </a:cubicBezTo>
                  <a:cubicBezTo>
                    <a:pt x="37" y="25"/>
                    <a:pt x="0" y="91"/>
                    <a:pt x="21" y="145"/>
                  </a:cubicBezTo>
                  <a:cubicBezTo>
                    <a:pt x="45" y="182"/>
                    <a:pt x="79" y="202"/>
                    <a:pt x="116" y="202"/>
                  </a:cubicBezTo>
                  <a:cubicBezTo>
                    <a:pt x="129" y="202"/>
                    <a:pt x="143" y="200"/>
                    <a:pt x="157" y="194"/>
                  </a:cubicBezTo>
                  <a:cubicBezTo>
                    <a:pt x="227" y="178"/>
                    <a:pt x="243" y="112"/>
                    <a:pt x="227" y="58"/>
                  </a:cubicBezTo>
                  <a:cubicBezTo>
                    <a:pt x="212" y="22"/>
                    <a:pt x="172"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
            <p:cNvSpPr/>
            <p:nvPr/>
          </p:nvSpPr>
          <p:spPr>
            <a:xfrm>
              <a:off x="4082325" y="3135775"/>
              <a:ext cx="5600" cy="5250"/>
            </a:xfrm>
            <a:custGeom>
              <a:avLst/>
              <a:gdLst/>
              <a:ahLst/>
              <a:cxnLst/>
              <a:rect l="l" t="t" r="r" b="b"/>
              <a:pathLst>
                <a:path w="224" h="210" extrusionOk="0">
                  <a:moveTo>
                    <a:pt x="120" y="0"/>
                  </a:moveTo>
                  <a:cubicBezTo>
                    <a:pt x="71" y="0"/>
                    <a:pt x="38" y="17"/>
                    <a:pt x="17" y="66"/>
                  </a:cubicBezTo>
                  <a:lnTo>
                    <a:pt x="1" y="82"/>
                  </a:lnTo>
                  <a:cubicBezTo>
                    <a:pt x="1" y="103"/>
                    <a:pt x="1" y="136"/>
                    <a:pt x="17" y="136"/>
                  </a:cubicBezTo>
                  <a:cubicBezTo>
                    <a:pt x="17" y="169"/>
                    <a:pt x="38" y="186"/>
                    <a:pt x="71" y="206"/>
                  </a:cubicBezTo>
                  <a:lnTo>
                    <a:pt x="87" y="206"/>
                  </a:lnTo>
                  <a:cubicBezTo>
                    <a:pt x="96" y="208"/>
                    <a:pt x="104" y="209"/>
                    <a:pt x="113" y="209"/>
                  </a:cubicBezTo>
                  <a:cubicBezTo>
                    <a:pt x="169" y="209"/>
                    <a:pt x="207" y="163"/>
                    <a:pt x="207" y="120"/>
                  </a:cubicBezTo>
                  <a:cubicBezTo>
                    <a:pt x="223" y="103"/>
                    <a:pt x="207" y="66"/>
                    <a:pt x="190" y="49"/>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
            <p:cNvSpPr/>
            <p:nvPr/>
          </p:nvSpPr>
          <p:spPr>
            <a:xfrm>
              <a:off x="4084500" y="3108550"/>
              <a:ext cx="6000" cy="5200"/>
            </a:xfrm>
            <a:custGeom>
              <a:avLst/>
              <a:gdLst/>
              <a:ahLst/>
              <a:cxnLst/>
              <a:rect l="l" t="t" r="r" b="b"/>
              <a:pathLst>
                <a:path w="240" h="208" extrusionOk="0">
                  <a:moveTo>
                    <a:pt x="114" y="0"/>
                  </a:moveTo>
                  <a:cubicBezTo>
                    <a:pt x="105" y="0"/>
                    <a:pt x="95" y="2"/>
                    <a:pt x="87" y="5"/>
                  </a:cubicBezTo>
                  <a:cubicBezTo>
                    <a:pt x="33" y="21"/>
                    <a:pt x="0" y="91"/>
                    <a:pt x="33" y="141"/>
                  </a:cubicBezTo>
                  <a:cubicBezTo>
                    <a:pt x="48" y="180"/>
                    <a:pt x="78" y="208"/>
                    <a:pt x="120" y="208"/>
                  </a:cubicBezTo>
                  <a:cubicBezTo>
                    <a:pt x="136" y="208"/>
                    <a:pt x="154" y="203"/>
                    <a:pt x="173" y="194"/>
                  </a:cubicBezTo>
                  <a:cubicBezTo>
                    <a:pt x="223" y="178"/>
                    <a:pt x="239" y="124"/>
                    <a:pt x="223" y="75"/>
                  </a:cubicBezTo>
                  <a:cubicBezTo>
                    <a:pt x="209" y="31"/>
                    <a:pt x="159"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
            <p:cNvSpPr/>
            <p:nvPr/>
          </p:nvSpPr>
          <p:spPr>
            <a:xfrm>
              <a:off x="4093550" y="3052300"/>
              <a:ext cx="5200" cy="5250"/>
            </a:xfrm>
            <a:custGeom>
              <a:avLst/>
              <a:gdLst/>
              <a:ahLst/>
              <a:cxnLst/>
              <a:rect l="l" t="t" r="r" b="b"/>
              <a:pathLst>
                <a:path w="208" h="210" extrusionOk="0">
                  <a:moveTo>
                    <a:pt x="100" y="1"/>
                  </a:moveTo>
                  <a:cubicBezTo>
                    <a:pt x="51" y="1"/>
                    <a:pt x="1" y="47"/>
                    <a:pt x="1" y="90"/>
                  </a:cubicBezTo>
                  <a:lnTo>
                    <a:pt x="1" y="144"/>
                  </a:lnTo>
                  <a:lnTo>
                    <a:pt x="17" y="160"/>
                  </a:lnTo>
                  <a:cubicBezTo>
                    <a:pt x="34" y="193"/>
                    <a:pt x="50" y="210"/>
                    <a:pt x="83" y="210"/>
                  </a:cubicBezTo>
                  <a:cubicBezTo>
                    <a:pt x="137" y="210"/>
                    <a:pt x="186" y="177"/>
                    <a:pt x="207" y="123"/>
                  </a:cubicBezTo>
                  <a:cubicBezTo>
                    <a:pt x="207" y="90"/>
                    <a:pt x="207" y="74"/>
                    <a:pt x="186" y="41"/>
                  </a:cubicBezTo>
                  <a:cubicBezTo>
                    <a:pt x="170" y="20"/>
                    <a:pt x="137" y="4"/>
                    <a:pt x="121"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
            <p:cNvSpPr/>
            <p:nvPr/>
          </p:nvSpPr>
          <p:spPr>
            <a:xfrm>
              <a:off x="4096150" y="3115475"/>
              <a:ext cx="5575" cy="5275"/>
            </a:xfrm>
            <a:custGeom>
              <a:avLst/>
              <a:gdLst/>
              <a:ahLst/>
              <a:cxnLst/>
              <a:rect l="l" t="t" r="r" b="b"/>
              <a:pathLst>
                <a:path w="223" h="211" extrusionOk="0">
                  <a:moveTo>
                    <a:pt x="98" y="1"/>
                  </a:moveTo>
                  <a:cubicBezTo>
                    <a:pt x="53" y="1"/>
                    <a:pt x="14" y="44"/>
                    <a:pt x="0" y="91"/>
                  </a:cubicBezTo>
                  <a:cubicBezTo>
                    <a:pt x="0" y="107"/>
                    <a:pt x="0" y="123"/>
                    <a:pt x="17" y="140"/>
                  </a:cubicBezTo>
                  <a:lnTo>
                    <a:pt x="17" y="156"/>
                  </a:lnTo>
                  <a:cubicBezTo>
                    <a:pt x="33" y="194"/>
                    <a:pt x="66" y="210"/>
                    <a:pt x="82" y="210"/>
                  </a:cubicBezTo>
                  <a:cubicBezTo>
                    <a:pt x="153" y="210"/>
                    <a:pt x="206" y="173"/>
                    <a:pt x="206" y="123"/>
                  </a:cubicBezTo>
                  <a:cubicBezTo>
                    <a:pt x="223" y="91"/>
                    <a:pt x="206" y="70"/>
                    <a:pt x="186" y="37"/>
                  </a:cubicBezTo>
                  <a:cubicBezTo>
                    <a:pt x="169" y="20"/>
                    <a:pt x="153" y="4"/>
                    <a:pt x="120" y="4"/>
                  </a:cubicBezTo>
                  <a:cubicBezTo>
                    <a:pt x="112" y="2"/>
                    <a:pt x="105"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
            <p:cNvSpPr/>
            <p:nvPr/>
          </p:nvSpPr>
          <p:spPr>
            <a:xfrm>
              <a:off x="4090475" y="3066100"/>
              <a:ext cx="5700" cy="5275"/>
            </a:xfrm>
            <a:custGeom>
              <a:avLst/>
              <a:gdLst/>
              <a:ahLst/>
              <a:cxnLst/>
              <a:rect l="l" t="t" r="r" b="b"/>
              <a:pathLst>
                <a:path w="228" h="211" extrusionOk="0">
                  <a:moveTo>
                    <a:pt x="112" y="1"/>
                  </a:moveTo>
                  <a:cubicBezTo>
                    <a:pt x="76" y="1"/>
                    <a:pt x="41" y="17"/>
                    <a:pt x="21" y="37"/>
                  </a:cubicBezTo>
                  <a:cubicBezTo>
                    <a:pt x="0" y="54"/>
                    <a:pt x="0" y="87"/>
                    <a:pt x="0" y="124"/>
                  </a:cubicBezTo>
                  <a:lnTo>
                    <a:pt x="0" y="140"/>
                  </a:lnTo>
                  <a:cubicBezTo>
                    <a:pt x="21" y="157"/>
                    <a:pt x="21" y="173"/>
                    <a:pt x="37" y="190"/>
                  </a:cubicBezTo>
                  <a:cubicBezTo>
                    <a:pt x="57" y="204"/>
                    <a:pt x="80" y="211"/>
                    <a:pt x="102" y="211"/>
                  </a:cubicBezTo>
                  <a:cubicBezTo>
                    <a:pt x="136" y="211"/>
                    <a:pt x="170" y="196"/>
                    <a:pt x="190" y="173"/>
                  </a:cubicBezTo>
                  <a:cubicBezTo>
                    <a:pt x="227" y="124"/>
                    <a:pt x="227" y="54"/>
                    <a:pt x="173" y="21"/>
                  </a:cubicBezTo>
                  <a:cubicBezTo>
                    <a:pt x="155" y="7"/>
                    <a:pt x="133"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
            <p:cNvSpPr/>
            <p:nvPr/>
          </p:nvSpPr>
          <p:spPr>
            <a:xfrm>
              <a:off x="4089650" y="3082875"/>
              <a:ext cx="5575" cy="4925"/>
            </a:xfrm>
            <a:custGeom>
              <a:avLst/>
              <a:gdLst/>
              <a:ahLst/>
              <a:cxnLst/>
              <a:rect l="l" t="t" r="r" b="b"/>
              <a:pathLst>
                <a:path w="223" h="197" extrusionOk="0">
                  <a:moveTo>
                    <a:pt x="70" y="1"/>
                  </a:moveTo>
                  <a:cubicBezTo>
                    <a:pt x="54" y="17"/>
                    <a:pt x="33" y="34"/>
                    <a:pt x="17" y="55"/>
                  </a:cubicBezTo>
                  <a:cubicBezTo>
                    <a:pt x="0" y="71"/>
                    <a:pt x="0" y="104"/>
                    <a:pt x="17" y="137"/>
                  </a:cubicBezTo>
                  <a:cubicBezTo>
                    <a:pt x="29" y="177"/>
                    <a:pt x="63" y="197"/>
                    <a:pt x="108" y="197"/>
                  </a:cubicBezTo>
                  <a:cubicBezTo>
                    <a:pt x="123" y="197"/>
                    <a:pt x="140" y="195"/>
                    <a:pt x="157" y="191"/>
                  </a:cubicBezTo>
                  <a:cubicBezTo>
                    <a:pt x="206" y="174"/>
                    <a:pt x="223" y="121"/>
                    <a:pt x="206" y="55"/>
                  </a:cubicBezTo>
                  <a:cubicBezTo>
                    <a:pt x="190" y="34"/>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
            <p:cNvSpPr/>
            <p:nvPr/>
          </p:nvSpPr>
          <p:spPr>
            <a:xfrm>
              <a:off x="4066450" y="3156700"/>
              <a:ext cx="5175" cy="5275"/>
            </a:xfrm>
            <a:custGeom>
              <a:avLst/>
              <a:gdLst/>
              <a:ahLst/>
              <a:cxnLst/>
              <a:rect l="l" t="t" r="r" b="b"/>
              <a:pathLst>
                <a:path w="207" h="211" extrusionOk="0">
                  <a:moveTo>
                    <a:pt x="95" y="1"/>
                  </a:moveTo>
                  <a:cubicBezTo>
                    <a:pt x="41" y="1"/>
                    <a:pt x="1" y="44"/>
                    <a:pt x="1" y="91"/>
                  </a:cubicBezTo>
                  <a:lnTo>
                    <a:pt x="1" y="140"/>
                  </a:lnTo>
                  <a:lnTo>
                    <a:pt x="17" y="157"/>
                  </a:lnTo>
                  <a:cubicBezTo>
                    <a:pt x="34" y="194"/>
                    <a:pt x="54" y="194"/>
                    <a:pt x="87" y="210"/>
                  </a:cubicBezTo>
                  <a:cubicBezTo>
                    <a:pt x="120" y="210"/>
                    <a:pt x="137" y="210"/>
                    <a:pt x="157" y="194"/>
                  </a:cubicBezTo>
                  <a:cubicBezTo>
                    <a:pt x="190" y="173"/>
                    <a:pt x="207" y="140"/>
                    <a:pt x="207" y="124"/>
                  </a:cubicBezTo>
                  <a:cubicBezTo>
                    <a:pt x="207" y="91"/>
                    <a:pt x="207" y="70"/>
                    <a:pt x="190" y="37"/>
                  </a:cubicBezTo>
                  <a:cubicBezTo>
                    <a:pt x="174" y="21"/>
                    <a:pt x="137" y="4"/>
                    <a:pt x="120" y="4"/>
                  </a:cubicBezTo>
                  <a:cubicBezTo>
                    <a:pt x="111"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
            <p:cNvSpPr/>
            <p:nvPr/>
          </p:nvSpPr>
          <p:spPr>
            <a:xfrm>
              <a:off x="4077175" y="3162625"/>
              <a:ext cx="5600" cy="5175"/>
            </a:xfrm>
            <a:custGeom>
              <a:avLst/>
              <a:gdLst/>
              <a:ahLst/>
              <a:cxnLst/>
              <a:rect l="l" t="t" r="r" b="b"/>
              <a:pathLst>
                <a:path w="224" h="207" extrusionOk="0">
                  <a:moveTo>
                    <a:pt x="110" y="0"/>
                  </a:moveTo>
                  <a:cubicBezTo>
                    <a:pt x="96" y="0"/>
                    <a:pt x="83" y="2"/>
                    <a:pt x="70" y="6"/>
                  </a:cubicBezTo>
                  <a:cubicBezTo>
                    <a:pt x="17" y="23"/>
                    <a:pt x="0" y="93"/>
                    <a:pt x="17" y="142"/>
                  </a:cubicBezTo>
                  <a:cubicBezTo>
                    <a:pt x="17" y="163"/>
                    <a:pt x="38" y="163"/>
                    <a:pt x="38" y="179"/>
                  </a:cubicBezTo>
                  <a:cubicBezTo>
                    <a:pt x="57" y="199"/>
                    <a:pt x="76" y="207"/>
                    <a:pt x="100" y="207"/>
                  </a:cubicBezTo>
                  <a:cubicBezTo>
                    <a:pt x="116" y="207"/>
                    <a:pt x="135" y="203"/>
                    <a:pt x="157" y="196"/>
                  </a:cubicBezTo>
                  <a:cubicBezTo>
                    <a:pt x="190" y="179"/>
                    <a:pt x="207" y="142"/>
                    <a:pt x="223" y="109"/>
                  </a:cubicBezTo>
                  <a:cubicBezTo>
                    <a:pt x="223" y="93"/>
                    <a:pt x="223" y="76"/>
                    <a:pt x="207" y="60"/>
                  </a:cubicBezTo>
                  <a:cubicBezTo>
                    <a:pt x="194" y="19"/>
                    <a:pt x="15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
            <p:cNvSpPr/>
            <p:nvPr/>
          </p:nvSpPr>
          <p:spPr>
            <a:xfrm>
              <a:off x="4062650" y="3181225"/>
              <a:ext cx="5575" cy="5125"/>
            </a:xfrm>
            <a:custGeom>
              <a:avLst/>
              <a:gdLst/>
              <a:ahLst/>
              <a:cxnLst/>
              <a:rect l="l" t="t" r="r" b="b"/>
              <a:pathLst>
                <a:path w="223" h="205" extrusionOk="0">
                  <a:moveTo>
                    <a:pt x="103" y="0"/>
                  </a:moveTo>
                  <a:cubicBezTo>
                    <a:pt x="66" y="0"/>
                    <a:pt x="50" y="17"/>
                    <a:pt x="33" y="37"/>
                  </a:cubicBezTo>
                  <a:cubicBezTo>
                    <a:pt x="17" y="54"/>
                    <a:pt x="0" y="87"/>
                    <a:pt x="0" y="103"/>
                  </a:cubicBezTo>
                  <a:cubicBezTo>
                    <a:pt x="0" y="120"/>
                    <a:pt x="17" y="120"/>
                    <a:pt x="17" y="140"/>
                  </a:cubicBezTo>
                  <a:cubicBezTo>
                    <a:pt x="17" y="157"/>
                    <a:pt x="33" y="173"/>
                    <a:pt x="50" y="173"/>
                  </a:cubicBezTo>
                  <a:cubicBezTo>
                    <a:pt x="64" y="196"/>
                    <a:pt x="87" y="205"/>
                    <a:pt x="110" y="205"/>
                  </a:cubicBezTo>
                  <a:cubicBezTo>
                    <a:pt x="138" y="205"/>
                    <a:pt x="168" y="191"/>
                    <a:pt x="186" y="173"/>
                  </a:cubicBezTo>
                  <a:cubicBezTo>
                    <a:pt x="206" y="140"/>
                    <a:pt x="223" y="120"/>
                    <a:pt x="223" y="87"/>
                  </a:cubicBezTo>
                  <a:cubicBezTo>
                    <a:pt x="206" y="70"/>
                    <a:pt x="206" y="3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
            <p:cNvSpPr/>
            <p:nvPr/>
          </p:nvSpPr>
          <p:spPr>
            <a:xfrm>
              <a:off x="4060475" y="3194525"/>
              <a:ext cx="5600" cy="5175"/>
            </a:xfrm>
            <a:custGeom>
              <a:avLst/>
              <a:gdLst/>
              <a:ahLst/>
              <a:cxnLst/>
              <a:rect l="l" t="t" r="r" b="b"/>
              <a:pathLst>
                <a:path w="224" h="207" extrusionOk="0">
                  <a:moveTo>
                    <a:pt x="120" y="0"/>
                  </a:moveTo>
                  <a:cubicBezTo>
                    <a:pt x="66" y="0"/>
                    <a:pt x="17" y="37"/>
                    <a:pt x="0" y="87"/>
                  </a:cubicBezTo>
                  <a:cubicBezTo>
                    <a:pt x="0" y="103"/>
                    <a:pt x="0" y="124"/>
                    <a:pt x="17" y="140"/>
                  </a:cubicBezTo>
                  <a:cubicBezTo>
                    <a:pt x="17" y="157"/>
                    <a:pt x="17" y="157"/>
                    <a:pt x="33" y="173"/>
                  </a:cubicBezTo>
                  <a:cubicBezTo>
                    <a:pt x="33" y="190"/>
                    <a:pt x="66" y="206"/>
                    <a:pt x="104" y="206"/>
                  </a:cubicBezTo>
                  <a:cubicBezTo>
                    <a:pt x="120" y="206"/>
                    <a:pt x="153" y="206"/>
                    <a:pt x="170" y="190"/>
                  </a:cubicBezTo>
                  <a:cubicBezTo>
                    <a:pt x="190" y="173"/>
                    <a:pt x="207" y="157"/>
                    <a:pt x="207" y="124"/>
                  </a:cubicBezTo>
                  <a:cubicBezTo>
                    <a:pt x="223" y="70"/>
                    <a:pt x="190"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
            <p:cNvSpPr/>
            <p:nvPr/>
          </p:nvSpPr>
          <p:spPr>
            <a:xfrm>
              <a:off x="4096550" y="3129775"/>
              <a:ext cx="6000" cy="5225"/>
            </a:xfrm>
            <a:custGeom>
              <a:avLst/>
              <a:gdLst/>
              <a:ahLst/>
              <a:cxnLst/>
              <a:rect l="l" t="t" r="r" b="b"/>
              <a:pathLst>
                <a:path w="240" h="209" extrusionOk="0">
                  <a:moveTo>
                    <a:pt x="129" y="0"/>
                  </a:moveTo>
                  <a:cubicBezTo>
                    <a:pt x="115" y="0"/>
                    <a:pt x="101" y="4"/>
                    <a:pt x="87" y="13"/>
                  </a:cubicBezTo>
                  <a:cubicBezTo>
                    <a:pt x="17" y="34"/>
                    <a:pt x="1" y="83"/>
                    <a:pt x="17" y="137"/>
                  </a:cubicBezTo>
                  <a:cubicBezTo>
                    <a:pt x="30" y="187"/>
                    <a:pt x="73" y="209"/>
                    <a:pt x="116" y="209"/>
                  </a:cubicBezTo>
                  <a:cubicBezTo>
                    <a:pt x="129" y="209"/>
                    <a:pt x="141" y="207"/>
                    <a:pt x="153" y="203"/>
                  </a:cubicBezTo>
                  <a:cubicBezTo>
                    <a:pt x="207" y="186"/>
                    <a:pt x="240" y="116"/>
                    <a:pt x="223" y="67"/>
                  </a:cubicBezTo>
                  <a:cubicBezTo>
                    <a:pt x="199" y="28"/>
                    <a:pt x="165"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
            <p:cNvSpPr/>
            <p:nvPr/>
          </p:nvSpPr>
          <p:spPr>
            <a:xfrm>
              <a:off x="4063050" y="3167825"/>
              <a:ext cx="5600" cy="5450"/>
            </a:xfrm>
            <a:custGeom>
              <a:avLst/>
              <a:gdLst/>
              <a:ahLst/>
              <a:cxnLst/>
              <a:rect l="l" t="t" r="r" b="b"/>
              <a:pathLst>
                <a:path w="224" h="218" extrusionOk="0">
                  <a:moveTo>
                    <a:pt x="102" y="0"/>
                  </a:moveTo>
                  <a:cubicBezTo>
                    <a:pt x="91" y="0"/>
                    <a:pt x="79" y="1"/>
                    <a:pt x="67" y="4"/>
                  </a:cubicBezTo>
                  <a:cubicBezTo>
                    <a:pt x="17" y="37"/>
                    <a:pt x="1" y="91"/>
                    <a:pt x="17" y="140"/>
                  </a:cubicBezTo>
                  <a:cubicBezTo>
                    <a:pt x="17" y="161"/>
                    <a:pt x="34" y="178"/>
                    <a:pt x="50" y="194"/>
                  </a:cubicBezTo>
                  <a:cubicBezTo>
                    <a:pt x="62" y="206"/>
                    <a:pt x="92" y="217"/>
                    <a:pt x="120" y="217"/>
                  </a:cubicBezTo>
                  <a:cubicBezTo>
                    <a:pt x="132" y="217"/>
                    <a:pt x="143" y="215"/>
                    <a:pt x="153" y="211"/>
                  </a:cubicBezTo>
                  <a:cubicBezTo>
                    <a:pt x="190" y="194"/>
                    <a:pt x="207" y="161"/>
                    <a:pt x="223" y="124"/>
                  </a:cubicBezTo>
                  <a:cubicBezTo>
                    <a:pt x="223" y="107"/>
                    <a:pt x="223" y="91"/>
                    <a:pt x="207" y="74"/>
                  </a:cubicBezTo>
                  <a:cubicBezTo>
                    <a:pt x="193" y="30"/>
                    <a:pt x="15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
            <p:cNvSpPr/>
            <p:nvPr/>
          </p:nvSpPr>
          <p:spPr>
            <a:xfrm>
              <a:off x="4075000" y="3178125"/>
              <a:ext cx="5175" cy="5275"/>
            </a:xfrm>
            <a:custGeom>
              <a:avLst/>
              <a:gdLst/>
              <a:ahLst/>
              <a:cxnLst/>
              <a:rect l="l" t="t" r="r" b="b"/>
              <a:pathLst>
                <a:path w="207" h="211" extrusionOk="0">
                  <a:moveTo>
                    <a:pt x="90" y="0"/>
                  </a:moveTo>
                  <a:cubicBezTo>
                    <a:pt x="38" y="0"/>
                    <a:pt x="1" y="33"/>
                    <a:pt x="1" y="91"/>
                  </a:cubicBezTo>
                  <a:lnTo>
                    <a:pt x="1" y="141"/>
                  </a:lnTo>
                  <a:cubicBezTo>
                    <a:pt x="21" y="178"/>
                    <a:pt x="54" y="194"/>
                    <a:pt x="87" y="211"/>
                  </a:cubicBezTo>
                  <a:cubicBezTo>
                    <a:pt x="141" y="211"/>
                    <a:pt x="190" y="178"/>
                    <a:pt x="207" y="124"/>
                  </a:cubicBezTo>
                  <a:cubicBezTo>
                    <a:pt x="207" y="91"/>
                    <a:pt x="207" y="58"/>
                    <a:pt x="190" y="38"/>
                  </a:cubicBezTo>
                  <a:cubicBezTo>
                    <a:pt x="174" y="21"/>
                    <a:pt x="141" y="5"/>
                    <a:pt x="125" y="5"/>
                  </a:cubicBezTo>
                  <a:cubicBezTo>
                    <a:pt x="113" y="2"/>
                    <a:pt x="101"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
            <p:cNvSpPr/>
            <p:nvPr/>
          </p:nvSpPr>
          <p:spPr>
            <a:xfrm>
              <a:off x="4068625" y="3140225"/>
              <a:ext cx="5175" cy="5050"/>
            </a:xfrm>
            <a:custGeom>
              <a:avLst/>
              <a:gdLst/>
              <a:ahLst/>
              <a:cxnLst/>
              <a:rect l="l" t="t" r="r" b="b"/>
              <a:pathLst>
                <a:path w="207" h="202" extrusionOk="0">
                  <a:moveTo>
                    <a:pt x="95" y="1"/>
                  </a:moveTo>
                  <a:cubicBezTo>
                    <a:pt x="76" y="1"/>
                    <a:pt x="60" y="13"/>
                    <a:pt x="33" y="28"/>
                  </a:cubicBezTo>
                  <a:cubicBezTo>
                    <a:pt x="17" y="45"/>
                    <a:pt x="0" y="61"/>
                    <a:pt x="0" y="94"/>
                  </a:cubicBezTo>
                  <a:lnTo>
                    <a:pt x="0" y="148"/>
                  </a:lnTo>
                  <a:lnTo>
                    <a:pt x="17" y="164"/>
                  </a:lnTo>
                  <a:cubicBezTo>
                    <a:pt x="33" y="181"/>
                    <a:pt x="50" y="197"/>
                    <a:pt x="87" y="197"/>
                  </a:cubicBezTo>
                  <a:cubicBezTo>
                    <a:pt x="95" y="200"/>
                    <a:pt x="104" y="201"/>
                    <a:pt x="112" y="201"/>
                  </a:cubicBezTo>
                  <a:cubicBezTo>
                    <a:pt x="153" y="201"/>
                    <a:pt x="193" y="169"/>
                    <a:pt x="206" y="111"/>
                  </a:cubicBezTo>
                  <a:cubicBezTo>
                    <a:pt x="206" y="94"/>
                    <a:pt x="206" y="61"/>
                    <a:pt x="190" y="45"/>
                  </a:cubicBezTo>
                  <a:cubicBezTo>
                    <a:pt x="173" y="28"/>
                    <a:pt x="136" y="8"/>
                    <a:pt x="120" y="8"/>
                  </a:cubicBezTo>
                  <a:cubicBezTo>
                    <a:pt x="110" y="3"/>
                    <a:pt x="102"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
            <p:cNvSpPr/>
            <p:nvPr/>
          </p:nvSpPr>
          <p:spPr>
            <a:xfrm>
              <a:off x="4072950" y="3193200"/>
              <a:ext cx="5575" cy="5250"/>
            </a:xfrm>
            <a:custGeom>
              <a:avLst/>
              <a:gdLst/>
              <a:ahLst/>
              <a:cxnLst/>
              <a:rect l="l" t="t" r="r" b="b"/>
              <a:pathLst>
                <a:path w="223" h="210" extrusionOk="0">
                  <a:moveTo>
                    <a:pt x="99" y="0"/>
                  </a:moveTo>
                  <a:cubicBezTo>
                    <a:pt x="54" y="0"/>
                    <a:pt x="15" y="44"/>
                    <a:pt x="0" y="90"/>
                  </a:cubicBezTo>
                  <a:cubicBezTo>
                    <a:pt x="0" y="107"/>
                    <a:pt x="0" y="123"/>
                    <a:pt x="17" y="140"/>
                  </a:cubicBezTo>
                  <a:cubicBezTo>
                    <a:pt x="17" y="140"/>
                    <a:pt x="17" y="156"/>
                    <a:pt x="33" y="156"/>
                  </a:cubicBezTo>
                  <a:cubicBezTo>
                    <a:pt x="33" y="193"/>
                    <a:pt x="66" y="193"/>
                    <a:pt x="103" y="210"/>
                  </a:cubicBezTo>
                  <a:cubicBezTo>
                    <a:pt x="120" y="210"/>
                    <a:pt x="153" y="210"/>
                    <a:pt x="169" y="193"/>
                  </a:cubicBezTo>
                  <a:cubicBezTo>
                    <a:pt x="186" y="177"/>
                    <a:pt x="207" y="140"/>
                    <a:pt x="207" y="123"/>
                  </a:cubicBezTo>
                  <a:cubicBezTo>
                    <a:pt x="223" y="90"/>
                    <a:pt x="207" y="74"/>
                    <a:pt x="186" y="37"/>
                  </a:cubicBezTo>
                  <a:cubicBezTo>
                    <a:pt x="169" y="20"/>
                    <a:pt x="153" y="4"/>
                    <a:pt x="120" y="4"/>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
            <p:cNvSpPr/>
            <p:nvPr/>
          </p:nvSpPr>
          <p:spPr>
            <a:xfrm>
              <a:off x="4056150" y="3148900"/>
              <a:ext cx="5575" cy="5050"/>
            </a:xfrm>
            <a:custGeom>
              <a:avLst/>
              <a:gdLst/>
              <a:ahLst/>
              <a:cxnLst/>
              <a:rect l="l" t="t" r="r" b="b"/>
              <a:pathLst>
                <a:path w="223" h="202" extrusionOk="0">
                  <a:moveTo>
                    <a:pt x="122" y="0"/>
                  </a:moveTo>
                  <a:cubicBezTo>
                    <a:pt x="115" y="0"/>
                    <a:pt x="108" y="2"/>
                    <a:pt x="103" y="7"/>
                  </a:cubicBezTo>
                  <a:cubicBezTo>
                    <a:pt x="70" y="7"/>
                    <a:pt x="54" y="23"/>
                    <a:pt x="33" y="40"/>
                  </a:cubicBezTo>
                  <a:cubicBezTo>
                    <a:pt x="17" y="56"/>
                    <a:pt x="0" y="93"/>
                    <a:pt x="0" y="110"/>
                  </a:cubicBezTo>
                  <a:cubicBezTo>
                    <a:pt x="0" y="126"/>
                    <a:pt x="0" y="126"/>
                    <a:pt x="17" y="143"/>
                  </a:cubicBezTo>
                  <a:cubicBezTo>
                    <a:pt x="17" y="159"/>
                    <a:pt x="33" y="176"/>
                    <a:pt x="54" y="176"/>
                  </a:cubicBezTo>
                  <a:cubicBezTo>
                    <a:pt x="69" y="193"/>
                    <a:pt x="92" y="202"/>
                    <a:pt x="115" y="202"/>
                  </a:cubicBezTo>
                  <a:cubicBezTo>
                    <a:pt x="143" y="202"/>
                    <a:pt x="172" y="189"/>
                    <a:pt x="190" y="159"/>
                  </a:cubicBezTo>
                  <a:cubicBezTo>
                    <a:pt x="223" y="126"/>
                    <a:pt x="223" y="56"/>
                    <a:pt x="173" y="23"/>
                  </a:cubicBezTo>
                  <a:cubicBezTo>
                    <a:pt x="162" y="12"/>
                    <a:pt x="140"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
            <p:cNvSpPr/>
            <p:nvPr/>
          </p:nvSpPr>
          <p:spPr>
            <a:xfrm>
              <a:off x="4128700" y="3157950"/>
              <a:ext cx="5600" cy="5250"/>
            </a:xfrm>
            <a:custGeom>
              <a:avLst/>
              <a:gdLst/>
              <a:ahLst/>
              <a:cxnLst/>
              <a:rect l="l" t="t" r="r" b="b"/>
              <a:pathLst>
                <a:path w="224" h="210" extrusionOk="0">
                  <a:moveTo>
                    <a:pt x="115" y="1"/>
                  </a:moveTo>
                  <a:cubicBezTo>
                    <a:pt x="58" y="1"/>
                    <a:pt x="17" y="47"/>
                    <a:pt x="17" y="90"/>
                  </a:cubicBezTo>
                  <a:cubicBezTo>
                    <a:pt x="1" y="107"/>
                    <a:pt x="17" y="123"/>
                    <a:pt x="17" y="144"/>
                  </a:cubicBezTo>
                  <a:cubicBezTo>
                    <a:pt x="17" y="144"/>
                    <a:pt x="17" y="160"/>
                    <a:pt x="38" y="160"/>
                  </a:cubicBezTo>
                  <a:cubicBezTo>
                    <a:pt x="54" y="193"/>
                    <a:pt x="71" y="210"/>
                    <a:pt x="104" y="210"/>
                  </a:cubicBezTo>
                  <a:cubicBezTo>
                    <a:pt x="158" y="210"/>
                    <a:pt x="207" y="177"/>
                    <a:pt x="223" y="123"/>
                  </a:cubicBezTo>
                  <a:cubicBezTo>
                    <a:pt x="223" y="90"/>
                    <a:pt x="223" y="74"/>
                    <a:pt x="207" y="41"/>
                  </a:cubicBezTo>
                  <a:cubicBezTo>
                    <a:pt x="191" y="20"/>
                    <a:pt x="158" y="4"/>
                    <a:pt x="141" y="4"/>
                  </a:cubicBezTo>
                  <a:cubicBezTo>
                    <a:pt x="132" y="1"/>
                    <a:pt x="124"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
            <p:cNvSpPr/>
            <p:nvPr/>
          </p:nvSpPr>
          <p:spPr>
            <a:xfrm>
              <a:off x="4131275" y="3130100"/>
              <a:ext cx="5200" cy="5175"/>
            </a:xfrm>
            <a:custGeom>
              <a:avLst/>
              <a:gdLst/>
              <a:ahLst/>
              <a:cxnLst/>
              <a:rect l="l" t="t" r="r" b="b"/>
              <a:pathLst>
                <a:path w="208" h="207" extrusionOk="0">
                  <a:moveTo>
                    <a:pt x="120" y="0"/>
                  </a:moveTo>
                  <a:cubicBezTo>
                    <a:pt x="88" y="0"/>
                    <a:pt x="71" y="0"/>
                    <a:pt x="38" y="21"/>
                  </a:cubicBezTo>
                  <a:cubicBezTo>
                    <a:pt x="17" y="37"/>
                    <a:pt x="1" y="70"/>
                    <a:pt x="1" y="87"/>
                  </a:cubicBezTo>
                  <a:lnTo>
                    <a:pt x="1" y="140"/>
                  </a:lnTo>
                  <a:cubicBezTo>
                    <a:pt x="1" y="157"/>
                    <a:pt x="17" y="157"/>
                    <a:pt x="17" y="173"/>
                  </a:cubicBezTo>
                  <a:cubicBezTo>
                    <a:pt x="38" y="190"/>
                    <a:pt x="55" y="206"/>
                    <a:pt x="88" y="206"/>
                  </a:cubicBezTo>
                  <a:cubicBezTo>
                    <a:pt x="141" y="206"/>
                    <a:pt x="191" y="173"/>
                    <a:pt x="207" y="124"/>
                  </a:cubicBezTo>
                  <a:cubicBezTo>
                    <a:pt x="207" y="87"/>
                    <a:pt x="207" y="70"/>
                    <a:pt x="191" y="37"/>
                  </a:cubicBezTo>
                  <a:cubicBezTo>
                    <a:pt x="174" y="21"/>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
            <p:cNvSpPr/>
            <p:nvPr/>
          </p:nvSpPr>
          <p:spPr>
            <a:xfrm>
              <a:off x="4130050" y="3144225"/>
              <a:ext cx="5175" cy="5275"/>
            </a:xfrm>
            <a:custGeom>
              <a:avLst/>
              <a:gdLst/>
              <a:ahLst/>
              <a:cxnLst/>
              <a:rect l="l" t="t" r="r" b="b"/>
              <a:pathLst>
                <a:path w="207" h="211" extrusionOk="0">
                  <a:moveTo>
                    <a:pt x="93" y="1"/>
                  </a:moveTo>
                  <a:cubicBezTo>
                    <a:pt x="38" y="1"/>
                    <a:pt x="0" y="44"/>
                    <a:pt x="0" y="91"/>
                  </a:cubicBezTo>
                  <a:lnTo>
                    <a:pt x="0" y="124"/>
                  </a:lnTo>
                  <a:lnTo>
                    <a:pt x="0" y="140"/>
                  </a:lnTo>
                  <a:lnTo>
                    <a:pt x="17" y="157"/>
                  </a:lnTo>
                  <a:cubicBezTo>
                    <a:pt x="33" y="194"/>
                    <a:pt x="50" y="210"/>
                    <a:pt x="87" y="210"/>
                  </a:cubicBezTo>
                  <a:cubicBezTo>
                    <a:pt x="120" y="210"/>
                    <a:pt x="137" y="210"/>
                    <a:pt x="153" y="194"/>
                  </a:cubicBezTo>
                  <a:cubicBezTo>
                    <a:pt x="190" y="177"/>
                    <a:pt x="207" y="140"/>
                    <a:pt x="207" y="124"/>
                  </a:cubicBezTo>
                  <a:cubicBezTo>
                    <a:pt x="207" y="91"/>
                    <a:pt x="207" y="74"/>
                    <a:pt x="190" y="54"/>
                  </a:cubicBezTo>
                  <a:cubicBezTo>
                    <a:pt x="169" y="21"/>
                    <a:pt x="153" y="4"/>
                    <a:pt x="120" y="4"/>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
            <p:cNvSpPr/>
            <p:nvPr/>
          </p:nvSpPr>
          <p:spPr>
            <a:xfrm>
              <a:off x="4124475" y="3169925"/>
              <a:ext cx="5600" cy="5075"/>
            </a:xfrm>
            <a:custGeom>
              <a:avLst/>
              <a:gdLst/>
              <a:ahLst/>
              <a:cxnLst/>
              <a:rect l="l" t="t" r="r" b="b"/>
              <a:pathLst>
                <a:path w="224" h="203" extrusionOk="0">
                  <a:moveTo>
                    <a:pt x="108" y="1"/>
                  </a:moveTo>
                  <a:cubicBezTo>
                    <a:pt x="94" y="1"/>
                    <a:pt x="80" y="3"/>
                    <a:pt x="67" y="7"/>
                  </a:cubicBezTo>
                  <a:cubicBezTo>
                    <a:pt x="17" y="23"/>
                    <a:pt x="1" y="94"/>
                    <a:pt x="17" y="143"/>
                  </a:cubicBezTo>
                  <a:cubicBezTo>
                    <a:pt x="30" y="183"/>
                    <a:pt x="61" y="203"/>
                    <a:pt x="106" y="203"/>
                  </a:cubicBezTo>
                  <a:cubicBezTo>
                    <a:pt x="120" y="203"/>
                    <a:pt x="136" y="201"/>
                    <a:pt x="153" y="197"/>
                  </a:cubicBezTo>
                  <a:cubicBezTo>
                    <a:pt x="207" y="180"/>
                    <a:pt x="223" y="110"/>
                    <a:pt x="207" y="56"/>
                  </a:cubicBezTo>
                  <a:cubicBezTo>
                    <a:pt x="191" y="19"/>
                    <a:pt x="151"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
            <p:cNvSpPr/>
            <p:nvPr/>
          </p:nvSpPr>
          <p:spPr>
            <a:xfrm>
              <a:off x="4146325" y="3126175"/>
              <a:ext cx="5600" cy="5275"/>
            </a:xfrm>
            <a:custGeom>
              <a:avLst/>
              <a:gdLst/>
              <a:ahLst/>
              <a:cxnLst/>
              <a:rect l="l" t="t" r="r" b="b"/>
              <a:pathLst>
                <a:path w="224" h="211" extrusionOk="0">
                  <a:moveTo>
                    <a:pt x="95" y="1"/>
                  </a:moveTo>
                  <a:cubicBezTo>
                    <a:pt x="54" y="1"/>
                    <a:pt x="15" y="33"/>
                    <a:pt x="1" y="91"/>
                  </a:cubicBezTo>
                  <a:cubicBezTo>
                    <a:pt x="1" y="108"/>
                    <a:pt x="1" y="124"/>
                    <a:pt x="17" y="141"/>
                  </a:cubicBezTo>
                  <a:lnTo>
                    <a:pt x="17" y="157"/>
                  </a:lnTo>
                  <a:cubicBezTo>
                    <a:pt x="34" y="178"/>
                    <a:pt x="71" y="194"/>
                    <a:pt x="87" y="211"/>
                  </a:cubicBezTo>
                  <a:cubicBezTo>
                    <a:pt x="120" y="211"/>
                    <a:pt x="158" y="194"/>
                    <a:pt x="174" y="194"/>
                  </a:cubicBezTo>
                  <a:cubicBezTo>
                    <a:pt x="191" y="178"/>
                    <a:pt x="207" y="141"/>
                    <a:pt x="207" y="124"/>
                  </a:cubicBezTo>
                  <a:cubicBezTo>
                    <a:pt x="223" y="91"/>
                    <a:pt x="207" y="54"/>
                    <a:pt x="191" y="38"/>
                  </a:cubicBezTo>
                  <a:cubicBezTo>
                    <a:pt x="174" y="21"/>
                    <a:pt x="158"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
            <p:cNvSpPr/>
            <p:nvPr/>
          </p:nvSpPr>
          <p:spPr>
            <a:xfrm>
              <a:off x="4142925" y="3137300"/>
              <a:ext cx="5600" cy="5300"/>
            </a:xfrm>
            <a:custGeom>
              <a:avLst/>
              <a:gdLst/>
              <a:ahLst/>
              <a:cxnLst/>
              <a:rect l="l" t="t" r="r" b="b"/>
              <a:pathLst>
                <a:path w="224" h="212" extrusionOk="0">
                  <a:moveTo>
                    <a:pt x="115" y="1"/>
                  </a:moveTo>
                  <a:cubicBezTo>
                    <a:pt x="105" y="1"/>
                    <a:pt x="96" y="2"/>
                    <a:pt x="87" y="5"/>
                  </a:cubicBezTo>
                  <a:cubicBezTo>
                    <a:pt x="34" y="42"/>
                    <a:pt x="1" y="92"/>
                    <a:pt x="17" y="145"/>
                  </a:cubicBezTo>
                  <a:cubicBezTo>
                    <a:pt x="34" y="162"/>
                    <a:pt x="34" y="178"/>
                    <a:pt x="50" y="178"/>
                  </a:cubicBezTo>
                  <a:cubicBezTo>
                    <a:pt x="87" y="211"/>
                    <a:pt x="120" y="211"/>
                    <a:pt x="153" y="211"/>
                  </a:cubicBezTo>
                  <a:cubicBezTo>
                    <a:pt x="207" y="195"/>
                    <a:pt x="223" y="162"/>
                    <a:pt x="223" y="125"/>
                  </a:cubicBezTo>
                  <a:lnTo>
                    <a:pt x="223" y="75"/>
                  </a:lnTo>
                  <a:cubicBezTo>
                    <a:pt x="210" y="31"/>
                    <a:pt x="160"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
            <p:cNvSpPr/>
            <p:nvPr/>
          </p:nvSpPr>
          <p:spPr>
            <a:xfrm>
              <a:off x="4142925" y="3150550"/>
              <a:ext cx="5175" cy="5075"/>
            </a:xfrm>
            <a:custGeom>
              <a:avLst/>
              <a:gdLst/>
              <a:ahLst/>
              <a:cxnLst/>
              <a:rect l="l" t="t" r="r" b="b"/>
              <a:pathLst>
                <a:path w="207" h="203" extrusionOk="0">
                  <a:moveTo>
                    <a:pt x="115" y="0"/>
                  </a:moveTo>
                  <a:cubicBezTo>
                    <a:pt x="106" y="0"/>
                    <a:pt x="97" y="2"/>
                    <a:pt x="87" y="7"/>
                  </a:cubicBezTo>
                  <a:cubicBezTo>
                    <a:pt x="67" y="7"/>
                    <a:pt x="34" y="27"/>
                    <a:pt x="17" y="44"/>
                  </a:cubicBezTo>
                  <a:cubicBezTo>
                    <a:pt x="1" y="60"/>
                    <a:pt x="1" y="93"/>
                    <a:pt x="1" y="110"/>
                  </a:cubicBezTo>
                  <a:lnTo>
                    <a:pt x="1" y="147"/>
                  </a:lnTo>
                  <a:cubicBezTo>
                    <a:pt x="17" y="164"/>
                    <a:pt x="17" y="180"/>
                    <a:pt x="34" y="180"/>
                  </a:cubicBezTo>
                  <a:cubicBezTo>
                    <a:pt x="58" y="195"/>
                    <a:pt x="84" y="203"/>
                    <a:pt x="110" y="203"/>
                  </a:cubicBezTo>
                  <a:cubicBezTo>
                    <a:pt x="141" y="203"/>
                    <a:pt x="170" y="191"/>
                    <a:pt x="190" y="164"/>
                  </a:cubicBezTo>
                  <a:cubicBezTo>
                    <a:pt x="207" y="147"/>
                    <a:pt x="207" y="131"/>
                    <a:pt x="207" y="93"/>
                  </a:cubicBezTo>
                  <a:cubicBezTo>
                    <a:pt x="207" y="60"/>
                    <a:pt x="190" y="44"/>
                    <a:pt x="170" y="27"/>
                  </a:cubicBezTo>
                  <a:cubicBezTo>
                    <a:pt x="158" y="13"/>
                    <a:pt x="138"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
            <p:cNvSpPr/>
            <p:nvPr/>
          </p:nvSpPr>
          <p:spPr>
            <a:xfrm>
              <a:off x="4136450" y="3118150"/>
              <a:ext cx="5575" cy="5325"/>
            </a:xfrm>
            <a:custGeom>
              <a:avLst/>
              <a:gdLst/>
              <a:ahLst/>
              <a:cxnLst/>
              <a:rect l="l" t="t" r="r" b="b"/>
              <a:pathLst>
                <a:path w="223" h="213" extrusionOk="0">
                  <a:moveTo>
                    <a:pt x="87" y="0"/>
                  </a:moveTo>
                  <a:cubicBezTo>
                    <a:pt x="70" y="16"/>
                    <a:pt x="37" y="16"/>
                    <a:pt x="17" y="49"/>
                  </a:cubicBezTo>
                  <a:cubicBezTo>
                    <a:pt x="0" y="66"/>
                    <a:pt x="0" y="87"/>
                    <a:pt x="0" y="120"/>
                  </a:cubicBezTo>
                  <a:lnTo>
                    <a:pt x="0" y="153"/>
                  </a:lnTo>
                  <a:cubicBezTo>
                    <a:pt x="17" y="169"/>
                    <a:pt x="17" y="169"/>
                    <a:pt x="37" y="190"/>
                  </a:cubicBezTo>
                  <a:cubicBezTo>
                    <a:pt x="59" y="204"/>
                    <a:pt x="85" y="212"/>
                    <a:pt x="109" y="212"/>
                  </a:cubicBezTo>
                  <a:cubicBezTo>
                    <a:pt x="141" y="212"/>
                    <a:pt x="171" y="199"/>
                    <a:pt x="190" y="169"/>
                  </a:cubicBezTo>
                  <a:cubicBezTo>
                    <a:pt x="223" y="136"/>
                    <a:pt x="206" y="66"/>
                    <a:pt x="173" y="33"/>
                  </a:cubicBezTo>
                  <a:cubicBezTo>
                    <a:pt x="140" y="16"/>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
            <p:cNvSpPr/>
            <p:nvPr/>
          </p:nvSpPr>
          <p:spPr>
            <a:xfrm>
              <a:off x="4123150" y="3183725"/>
              <a:ext cx="5175" cy="5250"/>
            </a:xfrm>
            <a:custGeom>
              <a:avLst/>
              <a:gdLst/>
              <a:ahLst/>
              <a:cxnLst/>
              <a:rect l="l" t="t" r="r" b="b"/>
              <a:pathLst>
                <a:path w="207" h="210" extrusionOk="0">
                  <a:moveTo>
                    <a:pt x="100" y="0"/>
                  </a:moveTo>
                  <a:cubicBezTo>
                    <a:pt x="54" y="0"/>
                    <a:pt x="0" y="47"/>
                    <a:pt x="0" y="90"/>
                  </a:cubicBezTo>
                  <a:lnTo>
                    <a:pt x="0" y="143"/>
                  </a:lnTo>
                  <a:lnTo>
                    <a:pt x="17" y="160"/>
                  </a:lnTo>
                  <a:cubicBezTo>
                    <a:pt x="33" y="193"/>
                    <a:pt x="54" y="193"/>
                    <a:pt x="87" y="209"/>
                  </a:cubicBezTo>
                  <a:cubicBezTo>
                    <a:pt x="136" y="209"/>
                    <a:pt x="190" y="176"/>
                    <a:pt x="206" y="123"/>
                  </a:cubicBezTo>
                  <a:cubicBezTo>
                    <a:pt x="206" y="90"/>
                    <a:pt x="206" y="73"/>
                    <a:pt x="190" y="40"/>
                  </a:cubicBezTo>
                  <a:cubicBezTo>
                    <a:pt x="173" y="20"/>
                    <a:pt x="157" y="3"/>
                    <a:pt x="120" y="3"/>
                  </a:cubicBezTo>
                  <a:cubicBezTo>
                    <a:pt x="114" y="1"/>
                    <a:pt x="107"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
            <p:cNvSpPr/>
            <p:nvPr/>
          </p:nvSpPr>
          <p:spPr>
            <a:xfrm>
              <a:off x="4120150" y="3120600"/>
              <a:ext cx="5600" cy="5300"/>
            </a:xfrm>
            <a:custGeom>
              <a:avLst/>
              <a:gdLst/>
              <a:ahLst/>
              <a:cxnLst/>
              <a:rect l="l" t="t" r="r" b="b"/>
              <a:pathLst>
                <a:path w="224" h="212" extrusionOk="0">
                  <a:moveTo>
                    <a:pt x="104" y="1"/>
                  </a:moveTo>
                  <a:cubicBezTo>
                    <a:pt x="54" y="1"/>
                    <a:pt x="17" y="34"/>
                    <a:pt x="17" y="92"/>
                  </a:cubicBezTo>
                  <a:cubicBezTo>
                    <a:pt x="1" y="108"/>
                    <a:pt x="17" y="125"/>
                    <a:pt x="17" y="141"/>
                  </a:cubicBezTo>
                  <a:cubicBezTo>
                    <a:pt x="17" y="141"/>
                    <a:pt x="17" y="158"/>
                    <a:pt x="34" y="158"/>
                  </a:cubicBezTo>
                  <a:cubicBezTo>
                    <a:pt x="50" y="195"/>
                    <a:pt x="71" y="195"/>
                    <a:pt x="104" y="211"/>
                  </a:cubicBezTo>
                  <a:cubicBezTo>
                    <a:pt x="153" y="211"/>
                    <a:pt x="207" y="174"/>
                    <a:pt x="223" y="125"/>
                  </a:cubicBezTo>
                  <a:cubicBezTo>
                    <a:pt x="223" y="92"/>
                    <a:pt x="207" y="55"/>
                    <a:pt x="207" y="38"/>
                  </a:cubicBezTo>
                  <a:cubicBezTo>
                    <a:pt x="190" y="22"/>
                    <a:pt x="153" y="5"/>
                    <a:pt x="137" y="5"/>
                  </a:cubicBezTo>
                  <a:cubicBezTo>
                    <a:pt x="125" y="2"/>
                    <a:pt x="11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
            <p:cNvSpPr/>
            <p:nvPr/>
          </p:nvSpPr>
          <p:spPr>
            <a:xfrm>
              <a:off x="4109850" y="3108650"/>
              <a:ext cx="5175" cy="5175"/>
            </a:xfrm>
            <a:custGeom>
              <a:avLst/>
              <a:gdLst/>
              <a:ahLst/>
              <a:cxnLst/>
              <a:rect l="l" t="t" r="r" b="b"/>
              <a:pathLst>
                <a:path w="207" h="207" extrusionOk="0">
                  <a:moveTo>
                    <a:pt x="120" y="1"/>
                  </a:moveTo>
                  <a:cubicBezTo>
                    <a:pt x="50" y="1"/>
                    <a:pt x="0" y="34"/>
                    <a:pt x="0" y="87"/>
                  </a:cubicBezTo>
                  <a:lnTo>
                    <a:pt x="0" y="137"/>
                  </a:lnTo>
                  <a:cubicBezTo>
                    <a:pt x="0" y="157"/>
                    <a:pt x="17" y="157"/>
                    <a:pt x="17" y="174"/>
                  </a:cubicBezTo>
                  <a:cubicBezTo>
                    <a:pt x="33" y="190"/>
                    <a:pt x="50" y="207"/>
                    <a:pt x="87" y="207"/>
                  </a:cubicBezTo>
                  <a:cubicBezTo>
                    <a:pt x="136" y="207"/>
                    <a:pt x="190" y="174"/>
                    <a:pt x="207" y="120"/>
                  </a:cubicBezTo>
                  <a:cubicBezTo>
                    <a:pt x="207" y="87"/>
                    <a:pt x="207" y="71"/>
                    <a:pt x="190" y="34"/>
                  </a:cubicBezTo>
                  <a:cubicBezTo>
                    <a:pt x="174"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
            <p:cNvSpPr/>
            <p:nvPr/>
          </p:nvSpPr>
          <p:spPr>
            <a:xfrm>
              <a:off x="4106450" y="3140925"/>
              <a:ext cx="5175" cy="5275"/>
            </a:xfrm>
            <a:custGeom>
              <a:avLst/>
              <a:gdLst/>
              <a:ahLst/>
              <a:cxnLst/>
              <a:rect l="l" t="t" r="r" b="b"/>
              <a:pathLst>
                <a:path w="207" h="211" extrusionOk="0">
                  <a:moveTo>
                    <a:pt x="120" y="0"/>
                  </a:moveTo>
                  <a:cubicBezTo>
                    <a:pt x="50" y="0"/>
                    <a:pt x="0" y="33"/>
                    <a:pt x="0" y="83"/>
                  </a:cubicBezTo>
                  <a:lnTo>
                    <a:pt x="0" y="153"/>
                  </a:lnTo>
                  <a:lnTo>
                    <a:pt x="17" y="169"/>
                  </a:lnTo>
                  <a:cubicBezTo>
                    <a:pt x="33" y="186"/>
                    <a:pt x="50" y="206"/>
                    <a:pt x="83" y="206"/>
                  </a:cubicBezTo>
                  <a:cubicBezTo>
                    <a:pt x="91" y="209"/>
                    <a:pt x="100" y="210"/>
                    <a:pt x="108" y="210"/>
                  </a:cubicBezTo>
                  <a:cubicBezTo>
                    <a:pt x="151" y="210"/>
                    <a:pt x="189" y="175"/>
                    <a:pt x="206" y="120"/>
                  </a:cubicBezTo>
                  <a:cubicBezTo>
                    <a:pt x="206" y="103"/>
                    <a:pt x="206" y="66"/>
                    <a:pt x="186" y="50"/>
                  </a:cubicBezTo>
                  <a:cubicBezTo>
                    <a:pt x="169" y="33"/>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
            <p:cNvSpPr/>
            <p:nvPr/>
          </p:nvSpPr>
          <p:spPr>
            <a:xfrm>
              <a:off x="4107275" y="3122200"/>
              <a:ext cx="5575" cy="5075"/>
            </a:xfrm>
            <a:custGeom>
              <a:avLst/>
              <a:gdLst/>
              <a:ahLst/>
              <a:cxnLst/>
              <a:rect l="l" t="t" r="r" b="b"/>
              <a:pathLst>
                <a:path w="223" h="203" extrusionOk="0">
                  <a:moveTo>
                    <a:pt x="110" y="1"/>
                  </a:moveTo>
                  <a:cubicBezTo>
                    <a:pt x="96" y="1"/>
                    <a:pt x="83" y="3"/>
                    <a:pt x="70" y="7"/>
                  </a:cubicBezTo>
                  <a:cubicBezTo>
                    <a:pt x="17" y="28"/>
                    <a:pt x="0" y="77"/>
                    <a:pt x="17" y="147"/>
                  </a:cubicBezTo>
                  <a:cubicBezTo>
                    <a:pt x="29" y="184"/>
                    <a:pt x="72" y="203"/>
                    <a:pt x="113" y="203"/>
                  </a:cubicBezTo>
                  <a:cubicBezTo>
                    <a:pt x="127" y="203"/>
                    <a:pt x="140" y="201"/>
                    <a:pt x="153" y="197"/>
                  </a:cubicBezTo>
                  <a:cubicBezTo>
                    <a:pt x="206" y="180"/>
                    <a:pt x="223" y="110"/>
                    <a:pt x="206" y="61"/>
                  </a:cubicBezTo>
                  <a:cubicBezTo>
                    <a:pt x="194" y="20"/>
                    <a:pt x="151"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
            <p:cNvSpPr/>
            <p:nvPr/>
          </p:nvSpPr>
          <p:spPr>
            <a:xfrm>
              <a:off x="4102125" y="3152950"/>
              <a:ext cx="5575" cy="5275"/>
            </a:xfrm>
            <a:custGeom>
              <a:avLst/>
              <a:gdLst/>
              <a:ahLst/>
              <a:cxnLst/>
              <a:rect l="l" t="t" r="r" b="b"/>
              <a:pathLst>
                <a:path w="223" h="211" extrusionOk="0">
                  <a:moveTo>
                    <a:pt x="131" y="1"/>
                  </a:moveTo>
                  <a:cubicBezTo>
                    <a:pt x="116" y="1"/>
                    <a:pt x="100" y="5"/>
                    <a:pt x="87" y="14"/>
                  </a:cubicBezTo>
                  <a:cubicBezTo>
                    <a:pt x="33" y="35"/>
                    <a:pt x="0" y="84"/>
                    <a:pt x="17" y="138"/>
                  </a:cubicBezTo>
                  <a:cubicBezTo>
                    <a:pt x="33" y="154"/>
                    <a:pt x="33" y="171"/>
                    <a:pt x="50" y="187"/>
                  </a:cubicBezTo>
                  <a:cubicBezTo>
                    <a:pt x="76" y="199"/>
                    <a:pt x="100" y="210"/>
                    <a:pt x="124" y="210"/>
                  </a:cubicBezTo>
                  <a:cubicBezTo>
                    <a:pt x="133" y="210"/>
                    <a:pt x="143" y="208"/>
                    <a:pt x="153" y="204"/>
                  </a:cubicBezTo>
                  <a:cubicBezTo>
                    <a:pt x="206" y="187"/>
                    <a:pt x="223" y="154"/>
                    <a:pt x="223" y="117"/>
                  </a:cubicBezTo>
                  <a:lnTo>
                    <a:pt x="223" y="68"/>
                  </a:lnTo>
                  <a:cubicBezTo>
                    <a:pt x="211" y="29"/>
                    <a:pt x="171"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
            <p:cNvSpPr/>
            <p:nvPr/>
          </p:nvSpPr>
          <p:spPr>
            <a:xfrm>
              <a:off x="4117175" y="3134375"/>
              <a:ext cx="6000" cy="5275"/>
            </a:xfrm>
            <a:custGeom>
              <a:avLst/>
              <a:gdLst/>
              <a:ahLst/>
              <a:cxnLst/>
              <a:rect l="l" t="t" r="r" b="b"/>
              <a:pathLst>
                <a:path w="240" h="211" extrusionOk="0">
                  <a:moveTo>
                    <a:pt x="124" y="1"/>
                  </a:moveTo>
                  <a:cubicBezTo>
                    <a:pt x="88" y="1"/>
                    <a:pt x="53" y="15"/>
                    <a:pt x="33" y="35"/>
                  </a:cubicBezTo>
                  <a:cubicBezTo>
                    <a:pt x="17" y="56"/>
                    <a:pt x="0" y="89"/>
                    <a:pt x="17" y="122"/>
                  </a:cubicBezTo>
                  <a:lnTo>
                    <a:pt x="17" y="138"/>
                  </a:lnTo>
                  <a:cubicBezTo>
                    <a:pt x="17" y="159"/>
                    <a:pt x="33" y="176"/>
                    <a:pt x="50" y="192"/>
                  </a:cubicBezTo>
                  <a:cubicBezTo>
                    <a:pt x="70" y="205"/>
                    <a:pt x="90" y="210"/>
                    <a:pt x="109" y="210"/>
                  </a:cubicBezTo>
                  <a:cubicBezTo>
                    <a:pt x="139" y="210"/>
                    <a:pt x="167" y="196"/>
                    <a:pt x="190" y="176"/>
                  </a:cubicBezTo>
                  <a:cubicBezTo>
                    <a:pt x="239" y="122"/>
                    <a:pt x="223" y="56"/>
                    <a:pt x="190" y="19"/>
                  </a:cubicBezTo>
                  <a:cubicBezTo>
                    <a:pt x="169" y="6"/>
                    <a:pt x="146"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
            <p:cNvSpPr/>
            <p:nvPr/>
          </p:nvSpPr>
          <p:spPr>
            <a:xfrm>
              <a:off x="4097375" y="3101600"/>
              <a:ext cx="6000" cy="5075"/>
            </a:xfrm>
            <a:custGeom>
              <a:avLst/>
              <a:gdLst/>
              <a:ahLst/>
              <a:cxnLst/>
              <a:rect l="l" t="t" r="r" b="b"/>
              <a:pathLst>
                <a:path w="240" h="203" extrusionOk="0">
                  <a:moveTo>
                    <a:pt x="122" y="1"/>
                  </a:moveTo>
                  <a:cubicBezTo>
                    <a:pt x="110" y="1"/>
                    <a:pt x="99" y="3"/>
                    <a:pt x="87" y="6"/>
                  </a:cubicBezTo>
                  <a:cubicBezTo>
                    <a:pt x="17" y="27"/>
                    <a:pt x="0" y="93"/>
                    <a:pt x="17" y="147"/>
                  </a:cubicBezTo>
                  <a:cubicBezTo>
                    <a:pt x="29" y="184"/>
                    <a:pt x="72" y="202"/>
                    <a:pt x="115" y="202"/>
                  </a:cubicBezTo>
                  <a:cubicBezTo>
                    <a:pt x="129" y="202"/>
                    <a:pt x="144" y="200"/>
                    <a:pt x="157" y="196"/>
                  </a:cubicBezTo>
                  <a:cubicBezTo>
                    <a:pt x="207" y="180"/>
                    <a:pt x="240" y="130"/>
                    <a:pt x="207" y="77"/>
                  </a:cubicBezTo>
                  <a:cubicBezTo>
                    <a:pt x="194" y="23"/>
                    <a:pt x="160"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
            <p:cNvSpPr/>
            <p:nvPr/>
          </p:nvSpPr>
          <p:spPr>
            <a:xfrm>
              <a:off x="4116750" y="3150825"/>
              <a:ext cx="5600" cy="5250"/>
            </a:xfrm>
            <a:custGeom>
              <a:avLst/>
              <a:gdLst/>
              <a:ahLst/>
              <a:cxnLst/>
              <a:rect l="l" t="t" r="r" b="b"/>
              <a:pathLst>
                <a:path w="224" h="210" extrusionOk="0">
                  <a:moveTo>
                    <a:pt x="102" y="1"/>
                  </a:moveTo>
                  <a:cubicBezTo>
                    <a:pt x="88" y="1"/>
                    <a:pt x="75" y="6"/>
                    <a:pt x="67" y="16"/>
                  </a:cubicBezTo>
                  <a:cubicBezTo>
                    <a:pt x="50" y="16"/>
                    <a:pt x="17" y="33"/>
                    <a:pt x="17" y="66"/>
                  </a:cubicBezTo>
                  <a:cubicBezTo>
                    <a:pt x="1" y="82"/>
                    <a:pt x="1" y="120"/>
                    <a:pt x="1" y="153"/>
                  </a:cubicBezTo>
                  <a:cubicBezTo>
                    <a:pt x="25" y="189"/>
                    <a:pt x="58" y="210"/>
                    <a:pt x="96" y="210"/>
                  </a:cubicBezTo>
                  <a:cubicBezTo>
                    <a:pt x="109" y="210"/>
                    <a:pt x="123" y="207"/>
                    <a:pt x="137" y="202"/>
                  </a:cubicBezTo>
                  <a:cubicBezTo>
                    <a:pt x="186" y="185"/>
                    <a:pt x="223" y="120"/>
                    <a:pt x="207" y="66"/>
                  </a:cubicBezTo>
                  <a:cubicBezTo>
                    <a:pt x="186" y="49"/>
                    <a:pt x="170" y="16"/>
                    <a:pt x="137" y="16"/>
                  </a:cubicBezTo>
                  <a:cubicBezTo>
                    <a:pt x="128" y="6"/>
                    <a:pt x="115"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
            <p:cNvSpPr/>
            <p:nvPr/>
          </p:nvSpPr>
          <p:spPr>
            <a:xfrm>
              <a:off x="4112425" y="3162625"/>
              <a:ext cx="6000" cy="5050"/>
            </a:xfrm>
            <a:custGeom>
              <a:avLst/>
              <a:gdLst/>
              <a:ahLst/>
              <a:cxnLst/>
              <a:rect l="l" t="t" r="r" b="b"/>
              <a:pathLst>
                <a:path w="240" h="202" extrusionOk="0">
                  <a:moveTo>
                    <a:pt x="124" y="0"/>
                  </a:moveTo>
                  <a:cubicBezTo>
                    <a:pt x="112" y="0"/>
                    <a:pt x="99" y="2"/>
                    <a:pt x="87" y="6"/>
                  </a:cubicBezTo>
                  <a:cubicBezTo>
                    <a:pt x="17" y="23"/>
                    <a:pt x="0" y="93"/>
                    <a:pt x="17" y="142"/>
                  </a:cubicBezTo>
                  <a:cubicBezTo>
                    <a:pt x="29" y="183"/>
                    <a:pt x="72" y="202"/>
                    <a:pt x="114" y="202"/>
                  </a:cubicBezTo>
                  <a:cubicBezTo>
                    <a:pt x="127" y="202"/>
                    <a:pt x="141" y="200"/>
                    <a:pt x="153" y="196"/>
                  </a:cubicBezTo>
                  <a:cubicBezTo>
                    <a:pt x="207" y="179"/>
                    <a:pt x="240" y="109"/>
                    <a:pt x="223" y="60"/>
                  </a:cubicBezTo>
                  <a:cubicBezTo>
                    <a:pt x="198" y="19"/>
                    <a:pt x="162"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
            <p:cNvSpPr/>
            <p:nvPr/>
          </p:nvSpPr>
          <p:spPr>
            <a:xfrm>
              <a:off x="4140775" y="3164000"/>
              <a:ext cx="5575" cy="5275"/>
            </a:xfrm>
            <a:custGeom>
              <a:avLst/>
              <a:gdLst/>
              <a:ahLst/>
              <a:cxnLst/>
              <a:rect l="l" t="t" r="r" b="b"/>
              <a:pathLst>
                <a:path w="223" h="211" extrusionOk="0">
                  <a:moveTo>
                    <a:pt x="96" y="0"/>
                  </a:moveTo>
                  <a:cubicBezTo>
                    <a:pt x="51" y="0"/>
                    <a:pt x="0" y="45"/>
                    <a:pt x="0" y="87"/>
                  </a:cubicBezTo>
                  <a:lnTo>
                    <a:pt x="0" y="141"/>
                  </a:lnTo>
                  <a:cubicBezTo>
                    <a:pt x="0" y="157"/>
                    <a:pt x="17" y="157"/>
                    <a:pt x="17" y="157"/>
                  </a:cubicBezTo>
                  <a:cubicBezTo>
                    <a:pt x="33" y="190"/>
                    <a:pt x="50" y="211"/>
                    <a:pt x="87" y="211"/>
                  </a:cubicBezTo>
                  <a:cubicBezTo>
                    <a:pt x="120" y="211"/>
                    <a:pt x="136" y="211"/>
                    <a:pt x="173" y="190"/>
                  </a:cubicBezTo>
                  <a:cubicBezTo>
                    <a:pt x="190" y="174"/>
                    <a:pt x="206" y="141"/>
                    <a:pt x="206" y="124"/>
                  </a:cubicBezTo>
                  <a:cubicBezTo>
                    <a:pt x="223" y="71"/>
                    <a:pt x="173" y="5"/>
                    <a:pt x="120" y="5"/>
                  </a:cubicBezTo>
                  <a:cubicBezTo>
                    <a:pt x="112" y="2"/>
                    <a:pt x="104"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
            <p:cNvSpPr/>
            <p:nvPr/>
          </p:nvSpPr>
          <p:spPr>
            <a:xfrm>
              <a:off x="4002450" y="3012500"/>
              <a:ext cx="5575" cy="5200"/>
            </a:xfrm>
            <a:custGeom>
              <a:avLst/>
              <a:gdLst/>
              <a:ahLst/>
              <a:cxnLst/>
              <a:rect l="l" t="t" r="r" b="b"/>
              <a:pathLst>
                <a:path w="223" h="208" extrusionOk="0">
                  <a:moveTo>
                    <a:pt x="87" y="0"/>
                  </a:moveTo>
                  <a:cubicBezTo>
                    <a:pt x="70" y="0"/>
                    <a:pt x="37" y="17"/>
                    <a:pt x="17" y="33"/>
                  </a:cubicBezTo>
                  <a:cubicBezTo>
                    <a:pt x="0" y="50"/>
                    <a:pt x="0" y="87"/>
                    <a:pt x="0" y="120"/>
                  </a:cubicBezTo>
                  <a:lnTo>
                    <a:pt x="0" y="136"/>
                  </a:lnTo>
                  <a:cubicBezTo>
                    <a:pt x="17" y="153"/>
                    <a:pt x="17" y="169"/>
                    <a:pt x="37" y="190"/>
                  </a:cubicBezTo>
                  <a:cubicBezTo>
                    <a:pt x="56" y="202"/>
                    <a:pt x="77" y="207"/>
                    <a:pt x="99" y="207"/>
                  </a:cubicBezTo>
                  <a:cubicBezTo>
                    <a:pt x="134" y="207"/>
                    <a:pt x="169" y="192"/>
                    <a:pt x="190" y="169"/>
                  </a:cubicBezTo>
                  <a:cubicBezTo>
                    <a:pt x="223" y="120"/>
                    <a:pt x="223" y="50"/>
                    <a:pt x="173" y="17"/>
                  </a:cubicBezTo>
                  <a:cubicBezTo>
                    <a:pt x="15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
            <p:cNvSpPr/>
            <p:nvPr/>
          </p:nvSpPr>
          <p:spPr>
            <a:xfrm>
              <a:off x="4002025" y="2996475"/>
              <a:ext cx="5600" cy="5325"/>
            </a:xfrm>
            <a:custGeom>
              <a:avLst/>
              <a:gdLst/>
              <a:ahLst/>
              <a:cxnLst/>
              <a:rect l="l" t="t" r="r" b="b"/>
              <a:pathLst>
                <a:path w="224" h="213" extrusionOk="0">
                  <a:moveTo>
                    <a:pt x="101" y="0"/>
                  </a:moveTo>
                  <a:cubicBezTo>
                    <a:pt x="53" y="0"/>
                    <a:pt x="17" y="35"/>
                    <a:pt x="17" y="89"/>
                  </a:cubicBezTo>
                  <a:cubicBezTo>
                    <a:pt x="1" y="109"/>
                    <a:pt x="17" y="126"/>
                    <a:pt x="17" y="142"/>
                  </a:cubicBezTo>
                  <a:cubicBezTo>
                    <a:pt x="17" y="142"/>
                    <a:pt x="17" y="159"/>
                    <a:pt x="34" y="159"/>
                  </a:cubicBezTo>
                  <a:cubicBezTo>
                    <a:pt x="54" y="192"/>
                    <a:pt x="71" y="192"/>
                    <a:pt x="104" y="212"/>
                  </a:cubicBezTo>
                  <a:cubicBezTo>
                    <a:pt x="120" y="212"/>
                    <a:pt x="157" y="192"/>
                    <a:pt x="174" y="192"/>
                  </a:cubicBezTo>
                  <a:cubicBezTo>
                    <a:pt x="207" y="175"/>
                    <a:pt x="207" y="142"/>
                    <a:pt x="223" y="126"/>
                  </a:cubicBezTo>
                  <a:cubicBezTo>
                    <a:pt x="223" y="89"/>
                    <a:pt x="223" y="56"/>
                    <a:pt x="207" y="39"/>
                  </a:cubicBezTo>
                  <a:cubicBezTo>
                    <a:pt x="190" y="23"/>
                    <a:pt x="157" y="6"/>
                    <a:pt x="137" y="6"/>
                  </a:cubicBezTo>
                  <a:cubicBezTo>
                    <a:pt x="124" y="2"/>
                    <a:pt x="113"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
            <p:cNvSpPr/>
            <p:nvPr/>
          </p:nvSpPr>
          <p:spPr>
            <a:xfrm>
              <a:off x="3999050" y="3103400"/>
              <a:ext cx="5575" cy="5275"/>
            </a:xfrm>
            <a:custGeom>
              <a:avLst/>
              <a:gdLst/>
              <a:ahLst/>
              <a:cxnLst/>
              <a:rect l="l" t="t" r="r" b="b"/>
              <a:pathLst>
                <a:path w="223" h="211" extrusionOk="0">
                  <a:moveTo>
                    <a:pt x="104" y="0"/>
                  </a:moveTo>
                  <a:cubicBezTo>
                    <a:pt x="54" y="0"/>
                    <a:pt x="17" y="33"/>
                    <a:pt x="17" y="91"/>
                  </a:cubicBezTo>
                  <a:cubicBezTo>
                    <a:pt x="0" y="108"/>
                    <a:pt x="0" y="124"/>
                    <a:pt x="17" y="141"/>
                  </a:cubicBezTo>
                  <a:cubicBezTo>
                    <a:pt x="17" y="141"/>
                    <a:pt x="17" y="161"/>
                    <a:pt x="33" y="161"/>
                  </a:cubicBezTo>
                  <a:cubicBezTo>
                    <a:pt x="50" y="194"/>
                    <a:pt x="70" y="194"/>
                    <a:pt x="103" y="211"/>
                  </a:cubicBezTo>
                  <a:cubicBezTo>
                    <a:pt x="153" y="211"/>
                    <a:pt x="206" y="178"/>
                    <a:pt x="223" y="124"/>
                  </a:cubicBezTo>
                  <a:cubicBezTo>
                    <a:pt x="223" y="91"/>
                    <a:pt x="206" y="58"/>
                    <a:pt x="206" y="38"/>
                  </a:cubicBezTo>
                  <a:cubicBezTo>
                    <a:pt x="190" y="21"/>
                    <a:pt x="153" y="5"/>
                    <a:pt x="136" y="5"/>
                  </a:cubicBezTo>
                  <a:cubicBezTo>
                    <a:pt x="125" y="2"/>
                    <a:pt x="11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
            <p:cNvSpPr/>
            <p:nvPr/>
          </p:nvSpPr>
          <p:spPr>
            <a:xfrm>
              <a:off x="4002450" y="3070825"/>
              <a:ext cx="5575" cy="5300"/>
            </a:xfrm>
            <a:custGeom>
              <a:avLst/>
              <a:gdLst/>
              <a:ahLst/>
              <a:cxnLst/>
              <a:rect l="l" t="t" r="r" b="b"/>
              <a:pathLst>
                <a:path w="223" h="212" extrusionOk="0">
                  <a:moveTo>
                    <a:pt x="140" y="1"/>
                  </a:moveTo>
                  <a:cubicBezTo>
                    <a:pt x="70" y="1"/>
                    <a:pt x="17" y="38"/>
                    <a:pt x="17" y="87"/>
                  </a:cubicBezTo>
                  <a:cubicBezTo>
                    <a:pt x="0" y="104"/>
                    <a:pt x="17" y="124"/>
                    <a:pt x="17" y="141"/>
                  </a:cubicBezTo>
                  <a:cubicBezTo>
                    <a:pt x="17" y="157"/>
                    <a:pt x="17" y="157"/>
                    <a:pt x="37" y="174"/>
                  </a:cubicBezTo>
                  <a:cubicBezTo>
                    <a:pt x="54" y="190"/>
                    <a:pt x="70" y="207"/>
                    <a:pt x="103" y="207"/>
                  </a:cubicBezTo>
                  <a:cubicBezTo>
                    <a:pt x="111" y="210"/>
                    <a:pt x="119" y="211"/>
                    <a:pt x="127" y="211"/>
                  </a:cubicBezTo>
                  <a:cubicBezTo>
                    <a:pt x="171" y="211"/>
                    <a:pt x="209" y="166"/>
                    <a:pt x="223" y="124"/>
                  </a:cubicBezTo>
                  <a:cubicBezTo>
                    <a:pt x="223" y="104"/>
                    <a:pt x="223" y="71"/>
                    <a:pt x="206" y="54"/>
                  </a:cubicBezTo>
                  <a:cubicBezTo>
                    <a:pt x="190"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
            <p:cNvSpPr/>
            <p:nvPr/>
          </p:nvSpPr>
          <p:spPr>
            <a:xfrm>
              <a:off x="3997300" y="3024275"/>
              <a:ext cx="5175" cy="5050"/>
            </a:xfrm>
            <a:custGeom>
              <a:avLst/>
              <a:gdLst/>
              <a:ahLst/>
              <a:cxnLst/>
              <a:rect l="l" t="t" r="r" b="b"/>
              <a:pathLst>
                <a:path w="207" h="202" extrusionOk="0">
                  <a:moveTo>
                    <a:pt x="95" y="1"/>
                  </a:moveTo>
                  <a:cubicBezTo>
                    <a:pt x="76" y="1"/>
                    <a:pt x="61" y="13"/>
                    <a:pt x="37" y="28"/>
                  </a:cubicBezTo>
                  <a:cubicBezTo>
                    <a:pt x="17" y="44"/>
                    <a:pt x="0" y="61"/>
                    <a:pt x="0" y="94"/>
                  </a:cubicBezTo>
                  <a:lnTo>
                    <a:pt x="0" y="147"/>
                  </a:lnTo>
                  <a:cubicBezTo>
                    <a:pt x="17" y="147"/>
                    <a:pt x="17" y="164"/>
                    <a:pt x="17" y="164"/>
                  </a:cubicBezTo>
                  <a:cubicBezTo>
                    <a:pt x="37" y="180"/>
                    <a:pt x="70" y="197"/>
                    <a:pt x="87" y="197"/>
                  </a:cubicBezTo>
                  <a:cubicBezTo>
                    <a:pt x="96" y="200"/>
                    <a:pt x="105" y="201"/>
                    <a:pt x="115" y="201"/>
                  </a:cubicBezTo>
                  <a:cubicBezTo>
                    <a:pt x="161" y="201"/>
                    <a:pt x="206" y="169"/>
                    <a:pt x="206" y="110"/>
                  </a:cubicBezTo>
                  <a:cubicBezTo>
                    <a:pt x="206" y="94"/>
                    <a:pt x="206" y="61"/>
                    <a:pt x="190" y="44"/>
                  </a:cubicBezTo>
                  <a:cubicBezTo>
                    <a:pt x="173" y="28"/>
                    <a:pt x="157" y="7"/>
                    <a:pt x="120" y="7"/>
                  </a:cubicBezTo>
                  <a:cubicBezTo>
                    <a:pt x="110" y="3"/>
                    <a:pt x="102"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
            <p:cNvSpPr/>
            <p:nvPr/>
          </p:nvSpPr>
          <p:spPr>
            <a:xfrm>
              <a:off x="3989550" y="3092225"/>
              <a:ext cx="6125" cy="5075"/>
            </a:xfrm>
            <a:custGeom>
              <a:avLst/>
              <a:gdLst/>
              <a:ahLst/>
              <a:cxnLst/>
              <a:rect l="l" t="t" r="r" b="b"/>
              <a:pathLst>
                <a:path w="245" h="203" extrusionOk="0">
                  <a:moveTo>
                    <a:pt x="120" y="0"/>
                  </a:moveTo>
                  <a:cubicBezTo>
                    <a:pt x="105" y="0"/>
                    <a:pt x="89" y="2"/>
                    <a:pt x="71" y="6"/>
                  </a:cubicBezTo>
                  <a:cubicBezTo>
                    <a:pt x="17" y="23"/>
                    <a:pt x="1" y="93"/>
                    <a:pt x="17" y="142"/>
                  </a:cubicBezTo>
                  <a:cubicBezTo>
                    <a:pt x="33" y="183"/>
                    <a:pt x="74" y="202"/>
                    <a:pt x="117" y="202"/>
                  </a:cubicBezTo>
                  <a:cubicBezTo>
                    <a:pt x="130" y="202"/>
                    <a:pt x="144" y="200"/>
                    <a:pt x="158" y="196"/>
                  </a:cubicBezTo>
                  <a:cubicBezTo>
                    <a:pt x="207" y="175"/>
                    <a:pt x="244" y="109"/>
                    <a:pt x="207" y="56"/>
                  </a:cubicBezTo>
                  <a:cubicBezTo>
                    <a:pt x="195" y="19"/>
                    <a:pt x="164"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
            <p:cNvSpPr/>
            <p:nvPr/>
          </p:nvSpPr>
          <p:spPr>
            <a:xfrm>
              <a:off x="3990500" y="3063925"/>
              <a:ext cx="6000" cy="5375"/>
            </a:xfrm>
            <a:custGeom>
              <a:avLst/>
              <a:gdLst/>
              <a:ahLst/>
              <a:cxnLst/>
              <a:rect l="l" t="t" r="r" b="b"/>
              <a:pathLst>
                <a:path w="240" h="215" extrusionOk="0">
                  <a:moveTo>
                    <a:pt x="101" y="0"/>
                  </a:moveTo>
                  <a:cubicBezTo>
                    <a:pt x="90" y="0"/>
                    <a:pt x="78" y="2"/>
                    <a:pt x="66" y="4"/>
                  </a:cubicBezTo>
                  <a:cubicBezTo>
                    <a:pt x="17" y="37"/>
                    <a:pt x="0" y="91"/>
                    <a:pt x="17" y="141"/>
                  </a:cubicBezTo>
                  <a:cubicBezTo>
                    <a:pt x="30" y="185"/>
                    <a:pt x="80" y="215"/>
                    <a:pt x="125" y="215"/>
                  </a:cubicBezTo>
                  <a:cubicBezTo>
                    <a:pt x="135" y="215"/>
                    <a:pt x="144" y="214"/>
                    <a:pt x="153" y="211"/>
                  </a:cubicBezTo>
                  <a:cubicBezTo>
                    <a:pt x="206" y="174"/>
                    <a:pt x="239" y="124"/>
                    <a:pt x="206" y="70"/>
                  </a:cubicBezTo>
                  <a:cubicBezTo>
                    <a:pt x="189" y="30"/>
                    <a:pt x="153"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
            <p:cNvSpPr/>
            <p:nvPr/>
          </p:nvSpPr>
          <p:spPr>
            <a:xfrm>
              <a:off x="3995125" y="3051975"/>
              <a:ext cx="5175" cy="5250"/>
            </a:xfrm>
            <a:custGeom>
              <a:avLst/>
              <a:gdLst/>
              <a:ahLst/>
              <a:cxnLst/>
              <a:rect l="l" t="t" r="r" b="b"/>
              <a:pathLst>
                <a:path w="207" h="210" extrusionOk="0">
                  <a:moveTo>
                    <a:pt x="124" y="0"/>
                  </a:moveTo>
                  <a:cubicBezTo>
                    <a:pt x="54" y="0"/>
                    <a:pt x="1" y="33"/>
                    <a:pt x="1" y="87"/>
                  </a:cubicBezTo>
                  <a:lnTo>
                    <a:pt x="1" y="136"/>
                  </a:lnTo>
                  <a:cubicBezTo>
                    <a:pt x="1" y="157"/>
                    <a:pt x="21" y="157"/>
                    <a:pt x="21" y="173"/>
                  </a:cubicBezTo>
                  <a:cubicBezTo>
                    <a:pt x="38" y="190"/>
                    <a:pt x="54" y="206"/>
                    <a:pt x="87" y="206"/>
                  </a:cubicBezTo>
                  <a:cubicBezTo>
                    <a:pt x="94" y="208"/>
                    <a:pt x="101" y="209"/>
                    <a:pt x="108" y="209"/>
                  </a:cubicBezTo>
                  <a:cubicBezTo>
                    <a:pt x="153" y="209"/>
                    <a:pt x="192" y="166"/>
                    <a:pt x="207" y="120"/>
                  </a:cubicBezTo>
                  <a:cubicBezTo>
                    <a:pt x="207" y="103"/>
                    <a:pt x="207" y="70"/>
                    <a:pt x="190" y="54"/>
                  </a:cubicBezTo>
                  <a:cubicBezTo>
                    <a:pt x="174" y="17"/>
                    <a:pt x="141" y="17"/>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
            <p:cNvSpPr/>
            <p:nvPr/>
          </p:nvSpPr>
          <p:spPr>
            <a:xfrm>
              <a:off x="3989150" y="3077725"/>
              <a:ext cx="5175" cy="5275"/>
            </a:xfrm>
            <a:custGeom>
              <a:avLst/>
              <a:gdLst/>
              <a:ahLst/>
              <a:cxnLst/>
              <a:rect l="l" t="t" r="r" b="b"/>
              <a:pathLst>
                <a:path w="207" h="211" extrusionOk="0">
                  <a:moveTo>
                    <a:pt x="120" y="1"/>
                  </a:moveTo>
                  <a:cubicBezTo>
                    <a:pt x="71" y="1"/>
                    <a:pt x="17" y="34"/>
                    <a:pt x="0" y="87"/>
                  </a:cubicBezTo>
                  <a:lnTo>
                    <a:pt x="0" y="137"/>
                  </a:lnTo>
                  <a:cubicBezTo>
                    <a:pt x="17" y="157"/>
                    <a:pt x="17" y="157"/>
                    <a:pt x="17" y="174"/>
                  </a:cubicBezTo>
                  <a:cubicBezTo>
                    <a:pt x="33" y="190"/>
                    <a:pt x="71" y="207"/>
                    <a:pt x="87" y="207"/>
                  </a:cubicBezTo>
                  <a:cubicBezTo>
                    <a:pt x="96" y="209"/>
                    <a:pt x="105" y="210"/>
                    <a:pt x="114" y="210"/>
                  </a:cubicBezTo>
                  <a:cubicBezTo>
                    <a:pt x="169" y="210"/>
                    <a:pt x="207" y="167"/>
                    <a:pt x="207" y="120"/>
                  </a:cubicBezTo>
                  <a:cubicBezTo>
                    <a:pt x="207" y="104"/>
                    <a:pt x="207" y="71"/>
                    <a:pt x="190" y="54"/>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
            <p:cNvSpPr/>
            <p:nvPr/>
          </p:nvSpPr>
          <p:spPr>
            <a:xfrm>
              <a:off x="3996050" y="3038250"/>
              <a:ext cx="5175" cy="5175"/>
            </a:xfrm>
            <a:custGeom>
              <a:avLst/>
              <a:gdLst/>
              <a:ahLst/>
              <a:cxnLst/>
              <a:rect l="l" t="t" r="r" b="b"/>
              <a:pathLst>
                <a:path w="207" h="207" extrusionOk="0">
                  <a:moveTo>
                    <a:pt x="120" y="1"/>
                  </a:moveTo>
                  <a:cubicBezTo>
                    <a:pt x="67" y="1"/>
                    <a:pt x="17" y="34"/>
                    <a:pt x="1" y="87"/>
                  </a:cubicBezTo>
                  <a:lnTo>
                    <a:pt x="1" y="120"/>
                  </a:lnTo>
                  <a:lnTo>
                    <a:pt x="1" y="137"/>
                  </a:lnTo>
                  <a:cubicBezTo>
                    <a:pt x="17" y="153"/>
                    <a:pt x="17" y="153"/>
                    <a:pt x="17" y="170"/>
                  </a:cubicBezTo>
                  <a:cubicBezTo>
                    <a:pt x="34" y="190"/>
                    <a:pt x="50" y="207"/>
                    <a:pt x="87" y="207"/>
                  </a:cubicBezTo>
                  <a:cubicBezTo>
                    <a:pt x="120" y="207"/>
                    <a:pt x="137" y="207"/>
                    <a:pt x="170" y="190"/>
                  </a:cubicBezTo>
                  <a:cubicBezTo>
                    <a:pt x="190" y="170"/>
                    <a:pt x="207" y="153"/>
                    <a:pt x="207" y="120"/>
                  </a:cubicBezTo>
                  <a:cubicBezTo>
                    <a:pt x="207" y="104"/>
                    <a:pt x="207" y="67"/>
                    <a:pt x="190" y="50"/>
                  </a:cubicBezTo>
                  <a:cubicBezTo>
                    <a:pt x="170"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
            <p:cNvSpPr/>
            <p:nvPr/>
          </p:nvSpPr>
          <p:spPr>
            <a:xfrm>
              <a:off x="4014500" y="3003825"/>
              <a:ext cx="5600" cy="5175"/>
            </a:xfrm>
            <a:custGeom>
              <a:avLst/>
              <a:gdLst/>
              <a:ahLst/>
              <a:cxnLst/>
              <a:rect l="l" t="t" r="r" b="b"/>
              <a:pathLst>
                <a:path w="224" h="207" extrusionOk="0">
                  <a:moveTo>
                    <a:pt x="137" y="1"/>
                  </a:moveTo>
                  <a:cubicBezTo>
                    <a:pt x="104" y="1"/>
                    <a:pt x="71" y="1"/>
                    <a:pt x="50" y="21"/>
                  </a:cubicBezTo>
                  <a:cubicBezTo>
                    <a:pt x="34" y="38"/>
                    <a:pt x="17" y="54"/>
                    <a:pt x="17" y="87"/>
                  </a:cubicBezTo>
                  <a:cubicBezTo>
                    <a:pt x="1" y="104"/>
                    <a:pt x="1" y="124"/>
                    <a:pt x="17" y="141"/>
                  </a:cubicBezTo>
                  <a:cubicBezTo>
                    <a:pt x="17" y="141"/>
                    <a:pt x="17" y="157"/>
                    <a:pt x="34" y="157"/>
                  </a:cubicBezTo>
                  <a:cubicBezTo>
                    <a:pt x="50" y="190"/>
                    <a:pt x="71" y="190"/>
                    <a:pt x="104" y="207"/>
                  </a:cubicBezTo>
                  <a:cubicBezTo>
                    <a:pt x="153" y="207"/>
                    <a:pt x="207" y="174"/>
                    <a:pt x="223" y="124"/>
                  </a:cubicBezTo>
                  <a:cubicBezTo>
                    <a:pt x="223" y="87"/>
                    <a:pt x="207" y="54"/>
                    <a:pt x="207" y="38"/>
                  </a:cubicBezTo>
                  <a:cubicBezTo>
                    <a:pt x="190" y="2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
            <p:cNvSpPr/>
            <p:nvPr/>
          </p:nvSpPr>
          <p:spPr>
            <a:xfrm>
              <a:off x="4016250" y="2989700"/>
              <a:ext cx="5175" cy="5275"/>
            </a:xfrm>
            <a:custGeom>
              <a:avLst/>
              <a:gdLst/>
              <a:ahLst/>
              <a:cxnLst/>
              <a:rect l="l" t="t" r="r" b="b"/>
              <a:pathLst>
                <a:path w="207" h="211" extrusionOk="0">
                  <a:moveTo>
                    <a:pt x="120" y="1"/>
                  </a:moveTo>
                  <a:cubicBezTo>
                    <a:pt x="67" y="1"/>
                    <a:pt x="17" y="34"/>
                    <a:pt x="1" y="87"/>
                  </a:cubicBezTo>
                  <a:lnTo>
                    <a:pt x="1" y="137"/>
                  </a:lnTo>
                  <a:cubicBezTo>
                    <a:pt x="17" y="153"/>
                    <a:pt x="17" y="153"/>
                    <a:pt x="17" y="174"/>
                  </a:cubicBezTo>
                  <a:cubicBezTo>
                    <a:pt x="34" y="191"/>
                    <a:pt x="67" y="207"/>
                    <a:pt x="83" y="207"/>
                  </a:cubicBezTo>
                  <a:cubicBezTo>
                    <a:pt x="93" y="209"/>
                    <a:pt x="102" y="210"/>
                    <a:pt x="110" y="210"/>
                  </a:cubicBezTo>
                  <a:cubicBezTo>
                    <a:pt x="167" y="210"/>
                    <a:pt x="207" y="167"/>
                    <a:pt x="207" y="120"/>
                  </a:cubicBezTo>
                  <a:cubicBezTo>
                    <a:pt x="207" y="104"/>
                    <a:pt x="207" y="71"/>
                    <a:pt x="186" y="50"/>
                  </a:cubicBezTo>
                  <a:cubicBezTo>
                    <a:pt x="170"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
            <p:cNvSpPr/>
            <p:nvPr/>
          </p:nvSpPr>
          <p:spPr>
            <a:xfrm>
              <a:off x="4017500" y="2973825"/>
              <a:ext cx="5575" cy="5200"/>
            </a:xfrm>
            <a:custGeom>
              <a:avLst/>
              <a:gdLst/>
              <a:ahLst/>
              <a:cxnLst/>
              <a:rect l="l" t="t" r="r" b="b"/>
              <a:pathLst>
                <a:path w="223" h="208" extrusionOk="0">
                  <a:moveTo>
                    <a:pt x="120" y="1"/>
                  </a:moveTo>
                  <a:cubicBezTo>
                    <a:pt x="87" y="1"/>
                    <a:pt x="70" y="1"/>
                    <a:pt x="33" y="34"/>
                  </a:cubicBezTo>
                  <a:cubicBezTo>
                    <a:pt x="17" y="50"/>
                    <a:pt x="17" y="67"/>
                    <a:pt x="0" y="88"/>
                  </a:cubicBezTo>
                  <a:cubicBezTo>
                    <a:pt x="0" y="104"/>
                    <a:pt x="0" y="121"/>
                    <a:pt x="17" y="137"/>
                  </a:cubicBezTo>
                  <a:cubicBezTo>
                    <a:pt x="33" y="170"/>
                    <a:pt x="54" y="207"/>
                    <a:pt x="103" y="207"/>
                  </a:cubicBezTo>
                  <a:cubicBezTo>
                    <a:pt x="157" y="207"/>
                    <a:pt x="206" y="170"/>
                    <a:pt x="223" y="121"/>
                  </a:cubicBezTo>
                  <a:cubicBezTo>
                    <a:pt x="223" y="88"/>
                    <a:pt x="206" y="67"/>
                    <a:pt x="190" y="34"/>
                  </a:cubicBezTo>
                  <a:cubicBezTo>
                    <a:pt x="173"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
            <p:cNvSpPr/>
            <p:nvPr/>
          </p:nvSpPr>
          <p:spPr>
            <a:xfrm>
              <a:off x="4012350" y="3020225"/>
              <a:ext cx="5575" cy="5175"/>
            </a:xfrm>
            <a:custGeom>
              <a:avLst/>
              <a:gdLst/>
              <a:ahLst/>
              <a:cxnLst/>
              <a:rect l="l" t="t" r="r" b="b"/>
              <a:pathLst>
                <a:path w="223" h="207" extrusionOk="0">
                  <a:moveTo>
                    <a:pt x="120" y="0"/>
                  </a:moveTo>
                  <a:cubicBezTo>
                    <a:pt x="70" y="0"/>
                    <a:pt x="17" y="33"/>
                    <a:pt x="0" y="87"/>
                  </a:cubicBezTo>
                  <a:cubicBezTo>
                    <a:pt x="0" y="103"/>
                    <a:pt x="0" y="120"/>
                    <a:pt x="17" y="136"/>
                  </a:cubicBezTo>
                  <a:cubicBezTo>
                    <a:pt x="17" y="153"/>
                    <a:pt x="17" y="153"/>
                    <a:pt x="33" y="169"/>
                  </a:cubicBezTo>
                  <a:cubicBezTo>
                    <a:pt x="54" y="190"/>
                    <a:pt x="70" y="206"/>
                    <a:pt x="103" y="206"/>
                  </a:cubicBezTo>
                  <a:cubicBezTo>
                    <a:pt x="120" y="206"/>
                    <a:pt x="157" y="206"/>
                    <a:pt x="173" y="190"/>
                  </a:cubicBezTo>
                  <a:cubicBezTo>
                    <a:pt x="190" y="169"/>
                    <a:pt x="206" y="153"/>
                    <a:pt x="223" y="120"/>
                  </a:cubicBezTo>
                  <a:cubicBezTo>
                    <a:pt x="223" y="87"/>
                    <a:pt x="206" y="66"/>
                    <a:pt x="190" y="50"/>
                  </a:cubicBezTo>
                  <a:cubicBezTo>
                    <a:pt x="173"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
            <p:cNvSpPr/>
            <p:nvPr/>
          </p:nvSpPr>
          <p:spPr>
            <a:xfrm>
              <a:off x="4006775" y="3057950"/>
              <a:ext cx="5600" cy="5400"/>
            </a:xfrm>
            <a:custGeom>
              <a:avLst/>
              <a:gdLst/>
              <a:ahLst/>
              <a:cxnLst/>
              <a:rect l="l" t="t" r="r" b="b"/>
              <a:pathLst>
                <a:path w="224" h="216" extrusionOk="0">
                  <a:moveTo>
                    <a:pt x="120" y="0"/>
                  </a:moveTo>
                  <a:cubicBezTo>
                    <a:pt x="71" y="0"/>
                    <a:pt x="17" y="37"/>
                    <a:pt x="0" y="87"/>
                  </a:cubicBezTo>
                  <a:lnTo>
                    <a:pt x="0" y="157"/>
                  </a:lnTo>
                  <a:cubicBezTo>
                    <a:pt x="17" y="157"/>
                    <a:pt x="17" y="157"/>
                    <a:pt x="17" y="173"/>
                  </a:cubicBezTo>
                  <a:cubicBezTo>
                    <a:pt x="33" y="190"/>
                    <a:pt x="71" y="206"/>
                    <a:pt x="87" y="206"/>
                  </a:cubicBezTo>
                  <a:cubicBezTo>
                    <a:pt x="97" y="213"/>
                    <a:pt x="105" y="215"/>
                    <a:pt x="113" y="215"/>
                  </a:cubicBezTo>
                  <a:cubicBezTo>
                    <a:pt x="132" y="215"/>
                    <a:pt x="148" y="201"/>
                    <a:pt x="174" y="190"/>
                  </a:cubicBezTo>
                  <a:cubicBezTo>
                    <a:pt x="190" y="173"/>
                    <a:pt x="207" y="157"/>
                    <a:pt x="207" y="124"/>
                  </a:cubicBezTo>
                  <a:cubicBezTo>
                    <a:pt x="223" y="70"/>
                    <a:pt x="174"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
            <p:cNvSpPr/>
            <p:nvPr/>
          </p:nvSpPr>
          <p:spPr>
            <a:xfrm>
              <a:off x="4008950" y="3031600"/>
              <a:ext cx="5575" cy="5100"/>
            </a:xfrm>
            <a:custGeom>
              <a:avLst/>
              <a:gdLst/>
              <a:ahLst/>
              <a:cxnLst/>
              <a:rect l="l" t="t" r="r" b="b"/>
              <a:pathLst>
                <a:path w="223" h="204" extrusionOk="0">
                  <a:moveTo>
                    <a:pt x="126" y="1"/>
                  </a:moveTo>
                  <a:cubicBezTo>
                    <a:pt x="112" y="1"/>
                    <a:pt x="99" y="3"/>
                    <a:pt x="87" y="7"/>
                  </a:cubicBezTo>
                  <a:cubicBezTo>
                    <a:pt x="33" y="24"/>
                    <a:pt x="0" y="77"/>
                    <a:pt x="33" y="147"/>
                  </a:cubicBezTo>
                  <a:cubicBezTo>
                    <a:pt x="33" y="147"/>
                    <a:pt x="50" y="164"/>
                    <a:pt x="50" y="180"/>
                  </a:cubicBezTo>
                  <a:cubicBezTo>
                    <a:pt x="76" y="192"/>
                    <a:pt x="100" y="204"/>
                    <a:pt x="129" y="204"/>
                  </a:cubicBezTo>
                  <a:cubicBezTo>
                    <a:pt x="142" y="204"/>
                    <a:pt x="155" y="202"/>
                    <a:pt x="169" y="197"/>
                  </a:cubicBezTo>
                  <a:cubicBezTo>
                    <a:pt x="206" y="180"/>
                    <a:pt x="223" y="147"/>
                    <a:pt x="223" y="110"/>
                  </a:cubicBezTo>
                  <a:lnTo>
                    <a:pt x="223" y="61"/>
                  </a:lnTo>
                  <a:cubicBezTo>
                    <a:pt x="210" y="20"/>
                    <a:pt x="167"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
            <p:cNvSpPr/>
            <p:nvPr/>
          </p:nvSpPr>
          <p:spPr>
            <a:xfrm>
              <a:off x="3999875" y="3084475"/>
              <a:ext cx="6100" cy="5075"/>
            </a:xfrm>
            <a:custGeom>
              <a:avLst/>
              <a:gdLst/>
              <a:ahLst/>
              <a:cxnLst/>
              <a:rect l="l" t="t" r="r" b="b"/>
              <a:pathLst>
                <a:path w="244" h="203" extrusionOk="0">
                  <a:moveTo>
                    <a:pt x="128" y="1"/>
                  </a:moveTo>
                  <a:cubicBezTo>
                    <a:pt x="114" y="1"/>
                    <a:pt x="100" y="3"/>
                    <a:pt x="87" y="7"/>
                  </a:cubicBezTo>
                  <a:cubicBezTo>
                    <a:pt x="37" y="24"/>
                    <a:pt x="0" y="94"/>
                    <a:pt x="37" y="143"/>
                  </a:cubicBezTo>
                  <a:cubicBezTo>
                    <a:pt x="50" y="184"/>
                    <a:pt x="81" y="203"/>
                    <a:pt x="126" y="203"/>
                  </a:cubicBezTo>
                  <a:cubicBezTo>
                    <a:pt x="140" y="203"/>
                    <a:pt x="156" y="201"/>
                    <a:pt x="173" y="197"/>
                  </a:cubicBezTo>
                  <a:cubicBezTo>
                    <a:pt x="223" y="176"/>
                    <a:pt x="243" y="127"/>
                    <a:pt x="223" y="57"/>
                  </a:cubicBezTo>
                  <a:cubicBezTo>
                    <a:pt x="210" y="19"/>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
            <p:cNvSpPr/>
            <p:nvPr/>
          </p:nvSpPr>
          <p:spPr>
            <a:xfrm>
              <a:off x="4008950" y="3044650"/>
              <a:ext cx="5175" cy="5200"/>
            </a:xfrm>
            <a:custGeom>
              <a:avLst/>
              <a:gdLst/>
              <a:ahLst/>
              <a:cxnLst/>
              <a:rect l="l" t="t" r="r" b="b"/>
              <a:pathLst>
                <a:path w="207" h="208" extrusionOk="0">
                  <a:moveTo>
                    <a:pt x="103" y="0"/>
                  </a:moveTo>
                  <a:cubicBezTo>
                    <a:pt x="66" y="0"/>
                    <a:pt x="33" y="17"/>
                    <a:pt x="17" y="37"/>
                  </a:cubicBezTo>
                  <a:cubicBezTo>
                    <a:pt x="0" y="70"/>
                    <a:pt x="0" y="87"/>
                    <a:pt x="0" y="120"/>
                  </a:cubicBezTo>
                  <a:cubicBezTo>
                    <a:pt x="0" y="120"/>
                    <a:pt x="0" y="141"/>
                    <a:pt x="17" y="141"/>
                  </a:cubicBezTo>
                  <a:cubicBezTo>
                    <a:pt x="17" y="157"/>
                    <a:pt x="33" y="174"/>
                    <a:pt x="33" y="190"/>
                  </a:cubicBezTo>
                  <a:cubicBezTo>
                    <a:pt x="53" y="203"/>
                    <a:pt x="76" y="208"/>
                    <a:pt x="98" y="208"/>
                  </a:cubicBezTo>
                  <a:cubicBezTo>
                    <a:pt x="133" y="208"/>
                    <a:pt x="167" y="194"/>
                    <a:pt x="190" y="174"/>
                  </a:cubicBezTo>
                  <a:cubicBezTo>
                    <a:pt x="206" y="157"/>
                    <a:pt x="206" y="120"/>
                    <a:pt x="206" y="87"/>
                  </a:cubicBezTo>
                  <a:cubicBezTo>
                    <a:pt x="206" y="70"/>
                    <a:pt x="190" y="3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
            <p:cNvSpPr/>
            <p:nvPr/>
          </p:nvSpPr>
          <p:spPr>
            <a:xfrm>
              <a:off x="4046250" y="3124875"/>
              <a:ext cx="5175" cy="5250"/>
            </a:xfrm>
            <a:custGeom>
              <a:avLst/>
              <a:gdLst/>
              <a:ahLst/>
              <a:cxnLst/>
              <a:rect l="l" t="t" r="r" b="b"/>
              <a:pathLst>
                <a:path w="207" h="210" extrusionOk="0">
                  <a:moveTo>
                    <a:pt x="96" y="0"/>
                  </a:moveTo>
                  <a:cubicBezTo>
                    <a:pt x="41" y="0"/>
                    <a:pt x="1" y="46"/>
                    <a:pt x="1" y="90"/>
                  </a:cubicBezTo>
                  <a:lnTo>
                    <a:pt x="1" y="143"/>
                  </a:lnTo>
                  <a:cubicBezTo>
                    <a:pt x="1" y="160"/>
                    <a:pt x="17" y="160"/>
                    <a:pt x="17" y="160"/>
                  </a:cubicBezTo>
                  <a:cubicBezTo>
                    <a:pt x="38" y="193"/>
                    <a:pt x="54" y="209"/>
                    <a:pt x="87" y="209"/>
                  </a:cubicBezTo>
                  <a:cubicBezTo>
                    <a:pt x="104" y="209"/>
                    <a:pt x="141" y="209"/>
                    <a:pt x="157" y="193"/>
                  </a:cubicBezTo>
                  <a:cubicBezTo>
                    <a:pt x="190" y="176"/>
                    <a:pt x="207" y="143"/>
                    <a:pt x="207" y="127"/>
                  </a:cubicBezTo>
                  <a:cubicBezTo>
                    <a:pt x="207" y="90"/>
                    <a:pt x="207" y="73"/>
                    <a:pt x="190" y="40"/>
                  </a:cubicBezTo>
                  <a:cubicBezTo>
                    <a:pt x="174" y="24"/>
                    <a:pt x="141" y="3"/>
                    <a:pt x="120" y="3"/>
                  </a:cubicBezTo>
                  <a:cubicBezTo>
                    <a:pt x="112" y="1"/>
                    <a:pt x="104"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
            <p:cNvSpPr/>
            <p:nvPr/>
          </p:nvSpPr>
          <p:spPr>
            <a:xfrm>
              <a:off x="4040275" y="3151100"/>
              <a:ext cx="5175" cy="5300"/>
            </a:xfrm>
            <a:custGeom>
              <a:avLst/>
              <a:gdLst/>
              <a:ahLst/>
              <a:cxnLst/>
              <a:rect l="l" t="t" r="r" b="b"/>
              <a:pathLst>
                <a:path w="207" h="212" extrusionOk="0">
                  <a:moveTo>
                    <a:pt x="97" y="1"/>
                  </a:moveTo>
                  <a:cubicBezTo>
                    <a:pt x="55" y="1"/>
                    <a:pt x="14" y="46"/>
                    <a:pt x="0" y="88"/>
                  </a:cubicBezTo>
                  <a:lnTo>
                    <a:pt x="0" y="142"/>
                  </a:lnTo>
                  <a:cubicBezTo>
                    <a:pt x="17" y="142"/>
                    <a:pt x="17" y="158"/>
                    <a:pt x="17" y="158"/>
                  </a:cubicBezTo>
                  <a:cubicBezTo>
                    <a:pt x="33" y="191"/>
                    <a:pt x="70" y="212"/>
                    <a:pt x="87" y="212"/>
                  </a:cubicBezTo>
                  <a:cubicBezTo>
                    <a:pt x="136" y="212"/>
                    <a:pt x="207" y="174"/>
                    <a:pt x="207" y="125"/>
                  </a:cubicBezTo>
                  <a:cubicBezTo>
                    <a:pt x="207" y="88"/>
                    <a:pt x="207" y="71"/>
                    <a:pt x="190" y="38"/>
                  </a:cubicBezTo>
                  <a:cubicBezTo>
                    <a:pt x="174" y="22"/>
                    <a:pt x="153" y="5"/>
                    <a:pt x="120" y="5"/>
                  </a:cubicBezTo>
                  <a:cubicBezTo>
                    <a:pt x="112" y="2"/>
                    <a:pt x="105"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
            <p:cNvSpPr/>
            <p:nvPr/>
          </p:nvSpPr>
          <p:spPr>
            <a:xfrm>
              <a:off x="4037275" y="3164900"/>
              <a:ext cx="5600" cy="5250"/>
            </a:xfrm>
            <a:custGeom>
              <a:avLst/>
              <a:gdLst/>
              <a:ahLst/>
              <a:cxnLst/>
              <a:rect l="l" t="t" r="r" b="b"/>
              <a:pathLst>
                <a:path w="224" h="210" extrusionOk="0">
                  <a:moveTo>
                    <a:pt x="112" y="0"/>
                  </a:moveTo>
                  <a:cubicBezTo>
                    <a:pt x="80" y="0"/>
                    <a:pt x="48" y="14"/>
                    <a:pt x="17" y="35"/>
                  </a:cubicBezTo>
                  <a:cubicBezTo>
                    <a:pt x="1" y="51"/>
                    <a:pt x="1" y="88"/>
                    <a:pt x="1" y="121"/>
                  </a:cubicBezTo>
                  <a:cubicBezTo>
                    <a:pt x="1" y="121"/>
                    <a:pt x="1" y="138"/>
                    <a:pt x="17" y="138"/>
                  </a:cubicBezTo>
                  <a:cubicBezTo>
                    <a:pt x="17" y="154"/>
                    <a:pt x="34" y="175"/>
                    <a:pt x="34" y="191"/>
                  </a:cubicBezTo>
                  <a:cubicBezTo>
                    <a:pt x="54" y="204"/>
                    <a:pt x="77" y="209"/>
                    <a:pt x="98" y="209"/>
                  </a:cubicBezTo>
                  <a:cubicBezTo>
                    <a:pt x="134" y="209"/>
                    <a:pt x="168" y="195"/>
                    <a:pt x="190" y="175"/>
                  </a:cubicBezTo>
                  <a:cubicBezTo>
                    <a:pt x="223" y="121"/>
                    <a:pt x="223" y="51"/>
                    <a:pt x="170" y="18"/>
                  </a:cubicBezTo>
                  <a:cubicBezTo>
                    <a:pt x="151" y="6"/>
                    <a:pt x="13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
            <p:cNvSpPr/>
            <p:nvPr/>
          </p:nvSpPr>
          <p:spPr>
            <a:xfrm>
              <a:off x="4033775" y="3126275"/>
              <a:ext cx="5175" cy="5175"/>
            </a:xfrm>
            <a:custGeom>
              <a:avLst/>
              <a:gdLst/>
              <a:ahLst/>
              <a:cxnLst/>
              <a:rect l="l" t="t" r="r" b="b"/>
              <a:pathLst>
                <a:path w="207" h="207" extrusionOk="0">
                  <a:moveTo>
                    <a:pt x="124" y="1"/>
                  </a:moveTo>
                  <a:cubicBezTo>
                    <a:pt x="54" y="1"/>
                    <a:pt x="1" y="34"/>
                    <a:pt x="1" y="87"/>
                  </a:cubicBezTo>
                  <a:lnTo>
                    <a:pt x="1" y="137"/>
                  </a:lnTo>
                  <a:cubicBezTo>
                    <a:pt x="1" y="153"/>
                    <a:pt x="21" y="153"/>
                    <a:pt x="21" y="174"/>
                  </a:cubicBezTo>
                  <a:cubicBezTo>
                    <a:pt x="38" y="190"/>
                    <a:pt x="54" y="207"/>
                    <a:pt x="87" y="207"/>
                  </a:cubicBezTo>
                  <a:cubicBezTo>
                    <a:pt x="104" y="207"/>
                    <a:pt x="141" y="207"/>
                    <a:pt x="157" y="190"/>
                  </a:cubicBezTo>
                  <a:cubicBezTo>
                    <a:pt x="190" y="174"/>
                    <a:pt x="207" y="153"/>
                    <a:pt x="207" y="120"/>
                  </a:cubicBezTo>
                  <a:cubicBezTo>
                    <a:pt x="207" y="71"/>
                    <a:pt x="174" y="17"/>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
            <p:cNvSpPr/>
            <p:nvPr/>
          </p:nvSpPr>
          <p:spPr>
            <a:xfrm>
              <a:off x="4029550" y="3139175"/>
              <a:ext cx="5600" cy="5250"/>
            </a:xfrm>
            <a:custGeom>
              <a:avLst/>
              <a:gdLst/>
              <a:ahLst/>
              <a:cxnLst/>
              <a:rect l="l" t="t" r="r" b="b"/>
              <a:pathLst>
                <a:path w="224" h="210" extrusionOk="0">
                  <a:moveTo>
                    <a:pt x="120" y="0"/>
                  </a:moveTo>
                  <a:cubicBezTo>
                    <a:pt x="67" y="0"/>
                    <a:pt x="17" y="33"/>
                    <a:pt x="1" y="87"/>
                  </a:cubicBezTo>
                  <a:cubicBezTo>
                    <a:pt x="1" y="103"/>
                    <a:pt x="1" y="120"/>
                    <a:pt x="17" y="136"/>
                  </a:cubicBezTo>
                  <a:lnTo>
                    <a:pt x="17" y="173"/>
                  </a:lnTo>
                  <a:cubicBezTo>
                    <a:pt x="34" y="190"/>
                    <a:pt x="67" y="206"/>
                    <a:pt x="87" y="206"/>
                  </a:cubicBezTo>
                  <a:cubicBezTo>
                    <a:pt x="96" y="208"/>
                    <a:pt x="105" y="209"/>
                    <a:pt x="113" y="209"/>
                  </a:cubicBezTo>
                  <a:cubicBezTo>
                    <a:pt x="167" y="209"/>
                    <a:pt x="207" y="166"/>
                    <a:pt x="207" y="120"/>
                  </a:cubicBezTo>
                  <a:cubicBezTo>
                    <a:pt x="223" y="103"/>
                    <a:pt x="207" y="70"/>
                    <a:pt x="190" y="50"/>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
            <p:cNvSpPr/>
            <p:nvPr/>
          </p:nvSpPr>
          <p:spPr>
            <a:xfrm>
              <a:off x="3996050" y="3115400"/>
              <a:ext cx="4775" cy="5225"/>
            </a:xfrm>
            <a:custGeom>
              <a:avLst/>
              <a:gdLst/>
              <a:ahLst/>
              <a:cxnLst/>
              <a:rect l="l" t="t" r="r" b="b"/>
              <a:pathLst>
                <a:path w="191" h="209" extrusionOk="0">
                  <a:moveTo>
                    <a:pt x="89" y="1"/>
                  </a:moveTo>
                  <a:cubicBezTo>
                    <a:pt x="77" y="1"/>
                    <a:pt x="64" y="3"/>
                    <a:pt x="50" y="7"/>
                  </a:cubicBezTo>
                  <a:cubicBezTo>
                    <a:pt x="34" y="7"/>
                    <a:pt x="17" y="23"/>
                    <a:pt x="1" y="40"/>
                  </a:cubicBezTo>
                  <a:cubicBezTo>
                    <a:pt x="17" y="94"/>
                    <a:pt x="50" y="143"/>
                    <a:pt x="67" y="197"/>
                  </a:cubicBezTo>
                  <a:cubicBezTo>
                    <a:pt x="77" y="205"/>
                    <a:pt x="86" y="209"/>
                    <a:pt x="95" y="209"/>
                  </a:cubicBezTo>
                  <a:cubicBezTo>
                    <a:pt x="104" y="209"/>
                    <a:pt x="112" y="205"/>
                    <a:pt x="120" y="197"/>
                  </a:cubicBezTo>
                  <a:cubicBezTo>
                    <a:pt x="153" y="176"/>
                    <a:pt x="190" y="143"/>
                    <a:pt x="190" y="110"/>
                  </a:cubicBezTo>
                  <a:lnTo>
                    <a:pt x="190" y="56"/>
                  </a:lnTo>
                  <a:cubicBezTo>
                    <a:pt x="162" y="19"/>
                    <a:pt x="128"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
            <p:cNvSpPr/>
            <p:nvPr/>
          </p:nvSpPr>
          <p:spPr>
            <a:xfrm>
              <a:off x="4042425" y="3139000"/>
              <a:ext cx="5600" cy="5075"/>
            </a:xfrm>
            <a:custGeom>
              <a:avLst/>
              <a:gdLst/>
              <a:ahLst/>
              <a:cxnLst/>
              <a:rect l="l" t="t" r="r" b="b"/>
              <a:pathLst>
                <a:path w="224" h="203" extrusionOk="0">
                  <a:moveTo>
                    <a:pt x="110" y="1"/>
                  </a:moveTo>
                  <a:cubicBezTo>
                    <a:pt x="82" y="1"/>
                    <a:pt x="52" y="13"/>
                    <a:pt x="34" y="40"/>
                  </a:cubicBezTo>
                  <a:cubicBezTo>
                    <a:pt x="17" y="57"/>
                    <a:pt x="1" y="94"/>
                    <a:pt x="17" y="110"/>
                  </a:cubicBezTo>
                  <a:lnTo>
                    <a:pt x="17" y="143"/>
                  </a:lnTo>
                  <a:cubicBezTo>
                    <a:pt x="17" y="160"/>
                    <a:pt x="34" y="180"/>
                    <a:pt x="50" y="180"/>
                  </a:cubicBezTo>
                  <a:cubicBezTo>
                    <a:pt x="67" y="195"/>
                    <a:pt x="89" y="203"/>
                    <a:pt x="111" y="203"/>
                  </a:cubicBezTo>
                  <a:cubicBezTo>
                    <a:pt x="140" y="203"/>
                    <a:pt x="170" y="190"/>
                    <a:pt x="191" y="160"/>
                  </a:cubicBezTo>
                  <a:cubicBezTo>
                    <a:pt x="207" y="143"/>
                    <a:pt x="224" y="110"/>
                    <a:pt x="224" y="94"/>
                  </a:cubicBezTo>
                  <a:cubicBezTo>
                    <a:pt x="224" y="57"/>
                    <a:pt x="207" y="40"/>
                    <a:pt x="170" y="24"/>
                  </a:cubicBezTo>
                  <a:cubicBezTo>
                    <a:pt x="155" y="9"/>
                    <a:pt x="133"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
            <p:cNvSpPr/>
            <p:nvPr/>
          </p:nvSpPr>
          <p:spPr>
            <a:xfrm>
              <a:off x="4049750" y="3174825"/>
              <a:ext cx="5600" cy="5175"/>
            </a:xfrm>
            <a:custGeom>
              <a:avLst/>
              <a:gdLst/>
              <a:ahLst/>
              <a:cxnLst/>
              <a:rect l="l" t="t" r="r" b="b"/>
              <a:pathLst>
                <a:path w="224" h="207" extrusionOk="0">
                  <a:moveTo>
                    <a:pt x="120" y="1"/>
                  </a:moveTo>
                  <a:cubicBezTo>
                    <a:pt x="67" y="1"/>
                    <a:pt x="17" y="34"/>
                    <a:pt x="1" y="87"/>
                  </a:cubicBezTo>
                  <a:lnTo>
                    <a:pt x="1" y="120"/>
                  </a:lnTo>
                  <a:cubicBezTo>
                    <a:pt x="1" y="137"/>
                    <a:pt x="1" y="137"/>
                    <a:pt x="17" y="137"/>
                  </a:cubicBezTo>
                  <a:lnTo>
                    <a:pt x="17" y="170"/>
                  </a:lnTo>
                  <a:cubicBezTo>
                    <a:pt x="34" y="190"/>
                    <a:pt x="67" y="207"/>
                    <a:pt x="83" y="207"/>
                  </a:cubicBezTo>
                  <a:cubicBezTo>
                    <a:pt x="120" y="207"/>
                    <a:pt x="153" y="207"/>
                    <a:pt x="170" y="190"/>
                  </a:cubicBezTo>
                  <a:cubicBezTo>
                    <a:pt x="186" y="170"/>
                    <a:pt x="207" y="137"/>
                    <a:pt x="207" y="120"/>
                  </a:cubicBezTo>
                  <a:cubicBezTo>
                    <a:pt x="223" y="87"/>
                    <a:pt x="207" y="67"/>
                    <a:pt x="207" y="50"/>
                  </a:cubicBezTo>
                  <a:cubicBezTo>
                    <a:pt x="186"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
            <p:cNvSpPr/>
            <p:nvPr/>
          </p:nvSpPr>
          <p:spPr>
            <a:xfrm>
              <a:off x="4026975" y="3152725"/>
              <a:ext cx="6000" cy="5075"/>
            </a:xfrm>
            <a:custGeom>
              <a:avLst/>
              <a:gdLst/>
              <a:ahLst/>
              <a:cxnLst/>
              <a:rect l="l" t="t" r="r" b="b"/>
              <a:pathLst>
                <a:path w="240" h="203" extrusionOk="0">
                  <a:moveTo>
                    <a:pt x="126" y="0"/>
                  </a:moveTo>
                  <a:cubicBezTo>
                    <a:pt x="113" y="0"/>
                    <a:pt x="99" y="2"/>
                    <a:pt x="87" y="6"/>
                  </a:cubicBezTo>
                  <a:cubicBezTo>
                    <a:pt x="34" y="23"/>
                    <a:pt x="1" y="93"/>
                    <a:pt x="17" y="147"/>
                  </a:cubicBezTo>
                  <a:cubicBezTo>
                    <a:pt x="42" y="184"/>
                    <a:pt x="78" y="202"/>
                    <a:pt x="116" y="202"/>
                  </a:cubicBezTo>
                  <a:cubicBezTo>
                    <a:pt x="128" y="202"/>
                    <a:pt x="141" y="200"/>
                    <a:pt x="153" y="196"/>
                  </a:cubicBezTo>
                  <a:cubicBezTo>
                    <a:pt x="207" y="180"/>
                    <a:pt x="240" y="109"/>
                    <a:pt x="223" y="60"/>
                  </a:cubicBezTo>
                  <a:cubicBezTo>
                    <a:pt x="211" y="20"/>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
            <p:cNvSpPr/>
            <p:nvPr/>
          </p:nvSpPr>
          <p:spPr>
            <a:xfrm>
              <a:off x="4051000" y="3160600"/>
              <a:ext cx="5575" cy="5250"/>
            </a:xfrm>
            <a:custGeom>
              <a:avLst/>
              <a:gdLst/>
              <a:ahLst/>
              <a:cxnLst/>
              <a:rect l="l" t="t" r="r" b="b"/>
              <a:pathLst>
                <a:path w="223" h="210" extrusionOk="0">
                  <a:moveTo>
                    <a:pt x="120" y="1"/>
                  </a:moveTo>
                  <a:cubicBezTo>
                    <a:pt x="103" y="1"/>
                    <a:pt x="70" y="1"/>
                    <a:pt x="54" y="17"/>
                  </a:cubicBezTo>
                  <a:cubicBezTo>
                    <a:pt x="17" y="38"/>
                    <a:pt x="17" y="71"/>
                    <a:pt x="0" y="87"/>
                  </a:cubicBezTo>
                  <a:cubicBezTo>
                    <a:pt x="0" y="104"/>
                    <a:pt x="0" y="120"/>
                    <a:pt x="17" y="141"/>
                  </a:cubicBezTo>
                  <a:lnTo>
                    <a:pt x="17" y="174"/>
                  </a:lnTo>
                  <a:cubicBezTo>
                    <a:pt x="33" y="190"/>
                    <a:pt x="70" y="207"/>
                    <a:pt x="87" y="207"/>
                  </a:cubicBezTo>
                  <a:cubicBezTo>
                    <a:pt x="96" y="209"/>
                    <a:pt x="105" y="210"/>
                    <a:pt x="114" y="210"/>
                  </a:cubicBezTo>
                  <a:cubicBezTo>
                    <a:pt x="169" y="210"/>
                    <a:pt x="206" y="167"/>
                    <a:pt x="206" y="120"/>
                  </a:cubicBezTo>
                  <a:cubicBezTo>
                    <a:pt x="223" y="104"/>
                    <a:pt x="206" y="71"/>
                    <a:pt x="190" y="54"/>
                  </a:cubicBezTo>
                  <a:cubicBezTo>
                    <a:pt x="173"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4013175" y="3082875"/>
              <a:ext cx="5675" cy="5200"/>
            </a:xfrm>
            <a:custGeom>
              <a:avLst/>
              <a:gdLst/>
              <a:ahLst/>
              <a:cxnLst/>
              <a:rect l="l" t="t" r="r" b="b"/>
              <a:pathLst>
                <a:path w="227" h="208" extrusionOk="0">
                  <a:moveTo>
                    <a:pt x="124" y="1"/>
                  </a:moveTo>
                  <a:cubicBezTo>
                    <a:pt x="70" y="1"/>
                    <a:pt x="21" y="34"/>
                    <a:pt x="0" y="88"/>
                  </a:cubicBezTo>
                  <a:cubicBezTo>
                    <a:pt x="0" y="104"/>
                    <a:pt x="0" y="121"/>
                    <a:pt x="21" y="137"/>
                  </a:cubicBezTo>
                  <a:lnTo>
                    <a:pt x="21" y="174"/>
                  </a:lnTo>
                  <a:cubicBezTo>
                    <a:pt x="37" y="191"/>
                    <a:pt x="70" y="207"/>
                    <a:pt x="87" y="207"/>
                  </a:cubicBezTo>
                  <a:cubicBezTo>
                    <a:pt x="157" y="207"/>
                    <a:pt x="206" y="174"/>
                    <a:pt x="206" y="121"/>
                  </a:cubicBezTo>
                  <a:cubicBezTo>
                    <a:pt x="227" y="88"/>
                    <a:pt x="206" y="71"/>
                    <a:pt x="190" y="34"/>
                  </a:cubicBezTo>
                  <a:cubicBezTo>
                    <a:pt x="173" y="17"/>
                    <a:pt x="157"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4009775" y="3113400"/>
              <a:ext cx="5575" cy="5100"/>
            </a:xfrm>
            <a:custGeom>
              <a:avLst/>
              <a:gdLst/>
              <a:ahLst/>
              <a:cxnLst/>
              <a:rect l="l" t="t" r="r" b="b"/>
              <a:pathLst>
                <a:path w="223" h="204" extrusionOk="0">
                  <a:moveTo>
                    <a:pt x="70" y="0"/>
                  </a:moveTo>
                  <a:cubicBezTo>
                    <a:pt x="33" y="17"/>
                    <a:pt x="17" y="33"/>
                    <a:pt x="17" y="50"/>
                  </a:cubicBezTo>
                  <a:cubicBezTo>
                    <a:pt x="0" y="70"/>
                    <a:pt x="0" y="103"/>
                    <a:pt x="0" y="136"/>
                  </a:cubicBezTo>
                  <a:cubicBezTo>
                    <a:pt x="12" y="175"/>
                    <a:pt x="52" y="203"/>
                    <a:pt x="92" y="203"/>
                  </a:cubicBezTo>
                  <a:cubicBezTo>
                    <a:pt x="107" y="203"/>
                    <a:pt x="122" y="199"/>
                    <a:pt x="136" y="190"/>
                  </a:cubicBezTo>
                  <a:cubicBezTo>
                    <a:pt x="190" y="174"/>
                    <a:pt x="223" y="120"/>
                    <a:pt x="206" y="70"/>
                  </a:cubicBezTo>
                  <a:cubicBezTo>
                    <a:pt x="190" y="33"/>
                    <a:pt x="157"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4010175" y="3096600"/>
              <a:ext cx="5600" cy="5250"/>
            </a:xfrm>
            <a:custGeom>
              <a:avLst/>
              <a:gdLst/>
              <a:ahLst/>
              <a:cxnLst/>
              <a:rect l="l" t="t" r="r" b="b"/>
              <a:pathLst>
                <a:path w="224" h="210" extrusionOk="0">
                  <a:moveTo>
                    <a:pt x="122" y="0"/>
                  </a:moveTo>
                  <a:cubicBezTo>
                    <a:pt x="91" y="0"/>
                    <a:pt x="58" y="15"/>
                    <a:pt x="38" y="37"/>
                  </a:cubicBezTo>
                  <a:cubicBezTo>
                    <a:pt x="17" y="70"/>
                    <a:pt x="1" y="87"/>
                    <a:pt x="1" y="124"/>
                  </a:cubicBezTo>
                  <a:cubicBezTo>
                    <a:pt x="17" y="124"/>
                    <a:pt x="17" y="140"/>
                    <a:pt x="17" y="140"/>
                  </a:cubicBezTo>
                  <a:cubicBezTo>
                    <a:pt x="17" y="157"/>
                    <a:pt x="38" y="173"/>
                    <a:pt x="54" y="190"/>
                  </a:cubicBezTo>
                  <a:cubicBezTo>
                    <a:pt x="67" y="204"/>
                    <a:pt x="84" y="210"/>
                    <a:pt x="103" y="210"/>
                  </a:cubicBezTo>
                  <a:cubicBezTo>
                    <a:pt x="135" y="210"/>
                    <a:pt x="170" y="194"/>
                    <a:pt x="190" y="173"/>
                  </a:cubicBezTo>
                  <a:cubicBezTo>
                    <a:pt x="223" y="124"/>
                    <a:pt x="223" y="70"/>
                    <a:pt x="174" y="21"/>
                  </a:cubicBezTo>
                  <a:cubicBezTo>
                    <a:pt x="161" y="6"/>
                    <a:pt x="142"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4023050" y="3106500"/>
              <a:ext cx="5200" cy="5175"/>
            </a:xfrm>
            <a:custGeom>
              <a:avLst/>
              <a:gdLst/>
              <a:ahLst/>
              <a:cxnLst/>
              <a:rect l="l" t="t" r="r" b="b"/>
              <a:pathLst>
                <a:path w="208" h="207" extrusionOk="0">
                  <a:moveTo>
                    <a:pt x="120" y="0"/>
                  </a:moveTo>
                  <a:cubicBezTo>
                    <a:pt x="54" y="0"/>
                    <a:pt x="1" y="37"/>
                    <a:pt x="1" y="87"/>
                  </a:cubicBezTo>
                  <a:lnTo>
                    <a:pt x="1" y="120"/>
                  </a:lnTo>
                  <a:lnTo>
                    <a:pt x="1" y="140"/>
                  </a:lnTo>
                  <a:cubicBezTo>
                    <a:pt x="1" y="157"/>
                    <a:pt x="1" y="157"/>
                    <a:pt x="17" y="173"/>
                  </a:cubicBezTo>
                  <a:cubicBezTo>
                    <a:pt x="38" y="190"/>
                    <a:pt x="54" y="206"/>
                    <a:pt x="87" y="206"/>
                  </a:cubicBezTo>
                  <a:cubicBezTo>
                    <a:pt x="104" y="206"/>
                    <a:pt x="141" y="206"/>
                    <a:pt x="158" y="190"/>
                  </a:cubicBezTo>
                  <a:cubicBezTo>
                    <a:pt x="191" y="173"/>
                    <a:pt x="191" y="157"/>
                    <a:pt x="207" y="120"/>
                  </a:cubicBezTo>
                  <a:cubicBezTo>
                    <a:pt x="207" y="103"/>
                    <a:pt x="207" y="70"/>
                    <a:pt x="191" y="54"/>
                  </a:cubicBezTo>
                  <a:cubicBezTo>
                    <a:pt x="174" y="37"/>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4005425" y="3124800"/>
              <a:ext cx="6125" cy="5275"/>
            </a:xfrm>
            <a:custGeom>
              <a:avLst/>
              <a:gdLst/>
              <a:ahLst/>
              <a:cxnLst/>
              <a:rect l="l" t="t" r="r" b="b"/>
              <a:pathLst>
                <a:path w="245" h="211" extrusionOk="0">
                  <a:moveTo>
                    <a:pt x="116" y="0"/>
                  </a:moveTo>
                  <a:cubicBezTo>
                    <a:pt x="102" y="0"/>
                    <a:pt x="87" y="2"/>
                    <a:pt x="71" y="6"/>
                  </a:cubicBezTo>
                  <a:cubicBezTo>
                    <a:pt x="21" y="27"/>
                    <a:pt x="1" y="93"/>
                    <a:pt x="21" y="146"/>
                  </a:cubicBezTo>
                  <a:cubicBezTo>
                    <a:pt x="33" y="182"/>
                    <a:pt x="71" y="211"/>
                    <a:pt x="110" y="211"/>
                  </a:cubicBezTo>
                  <a:cubicBezTo>
                    <a:pt x="126" y="211"/>
                    <a:pt x="142" y="206"/>
                    <a:pt x="158" y="196"/>
                  </a:cubicBezTo>
                  <a:cubicBezTo>
                    <a:pt x="207" y="179"/>
                    <a:pt x="244" y="130"/>
                    <a:pt x="207" y="76"/>
                  </a:cubicBezTo>
                  <a:cubicBezTo>
                    <a:pt x="194" y="22"/>
                    <a:pt x="16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4021825" y="3120300"/>
              <a:ext cx="5600" cy="5250"/>
            </a:xfrm>
            <a:custGeom>
              <a:avLst/>
              <a:gdLst/>
              <a:ahLst/>
              <a:cxnLst/>
              <a:rect l="l" t="t" r="r" b="b"/>
              <a:pathLst>
                <a:path w="224" h="210" extrusionOk="0">
                  <a:moveTo>
                    <a:pt x="120" y="1"/>
                  </a:moveTo>
                  <a:cubicBezTo>
                    <a:pt x="66" y="1"/>
                    <a:pt x="17" y="34"/>
                    <a:pt x="0" y="83"/>
                  </a:cubicBezTo>
                  <a:cubicBezTo>
                    <a:pt x="0" y="104"/>
                    <a:pt x="0" y="120"/>
                    <a:pt x="17" y="137"/>
                  </a:cubicBezTo>
                  <a:cubicBezTo>
                    <a:pt x="17" y="153"/>
                    <a:pt x="17" y="153"/>
                    <a:pt x="33" y="170"/>
                  </a:cubicBezTo>
                  <a:cubicBezTo>
                    <a:pt x="50" y="186"/>
                    <a:pt x="66" y="207"/>
                    <a:pt x="103" y="207"/>
                  </a:cubicBezTo>
                  <a:cubicBezTo>
                    <a:pt x="110" y="209"/>
                    <a:pt x="116" y="210"/>
                    <a:pt x="122" y="210"/>
                  </a:cubicBezTo>
                  <a:cubicBezTo>
                    <a:pt x="166" y="210"/>
                    <a:pt x="209" y="163"/>
                    <a:pt x="223" y="120"/>
                  </a:cubicBezTo>
                  <a:cubicBezTo>
                    <a:pt x="223" y="83"/>
                    <a:pt x="207" y="67"/>
                    <a:pt x="190" y="50"/>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4016250" y="3146075"/>
              <a:ext cx="5175" cy="5250"/>
            </a:xfrm>
            <a:custGeom>
              <a:avLst/>
              <a:gdLst/>
              <a:ahLst/>
              <a:cxnLst/>
              <a:rect l="l" t="t" r="r" b="b"/>
              <a:pathLst>
                <a:path w="207" h="210" extrusionOk="0">
                  <a:moveTo>
                    <a:pt x="120" y="0"/>
                  </a:moveTo>
                  <a:cubicBezTo>
                    <a:pt x="50" y="0"/>
                    <a:pt x="1" y="33"/>
                    <a:pt x="1" y="83"/>
                  </a:cubicBezTo>
                  <a:lnTo>
                    <a:pt x="1" y="136"/>
                  </a:lnTo>
                  <a:cubicBezTo>
                    <a:pt x="1" y="153"/>
                    <a:pt x="17" y="153"/>
                    <a:pt x="17" y="169"/>
                  </a:cubicBezTo>
                  <a:cubicBezTo>
                    <a:pt x="34" y="186"/>
                    <a:pt x="50" y="206"/>
                    <a:pt x="83" y="206"/>
                  </a:cubicBezTo>
                  <a:cubicBezTo>
                    <a:pt x="90" y="209"/>
                    <a:pt x="97" y="209"/>
                    <a:pt x="103" y="209"/>
                  </a:cubicBezTo>
                  <a:cubicBezTo>
                    <a:pt x="149" y="209"/>
                    <a:pt x="189" y="163"/>
                    <a:pt x="207" y="120"/>
                  </a:cubicBezTo>
                  <a:cubicBezTo>
                    <a:pt x="207" y="83"/>
                    <a:pt x="207" y="66"/>
                    <a:pt x="186" y="50"/>
                  </a:cubicBezTo>
                  <a:cubicBezTo>
                    <a:pt x="170"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4017075" y="3132150"/>
              <a:ext cx="6000" cy="5200"/>
            </a:xfrm>
            <a:custGeom>
              <a:avLst/>
              <a:gdLst/>
              <a:ahLst/>
              <a:cxnLst/>
              <a:rect l="l" t="t" r="r" b="b"/>
              <a:pathLst>
                <a:path w="240" h="208" extrusionOk="0">
                  <a:moveTo>
                    <a:pt x="115" y="1"/>
                  </a:moveTo>
                  <a:cubicBezTo>
                    <a:pt x="105" y="1"/>
                    <a:pt x="96" y="2"/>
                    <a:pt x="87" y="5"/>
                  </a:cubicBezTo>
                  <a:cubicBezTo>
                    <a:pt x="34" y="21"/>
                    <a:pt x="1" y="91"/>
                    <a:pt x="34" y="145"/>
                  </a:cubicBezTo>
                  <a:cubicBezTo>
                    <a:pt x="46" y="181"/>
                    <a:pt x="77" y="208"/>
                    <a:pt x="112" y="208"/>
                  </a:cubicBezTo>
                  <a:cubicBezTo>
                    <a:pt x="125" y="208"/>
                    <a:pt x="139" y="204"/>
                    <a:pt x="153" y="194"/>
                  </a:cubicBezTo>
                  <a:cubicBezTo>
                    <a:pt x="223" y="178"/>
                    <a:pt x="240" y="124"/>
                    <a:pt x="223" y="75"/>
                  </a:cubicBezTo>
                  <a:cubicBezTo>
                    <a:pt x="210" y="31"/>
                    <a:pt x="160"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4178600" y="3147725"/>
              <a:ext cx="5175" cy="5250"/>
            </a:xfrm>
            <a:custGeom>
              <a:avLst/>
              <a:gdLst/>
              <a:ahLst/>
              <a:cxnLst/>
              <a:rect l="l" t="t" r="r" b="b"/>
              <a:pathLst>
                <a:path w="207" h="210" extrusionOk="0">
                  <a:moveTo>
                    <a:pt x="120" y="0"/>
                  </a:moveTo>
                  <a:cubicBezTo>
                    <a:pt x="83" y="0"/>
                    <a:pt x="50" y="17"/>
                    <a:pt x="33" y="37"/>
                  </a:cubicBezTo>
                  <a:cubicBezTo>
                    <a:pt x="17" y="54"/>
                    <a:pt x="0" y="70"/>
                    <a:pt x="0" y="87"/>
                  </a:cubicBezTo>
                  <a:lnTo>
                    <a:pt x="0" y="157"/>
                  </a:lnTo>
                  <a:cubicBezTo>
                    <a:pt x="17" y="173"/>
                    <a:pt x="50" y="206"/>
                    <a:pt x="83" y="206"/>
                  </a:cubicBezTo>
                  <a:lnTo>
                    <a:pt x="103" y="206"/>
                  </a:lnTo>
                  <a:cubicBezTo>
                    <a:pt x="110" y="209"/>
                    <a:pt x="117" y="210"/>
                    <a:pt x="123" y="210"/>
                  </a:cubicBezTo>
                  <a:cubicBezTo>
                    <a:pt x="166" y="210"/>
                    <a:pt x="206" y="166"/>
                    <a:pt x="206" y="120"/>
                  </a:cubicBezTo>
                  <a:cubicBezTo>
                    <a:pt x="206" y="103"/>
                    <a:pt x="206" y="70"/>
                    <a:pt x="186" y="54"/>
                  </a:cubicBezTo>
                  <a:cubicBezTo>
                    <a:pt x="169" y="3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4275175" y="3166675"/>
              <a:ext cx="6000" cy="5275"/>
            </a:xfrm>
            <a:custGeom>
              <a:avLst/>
              <a:gdLst/>
              <a:ahLst/>
              <a:cxnLst/>
              <a:rect l="l" t="t" r="r" b="b"/>
              <a:pathLst>
                <a:path w="240" h="211" extrusionOk="0">
                  <a:moveTo>
                    <a:pt x="87" y="1"/>
                  </a:moveTo>
                  <a:cubicBezTo>
                    <a:pt x="33" y="34"/>
                    <a:pt x="0" y="83"/>
                    <a:pt x="17" y="137"/>
                  </a:cubicBezTo>
                  <a:cubicBezTo>
                    <a:pt x="48" y="178"/>
                    <a:pt x="88" y="211"/>
                    <a:pt x="131" y="211"/>
                  </a:cubicBezTo>
                  <a:cubicBezTo>
                    <a:pt x="140" y="211"/>
                    <a:pt x="148" y="210"/>
                    <a:pt x="157" y="207"/>
                  </a:cubicBezTo>
                  <a:cubicBezTo>
                    <a:pt x="174" y="186"/>
                    <a:pt x="190" y="186"/>
                    <a:pt x="207" y="170"/>
                  </a:cubicBezTo>
                  <a:cubicBezTo>
                    <a:pt x="223" y="137"/>
                    <a:pt x="240" y="104"/>
                    <a:pt x="223" y="67"/>
                  </a:cubicBezTo>
                  <a:cubicBezTo>
                    <a:pt x="207" y="34"/>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4274350" y="3180225"/>
              <a:ext cx="5600" cy="5050"/>
            </a:xfrm>
            <a:custGeom>
              <a:avLst/>
              <a:gdLst/>
              <a:ahLst/>
              <a:cxnLst/>
              <a:rect l="l" t="t" r="r" b="b"/>
              <a:pathLst>
                <a:path w="224" h="202" extrusionOk="0">
                  <a:moveTo>
                    <a:pt x="107" y="0"/>
                  </a:moveTo>
                  <a:cubicBezTo>
                    <a:pt x="84" y="0"/>
                    <a:pt x="62" y="12"/>
                    <a:pt x="50" y="24"/>
                  </a:cubicBezTo>
                  <a:cubicBezTo>
                    <a:pt x="33" y="40"/>
                    <a:pt x="17" y="57"/>
                    <a:pt x="17" y="94"/>
                  </a:cubicBezTo>
                  <a:cubicBezTo>
                    <a:pt x="1" y="110"/>
                    <a:pt x="17" y="127"/>
                    <a:pt x="17" y="143"/>
                  </a:cubicBezTo>
                  <a:cubicBezTo>
                    <a:pt x="17" y="143"/>
                    <a:pt x="17" y="160"/>
                    <a:pt x="33" y="160"/>
                  </a:cubicBezTo>
                  <a:cubicBezTo>
                    <a:pt x="50" y="180"/>
                    <a:pt x="66" y="197"/>
                    <a:pt x="104" y="197"/>
                  </a:cubicBezTo>
                  <a:cubicBezTo>
                    <a:pt x="112" y="200"/>
                    <a:pt x="121" y="201"/>
                    <a:pt x="129" y="201"/>
                  </a:cubicBezTo>
                  <a:cubicBezTo>
                    <a:pt x="170" y="201"/>
                    <a:pt x="209" y="168"/>
                    <a:pt x="223" y="110"/>
                  </a:cubicBezTo>
                  <a:cubicBezTo>
                    <a:pt x="223" y="94"/>
                    <a:pt x="223" y="57"/>
                    <a:pt x="207" y="40"/>
                  </a:cubicBezTo>
                  <a:cubicBezTo>
                    <a:pt x="190" y="24"/>
                    <a:pt x="153" y="7"/>
                    <a:pt x="137" y="7"/>
                  </a:cubicBez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4269600" y="3142875"/>
              <a:ext cx="5175" cy="5275"/>
            </a:xfrm>
            <a:custGeom>
              <a:avLst/>
              <a:gdLst/>
              <a:ahLst/>
              <a:cxnLst/>
              <a:rect l="l" t="t" r="r" b="b"/>
              <a:pathLst>
                <a:path w="207" h="211" extrusionOk="0">
                  <a:moveTo>
                    <a:pt x="96" y="1"/>
                  </a:moveTo>
                  <a:cubicBezTo>
                    <a:pt x="54" y="1"/>
                    <a:pt x="15" y="33"/>
                    <a:pt x="1" y="75"/>
                  </a:cubicBezTo>
                  <a:lnTo>
                    <a:pt x="1" y="91"/>
                  </a:lnTo>
                  <a:lnTo>
                    <a:pt x="1" y="145"/>
                  </a:lnTo>
                  <a:cubicBezTo>
                    <a:pt x="17" y="161"/>
                    <a:pt x="34" y="194"/>
                    <a:pt x="50" y="194"/>
                  </a:cubicBezTo>
                  <a:cubicBezTo>
                    <a:pt x="71" y="211"/>
                    <a:pt x="87" y="211"/>
                    <a:pt x="87" y="211"/>
                  </a:cubicBezTo>
                  <a:cubicBezTo>
                    <a:pt x="137" y="211"/>
                    <a:pt x="207" y="178"/>
                    <a:pt x="207" y="128"/>
                  </a:cubicBezTo>
                  <a:cubicBezTo>
                    <a:pt x="207" y="91"/>
                    <a:pt x="207" y="75"/>
                    <a:pt x="191" y="42"/>
                  </a:cubicBezTo>
                  <a:cubicBezTo>
                    <a:pt x="174" y="25"/>
                    <a:pt x="153" y="5"/>
                    <a:pt x="120" y="5"/>
                  </a:cubicBezTo>
                  <a:cubicBezTo>
                    <a:pt x="112" y="2"/>
                    <a:pt x="104"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4270025" y="3208250"/>
              <a:ext cx="5575" cy="5250"/>
            </a:xfrm>
            <a:custGeom>
              <a:avLst/>
              <a:gdLst/>
              <a:ahLst/>
              <a:cxnLst/>
              <a:rect l="l" t="t" r="r" b="b"/>
              <a:pathLst>
                <a:path w="223" h="210" extrusionOk="0">
                  <a:moveTo>
                    <a:pt x="100" y="0"/>
                  </a:moveTo>
                  <a:cubicBezTo>
                    <a:pt x="57" y="0"/>
                    <a:pt x="15" y="44"/>
                    <a:pt x="0" y="90"/>
                  </a:cubicBezTo>
                  <a:cubicBezTo>
                    <a:pt x="0" y="107"/>
                    <a:pt x="0" y="123"/>
                    <a:pt x="17" y="140"/>
                  </a:cubicBezTo>
                  <a:lnTo>
                    <a:pt x="17" y="156"/>
                  </a:lnTo>
                  <a:cubicBezTo>
                    <a:pt x="33" y="193"/>
                    <a:pt x="70" y="210"/>
                    <a:pt x="87" y="210"/>
                  </a:cubicBezTo>
                  <a:cubicBezTo>
                    <a:pt x="120" y="210"/>
                    <a:pt x="157" y="210"/>
                    <a:pt x="174" y="193"/>
                  </a:cubicBezTo>
                  <a:cubicBezTo>
                    <a:pt x="190" y="173"/>
                    <a:pt x="206" y="140"/>
                    <a:pt x="206" y="123"/>
                  </a:cubicBezTo>
                  <a:cubicBezTo>
                    <a:pt x="223" y="90"/>
                    <a:pt x="206" y="70"/>
                    <a:pt x="190" y="37"/>
                  </a:cubicBezTo>
                  <a:cubicBezTo>
                    <a:pt x="174" y="20"/>
                    <a:pt x="157" y="4"/>
                    <a:pt x="120" y="4"/>
                  </a:cubicBezTo>
                  <a:cubicBezTo>
                    <a:pt x="113" y="1"/>
                    <a:pt x="107"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4287650" y="3173775"/>
              <a:ext cx="5575" cy="5300"/>
            </a:xfrm>
            <a:custGeom>
              <a:avLst/>
              <a:gdLst/>
              <a:ahLst/>
              <a:cxnLst/>
              <a:rect l="l" t="t" r="r" b="b"/>
              <a:pathLst>
                <a:path w="223" h="212" extrusionOk="0">
                  <a:moveTo>
                    <a:pt x="111" y="0"/>
                  </a:moveTo>
                  <a:cubicBezTo>
                    <a:pt x="82" y="0"/>
                    <a:pt x="54" y="13"/>
                    <a:pt x="33" y="43"/>
                  </a:cubicBezTo>
                  <a:cubicBezTo>
                    <a:pt x="17" y="59"/>
                    <a:pt x="0" y="92"/>
                    <a:pt x="0" y="109"/>
                  </a:cubicBezTo>
                  <a:cubicBezTo>
                    <a:pt x="17" y="129"/>
                    <a:pt x="17" y="129"/>
                    <a:pt x="17" y="146"/>
                  </a:cubicBezTo>
                  <a:cubicBezTo>
                    <a:pt x="17" y="162"/>
                    <a:pt x="33" y="179"/>
                    <a:pt x="50" y="179"/>
                  </a:cubicBezTo>
                  <a:cubicBezTo>
                    <a:pt x="70" y="195"/>
                    <a:pt x="103" y="212"/>
                    <a:pt x="120" y="212"/>
                  </a:cubicBezTo>
                  <a:cubicBezTo>
                    <a:pt x="153" y="212"/>
                    <a:pt x="174" y="195"/>
                    <a:pt x="190" y="179"/>
                  </a:cubicBezTo>
                  <a:cubicBezTo>
                    <a:pt x="207" y="146"/>
                    <a:pt x="223" y="129"/>
                    <a:pt x="223" y="92"/>
                  </a:cubicBezTo>
                  <a:cubicBezTo>
                    <a:pt x="207" y="76"/>
                    <a:pt x="207" y="43"/>
                    <a:pt x="174" y="26"/>
                  </a:cubicBezTo>
                  <a:cubicBezTo>
                    <a:pt x="157" y="9"/>
                    <a:pt x="134"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4285475" y="3185550"/>
              <a:ext cx="5175" cy="5175"/>
            </a:xfrm>
            <a:custGeom>
              <a:avLst/>
              <a:gdLst/>
              <a:ahLst/>
              <a:cxnLst/>
              <a:rect l="l" t="t" r="r" b="b"/>
              <a:pathLst>
                <a:path w="207" h="207" extrusionOk="0">
                  <a:moveTo>
                    <a:pt x="120" y="0"/>
                  </a:moveTo>
                  <a:cubicBezTo>
                    <a:pt x="87" y="0"/>
                    <a:pt x="54" y="17"/>
                    <a:pt x="34" y="33"/>
                  </a:cubicBezTo>
                  <a:cubicBezTo>
                    <a:pt x="17" y="50"/>
                    <a:pt x="1" y="70"/>
                    <a:pt x="1" y="87"/>
                  </a:cubicBezTo>
                  <a:lnTo>
                    <a:pt x="1" y="136"/>
                  </a:lnTo>
                  <a:cubicBezTo>
                    <a:pt x="17" y="174"/>
                    <a:pt x="54" y="207"/>
                    <a:pt x="87" y="207"/>
                  </a:cubicBezTo>
                  <a:lnTo>
                    <a:pt x="104" y="207"/>
                  </a:lnTo>
                  <a:cubicBezTo>
                    <a:pt x="157" y="207"/>
                    <a:pt x="207" y="174"/>
                    <a:pt x="207" y="120"/>
                  </a:cubicBezTo>
                  <a:cubicBezTo>
                    <a:pt x="207" y="87"/>
                    <a:pt x="207" y="70"/>
                    <a:pt x="190" y="50"/>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4265275" y="3157450"/>
              <a:ext cx="5600" cy="5350"/>
            </a:xfrm>
            <a:custGeom>
              <a:avLst/>
              <a:gdLst/>
              <a:ahLst/>
              <a:cxnLst/>
              <a:rect l="l" t="t" r="r" b="b"/>
              <a:pathLst>
                <a:path w="224" h="214" extrusionOk="0">
                  <a:moveTo>
                    <a:pt x="116" y="1"/>
                  </a:moveTo>
                  <a:cubicBezTo>
                    <a:pt x="85" y="1"/>
                    <a:pt x="56" y="13"/>
                    <a:pt x="38" y="40"/>
                  </a:cubicBezTo>
                  <a:cubicBezTo>
                    <a:pt x="17" y="61"/>
                    <a:pt x="1" y="94"/>
                    <a:pt x="17" y="110"/>
                  </a:cubicBezTo>
                  <a:lnTo>
                    <a:pt x="17" y="143"/>
                  </a:lnTo>
                  <a:cubicBezTo>
                    <a:pt x="17" y="164"/>
                    <a:pt x="38" y="180"/>
                    <a:pt x="54" y="180"/>
                  </a:cubicBezTo>
                  <a:cubicBezTo>
                    <a:pt x="71" y="197"/>
                    <a:pt x="104" y="213"/>
                    <a:pt x="120" y="213"/>
                  </a:cubicBezTo>
                  <a:cubicBezTo>
                    <a:pt x="157" y="197"/>
                    <a:pt x="174" y="197"/>
                    <a:pt x="207" y="164"/>
                  </a:cubicBezTo>
                  <a:cubicBezTo>
                    <a:pt x="223" y="143"/>
                    <a:pt x="223" y="127"/>
                    <a:pt x="223" y="94"/>
                  </a:cubicBezTo>
                  <a:cubicBezTo>
                    <a:pt x="223" y="61"/>
                    <a:pt x="207" y="40"/>
                    <a:pt x="190" y="24"/>
                  </a:cubicBezTo>
                  <a:cubicBezTo>
                    <a:pt x="168" y="9"/>
                    <a:pt x="14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4279100" y="3153275"/>
              <a:ext cx="5575" cy="5325"/>
            </a:xfrm>
            <a:custGeom>
              <a:avLst/>
              <a:gdLst/>
              <a:ahLst/>
              <a:cxnLst/>
              <a:rect l="l" t="t" r="r" b="b"/>
              <a:pathLst>
                <a:path w="223" h="213" extrusionOk="0">
                  <a:moveTo>
                    <a:pt x="120" y="1"/>
                  </a:moveTo>
                  <a:cubicBezTo>
                    <a:pt x="103" y="1"/>
                    <a:pt x="66" y="22"/>
                    <a:pt x="50" y="38"/>
                  </a:cubicBezTo>
                  <a:cubicBezTo>
                    <a:pt x="17" y="38"/>
                    <a:pt x="17" y="71"/>
                    <a:pt x="0" y="87"/>
                  </a:cubicBezTo>
                  <a:cubicBezTo>
                    <a:pt x="0" y="104"/>
                    <a:pt x="0" y="141"/>
                    <a:pt x="17" y="158"/>
                  </a:cubicBezTo>
                  <a:lnTo>
                    <a:pt x="17" y="174"/>
                  </a:lnTo>
                  <a:cubicBezTo>
                    <a:pt x="33" y="191"/>
                    <a:pt x="66" y="207"/>
                    <a:pt x="83" y="207"/>
                  </a:cubicBezTo>
                  <a:cubicBezTo>
                    <a:pt x="96" y="211"/>
                    <a:pt x="108" y="213"/>
                    <a:pt x="120" y="213"/>
                  </a:cubicBezTo>
                  <a:cubicBezTo>
                    <a:pt x="171" y="213"/>
                    <a:pt x="206" y="178"/>
                    <a:pt x="206" y="125"/>
                  </a:cubicBezTo>
                  <a:cubicBezTo>
                    <a:pt x="223" y="104"/>
                    <a:pt x="206" y="71"/>
                    <a:pt x="186" y="55"/>
                  </a:cubicBezTo>
                  <a:cubicBezTo>
                    <a:pt x="169" y="38"/>
                    <a:pt x="153" y="2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4283725" y="3136900"/>
              <a:ext cx="5700" cy="5200"/>
            </a:xfrm>
            <a:custGeom>
              <a:avLst/>
              <a:gdLst/>
              <a:ahLst/>
              <a:cxnLst/>
              <a:rect l="l" t="t" r="r" b="b"/>
              <a:pathLst>
                <a:path w="228" h="208" extrusionOk="0">
                  <a:moveTo>
                    <a:pt x="100" y="0"/>
                  </a:moveTo>
                  <a:cubicBezTo>
                    <a:pt x="90" y="0"/>
                    <a:pt x="80" y="2"/>
                    <a:pt x="71" y="4"/>
                  </a:cubicBezTo>
                  <a:cubicBezTo>
                    <a:pt x="21" y="21"/>
                    <a:pt x="1" y="91"/>
                    <a:pt x="21" y="141"/>
                  </a:cubicBezTo>
                  <a:cubicBezTo>
                    <a:pt x="33" y="179"/>
                    <a:pt x="71" y="207"/>
                    <a:pt x="111" y="207"/>
                  </a:cubicBezTo>
                  <a:cubicBezTo>
                    <a:pt x="127" y="207"/>
                    <a:pt x="143" y="203"/>
                    <a:pt x="157" y="194"/>
                  </a:cubicBezTo>
                  <a:cubicBezTo>
                    <a:pt x="207" y="178"/>
                    <a:pt x="227" y="124"/>
                    <a:pt x="207" y="75"/>
                  </a:cubicBezTo>
                  <a:cubicBezTo>
                    <a:pt x="193" y="30"/>
                    <a:pt x="14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4255375" y="3147300"/>
              <a:ext cx="5700" cy="5175"/>
            </a:xfrm>
            <a:custGeom>
              <a:avLst/>
              <a:gdLst/>
              <a:ahLst/>
              <a:cxnLst/>
              <a:rect l="l" t="t" r="r" b="b"/>
              <a:pathLst>
                <a:path w="228" h="207" extrusionOk="0">
                  <a:moveTo>
                    <a:pt x="125" y="1"/>
                  </a:moveTo>
                  <a:cubicBezTo>
                    <a:pt x="104" y="1"/>
                    <a:pt x="71" y="1"/>
                    <a:pt x="54" y="17"/>
                  </a:cubicBezTo>
                  <a:cubicBezTo>
                    <a:pt x="38" y="34"/>
                    <a:pt x="22" y="71"/>
                    <a:pt x="22" y="87"/>
                  </a:cubicBezTo>
                  <a:cubicBezTo>
                    <a:pt x="1" y="104"/>
                    <a:pt x="1" y="120"/>
                    <a:pt x="22" y="137"/>
                  </a:cubicBezTo>
                  <a:cubicBezTo>
                    <a:pt x="22" y="157"/>
                    <a:pt x="22" y="157"/>
                    <a:pt x="38" y="174"/>
                  </a:cubicBezTo>
                  <a:cubicBezTo>
                    <a:pt x="54" y="190"/>
                    <a:pt x="71" y="207"/>
                    <a:pt x="104" y="207"/>
                  </a:cubicBezTo>
                  <a:cubicBezTo>
                    <a:pt x="158" y="207"/>
                    <a:pt x="207" y="174"/>
                    <a:pt x="228" y="120"/>
                  </a:cubicBezTo>
                  <a:cubicBezTo>
                    <a:pt x="228" y="87"/>
                    <a:pt x="207" y="71"/>
                    <a:pt x="191" y="34"/>
                  </a:cubicBezTo>
                  <a:cubicBezTo>
                    <a:pt x="191" y="17"/>
                    <a:pt x="158"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4249825" y="3175075"/>
              <a:ext cx="5575" cy="5200"/>
            </a:xfrm>
            <a:custGeom>
              <a:avLst/>
              <a:gdLst/>
              <a:ahLst/>
              <a:cxnLst/>
              <a:rect l="l" t="t" r="r" b="b"/>
              <a:pathLst>
                <a:path w="223" h="208" extrusionOk="0">
                  <a:moveTo>
                    <a:pt x="128" y="1"/>
                  </a:moveTo>
                  <a:cubicBezTo>
                    <a:pt x="114" y="1"/>
                    <a:pt x="100" y="3"/>
                    <a:pt x="87" y="7"/>
                  </a:cubicBezTo>
                  <a:cubicBezTo>
                    <a:pt x="37" y="24"/>
                    <a:pt x="0" y="94"/>
                    <a:pt x="37" y="143"/>
                  </a:cubicBezTo>
                  <a:cubicBezTo>
                    <a:pt x="37" y="160"/>
                    <a:pt x="54" y="160"/>
                    <a:pt x="54" y="180"/>
                  </a:cubicBezTo>
                  <a:cubicBezTo>
                    <a:pt x="73" y="200"/>
                    <a:pt x="92" y="208"/>
                    <a:pt x="113" y="208"/>
                  </a:cubicBezTo>
                  <a:cubicBezTo>
                    <a:pt x="127" y="208"/>
                    <a:pt x="142" y="204"/>
                    <a:pt x="157" y="197"/>
                  </a:cubicBezTo>
                  <a:cubicBezTo>
                    <a:pt x="206" y="180"/>
                    <a:pt x="223" y="143"/>
                    <a:pt x="223" y="110"/>
                  </a:cubicBezTo>
                  <a:lnTo>
                    <a:pt x="223" y="57"/>
                  </a:lnTo>
                  <a:cubicBezTo>
                    <a:pt x="211" y="19"/>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4249825" y="3188125"/>
              <a:ext cx="5175" cy="5350"/>
            </a:xfrm>
            <a:custGeom>
              <a:avLst/>
              <a:gdLst/>
              <a:ahLst/>
              <a:cxnLst/>
              <a:rect l="l" t="t" r="r" b="b"/>
              <a:pathLst>
                <a:path w="207" h="214" extrusionOk="0">
                  <a:moveTo>
                    <a:pt x="103" y="0"/>
                  </a:moveTo>
                  <a:cubicBezTo>
                    <a:pt x="70" y="17"/>
                    <a:pt x="37" y="17"/>
                    <a:pt x="17" y="50"/>
                  </a:cubicBezTo>
                  <a:cubicBezTo>
                    <a:pt x="0" y="71"/>
                    <a:pt x="0" y="87"/>
                    <a:pt x="0" y="120"/>
                  </a:cubicBezTo>
                  <a:lnTo>
                    <a:pt x="0" y="153"/>
                  </a:lnTo>
                  <a:cubicBezTo>
                    <a:pt x="17" y="153"/>
                    <a:pt x="17" y="174"/>
                    <a:pt x="37" y="190"/>
                  </a:cubicBezTo>
                  <a:cubicBezTo>
                    <a:pt x="60" y="205"/>
                    <a:pt x="86" y="213"/>
                    <a:pt x="111" y="213"/>
                  </a:cubicBezTo>
                  <a:cubicBezTo>
                    <a:pt x="142" y="213"/>
                    <a:pt x="172" y="201"/>
                    <a:pt x="190" y="174"/>
                  </a:cubicBezTo>
                  <a:cubicBezTo>
                    <a:pt x="206" y="153"/>
                    <a:pt x="206" y="120"/>
                    <a:pt x="206" y="104"/>
                  </a:cubicBezTo>
                  <a:cubicBezTo>
                    <a:pt x="206" y="71"/>
                    <a:pt x="190" y="50"/>
                    <a:pt x="173" y="33"/>
                  </a:cubicBezTo>
                  <a:cubicBezTo>
                    <a:pt x="157" y="17"/>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4245600" y="3125825"/>
              <a:ext cx="5175" cy="5225"/>
            </a:xfrm>
            <a:custGeom>
              <a:avLst/>
              <a:gdLst/>
              <a:ahLst/>
              <a:cxnLst/>
              <a:rect l="l" t="t" r="r" b="b"/>
              <a:pathLst>
                <a:path w="207" h="209" extrusionOk="0">
                  <a:moveTo>
                    <a:pt x="107" y="1"/>
                  </a:moveTo>
                  <a:cubicBezTo>
                    <a:pt x="72" y="1"/>
                    <a:pt x="37" y="15"/>
                    <a:pt x="17" y="35"/>
                  </a:cubicBezTo>
                  <a:cubicBezTo>
                    <a:pt x="0" y="68"/>
                    <a:pt x="0" y="89"/>
                    <a:pt x="0" y="122"/>
                  </a:cubicBezTo>
                  <a:lnTo>
                    <a:pt x="0" y="138"/>
                  </a:lnTo>
                  <a:cubicBezTo>
                    <a:pt x="17" y="155"/>
                    <a:pt x="17" y="171"/>
                    <a:pt x="33" y="192"/>
                  </a:cubicBezTo>
                  <a:cubicBezTo>
                    <a:pt x="50" y="208"/>
                    <a:pt x="83" y="208"/>
                    <a:pt x="120" y="208"/>
                  </a:cubicBezTo>
                  <a:cubicBezTo>
                    <a:pt x="136" y="208"/>
                    <a:pt x="169" y="192"/>
                    <a:pt x="186" y="171"/>
                  </a:cubicBezTo>
                  <a:cubicBezTo>
                    <a:pt x="206" y="155"/>
                    <a:pt x="206" y="122"/>
                    <a:pt x="206" y="89"/>
                  </a:cubicBezTo>
                  <a:cubicBezTo>
                    <a:pt x="206" y="68"/>
                    <a:pt x="186" y="35"/>
                    <a:pt x="169" y="19"/>
                  </a:cubicBezTo>
                  <a:cubicBezTo>
                    <a:pt x="150" y="6"/>
                    <a:pt x="128"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4253325" y="3163600"/>
              <a:ext cx="5600" cy="5375"/>
            </a:xfrm>
            <a:custGeom>
              <a:avLst/>
              <a:gdLst/>
              <a:ahLst/>
              <a:cxnLst/>
              <a:rect l="l" t="t" r="r" b="b"/>
              <a:pathLst>
                <a:path w="224" h="215" extrusionOk="0">
                  <a:moveTo>
                    <a:pt x="120" y="0"/>
                  </a:moveTo>
                  <a:cubicBezTo>
                    <a:pt x="66" y="0"/>
                    <a:pt x="17" y="37"/>
                    <a:pt x="0" y="87"/>
                  </a:cubicBezTo>
                  <a:cubicBezTo>
                    <a:pt x="0" y="103"/>
                    <a:pt x="0" y="140"/>
                    <a:pt x="17" y="157"/>
                  </a:cubicBezTo>
                  <a:lnTo>
                    <a:pt x="33" y="173"/>
                  </a:lnTo>
                  <a:cubicBezTo>
                    <a:pt x="50" y="190"/>
                    <a:pt x="66" y="206"/>
                    <a:pt x="104" y="206"/>
                  </a:cubicBezTo>
                  <a:cubicBezTo>
                    <a:pt x="108" y="213"/>
                    <a:pt x="115" y="215"/>
                    <a:pt x="122" y="215"/>
                  </a:cubicBezTo>
                  <a:cubicBezTo>
                    <a:pt x="138" y="215"/>
                    <a:pt x="158" y="201"/>
                    <a:pt x="169" y="190"/>
                  </a:cubicBezTo>
                  <a:cubicBezTo>
                    <a:pt x="186" y="173"/>
                    <a:pt x="207" y="157"/>
                    <a:pt x="223" y="124"/>
                  </a:cubicBezTo>
                  <a:cubicBezTo>
                    <a:pt x="223" y="103"/>
                    <a:pt x="207" y="70"/>
                    <a:pt x="186" y="54"/>
                  </a:cubicBezTo>
                  <a:cubicBezTo>
                    <a:pt x="169" y="37"/>
                    <a:pt x="153"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4264050" y="3169750"/>
              <a:ext cx="5575" cy="5275"/>
            </a:xfrm>
            <a:custGeom>
              <a:avLst/>
              <a:gdLst/>
              <a:ahLst/>
              <a:cxnLst/>
              <a:rect l="l" t="t" r="r" b="b"/>
              <a:pathLst>
                <a:path w="223" h="211" extrusionOk="0">
                  <a:moveTo>
                    <a:pt x="131" y="1"/>
                  </a:moveTo>
                  <a:cubicBezTo>
                    <a:pt x="116" y="1"/>
                    <a:pt x="101" y="5"/>
                    <a:pt x="87" y="14"/>
                  </a:cubicBezTo>
                  <a:cubicBezTo>
                    <a:pt x="33" y="30"/>
                    <a:pt x="0" y="84"/>
                    <a:pt x="17" y="134"/>
                  </a:cubicBezTo>
                  <a:cubicBezTo>
                    <a:pt x="33" y="150"/>
                    <a:pt x="33" y="166"/>
                    <a:pt x="50" y="187"/>
                  </a:cubicBezTo>
                  <a:cubicBezTo>
                    <a:pt x="76" y="199"/>
                    <a:pt x="100" y="210"/>
                    <a:pt x="124" y="210"/>
                  </a:cubicBezTo>
                  <a:cubicBezTo>
                    <a:pt x="133" y="210"/>
                    <a:pt x="143" y="208"/>
                    <a:pt x="153" y="204"/>
                  </a:cubicBezTo>
                  <a:cubicBezTo>
                    <a:pt x="206" y="187"/>
                    <a:pt x="223" y="150"/>
                    <a:pt x="223" y="117"/>
                  </a:cubicBezTo>
                  <a:lnTo>
                    <a:pt x="223" y="63"/>
                  </a:lnTo>
                  <a:cubicBezTo>
                    <a:pt x="211" y="28"/>
                    <a:pt x="171"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4261875" y="3185125"/>
              <a:ext cx="5600" cy="5275"/>
            </a:xfrm>
            <a:custGeom>
              <a:avLst/>
              <a:gdLst/>
              <a:ahLst/>
              <a:cxnLst/>
              <a:rect l="l" t="t" r="r" b="b"/>
              <a:pathLst>
                <a:path w="224" h="211" extrusionOk="0">
                  <a:moveTo>
                    <a:pt x="120" y="1"/>
                  </a:moveTo>
                  <a:cubicBezTo>
                    <a:pt x="71" y="1"/>
                    <a:pt x="17" y="34"/>
                    <a:pt x="1" y="87"/>
                  </a:cubicBezTo>
                  <a:cubicBezTo>
                    <a:pt x="1" y="104"/>
                    <a:pt x="1" y="120"/>
                    <a:pt x="17" y="137"/>
                  </a:cubicBezTo>
                  <a:cubicBezTo>
                    <a:pt x="34" y="170"/>
                    <a:pt x="50" y="207"/>
                    <a:pt x="104" y="207"/>
                  </a:cubicBezTo>
                  <a:cubicBezTo>
                    <a:pt x="110" y="209"/>
                    <a:pt x="116" y="210"/>
                    <a:pt x="122" y="210"/>
                  </a:cubicBezTo>
                  <a:cubicBezTo>
                    <a:pt x="166" y="210"/>
                    <a:pt x="207" y="164"/>
                    <a:pt x="207" y="120"/>
                  </a:cubicBezTo>
                  <a:cubicBezTo>
                    <a:pt x="223" y="104"/>
                    <a:pt x="207" y="67"/>
                    <a:pt x="190" y="50"/>
                  </a:cubicBezTo>
                  <a:cubicBezTo>
                    <a:pt x="174"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4289400" y="3160050"/>
              <a:ext cx="5600" cy="5175"/>
            </a:xfrm>
            <a:custGeom>
              <a:avLst/>
              <a:gdLst/>
              <a:ahLst/>
              <a:cxnLst/>
              <a:rect l="l" t="t" r="r" b="b"/>
              <a:pathLst>
                <a:path w="224" h="207" extrusionOk="0">
                  <a:moveTo>
                    <a:pt x="120" y="0"/>
                  </a:moveTo>
                  <a:cubicBezTo>
                    <a:pt x="108" y="0"/>
                    <a:pt x="95" y="2"/>
                    <a:pt x="83" y="6"/>
                  </a:cubicBezTo>
                  <a:cubicBezTo>
                    <a:pt x="17" y="23"/>
                    <a:pt x="0" y="93"/>
                    <a:pt x="17" y="142"/>
                  </a:cubicBezTo>
                  <a:cubicBezTo>
                    <a:pt x="17" y="163"/>
                    <a:pt x="33" y="179"/>
                    <a:pt x="50" y="179"/>
                  </a:cubicBezTo>
                  <a:cubicBezTo>
                    <a:pt x="60" y="199"/>
                    <a:pt x="82" y="207"/>
                    <a:pt x="106" y="207"/>
                  </a:cubicBezTo>
                  <a:cubicBezTo>
                    <a:pt x="122" y="207"/>
                    <a:pt x="139" y="203"/>
                    <a:pt x="153" y="196"/>
                  </a:cubicBezTo>
                  <a:cubicBezTo>
                    <a:pt x="186" y="196"/>
                    <a:pt x="223" y="163"/>
                    <a:pt x="223" y="109"/>
                  </a:cubicBezTo>
                  <a:lnTo>
                    <a:pt x="223" y="76"/>
                  </a:lnTo>
                  <a:cubicBezTo>
                    <a:pt x="195" y="22"/>
                    <a:pt x="159"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4257125" y="3133500"/>
              <a:ext cx="5200" cy="4950"/>
            </a:xfrm>
            <a:custGeom>
              <a:avLst/>
              <a:gdLst/>
              <a:ahLst/>
              <a:cxnLst/>
              <a:rect l="l" t="t" r="r" b="b"/>
              <a:pathLst>
                <a:path w="208" h="198" extrusionOk="0">
                  <a:moveTo>
                    <a:pt x="95" y="0"/>
                  </a:moveTo>
                  <a:cubicBezTo>
                    <a:pt x="54" y="0"/>
                    <a:pt x="15" y="33"/>
                    <a:pt x="1" y="91"/>
                  </a:cubicBezTo>
                  <a:lnTo>
                    <a:pt x="1" y="140"/>
                  </a:lnTo>
                  <a:cubicBezTo>
                    <a:pt x="17" y="140"/>
                    <a:pt x="17" y="157"/>
                    <a:pt x="17" y="157"/>
                  </a:cubicBezTo>
                  <a:cubicBezTo>
                    <a:pt x="34" y="173"/>
                    <a:pt x="71" y="194"/>
                    <a:pt x="88" y="194"/>
                  </a:cubicBezTo>
                  <a:cubicBezTo>
                    <a:pt x="95" y="197"/>
                    <a:pt x="104" y="198"/>
                    <a:pt x="112" y="198"/>
                  </a:cubicBezTo>
                  <a:cubicBezTo>
                    <a:pt x="158" y="198"/>
                    <a:pt x="207" y="163"/>
                    <a:pt x="207" y="108"/>
                  </a:cubicBezTo>
                  <a:cubicBezTo>
                    <a:pt x="207" y="91"/>
                    <a:pt x="207" y="54"/>
                    <a:pt x="191" y="37"/>
                  </a:cubicBezTo>
                  <a:cubicBezTo>
                    <a:pt x="174" y="21"/>
                    <a:pt x="158" y="4"/>
                    <a:pt x="121" y="4"/>
                  </a:cubicBezTo>
                  <a:cubicBezTo>
                    <a:pt x="112" y="2"/>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4243425" y="3155850"/>
              <a:ext cx="5600" cy="5425"/>
            </a:xfrm>
            <a:custGeom>
              <a:avLst/>
              <a:gdLst/>
              <a:ahLst/>
              <a:cxnLst/>
              <a:rect l="l" t="t" r="r" b="b"/>
              <a:pathLst>
                <a:path w="224" h="217" extrusionOk="0">
                  <a:moveTo>
                    <a:pt x="87" y="1"/>
                  </a:moveTo>
                  <a:cubicBezTo>
                    <a:pt x="67" y="1"/>
                    <a:pt x="34" y="22"/>
                    <a:pt x="17" y="38"/>
                  </a:cubicBezTo>
                  <a:cubicBezTo>
                    <a:pt x="1" y="71"/>
                    <a:pt x="1" y="88"/>
                    <a:pt x="1" y="125"/>
                  </a:cubicBezTo>
                  <a:lnTo>
                    <a:pt x="1" y="141"/>
                  </a:lnTo>
                  <a:cubicBezTo>
                    <a:pt x="17" y="158"/>
                    <a:pt x="17" y="174"/>
                    <a:pt x="34" y="191"/>
                  </a:cubicBezTo>
                  <a:cubicBezTo>
                    <a:pt x="58" y="207"/>
                    <a:pt x="85" y="217"/>
                    <a:pt x="110" y="217"/>
                  </a:cubicBezTo>
                  <a:cubicBezTo>
                    <a:pt x="141" y="217"/>
                    <a:pt x="170" y="203"/>
                    <a:pt x="190" y="174"/>
                  </a:cubicBezTo>
                  <a:cubicBezTo>
                    <a:pt x="223" y="125"/>
                    <a:pt x="207" y="71"/>
                    <a:pt x="170" y="22"/>
                  </a:cubicBezTo>
                  <a:cubicBezTo>
                    <a:pt x="153"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4316000" y="3164925"/>
              <a:ext cx="5575" cy="5300"/>
            </a:xfrm>
            <a:custGeom>
              <a:avLst/>
              <a:gdLst/>
              <a:ahLst/>
              <a:cxnLst/>
              <a:rect l="l" t="t" r="r" b="b"/>
              <a:pathLst>
                <a:path w="223" h="212" extrusionOk="0">
                  <a:moveTo>
                    <a:pt x="120" y="1"/>
                  </a:moveTo>
                  <a:cubicBezTo>
                    <a:pt x="70" y="1"/>
                    <a:pt x="17" y="34"/>
                    <a:pt x="0" y="87"/>
                  </a:cubicBezTo>
                  <a:cubicBezTo>
                    <a:pt x="0" y="120"/>
                    <a:pt x="0" y="137"/>
                    <a:pt x="17" y="153"/>
                  </a:cubicBezTo>
                  <a:lnTo>
                    <a:pt x="17" y="174"/>
                  </a:lnTo>
                  <a:cubicBezTo>
                    <a:pt x="33" y="190"/>
                    <a:pt x="70" y="207"/>
                    <a:pt x="87" y="207"/>
                  </a:cubicBezTo>
                  <a:cubicBezTo>
                    <a:pt x="98" y="210"/>
                    <a:pt x="109" y="211"/>
                    <a:pt x="119" y="211"/>
                  </a:cubicBezTo>
                  <a:cubicBezTo>
                    <a:pt x="169" y="211"/>
                    <a:pt x="206" y="179"/>
                    <a:pt x="206" y="120"/>
                  </a:cubicBezTo>
                  <a:cubicBezTo>
                    <a:pt x="223" y="104"/>
                    <a:pt x="206" y="71"/>
                    <a:pt x="190" y="50"/>
                  </a:cubicBezTo>
                  <a:cubicBezTo>
                    <a:pt x="173"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4323725" y="3183800"/>
              <a:ext cx="5175" cy="5275"/>
            </a:xfrm>
            <a:custGeom>
              <a:avLst/>
              <a:gdLst/>
              <a:ahLst/>
              <a:cxnLst/>
              <a:rect l="l" t="t" r="r" b="b"/>
              <a:pathLst>
                <a:path w="207" h="211" extrusionOk="0">
                  <a:moveTo>
                    <a:pt x="120" y="0"/>
                  </a:moveTo>
                  <a:cubicBezTo>
                    <a:pt x="70" y="0"/>
                    <a:pt x="17" y="37"/>
                    <a:pt x="0" y="103"/>
                  </a:cubicBezTo>
                  <a:lnTo>
                    <a:pt x="0" y="157"/>
                  </a:lnTo>
                  <a:cubicBezTo>
                    <a:pt x="17" y="157"/>
                    <a:pt x="17" y="173"/>
                    <a:pt x="17" y="173"/>
                  </a:cubicBezTo>
                  <a:cubicBezTo>
                    <a:pt x="33" y="190"/>
                    <a:pt x="70" y="206"/>
                    <a:pt x="87" y="206"/>
                  </a:cubicBezTo>
                  <a:cubicBezTo>
                    <a:pt x="95" y="209"/>
                    <a:pt x="104" y="211"/>
                    <a:pt x="114" y="211"/>
                  </a:cubicBezTo>
                  <a:cubicBezTo>
                    <a:pt x="158" y="211"/>
                    <a:pt x="207" y="178"/>
                    <a:pt x="207" y="120"/>
                  </a:cubicBezTo>
                  <a:cubicBezTo>
                    <a:pt x="207" y="103"/>
                    <a:pt x="207" y="70"/>
                    <a:pt x="190" y="54"/>
                  </a:cubicBezTo>
                  <a:cubicBezTo>
                    <a:pt x="174" y="3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4323300" y="3125450"/>
              <a:ext cx="5600" cy="5200"/>
            </a:xfrm>
            <a:custGeom>
              <a:avLst/>
              <a:gdLst/>
              <a:ahLst/>
              <a:cxnLst/>
              <a:rect l="l" t="t" r="r" b="b"/>
              <a:pathLst>
                <a:path w="224" h="208" extrusionOk="0">
                  <a:moveTo>
                    <a:pt x="104" y="1"/>
                  </a:moveTo>
                  <a:cubicBezTo>
                    <a:pt x="67" y="1"/>
                    <a:pt x="50" y="17"/>
                    <a:pt x="34" y="34"/>
                  </a:cubicBezTo>
                  <a:cubicBezTo>
                    <a:pt x="17" y="50"/>
                    <a:pt x="1" y="83"/>
                    <a:pt x="1" y="120"/>
                  </a:cubicBezTo>
                  <a:cubicBezTo>
                    <a:pt x="17" y="120"/>
                    <a:pt x="17" y="137"/>
                    <a:pt x="17" y="137"/>
                  </a:cubicBezTo>
                  <a:cubicBezTo>
                    <a:pt x="17" y="153"/>
                    <a:pt x="34" y="170"/>
                    <a:pt x="50" y="186"/>
                  </a:cubicBezTo>
                  <a:cubicBezTo>
                    <a:pt x="65" y="201"/>
                    <a:pt x="84" y="207"/>
                    <a:pt x="104" y="207"/>
                  </a:cubicBezTo>
                  <a:cubicBezTo>
                    <a:pt x="135" y="207"/>
                    <a:pt x="168" y="192"/>
                    <a:pt x="191" y="170"/>
                  </a:cubicBezTo>
                  <a:cubicBezTo>
                    <a:pt x="224" y="120"/>
                    <a:pt x="224" y="50"/>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4316825" y="3151225"/>
              <a:ext cx="5575" cy="5350"/>
            </a:xfrm>
            <a:custGeom>
              <a:avLst/>
              <a:gdLst/>
              <a:ahLst/>
              <a:cxnLst/>
              <a:rect l="l" t="t" r="r" b="b"/>
              <a:pathLst>
                <a:path w="223" h="214" extrusionOk="0">
                  <a:moveTo>
                    <a:pt x="120" y="0"/>
                  </a:moveTo>
                  <a:cubicBezTo>
                    <a:pt x="70" y="0"/>
                    <a:pt x="17" y="33"/>
                    <a:pt x="0" y="83"/>
                  </a:cubicBezTo>
                  <a:cubicBezTo>
                    <a:pt x="0" y="104"/>
                    <a:pt x="0" y="120"/>
                    <a:pt x="17" y="137"/>
                  </a:cubicBezTo>
                  <a:lnTo>
                    <a:pt x="17" y="153"/>
                  </a:lnTo>
                  <a:cubicBezTo>
                    <a:pt x="17" y="153"/>
                    <a:pt x="17" y="169"/>
                    <a:pt x="37" y="169"/>
                  </a:cubicBezTo>
                  <a:cubicBezTo>
                    <a:pt x="54" y="186"/>
                    <a:pt x="70" y="207"/>
                    <a:pt x="103" y="207"/>
                  </a:cubicBezTo>
                  <a:cubicBezTo>
                    <a:pt x="108" y="211"/>
                    <a:pt x="114" y="213"/>
                    <a:pt x="121" y="213"/>
                  </a:cubicBezTo>
                  <a:cubicBezTo>
                    <a:pt x="139" y="213"/>
                    <a:pt x="162" y="201"/>
                    <a:pt x="173" y="186"/>
                  </a:cubicBezTo>
                  <a:cubicBezTo>
                    <a:pt x="190" y="169"/>
                    <a:pt x="206" y="153"/>
                    <a:pt x="223" y="120"/>
                  </a:cubicBezTo>
                  <a:cubicBezTo>
                    <a:pt x="223" y="104"/>
                    <a:pt x="206" y="83"/>
                    <a:pt x="206" y="50"/>
                  </a:cubicBezTo>
                  <a:cubicBezTo>
                    <a:pt x="190" y="33"/>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4318150" y="3137250"/>
              <a:ext cx="5600" cy="5350"/>
            </a:xfrm>
            <a:custGeom>
              <a:avLst/>
              <a:gdLst/>
              <a:ahLst/>
              <a:cxnLst/>
              <a:rect l="l" t="t" r="r" b="b"/>
              <a:pathLst>
                <a:path w="224" h="214" extrusionOk="0">
                  <a:moveTo>
                    <a:pt x="107" y="0"/>
                  </a:moveTo>
                  <a:cubicBezTo>
                    <a:pt x="84" y="0"/>
                    <a:pt x="62" y="12"/>
                    <a:pt x="50" y="23"/>
                  </a:cubicBezTo>
                  <a:cubicBezTo>
                    <a:pt x="34" y="44"/>
                    <a:pt x="17" y="61"/>
                    <a:pt x="17" y="94"/>
                  </a:cubicBezTo>
                  <a:cubicBezTo>
                    <a:pt x="1" y="110"/>
                    <a:pt x="1" y="127"/>
                    <a:pt x="17" y="147"/>
                  </a:cubicBezTo>
                  <a:cubicBezTo>
                    <a:pt x="17" y="147"/>
                    <a:pt x="17" y="164"/>
                    <a:pt x="34" y="164"/>
                  </a:cubicBezTo>
                  <a:cubicBezTo>
                    <a:pt x="50" y="180"/>
                    <a:pt x="67" y="197"/>
                    <a:pt x="104" y="213"/>
                  </a:cubicBezTo>
                  <a:cubicBezTo>
                    <a:pt x="153" y="213"/>
                    <a:pt x="207" y="180"/>
                    <a:pt x="223" y="127"/>
                  </a:cubicBezTo>
                  <a:cubicBezTo>
                    <a:pt x="223" y="94"/>
                    <a:pt x="207" y="61"/>
                    <a:pt x="207" y="44"/>
                  </a:cubicBezTo>
                  <a:cubicBezTo>
                    <a:pt x="190" y="23"/>
                    <a:pt x="153" y="7"/>
                    <a:pt x="137" y="7"/>
                  </a:cubicBez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4330100" y="3144575"/>
              <a:ext cx="5700" cy="5100"/>
            </a:xfrm>
            <a:custGeom>
              <a:avLst/>
              <a:gdLst/>
              <a:ahLst/>
              <a:cxnLst/>
              <a:rect l="l" t="t" r="r" b="b"/>
              <a:pathLst>
                <a:path w="228" h="204" extrusionOk="0">
                  <a:moveTo>
                    <a:pt x="126" y="1"/>
                  </a:moveTo>
                  <a:cubicBezTo>
                    <a:pt x="114" y="1"/>
                    <a:pt x="101" y="3"/>
                    <a:pt x="88" y="7"/>
                  </a:cubicBezTo>
                  <a:cubicBezTo>
                    <a:pt x="22" y="23"/>
                    <a:pt x="1" y="93"/>
                    <a:pt x="22" y="143"/>
                  </a:cubicBezTo>
                  <a:cubicBezTo>
                    <a:pt x="22" y="163"/>
                    <a:pt x="38" y="163"/>
                    <a:pt x="55" y="180"/>
                  </a:cubicBezTo>
                  <a:cubicBezTo>
                    <a:pt x="66" y="192"/>
                    <a:pt x="96" y="203"/>
                    <a:pt x="125" y="203"/>
                  </a:cubicBezTo>
                  <a:cubicBezTo>
                    <a:pt x="137" y="203"/>
                    <a:pt x="148" y="201"/>
                    <a:pt x="158" y="196"/>
                  </a:cubicBezTo>
                  <a:cubicBezTo>
                    <a:pt x="191" y="180"/>
                    <a:pt x="228" y="143"/>
                    <a:pt x="228" y="110"/>
                  </a:cubicBezTo>
                  <a:cubicBezTo>
                    <a:pt x="228" y="93"/>
                    <a:pt x="228" y="77"/>
                    <a:pt x="207" y="60"/>
                  </a:cubicBezTo>
                  <a:cubicBezTo>
                    <a:pt x="195" y="20"/>
                    <a:pt x="16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4329700" y="3157625"/>
              <a:ext cx="5600" cy="5325"/>
            </a:xfrm>
            <a:custGeom>
              <a:avLst/>
              <a:gdLst/>
              <a:ahLst/>
              <a:cxnLst/>
              <a:rect l="l" t="t" r="r" b="b"/>
              <a:pathLst>
                <a:path w="224" h="213" extrusionOk="0">
                  <a:moveTo>
                    <a:pt x="104" y="0"/>
                  </a:moveTo>
                  <a:cubicBezTo>
                    <a:pt x="71" y="0"/>
                    <a:pt x="54" y="17"/>
                    <a:pt x="38" y="33"/>
                  </a:cubicBezTo>
                  <a:cubicBezTo>
                    <a:pt x="17" y="70"/>
                    <a:pt x="1" y="87"/>
                    <a:pt x="17" y="120"/>
                  </a:cubicBezTo>
                  <a:lnTo>
                    <a:pt x="17" y="136"/>
                  </a:lnTo>
                  <a:cubicBezTo>
                    <a:pt x="17" y="157"/>
                    <a:pt x="38" y="173"/>
                    <a:pt x="54" y="190"/>
                  </a:cubicBezTo>
                  <a:cubicBezTo>
                    <a:pt x="69" y="205"/>
                    <a:pt x="91" y="213"/>
                    <a:pt x="114" y="213"/>
                  </a:cubicBezTo>
                  <a:cubicBezTo>
                    <a:pt x="143" y="213"/>
                    <a:pt x="172" y="200"/>
                    <a:pt x="190" y="173"/>
                  </a:cubicBezTo>
                  <a:cubicBezTo>
                    <a:pt x="207" y="157"/>
                    <a:pt x="223" y="120"/>
                    <a:pt x="223" y="103"/>
                  </a:cubicBezTo>
                  <a:cubicBezTo>
                    <a:pt x="223" y="70"/>
                    <a:pt x="207" y="54"/>
                    <a:pt x="190" y="33"/>
                  </a:cubicBezTo>
                  <a:cubicBezTo>
                    <a:pt x="157"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4327525" y="3171225"/>
              <a:ext cx="5700" cy="5025"/>
            </a:xfrm>
            <a:custGeom>
              <a:avLst/>
              <a:gdLst/>
              <a:ahLst/>
              <a:cxnLst/>
              <a:rect l="l" t="t" r="r" b="b"/>
              <a:pathLst>
                <a:path w="228" h="201" extrusionOk="0">
                  <a:moveTo>
                    <a:pt x="109" y="1"/>
                  </a:moveTo>
                  <a:cubicBezTo>
                    <a:pt x="56" y="1"/>
                    <a:pt x="22" y="36"/>
                    <a:pt x="22" y="91"/>
                  </a:cubicBezTo>
                  <a:cubicBezTo>
                    <a:pt x="1" y="107"/>
                    <a:pt x="22" y="128"/>
                    <a:pt x="22" y="145"/>
                  </a:cubicBezTo>
                  <a:cubicBezTo>
                    <a:pt x="22" y="145"/>
                    <a:pt x="22" y="161"/>
                    <a:pt x="38" y="161"/>
                  </a:cubicBezTo>
                  <a:cubicBezTo>
                    <a:pt x="55" y="178"/>
                    <a:pt x="71" y="194"/>
                    <a:pt x="104" y="194"/>
                  </a:cubicBezTo>
                  <a:cubicBezTo>
                    <a:pt x="110" y="199"/>
                    <a:pt x="117" y="201"/>
                    <a:pt x="125" y="201"/>
                  </a:cubicBezTo>
                  <a:cubicBezTo>
                    <a:pt x="143" y="201"/>
                    <a:pt x="162" y="189"/>
                    <a:pt x="174" y="178"/>
                  </a:cubicBezTo>
                  <a:cubicBezTo>
                    <a:pt x="207" y="161"/>
                    <a:pt x="207" y="145"/>
                    <a:pt x="228" y="107"/>
                  </a:cubicBezTo>
                  <a:cubicBezTo>
                    <a:pt x="228" y="58"/>
                    <a:pt x="191" y="4"/>
                    <a:pt x="141" y="4"/>
                  </a:cubicBezTo>
                  <a:cubicBezTo>
                    <a:pt x="130" y="2"/>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4296625" y="3196750"/>
              <a:ext cx="5675" cy="5275"/>
            </a:xfrm>
            <a:custGeom>
              <a:avLst/>
              <a:gdLst/>
              <a:ahLst/>
              <a:cxnLst/>
              <a:rect l="l" t="t" r="r" b="b"/>
              <a:pathLst>
                <a:path w="227" h="211" extrusionOk="0">
                  <a:moveTo>
                    <a:pt x="112" y="0"/>
                  </a:moveTo>
                  <a:cubicBezTo>
                    <a:pt x="84" y="0"/>
                    <a:pt x="55" y="15"/>
                    <a:pt x="37" y="35"/>
                  </a:cubicBezTo>
                  <a:cubicBezTo>
                    <a:pt x="21" y="68"/>
                    <a:pt x="0" y="84"/>
                    <a:pt x="0" y="117"/>
                  </a:cubicBezTo>
                  <a:cubicBezTo>
                    <a:pt x="0" y="117"/>
                    <a:pt x="0" y="138"/>
                    <a:pt x="21" y="138"/>
                  </a:cubicBezTo>
                  <a:cubicBezTo>
                    <a:pt x="21" y="154"/>
                    <a:pt x="37" y="171"/>
                    <a:pt x="54" y="187"/>
                  </a:cubicBezTo>
                  <a:cubicBezTo>
                    <a:pt x="68" y="202"/>
                    <a:pt x="91" y="210"/>
                    <a:pt x="114" y="210"/>
                  </a:cubicBezTo>
                  <a:cubicBezTo>
                    <a:pt x="142" y="210"/>
                    <a:pt x="172" y="198"/>
                    <a:pt x="190" y="171"/>
                  </a:cubicBezTo>
                  <a:cubicBezTo>
                    <a:pt x="206" y="154"/>
                    <a:pt x="227" y="117"/>
                    <a:pt x="206" y="101"/>
                  </a:cubicBezTo>
                  <a:cubicBezTo>
                    <a:pt x="206" y="68"/>
                    <a:pt x="190" y="51"/>
                    <a:pt x="173" y="35"/>
                  </a:cubicBezTo>
                  <a:cubicBezTo>
                    <a:pt x="158" y="10"/>
                    <a:pt x="135"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4303525" y="3158025"/>
              <a:ext cx="6000" cy="5275"/>
            </a:xfrm>
            <a:custGeom>
              <a:avLst/>
              <a:gdLst/>
              <a:ahLst/>
              <a:cxnLst/>
              <a:rect l="l" t="t" r="r" b="b"/>
              <a:pathLst>
                <a:path w="240" h="211" extrusionOk="0">
                  <a:moveTo>
                    <a:pt x="87" y="1"/>
                  </a:moveTo>
                  <a:cubicBezTo>
                    <a:pt x="54" y="17"/>
                    <a:pt x="33" y="38"/>
                    <a:pt x="17" y="54"/>
                  </a:cubicBezTo>
                  <a:cubicBezTo>
                    <a:pt x="17" y="87"/>
                    <a:pt x="0" y="104"/>
                    <a:pt x="17" y="141"/>
                  </a:cubicBezTo>
                  <a:cubicBezTo>
                    <a:pt x="30" y="181"/>
                    <a:pt x="80" y="211"/>
                    <a:pt x="127" y="211"/>
                  </a:cubicBezTo>
                  <a:cubicBezTo>
                    <a:pt x="137" y="211"/>
                    <a:pt x="147" y="210"/>
                    <a:pt x="157" y="207"/>
                  </a:cubicBezTo>
                  <a:cubicBezTo>
                    <a:pt x="206" y="174"/>
                    <a:pt x="239" y="120"/>
                    <a:pt x="206" y="71"/>
                  </a:cubicBezTo>
                  <a:cubicBezTo>
                    <a:pt x="206" y="38"/>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4298775" y="3183875"/>
              <a:ext cx="6100" cy="5200"/>
            </a:xfrm>
            <a:custGeom>
              <a:avLst/>
              <a:gdLst/>
              <a:ahLst/>
              <a:cxnLst/>
              <a:rect l="l" t="t" r="r" b="b"/>
              <a:pathLst>
                <a:path w="244" h="208" extrusionOk="0">
                  <a:moveTo>
                    <a:pt x="124" y="1"/>
                  </a:moveTo>
                  <a:cubicBezTo>
                    <a:pt x="108" y="1"/>
                    <a:pt x="90" y="5"/>
                    <a:pt x="71" y="14"/>
                  </a:cubicBezTo>
                  <a:cubicBezTo>
                    <a:pt x="17" y="34"/>
                    <a:pt x="1" y="84"/>
                    <a:pt x="17" y="137"/>
                  </a:cubicBezTo>
                  <a:cubicBezTo>
                    <a:pt x="34" y="178"/>
                    <a:pt x="82" y="208"/>
                    <a:pt x="128" y="208"/>
                  </a:cubicBezTo>
                  <a:cubicBezTo>
                    <a:pt x="138" y="208"/>
                    <a:pt x="148" y="206"/>
                    <a:pt x="157" y="203"/>
                  </a:cubicBezTo>
                  <a:cubicBezTo>
                    <a:pt x="207" y="187"/>
                    <a:pt x="244" y="117"/>
                    <a:pt x="207" y="67"/>
                  </a:cubicBezTo>
                  <a:cubicBezTo>
                    <a:pt x="195" y="29"/>
                    <a:pt x="166"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4299700" y="3169575"/>
              <a:ext cx="5600" cy="5375"/>
            </a:xfrm>
            <a:custGeom>
              <a:avLst/>
              <a:gdLst/>
              <a:ahLst/>
              <a:cxnLst/>
              <a:rect l="l" t="t" r="r" b="b"/>
              <a:pathLst>
                <a:path w="224" h="215" extrusionOk="0">
                  <a:moveTo>
                    <a:pt x="96" y="0"/>
                  </a:moveTo>
                  <a:cubicBezTo>
                    <a:pt x="86" y="0"/>
                    <a:pt x="76" y="2"/>
                    <a:pt x="67" y="4"/>
                  </a:cubicBezTo>
                  <a:cubicBezTo>
                    <a:pt x="17" y="37"/>
                    <a:pt x="1" y="91"/>
                    <a:pt x="17" y="141"/>
                  </a:cubicBezTo>
                  <a:cubicBezTo>
                    <a:pt x="31" y="185"/>
                    <a:pt x="81" y="215"/>
                    <a:pt x="126" y="215"/>
                  </a:cubicBezTo>
                  <a:cubicBezTo>
                    <a:pt x="135" y="215"/>
                    <a:pt x="145" y="213"/>
                    <a:pt x="153" y="211"/>
                  </a:cubicBezTo>
                  <a:cubicBezTo>
                    <a:pt x="207" y="173"/>
                    <a:pt x="223" y="124"/>
                    <a:pt x="207" y="70"/>
                  </a:cubicBezTo>
                  <a:cubicBezTo>
                    <a:pt x="190" y="30"/>
                    <a:pt x="14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4293200" y="3148050"/>
              <a:ext cx="5600" cy="5250"/>
            </a:xfrm>
            <a:custGeom>
              <a:avLst/>
              <a:gdLst/>
              <a:ahLst/>
              <a:cxnLst/>
              <a:rect l="l" t="t" r="r" b="b"/>
              <a:pathLst>
                <a:path w="224" h="210" extrusionOk="0">
                  <a:moveTo>
                    <a:pt x="102" y="1"/>
                  </a:moveTo>
                  <a:cubicBezTo>
                    <a:pt x="58" y="1"/>
                    <a:pt x="15" y="47"/>
                    <a:pt x="1" y="90"/>
                  </a:cubicBezTo>
                  <a:cubicBezTo>
                    <a:pt x="1" y="107"/>
                    <a:pt x="1" y="127"/>
                    <a:pt x="17" y="144"/>
                  </a:cubicBezTo>
                  <a:lnTo>
                    <a:pt x="17" y="160"/>
                  </a:lnTo>
                  <a:cubicBezTo>
                    <a:pt x="34" y="193"/>
                    <a:pt x="71" y="210"/>
                    <a:pt x="88" y="210"/>
                  </a:cubicBezTo>
                  <a:cubicBezTo>
                    <a:pt x="158" y="210"/>
                    <a:pt x="207" y="177"/>
                    <a:pt x="207" y="127"/>
                  </a:cubicBezTo>
                  <a:cubicBezTo>
                    <a:pt x="224" y="90"/>
                    <a:pt x="207" y="74"/>
                    <a:pt x="191" y="41"/>
                  </a:cubicBezTo>
                  <a:cubicBezTo>
                    <a:pt x="174" y="24"/>
                    <a:pt x="158" y="4"/>
                    <a:pt x="121" y="4"/>
                  </a:cubicBezTo>
                  <a:cubicBezTo>
                    <a:pt x="114" y="2"/>
                    <a:pt x="10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4311250" y="3176850"/>
              <a:ext cx="6000" cy="5425"/>
            </a:xfrm>
            <a:custGeom>
              <a:avLst/>
              <a:gdLst/>
              <a:ahLst/>
              <a:cxnLst/>
              <a:rect l="l" t="t" r="r" b="b"/>
              <a:pathLst>
                <a:path w="240" h="217" extrusionOk="0">
                  <a:moveTo>
                    <a:pt x="118" y="0"/>
                  </a:moveTo>
                  <a:cubicBezTo>
                    <a:pt x="107" y="0"/>
                    <a:pt x="97" y="2"/>
                    <a:pt x="87" y="6"/>
                  </a:cubicBezTo>
                  <a:cubicBezTo>
                    <a:pt x="33" y="39"/>
                    <a:pt x="1" y="89"/>
                    <a:pt x="17" y="142"/>
                  </a:cubicBezTo>
                  <a:cubicBezTo>
                    <a:pt x="48" y="184"/>
                    <a:pt x="88" y="216"/>
                    <a:pt x="131" y="216"/>
                  </a:cubicBezTo>
                  <a:cubicBezTo>
                    <a:pt x="140" y="216"/>
                    <a:pt x="148" y="215"/>
                    <a:pt x="157" y="212"/>
                  </a:cubicBezTo>
                  <a:cubicBezTo>
                    <a:pt x="207" y="192"/>
                    <a:pt x="240" y="126"/>
                    <a:pt x="223" y="72"/>
                  </a:cubicBezTo>
                  <a:cubicBezTo>
                    <a:pt x="210" y="32"/>
                    <a:pt x="162"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4304350" y="3141575"/>
              <a:ext cx="5700" cy="5075"/>
            </a:xfrm>
            <a:custGeom>
              <a:avLst/>
              <a:gdLst/>
              <a:ahLst/>
              <a:cxnLst/>
              <a:rect l="l" t="t" r="r" b="b"/>
              <a:pathLst>
                <a:path w="228" h="203" extrusionOk="0">
                  <a:moveTo>
                    <a:pt x="113" y="1"/>
                  </a:moveTo>
                  <a:cubicBezTo>
                    <a:pt x="85" y="1"/>
                    <a:pt x="56" y="13"/>
                    <a:pt x="37" y="40"/>
                  </a:cubicBezTo>
                  <a:cubicBezTo>
                    <a:pt x="21" y="57"/>
                    <a:pt x="0" y="77"/>
                    <a:pt x="0" y="110"/>
                  </a:cubicBezTo>
                  <a:cubicBezTo>
                    <a:pt x="0" y="127"/>
                    <a:pt x="0" y="127"/>
                    <a:pt x="21" y="143"/>
                  </a:cubicBezTo>
                  <a:cubicBezTo>
                    <a:pt x="21" y="160"/>
                    <a:pt x="37" y="160"/>
                    <a:pt x="54" y="180"/>
                  </a:cubicBezTo>
                  <a:cubicBezTo>
                    <a:pt x="68" y="195"/>
                    <a:pt x="90" y="203"/>
                    <a:pt x="113" y="203"/>
                  </a:cubicBezTo>
                  <a:cubicBezTo>
                    <a:pt x="141" y="203"/>
                    <a:pt x="171" y="190"/>
                    <a:pt x="190" y="160"/>
                  </a:cubicBezTo>
                  <a:cubicBezTo>
                    <a:pt x="227" y="127"/>
                    <a:pt x="227" y="57"/>
                    <a:pt x="173" y="24"/>
                  </a:cubicBezTo>
                  <a:cubicBezTo>
                    <a:pt x="159" y="9"/>
                    <a:pt x="13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4310025" y="3190700"/>
              <a:ext cx="5575" cy="5275"/>
            </a:xfrm>
            <a:custGeom>
              <a:avLst/>
              <a:gdLst/>
              <a:ahLst/>
              <a:cxnLst/>
              <a:rect l="l" t="t" r="r" b="b"/>
              <a:pathLst>
                <a:path w="223" h="211" extrusionOk="0">
                  <a:moveTo>
                    <a:pt x="136" y="1"/>
                  </a:moveTo>
                  <a:cubicBezTo>
                    <a:pt x="66" y="1"/>
                    <a:pt x="17" y="34"/>
                    <a:pt x="17" y="87"/>
                  </a:cubicBezTo>
                  <a:cubicBezTo>
                    <a:pt x="0" y="104"/>
                    <a:pt x="17" y="137"/>
                    <a:pt x="17" y="153"/>
                  </a:cubicBezTo>
                  <a:lnTo>
                    <a:pt x="33" y="174"/>
                  </a:lnTo>
                  <a:cubicBezTo>
                    <a:pt x="50" y="190"/>
                    <a:pt x="66" y="207"/>
                    <a:pt x="103" y="207"/>
                  </a:cubicBezTo>
                  <a:cubicBezTo>
                    <a:pt x="112" y="209"/>
                    <a:pt x="120" y="211"/>
                    <a:pt x="129" y="211"/>
                  </a:cubicBezTo>
                  <a:cubicBezTo>
                    <a:pt x="170" y="211"/>
                    <a:pt x="209" y="178"/>
                    <a:pt x="223" y="120"/>
                  </a:cubicBezTo>
                  <a:cubicBezTo>
                    <a:pt x="223" y="104"/>
                    <a:pt x="223" y="71"/>
                    <a:pt x="206" y="50"/>
                  </a:cubicBezTo>
                  <a:cubicBezTo>
                    <a:pt x="186" y="34"/>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4307425" y="3127525"/>
              <a:ext cx="5600" cy="5275"/>
            </a:xfrm>
            <a:custGeom>
              <a:avLst/>
              <a:gdLst/>
              <a:ahLst/>
              <a:cxnLst/>
              <a:rect l="l" t="t" r="r" b="b"/>
              <a:pathLst>
                <a:path w="224" h="211" extrusionOk="0">
                  <a:moveTo>
                    <a:pt x="121" y="0"/>
                  </a:moveTo>
                  <a:cubicBezTo>
                    <a:pt x="67" y="0"/>
                    <a:pt x="17" y="37"/>
                    <a:pt x="1" y="87"/>
                  </a:cubicBezTo>
                  <a:cubicBezTo>
                    <a:pt x="1" y="103"/>
                    <a:pt x="1" y="124"/>
                    <a:pt x="17" y="140"/>
                  </a:cubicBezTo>
                  <a:lnTo>
                    <a:pt x="17" y="173"/>
                  </a:lnTo>
                  <a:cubicBezTo>
                    <a:pt x="34" y="190"/>
                    <a:pt x="67" y="206"/>
                    <a:pt x="83" y="206"/>
                  </a:cubicBezTo>
                  <a:cubicBezTo>
                    <a:pt x="94" y="209"/>
                    <a:pt x="104" y="211"/>
                    <a:pt x="114" y="211"/>
                  </a:cubicBezTo>
                  <a:cubicBezTo>
                    <a:pt x="168" y="211"/>
                    <a:pt x="207" y="166"/>
                    <a:pt x="207" y="124"/>
                  </a:cubicBezTo>
                  <a:cubicBezTo>
                    <a:pt x="224" y="103"/>
                    <a:pt x="207" y="70"/>
                    <a:pt x="186" y="54"/>
                  </a:cubicBezTo>
                  <a:cubicBezTo>
                    <a:pt x="170" y="21"/>
                    <a:pt x="154" y="21"/>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4163125" y="3170500"/>
              <a:ext cx="5200" cy="5175"/>
            </a:xfrm>
            <a:custGeom>
              <a:avLst/>
              <a:gdLst/>
              <a:ahLst/>
              <a:cxnLst/>
              <a:rect l="l" t="t" r="r" b="b"/>
              <a:pathLst>
                <a:path w="208" h="207" extrusionOk="0">
                  <a:moveTo>
                    <a:pt x="120" y="0"/>
                  </a:moveTo>
                  <a:cubicBezTo>
                    <a:pt x="67" y="0"/>
                    <a:pt x="17" y="33"/>
                    <a:pt x="1" y="87"/>
                  </a:cubicBezTo>
                  <a:lnTo>
                    <a:pt x="1" y="136"/>
                  </a:lnTo>
                  <a:cubicBezTo>
                    <a:pt x="17" y="157"/>
                    <a:pt x="17" y="157"/>
                    <a:pt x="17" y="174"/>
                  </a:cubicBezTo>
                  <a:cubicBezTo>
                    <a:pt x="34" y="190"/>
                    <a:pt x="67" y="207"/>
                    <a:pt x="83" y="207"/>
                  </a:cubicBezTo>
                  <a:cubicBezTo>
                    <a:pt x="120" y="207"/>
                    <a:pt x="137" y="207"/>
                    <a:pt x="170" y="190"/>
                  </a:cubicBezTo>
                  <a:cubicBezTo>
                    <a:pt x="186" y="174"/>
                    <a:pt x="207" y="157"/>
                    <a:pt x="207" y="120"/>
                  </a:cubicBezTo>
                  <a:cubicBezTo>
                    <a:pt x="207" y="87"/>
                    <a:pt x="207" y="71"/>
                    <a:pt x="186" y="54"/>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4176850" y="3163975"/>
              <a:ext cx="5575" cy="5300"/>
            </a:xfrm>
            <a:custGeom>
              <a:avLst/>
              <a:gdLst/>
              <a:ahLst/>
              <a:cxnLst/>
              <a:rect l="l" t="t" r="r" b="b"/>
              <a:pathLst>
                <a:path w="223" h="212" extrusionOk="0">
                  <a:moveTo>
                    <a:pt x="101" y="0"/>
                  </a:moveTo>
                  <a:cubicBezTo>
                    <a:pt x="52" y="0"/>
                    <a:pt x="17" y="35"/>
                    <a:pt x="17" y="88"/>
                  </a:cubicBezTo>
                  <a:cubicBezTo>
                    <a:pt x="0" y="109"/>
                    <a:pt x="0" y="125"/>
                    <a:pt x="17" y="142"/>
                  </a:cubicBezTo>
                  <a:cubicBezTo>
                    <a:pt x="17" y="142"/>
                    <a:pt x="17" y="158"/>
                    <a:pt x="33" y="158"/>
                  </a:cubicBezTo>
                  <a:cubicBezTo>
                    <a:pt x="50" y="175"/>
                    <a:pt x="70" y="191"/>
                    <a:pt x="103" y="212"/>
                  </a:cubicBezTo>
                  <a:cubicBezTo>
                    <a:pt x="153" y="212"/>
                    <a:pt x="206" y="175"/>
                    <a:pt x="223" y="125"/>
                  </a:cubicBezTo>
                  <a:cubicBezTo>
                    <a:pt x="223" y="88"/>
                    <a:pt x="206" y="55"/>
                    <a:pt x="206" y="39"/>
                  </a:cubicBezTo>
                  <a:cubicBezTo>
                    <a:pt x="190" y="22"/>
                    <a:pt x="153" y="6"/>
                    <a:pt x="136" y="6"/>
                  </a:cubicBezTo>
                  <a:cubicBezTo>
                    <a:pt x="124" y="2"/>
                    <a:pt x="112"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4180650" y="3136150"/>
              <a:ext cx="5700" cy="5200"/>
            </a:xfrm>
            <a:custGeom>
              <a:avLst/>
              <a:gdLst/>
              <a:ahLst/>
              <a:cxnLst/>
              <a:rect l="l" t="t" r="r" b="b"/>
              <a:pathLst>
                <a:path w="228" h="208" extrusionOk="0">
                  <a:moveTo>
                    <a:pt x="124" y="0"/>
                  </a:moveTo>
                  <a:cubicBezTo>
                    <a:pt x="93" y="0"/>
                    <a:pt x="58" y="14"/>
                    <a:pt x="38" y="34"/>
                  </a:cubicBezTo>
                  <a:cubicBezTo>
                    <a:pt x="21" y="67"/>
                    <a:pt x="1" y="88"/>
                    <a:pt x="1" y="121"/>
                  </a:cubicBezTo>
                  <a:lnTo>
                    <a:pt x="21" y="138"/>
                  </a:lnTo>
                  <a:cubicBezTo>
                    <a:pt x="21" y="154"/>
                    <a:pt x="38" y="171"/>
                    <a:pt x="54" y="191"/>
                  </a:cubicBezTo>
                  <a:cubicBezTo>
                    <a:pt x="71" y="208"/>
                    <a:pt x="87" y="208"/>
                    <a:pt x="124" y="208"/>
                  </a:cubicBezTo>
                  <a:cubicBezTo>
                    <a:pt x="157" y="208"/>
                    <a:pt x="174" y="191"/>
                    <a:pt x="190" y="171"/>
                  </a:cubicBezTo>
                  <a:cubicBezTo>
                    <a:pt x="207" y="154"/>
                    <a:pt x="228" y="121"/>
                    <a:pt x="207" y="88"/>
                  </a:cubicBezTo>
                  <a:cubicBezTo>
                    <a:pt x="207" y="67"/>
                    <a:pt x="207" y="34"/>
                    <a:pt x="174" y="18"/>
                  </a:cubicBezTo>
                  <a:cubicBezTo>
                    <a:pt x="161" y="5"/>
                    <a:pt x="143"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4333625" y="3133175"/>
              <a:ext cx="5175" cy="5200"/>
            </a:xfrm>
            <a:custGeom>
              <a:avLst/>
              <a:gdLst/>
              <a:ahLst/>
              <a:cxnLst/>
              <a:rect l="l" t="t" r="r" b="b"/>
              <a:pathLst>
                <a:path w="207" h="208" extrusionOk="0">
                  <a:moveTo>
                    <a:pt x="120" y="1"/>
                  </a:moveTo>
                  <a:cubicBezTo>
                    <a:pt x="66" y="1"/>
                    <a:pt x="0" y="34"/>
                    <a:pt x="0" y="83"/>
                  </a:cubicBezTo>
                  <a:lnTo>
                    <a:pt x="0" y="137"/>
                  </a:lnTo>
                  <a:cubicBezTo>
                    <a:pt x="0" y="153"/>
                    <a:pt x="17" y="153"/>
                    <a:pt x="17" y="170"/>
                  </a:cubicBezTo>
                  <a:cubicBezTo>
                    <a:pt x="33" y="186"/>
                    <a:pt x="50" y="207"/>
                    <a:pt x="87" y="207"/>
                  </a:cubicBezTo>
                  <a:cubicBezTo>
                    <a:pt x="120" y="207"/>
                    <a:pt x="136" y="207"/>
                    <a:pt x="169" y="186"/>
                  </a:cubicBezTo>
                  <a:cubicBezTo>
                    <a:pt x="190" y="170"/>
                    <a:pt x="206" y="153"/>
                    <a:pt x="206" y="121"/>
                  </a:cubicBezTo>
                  <a:cubicBezTo>
                    <a:pt x="206" y="104"/>
                    <a:pt x="206" y="67"/>
                    <a:pt x="190" y="50"/>
                  </a:cubicBezTo>
                  <a:cubicBezTo>
                    <a:pt x="169"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4175500" y="3177825"/>
              <a:ext cx="5175" cy="5250"/>
            </a:xfrm>
            <a:custGeom>
              <a:avLst/>
              <a:gdLst/>
              <a:ahLst/>
              <a:cxnLst/>
              <a:rect l="l" t="t" r="r" b="b"/>
              <a:pathLst>
                <a:path w="207" h="210" extrusionOk="0">
                  <a:moveTo>
                    <a:pt x="124" y="0"/>
                  </a:moveTo>
                  <a:cubicBezTo>
                    <a:pt x="87" y="0"/>
                    <a:pt x="71" y="0"/>
                    <a:pt x="38" y="17"/>
                  </a:cubicBezTo>
                  <a:cubicBezTo>
                    <a:pt x="21" y="33"/>
                    <a:pt x="1" y="70"/>
                    <a:pt x="1" y="87"/>
                  </a:cubicBezTo>
                  <a:lnTo>
                    <a:pt x="1" y="136"/>
                  </a:lnTo>
                  <a:cubicBezTo>
                    <a:pt x="21" y="153"/>
                    <a:pt x="21" y="153"/>
                    <a:pt x="21" y="173"/>
                  </a:cubicBezTo>
                  <a:cubicBezTo>
                    <a:pt x="38" y="190"/>
                    <a:pt x="54" y="206"/>
                    <a:pt x="87" y="206"/>
                  </a:cubicBezTo>
                  <a:cubicBezTo>
                    <a:pt x="94" y="209"/>
                    <a:pt x="102" y="210"/>
                    <a:pt x="109" y="210"/>
                  </a:cubicBezTo>
                  <a:cubicBezTo>
                    <a:pt x="157" y="210"/>
                    <a:pt x="207" y="166"/>
                    <a:pt x="207" y="120"/>
                  </a:cubicBezTo>
                  <a:cubicBezTo>
                    <a:pt x="207" y="87"/>
                    <a:pt x="207" y="70"/>
                    <a:pt x="190" y="50"/>
                  </a:cubicBezTo>
                  <a:cubicBezTo>
                    <a:pt x="174"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4191900" y="3146325"/>
              <a:ext cx="5575" cy="5075"/>
            </a:xfrm>
            <a:custGeom>
              <a:avLst/>
              <a:gdLst/>
              <a:ahLst/>
              <a:cxnLst/>
              <a:rect l="l" t="t" r="r" b="b"/>
              <a:pathLst>
                <a:path w="223" h="203" extrusionOk="0">
                  <a:moveTo>
                    <a:pt x="108" y="1"/>
                  </a:moveTo>
                  <a:cubicBezTo>
                    <a:pt x="94" y="1"/>
                    <a:pt x="80" y="3"/>
                    <a:pt x="66" y="7"/>
                  </a:cubicBezTo>
                  <a:cubicBezTo>
                    <a:pt x="17" y="23"/>
                    <a:pt x="0" y="93"/>
                    <a:pt x="17" y="143"/>
                  </a:cubicBezTo>
                  <a:cubicBezTo>
                    <a:pt x="29" y="183"/>
                    <a:pt x="72" y="203"/>
                    <a:pt x="114" y="203"/>
                  </a:cubicBezTo>
                  <a:cubicBezTo>
                    <a:pt x="127" y="203"/>
                    <a:pt x="141" y="201"/>
                    <a:pt x="153" y="196"/>
                  </a:cubicBezTo>
                  <a:cubicBezTo>
                    <a:pt x="206" y="176"/>
                    <a:pt x="223" y="110"/>
                    <a:pt x="206" y="56"/>
                  </a:cubicBezTo>
                  <a:cubicBezTo>
                    <a:pt x="194" y="19"/>
                    <a:pt x="151"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4182400" y="3122275"/>
              <a:ext cx="5600" cy="5475"/>
            </a:xfrm>
            <a:custGeom>
              <a:avLst/>
              <a:gdLst/>
              <a:ahLst/>
              <a:cxnLst/>
              <a:rect l="l" t="t" r="r" b="b"/>
              <a:pathLst>
                <a:path w="224" h="219" extrusionOk="0">
                  <a:moveTo>
                    <a:pt x="102" y="0"/>
                  </a:moveTo>
                  <a:cubicBezTo>
                    <a:pt x="92" y="0"/>
                    <a:pt x="82" y="1"/>
                    <a:pt x="71" y="4"/>
                  </a:cubicBezTo>
                  <a:cubicBezTo>
                    <a:pt x="17" y="41"/>
                    <a:pt x="1" y="91"/>
                    <a:pt x="17" y="144"/>
                  </a:cubicBezTo>
                  <a:cubicBezTo>
                    <a:pt x="17" y="161"/>
                    <a:pt x="34" y="177"/>
                    <a:pt x="54" y="177"/>
                  </a:cubicBezTo>
                  <a:cubicBezTo>
                    <a:pt x="66" y="201"/>
                    <a:pt x="96" y="218"/>
                    <a:pt x="125" y="218"/>
                  </a:cubicBezTo>
                  <a:cubicBezTo>
                    <a:pt x="136" y="218"/>
                    <a:pt x="147" y="216"/>
                    <a:pt x="158" y="210"/>
                  </a:cubicBezTo>
                  <a:cubicBezTo>
                    <a:pt x="191" y="194"/>
                    <a:pt x="224" y="161"/>
                    <a:pt x="224" y="128"/>
                  </a:cubicBezTo>
                  <a:cubicBezTo>
                    <a:pt x="224" y="107"/>
                    <a:pt x="224" y="91"/>
                    <a:pt x="207" y="74"/>
                  </a:cubicBezTo>
                  <a:cubicBezTo>
                    <a:pt x="193" y="33"/>
                    <a:pt x="15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4189325" y="3173475"/>
              <a:ext cx="5575" cy="5200"/>
            </a:xfrm>
            <a:custGeom>
              <a:avLst/>
              <a:gdLst/>
              <a:ahLst/>
              <a:cxnLst/>
              <a:rect l="l" t="t" r="r" b="b"/>
              <a:pathLst>
                <a:path w="223" h="208" extrusionOk="0">
                  <a:moveTo>
                    <a:pt x="120" y="1"/>
                  </a:moveTo>
                  <a:cubicBezTo>
                    <a:pt x="87" y="1"/>
                    <a:pt x="33" y="17"/>
                    <a:pt x="17" y="71"/>
                  </a:cubicBezTo>
                  <a:cubicBezTo>
                    <a:pt x="17" y="71"/>
                    <a:pt x="17" y="88"/>
                    <a:pt x="0" y="88"/>
                  </a:cubicBezTo>
                  <a:cubicBezTo>
                    <a:pt x="0" y="104"/>
                    <a:pt x="0" y="121"/>
                    <a:pt x="17" y="141"/>
                  </a:cubicBezTo>
                  <a:cubicBezTo>
                    <a:pt x="17" y="174"/>
                    <a:pt x="33" y="191"/>
                    <a:pt x="66" y="191"/>
                  </a:cubicBezTo>
                  <a:cubicBezTo>
                    <a:pt x="66" y="207"/>
                    <a:pt x="87" y="207"/>
                    <a:pt x="103" y="207"/>
                  </a:cubicBezTo>
                  <a:cubicBezTo>
                    <a:pt x="153" y="207"/>
                    <a:pt x="206" y="174"/>
                    <a:pt x="223" y="121"/>
                  </a:cubicBezTo>
                  <a:cubicBezTo>
                    <a:pt x="223" y="88"/>
                    <a:pt x="206" y="71"/>
                    <a:pt x="190" y="38"/>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4189725" y="3159200"/>
              <a:ext cx="5175" cy="5075"/>
            </a:xfrm>
            <a:custGeom>
              <a:avLst/>
              <a:gdLst/>
              <a:ahLst/>
              <a:cxnLst/>
              <a:rect l="l" t="t" r="r" b="b"/>
              <a:pathLst>
                <a:path w="207" h="203" extrusionOk="0">
                  <a:moveTo>
                    <a:pt x="103" y="1"/>
                  </a:moveTo>
                  <a:cubicBezTo>
                    <a:pt x="75" y="1"/>
                    <a:pt x="47" y="13"/>
                    <a:pt x="17" y="40"/>
                  </a:cubicBezTo>
                  <a:cubicBezTo>
                    <a:pt x="1" y="57"/>
                    <a:pt x="1" y="94"/>
                    <a:pt x="1" y="110"/>
                  </a:cubicBezTo>
                  <a:lnTo>
                    <a:pt x="1" y="143"/>
                  </a:lnTo>
                  <a:cubicBezTo>
                    <a:pt x="17" y="160"/>
                    <a:pt x="34" y="176"/>
                    <a:pt x="34" y="176"/>
                  </a:cubicBezTo>
                  <a:cubicBezTo>
                    <a:pt x="58" y="193"/>
                    <a:pt x="85" y="202"/>
                    <a:pt x="110" y="202"/>
                  </a:cubicBezTo>
                  <a:cubicBezTo>
                    <a:pt x="141" y="202"/>
                    <a:pt x="170" y="189"/>
                    <a:pt x="190" y="160"/>
                  </a:cubicBezTo>
                  <a:cubicBezTo>
                    <a:pt x="207" y="143"/>
                    <a:pt x="207" y="110"/>
                    <a:pt x="207" y="94"/>
                  </a:cubicBezTo>
                  <a:cubicBezTo>
                    <a:pt x="207" y="57"/>
                    <a:pt x="190" y="40"/>
                    <a:pt x="174" y="24"/>
                  </a:cubicBezTo>
                  <a:cubicBezTo>
                    <a:pt x="150" y="9"/>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4186325" y="3110400"/>
              <a:ext cx="5600" cy="5250"/>
            </a:xfrm>
            <a:custGeom>
              <a:avLst/>
              <a:gdLst/>
              <a:ahLst/>
              <a:cxnLst/>
              <a:rect l="l" t="t" r="r" b="b"/>
              <a:pathLst>
                <a:path w="224" h="210" extrusionOk="0">
                  <a:moveTo>
                    <a:pt x="120" y="1"/>
                  </a:moveTo>
                  <a:cubicBezTo>
                    <a:pt x="67" y="1"/>
                    <a:pt x="17" y="34"/>
                    <a:pt x="1" y="87"/>
                  </a:cubicBezTo>
                  <a:cubicBezTo>
                    <a:pt x="1" y="104"/>
                    <a:pt x="1" y="120"/>
                    <a:pt x="17" y="137"/>
                  </a:cubicBezTo>
                  <a:lnTo>
                    <a:pt x="17" y="170"/>
                  </a:lnTo>
                  <a:cubicBezTo>
                    <a:pt x="34" y="190"/>
                    <a:pt x="67" y="207"/>
                    <a:pt x="83" y="207"/>
                  </a:cubicBezTo>
                  <a:cubicBezTo>
                    <a:pt x="92" y="209"/>
                    <a:pt x="100" y="210"/>
                    <a:pt x="109" y="210"/>
                  </a:cubicBezTo>
                  <a:cubicBezTo>
                    <a:pt x="166" y="210"/>
                    <a:pt x="207" y="164"/>
                    <a:pt x="207" y="120"/>
                  </a:cubicBezTo>
                  <a:cubicBezTo>
                    <a:pt x="223" y="104"/>
                    <a:pt x="207" y="67"/>
                    <a:pt x="186" y="50"/>
                  </a:cubicBezTo>
                  <a:cubicBezTo>
                    <a:pt x="170"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4172100" y="3115800"/>
              <a:ext cx="5600" cy="5350"/>
            </a:xfrm>
            <a:custGeom>
              <a:avLst/>
              <a:gdLst/>
              <a:ahLst/>
              <a:cxnLst/>
              <a:rect l="l" t="t" r="r" b="b"/>
              <a:pathLst>
                <a:path w="224" h="214" extrusionOk="0">
                  <a:moveTo>
                    <a:pt x="102" y="1"/>
                  </a:moveTo>
                  <a:cubicBezTo>
                    <a:pt x="86" y="1"/>
                    <a:pt x="66" y="12"/>
                    <a:pt x="54" y="24"/>
                  </a:cubicBezTo>
                  <a:cubicBezTo>
                    <a:pt x="17" y="40"/>
                    <a:pt x="1" y="57"/>
                    <a:pt x="1" y="94"/>
                  </a:cubicBezTo>
                  <a:cubicBezTo>
                    <a:pt x="1" y="110"/>
                    <a:pt x="1" y="127"/>
                    <a:pt x="17" y="143"/>
                  </a:cubicBezTo>
                  <a:lnTo>
                    <a:pt x="17" y="160"/>
                  </a:lnTo>
                  <a:cubicBezTo>
                    <a:pt x="34" y="181"/>
                    <a:pt x="71" y="197"/>
                    <a:pt x="87" y="214"/>
                  </a:cubicBezTo>
                  <a:cubicBezTo>
                    <a:pt x="157" y="214"/>
                    <a:pt x="207" y="181"/>
                    <a:pt x="207" y="127"/>
                  </a:cubicBezTo>
                  <a:cubicBezTo>
                    <a:pt x="223" y="94"/>
                    <a:pt x="207" y="57"/>
                    <a:pt x="190" y="40"/>
                  </a:cubicBezTo>
                  <a:cubicBezTo>
                    <a:pt x="174" y="24"/>
                    <a:pt x="157" y="7"/>
                    <a:pt x="120" y="7"/>
                  </a:cubicBezTo>
                  <a:cubicBezTo>
                    <a:pt x="115" y="3"/>
                    <a:pt x="109"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
            <p:cNvSpPr/>
            <p:nvPr/>
          </p:nvSpPr>
          <p:spPr>
            <a:xfrm>
              <a:off x="4154900" y="3147625"/>
              <a:ext cx="5675" cy="4975"/>
            </a:xfrm>
            <a:custGeom>
              <a:avLst/>
              <a:gdLst/>
              <a:ahLst/>
              <a:cxnLst/>
              <a:rect l="l" t="t" r="r" b="b"/>
              <a:pathLst>
                <a:path w="227" h="199" extrusionOk="0">
                  <a:moveTo>
                    <a:pt x="97" y="0"/>
                  </a:moveTo>
                  <a:cubicBezTo>
                    <a:pt x="54" y="0"/>
                    <a:pt x="17" y="33"/>
                    <a:pt x="0" y="91"/>
                  </a:cubicBezTo>
                  <a:cubicBezTo>
                    <a:pt x="0" y="107"/>
                    <a:pt x="0" y="124"/>
                    <a:pt x="21" y="144"/>
                  </a:cubicBezTo>
                  <a:cubicBezTo>
                    <a:pt x="21" y="177"/>
                    <a:pt x="54" y="194"/>
                    <a:pt x="87" y="194"/>
                  </a:cubicBezTo>
                  <a:cubicBezTo>
                    <a:pt x="99" y="197"/>
                    <a:pt x="110" y="198"/>
                    <a:pt x="121" y="198"/>
                  </a:cubicBezTo>
                  <a:cubicBezTo>
                    <a:pt x="172" y="198"/>
                    <a:pt x="206" y="165"/>
                    <a:pt x="206" y="107"/>
                  </a:cubicBezTo>
                  <a:cubicBezTo>
                    <a:pt x="227" y="91"/>
                    <a:pt x="206" y="58"/>
                    <a:pt x="190" y="41"/>
                  </a:cubicBezTo>
                  <a:cubicBezTo>
                    <a:pt x="173" y="21"/>
                    <a:pt x="157" y="4"/>
                    <a:pt x="124" y="4"/>
                  </a:cubicBezTo>
                  <a:cubicBezTo>
                    <a:pt x="115" y="1"/>
                    <a:pt x="106"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
            <p:cNvSpPr/>
            <p:nvPr/>
          </p:nvSpPr>
          <p:spPr>
            <a:xfrm>
              <a:off x="4157050" y="3132100"/>
              <a:ext cx="5600" cy="5100"/>
            </a:xfrm>
            <a:custGeom>
              <a:avLst/>
              <a:gdLst/>
              <a:ahLst/>
              <a:cxnLst/>
              <a:rect l="l" t="t" r="r" b="b"/>
              <a:pathLst>
                <a:path w="224" h="204" extrusionOk="0">
                  <a:moveTo>
                    <a:pt x="126" y="1"/>
                  </a:moveTo>
                  <a:cubicBezTo>
                    <a:pt x="113" y="1"/>
                    <a:pt x="100" y="3"/>
                    <a:pt x="87" y="7"/>
                  </a:cubicBezTo>
                  <a:cubicBezTo>
                    <a:pt x="38" y="23"/>
                    <a:pt x="1" y="93"/>
                    <a:pt x="17" y="147"/>
                  </a:cubicBezTo>
                  <a:cubicBezTo>
                    <a:pt x="38" y="164"/>
                    <a:pt x="38" y="164"/>
                    <a:pt x="54" y="180"/>
                  </a:cubicBezTo>
                  <a:cubicBezTo>
                    <a:pt x="66" y="192"/>
                    <a:pt x="94" y="203"/>
                    <a:pt x="123" y="203"/>
                  </a:cubicBezTo>
                  <a:cubicBezTo>
                    <a:pt x="135" y="203"/>
                    <a:pt x="146" y="201"/>
                    <a:pt x="157" y="196"/>
                  </a:cubicBezTo>
                  <a:cubicBezTo>
                    <a:pt x="190" y="180"/>
                    <a:pt x="223" y="147"/>
                    <a:pt x="223" y="110"/>
                  </a:cubicBezTo>
                  <a:lnTo>
                    <a:pt x="223" y="60"/>
                  </a:lnTo>
                  <a:cubicBezTo>
                    <a:pt x="198" y="20"/>
                    <a:pt x="16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4158400" y="3119775"/>
              <a:ext cx="5575" cy="5200"/>
            </a:xfrm>
            <a:custGeom>
              <a:avLst/>
              <a:gdLst/>
              <a:ahLst/>
              <a:cxnLst/>
              <a:rect l="l" t="t" r="r" b="b"/>
              <a:pathLst>
                <a:path w="223" h="208" extrusionOk="0">
                  <a:moveTo>
                    <a:pt x="118" y="1"/>
                  </a:moveTo>
                  <a:cubicBezTo>
                    <a:pt x="87" y="1"/>
                    <a:pt x="53" y="16"/>
                    <a:pt x="33" y="38"/>
                  </a:cubicBezTo>
                  <a:cubicBezTo>
                    <a:pt x="17" y="55"/>
                    <a:pt x="0" y="88"/>
                    <a:pt x="0" y="125"/>
                  </a:cubicBezTo>
                  <a:cubicBezTo>
                    <a:pt x="17" y="125"/>
                    <a:pt x="17" y="141"/>
                    <a:pt x="17" y="141"/>
                  </a:cubicBezTo>
                  <a:cubicBezTo>
                    <a:pt x="17" y="158"/>
                    <a:pt x="33" y="174"/>
                    <a:pt x="50" y="191"/>
                  </a:cubicBezTo>
                  <a:cubicBezTo>
                    <a:pt x="66" y="207"/>
                    <a:pt x="103" y="207"/>
                    <a:pt x="120" y="207"/>
                  </a:cubicBezTo>
                  <a:cubicBezTo>
                    <a:pt x="153" y="207"/>
                    <a:pt x="169" y="191"/>
                    <a:pt x="190" y="174"/>
                  </a:cubicBezTo>
                  <a:cubicBezTo>
                    <a:pt x="206" y="141"/>
                    <a:pt x="223" y="125"/>
                    <a:pt x="223" y="88"/>
                  </a:cubicBezTo>
                  <a:cubicBezTo>
                    <a:pt x="206" y="71"/>
                    <a:pt x="206" y="38"/>
                    <a:pt x="169" y="22"/>
                  </a:cubicBezTo>
                  <a:cubicBezTo>
                    <a:pt x="156" y="7"/>
                    <a:pt x="138"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4153250" y="3162675"/>
              <a:ext cx="5175" cy="5275"/>
            </a:xfrm>
            <a:custGeom>
              <a:avLst/>
              <a:gdLst/>
              <a:ahLst/>
              <a:cxnLst/>
              <a:rect l="l" t="t" r="r" b="b"/>
              <a:pathLst>
                <a:path w="207" h="211" extrusionOk="0">
                  <a:moveTo>
                    <a:pt x="92" y="0"/>
                  </a:moveTo>
                  <a:cubicBezTo>
                    <a:pt x="46" y="0"/>
                    <a:pt x="0" y="33"/>
                    <a:pt x="0" y="91"/>
                  </a:cubicBezTo>
                  <a:lnTo>
                    <a:pt x="0" y="140"/>
                  </a:lnTo>
                  <a:lnTo>
                    <a:pt x="17" y="161"/>
                  </a:lnTo>
                  <a:cubicBezTo>
                    <a:pt x="33" y="177"/>
                    <a:pt x="50" y="194"/>
                    <a:pt x="87" y="210"/>
                  </a:cubicBezTo>
                  <a:cubicBezTo>
                    <a:pt x="120" y="210"/>
                    <a:pt x="136" y="194"/>
                    <a:pt x="169" y="177"/>
                  </a:cubicBezTo>
                  <a:cubicBezTo>
                    <a:pt x="190" y="177"/>
                    <a:pt x="206" y="140"/>
                    <a:pt x="206" y="124"/>
                  </a:cubicBezTo>
                  <a:cubicBezTo>
                    <a:pt x="206" y="91"/>
                    <a:pt x="206" y="58"/>
                    <a:pt x="190" y="37"/>
                  </a:cubicBezTo>
                  <a:cubicBezTo>
                    <a:pt x="169" y="21"/>
                    <a:pt x="153" y="4"/>
                    <a:pt x="120" y="4"/>
                  </a:cubicBezTo>
                  <a:cubicBezTo>
                    <a:pt x="111" y="1"/>
                    <a:pt x="101" y="0"/>
                    <a:pt x="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4165200" y="3156375"/>
              <a:ext cx="5700" cy="5175"/>
            </a:xfrm>
            <a:custGeom>
              <a:avLst/>
              <a:gdLst/>
              <a:ahLst/>
              <a:cxnLst/>
              <a:rect l="l" t="t" r="r" b="b"/>
              <a:pathLst>
                <a:path w="228" h="207" extrusionOk="0">
                  <a:moveTo>
                    <a:pt x="114" y="1"/>
                  </a:moveTo>
                  <a:cubicBezTo>
                    <a:pt x="86" y="1"/>
                    <a:pt x="56" y="15"/>
                    <a:pt x="37" y="34"/>
                  </a:cubicBezTo>
                  <a:cubicBezTo>
                    <a:pt x="21" y="67"/>
                    <a:pt x="0" y="83"/>
                    <a:pt x="0" y="120"/>
                  </a:cubicBezTo>
                  <a:cubicBezTo>
                    <a:pt x="0" y="120"/>
                    <a:pt x="0" y="137"/>
                    <a:pt x="21" y="137"/>
                  </a:cubicBezTo>
                  <a:cubicBezTo>
                    <a:pt x="21" y="153"/>
                    <a:pt x="37" y="170"/>
                    <a:pt x="54" y="186"/>
                  </a:cubicBezTo>
                  <a:cubicBezTo>
                    <a:pt x="70" y="207"/>
                    <a:pt x="87" y="207"/>
                    <a:pt x="124" y="207"/>
                  </a:cubicBezTo>
                  <a:cubicBezTo>
                    <a:pt x="157" y="207"/>
                    <a:pt x="174" y="186"/>
                    <a:pt x="190" y="170"/>
                  </a:cubicBezTo>
                  <a:cubicBezTo>
                    <a:pt x="206" y="153"/>
                    <a:pt x="227" y="120"/>
                    <a:pt x="206" y="104"/>
                  </a:cubicBezTo>
                  <a:cubicBezTo>
                    <a:pt x="206" y="67"/>
                    <a:pt x="190" y="50"/>
                    <a:pt x="174" y="34"/>
                  </a:cubicBezTo>
                  <a:cubicBezTo>
                    <a:pt x="159" y="10"/>
                    <a:pt x="13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4149725" y="3176550"/>
              <a:ext cx="5200" cy="5350"/>
            </a:xfrm>
            <a:custGeom>
              <a:avLst/>
              <a:gdLst/>
              <a:ahLst/>
              <a:cxnLst/>
              <a:rect l="l" t="t" r="r" b="b"/>
              <a:pathLst>
                <a:path w="208" h="214" extrusionOk="0">
                  <a:moveTo>
                    <a:pt x="99" y="0"/>
                  </a:moveTo>
                  <a:cubicBezTo>
                    <a:pt x="68" y="0"/>
                    <a:pt x="39" y="14"/>
                    <a:pt x="22" y="35"/>
                  </a:cubicBezTo>
                  <a:cubicBezTo>
                    <a:pt x="1" y="68"/>
                    <a:pt x="1" y="84"/>
                    <a:pt x="1" y="121"/>
                  </a:cubicBezTo>
                  <a:lnTo>
                    <a:pt x="1" y="138"/>
                  </a:lnTo>
                  <a:cubicBezTo>
                    <a:pt x="1" y="154"/>
                    <a:pt x="22" y="171"/>
                    <a:pt x="38" y="187"/>
                  </a:cubicBezTo>
                  <a:cubicBezTo>
                    <a:pt x="60" y="204"/>
                    <a:pt x="84" y="213"/>
                    <a:pt x="107" y="213"/>
                  </a:cubicBezTo>
                  <a:cubicBezTo>
                    <a:pt x="135" y="213"/>
                    <a:pt x="164" y="200"/>
                    <a:pt x="191" y="171"/>
                  </a:cubicBezTo>
                  <a:cubicBezTo>
                    <a:pt x="207" y="154"/>
                    <a:pt x="207" y="121"/>
                    <a:pt x="207" y="101"/>
                  </a:cubicBezTo>
                  <a:cubicBezTo>
                    <a:pt x="207" y="68"/>
                    <a:pt x="191" y="51"/>
                    <a:pt x="174" y="35"/>
                  </a:cubicBezTo>
                  <a:cubicBezTo>
                    <a:pt x="152" y="10"/>
                    <a:pt x="125"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4167350" y="3142575"/>
              <a:ext cx="5600" cy="5175"/>
            </a:xfrm>
            <a:custGeom>
              <a:avLst/>
              <a:gdLst/>
              <a:ahLst/>
              <a:cxnLst/>
              <a:rect l="l" t="t" r="r" b="b"/>
              <a:pathLst>
                <a:path w="224" h="207" extrusionOk="0">
                  <a:moveTo>
                    <a:pt x="120" y="0"/>
                  </a:moveTo>
                  <a:cubicBezTo>
                    <a:pt x="104" y="0"/>
                    <a:pt x="71" y="0"/>
                    <a:pt x="55" y="17"/>
                  </a:cubicBezTo>
                  <a:cubicBezTo>
                    <a:pt x="38" y="37"/>
                    <a:pt x="17" y="54"/>
                    <a:pt x="1" y="87"/>
                  </a:cubicBezTo>
                  <a:cubicBezTo>
                    <a:pt x="1" y="103"/>
                    <a:pt x="1" y="120"/>
                    <a:pt x="17" y="140"/>
                  </a:cubicBezTo>
                  <a:cubicBezTo>
                    <a:pt x="17" y="140"/>
                    <a:pt x="17" y="157"/>
                    <a:pt x="38" y="157"/>
                  </a:cubicBezTo>
                  <a:cubicBezTo>
                    <a:pt x="38" y="190"/>
                    <a:pt x="71" y="206"/>
                    <a:pt x="104" y="206"/>
                  </a:cubicBezTo>
                  <a:cubicBezTo>
                    <a:pt x="158" y="206"/>
                    <a:pt x="207" y="173"/>
                    <a:pt x="224" y="120"/>
                  </a:cubicBezTo>
                  <a:cubicBezTo>
                    <a:pt x="224" y="87"/>
                    <a:pt x="207" y="70"/>
                    <a:pt x="191" y="37"/>
                  </a:cubicBezTo>
                  <a:cubicBezTo>
                    <a:pt x="174" y="17"/>
                    <a:pt x="15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4168300" y="3128850"/>
              <a:ext cx="6000" cy="5350"/>
            </a:xfrm>
            <a:custGeom>
              <a:avLst/>
              <a:gdLst/>
              <a:ahLst/>
              <a:cxnLst/>
              <a:rect l="l" t="t" r="r" b="b"/>
              <a:pathLst>
                <a:path w="240" h="214" extrusionOk="0">
                  <a:moveTo>
                    <a:pt x="136" y="1"/>
                  </a:moveTo>
                  <a:cubicBezTo>
                    <a:pt x="120" y="1"/>
                    <a:pt x="103" y="1"/>
                    <a:pt x="82" y="17"/>
                  </a:cubicBezTo>
                  <a:cubicBezTo>
                    <a:pt x="33" y="34"/>
                    <a:pt x="0" y="87"/>
                    <a:pt x="17" y="153"/>
                  </a:cubicBezTo>
                  <a:cubicBezTo>
                    <a:pt x="29" y="194"/>
                    <a:pt x="72" y="213"/>
                    <a:pt x="113" y="213"/>
                  </a:cubicBezTo>
                  <a:cubicBezTo>
                    <a:pt x="127" y="213"/>
                    <a:pt x="140" y="211"/>
                    <a:pt x="153" y="207"/>
                  </a:cubicBezTo>
                  <a:cubicBezTo>
                    <a:pt x="169" y="207"/>
                    <a:pt x="186" y="190"/>
                    <a:pt x="206" y="174"/>
                  </a:cubicBezTo>
                  <a:cubicBezTo>
                    <a:pt x="223" y="153"/>
                    <a:pt x="239" y="104"/>
                    <a:pt x="223" y="71"/>
                  </a:cubicBezTo>
                  <a:cubicBezTo>
                    <a:pt x="206" y="34"/>
                    <a:pt x="169"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4196625" y="3120400"/>
              <a:ext cx="6000" cy="5225"/>
            </a:xfrm>
            <a:custGeom>
              <a:avLst/>
              <a:gdLst/>
              <a:ahLst/>
              <a:cxnLst/>
              <a:rect l="l" t="t" r="r" b="b"/>
              <a:pathLst>
                <a:path w="240" h="209" extrusionOk="0">
                  <a:moveTo>
                    <a:pt x="110" y="1"/>
                  </a:moveTo>
                  <a:cubicBezTo>
                    <a:pt x="99" y="1"/>
                    <a:pt x="85" y="5"/>
                    <a:pt x="67" y="13"/>
                  </a:cubicBezTo>
                  <a:cubicBezTo>
                    <a:pt x="50" y="13"/>
                    <a:pt x="34" y="30"/>
                    <a:pt x="17" y="46"/>
                  </a:cubicBezTo>
                  <a:cubicBezTo>
                    <a:pt x="1" y="79"/>
                    <a:pt x="1" y="116"/>
                    <a:pt x="17" y="149"/>
                  </a:cubicBezTo>
                  <a:cubicBezTo>
                    <a:pt x="30" y="190"/>
                    <a:pt x="73" y="209"/>
                    <a:pt x="114" y="209"/>
                  </a:cubicBezTo>
                  <a:cubicBezTo>
                    <a:pt x="128" y="209"/>
                    <a:pt x="141" y="207"/>
                    <a:pt x="153" y="203"/>
                  </a:cubicBezTo>
                  <a:cubicBezTo>
                    <a:pt x="207" y="182"/>
                    <a:pt x="240" y="116"/>
                    <a:pt x="207" y="63"/>
                  </a:cubicBezTo>
                  <a:cubicBezTo>
                    <a:pt x="207" y="30"/>
                    <a:pt x="170" y="13"/>
                    <a:pt x="137" y="13"/>
                  </a:cubicBezTo>
                  <a:cubicBezTo>
                    <a:pt x="129" y="5"/>
                    <a:pt x="120"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4220650" y="3133525"/>
              <a:ext cx="5600" cy="5250"/>
            </a:xfrm>
            <a:custGeom>
              <a:avLst/>
              <a:gdLst/>
              <a:ahLst/>
              <a:cxnLst/>
              <a:rect l="l" t="t" r="r" b="b"/>
              <a:pathLst>
                <a:path w="224" h="210" extrusionOk="0">
                  <a:moveTo>
                    <a:pt x="100" y="0"/>
                  </a:moveTo>
                  <a:cubicBezTo>
                    <a:pt x="57" y="0"/>
                    <a:pt x="15" y="44"/>
                    <a:pt x="0" y="90"/>
                  </a:cubicBezTo>
                  <a:cubicBezTo>
                    <a:pt x="0" y="107"/>
                    <a:pt x="0" y="123"/>
                    <a:pt x="17" y="139"/>
                  </a:cubicBezTo>
                  <a:cubicBezTo>
                    <a:pt x="17" y="139"/>
                    <a:pt x="17" y="156"/>
                    <a:pt x="33" y="156"/>
                  </a:cubicBezTo>
                  <a:cubicBezTo>
                    <a:pt x="50" y="193"/>
                    <a:pt x="71" y="193"/>
                    <a:pt x="104" y="210"/>
                  </a:cubicBezTo>
                  <a:cubicBezTo>
                    <a:pt x="120" y="210"/>
                    <a:pt x="153" y="210"/>
                    <a:pt x="174" y="193"/>
                  </a:cubicBezTo>
                  <a:cubicBezTo>
                    <a:pt x="190" y="172"/>
                    <a:pt x="207" y="139"/>
                    <a:pt x="223" y="123"/>
                  </a:cubicBezTo>
                  <a:cubicBezTo>
                    <a:pt x="223" y="53"/>
                    <a:pt x="190" y="3"/>
                    <a:pt x="120" y="3"/>
                  </a:cubicBezTo>
                  <a:cubicBezTo>
                    <a:pt x="113" y="1"/>
                    <a:pt x="107"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4229625" y="3146000"/>
              <a:ext cx="5675" cy="5250"/>
            </a:xfrm>
            <a:custGeom>
              <a:avLst/>
              <a:gdLst/>
              <a:ahLst/>
              <a:cxnLst/>
              <a:rect l="l" t="t" r="r" b="b"/>
              <a:pathLst>
                <a:path w="227" h="210" extrusionOk="0">
                  <a:moveTo>
                    <a:pt x="117" y="0"/>
                  </a:moveTo>
                  <a:cubicBezTo>
                    <a:pt x="86" y="0"/>
                    <a:pt x="58" y="16"/>
                    <a:pt x="37" y="36"/>
                  </a:cubicBezTo>
                  <a:cubicBezTo>
                    <a:pt x="0" y="69"/>
                    <a:pt x="0" y="86"/>
                    <a:pt x="0" y="123"/>
                  </a:cubicBezTo>
                  <a:cubicBezTo>
                    <a:pt x="0" y="123"/>
                    <a:pt x="0" y="139"/>
                    <a:pt x="21" y="139"/>
                  </a:cubicBezTo>
                  <a:cubicBezTo>
                    <a:pt x="21" y="156"/>
                    <a:pt x="37" y="172"/>
                    <a:pt x="37" y="189"/>
                  </a:cubicBezTo>
                  <a:cubicBezTo>
                    <a:pt x="57" y="203"/>
                    <a:pt x="79" y="210"/>
                    <a:pt x="102" y="210"/>
                  </a:cubicBezTo>
                  <a:cubicBezTo>
                    <a:pt x="136" y="210"/>
                    <a:pt x="170" y="195"/>
                    <a:pt x="190" y="172"/>
                  </a:cubicBezTo>
                  <a:cubicBezTo>
                    <a:pt x="206" y="156"/>
                    <a:pt x="227" y="123"/>
                    <a:pt x="206" y="86"/>
                  </a:cubicBezTo>
                  <a:cubicBezTo>
                    <a:pt x="206" y="69"/>
                    <a:pt x="190" y="36"/>
                    <a:pt x="173" y="20"/>
                  </a:cubicBezTo>
                  <a:cubicBezTo>
                    <a:pt x="155" y="6"/>
                    <a:pt x="13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4224475" y="3172100"/>
              <a:ext cx="5675" cy="5050"/>
            </a:xfrm>
            <a:custGeom>
              <a:avLst/>
              <a:gdLst/>
              <a:ahLst/>
              <a:cxnLst/>
              <a:rect l="l" t="t" r="r" b="b"/>
              <a:pathLst>
                <a:path w="227" h="202" extrusionOk="0">
                  <a:moveTo>
                    <a:pt x="99" y="0"/>
                  </a:moveTo>
                  <a:cubicBezTo>
                    <a:pt x="68" y="0"/>
                    <a:pt x="39" y="12"/>
                    <a:pt x="21" y="40"/>
                  </a:cubicBezTo>
                  <a:cubicBezTo>
                    <a:pt x="0" y="56"/>
                    <a:pt x="0" y="93"/>
                    <a:pt x="0" y="110"/>
                  </a:cubicBezTo>
                  <a:lnTo>
                    <a:pt x="0" y="143"/>
                  </a:lnTo>
                  <a:cubicBezTo>
                    <a:pt x="21" y="159"/>
                    <a:pt x="21" y="176"/>
                    <a:pt x="37" y="176"/>
                  </a:cubicBezTo>
                  <a:cubicBezTo>
                    <a:pt x="60" y="192"/>
                    <a:pt x="86" y="202"/>
                    <a:pt x="112" y="202"/>
                  </a:cubicBezTo>
                  <a:cubicBezTo>
                    <a:pt x="143" y="202"/>
                    <a:pt x="172" y="188"/>
                    <a:pt x="190" y="159"/>
                  </a:cubicBezTo>
                  <a:cubicBezTo>
                    <a:pt x="227" y="126"/>
                    <a:pt x="206" y="56"/>
                    <a:pt x="173" y="23"/>
                  </a:cubicBezTo>
                  <a:cubicBezTo>
                    <a:pt x="151" y="8"/>
                    <a:pt x="125"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4192300" y="3131925"/>
              <a:ext cx="6000" cy="5250"/>
            </a:xfrm>
            <a:custGeom>
              <a:avLst/>
              <a:gdLst/>
              <a:ahLst/>
              <a:cxnLst/>
              <a:rect l="l" t="t" r="r" b="b"/>
              <a:pathLst>
                <a:path w="240" h="210" extrusionOk="0">
                  <a:moveTo>
                    <a:pt x="131" y="1"/>
                  </a:moveTo>
                  <a:cubicBezTo>
                    <a:pt x="116" y="1"/>
                    <a:pt x="101" y="5"/>
                    <a:pt x="87" y="14"/>
                  </a:cubicBezTo>
                  <a:cubicBezTo>
                    <a:pt x="34" y="30"/>
                    <a:pt x="1" y="84"/>
                    <a:pt x="34" y="133"/>
                  </a:cubicBezTo>
                  <a:cubicBezTo>
                    <a:pt x="46" y="187"/>
                    <a:pt x="81" y="209"/>
                    <a:pt x="128" y="209"/>
                  </a:cubicBezTo>
                  <a:cubicBezTo>
                    <a:pt x="142" y="209"/>
                    <a:pt x="158" y="207"/>
                    <a:pt x="174" y="203"/>
                  </a:cubicBezTo>
                  <a:cubicBezTo>
                    <a:pt x="223" y="187"/>
                    <a:pt x="240" y="117"/>
                    <a:pt x="223" y="67"/>
                  </a:cubicBezTo>
                  <a:cubicBezTo>
                    <a:pt x="211" y="29"/>
                    <a:pt x="171"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4216725" y="3146400"/>
              <a:ext cx="5175" cy="5250"/>
            </a:xfrm>
            <a:custGeom>
              <a:avLst/>
              <a:gdLst/>
              <a:ahLst/>
              <a:cxnLst/>
              <a:rect l="l" t="t" r="r" b="b"/>
              <a:pathLst>
                <a:path w="207" h="210" extrusionOk="0">
                  <a:moveTo>
                    <a:pt x="102" y="1"/>
                  </a:moveTo>
                  <a:cubicBezTo>
                    <a:pt x="53" y="1"/>
                    <a:pt x="1" y="44"/>
                    <a:pt x="1" y="90"/>
                  </a:cubicBezTo>
                  <a:lnTo>
                    <a:pt x="1" y="140"/>
                  </a:lnTo>
                  <a:lnTo>
                    <a:pt x="21" y="156"/>
                  </a:lnTo>
                  <a:cubicBezTo>
                    <a:pt x="38" y="193"/>
                    <a:pt x="54" y="193"/>
                    <a:pt x="87" y="210"/>
                  </a:cubicBezTo>
                  <a:cubicBezTo>
                    <a:pt x="141" y="210"/>
                    <a:pt x="190" y="173"/>
                    <a:pt x="207" y="123"/>
                  </a:cubicBezTo>
                  <a:cubicBezTo>
                    <a:pt x="207" y="90"/>
                    <a:pt x="207" y="53"/>
                    <a:pt x="190" y="37"/>
                  </a:cubicBezTo>
                  <a:cubicBezTo>
                    <a:pt x="174" y="20"/>
                    <a:pt x="141" y="4"/>
                    <a:pt x="124" y="4"/>
                  </a:cubicBezTo>
                  <a:cubicBezTo>
                    <a:pt x="117" y="2"/>
                    <a:pt x="110"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4236925" y="3182000"/>
              <a:ext cx="5200" cy="5025"/>
            </a:xfrm>
            <a:custGeom>
              <a:avLst/>
              <a:gdLst/>
              <a:ahLst/>
              <a:cxnLst/>
              <a:rect l="l" t="t" r="r" b="b"/>
              <a:pathLst>
                <a:path w="208" h="201" extrusionOk="0">
                  <a:moveTo>
                    <a:pt x="91" y="1"/>
                  </a:moveTo>
                  <a:cubicBezTo>
                    <a:pt x="47" y="1"/>
                    <a:pt x="1" y="35"/>
                    <a:pt x="1" y="89"/>
                  </a:cubicBezTo>
                  <a:lnTo>
                    <a:pt x="1" y="126"/>
                  </a:lnTo>
                  <a:lnTo>
                    <a:pt x="1" y="142"/>
                  </a:lnTo>
                  <a:lnTo>
                    <a:pt x="17" y="159"/>
                  </a:lnTo>
                  <a:cubicBezTo>
                    <a:pt x="38" y="175"/>
                    <a:pt x="54" y="192"/>
                    <a:pt x="87" y="192"/>
                  </a:cubicBezTo>
                  <a:cubicBezTo>
                    <a:pt x="97" y="198"/>
                    <a:pt x="106" y="200"/>
                    <a:pt x="114" y="200"/>
                  </a:cubicBezTo>
                  <a:cubicBezTo>
                    <a:pt x="134" y="200"/>
                    <a:pt x="151" y="187"/>
                    <a:pt x="174" y="175"/>
                  </a:cubicBezTo>
                  <a:cubicBezTo>
                    <a:pt x="191" y="159"/>
                    <a:pt x="207" y="142"/>
                    <a:pt x="207" y="109"/>
                  </a:cubicBezTo>
                  <a:cubicBezTo>
                    <a:pt x="207" y="89"/>
                    <a:pt x="207" y="72"/>
                    <a:pt x="191" y="39"/>
                  </a:cubicBezTo>
                  <a:cubicBezTo>
                    <a:pt x="174" y="23"/>
                    <a:pt x="158" y="6"/>
                    <a:pt x="120" y="6"/>
                  </a:cubicBezTo>
                  <a:cubicBezTo>
                    <a:pt x="111" y="2"/>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4233125" y="3132150"/>
              <a:ext cx="5575" cy="5050"/>
            </a:xfrm>
            <a:custGeom>
              <a:avLst/>
              <a:gdLst/>
              <a:ahLst/>
              <a:cxnLst/>
              <a:rect l="l" t="t" r="r" b="b"/>
              <a:pathLst>
                <a:path w="223" h="202" extrusionOk="0">
                  <a:moveTo>
                    <a:pt x="93" y="1"/>
                  </a:moveTo>
                  <a:cubicBezTo>
                    <a:pt x="50" y="1"/>
                    <a:pt x="14" y="33"/>
                    <a:pt x="0" y="91"/>
                  </a:cubicBezTo>
                  <a:cubicBezTo>
                    <a:pt x="0" y="108"/>
                    <a:pt x="0" y="124"/>
                    <a:pt x="17" y="145"/>
                  </a:cubicBezTo>
                  <a:cubicBezTo>
                    <a:pt x="17" y="145"/>
                    <a:pt x="17" y="162"/>
                    <a:pt x="33" y="162"/>
                  </a:cubicBezTo>
                  <a:cubicBezTo>
                    <a:pt x="50" y="178"/>
                    <a:pt x="66" y="194"/>
                    <a:pt x="103" y="194"/>
                  </a:cubicBezTo>
                  <a:cubicBezTo>
                    <a:pt x="108" y="199"/>
                    <a:pt x="114" y="201"/>
                    <a:pt x="121" y="201"/>
                  </a:cubicBezTo>
                  <a:cubicBezTo>
                    <a:pt x="138" y="201"/>
                    <a:pt x="158" y="190"/>
                    <a:pt x="169" y="178"/>
                  </a:cubicBezTo>
                  <a:cubicBezTo>
                    <a:pt x="190" y="162"/>
                    <a:pt x="206" y="145"/>
                    <a:pt x="223" y="108"/>
                  </a:cubicBezTo>
                  <a:cubicBezTo>
                    <a:pt x="223" y="91"/>
                    <a:pt x="206" y="58"/>
                    <a:pt x="190" y="42"/>
                  </a:cubicBezTo>
                  <a:cubicBezTo>
                    <a:pt x="169"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4236100" y="3195750"/>
              <a:ext cx="5200" cy="4975"/>
            </a:xfrm>
            <a:custGeom>
              <a:avLst/>
              <a:gdLst/>
              <a:ahLst/>
              <a:cxnLst/>
              <a:rect l="l" t="t" r="r" b="b"/>
              <a:pathLst>
                <a:path w="208" h="199" extrusionOk="0">
                  <a:moveTo>
                    <a:pt x="87" y="0"/>
                  </a:moveTo>
                  <a:cubicBezTo>
                    <a:pt x="35" y="0"/>
                    <a:pt x="1" y="33"/>
                    <a:pt x="1" y="91"/>
                  </a:cubicBezTo>
                  <a:lnTo>
                    <a:pt x="1" y="141"/>
                  </a:lnTo>
                  <a:lnTo>
                    <a:pt x="17" y="157"/>
                  </a:lnTo>
                  <a:cubicBezTo>
                    <a:pt x="34" y="178"/>
                    <a:pt x="50" y="194"/>
                    <a:pt x="87" y="194"/>
                  </a:cubicBezTo>
                  <a:cubicBezTo>
                    <a:pt x="96" y="197"/>
                    <a:pt x="104" y="199"/>
                    <a:pt x="113" y="199"/>
                  </a:cubicBezTo>
                  <a:cubicBezTo>
                    <a:pt x="154" y="199"/>
                    <a:pt x="193" y="166"/>
                    <a:pt x="207" y="108"/>
                  </a:cubicBezTo>
                  <a:cubicBezTo>
                    <a:pt x="207" y="91"/>
                    <a:pt x="207" y="54"/>
                    <a:pt x="191" y="38"/>
                  </a:cubicBezTo>
                  <a:cubicBezTo>
                    <a:pt x="174" y="21"/>
                    <a:pt x="137" y="5"/>
                    <a:pt x="120" y="5"/>
                  </a:cubicBezTo>
                  <a:cubicBezTo>
                    <a:pt x="109" y="2"/>
                    <a:pt x="97"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4214150" y="3159675"/>
              <a:ext cx="6100" cy="5400"/>
            </a:xfrm>
            <a:custGeom>
              <a:avLst/>
              <a:gdLst/>
              <a:ahLst/>
              <a:cxnLst/>
              <a:rect l="l" t="t" r="r" b="b"/>
              <a:pathLst>
                <a:path w="244" h="216" extrusionOk="0">
                  <a:moveTo>
                    <a:pt x="115" y="0"/>
                  </a:moveTo>
                  <a:cubicBezTo>
                    <a:pt x="106" y="0"/>
                    <a:pt x="97" y="2"/>
                    <a:pt x="87" y="5"/>
                  </a:cubicBezTo>
                  <a:cubicBezTo>
                    <a:pt x="21" y="38"/>
                    <a:pt x="1" y="91"/>
                    <a:pt x="21" y="141"/>
                  </a:cubicBezTo>
                  <a:cubicBezTo>
                    <a:pt x="35" y="185"/>
                    <a:pt x="82" y="215"/>
                    <a:pt x="128" y="215"/>
                  </a:cubicBezTo>
                  <a:cubicBezTo>
                    <a:pt x="138" y="215"/>
                    <a:pt x="148" y="214"/>
                    <a:pt x="157" y="211"/>
                  </a:cubicBezTo>
                  <a:cubicBezTo>
                    <a:pt x="207" y="178"/>
                    <a:pt x="244" y="124"/>
                    <a:pt x="207" y="75"/>
                  </a:cubicBezTo>
                  <a:cubicBezTo>
                    <a:pt x="193" y="31"/>
                    <a:pt x="157"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4203025" y="3153200"/>
              <a:ext cx="5600" cy="5275"/>
            </a:xfrm>
            <a:custGeom>
              <a:avLst/>
              <a:gdLst/>
              <a:ahLst/>
              <a:cxnLst/>
              <a:rect l="l" t="t" r="r" b="b"/>
              <a:pathLst>
                <a:path w="224" h="211" extrusionOk="0">
                  <a:moveTo>
                    <a:pt x="96" y="0"/>
                  </a:moveTo>
                  <a:cubicBezTo>
                    <a:pt x="54" y="0"/>
                    <a:pt x="14" y="35"/>
                    <a:pt x="0" y="90"/>
                  </a:cubicBezTo>
                  <a:cubicBezTo>
                    <a:pt x="0" y="107"/>
                    <a:pt x="0" y="128"/>
                    <a:pt x="17" y="144"/>
                  </a:cubicBezTo>
                  <a:cubicBezTo>
                    <a:pt x="17" y="144"/>
                    <a:pt x="17" y="161"/>
                    <a:pt x="33" y="161"/>
                  </a:cubicBezTo>
                  <a:cubicBezTo>
                    <a:pt x="33" y="177"/>
                    <a:pt x="71" y="194"/>
                    <a:pt x="104" y="210"/>
                  </a:cubicBezTo>
                  <a:cubicBezTo>
                    <a:pt x="157" y="210"/>
                    <a:pt x="207" y="177"/>
                    <a:pt x="223" y="128"/>
                  </a:cubicBezTo>
                  <a:cubicBezTo>
                    <a:pt x="223" y="90"/>
                    <a:pt x="207" y="58"/>
                    <a:pt x="190" y="41"/>
                  </a:cubicBezTo>
                  <a:cubicBezTo>
                    <a:pt x="174" y="25"/>
                    <a:pt x="157" y="4"/>
                    <a:pt x="120" y="4"/>
                  </a:cubicBezTo>
                  <a:cubicBezTo>
                    <a:pt x="112" y="1"/>
                    <a:pt x="104"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4197450" y="3103750"/>
              <a:ext cx="5600" cy="5100"/>
            </a:xfrm>
            <a:custGeom>
              <a:avLst/>
              <a:gdLst/>
              <a:ahLst/>
              <a:cxnLst/>
              <a:rect l="l" t="t" r="r" b="b"/>
              <a:pathLst>
                <a:path w="224" h="204" extrusionOk="0">
                  <a:moveTo>
                    <a:pt x="105" y="1"/>
                  </a:moveTo>
                  <a:cubicBezTo>
                    <a:pt x="76" y="1"/>
                    <a:pt x="47" y="14"/>
                    <a:pt x="17" y="44"/>
                  </a:cubicBezTo>
                  <a:cubicBezTo>
                    <a:pt x="1" y="61"/>
                    <a:pt x="1" y="94"/>
                    <a:pt x="1" y="110"/>
                  </a:cubicBezTo>
                  <a:cubicBezTo>
                    <a:pt x="1" y="127"/>
                    <a:pt x="1" y="127"/>
                    <a:pt x="17" y="147"/>
                  </a:cubicBezTo>
                  <a:cubicBezTo>
                    <a:pt x="17" y="164"/>
                    <a:pt x="34" y="180"/>
                    <a:pt x="34" y="180"/>
                  </a:cubicBezTo>
                  <a:cubicBezTo>
                    <a:pt x="58" y="195"/>
                    <a:pt x="84" y="203"/>
                    <a:pt x="110" y="203"/>
                  </a:cubicBezTo>
                  <a:cubicBezTo>
                    <a:pt x="141" y="203"/>
                    <a:pt x="170" y="191"/>
                    <a:pt x="190" y="164"/>
                  </a:cubicBezTo>
                  <a:cubicBezTo>
                    <a:pt x="223" y="127"/>
                    <a:pt x="223" y="61"/>
                    <a:pt x="174" y="24"/>
                  </a:cubicBezTo>
                  <a:cubicBezTo>
                    <a:pt x="150" y="9"/>
                    <a:pt x="128"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4200450" y="3090100"/>
              <a:ext cx="5175" cy="4975"/>
            </a:xfrm>
            <a:custGeom>
              <a:avLst/>
              <a:gdLst/>
              <a:ahLst/>
              <a:cxnLst/>
              <a:rect l="l" t="t" r="r" b="b"/>
              <a:pathLst>
                <a:path w="207" h="199" extrusionOk="0">
                  <a:moveTo>
                    <a:pt x="95" y="1"/>
                  </a:moveTo>
                  <a:cubicBezTo>
                    <a:pt x="53" y="1"/>
                    <a:pt x="14" y="33"/>
                    <a:pt x="0" y="91"/>
                  </a:cubicBezTo>
                  <a:lnTo>
                    <a:pt x="0" y="141"/>
                  </a:lnTo>
                  <a:cubicBezTo>
                    <a:pt x="17" y="141"/>
                    <a:pt x="17" y="157"/>
                    <a:pt x="17" y="157"/>
                  </a:cubicBezTo>
                  <a:cubicBezTo>
                    <a:pt x="33" y="178"/>
                    <a:pt x="70" y="194"/>
                    <a:pt x="87" y="194"/>
                  </a:cubicBezTo>
                  <a:cubicBezTo>
                    <a:pt x="95" y="197"/>
                    <a:pt x="104" y="199"/>
                    <a:pt x="114" y="199"/>
                  </a:cubicBezTo>
                  <a:cubicBezTo>
                    <a:pt x="158" y="199"/>
                    <a:pt x="207" y="166"/>
                    <a:pt x="207" y="108"/>
                  </a:cubicBezTo>
                  <a:cubicBezTo>
                    <a:pt x="207" y="91"/>
                    <a:pt x="207" y="54"/>
                    <a:pt x="190" y="38"/>
                  </a:cubicBezTo>
                  <a:cubicBezTo>
                    <a:pt x="174" y="21"/>
                    <a:pt x="157"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4238275" y="3167925"/>
              <a:ext cx="5175" cy="5175"/>
            </a:xfrm>
            <a:custGeom>
              <a:avLst/>
              <a:gdLst/>
              <a:ahLst/>
              <a:cxnLst/>
              <a:rect l="l" t="t" r="r" b="b"/>
              <a:pathLst>
                <a:path w="207" h="207" extrusionOk="0">
                  <a:moveTo>
                    <a:pt x="120" y="0"/>
                  </a:moveTo>
                  <a:cubicBezTo>
                    <a:pt x="87" y="0"/>
                    <a:pt x="66" y="0"/>
                    <a:pt x="33" y="17"/>
                  </a:cubicBezTo>
                  <a:cubicBezTo>
                    <a:pt x="17" y="33"/>
                    <a:pt x="0" y="54"/>
                    <a:pt x="0" y="87"/>
                  </a:cubicBezTo>
                  <a:lnTo>
                    <a:pt x="0" y="136"/>
                  </a:lnTo>
                  <a:cubicBezTo>
                    <a:pt x="17" y="136"/>
                    <a:pt x="17" y="157"/>
                    <a:pt x="17" y="157"/>
                  </a:cubicBezTo>
                  <a:cubicBezTo>
                    <a:pt x="33" y="190"/>
                    <a:pt x="66" y="190"/>
                    <a:pt x="87" y="207"/>
                  </a:cubicBezTo>
                  <a:cubicBezTo>
                    <a:pt x="137" y="207"/>
                    <a:pt x="207" y="174"/>
                    <a:pt x="207" y="120"/>
                  </a:cubicBezTo>
                  <a:cubicBezTo>
                    <a:pt x="207" y="87"/>
                    <a:pt x="207" y="54"/>
                    <a:pt x="190" y="33"/>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4204375" y="3139425"/>
              <a:ext cx="6000" cy="5075"/>
            </a:xfrm>
            <a:custGeom>
              <a:avLst/>
              <a:gdLst/>
              <a:ahLst/>
              <a:cxnLst/>
              <a:rect l="l" t="t" r="r" b="b"/>
              <a:pathLst>
                <a:path w="240" h="203" extrusionOk="0">
                  <a:moveTo>
                    <a:pt x="121" y="0"/>
                  </a:moveTo>
                  <a:cubicBezTo>
                    <a:pt x="109" y="0"/>
                    <a:pt x="96" y="3"/>
                    <a:pt x="83" y="7"/>
                  </a:cubicBezTo>
                  <a:cubicBezTo>
                    <a:pt x="33" y="23"/>
                    <a:pt x="0" y="77"/>
                    <a:pt x="17" y="143"/>
                  </a:cubicBezTo>
                  <a:cubicBezTo>
                    <a:pt x="29" y="183"/>
                    <a:pt x="72" y="202"/>
                    <a:pt x="113" y="202"/>
                  </a:cubicBezTo>
                  <a:cubicBezTo>
                    <a:pt x="127" y="202"/>
                    <a:pt x="140" y="200"/>
                    <a:pt x="153" y="196"/>
                  </a:cubicBezTo>
                  <a:cubicBezTo>
                    <a:pt x="206" y="180"/>
                    <a:pt x="239" y="110"/>
                    <a:pt x="223" y="60"/>
                  </a:cubicBezTo>
                  <a:cubicBezTo>
                    <a:pt x="195" y="20"/>
                    <a:pt x="160"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4209000" y="3190600"/>
              <a:ext cx="5700" cy="5275"/>
            </a:xfrm>
            <a:custGeom>
              <a:avLst/>
              <a:gdLst/>
              <a:ahLst/>
              <a:cxnLst/>
              <a:rect l="l" t="t" r="r" b="b"/>
              <a:pathLst>
                <a:path w="228" h="211" extrusionOk="0">
                  <a:moveTo>
                    <a:pt x="116" y="0"/>
                  </a:moveTo>
                  <a:cubicBezTo>
                    <a:pt x="106" y="0"/>
                    <a:pt x="97" y="2"/>
                    <a:pt x="87" y="5"/>
                  </a:cubicBezTo>
                  <a:cubicBezTo>
                    <a:pt x="38" y="38"/>
                    <a:pt x="1" y="91"/>
                    <a:pt x="38" y="141"/>
                  </a:cubicBezTo>
                  <a:cubicBezTo>
                    <a:pt x="38" y="157"/>
                    <a:pt x="54" y="178"/>
                    <a:pt x="54" y="178"/>
                  </a:cubicBezTo>
                  <a:cubicBezTo>
                    <a:pt x="87" y="211"/>
                    <a:pt x="124" y="211"/>
                    <a:pt x="174" y="211"/>
                  </a:cubicBezTo>
                  <a:cubicBezTo>
                    <a:pt x="207" y="194"/>
                    <a:pt x="227" y="157"/>
                    <a:pt x="227" y="108"/>
                  </a:cubicBezTo>
                  <a:lnTo>
                    <a:pt x="227" y="75"/>
                  </a:lnTo>
                  <a:cubicBezTo>
                    <a:pt x="210" y="30"/>
                    <a:pt x="16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4213325" y="3178650"/>
              <a:ext cx="5175" cy="5250"/>
            </a:xfrm>
            <a:custGeom>
              <a:avLst/>
              <a:gdLst/>
              <a:ahLst/>
              <a:cxnLst/>
              <a:rect l="l" t="t" r="r" b="b"/>
              <a:pathLst>
                <a:path w="207" h="210" extrusionOk="0">
                  <a:moveTo>
                    <a:pt x="120" y="0"/>
                  </a:moveTo>
                  <a:cubicBezTo>
                    <a:pt x="71" y="0"/>
                    <a:pt x="1" y="37"/>
                    <a:pt x="1" y="87"/>
                  </a:cubicBezTo>
                  <a:lnTo>
                    <a:pt x="1" y="140"/>
                  </a:lnTo>
                  <a:cubicBezTo>
                    <a:pt x="1" y="157"/>
                    <a:pt x="17" y="157"/>
                    <a:pt x="17" y="173"/>
                  </a:cubicBezTo>
                  <a:cubicBezTo>
                    <a:pt x="34" y="190"/>
                    <a:pt x="54" y="206"/>
                    <a:pt x="87" y="206"/>
                  </a:cubicBezTo>
                  <a:cubicBezTo>
                    <a:pt x="94" y="208"/>
                    <a:pt x="101" y="210"/>
                    <a:pt x="107" y="210"/>
                  </a:cubicBezTo>
                  <a:cubicBezTo>
                    <a:pt x="150" y="210"/>
                    <a:pt x="193" y="166"/>
                    <a:pt x="207" y="120"/>
                  </a:cubicBezTo>
                  <a:cubicBezTo>
                    <a:pt x="207" y="87"/>
                    <a:pt x="207" y="70"/>
                    <a:pt x="190" y="54"/>
                  </a:cubicBezTo>
                  <a:cubicBezTo>
                    <a:pt x="174"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4203425" y="3167400"/>
              <a:ext cx="6125" cy="5400"/>
            </a:xfrm>
            <a:custGeom>
              <a:avLst/>
              <a:gdLst/>
              <a:ahLst/>
              <a:cxnLst/>
              <a:rect l="l" t="t" r="r" b="b"/>
              <a:pathLst>
                <a:path w="245" h="216" extrusionOk="0">
                  <a:moveTo>
                    <a:pt x="115" y="1"/>
                  </a:moveTo>
                  <a:cubicBezTo>
                    <a:pt x="106" y="1"/>
                    <a:pt x="97" y="2"/>
                    <a:pt x="88" y="5"/>
                  </a:cubicBezTo>
                  <a:cubicBezTo>
                    <a:pt x="38" y="38"/>
                    <a:pt x="1" y="91"/>
                    <a:pt x="17" y="141"/>
                  </a:cubicBezTo>
                  <a:cubicBezTo>
                    <a:pt x="48" y="185"/>
                    <a:pt x="87" y="215"/>
                    <a:pt x="130" y="215"/>
                  </a:cubicBezTo>
                  <a:cubicBezTo>
                    <a:pt x="139" y="215"/>
                    <a:pt x="148" y="214"/>
                    <a:pt x="158" y="211"/>
                  </a:cubicBezTo>
                  <a:cubicBezTo>
                    <a:pt x="207" y="178"/>
                    <a:pt x="244" y="124"/>
                    <a:pt x="224" y="75"/>
                  </a:cubicBezTo>
                  <a:cubicBezTo>
                    <a:pt x="196" y="31"/>
                    <a:pt x="158"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5"/>
          <p:cNvSpPr/>
          <p:nvPr/>
        </p:nvSpPr>
        <p:spPr>
          <a:xfrm flipH="1">
            <a:off x="7759546" y="4035825"/>
            <a:ext cx="1739204" cy="1723634"/>
          </a:xfrm>
          <a:custGeom>
            <a:avLst/>
            <a:gdLst/>
            <a:ahLst/>
            <a:cxnLst/>
            <a:rect l="l" t="t" r="r" b="b"/>
            <a:pathLst>
              <a:path w="7586" h="8207" extrusionOk="0">
                <a:moveTo>
                  <a:pt x="2484" y="0"/>
                </a:moveTo>
                <a:cubicBezTo>
                  <a:pt x="1587" y="0"/>
                  <a:pt x="290" y="487"/>
                  <a:pt x="149" y="2303"/>
                </a:cubicBezTo>
                <a:cubicBezTo>
                  <a:pt x="1" y="4587"/>
                  <a:pt x="1730" y="7048"/>
                  <a:pt x="3663" y="7926"/>
                </a:cubicBezTo>
                <a:cubicBezTo>
                  <a:pt x="4118" y="8125"/>
                  <a:pt x="4518" y="8207"/>
                  <a:pt x="4864" y="8207"/>
                </a:cubicBezTo>
                <a:cubicBezTo>
                  <a:pt x="5988" y="8207"/>
                  <a:pt x="6546" y="7340"/>
                  <a:pt x="6595" y="6780"/>
                </a:cubicBezTo>
                <a:cubicBezTo>
                  <a:pt x="6651" y="5930"/>
                  <a:pt x="6067" y="4672"/>
                  <a:pt x="6855" y="3413"/>
                </a:cubicBezTo>
                <a:cubicBezTo>
                  <a:pt x="7178" y="2858"/>
                  <a:pt x="7354" y="2415"/>
                  <a:pt x="7438" y="2064"/>
                </a:cubicBezTo>
                <a:cubicBezTo>
                  <a:pt x="7586" y="1424"/>
                  <a:pt x="7298" y="749"/>
                  <a:pt x="6735" y="454"/>
                </a:cubicBezTo>
                <a:cubicBezTo>
                  <a:pt x="6484" y="328"/>
                  <a:pt x="6223" y="279"/>
                  <a:pt x="5972" y="279"/>
                </a:cubicBezTo>
                <a:cubicBezTo>
                  <a:pt x="5758" y="279"/>
                  <a:pt x="5552" y="315"/>
                  <a:pt x="5364" y="370"/>
                </a:cubicBezTo>
                <a:cubicBezTo>
                  <a:pt x="5235" y="404"/>
                  <a:pt x="5082" y="418"/>
                  <a:pt x="4918" y="418"/>
                </a:cubicBezTo>
                <a:cubicBezTo>
                  <a:pt x="4116" y="418"/>
                  <a:pt x="3045" y="74"/>
                  <a:pt x="3045" y="74"/>
                </a:cubicBezTo>
                <a:cubicBezTo>
                  <a:pt x="2896" y="29"/>
                  <a:pt x="2702" y="0"/>
                  <a:pt x="2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13"/>
        <p:cNvGrpSpPr/>
        <p:nvPr/>
      </p:nvGrpSpPr>
      <p:grpSpPr>
        <a:xfrm>
          <a:off x="0" y="0"/>
          <a:ext cx="0" cy="0"/>
          <a:chOff x="0" y="0"/>
          <a:chExt cx="0" cy="0"/>
        </a:xfrm>
      </p:grpSpPr>
      <p:sp>
        <p:nvSpPr>
          <p:cNvPr id="1914" name="Google Shape;1914;p7"/>
          <p:cNvSpPr txBox="1">
            <a:spLocks noGrp="1"/>
          </p:cNvSpPr>
          <p:nvPr>
            <p:ph type="body" idx="1"/>
          </p:nvPr>
        </p:nvSpPr>
        <p:spPr>
          <a:xfrm>
            <a:off x="720000" y="1712850"/>
            <a:ext cx="3599100" cy="2890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15" name="Google Shape;1915;p7"/>
          <p:cNvSpPr txBox="1">
            <a:spLocks noGrp="1"/>
          </p:cNvSpPr>
          <p:nvPr>
            <p:ph type="title"/>
          </p:nvPr>
        </p:nvSpPr>
        <p:spPr>
          <a:xfrm>
            <a:off x="720000" y="540000"/>
            <a:ext cx="3852000" cy="936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6" name="Google Shape;1916;p7"/>
          <p:cNvSpPr/>
          <p:nvPr/>
        </p:nvSpPr>
        <p:spPr>
          <a:xfrm>
            <a:off x="7323808" y="-46525"/>
            <a:ext cx="1896382" cy="1759366"/>
          </a:xfrm>
          <a:custGeom>
            <a:avLst/>
            <a:gdLst/>
            <a:ahLst/>
            <a:cxnLst/>
            <a:rect l="l" t="t" r="r" b="b"/>
            <a:pathLst>
              <a:path w="16844" h="15627" extrusionOk="0">
                <a:moveTo>
                  <a:pt x="148" y="0"/>
                </a:moveTo>
                <a:cubicBezTo>
                  <a:pt x="57" y="1027"/>
                  <a:pt x="1" y="2081"/>
                  <a:pt x="1" y="3136"/>
                </a:cubicBezTo>
                <a:cubicBezTo>
                  <a:pt x="57" y="6587"/>
                  <a:pt x="204" y="10749"/>
                  <a:pt x="3101" y="13118"/>
                </a:cubicBezTo>
                <a:cubicBezTo>
                  <a:pt x="5450" y="15041"/>
                  <a:pt x="8775" y="15626"/>
                  <a:pt x="11831" y="15626"/>
                </a:cubicBezTo>
                <a:cubicBezTo>
                  <a:pt x="12359" y="15626"/>
                  <a:pt x="12879" y="15609"/>
                  <a:pt x="13385" y="15578"/>
                </a:cubicBezTo>
                <a:cubicBezTo>
                  <a:pt x="14495" y="15494"/>
                  <a:pt x="15669" y="15346"/>
                  <a:pt x="16843" y="15142"/>
                </a:cubicBezTo>
                <a:lnTo>
                  <a:pt x="168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7" name="Google Shape;1917;p7"/>
          <p:cNvGrpSpPr/>
          <p:nvPr/>
        </p:nvGrpSpPr>
        <p:grpSpPr>
          <a:xfrm rot="10800000" flipH="1">
            <a:off x="7001923" y="4155624"/>
            <a:ext cx="2192535" cy="1200546"/>
            <a:chOff x="4465450" y="2268625"/>
            <a:chExt cx="520125" cy="284800"/>
          </a:xfrm>
        </p:grpSpPr>
        <p:sp>
          <p:nvSpPr>
            <p:cNvPr id="1918" name="Google Shape;1918;p7"/>
            <p:cNvSpPr/>
            <p:nvPr/>
          </p:nvSpPr>
          <p:spPr>
            <a:xfrm>
              <a:off x="4729100" y="2352425"/>
              <a:ext cx="6925" cy="4650"/>
            </a:xfrm>
            <a:custGeom>
              <a:avLst/>
              <a:gdLst/>
              <a:ahLst/>
              <a:cxnLst/>
              <a:rect l="l" t="t" r="r" b="b"/>
              <a:pathLst>
                <a:path w="277" h="186" extrusionOk="0">
                  <a:moveTo>
                    <a:pt x="174" y="0"/>
                  </a:moveTo>
                  <a:cubicBezTo>
                    <a:pt x="141" y="0"/>
                    <a:pt x="104" y="17"/>
                    <a:pt x="87" y="33"/>
                  </a:cubicBezTo>
                  <a:cubicBezTo>
                    <a:pt x="54" y="49"/>
                    <a:pt x="38" y="66"/>
                    <a:pt x="17" y="103"/>
                  </a:cubicBezTo>
                  <a:cubicBezTo>
                    <a:pt x="1" y="153"/>
                    <a:pt x="38" y="186"/>
                    <a:pt x="104" y="186"/>
                  </a:cubicBezTo>
                  <a:lnTo>
                    <a:pt x="157" y="186"/>
                  </a:lnTo>
                  <a:cubicBezTo>
                    <a:pt x="174" y="169"/>
                    <a:pt x="174" y="169"/>
                    <a:pt x="190" y="169"/>
                  </a:cubicBezTo>
                  <a:cubicBezTo>
                    <a:pt x="223" y="153"/>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
            <p:cNvSpPr/>
            <p:nvPr/>
          </p:nvSpPr>
          <p:spPr>
            <a:xfrm>
              <a:off x="4715800" y="2351900"/>
              <a:ext cx="6525" cy="5075"/>
            </a:xfrm>
            <a:custGeom>
              <a:avLst/>
              <a:gdLst/>
              <a:ahLst/>
              <a:cxnLst/>
              <a:rect l="l" t="t" r="r" b="b"/>
              <a:pathLst>
                <a:path w="261" h="203" extrusionOk="0">
                  <a:moveTo>
                    <a:pt x="137" y="0"/>
                  </a:moveTo>
                  <a:cubicBezTo>
                    <a:pt x="104" y="21"/>
                    <a:pt x="71" y="38"/>
                    <a:pt x="54" y="54"/>
                  </a:cubicBezTo>
                  <a:cubicBezTo>
                    <a:pt x="1" y="103"/>
                    <a:pt x="1" y="157"/>
                    <a:pt x="34" y="190"/>
                  </a:cubicBezTo>
                  <a:cubicBezTo>
                    <a:pt x="52" y="198"/>
                    <a:pt x="66" y="202"/>
                    <a:pt x="79" y="202"/>
                  </a:cubicBezTo>
                  <a:cubicBezTo>
                    <a:pt x="92" y="202"/>
                    <a:pt x="104" y="198"/>
                    <a:pt x="120" y="190"/>
                  </a:cubicBezTo>
                  <a:lnTo>
                    <a:pt x="158" y="190"/>
                  </a:lnTo>
                  <a:cubicBezTo>
                    <a:pt x="174" y="174"/>
                    <a:pt x="191" y="174"/>
                    <a:pt x="207" y="157"/>
                  </a:cubicBezTo>
                  <a:cubicBezTo>
                    <a:pt x="261" y="103"/>
                    <a:pt x="261" y="38"/>
                    <a:pt x="224" y="21"/>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
            <p:cNvSpPr/>
            <p:nvPr/>
          </p:nvSpPr>
          <p:spPr>
            <a:xfrm>
              <a:off x="4711075" y="2340350"/>
              <a:ext cx="6500" cy="5175"/>
            </a:xfrm>
            <a:custGeom>
              <a:avLst/>
              <a:gdLst/>
              <a:ahLst/>
              <a:cxnLst/>
              <a:rect l="l" t="t" r="r" b="b"/>
              <a:pathLst>
                <a:path w="260" h="207" extrusionOk="0">
                  <a:moveTo>
                    <a:pt x="173" y="1"/>
                  </a:moveTo>
                  <a:cubicBezTo>
                    <a:pt x="140" y="1"/>
                    <a:pt x="120" y="17"/>
                    <a:pt x="87" y="34"/>
                  </a:cubicBezTo>
                  <a:cubicBezTo>
                    <a:pt x="54" y="50"/>
                    <a:pt x="37" y="87"/>
                    <a:pt x="17" y="104"/>
                  </a:cubicBezTo>
                  <a:cubicBezTo>
                    <a:pt x="0" y="153"/>
                    <a:pt x="37" y="207"/>
                    <a:pt x="103" y="207"/>
                  </a:cubicBezTo>
                  <a:cubicBezTo>
                    <a:pt x="120" y="207"/>
                    <a:pt x="140" y="190"/>
                    <a:pt x="157" y="190"/>
                  </a:cubicBezTo>
                  <a:cubicBezTo>
                    <a:pt x="173" y="190"/>
                    <a:pt x="190" y="174"/>
                    <a:pt x="190" y="174"/>
                  </a:cubicBezTo>
                  <a:cubicBezTo>
                    <a:pt x="223" y="153"/>
                    <a:pt x="243" y="137"/>
                    <a:pt x="260" y="104"/>
                  </a:cubicBezTo>
                  <a:cubicBezTo>
                    <a:pt x="260" y="71"/>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
            <p:cNvSpPr/>
            <p:nvPr/>
          </p:nvSpPr>
          <p:spPr>
            <a:xfrm>
              <a:off x="4728700" y="2363950"/>
              <a:ext cx="6500" cy="4925"/>
            </a:xfrm>
            <a:custGeom>
              <a:avLst/>
              <a:gdLst/>
              <a:ahLst/>
              <a:cxnLst/>
              <a:rect l="l" t="t" r="r" b="b"/>
              <a:pathLst>
                <a:path w="260" h="197" extrusionOk="0">
                  <a:moveTo>
                    <a:pt x="172" y="0"/>
                  </a:moveTo>
                  <a:cubicBezTo>
                    <a:pt x="152" y="0"/>
                    <a:pt x="128" y="6"/>
                    <a:pt x="103" y="17"/>
                  </a:cubicBezTo>
                  <a:cubicBezTo>
                    <a:pt x="33" y="54"/>
                    <a:pt x="0" y="104"/>
                    <a:pt x="17" y="157"/>
                  </a:cubicBezTo>
                  <a:cubicBezTo>
                    <a:pt x="29" y="182"/>
                    <a:pt x="61" y="197"/>
                    <a:pt x="105" y="197"/>
                  </a:cubicBezTo>
                  <a:cubicBezTo>
                    <a:pt x="121" y="197"/>
                    <a:pt x="138" y="195"/>
                    <a:pt x="157" y="190"/>
                  </a:cubicBezTo>
                  <a:cubicBezTo>
                    <a:pt x="223" y="157"/>
                    <a:pt x="260" y="104"/>
                    <a:pt x="239" y="54"/>
                  </a:cubicBezTo>
                  <a:cubicBezTo>
                    <a:pt x="239" y="19"/>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
            <p:cNvSpPr/>
            <p:nvPr/>
          </p:nvSpPr>
          <p:spPr>
            <a:xfrm>
              <a:off x="4723550" y="2386975"/>
              <a:ext cx="6500" cy="4950"/>
            </a:xfrm>
            <a:custGeom>
              <a:avLst/>
              <a:gdLst/>
              <a:ahLst/>
              <a:cxnLst/>
              <a:rect l="l" t="t" r="r" b="b"/>
              <a:pathLst>
                <a:path w="260" h="198" extrusionOk="0">
                  <a:moveTo>
                    <a:pt x="168" y="0"/>
                  </a:moveTo>
                  <a:cubicBezTo>
                    <a:pt x="159" y="0"/>
                    <a:pt x="149" y="2"/>
                    <a:pt x="136" y="7"/>
                  </a:cubicBezTo>
                  <a:cubicBezTo>
                    <a:pt x="103" y="7"/>
                    <a:pt x="70" y="24"/>
                    <a:pt x="54" y="40"/>
                  </a:cubicBezTo>
                  <a:cubicBezTo>
                    <a:pt x="0" y="94"/>
                    <a:pt x="0" y="164"/>
                    <a:pt x="33" y="181"/>
                  </a:cubicBezTo>
                  <a:cubicBezTo>
                    <a:pt x="70" y="197"/>
                    <a:pt x="87" y="197"/>
                    <a:pt x="120" y="197"/>
                  </a:cubicBezTo>
                  <a:cubicBezTo>
                    <a:pt x="136" y="197"/>
                    <a:pt x="136" y="197"/>
                    <a:pt x="157" y="181"/>
                  </a:cubicBezTo>
                  <a:cubicBezTo>
                    <a:pt x="173" y="181"/>
                    <a:pt x="190" y="164"/>
                    <a:pt x="206" y="143"/>
                  </a:cubicBezTo>
                  <a:cubicBezTo>
                    <a:pt x="260" y="94"/>
                    <a:pt x="260" y="40"/>
                    <a:pt x="223" y="7"/>
                  </a:cubicBezTo>
                  <a:cubicBezTo>
                    <a:pt x="201" y="7"/>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
            <p:cNvSpPr/>
            <p:nvPr/>
          </p:nvSpPr>
          <p:spPr>
            <a:xfrm>
              <a:off x="4733425" y="2305100"/>
              <a:ext cx="6425" cy="4775"/>
            </a:xfrm>
            <a:custGeom>
              <a:avLst/>
              <a:gdLst/>
              <a:ahLst/>
              <a:cxnLst/>
              <a:rect l="l" t="t" r="r" b="b"/>
              <a:pathLst>
                <a:path w="257" h="191" extrusionOk="0">
                  <a:moveTo>
                    <a:pt x="153" y="1"/>
                  </a:moveTo>
                  <a:cubicBezTo>
                    <a:pt x="120" y="1"/>
                    <a:pt x="87" y="17"/>
                    <a:pt x="71" y="38"/>
                  </a:cubicBezTo>
                  <a:cubicBezTo>
                    <a:pt x="34" y="54"/>
                    <a:pt x="17" y="71"/>
                    <a:pt x="1" y="104"/>
                  </a:cubicBezTo>
                  <a:cubicBezTo>
                    <a:pt x="1" y="120"/>
                    <a:pt x="1" y="157"/>
                    <a:pt x="17" y="174"/>
                  </a:cubicBezTo>
                  <a:cubicBezTo>
                    <a:pt x="34" y="190"/>
                    <a:pt x="50" y="190"/>
                    <a:pt x="87" y="190"/>
                  </a:cubicBezTo>
                  <a:lnTo>
                    <a:pt x="137" y="190"/>
                  </a:lnTo>
                  <a:cubicBezTo>
                    <a:pt x="153" y="174"/>
                    <a:pt x="153" y="174"/>
                    <a:pt x="174" y="174"/>
                  </a:cubicBezTo>
                  <a:cubicBezTo>
                    <a:pt x="207" y="157"/>
                    <a:pt x="224" y="120"/>
                    <a:pt x="224" y="104"/>
                  </a:cubicBezTo>
                  <a:cubicBezTo>
                    <a:pt x="257" y="38"/>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
            <p:cNvSpPr/>
            <p:nvPr/>
          </p:nvSpPr>
          <p:spPr>
            <a:xfrm>
              <a:off x="4718800" y="2375600"/>
              <a:ext cx="6925" cy="4675"/>
            </a:xfrm>
            <a:custGeom>
              <a:avLst/>
              <a:gdLst/>
              <a:ahLst/>
              <a:cxnLst/>
              <a:rect l="l" t="t" r="r" b="b"/>
              <a:pathLst>
                <a:path w="277" h="187" extrusionOk="0">
                  <a:moveTo>
                    <a:pt x="174" y="1"/>
                  </a:moveTo>
                  <a:cubicBezTo>
                    <a:pt x="157" y="1"/>
                    <a:pt x="120" y="1"/>
                    <a:pt x="87" y="34"/>
                  </a:cubicBezTo>
                  <a:cubicBezTo>
                    <a:pt x="54" y="50"/>
                    <a:pt x="38" y="67"/>
                    <a:pt x="38" y="104"/>
                  </a:cubicBezTo>
                  <a:cubicBezTo>
                    <a:pt x="0" y="153"/>
                    <a:pt x="38" y="186"/>
                    <a:pt x="104" y="186"/>
                  </a:cubicBezTo>
                  <a:cubicBezTo>
                    <a:pt x="120" y="186"/>
                    <a:pt x="141" y="186"/>
                    <a:pt x="174" y="170"/>
                  </a:cubicBezTo>
                  <a:lnTo>
                    <a:pt x="190" y="170"/>
                  </a:lnTo>
                  <a:cubicBezTo>
                    <a:pt x="223" y="137"/>
                    <a:pt x="244" y="120"/>
                    <a:pt x="260" y="83"/>
                  </a:cubicBezTo>
                  <a:cubicBezTo>
                    <a:pt x="277" y="3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
            <p:cNvSpPr/>
            <p:nvPr/>
          </p:nvSpPr>
          <p:spPr>
            <a:xfrm>
              <a:off x="4708500" y="2282850"/>
              <a:ext cx="6925" cy="5175"/>
            </a:xfrm>
            <a:custGeom>
              <a:avLst/>
              <a:gdLst/>
              <a:ahLst/>
              <a:cxnLst/>
              <a:rect l="l" t="t" r="r" b="b"/>
              <a:pathLst>
                <a:path w="277" h="207" extrusionOk="0">
                  <a:moveTo>
                    <a:pt x="173" y="0"/>
                  </a:moveTo>
                  <a:cubicBezTo>
                    <a:pt x="157" y="0"/>
                    <a:pt x="120" y="17"/>
                    <a:pt x="87" y="33"/>
                  </a:cubicBezTo>
                  <a:cubicBezTo>
                    <a:pt x="54" y="50"/>
                    <a:pt x="37" y="83"/>
                    <a:pt x="37" y="103"/>
                  </a:cubicBezTo>
                  <a:cubicBezTo>
                    <a:pt x="0" y="153"/>
                    <a:pt x="37" y="206"/>
                    <a:pt x="103" y="206"/>
                  </a:cubicBezTo>
                  <a:cubicBezTo>
                    <a:pt x="120" y="206"/>
                    <a:pt x="140" y="206"/>
                    <a:pt x="173" y="186"/>
                  </a:cubicBezTo>
                  <a:lnTo>
                    <a:pt x="190" y="169"/>
                  </a:lnTo>
                  <a:cubicBezTo>
                    <a:pt x="223" y="153"/>
                    <a:pt x="243" y="136"/>
                    <a:pt x="260" y="103"/>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
            <p:cNvSpPr/>
            <p:nvPr/>
          </p:nvSpPr>
          <p:spPr>
            <a:xfrm>
              <a:off x="4702925" y="2317575"/>
              <a:ext cx="6925" cy="5075"/>
            </a:xfrm>
            <a:custGeom>
              <a:avLst/>
              <a:gdLst/>
              <a:ahLst/>
              <a:cxnLst/>
              <a:rect l="l" t="t" r="r" b="b"/>
              <a:pathLst>
                <a:path w="277" h="203" extrusionOk="0">
                  <a:moveTo>
                    <a:pt x="137" y="0"/>
                  </a:moveTo>
                  <a:cubicBezTo>
                    <a:pt x="104" y="17"/>
                    <a:pt x="87" y="33"/>
                    <a:pt x="54" y="54"/>
                  </a:cubicBezTo>
                  <a:cubicBezTo>
                    <a:pt x="1" y="104"/>
                    <a:pt x="1" y="157"/>
                    <a:pt x="54" y="190"/>
                  </a:cubicBezTo>
                  <a:cubicBezTo>
                    <a:pt x="62" y="198"/>
                    <a:pt x="75" y="203"/>
                    <a:pt x="89" y="203"/>
                  </a:cubicBezTo>
                  <a:cubicBezTo>
                    <a:pt x="104" y="203"/>
                    <a:pt x="120" y="198"/>
                    <a:pt x="137" y="190"/>
                  </a:cubicBezTo>
                  <a:lnTo>
                    <a:pt x="157" y="190"/>
                  </a:lnTo>
                  <a:cubicBezTo>
                    <a:pt x="190" y="174"/>
                    <a:pt x="207" y="157"/>
                    <a:pt x="223" y="157"/>
                  </a:cubicBezTo>
                  <a:cubicBezTo>
                    <a:pt x="260" y="104"/>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
            <p:cNvSpPr/>
            <p:nvPr/>
          </p:nvSpPr>
          <p:spPr>
            <a:xfrm>
              <a:off x="4708075" y="2294625"/>
              <a:ext cx="6925" cy="4950"/>
            </a:xfrm>
            <a:custGeom>
              <a:avLst/>
              <a:gdLst/>
              <a:ahLst/>
              <a:cxnLst/>
              <a:rect l="l" t="t" r="r" b="b"/>
              <a:pathLst>
                <a:path w="277" h="198" extrusionOk="0">
                  <a:moveTo>
                    <a:pt x="164" y="1"/>
                  </a:moveTo>
                  <a:cubicBezTo>
                    <a:pt x="149" y="1"/>
                    <a:pt x="134" y="3"/>
                    <a:pt x="120" y="7"/>
                  </a:cubicBezTo>
                  <a:cubicBezTo>
                    <a:pt x="54" y="44"/>
                    <a:pt x="1" y="94"/>
                    <a:pt x="17" y="147"/>
                  </a:cubicBezTo>
                  <a:cubicBezTo>
                    <a:pt x="28" y="179"/>
                    <a:pt x="61" y="198"/>
                    <a:pt x="97" y="198"/>
                  </a:cubicBezTo>
                  <a:cubicBezTo>
                    <a:pt x="117" y="198"/>
                    <a:pt x="138" y="192"/>
                    <a:pt x="157" y="180"/>
                  </a:cubicBezTo>
                  <a:cubicBezTo>
                    <a:pt x="223" y="164"/>
                    <a:pt x="277" y="94"/>
                    <a:pt x="260" y="44"/>
                  </a:cubicBezTo>
                  <a:cubicBezTo>
                    <a:pt x="245" y="17"/>
                    <a:pt x="20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
            <p:cNvSpPr/>
            <p:nvPr/>
          </p:nvSpPr>
          <p:spPr>
            <a:xfrm>
              <a:off x="4703750" y="2376275"/>
              <a:ext cx="6525" cy="4925"/>
            </a:xfrm>
            <a:custGeom>
              <a:avLst/>
              <a:gdLst/>
              <a:ahLst/>
              <a:cxnLst/>
              <a:rect l="l" t="t" r="r" b="b"/>
              <a:pathLst>
                <a:path w="261" h="197" extrusionOk="0">
                  <a:moveTo>
                    <a:pt x="149" y="0"/>
                  </a:moveTo>
                  <a:cubicBezTo>
                    <a:pt x="133" y="0"/>
                    <a:pt x="118" y="2"/>
                    <a:pt x="104" y="7"/>
                  </a:cubicBezTo>
                  <a:cubicBezTo>
                    <a:pt x="38" y="40"/>
                    <a:pt x="1" y="110"/>
                    <a:pt x="1" y="143"/>
                  </a:cubicBezTo>
                  <a:cubicBezTo>
                    <a:pt x="14" y="178"/>
                    <a:pt x="47" y="197"/>
                    <a:pt x="87" y="197"/>
                  </a:cubicBezTo>
                  <a:cubicBezTo>
                    <a:pt x="109" y="197"/>
                    <a:pt x="133" y="191"/>
                    <a:pt x="157" y="180"/>
                  </a:cubicBezTo>
                  <a:cubicBezTo>
                    <a:pt x="207" y="159"/>
                    <a:pt x="260" y="93"/>
                    <a:pt x="244" y="40"/>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
            <p:cNvSpPr/>
            <p:nvPr/>
          </p:nvSpPr>
          <p:spPr>
            <a:xfrm>
              <a:off x="4705925" y="2328700"/>
              <a:ext cx="6925" cy="4775"/>
            </a:xfrm>
            <a:custGeom>
              <a:avLst/>
              <a:gdLst/>
              <a:ahLst/>
              <a:cxnLst/>
              <a:rect l="l" t="t" r="r" b="b"/>
              <a:pathLst>
                <a:path w="277" h="191" extrusionOk="0">
                  <a:moveTo>
                    <a:pt x="173" y="1"/>
                  </a:moveTo>
                  <a:cubicBezTo>
                    <a:pt x="157" y="1"/>
                    <a:pt x="120" y="1"/>
                    <a:pt x="87" y="21"/>
                  </a:cubicBezTo>
                  <a:cubicBezTo>
                    <a:pt x="54" y="54"/>
                    <a:pt x="37" y="71"/>
                    <a:pt x="37" y="87"/>
                  </a:cubicBezTo>
                  <a:cubicBezTo>
                    <a:pt x="0" y="157"/>
                    <a:pt x="37" y="190"/>
                    <a:pt x="103" y="190"/>
                  </a:cubicBezTo>
                  <a:cubicBezTo>
                    <a:pt x="120" y="190"/>
                    <a:pt x="140" y="190"/>
                    <a:pt x="173" y="174"/>
                  </a:cubicBezTo>
                  <a:cubicBezTo>
                    <a:pt x="173" y="174"/>
                    <a:pt x="190" y="174"/>
                    <a:pt x="190" y="157"/>
                  </a:cubicBezTo>
                  <a:cubicBezTo>
                    <a:pt x="223" y="141"/>
                    <a:pt x="243" y="124"/>
                    <a:pt x="260" y="87"/>
                  </a:cubicBezTo>
                  <a:cubicBezTo>
                    <a:pt x="276" y="38"/>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
            <p:cNvSpPr/>
            <p:nvPr/>
          </p:nvSpPr>
          <p:spPr>
            <a:xfrm>
              <a:off x="4700350" y="2351075"/>
              <a:ext cx="6525" cy="4775"/>
            </a:xfrm>
            <a:custGeom>
              <a:avLst/>
              <a:gdLst/>
              <a:ahLst/>
              <a:cxnLst/>
              <a:rect l="l" t="t" r="r" b="b"/>
              <a:pathLst>
                <a:path w="261" h="191" extrusionOk="0">
                  <a:moveTo>
                    <a:pt x="174" y="0"/>
                  </a:moveTo>
                  <a:cubicBezTo>
                    <a:pt x="137" y="0"/>
                    <a:pt x="104" y="0"/>
                    <a:pt x="87" y="17"/>
                  </a:cubicBezTo>
                  <a:cubicBezTo>
                    <a:pt x="54" y="33"/>
                    <a:pt x="33" y="71"/>
                    <a:pt x="17" y="87"/>
                  </a:cubicBezTo>
                  <a:cubicBezTo>
                    <a:pt x="0" y="157"/>
                    <a:pt x="33" y="190"/>
                    <a:pt x="104" y="190"/>
                  </a:cubicBezTo>
                  <a:cubicBezTo>
                    <a:pt x="120" y="190"/>
                    <a:pt x="137" y="190"/>
                    <a:pt x="157" y="174"/>
                  </a:cubicBezTo>
                  <a:cubicBezTo>
                    <a:pt x="174" y="174"/>
                    <a:pt x="174" y="174"/>
                    <a:pt x="190" y="157"/>
                  </a:cubicBezTo>
                  <a:cubicBezTo>
                    <a:pt x="223" y="136"/>
                    <a:pt x="240" y="120"/>
                    <a:pt x="240" y="87"/>
                  </a:cubicBezTo>
                  <a:cubicBezTo>
                    <a:pt x="260" y="71"/>
                    <a:pt x="260"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
            <p:cNvSpPr/>
            <p:nvPr/>
          </p:nvSpPr>
          <p:spPr>
            <a:xfrm>
              <a:off x="4699925" y="2362200"/>
              <a:ext cx="6425" cy="4775"/>
            </a:xfrm>
            <a:custGeom>
              <a:avLst/>
              <a:gdLst/>
              <a:ahLst/>
              <a:cxnLst/>
              <a:rect l="l" t="t" r="r" b="b"/>
              <a:pathLst>
                <a:path w="257" h="191" extrusionOk="0">
                  <a:moveTo>
                    <a:pt x="154" y="1"/>
                  </a:moveTo>
                  <a:cubicBezTo>
                    <a:pt x="104" y="1"/>
                    <a:pt x="34" y="54"/>
                    <a:pt x="17" y="104"/>
                  </a:cubicBezTo>
                  <a:cubicBezTo>
                    <a:pt x="1" y="157"/>
                    <a:pt x="34" y="190"/>
                    <a:pt x="88" y="190"/>
                  </a:cubicBezTo>
                  <a:lnTo>
                    <a:pt x="154" y="190"/>
                  </a:lnTo>
                  <a:cubicBezTo>
                    <a:pt x="154" y="174"/>
                    <a:pt x="174" y="174"/>
                    <a:pt x="174" y="174"/>
                  </a:cubicBezTo>
                  <a:cubicBezTo>
                    <a:pt x="207" y="157"/>
                    <a:pt x="224" y="124"/>
                    <a:pt x="240" y="104"/>
                  </a:cubicBezTo>
                  <a:cubicBezTo>
                    <a:pt x="257" y="71"/>
                    <a:pt x="240" y="54"/>
                    <a:pt x="240" y="38"/>
                  </a:cubicBezTo>
                  <a:cubicBezTo>
                    <a:pt x="224" y="21"/>
                    <a:pt x="19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
            <p:cNvSpPr/>
            <p:nvPr/>
          </p:nvSpPr>
          <p:spPr>
            <a:xfrm>
              <a:off x="4720975" y="2420225"/>
              <a:ext cx="6000" cy="5200"/>
            </a:xfrm>
            <a:custGeom>
              <a:avLst/>
              <a:gdLst/>
              <a:ahLst/>
              <a:cxnLst/>
              <a:rect l="l" t="t" r="r" b="b"/>
              <a:pathLst>
                <a:path w="240" h="208" extrusionOk="0">
                  <a:moveTo>
                    <a:pt x="157" y="1"/>
                  </a:moveTo>
                  <a:cubicBezTo>
                    <a:pt x="136" y="1"/>
                    <a:pt x="103" y="17"/>
                    <a:pt x="70" y="34"/>
                  </a:cubicBezTo>
                  <a:cubicBezTo>
                    <a:pt x="33" y="50"/>
                    <a:pt x="17" y="71"/>
                    <a:pt x="17" y="104"/>
                  </a:cubicBezTo>
                  <a:cubicBezTo>
                    <a:pt x="0" y="153"/>
                    <a:pt x="33" y="207"/>
                    <a:pt x="87" y="207"/>
                  </a:cubicBezTo>
                  <a:cubicBezTo>
                    <a:pt x="103" y="207"/>
                    <a:pt x="136" y="191"/>
                    <a:pt x="157" y="191"/>
                  </a:cubicBezTo>
                  <a:lnTo>
                    <a:pt x="173" y="174"/>
                  </a:lnTo>
                  <a:cubicBezTo>
                    <a:pt x="206" y="153"/>
                    <a:pt x="223" y="120"/>
                    <a:pt x="239" y="104"/>
                  </a:cubicBezTo>
                  <a:cubicBezTo>
                    <a:pt x="239" y="71"/>
                    <a:pt x="239" y="50"/>
                    <a:pt x="223" y="3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
            <p:cNvSpPr/>
            <p:nvPr/>
          </p:nvSpPr>
          <p:spPr>
            <a:xfrm>
              <a:off x="4709425" y="2271600"/>
              <a:ext cx="5575" cy="1775"/>
            </a:xfrm>
            <a:custGeom>
              <a:avLst/>
              <a:gdLst/>
              <a:ahLst/>
              <a:cxnLst/>
              <a:rect l="l" t="t" r="r" b="b"/>
              <a:pathLst>
                <a:path w="223" h="71" extrusionOk="0">
                  <a:moveTo>
                    <a:pt x="0" y="1"/>
                  </a:moveTo>
                  <a:cubicBezTo>
                    <a:pt x="0" y="17"/>
                    <a:pt x="17" y="54"/>
                    <a:pt x="33" y="54"/>
                  </a:cubicBezTo>
                  <a:cubicBezTo>
                    <a:pt x="50" y="71"/>
                    <a:pt x="83" y="71"/>
                    <a:pt x="120" y="71"/>
                  </a:cubicBezTo>
                  <a:cubicBezTo>
                    <a:pt x="120" y="71"/>
                    <a:pt x="136" y="71"/>
                    <a:pt x="136" y="54"/>
                  </a:cubicBezTo>
                  <a:cubicBezTo>
                    <a:pt x="169" y="54"/>
                    <a:pt x="186" y="38"/>
                    <a:pt x="206" y="17"/>
                  </a:cubicBezTo>
                  <a:cubicBezTo>
                    <a:pt x="206" y="17"/>
                    <a:pt x="206"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
            <p:cNvSpPr/>
            <p:nvPr/>
          </p:nvSpPr>
          <p:spPr>
            <a:xfrm>
              <a:off x="4742400" y="2340775"/>
              <a:ext cx="6525" cy="4750"/>
            </a:xfrm>
            <a:custGeom>
              <a:avLst/>
              <a:gdLst/>
              <a:ahLst/>
              <a:cxnLst/>
              <a:rect l="l" t="t" r="r" b="b"/>
              <a:pathLst>
                <a:path w="261" h="190" extrusionOk="0">
                  <a:moveTo>
                    <a:pt x="157" y="0"/>
                  </a:moveTo>
                  <a:cubicBezTo>
                    <a:pt x="124" y="0"/>
                    <a:pt x="87" y="17"/>
                    <a:pt x="71" y="33"/>
                  </a:cubicBezTo>
                  <a:cubicBezTo>
                    <a:pt x="38" y="54"/>
                    <a:pt x="21" y="70"/>
                    <a:pt x="1" y="103"/>
                  </a:cubicBezTo>
                  <a:cubicBezTo>
                    <a:pt x="1" y="120"/>
                    <a:pt x="1" y="157"/>
                    <a:pt x="21" y="173"/>
                  </a:cubicBezTo>
                  <a:cubicBezTo>
                    <a:pt x="21" y="190"/>
                    <a:pt x="54" y="190"/>
                    <a:pt x="87" y="190"/>
                  </a:cubicBezTo>
                  <a:lnTo>
                    <a:pt x="141" y="190"/>
                  </a:lnTo>
                  <a:cubicBezTo>
                    <a:pt x="157" y="173"/>
                    <a:pt x="157" y="173"/>
                    <a:pt x="174" y="173"/>
                  </a:cubicBezTo>
                  <a:cubicBezTo>
                    <a:pt x="207" y="157"/>
                    <a:pt x="227" y="120"/>
                    <a:pt x="227"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
            <p:cNvSpPr/>
            <p:nvPr/>
          </p:nvSpPr>
          <p:spPr>
            <a:xfrm>
              <a:off x="4737250" y="2271200"/>
              <a:ext cx="6525" cy="4350"/>
            </a:xfrm>
            <a:custGeom>
              <a:avLst/>
              <a:gdLst/>
              <a:ahLst/>
              <a:cxnLst/>
              <a:rect l="l" t="t" r="r" b="b"/>
              <a:pathLst>
                <a:path w="261" h="174" extrusionOk="0">
                  <a:moveTo>
                    <a:pt x="87" y="0"/>
                  </a:moveTo>
                  <a:cubicBezTo>
                    <a:pt x="54" y="17"/>
                    <a:pt x="38" y="33"/>
                    <a:pt x="21" y="70"/>
                  </a:cubicBezTo>
                  <a:cubicBezTo>
                    <a:pt x="0" y="120"/>
                    <a:pt x="38" y="173"/>
                    <a:pt x="104" y="173"/>
                  </a:cubicBezTo>
                  <a:cubicBezTo>
                    <a:pt x="124" y="173"/>
                    <a:pt x="141" y="157"/>
                    <a:pt x="141" y="157"/>
                  </a:cubicBezTo>
                  <a:lnTo>
                    <a:pt x="157" y="157"/>
                  </a:lnTo>
                  <a:cubicBezTo>
                    <a:pt x="174" y="157"/>
                    <a:pt x="190" y="136"/>
                    <a:pt x="190" y="136"/>
                  </a:cubicBezTo>
                  <a:cubicBezTo>
                    <a:pt x="227" y="120"/>
                    <a:pt x="244" y="87"/>
                    <a:pt x="260" y="70"/>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
            <p:cNvSpPr/>
            <p:nvPr/>
          </p:nvSpPr>
          <p:spPr>
            <a:xfrm>
              <a:off x="4695200" y="2282600"/>
              <a:ext cx="6925" cy="4900"/>
            </a:xfrm>
            <a:custGeom>
              <a:avLst/>
              <a:gdLst/>
              <a:ahLst/>
              <a:cxnLst/>
              <a:rect l="l" t="t" r="r" b="b"/>
              <a:pathLst>
                <a:path w="277" h="196" extrusionOk="0">
                  <a:moveTo>
                    <a:pt x="172" y="1"/>
                  </a:moveTo>
                  <a:cubicBezTo>
                    <a:pt x="161" y="1"/>
                    <a:pt x="149" y="3"/>
                    <a:pt x="136" y="10"/>
                  </a:cubicBezTo>
                  <a:cubicBezTo>
                    <a:pt x="103" y="10"/>
                    <a:pt x="87" y="27"/>
                    <a:pt x="54" y="60"/>
                  </a:cubicBezTo>
                  <a:cubicBezTo>
                    <a:pt x="0" y="93"/>
                    <a:pt x="0" y="163"/>
                    <a:pt x="54" y="179"/>
                  </a:cubicBezTo>
                  <a:cubicBezTo>
                    <a:pt x="70" y="196"/>
                    <a:pt x="103" y="196"/>
                    <a:pt x="136" y="196"/>
                  </a:cubicBezTo>
                  <a:cubicBezTo>
                    <a:pt x="136" y="196"/>
                    <a:pt x="157" y="196"/>
                    <a:pt x="157" y="179"/>
                  </a:cubicBezTo>
                  <a:cubicBezTo>
                    <a:pt x="190" y="179"/>
                    <a:pt x="206" y="163"/>
                    <a:pt x="223" y="146"/>
                  </a:cubicBezTo>
                  <a:cubicBezTo>
                    <a:pt x="260" y="93"/>
                    <a:pt x="277" y="43"/>
                    <a:pt x="223" y="10"/>
                  </a:cubicBezTo>
                  <a:cubicBezTo>
                    <a:pt x="212"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
            <p:cNvSpPr/>
            <p:nvPr/>
          </p:nvSpPr>
          <p:spPr>
            <a:xfrm>
              <a:off x="4663025" y="2282325"/>
              <a:ext cx="6850" cy="4775"/>
            </a:xfrm>
            <a:custGeom>
              <a:avLst/>
              <a:gdLst/>
              <a:ahLst/>
              <a:cxnLst/>
              <a:rect l="l" t="t" r="r" b="b"/>
              <a:pathLst>
                <a:path w="274" h="191" extrusionOk="0">
                  <a:moveTo>
                    <a:pt x="170" y="0"/>
                  </a:moveTo>
                  <a:cubicBezTo>
                    <a:pt x="137" y="0"/>
                    <a:pt x="121" y="0"/>
                    <a:pt x="83" y="21"/>
                  </a:cubicBezTo>
                  <a:cubicBezTo>
                    <a:pt x="50" y="38"/>
                    <a:pt x="34" y="71"/>
                    <a:pt x="17" y="87"/>
                  </a:cubicBezTo>
                  <a:cubicBezTo>
                    <a:pt x="1" y="157"/>
                    <a:pt x="34" y="190"/>
                    <a:pt x="104" y="190"/>
                  </a:cubicBezTo>
                  <a:cubicBezTo>
                    <a:pt x="121" y="190"/>
                    <a:pt x="137" y="190"/>
                    <a:pt x="154" y="174"/>
                  </a:cubicBezTo>
                  <a:cubicBezTo>
                    <a:pt x="207" y="157"/>
                    <a:pt x="240" y="124"/>
                    <a:pt x="257" y="87"/>
                  </a:cubicBezTo>
                  <a:cubicBezTo>
                    <a:pt x="273" y="38"/>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
            <p:cNvSpPr/>
            <p:nvPr/>
          </p:nvSpPr>
          <p:spPr>
            <a:xfrm>
              <a:off x="4675000" y="2272025"/>
              <a:ext cx="6500" cy="4250"/>
            </a:xfrm>
            <a:custGeom>
              <a:avLst/>
              <a:gdLst/>
              <a:ahLst/>
              <a:cxnLst/>
              <a:rect l="l" t="t" r="r" b="b"/>
              <a:pathLst>
                <a:path w="260" h="170" extrusionOk="0">
                  <a:moveTo>
                    <a:pt x="87" y="0"/>
                  </a:moveTo>
                  <a:cubicBezTo>
                    <a:pt x="70" y="0"/>
                    <a:pt x="70" y="21"/>
                    <a:pt x="54" y="21"/>
                  </a:cubicBezTo>
                  <a:cubicBezTo>
                    <a:pt x="0" y="70"/>
                    <a:pt x="0" y="124"/>
                    <a:pt x="54" y="157"/>
                  </a:cubicBezTo>
                  <a:cubicBezTo>
                    <a:pt x="62" y="165"/>
                    <a:pt x="74" y="169"/>
                    <a:pt x="89" y="169"/>
                  </a:cubicBezTo>
                  <a:cubicBezTo>
                    <a:pt x="104" y="169"/>
                    <a:pt x="122" y="165"/>
                    <a:pt x="140" y="157"/>
                  </a:cubicBezTo>
                  <a:lnTo>
                    <a:pt x="157" y="157"/>
                  </a:lnTo>
                  <a:cubicBezTo>
                    <a:pt x="190" y="140"/>
                    <a:pt x="206" y="140"/>
                    <a:pt x="223" y="124"/>
                  </a:cubicBezTo>
                  <a:cubicBezTo>
                    <a:pt x="243" y="87"/>
                    <a:pt x="260" y="70"/>
                    <a:pt x="260" y="37"/>
                  </a:cubicBezTo>
                  <a:cubicBezTo>
                    <a:pt x="260" y="21"/>
                    <a:pt x="260"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
            <p:cNvSpPr/>
            <p:nvPr/>
          </p:nvSpPr>
          <p:spPr>
            <a:xfrm>
              <a:off x="4688800" y="2317550"/>
              <a:ext cx="6425" cy="4800"/>
            </a:xfrm>
            <a:custGeom>
              <a:avLst/>
              <a:gdLst/>
              <a:ahLst/>
              <a:cxnLst/>
              <a:rect l="l" t="t" r="r" b="b"/>
              <a:pathLst>
                <a:path w="257" h="192" extrusionOk="0">
                  <a:moveTo>
                    <a:pt x="171" y="1"/>
                  </a:moveTo>
                  <a:cubicBezTo>
                    <a:pt x="150" y="1"/>
                    <a:pt x="127" y="6"/>
                    <a:pt x="104" y="18"/>
                  </a:cubicBezTo>
                  <a:cubicBezTo>
                    <a:pt x="34" y="34"/>
                    <a:pt x="1" y="105"/>
                    <a:pt x="17" y="138"/>
                  </a:cubicBezTo>
                  <a:cubicBezTo>
                    <a:pt x="28" y="172"/>
                    <a:pt x="53" y="192"/>
                    <a:pt x="88" y="192"/>
                  </a:cubicBezTo>
                  <a:cubicBezTo>
                    <a:pt x="107" y="192"/>
                    <a:pt x="129" y="186"/>
                    <a:pt x="153" y="175"/>
                  </a:cubicBezTo>
                  <a:cubicBezTo>
                    <a:pt x="223" y="158"/>
                    <a:pt x="256" y="88"/>
                    <a:pt x="240" y="55"/>
                  </a:cubicBezTo>
                  <a:cubicBezTo>
                    <a:pt x="240" y="20"/>
                    <a:pt x="21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
            <p:cNvSpPr/>
            <p:nvPr/>
          </p:nvSpPr>
          <p:spPr>
            <a:xfrm>
              <a:off x="4739825" y="2384975"/>
              <a:ext cx="6525" cy="4950"/>
            </a:xfrm>
            <a:custGeom>
              <a:avLst/>
              <a:gdLst/>
              <a:ahLst/>
              <a:cxnLst/>
              <a:rect l="l" t="t" r="r" b="b"/>
              <a:pathLst>
                <a:path w="261" h="198" extrusionOk="0">
                  <a:moveTo>
                    <a:pt x="174" y="1"/>
                  </a:moveTo>
                  <a:cubicBezTo>
                    <a:pt x="141" y="1"/>
                    <a:pt x="104" y="17"/>
                    <a:pt x="71" y="38"/>
                  </a:cubicBezTo>
                  <a:cubicBezTo>
                    <a:pt x="54" y="54"/>
                    <a:pt x="21" y="71"/>
                    <a:pt x="21" y="104"/>
                  </a:cubicBezTo>
                  <a:cubicBezTo>
                    <a:pt x="1" y="141"/>
                    <a:pt x="21" y="191"/>
                    <a:pt x="71" y="191"/>
                  </a:cubicBezTo>
                  <a:cubicBezTo>
                    <a:pt x="71" y="191"/>
                    <a:pt x="78" y="198"/>
                    <a:pt x="83" y="198"/>
                  </a:cubicBezTo>
                  <a:cubicBezTo>
                    <a:pt x="85" y="198"/>
                    <a:pt x="87" y="196"/>
                    <a:pt x="87" y="191"/>
                  </a:cubicBezTo>
                  <a:lnTo>
                    <a:pt x="157" y="191"/>
                  </a:lnTo>
                  <a:cubicBezTo>
                    <a:pt x="190" y="174"/>
                    <a:pt x="207" y="158"/>
                    <a:pt x="227" y="120"/>
                  </a:cubicBezTo>
                  <a:cubicBezTo>
                    <a:pt x="244" y="120"/>
                    <a:pt x="244" y="104"/>
                    <a:pt x="244" y="104"/>
                  </a:cubicBezTo>
                  <a:cubicBezTo>
                    <a:pt x="260" y="5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
            <p:cNvSpPr/>
            <p:nvPr/>
          </p:nvSpPr>
          <p:spPr>
            <a:xfrm>
              <a:off x="4742925" y="2281475"/>
              <a:ext cx="6400" cy="5100"/>
            </a:xfrm>
            <a:custGeom>
              <a:avLst/>
              <a:gdLst/>
              <a:ahLst/>
              <a:cxnLst/>
              <a:rect l="l" t="t" r="r" b="b"/>
              <a:pathLst>
                <a:path w="256" h="204" extrusionOk="0">
                  <a:moveTo>
                    <a:pt x="167" y="1"/>
                  </a:moveTo>
                  <a:cubicBezTo>
                    <a:pt x="148" y="1"/>
                    <a:pt x="126" y="6"/>
                    <a:pt x="103" y="18"/>
                  </a:cubicBezTo>
                  <a:cubicBezTo>
                    <a:pt x="66" y="34"/>
                    <a:pt x="33" y="55"/>
                    <a:pt x="17" y="88"/>
                  </a:cubicBezTo>
                  <a:cubicBezTo>
                    <a:pt x="17" y="105"/>
                    <a:pt x="0" y="138"/>
                    <a:pt x="17" y="158"/>
                  </a:cubicBezTo>
                  <a:cubicBezTo>
                    <a:pt x="17" y="175"/>
                    <a:pt x="33" y="191"/>
                    <a:pt x="50" y="191"/>
                  </a:cubicBezTo>
                  <a:cubicBezTo>
                    <a:pt x="66" y="199"/>
                    <a:pt x="84" y="203"/>
                    <a:pt x="101" y="203"/>
                  </a:cubicBezTo>
                  <a:cubicBezTo>
                    <a:pt x="119" y="203"/>
                    <a:pt x="136" y="199"/>
                    <a:pt x="153" y="191"/>
                  </a:cubicBezTo>
                  <a:cubicBezTo>
                    <a:pt x="223" y="158"/>
                    <a:pt x="256" y="105"/>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
            <p:cNvSpPr/>
            <p:nvPr/>
          </p:nvSpPr>
          <p:spPr>
            <a:xfrm>
              <a:off x="4729525" y="2337750"/>
              <a:ext cx="6500" cy="5100"/>
            </a:xfrm>
            <a:custGeom>
              <a:avLst/>
              <a:gdLst/>
              <a:ahLst/>
              <a:cxnLst/>
              <a:rect l="l" t="t" r="r" b="b"/>
              <a:pathLst>
                <a:path w="260" h="204" extrusionOk="0">
                  <a:moveTo>
                    <a:pt x="165" y="1"/>
                  </a:moveTo>
                  <a:cubicBezTo>
                    <a:pt x="126" y="1"/>
                    <a:pt x="86" y="19"/>
                    <a:pt x="54" y="51"/>
                  </a:cubicBezTo>
                  <a:cubicBezTo>
                    <a:pt x="21" y="72"/>
                    <a:pt x="21" y="105"/>
                    <a:pt x="21" y="121"/>
                  </a:cubicBezTo>
                  <a:cubicBezTo>
                    <a:pt x="0" y="154"/>
                    <a:pt x="21" y="175"/>
                    <a:pt x="37" y="191"/>
                  </a:cubicBezTo>
                  <a:cubicBezTo>
                    <a:pt x="54" y="199"/>
                    <a:pt x="66" y="204"/>
                    <a:pt x="79" y="204"/>
                  </a:cubicBezTo>
                  <a:cubicBezTo>
                    <a:pt x="92" y="204"/>
                    <a:pt x="105" y="199"/>
                    <a:pt x="124" y="191"/>
                  </a:cubicBezTo>
                  <a:lnTo>
                    <a:pt x="157" y="191"/>
                  </a:lnTo>
                  <a:cubicBezTo>
                    <a:pt x="173" y="175"/>
                    <a:pt x="190" y="175"/>
                    <a:pt x="206" y="154"/>
                  </a:cubicBezTo>
                  <a:cubicBezTo>
                    <a:pt x="260" y="105"/>
                    <a:pt x="260" y="51"/>
                    <a:pt x="227" y="18"/>
                  </a:cubicBezTo>
                  <a:cubicBezTo>
                    <a:pt x="208" y="6"/>
                    <a:pt x="187"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
            <p:cNvSpPr/>
            <p:nvPr/>
          </p:nvSpPr>
          <p:spPr>
            <a:xfrm>
              <a:off x="4735175" y="2317150"/>
              <a:ext cx="6425" cy="4775"/>
            </a:xfrm>
            <a:custGeom>
              <a:avLst/>
              <a:gdLst/>
              <a:ahLst/>
              <a:cxnLst/>
              <a:rect l="l" t="t" r="r" b="b"/>
              <a:pathLst>
                <a:path w="257" h="191" extrusionOk="0">
                  <a:moveTo>
                    <a:pt x="137" y="1"/>
                  </a:moveTo>
                  <a:cubicBezTo>
                    <a:pt x="104" y="1"/>
                    <a:pt x="67" y="17"/>
                    <a:pt x="50" y="50"/>
                  </a:cubicBezTo>
                  <a:cubicBezTo>
                    <a:pt x="1" y="88"/>
                    <a:pt x="1" y="154"/>
                    <a:pt x="50" y="191"/>
                  </a:cubicBezTo>
                  <a:lnTo>
                    <a:pt x="121" y="191"/>
                  </a:lnTo>
                  <a:cubicBezTo>
                    <a:pt x="137" y="191"/>
                    <a:pt x="154" y="191"/>
                    <a:pt x="154" y="174"/>
                  </a:cubicBezTo>
                  <a:cubicBezTo>
                    <a:pt x="170" y="174"/>
                    <a:pt x="187" y="154"/>
                    <a:pt x="207" y="137"/>
                  </a:cubicBezTo>
                  <a:cubicBezTo>
                    <a:pt x="240" y="121"/>
                    <a:pt x="240" y="88"/>
                    <a:pt x="257" y="71"/>
                  </a:cubicBezTo>
                  <a:cubicBezTo>
                    <a:pt x="257" y="50"/>
                    <a:pt x="240" y="17"/>
                    <a:pt x="224" y="17"/>
                  </a:cubicBezTo>
                  <a:cubicBezTo>
                    <a:pt x="207" y="1"/>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
            <p:cNvSpPr/>
            <p:nvPr/>
          </p:nvSpPr>
          <p:spPr>
            <a:xfrm>
              <a:off x="4742400" y="2294375"/>
              <a:ext cx="6525" cy="4925"/>
            </a:xfrm>
            <a:custGeom>
              <a:avLst/>
              <a:gdLst/>
              <a:ahLst/>
              <a:cxnLst/>
              <a:rect l="l" t="t" r="r" b="b"/>
              <a:pathLst>
                <a:path w="261" h="197" extrusionOk="0">
                  <a:moveTo>
                    <a:pt x="174" y="1"/>
                  </a:moveTo>
                  <a:cubicBezTo>
                    <a:pt x="157" y="1"/>
                    <a:pt x="124" y="1"/>
                    <a:pt x="104" y="17"/>
                  </a:cubicBezTo>
                  <a:cubicBezTo>
                    <a:pt x="54" y="34"/>
                    <a:pt x="1" y="104"/>
                    <a:pt x="21" y="157"/>
                  </a:cubicBezTo>
                  <a:cubicBezTo>
                    <a:pt x="33" y="182"/>
                    <a:pt x="72" y="197"/>
                    <a:pt x="113" y="197"/>
                  </a:cubicBezTo>
                  <a:cubicBezTo>
                    <a:pt x="128" y="197"/>
                    <a:pt x="143" y="195"/>
                    <a:pt x="157" y="190"/>
                  </a:cubicBezTo>
                  <a:cubicBezTo>
                    <a:pt x="174" y="174"/>
                    <a:pt x="190" y="174"/>
                    <a:pt x="207" y="157"/>
                  </a:cubicBezTo>
                  <a:cubicBezTo>
                    <a:pt x="244" y="120"/>
                    <a:pt x="260" y="87"/>
                    <a:pt x="260" y="54"/>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
            <p:cNvSpPr/>
            <p:nvPr/>
          </p:nvSpPr>
          <p:spPr>
            <a:xfrm>
              <a:off x="4735600" y="2372525"/>
              <a:ext cx="6425" cy="5000"/>
            </a:xfrm>
            <a:custGeom>
              <a:avLst/>
              <a:gdLst/>
              <a:ahLst/>
              <a:cxnLst/>
              <a:rect l="l" t="t" r="r" b="b"/>
              <a:pathLst>
                <a:path w="257" h="200" extrusionOk="0">
                  <a:moveTo>
                    <a:pt x="170" y="1"/>
                  </a:moveTo>
                  <a:cubicBezTo>
                    <a:pt x="150" y="1"/>
                    <a:pt x="128" y="7"/>
                    <a:pt x="104" y="21"/>
                  </a:cubicBezTo>
                  <a:cubicBezTo>
                    <a:pt x="33" y="54"/>
                    <a:pt x="0" y="103"/>
                    <a:pt x="17" y="157"/>
                  </a:cubicBezTo>
                  <a:cubicBezTo>
                    <a:pt x="17" y="188"/>
                    <a:pt x="45" y="199"/>
                    <a:pt x="83" y="199"/>
                  </a:cubicBezTo>
                  <a:cubicBezTo>
                    <a:pt x="104" y="199"/>
                    <a:pt x="129" y="196"/>
                    <a:pt x="153" y="190"/>
                  </a:cubicBezTo>
                  <a:cubicBezTo>
                    <a:pt x="223" y="157"/>
                    <a:pt x="256" y="103"/>
                    <a:pt x="240" y="54"/>
                  </a:cubicBezTo>
                  <a:cubicBezTo>
                    <a:pt x="229" y="20"/>
                    <a:pt x="204"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
            <p:cNvSpPr/>
            <p:nvPr/>
          </p:nvSpPr>
          <p:spPr>
            <a:xfrm>
              <a:off x="4740350" y="2327475"/>
              <a:ext cx="6400" cy="4750"/>
            </a:xfrm>
            <a:custGeom>
              <a:avLst/>
              <a:gdLst/>
              <a:ahLst/>
              <a:cxnLst/>
              <a:rect l="l" t="t" r="r" b="b"/>
              <a:pathLst>
                <a:path w="256" h="190" extrusionOk="0">
                  <a:moveTo>
                    <a:pt x="169" y="0"/>
                  </a:moveTo>
                  <a:cubicBezTo>
                    <a:pt x="136" y="0"/>
                    <a:pt x="103" y="0"/>
                    <a:pt x="66" y="17"/>
                  </a:cubicBezTo>
                  <a:cubicBezTo>
                    <a:pt x="50" y="33"/>
                    <a:pt x="17" y="70"/>
                    <a:pt x="17" y="87"/>
                  </a:cubicBezTo>
                  <a:cubicBezTo>
                    <a:pt x="0" y="153"/>
                    <a:pt x="33" y="190"/>
                    <a:pt x="83" y="190"/>
                  </a:cubicBezTo>
                  <a:cubicBezTo>
                    <a:pt x="103" y="190"/>
                    <a:pt x="136" y="190"/>
                    <a:pt x="153" y="173"/>
                  </a:cubicBezTo>
                  <a:cubicBezTo>
                    <a:pt x="153" y="173"/>
                    <a:pt x="169" y="173"/>
                    <a:pt x="186" y="153"/>
                  </a:cubicBezTo>
                  <a:cubicBezTo>
                    <a:pt x="206" y="136"/>
                    <a:pt x="223" y="120"/>
                    <a:pt x="239" y="87"/>
                  </a:cubicBezTo>
                  <a:cubicBezTo>
                    <a:pt x="256" y="70"/>
                    <a:pt x="239" y="33"/>
                    <a:pt x="239" y="1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
            <p:cNvSpPr/>
            <p:nvPr/>
          </p:nvSpPr>
          <p:spPr>
            <a:xfrm>
              <a:off x="4671175" y="2409925"/>
              <a:ext cx="6425" cy="5175"/>
            </a:xfrm>
            <a:custGeom>
              <a:avLst/>
              <a:gdLst/>
              <a:ahLst/>
              <a:cxnLst/>
              <a:rect l="l" t="t" r="r" b="b"/>
              <a:pathLst>
                <a:path w="257" h="207" extrusionOk="0">
                  <a:moveTo>
                    <a:pt x="153" y="1"/>
                  </a:moveTo>
                  <a:cubicBezTo>
                    <a:pt x="120" y="1"/>
                    <a:pt x="104" y="17"/>
                    <a:pt x="67" y="34"/>
                  </a:cubicBezTo>
                  <a:cubicBezTo>
                    <a:pt x="34" y="50"/>
                    <a:pt x="17" y="71"/>
                    <a:pt x="1" y="104"/>
                  </a:cubicBezTo>
                  <a:cubicBezTo>
                    <a:pt x="1" y="120"/>
                    <a:pt x="1" y="153"/>
                    <a:pt x="17" y="174"/>
                  </a:cubicBezTo>
                  <a:cubicBezTo>
                    <a:pt x="34" y="190"/>
                    <a:pt x="50" y="207"/>
                    <a:pt x="87" y="207"/>
                  </a:cubicBezTo>
                  <a:cubicBezTo>
                    <a:pt x="104" y="207"/>
                    <a:pt x="120" y="190"/>
                    <a:pt x="153" y="190"/>
                  </a:cubicBezTo>
                  <a:lnTo>
                    <a:pt x="170" y="174"/>
                  </a:lnTo>
                  <a:cubicBezTo>
                    <a:pt x="207" y="153"/>
                    <a:pt x="223" y="120"/>
                    <a:pt x="240"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
            <p:cNvSpPr/>
            <p:nvPr/>
          </p:nvSpPr>
          <p:spPr>
            <a:xfrm>
              <a:off x="4652725" y="2352525"/>
              <a:ext cx="6000" cy="5075"/>
            </a:xfrm>
            <a:custGeom>
              <a:avLst/>
              <a:gdLst/>
              <a:ahLst/>
              <a:cxnLst/>
              <a:rect l="l" t="t" r="r" b="b"/>
              <a:pathLst>
                <a:path w="240" h="203" extrusionOk="0">
                  <a:moveTo>
                    <a:pt x="178" y="0"/>
                  </a:moveTo>
                  <a:cubicBezTo>
                    <a:pt x="166" y="0"/>
                    <a:pt x="153" y="4"/>
                    <a:pt x="137" y="13"/>
                  </a:cubicBezTo>
                  <a:cubicBezTo>
                    <a:pt x="104" y="13"/>
                    <a:pt x="67" y="29"/>
                    <a:pt x="50" y="45"/>
                  </a:cubicBezTo>
                  <a:cubicBezTo>
                    <a:pt x="1" y="99"/>
                    <a:pt x="1" y="165"/>
                    <a:pt x="34" y="182"/>
                  </a:cubicBezTo>
                  <a:cubicBezTo>
                    <a:pt x="50" y="202"/>
                    <a:pt x="83" y="202"/>
                    <a:pt x="120" y="202"/>
                  </a:cubicBezTo>
                  <a:cubicBezTo>
                    <a:pt x="137" y="202"/>
                    <a:pt x="137" y="182"/>
                    <a:pt x="153" y="182"/>
                  </a:cubicBezTo>
                  <a:cubicBezTo>
                    <a:pt x="170" y="182"/>
                    <a:pt x="186" y="165"/>
                    <a:pt x="207" y="149"/>
                  </a:cubicBezTo>
                  <a:cubicBezTo>
                    <a:pt x="223" y="132"/>
                    <a:pt x="240" y="99"/>
                    <a:pt x="240" y="78"/>
                  </a:cubicBezTo>
                  <a:cubicBezTo>
                    <a:pt x="240" y="45"/>
                    <a:pt x="240" y="29"/>
                    <a:pt x="223" y="13"/>
                  </a:cubicBezTo>
                  <a:cubicBezTo>
                    <a:pt x="205" y="4"/>
                    <a:pt x="191"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
            <p:cNvSpPr/>
            <p:nvPr/>
          </p:nvSpPr>
          <p:spPr>
            <a:xfrm>
              <a:off x="4665100" y="2341725"/>
              <a:ext cx="6525" cy="5100"/>
            </a:xfrm>
            <a:custGeom>
              <a:avLst/>
              <a:gdLst/>
              <a:ahLst/>
              <a:cxnLst/>
              <a:rect l="l" t="t" r="r" b="b"/>
              <a:pathLst>
                <a:path w="261" h="204" extrusionOk="0">
                  <a:moveTo>
                    <a:pt x="163" y="0"/>
                  </a:moveTo>
                  <a:cubicBezTo>
                    <a:pt x="144" y="0"/>
                    <a:pt x="122" y="5"/>
                    <a:pt x="103" y="16"/>
                  </a:cubicBezTo>
                  <a:cubicBezTo>
                    <a:pt x="54" y="32"/>
                    <a:pt x="21" y="65"/>
                    <a:pt x="0" y="119"/>
                  </a:cubicBezTo>
                  <a:lnTo>
                    <a:pt x="0" y="152"/>
                  </a:lnTo>
                  <a:cubicBezTo>
                    <a:pt x="14" y="184"/>
                    <a:pt x="46" y="204"/>
                    <a:pt x="86" y="204"/>
                  </a:cubicBezTo>
                  <a:cubicBezTo>
                    <a:pt x="108" y="204"/>
                    <a:pt x="132" y="198"/>
                    <a:pt x="157" y="185"/>
                  </a:cubicBezTo>
                  <a:cubicBezTo>
                    <a:pt x="207" y="168"/>
                    <a:pt x="260" y="98"/>
                    <a:pt x="244" y="49"/>
                  </a:cubicBezTo>
                  <a:cubicBezTo>
                    <a:pt x="244" y="32"/>
                    <a:pt x="227" y="32"/>
                    <a:pt x="207" y="16"/>
                  </a:cubicBezTo>
                  <a:cubicBezTo>
                    <a:pt x="198"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
            <p:cNvSpPr/>
            <p:nvPr/>
          </p:nvSpPr>
          <p:spPr>
            <a:xfrm>
              <a:off x="4659950" y="2330050"/>
              <a:ext cx="6525" cy="4775"/>
            </a:xfrm>
            <a:custGeom>
              <a:avLst/>
              <a:gdLst/>
              <a:ahLst/>
              <a:cxnLst/>
              <a:rect l="l" t="t" r="r" b="b"/>
              <a:pathLst>
                <a:path w="261" h="191" extrusionOk="0">
                  <a:moveTo>
                    <a:pt x="103" y="0"/>
                  </a:moveTo>
                  <a:cubicBezTo>
                    <a:pt x="37" y="33"/>
                    <a:pt x="0" y="103"/>
                    <a:pt x="21" y="136"/>
                  </a:cubicBezTo>
                  <a:cubicBezTo>
                    <a:pt x="32" y="171"/>
                    <a:pt x="56" y="190"/>
                    <a:pt x="92" y="190"/>
                  </a:cubicBezTo>
                  <a:cubicBezTo>
                    <a:pt x="111" y="190"/>
                    <a:pt x="133" y="185"/>
                    <a:pt x="157" y="174"/>
                  </a:cubicBezTo>
                  <a:cubicBezTo>
                    <a:pt x="173" y="174"/>
                    <a:pt x="190" y="153"/>
                    <a:pt x="206" y="136"/>
                  </a:cubicBezTo>
                  <a:cubicBezTo>
                    <a:pt x="244" y="120"/>
                    <a:pt x="260" y="70"/>
                    <a:pt x="244" y="33"/>
                  </a:cubicBezTo>
                  <a:cubicBezTo>
                    <a:pt x="244" y="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
            <p:cNvSpPr/>
            <p:nvPr/>
          </p:nvSpPr>
          <p:spPr>
            <a:xfrm>
              <a:off x="4657375" y="2362725"/>
              <a:ext cx="6500" cy="5175"/>
            </a:xfrm>
            <a:custGeom>
              <a:avLst/>
              <a:gdLst/>
              <a:ahLst/>
              <a:cxnLst/>
              <a:rect l="l" t="t" r="r" b="b"/>
              <a:pathLst>
                <a:path w="260" h="207" extrusionOk="0">
                  <a:moveTo>
                    <a:pt x="173" y="0"/>
                  </a:moveTo>
                  <a:cubicBezTo>
                    <a:pt x="157" y="0"/>
                    <a:pt x="124" y="17"/>
                    <a:pt x="87" y="33"/>
                  </a:cubicBezTo>
                  <a:cubicBezTo>
                    <a:pt x="54" y="50"/>
                    <a:pt x="37" y="83"/>
                    <a:pt x="37" y="103"/>
                  </a:cubicBezTo>
                  <a:cubicBezTo>
                    <a:pt x="0" y="153"/>
                    <a:pt x="37" y="206"/>
                    <a:pt x="103" y="206"/>
                  </a:cubicBezTo>
                  <a:cubicBezTo>
                    <a:pt x="124" y="206"/>
                    <a:pt x="140" y="186"/>
                    <a:pt x="173" y="186"/>
                  </a:cubicBezTo>
                  <a:lnTo>
                    <a:pt x="190" y="169"/>
                  </a:lnTo>
                  <a:cubicBezTo>
                    <a:pt x="227" y="153"/>
                    <a:pt x="243" y="136"/>
                    <a:pt x="260" y="103"/>
                  </a:cubicBezTo>
                  <a:cubicBezTo>
                    <a:pt x="260" y="66"/>
                    <a:pt x="260" y="50"/>
                    <a:pt x="243"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
            <p:cNvSpPr/>
            <p:nvPr/>
          </p:nvSpPr>
          <p:spPr>
            <a:xfrm>
              <a:off x="4650575" y="2340775"/>
              <a:ext cx="6400" cy="4750"/>
            </a:xfrm>
            <a:custGeom>
              <a:avLst/>
              <a:gdLst/>
              <a:ahLst/>
              <a:cxnLst/>
              <a:rect l="l" t="t" r="r" b="b"/>
              <a:pathLst>
                <a:path w="256" h="190" extrusionOk="0">
                  <a:moveTo>
                    <a:pt x="169" y="0"/>
                  </a:moveTo>
                  <a:cubicBezTo>
                    <a:pt x="136" y="0"/>
                    <a:pt x="103" y="0"/>
                    <a:pt x="66" y="17"/>
                  </a:cubicBezTo>
                  <a:cubicBezTo>
                    <a:pt x="50" y="33"/>
                    <a:pt x="33" y="70"/>
                    <a:pt x="17" y="87"/>
                  </a:cubicBezTo>
                  <a:cubicBezTo>
                    <a:pt x="0" y="120"/>
                    <a:pt x="17" y="136"/>
                    <a:pt x="17" y="157"/>
                  </a:cubicBezTo>
                  <a:cubicBezTo>
                    <a:pt x="33" y="190"/>
                    <a:pt x="66" y="190"/>
                    <a:pt x="87" y="190"/>
                  </a:cubicBezTo>
                  <a:cubicBezTo>
                    <a:pt x="120" y="190"/>
                    <a:pt x="136" y="190"/>
                    <a:pt x="153" y="173"/>
                  </a:cubicBezTo>
                  <a:cubicBezTo>
                    <a:pt x="169" y="173"/>
                    <a:pt x="169" y="173"/>
                    <a:pt x="190" y="157"/>
                  </a:cubicBezTo>
                  <a:cubicBezTo>
                    <a:pt x="206" y="136"/>
                    <a:pt x="239" y="120"/>
                    <a:pt x="239" y="87"/>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
            <p:cNvSpPr/>
            <p:nvPr/>
          </p:nvSpPr>
          <p:spPr>
            <a:xfrm>
              <a:off x="4641500" y="2319175"/>
              <a:ext cx="6525" cy="4925"/>
            </a:xfrm>
            <a:custGeom>
              <a:avLst/>
              <a:gdLst/>
              <a:ahLst/>
              <a:cxnLst/>
              <a:rect l="l" t="t" r="r" b="b"/>
              <a:pathLst>
                <a:path w="261" h="197" extrusionOk="0">
                  <a:moveTo>
                    <a:pt x="179" y="0"/>
                  </a:moveTo>
                  <a:cubicBezTo>
                    <a:pt x="137" y="0"/>
                    <a:pt x="90" y="15"/>
                    <a:pt x="54" y="40"/>
                  </a:cubicBezTo>
                  <a:cubicBezTo>
                    <a:pt x="0" y="93"/>
                    <a:pt x="0" y="159"/>
                    <a:pt x="37" y="176"/>
                  </a:cubicBezTo>
                  <a:cubicBezTo>
                    <a:pt x="54" y="196"/>
                    <a:pt x="87" y="196"/>
                    <a:pt x="120" y="196"/>
                  </a:cubicBezTo>
                  <a:cubicBezTo>
                    <a:pt x="140" y="176"/>
                    <a:pt x="140" y="176"/>
                    <a:pt x="157" y="176"/>
                  </a:cubicBezTo>
                  <a:cubicBezTo>
                    <a:pt x="173" y="176"/>
                    <a:pt x="190" y="159"/>
                    <a:pt x="206" y="143"/>
                  </a:cubicBezTo>
                  <a:cubicBezTo>
                    <a:pt x="260" y="93"/>
                    <a:pt x="260" y="40"/>
                    <a:pt x="223" y="7"/>
                  </a:cubicBezTo>
                  <a:cubicBezTo>
                    <a:pt x="210" y="2"/>
                    <a:pt x="19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
            <p:cNvSpPr/>
            <p:nvPr/>
          </p:nvSpPr>
          <p:spPr>
            <a:xfrm>
              <a:off x="4647050" y="2328300"/>
              <a:ext cx="6525" cy="4750"/>
            </a:xfrm>
            <a:custGeom>
              <a:avLst/>
              <a:gdLst/>
              <a:ahLst/>
              <a:cxnLst/>
              <a:rect l="l" t="t" r="r" b="b"/>
              <a:pathLst>
                <a:path w="261" h="190" extrusionOk="0">
                  <a:moveTo>
                    <a:pt x="174" y="0"/>
                  </a:moveTo>
                  <a:cubicBezTo>
                    <a:pt x="141" y="0"/>
                    <a:pt x="104" y="17"/>
                    <a:pt x="71" y="37"/>
                  </a:cubicBezTo>
                  <a:cubicBezTo>
                    <a:pt x="55" y="54"/>
                    <a:pt x="22" y="70"/>
                    <a:pt x="22" y="103"/>
                  </a:cubicBezTo>
                  <a:cubicBezTo>
                    <a:pt x="1" y="157"/>
                    <a:pt x="38" y="190"/>
                    <a:pt x="87" y="190"/>
                  </a:cubicBezTo>
                  <a:lnTo>
                    <a:pt x="158" y="190"/>
                  </a:lnTo>
                  <a:cubicBezTo>
                    <a:pt x="158" y="173"/>
                    <a:pt x="174" y="173"/>
                    <a:pt x="191" y="173"/>
                  </a:cubicBezTo>
                  <a:cubicBezTo>
                    <a:pt x="207" y="157"/>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
            <p:cNvSpPr/>
            <p:nvPr/>
          </p:nvSpPr>
          <p:spPr>
            <a:xfrm>
              <a:off x="4639325" y="2363550"/>
              <a:ext cx="6525" cy="4750"/>
            </a:xfrm>
            <a:custGeom>
              <a:avLst/>
              <a:gdLst/>
              <a:ahLst/>
              <a:cxnLst/>
              <a:rect l="l" t="t" r="r" b="b"/>
              <a:pathLst>
                <a:path w="261" h="190" extrusionOk="0">
                  <a:moveTo>
                    <a:pt x="174" y="0"/>
                  </a:moveTo>
                  <a:cubicBezTo>
                    <a:pt x="141" y="0"/>
                    <a:pt x="104" y="0"/>
                    <a:pt x="71" y="17"/>
                  </a:cubicBezTo>
                  <a:cubicBezTo>
                    <a:pt x="54" y="33"/>
                    <a:pt x="21" y="70"/>
                    <a:pt x="21" y="87"/>
                  </a:cubicBezTo>
                  <a:cubicBezTo>
                    <a:pt x="1" y="120"/>
                    <a:pt x="1" y="136"/>
                    <a:pt x="21" y="153"/>
                  </a:cubicBezTo>
                  <a:cubicBezTo>
                    <a:pt x="38" y="173"/>
                    <a:pt x="54" y="190"/>
                    <a:pt x="87" y="190"/>
                  </a:cubicBezTo>
                  <a:cubicBezTo>
                    <a:pt x="104" y="190"/>
                    <a:pt x="141" y="190"/>
                    <a:pt x="157" y="173"/>
                  </a:cubicBezTo>
                  <a:cubicBezTo>
                    <a:pt x="157" y="173"/>
                    <a:pt x="174" y="173"/>
                    <a:pt x="190" y="153"/>
                  </a:cubicBezTo>
                  <a:cubicBezTo>
                    <a:pt x="207" y="136"/>
                    <a:pt x="227" y="120"/>
                    <a:pt x="244" y="87"/>
                  </a:cubicBezTo>
                  <a:cubicBezTo>
                    <a:pt x="260" y="33"/>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
            <p:cNvSpPr/>
            <p:nvPr/>
          </p:nvSpPr>
          <p:spPr>
            <a:xfrm>
              <a:off x="4666450" y="2351475"/>
              <a:ext cx="6400" cy="5200"/>
            </a:xfrm>
            <a:custGeom>
              <a:avLst/>
              <a:gdLst/>
              <a:ahLst/>
              <a:cxnLst/>
              <a:rect l="l" t="t" r="r" b="b"/>
              <a:pathLst>
                <a:path w="256" h="208" extrusionOk="0">
                  <a:moveTo>
                    <a:pt x="153" y="1"/>
                  </a:moveTo>
                  <a:cubicBezTo>
                    <a:pt x="136" y="17"/>
                    <a:pt x="120" y="17"/>
                    <a:pt x="103" y="17"/>
                  </a:cubicBezTo>
                  <a:cubicBezTo>
                    <a:pt x="33" y="55"/>
                    <a:pt x="0" y="104"/>
                    <a:pt x="17" y="158"/>
                  </a:cubicBezTo>
                  <a:cubicBezTo>
                    <a:pt x="27" y="190"/>
                    <a:pt x="53" y="208"/>
                    <a:pt x="88" y="208"/>
                  </a:cubicBezTo>
                  <a:cubicBezTo>
                    <a:pt x="107" y="208"/>
                    <a:pt x="129" y="202"/>
                    <a:pt x="153" y="191"/>
                  </a:cubicBezTo>
                  <a:cubicBezTo>
                    <a:pt x="173" y="191"/>
                    <a:pt x="190" y="174"/>
                    <a:pt x="206" y="158"/>
                  </a:cubicBezTo>
                  <a:cubicBezTo>
                    <a:pt x="239" y="141"/>
                    <a:pt x="256" y="87"/>
                    <a:pt x="239" y="55"/>
                  </a:cubicBezTo>
                  <a:cubicBezTo>
                    <a:pt x="239" y="17"/>
                    <a:pt x="206"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
            <p:cNvSpPr/>
            <p:nvPr/>
          </p:nvSpPr>
          <p:spPr>
            <a:xfrm>
              <a:off x="4667275" y="2397800"/>
              <a:ext cx="6825" cy="4825"/>
            </a:xfrm>
            <a:custGeom>
              <a:avLst/>
              <a:gdLst/>
              <a:ahLst/>
              <a:cxnLst/>
              <a:rect l="l" t="t" r="r" b="b"/>
              <a:pathLst>
                <a:path w="273" h="193" extrusionOk="0">
                  <a:moveTo>
                    <a:pt x="198" y="0"/>
                  </a:moveTo>
                  <a:cubicBezTo>
                    <a:pt x="190" y="0"/>
                    <a:pt x="182" y="1"/>
                    <a:pt x="173" y="3"/>
                  </a:cubicBezTo>
                  <a:cubicBezTo>
                    <a:pt x="140" y="3"/>
                    <a:pt x="103" y="3"/>
                    <a:pt x="87" y="20"/>
                  </a:cubicBezTo>
                  <a:cubicBezTo>
                    <a:pt x="54" y="40"/>
                    <a:pt x="37" y="73"/>
                    <a:pt x="16" y="90"/>
                  </a:cubicBezTo>
                  <a:cubicBezTo>
                    <a:pt x="0" y="143"/>
                    <a:pt x="37" y="193"/>
                    <a:pt x="103" y="193"/>
                  </a:cubicBezTo>
                  <a:cubicBezTo>
                    <a:pt x="120" y="193"/>
                    <a:pt x="140" y="193"/>
                    <a:pt x="157" y="176"/>
                  </a:cubicBezTo>
                  <a:cubicBezTo>
                    <a:pt x="173" y="176"/>
                    <a:pt x="173" y="176"/>
                    <a:pt x="190" y="160"/>
                  </a:cubicBezTo>
                  <a:cubicBezTo>
                    <a:pt x="223" y="143"/>
                    <a:pt x="243" y="123"/>
                    <a:pt x="243"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
            <p:cNvSpPr/>
            <p:nvPr/>
          </p:nvSpPr>
          <p:spPr>
            <a:xfrm>
              <a:off x="4661700" y="2388425"/>
              <a:ext cx="6925" cy="4950"/>
            </a:xfrm>
            <a:custGeom>
              <a:avLst/>
              <a:gdLst/>
              <a:ahLst/>
              <a:cxnLst/>
              <a:rect l="l" t="t" r="r" b="b"/>
              <a:pathLst>
                <a:path w="277" h="198" extrusionOk="0">
                  <a:moveTo>
                    <a:pt x="165" y="1"/>
                  </a:moveTo>
                  <a:cubicBezTo>
                    <a:pt x="127" y="1"/>
                    <a:pt x="86" y="20"/>
                    <a:pt x="54" y="53"/>
                  </a:cubicBezTo>
                  <a:cubicBezTo>
                    <a:pt x="0" y="106"/>
                    <a:pt x="0" y="156"/>
                    <a:pt x="54" y="189"/>
                  </a:cubicBezTo>
                  <a:cubicBezTo>
                    <a:pt x="65" y="189"/>
                    <a:pt x="83" y="198"/>
                    <a:pt x="104" y="198"/>
                  </a:cubicBezTo>
                  <a:cubicBezTo>
                    <a:pt x="114" y="198"/>
                    <a:pt x="125" y="195"/>
                    <a:pt x="136" y="189"/>
                  </a:cubicBezTo>
                  <a:lnTo>
                    <a:pt x="157" y="189"/>
                  </a:lnTo>
                  <a:cubicBezTo>
                    <a:pt x="190" y="172"/>
                    <a:pt x="207" y="156"/>
                    <a:pt x="223" y="139"/>
                  </a:cubicBezTo>
                  <a:cubicBezTo>
                    <a:pt x="260" y="106"/>
                    <a:pt x="277" y="36"/>
                    <a:pt x="223" y="20"/>
                  </a:cubicBezTo>
                  <a:cubicBezTo>
                    <a:pt x="206" y="6"/>
                    <a:pt x="186"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
            <p:cNvSpPr/>
            <p:nvPr/>
          </p:nvSpPr>
          <p:spPr>
            <a:xfrm>
              <a:off x="4669850" y="2363950"/>
              <a:ext cx="6500" cy="4925"/>
            </a:xfrm>
            <a:custGeom>
              <a:avLst/>
              <a:gdLst/>
              <a:ahLst/>
              <a:cxnLst/>
              <a:rect l="l" t="t" r="r" b="b"/>
              <a:pathLst>
                <a:path w="260" h="197" extrusionOk="0">
                  <a:moveTo>
                    <a:pt x="173" y="1"/>
                  </a:moveTo>
                  <a:cubicBezTo>
                    <a:pt x="157" y="1"/>
                    <a:pt x="120" y="1"/>
                    <a:pt x="103" y="17"/>
                  </a:cubicBezTo>
                  <a:cubicBezTo>
                    <a:pt x="54" y="34"/>
                    <a:pt x="0" y="104"/>
                    <a:pt x="17" y="157"/>
                  </a:cubicBezTo>
                  <a:cubicBezTo>
                    <a:pt x="32" y="182"/>
                    <a:pt x="62" y="197"/>
                    <a:pt x="105" y="197"/>
                  </a:cubicBezTo>
                  <a:cubicBezTo>
                    <a:pt x="121" y="197"/>
                    <a:pt x="138" y="195"/>
                    <a:pt x="157" y="190"/>
                  </a:cubicBezTo>
                  <a:cubicBezTo>
                    <a:pt x="173" y="174"/>
                    <a:pt x="190" y="157"/>
                    <a:pt x="206" y="157"/>
                  </a:cubicBezTo>
                  <a:cubicBezTo>
                    <a:pt x="243" y="120"/>
                    <a:pt x="260" y="87"/>
                    <a:pt x="260" y="54"/>
                  </a:cubicBezTo>
                  <a:cubicBezTo>
                    <a:pt x="24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
            <p:cNvSpPr/>
            <p:nvPr/>
          </p:nvSpPr>
          <p:spPr>
            <a:xfrm>
              <a:off x="4670250" y="2304700"/>
              <a:ext cx="6925" cy="4750"/>
            </a:xfrm>
            <a:custGeom>
              <a:avLst/>
              <a:gdLst/>
              <a:ahLst/>
              <a:cxnLst/>
              <a:rect l="l" t="t" r="r" b="b"/>
              <a:pathLst>
                <a:path w="277" h="190" extrusionOk="0">
                  <a:moveTo>
                    <a:pt x="174" y="0"/>
                  </a:moveTo>
                  <a:cubicBezTo>
                    <a:pt x="141" y="0"/>
                    <a:pt x="104" y="0"/>
                    <a:pt x="87" y="33"/>
                  </a:cubicBezTo>
                  <a:cubicBezTo>
                    <a:pt x="54" y="54"/>
                    <a:pt x="38" y="70"/>
                    <a:pt x="21" y="103"/>
                  </a:cubicBezTo>
                  <a:cubicBezTo>
                    <a:pt x="1" y="157"/>
                    <a:pt x="38" y="190"/>
                    <a:pt x="104" y="190"/>
                  </a:cubicBezTo>
                  <a:lnTo>
                    <a:pt x="157" y="190"/>
                  </a:lnTo>
                  <a:cubicBezTo>
                    <a:pt x="174" y="173"/>
                    <a:pt x="174" y="173"/>
                    <a:pt x="190" y="173"/>
                  </a:cubicBezTo>
                  <a:cubicBezTo>
                    <a:pt x="227" y="157"/>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
            <p:cNvSpPr/>
            <p:nvPr/>
          </p:nvSpPr>
          <p:spPr>
            <a:xfrm>
              <a:off x="4672825" y="2318850"/>
              <a:ext cx="6525" cy="5225"/>
            </a:xfrm>
            <a:custGeom>
              <a:avLst/>
              <a:gdLst/>
              <a:ahLst/>
              <a:cxnLst/>
              <a:rect l="l" t="t" r="r" b="b"/>
              <a:pathLst>
                <a:path w="261" h="209" extrusionOk="0">
                  <a:moveTo>
                    <a:pt x="163" y="1"/>
                  </a:moveTo>
                  <a:cubicBezTo>
                    <a:pt x="144" y="1"/>
                    <a:pt x="123" y="6"/>
                    <a:pt x="104" y="20"/>
                  </a:cubicBezTo>
                  <a:cubicBezTo>
                    <a:pt x="38" y="53"/>
                    <a:pt x="1" y="106"/>
                    <a:pt x="1" y="156"/>
                  </a:cubicBezTo>
                  <a:cubicBezTo>
                    <a:pt x="14" y="190"/>
                    <a:pt x="45" y="209"/>
                    <a:pt x="84" y="209"/>
                  </a:cubicBezTo>
                  <a:cubicBezTo>
                    <a:pt x="106" y="209"/>
                    <a:pt x="132" y="202"/>
                    <a:pt x="157" y="189"/>
                  </a:cubicBezTo>
                  <a:cubicBezTo>
                    <a:pt x="207" y="156"/>
                    <a:pt x="260" y="106"/>
                    <a:pt x="244" y="53"/>
                  </a:cubicBezTo>
                  <a:cubicBezTo>
                    <a:pt x="233" y="21"/>
                    <a:pt x="200"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
            <p:cNvSpPr/>
            <p:nvPr/>
          </p:nvSpPr>
          <p:spPr>
            <a:xfrm>
              <a:off x="4664675" y="2292925"/>
              <a:ext cx="6525" cy="4875"/>
            </a:xfrm>
            <a:custGeom>
              <a:avLst/>
              <a:gdLst/>
              <a:ahLst/>
              <a:cxnLst/>
              <a:rect l="l" t="t" r="r" b="b"/>
              <a:pathLst>
                <a:path w="261" h="195" extrusionOk="0">
                  <a:moveTo>
                    <a:pt x="156" y="0"/>
                  </a:moveTo>
                  <a:cubicBezTo>
                    <a:pt x="145" y="0"/>
                    <a:pt x="133" y="2"/>
                    <a:pt x="120" y="9"/>
                  </a:cubicBezTo>
                  <a:cubicBezTo>
                    <a:pt x="104" y="9"/>
                    <a:pt x="71" y="26"/>
                    <a:pt x="38" y="59"/>
                  </a:cubicBezTo>
                  <a:cubicBezTo>
                    <a:pt x="17" y="75"/>
                    <a:pt x="1" y="92"/>
                    <a:pt x="1" y="129"/>
                  </a:cubicBezTo>
                  <a:cubicBezTo>
                    <a:pt x="1" y="145"/>
                    <a:pt x="17" y="178"/>
                    <a:pt x="38" y="178"/>
                  </a:cubicBezTo>
                  <a:cubicBezTo>
                    <a:pt x="55" y="195"/>
                    <a:pt x="88" y="195"/>
                    <a:pt x="120" y="195"/>
                  </a:cubicBezTo>
                  <a:cubicBezTo>
                    <a:pt x="120" y="195"/>
                    <a:pt x="141" y="195"/>
                    <a:pt x="158" y="178"/>
                  </a:cubicBezTo>
                  <a:cubicBezTo>
                    <a:pt x="174" y="178"/>
                    <a:pt x="191" y="162"/>
                    <a:pt x="207" y="145"/>
                  </a:cubicBezTo>
                  <a:cubicBezTo>
                    <a:pt x="261" y="92"/>
                    <a:pt x="261" y="42"/>
                    <a:pt x="207" y="9"/>
                  </a:cubicBezTo>
                  <a:cubicBezTo>
                    <a:pt x="196" y="9"/>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
            <p:cNvSpPr/>
            <p:nvPr/>
          </p:nvSpPr>
          <p:spPr>
            <a:xfrm>
              <a:off x="4660450" y="2317150"/>
              <a:ext cx="6425" cy="4950"/>
            </a:xfrm>
            <a:custGeom>
              <a:avLst/>
              <a:gdLst/>
              <a:ahLst/>
              <a:cxnLst/>
              <a:rect l="l" t="t" r="r" b="b"/>
              <a:pathLst>
                <a:path w="257" h="198" extrusionOk="0">
                  <a:moveTo>
                    <a:pt x="161" y="0"/>
                  </a:moveTo>
                  <a:cubicBezTo>
                    <a:pt x="142" y="0"/>
                    <a:pt x="121" y="6"/>
                    <a:pt x="104" y="17"/>
                  </a:cubicBezTo>
                  <a:cubicBezTo>
                    <a:pt x="67" y="34"/>
                    <a:pt x="34" y="50"/>
                    <a:pt x="17" y="88"/>
                  </a:cubicBezTo>
                  <a:cubicBezTo>
                    <a:pt x="1" y="104"/>
                    <a:pt x="1" y="121"/>
                    <a:pt x="1" y="154"/>
                  </a:cubicBezTo>
                  <a:cubicBezTo>
                    <a:pt x="17" y="174"/>
                    <a:pt x="34" y="174"/>
                    <a:pt x="50" y="191"/>
                  </a:cubicBezTo>
                  <a:cubicBezTo>
                    <a:pt x="56" y="196"/>
                    <a:pt x="64" y="198"/>
                    <a:pt x="73" y="198"/>
                  </a:cubicBezTo>
                  <a:cubicBezTo>
                    <a:pt x="93" y="198"/>
                    <a:pt x="120" y="191"/>
                    <a:pt x="153" y="191"/>
                  </a:cubicBezTo>
                  <a:cubicBezTo>
                    <a:pt x="207" y="154"/>
                    <a:pt x="257" y="88"/>
                    <a:pt x="240" y="50"/>
                  </a:cubicBezTo>
                  <a:cubicBezTo>
                    <a:pt x="229" y="19"/>
                    <a:pt x="19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
            <p:cNvSpPr/>
            <p:nvPr/>
          </p:nvSpPr>
          <p:spPr>
            <a:xfrm>
              <a:off x="4719200" y="2315400"/>
              <a:ext cx="6950" cy="5200"/>
            </a:xfrm>
            <a:custGeom>
              <a:avLst/>
              <a:gdLst/>
              <a:ahLst/>
              <a:cxnLst/>
              <a:rect l="l" t="t" r="r" b="b"/>
              <a:pathLst>
                <a:path w="278" h="208" extrusionOk="0">
                  <a:moveTo>
                    <a:pt x="174" y="1"/>
                  </a:moveTo>
                  <a:cubicBezTo>
                    <a:pt x="141" y="17"/>
                    <a:pt x="104" y="17"/>
                    <a:pt x="88" y="38"/>
                  </a:cubicBezTo>
                  <a:cubicBezTo>
                    <a:pt x="55" y="54"/>
                    <a:pt x="38" y="87"/>
                    <a:pt x="22" y="104"/>
                  </a:cubicBezTo>
                  <a:cubicBezTo>
                    <a:pt x="1" y="158"/>
                    <a:pt x="38" y="191"/>
                    <a:pt x="71" y="207"/>
                  </a:cubicBezTo>
                  <a:lnTo>
                    <a:pt x="104" y="207"/>
                  </a:lnTo>
                  <a:cubicBezTo>
                    <a:pt x="125" y="207"/>
                    <a:pt x="141" y="207"/>
                    <a:pt x="158" y="191"/>
                  </a:cubicBezTo>
                  <a:cubicBezTo>
                    <a:pt x="191" y="174"/>
                    <a:pt x="228" y="158"/>
                    <a:pt x="244" y="141"/>
                  </a:cubicBezTo>
                  <a:cubicBezTo>
                    <a:pt x="244" y="120"/>
                    <a:pt x="244" y="120"/>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
            <p:cNvSpPr/>
            <p:nvPr/>
          </p:nvSpPr>
          <p:spPr>
            <a:xfrm>
              <a:off x="4714975" y="2303250"/>
              <a:ext cx="6850" cy="4925"/>
            </a:xfrm>
            <a:custGeom>
              <a:avLst/>
              <a:gdLst/>
              <a:ahLst/>
              <a:cxnLst/>
              <a:rect l="l" t="t" r="r" b="b"/>
              <a:pathLst>
                <a:path w="274" h="197" extrusionOk="0">
                  <a:moveTo>
                    <a:pt x="165" y="0"/>
                  </a:moveTo>
                  <a:cubicBezTo>
                    <a:pt x="149" y="0"/>
                    <a:pt x="134" y="3"/>
                    <a:pt x="120" y="9"/>
                  </a:cubicBezTo>
                  <a:cubicBezTo>
                    <a:pt x="50" y="42"/>
                    <a:pt x="1" y="112"/>
                    <a:pt x="17" y="145"/>
                  </a:cubicBezTo>
                  <a:cubicBezTo>
                    <a:pt x="28" y="177"/>
                    <a:pt x="61" y="197"/>
                    <a:pt x="97" y="197"/>
                  </a:cubicBezTo>
                  <a:cubicBezTo>
                    <a:pt x="116" y="197"/>
                    <a:pt x="136" y="191"/>
                    <a:pt x="153" y="178"/>
                  </a:cubicBezTo>
                  <a:cubicBezTo>
                    <a:pt x="224" y="161"/>
                    <a:pt x="273" y="91"/>
                    <a:pt x="257" y="42"/>
                  </a:cubicBezTo>
                  <a:cubicBezTo>
                    <a:pt x="245" y="18"/>
                    <a:pt x="20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
            <p:cNvSpPr/>
            <p:nvPr/>
          </p:nvSpPr>
          <p:spPr>
            <a:xfrm>
              <a:off x="4698600" y="2306025"/>
              <a:ext cx="6525" cy="5175"/>
            </a:xfrm>
            <a:custGeom>
              <a:avLst/>
              <a:gdLst/>
              <a:ahLst/>
              <a:cxnLst/>
              <a:rect l="l" t="t" r="r" b="b"/>
              <a:pathLst>
                <a:path w="261" h="207" extrusionOk="0">
                  <a:moveTo>
                    <a:pt x="174" y="1"/>
                  </a:moveTo>
                  <a:cubicBezTo>
                    <a:pt x="141" y="1"/>
                    <a:pt x="103" y="17"/>
                    <a:pt x="87" y="34"/>
                  </a:cubicBezTo>
                  <a:cubicBezTo>
                    <a:pt x="54" y="50"/>
                    <a:pt x="37" y="83"/>
                    <a:pt x="21" y="104"/>
                  </a:cubicBezTo>
                  <a:cubicBezTo>
                    <a:pt x="0" y="153"/>
                    <a:pt x="37" y="207"/>
                    <a:pt x="103" y="207"/>
                  </a:cubicBezTo>
                  <a:cubicBezTo>
                    <a:pt x="124" y="207"/>
                    <a:pt x="141" y="186"/>
                    <a:pt x="157" y="186"/>
                  </a:cubicBezTo>
                  <a:cubicBezTo>
                    <a:pt x="174" y="186"/>
                    <a:pt x="174" y="170"/>
                    <a:pt x="190" y="170"/>
                  </a:cubicBezTo>
                  <a:cubicBezTo>
                    <a:pt x="227" y="153"/>
                    <a:pt x="244" y="120"/>
                    <a:pt x="244" y="104"/>
                  </a:cubicBezTo>
                  <a:cubicBezTo>
                    <a:pt x="260" y="50"/>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
            <p:cNvSpPr/>
            <p:nvPr/>
          </p:nvSpPr>
          <p:spPr>
            <a:xfrm>
              <a:off x="4695600" y="2340575"/>
              <a:ext cx="6525" cy="4950"/>
            </a:xfrm>
            <a:custGeom>
              <a:avLst/>
              <a:gdLst/>
              <a:ahLst/>
              <a:cxnLst/>
              <a:rect l="l" t="t" r="r" b="b"/>
              <a:pathLst>
                <a:path w="261" h="198" extrusionOk="0">
                  <a:moveTo>
                    <a:pt x="170" y="1"/>
                  </a:moveTo>
                  <a:cubicBezTo>
                    <a:pt x="161" y="1"/>
                    <a:pt x="152" y="3"/>
                    <a:pt x="141" y="8"/>
                  </a:cubicBezTo>
                  <a:cubicBezTo>
                    <a:pt x="104" y="8"/>
                    <a:pt x="71" y="25"/>
                    <a:pt x="54" y="62"/>
                  </a:cubicBezTo>
                  <a:cubicBezTo>
                    <a:pt x="1" y="95"/>
                    <a:pt x="1" y="165"/>
                    <a:pt x="38" y="181"/>
                  </a:cubicBezTo>
                  <a:cubicBezTo>
                    <a:pt x="71" y="198"/>
                    <a:pt x="87" y="198"/>
                    <a:pt x="120" y="198"/>
                  </a:cubicBezTo>
                  <a:cubicBezTo>
                    <a:pt x="141" y="198"/>
                    <a:pt x="141" y="198"/>
                    <a:pt x="157" y="181"/>
                  </a:cubicBezTo>
                  <a:cubicBezTo>
                    <a:pt x="174" y="181"/>
                    <a:pt x="190" y="165"/>
                    <a:pt x="207" y="144"/>
                  </a:cubicBezTo>
                  <a:cubicBezTo>
                    <a:pt x="244" y="128"/>
                    <a:pt x="244" y="95"/>
                    <a:pt x="244" y="78"/>
                  </a:cubicBezTo>
                  <a:cubicBezTo>
                    <a:pt x="261" y="41"/>
                    <a:pt x="244" y="25"/>
                    <a:pt x="223" y="8"/>
                  </a:cubicBezTo>
                  <a:cubicBezTo>
                    <a:pt x="201" y="8"/>
                    <a:pt x="18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
            <p:cNvSpPr/>
            <p:nvPr/>
          </p:nvSpPr>
          <p:spPr>
            <a:xfrm>
              <a:off x="4721800" y="2271200"/>
              <a:ext cx="6500" cy="5175"/>
            </a:xfrm>
            <a:custGeom>
              <a:avLst/>
              <a:gdLst/>
              <a:ahLst/>
              <a:cxnLst/>
              <a:rect l="l" t="t" r="r" b="b"/>
              <a:pathLst>
                <a:path w="260" h="207" extrusionOk="0">
                  <a:moveTo>
                    <a:pt x="157" y="0"/>
                  </a:moveTo>
                  <a:cubicBezTo>
                    <a:pt x="140" y="0"/>
                    <a:pt x="103" y="17"/>
                    <a:pt x="70" y="33"/>
                  </a:cubicBezTo>
                  <a:cubicBezTo>
                    <a:pt x="37" y="54"/>
                    <a:pt x="21" y="87"/>
                    <a:pt x="21" y="103"/>
                  </a:cubicBezTo>
                  <a:cubicBezTo>
                    <a:pt x="0" y="136"/>
                    <a:pt x="0" y="157"/>
                    <a:pt x="21" y="173"/>
                  </a:cubicBezTo>
                  <a:cubicBezTo>
                    <a:pt x="37" y="190"/>
                    <a:pt x="54" y="206"/>
                    <a:pt x="87" y="206"/>
                  </a:cubicBezTo>
                  <a:cubicBezTo>
                    <a:pt x="103" y="206"/>
                    <a:pt x="140" y="206"/>
                    <a:pt x="157" y="190"/>
                  </a:cubicBezTo>
                  <a:cubicBezTo>
                    <a:pt x="157" y="190"/>
                    <a:pt x="173" y="190"/>
                    <a:pt x="173" y="173"/>
                  </a:cubicBezTo>
                  <a:cubicBezTo>
                    <a:pt x="206" y="157"/>
                    <a:pt x="227" y="136"/>
                    <a:pt x="243"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
            <p:cNvSpPr/>
            <p:nvPr/>
          </p:nvSpPr>
          <p:spPr>
            <a:xfrm>
              <a:off x="4723950" y="2283500"/>
              <a:ext cx="6525" cy="4925"/>
            </a:xfrm>
            <a:custGeom>
              <a:avLst/>
              <a:gdLst/>
              <a:ahLst/>
              <a:cxnLst/>
              <a:rect l="l" t="t" r="r" b="b"/>
              <a:pathLst>
                <a:path w="261" h="197" extrusionOk="0">
                  <a:moveTo>
                    <a:pt x="183" y="1"/>
                  </a:moveTo>
                  <a:cubicBezTo>
                    <a:pt x="140" y="1"/>
                    <a:pt x="91" y="19"/>
                    <a:pt x="54" y="57"/>
                  </a:cubicBezTo>
                  <a:cubicBezTo>
                    <a:pt x="1" y="94"/>
                    <a:pt x="1" y="160"/>
                    <a:pt x="38" y="180"/>
                  </a:cubicBezTo>
                  <a:cubicBezTo>
                    <a:pt x="71" y="197"/>
                    <a:pt x="87" y="197"/>
                    <a:pt x="120" y="197"/>
                  </a:cubicBezTo>
                  <a:cubicBezTo>
                    <a:pt x="141" y="197"/>
                    <a:pt x="157" y="197"/>
                    <a:pt x="157" y="180"/>
                  </a:cubicBezTo>
                  <a:cubicBezTo>
                    <a:pt x="174" y="180"/>
                    <a:pt x="190" y="160"/>
                    <a:pt x="207" y="143"/>
                  </a:cubicBezTo>
                  <a:cubicBezTo>
                    <a:pt x="260" y="110"/>
                    <a:pt x="260" y="40"/>
                    <a:pt x="223" y="7"/>
                  </a:cubicBezTo>
                  <a:cubicBezTo>
                    <a:pt x="211" y="3"/>
                    <a:pt x="19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
            <p:cNvSpPr/>
            <p:nvPr/>
          </p:nvSpPr>
          <p:spPr>
            <a:xfrm>
              <a:off x="4721800" y="2327875"/>
              <a:ext cx="6500" cy="4775"/>
            </a:xfrm>
            <a:custGeom>
              <a:avLst/>
              <a:gdLst/>
              <a:ahLst/>
              <a:cxnLst/>
              <a:rect l="l" t="t" r="r" b="b"/>
              <a:pathLst>
                <a:path w="260" h="191" extrusionOk="0">
                  <a:moveTo>
                    <a:pt x="173" y="1"/>
                  </a:moveTo>
                  <a:cubicBezTo>
                    <a:pt x="140" y="1"/>
                    <a:pt x="103" y="17"/>
                    <a:pt x="70" y="34"/>
                  </a:cubicBezTo>
                  <a:cubicBezTo>
                    <a:pt x="54" y="54"/>
                    <a:pt x="37" y="71"/>
                    <a:pt x="21" y="104"/>
                  </a:cubicBezTo>
                  <a:cubicBezTo>
                    <a:pt x="0" y="120"/>
                    <a:pt x="21" y="157"/>
                    <a:pt x="21" y="174"/>
                  </a:cubicBezTo>
                  <a:cubicBezTo>
                    <a:pt x="37" y="190"/>
                    <a:pt x="70" y="190"/>
                    <a:pt x="103" y="190"/>
                  </a:cubicBezTo>
                  <a:lnTo>
                    <a:pt x="157" y="190"/>
                  </a:lnTo>
                  <a:cubicBezTo>
                    <a:pt x="173" y="174"/>
                    <a:pt x="173" y="174"/>
                    <a:pt x="190" y="174"/>
                  </a:cubicBezTo>
                  <a:cubicBezTo>
                    <a:pt x="206" y="157"/>
                    <a:pt x="243" y="120"/>
                    <a:pt x="243" y="104"/>
                  </a:cubicBezTo>
                  <a:cubicBezTo>
                    <a:pt x="260" y="3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
            <p:cNvSpPr/>
            <p:nvPr/>
          </p:nvSpPr>
          <p:spPr>
            <a:xfrm>
              <a:off x="4685300" y="2362200"/>
              <a:ext cx="6100" cy="5075"/>
            </a:xfrm>
            <a:custGeom>
              <a:avLst/>
              <a:gdLst/>
              <a:ahLst/>
              <a:cxnLst/>
              <a:rect l="l" t="t" r="r" b="b"/>
              <a:pathLst>
                <a:path w="244" h="203" extrusionOk="0">
                  <a:moveTo>
                    <a:pt x="120" y="1"/>
                  </a:moveTo>
                  <a:cubicBezTo>
                    <a:pt x="87" y="21"/>
                    <a:pt x="54" y="38"/>
                    <a:pt x="38" y="54"/>
                  </a:cubicBezTo>
                  <a:cubicBezTo>
                    <a:pt x="17" y="71"/>
                    <a:pt x="1" y="104"/>
                    <a:pt x="1" y="124"/>
                  </a:cubicBezTo>
                  <a:cubicBezTo>
                    <a:pt x="1" y="157"/>
                    <a:pt x="1" y="174"/>
                    <a:pt x="17" y="190"/>
                  </a:cubicBezTo>
                  <a:cubicBezTo>
                    <a:pt x="36" y="199"/>
                    <a:pt x="49" y="203"/>
                    <a:pt x="62" y="203"/>
                  </a:cubicBezTo>
                  <a:cubicBezTo>
                    <a:pt x="75" y="203"/>
                    <a:pt x="87" y="199"/>
                    <a:pt x="104" y="190"/>
                  </a:cubicBezTo>
                  <a:lnTo>
                    <a:pt x="141" y="190"/>
                  </a:lnTo>
                  <a:cubicBezTo>
                    <a:pt x="157" y="174"/>
                    <a:pt x="174" y="174"/>
                    <a:pt x="190" y="157"/>
                  </a:cubicBezTo>
                  <a:cubicBezTo>
                    <a:pt x="244" y="104"/>
                    <a:pt x="244" y="38"/>
                    <a:pt x="207" y="21"/>
                  </a:cubicBezTo>
                  <a:cubicBezTo>
                    <a:pt x="174" y="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
            <p:cNvSpPr/>
            <p:nvPr/>
          </p:nvSpPr>
          <p:spPr>
            <a:xfrm>
              <a:off x="4681075" y="2386575"/>
              <a:ext cx="6000" cy="4825"/>
            </a:xfrm>
            <a:custGeom>
              <a:avLst/>
              <a:gdLst/>
              <a:ahLst/>
              <a:cxnLst/>
              <a:rect l="l" t="t" r="r" b="b"/>
              <a:pathLst>
                <a:path w="240" h="193" extrusionOk="0">
                  <a:moveTo>
                    <a:pt x="138" y="0"/>
                  </a:moveTo>
                  <a:cubicBezTo>
                    <a:pt x="120" y="0"/>
                    <a:pt x="102" y="3"/>
                    <a:pt x="83" y="7"/>
                  </a:cubicBezTo>
                  <a:cubicBezTo>
                    <a:pt x="50" y="23"/>
                    <a:pt x="17" y="56"/>
                    <a:pt x="0" y="77"/>
                  </a:cubicBezTo>
                  <a:lnTo>
                    <a:pt x="0" y="143"/>
                  </a:lnTo>
                  <a:cubicBezTo>
                    <a:pt x="0" y="159"/>
                    <a:pt x="17" y="180"/>
                    <a:pt x="33" y="180"/>
                  </a:cubicBezTo>
                  <a:cubicBezTo>
                    <a:pt x="50" y="188"/>
                    <a:pt x="67" y="192"/>
                    <a:pt x="85" y="192"/>
                  </a:cubicBezTo>
                  <a:cubicBezTo>
                    <a:pt x="103" y="192"/>
                    <a:pt x="120" y="188"/>
                    <a:pt x="137" y="180"/>
                  </a:cubicBezTo>
                  <a:cubicBezTo>
                    <a:pt x="207" y="143"/>
                    <a:pt x="240" y="94"/>
                    <a:pt x="223" y="40"/>
                  </a:cubicBezTo>
                  <a:cubicBezTo>
                    <a:pt x="223" y="16"/>
                    <a:pt x="186"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
            <p:cNvSpPr/>
            <p:nvPr/>
          </p:nvSpPr>
          <p:spPr>
            <a:xfrm>
              <a:off x="4693025" y="2388425"/>
              <a:ext cx="6525" cy="4800"/>
            </a:xfrm>
            <a:custGeom>
              <a:avLst/>
              <a:gdLst/>
              <a:ahLst/>
              <a:cxnLst/>
              <a:rect l="l" t="t" r="r" b="b"/>
              <a:pathLst>
                <a:path w="261" h="192" extrusionOk="0">
                  <a:moveTo>
                    <a:pt x="175" y="1"/>
                  </a:moveTo>
                  <a:cubicBezTo>
                    <a:pt x="153" y="1"/>
                    <a:pt x="129" y="6"/>
                    <a:pt x="104" y="20"/>
                  </a:cubicBezTo>
                  <a:cubicBezTo>
                    <a:pt x="38" y="36"/>
                    <a:pt x="1" y="106"/>
                    <a:pt x="17" y="139"/>
                  </a:cubicBezTo>
                  <a:cubicBezTo>
                    <a:pt x="31" y="171"/>
                    <a:pt x="56" y="191"/>
                    <a:pt x="91" y="191"/>
                  </a:cubicBezTo>
                  <a:cubicBezTo>
                    <a:pt x="111" y="191"/>
                    <a:pt x="133" y="185"/>
                    <a:pt x="157" y="172"/>
                  </a:cubicBezTo>
                  <a:cubicBezTo>
                    <a:pt x="223" y="156"/>
                    <a:pt x="260" y="85"/>
                    <a:pt x="244" y="53"/>
                  </a:cubicBezTo>
                  <a:cubicBezTo>
                    <a:pt x="244" y="20"/>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
            <p:cNvSpPr/>
            <p:nvPr/>
          </p:nvSpPr>
          <p:spPr>
            <a:xfrm>
              <a:off x="4729525" y="2292625"/>
              <a:ext cx="6500" cy="5175"/>
            </a:xfrm>
            <a:custGeom>
              <a:avLst/>
              <a:gdLst/>
              <a:ahLst/>
              <a:cxnLst/>
              <a:rect l="l" t="t" r="r" b="b"/>
              <a:pathLst>
                <a:path w="260" h="207" extrusionOk="0">
                  <a:moveTo>
                    <a:pt x="173" y="1"/>
                  </a:moveTo>
                  <a:cubicBezTo>
                    <a:pt x="140" y="1"/>
                    <a:pt x="103" y="21"/>
                    <a:pt x="87" y="38"/>
                  </a:cubicBezTo>
                  <a:cubicBezTo>
                    <a:pt x="54" y="54"/>
                    <a:pt x="37" y="87"/>
                    <a:pt x="21" y="104"/>
                  </a:cubicBezTo>
                  <a:cubicBezTo>
                    <a:pt x="0" y="157"/>
                    <a:pt x="37" y="207"/>
                    <a:pt x="103" y="207"/>
                  </a:cubicBezTo>
                  <a:cubicBezTo>
                    <a:pt x="124" y="207"/>
                    <a:pt x="140" y="207"/>
                    <a:pt x="157" y="190"/>
                  </a:cubicBezTo>
                  <a:cubicBezTo>
                    <a:pt x="173" y="190"/>
                    <a:pt x="173" y="174"/>
                    <a:pt x="190" y="174"/>
                  </a:cubicBezTo>
                  <a:cubicBezTo>
                    <a:pt x="206" y="157"/>
                    <a:pt x="243" y="141"/>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
            <p:cNvSpPr/>
            <p:nvPr/>
          </p:nvSpPr>
          <p:spPr>
            <a:xfrm>
              <a:off x="4675400" y="2375100"/>
              <a:ext cx="6100" cy="5175"/>
            </a:xfrm>
            <a:custGeom>
              <a:avLst/>
              <a:gdLst/>
              <a:ahLst/>
              <a:cxnLst/>
              <a:rect l="l" t="t" r="r" b="b"/>
              <a:pathLst>
                <a:path w="244" h="207" extrusionOk="0">
                  <a:moveTo>
                    <a:pt x="157" y="0"/>
                  </a:moveTo>
                  <a:cubicBezTo>
                    <a:pt x="141" y="0"/>
                    <a:pt x="104" y="21"/>
                    <a:pt x="87" y="37"/>
                  </a:cubicBezTo>
                  <a:cubicBezTo>
                    <a:pt x="54" y="54"/>
                    <a:pt x="21" y="70"/>
                    <a:pt x="21" y="103"/>
                  </a:cubicBezTo>
                  <a:cubicBezTo>
                    <a:pt x="1" y="157"/>
                    <a:pt x="38" y="206"/>
                    <a:pt x="87" y="206"/>
                  </a:cubicBezTo>
                  <a:cubicBezTo>
                    <a:pt x="104" y="206"/>
                    <a:pt x="124" y="206"/>
                    <a:pt x="141" y="190"/>
                  </a:cubicBezTo>
                  <a:lnTo>
                    <a:pt x="157" y="190"/>
                  </a:lnTo>
                  <a:lnTo>
                    <a:pt x="174" y="173"/>
                  </a:lnTo>
                  <a:cubicBezTo>
                    <a:pt x="207" y="157"/>
                    <a:pt x="227" y="140"/>
                    <a:pt x="244" y="103"/>
                  </a:cubicBezTo>
                  <a:cubicBezTo>
                    <a:pt x="244" y="87"/>
                    <a:pt x="244" y="54"/>
                    <a:pt x="227" y="37"/>
                  </a:cubicBezTo>
                  <a:cubicBezTo>
                    <a:pt x="227"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
            <p:cNvSpPr/>
            <p:nvPr/>
          </p:nvSpPr>
          <p:spPr>
            <a:xfrm>
              <a:off x="4667675" y="2442850"/>
              <a:ext cx="6100" cy="4925"/>
            </a:xfrm>
            <a:custGeom>
              <a:avLst/>
              <a:gdLst/>
              <a:ahLst/>
              <a:cxnLst/>
              <a:rect l="l" t="t" r="r" b="b"/>
              <a:pathLst>
                <a:path w="244" h="197" extrusionOk="0">
                  <a:moveTo>
                    <a:pt x="163" y="1"/>
                  </a:moveTo>
                  <a:cubicBezTo>
                    <a:pt x="121" y="1"/>
                    <a:pt x="74" y="16"/>
                    <a:pt x="38" y="40"/>
                  </a:cubicBezTo>
                  <a:cubicBezTo>
                    <a:pt x="21" y="73"/>
                    <a:pt x="0" y="94"/>
                    <a:pt x="0" y="127"/>
                  </a:cubicBezTo>
                  <a:cubicBezTo>
                    <a:pt x="0" y="143"/>
                    <a:pt x="0" y="160"/>
                    <a:pt x="38" y="176"/>
                  </a:cubicBezTo>
                  <a:cubicBezTo>
                    <a:pt x="54" y="197"/>
                    <a:pt x="87" y="197"/>
                    <a:pt x="104" y="197"/>
                  </a:cubicBezTo>
                  <a:cubicBezTo>
                    <a:pt x="124" y="197"/>
                    <a:pt x="141" y="176"/>
                    <a:pt x="141" y="176"/>
                  </a:cubicBezTo>
                  <a:cubicBezTo>
                    <a:pt x="157" y="176"/>
                    <a:pt x="174" y="160"/>
                    <a:pt x="190" y="143"/>
                  </a:cubicBezTo>
                  <a:cubicBezTo>
                    <a:pt x="244" y="94"/>
                    <a:pt x="244" y="40"/>
                    <a:pt x="207" y="7"/>
                  </a:cubicBezTo>
                  <a:cubicBezTo>
                    <a:pt x="193" y="3"/>
                    <a:pt x="179"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
            <p:cNvSpPr/>
            <p:nvPr/>
          </p:nvSpPr>
          <p:spPr>
            <a:xfrm>
              <a:off x="4690875" y="2373850"/>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53"/>
                    <a:pt x="37" y="207"/>
                    <a:pt x="87" y="207"/>
                  </a:cubicBezTo>
                  <a:cubicBezTo>
                    <a:pt x="103" y="207"/>
                    <a:pt x="140" y="207"/>
                    <a:pt x="157" y="190"/>
                  </a:cubicBezTo>
                  <a:cubicBezTo>
                    <a:pt x="157" y="190"/>
                    <a:pt x="173" y="190"/>
                    <a:pt x="190" y="174"/>
                  </a:cubicBezTo>
                  <a:cubicBezTo>
                    <a:pt x="206" y="153"/>
                    <a:pt x="227" y="137"/>
                    <a:pt x="243" y="104"/>
                  </a:cubicBez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
            <p:cNvSpPr/>
            <p:nvPr/>
          </p:nvSpPr>
          <p:spPr>
            <a:xfrm>
              <a:off x="4715800" y="2409925"/>
              <a:ext cx="6525" cy="5075"/>
            </a:xfrm>
            <a:custGeom>
              <a:avLst/>
              <a:gdLst/>
              <a:ahLst/>
              <a:cxnLst/>
              <a:rect l="l" t="t" r="r" b="b"/>
              <a:pathLst>
                <a:path w="261" h="203" extrusionOk="0">
                  <a:moveTo>
                    <a:pt x="137" y="1"/>
                  </a:moveTo>
                  <a:cubicBezTo>
                    <a:pt x="120" y="17"/>
                    <a:pt x="87" y="34"/>
                    <a:pt x="54" y="50"/>
                  </a:cubicBezTo>
                  <a:cubicBezTo>
                    <a:pt x="17" y="104"/>
                    <a:pt x="1" y="153"/>
                    <a:pt x="54" y="190"/>
                  </a:cubicBezTo>
                  <a:cubicBezTo>
                    <a:pt x="63" y="198"/>
                    <a:pt x="75" y="203"/>
                    <a:pt x="90" y="203"/>
                  </a:cubicBezTo>
                  <a:cubicBezTo>
                    <a:pt x="104" y="203"/>
                    <a:pt x="120" y="198"/>
                    <a:pt x="137" y="190"/>
                  </a:cubicBezTo>
                  <a:lnTo>
                    <a:pt x="158" y="190"/>
                  </a:lnTo>
                  <a:cubicBezTo>
                    <a:pt x="191" y="174"/>
                    <a:pt x="207" y="174"/>
                    <a:pt x="224" y="153"/>
                  </a:cubicBezTo>
                  <a:cubicBezTo>
                    <a:pt x="240" y="120"/>
                    <a:pt x="261" y="104"/>
                    <a:pt x="261" y="71"/>
                  </a:cubicBezTo>
                  <a:cubicBezTo>
                    <a:pt x="261" y="50"/>
                    <a:pt x="240" y="34"/>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
            <p:cNvSpPr/>
            <p:nvPr/>
          </p:nvSpPr>
          <p:spPr>
            <a:xfrm>
              <a:off x="4720150" y="2431600"/>
              <a:ext cx="6400" cy="4950"/>
            </a:xfrm>
            <a:custGeom>
              <a:avLst/>
              <a:gdLst/>
              <a:ahLst/>
              <a:cxnLst/>
              <a:rect l="l" t="t" r="r" b="b"/>
              <a:pathLst>
                <a:path w="256" h="198" extrusionOk="0">
                  <a:moveTo>
                    <a:pt x="196" y="1"/>
                  </a:moveTo>
                  <a:cubicBezTo>
                    <a:pt x="189" y="1"/>
                    <a:pt x="180" y="3"/>
                    <a:pt x="169" y="8"/>
                  </a:cubicBezTo>
                  <a:cubicBezTo>
                    <a:pt x="103" y="8"/>
                    <a:pt x="33" y="45"/>
                    <a:pt x="17" y="94"/>
                  </a:cubicBezTo>
                  <a:cubicBezTo>
                    <a:pt x="0" y="148"/>
                    <a:pt x="33" y="197"/>
                    <a:pt x="103" y="197"/>
                  </a:cubicBezTo>
                  <a:cubicBezTo>
                    <a:pt x="120" y="197"/>
                    <a:pt x="136" y="197"/>
                    <a:pt x="153" y="181"/>
                  </a:cubicBezTo>
                  <a:cubicBezTo>
                    <a:pt x="169" y="181"/>
                    <a:pt x="169" y="181"/>
                    <a:pt x="190" y="164"/>
                  </a:cubicBezTo>
                  <a:cubicBezTo>
                    <a:pt x="223" y="148"/>
                    <a:pt x="239" y="131"/>
                    <a:pt x="239" y="94"/>
                  </a:cubicBezTo>
                  <a:cubicBezTo>
                    <a:pt x="256" y="78"/>
                    <a:pt x="256" y="45"/>
                    <a:pt x="239" y="28"/>
                  </a:cubicBezTo>
                  <a:cubicBezTo>
                    <a:pt x="227" y="14"/>
                    <a:pt x="216"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
            <p:cNvSpPr/>
            <p:nvPr/>
          </p:nvSpPr>
          <p:spPr>
            <a:xfrm>
              <a:off x="4768175" y="2375700"/>
              <a:ext cx="6525" cy="5075"/>
            </a:xfrm>
            <a:custGeom>
              <a:avLst/>
              <a:gdLst/>
              <a:ahLst/>
              <a:cxnLst/>
              <a:rect l="l" t="t" r="r" b="b"/>
              <a:pathLst>
                <a:path w="261" h="203" extrusionOk="0">
                  <a:moveTo>
                    <a:pt x="161" y="1"/>
                  </a:moveTo>
                  <a:cubicBezTo>
                    <a:pt x="139" y="1"/>
                    <a:pt x="114" y="5"/>
                    <a:pt x="87" y="13"/>
                  </a:cubicBezTo>
                  <a:cubicBezTo>
                    <a:pt x="54" y="30"/>
                    <a:pt x="21" y="63"/>
                    <a:pt x="0" y="100"/>
                  </a:cubicBezTo>
                  <a:lnTo>
                    <a:pt x="0" y="149"/>
                  </a:lnTo>
                  <a:cubicBezTo>
                    <a:pt x="13" y="183"/>
                    <a:pt x="45" y="202"/>
                    <a:pt x="79" y="202"/>
                  </a:cubicBezTo>
                  <a:cubicBezTo>
                    <a:pt x="100" y="202"/>
                    <a:pt x="121" y="196"/>
                    <a:pt x="141" y="182"/>
                  </a:cubicBezTo>
                  <a:cubicBezTo>
                    <a:pt x="206" y="149"/>
                    <a:pt x="260" y="100"/>
                    <a:pt x="244" y="46"/>
                  </a:cubicBezTo>
                  <a:cubicBezTo>
                    <a:pt x="227" y="30"/>
                    <a:pt x="227" y="30"/>
                    <a:pt x="206" y="13"/>
                  </a:cubicBezTo>
                  <a:cubicBezTo>
                    <a:pt x="198" y="5"/>
                    <a:pt x="18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
            <p:cNvSpPr/>
            <p:nvPr/>
          </p:nvSpPr>
          <p:spPr>
            <a:xfrm>
              <a:off x="4769500" y="2385400"/>
              <a:ext cx="6425" cy="5225"/>
            </a:xfrm>
            <a:custGeom>
              <a:avLst/>
              <a:gdLst/>
              <a:ahLst/>
              <a:cxnLst/>
              <a:rect l="l" t="t" r="r" b="b"/>
              <a:pathLst>
                <a:path w="257" h="209" extrusionOk="0">
                  <a:moveTo>
                    <a:pt x="153" y="0"/>
                  </a:moveTo>
                  <a:cubicBezTo>
                    <a:pt x="137" y="0"/>
                    <a:pt x="120" y="21"/>
                    <a:pt x="104" y="21"/>
                  </a:cubicBezTo>
                  <a:cubicBezTo>
                    <a:pt x="34" y="54"/>
                    <a:pt x="1" y="103"/>
                    <a:pt x="17" y="157"/>
                  </a:cubicBezTo>
                  <a:cubicBezTo>
                    <a:pt x="17" y="189"/>
                    <a:pt x="47" y="209"/>
                    <a:pt x="85" y="209"/>
                  </a:cubicBezTo>
                  <a:cubicBezTo>
                    <a:pt x="106" y="209"/>
                    <a:pt x="130" y="203"/>
                    <a:pt x="153" y="190"/>
                  </a:cubicBezTo>
                  <a:cubicBezTo>
                    <a:pt x="174" y="190"/>
                    <a:pt x="191" y="174"/>
                    <a:pt x="207" y="157"/>
                  </a:cubicBezTo>
                  <a:cubicBezTo>
                    <a:pt x="240" y="124"/>
                    <a:pt x="257" y="87"/>
                    <a:pt x="240" y="54"/>
                  </a:cubicBezTo>
                  <a:cubicBezTo>
                    <a:pt x="240" y="21"/>
                    <a:pt x="207"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
            <p:cNvSpPr/>
            <p:nvPr/>
          </p:nvSpPr>
          <p:spPr>
            <a:xfrm>
              <a:off x="4774250" y="2443850"/>
              <a:ext cx="6425" cy="5175"/>
            </a:xfrm>
            <a:custGeom>
              <a:avLst/>
              <a:gdLst/>
              <a:ahLst/>
              <a:cxnLst/>
              <a:rect l="l" t="t" r="r" b="b"/>
              <a:pathLst>
                <a:path w="257" h="207" extrusionOk="0">
                  <a:moveTo>
                    <a:pt x="153" y="0"/>
                  </a:moveTo>
                  <a:cubicBezTo>
                    <a:pt x="120" y="0"/>
                    <a:pt x="87" y="17"/>
                    <a:pt x="67" y="33"/>
                  </a:cubicBezTo>
                  <a:cubicBezTo>
                    <a:pt x="34" y="54"/>
                    <a:pt x="17" y="70"/>
                    <a:pt x="1" y="103"/>
                  </a:cubicBezTo>
                  <a:cubicBezTo>
                    <a:pt x="1" y="120"/>
                    <a:pt x="1" y="157"/>
                    <a:pt x="17" y="173"/>
                  </a:cubicBezTo>
                  <a:cubicBezTo>
                    <a:pt x="34" y="190"/>
                    <a:pt x="50" y="206"/>
                    <a:pt x="87" y="206"/>
                  </a:cubicBezTo>
                  <a:cubicBezTo>
                    <a:pt x="104" y="206"/>
                    <a:pt x="120" y="190"/>
                    <a:pt x="137" y="190"/>
                  </a:cubicBezTo>
                  <a:cubicBezTo>
                    <a:pt x="153" y="173"/>
                    <a:pt x="153" y="173"/>
                    <a:pt x="170" y="173"/>
                  </a:cubicBezTo>
                  <a:cubicBezTo>
                    <a:pt x="207" y="157"/>
                    <a:pt x="223" y="120"/>
                    <a:pt x="223" y="103"/>
                  </a:cubicBezTo>
                  <a:cubicBezTo>
                    <a:pt x="256" y="54"/>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
            <p:cNvSpPr/>
            <p:nvPr/>
          </p:nvSpPr>
          <p:spPr>
            <a:xfrm>
              <a:off x="4778075" y="2409100"/>
              <a:ext cx="6500" cy="5175"/>
            </a:xfrm>
            <a:custGeom>
              <a:avLst/>
              <a:gdLst/>
              <a:ahLst/>
              <a:cxnLst/>
              <a:rect l="l" t="t" r="r" b="b"/>
              <a:pathLst>
                <a:path w="260" h="207" extrusionOk="0">
                  <a:moveTo>
                    <a:pt x="173" y="1"/>
                  </a:moveTo>
                  <a:cubicBezTo>
                    <a:pt x="157" y="1"/>
                    <a:pt x="120" y="17"/>
                    <a:pt x="103" y="34"/>
                  </a:cubicBezTo>
                  <a:cubicBezTo>
                    <a:pt x="70" y="50"/>
                    <a:pt x="37" y="67"/>
                    <a:pt x="17" y="104"/>
                  </a:cubicBezTo>
                  <a:cubicBezTo>
                    <a:pt x="0" y="153"/>
                    <a:pt x="37" y="207"/>
                    <a:pt x="103" y="207"/>
                  </a:cubicBezTo>
                  <a:cubicBezTo>
                    <a:pt x="120" y="207"/>
                    <a:pt x="140" y="207"/>
                    <a:pt x="140" y="186"/>
                  </a:cubicBezTo>
                  <a:lnTo>
                    <a:pt x="173" y="186"/>
                  </a:lnTo>
                  <a:lnTo>
                    <a:pt x="190" y="170"/>
                  </a:ln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
            <p:cNvSpPr/>
            <p:nvPr/>
          </p:nvSpPr>
          <p:spPr>
            <a:xfrm>
              <a:off x="4783225" y="2433125"/>
              <a:ext cx="6525" cy="4925"/>
            </a:xfrm>
            <a:custGeom>
              <a:avLst/>
              <a:gdLst/>
              <a:ahLst/>
              <a:cxnLst/>
              <a:rect l="l" t="t" r="r" b="b"/>
              <a:pathLst>
                <a:path w="261" h="197" extrusionOk="0">
                  <a:moveTo>
                    <a:pt x="173" y="0"/>
                  </a:moveTo>
                  <a:cubicBezTo>
                    <a:pt x="157" y="0"/>
                    <a:pt x="120" y="0"/>
                    <a:pt x="103" y="17"/>
                  </a:cubicBezTo>
                  <a:cubicBezTo>
                    <a:pt x="54" y="33"/>
                    <a:pt x="0" y="103"/>
                    <a:pt x="17" y="153"/>
                  </a:cubicBezTo>
                  <a:cubicBezTo>
                    <a:pt x="32" y="180"/>
                    <a:pt x="72" y="196"/>
                    <a:pt x="113" y="196"/>
                  </a:cubicBezTo>
                  <a:cubicBezTo>
                    <a:pt x="128" y="196"/>
                    <a:pt x="143" y="194"/>
                    <a:pt x="157" y="190"/>
                  </a:cubicBezTo>
                  <a:cubicBezTo>
                    <a:pt x="173" y="173"/>
                    <a:pt x="190" y="173"/>
                    <a:pt x="206" y="153"/>
                  </a:cubicBezTo>
                  <a:cubicBezTo>
                    <a:pt x="244" y="120"/>
                    <a:pt x="260" y="87"/>
                    <a:pt x="260" y="50"/>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
            <p:cNvSpPr/>
            <p:nvPr/>
          </p:nvSpPr>
          <p:spPr>
            <a:xfrm>
              <a:off x="4787950" y="2396225"/>
              <a:ext cx="6525" cy="5050"/>
            </a:xfrm>
            <a:custGeom>
              <a:avLst/>
              <a:gdLst/>
              <a:ahLst/>
              <a:cxnLst/>
              <a:rect l="l" t="t" r="r" b="b"/>
              <a:pathLst>
                <a:path w="261" h="202" extrusionOk="0">
                  <a:moveTo>
                    <a:pt x="137" y="0"/>
                  </a:moveTo>
                  <a:cubicBezTo>
                    <a:pt x="104" y="17"/>
                    <a:pt x="71" y="33"/>
                    <a:pt x="55" y="50"/>
                  </a:cubicBezTo>
                  <a:cubicBezTo>
                    <a:pt x="17" y="66"/>
                    <a:pt x="17" y="103"/>
                    <a:pt x="1" y="120"/>
                  </a:cubicBezTo>
                  <a:cubicBezTo>
                    <a:pt x="1" y="153"/>
                    <a:pt x="17" y="169"/>
                    <a:pt x="34" y="186"/>
                  </a:cubicBezTo>
                  <a:cubicBezTo>
                    <a:pt x="44" y="196"/>
                    <a:pt x="58" y="201"/>
                    <a:pt x="73" y="201"/>
                  </a:cubicBezTo>
                  <a:cubicBezTo>
                    <a:pt x="88" y="201"/>
                    <a:pt x="104" y="196"/>
                    <a:pt x="120" y="186"/>
                  </a:cubicBezTo>
                  <a:lnTo>
                    <a:pt x="158" y="186"/>
                  </a:lnTo>
                  <a:cubicBezTo>
                    <a:pt x="174" y="169"/>
                    <a:pt x="191" y="153"/>
                    <a:pt x="207" y="153"/>
                  </a:cubicBezTo>
                  <a:cubicBezTo>
                    <a:pt x="261" y="103"/>
                    <a:pt x="261" y="33"/>
                    <a:pt x="224" y="17"/>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
            <p:cNvSpPr/>
            <p:nvPr/>
          </p:nvSpPr>
          <p:spPr>
            <a:xfrm>
              <a:off x="4783625" y="2420225"/>
              <a:ext cx="6525" cy="5075"/>
            </a:xfrm>
            <a:custGeom>
              <a:avLst/>
              <a:gdLst/>
              <a:ahLst/>
              <a:cxnLst/>
              <a:rect l="l" t="t" r="r" b="b"/>
              <a:pathLst>
                <a:path w="261" h="203" extrusionOk="0">
                  <a:moveTo>
                    <a:pt x="171" y="0"/>
                  </a:moveTo>
                  <a:cubicBezTo>
                    <a:pt x="151" y="0"/>
                    <a:pt x="129" y="6"/>
                    <a:pt x="104" y="17"/>
                  </a:cubicBezTo>
                  <a:cubicBezTo>
                    <a:pt x="71" y="34"/>
                    <a:pt x="38" y="71"/>
                    <a:pt x="21" y="87"/>
                  </a:cubicBezTo>
                  <a:cubicBezTo>
                    <a:pt x="21" y="104"/>
                    <a:pt x="1" y="137"/>
                    <a:pt x="21" y="153"/>
                  </a:cubicBezTo>
                  <a:cubicBezTo>
                    <a:pt x="21" y="174"/>
                    <a:pt x="38" y="191"/>
                    <a:pt x="54" y="191"/>
                  </a:cubicBezTo>
                  <a:cubicBezTo>
                    <a:pt x="71" y="199"/>
                    <a:pt x="88" y="203"/>
                    <a:pt x="106" y="203"/>
                  </a:cubicBezTo>
                  <a:cubicBezTo>
                    <a:pt x="123" y="203"/>
                    <a:pt x="141" y="199"/>
                    <a:pt x="157" y="191"/>
                  </a:cubicBezTo>
                  <a:cubicBezTo>
                    <a:pt x="228" y="153"/>
                    <a:pt x="261" y="104"/>
                    <a:pt x="244" y="50"/>
                  </a:cubicBezTo>
                  <a:cubicBezTo>
                    <a:pt x="233" y="18"/>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
            <p:cNvSpPr/>
            <p:nvPr/>
          </p:nvSpPr>
          <p:spPr>
            <a:xfrm>
              <a:off x="4726525" y="2397875"/>
              <a:ext cx="6925" cy="5175"/>
            </a:xfrm>
            <a:custGeom>
              <a:avLst/>
              <a:gdLst/>
              <a:ahLst/>
              <a:cxnLst/>
              <a:rect l="l" t="t" r="r" b="b"/>
              <a:pathLst>
                <a:path w="277" h="207" extrusionOk="0">
                  <a:moveTo>
                    <a:pt x="174" y="0"/>
                  </a:moveTo>
                  <a:cubicBezTo>
                    <a:pt x="141" y="0"/>
                    <a:pt x="104" y="17"/>
                    <a:pt x="87" y="37"/>
                  </a:cubicBezTo>
                  <a:cubicBezTo>
                    <a:pt x="54" y="54"/>
                    <a:pt x="38" y="87"/>
                    <a:pt x="17" y="103"/>
                  </a:cubicBezTo>
                  <a:cubicBezTo>
                    <a:pt x="1" y="157"/>
                    <a:pt x="38" y="206"/>
                    <a:pt x="104" y="206"/>
                  </a:cubicBezTo>
                  <a:cubicBezTo>
                    <a:pt x="120" y="206"/>
                    <a:pt x="141" y="190"/>
                    <a:pt x="157" y="190"/>
                  </a:cubicBezTo>
                  <a:cubicBezTo>
                    <a:pt x="174" y="190"/>
                    <a:pt x="174" y="173"/>
                    <a:pt x="190" y="173"/>
                  </a:cubicBezTo>
                  <a:cubicBezTo>
                    <a:pt x="223" y="157"/>
                    <a:pt x="244" y="120"/>
                    <a:pt x="244"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
            <p:cNvSpPr/>
            <p:nvPr/>
          </p:nvSpPr>
          <p:spPr>
            <a:xfrm>
              <a:off x="4723950" y="2445575"/>
              <a:ext cx="6525" cy="5025"/>
            </a:xfrm>
            <a:custGeom>
              <a:avLst/>
              <a:gdLst/>
              <a:ahLst/>
              <a:cxnLst/>
              <a:rect l="l" t="t" r="r" b="b"/>
              <a:pathLst>
                <a:path w="261" h="201" extrusionOk="0">
                  <a:moveTo>
                    <a:pt x="175" y="0"/>
                  </a:moveTo>
                  <a:cubicBezTo>
                    <a:pt x="153" y="0"/>
                    <a:pt x="129" y="6"/>
                    <a:pt x="104" y="18"/>
                  </a:cubicBezTo>
                  <a:cubicBezTo>
                    <a:pt x="38" y="51"/>
                    <a:pt x="1" y="104"/>
                    <a:pt x="17" y="154"/>
                  </a:cubicBezTo>
                  <a:cubicBezTo>
                    <a:pt x="30" y="188"/>
                    <a:pt x="56" y="200"/>
                    <a:pt x="90" y="200"/>
                  </a:cubicBezTo>
                  <a:cubicBezTo>
                    <a:pt x="110" y="200"/>
                    <a:pt x="132" y="197"/>
                    <a:pt x="157" y="191"/>
                  </a:cubicBezTo>
                  <a:cubicBezTo>
                    <a:pt x="223" y="154"/>
                    <a:pt x="260" y="104"/>
                    <a:pt x="244" y="51"/>
                  </a:cubicBezTo>
                  <a:cubicBezTo>
                    <a:pt x="244" y="19"/>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
            <p:cNvSpPr/>
            <p:nvPr/>
          </p:nvSpPr>
          <p:spPr>
            <a:xfrm>
              <a:off x="4760450" y="2396625"/>
              <a:ext cx="6500" cy="5175"/>
            </a:xfrm>
            <a:custGeom>
              <a:avLst/>
              <a:gdLst/>
              <a:ahLst/>
              <a:cxnLst/>
              <a:rect l="l" t="t" r="r" b="b"/>
              <a:pathLst>
                <a:path w="260" h="207" extrusionOk="0">
                  <a:moveTo>
                    <a:pt x="173" y="1"/>
                  </a:moveTo>
                  <a:cubicBezTo>
                    <a:pt x="140" y="1"/>
                    <a:pt x="103" y="17"/>
                    <a:pt x="87" y="34"/>
                  </a:cubicBezTo>
                  <a:cubicBezTo>
                    <a:pt x="54" y="50"/>
                    <a:pt x="37" y="67"/>
                    <a:pt x="21" y="104"/>
                  </a:cubicBezTo>
                  <a:cubicBezTo>
                    <a:pt x="0" y="153"/>
                    <a:pt x="37" y="207"/>
                    <a:pt x="103" y="207"/>
                  </a:cubicBezTo>
                  <a:cubicBezTo>
                    <a:pt x="124" y="207"/>
                    <a:pt x="140" y="190"/>
                    <a:pt x="157" y="190"/>
                  </a:cubicBezTo>
                  <a:cubicBezTo>
                    <a:pt x="173" y="190"/>
                    <a:pt x="190" y="170"/>
                    <a:pt x="190" y="170"/>
                  </a:cubicBezTo>
                  <a:cubicBezTo>
                    <a:pt x="227" y="153"/>
                    <a:pt x="243" y="120"/>
                    <a:pt x="260" y="104"/>
                  </a:cubicBezTo>
                  <a:cubicBezTo>
                    <a:pt x="260" y="67"/>
                    <a:pt x="260" y="50"/>
                    <a:pt x="243" y="34"/>
                  </a:cubicBezTo>
                  <a:cubicBezTo>
                    <a:pt x="227"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
            <p:cNvSpPr/>
            <p:nvPr/>
          </p:nvSpPr>
          <p:spPr>
            <a:xfrm>
              <a:off x="4731675" y="2409925"/>
              <a:ext cx="6525" cy="4775"/>
            </a:xfrm>
            <a:custGeom>
              <a:avLst/>
              <a:gdLst/>
              <a:ahLst/>
              <a:cxnLst/>
              <a:rect l="l" t="t" r="r" b="b"/>
              <a:pathLst>
                <a:path w="261" h="191" extrusionOk="0">
                  <a:moveTo>
                    <a:pt x="174" y="1"/>
                  </a:moveTo>
                  <a:cubicBezTo>
                    <a:pt x="141" y="1"/>
                    <a:pt x="104" y="1"/>
                    <a:pt x="71" y="34"/>
                  </a:cubicBezTo>
                  <a:cubicBezTo>
                    <a:pt x="54" y="50"/>
                    <a:pt x="38" y="71"/>
                    <a:pt x="17" y="104"/>
                  </a:cubicBezTo>
                  <a:cubicBezTo>
                    <a:pt x="1" y="153"/>
                    <a:pt x="38" y="190"/>
                    <a:pt x="87" y="190"/>
                  </a:cubicBezTo>
                  <a:lnTo>
                    <a:pt x="157" y="190"/>
                  </a:lnTo>
                  <a:cubicBezTo>
                    <a:pt x="174" y="174"/>
                    <a:pt x="174" y="174"/>
                    <a:pt x="190" y="174"/>
                  </a:cubicBezTo>
                  <a:cubicBezTo>
                    <a:pt x="207" y="153"/>
                    <a:pt x="244" y="120"/>
                    <a:pt x="244" y="104"/>
                  </a:cubicBezTo>
                  <a:cubicBezTo>
                    <a:pt x="261" y="71"/>
                    <a:pt x="261"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
            <p:cNvSpPr/>
            <p:nvPr/>
          </p:nvSpPr>
          <p:spPr>
            <a:xfrm>
              <a:off x="4757875" y="2339950"/>
              <a:ext cx="6500" cy="4750"/>
            </a:xfrm>
            <a:custGeom>
              <a:avLst/>
              <a:gdLst/>
              <a:ahLst/>
              <a:cxnLst/>
              <a:rect l="l" t="t" r="r" b="b"/>
              <a:pathLst>
                <a:path w="260" h="190" extrusionOk="0">
                  <a:moveTo>
                    <a:pt x="173" y="0"/>
                  </a:moveTo>
                  <a:cubicBezTo>
                    <a:pt x="140" y="0"/>
                    <a:pt x="103" y="0"/>
                    <a:pt x="87" y="17"/>
                  </a:cubicBezTo>
                  <a:cubicBezTo>
                    <a:pt x="54" y="33"/>
                    <a:pt x="37" y="66"/>
                    <a:pt x="21" y="103"/>
                  </a:cubicBezTo>
                  <a:cubicBezTo>
                    <a:pt x="0" y="153"/>
                    <a:pt x="37" y="190"/>
                    <a:pt x="87" y="190"/>
                  </a:cubicBezTo>
                  <a:lnTo>
                    <a:pt x="140" y="190"/>
                  </a:lnTo>
                  <a:cubicBezTo>
                    <a:pt x="140" y="190"/>
                    <a:pt x="157" y="190"/>
                    <a:pt x="157" y="169"/>
                  </a:cubicBezTo>
                  <a:cubicBezTo>
                    <a:pt x="173" y="169"/>
                    <a:pt x="173" y="169"/>
                    <a:pt x="190" y="153"/>
                  </a:cubicBezTo>
                  <a:cubicBezTo>
                    <a:pt x="206" y="136"/>
                    <a:pt x="243" y="120"/>
                    <a:pt x="243" y="87"/>
                  </a:cubicBezTo>
                  <a:cubicBezTo>
                    <a:pt x="260" y="66"/>
                    <a:pt x="260" y="33"/>
                    <a:pt x="243" y="17"/>
                  </a:cubicBezTo>
                  <a:cubicBezTo>
                    <a:pt x="227" y="0"/>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
            <p:cNvSpPr/>
            <p:nvPr/>
          </p:nvSpPr>
          <p:spPr>
            <a:xfrm>
              <a:off x="4749725" y="2362200"/>
              <a:ext cx="6925" cy="4775"/>
            </a:xfrm>
            <a:custGeom>
              <a:avLst/>
              <a:gdLst/>
              <a:ahLst/>
              <a:cxnLst/>
              <a:rect l="l" t="t" r="r" b="b"/>
              <a:pathLst>
                <a:path w="277" h="191" extrusionOk="0">
                  <a:moveTo>
                    <a:pt x="173" y="1"/>
                  </a:moveTo>
                  <a:cubicBezTo>
                    <a:pt x="157" y="1"/>
                    <a:pt x="120" y="1"/>
                    <a:pt x="87" y="38"/>
                  </a:cubicBezTo>
                  <a:cubicBezTo>
                    <a:pt x="54" y="54"/>
                    <a:pt x="37" y="71"/>
                    <a:pt x="37" y="104"/>
                  </a:cubicBezTo>
                  <a:cubicBezTo>
                    <a:pt x="0" y="157"/>
                    <a:pt x="37" y="190"/>
                    <a:pt x="103" y="190"/>
                  </a:cubicBezTo>
                  <a:lnTo>
                    <a:pt x="173" y="190"/>
                  </a:lnTo>
                  <a:cubicBezTo>
                    <a:pt x="173" y="174"/>
                    <a:pt x="190" y="174"/>
                    <a:pt x="190" y="174"/>
                  </a:cubicBezTo>
                  <a:cubicBezTo>
                    <a:pt x="223" y="157"/>
                    <a:pt x="244" y="124"/>
                    <a:pt x="260" y="104"/>
                  </a:cubicBezTo>
                  <a:cubicBezTo>
                    <a:pt x="277" y="38"/>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
            <p:cNvSpPr/>
            <p:nvPr/>
          </p:nvSpPr>
          <p:spPr>
            <a:xfrm>
              <a:off x="4744150" y="2352800"/>
              <a:ext cx="6925" cy="5100"/>
            </a:xfrm>
            <a:custGeom>
              <a:avLst/>
              <a:gdLst/>
              <a:ahLst/>
              <a:cxnLst/>
              <a:rect l="l" t="t" r="r" b="b"/>
              <a:pathLst>
                <a:path w="277" h="204" extrusionOk="0">
                  <a:moveTo>
                    <a:pt x="173" y="1"/>
                  </a:moveTo>
                  <a:cubicBezTo>
                    <a:pt x="136" y="1"/>
                    <a:pt x="92" y="19"/>
                    <a:pt x="71" y="51"/>
                  </a:cubicBezTo>
                  <a:cubicBezTo>
                    <a:pt x="17" y="105"/>
                    <a:pt x="1" y="154"/>
                    <a:pt x="54" y="191"/>
                  </a:cubicBezTo>
                  <a:cubicBezTo>
                    <a:pt x="63" y="199"/>
                    <a:pt x="75" y="204"/>
                    <a:pt x="89" y="204"/>
                  </a:cubicBezTo>
                  <a:cubicBezTo>
                    <a:pt x="104" y="204"/>
                    <a:pt x="120" y="199"/>
                    <a:pt x="137" y="191"/>
                  </a:cubicBezTo>
                  <a:lnTo>
                    <a:pt x="174" y="191"/>
                  </a:lnTo>
                  <a:cubicBezTo>
                    <a:pt x="190" y="171"/>
                    <a:pt x="207" y="171"/>
                    <a:pt x="223" y="154"/>
                  </a:cubicBezTo>
                  <a:cubicBezTo>
                    <a:pt x="277" y="105"/>
                    <a:pt x="277" y="51"/>
                    <a:pt x="223" y="18"/>
                  </a:cubicBezTo>
                  <a:cubicBezTo>
                    <a:pt x="212" y="6"/>
                    <a:pt x="19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
            <p:cNvSpPr/>
            <p:nvPr/>
          </p:nvSpPr>
          <p:spPr>
            <a:xfrm>
              <a:off x="4770325" y="2431375"/>
              <a:ext cx="6525" cy="5175"/>
            </a:xfrm>
            <a:custGeom>
              <a:avLst/>
              <a:gdLst/>
              <a:ahLst/>
              <a:cxnLst/>
              <a:rect l="l" t="t" r="r" b="b"/>
              <a:pathLst>
                <a:path w="261" h="207" extrusionOk="0">
                  <a:moveTo>
                    <a:pt x="174" y="0"/>
                  </a:moveTo>
                  <a:cubicBezTo>
                    <a:pt x="141" y="0"/>
                    <a:pt x="104" y="17"/>
                    <a:pt x="87" y="37"/>
                  </a:cubicBezTo>
                  <a:cubicBezTo>
                    <a:pt x="55" y="54"/>
                    <a:pt x="38" y="87"/>
                    <a:pt x="17" y="103"/>
                  </a:cubicBezTo>
                  <a:cubicBezTo>
                    <a:pt x="1" y="157"/>
                    <a:pt x="38" y="206"/>
                    <a:pt x="104" y="206"/>
                  </a:cubicBezTo>
                  <a:cubicBezTo>
                    <a:pt x="120" y="206"/>
                    <a:pt x="141" y="206"/>
                    <a:pt x="158" y="190"/>
                  </a:cubicBezTo>
                  <a:cubicBezTo>
                    <a:pt x="174" y="190"/>
                    <a:pt x="174" y="190"/>
                    <a:pt x="191" y="173"/>
                  </a:cubicBezTo>
                  <a:cubicBezTo>
                    <a:pt x="207" y="157"/>
                    <a:pt x="244" y="140"/>
                    <a:pt x="244" y="103"/>
                  </a:cubicBezTo>
                  <a:cubicBezTo>
                    <a:pt x="261" y="54"/>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
            <p:cNvSpPr/>
            <p:nvPr/>
          </p:nvSpPr>
          <p:spPr>
            <a:xfrm>
              <a:off x="4831775" y="2397850"/>
              <a:ext cx="6500" cy="4950"/>
            </a:xfrm>
            <a:custGeom>
              <a:avLst/>
              <a:gdLst/>
              <a:ahLst/>
              <a:cxnLst/>
              <a:rect l="l" t="t" r="r" b="b"/>
              <a:pathLst>
                <a:path w="260" h="198" extrusionOk="0">
                  <a:moveTo>
                    <a:pt x="168" y="1"/>
                  </a:moveTo>
                  <a:cubicBezTo>
                    <a:pt x="150" y="1"/>
                    <a:pt x="128" y="6"/>
                    <a:pt x="103" y="18"/>
                  </a:cubicBezTo>
                  <a:cubicBezTo>
                    <a:pt x="33" y="38"/>
                    <a:pt x="0" y="104"/>
                    <a:pt x="17" y="158"/>
                  </a:cubicBezTo>
                  <a:cubicBezTo>
                    <a:pt x="17" y="182"/>
                    <a:pt x="54" y="197"/>
                    <a:pt x="102" y="197"/>
                  </a:cubicBezTo>
                  <a:cubicBezTo>
                    <a:pt x="119" y="197"/>
                    <a:pt x="138" y="195"/>
                    <a:pt x="157" y="191"/>
                  </a:cubicBezTo>
                  <a:cubicBezTo>
                    <a:pt x="223" y="158"/>
                    <a:pt x="260" y="104"/>
                    <a:pt x="239" y="55"/>
                  </a:cubicBezTo>
                  <a:cubicBezTo>
                    <a:pt x="229" y="20"/>
                    <a:pt x="204"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
            <p:cNvSpPr/>
            <p:nvPr/>
          </p:nvSpPr>
          <p:spPr>
            <a:xfrm>
              <a:off x="4826200" y="2420750"/>
              <a:ext cx="6925" cy="5075"/>
            </a:xfrm>
            <a:custGeom>
              <a:avLst/>
              <a:gdLst/>
              <a:ahLst/>
              <a:cxnLst/>
              <a:rect l="l" t="t" r="r" b="b"/>
              <a:pathLst>
                <a:path w="277" h="203" extrusionOk="0">
                  <a:moveTo>
                    <a:pt x="190" y="0"/>
                  </a:moveTo>
                  <a:cubicBezTo>
                    <a:pt x="177" y="0"/>
                    <a:pt x="163" y="5"/>
                    <a:pt x="153" y="13"/>
                  </a:cubicBezTo>
                  <a:cubicBezTo>
                    <a:pt x="120" y="13"/>
                    <a:pt x="87" y="29"/>
                    <a:pt x="71" y="50"/>
                  </a:cubicBezTo>
                  <a:cubicBezTo>
                    <a:pt x="17" y="99"/>
                    <a:pt x="1" y="170"/>
                    <a:pt x="50" y="186"/>
                  </a:cubicBezTo>
                  <a:cubicBezTo>
                    <a:pt x="71" y="203"/>
                    <a:pt x="104" y="203"/>
                    <a:pt x="137" y="203"/>
                  </a:cubicBezTo>
                  <a:cubicBezTo>
                    <a:pt x="137" y="203"/>
                    <a:pt x="153" y="186"/>
                    <a:pt x="174" y="186"/>
                  </a:cubicBezTo>
                  <a:cubicBezTo>
                    <a:pt x="190" y="186"/>
                    <a:pt x="207" y="170"/>
                    <a:pt x="223" y="153"/>
                  </a:cubicBezTo>
                  <a:cubicBezTo>
                    <a:pt x="277" y="99"/>
                    <a:pt x="277" y="50"/>
                    <a:pt x="223" y="13"/>
                  </a:cubicBezTo>
                  <a:cubicBezTo>
                    <a:pt x="215" y="5"/>
                    <a:pt x="203"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
            <p:cNvSpPr/>
            <p:nvPr/>
          </p:nvSpPr>
          <p:spPr>
            <a:xfrm>
              <a:off x="4816725" y="2397875"/>
              <a:ext cx="6500" cy="5175"/>
            </a:xfrm>
            <a:custGeom>
              <a:avLst/>
              <a:gdLst/>
              <a:ahLst/>
              <a:cxnLst/>
              <a:rect l="l" t="t" r="r" b="b"/>
              <a:pathLst>
                <a:path w="260" h="207" extrusionOk="0">
                  <a:moveTo>
                    <a:pt x="173" y="0"/>
                  </a:moveTo>
                  <a:cubicBezTo>
                    <a:pt x="140" y="0"/>
                    <a:pt x="103" y="17"/>
                    <a:pt x="70" y="37"/>
                  </a:cubicBezTo>
                  <a:cubicBezTo>
                    <a:pt x="54" y="54"/>
                    <a:pt x="37" y="70"/>
                    <a:pt x="17" y="103"/>
                  </a:cubicBezTo>
                  <a:cubicBezTo>
                    <a:pt x="0" y="157"/>
                    <a:pt x="37" y="206"/>
                    <a:pt x="87" y="206"/>
                  </a:cubicBezTo>
                  <a:cubicBezTo>
                    <a:pt x="120" y="190"/>
                    <a:pt x="140" y="190"/>
                    <a:pt x="157" y="190"/>
                  </a:cubicBezTo>
                  <a:cubicBezTo>
                    <a:pt x="173" y="173"/>
                    <a:pt x="173" y="173"/>
                    <a:pt x="190" y="173"/>
                  </a:cubicBezTo>
                  <a:cubicBezTo>
                    <a:pt x="206" y="157"/>
                    <a:pt x="243" y="120"/>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
            <p:cNvSpPr/>
            <p:nvPr/>
          </p:nvSpPr>
          <p:spPr>
            <a:xfrm>
              <a:off x="4821875" y="2409525"/>
              <a:ext cx="6925" cy="4750"/>
            </a:xfrm>
            <a:custGeom>
              <a:avLst/>
              <a:gdLst/>
              <a:ahLst/>
              <a:cxnLst/>
              <a:rect l="l" t="t" r="r" b="b"/>
              <a:pathLst>
                <a:path w="277" h="190" extrusionOk="0">
                  <a:moveTo>
                    <a:pt x="174" y="0"/>
                  </a:moveTo>
                  <a:cubicBezTo>
                    <a:pt x="141" y="0"/>
                    <a:pt x="120" y="0"/>
                    <a:pt x="87" y="17"/>
                  </a:cubicBezTo>
                  <a:cubicBezTo>
                    <a:pt x="54" y="33"/>
                    <a:pt x="37" y="66"/>
                    <a:pt x="17" y="87"/>
                  </a:cubicBezTo>
                  <a:cubicBezTo>
                    <a:pt x="0" y="153"/>
                    <a:pt x="37" y="190"/>
                    <a:pt x="103" y="190"/>
                  </a:cubicBezTo>
                  <a:cubicBezTo>
                    <a:pt x="120" y="190"/>
                    <a:pt x="141" y="190"/>
                    <a:pt x="157" y="169"/>
                  </a:cubicBezTo>
                  <a:cubicBezTo>
                    <a:pt x="174" y="169"/>
                    <a:pt x="190" y="169"/>
                    <a:pt x="190" y="153"/>
                  </a:cubicBezTo>
                  <a:cubicBezTo>
                    <a:pt x="223" y="136"/>
                    <a:pt x="244" y="120"/>
                    <a:pt x="260"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
            <p:cNvSpPr/>
            <p:nvPr/>
          </p:nvSpPr>
          <p:spPr>
            <a:xfrm>
              <a:off x="4838250" y="2351075"/>
              <a:ext cx="6025" cy="4775"/>
            </a:xfrm>
            <a:custGeom>
              <a:avLst/>
              <a:gdLst/>
              <a:ahLst/>
              <a:cxnLst/>
              <a:rect l="l" t="t" r="r" b="b"/>
              <a:pathLst>
                <a:path w="241" h="191" extrusionOk="0">
                  <a:moveTo>
                    <a:pt x="137" y="0"/>
                  </a:moveTo>
                  <a:cubicBezTo>
                    <a:pt x="104" y="0"/>
                    <a:pt x="67" y="17"/>
                    <a:pt x="50" y="54"/>
                  </a:cubicBezTo>
                  <a:cubicBezTo>
                    <a:pt x="1" y="87"/>
                    <a:pt x="1" y="157"/>
                    <a:pt x="34" y="174"/>
                  </a:cubicBezTo>
                  <a:cubicBezTo>
                    <a:pt x="67" y="190"/>
                    <a:pt x="83" y="190"/>
                    <a:pt x="120" y="190"/>
                  </a:cubicBezTo>
                  <a:cubicBezTo>
                    <a:pt x="137" y="190"/>
                    <a:pt x="137" y="190"/>
                    <a:pt x="153" y="174"/>
                  </a:cubicBezTo>
                  <a:cubicBezTo>
                    <a:pt x="170" y="174"/>
                    <a:pt x="186" y="157"/>
                    <a:pt x="207" y="136"/>
                  </a:cubicBezTo>
                  <a:cubicBezTo>
                    <a:pt x="224" y="120"/>
                    <a:pt x="240" y="87"/>
                    <a:pt x="240" y="71"/>
                  </a:cubicBezTo>
                  <a:cubicBezTo>
                    <a:pt x="240" y="33"/>
                    <a:pt x="240" y="17"/>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
            <p:cNvSpPr/>
            <p:nvPr/>
          </p:nvSpPr>
          <p:spPr>
            <a:xfrm>
              <a:off x="4832175" y="2386325"/>
              <a:ext cx="6525" cy="4775"/>
            </a:xfrm>
            <a:custGeom>
              <a:avLst/>
              <a:gdLst/>
              <a:ahLst/>
              <a:cxnLst/>
              <a:rect l="l" t="t" r="r" b="b"/>
              <a:pathLst>
                <a:path w="261" h="191" extrusionOk="0">
                  <a:moveTo>
                    <a:pt x="174" y="0"/>
                  </a:moveTo>
                  <a:cubicBezTo>
                    <a:pt x="141" y="0"/>
                    <a:pt x="104" y="0"/>
                    <a:pt x="71" y="17"/>
                  </a:cubicBezTo>
                  <a:cubicBezTo>
                    <a:pt x="54" y="50"/>
                    <a:pt x="17" y="66"/>
                    <a:pt x="17" y="104"/>
                  </a:cubicBezTo>
                  <a:cubicBezTo>
                    <a:pt x="1" y="153"/>
                    <a:pt x="38" y="190"/>
                    <a:pt x="87" y="190"/>
                  </a:cubicBezTo>
                  <a:cubicBezTo>
                    <a:pt x="120" y="190"/>
                    <a:pt x="141" y="190"/>
                    <a:pt x="157" y="169"/>
                  </a:cubicBezTo>
                  <a:lnTo>
                    <a:pt x="190" y="169"/>
                  </a:lnTo>
                  <a:cubicBezTo>
                    <a:pt x="207" y="137"/>
                    <a:pt x="244" y="120"/>
                    <a:pt x="244" y="87"/>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
            <p:cNvSpPr/>
            <p:nvPr/>
          </p:nvSpPr>
          <p:spPr>
            <a:xfrm>
              <a:off x="4832600" y="2371675"/>
              <a:ext cx="6500" cy="5100"/>
            </a:xfrm>
            <a:custGeom>
              <a:avLst/>
              <a:gdLst/>
              <a:ahLst/>
              <a:cxnLst/>
              <a:rect l="l" t="t" r="r" b="b"/>
              <a:pathLst>
                <a:path w="260" h="204" extrusionOk="0">
                  <a:moveTo>
                    <a:pt x="157" y="1"/>
                  </a:moveTo>
                  <a:cubicBezTo>
                    <a:pt x="119" y="1"/>
                    <a:pt x="75" y="20"/>
                    <a:pt x="54" y="55"/>
                  </a:cubicBezTo>
                  <a:cubicBezTo>
                    <a:pt x="21" y="71"/>
                    <a:pt x="0" y="104"/>
                    <a:pt x="0" y="121"/>
                  </a:cubicBezTo>
                  <a:cubicBezTo>
                    <a:pt x="0" y="158"/>
                    <a:pt x="21" y="174"/>
                    <a:pt x="37" y="191"/>
                  </a:cubicBezTo>
                  <a:cubicBezTo>
                    <a:pt x="45" y="199"/>
                    <a:pt x="58" y="203"/>
                    <a:pt x="73" y="203"/>
                  </a:cubicBezTo>
                  <a:cubicBezTo>
                    <a:pt x="88" y="203"/>
                    <a:pt x="105" y="199"/>
                    <a:pt x="124" y="191"/>
                  </a:cubicBezTo>
                  <a:lnTo>
                    <a:pt x="157" y="191"/>
                  </a:lnTo>
                  <a:cubicBezTo>
                    <a:pt x="173" y="174"/>
                    <a:pt x="190" y="174"/>
                    <a:pt x="206" y="158"/>
                  </a:cubicBezTo>
                  <a:cubicBezTo>
                    <a:pt x="260" y="104"/>
                    <a:pt x="260" y="34"/>
                    <a:pt x="206" y="17"/>
                  </a:cubicBezTo>
                  <a:cubicBezTo>
                    <a:pt x="195" y="6"/>
                    <a:pt x="17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
            <p:cNvSpPr/>
            <p:nvPr/>
          </p:nvSpPr>
          <p:spPr>
            <a:xfrm>
              <a:off x="4798675" y="2432700"/>
              <a:ext cx="6525" cy="4950"/>
            </a:xfrm>
            <a:custGeom>
              <a:avLst/>
              <a:gdLst/>
              <a:ahLst/>
              <a:cxnLst/>
              <a:rect l="l" t="t" r="r" b="b"/>
              <a:pathLst>
                <a:path w="261" h="198" extrusionOk="0">
                  <a:moveTo>
                    <a:pt x="141" y="1"/>
                  </a:moveTo>
                  <a:cubicBezTo>
                    <a:pt x="104" y="17"/>
                    <a:pt x="71" y="34"/>
                    <a:pt x="54" y="50"/>
                  </a:cubicBezTo>
                  <a:cubicBezTo>
                    <a:pt x="1" y="104"/>
                    <a:pt x="1" y="153"/>
                    <a:pt x="38" y="190"/>
                  </a:cubicBezTo>
                  <a:cubicBezTo>
                    <a:pt x="60" y="190"/>
                    <a:pt x="74" y="198"/>
                    <a:pt x="92" y="198"/>
                  </a:cubicBezTo>
                  <a:cubicBezTo>
                    <a:pt x="100" y="198"/>
                    <a:pt x="109" y="196"/>
                    <a:pt x="120" y="190"/>
                  </a:cubicBezTo>
                  <a:lnTo>
                    <a:pt x="157" y="190"/>
                  </a:lnTo>
                  <a:cubicBezTo>
                    <a:pt x="174" y="170"/>
                    <a:pt x="190" y="153"/>
                    <a:pt x="207" y="153"/>
                  </a:cubicBezTo>
                  <a:cubicBezTo>
                    <a:pt x="244" y="120"/>
                    <a:pt x="244" y="104"/>
                    <a:pt x="260" y="67"/>
                  </a:cubicBezTo>
                  <a:cubicBezTo>
                    <a:pt x="260" y="50"/>
                    <a:pt x="244" y="17"/>
                    <a:pt x="223" y="17"/>
                  </a:cubicBezTo>
                  <a:cubicBezTo>
                    <a:pt x="190"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
            <p:cNvSpPr/>
            <p:nvPr/>
          </p:nvSpPr>
          <p:spPr>
            <a:xfrm>
              <a:off x="4793525" y="2407775"/>
              <a:ext cx="6925" cy="5175"/>
            </a:xfrm>
            <a:custGeom>
              <a:avLst/>
              <a:gdLst/>
              <a:ahLst/>
              <a:cxnLst/>
              <a:rect l="l" t="t" r="r" b="b"/>
              <a:pathLst>
                <a:path w="277" h="207" extrusionOk="0">
                  <a:moveTo>
                    <a:pt x="174" y="0"/>
                  </a:moveTo>
                  <a:cubicBezTo>
                    <a:pt x="157" y="0"/>
                    <a:pt x="120" y="17"/>
                    <a:pt x="87" y="33"/>
                  </a:cubicBezTo>
                  <a:cubicBezTo>
                    <a:pt x="54" y="54"/>
                    <a:pt x="38" y="87"/>
                    <a:pt x="38" y="103"/>
                  </a:cubicBezTo>
                  <a:cubicBezTo>
                    <a:pt x="1" y="157"/>
                    <a:pt x="38" y="206"/>
                    <a:pt x="104" y="206"/>
                  </a:cubicBezTo>
                  <a:cubicBezTo>
                    <a:pt x="120" y="206"/>
                    <a:pt x="141" y="190"/>
                    <a:pt x="174" y="190"/>
                  </a:cubicBezTo>
                  <a:lnTo>
                    <a:pt x="190" y="173"/>
                  </a:lnTo>
                  <a:cubicBezTo>
                    <a:pt x="223" y="157"/>
                    <a:pt x="244" y="136"/>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
            <p:cNvSpPr/>
            <p:nvPr/>
          </p:nvSpPr>
          <p:spPr>
            <a:xfrm>
              <a:off x="4793525" y="2467025"/>
              <a:ext cx="6100" cy="5200"/>
            </a:xfrm>
            <a:custGeom>
              <a:avLst/>
              <a:gdLst/>
              <a:ahLst/>
              <a:cxnLst/>
              <a:rect l="l" t="t" r="r" b="b"/>
              <a:pathLst>
                <a:path w="244" h="208" extrusionOk="0">
                  <a:moveTo>
                    <a:pt x="157" y="1"/>
                  </a:moveTo>
                  <a:cubicBezTo>
                    <a:pt x="141" y="1"/>
                    <a:pt x="120" y="17"/>
                    <a:pt x="104" y="17"/>
                  </a:cubicBezTo>
                  <a:cubicBezTo>
                    <a:pt x="38" y="54"/>
                    <a:pt x="1" y="104"/>
                    <a:pt x="1" y="157"/>
                  </a:cubicBezTo>
                  <a:cubicBezTo>
                    <a:pt x="11" y="189"/>
                    <a:pt x="44" y="207"/>
                    <a:pt x="85" y="207"/>
                  </a:cubicBezTo>
                  <a:cubicBezTo>
                    <a:pt x="108" y="207"/>
                    <a:pt x="132" y="202"/>
                    <a:pt x="157" y="190"/>
                  </a:cubicBezTo>
                  <a:cubicBezTo>
                    <a:pt x="174" y="190"/>
                    <a:pt x="190" y="174"/>
                    <a:pt x="190" y="157"/>
                  </a:cubicBezTo>
                  <a:cubicBezTo>
                    <a:pt x="223" y="120"/>
                    <a:pt x="244" y="87"/>
                    <a:pt x="244" y="5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
            <p:cNvSpPr/>
            <p:nvPr/>
          </p:nvSpPr>
          <p:spPr>
            <a:xfrm>
              <a:off x="4803825" y="2443850"/>
              <a:ext cx="6525" cy="5175"/>
            </a:xfrm>
            <a:custGeom>
              <a:avLst/>
              <a:gdLst/>
              <a:ahLst/>
              <a:cxnLst/>
              <a:rect l="l" t="t" r="r" b="b"/>
              <a:pathLst>
                <a:path w="261" h="207" extrusionOk="0">
                  <a:moveTo>
                    <a:pt x="158" y="0"/>
                  </a:moveTo>
                  <a:cubicBezTo>
                    <a:pt x="120" y="0"/>
                    <a:pt x="87" y="17"/>
                    <a:pt x="71" y="33"/>
                  </a:cubicBezTo>
                  <a:cubicBezTo>
                    <a:pt x="38" y="54"/>
                    <a:pt x="17" y="87"/>
                    <a:pt x="1" y="103"/>
                  </a:cubicBezTo>
                  <a:cubicBezTo>
                    <a:pt x="1" y="136"/>
                    <a:pt x="1" y="157"/>
                    <a:pt x="17" y="173"/>
                  </a:cubicBezTo>
                  <a:cubicBezTo>
                    <a:pt x="17" y="190"/>
                    <a:pt x="54" y="206"/>
                    <a:pt x="87" y="206"/>
                  </a:cubicBezTo>
                  <a:cubicBezTo>
                    <a:pt x="104" y="206"/>
                    <a:pt x="120" y="206"/>
                    <a:pt x="141" y="190"/>
                  </a:cubicBezTo>
                  <a:cubicBezTo>
                    <a:pt x="158" y="190"/>
                    <a:pt x="158" y="173"/>
                    <a:pt x="174" y="173"/>
                  </a:cubicBezTo>
                  <a:cubicBezTo>
                    <a:pt x="207" y="157"/>
                    <a:pt x="223" y="136"/>
                    <a:pt x="223" y="103"/>
                  </a:cubicBezTo>
                  <a:cubicBezTo>
                    <a:pt x="261" y="54"/>
                    <a:pt x="223"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
            <p:cNvSpPr/>
            <p:nvPr/>
          </p:nvSpPr>
          <p:spPr>
            <a:xfrm>
              <a:off x="4811975" y="2420625"/>
              <a:ext cx="6925" cy="5025"/>
            </a:xfrm>
            <a:custGeom>
              <a:avLst/>
              <a:gdLst/>
              <a:ahLst/>
              <a:cxnLst/>
              <a:rect l="l" t="t" r="r" b="b"/>
              <a:pathLst>
                <a:path w="277" h="201" extrusionOk="0">
                  <a:moveTo>
                    <a:pt x="180" y="1"/>
                  </a:moveTo>
                  <a:cubicBezTo>
                    <a:pt x="161" y="1"/>
                    <a:pt x="141" y="6"/>
                    <a:pt x="124" y="18"/>
                  </a:cubicBezTo>
                  <a:cubicBezTo>
                    <a:pt x="54" y="55"/>
                    <a:pt x="1" y="104"/>
                    <a:pt x="21" y="158"/>
                  </a:cubicBezTo>
                  <a:cubicBezTo>
                    <a:pt x="32" y="189"/>
                    <a:pt x="62" y="201"/>
                    <a:pt x="96" y="201"/>
                  </a:cubicBezTo>
                  <a:cubicBezTo>
                    <a:pt x="116" y="201"/>
                    <a:pt x="138" y="197"/>
                    <a:pt x="157" y="191"/>
                  </a:cubicBezTo>
                  <a:cubicBezTo>
                    <a:pt x="227" y="158"/>
                    <a:pt x="277" y="104"/>
                    <a:pt x="260"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
            <p:cNvSpPr/>
            <p:nvPr/>
          </p:nvSpPr>
          <p:spPr>
            <a:xfrm>
              <a:off x="4811575" y="2433125"/>
              <a:ext cx="6500" cy="4750"/>
            </a:xfrm>
            <a:custGeom>
              <a:avLst/>
              <a:gdLst/>
              <a:ahLst/>
              <a:cxnLst/>
              <a:rect l="l" t="t" r="r" b="b"/>
              <a:pathLst>
                <a:path w="260" h="190" extrusionOk="0">
                  <a:moveTo>
                    <a:pt x="173" y="0"/>
                  </a:moveTo>
                  <a:cubicBezTo>
                    <a:pt x="140" y="0"/>
                    <a:pt x="103" y="0"/>
                    <a:pt x="87" y="33"/>
                  </a:cubicBezTo>
                  <a:cubicBezTo>
                    <a:pt x="54" y="50"/>
                    <a:pt x="37" y="70"/>
                    <a:pt x="17" y="103"/>
                  </a:cubicBezTo>
                  <a:cubicBezTo>
                    <a:pt x="0" y="120"/>
                    <a:pt x="17" y="153"/>
                    <a:pt x="37" y="173"/>
                  </a:cubicBezTo>
                  <a:cubicBezTo>
                    <a:pt x="54" y="190"/>
                    <a:pt x="70" y="190"/>
                    <a:pt x="103" y="190"/>
                  </a:cubicBezTo>
                  <a:cubicBezTo>
                    <a:pt x="120" y="190"/>
                    <a:pt x="140" y="190"/>
                    <a:pt x="157" y="173"/>
                  </a:cubicBezTo>
                  <a:cubicBezTo>
                    <a:pt x="190" y="153"/>
                    <a:pt x="243" y="136"/>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
            <p:cNvSpPr/>
            <p:nvPr/>
          </p:nvSpPr>
          <p:spPr>
            <a:xfrm>
              <a:off x="4806825" y="2454900"/>
              <a:ext cx="6825" cy="4825"/>
            </a:xfrm>
            <a:custGeom>
              <a:avLst/>
              <a:gdLst/>
              <a:ahLst/>
              <a:cxnLst/>
              <a:rect l="l" t="t" r="r" b="b"/>
              <a:pathLst>
                <a:path w="273" h="193" extrusionOk="0">
                  <a:moveTo>
                    <a:pt x="198" y="0"/>
                  </a:moveTo>
                  <a:cubicBezTo>
                    <a:pt x="191" y="0"/>
                    <a:pt x="182" y="1"/>
                    <a:pt x="174" y="3"/>
                  </a:cubicBezTo>
                  <a:cubicBezTo>
                    <a:pt x="141" y="3"/>
                    <a:pt x="103" y="3"/>
                    <a:pt x="87" y="24"/>
                  </a:cubicBezTo>
                  <a:cubicBezTo>
                    <a:pt x="54" y="40"/>
                    <a:pt x="38" y="73"/>
                    <a:pt x="21" y="90"/>
                  </a:cubicBezTo>
                  <a:cubicBezTo>
                    <a:pt x="0" y="143"/>
                    <a:pt x="38" y="193"/>
                    <a:pt x="103" y="193"/>
                  </a:cubicBezTo>
                  <a:cubicBezTo>
                    <a:pt x="124" y="193"/>
                    <a:pt x="141" y="193"/>
                    <a:pt x="157" y="176"/>
                  </a:cubicBezTo>
                  <a:cubicBezTo>
                    <a:pt x="207" y="160"/>
                    <a:pt x="244" y="127"/>
                    <a:pt x="244"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
            <p:cNvSpPr/>
            <p:nvPr/>
          </p:nvSpPr>
          <p:spPr>
            <a:xfrm>
              <a:off x="4713650" y="2363950"/>
              <a:ext cx="6925" cy="5175"/>
            </a:xfrm>
            <a:custGeom>
              <a:avLst/>
              <a:gdLst/>
              <a:ahLst/>
              <a:cxnLst/>
              <a:rect l="l" t="t" r="r" b="b"/>
              <a:pathLst>
                <a:path w="277" h="207" extrusionOk="0">
                  <a:moveTo>
                    <a:pt x="173" y="1"/>
                  </a:moveTo>
                  <a:cubicBezTo>
                    <a:pt x="140" y="1"/>
                    <a:pt x="103" y="17"/>
                    <a:pt x="87" y="34"/>
                  </a:cubicBezTo>
                  <a:cubicBezTo>
                    <a:pt x="54" y="54"/>
                    <a:pt x="37" y="71"/>
                    <a:pt x="17" y="104"/>
                  </a:cubicBezTo>
                  <a:cubicBezTo>
                    <a:pt x="0" y="157"/>
                    <a:pt x="37" y="207"/>
                    <a:pt x="103" y="207"/>
                  </a:cubicBezTo>
                  <a:cubicBezTo>
                    <a:pt x="120" y="207"/>
                    <a:pt x="140" y="190"/>
                    <a:pt x="157" y="190"/>
                  </a:cubicBezTo>
                  <a:cubicBezTo>
                    <a:pt x="173" y="190"/>
                    <a:pt x="173" y="174"/>
                    <a:pt x="190" y="174"/>
                  </a:cubicBezTo>
                  <a:cubicBezTo>
                    <a:pt x="223" y="157"/>
                    <a:pt x="244" y="120"/>
                    <a:pt x="244" y="104"/>
                  </a:cubicBezTo>
                  <a:cubicBezTo>
                    <a:pt x="277" y="54"/>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
            <p:cNvSpPr/>
            <p:nvPr/>
          </p:nvSpPr>
          <p:spPr>
            <a:xfrm>
              <a:off x="4597700" y="2376425"/>
              <a:ext cx="6500" cy="4775"/>
            </a:xfrm>
            <a:custGeom>
              <a:avLst/>
              <a:gdLst/>
              <a:ahLst/>
              <a:cxnLst/>
              <a:rect l="l" t="t" r="r" b="b"/>
              <a:pathLst>
                <a:path w="260" h="191" extrusionOk="0">
                  <a:moveTo>
                    <a:pt x="157" y="1"/>
                  </a:moveTo>
                  <a:cubicBezTo>
                    <a:pt x="140" y="1"/>
                    <a:pt x="103" y="1"/>
                    <a:pt x="70" y="17"/>
                  </a:cubicBezTo>
                  <a:cubicBezTo>
                    <a:pt x="37" y="34"/>
                    <a:pt x="17" y="71"/>
                    <a:pt x="17" y="87"/>
                  </a:cubicBezTo>
                  <a:cubicBezTo>
                    <a:pt x="0" y="120"/>
                    <a:pt x="0" y="137"/>
                    <a:pt x="17" y="153"/>
                  </a:cubicBezTo>
                  <a:cubicBezTo>
                    <a:pt x="37" y="174"/>
                    <a:pt x="54" y="190"/>
                    <a:pt x="87" y="190"/>
                  </a:cubicBezTo>
                  <a:cubicBezTo>
                    <a:pt x="103" y="190"/>
                    <a:pt x="120" y="190"/>
                    <a:pt x="157" y="174"/>
                  </a:cubicBezTo>
                  <a:cubicBezTo>
                    <a:pt x="157" y="174"/>
                    <a:pt x="173" y="174"/>
                    <a:pt x="173" y="153"/>
                  </a:cubicBezTo>
                  <a:cubicBezTo>
                    <a:pt x="206" y="137"/>
                    <a:pt x="223" y="120"/>
                    <a:pt x="243" y="87"/>
                  </a:cubicBezTo>
                  <a:cubicBezTo>
                    <a:pt x="260" y="34"/>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
            <p:cNvSpPr/>
            <p:nvPr/>
          </p:nvSpPr>
          <p:spPr>
            <a:xfrm>
              <a:off x="4623450" y="2363950"/>
              <a:ext cx="6950" cy="5175"/>
            </a:xfrm>
            <a:custGeom>
              <a:avLst/>
              <a:gdLst/>
              <a:ahLst/>
              <a:cxnLst/>
              <a:rect l="l" t="t" r="r" b="b"/>
              <a:pathLst>
                <a:path w="278" h="207" extrusionOk="0">
                  <a:moveTo>
                    <a:pt x="174" y="1"/>
                  </a:moveTo>
                  <a:cubicBezTo>
                    <a:pt x="141" y="1"/>
                    <a:pt x="104" y="17"/>
                    <a:pt x="87" y="34"/>
                  </a:cubicBezTo>
                  <a:cubicBezTo>
                    <a:pt x="54" y="54"/>
                    <a:pt x="38" y="87"/>
                    <a:pt x="17" y="104"/>
                  </a:cubicBezTo>
                  <a:cubicBezTo>
                    <a:pt x="1" y="157"/>
                    <a:pt x="38" y="207"/>
                    <a:pt x="104" y="207"/>
                  </a:cubicBezTo>
                  <a:cubicBezTo>
                    <a:pt x="120" y="207"/>
                    <a:pt x="141" y="207"/>
                    <a:pt x="157" y="190"/>
                  </a:cubicBezTo>
                  <a:cubicBezTo>
                    <a:pt x="174" y="190"/>
                    <a:pt x="190" y="174"/>
                    <a:pt x="190" y="174"/>
                  </a:cubicBezTo>
                  <a:cubicBezTo>
                    <a:pt x="223" y="157"/>
                    <a:pt x="244" y="137"/>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
            <p:cNvSpPr/>
            <p:nvPr/>
          </p:nvSpPr>
          <p:spPr>
            <a:xfrm>
              <a:off x="4617075" y="2397875"/>
              <a:ext cx="6400" cy="4750"/>
            </a:xfrm>
            <a:custGeom>
              <a:avLst/>
              <a:gdLst/>
              <a:ahLst/>
              <a:cxnLst/>
              <a:rect l="l" t="t" r="r" b="b"/>
              <a:pathLst>
                <a:path w="256" h="190" extrusionOk="0">
                  <a:moveTo>
                    <a:pt x="169" y="0"/>
                  </a:moveTo>
                  <a:cubicBezTo>
                    <a:pt x="120" y="0"/>
                    <a:pt x="50" y="37"/>
                    <a:pt x="17" y="87"/>
                  </a:cubicBezTo>
                  <a:cubicBezTo>
                    <a:pt x="0" y="157"/>
                    <a:pt x="33" y="190"/>
                    <a:pt x="103" y="190"/>
                  </a:cubicBezTo>
                  <a:cubicBezTo>
                    <a:pt x="120" y="190"/>
                    <a:pt x="136" y="190"/>
                    <a:pt x="153" y="173"/>
                  </a:cubicBezTo>
                  <a:cubicBezTo>
                    <a:pt x="169" y="173"/>
                    <a:pt x="190" y="173"/>
                    <a:pt x="190" y="157"/>
                  </a:cubicBezTo>
                  <a:cubicBezTo>
                    <a:pt x="223" y="140"/>
                    <a:pt x="239" y="120"/>
                    <a:pt x="256" y="87"/>
                  </a:cubicBezTo>
                  <a:cubicBezTo>
                    <a:pt x="256" y="70"/>
                    <a:pt x="256" y="37"/>
                    <a:pt x="239" y="17"/>
                  </a:cubicBezTo>
                  <a:cubicBezTo>
                    <a:pt x="223" y="0"/>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
            <p:cNvSpPr/>
            <p:nvPr/>
          </p:nvSpPr>
          <p:spPr>
            <a:xfrm>
              <a:off x="4840325" y="2304275"/>
              <a:ext cx="6525" cy="5175"/>
            </a:xfrm>
            <a:custGeom>
              <a:avLst/>
              <a:gdLst/>
              <a:ahLst/>
              <a:cxnLst/>
              <a:rect l="l" t="t" r="r" b="b"/>
              <a:pathLst>
                <a:path w="261" h="207" extrusionOk="0">
                  <a:moveTo>
                    <a:pt x="174" y="1"/>
                  </a:moveTo>
                  <a:cubicBezTo>
                    <a:pt x="141" y="1"/>
                    <a:pt x="124" y="17"/>
                    <a:pt x="87" y="17"/>
                  </a:cubicBezTo>
                  <a:cubicBezTo>
                    <a:pt x="54" y="50"/>
                    <a:pt x="37" y="71"/>
                    <a:pt x="21" y="104"/>
                  </a:cubicBezTo>
                  <a:cubicBezTo>
                    <a:pt x="0" y="153"/>
                    <a:pt x="37" y="207"/>
                    <a:pt x="103" y="207"/>
                  </a:cubicBezTo>
                  <a:cubicBezTo>
                    <a:pt x="124" y="207"/>
                    <a:pt x="124" y="190"/>
                    <a:pt x="141" y="190"/>
                  </a:cubicBezTo>
                  <a:lnTo>
                    <a:pt x="157" y="190"/>
                  </a:lnTo>
                  <a:cubicBezTo>
                    <a:pt x="174" y="190"/>
                    <a:pt x="174" y="174"/>
                    <a:pt x="190" y="174"/>
                  </a:cubicBezTo>
                  <a:cubicBezTo>
                    <a:pt x="227" y="153"/>
                    <a:pt x="244" y="120"/>
                    <a:pt x="244" y="104"/>
                  </a:cubicBezTo>
                  <a:cubicBezTo>
                    <a:pt x="260" y="71"/>
                    <a:pt x="260" y="50"/>
                    <a:pt x="244" y="34"/>
                  </a:cubicBezTo>
                  <a:cubicBezTo>
                    <a:pt x="227" y="17"/>
                    <a:pt x="206"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
            <p:cNvSpPr/>
            <p:nvPr/>
          </p:nvSpPr>
          <p:spPr>
            <a:xfrm>
              <a:off x="4612725" y="2376025"/>
              <a:ext cx="6525" cy="5175"/>
            </a:xfrm>
            <a:custGeom>
              <a:avLst/>
              <a:gdLst/>
              <a:ahLst/>
              <a:cxnLst/>
              <a:rect l="l" t="t" r="r" b="b"/>
              <a:pathLst>
                <a:path w="261" h="207" extrusionOk="0">
                  <a:moveTo>
                    <a:pt x="158" y="0"/>
                  </a:moveTo>
                  <a:cubicBezTo>
                    <a:pt x="121" y="17"/>
                    <a:pt x="88" y="33"/>
                    <a:pt x="71" y="50"/>
                  </a:cubicBezTo>
                  <a:cubicBezTo>
                    <a:pt x="17" y="103"/>
                    <a:pt x="1" y="153"/>
                    <a:pt x="55" y="190"/>
                  </a:cubicBezTo>
                  <a:cubicBezTo>
                    <a:pt x="71" y="206"/>
                    <a:pt x="104" y="206"/>
                    <a:pt x="137" y="206"/>
                  </a:cubicBezTo>
                  <a:cubicBezTo>
                    <a:pt x="137" y="190"/>
                    <a:pt x="158" y="190"/>
                    <a:pt x="174" y="190"/>
                  </a:cubicBezTo>
                  <a:cubicBezTo>
                    <a:pt x="191" y="169"/>
                    <a:pt x="207" y="169"/>
                    <a:pt x="224" y="153"/>
                  </a:cubicBezTo>
                  <a:cubicBezTo>
                    <a:pt x="240" y="120"/>
                    <a:pt x="261" y="103"/>
                    <a:pt x="261" y="66"/>
                  </a:cubicBezTo>
                  <a:cubicBezTo>
                    <a:pt x="261" y="50"/>
                    <a:pt x="261" y="33"/>
                    <a:pt x="224" y="17"/>
                  </a:cubicBezTo>
                  <a:cubicBezTo>
                    <a:pt x="207" y="0"/>
                    <a:pt x="174"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
            <p:cNvSpPr/>
            <p:nvPr/>
          </p:nvSpPr>
          <p:spPr>
            <a:xfrm>
              <a:off x="4601200" y="2387150"/>
              <a:ext cx="6400" cy="4775"/>
            </a:xfrm>
            <a:custGeom>
              <a:avLst/>
              <a:gdLst/>
              <a:ahLst/>
              <a:cxnLst/>
              <a:rect l="l" t="t" r="r" b="b"/>
              <a:pathLst>
                <a:path w="256" h="191" extrusionOk="0">
                  <a:moveTo>
                    <a:pt x="153" y="0"/>
                  </a:moveTo>
                  <a:cubicBezTo>
                    <a:pt x="136" y="0"/>
                    <a:pt x="103" y="0"/>
                    <a:pt x="66" y="17"/>
                  </a:cubicBezTo>
                  <a:cubicBezTo>
                    <a:pt x="33" y="54"/>
                    <a:pt x="17" y="71"/>
                    <a:pt x="17" y="104"/>
                  </a:cubicBezTo>
                  <a:cubicBezTo>
                    <a:pt x="0" y="157"/>
                    <a:pt x="33" y="190"/>
                    <a:pt x="83" y="190"/>
                  </a:cubicBezTo>
                  <a:cubicBezTo>
                    <a:pt x="103" y="190"/>
                    <a:pt x="136" y="190"/>
                    <a:pt x="153" y="174"/>
                  </a:cubicBezTo>
                  <a:cubicBezTo>
                    <a:pt x="186" y="157"/>
                    <a:pt x="223" y="136"/>
                    <a:pt x="239" y="87"/>
                  </a:cubicBezTo>
                  <a:cubicBezTo>
                    <a:pt x="256" y="33"/>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
            <p:cNvSpPr/>
            <p:nvPr/>
          </p:nvSpPr>
          <p:spPr>
            <a:xfrm>
              <a:off x="4636750" y="2410750"/>
              <a:ext cx="6525" cy="5175"/>
            </a:xfrm>
            <a:custGeom>
              <a:avLst/>
              <a:gdLst/>
              <a:ahLst/>
              <a:cxnLst/>
              <a:rect l="l" t="t" r="r" b="b"/>
              <a:pathLst>
                <a:path w="261" h="207" extrusionOk="0">
                  <a:moveTo>
                    <a:pt x="157" y="1"/>
                  </a:moveTo>
                  <a:cubicBezTo>
                    <a:pt x="124" y="1"/>
                    <a:pt x="87" y="17"/>
                    <a:pt x="71" y="38"/>
                  </a:cubicBezTo>
                  <a:cubicBezTo>
                    <a:pt x="38" y="54"/>
                    <a:pt x="21" y="87"/>
                    <a:pt x="1" y="104"/>
                  </a:cubicBezTo>
                  <a:lnTo>
                    <a:pt x="1" y="157"/>
                  </a:lnTo>
                  <a:cubicBezTo>
                    <a:pt x="38" y="174"/>
                    <a:pt x="54" y="190"/>
                    <a:pt x="87" y="207"/>
                  </a:cubicBezTo>
                  <a:cubicBezTo>
                    <a:pt x="104" y="207"/>
                    <a:pt x="124" y="207"/>
                    <a:pt x="141" y="190"/>
                  </a:cubicBezTo>
                  <a:cubicBezTo>
                    <a:pt x="157" y="190"/>
                    <a:pt x="174" y="190"/>
                    <a:pt x="174" y="174"/>
                  </a:cubicBezTo>
                  <a:cubicBezTo>
                    <a:pt x="207" y="157"/>
                    <a:pt x="227" y="141"/>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
            <p:cNvSpPr/>
            <p:nvPr/>
          </p:nvSpPr>
          <p:spPr>
            <a:xfrm>
              <a:off x="4628600" y="2376025"/>
              <a:ext cx="6525" cy="4750"/>
            </a:xfrm>
            <a:custGeom>
              <a:avLst/>
              <a:gdLst/>
              <a:ahLst/>
              <a:cxnLst/>
              <a:rect l="l" t="t" r="r" b="b"/>
              <a:pathLst>
                <a:path w="261" h="190" extrusionOk="0">
                  <a:moveTo>
                    <a:pt x="174" y="0"/>
                  </a:moveTo>
                  <a:cubicBezTo>
                    <a:pt x="141" y="0"/>
                    <a:pt x="104" y="17"/>
                    <a:pt x="87" y="33"/>
                  </a:cubicBezTo>
                  <a:cubicBezTo>
                    <a:pt x="55" y="50"/>
                    <a:pt x="38" y="66"/>
                    <a:pt x="17" y="103"/>
                  </a:cubicBezTo>
                  <a:cubicBezTo>
                    <a:pt x="1" y="153"/>
                    <a:pt x="38" y="190"/>
                    <a:pt x="104" y="190"/>
                  </a:cubicBezTo>
                  <a:lnTo>
                    <a:pt x="158" y="190"/>
                  </a:lnTo>
                  <a:cubicBezTo>
                    <a:pt x="174" y="169"/>
                    <a:pt x="174" y="169"/>
                    <a:pt x="191" y="169"/>
                  </a:cubicBezTo>
                  <a:cubicBezTo>
                    <a:pt x="224" y="153"/>
                    <a:pt x="244" y="120"/>
                    <a:pt x="244" y="103"/>
                  </a:cubicBezTo>
                  <a:cubicBezTo>
                    <a:pt x="261" y="66"/>
                    <a:pt x="261" y="50"/>
                    <a:pt x="244"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
            <p:cNvSpPr/>
            <p:nvPr/>
          </p:nvSpPr>
          <p:spPr>
            <a:xfrm>
              <a:off x="4659950" y="2432700"/>
              <a:ext cx="6525" cy="5175"/>
            </a:xfrm>
            <a:custGeom>
              <a:avLst/>
              <a:gdLst/>
              <a:ahLst/>
              <a:cxnLst/>
              <a:rect l="l" t="t" r="r" b="b"/>
              <a:pathLst>
                <a:path w="261" h="207" extrusionOk="0">
                  <a:moveTo>
                    <a:pt x="157" y="1"/>
                  </a:moveTo>
                  <a:cubicBezTo>
                    <a:pt x="124" y="1"/>
                    <a:pt x="87" y="17"/>
                    <a:pt x="70" y="34"/>
                  </a:cubicBezTo>
                  <a:cubicBezTo>
                    <a:pt x="37" y="50"/>
                    <a:pt x="21" y="67"/>
                    <a:pt x="0" y="104"/>
                  </a:cubicBezTo>
                  <a:cubicBezTo>
                    <a:pt x="0" y="120"/>
                    <a:pt x="0" y="153"/>
                    <a:pt x="21" y="170"/>
                  </a:cubicBezTo>
                  <a:cubicBezTo>
                    <a:pt x="37" y="190"/>
                    <a:pt x="54" y="207"/>
                    <a:pt x="87" y="207"/>
                  </a:cubicBezTo>
                  <a:cubicBezTo>
                    <a:pt x="103" y="207"/>
                    <a:pt x="124" y="190"/>
                    <a:pt x="140" y="190"/>
                  </a:cubicBezTo>
                  <a:cubicBezTo>
                    <a:pt x="157" y="190"/>
                    <a:pt x="157" y="170"/>
                    <a:pt x="173" y="170"/>
                  </a:cubicBezTo>
                  <a:cubicBezTo>
                    <a:pt x="206" y="153"/>
                    <a:pt x="227" y="120"/>
                    <a:pt x="227"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
            <p:cNvSpPr/>
            <p:nvPr/>
          </p:nvSpPr>
          <p:spPr>
            <a:xfrm>
              <a:off x="4649625" y="2294375"/>
              <a:ext cx="6525" cy="5200"/>
            </a:xfrm>
            <a:custGeom>
              <a:avLst/>
              <a:gdLst/>
              <a:ahLst/>
              <a:cxnLst/>
              <a:rect l="l" t="t" r="r" b="b"/>
              <a:pathLst>
                <a:path w="261" h="208" extrusionOk="0">
                  <a:moveTo>
                    <a:pt x="158" y="1"/>
                  </a:moveTo>
                  <a:cubicBezTo>
                    <a:pt x="141" y="1"/>
                    <a:pt x="125" y="17"/>
                    <a:pt x="104" y="17"/>
                  </a:cubicBezTo>
                  <a:cubicBezTo>
                    <a:pt x="38" y="54"/>
                    <a:pt x="1" y="104"/>
                    <a:pt x="1" y="157"/>
                  </a:cubicBezTo>
                  <a:cubicBezTo>
                    <a:pt x="14" y="189"/>
                    <a:pt x="47" y="208"/>
                    <a:pt x="87" y="208"/>
                  </a:cubicBezTo>
                  <a:cubicBezTo>
                    <a:pt x="109" y="208"/>
                    <a:pt x="133" y="202"/>
                    <a:pt x="158" y="190"/>
                  </a:cubicBezTo>
                  <a:cubicBezTo>
                    <a:pt x="174" y="190"/>
                    <a:pt x="191" y="174"/>
                    <a:pt x="207" y="157"/>
                  </a:cubicBezTo>
                  <a:cubicBezTo>
                    <a:pt x="244" y="120"/>
                    <a:pt x="261" y="87"/>
                    <a:pt x="244" y="54"/>
                  </a:cubicBezTo>
                  <a:cubicBezTo>
                    <a:pt x="228" y="17"/>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
            <p:cNvSpPr/>
            <p:nvPr/>
          </p:nvSpPr>
          <p:spPr>
            <a:xfrm>
              <a:off x="4645000" y="2272625"/>
              <a:ext cx="6000" cy="4775"/>
            </a:xfrm>
            <a:custGeom>
              <a:avLst/>
              <a:gdLst/>
              <a:ahLst/>
              <a:cxnLst/>
              <a:rect l="l" t="t" r="r" b="b"/>
              <a:pathLst>
                <a:path w="240" h="191" extrusionOk="0">
                  <a:moveTo>
                    <a:pt x="151" y="1"/>
                  </a:moveTo>
                  <a:cubicBezTo>
                    <a:pt x="131" y="1"/>
                    <a:pt x="110" y="5"/>
                    <a:pt x="83" y="13"/>
                  </a:cubicBezTo>
                  <a:cubicBezTo>
                    <a:pt x="50" y="30"/>
                    <a:pt x="17" y="63"/>
                    <a:pt x="0" y="100"/>
                  </a:cubicBezTo>
                  <a:lnTo>
                    <a:pt x="0" y="149"/>
                  </a:lnTo>
                  <a:cubicBezTo>
                    <a:pt x="12" y="173"/>
                    <a:pt x="42" y="191"/>
                    <a:pt x="83" y="191"/>
                  </a:cubicBezTo>
                  <a:cubicBezTo>
                    <a:pt x="99" y="191"/>
                    <a:pt x="117" y="188"/>
                    <a:pt x="137" y="182"/>
                  </a:cubicBezTo>
                  <a:cubicBezTo>
                    <a:pt x="207" y="149"/>
                    <a:pt x="240" y="79"/>
                    <a:pt x="223" y="46"/>
                  </a:cubicBezTo>
                  <a:cubicBezTo>
                    <a:pt x="223" y="30"/>
                    <a:pt x="223" y="13"/>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
            <p:cNvSpPr/>
            <p:nvPr/>
          </p:nvSpPr>
          <p:spPr>
            <a:xfrm>
              <a:off x="4645825" y="2282325"/>
              <a:ext cx="6425" cy="4925"/>
            </a:xfrm>
            <a:custGeom>
              <a:avLst/>
              <a:gdLst/>
              <a:ahLst/>
              <a:cxnLst/>
              <a:rect l="l" t="t" r="r" b="b"/>
              <a:pathLst>
                <a:path w="257" h="197" extrusionOk="0">
                  <a:moveTo>
                    <a:pt x="174" y="0"/>
                  </a:moveTo>
                  <a:cubicBezTo>
                    <a:pt x="153" y="0"/>
                    <a:pt x="136" y="0"/>
                    <a:pt x="120" y="21"/>
                  </a:cubicBezTo>
                  <a:cubicBezTo>
                    <a:pt x="50" y="38"/>
                    <a:pt x="0" y="104"/>
                    <a:pt x="17" y="157"/>
                  </a:cubicBezTo>
                  <a:cubicBezTo>
                    <a:pt x="29" y="181"/>
                    <a:pt x="70" y="197"/>
                    <a:pt x="110" y="197"/>
                  </a:cubicBezTo>
                  <a:cubicBezTo>
                    <a:pt x="125" y="197"/>
                    <a:pt x="140" y="195"/>
                    <a:pt x="153" y="190"/>
                  </a:cubicBezTo>
                  <a:cubicBezTo>
                    <a:pt x="190" y="174"/>
                    <a:pt x="190" y="157"/>
                    <a:pt x="207" y="157"/>
                  </a:cubicBezTo>
                  <a:cubicBezTo>
                    <a:pt x="240" y="124"/>
                    <a:pt x="256" y="87"/>
                    <a:pt x="256" y="54"/>
                  </a:cubicBezTo>
                  <a:cubicBezTo>
                    <a:pt x="240" y="21"/>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
            <p:cNvSpPr/>
            <p:nvPr/>
          </p:nvSpPr>
          <p:spPr>
            <a:xfrm>
              <a:off x="4637275" y="2293550"/>
              <a:ext cx="6400" cy="4775"/>
            </a:xfrm>
            <a:custGeom>
              <a:avLst/>
              <a:gdLst/>
              <a:ahLst/>
              <a:cxnLst/>
              <a:rect l="l" t="t" r="r" b="b"/>
              <a:pathLst>
                <a:path w="256" h="191" extrusionOk="0">
                  <a:moveTo>
                    <a:pt x="169" y="1"/>
                  </a:moveTo>
                  <a:cubicBezTo>
                    <a:pt x="136" y="1"/>
                    <a:pt x="103" y="1"/>
                    <a:pt x="66" y="17"/>
                  </a:cubicBezTo>
                  <a:cubicBezTo>
                    <a:pt x="50" y="50"/>
                    <a:pt x="33" y="67"/>
                    <a:pt x="17" y="104"/>
                  </a:cubicBezTo>
                  <a:cubicBezTo>
                    <a:pt x="0" y="153"/>
                    <a:pt x="33" y="190"/>
                    <a:pt x="103" y="190"/>
                  </a:cubicBezTo>
                  <a:cubicBezTo>
                    <a:pt x="120" y="190"/>
                    <a:pt x="136" y="190"/>
                    <a:pt x="153" y="170"/>
                  </a:cubicBezTo>
                  <a:lnTo>
                    <a:pt x="186" y="170"/>
                  </a:lnTo>
                  <a:cubicBezTo>
                    <a:pt x="206" y="137"/>
                    <a:pt x="239" y="120"/>
                    <a:pt x="239" y="87"/>
                  </a:cubicBezTo>
                  <a:cubicBezTo>
                    <a:pt x="256" y="67"/>
                    <a:pt x="256" y="34"/>
                    <a:pt x="239" y="17"/>
                  </a:cubicBezTo>
                  <a:cubicBezTo>
                    <a:pt x="223"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
            <p:cNvSpPr/>
            <p:nvPr/>
          </p:nvSpPr>
          <p:spPr>
            <a:xfrm>
              <a:off x="4639325" y="2306850"/>
              <a:ext cx="6525" cy="5175"/>
            </a:xfrm>
            <a:custGeom>
              <a:avLst/>
              <a:gdLst/>
              <a:ahLst/>
              <a:cxnLst/>
              <a:rect l="l" t="t" r="r" b="b"/>
              <a:pathLst>
                <a:path w="261" h="207" extrusionOk="0">
                  <a:moveTo>
                    <a:pt x="157" y="1"/>
                  </a:moveTo>
                  <a:cubicBezTo>
                    <a:pt x="124" y="1"/>
                    <a:pt x="87" y="17"/>
                    <a:pt x="71" y="34"/>
                  </a:cubicBezTo>
                  <a:cubicBezTo>
                    <a:pt x="38" y="50"/>
                    <a:pt x="21" y="71"/>
                    <a:pt x="1" y="104"/>
                  </a:cubicBezTo>
                  <a:cubicBezTo>
                    <a:pt x="1" y="120"/>
                    <a:pt x="1" y="153"/>
                    <a:pt x="21" y="174"/>
                  </a:cubicBezTo>
                  <a:cubicBezTo>
                    <a:pt x="38" y="190"/>
                    <a:pt x="54" y="207"/>
                    <a:pt x="87" y="207"/>
                  </a:cubicBezTo>
                  <a:cubicBezTo>
                    <a:pt x="104" y="207"/>
                    <a:pt x="124" y="190"/>
                    <a:pt x="141" y="190"/>
                  </a:cubicBezTo>
                  <a:cubicBezTo>
                    <a:pt x="157" y="190"/>
                    <a:pt x="174" y="174"/>
                    <a:pt x="174" y="174"/>
                  </a:cubicBezTo>
                  <a:cubicBezTo>
                    <a:pt x="207" y="153"/>
                    <a:pt x="227" y="120"/>
                    <a:pt x="244"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
            <p:cNvSpPr/>
            <p:nvPr/>
          </p:nvSpPr>
          <p:spPr>
            <a:xfrm>
              <a:off x="4632525" y="2338775"/>
              <a:ext cx="6425" cy="5025"/>
            </a:xfrm>
            <a:custGeom>
              <a:avLst/>
              <a:gdLst/>
              <a:ahLst/>
              <a:cxnLst/>
              <a:rect l="l" t="t" r="r" b="b"/>
              <a:pathLst>
                <a:path w="257" h="201" extrusionOk="0">
                  <a:moveTo>
                    <a:pt x="172" y="0"/>
                  </a:moveTo>
                  <a:cubicBezTo>
                    <a:pt x="151" y="0"/>
                    <a:pt x="127" y="4"/>
                    <a:pt x="104" y="10"/>
                  </a:cubicBezTo>
                  <a:cubicBezTo>
                    <a:pt x="34" y="47"/>
                    <a:pt x="1" y="97"/>
                    <a:pt x="17" y="150"/>
                  </a:cubicBezTo>
                  <a:cubicBezTo>
                    <a:pt x="28" y="182"/>
                    <a:pt x="54" y="200"/>
                    <a:pt x="89" y="200"/>
                  </a:cubicBezTo>
                  <a:cubicBezTo>
                    <a:pt x="108" y="200"/>
                    <a:pt x="130" y="195"/>
                    <a:pt x="153" y="183"/>
                  </a:cubicBezTo>
                  <a:cubicBezTo>
                    <a:pt x="223" y="150"/>
                    <a:pt x="256" y="97"/>
                    <a:pt x="240" y="47"/>
                  </a:cubicBezTo>
                  <a:cubicBezTo>
                    <a:pt x="240" y="13"/>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
            <p:cNvSpPr/>
            <p:nvPr/>
          </p:nvSpPr>
          <p:spPr>
            <a:xfrm>
              <a:off x="4700750" y="2409925"/>
              <a:ext cx="6525" cy="5175"/>
            </a:xfrm>
            <a:custGeom>
              <a:avLst/>
              <a:gdLst/>
              <a:ahLst/>
              <a:cxnLst/>
              <a:rect l="l" t="t" r="r" b="b"/>
              <a:pathLst>
                <a:path w="261" h="207" extrusionOk="0">
                  <a:moveTo>
                    <a:pt x="158" y="1"/>
                  </a:moveTo>
                  <a:cubicBezTo>
                    <a:pt x="121" y="1"/>
                    <a:pt x="88" y="17"/>
                    <a:pt x="71" y="34"/>
                  </a:cubicBezTo>
                  <a:cubicBezTo>
                    <a:pt x="38" y="50"/>
                    <a:pt x="17" y="87"/>
                    <a:pt x="1" y="104"/>
                  </a:cubicBezTo>
                  <a:cubicBezTo>
                    <a:pt x="1" y="137"/>
                    <a:pt x="1" y="153"/>
                    <a:pt x="17" y="174"/>
                  </a:cubicBezTo>
                  <a:cubicBezTo>
                    <a:pt x="38" y="190"/>
                    <a:pt x="55" y="207"/>
                    <a:pt x="88" y="207"/>
                  </a:cubicBezTo>
                  <a:cubicBezTo>
                    <a:pt x="104" y="207"/>
                    <a:pt x="121" y="207"/>
                    <a:pt x="141" y="190"/>
                  </a:cubicBezTo>
                  <a:cubicBezTo>
                    <a:pt x="158" y="190"/>
                    <a:pt x="174" y="190"/>
                    <a:pt x="174" y="174"/>
                  </a:cubicBezTo>
                  <a:cubicBezTo>
                    <a:pt x="207" y="153"/>
                    <a:pt x="224" y="137"/>
                    <a:pt x="244" y="104"/>
                  </a:cubicBezTo>
                  <a:cubicBezTo>
                    <a:pt x="261" y="50"/>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
            <p:cNvSpPr/>
            <p:nvPr/>
          </p:nvSpPr>
          <p:spPr>
            <a:xfrm>
              <a:off x="4703750" y="2421050"/>
              <a:ext cx="6925" cy="4775"/>
            </a:xfrm>
            <a:custGeom>
              <a:avLst/>
              <a:gdLst/>
              <a:ahLst/>
              <a:cxnLst/>
              <a:rect l="l" t="t" r="r" b="b"/>
              <a:pathLst>
                <a:path w="277" h="191" extrusionOk="0">
                  <a:moveTo>
                    <a:pt x="174" y="1"/>
                  </a:moveTo>
                  <a:cubicBezTo>
                    <a:pt x="141" y="1"/>
                    <a:pt x="124" y="1"/>
                    <a:pt x="87" y="17"/>
                  </a:cubicBezTo>
                  <a:cubicBezTo>
                    <a:pt x="54" y="38"/>
                    <a:pt x="38" y="71"/>
                    <a:pt x="21" y="87"/>
                  </a:cubicBezTo>
                  <a:cubicBezTo>
                    <a:pt x="1" y="158"/>
                    <a:pt x="38" y="191"/>
                    <a:pt x="104" y="191"/>
                  </a:cubicBezTo>
                  <a:cubicBezTo>
                    <a:pt x="124" y="191"/>
                    <a:pt x="141" y="191"/>
                    <a:pt x="174" y="174"/>
                  </a:cubicBezTo>
                  <a:cubicBezTo>
                    <a:pt x="207" y="158"/>
                    <a:pt x="244" y="120"/>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
            <p:cNvSpPr/>
            <p:nvPr/>
          </p:nvSpPr>
          <p:spPr>
            <a:xfrm>
              <a:off x="4690450" y="2433125"/>
              <a:ext cx="6525" cy="5175"/>
            </a:xfrm>
            <a:custGeom>
              <a:avLst/>
              <a:gdLst/>
              <a:ahLst/>
              <a:cxnLst/>
              <a:rect l="l" t="t" r="r" b="b"/>
              <a:pathLst>
                <a:path w="261" h="207" extrusionOk="0">
                  <a:moveTo>
                    <a:pt x="157" y="0"/>
                  </a:moveTo>
                  <a:cubicBezTo>
                    <a:pt x="141" y="17"/>
                    <a:pt x="120" y="17"/>
                    <a:pt x="104" y="17"/>
                  </a:cubicBezTo>
                  <a:cubicBezTo>
                    <a:pt x="38" y="50"/>
                    <a:pt x="1" y="103"/>
                    <a:pt x="17" y="153"/>
                  </a:cubicBezTo>
                  <a:cubicBezTo>
                    <a:pt x="17" y="188"/>
                    <a:pt x="47" y="207"/>
                    <a:pt x="87" y="207"/>
                  </a:cubicBezTo>
                  <a:cubicBezTo>
                    <a:pt x="108" y="207"/>
                    <a:pt x="133" y="201"/>
                    <a:pt x="157" y="190"/>
                  </a:cubicBezTo>
                  <a:cubicBezTo>
                    <a:pt x="174" y="190"/>
                    <a:pt x="190" y="173"/>
                    <a:pt x="207" y="153"/>
                  </a:cubicBezTo>
                  <a:cubicBezTo>
                    <a:pt x="244" y="120"/>
                    <a:pt x="260" y="87"/>
                    <a:pt x="244" y="50"/>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
            <p:cNvSpPr/>
            <p:nvPr/>
          </p:nvSpPr>
          <p:spPr>
            <a:xfrm>
              <a:off x="4695600" y="2398800"/>
              <a:ext cx="6525" cy="5050"/>
            </a:xfrm>
            <a:custGeom>
              <a:avLst/>
              <a:gdLst/>
              <a:ahLst/>
              <a:cxnLst/>
              <a:rect l="l" t="t" r="r" b="b"/>
              <a:pathLst>
                <a:path w="261" h="202" extrusionOk="0">
                  <a:moveTo>
                    <a:pt x="141" y="0"/>
                  </a:moveTo>
                  <a:cubicBezTo>
                    <a:pt x="104" y="17"/>
                    <a:pt x="87" y="33"/>
                    <a:pt x="54" y="50"/>
                  </a:cubicBezTo>
                  <a:cubicBezTo>
                    <a:pt x="1" y="103"/>
                    <a:pt x="1" y="153"/>
                    <a:pt x="54" y="186"/>
                  </a:cubicBezTo>
                  <a:cubicBezTo>
                    <a:pt x="63" y="196"/>
                    <a:pt x="75" y="201"/>
                    <a:pt x="87" y="201"/>
                  </a:cubicBezTo>
                  <a:cubicBezTo>
                    <a:pt x="100" y="201"/>
                    <a:pt x="112" y="196"/>
                    <a:pt x="120" y="186"/>
                  </a:cubicBezTo>
                  <a:lnTo>
                    <a:pt x="157" y="186"/>
                  </a:lnTo>
                  <a:cubicBezTo>
                    <a:pt x="174" y="169"/>
                    <a:pt x="207" y="169"/>
                    <a:pt x="207" y="153"/>
                  </a:cubicBezTo>
                  <a:cubicBezTo>
                    <a:pt x="244" y="120"/>
                    <a:pt x="261" y="103"/>
                    <a:pt x="261" y="66"/>
                  </a:cubicBezTo>
                  <a:cubicBezTo>
                    <a:pt x="261" y="50"/>
                    <a:pt x="244" y="33"/>
                    <a:pt x="223"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
            <p:cNvSpPr/>
            <p:nvPr/>
          </p:nvSpPr>
          <p:spPr>
            <a:xfrm>
              <a:off x="4654800" y="2306025"/>
              <a:ext cx="6500" cy="4675"/>
            </a:xfrm>
            <a:custGeom>
              <a:avLst/>
              <a:gdLst/>
              <a:ahLst/>
              <a:cxnLst/>
              <a:rect l="l" t="t" r="r" b="b"/>
              <a:pathLst>
                <a:path w="260" h="187" extrusionOk="0">
                  <a:moveTo>
                    <a:pt x="173" y="1"/>
                  </a:moveTo>
                  <a:cubicBezTo>
                    <a:pt x="140" y="1"/>
                    <a:pt x="124" y="1"/>
                    <a:pt x="87" y="17"/>
                  </a:cubicBezTo>
                  <a:cubicBezTo>
                    <a:pt x="54" y="34"/>
                    <a:pt x="37" y="67"/>
                    <a:pt x="21" y="104"/>
                  </a:cubicBezTo>
                  <a:cubicBezTo>
                    <a:pt x="0" y="153"/>
                    <a:pt x="37" y="186"/>
                    <a:pt x="103" y="186"/>
                  </a:cubicBezTo>
                  <a:lnTo>
                    <a:pt x="157" y="186"/>
                  </a:lnTo>
                  <a:cubicBezTo>
                    <a:pt x="173" y="170"/>
                    <a:pt x="173" y="170"/>
                    <a:pt x="190" y="170"/>
                  </a:cubicBezTo>
                  <a:cubicBezTo>
                    <a:pt x="227" y="137"/>
                    <a:pt x="243" y="120"/>
                    <a:pt x="243" y="104"/>
                  </a:cubicBezTo>
                  <a:cubicBezTo>
                    <a:pt x="260" y="67"/>
                    <a:pt x="260" y="50"/>
                    <a:pt x="243" y="17"/>
                  </a:cubicBezTo>
                  <a:cubicBezTo>
                    <a:pt x="227"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
            <p:cNvSpPr/>
            <p:nvPr/>
          </p:nvSpPr>
          <p:spPr>
            <a:xfrm>
              <a:off x="4708900" y="2399200"/>
              <a:ext cx="6100" cy="4775"/>
            </a:xfrm>
            <a:custGeom>
              <a:avLst/>
              <a:gdLst/>
              <a:ahLst/>
              <a:cxnLst/>
              <a:rect l="l" t="t" r="r" b="b"/>
              <a:pathLst>
                <a:path w="244" h="191" extrusionOk="0">
                  <a:moveTo>
                    <a:pt x="157" y="1"/>
                  </a:moveTo>
                  <a:cubicBezTo>
                    <a:pt x="124" y="1"/>
                    <a:pt x="87" y="17"/>
                    <a:pt x="71" y="34"/>
                  </a:cubicBezTo>
                  <a:cubicBezTo>
                    <a:pt x="38" y="50"/>
                    <a:pt x="21" y="67"/>
                    <a:pt x="1" y="104"/>
                  </a:cubicBezTo>
                  <a:cubicBezTo>
                    <a:pt x="1" y="137"/>
                    <a:pt x="1" y="153"/>
                    <a:pt x="21" y="170"/>
                  </a:cubicBezTo>
                  <a:cubicBezTo>
                    <a:pt x="38" y="190"/>
                    <a:pt x="54" y="190"/>
                    <a:pt x="87" y="190"/>
                  </a:cubicBezTo>
                  <a:lnTo>
                    <a:pt x="141" y="190"/>
                  </a:lnTo>
                  <a:cubicBezTo>
                    <a:pt x="190" y="170"/>
                    <a:pt x="227" y="137"/>
                    <a:pt x="244" y="104"/>
                  </a:cubicBezTo>
                  <a:lnTo>
                    <a:pt x="244" y="87"/>
                  </a:lnTo>
                  <a:cubicBezTo>
                    <a:pt x="244" y="34"/>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
            <p:cNvSpPr/>
            <p:nvPr/>
          </p:nvSpPr>
          <p:spPr>
            <a:xfrm>
              <a:off x="4709425" y="2386725"/>
              <a:ext cx="6400" cy="5200"/>
            </a:xfrm>
            <a:custGeom>
              <a:avLst/>
              <a:gdLst/>
              <a:ahLst/>
              <a:cxnLst/>
              <a:rect l="l" t="t" r="r" b="b"/>
              <a:pathLst>
                <a:path w="256" h="208" extrusionOk="0">
                  <a:moveTo>
                    <a:pt x="160" y="0"/>
                  </a:moveTo>
                  <a:cubicBezTo>
                    <a:pt x="141" y="0"/>
                    <a:pt x="121" y="6"/>
                    <a:pt x="103" y="17"/>
                  </a:cubicBezTo>
                  <a:cubicBezTo>
                    <a:pt x="33" y="50"/>
                    <a:pt x="0" y="104"/>
                    <a:pt x="0" y="153"/>
                  </a:cubicBezTo>
                  <a:cubicBezTo>
                    <a:pt x="11" y="188"/>
                    <a:pt x="43" y="208"/>
                    <a:pt x="83" y="208"/>
                  </a:cubicBezTo>
                  <a:cubicBezTo>
                    <a:pt x="104" y="208"/>
                    <a:pt x="128" y="202"/>
                    <a:pt x="153" y="191"/>
                  </a:cubicBezTo>
                  <a:cubicBezTo>
                    <a:pt x="206" y="153"/>
                    <a:pt x="256" y="104"/>
                    <a:pt x="239" y="50"/>
                  </a:cubicBezTo>
                  <a:cubicBezTo>
                    <a:pt x="229" y="18"/>
                    <a:pt x="19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
            <p:cNvSpPr/>
            <p:nvPr/>
          </p:nvSpPr>
          <p:spPr>
            <a:xfrm>
              <a:off x="4686650" y="2421050"/>
              <a:ext cx="6400" cy="4925"/>
            </a:xfrm>
            <a:custGeom>
              <a:avLst/>
              <a:gdLst/>
              <a:ahLst/>
              <a:cxnLst/>
              <a:rect l="l" t="t" r="r" b="b"/>
              <a:pathLst>
                <a:path w="256" h="197" extrusionOk="0">
                  <a:moveTo>
                    <a:pt x="169" y="1"/>
                  </a:moveTo>
                  <a:cubicBezTo>
                    <a:pt x="153" y="1"/>
                    <a:pt x="136" y="1"/>
                    <a:pt x="120" y="17"/>
                  </a:cubicBezTo>
                  <a:cubicBezTo>
                    <a:pt x="50" y="38"/>
                    <a:pt x="0" y="104"/>
                    <a:pt x="17" y="158"/>
                  </a:cubicBezTo>
                  <a:cubicBezTo>
                    <a:pt x="29" y="182"/>
                    <a:pt x="69" y="197"/>
                    <a:pt x="116" y="197"/>
                  </a:cubicBezTo>
                  <a:cubicBezTo>
                    <a:pt x="134" y="197"/>
                    <a:pt x="151" y="195"/>
                    <a:pt x="169" y="191"/>
                  </a:cubicBezTo>
                  <a:cubicBezTo>
                    <a:pt x="190" y="174"/>
                    <a:pt x="206" y="174"/>
                    <a:pt x="206" y="158"/>
                  </a:cubicBezTo>
                  <a:cubicBezTo>
                    <a:pt x="239" y="120"/>
                    <a:pt x="256" y="87"/>
                    <a:pt x="256" y="54"/>
                  </a:cubicBezTo>
                  <a:cubicBezTo>
                    <a:pt x="239" y="17"/>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
            <p:cNvSpPr/>
            <p:nvPr/>
          </p:nvSpPr>
          <p:spPr>
            <a:xfrm>
              <a:off x="4672825" y="2421975"/>
              <a:ext cx="6525" cy="4900"/>
            </a:xfrm>
            <a:custGeom>
              <a:avLst/>
              <a:gdLst/>
              <a:ahLst/>
              <a:cxnLst/>
              <a:rect l="l" t="t" r="r" b="b"/>
              <a:pathLst>
                <a:path w="261" h="196" extrusionOk="0">
                  <a:moveTo>
                    <a:pt x="141" y="1"/>
                  </a:moveTo>
                  <a:cubicBezTo>
                    <a:pt x="104" y="17"/>
                    <a:pt x="87" y="34"/>
                    <a:pt x="54" y="50"/>
                  </a:cubicBezTo>
                  <a:cubicBezTo>
                    <a:pt x="1" y="104"/>
                    <a:pt x="1" y="154"/>
                    <a:pt x="54" y="187"/>
                  </a:cubicBezTo>
                  <a:cubicBezTo>
                    <a:pt x="65" y="187"/>
                    <a:pt x="84" y="196"/>
                    <a:pt x="106" y="196"/>
                  </a:cubicBezTo>
                  <a:cubicBezTo>
                    <a:pt x="117" y="196"/>
                    <a:pt x="128" y="193"/>
                    <a:pt x="141" y="187"/>
                  </a:cubicBezTo>
                  <a:lnTo>
                    <a:pt x="157" y="187"/>
                  </a:lnTo>
                  <a:cubicBezTo>
                    <a:pt x="190" y="170"/>
                    <a:pt x="207" y="154"/>
                    <a:pt x="227" y="154"/>
                  </a:cubicBezTo>
                  <a:cubicBezTo>
                    <a:pt x="244" y="121"/>
                    <a:pt x="260" y="104"/>
                    <a:pt x="260" y="67"/>
                  </a:cubicBezTo>
                  <a:cubicBezTo>
                    <a:pt x="260" y="50"/>
                    <a:pt x="244" y="34"/>
                    <a:pt x="227"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
            <p:cNvSpPr/>
            <p:nvPr/>
          </p:nvSpPr>
          <p:spPr>
            <a:xfrm>
              <a:off x="4677975" y="2432300"/>
              <a:ext cx="6525" cy="4650"/>
            </a:xfrm>
            <a:custGeom>
              <a:avLst/>
              <a:gdLst/>
              <a:ahLst/>
              <a:cxnLst/>
              <a:rect l="l" t="t" r="r" b="b"/>
              <a:pathLst>
                <a:path w="261" h="186" extrusionOk="0">
                  <a:moveTo>
                    <a:pt x="174" y="0"/>
                  </a:moveTo>
                  <a:cubicBezTo>
                    <a:pt x="141" y="0"/>
                    <a:pt x="104" y="0"/>
                    <a:pt x="87" y="33"/>
                  </a:cubicBezTo>
                  <a:cubicBezTo>
                    <a:pt x="54" y="50"/>
                    <a:pt x="38" y="66"/>
                    <a:pt x="21" y="103"/>
                  </a:cubicBezTo>
                  <a:cubicBezTo>
                    <a:pt x="1" y="153"/>
                    <a:pt x="38" y="186"/>
                    <a:pt x="104" y="186"/>
                  </a:cubicBezTo>
                  <a:lnTo>
                    <a:pt x="157" y="186"/>
                  </a:lnTo>
                  <a:cubicBezTo>
                    <a:pt x="174" y="169"/>
                    <a:pt x="174" y="169"/>
                    <a:pt x="190" y="169"/>
                  </a:cubicBezTo>
                  <a:cubicBezTo>
                    <a:pt x="207" y="153"/>
                    <a:pt x="244" y="120"/>
                    <a:pt x="244" y="103"/>
                  </a:cubicBezTo>
                  <a:cubicBezTo>
                    <a:pt x="261" y="66"/>
                    <a:pt x="261" y="50"/>
                    <a:pt x="244" y="17"/>
                  </a:cubicBezTo>
                  <a:cubicBezTo>
                    <a:pt x="228"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
            <p:cNvSpPr/>
            <p:nvPr/>
          </p:nvSpPr>
          <p:spPr>
            <a:xfrm>
              <a:off x="4669025" y="2457125"/>
              <a:ext cx="4750" cy="4775"/>
            </a:xfrm>
            <a:custGeom>
              <a:avLst/>
              <a:gdLst/>
              <a:ahLst/>
              <a:cxnLst/>
              <a:rect l="l" t="t" r="r" b="b"/>
              <a:pathLst>
                <a:path w="190" h="191" extrusionOk="0">
                  <a:moveTo>
                    <a:pt x="87" y="1"/>
                  </a:moveTo>
                  <a:cubicBezTo>
                    <a:pt x="50" y="1"/>
                    <a:pt x="17" y="17"/>
                    <a:pt x="0" y="38"/>
                  </a:cubicBezTo>
                  <a:cubicBezTo>
                    <a:pt x="17" y="87"/>
                    <a:pt x="33" y="141"/>
                    <a:pt x="50" y="191"/>
                  </a:cubicBezTo>
                  <a:lnTo>
                    <a:pt x="70" y="191"/>
                  </a:lnTo>
                  <a:cubicBezTo>
                    <a:pt x="87" y="191"/>
                    <a:pt x="103" y="174"/>
                    <a:pt x="103" y="174"/>
                  </a:cubicBezTo>
                  <a:cubicBezTo>
                    <a:pt x="136" y="158"/>
                    <a:pt x="153" y="120"/>
                    <a:pt x="173" y="104"/>
                  </a:cubicBezTo>
                  <a:cubicBezTo>
                    <a:pt x="190" y="54"/>
                    <a:pt x="15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
            <p:cNvSpPr/>
            <p:nvPr/>
          </p:nvSpPr>
          <p:spPr>
            <a:xfrm>
              <a:off x="4685725" y="2411300"/>
              <a:ext cx="6100" cy="4800"/>
            </a:xfrm>
            <a:custGeom>
              <a:avLst/>
              <a:gdLst/>
              <a:ahLst/>
              <a:cxnLst/>
              <a:rect l="l" t="t" r="r" b="b"/>
              <a:pathLst>
                <a:path w="244" h="192" extrusionOk="0">
                  <a:moveTo>
                    <a:pt x="154" y="0"/>
                  </a:moveTo>
                  <a:cubicBezTo>
                    <a:pt x="135" y="0"/>
                    <a:pt x="113" y="5"/>
                    <a:pt x="87" y="16"/>
                  </a:cubicBezTo>
                  <a:cubicBezTo>
                    <a:pt x="54" y="32"/>
                    <a:pt x="21" y="65"/>
                    <a:pt x="0" y="98"/>
                  </a:cubicBezTo>
                  <a:lnTo>
                    <a:pt x="0" y="152"/>
                  </a:lnTo>
                  <a:cubicBezTo>
                    <a:pt x="15" y="176"/>
                    <a:pt x="46" y="191"/>
                    <a:pt x="88" y="191"/>
                  </a:cubicBezTo>
                  <a:cubicBezTo>
                    <a:pt x="104" y="191"/>
                    <a:pt x="121" y="189"/>
                    <a:pt x="140" y="185"/>
                  </a:cubicBezTo>
                  <a:cubicBezTo>
                    <a:pt x="206" y="152"/>
                    <a:pt x="243" y="98"/>
                    <a:pt x="227" y="49"/>
                  </a:cubicBezTo>
                  <a:cubicBezTo>
                    <a:pt x="227" y="32"/>
                    <a:pt x="227" y="16"/>
                    <a:pt x="206" y="16"/>
                  </a:cubicBezTo>
                  <a:cubicBezTo>
                    <a:pt x="190" y="5"/>
                    <a:pt x="17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
            <p:cNvSpPr/>
            <p:nvPr/>
          </p:nvSpPr>
          <p:spPr>
            <a:xfrm>
              <a:off x="4680150" y="2399200"/>
              <a:ext cx="6525" cy="5025"/>
            </a:xfrm>
            <a:custGeom>
              <a:avLst/>
              <a:gdLst/>
              <a:ahLst/>
              <a:cxnLst/>
              <a:rect l="l" t="t" r="r" b="b"/>
              <a:pathLst>
                <a:path w="261" h="201" extrusionOk="0">
                  <a:moveTo>
                    <a:pt x="174" y="1"/>
                  </a:moveTo>
                  <a:cubicBezTo>
                    <a:pt x="157" y="1"/>
                    <a:pt x="141" y="1"/>
                    <a:pt x="120" y="17"/>
                  </a:cubicBezTo>
                  <a:cubicBezTo>
                    <a:pt x="54" y="50"/>
                    <a:pt x="0" y="104"/>
                    <a:pt x="17" y="153"/>
                  </a:cubicBezTo>
                  <a:cubicBezTo>
                    <a:pt x="30" y="188"/>
                    <a:pt x="62" y="200"/>
                    <a:pt x="102" y="200"/>
                  </a:cubicBezTo>
                  <a:cubicBezTo>
                    <a:pt x="124" y="200"/>
                    <a:pt x="149" y="196"/>
                    <a:pt x="174" y="190"/>
                  </a:cubicBezTo>
                  <a:cubicBezTo>
                    <a:pt x="190" y="170"/>
                    <a:pt x="207" y="170"/>
                    <a:pt x="207" y="153"/>
                  </a:cubicBezTo>
                  <a:cubicBezTo>
                    <a:pt x="244" y="120"/>
                    <a:pt x="260" y="87"/>
                    <a:pt x="260" y="50"/>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
            <p:cNvSpPr/>
            <p:nvPr/>
          </p:nvSpPr>
          <p:spPr>
            <a:xfrm>
              <a:off x="4606750" y="2397875"/>
              <a:ext cx="1275" cy="425"/>
            </a:xfrm>
            <a:custGeom>
              <a:avLst/>
              <a:gdLst/>
              <a:ahLst/>
              <a:cxnLst/>
              <a:rect l="l" t="t" r="r" b="b"/>
              <a:pathLst>
                <a:path w="51" h="17" extrusionOk="0">
                  <a:moveTo>
                    <a:pt x="1" y="0"/>
                  </a:moveTo>
                  <a:cubicBezTo>
                    <a:pt x="12" y="0"/>
                    <a:pt x="23" y="7"/>
                    <a:pt x="33" y="12"/>
                  </a:cubicBezTo>
                  <a:lnTo>
                    <a:pt x="33" y="12"/>
                  </a:lnTo>
                  <a:cubicBezTo>
                    <a:pt x="31" y="0"/>
                    <a:pt x="16" y="0"/>
                    <a:pt x="1" y="0"/>
                  </a:cubicBezTo>
                  <a:close/>
                  <a:moveTo>
                    <a:pt x="33" y="12"/>
                  </a:moveTo>
                  <a:cubicBezTo>
                    <a:pt x="34" y="14"/>
                    <a:pt x="34" y="15"/>
                    <a:pt x="34" y="17"/>
                  </a:cubicBezTo>
                  <a:lnTo>
                    <a:pt x="50" y="17"/>
                  </a:lnTo>
                  <a:cubicBezTo>
                    <a:pt x="45" y="17"/>
                    <a:pt x="39" y="15"/>
                    <a:pt x="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
            <p:cNvSpPr/>
            <p:nvPr/>
          </p:nvSpPr>
          <p:spPr>
            <a:xfrm>
              <a:off x="4617900" y="2386325"/>
              <a:ext cx="6500" cy="5175"/>
            </a:xfrm>
            <a:custGeom>
              <a:avLst/>
              <a:gdLst/>
              <a:ahLst/>
              <a:cxnLst/>
              <a:rect l="l" t="t" r="r" b="b"/>
              <a:pathLst>
                <a:path w="260" h="207" extrusionOk="0">
                  <a:moveTo>
                    <a:pt x="173" y="0"/>
                  </a:moveTo>
                  <a:cubicBezTo>
                    <a:pt x="136" y="0"/>
                    <a:pt x="103" y="17"/>
                    <a:pt x="70" y="33"/>
                  </a:cubicBezTo>
                  <a:cubicBezTo>
                    <a:pt x="54" y="50"/>
                    <a:pt x="17" y="87"/>
                    <a:pt x="17" y="104"/>
                  </a:cubicBezTo>
                  <a:cubicBezTo>
                    <a:pt x="0" y="153"/>
                    <a:pt x="33" y="207"/>
                    <a:pt x="87" y="207"/>
                  </a:cubicBezTo>
                  <a:cubicBezTo>
                    <a:pt x="120" y="207"/>
                    <a:pt x="136" y="190"/>
                    <a:pt x="157" y="190"/>
                  </a:cubicBezTo>
                  <a:cubicBezTo>
                    <a:pt x="173" y="190"/>
                    <a:pt x="173" y="169"/>
                    <a:pt x="190" y="169"/>
                  </a:cubicBezTo>
                  <a:cubicBezTo>
                    <a:pt x="206" y="153"/>
                    <a:pt x="239" y="137"/>
                    <a:pt x="239" y="104"/>
                  </a:cubicBezTo>
                  <a:cubicBezTo>
                    <a:pt x="260" y="66"/>
                    <a:pt x="260" y="50"/>
                    <a:pt x="239" y="33"/>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
            <p:cNvSpPr/>
            <p:nvPr/>
          </p:nvSpPr>
          <p:spPr>
            <a:xfrm>
              <a:off x="4572325" y="2295500"/>
              <a:ext cx="6125" cy="4875"/>
            </a:xfrm>
            <a:custGeom>
              <a:avLst/>
              <a:gdLst/>
              <a:ahLst/>
              <a:cxnLst/>
              <a:rect l="l" t="t" r="r" b="b"/>
              <a:pathLst>
                <a:path w="245" h="195" extrusionOk="0">
                  <a:moveTo>
                    <a:pt x="170" y="0"/>
                  </a:moveTo>
                  <a:cubicBezTo>
                    <a:pt x="161" y="0"/>
                    <a:pt x="152" y="3"/>
                    <a:pt x="141" y="9"/>
                  </a:cubicBezTo>
                  <a:cubicBezTo>
                    <a:pt x="104" y="9"/>
                    <a:pt x="71" y="26"/>
                    <a:pt x="54" y="59"/>
                  </a:cubicBezTo>
                  <a:cubicBezTo>
                    <a:pt x="1" y="92"/>
                    <a:pt x="1" y="162"/>
                    <a:pt x="38" y="178"/>
                  </a:cubicBezTo>
                  <a:cubicBezTo>
                    <a:pt x="71" y="195"/>
                    <a:pt x="87" y="195"/>
                    <a:pt x="124" y="195"/>
                  </a:cubicBezTo>
                  <a:cubicBezTo>
                    <a:pt x="141" y="195"/>
                    <a:pt x="141" y="195"/>
                    <a:pt x="157" y="178"/>
                  </a:cubicBezTo>
                  <a:cubicBezTo>
                    <a:pt x="174" y="178"/>
                    <a:pt x="190" y="162"/>
                    <a:pt x="207" y="145"/>
                  </a:cubicBezTo>
                  <a:cubicBezTo>
                    <a:pt x="228" y="129"/>
                    <a:pt x="244" y="92"/>
                    <a:pt x="244" y="75"/>
                  </a:cubicBezTo>
                  <a:cubicBezTo>
                    <a:pt x="244" y="42"/>
                    <a:pt x="244" y="26"/>
                    <a:pt x="228" y="9"/>
                  </a:cubicBezTo>
                  <a:cubicBezTo>
                    <a:pt x="203" y="9"/>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
            <p:cNvSpPr/>
            <p:nvPr/>
          </p:nvSpPr>
          <p:spPr>
            <a:xfrm>
              <a:off x="4572325" y="2341175"/>
              <a:ext cx="6525" cy="5175"/>
            </a:xfrm>
            <a:custGeom>
              <a:avLst/>
              <a:gdLst/>
              <a:ahLst/>
              <a:cxnLst/>
              <a:rect l="l" t="t" r="r" b="b"/>
              <a:pathLst>
                <a:path w="261" h="207" extrusionOk="0">
                  <a:moveTo>
                    <a:pt x="174" y="1"/>
                  </a:moveTo>
                  <a:cubicBezTo>
                    <a:pt x="141" y="17"/>
                    <a:pt x="104" y="17"/>
                    <a:pt x="87" y="38"/>
                  </a:cubicBezTo>
                  <a:cubicBezTo>
                    <a:pt x="54" y="54"/>
                    <a:pt x="38" y="87"/>
                    <a:pt x="21" y="104"/>
                  </a:cubicBezTo>
                  <a:cubicBezTo>
                    <a:pt x="1" y="157"/>
                    <a:pt x="38" y="207"/>
                    <a:pt x="87" y="207"/>
                  </a:cubicBezTo>
                  <a:lnTo>
                    <a:pt x="141" y="207"/>
                  </a:lnTo>
                  <a:cubicBezTo>
                    <a:pt x="141" y="190"/>
                    <a:pt x="157" y="190"/>
                    <a:pt x="157" y="190"/>
                  </a:cubicBezTo>
                  <a:cubicBezTo>
                    <a:pt x="174" y="190"/>
                    <a:pt x="174" y="190"/>
                    <a:pt x="190" y="174"/>
                  </a:cubicBezTo>
                  <a:cubicBezTo>
                    <a:pt x="207" y="157"/>
                    <a:pt x="244" y="141"/>
                    <a:pt x="244" y="104"/>
                  </a:cubicBezTo>
                  <a:cubicBezTo>
                    <a:pt x="261" y="87"/>
                    <a:pt x="261" y="54"/>
                    <a:pt x="244" y="38"/>
                  </a:cubicBezTo>
                  <a:cubicBezTo>
                    <a:pt x="228" y="17"/>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
            <p:cNvSpPr/>
            <p:nvPr/>
          </p:nvSpPr>
          <p:spPr>
            <a:xfrm>
              <a:off x="4585225" y="2295725"/>
              <a:ext cx="6500" cy="5175"/>
            </a:xfrm>
            <a:custGeom>
              <a:avLst/>
              <a:gdLst/>
              <a:ahLst/>
              <a:cxnLst/>
              <a:rect l="l" t="t" r="r" b="b"/>
              <a:pathLst>
                <a:path w="260" h="207" extrusionOk="0">
                  <a:moveTo>
                    <a:pt x="173" y="0"/>
                  </a:moveTo>
                  <a:cubicBezTo>
                    <a:pt x="140" y="0"/>
                    <a:pt x="103" y="17"/>
                    <a:pt x="70" y="33"/>
                  </a:cubicBezTo>
                  <a:cubicBezTo>
                    <a:pt x="54" y="50"/>
                    <a:pt x="37" y="83"/>
                    <a:pt x="21" y="103"/>
                  </a:cubicBezTo>
                  <a:cubicBezTo>
                    <a:pt x="0" y="136"/>
                    <a:pt x="21" y="169"/>
                    <a:pt x="37" y="186"/>
                  </a:cubicBezTo>
                  <a:cubicBezTo>
                    <a:pt x="54" y="207"/>
                    <a:pt x="70" y="207"/>
                    <a:pt x="87" y="207"/>
                  </a:cubicBezTo>
                  <a:cubicBezTo>
                    <a:pt x="124" y="207"/>
                    <a:pt x="140" y="207"/>
                    <a:pt x="157" y="186"/>
                  </a:cubicBezTo>
                  <a:cubicBezTo>
                    <a:pt x="190" y="169"/>
                    <a:pt x="227"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
            <p:cNvSpPr/>
            <p:nvPr/>
          </p:nvSpPr>
          <p:spPr>
            <a:xfrm>
              <a:off x="4881150" y="2339025"/>
              <a:ext cx="6500" cy="4950"/>
            </a:xfrm>
            <a:custGeom>
              <a:avLst/>
              <a:gdLst/>
              <a:ahLst/>
              <a:cxnLst/>
              <a:rect l="l" t="t" r="r" b="b"/>
              <a:pathLst>
                <a:path w="260" h="198" extrusionOk="0">
                  <a:moveTo>
                    <a:pt x="140" y="0"/>
                  </a:moveTo>
                  <a:cubicBezTo>
                    <a:pt x="103" y="0"/>
                    <a:pt x="70" y="21"/>
                    <a:pt x="54" y="54"/>
                  </a:cubicBezTo>
                  <a:cubicBezTo>
                    <a:pt x="0" y="103"/>
                    <a:pt x="0" y="157"/>
                    <a:pt x="37" y="190"/>
                  </a:cubicBezTo>
                  <a:cubicBezTo>
                    <a:pt x="59" y="190"/>
                    <a:pt x="74" y="197"/>
                    <a:pt x="91" y="197"/>
                  </a:cubicBezTo>
                  <a:cubicBezTo>
                    <a:pt x="99" y="197"/>
                    <a:pt x="109" y="195"/>
                    <a:pt x="120" y="190"/>
                  </a:cubicBezTo>
                  <a:lnTo>
                    <a:pt x="157" y="190"/>
                  </a:lnTo>
                  <a:cubicBezTo>
                    <a:pt x="173" y="173"/>
                    <a:pt x="190" y="157"/>
                    <a:pt x="206" y="140"/>
                  </a:cubicBezTo>
                  <a:cubicBezTo>
                    <a:pt x="243" y="124"/>
                    <a:pt x="243" y="103"/>
                    <a:pt x="243" y="70"/>
                  </a:cubicBezTo>
                  <a:cubicBezTo>
                    <a:pt x="260" y="54"/>
                    <a:pt x="243" y="21"/>
                    <a:pt x="223" y="21"/>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
            <p:cNvSpPr/>
            <p:nvPr/>
          </p:nvSpPr>
          <p:spPr>
            <a:xfrm>
              <a:off x="4818875" y="2385900"/>
              <a:ext cx="6525" cy="5050"/>
            </a:xfrm>
            <a:custGeom>
              <a:avLst/>
              <a:gdLst/>
              <a:ahLst/>
              <a:cxnLst/>
              <a:rect l="l" t="t" r="r" b="b"/>
              <a:pathLst>
                <a:path w="261" h="202" extrusionOk="0">
                  <a:moveTo>
                    <a:pt x="137" y="1"/>
                  </a:moveTo>
                  <a:cubicBezTo>
                    <a:pt x="104" y="17"/>
                    <a:pt x="71" y="34"/>
                    <a:pt x="54" y="50"/>
                  </a:cubicBezTo>
                  <a:cubicBezTo>
                    <a:pt x="1" y="104"/>
                    <a:pt x="1" y="154"/>
                    <a:pt x="34" y="186"/>
                  </a:cubicBezTo>
                  <a:cubicBezTo>
                    <a:pt x="44" y="197"/>
                    <a:pt x="57" y="202"/>
                    <a:pt x="72" y="202"/>
                  </a:cubicBezTo>
                  <a:cubicBezTo>
                    <a:pt x="87" y="202"/>
                    <a:pt x="104" y="197"/>
                    <a:pt x="120" y="186"/>
                  </a:cubicBezTo>
                  <a:lnTo>
                    <a:pt x="157" y="186"/>
                  </a:lnTo>
                  <a:cubicBezTo>
                    <a:pt x="174" y="170"/>
                    <a:pt x="190" y="154"/>
                    <a:pt x="207" y="154"/>
                  </a:cubicBezTo>
                  <a:cubicBezTo>
                    <a:pt x="261" y="104"/>
                    <a:pt x="261" y="34"/>
                    <a:pt x="207" y="17"/>
                  </a:cubicBezTo>
                  <a:cubicBezTo>
                    <a:pt x="190" y="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
            <p:cNvSpPr/>
            <p:nvPr/>
          </p:nvSpPr>
          <p:spPr>
            <a:xfrm>
              <a:off x="4762600" y="2410250"/>
              <a:ext cx="6475" cy="4850"/>
            </a:xfrm>
            <a:custGeom>
              <a:avLst/>
              <a:gdLst/>
              <a:ahLst/>
              <a:cxnLst/>
              <a:rect l="l" t="t" r="r" b="b"/>
              <a:pathLst>
                <a:path w="259" h="194" extrusionOk="0">
                  <a:moveTo>
                    <a:pt x="182" y="1"/>
                  </a:moveTo>
                  <a:cubicBezTo>
                    <a:pt x="174" y="1"/>
                    <a:pt x="166" y="2"/>
                    <a:pt x="157" y="4"/>
                  </a:cubicBezTo>
                  <a:cubicBezTo>
                    <a:pt x="141" y="4"/>
                    <a:pt x="104" y="4"/>
                    <a:pt x="71" y="21"/>
                  </a:cubicBezTo>
                  <a:cubicBezTo>
                    <a:pt x="38" y="37"/>
                    <a:pt x="17" y="74"/>
                    <a:pt x="17" y="91"/>
                  </a:cubicBezTo>
                  <a:cubicBezTo>
                    <a:pt x="1" y="124"/>
                    <a:pt x="1" y="140"/>
                    <a:pt x="17" y="161"/>
                  </a:cubicBezTo>
                  <a:cubicBezTo>
                    <a:pt x="38" y="177"/>
                    <a:pt x="54" y="194"/>
                    <a:pt x="87" y="194"/>
                  </a:cubicBezTo>
                  <a:cubicBezTo>
                    <a:pt x="104" y="194"/>
                    <a:pt x="141" y="194"/>
                    <a:pt x="157" y="177"/>
                  </a:cubicBezTo>
                  <a:cubicBezTo>
                    <a:pt x="157" y="177"/>
                    <a:pt x="174" y="177"/>
                    <a:pt x="174" y="161"/>
                  </a:cubicBezTo>
                  <a:cubicBezTo>
                    <a:pt x="207" y="140"/>
                    <a:pt x="223" y="124"/>
                    <a:pt x="244" y="91"/>
                  </a:cubicBezTo>
                  <a:cubicBezTo>
                    <a:pt x="258" y="44"/>
                    <a:pt x="23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
            <p:cNvSpPr/>
            <p:nvPr/>
          </p:nvSpPr>
          <p:spPr>
            <a:xfrm>
              <a:off x="4550075" y="2374250"/>
              <a:ext cx="6400" cy="4950"/>
            </a:xfrm>
            <a:custGeom>
              <a:avLst/>
              <a:gdLst/>
              <a:ahLst/>
              <a:cxnLst/>
              <a:rect l="l" t="t" r="r" b="b"/>
              <a:pathLst>
                <a:path w="256" h="198" extrusionOk="0">
                  <a:moveTo>
                    <a:pt x="167" y="1"/>
                  </a:moveTo>
                  <a:cubicBezTo>
                    <a:pt x="148" y="1"/>
                    <a:pt x="126" y="6"/>
                    <a:pt x="103" y="18"/>
                  </a:cubicBezTo>
                  <a:cubicBezTo>
                    <a:pt x="33" y="34"/>
                    <a:pt x="0" y="104"/>
                    <a:pt x="17" y="158"/>
                  </a:cubicBezTo>
                  <a:cubicBezTo>
                    <a:pt x="17" y="182"/>
                    <a:pt x="54" y="197"/>
                    <a:pt x="100" y="197"/>
                  </a:cubicBezTo>
                  <a:cubicBezTo>
                    <a:pt x="117" y="197"/>
                    <a:pt x="135" y="195"/>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
            <p:cNvSpPr/>
            <p:nvPr/>
          </p:nvSpPr>
          <p:spPr>
            <a:xfrm>
              <a:off x="4626950" y="2303850"/>
              <a:ext cx="6025" cy="5200"/>
            </a:xfrm>
            <a:custGeom>
              <a:avLst/>
              <a:gdLst/>
              <a:ahLst/>
              <a:cxnLst/>
              <a:rect l="l" t="t" r="r" b="b"/>
              <a:pathLst>
                <a:path w="241" h="208" extrusionOk="0">
                  <a:moveTo>
                    <a:pt x="146" y="0"/>
                  </a:moveTo>
                  <a:cubicBezTo>
                    <a:pt x="106" y="0"/>
                    <a:pt x="66" y="19"/>
                    <a:pt x="34" y="51"/>
                  </a:cubicBezTo>
                  <a:cubicBezTo>
                    <a:pt x="17" y="88"/>
                    <a:pt x="1" y="104"/>
                    <a:pt x="1" y="137"/>
                  </a:cubicBezTo>
                  <a:cubicBezTo>
                    <a:pt x="1" y="154"/>
                    <a:pt x="1" y="170"/>
                    <a:pt x="34" y="191"/>
                  </a:cubicBezTo>
                  <a:cubicBezTo>
                    <a:pt x="50" y="207"/>
                    <a:pt x="67" y="207"/>
                    <a:pt x="104" y="207"/>
                  </a:cubicBezTo>
                  <a:cubicBezTo>
                    <a:pt x="121" y="191"/>
                    <a:pt x="137" y="191"/>
                    <a:pt x="137" y="191"/>
                  </a:cubicBezTo>
                  <a:cubicBezTo>
                    <a:pt x="153" y="170"/>
                    <a:pt x="170" y="170"/>
                    <a:pt x="186" y="154"/>
                  </a:cubicBezTo>
                  <a:cubicBezTo>
                    <a:pt x="240" y="104"/>
                    <a:pt x="240" y="51"/>
                    <a:pt x="207" y="18"/>
                  </a:cubicBezTo>
                  <a:cubicBezTo>
                    <a:pt x="188" y="6"/>
                    <a:pt x="167"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
            <p:cNvSpPr/>
            <p:nvPr/>
          </p:nvSpPr>
          <p:spPr>
            <a:xfrm>
              <a:off x="4528125" y="2365700"/>
              <a:ext cx="6500" cy="4775"/>
            </a:xfrm>
            <a:custGeom>
              <a:avLst/>
              <a:gdLst/>
              <a:ahLst/>
              <a:cxnLst/>
              <a:rect l="l" t="t" r="r" b="b"/>
              <a:pathLst>
                <a:path w="260" h="191" extrusionOk="0">
                  <a:moveTo>
                    <a:pt x="173" y="1"/>
                  </a:moveTo>
                  <a:cubicBezTo>
                    <a:pt x="140" y="1"/>
                    <a:pt x="103" y="17"/>
                    <a:pt x="87" y="34"/>
                  </a:cubicBezTo>
                  <a:cubicBezTo>
                    <a:pt x="54" y="50"/>
                    <a:pt x="37" y="67"/>
                    <a:pt x="17" y="104"/>
                  </a:cubicBezTo>
                  <a:cubicBezTo>
                    <a:pt x="0" y="153"/>
                    <a:pt x="37" y="191"/>
                    <a:pt x="103" y="191"/>
                  </a:cubicBezTo>
                  <a:lnTo>
                    <a:pt x="157" y="191"/>
                  </a:lnTo>
                  <a:cubicBezTo>
                    <a:pt x="173" y="170"/>
                    <a:pt x="173" y="170"/>
                    <a:pt x="190" y="170"/>
                  </a:cubicBezTo>
                  <a:cubicBezTo>
                    <a:pt x="206" y="153"/>
                    <a:pt x="243" y="120"/>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
            <p:cNvSpPr/>
            <p:nvPr/>
          </p:nvSpPr>
          <p:spPr>
            <a:xfrm>
              <a:off x="4510075" y="2342200"/>
              <a:ext cx="6100" cy="5075"/>
            </a:xfrm>
            <a:custGeom>
              <a:avLst/>
              <a:gdLst/>
              <a:ahLst/>
              <a:cxnLst/>
              <a:rect l="l" t="t" r="r" b="b"/>
              <a:pathLst>
                <a:path w="244" h="203" extrusionOk="0">
                  <a:moveTo>
                    <a:pt x="182" y="1"/>
                  </a:moveTo>
                  <a:cubicBezTo>
                    <a:pt x="170" y="1"/>
                    <a:pt x="157" y="5"/>
                    <a:pt x="141" y="13"/>
                  </a:cubicBezTo>
                  <a:cubicBezTo>
                    <a:pt x="104" y="13"/>
                    <a:pt x="71" y="30"/>
                    <a:pt x="54" y="46"/>
                  </a:cubicBezTo>
                  <a:cubicBezTo>
                    <a:pt x="1" y="100"/>
                    <a:pt x="1" y="166"/>
                    <a:pt x="38" y="182"/>
                  </a:cubicBezTo>
                  <a:cubicBezTo>
                    <a:pt x="71" y="203"/>
                    <a:pt x="87" y="203"/>
                    <a:pt x="120" y="203"/>
                  </a:cubicBezTo>
                  <a:cubicBezTo>
                    <a:pt x="141" y="182"/>
                    <a:pt x="141" y="182"/>
                    <a:pt x="157" y="182"/>
                  </a:cubicBezTo>
                  <a:cubicBezTo>
                    <a:pt x="174" y="182"/>
                    <a:pt x="190" y="166"/>
                    <a:pt x="207" y="149"/>
                  </a:cubicBezTo>
                  <a:cubicBezTo>
                    <a:pt x="223" y="133"/>
                    <a:pt x="244" y="100"/>
                    <a:pt x="244" y="79"/>
                  </a:cubicBezTo>
                  <a:cubicBezTo>
                    <a:pt x="244" y="46"/>
                    <a:pt x="244" y="30"/>
                    <a:pt x="223" y="13"/>
                  </a:cubicBezTo>
                  <a:cubicBezTo>
                    <a:pt x="207" y="5"/>
                    <a:pt x="19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
            <p:cNvSpPr/>
            <p:nvPr/>
          </p:nvSpPr>
          <p:spPr>
            <a:xfrm>
              <a:off x="4514000" y="2363950"/>
              <a:ext cx="6400" cy="4775"/>
            </a:xfrm>
            <a:custGeom>
              <a:avLst/>
              <a:gdLst/>
              <a:ahLst/>
              <a:cxnLst/>
              <a:rect l="l" t="t" r="r" b="b"/>
              <a:pathLst>
                <a:path w="256" h="191" extrusionOk="0">
                  <a:moveTo>
                    <a:pt x="169" y="1"/>
                  </a:moveTo>
                  <a:cubicBezTo>
                    <a:pt x="120" y="1"/>
                    <a:pt x="50" y="34"/>
                    <a:pt x="33" y="104"/>
                  </a:cubicBezTo>
                  <a:cubicBezTo>
                    <a:pt x="0" y="157"/>
                    <a:pt x="33" y="190"/>
                    <a:pt x="103" y="190"/>
                  </a:cubicBezTo>
                  <a:cubicBezTo>
                    <a:pt x="120" y="190"/>
                    <a:pt x="153" y="190"/>
                    <a:pt x="169" y="174"/>
                  </a:cubicBezTo>
                  <a:cubicBezTo>
                    <a:pt x="169" y="174"/>
                    <a:pt x="190" y="174"/>
                    <a:pt x="190" y="157"/>
                  </a:cubicBezTo>
                  <a:cubicBezTo>
                    <a:pt x="223" y="137"/>
                    <a:pt x="239" y="120"/>
                    <a:pt x="256" y="87"/>
                  </a:cubicBezTo>
                  <a:cubicBezTo>
                    <a:pt x="256" y="71"/>
                    <a:pt x="256" y="34"/>
                    <a:pt x="239" y="17"/>
                  </a:cubicBezTo>
                  <a:cubicBezTo>
                    <a:pt x="239"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
            <p:cNvSpPr/>
            <p:nvPr/>
          </p:nvSpPr>
          <p:spPr>
            <a:xfrm>
              <a:off x="4543175" y="2365700"/>
              <a:ext cx="6500" cy="4925"/>
            </a:xfrm>
            <a:custGeom>
              <a:avLst/>
              <a:gdLst/>
              <a:ahLst/>
              <a:cxnLst/>
              <a:rect l="l" t="t" r="r" b="b"/>
              <a:pathLst>
                <a:path w="260" h="197" extrusionOk="0">
                  <a:moveTo>
                    <a:pt x="169" y="0"/>
                  </a:moveTo>
                  <a:cubicBezTo>
                    <a:pt x="150" y="0"/>
                    <a:pt x="128" y="6"/>
                    <a:pt x="103" y="17"/>
                  </a:cubicBezTo>
                  <a:cubicBezTo>
                    <a:pt x="33" y="34"/>
                    <a:pt x="0" y="104"/>
                    <a:pt x="17" y="153"/>
                  </a:cubicBezTo>
                  <a:cubicBezTo>
                    <a:pt x="17" y="181"/>
                    <a:pt x="55" y="197"/>
                    <a:pt x="103" y="197"/>
                  </a:cubicBezTo>
                  <a:cubicBezTo>
                    <a:pt x="120" y="197"/>
                    <a:pt x="138" y="195"/>
                    <a:pt x="157" y="191"/>
                  </a:cubicBezTo>
                  <a:cubicBezTo>
                    <a:pt x="223" y="153"/>
                    <a:pt x="260" y="87"/>
                    <a:pt x="239" y="50"/>
                  </a:cubicBezTo>
                  <a:cubicBezTo>
                    <a:pt x="229" y="18"/>
                    <a:pt x="204"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
            <p:cNvSpPr/>
            <p:nvPr/>
          </p:nvSpPr>
          <p:spPr>
            <a:xfrm>
              <a:off x="4544000" y="2339475"/>
              <a:ext cx="6500" cy="4950"/>
            </a:xfrm>
            <a:custGeom>
              <a:avLst/>
              <a:gdLst/>
              <a:ahLst/>
              <a:cxnLst/>
              <a:rect l="l" t="t" r="r" b="b"/>
              <a:pathLst>
                <a:path w="260" h="198" extrusionOk="0">
                  <a:moveTo>
                    <a:pt x="166" y="0"/>
                  </a:moveTo>
                  <a:cubicBezTo>
                    <a:pt x="126" y="0"/>
                    <a:pt x="86" y="20"/>
                    <a:pt x="54" y="52"/>
                  </a:cubicBezTo>
                  <a:cubicBezTo>
                    <a:pt x="21" y="69"/>
                    <a:pt x="21" y="106"/>
                    <a:pt x="0" y="122"/>
                  </a:cubicBezTo>
                  <a:cubicBezTo>
                    <a:pt x="0" y="155"/>
                    <a:pt x="21" y="172"/>
                    <a:pt x="37" y="188"/>
                  </a:cubicBezTo>
                  <a:cubicBezTo>
                    <a:pt x="48" y="188"/>
                    <a:pt x="66" y="197"/>
                    <a:pt x="88" y="197"/>
                  </a:cubicBezTo>
                  <a:cubicBezTo>
                    <a:pt x="99" y="197"/>
                    <a:pt x="111" y="195"/>
                    <a:pt x="124" y="188"/>
                  </a:cubicBezTo>
                  <a:lnTo>
                    <a:pt x="157" y="188"/>
                  </a:lnTo>
                  <a:cubicBezTo>
                    <a:pt x="173" y="172"/>
                    <a:pt x="190" y="155"/>
                    <a:pt x="206" y="155"/>
                  </a:cubicBezTo>
                  <a:cubicBezTo>
                    <a:pt x="260" y="106"/>
                    <a:pt x="260" y="36"/>
                    <a:pt x="227" y="19"/>
                  </a:cubicBezTo>
                  <a:cubicBezTo>
                    <a:pt x="208" y="6"/>
                    <a:pt x="187"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
            <p:cNvSpPr/>
            <p:nvPr/>
          </p:nvSpPr>
          <p:spPr>
            <a:xfrm>
              <a:off x="4543575" y="2354050"/>
              <a:ext cx="6525" cy="4775"/>
            </a:xfrm>
            <a:custGeom>
              <a:avLst/>
              <a:gdLst/>
              <a:ahLst/>
              <a:cxnLst/>
              <a:rect l="l" t="t" r="r" b="b"/>
              <a:pathLst>
                <a:path w="261" h="191" extrusionOk="0">
                  <a:moveTo>
                    <a:pt x="174" y="1"/>
                  </a:moveTo>
                  <a:cubicBezTo>
                    <a:pt x="141" y="1"/>
                    <a:pt x="104" y="1"/>
                    <a:pt x="87" y="17"/>
                  </a:cubicBezTo>
                  <a:cubicBezTo>
                    <a:pt x="54" y="38"/>
                    <a:pt x="38" y="71"/>
                    <a:pt x="17" y="88"/>
                  </a:cubicBezTo>
                  <a:cubicBezTo>
                    <a:pt x="1" y="158"/>
                    <a:pt x="38" y="191"/>
                    <a:pt x="104" y="191"/>
                  </a:cubicBezTo>
                  <a:cubicBezTo>
                    <a:pt x="120" y="191"/>
                    <a:pt x="141" y="191"/>
                    <a:pt x="157" y="174"/>
                  </a:cubicBezTo>
                  <a:cubicBezTo>
                    <a:pt x="174" y="174"/>
                    <a:pt x="174" y="174"/>
                    <a:pt x="190" y="158"/>
                  </a:cubicBezTo>
                  <a:cubicBezTo>
                    <a:pt x="207" y="141"/>
                    <a:pt x="244" y="121"/>
                    <a:pt x="244" y="88"/>
                  </a:cubicBezTo>
                  <a:cubicBezTo>
                    <a:pt x="260" y="38"/>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
            <p:cNvSpPr/>
            <p:nvPr/>
          </p:nvSpPr>
          <p:spPr>
            <a:xfrm>
              <a:off x="4530275" y="2353650"/>
              <a:ext cx="6525" cy="4950"/>
            </a:xfrm>
            <a:custGeom>
              <a:avLst/>
              <a:gdLst/>
              <a:ahLst/>
              <a:cxnLst/>
              <a:rect l="l" t="t" r="r" b="b"/>
              <a:pathLst>
                <a:path w="261" h="198" extrusionOk="0">
                  <a:moveTo>
                    <a:pt x="137" y="0"/>
                  </a:moveTo>
                  <a:cubicBezTo>
                    <a:pt x="104" y="17"/>
                    <a:pt x="71" y="33"/>
                    <a:pt x="54" y="54"/>
                  </a:cubicBezTo>
                  <a:cubicBezTo>
                    <a:pt x="1" y="104"/>
                    <a:pt x="1" y="157"/>
                    <a:pt x="34" y="190"/>
                  </a:cubicBezTo>
                  <a:cubicBezTo>
                    <a:pt x="47" y="190"/>
                    <a:pt x="67" y="197"/>
                    <a:pt x="88" y="197"/>
                  </a:cubicBezTo>
                  <a:cubicBezTo>
                    <a:pt x="98" y="197"/>
                    <a:pt x="109" y="196"/>
                    <a:pt x="120" y="190"/>
                  </a:cubicBezTo>
                  <a:lnTo>
                    <a:pt x="157" y="190"/>
                  </a:lnTo>
                  <a:cubicBezTo>
                    <a:pt x="174" y="174"/>
                    <a:pt x="190" y="157"/>
                    <a:pt x="207" y="137"/>
                  </a:cubicBezTo>
                  <a:cubicBezTo>
                    <a:pt x="260" y="104"/>
                    <a:pt x="260" y="33"/>
                    <a:pt x="223" y="17"/>
                  </a:cubicBezTo>
                  <a:cubicBezTo>
                    <a:pt x="190"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
            <p:cNvSpPr/>
            <p:nvPr/>
          </p:nvSpPr>
          <p:spPr>
            <a:xfrm>
              <a:off x="4739425" y="2444675"/>
              <a:ext cx="6925" cy="5175"/>
            </a:xfrm>
            <a:custGeom>
              <a:avLst/>
              <a:gdLst/>
              <a:ahLst/>
              <a:cxnLst/>
              <a:rect l="l" t="t" r="r" b="b"/>
              <a:pathLst>
                <a:path w="277" h="207" extrusionOk="0">
                  <a:moveTo>
                    <a:pt x="173" y="0"/>
                  </a:moveTo>
                  <a:cubicBezTo>
                    <a:pt x="140" y="0"/>
                    <a:pt x="103" y="21"/>
                    <a:pt x="87" y="37"/>
                  </a:cubicBezTo>
                  <a:cubicBezTo>
                    <a:pt x="54" y="54"/>
                    <a:pt x="37" y="87"/>
                    <a:pt x="17" y="103"/>
                  </a:cubicBezTo>
                  <a:cubicBezTo>
                    <a:pt x="0" y="157"/>
                    <a:pt x="37" y="206"/>
                    <a:pt x="103" y="206"/>
                  </a:cubicBezTo>
                  <a:cubicBezTo>
                    <a:pt x="120" y="206"/>
                    <a:pt x="140" y="206"/>
                    <a:pt x="157" y="190"/>
                  </a:cubicBezTo>
                  <a:cubicBezTo>
                    <a:pt x="173" y="190"/>
                    <a:pt x="173" y="173"/>
                    <a:pt x="190" y="173"/>
                  </a:cubicBezTo>
                  <a:cubicBezTo>
                    <a:pt x="223" y="157"/>
                    <a:pt x="243" y="140"/>
                    <a:pt x="243" y="103"/>
                  </a:cubicBezTo>
                  <a:cubicBezTo>
                    <a:pt x="276" y="54"/>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
            <p:cNvSpPr/>
            <p:nvPr/>
          </p:nvSpPr>
          <p:spPr>
            <a:xfrm>
              <a:off x="4850225" y="2291400"/>
              <a:ext cx="6500" cy="4950"/>
            </a:xfrm>
            <a:custGeom>
              <a:avLst/>
              <a:gdLst/>
              <a:ahLst/>
              <a:cxnLst/>
              <a:rect l="l" t="t" r="r" b="b"/>
              <a:pathLst>
                <a:path w="260" h="198" extrusionOk="0">
                  <a:moveTo>
                    <a:pt x="120" y="0"/>
                  </a:moveTo>
                  <a:cubicBezTo>
                    <a:pt x="103" y="0"/>
                    <a:pt x="70" y="17"/>
                    <a:pt x="37" y="50"/>
                  </a:cubicBezTo>
                  <a:cubicBezTo>
                    <a:pt x="17" y="70"/>
                    <a:pt x="0" y="103"/>
                    <a:pt x="0" y="120"/>
                  </a:cubicBezTo>
                  <a:cubicBezTo>
                    <a:pt x="0" y="153"/>
                    <a:pt x="17" y="173"/>
                    <a:pt x="37" y="190"/>
                  </a:cubicBezTo>
                  <a:cubicBezTo>
                    <a:pt x="48" y="190"/>
                    <a:pt x="67" y="197"/>
                    <a:pt x="87" y="197"/>
                  </a:cubicBezTo>
                  <a:cubicBezTo>
                    <a:pt x="98" y="197"/>
                    <a:pt x="109" y="195"/>
                    <a:pt x="120" y="190"/>
                  </a:cubicBezTo>
                  <a:lnTo>
                    <a:pt x="157" y="190"/>
                  </a:lnTo>
                  <a:cubicBezTo>
                    <a:pt x="173" y="173"/>
                    <a:pt x="190" y="153"/>
                    <a:pt x="206" y="136"/>
                  </a:cubicBezTo>
                  <a:cubicBezTo>
                    <a:pt x="260" y="103"/>
                    <a:pt x="260" y="33"/>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
            <p:cNvSpPr/>
            <p:nvPr/>
          </p:nvSpPr>
          <p:spPr>
            <a:xfrm>
              <a:off x="4848575" y="2280675"/>
              <a:ext cx="6825" cy="4775"/>
            </a:xfrm>
            <a:custGeom>
              <a:avLst/>
              <a:gdLst/>
              <a:ahLst/>
              <a:cxnLst/>
              <a:rect l="l" t="t" r="r" b="b"/>
              <a:pathLst>
                <a:path w="273" h="191" extrusionOk="0">
                  <a:moveTo>
                    <a:pt x="169" y="0"/>
                  </a:moveTo>
                  <a:cubicBezTo>
                    <a:pt x="136" y="0"/>
                    <a:pt x="120" y="0"/>
                    <a:pt x="83" y="33"/>
                  </a:cubicBezTo>
                  <a:cubicBezTo>
                    <a:pt x="50" y="50"/>
                    <a:pt x="33" y="66"/>
                    <a:pt x="33" y="104"/>
                  </a:cubicBezTo>
                  <a:cubicBezTo>
                    <a:pt x="0" y="153"/>
                    <a:pt x="33" y="190"/>
                    <a:pt x="103" y="190"/>
                  </a:cubicBezTo>
                  <a:cubicBezTo>
                    <a:pt x="120" y="190"/>
                    <a:pt x="136" y="190"/>
                    <a:pt x="169" y="170"/>
                  </a:cubicBezTo>
                  <a:cubicBezTo>
                    <a:pt x="206" y="153"/>
                    <a:pt x="239" y="137"/>
                    <a:pt x="256" y="87"/>
                  </a:cubicBezTo>
                  <a:cubicBezTo>
                    <a:pt x="272" y="33"/>
                    <a:pt x="239"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
            <p:cNvSpPr/>
            <p:nvPr/>
          </p:nvSpPr>
          <p:spPr>
            <a:xfrm>
              <a:off x="4659525" y="2376425"/>
              <a:ext cx="6525" cy="4775"/>
            </a:xfrm>
            <a:custGeom>
              <a:avLst/>
              <a:gdLst/>
              <a:ahLst/>
              <a:cxnLst/>
              <a:rect l="l" t="t" r="r" b="b"/>
              <a:pathLst>
                <a:path w="261" h="191" extrusionOk="0">
                  <a:moveTo>
                    <a:pt x="174" y="1"/>
                  </a:moveTo>
                  <a:cubicBezTo>
                    <a:pt x="141" y="1"/>
                    <a:pt x="104" y="1"/>
                    <a:pt x="71" y="17"/>
                  </a:cubicBezTo>
                  <a:cubicBezTo>
                    <a:pt x="54" y="34"/>
                    <a:pt x="17" y="71"/>
                    <a:pt x="17" y="87"/>
                  </a:cubicBezTo>
                  <a:cubicBezTo>
                    <a:pt x="1" y="120"/>
                    <a:pt x="1" y="137"/>
                    <a:pt x="17" y="153"/>
                  </a:cubicBezTo>
                  <a:cubicBezTo>
                    <a:pt x="38" y="190"/>
                    <a:pt x="71" y="190"/>
                    <a:pt x="87" y="190"/>
                  </a:cubicBezTo>
                  <a:cubicBezTo>
                    <a:pt x="120" y="190"/>
                    <a:pt x="141" y="190"/>
                    <a:pt x="157" y="174"/>
                  </a:cubicBezTo>
                  <a:cubicBezTo>
                    <a:pt x="174" y="174"/>
                    <a:pt x="174" y="174"/>
                    <a:pt x="190" y="153"/>
                  </a:cubicBezTo>
                  <a:cubicBezTo>
                    <a:pt x="207" y="137"/>
                    <a:pt x="244" y="120"/>
                    <a:pt x="244" y="87"/>
                  </a:cubicBezTo>
                  <a:cubicBezTo>
                    <a:pt x="261" y="3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
            <p:cNvSpPr/>
            <p:nvPr/>
          </p:nvSpPr>
          <p:spPr>
            <a:xfrm>
              <a:off x="4845475" y="2269950"/>
              <a:ext cx="6525" cy="4675"/>
            </a:xfrm>
            <a:custGeom>
              <a:avLst/>
              <a:gdLst/>
              <a:ahLst/>
              <a:cxnLst/>
              <a:rect l="l" t="t" r="r" b="b"/>
              <a:pathLst>
                <a:path w="261" h="187" extrusionOk="0">
                  <a:moveTo>
                    <a:pt x="104" y="1"/>
                  </a:moveTo>
                  <a:cubicBezTo>
                    <a:pt x="104" y="1"/>
                    <a:pt x="87" y="17"/>
                    <a:pt x="71" y="17"/>
                  </a:cubicBezTo>
                  <a:cubicBezTo>
                    <a:pt x="38" y="34"/>
                    <a:pt x="21" y="67"/>
                    <a:pt x="0" y="83"/>
                  </a:cubicBezTo>
                  <a:cubicBezTo>
                    <a:pt x="0" y="120"/>
                    <a:pt x="0" y="137"/>
                    <a:pt x="21" y="153"/>
                  </a:cubicBezTo>
                  <a:cubicBezTo>
                    <a:pt x="38" y="186"/>
                    <a:pt x="54" y="186"/>
                    <a:pt x="87" y="186"/>
                  </a:cubicBezTo>
                  <a:cubicBezTo>
                    <a:pt x="104" y="186"/>
                    <a:pt x="124" y="186"/>
                    <a:pt x="141" y="170"/>
                  </a:cubicBezTo>
                  <a:cubicBezTo>
                    <a:pt x="157" y="170"/>
                    <a:pt x="174" y="170"/>
                    <a:pt x="174" y="153"/>
                  </a:cubicBezTo>
                  <a:cubicBezTo>
                    <a:pt x="207" y="137"/>
                    <a:pt x="227" y="120"/>
                    <a:pt x="244" y="83"/>
                  </a:cubicBezTo>
                  <a:cubicBezTo>
                    <a:pt x="260" y="50"/>
                    <a:pt x="244"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
            <p:cNvSpPr/>
            <p:nvPr/>
          </p:nvSpPr>
          <p:spPr>
            <a:xfrm>
              <a:off x="4824850" y="2361800"/>
              <a:ext cx="6525" cy="4750"/>
            </a:xfrm>
            <a:custGeom>
              <a:avLst/>
              <a:gdLst/>
              <a:ahLst/>
              <a:cxnLst/>
              <a:rect l="l" t="t" r="r" b="b"/>
              <a:pathLst>
                <a:path w="261" h="190" extrusionOk="0">
                  <a:moveTo>
                    <a:pt x="174" y="0"/>
                  </a:moveTo>
                  <a:cubicBezTo>
                    <a:pt x="141" y="0"/>
                    <a:pt x="104" y="0"/>
                    <a:pt x="71" y="37"/>
                  </a:cubicBezTo>
                  <a:cubicBezTo>
                    <a:pt x="55" y="54"/>
                    <a:pt x="22" y="70"/>
                    <a:pt x="22" y="103"/>
                  </a:cubicBezTo>
                  <a:cubicBezTo>
                    <a:pt x="1" y="120"/>
                    <a:pt x="1" y="157"/>
                    <a:pt x="22" y="173"/>
                  </a:cubicBezTo>
                  <a:cubicBezTo>
                    <a:pt x="38" y="190"/>
                    <a:pt x="71" y="190"/>
                    <a:pt x="88" y="190"/>
                  </a:cubicBezTo>
                  <a:lnTo>
                    <a:pt x="158" y="190"/>
                  </a:lnTo>
                  <a:cubicBezTo>
                    <a:pt x="158" y="173"/>
                    <a:pt x="174" y="173"/>
                    <a:pt x="191" y="173"/>
                  </a:cubicBezTo>
                  <a:cubicBezTo>
                    <a:pt x="207" y="140"/>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
            <p:cNvSpPr/>
            <p:nvPr/>
          </p:nvSpPr>
          <p:spPr>
            <a:xfrm>
              <a:off x="4836100" y="2339025"/>
              <a:ext cx="6400" cy="4750"/>
            </a:xfrm>
            <a:custGeom>
              <a:avLst/>
              <a:gdLst/>
              <a:ahLst/>
              <a:cxnLst/>
              <a:rect l="l" t="t" r="r" b="b"/>
              <a:pathLst>
                <a:path w="256" h="190" extrusionOk="0">
                  <a:moveTo>
                    <a:pt x="169" y="0"/>
                  </a:moveTo>
                  <a:cubicBezTo>
                    <a:pt x="136" y="0"/>
                    <a:pt x="103" y="0"/>
                    <a:pt x="66" y="37"/>
                  </a:cubicBezTo>
                  <a:cubicBezTo>
                    <a:pt x="50" y="54"/>
                    <a:pt x="33" y="70"/>
                    <a:pt x="17" y="103"/>
                  </a:cubicBezTo>
                  <a:cubicBezTo>
                    <a:pt x="0" y="124"/>
                    <a:pt x="17" y="157"/>
                    <a:pt x="17" y="173"/>
                  </a:cubicBezTo>
                  <a:cubicBezTo>
                    <a:pt x="33" y="190"/>
                    <a:pt x="66" y="190"/>
                    <a:pt x="103" y="190"/>
                  </a:cubicBezTo>
                  <a:lnTo>
                    <a:pt x="153" y="190"/>
                  </a:lnTo>
                  <a:cubicBezTo>
                    <a:pt x="169" y="173"/>
                    <a:pt x="169" y="173"/>
                    <a:pt x="190" y="173"/>
                  </a:cubicBezTo>
                  <a:cubicBezTo>
                    <a:pt x="206" y="157"/>
                    <a:pt x="239" y="124"/>
                    <a:pt x="239" y="103"/>
                  </a:cubicBezTo>
                  <a:cubicBezTo>
                    <a:pt x="256" y="37"/>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
            <p:cNvSpPr/>
            <p:nvPr/>
          </p:nvSpPr>
          <p:spPr>
            <a:xfrm>
              <a:off x="4865675" y="2279750"/>
              <a:ext cx="6525" cy="5175"/>
            </a:xfrm>
            <a:custGeom>
              <a:avLst/>
              <a:gdLst/>
              <a:ahLst/>
              <a:cxnLst/>
              <a:rect l="l" t="t" r="r" b="b"/>
              <a:pathLst>
                <a:path w="261" h="207" extrusionOk="0">
                  <a:moveTo>
                    <a:pt x="157" y="0"/>
                  </a:moveTo>
                  <a:cubicBezTo>
                    <a:pt x="141" y="0"/>
                    <a:pt x="104" y="21"/>
                    <a:pt x="71" y="37"/>
                  </a:cubicBezTo>
                  <a:cubicBezTo>
                    <a:pt x="54" y="54"/>
                    <a:pt x="17" y="87"/>
                    <a:pt x="17" y="103"/>
                  </a:cubicBezTo>
                  <a:cubicBezTo>
                    <a:pt x="1" y="157"/>
                    <a:pt x="38" y="207"/>
                    <a:pt x="87" y="207"/>
                  </a:cubicBezTo>
                  <a:cubicBezTo>
                    <a:pt x="104" y="207"/>
                    <a:pt x="141" y="207"/>
                    <a:pt x="157" y="190"/>
                  </a:cubicBezTo>
                  <a:lnTo>
                    <a:pt x="174" y="174"/>
                  </a:lnTo>
                  <a:cubicBezTo>
                    <a:pt x="207" y="157"/>
                    <a:pt x="223" y="141"/>
                    <a:pt x="244" y="103"/>
                  </a:cubicBezTo>
                  <a:cubicBezTo>
                    <a:pt x="260" y="70"/>
                    <a:pt x="244" y="54"/>
                    <a:pt x="244" y="37"/>
                  </a:cubicBezTo>
                  <a:cubicBezTo>
                    <a:pt x="223"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
            <p:cNvSpPr/>
            <p:nvPr/>
          </p:nvSpPr>
          <p:spPr>
            <a:xfrm>
              <a:off x="4605825" y="2365300"/>
              <a:ext cx="6525" cy="4650"/>
            </a:xfrm>
            <a:custGeom>
              <a:avLst/>
              <a:gdLst/>
              <a:ahLst/>
              <a:cxnLst/>
              <a:rect l="l" t="t" r="r" b="b"/>
              <a:pathLst>
                <a:path w="261" h="186" extrusionOk="0">
                  <a:moveTo>
                    <a:pt x="157" y="0"/>
                  </a:moveTo>
                  <a:cubicBezTo>
                    <a:pt x="124" y="0"/>
                    <a:pt x="104" y="17"/>
                    <a:pt x="71" y="33"/>
                  </a:cubicBezTo>
                  <a:cubicBezTo>
                    <a:pt x="38" y="50"/>
                    <a:pt x="21" y="66"/>
                    <a:pt x="21" y="103"/>
                  </a:cubicBezTo>
                  <a:cubicBezTo>
                    <a:pt x="1" y="136"/>
                    <a:pt x="1" y="153"/>
                    <a:pt x="38" y="169"/>
                  </a:cubicBezTo>
                  <a:cubicBezTo>
                    <a:pt x="38" y="186"/>
                    <a:pt x="71" y="186"/>
                    <a:pt x="87" y="186"/>
                  </a:cubicBezTo>
                  <a:lnTo>
                    <a:pt x="157" y="186"/>
                  </a:lnTo>
                  <a:cubicBezTo>
                    <a:pt x="190" y="169"/>
                    <a:pt x="228" y="136"/>
                    <a:pt x="244" y="103"/>
                  </a:cubicBezTo>
                  <a:lnTo>
                    <a:pt x="244" y="83"/>
                  </a:lnTo>
                  <a:cubicBezTo>
                    <a:pt x="260" y="33"/>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
            <p:cNvSpPr/>
            <p:nvPr/>
          </p:nvSpPr>
          <p:spPr>
            <a:xfrm>
              <a:off x="4742400" y="2397050"/>
              <a:ext cx="6525" cy="5175"/>
            </a:xfrm>
            <a:custGeom>
              <a:avLst/>
              <a:gdLst/>
              <a:ahLst/>
              <a:cxnLst/>
              <a:rect l="l" t="t" r="r" b="b"/>
              <a:pathLst>
                <a:path w="261" h="207" extrusionOk="0">
                  <a:moveTo>
                    <a:pt x="157" y="0"/>
                  </a:moveTo>
                  <a:cubicBezTo>
                    <a:pt x="141" y="17"/>
                    <a:pt x="104" y="17"/>
                    <a:pt x="71" y="33"/>
                  </a:cubicBezTo>
                  <a:cubicBezTo>
                    <a:pt x="38" y="50"/>
                    <a:pt x="21" y="87"/>
                    <a:pt x="21" y="103"/>
                  </a:cubicBezTo>
                  <a:cubicBezTo>
                    <a:pt x="1" y="136"/>
                    <a:pt x="1" y="153"/>
                    <a:pt x="21" y="173"/>
                  </a:cubicBezTo>
                  <a:cubicBezTo>
                    <a:pt x="38" y="190"/>
                    <a:pt x="54" y="206"/>
                    <a:pt x="87" y="206"/>
                  </a:cubicBezTo>
                  <a:cubicBezTo>
                    <a:pt x="104" y="206"/>
                    <a:pt x="124" y="206"/>
                    <a:pt x="157" y="190"/>
                  </a:cubicBezTo>
                  <a:cubicBezTo>
                    <a:pt x="157" y="190"/>
                    <a:pt x="174" y="190"/>
                    <a:pt x="174" y="173"/>
                  </a:cubicBezTo>
                  <a:cubicBezTo>
                    <a:pt x="207" y="153"/>
                    <a:pt x="227" y="136"/>
                    <a:pt x="244" y="103"/>
                  </a:cubicBezTo>
                  <a:cubicBezTo>
                    <a:pt x="260" y="50"/>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
            <p:cNvSpPr/>
            <p:nvPr/>
          </p:nvSpPr>
          <p:spPr>
            <a:xfrm>
              <a:off x="4736000" y="2421300"/>
              <a:ext cx="6950" cy="4925"/>
            </a:xfrm>
            <a:custGeom>
              <a:avLst/>
              <a:gdLst/>
              <a:ahLst/>
              <a:cxnLst/>
              <a:rect l="l" t="t" r="r" b="b"/>
              <a:pathLst>
                <a:path w="278" h="197" extrusionOk="0">
                  <a:moveTo>
                    <a:pt x="172" y="0"/>
                  </a:moveTo>
                  <a:cubicBezTo>
                    <a:pt x="161" y="0"/>
                    <a:pt x="149" y="2"/>
                    <a:pt x="137" y="7"/>
                  </a:cubicBezTo>
                  <a:cubicBezTo>
                    <a:pt x="121" y="7"/>
                    <a:pt x="88" y="28"/>
                    <a:pt x="50" y="61"/>
                  </a:cubicBezTo>
                  <a:cubicBezTo>
                    <a:pt x="17" y="94"/>
                    <a:pt x="1" y="164"/>
                    <a:pt x="50" y="181"/>
                  </a:cubicBezTo>
                  <a:cubicBezTo>
                    <a:pt x="71" y="197"/>
                    <a:pt x="104" y="197"/>
                    <a:pt x="137" y="197"/>
                  </a:cubicBezTo>
                  <a:cubicBezTo>
                    <a:pt x="137" y="197"/>
                    <a:pt x="154" y="197"/>
                    <a:pt x="154" y="181"/>
                  </a:cubicBezTo>
                  <a:cubicBezTo>
                    <a:pt x="191" y="181"/>
                    <a:pt x="207" y="164"/>
                    <a:pt x="224" y="148"/>
                  </a:cubicBezTo>
                  <a:cubicBezTo>
                    <a:pt x="257" y="110"/>
                    <a:pt x="277" y="44"/>
                    <a:pt x="224" y="7"/>
                  </a:cubicBezTo>
                  <a:cubicBezTo>
                    <a:pt x="213" y="7"/>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
            <p:cNvSpPr/>
            <p:nvPr/>
          </p:nvSpPr>
          <p:spPr>
            <a:xfrm>
              <a:off x="4520375" y="2330050"/>
              <a:ext cx="6950" cy="5175"/>
            </a:xfrm>
            <a:custGeom>
              <a:avLst/>
              <a:gdLst/>
              <a:ahLst/>
              <a:cxnLst/>
              <a:rect l="l" t="t" r="r" b="b"/>
              <a:pathLst>
                <a:path w="278" h="207" extrusionOk="0">
                  <a:moveTo>
                    <a:pt x="174" y="0"/>
                  </a:moveTo>
                  <a:cubicBezTo>
                    <a:pt x="158" y="0"/>
                    <a:pt x="120" y="17"/>
                    <a:pt x="87" y="33"/>
                  </a:cubicBezTo>
                  <a:cubicBezTo>
                    <a:pt x="54" y="50"/>
                    <a:pt x="38" y="87"/>
                    <a:pt x="38" y="103"/>
                  </a:cubicBezTo>
                  <a:cubicBezTo>
                    <a:pt x="1" y="153"/>
                    <a:pt x="38" y="206"/>
                    <a:pt x="104" y="206"/>
                  </a:cubicBezTo>
                  <a:cubicBezTo>
                    <a:pt x="120" y="206"/>
                    <a:pt x="141" y="206"/>
                    <a:pt x="174" y="190"/>
                  </a:cubicBezTo>
                  <a:cubicBezTo>
                    <a:pt x="174" y="190"/>
                    <a:pt x="191" y="190"/>
                    <a:pt x="191" y="174"/>
                  </a:cubicBezTo>
                  <a:cubicBezTo>
                    <a:pt x="224" y="153"/>
                    <a:pt x="244" y="136"/>
                    <a:pt x="261"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
            <p:cNvSpPr/>
            <p:nvPr/>
          </p:nvSpPr>
          <p:spPr>
            <a:xfrm>
              <a:off x="4796100" y="2328300"/>
              <a:ext cx="6925" cy="5175"/>
            </a:xfrm>
            <a:custGeom>
              <a:avLst/>
              <a:gdLst/>
              <a:ahLst/>
              <a:cxnLst/>
              <a:rect l="l" t="t" r="r" b="b"/>
              <a:pathLst>
                <a:path w="277" h="207" extrusionOk="0">
                  <a:moveTo>
                    <a:pt x="174" y="0"/>
                  </a:moveTo>
                  <a:cubicBezTo>
                    <a:pt x="141" y="17"/>
                    <a:pt x="120" y="17"/>
                    <a:pt x="87" y="37"/>
                  </a:cubicBezTo>
                  <a:cubicBezTo>
                    <a:pt x="54" y="54"/>
                    <a:pt x="38" y="87"/>
                    <a:pt x="17" y="103"/>
                  </a:cubicBezTo>
                  <a:cubicBezTo>
                    <a:pt x="1" y="157"/>
                    <a:pt x="38" y="206"/>
                    <a:pt x="104" y="206"/>
                  </a:cubicBezTo>
                  <a:cubicBezTo>
                    <a:pt x="120" y="206"/>
                    <a:pt x="141" y="206"/>
                    <a:pt x="157" y="190"/>
                  </a:cubicBezTo>
                  <a:cubicBezTo>
                    <a:pt x="174" y="190"/>
                    <a:pt x="190" y="190"/>
                    <a:pt x="190" y="173"/>
                  </a:cubicBezTo>
                  <a:cubicBezTo>
                    <a:pt x="223" y="157"/>
                    <a:pt x="244" y="140"/>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
            <p:cNvSpPr/>
            <p:nvPr/>
          </p:nvSpPr>
          <p:spPr>
            <a:xfrm>
              <a:off x="4811575" y="2316750"/>
              <a:ext cx="6925" cy="5175"/>
            </a:xfrm>
            <a:custGeom>
              <a:avLst/>
              <a:gdLst/>
              <a:ahLst/>
              <a:cxnLst/>
              <a:rect l="l" t="t" r="r" b="b"/>
              <a:pathLst>
                <a:path w="277" h="207" extrusionOk="0">
                  <a:moveTo>
                    <a:pt x="173" y="0"/>
                  </a:moveTo>
                  <a:cubicBezTo>
                    <a:pt x="140" y="0"/>
                    <a:pt x="120" y="17"/>
                    <a:pt x="87" y="33"/>
                  </a:cubicBezTo>
                  <a:cubicBezTo>
                    <a:pt x="54" y="50"/>
                    <a:pt x="37" y="66"/>
                    <a:pt x="17" y="104"/>
                  </a:cubicBezTo>
                  <a:cubicBezTo>
                    <a:pt x="0" y="153"/>
                    <a:pt x="37" y="207"/>
                    <a:pt x="103" y="207"/>
                  </a:cubicBezTo>
                  <a:cubicBezTo>
                    <a:pt x="120" y="207"/>
                    <a:pt x="140" y="190"/>
                    <a:pt x="157" y="190"/>
                  </a:cubicBezTo>
                  <a:cubicBezTo>
                    <a:pt x="173" y="190"/>
                    <a:pt x="190" y="170"/>
                    <a:pt x="190" y="170"/>
                  </a:cubicBezTo>
                  <a:cubicBezTo>
                    <a:pt x="223" y="153"/>
                    <a:pt x="243" y="120"/>
                    <a:pt x="260" y="104"/>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
            <p:cNvSpPr/>
            <p:nvPr/>
          </p:nvSpPr>
          <p:spPr>
            <a:xfrm>
              <a:off x="4693025" y="2294800"/>
              <a:ext cx="6925" cy="4750"/>
            </a:xfrm>
            <a:custGeom>
              <a:avLst/>
              <a:gdLst/>
              <a:ahLst/>
              <a:cxnLst/>
              <a:rect l="l" t="t" r="r" b="b"/>
              <a:pathLst>
                <a:path w="277" h="190" extrusionOk="0">
                  <a:moveTo>
                    <a:pt x="174" y="0"/>
                  </a:moveTo>
                  <a:cubicBezTo>
                    <a:pt x="157" y="0"/>
                    <a:pt x="120" y="0"/>
                    <a:pt x="87" y="17"/>
                  </a:cubicBezTo>
                  <a:cubicBezTo>
                    <a:pt x="54" y="37"/>
                    <a:pt x="38" y="70"/>
                    <a:pt x="38" y="87"/>
                  </a:cubicBezTo>
                  <a:cubicBezTo>
                    <a:pt x="1" y="157"/>
                    <a:pt x="38" y="190"/>
                    <a:pt x="104" y="190"/>
                  </a:cubicBezTo>
                  <a:cubicBezTo>
                    <a:pt x="120" y="190"/>
                    <a:pt x="141" y="190"/>
                    <a:pt x="174" y="173"/>
                  </a:cubicBezTo>
                  <a:cubicBezTo>
                    <a:pt x="174" y="173"/>
                    <a:pt x="190" y="173"/>
                    <a:pt x="190" y="157"/>
                  </a:cubicBezTo>
                  <a:cubicBezTo>
                    <a:pt x="223" y="140"/>
                    <a:pt x="244" y="120"/>
                    <a:pt x="260" y="87"/>
                  </a:cubicBezTo>
                  <a:cubicBezTo>
                    <a:pt x="277" y="37"/>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
            <p:cNvSpPr/>
            <p:nvPr/>
          </p:nvSpPr>
          <p:spPr>
            <a:xfrm>
              <a:off x="4753625" y="2374600"/>
              <a:ext cx="6375" cy="4850"/>
            </a:xfrm>
            <a:custGeom>
              <a:avLst/>
              <a:gdLst/>
              <a:ahLst/>
              <a:cxnLst/>
              <a:rect l="l" t="t" r="r" b="b"/>
              <a:pathLst>
                <a:path w="255" h="194" extrusionOk="0">
                  <a:moveTo>
                    <a:pt x="189" y="1"/>
                  </a:moveTo>
                  <a:cubicBezTo>
                    <a:pt x="183" y="1"/>
                    <a:pt x="177" y="1"/>
                    <a:pt x="170" y="4"/>
                  </a:cubicBezTo>
                  <a:cubicBezTo>
                    <a:pt x="137" y="4"/>
                    <a:pt x="104" y="4"/>
                    <a:pt x="67" y="20"/>
                  </a:cubicBezTo>
                  <a:cubicBezTo>
                    <a:pt x="50" y="41"/>
                    <a:pt x="17" y="74"/>
                    <a:pt x="17" y="90"/>
                  </a:cubicBezTo>
                  <a:cubicBezTo>
                    <a:pt x="1" y="123"/>
                    <a:pt x="1" y="144"/>
                    <a:pt x="17" y="160"/>
                  </a:cubicBezTo>
                  <a:cubicBezTo>
                    <a:pt x="34" y="177"/>
                    <a:pt x="50" y="193"/>
                    <a:pt x="88" y="193"/>
                  </a:cubicBezTo>
                  <a:cubicBezTo>
                    <a:pt x="104" y="193"/>
                    <a:pt x="137" y="193"/>
                    <a:pt x="154" y="177"/>
                  </a:cubicBezTo>
                  <a:cubicBezTo>
                    <a:pt x="154" y="177"/>
                    <a:pt x="170" y="177"/>
                    <a:pt x="191" y="160"/>
                  </a:cubicBezTo>
                  <a:cubicBezTo>
                    <a:pt x="207" y="144"/>
                    <a:pt x="224" y="123"/>
                    <a:pt x="240" y="90"/>
                  </a:cubicBezTo>
                  <a:cubicBezTo>
                    <a:pt x="255" y="47"/>
                    <a:pt x="231"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
            <p:cNvSpPr/>
            <p:nvPr/>
          </p:nvSpPr>
          <p:spPr>
            <a:xfrm>
              <a:off x="4514825" y="2352425"/>
              <a:ext cx="6500" cy="5175"/>
            </a:xfrm>
            <a:custGeom>
              <a:avLst/>
              <a:gdLst/>
              <a:ahLst/>
              <a:cxnLst/>
              <a:rect l="l" t="t" r="r" b="b"/>
              <a:pathLst>
                <a:path w="260" h="207" extrusionOk="0">
                  <a:moveTo>
                    <a:pt x="173" y="0"/>
                  </a:moveTo>
                  <a:cubicBezTo>
                    <a:pt x="136" y="0"/>
                    <a:pt x="103" y="17"/>
                    <a:pt x="87" y="33"/>
                  </a:cubicBezTo>
                  <a:cubicBezTo>
                    <a:pt x="54" y="49"/>
                    <a:pt x="33" y="82"/>
                    <a:pt x="17" y="103"/>
                  </a:cubicBezTo>
                  <a:cubicBezTo>
                    <a:pt x="0" y="153"/>
                    <a:pt x="33" y="206"/>
                    <a:pt x="103" y="206"/>
                  </a:cubicBezTo>
                  <a:cubicBezTo>
                    <a:pt x="120" y="206"/>
                    <a:pt x="136" y="206"/>
                    <a:pt x="157" y="186"/>
                  </a:cubicBezTo>
                  <a:cubicBezTo>
                    <a:pt x="173" y="186"/>
                    <a:pt x="173" y="186"/>
                    <a:pt x="190" y="169"/>
                  </a:cubicBezTo>
                  <a:cubicBezTo>
                    <a:pt x="223" y="153"/>
                    <a:pt x="239" y="136"/>
                    <a:pt x="239" y="103"/>
                  </a:cubicBezTo>
                  <a:cubicBezTo>
                    <a:pt x="260" y="82"/>
                    <a:pt x="260" y="49"/>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
            <p:cNvSpPr/>
            <p:nvPr/>
          </p:nvSpPr>
          <p:spPr>
            <a:xfrm>
              <a:off x="4948550" y="2303775"/>
              <a:ext cx="6400" cy="4850"/>
            </a:xfrm>
            <a:custGeom>
              <a:avLst/>
              <a:gdLst/>
              <a:ahLst/>
              <a:cxnLst/>
              <a:rect l="l" t="t" r="r" b="b"/>
              <a:pathLst>
                <a:path w="256" h="194" extrusionOk="0">
                  <a:moveTo>
                    <a:pt x="183" y="1"/>
                  </a:moveTo>
                  <a:cubicBezTo>
                    <a:pt x="175" y="1"/>
                    <a:pt x="166" y="2"/>
                    <a:pt x="157" y="4"/>
                  </a:cubicBezTo>
                  <a:cubicBezTo>
                    <a:pt x="124" y="4"/>
                    <a:pt x="87" y="4"/>
                    <a:pt x="70" y="21"/>
                  </a:cubicBezTo>
                  <a:cubicBezTo>
                    <a:pt x="38" y="37"/>
                    <a:pt x="21" y="70"/>
                    <a:pt x="0" y="91"/>
                  </a:cubicBezTo>
                  <a:cubicBezTo>
                    <a:pt x="0" y="124"/>
                    <a:pt x="0" y="140"/>
                    <a:pt x="21" y="157"/>
                  </a:cubicBezTo>
                  <a:cubicBezTo>
                    <a:pt x="38" y="173"/>
                    <a:pt x="54" y="194"/>
                    <a:pt x="87" y="194"/>
                  </a:cubicBezTo>
                  <a:cubicBezTo>
                    <a:pt x="103" y="194"/>
                    <a:pt x="124" y="194"/>
                    <a:pt x="141" y="173"/>
                  </a:cubicBezTo>
                  <a:cubicBezTo>
                    <a:pt x="157" y="173"/>
                    <a:pt x="157" y="173"/>
                    <a:pt x="174" y="157"/>
                  </a:cubicBezTo>
                  <a:cubicBezTo>
                    <a:pt x="207" y="140"/>
                    <a:pt x="227" y="124"/>
                    <a:pt x="227" y="91"/>
                  </a:cubicBezTo>
                  <a:cubicBezTo>
                    <a:pt x="256" y="44"/>
                    <a:pt x="235"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
            <p:cNvSpPr/>
            <p:nvPr/>
          </p:nvSpPr>
          <p:spPr>
            <a:xfrm>
              <a:off x="4951125" y="2269750"/>
              <a:ext cx="6925" cy="4925"/>
            </a:xfrm>
            <a:custGeom>
              <a:avLst/>
              <a:gdLst/>
              <a:ahLst/>
              <a:cxnLst/>
              <a:rect l="l" t="t" r="r" b="b"/>
              <a:pathLst>
                <a:path w="277" h="197" extrusionOk="0">
                  <a:moveTo>
                    <a:pt x="161" y="0"/>
                  </a:moveTo>
                  <a:cubicBezTo>
                    <a:pt x="142" y="0"/>
                    <a:pt x="123" y="3"/>
                    <a:pt x="104" y="9"/>
                  </a:cubicBezTo>
                  <a:cubicBezTo>
                    <a:pt x="54" y="42"/>
                    <a:pt x="0" y="112"/>
                    <a:pt x="21" y="145"/>
                  </a:cubicBezTo>
                  <a:cubicBezTo>
                    <a:pt x="32" y="177"/>
                    <a:pt x="63" y="197"/>
                    <a:pt x="99" y="197"/>
                  </a:cubicBezTo>
                  <a:cubicBezTo>
                    <a:pt x="118" y="197"/>
                    <a:pt x="138" y="191"/>
                    <a:pt x="157" y="178"/>
                  </a:cubicBezTo>
                  <a:cubicBezTo>
                    <a:pt x="227" y="161"/>
                    <a:pt x="277" y="91"/>
                    <a:pt x="260" y="42"/>
                  </a:cubicBezTo>
                  <a:cubicBezTo>
                    <a:pt x="248" y="18"/>
                    <a:pt x="208"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
            <p:cNvSpPr/>
            <p:nvPr/>
          </p:nvSpPr>
          <p:spPr>
            <a:xfrm>
              <a:off x="4934425" y="2314575"/>
              <a:ext cx="6425" cy="4925"/>
            </a:xfrm>
            <a:custGeom>
              <a:avLst/>
              <a:gdLst/>
              <a:ahLst/>
              <a:cxnLst/>
              <a:rect l="l" t="t" r="r" b="b"/>
              <a:pathLst>
                <a:path w="257" h="197" extrusionOk="0">
                  <a:moveTo>
                    <a:pt x="174" y="1"/>
                  </a:moveTo>
                  <a:cubicBezTo>
                    <a:pt x="153" y="1"/>
                    <a:pt x="137" y="1"/>
                    <a:pt x="104" y="17"/>
                  </a:cubicBezTo>
                  <a:cubicBezTo>
                    <a:pt x="50" y="34"/>
                    <a:pt x="1" y="104"/>
                    <a:pt x="17" y="153"/>
                  </a:cubicBezTo>
                  <a:cubicBezTo>
                    <a:pt x="29" y="181"/>
                    <a:pt x="70" y="197"/>
                    <a:pt x="111" y="197"/>
                  </a:cubicBezTo>
                  <a:cubicBezTo>
                    <a:pt x="126" y="197"/>
                    <a:pt x="140" y="195"/>
                    <a:pt x="153" y="191"/>
                  </a:cubicBezTo>
                  <a:cubicBezTo>
                    <a:pt x="174" y="174"/>
                    <a:pt x="190" y="174"/>
                    <a:pt x="207" y="153"/>
                  </a:cubicBezTo>
                  <a:cubicBezTo>
                    <a:pt x="240" y="120"/>
                    <a:pt x="256" y="87"/>
                    <a:pt x="256" y="50"/>
                  </a:cubicBezTo>
                  <a:cubicBezTo>
                    <a:pt x="240"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
            <p:cNvSpPr/>
            <p:nvPr/>
          </p:nvSpPr>
          <p:spPr>
            <a:xfrm>
              <a:off x="4956800" y="2280425"/>
              <a:ext cx="6825" cy="5000"/>
            </a:xfrm>
            <a:custGeom>
              <a:avLst/>
              <a:gdLst/>
              <a:ahLst/>
              <a:cxnLst/>
              <a:rect l="l" t="t" r="r" b="b"/>
              <a:pathLst>
                <a:path w="273" h="200" extrusionOk="0">
                  <a:moveTo>
                    <a:pt x="179" y="1"/>
                  </a:moveTo>
                  <a:cubicBezTo>
                    <a:pt x="159" y="1"/>
                    <a:pt x="138" y="4"/>
                    <a:pt x="120" y="10"/>
                  </a:cubicBezTo>
                  <a:cubicBezTo>
                    <a:pt x="50" y="43"/>
                    <a:pt x="0" y="97"/>
                    <a:pt x="17" y="147"/>
                  </a:cubicBezTo>
                  <a:cubicBezTo>
                    <a:pt x="27" y="180"/>
                    <a:pt x="59" y="200"/>
                    <a:pt x="94" y="200"/>
                  </a:cubicBezTo>
                  <a:cubicBezTo>
                    <a:pt x="114" y="200"/>
                    <a:pt x="135" y="193"/>
                    <a:pt x="153" y="180"/>
                  </a:cubicBezTo>
                  <a:cubicBezTo>
                    <a:pt x="223" y="147"/>
                    <a:pt x="272" y="97"/>
                    <a:pt x="256" y="43"/>
                  </a:cubicBezTo>
                  <a:cubicBezTo>
                    <a:pt x="245" y="12"/>
                    <a:pt x="21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
            <p:cNvSpPr/>
            <p:nvPr/>
          </p:nvSpPr>
          <p:spPr>
            <a:xfrm>
              <a:off x="4940825" y="2281900"/>
              <a:ext cx="6500" cy="4925"/>
            </a:xfrm>
            <a:custGeom>
              <a:avLst/>
              <a:gdLst/>
              <a:ahLst/>
              <a:cxnLst/>
              <a:rect l="l" t="t" r="r" b="b"/>
              <a:pathLst>
                <a:path w="260" h="197" extrusionOk="0">
                  <a:moveTo>
                    <a:pt x="170" y="0"/>
                  </a:moveTo>
                  <a:cubicBezTo>
                    <a:pt x="150" y="0"/>
                    <a:pt x="128" y="6"/>
                    <a:pt x="103" y="17"/>
                  </a:cubicBezTo>
                  <a:cubicBezTo>
                    <a:pt x="37" y="38"/>
                    <a:pt x="0" y="104"/>
                    <a:pt x="21" y="141"/>
                  </a:cubicBezTo>
                  <a:cubicBezTo>
                    <a:pt x="21" y="178"/>
                    <a:pt x="58" y="197"/>
                    <a:pt x="106" y="197"/>
                  </a:cubicBezTo>
                  <a:cubicBezTo>
                    <a:pt x="122" y="197"/>
                    <a:pt x="139" y="195"/>
                    <a:pt x="157" y="191"/>
                  </a:cubicBezTo>
                  <a:cubicBezTo>
                    <a:pt x="227" y="158"/>
                    <a:pt x="260" y="88"/>
                    <a:pt x="243" y="55"/>
                  </a:cubicBezTo>
                  <a:cubicBezTo>
                    <a:pt x="233" y="20"/>
                    <a:pt x="206"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
            <p:cNvSpPr/>
            <p:nvPr/>
          </p:nvSpPr>
          <p:spPr>
            <a:xfrm>
              <a:off x="4938250" y="2326900"/>
              <a:ext cx="6100" cy="4900"/>
            </a:xfrm>
            <a:custGeom>
              <a:avLst/>
              <a:gdLst/>
              <a:ahLst/>
              <a:cxnLst/>
              <a:rect l="l" t="t" r="r" b="b"/>
              <a:pathLst>
                <a:path w="244" h="196" extrusionOk="0">
                  <a:moveTo>
                    <a:pt x="184" y="0"/>
                  </a:moveTo>
                  <a:cubicBezTo>
                    <a:pt x="175" y="0"/>
                    <a:pt x="166" y="2"/>
                    <a:pt x="157" y="7"/>
                  </a:cubicBezTo>
                  <a:lnTo>
                    <a:pt x="103" y="7"/>
                  </a:lnTo>
                  <a:cubicBezTo>
                    <a:pt x="37" y="40"/>
                    <a:pt x="0" y="93"/>
                    <a:pt x="0" y="143"/>
                  </a:cubicBezTo>
                  <a:cubicBezTo>
                    <a:pt x="13" y="177"/>
                    <a:pt x="44" y="196"/>
                    <a:pt x="83" y="196"/>
                  </a:cubicBezTo>
                  <a:cubicBezTo>
                    <a:pt x="106" y="196"/>
                    <a:pt x="131" y="189"/>
                    <a:pt x="157" y="176"/>
                  </a:cubicBezTo>
                  <a:cubicBezTo>
                    <a:pt x="173" y="176"/>
                    <a:pt x="190" y="159"/>
                    <a:pt x="206" y="143"/>
                  </a:cubicBezTo>
                  <a:cubicBezTo>
                    <a:pt x="227" y="126"/>
                    <a:pt x="243" y="73"/>
                    <a:pt x="243" y="40"/>
                  </a:cubicBezTo>
                  <a:cubicBezTo>
                    <a:pt x="231" y="16"/>
                    <a:pt x="208"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
            <p:cNvSpPr/>
            <p:nvPr/>
          </p:nvSpPr>
          <p:spPr>
            <a:xfrm>
              <a:off x="4956275" y="2292625"/>
              <a:ext cx="6525" cy="4775"/>
            </a:xfrm>
            <a:custGeom>
              <a:avLst/>
              <a:gdLst/>
              <a:ahLst/>
              <a:cxnLst/>
              <a:rect l="l" t="t" r="r" b="b"/>
              <a:pathLst>
                <a:path w="261" h="191" extrusionOk="0">
                  <a:moveTo>
                    <a:pt x="174" y="1"/>
                  </a:moveTo>
                  <a:cubicBezTo>
                    <a:pt x="141" y="1"/>
                    <a:pt x="104" y="21"/>
                    <a:pt x="87" y="38"/>
                  </a:cubicBezTo>
                  <a:cubicBezTo>
                    <a:pt x="54" y="54"/>
                    <a:pt x="38" y="71"/>
                    <a:pt x="21" y="104"/>
                  </a:cubicBezTo>
                  <a:cubicBezTo>
                    <a:pt x="1" y="141"/>
                    <a:pt x="21" y="157"/>
                    <a:pt x="38" y="174"/>
                  </a:cubicBezTo>
                  <a:cubicBezTo>
                    <a:pt x="54" y="190"/>
                    <a:pt x="71" y="190"/>
                    <a:pt x="104" y="190"/>
                  </a:cubicBezTo>
                  <a:lnTo>
                    <a:pt x="157" y="190"/>
                  </a:lnTo>
                  <a:cubicBezTo>
                    <a:pt x="207" y="174"/>
                    <a:pt x="244" y="141"/>
                    <a:pt x="244" y="104"/>
                  </a:cubicBezTo>
                  <a:lnTo>
                    <a:pt x="244" y="87"/>
                  </a:ln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
            <p:cNvSpPr/>
            <p:nvPr/>
          </p:nvSpPr>
          <p:spPr>
            <a:xfrm>
              <a:off x="4757450" y="2548675"/>
              <a:ext cx="5600" cy="3000"/>
            </a:xfrm>
            <a:custGeom>
              <a:avLst/>
              <a:gdLst/>
              <a:ahLst/>
              <a:cxnLst/>
              <a:rect l="l" t="t" r="r" b="b"/>
              <a:pathLst>
                <a:path w="224" h="120" extrusionOk="0">
                  <a:moveTo>
                    <a:pt x="104" y="0"/>
                  </a:moveTo>
                  <a:cubicBezTo>
                    <a:pt x="87" y="17"/>
                    <a:pt x="54" y="33"/>
                    <a:pt x="17" y="49"/>
                  </a:cubicBezTo>
                  <a:cubicBezTo>
                    <a:pt x="17" y="66"/>
                    <a:pt x="1" y="66"/>
                    <a:pt x="1" y="87"/>
                  </a:cubicBezTo>
                  <a:cubicBezTo>
                    <a:pt x="71" y="103"/>
                    <a:pt x="141" y="120"/>
                    <a:pt x="207" y="120"/>
                  </a:cubicBezTo>
                  <a:cubicBezTo>
                    <a:pt x="207" y="120"/>
                    <a:pt x="223" y="87"/>
                    <a:pt x="223" y="66"/>
                  </a:cubicBezTo>
                  <a:cubicBezTo>
                    <a:pt x="223" y="49"/>
                    <a:pt x="207" y="33"/>
                    <a:pt x="190" y="17"/>
                  </a:cubicBezTo>
                  <a:cubicBezTo>
                    <a:pt x="174"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
            <p:cNvSpPr/>
            <p:nvPr/>
          </p:nvSpPr>
          <p:spPr>
            <a:xfrm>
              <a:off x="4536250" y="2273350"/>
              <a:ext cx="6125" cy="4775"/>
            </a:xfrm>
            <a:custGeom>
              <a:avLst/>
              <a:gdLst/>
              <a:ahLst/>
              <a:cxnLst/>
              <a:rect l="l" t="t" r="r" b="b"/>
              <a:pathLst>
                <a:path w="245" h="191" extrusionOk="0">
                  <a:moveTo>
                    <a:pt x="228" y="1"/>
                  </a:moveTo>
                  <a:cubicBezTo>
                    <a:pt x="174" y="1"/>
                    <a:pt x="141" y="17"/>
                    <a:pt x="87" y="17"/>
                  </a:cubicBezTo>
                  <a:lnTo>
                    <a:pt x="71" y="17"/>
                  </a:lnTo>
                  <a:cubicBezTo>
                    <a:pt x="38" y="34"/>
                    <a:pt x="21" y="50"/>
                    <a:pt x="21" y="87"/>
                  </a:cubicBezTo>
                  <a:cubicBezTo>
                    <a:pt x="1" y="120"/>
                    <a:pt x="1" y="137"/>
                    <a:pt x="21" y="153"/>
                  </a:cubicBezTo>
                  <a:cubicBezTo>
                    <a:pt x="38" y="174"/>
                    <a:pt x="54" y="190"/>
                    <a:pt x="87" y="190"/>
                  </a:cubicBezTo>
                  <a:cubicBezTo>
                    <a:pt x="104" y="190"/>
                    <a:pt x="124" y="174"/>
                    <a:pt x="157" y="174"/>
                  </a:cubicBezTo>
                  <a:lnTo>
                    <a:pt x="174" y="153"/>
                  </a:lnTo>
                  <a:cubicBezTo>
                    <a:pt x="207" y="137"/>
                    <a:pt x="228" y="104"/>
                    <a:pt x="244" y="87"/>
                  </a:cubicBezTo>
                  <a:cubicBezTo>
                    <a:pt x="244" y="50"/>
                    <a:pt x="244" y="1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
            <p:cNvSpPr/>
            <p:nvPr/>
          </p:nvSpPr>
          <p:spPr>
            <a:xfrm>
              <a:off x="4959375" y="2336950"/>
              <a:ext cx="5175" cy="3425"/>
            </a:xfrm>
            <a:custGeom>
              <a:avLst/>
              <a:gdLst/>
              <a:ahLst/>
              <a:cxnLst/>
              <a:rect l="l" t="t" r="r" b="b"/>
              <a:pathLst>
                <a:path w="207" h="137" extrusionOk="0">
                  <a:moveTo>
                    <a:pt x="153" y="1"/>
                  </a:moveTo>
                  <a:cubicBezTo>
                    <a:pt x="120" y="1"/>
                    <a:pt x="83" y="17"/>
                    <a:pt x="66" y="34"/>
                  </a:cubicBezTo>
                  <a:cubicBezTo>
                    <a:pt x="33" y="50"/>
                    <a:pt x="17" y="67"/>
                    <a:pt x="0" y="104"/>
                  </a:cubicBezTo>
                  <a:lnTo>
                    <a:pt x="0" y="137"/>
                  </a:lnTo>
                  <a:cubicBezTo>
                    <a:pt x="66" y="104"/>
                    <a:pt x="136" y="67"/>
                    <a:pt x="206" y="17"/>
                  </a:cubicBezTo>
                  <a:cubicBezTo>
                    <a:pt x="206" y="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
            <p:cNvSpPr/>
            <p:nvPr/>
          </p:nvSpPr>
          <p:spPr>
            <a:xfrm>
              <a:off x="4951650" y="2314575"/>
              <a:ext cx="6825" cy="4775"/>
            </a:xfrm>
            <a:custGeom>
              <a:avLst/>
              <a:gdLst/>
              <a:ahLst/>
              <a:cxnLst/>
              <a:rect l="l" t="t" r="r" b="b"/>
              <a:pathLst>
                <a:path w="273" h="191" extrusionOk="0">
                  <a:moveTo>
                    <a:pt x="169" y="1"/>
                  </a:moveTo>
                  <a:cubicBezTo>
                    <a:pt x="136" y="1"/>
                    <a:pt x="103" y="1"/>
                    <a:pt x="83" y="17"/>
                  </a:cubicBezTo>
                  <a:cubicBezTo>
                    <a:pt x="50" y="34"/>
                    <a:pt x="33" y="71"/>
                    <a:pt x="17" y="87"/>
                  </a:cubicBezTo>
                  <a:cubicBezTo>
                    <a:pt x="0" y="153"/>
                    <a:pt x="33" y="191"/>
                    <a:pt x="103" y="191"/>
                  </a:cubicBezTo>
                  <a:cubicBezTo>
                    <a:pt x="120" y="191"/>
                    <a:pt x="136" y="191"/>
                    <a:pt x="153" y="174"/>
                  </a:cubicBezTo>
                  <a:cubicBezTo>
                    <a:pt x="206" y="153"/>
                    <a:pt x="239" y="120"/>
                    <a:pt x="256" y="87"/>
                  </a:cubicBezTo>
                  <a:cubicBezTo>
                    <a:pt x="272" y="34"/>
                    <a:pt x="23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
            <p:cNvSpPr/>
            <p:nvPr/>
          </p:nvSpPr>
          <p:spPr>
            <a:xfrm>
              <a:off x="4943400" y="2338200"/>
              <a:ext cx="6500" cy="4750"/>
            </a:xfrm>
            <a:custGeom>
              <a:avLst/>
              <a:gdLst/>
              <a:ahLst/>
              <a:cxnLst/>
              <a:rect l="l" t="t" r="r" b="b"/>
              <a:pathLst>
                <a:path w="260" h="190" extrusionOk="0">
                  <a:moveTo>
                    <a:pt x="173" y="0"/>
                  </a:moveTo>
                  <a:cubicBezTo>
                    <a:pt x="140" y="0"/>
                    <a:pt x="124" y="17"/>
                    <a:pt x="87" y="17"/>
                  </a:cubicBezTo>
                  <a:cubicBezTo>
                    <a:pt x="54" y="33"/>
                    <a:pt x="37" y="70"/>
                    <a:pt x="21" y="103"/>
                  </a:cubicBezTo>
                  <a:cubicBezTo>
                    <a:pt x="0" y="157"/>
                    <a:pt x="37" y="190"/>
                    <a:pt x="103" y="190"/>
                  </a:cubicBezTo>
                  <a:lnTo>
                    <a:pt x="157" y="190"/>
                  </a:lnTo>
                  <a:cubicBezTo>
                    <a:pt x="173" y="173"/>
                    <a:pt x="173" y="173"/>
                    <a:pt x="190" y="173"/>
                  </a:cubicBezTo>
                  <a:cubicBezTo>
                    <a:pt x="206" y="157"/>
                    <a:pt x="244" y="120"/>
                    <a:pt x="244" y="103"/>
                  </a:cubicBezTo>
                  <a:cubicBezTo>
                    <a:pt x="260" y="70"/>
                    <a:pt x="260" y="54"/>
                    <a:pt x="244"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
            <p:cNvSpPr/>
            <p:nvPr/>
          </p:nvSpPr>
          <p:spPr>
            <a:xfrm>
              <a:off x="4953300" y="2325300"/>
              <a:ext cx="6500" cy="4775"/>
            </a:xfrm>
            <a:custGeom>
              <a:avLst/>
              <a:gdLst/>
              <a:ahLst/>
              <a:cxnLst/>
              <a:rect l="l" t="t" r="r" b="b"/>
              <a:pathLst>
                <a:path w="260" h="191" extrusionOk="0">
                  <a:moveTo>
                    <a:pt x="120" y="1"/>
                  </a:moveTo>
                  <a:cubicBezTo>
                    <a:pt x="87" y="1"/>
                    <a:pt x="70" y="17"/>
                    <a:pt x="37" y="54"/>
                  </a:cubicBezTo>
                  <a:cubicBezTo>
                    <a:pt x="17" y="71"/>
                    <a:pt x="0" y="104"/>
                    <a:pt x="0" y="120"/>
                  </a:cubicBezTo>
                  <a:cubicBezTo>
                    <a:pt x="0" y="137"/>
                    <a:pt x="17" y="174"/>
                    <a:pt x="37" y="174"/>
                  </a:cubicBezTo>
                  <a:cubicBezTo>
                    <a:pt x="54" y="190"/>
                    <a:pt x="87" y="190"/>
                    <a:pt x="120" y="190"/>
                  </a:cubicBezTo>
                  <a:cubicBezTo>
                    <a:pt x="120" y="190"/>
                    <a:pt x="140" y="190"/>
                    <a:pt x="140" y="174"/>
                  </a:cubicBezTo>
                  <a:cubicBezTo>
                    <a:pt x="173" y="174"/>
                    <a:pt x="190" y="157"/>
                    <a:pt x="206" y="137"/>
                  </a:cubicBezTo>
                  <a:cubicBezTo>
                    <a:pt x="243" y="104"/>
                    <a:pt x="260" y="34"/>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
            <p:cNvSpPr/>
            <p:nvPr/>
          </p:nvSpPr>
          <p:spPr>
            <a:xfrm>
              <a:off x="4933075" y="2304800"/>
              <a:ext cx="6525" cy="4825"/>
            </a:xfrm>
            <a:custGeom>
              <a:avLst/>
              <a:gdLst/>
              <a:ahLst/>
              <a:cxnLst/>
              <a:rect l="l" t="t" r="r" b="b"/>
              <a:pathLst>
                <a:path w="261" h="193" extrusionOk="0">
                  <a:moveTo>
                    <a:pt x="172" y="0"/>
                  </a:moveTo>
                  <a:cubicBezTo>
                    <a:pt x="152" y="0"/>
                    <a:pt x="131" y="4"/>
                    <a:pt x="104" y="13"/>
                  </a:cubicBezTo>
                  <a:cubicBezTo>
                    <a:pt x="55" y="29"/>
                    <a:pt x="22" y="66"/>
                    <a:pt x="22" y="99"/>
                  </a:cubicBezTo>
                  <a:cubicBezTo>
                    <a:pt x="22" y="116"/>
                    <a:pt x="1" y="132"/>
                    <a:pt x="22" y="153"/>
                  </a:cubicBezTo>
                  <a:cubicBezTo>
                    <a:pt x="34" y="177"/>
                    <a:pt x="63" y="192"/>
                    <a:pt x="106" y="192"/>
                  </a:cubicBezTo>
                  <a:cubicBezTo>
                    <a:pt x="122" y="192"/>
                    <a:pt x="139" y="190"/>
                    <a:pt x="158" y="186"/>
                  </a:cubicBezTo>
                  <a:cubicBezTo>
                    <a:pt x="228" y="153"/>
                    <a:pt x="261" y="99"/>
                    <a:pt x="244" y="50"/>
                  </a:cubicBezTo>
                  <a:cubicBezTo>
                    <a:pt x="244" y="29"/>
                    <a:pt x="244" y="13"/>
                    <a:pt x="228" y="13"/>
                  </a:cubicBezTo>
                  <a:cubicBezTo>
                    <a:pt x="209" y="4"/>
                    <a:pt x="192"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
            <p:cNvSpPr/>
            <p:nvPr/>
          </p:nvSpPr>
          <p:spPr>
            <a:xfrm>
              <a:off x="4943400" y="2292225"/>
              <a:ext cx="6500" cy="5075"/>
            </a:xfrm>
            <a:custGeom>
              <a:avLst/>
              <a:gdLst/>
              <a:ahLst/>
              <a:cxnLst/>
              <a:rect l="l" t="t" r="r" b="b"/>
              <a:pathLst>
                <a:path w="260" h="203" extrusionOk="0">
                  <a:moveTo>
                    <a:pt x="140" y="0"/>
                  </a:moveTo>
                  <a:cubicBezTo>
                    <a:pt x="103" y="17"/>
                    <a:pt x="70" y="37"/>
                    <a:pt x="54" y="54"/>
                  </a:cubicBezTo>
                  <a:cubicBezTo>
                    <a:pt x="0" y="103"/>
                    <a:pt x="0" y="157"/>
                    <a:pt x="37" y="190"/>
                  </a:cubicBezTo>
                  <a:cubicBezTo>
                    <a:pt x="54" y="198"/>
                    <a:pt x="66" y="202"/>
                    <a:pt x="79" y="202"/>
                  </a:cubicBezTo>
                  <a:cubicBezTo>
                    <a:pt x="92" y="202"/>
                    <a:pt x="105" y="198"/>
                    <a:pt x="124" y="190"/>
                  </a:cubicBezTo>
                  <a:lnTo>
                    <a:pt x="157" y="190"/>
                  </a:lnTo>
                  <a:cubicBezTo>
                    <a:pt x="173" y="173"/>
                    <a:pt x="190" y="173"/>
                    <a:pt x="206" y="157"/>
                  </a:cubicBezTo>
                  <a:cubicBezTo>
                    <a:pt x="244" y="120"/>
                    <a:pt x="244" y="103"/>
                    <a:pt x="260" y="70"/>
                  </a:cubicBezTo>
                  <a:cubicBezTo>
                    <a:pt x="260" y="54"/>
                    <a:pt x="244" y="37"/>
                    <a:pt x="227" y="17"/>
                  </a:cubicBezTo>
                  <a:cubicBezTo>
                    <a:pt x="206"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
            <p:cNvSpPr/>
            <p:nvPr/>
          </p:nvSpPr>
          <p:spPr>
            <a:xfrm>
              <a:off x="4866100" y="2397450"/>
              <a:ext cx="6100" cy="5200"/>
            </a:xfrm>
            <a:custGeom>
              <a:avLst/>
              <a:gdLst/>
              <a:ahLst/>
              <a:cxnLst/>
              <a:rect l="l" t="t" r="r" b="b"/>
              <a:pathLst>
                <a:path w="244" h="208" extrusionOk="0">
                  <a:moveTo>
                    <a:pt x="157" y="1"/>
                  </a:moveTo>
                  <a:cubicBezTo>
                    <a:pt x="140" y="1"/>
                    <a:pt x="124" y="17"/>
                    <a:pt x="103" y="17"/>
                  </a:cubicBezTo>
                  <a:cubicBezTo>
                    <a:pt x="37" y="54"/>
                    <a:pt x="0" y="104"/>
                    <a:pt x="0" y="157"/>
                  </a:cubicBezTo>
                  <a:cubicBezTo>
                    <a:pt x="13" y="189"/>
                    <a:pt x="46" y="208"/>
                    <a:pt x="86" y="208"/>
                  </a:cubicBezTo>
                  <a:cubicBezTo>
                    <a:pt x="108" y="208"/>
                    <a:pt x="132" y="202"/>
                    <a:pt x="157" y="190"/>
                  </a:cubicBezTo>
                  <a:cubicBezTo>
                    <a:pt x="173" y="190"/>
                    <a:pt x="190" y="174"/>
                    <a:pt x="190" y="157"/>
                  </a:cubicBezTo>
                  <a:cubicBezTo>
                    <a:pt x="227" y="120"/>
                    <a:pt x="243" y="87"/>
                    <a:pt x="243" y="54"/>
                  </a:cubicBezTo>
                  <a:cubicBezTo>
                    <a:pt x="227"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
            <p:cNvSpPr/>
            <p:nvPr/>
          </p:nvSpPr>
          <p:spPr>
            <a:xfrm>
              <a:off x="4866600" y="2384825"/>
              <a:ext cx="6000" cy="4925"/>
            </a:xfrm>
            <a:custGeom>
              <a:avLst/>
              <a:gdLst/>
              <a:ahLst/>
              <a:cxnLst/>
              <a:rect l="l" t="t" r="r" b="b"/>
              <a:pathLst>
                <a:path w="240" h="197" extrusionOk="0">
                  <a:moveTo>
                    <a:pt x="137" y="0"/>
                  </a:moveTo>
                  <a:cubicBezTo>
                    <a:pt x="120" y="0"/>
                    <a:pt x="102" y="3"/>
                    <a:pt x="83" y="7"/>
                  </a:cubicBezTo>
                  <a:cubicBezTo>
                    <a:pt x="50" y="23"/>
                    <a:pt x="17" y="60"/>
                    <a:pt x="17" y="93"/>
                  </a:cubicBezTo>
                  <a:cubicBezTo>
                    <a:pt x="1" y="110"/>
                    <a:pt x="1" y="126"/>
                    <a:pt x="1" y="147"/>
                  </a:cubicBezTo>
                  <a:cubicBezTo>
                    <a:pt x="1" y="164"/>
                    <a:pt x="17" y="180"/>
                    <a:pt x="34" y="197"/>
                  </a:cubicBezTo>
                  <a:cubicBezTo>
                    <a:pt x="67" y="197"/>
                    <a:pt x="104" y="197"/>
                    <a:pt x="137" y="180"/>
                  </a:cubicBezTo>
                  <a:cubicBezTo>
                    <a:pt x="207" y="164"/>
                    <a:pt x="240" y="93"/>
                    <a:pt x="240" y="44"/>
                  </a:cubicBezTo>
                  <a:cubicBezTo>
                    <a:pt x="228" y="17"/>
                    <a:pt x="186"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
            <p:cNvSpPr/>
            <p:nvPr/>
          </p:nvSpPr>
          <p:spPr>
            <a:xfrm>
              <a:off x="4907825" y="2326125"/>
              <a:ext cx="6000" cy="5175"/>
            </a:xfrm>
            <a:custGeom>
              <a:avLst/>
              <a:gdLst/>
              <a:ahLst/>
              <a:cxnLst/>
              <a:rect l="l" t="t" r="r" b="b"/>
              <a:pathLst>
                <a:path w="240" h="207" extrusionOk="0">
                  <a:moveTo>
                    <a:pt x="153" y="1"/>
                  </a:moveTo>
                  <a:cubicBezTo>
                    <a:pt x="120" y="1"/>
                    <a:pt x="83" y="21"/>
                    <a:pt x="67" y="38"/>
                  </a:cubicBezTo>
                  <a:cubicBezTo>
                    <a:pt x="34" y="54"/>
                    <a:pt x="17" y="71"/>
                    <a:pt x="1" y="104"/>
                  </a:cubicBezTo>
                  <a:cubicBezTo>
                    <a:pt x="1" y="141"/>
                    <a:pt x="1" y="157"/>
                    <a:pt x="17" y="174"/>
                  </a:cubicBezTo>
                  <a:cubicBezTo>
                    <a:pt x="17" y="190"/>
                    <a:pt x="50" y="207"/>
                    <a:pt x="83" y="207"/>
                  </a:cubicBezTo>
                  <a:cubicBezTo>
                    <a:pt x="104" y="207"/>
                    <a:pt x="120" y="190"/>
                    <a:pt x="137" y="190"/>
                  </a:cubicBezTo>
                  <a:cubicBezTo>
                    <a:pt x="153" y="190"/>
                    <a:pt x="153" y="174"/>
                    <a:pt x="170" y="174"/>
                  </a:cubicBezTo>
                  <a:cubicBezTo>
                    <a:pt x="207" y="157"/>
                    <a:pt x="223" y="124"/>
                    <a:pt x="223" y="104"/>
                  </a:cubicBezTo>
                  <a:cubicBezTo>
                    <a:pt x="240" y="54"/>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
            <p:cNvSpPr/>
            <p:nvPr/>
          </p:nvSpPr>
          <p:spPr>
            <a:xfrm>
              <a:off x="4756625" y="2490625"/>
              <a:ext cx="6425" cy="5075"/>
            </a:xfrm>
            <a:custGeom>
              <a:avLst/>
              <a:gdLst/>
              <a:ahLst/>
              <a:cxnLst/>
              <a:rect l="l" t="t" r="r" b="b"/>
              <a:pathLst>
                <a:path w="257" h="203" extrusionOk="0">
                  <a:moveTo>
                    <a:pt x="137" y="1"/>
                  </a:moveTo>
                  <a:cubicBezTo>
                    <a:pt x="104" y="17"/>
                    <a:pt x="71" y="38"/>
                    <a:pt x="50" y="54"/>
                  </a:cubicBezTo>
                  <a:cubicBezTo>
                    <a:pt x="1" y="104"/>
                    <a:pt x="1" y="157"/>
                    <a:pt x="34" y="190"/>
                  </a:cubicBezTo>
                  <a:cubicBezTo>
                    <a:pt x="52" y="199"/>
                    <a:pt x="65" y="203"/>
                    <a:pt x="78" y="203"/>
                  </a:cubicBezTo>
                  <a:cubicBezTo>
                    <a:pt x="91" y="203"/>
                    <a:pt x="104" y="199"/>
                    <a:pt x="120" y="190"/>
                  </a:cubicBezTo>
                  <a:lnTo>
                    <a:pt x="153" y="190"/>
                  </a:lnTo>
                  <a:cubicBezTo>
                    <a:pt x="174" y="174"/>
                    <a:pt x="190" y="174"/>
                    <a:pt x="207" y="157"/>
                  </a:cubicBezTo>
                  <a:cubicBezTo>
                    <a:pt x="256" y="104"/>
                    <a:pt x="256" y="54"/>
                    <a:pt x="223" y="17"/>
                  </a:cubicBezTo>
                  <a:cubicBezTo>
                    <a:pt x="190"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
            <p:cNvSpPr/>
            <p:nvPr/>
          </p:nvSpPr>
          <p:spPr>
            <a:xfrm>
              <a:off x="4790525" y="2500950"/>
              <a:ext cx="6950" cy="4750"/>
            </a:xfrm>
            <a:custGeom>
              <a:avLst/>
              <a:gdLst/>
              <a:ahLst/>
              <a:cxnLst/>
              <a:rect l="l" t="t" r="r" b="b"/>
              <a:pathLst>
                <a:path w="278" h="190" extrusionOk="0">
                  <a:moveTo>
                    <a:pt x="174" y="0"/>
                  </a:moveTo>
                  <a:cubicBezTo>
                    <a:pt x="158" y="0"/>
                    <a:pt x="121" y="17"/>
                    <a:pt x="88" y="37"/>
                  </a:cubicBezTo>
                  <a:cubicBezTo>
                    <a:pt x="55" y="54"/>
                    <a:pt x="34" y="70"/>
                    <a:pt x="34" y="103"/>
                  </a:cubicBezTo>
                  <a:cubicBezTo>
                    <a:pt x="1" y="157"/>
                    <a:pt x="34" y="190"/>
                    <a:pt x="104" y="190"/>
                  </a:cubicBezTo>
                  <a:lnTo>
                    <a:pt x="174" y="190"/>
                  </a:lnTo>
                  <a:cubicBezTo>
                    <a:pt x="174" y="173"/>
                    <a:pt x="191" y="173"/>
                    <a:pt x="191" y="173"/>
                  </a:cubicBezTo>
                  <a:cubicBezTo>
                    <a:pt x="224" y="157"/>
                    <a:pt x="240" y="120"/>
                    <a:pt x="261"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
            <p:cNvSpPr/>
            <p:nvPr/>
          </p:nvSpPr>
          <p:spPr>
            <a:xfrm>
              <a:off x="4502750" y="2331275"/>
              <a:ext cx="6525" cy="5175"/>
            </a:xfrm>
            <a:custGeom>
              <a:avLst/>
              <a:gdLst/>
              <a:ahLst/>
              <a:cxnLst/>
              <a:rect l="l" t="t" r="r" b="b"/>
              <a:pathLst>
                <a:path w="261" h="207" extrusionOk="0">
                  <a:moveTo>
                    <a:pt x="158" y="1"/>
                  </a:moveTo>
                  <a:cubicBezTo>
                    <a:pt x="141" y="1"/>
                    <a:pt x="104" y="21"/>
                    <a:pt x="71" y="38"/>
                  </a:cubicBezTo>
                  <a:cubicBezTo>
                    <a:pt x="54" y="54"/>
                    <a:pt x="21" y="71"/>
                    <a:pt x="21" y="104"/>
                  </a:cubicBezTo>
                  <a:cubicBezTo>
                    <a:pt x="1" y="141"/>
                    <a:pt x="1" y="157"/>
                    <a:pt x="38" y="190"/>
                  </a:cubicBezTo>
                  <a:cubicBezTo>
                    <a:pt x="54" y="190"/>
                    <a:pt x="71" y="207"/>
                    <a:pt x="87" y="207"/>
                  </a:cubicBezTo>
                  <a:cubicBezTo>
                    <a:pt x="104" y="207"/>
                    <a:pt x="141" y="190"/>
                    <a:pt x="158" y="190"/>
                  </a:cubicBezTo>
                  <a:cubicBezTo>
                    <a:pt x="191" y="174"/>
                    <a:pt x="228" y="141"/>
                    <a:pt x="244" y="104"/>
                  </a:cubicBezTo>
                  <a:lnTo>
                    <a:pt x="244" y="87"/>
                  </a:lnTo>
                  <a:cubicBezTo>
                    <a:pt x="261" y="38"/>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
            <p:cNvSpPr/>
            <p:nvPr/>
          </p:nvSpPr>
          <p:spPr>
            <a:xfrm>
              <a:off x="4920725" y="2315400"/>
              <a:ext cx="6400" cy="5075"/>
            </a:xfrm>
            <a:custGeom>
              <a:avLst/>
              <a:gdLst/>
              <a:ahLst/>
              <a:cxnLst/>
              <a:rect l="l" t="t" r="r" b="b"/>
              <a:pathLst>
                <a:path w="256" h="203" extrusionOk="0">
                  <a:moveTo>
                    <a:pt x="136" y="1"/>
                  </a:moveTo>
                  <a:cubicBezTo>
                    <a:pt x="103" y="17"/>
                    <a:pt x="66" y="38"/>
                    <a:pt x="50" y="54"/>
                  </a:cubicBezTo>
                  <a:cubicBezTo>
                    <a:pt x="0" y="104"/>
                    <a:pt x="0" y="158"/>
                    <a:pt x="50" y="191"/>
                  </a:cubicBezTo>
                  <a:cubicBezTo>
                    <a:pt x="58" y="199"/>
                    <a:pt x="71" y="203"/>
                    <a:pt x="85" y="203"/>
                  </a:cubicBezTo>
                  <a:cubicBezTo>
                    <a:pt x="98" y="203"/>
                    <a:pt x="112" y="199"/>
                    <a:pt x="120" y="191"/>
                  </a:cubicBezTo>
                  <a:lnTo>
                    <a:pt x="153" y="191"/>
                  </a:lnTo>
                  <a:cubicBezTo>
                    <a:pt x="169" y="174"/>
                    <a:pt x="186" y="158"/>
                    <a:pt x="206" y="158"/>
                  </a:cubicBezTo>
                  <a:cubicBezTo>
                    <a:pt x="239" y="120"/>
                    <a:pt x="256" y="104"/>
                    <a:pt x="256" y="71"/>
                  </a:cubicBezTo>
                  <a:cubicBezTo>
                    <a:pt x="256" y="54"/>
                    <a:pt x="239" y="38"/>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
            <p:cNvSpPr/>
            <p:nvPr/>
          </p:nvSpPr>
          <p:spPr>
            <a:xfrm>
              <a:off x="4538425" y="2285200"/>
              <a:ext cx="6525" cy="4875"/>
            </a:xfrm>
            <a:custGeom>
              <a:avLst/>
              <a:gdLst/>
              <a:ahLst/>
              <a:cxnLst/>
              <a:rect l="l" t="t" r="r" b="b"/>
              <a:pathLst>
                <a:path w="261" h="195" extrusionOk="0">
                  <a:moveTo>
                    <a:pt x="178" y="1"/>
                  </a:moveTo>
                  <a:cubicBezTo>
                    <a:pt x="136" y="1"/>
                    <a:pt x="90" y="18"/>
                    <a:pt x="54" y="42"/>
                  </a:cubicBezTo>
                  <a:cubicBezTo>
                    <a:pt x="0" y="92"/>
                    <a:pt x="0" y="162"/>
                    <a:pt x="37" y="178"/>
                  </a:cubicBezTo>
                  <a:cubicBezTo>
                    <a:pt x="70" y="195"/>
                    <a:pt x="87" y="195"/>
                    <a:pt x="120" y="195"/>
                  </a:cubicBezTo>
                  <a:cubicBezTo>
                    <a:pt x="141" y="195"/>
                    <a:pt x="141" y="178"/>
                    <a:pt x="157" y="178"/>
                  </a:cubicBezTo>
                  <a:cubicBezTo>
                    <a:pt x="174" y="178"/>
                    <a:pt x="190" y="162"/>
                    <a:pt x="207" y="145"/>
                  </a:cubicBezTo>
                  <a:cubicBezTo>
                    <a:pt x="260" y="92"/>
                    <a:pt x="260" y="42"/>
                    <a:pt x="223" y="9"/>
                  </a:cubicBezTo>
                  <a:cubicBezTo>
                    <a:pt x="209" y="3"/>
                    <a:pt x="194"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
            <p:cNvSpPr/>
            <p:nvPr/>
          </p:nvSpPr>
          <p:spPr>
            <a:xfrm>
              <a:off x="4465450" y="2342100"/>
              <a:ext cx="6000" cy="4675"/>
            </a:xfrm>
            <a:custGeom>
              <a:avLst/>
              <a:gdLst/>
              <a:ahLst/>
              <a:cxnLst/>
              <a:rect l="l" t="t" r="r" b="b"/>
              <a:pathLst>
                <a:path w="240" h="187" extrusionOk="0">
                  <a:moveTo>
                    <a:pt x="153" y="1"/>
                  </a:moveTo>
                  <a:cubicBezTo>
                    <a:pt x="120" y="1"/>
                    <a:pt x="87" y="17"/>
                    <a:pt x="50" y="34"/>
                  </a:cubicBezTo>
                  <a:cubicBezTo>
                    <a:pt x="33" y="50"/>
                    <a:pt x="17" y="67"/>
                    <a:pt x="0" y="104"/>
                  </a:cubicBezTo>
                  <a:cubicBezTo>
                    <a:pt x="33" y="137"/>
                    <a:pt x="87" y="170"/>
                    <a:pt x="120" y="186"/>
                  </a:cubicBezTo>
                  <a:lnTo>
                    <a:pt x="136" y="186"/>
                  </a:lnTo>
                  <a:cubicBezTo>
                    <a:pt x="153" y="186"/>
                    <a:pt x="153" y="186"/>
                    <a:pt x="174" y="170"/>
                  </a:cubicBezTo>
                  <a:cubicBezTo>
                    <a:pt x="190" y="153"/>
                    <a:pt x="223" y="137"/>
                    <a:pt x="223" y="104"/>
                  </a:cubicBezTo>
                  <a:cubicBezTo>
                    <a:pt x="239" y="50"/>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
            <p:cNvSpPr/>
            <p:nvPr/>
          </p:nvSpPr>
          <p:spPr>
            <a:xfrm>
              <a:off x="4925875" y="2325725"/>
              <a:ext cx="6400" cy="4750"/>
            </a:xfrm>
            <a:custGeom>
              <a:avLst/>
              <a:gdLst/>
              <a:ahLst/>
              <a:cxnLst/>
              <a:rect l="l" t="t" r="r" b="b"/>
              <a:pathLst>
                <a:path w="256" h="190" extrusionOk="0">
                  <a:moveTo>
                    <a:pt x="169" y="0"/>
                  </a:moveTo>
                  <a:cubicBezTo>
                    <a:pt x="136" y="0"/>
                    <a:pt x="103" y="17"/>
                    <a:pt x="66" y="37"/>
                  </a:cubicBezTo>
                  <a:cubicBezTo>
                    <a:pt x="50" y="54"/>
                    <a:pt x="17" y="70"/>
                    <a:pt x="17" y="103"/>
                  </a:cubicBezTo>
                  <a:cubicBezTo>
                    <a:pt x="0" y="157"/>
                    <a:pt x="33" y="190"/>
                    <a:pt x="83" y="190"/>
                  </a:cubicBezTo>
                  <a:lnTo>
                    <a:pt x="153" y="190"/>
                  </a:lnTo>
                  <a:cubicBezTo>
                    <a:pt x="169" y="173"/>
                    <a:pt x="169" y="173"/>
                    <a:pt x="186" y="173"/>
                  </a:cubicBezTo>
                  <a:cubicBezTo>
                    <a:pt x="207" y="157"/>
                    <a:pt x="239" y="120"/>
                    <a:pt x="239" y="103"/>
                  </a:cubicBezTo>
                  <a:cubicBezTo>
                    <a:pt x="256" y="70"/>
                    <a:pt x="256" y="54"/>
                    <a:pt x="239" y="3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
            <p:cNvSpPr/>
            <p:nvPr/>
          </p:nvSpPr>
          <p:spPr>
            <a:xfrm>
              <a:off x="4467200" y="2332200"/>
              <a:ext cx="425" cy="850"/>
            </a:xfrm>
            <a:custGeom>
              <a:avLst/>
              <a:gdLst/>
              <a:ahLst/>
              <a:cxnLst/>
              <a:rect l="l" t="t" r="r" b="b"/>
              <a:pathLst>
                <a:path w="17" h="34" extrusionOk="0">
                  <a:moveTo>
                    <a:pt x="0" y="34"/>
                  </a:moveTo>
                  <a:cubicBezTo>
                    <a:pt x="0" y="34"/>
                    <a:pt x="17" y="17"/>
                    <a:pt x="17" y="1"/>
                  </a:cubicBezTo>
                  <a:lnTo>
                    <a:pt x="17" y="1"/>
                  </a:lnTo>
                  <a:cubicBezTo>
                    <a:pt x="17" y="17"/>
                    <a:pt x="0" y="34"/>
                    <a:pt x="0"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
            <p:cNvSpPr/>
            <p:nvPr/>
          </p:nvSpPr>
          <p:spPr>
            <a:xfrm>
              <a:off x="4522950" y="2284500"/>
              <a:ext cx="6950" cy="5175"/>
            </a:xfrm>
            <a:custGeom>
              <a:avLst/>
              <a:gdLst/>
              <a:ahLst/>
              <a:cxnLst/>
              <a:rect l="l" t="t" r="r" b="b"/>
              <a:pathLst>
                <a:path w="278" h="207" extrusionOk="0">
                  <a:moveTo>
                    <a:pt x="174" y="0"/>
                  </a:moveTo>
                  <a:cubicBezTo>
                    <a:pt x="158" y="0"/>
                    <a:pt x="121" y="17"/>
                    <a:pt x="88" y="37"/>
                  </a:cubicBezTo>
                  <a:cubicBezTo>
                    <a:pt x="55" y="54"/>
                    <a:pt x="38" y="70"/>
                    <a:pt x="38" y="103"/>
                  </a:cubicBezTo>
                  <a:cubicBezTo>
                    <a:pt x="1" y="157"/>
                    <a:pt x="38" y="206"/>
                    <a:pt x="104" y="206"/>
                  </a:cubicBezTo>
                  <a:cubicBezTo>
                    <a:pt x="121" y="206"/>
                    <a:pt x="141" y="190"/>
                    <a:pt x="174" y="190"/>
                  </a:cubicBezTo>
                  <a:lnTo>
                    <a:pt x="191" y="173"/>
                  </a:lnTo>
                  <a:cubicBezTo>
                    <a:pt x="224" y="157"/>
                    <a:pt x="244" y="120"/>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
            <p:cNvSpPr/>
            <p:nvPr/>
          </p:nvSpPr>
          <p:spPr>
            <a:xfrm>
              <a:off x="4928450" y="2280050"/>
              <a:ext cx="6425" cy="4875"/>
            </a:xfrm>
            <a:custGeom>
              <a:avLst/>
              <a:gdLst/>
              <a:ahLst/>
              <a:cxnLst/>
              <a:rect l="l" t="t" r="r" b="b"/>
              <a:pathLst>
                <a:path w="257" h="195" extrusionOk="0">
                  <a:moveTo>
                    <a:pt x="155" y="1"/>
                  </a:moveTo>
                  <a:cubicBezTo>
                    <a:pt x="139" y="1"/>
                    <a:pt x="122" y="3"/>
                    <a:pt x="104" y="9"/>
                  </a:cubicBezTo>
                  <a:cubicBezTo>
                    <a:pt x="66" y="25"/>
                    <a:pt x="33" y="58"/>
                    <a:pt x="17" y="75"/>
                  </a:cubicBezTo>
                  <a:cubicBezTo>
                    <a:pt x="17" y="112"/>
                    <a:pt x="0" y="129"/>
                    <a:pt x="17" y="145"/>
                  </a:cubicBezTo>
                  <a:cubicBezTo>
                    <a:pt x="17" y="162"/>
                    <a:pt x="33" y="178"/>
                    <a:pt x="50" y="195"/>
                  </a:cubicBezTo>
                  <a:cubicBezTo>
                    <a:pt x="83" y="195"/>
                    <a:pt x="120" y="195"/>
                    <a:pt x="153" y="178"/>
                  </a:cubicBezTo>
                  <a:cubicBezTo>
                    <a:pt x="223" y="162"/>
                    <a:pt x="256" y="91"/>
                    <a:pt x="240" y="42"/>
                  </a:cubicBezTo>
                  <a:cubicBezTo>
                    <a:pt x="228" y="18"/>
                    <a:pt x="196"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
            <p:cNvSpPr/>
            <p:nvPr/>
          </p:nvSpPr>
          <p:spPr>
            <a:xfrm>
              <a:off x="4927925" y="2292625"/>
              <a:ext cx="6525" cy="5025"/>
            </a:xfrm>
            <a:custGeom>
              <a:avLst/>
              <a:gdLst/>
              <a:ahLst/>
              <a:cxnLst/>
              <a:rect l="l" t="t" r="r" b="b"/>
              <a:pathLst>
                <a:path w="261" h="201" extrusionOk="0">
                  <a:moveTo>
                    <a:pt x="174" y="1"/>
                  </a:moveTo>
                  <a:cubicBezTo>
                    <a:pt x="157" y="1"/>
                    <a:pt x="141" y="21"/>
                    <a:pt x="104" y="21"/>
                  </a:cubicBezTo>
                  <a:cubicBezTo>
                    <a:pt x="54" y="54"/>
                    <a:pt x="1" y="104"/>
                    <a:pt x="21" y="157"/>
                  </a:cubicBezTo>
                  <a:cubicBezTo>
                    <a:pt x="32" y="189"/>
                    <a:pt x="62" y="200"/>
                    <a:pt x="97" y="200"/>
                  </a:cubicBezTo>
                  <a:cubicBezTo>
                    <a:pt x="117" y="200"/>
                    <a:pt x="138" y="196"/>
                    <a:pt x="157" y="190"/>
                  </a:cubicBezTo>
                  <a:cubicBezTo>
                    <a:pt x="174" y="174"/>
                    <a:pt x="190" y="174"/>
                    <a:pt x="207" y="157"/>
                  </a:cubicBezTo>
                  <a:cubicBezTo>
                    <a:pt x="244" y="124"/>
                    <a:pt x="261" y="87"/>
                    <a:pt x="261" y="54"/>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
            <p:cNvSpPr/>
            <p:nvPr/>
          </p:nvSpPr>
          <p:spPr>
            <a:xfrm>
              <a:off x="4846000" y="2315400"/>
              <a:ext cx="6400" cy="5075"/>
            </a:xfrm>
            <a:custGeom>
              <a:avLst/>
              <a:gdLst/>
              <a:ahLst/>
              <a:cxnLst/>
              <a:rect l="l" t="t" r="r" b="b"/>
              <a:pathLst>
                <a:path w="256" h="203" extrusionOk="0">
                  <a:moveTo>
                    <a:pt x="159" y="0"/>
                  </a:moveTo>
                  <a:cubicBezTo>
                    <a:pt x="140" y="0"/>
                    <a:pt x="120" y="6"/>
                    <a:pt x="103" y="17"/>
                  </a:cubicBezTo>
                  <a:cubicBezTo>
                    <a:pt x="66" y="38"/>
                    <a:pt x="33" y="54"/>
                    <a:pt x="17" y="87"/>
                  </a:cubicBezTo>
                  <a:cubicBezTo>
                    <a:pt x="0" y="104"/>
                    <a:pt x="0" y="141"/>
                    <a:pt x="0" y="158"/>
                  </a:cubicBezTo>
                  <a:cubicBezTo>
                    <a:pt x="17" y="174"/>
                    <a:pt x="33" y="191"/>
                    <a:pt x="50" y="191"/>
                  </a:cubicBezTo>
                  <a:cubicBezTo>
                    <a:pt x="58" y="199"/>
                    <a:pt x="75" y="203"/>
                    <a:pt x="95" y="203"/>
                  </a:cubicBezTo>
                  <a:cubicBezTo>
                    <a:pt x="115" y="203"/>
                    <a:pt x="136" y="199"/>
                    <a:pt x="153" y="191"/>
                  </a:cubicBezTo>
                  <a:cubicBezTo>
                    <a:pt x="206" y="158"/>
                    <a:pt x="256" y="104"/>
                    <a:pt x="239" y="54"/>
                  </a:cubicBezTo>
                  <a:cubicBezTo>
                    <a:pt x="228" y="20"/>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
            <p:cNvSpPr/>
            <p:nvPr/>
          </p:nvSpPr>
          <p:spPr>
            <a:xfrm>
              <a:off x="4775500" y="2352800"/>
              <a:ext cx="6925" cy="5025"/>
            </a:xfrm>
            <a:custGeom>
              <a:avLst/>
              <a:gdLst/>
              <a:ahLst/>
              <a:cxnLst/>
              <a:rect l="l" t="t" r="r" b="b"/>
              <a:pathLst>
                <a:path w="277" h="201" extrusionOk="0">
                  <a:moveTo>
                    <a:pt x="175" y="1"/>
                  </a:moveTo>
                  <a:cubicBezTo>
                    <a:pt x="153" y="1"/>
                    <a:pt x="128" y="6"/>
                    <a:pt x="103" y="18"/>
                  </a:cubicBezTo>
                  <a:cubicBezTo>
                    <a:pt x="54" y="51"/>
                    <a:pt x="0" y="105"/>
                    <a:pt x="17" y="154"/>
                  </a:cubicBezTo>
                  <a:cubicBezTo>
                    <a:pt x="30" y="189"/>
                    <a:pt x="62" y="201"/>
                    <a:pt x="97" y="201"/>
                  </a:cubicBezTo>
                  <a:cubicBezTo>
                    <a:pt x="117" y="201"/>
                    <a:pt x="138" y="197"/>
                    <a:pt x="157" y="191"/>
                  </a:cubicBezTo>
                  <a:cubicBezTo>
                    <a:pt x="223" y="154"/>
                    <a:pt x="276" y="105"/>
                    <a:pt x="260" y="51"/>
                  </a:cubicBezTo>
                  <a:cubicBezTo>
                    <a:pt x="249" y="19"/>
                    <a:pt x="216"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
            <p:cNvSpPr/>
            <p:nvPr/>
          </p:nvSpPr>
          <p:spPr>
            <a:xfrm>
              <a:off x="4765600" y="2271375"/>
              <a:ext cx="6500" cy="5000"/>
            </a:xfrm>
            <a:custGeom>
              <a:avLst/>
              <a:gdLst/>
              <a:ahLst/>
              <a:cxnLst/>
              <a:rect l="l" t="t" r="r" b="b"/>
              <a:pathLst>
                <a:path w="260" h="200" extrusionOk="0">
                  <a:moveTo>
                    <a:pt x="176" y="0"/>
                  </a:moveTo>
                  <a:cubicBezTo>
                    <a:pt x="153" y="0"/>
                    <a:pt x="128" y="4"/>
                    <a:pt x="103" y="10"/>
                  </a:cubicBezTo>
                  <a:cubicBezTo>
                    <a:pt x="54" y="47"/>
                    <a:pt x="0" y="96"/>
                    <a:pt x="21" y="150"/>
                  </a:cubicBezTo>
                  <a:cubicBezTo>
                    <a:pt x="32" y="182"/>
                    <a:pt x="63" y="200"/>
                    <a:pt x="98" y="200"/>
                  </a:cubicBezTo>
                  <a:cubicBezTo>
                    <a:pt x="117" y="200"/>
                    <a:pt x="138" y="195"/>
                    <a:pt x="157" y="183"/>
                  </a:cubicBezTo>
                  <a:cubicBezTo>
                    <a:pt x="227" y="150"/>
                    <a:pt x="260" y="96"/>
                    <a:pt x="260" y="47"/>
                  </a:cubicBezTo>
                  <a:cubicBezTo>
                    <a:pt x="249" y="12"/>
                    <a:pt x="217"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
            <p:cNvSpPr/>
            <p:nvPr/>
          </p:nvSpPr>
          <p:spPr>
            <a:xfrm>
              <a:off x="4755275" y="2283500"/>
              <a:ext cx="6525" cy="4950"/>
            </a:xfrm>
            <a:custGeom>
              <a:avLst/>
              <a:gdLst/>
              <a:ahLst/>
              <a:cxnLst/>
              <a:rect l="l" t="t" r="r" b="b"/>
              <a:pathLst>
                <a:path w="261" h="198" extrusionOk="0">
                  <a:moveTo>
                    <a:pt x="156" y="1"/>
                  </a:moveTo>
                  <a:cubicBezTo>
                    <a:pt x="140" y="1"/>
                    <a:pt x="123" y="3"/>
                    <a:pt x="104" y="7"/>
                  </a:cubicBezTo>
                  <a:cubicBezTo>
                    <a:pt x="38" y="40"/>
                    <a:pt x="1" y="110"/>
                    <a:pt x="22" y="143"/>
                  </a:cubicBezTo>
                  <a:cubicBezTo>
                    <a:pt x="22" y="178"/>
                    <a:pt x="50" y="197"/>
                    <a:pt x="88" y="197"/>
                  </a:cubicBezTo>
                  <a:cubicBezTo>
                    <a:pt x="109" y="197"/>
                    <a:pt x="133" y="192"/>
                    <a:pt x="158" y="180"/>
                  </a:cubicBezTo>
                  <a:cubicBezTo>
                    <a:pt x="228" y="160"/>
                    <a:pt x="261" y="94"/>
                    <a:pt x="244" y="40"/>
                  </a:cubicBezTo>
                  <a:cubicBezTo>
                    <a:pt x="232" y="16"/>
                    <a:pt x="20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
            <p:cNvSpPr/>
            <p:nvPr/>
          </p:nvSpPr>
          <p:spPr>
            <a:xfrm>
              <a:off x="4763025" y="2305100"/>
              <a:ext cx="6500" cy="5175"/>
            </a:xfrm>
            <a:custGeom>
              <a:avLst/>
              <a:gdLst/>
              <a:ahLst/>
              <a:cxnLst/>
              <a:rect l="l" t="t" r="r" b="b"/>
              <a:pathLst>
                <a:path w="260" h="207" extrusionOk="0">
                  <a:moveTo>
                    <a:pt x="157" y="1"/>
                  </a:moveTo>
                  <a:cubicBezTo>
                    <a:pt x="124" y="1"/>
                    <a:pt x="87" y="17"/>
                    <a:pt x="70" y="38"/>
                  </a:cubicBezTo>
                  <a:cubicBezTo>
                    <a:pt x="37" y="54"/>
                    <a:pt x="21" y="87"/>
                    <a:pt x="0" y="104"/>
                  </a:cubicBezTo>
                  <a:cubicBezTo>
                    <a:pt x="0" y="141"/>
                    <a:pt x="0" y="157"/>
                    <a:pt x="21" y="174"/>
                  </a:cubicBezTo>
                  <a:cubicBezTo>
                    <a:pt x="21" y="190"/>
                    <a:pt x="54" y="207"/>
                    <a:pt x="87" y="207"/>
                  </a:cubicBezTo>
                  <a:cubicBezTo>
                    <a:pt x="103" y="207"/>
                    <a:pt x="124" y="190"/>
                    <a:pt x="140" y="190"/>
                  </a:cubicBezTo>
                  <a:cubicBezTo>
                    <a:pt x="157" y="190"/>
                    <a:pt x="157" y="174"/>
                    <a:pt x="173" y="174"/>
                  </a:cubicBezTo>
                  <a:cubicBezTo>
                    <a:pt x="206" y="157"/>
                    <a:pt x="227" y="120"/>
                    <a:pt x="227"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
            <p:cNvSpPr/>
            <p:nvPr/>
          </p:nvSpPr>
          <p:spPr>
            <a:xfrm>
              <a:off x="4747550" y="2306375"/>
              <a:ext cx="6525" cy="4825"/>
            </a:xfrm>
            <a:custGeom>
              <a:avLst/>
              <a:gdLst/>
              <a:ahLst/>
              <a:cxnLst/>
              <a:rect l="l" t="t" r="r" b="b"/>
              <a:pathLst>
                <a:path w="261" h="193" extrusionOk="0">
                  <a:moveTo>
                    <a:pt x="163" y="1"/>
                  </a:moveTo>
                  <a:cubicBezTo>
                    <a:pt x="145" y="1"/>
                    <a:pt x="126" y="6"/>
                    <a:pt x="104" y="20"/>
                  </a:cubicBezTo>
                  <a:cubicBezTo>
                    <a:pt x="54" y="36"/>
                    <a:pt x="21" y="69"/>
                    <a:pt x="21" y="106"/>
                  </a:cubicBezTo>
                  <a:cubicBezTo>
                    <a:pt x="1" y="123"/>
                    <a:pt x="1" y="139"/>
                    <a:pt x="21" y="139"/>
                  </a:cubicBezTo>
                  <a:cubicBezTo>
                    <a:pt x="21" y="173"/>
                    <a:pt x="48" y="192"/>
                    <a:pt x="85" y="192"/>
                  </a:cubicBezTo>
                  <a:cubicBezTo>
                    <a:pt x="107" y="192"/>
                    <a:pt x="132" y="186"/>
                    <a:pt x="157" y="172"/>
                  </a:cubicBezTo>
                  <a:cubicBezTo>
                    <a:pt x="228" y="156"/>
                    <a:pt x="260" y="90"/>
                    <a:pt x="244" y="53"/>
                  </a:cubicBezTo>
                  <a:cubicBezTo>
                    <a:pt x="244" y="36"/>
                    <a:pt x="228" y="20"/>
                    <a:pt x="228" y="20"/>
                  </a:cubicBezTo>
                  <a:cubicBezTo>
                    <a:pt x="206" y="10"/>
                    <a:pt x="186"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
            <p:cNvSpPr/>
            <p:nvPr/>
          </p:nvSpPr>
          <p:spPr>
            <a:xfrm>
              <a:off x="4748900" y="2316350"/>
              <a:ext cx="6400" cy="4725"/>
            </a:xfrm>
            <a:custGeom>
              <a:avLst/>
              <a:gdLst/>
              <a:ahLst/>
              <a:cxnLst/>
              <a:rect l="l" t="t" r="r" b="b"/>
              <a:pathLst>
                <a:path w="256" h="189" extrusionOk="0">
                  <a:moveTo>
                    <a:pt x="153" y="0"/>
                  </a:moveTo>
                  <a:cubicBezTo>
                    <a:pt x="153" y="0"/>
                    <a:pt x="120" y="0"/>
                    <a:pt x="103" y="16"/>
                  </a:cubicBezTo>
                  <a:cubicBezTo>
                    <a:pt x="50" y="33"/>
                    <a:pt x="0" y="103"/>
                    <a:pt x="17" y="136"/>
                  </a:cubicBezTo>
                  <a:cubicBezTo>
                    <a:pt x="28" y="168"/>
                    <a:pt x="61" y="188"/>
                    <a:pt x="96" y="188"/>
                  </a:cubicBezTo>
                  <a:cubicBezTo>
                    <a:pt x="115" y="188"/>
                    <a:pt x="135" y="182"/>
                    <a:pt x="153" y="169"/>
                  </a:cubicBezTo>
                  <a:cubicBezTo>
                    <a:pt x="174" y="169"/>
                    <a:pt x="190" y="153"/>
                    <a:pt x="206" y="153"/>
                  </a:cubicBezTo>
                  <a:cubicBezTo>
                    <a:pt x="239" y="120"/>
                    <a:pt x="256" y="82"/>
                    <a:pt x="256" y="49"/>
                  </a:cubicBezTo>
                  <a:cubicBezTo>
                    <a:pt x="239" y="16"/>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
            <p:cNvSpPr/>
            <p:nvPr/>
          </p:nvSpPr>
          <p:spPr>
            <a:xfrm>
              <a:off x="4631175" y="2399625"/>
              <a:ext cx="6525" cy="4750"/>
            </a:xfrm>
            <a:custGeom>
              <a:avLst/>
              <a:gdLst/>
              <a:ahLst/>
              <a:cxnLst/>
              <a:rect l="l" t="t" r="r" b="b"/>
              <a:pathLst>
                <a:path w="261" h="190" extrusionOk="0">
                  <a:moveTo>
                    <a:pt x="174" y="0"/>
                  </a:moveTo>
                  <a:cubicBezTo>
                    <a:pt x="141" y="0"/>
                    <a:pt x="104" y="0"/>
                    <a:pt x="71" y="33"/>
                  </a:cubicBezTo>
                  <a:cubicBezTo>
                    <a:pt x="55" y="50"/>
                    <a:pt x="17" y="70"/>
                    <a:pt x="17" y="103"/>
                  </a:cubicBezTo>
                  <a:cubicBezTo>
                    <a:pt x="1" y="153"/>
                    <a:pt x="38" y="190"/>
                    <a:pt x="88" y="190"/>
                  </a:cubicBezTo>
                  <a:cubicBezTo>
                    <a:pt x="121" y="190"/>
                    <a:pt x="141" y="190"/>
                    <a:pt x="158" y="173"/>
                  </a:cubicBezTo>
                  <a:lnTo>
                    <a:pt x="191" y="173"/>
                  </a:lnTo>
                  <a:cubicBezTo>
                    <a:pt x="207" y="136"/>
                    <a:pt x="244" y="120"/>
                    <a:pt x="244" y="87"/>
                  </a:cubicBezTo>
                  <a:cubicBezTo>
                    <a:pt x="261" y="33"/>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
            <p:cNvSpPr/>
            <p:nvPr/>
          </p:nvSpPr>
          <p:spPr>
            <a:xfrm>
              <a:off x="4752300" y="2328300"/>
              <a:ext cx="6525" cy="5200"/>
            </a:xfrm>
            <a:custGeom>
              <a:avLst/>
              <a:gdLst/>
              <a:ahLst/>
              <a:cxnLst/>
              <a:rect l="l" t="t" r="r" b="b"/>
              <a:pathLst>
                <a:path w="261" h="208" extrusionOk="0">
                  <a:moveTo>
                    <a:pt x="174" y="0"/>
                  </a:moveTo>
                  <a:cubicBezTo>
                    <a:pt x="157" y="0"/>
                    <a:pt x="141" y="17"/>
                    <a:pt x="120" y="17"/>
                  </a:cubicBezTo>
                  <a:cubicBezTo>
                    <a:pt x="54" y="54"/>
                    <a:pt x="0" y="103"/>
                    <a:pt x="17" y="157"/>
                  </a:cubicBezTo>
                  <a:cubicBezTo>
                    <a:pt x="30" y="189"/>
                    <a:pt x="62" y="207"/>
                    <a:pt x="102" y="207"/>
                  </a:cubicBezTo>
                  <a:cubicBezTo>
                    <a:pt x="124" y="207"/>
                    <a:pt x="149" y="202"/>
                    <a:pt x="174" y="190"/>
                  </a:cubicBezTo>
                  <a:cubicBezTo>
                    <a:pt x="190" y="173"/>
                    <a:pt x="207" y="173"/>
                    <a:pt x="207" y="157"/>
                  </a:cubicBezTo>
                  <a:cubicBezTo>
                    <a:pt x="244" y="120"/>
                    <a:pt x="260" y="87"/>
                    <a:pt x="260" y="54"/>
                  </a:cubicBezTo>
                  <a:cubicBezTo>
                    <a:pt x="24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
            <p:cNvSpPr/>
            <p:nvPr/>
          </p:nvSpPr>
          <p:spPr>
            <a:xfrm>
              <a:off x="4763525" y="2351050"/>
              <a:ext cx="6425" cy="4800"/>
            </a:xfrm>
            <a:custGeom>
              <a:avLst/>
              <a:gdLst/>
              <a:ahLst/>
              <a:cxnLst/>
              <a:rect l="l" t="t" r="r" b="b"/>
              <a:pathLst>
                <a:path w="257" h="192" extrusionOk="0">
                  <a:moveTo>
                    <a:pt x="154" y="1"/>
                  </a:moveTo>
                  <a:cubicBezTo>
                    <a:pt x="132" y="1"/>
                    <a:pt x="108" y="6"/>
                    <a:pt x="83" y="18"/>
                  </a:cubicBezTo>
                  <a:cubicBezTo>
                    <a:pt x="50" y="18"/>
                    <a:pt x="34" y="55"/>
                    <a:pt x="17" y="88"/>
                  </a:cubicBezTo>
                  <a:cubicBezTo>
                    <a:pt x="1" y="104"/>
                    <a:pt x="1" y="121"/>
                    <a:pt x="1" y="137"/>
                  </a:cubicBezTo>
                  <a:cubicBezTo>
                    <a:pt x="1" y="175"/>
                    <a:pt x="17" y="175"/>
                    <a:pt x="50" y="191"/>
                  </a:cubicBezTo>
                  <a:cubicBezTo>
                    <a:pt x="67" y="191"/>
                    <a:pt x="104" y="191"/>
                    <a:pt x="137" y="175"/>
                  </a:cubicBezTo>
                  <a:cubicBezTo>
                    <a:pt x="207" y="158"/>
                    <a:pt x="256" y="88"/>
                    <a:pt x="240" y="55"/>
                  </a:cubicBezTo>
                  <a:cubicBezTo>
                    <a:pt x="229" y="20"/>
                    <a:pt x="196"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
            <p:cNvSpPr/>
            <p:nvPr/>
          </p:nvSpPr>
          <p:spPr>
            <a:xfrm>
              <a:off x="4763025" y="2363800"/>
              <a:ext cx="6500" cy="4925"/>
            </a:xfrm>
            <a:custGeom>
              <a:avLst/>
              <a:gdLst/>
              <a:ahLst/>
              <a:cxnLst/>
              <a:rect l="l" t="t" r="r" b="b"/>
              <a:pathLst>
                <a:path w="260" h="197" extrusionOk="0">
                  <a:moveTo>
                    <a:pt x="193" y="0"/>
                  </a:moveTo>
                  <a:cubicBezTo>
                    <a:pt x="182" y="0"/>
                    <a:pt x="170" y="2"/>
                    <a:pt x="157" y="7"/>
                  </a:cubicBezTo>
                  <a:lnTo>
                    <a:pt x="103" y="7"/>
                  </a:lnTo>
                  <a:cubicBezTo>
                    <a:pt x="37" y="40"/>
                    <a:pt x="0" y="93"/>
                    <a:pt x="21" y="143"/>
                  </a:cubicBezTo>
                  <a:cubicBezTo>
                    <a:pt x="21" y="178"/>
                    <a:pt x="49" y="197"/>
                    <a:pt x="88" y="197"/>
                  </a:cubicBezTo>
                  <a:cubicBezTo>
                    <a:pt x="108" y="197"/>
                    <a:pt x="132" y="191"/>
                    <a:pt x="157" y="180"/>
                  </a:cubicBezTo>
                  <a:cubicBezTo>
                    <a:pt x="173" y="180"/>
                    <a:pt x="190" y="163"/>
                    <a:pt x="206" y="143"/>
                  </a:cubicBezTo>
                  <a:cubicBezTo>
                    <a:pt x="243" y="126"/>
                    <a:pt x="260" y="77"/>
                    <a:pt x="243" y="40"/>
                  </a:cubicBezTo>
                  <a:cubicBezTo>
                    <a:pt x="243" y="16"/>
                    <a:pt x="22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
            <p:cNvSpPr/>
            <p:nvPr/>
          </p:nvSpPr>
          <p:spPr>
            <a:xfrm>
              <a:off x="4773325" y="2338600"/>
              <a:ext cx="6525" cy="4775"/>
            </a:xfrm>
            <a:custGeom>
              <a:avLst/>
              <a:gdLst/>
              <a:ahLst/>
              <a:cxnLst/>
              <a:rect l="l" t="t" r="r" b="b"/>
              <a:pathLst>
                <a:path w="261" h="191" extrusionOk="0">
                  <a:moveTo>
                    <a:pt x="174" y="1"/>
                  </a:moveTo>
                  <a:cubicBezTo>
                    <a:pt x="141" y="1"/>
                    <a:pt x="104" y="1"/>
                    <a:pt x="87" y="17"/>
                  </a:cubicBezTo>
                  <a:cubicBezTo>
                    <a:pt x="54" y="54"/>
                    <a:pt x="38" y="71"/>
                    <a:pt x="21" y="104"/>
                  </a:cubicBezTo>
                  <a:cubicBezTo>
                    <a:pt x="0" y="157"/>
                    <a:pt x="38" y="190"/>
                    <a:pt x="104" y="190"/>
                  </a:cubicBezTo>
                  <a:cubicBezTo>
                    <a:pt x="124" y="190"/>
                    <a:pt x="141" y="190"/>
                    <a:pt x="157" y="174"/>
                  </a:cubicBezTo>
                  <a:lnTo>
                    <a:pt x="190" y="174"/>
                  </a:lnTo>
                  <a:cubicBezTo>
                    <a:pt x="207" y="141"/>
                    <a:pt x="244" y="120"/>
                    <a:pt x="244" y="87"/>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
            <p:cNvSpPr/>
            <p:nvPr/>
          </p:nvSpPr>
          <p:spPr>
            <a:xfrm>
              <a:off x="4766100" y="2315825"/>
              <a:ext cx="6825" cy="5175"/>
            </a:xfrm>
            <a:custGeom>
              <a:avLst/>
              <a:gdLst/>
              <a:ahLst/>
              <a:cxnLst/>
              <a:rect l="l" t="t" r="r" b="b"/>
              <a:pathLst>
                <a:path w="273" h="207" extrusionOk="0">
                  <a:moveTo>
                    <a:pt x="170" y="0"/>
                  </a:moveTo>
                  <a:cubicBezTo>
                    <a:pt x="137" y="0"/>
                    <a:pt x="104" y="21"/>
                    <a:pt x="83" y="37"/>
                  </a:cubicBezTo>
                  <a:cubicBezTo>
                    <a:pt x="50" y="54"/>
                    <a:pt x="34" y="87"/>
                    <a:pt x="17" y="103"/>
                  </a:cubicBezTo>
                  <a:cubicBezTo>
                    <a:pt x="1" y="157"/>
                    <a:pt x="34" y="207"/>
                    <a:pt x="104" y="207"/>
                  </a:cubicBezTo>
                  <a:cubicBezTo>
                    <a:pt x="120" y="207"/>
                    <a:pt x="137" y="207"/>
                    <a:pt x="153" y="190"/>
                  </a:cubicBezTo>
                  <a:cubicBezTo>
                    <a:pt x="207" y="174"/>
                    <a:pt x="240" y="141"/>
                    <a:pt x="240" y="103"/>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
            <p:cNvSpPr/>
            <p:nvPr/>
          </p:nvSpPr>
          <p:spPr>
            <a:xfrm>
              <a:off x="4767750" y="2326875"/>
              <a:ext cx="6525" cy="4950"/>
            </a:xfrm>
            <a:custGeom>
              <a:avLst/>
              <a:gdLst/>
              <a:ahLst/>
              <a:cxnLst/>
              <a:rect l="l" t="t" r="r" b="b"/>
              <a:pathLst>
                <a:path w="261" h="198" extrusionOk="0">
                  <a:moveTo>
                    <a:pt x="156" y="0"/>
                  </a:moveTo>
                  <a:cubicBezTo>
                    <a:pt x="145" y="0"/>
                    <a:pt x="133" y="2"/>
                    <a:pt x="120" y="8"/>
                  </a:cubicBezTo>
                  <a:cubicBezTo>
                    <a:pt x="87" y="8"/>
                    <a:pt x="71" y="24"/>
                    <a:pt x="38" y="41"/>
                  </a:cubicBezTo>
                  <a:cubicBezTo>
                    <a:pt x="17" y="74"/>
                    <a:pt x="1" y="94"/>
                    <a:pt x="1" y="127"/>
                  </a:cubicBezTo>
                  <a:cubicBezTo>
                    <a:pt x="1" y="144"/>
                    <a:pt x="1" y="160"/>
                    <a:pt x="38" y="177"/>
                  </a:cubicBezTo>
                  <a:cubicBezTo>
                    <a:pt x="54" y="197"/>
                    <a:pt x="87" y="197"/>
                    <a:pt x="120" y="197"/>
                  </a:cubicBezTo>
                  <a:lnTo>
                    <a:pt x="141" y="177"/>
                  </a:lnTo>
                  <a:cubicBezTo>
                    <a:pt x="158" y="177"/>
                    <a:pt x="190" y="160"/>
                    <a:pt x="207" y="144"/>
                  </a:cubicBezTo>
                  <a:cubicBezTo>
                    <a:pt x="244" y="94"/>
                    <a:pt x="261" y="41"/>
                    <a:pt x="207" y="8"/>
                  </a:cubicBezTo>
                  <a:cubicBezTo>
                    <a:pt x="196" y="8"/>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
            <p:cNvSpPr/>
            <p:nvPr/>
          </p:nvSpPr>
          <p:spPr>
            <a:xfrm>
              <a:off x="4771275" y="2281900"/>
              <a:ext cx="6825" cy="4950"/>
            </a:xfrm>
            <a:custGeom>
              <a:avLst/>
              <a:gdLst/>
              <a:ahLst/>
              <a:cxnLst/>
              <a:rect l="l" t="t" r="r" b="b"/>
              <a:pathLst>
                <a:path w="273" h="198" extrusionOk="0">
                  <a:moveTo>
                    <a:pt x="171" y="0"/>
                  </a:moveTo>
                  <a:cubicBezTo>
                    <a:pt x="150" y="0"/>
                    <a:pt x="126" y="6"/>
                    <a:pt x="103" y="17"/>
                  </a:cubicBezTo>
                  <a:cubicBezTo>
                    <a:pt x="49" y="55"/>
                    <a:pt x="0" y="104"/>
                    <a:pt x="17" y="158"/>
                  </a:cubicBezTo>
                  <a:cubicBezTo>
                    <a:pt x="29" y="182"/>
                    <a:pt x="69" y="197"/>
                    <a:pt x="110" y="197"/>
                  </a:cubicBezTo>
                  <a:cubicBezTo>
                    <a:pt x="125" y="197"/>
                    <a:pt x="139" y="195"/>
                    <a:pt x="153" y="191"/>
                  </a:cubicBezTo>
                  <a:cubicBezTo>
                    <a:pt x="223" y="158"/>
                    <a:pt x="272" y="104"/>
                    <a:pt x="256" y="55"/>
                  </a:cubicBezTo>
                  <a:cubicBezTo>
                    <a:pt x="245" y="20"/>
                    <a:pt x="211"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
            <p:cNvSpPr/>
            <p:nvPr/>
          </p:nvSpPr>
          <p:spPr>
            <a:xfrm>
              <a:off x="4770750" y="2294375"/>
              <a:ext cx="6525" cy="4775"/>
            </a:xfrm>
            <a:custGeom>
              <a:avLst/>
              <a:gdLst/>
              <a:ahLst/>
              <a:cxnLst/>
              <a:rect l="l" t="t" r="r" b="b"/>
              <a:pathLst>
                <a:path w="261" h="191" extrusionOk="0">
                  <a:moveTo>
                    <a:pt x="174" y="1"/>
                  </a:moveTo>
                  <a:cubicBezTo>
                    <a:pt x="141" y="1"/>
                    <a:pt x="103" y="1"/>
                    <a:pt x="87" y="17"/>
                  </a:cubicBezTo>
                  <a:cubicBezTo>
                    <a:pt x="54" y="54"/>
                    <a:pt x="38" y="71"/>
                    <a:pt x="21" y="87"/>
                  </a:cubicBezTo>
                  <a:cubicBezTo>
                    <a:pt x="0" y="120"/>
                    <a:pt x="21" y="157"/>
                    <a:pt x="38" y="174"/>
                  </a:cubicBezTo>
                  <a:cubicBezTo>
                    <a:pt x="54" y="190"/>
                    <a:pt x="70" y="190"/>
                    <a:pt x="103" y="190"/>
                  </a:cubicBezTo>
                  <a:cubicBezTo>
                    <a:pt x="124" y="190"/>
                    <a:pt x="141" y="190"/>
                    <a:pt x="157" y="174"/>
                  </a:cubicBezTo>
                  <a:cubicBezTo>
                    <a:pt x="190" y="157"/>
                    <a:pt x="227" y="137"/>
                    <a:pt x="244" y="87"/>
                  </a:cubicBezTo>
                  <a:cubicBezTo>
                    <a:pt x="260" y="3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
            <p:cNvSpPr/>
            <p:nvPr/>
          </p:nvSpPr>
          <p:spPr>
            <a:xfrm>
              <a:off x="4757875" y="2293975"/>
              <a:ext cx="6500" cy="4950"/>
            </a:xfrm>
            <a:custGeom>
              <a:avLst/>
              <a:gdLst/>
              <a:ahLst/>
              <a:cxnLst/>
              <a:rect l="l" t="t" r="r" b="b"/>
              <a:pathLst>
                <a:path w="260" h="198" extrusionOk="0">
                  <a:moveTo>
                    <a:pt x="140" y="0"/>
                  </a:moveTo>
                  <a:cubicBezTo>
                    <a:pt x="103" y="17"/>
                    <a:pt x="70" y="33"/>
                    <a:pt x="54" y="50"/>
                  </a:cubicBezTo>
                  <a:cubicBezTo>
                    <a:pt x="0" y="103"/>
                    <a:pt x="0" y="153"/>
                    <a:pt x="37" y="190"/>
                  </a:cubicBezTo>
                  <a:cubicBezTo>
                    <a:pt x="59" y="190"/>
                    <a:pt x="74" y="197"/>
                    <a:pt x="92" y="197"/>
                  </a:cubicBezTo>
                  <a:cubicBezTo>
                    <a:pt x="101" y="197"/>
                    <a:pt x="111" y="195"/>
                    <a:pt x="124" y="190"/>
                  </a:cubicBezTo>
                  <a:lnTo>
                    <a:pt x="157" y="190"/>
                  </a:lnTo>
                  <a:cubicBezTo>
                    <a:pt x="173" y="173"/>
                    <a:pt x="190" y="153"/>
                    <a:pt x="206" y="136"/>
                  </a:cubicBezTo>
                  <a:cubicBezTo>
                    <a:pt x="243" y="120"/>
                    <a:pt x="243" y="103"/>
                    <a:pt x="243" y="70"/>
                  </a:cubicBezTo>
                  <a:cubicBezTo>
                    <a:pt x="260" y="50"/>
                    <a:pt x="243" y="17"/>
                    <a:pt x="227" y="17"/>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
            <p:cNvSpPr/>
            <p:nvPr/>
          </p:nvSpPr>
          <p:spPr>
            <a:xfrm>
              <a:off x="4646650" y="2387975"/>
              <a:ext cx="6525" cy="4775"/>
            </a:xfrm>
            <a:custGeom>
              <a:avLst/>
              <a:gdLst/>
              <a:ahLst/>
              <a:cxnLst/>
              <a:rect l="l" t="t" r="r" b="b"/>
              <a:pathLst>
                <a:path w="261" h="191" extrusionOk="0">
                  <a:moveTo>
                    <a:pt x="174" y="0"/>
                  </a:moveTo>
                  <a:cubicBezTo>
                    <a:pt x="141" y="0"/>
                    <a:pt x="103" y="0"/>
                    <a:pt x="71" y="21"/>
                  </a:cubicBezTo>
                  <a:cubicBezTo>
                    <a:pt x="54" y="38"/>
                    <a:pt x="17" y="71"/>
                    <a:pt x="17" y="87"/>
                  </a:cubicBezTo>
                  <a:cubicBezTo>
                    <a:pt x="0" y="141"/>
                    <a:pt x="38" y="190"/>
                    <a:pt x="87" y="190"/>
                  </a:cubicBezTo>
                  <a:cubicBezTo>
                    <a:pt x="103" y="190"/>
                    <a:pt x="141" y="190"/>
                    <a:pt x="157" y="174"/>
                  </a:cubicBezTo>
                  <a:cubicBezTo>
                    <a:pt x="157" y="174"/>
                    <a:pt x="174" y="174"/>
                    <a:pt x="190" y="157"/>
                  </a:cubicBezTo>
                  <a:cubicBezTo>
                    <a:pt x="207" y="141"/>
                    <a:pt x="223" y="124"/>
                    <a:pt x="244" y="87"/>
                  </a:cubicBezTo>
                  <a:cubicBezTo>
                    <a:pt x="260" y="38"/>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
            <p:cNvSpPr/>
            <p:nvPr/>
          </p:nvSpPr>
          <p:spPr>
            <a:xfrm>
              <a:off x="4647050" y="2373425"/>
              <a:ext cx="6525" cy="4975"/>
            </a:xfrm>
            <a:custGeom>
              <a:avLst/>
              <a:gdLst/>
              <a:ahLst/>
              <a:cxnLst/>
              <a:rect l="l" t="t" r="r" b="b"/>
              <a:pathLst>
                <a:path w="261" h="199" extrusionOk="0">
                  <a:moveTo>
                    <a:pt x="157" y="0"/>
                  </a:moveTo>
                  <a:cubicBezTo>
                    <a:pt x="119" y="0"/>
                    <a:pt x="76" y="19"/>
                    <a:pt x="55" y="51"/>
                  </a:cubicBezTo>
                  <a:cubicBezTo>
                    <a:pt x="22" y="67"/>
                    <a:pt x="1" y="104"/>
                    <a:pt x="1" y="121"/>
                  </a:cubicBezTo>
                  <a:cubicBezTo>
                    <a:pt x="1" y="154"/>
                    <a:pt x="22" y="170"/>
                    <a:pt x="38" y="191"/>
                  </a:cubicBezTo>
                  <a:cubicBezTo>
                    <a:pt x="49" y="191"/>
                    <a:pt x="67" y="198"/>
                    <a:pt x="89" y="198"/>
                  </a:cubicBezTo>
                  <a:cubicBezTo>
                    <a:pt x="100" y="198"/>
                    <a:pt x="112" y="196"/>
                    <a:pt x="125" y="191"/>
                  </a:cubicBezTo>
                  <a:lnTo>
                    <a:pt x="158" y="191"/>
                  </a:lnTo>
                  <a:cubicBezTo>
                    <a:pt x="174" y="170"/>
                    <a:pt x="191" y="154"/>
                    <a:pt x="207" y="137"/>
                  </a:cubicBezTo>
                  <a:cubicBezTo>
                    <a:pt x="261" y="104"/>
                    <a:pt x="261" y="34"/>
                    <a:pt x="207" y="18"/>
                  </a:cubicBezTo>
                  <a:cubicBezTo>
                    <a:pt x="195" y="6"/>
                    <a:pt x="17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
            <p:cNvSpPr/>
            <p:nvPr/>
          </p:nvSpPr>
          <p:spPr>
            <a:xfrm>
              <a:off x="4675400" y="2329450"/>
              <a:ext cx="6100" cy="4950"/>
            </a:xfrm>
            <a:custGeom>
              <a:avLst/>
              <a:gdLst/>
              <a:ahLst/>
              <a:cxnLst/>
              <a:rect l="l" t="t" r="r" b="b"/>
              <a:pathLst>
                <a:path w="244" h="198" extrusionOk="0">
                  <a:moveTo>
                    <a:pt x="162" y="1"/>
                  </a:moveTo>
                  <a:cubicBezTo>
                    <a:pt x="154" y="1"/>
                    <a:pt x="146" y="2"/>
                    <a:pt x="141" y="8"/>
                  </a:cubicBezTo>
                  <a:cubicBezTo>
                    <a:pt x="104" y="8"/>
                    <a:pt x="71" y="24"/>
                    <a:pt x="54" y="41"/>
                  </a:cubicBezTo>
                  <a:cubicBezTo>
                    <a:pt x="1" y="94"/>
                    <a:pt x="1" y="160"/>
                    <a:pt x="38" y="177"/>
                  </a:cubicBezTo>
                  <a:cubicBezTo>
                    <a:pt x="54" y="198"/>
                    <a:pt x="87" y="198"/>
                    <a:pt x="124" y="198"/>
                  </a:cubicBezTo>
                  <a:cubicBezTo>
                    <a:pt x="141" y="198"/>
                    <a:pt x="141" y="177"/>
                    <a:pt x="157" y="177"/>
                  </a:cubicBezTo>
                  <a:cubicBezTo>
                    <a:pt x="174" y="177"/>
                    <a:pt x="190" y="160"/>
                    <a:pt x="207" y="144"/>
                  </a:cubicBezTo>
                  <a:cubicBezTo>
                    <a:pt x="227" y="127"/>
                    <a:pt x="244" y="94"/>
                    <a:pt x="244" y="74"/>
                  </a:cubicBezTo>
                  <a:cubicBezTo>
                    <a:pt x="244" y="41"/>
                    <a:pt x="244" y="24"/>
                    <a:pt x="207" y="8"/>
                  </a:cubicBezTo>
                  <a:cubicBezTo>
                    <a:pt x="196" y="8"/>
                    <a:pt x="17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
            <p:cNvSpPr/>
            <p:nvPr/>
          </p:nvSpPr>
          <p:spPr>
            <a:xfrm>
              <a:off x="4646225" y="2399600"/>
              <a:ext cx="6525" cy="4800"/>
            </a:xfrm>
            <a:custGeom>
              <a:avLst/>
              <a:gdLst/>
              <a:ahLst/>
              <a:cxnLst/>
              <a:rect l="l" t="t" r="r" b="b"/>
              <a:pathLst>
                <a:path w="261" h="192" extrusionOk="0">
                  <a:moveTo>
                    <a:pt x="170" y="1"/>
                  </a:moveTo>
                  <a:cubicBezTo>
                    <a:pt x="151" y="1"/>
                    <a:pt x="129" y="6"/>
                    <a:pt x="104" y="18"/>
                  </a:cubicBezTo>
                  <a:cubicBezTo>
                    <a:pt x="34" y="34"/>
                    <a:pt x="1" y="104"/>
                    <a:pt x="1" y="137"/>
                  </a:cubicBezTo>
                  <a:cubicBezTo>
                    <a:pt x="12" y="172"/>
                    <a:pt x="45" y="191"/>
                    <a:pt x="87" y="191"/>
                  </a:cubicBezTo>
                  <a:cubicBezTo>
                    <a:pt x="109" y="191"/>
                    <a:pt x="133" y="186"/>
                    <a:pt x="158" y="174"/>
                  </a:cubicBezTo>
                  <a:cubicBezTo>
                    <a:pt x="207" y="154"/>
                    <a:pt x="261" y="88"/>
                    <a:pt x="240" y="51"/>
                  </a:cubicBezTo>
                  <a:cubicBezTo>
                    <a:pt x="229"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
            <p:cNvSpPr/>
            <p:nvPr/>
          </p:nvSpPr>
          <p:spPr>
            <a:xfrm>
              <a:off x="4679325" y="2292625"/>
              <a:ext cx="6400" cy="5175"/>
            </a:xfrm>
            <a:custGeom>
              <a:avLst/>
              <a:gdLst/>
              <a:ahLst/>
              <a:cxnLst/>
              <a:rect l="l" t="t" r="r" b="b"/>
              <a:pathLst>
                <a:path w="256" h="207" extrusionOk="0">
                  <a:moveTo>
                    <a:pt x="174" y="1"/>
                  </a:moveTo>
                  <a:cubicBezTo>
                    <a:pt x="103" y="1"/>
                    <a:pt x="33" y="54"/>
                    <a:pt x="17" y="104"/>
                  </a:cubicBezTo>
                  <a:cubicBezTo>
                    <a:pt x="0" y="157"/>
                    <a:pt x="33" y="207"/>
                    <a:pt x="103" y="207"/>
                  </a:cubicBezTo>
                  <a:cubicBezTo>
                    <a:pt x="120" y="207"/>
                    <a:pt x="136" y="207"/>
                    <a:pt x="153" y="190"/>
                  </a:cubicBezTo>
                  <a:cubicBezTo>
                    <a:pt x="174" y="190"/>
                    <a:pt x="174" y="190"/>
                    <a:pt x="190" y="174"/>
                  </a:cubicBezTo>
                  <a:cubicBezTo>
                    <a:pt x="223" y="157"/>
                    <a:pt x="240" y="141"/>
                    <a:pt x="240" y="104"/>
                  </a:cubicBezTo>
                  <a:cubicBezTo>
                    <a:pt x="256" y="87"/>
                    <a:pt x="256" y="54"/>
                    <a:pt x="240" y="38"/>
                  </a:cubicBezTo>
                  <a:cubicBezTo>
                    <a:pt x="223"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
            <p:cNvSpPr/>
            <p:nvPr/>
          </p:nvSpPr>
          <p:spPr>
            <a:xfrm>
              <a:off x="4657375" y="2420650"/>
              <a:ext cx="6500" cy="4775"/>
            </a:xfrm>
            <a:custGeom>
              <a:avLst/>
              <a:gdLst/>
              <a:ahLst/>
              <a:cxnLst/>
              <a:rect l="l" t="t" r="r" b="b"/>
              <a:pathLst>
                <a:path w="260" h="191" extrusionOk="0">
                  <a:moveTo>
                    <a:pt x="157" y="0"/>
                  </a:moveTo>
                  <a:cubicBezTo>
                    <a:pt x="140" y="0"/>
                    <a:pt x="103" y="0"/>
                    <a:pt x="70" y="17"/>
                  </a:cubicBezTo>
                  <a:cubicBezTo>
                    <a:pt x="37" y="33"/>
                    <a:pt x="21" y="70"/>
                    <a:pt x="21" y="87"/>
                  </a:cubicBezTo>
                  <a:cubicBezTo>
                    <a:pt x="0" y="136"/>
                    <a:pt x="21" y="174"/>
                    <a:pt x="54" y="190"/>
                  </a:cubicBezTo>
                  <a:lnTo>
                    <a:pt x="87" y="190"/>
                  </a:lnTo>
                  <a:cubicBezTo>
                    <a:pt x="103" y="190"/>
                    <a:pt x="124" y="190"/>
                    <a:pt x="157" y="174"/>
                  </a:cubicBezTo>
                  <a:cubicBezTo>
                    <a:pt x="173" y="174"/>
                    <a:pt x="206" y="136"/>
                    <a:pt x="227" y="120"/>
                  </a:cubicBezTo>
                  <a:cubicBezTo>
                    <a:pt x="227" y="103"/>
                    <a:pt x="243" y="103"/>
                    <a:pt x="243" y="87"/>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
            <p:cNvSpPr/>
            <p:nvPr/>
          </p:nvSpPr>
          <p:spPr>
            <a:xfrm>
              <a:off x="4653150" y="2408175"/>
              <a:ext cx="6400" cy="4925"/>
            </a:xfrm>
            <a:custGeom>
              <a:avLst/>
              <a:gdLst/>
              <a:ahLst/>
              <a:cxnLst/>
              <a:rect l="l" t="t" r="r" b="b"/>
              <a:pathLst>
                <a:path w="256" h="197" extrusionOk="0">
                  <a:moveTo>
                    <a:pt x="159" y="0"/>
                  </a:moveTo>
                  <a:cubicBezTo>
                    <a:pt x="140" y="0"/>
                    <a:pt x="120" y="6"/>
                    <a:pt x="103" y="17"/>
                  </a:cubicBezTo>
                  <a:cubicBezTo>
                    <a:pt x="33" y="38"/>
                    <a:pt x="0" y="104"/>
                    <a:pt x="0" y="157"/>
                  </a:cubicBezTo>
                  <a:cubicBezTo>
                    <a:pt x="12" y="181"/>
                    <a:pt x="53" y="197"/>
                    <a:pt x="100" y="197"/>
                  </a:cubicBezTo>
                  <a:cubicBezTo>
                    <a:pt x="117" y="197"/>
                    <a:pt x="135" y="195"/>
                    <a:pt x="153" y="190"/>
                  </a:cubicBezTo>
                  <a:cubicBezTo>
                    <a:pt x="206" y="157"/>
                    <a:pt x="256" y="87"/>
                    <a:pt x="239" y="54"/>
                  </a:cubicBezTo>
                  <a:cubicBezTo>
                    <a:pt x="229" y="19"/>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
            <p:cNvSpPr/>
            <p:nvPr/>
          </p:nvSpPr>
          <p:spPr>
            <a:xfrm>
              <a:off x="4680150" y="2340775"/>
              <a:ext cx="6525" cy="4750"/>
            </a:xfrm>
            <a:custGeom>
              <a:avLst/>
              <a:gdLst/>
              <a:ahLst/>
              <a:cxnLst/>
              <a:rect l="l" t="t" r="r" b="b"/>
              <a:pathLst>
                <a:path w="261" h="190" extrusionOk="0">
                  <a:moveTo>
                    <a:pt x="174" y="0"/>
                  </a:moveTo>
                  <a:cubicBezTo>
                    <a:pt x="141" y="0"/>
                    <a:pt x="103" y="17"/>
                    <a:pt x="70" y="33"/>
                  </a:cubicBezTo>
                  <a:cubicBezTo>
                    <a:pt x="54" y="54"/>
                    <a:pt x="17" y="70"/>
                    <a:pt x="17" y="103"/>
                  </a:cubicBezTo>
                  <a:cubicBezTo>
                    <a:pt x="0" y="120"/>
                    <a:pt x="0" y="157"/>
                    <a:pt x="17" y="173"/>
                  </a:cubicBezTo>
                  <a:cubicBezTo>
                    <a:pt x="37" y="190"/>
                    <a:pt x="70" y="190"/>
                    <a:pt x="87" y="190"/>
                  </a:cubicBezTo>
                  <a:lnTo>
                    <a:pt x="157" y="190"/>
                  </a:lnTo>
                  <a:cubicBezTo>
                    <a:pt x="174" y="173"/>
                    <a:pt x="174" y="173"/>
                    <a:pt x="190" y="173"/>
                  </a:cubicBezTo>
                  <a:cubicBezTo>
                    <a:pt x="207" y="157"/>
                    <a:pt x="244" y="120"/>
                    <a:pt x="244" y="103"/>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
            <p:cNvSpPr/>
            <p:nvPr/>
          </p:nvSpPr>
          <p:spPr>
            <a:xfrm>
              <a:off x="4632950" y="2387550"/>
              <a:ext cx="6925" cy="4775"/>
            </a:xfrm>
            <a:custGeom>
              <a:avLst/>
              <a:gdLst/>
              <a:ahLst/>
              <a:cxnLst/>
              <a:rect l="l" t="t" r="r" b="b"/>
              <a:pathLst>
                <a:path w="277" h="191" extrusionOk="0">
                  <a:moveTo>
                    <a:pt x="153" y="1"/>
                  </a:moveTo>
                  <a:cubicBezTo>
                    <a:pt x="120" y="1"/>
                    <a:pt x="87" y="17"/>
                    <a:pt x="70" y="55"/>
                  </a:cubicBezTo>
                  <a:cubicBezTo>
                    <a:pt x="17" y="88"/>
                    <a:pt x="0" y="158"/>
                    <a:pt x="50" y="191"/>
                  </a:cubicBezTo>
                  <a:lnTo>
                    <a:pt x="136" y="191"/>
                  </a:lnTo>
                  <a:cubicBezTo>
                    <a:pt x="136" y="191"/>
                    <a:pt x="153" y="191"/>
                    <a:pt x="173" y="174"/>
                  </a:cubicBezTo>
                  <a:cubicBezTo>
                    <a:pt x="190" y="174"/>
                    <a:pt x="206" y="158"/>
                    <a:pt x="223" y="141"/>
                  </a:cubicBezTo>
                  <a:cubicBezTo>
                    <a:pt x="276" y="104"/>
                    <a:pt x="276" y="38"/>
                    <a:pt x="223" y="17"/>
                  </a:cubicBezTo>
                  <a:cubicBezTo>
                    <a:pt x="206" y="1"/>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
            <p:cNvSpPr/>
            <p:nvPr/>
          </p:nvSpPr>
          <p:spPr>
            <a:xfrm>
              <a:off x="4683650" y="2351475"/>
              <a:ext cx="6425" cy="5200"/>
            </a:xfrm>
            <a:custGeom>
              <a:avLst/>
              <a:gdLst/>
              <a:ahLst/>
              <a:cxnLst/>
              <a:rect l="l" t="t" r="r" b="b"/>
              <a:pathLst>
                <a:path w="257" h="208" extrusionOk="0">
                  <a:moveTo>
                    <a:pt x="170" y="1"/>
                  </a:moveTo>
                  <a:cubicBezTo>
                    <a:pt x="137" y="1"/>
                    <a:pt x="104" y="17"/>
                    <a:pt x="67" y="38"/>
                  </a:cubicBezTo>
                  <a:cubicBezTo>
                    <a:pt x="50" y="55"/>
                    <a:pt x="34" y="71"/>
                    <a:pt x="17" y="104"/>
                  </a:cubicBezTo>
                  <a:cubicBezTo>
                    <a:pt x="1" y="158"/>
                    <a:pt x="34" y="207"/>
                    <a:pt x="83" y="207"/>
                  </a:cubicBezTo>
                  <a:cubicBezTo>
                    <a:pt x="120" y="207"/>
                    <a:pt x="137" y="191"/>
                    <a:pt x="153" y="191"/>
                  </a:cubicBezTo>
                  <a:cubicBezTo>
                    <a:pt x="186" y="174"/>
                    <a:pt x="223" y="141"/>
                    <a:pt x="240" y="104"/>
                  </a:cubicBezTo>
                  <a:cubicBezTo>
                    <a:pt x="256" y="55"/>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4636750" y="2351075"/>
              <a:ext cx="6525" cy="5175"/>
            </a:xfrm>
            <a:custGeom>
              <a:avLst/>
              <a:gdLst/>
              <a:ahLst/>
              <a:cxnLst/>
              <a:rect l="l" t="t" r="r" b="b"/>
              <a:pathLst>
                <a:path w="261" h="207" extrusionOk="0">
                  <a:moveTo>
                    <a:pt x="174" y="0"/>
                  </a:moveTo>
                  <a:cubicBezTo>
                    <a:pt x="141" y="0"/>
                    <a:pt x="104" y="17"/>
                    <a:pt x="71" y="33"/>
                  </a:cubicBezTo>
                  <a:cubicBezTo>
                    <a:pt x="54" y="54"/>
                    <a:pt x="38" y="71"/>
                    <a:pt x="21" y="103"/>
                  </a:cubicBezTo>
                  <a:cubicBezTo>
                    <a:pt x="1" y="157"/>
                    <a:pt x="21" y="190"/>
                    <a:pt x="71" y="190"/>
                  </a:cubicBezTo>
                  <a:cubicBezTo>
                    <a:pt x="71" y="207"/>
                    <a:pt x="87" y="207"/>
                    <a:pt x="104" y="207"/>
                  </a:cubicBezTo>
                  <a:cubicBezTo>
                    <a:pt x="124" y="207"/>
                    <a:pt x="141" y="190"/>
                    <a:pt x="157" y="190"/>
                  </a:cubicBezTo>
                  <a:cubicBezTo>
                    <a:pt x="190" y="174"/>
                    <a:pt x="207" y="157"/>
                    <a:pt x="227" y="120"/>
                  </a:cubicBezTo>
                  <a:cubicBezTo>
                    <a:pt x="244" y="120"/>
                    <a:pt x="244" y="103"/>
                    <a:pt x="244" y="103"/>
                  </a:cubicBezTo>
                  <a:cubicBezTo>
                    <a:pt x="260" y="54"/>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4688300" y="2329625"/>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37"/>
                    <a:pt x="21" y="170"/>
                    <a:pt x="37" y="191"/>
                  </a:cubicBezTo>
                  <a:cubicBezTo>
                    <a:pt x="54" y="191"/>
                    <a:pt x="70" y="207"/>
                    <a:pt x="87" y="207"/>
                  </a:cubicBezTo>
                  <a:cubicBezTo>
                    <a:pt x="103" y="207"/>
                    <a:pt x="140" y="207"/>
                    <a:pt x="157" y="191"/>
                  </a:cubicBezTo>
                  <a:cubicBezTo>
                    <a:pt x="190" y="170"/>
                    <a:pt x="227" y="137"/>
                    <a:pt x="243" y="104"/>
                  </a:cubicBezTo>
                  <a:lnTo>
                    <a:pt x="243" y="87"/>
                  </a:ln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4679725" y="2281500"/>
              <a:ext cx="6525" cy="5175"/>
            </a:xfrm>
            <a:custGeom>
              <a:avLst/>
              <a:gdLst/>
              <a:ahLst/>
              <a:cxnLst/>
              <a:rect l="l" t="t" r="r" b="b"/>
              <a:pathLst>
                <a:path w="261" h="207" extrusionOk="0">
                  <a:moveTo>
                    <a:pt x="174" y="0"/>
                  </a:moveTo>
                  <a:cubicBezTo>
                    <a:pt x="158" y="0"/>
                    <a:pt x="120" y="17"/>
                    <a:pt x="87" y="33"/>
                  </a:cubicBezTo>
                  <a:cubicBezTo>
                    <a:pt x="54" y="54"/>
                    <a:pt x="34" y="71"/>
                    <a:pt x="34" y="104"/>
                  </a:cubicBezTo>
                  <a:cubicBezTo>
                    <a:pt x="1" y="157"/>
                    <a:pt x="34" y="207"/>
                    <a:pt x="104" y="207"/>
                  </a:cubicBezTo>
                  <a:cubicBezTo>
                    <a:pt x="120" y="207"/>
                    <a:pt x="158" y="190"/>
                    <a:pt x="174" y="190"/>
                  </a:cubicBezTo>
                  <a:lnTo>
                    <a:pt x="191" y="174"/>
                  </a:lnTo>
                  <a:cubicBezTo>
                    <a:pt x="224" y="157"/>
                    <a:pt x="240" y="120"/>
                    <a:pt x="261" y="104"/>
                  </a:cubicBezTo>
                  <a:cubicBezTo>
                    <a:pt x="261" y="71"/>
                    <a:pt x="261" y="54"/>
                    <a:pt x="240" y="33"/>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4683125" y="2306850"/>
              <a:ext cx="6525" cy="4925"/>
            </a:xfrm>
            <a:custGeom>
              <a:avLst/>
              <a:gdLst/>
              <a:ahLst/>
              <a:cxnLst/>
              <a:rect l="l" t="t" r="r" b="b"/>
              <a:pathLst>
                <a:path w="261" h="197" extrusionOk="0">
                  <a:moveTo>
                    <a:pt x="175" y="0"/>
                  </a:moveTo>
                  <a:cubicBezTo>
                    <a:pt x="154" y="0"/>
                    <a:pt x="129" y="6"/>
                    <a:pt x="104" y="17"/>
                  </a:cubicBezTo>
                  <a:cubicBezTo>
                    <a:pt x="38" y="34"/>
                    <a:pt x="1" y="104"/>
                    <a:pt x="22" y="153"/>
                  </a:cubicBezTo>
                  <a:cubicBezTo>
                    <a:pt x="34" y="181"/>
                    <a:pt x="64" y="197"/>
                    <a:pt x="107" y="197"/>
                  </a:cubicBezTo>
                  <a:cubicBezTo>
                    <a:pt x="122" y="197"/>
                    <a:pt x="139" y="195"/>
                    <a:pt x="158" y="190"/>
                  </a:cubicBezTo>
                  <a:cubicBezTo>
                    <a:pt x="228" y="153"/>
                    <a:pt x="261" y="104"/>
                    <a:pt x="244" y="50"/>
                  </a:cubicBezTo>
                  <a:cubicBezTo>
                    <a:pt x="244" y="18"/>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4778075" y="2363225"/>
              <a:ext cx="6500" cy="5075"/>
            </a:xfrm>
            <a:custGeom>
              <a:avLst/>
              <a:gdLst/>
              <a:ahLst/>
              <a:cxnLst/>
              <a:rect l="l" t="t" r="r" b="b"/>
              <a:pathLst>
                <a:path w="260" h="203" extrusionOk="0">
                  <a:moveTo>
                    <a:pt x="188" y="1"/>
                  </a:moveTo>
                  <a:cubicBezTo>
                    <a:pt x="173" y="1"/>
                    <a:pt x="157" y="5"/>
                    <a:pt x="140" y="13"/>
                  </a:cubicBezTo>
                  <a:cubicBezTo>
                    <a:pt x="120" y="13"/>
                    <a:pt x="87" y="30"/>
                    <a:pt x="54" y="46"/>
                  </a:cubicBezTo>
                  <a:cubicBezTo>
                    <a:pt x="17" y="100"/>
                    <a:pt x="0" y="166"/>
                    <a:pt x="54" y="186"/>
                  </a:cubicBezTo>
                  <a:cubicBezTo>
                    <a:pt x="70" y="203"/>
                    <a:pt x="103" y="203"/>
                    <a:pt x="140" y="203"/>
                  </a:cubicBezTo>
                  <a:cubicBezTo>
                    <a:pt x="140" y="203"/>
                    <a:pt x="157" y="186"/>
                    <a:pt x="173" y="186"/>
                  </a:cubicBezTo>
                  <a:cubicBezTo>
                    <a:pt x="190" y="186"/>
                    <a:pt x="206" y="166"/>
                    <a:pt x="223" y="149"/>
                  </a:cubicBezTo>
                  <a:cubicBezTo>
                    <a:pt x="243" y="133"/>
                    <a:pt x="260" y="100"/>
                    <a:pt x="260" y="83"/>
                  </a:cubicBezTo>
                  <a:cubicBezTo>
                    <a:pt x="260" y="46"/>
                    <a:pt x="243" y="30"/>
                    <a:pt x="223" y="13"/>
                  </a:cubicBezTo>
                  <a:cubicBezTo>
                    <a:pt x="215" y="5"/>
                    <a:pt x="2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4824850" y="2305100"/>
              <a:ext cx="6525" cy="5175"/>
            </a:xfrm>
            <a:custGeom>
              <a:avLst/>
              <a:gdLst/>
              <a:ahLst/>
              <a:cxnLst/>
              <a:rect l="l" t="t" r="r" b="b"/>
              <a:pathLst>
                <a:path w="261" h="207" extrusionOk="0">
                  <a:moveTo>
                    <a:pt x="158" y="1"/>
                  </a:moveTo>
                  <a:cubicBezTo>
                    <a:pt x="125" y="1"/>
                    <a:pt x="104" y="17"/>
                    <a:pt x="71" y="38"/>
                  </a:cubicBezTo>
                  <a:cubicBezTo>
                    <a:pt x="38" y="54"/>
                    <a:pt x="22" y="87"/>
                    <a:pt x="1" y="104"/>
                  </a:cubicBezTo>
                  <a:cubicBezTo>
                    <a:pt x="1" y="141"/>
                    <a:pt x="1" y="157"/>
                    <a:pt x="22" y="174"/>
                  </a:cubicBezTo>
                  <a:cubicBezTo>
                    <a:pt x="38" y="190"/>
                    <a:pt x="55" y="207"/>
                    <a:pt x="88" y="207"/>
                  </a:cubicBezTo>
                  <a:cubicBezTo>
                    <a:pt x="104" y="207"/>
                    <a:pt x="125" y="207"/>
                    <a:pt x="141" y="190"/>
                  </a:cubicBezTo>
                  <a:cubicBezTo>
                    <a:pt x="158" y="190"/>
                    <a:pt x="174" y="174"/>
                    <a:pt x="174" y="174"/>
                  </a:cubicBezTo>
                  <a:cubicBezTo>
                    <a:pt x="207" y="157"/>
                    <a:pt x="228" y="141"/>
                    <a:pt x="244" y="104"/>
                  </a:cubicBezTo>
                  <a:cubicBezTo>
                    <a:pt x="261" y="54"/>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4831775" y="2280675"/>
              <a:ext cx="6000" cy="5000"/>
            </a:xfrm>
            <a:custGeom>
              <a:avLst/>
              <a:gdLst/>
              <a:ahLst/>
              <a:cxnLst/>
              <a:rect l="l" t="t" r="r" b="b"/>
              <a:pathLst>
                <a:path w="240" h="200" extrusionOk="0">
                  <a:moveTo>
                    <a:pt x="157" y="0"/>
                  </a:moveTo>
                  <a:cubicBezTo>
                    <a:pt x="136" y="0"/>
                    <a:pt x="120" y="0"/>
                    <a:pt x="103" y="17"/>
                  </a:cubicBezTo>
                  <a:cubicBezTo>
                    <a:pt x="33" y="50"/>
                    <a:pt x="0" y="104"/>
                    <a:pt x="0" y="153"/>
                  </a:cubicBezTo>
                  <a:cubicBezTo>
                    <a:pt x="11" y="188"/>
                    <a:pt x="44" y="200"/>
                    <a:pt x="84" y="200"/>
                  </a:cubicBezTo>
                  <a:cubicBezTo>
                    <a:pt x="107" y="200"/>
                    <a:pt x="132" y="196"/>
                    <a:pt x="157" y="190"/>
                  </a:cubicBezTo>
                  <a:cubicBezTo>
                    <a:pt x="173" y="170"/>
                    <a:pt x="190" y="170"/>
                    <a:pt x="190" y="153"/>
                  </a:cubicBezTo>
                  <a:cubicBezTo>
                    <a:pt x="223" y="120"/>
                    <a:pt x="239" y="87"/>
                    <a:pt x="239" y="50"/>
                  </a:cubicBez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4822850" y="2291800"/>
              <a:ext cx="6375" cy="4850"/>
            </a:xfrm>
            <a:custGeom>
              <a:avLst/>
              <a:gdLst/>
              <a:ahLst/>
              <a:cxnLst/>
              <a:rect l="l" t="t" r="r" b="b"/>
              <a:pathLst>
                <a:path w="255" h="194" extrusionOk="0">
                  <a:moveTo>
                    <a:pt x="168" y="1"/>
                  </a:moveTo>
                  <a:cubicBezTo>
                    <a:pt x="135" y="1"/>
                    <a:pt x="102" y="17"/>
                    <a:pt x="81" y="34"/>
                  </a:cubicBezTo>
                  <a:cubicBezTo>
                    <a:pt x="48" y="54"/>
                    <a:pt x="31" y="71"/>
                    <a:pt x="15" y="104"/>
                  </a:cubicBezTo>
                  <a:cubicBezTo>
                    <a:pt x="1" y="150"/>
                    <a:pt x="24" y="194"/>
                    <a:pt x="76" y="194"/>
                  </a:cubicBezTo>
                  <a:cubicBezTo>
                    <a:pt x="84" y="194"/>
                    <a:pt x="92" y="193"/>
                    <a:pt x="102" y="190"/>
                  </a:cubicBezTo>
                  <a:lnTo>
                    <a:pt x="151" y="190"/>
                  </a:lnTo>
                  <a:cubicBezTo>
                    <a:pt x="168" y="174"/>
                    <a:pt x="168" y="174"/>
                    <a:pt x="184" y="174"/>
                  </a:cubicBezTo>
                  <a:cubicBezTo>
                    <a:pt x="221" y="157"/>
                    <a:pt x="238" y="120"/>
                    <a:pt x="238" y="104"/>
                  </a:cubicBezTo>
                  <a:cubicBezTo>
                    <a:pt x="254" y="71"/>
                    <a:pt x="254" y="54"/>
                    <a:pt x="238" y="34"/>
                  </a:cubicBezTo>
                  <a:cubicBezTo>
                    <a:pt x="221" y="17"/>
                    <a:pt x="20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4832600" y="2326650"/>
              <a:ext cx="6500" cy="5175"/>
            </a:xfrm>
            <a:custGeom>
              <a:avLst/>
              <a:gdLst/>
              <a:ahLst/>
              <a:cxnLst/>
              <a:rect l="l" t="t" r="r" b="b"/>
              <a:pathLst>
                <a:path w="260" h="207" extrusionOk="0">
                  <a:moveTo>
                    <a:pt x="173" y="0"/>
                  </a:moveTo>
                  <a:cubicBezTo>
                    <a:pt x="140" y="0"/>
                    <a:pt x="103" y="17"/>
                    <a:pt x="70" y="33"/>
                  </a:cubicBezTo>
                  <a:cubicBezTo>
                    <a:pt x="54" y="50"/>
                    <a:pt x="21" y="66"/>
                    <a:pt x="21" y="103"/>
                  </a:cubicBezTo>
                  <a:cubicBezTo>
                    <a:pt x="0" y="153"/>
                    <a:pt x="37" y="206"/>
                    <a:pt x="87" y="206"/>
                  </a:cubicBezTo>
                  <a:cubicBezTo>
                    <a:pt x="103" y="206"/>
                    <a:pt x="140" y="186"/>
                    <a:pt x="157" y="186"/>
                  </a:cubicBezTo>
                  <a:cubicBezTo>
                    <a:pt x="157" y="186"/>
                    <a:pt x="173" y="169"/>
                    <a:pt x="190" y="169"/>
                  </a:cubicBezTo>
                  <a:cubicBezTo>
                    <a:pt x="206" y="153"/>
                    <a:pt x="227" y="120"/>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4827025" y="2317425"/>
              <a:ext cx="6525" cy="4925"/>
            </a:xfrm>
            <a:custGeom>
              <a:avLst/>
              <a:gdLst/>
              <a:ahLst/>
              <a:cxnLst/>
              <a:rect l="l" t="t" r="r" b="b"/>
              <a:pathLst>
                <a:path w="261" h="197" extrusionOk="0">
                  <a:moveTo>
                    <a:pt x="183" y="0"/>
                  </a:moveTo>
                  <a:cubicBezTo>
                    <a:pt x="140" y="0"/>
                    <a:pt x="91" y="20"/>
                    <a:pt x="54" y="60"/>
                  </a:cubicBezTo>
                  <a:cubicBezTo>
                    <a:pt x="1" y="93"/>
                    <a:pt x="1" y="163"/>
                    <a:pt x="38" y="180"/>
                  </a:cubicBezTo>
                  <a:cubicBezTo>
                    <a:pt x="71" y="196"/>
                    <a:pt x="87" y="196"/>
                    <a:pt x="120" y="196"/>
                  </a:cubicBezTo>
                  <a:cubicBezTo>
                    <a:pt x="141" y="196"/>
                    <a:pt x="141" y="196"/>
                    <a:pt x="157" y="180"/>
                  </a:cubicBezTo>
                  <a:cubicBezTo>
                    <a:pt x="174" y="180"/>
                    <a:pt x="190" y="163"/>
                    <a:pt x="207" y="143"/>
                  </a:cubicBezTo>
                  <a:cubicBezTo>
                    <a:pt x="260" y="93"/>
                    <a:pt x="260" y="39"/>
                    <a:pt x="223" y="6"/>
                  </a:cubicBezTo>
                  <a:cubicBezTo>
                    <a:pt x="211" y="2"/>
                    <a:pt x="198"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4822275" y="2349325"/>
              <a:ext cx="6525" cy="5175"/>
            </a:xfrm>
            <a:custGeom>
              <a:avLst/>
              <a:gdLst/>
              <a:ahLst/>
              <a:cxnLst/>
              <a:rect l="l" t="t" r="r" b="b"/>
              <a:pathLst>
                <a:path w="261" h="207" extrusionOk="0">
                  <a:moveTo>
                    <a:pt x="174" y="0"/>
                  </a:moveTo>
                  <a:cubicBezTo>
                    <a:pt x="141" y="0"/>
                    <a:pt x="104" y="21"/>
                    <a:pt x="87" y="37"/>
                  </a:cubicBezTo>
                  <a:cubicBezTo>
                    <a:pt x="54" y="54"/>
                    <a:pt x="38" y="87"/>
                    <a:pt x="21" y="103"/>
                  </a:cubicBezTo>
                  <a:cubicBezTo>
                    <a:pt x="1" y="157"/>
                    <a:pt x="21" y="190"/>
                    <a:pt x="71" y="206"/>
                  </a:cubicBezTo>
                  <a:lnTo>
                    <a:pt x="104" y="206"/>
                  </a:lnTo>
                  <a:cubicBezTo>
                    <a:pt x="125" y="206"/>
                    <a:pt x="141" y="206"/>
                    <a:pt x="158" y="190"/>
                  </a:cubicBezTo>
                  <a:cubicBezTo>
                    <a:pt x="191" y="173"/>
                    <a:pt x="228" y="157"/>
                    <a:pt x="244" y="141"/>
                  </a:cubicBezTo>
                  <a:lnTo>
                    <a:pt x="244" y="103"/>
                  </a:lnTo>
                  <a:cubicBezTo>
                    <a:pt x="261" y="54"/>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4818050" y="2337200"/>
              <a:ext cx="6425" cy="4925"/>
            </a:xfrm>
            <a:custGeom>
              <a:avLst/>
              <a:gdLst/>
              <a:ahLst/>
              <a:cxnLst/>
              <a:rect l="l" t="t" r="r" b="b"/>
              <a:pathLst>
                <a:path w="257" h="197" extrusionOk="0">
                  <a:moveTo>
                    <a:pt x="157" y="1"/>
                  </a:moveTo>
                  <a:cubicBezTo>
                    <a:pt x="140" y="1"/>
                    <a:pt x="122" y="3"/>
                    <a:pt x="104" y="7"/>
                  </a:cubicBezTo>
                  <a:cubicBezTo>
                    <a:pt x="50" y="40"/>
                    <a:pt x="1" y="94"/>
                    <a:pt x="17" y="143"/>
                  </a:cubicBezTo>
                  <a:cubicBezTo>
                    <a:pt x="28" y="177"/>
                    <a:pt x="53" y="196"/>
                    <a:pt x="87" y="196"/>
                  </a:cubicBezTo>
                  <a:cubicBezTo>
                    <a:pt x="107" y="196"/>
                    <a:pt x="129" y="190"/>
                    <a:pt x="153" y="176"/>
                  </a:cubicBezTo>
                  <a:cubicBezTo>
                    <a:pt x="223" y="160"/>
                    <a:pt x="256" y="94"/>
                    <a:pt x="256" y="40"/>
                  </a:cubicBezTo>
                  <a:cubicBezTo>
                    <a:pt x="244" y="16"/>
                    <a:pt x="20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4830525" y="2270875"/>
              <a:ext cx="6000" cy="4900"/>
            </a:xfrm>
            <a:custGeom>
              <a:avLst/>
              <a:gdLst/>
              <a:ahLst/>
              <a:cxnLst/>
              <a:rect l="l" t="t" r="r" b="b"/>
              <a:pathLst>
                <a:path w="240" h="196" extrusionOk="0">
                  <a:moveTo>
                    <a:pt x="151" y="1"/>
                  </a:moveTo>
                  <a:cubicBezTo>
                    <a:pt x="132" y="1"/>
                    <a:pt x="110" y="5"/>
                    <a:pt x="83" y="13"/>
                  </a:cubicBezTo>
                  <a:cubicBezTo>
                    <a:pt x="50" y="30"/>
                    <a:pt x="17" y="67"/>
                    <a:pt x="1" y="100"/>
                  </a:cubicBezTo>
                  <a:lnTo>
                    <a:pt x="1" y="149"/>
                  </a:lnTo>
                  <a:cubicBezTo>
                    <a:pt x="11" y="184"/>
                    <a:pt x="36" y="196"/>
                    <a:pt x="70" y="196"/>
                  </a:cubicBezTo>
                  <a:cubicBezTo>
                    <a:pt x="89" y="196"/>
                    <a:pt x="112" y="192"/>
                    <a:pt x="137" y="186"/>
                  </a:cubicBezTo>
                  <a:cubicBezTo>
                    <a:pt x="207" y="149"/>
                    <a:pt x="240" y="100"/>
                    <a:pt x="223" y="46"/>
                  </a:cubicBezTo>
                  <a:cubicBezTo>
                    <a:pt x="223" y="30"/>
                    <a:pt x="223" y="30"/>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4814150" y="2374275"/>
              <a:ext cx="6500" cy="5175"/>
            </a:xfrm>
            <a:custGeom>
              <a:avLst/>
              <a:gdLst/>
              <a:ahLst/>
              <a:cxnLst/>
              <a:rect l="l" t="t" r="r" b="b"/>
              <a:pathLst>
                <a:path w="260" h="207" extrusionOk="0">
                  <a:moveTo>
                    <a:pt x="173" y="0"/>
                  </a:moveTo>
                  <a:cubicBezTo>
                    <a:pt x="140" y="0"/>
                    <a:pt x="103" y="17"/>
                    <a:pt x="87" y="33"/>
                  </a:cubicBezTo>
                  <a:cubicBezTo>
                    <a:pt x="54" y="54"/>
                    <a:pt x="37" y="70"/>
                    <a:pt x="17" y="103"/>
                  </a:cubicBezTo>
                  <a:cubicBezTo>
                    <a:pt x="0" y="157"/>
                    <a:pt x="37" y="206"/>
                    <a:pt x="103" y="206"/>
                  </a:cubicBezTo>
                  <a:cubicBezTo>
                    <a:pt x="120" y="206"/>
                    <a:pt x="140" y="190"/>
                    <a:pt x="157" y="190"/>
                  </a:cubicBezTo>
                  <a:cubicBezTo>
                    <a:pt x="173" y="190"/>
                    <a:pt x="173" y="173"/>
                    <a:pt x="190" y="173"/>
                  </a:cubicBezTo>
                  <a:cubicBezTo>
                    <a:pt x="223" y="157"/>
                    <a:pt x="243" y="120"/>
                    <a:pt x="243" y="103"/>
                  </a:cubicBezTo>
                  <a:cubicBezTo>
                    <a:pt x="260" y="70"/>
                    <a:pt x="260" y="54"/>
                    <a:pt x="243"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4796100" y="2422225"/>
              <a:ext cx="6525" cy="4925"/>
            </a:xfrm>
            <a:custGeom>
              <a:avLst/>
              <a:gdLst/>
              <a:ahLst/>
              <a:cxnLst/>
              <a:rect l="l" t="t" r="r" b="b"/>
              <a:pathLst>
                <a:path w="261" h="197" extrusionOk="0">
                  <a:moveTo>
                    <a:pt x="155" y="1"/>
                  </a:moveTo>
                  <a:cubicBezTo>
                    <a:pt x="140" y="1"/>
                    <a:pt x="122" y="3"/>
                    <a:pt x="104" y="7"/>
                  </a:cubicBezTo>
                  <a:cubicBezTo>
                    <a:pt x="38" y="40"/>
                    <a:pt x="1" y="111"/>
                    <a:pt x="17" y="144"/>
                  </a:cubicBezTo>
                  <a:cubicBezTo>
                    <a:pt x="17" y="177"/>
                    <a:pt x="45" y="197"/>
                    <a:pt x="84" y="197"/>
                  </a:cubicBezTo>
                  <a:cubicBezTo>
                    <a:pt x="106" y="197"/>
                    <a:pt x="132" y="190"/>
                    <a:pt x="157" y="177"/>
                  </a:cubicBezTo>
                  <a:cubicBezTo>
                    <a:pt x="223" y="160"/>
                    <a:pt x="260" y="94"/>
                    <a:pt x="244" y="40"/>
                  </a:cubicBezTo>
                  <a:cubicBezTo>
                    <a:pt x="229" y="16"/>
                    <a:pt x="19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4802600" y="2396225"/>
              <a:ext cx="6400" cy="4650"/>
            </a:xfrm>
            <a:custGeom>
              <a:avLst/>
              <a:gdLst/>
              <a:ahLst/>
              <a:cxnLst/>
              <a:rect l="l" t="t" r="r" b="b"/>
              <a:pathLst>
                <a:path w="256" h="186" extrusionOk="0">
                  <a:moveTo>
                    <a:pt x="169" y="0"/>
                  </a:moveTo>
                  <a:cubicBezTo>
                    <a:pt x="120" y="0"/>
                    <a:pt x="50" y="33"/>
                    <a:pt x="33" y="103"/>
                  </a:cubicBezTo>
                  <a:cubicBezTo>
                    <a:pt x="0" y="153"/>
                    <a:pt x="33" y="186"/>
                    <a:pt x="103" y="186"/>
                  </a:cubicBezTo>
                  <a:lnTo>
                    <a:pt x="169" y="186"/>
                  </a:lnTo>
                  <a:cubicBezTo>
                    <a:pt x="169" y="169"/>
                    <a:pt x="190" y="169"/>
                    <a:pt x="190" y="169"/>
                  </a:cubicBezTo>
                  <a:cubicBezTo>
                    <a:pt x="223" y="153"/>
                    <a:pt x="240" y="120"/>
                    <a:pt x="256" y="103"/>
                  </a:cubicBezTo>
                  <a:cubicBezTo>
                    <a:pt x="256" y="66"/>
                    <a:pt x="256" y="50"/>
                    <a:pt x="240" y="17"/>
                  </a:cubicBezTo>
                  <a:cubicBezTo>
                    <a:pt x="223" y="0"/>
                    <a:pt x="207"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4803425" y="2384975"/>
              <a:ext cx="6525" cy="4775"/>
            </a:xfrm>
            <a:custGeom>
              <a:avLst/>
              <a:gdLst/>
              <a:ahLst/>
              <a:cxnLst/>
              <a:rect l="l" t="t" r="r" b="b"/>
              <a:pathLst>
                <a:path w="261" h="191" extrusionOk="0">
                  <a:moveTo>
                    <a:pt x="174" y="1"/>
                  </a:moveTo>
                  <a:cubicBezTo>
                    <a:pt x="136" y="1"/>
                    <a:pt x="103" y="1"/>
                    <a:pt x="70" y="17"/>
                  </a:cubicBezTo>
                  <a:cubicBezTo>
                    <a:pt x="54" y="38"/>
                    <a:pt x="33" y="71"/>
                    <a:pt x="17" y="87"/>
                  </a:cubicBezTo>
                  <a:cubicBezTo>
                    <a:pt x="0" y="141"/>
                    <a:pt x="33" y="191"/>
                    <a:pt x="87" y="191"/>
                  </a:cubicBezTo>
                  <a:cubicBezTo>
                    <a:pt x="120" y="191"/>
                    <a:pt x="136" y="191"/>
                    <a:pt x="157" y="174"/>
                  </a:cubicBezTo>
                  <a:cubicBezTo>
                    <a:pt x="174" y="174"/>
                    <a:pt x="174" y="174"/>
                    <a:pt x="190" y="158"/>
                  </a:cubicBezTo>
                  <a:cubicBezTo>
                    <a:pt x="207" y="141"/>
                    <a:pt x="239" y="120"/>
                    <a:pt x="239" y="87"/>
                  </a:cubicBezTo>
                  <a:cubicBezTo>
                    <a:pt x="260" y="71"/>
                    <a:pt x="260" y="38"/>
                    <a:pt x="239"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4808975" y="2362725"/>
              <a:ext cx="6950" cy="4650"/>
            </a:xfrm>
            <a:custGeom>
              <a:avLst/>
              <a:gdLst/>
              <a:ahLst/>
              <a:cxnLst/>
              <a:rect l="l" t="t" r="r" b="b"/>
              <a:pathLst>
                <a:path w="278" h="186" extrusionOk="0">
                  <a:moveTo>
                    <a:pt x="174" y="0"/>
                  </a:moveTo>
                  <a:cubicBezTo>
                    <a:pt x="141" y="0"/>
                    <a:pt x="121" y="0"/>
                    <a:pt x="88" y="17"/>
                  </a:cubicBezTo>
                  <a:cubicBezTo>
                    <a:pt x="55" y="33"/>
                    <a:pt x="38" y="66"/>
                    <a:pt x="17" y="83"/>
                  </a:cubicBezTo>
                  <a:cubicBezTo>
                    <a:pt x="1" y="153"/>
                    <a:pt x="38" y="186"/>
                    <a:pt x="104" y="186"/>
                  </a:cubicBezTo>
                  <a:cubicBezTo>
                    <a:pt x="121" y="186"/>
                    <a:pt x="141" y="186"/>
                    <a:pt x="158" y="169"/>
                  </a:cubicBezTo>
                  <a:cubicBezTo>
                    <a:pt x="174" y="169"/>
                    <a:pt x="191" y="169"/>
                    <a:pt x="191" y="153"/>
                  </a:cubicBezTo>
                  <a:cubicBezTo>
                    <a:pt x="224" y="136"/>
                    <a:pt x="244" y="120"/>
                    <a:pt x="261" y="8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4806400" y="2410175"/>
              <a:ext cx="6525" cy="4950"/>
            </a:xfrm>
            <a:custGeom>
              <a:avLst/>
              <a:gdLst/>
              <a:ahLst/>
              <a:cxnLst/>
              <a:rect l="l" t="t" r="r" b="b"/>
              <a:pathLst>
                <a:path w="261" h="198" extrusionOk="0">
                  <a:moveTo>
                    <a:pt x="159" y="1"/>
                  </a:moveTo>
                  <a:cubicBezTo>
                    <a:pt x="142" y="1"/>
                    <a:pt x="123" y="3"/>
                    <a:pt x="104" y="7"/>
                  </a:cubicBezTo>
                  <a:cubicBezTo>
                    <a:pt x="55" y="40"/>
                    <a:pt x="1" y="94"/>
                    <a:pt x="17" y="143"/>
                  </a:cubicBezTo>
                  <a:cubicBezTo>
                    <a:pt x="31" y="178"/>
                    <a:pt x="64" y="197"/>
                    <a:pt x="99" y="197"/>
                  </a:cubicBezTo>
                  <a:cubicBezTo>
                    <a:pt x="119" y="197"/>
                    <a:pt x="139" y="192"/>
                    <a:pt x="158" y="180"/>
                  </a:cubicBezTo>
                  <a:cubicBezTo>
                    <a:pt x="224" y="164"/>
                    <a:pt x="261" y="94"/>
                    <a:pt x="261" y="40"/>
                  </a:cubicBezTo>
                  <a:cubicBezTo>
                    <a:pt x="249" y="16"/>
                    <a:pt x="20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4835175" y="2293150"/>
              <a:ext cx="6500" cy="4725"/>
            </a:xfrm>
            <a:custGeom>
              <a:avLst/>
              <a:gdLst/>
              <a:ahLst/>
              <a:cxnLst/>
              <a:rect l="l" t="t" r="r" b="b"/>
              <a:pathLst>
                <a:path w="260" h="189" extrusionOk="0">
                  <a:moveTo>
                    <a:pt x="103" y="0"/>
                  </a:moveTo>
                  <a:cubicBezTo>
                    <a:pt x="37" y="33"/>
                    <a:pt x="0" y="103"/>
                    <a:pt x="21" y="136"/>
                  </a:cubicBezTo>
                  <a:cubicBezTo>
                    <a:pt x="21" y="168"/>
                    <a:pt x="48" y="188"/>
                    <a:pt x="87" y="188"/>
                  </a:cubicBezTo>
                  <a:cubicBezTo>
                    <a:pt x="108" y="188"/>
                    <a:pt x="132" y="182"/>
                    <a:pt x="157" y="169"/>
                  </a:cubicBezTo>
                  <a:cubicBezTo>
                    <a:pt x="173" y="169"/>
                    <a:pt x="190" y="153"/>
                    <a:pt x="206" y="136"/>
                  </a:cubicBezTo>
                  <a:cubicBezTo>
                    <a:pt x="243" y="120"/>
                    <a:pt x="260" y="66"/>
                    <a:pt x="243" y="33"/>
                  </a:cubicBezTo>
                  <a:cubicBezTo>
                    <a:pt x="243" y="17"/>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4783225" y="2374675"/>
              <a:ext cx="6525" cy="4775"/>
            </a:xfrm>
            <a:custGeom>
              <a:avLst/>
              <a:gdLst/>
              <a:ahLst/>
              <a:cxnLst/>
              <a:rect l="l" t="t" r="r" b="b"/>
              <a:pathLst>
                <a:path w="261" h="191" extrusionOk="0">
                  <a:moveTo>
                    <a:pt x="157" y="1"/>
                  </a:moveTo>
                  <a:cubicBezTo>
                    <a:pt x="140" y="1"/>
                    <a:pt x="103" y="1"/>
                    <a:pt x="70" y="38"/>
                  </a:cubicBezTo>
                  <a:cubicBezTo>
                    <a:pt x="37" y="54"/>
                    <a:pt x="17" y="71"/>
                    <a:pt x="17" y="104"/>
                  </a:cubicBezTo>
                  <a:cubicBezTo>
                    <a:pt x="0" y="120"/>
                    <a:pt x="0" y="157"/>
                    <a:pt x="17" y="174"/>
                  </a:cubicBezTo>
                  <a:cubicBezTo>
                    <a:pt x="37" y="190"/>
                    <a:pt x="54" y="190"/>
                    <a:pt x="87" y="190"/>
                  </a:cubicBezTo>
                  <a:cubicBezTo>
                    <a:pt x="103" y="190"/>
                    <a:pt x="140" y="190"/>
                    <a:pt x="157" y="174"/>
                  </a:cubicBezTo>
                  <a:lnTo>
                    <a:pt x="173" y="174"/>
                  </a:lnTo>
                  <a:cubicBezTo>
                    <a:pt x="206" y="141"/>
                    <a:pt x="223" y="120"/>
                    <a:pt x="244" y="87"/>
                  </a:cubicBezTo>
                  <a:cubicBezTo>
                    <a:pt x="260" y="38"/>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4791350" y="2363550"/>
              <a:ext cx="6525" cy="5175"/>
            </a:xfrm>
            <a:custGeom>
              <a:avLst/>
              <a:gdLst/>
              <a:ahLst/>
              <a:cxnLst/>
              <a:rect l="l" t="t" r="r" b="b"/>
              <a:pathLst>
                <a:path w="261" h="207" extrusionOk="0">
                  <a:moveTo>
                    <a:pt x="158" y="0"/>
                  </a:moveTo>
                  <a:cubicBezTo>
                    <a:pt x="141" y="0"/>
                    <a:pt x="104" y="17"/>
                    <a:pt x="71" y="33"/>
                  </a:cubicBezTo>
                  <a:cubicBezTo>
                    <a:pt x="38" y="50"/>
                    <a:pt x="22" y="87"/>
                    <a:pt x="22" y="103"/>
                  </a:cubicBezTo>
                  <a:cubicBezTo>
                    <a:pt x="1" y="136"/>
                    <a:pt x="1" y="173"/>
                    <a:pt x="38" y="190"/>
                  </a:cubicBezTo>
                  <a:cubicBezTo>
                    <a:pt x="38" y="190"/>
                    <a:pt x="71" y="206"/>
                    <a:pt x="88" y="206"/>
                  </a:cubicBezTo>
                  <a:cubicBezTo>
                    <a:pt x="104" y="206"/>
                    <a:pt x="125" y="190"/>
                    <a:pt x="158" y="190"/>
                  </a:cubicBezTo>
                  <a:cubicBezTo>
                    <a:pt x="191" y="173"/>
                    <a:pt x="228" y="136"/>
                    <a:pt x="244" y="103"/>
                  </a:cubicBezTo>
                  <a:lnTo>
                    <a:pt x="244" y="87"/>
                  </a:ln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4786725" y="2385400"/>
              <a:ext cx="6425" cy="4750"/>
            </a:xfrm>
            <a:custGeom>
              <a:avLst/>
              <a:gdLst/>
              <a:ahLst/>
              <a:cxnLst/>
              <a:rect l="l" t="t" r="r" b="b"/>
              <a:pathLst>
                <a:path w="257" h="190" extrusionOk="0">
                  <a:moveTo>
                    <a:pt x="153" y="0"/>
                  </a:moveTo>
                  <a:cubicBezTo>
                    <a:pt x="137" y="0"/>
                    <a:pt x="104" y="21"/>
                    <a:pt x="66" y="37"/>
                  </a:cubicBezTo>
                  <a:cubicBezTo>
                    <a:pt x="50" y="54"/>
                    <a:pt x="17" y="70"/>
                    <a:pt x="17" y="103"/>
                  </a:cubicBezTo>
                  <a:cubicBezTo>
                    <a:pt x="0" y="157"/>
                    <a:pt x="33" y="190"/>
                    <a:pt x="83" y="190"/>
                  </a:cubicBezTo>
                  <a:lnTo>
                    <a:pt x="153" y="190"/>
                  </a:lnTo>
                  <a:cubicBezTo>
                    <a:pt x="186" y="174"/>
                    <a:pt x="223" y="141"/>
                    <a:pt x="240" y="103"/>
                  </a:cubicBezTo>
                  <a:cubicBezTo>
                    <a:pt x="256" y="37"/>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4772900" y="2397875"/>
              <a:ext cx="6525" cy="4775"/>
            </a:xfrm>
            <a:custGeom>
              <a:avLst/>
              <a:gdLst/>
              <a:ahLst/>
              <a:cxnLst/>
              <a:rect l="l" t="t" r="r" b="b"/>
              <a:pathLst>
                <a:path w="261" h="191" extrusionOk="0">
                  <a:moveTo>
                    <a:pt x="158" y="0"/>
                  </a:moveTo>
                  <a:cubicBezTo>
                    <a:pt x="141" y="0"/>
                    <a:pt x="121" y="0"/>
                    <a:pt x="104" y="17"/>
                  </a:cubicBezTo>
                  <a:cubicBezTo>
                    <a:pt x="38" y="37"/>
                    <a:pt x="1" y="103"/>
                    <a:pt x="17" y="140"/>
                  </a:cubicBezTo>
                  <a:cubicBezTo>
                    <a:pt x="31" y="172"/>
                    <a:pt x="56" y="191"/>
                    <a:pt x="91" y="191"/>
                  </a:cubicBezTo>
                  <a:cubicBezTo>
                    <a:pt x="111" y="191"/>
                    <a:pt x="133" y="185"/>
                    <a:pt x="158" y="173"/>
                  </a:cubicBezTo>
                  <a:cubicBezTo>
                    <a:pt x="174" y="173"/>
                    <a:pt x="191" y="157"/>
                    <a:pt x="207" y="157"/>
                  </a:cubicBezTo>
                  <a:cubicBezTo>
                    <a:pt x="244" y="120"/>
                    <a:pt x="261" y="87"/>
                    <a:pt x="244" y="54"/>
                  </a:cubicBezTo>
                  <a:cubicBezTo>
                    <a:pt x="244" y="17"/>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4791875" y="2351325"/>
              <a:ext cx="6425" cy="4950"/>
            </a:xfrm>
            <a:custGeom>
              <a:avLst/>
              <a:gdLst/>
              <a:ahLst/>
              <a:cxnLst/>
              <a:rect l="l" t="t" r="r" b="b"/>
              <a:pathLst>
                <a:path w="257" h="198" extrusionOk="0">
                  <a:moveTo>
                    <a:pt x="153" y="1"/>
                  </a:moveTo>
                  <a:cubicBezTo>
                    <a:pt x="138" y="1"/>
                    <a:pt x="121" y="3"/>
                    <a:pt x="104" y="7"/>
                  </a:cubicBezTo>
                  <a:cubicBezTo>
                    <a:pt x="34" y="44"/>
                    <a:pt x="1" y="110"/>
                    <a:pt x="17" y="147"/>
                  </a:cubicBezTo>
                  <a:cubicBezTo>
                    <a:pt x="17" y="179"/>
                    <a:pt x="45" y="197"/>
                    <a:pt x="83" y="197"/>
                  </a:cubicBezTo>
                  <a:cubicBezTo>
                    <a:pt x="104" y="197"/>
                    <a:pt x="128" y="192"/>
                    <a:pt x="153" y="180"/>
                  </a:cubicBezTo>
                  <a:cubicBezTo>
                    <a:pt x="223" y="164"/>
                    <a:pt x="256" y="93"/>
                    <a:pt x="240" y="44"/>
                  </a:cubicBezTo>
                  <a:cubicBezTo>
                    <a:pt x="228" y="17"/>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4798675" y="2374375"/>
              <a:ext cx="6100" cy="5075"/>
            </a:xfrm>
            <a:custGeom>
              <a:avLst/>
              <a:gdLst/>
              <a:ahLst/>
              <a:cxnLst/>
              <a:rect l="l" t="t" r="r" b="b"/>
              <a:pathLst>
                <a:path w="244" h="203" extrusionOk="0">
                  <a:moveTo>
                    <a:pt x="174" y="0"/>
                  </a:moveTo>
                  <a:cubicBezTo>
                    <a:pt x="161" y="0"/>
                    <a:pt x="149" y="4"/>
                    <a:pt x="141" y="13"/>
                  </a:cubicBezTo>
                  <a:cubicBezTo>
                    <a:pt x="104" y="13"/>
                    <a:pt x="71" y="29"/>
                    <a:pt x="54" y="50"/>
                  </a:cubicBezTo>
                  <a:cubicBezTo>
                    <a:pt x="1" y="99"/>
                    <a:pt x="1" y="169"/>
                    <a:pt x="38" y="186"/>
                  </a:cubicBezTo>
                  <a:cubicBezTo>
                    <a:pt x="54" y="202"/>
                    <a:pt x="87" y="202"/>
                    <a:pt x="120" y="202"/>
                  </a:cubicBezTo>
                  <a:cubicBezTo>
                    <a:pt x="141" y="202"/>
                    <a:pt x="141" y="186"/>
                    <a:pt x="157" y="186"/>
                  </a:cubicBezTo>
                  <a:cubicBezTo>
                    <a:pt x="174" y="186"/>
                    <a:pt x="190" y="169"/>
                    <a:pt x="207" y="153"/>
                  </a:cubicBezTo>
                  <a:cubicBezTo>
                    <a:pt x="223" y="132"/>
                    <a:pt x="244" y="99"/>
                    <a:pt x="244" y="83"/>
                  </a:cubicBezTo>
                  <a:cubicBezTo>
                    <a:pt x="244" y="50"/>
                    <a:pt x="244" y="29"/>
                    <a:pt x="207" y="13"/>
                  </a:cubicBezTo>
                  <a:cubicBezTo>
                    <a:pt x="199" y="4"/>
                    <a:pt x="186"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4782400" y="2326650"/>
              <a:ext cx="6400" cy="5175"/>
            </a:xfrm>
            <a:custGeom>
              <a:avLst/>
              <a:gdLst/>
              <a:ahLst/>
              <a:cxnLst/>
              <a:rect l="l" t="t" r="r" b="b"/>
              <a:pathLst>
                <a:path w="256" h="207" extrusionOk="0">
                  <a:moveTo>
                    <a:pt x="173" y="0"/>
                  </a:moveTo>
                  <a:cubicBezTo>
                    <a:pt x="103" y="0"/>
                    <a:pt x="33" y="50"/>
                    <a:pt x="17" y="103"/>
                  </a:cubicBezTo>
                  <a:cubicBezTo>
                    <a:pt x="0" y="153"/>
                    <a:pt x="33" y="206"/>
                    <a:pt x="87" y="206"/>
                  </a:cubicBezTo>
                  <a:cubicBezTo>
                    <a:pt x="120" y="206"/>
                    <a:pt x="136" y="206"/>
                    <a:pt x="153" y="186"/>
                  </a:cubicBezTo>
                  <a:cubicBezTo>
                    <a:pt x="173" y="186"/>
                    <a:pt x="173" y="169"/>
                    <a:pt x="190" y="169"/>
                  </a:cubicBezTo>
                  <a:cubicBezTo>
                    <a:pt x="206" y="153"/>
                    <a:pt x="239" y="136"/>
                    <a:pt x="239" y="103"/>
                  </a:cubicBezTo>
                  <a:cubicBezTo>
                    <a:pt x="256" y="66"/>
                    <a:pt x="256" y="50"/>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4786200" y="2340750"/>
              <a:ext cx="6525" cy="4950"/>
            </a:xfrm>
            <a:custGeom>
              <a:avLst/>
              <a:gdLst/>
              <a:ahLst/>
              <a:cxnLst/>
              <a:rect l="l" t="t" r="r" b="b"/>
              <a:pathLst>
                <a:path w="261" h="198" extrusionOk="0">
                  <a:moveTo>
                    <a:pt x="170" y="1"/>
                  </a:moveTo>
                  <a:cubicBezTo>
                    <a:pt x="151" y="1"/>
                    <a:pt x="128" y="6"/>
                    <a:pt x="104" y="18"/>
                  </a:cubicBezTo>
                  <a:cubicBezTo>
                    <a:pt x="38" y="34"/>
                    <a:pt x="1" y="104"/>
                    <a:pt x="21" y="158"/>
                  </a:cubicBezTo>
                  <a:cubicBezTo>
                    <a:pt x="21" y="182"/>
                    <a:pt x="57" y="197"/>
                    <a:pt x="103" y="197"/>
                  </a:cubicBezTo>
                  <a:cubicBezTo>
                    <a:pt x="120" y="197"/>
                    <a:pt x="139" y="195"/>
                    <a:pt x="158" y="191"/>
                  </a:cubicBezTo>
                  <a:cubicBezTo>
                    <a:pt x="228" y="158"/>
                    <a:pt x="261" y="88"/>
                    <a:pt x="244" y="55"/>
                  </a:cubicBezTo>
                  <a:cubicBezTo>
                    <a:pt x="233" y="20"/>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4812500" y="2302375"/>
              <a:ext cx="6000" cy="4925"/>
            </a:xfrm>
            <a:custGeom>
              <a:avLst/>
              <a:gdLst/>
              <a:ahLst/>
              <a:cxnLst/>
              <a:rect l="l" t="t" r="r" b="b"/>
              <a:pathLst>
                <a:path w="240" h="197" extrusionOk="0">
                  <a:moveTo>
                    <a:pt x="161" y="0"/>
                  </a:moveTo>
                  <a:cubicBezTo>
                    <a:pt x="117" y="0"/>
                    <a:pt x="70" y="16"/>
                    <a:pt x="33" y="44"/>
                  </a:cubicBezTo>
                  <a:cubicBezTo>
                    <a:pt x="17" y="77"/>
                    <a:pt x="0" y="93"/>
                    <a:pt x="0" y="126"/>
                  </a:cubicBezTo>
                  <a:cubicBezTo>
                    <a:pt x="0" y="147"/>
                    <a:pt x="0" y="180"/>
                    <a:pt x="33" y="180"/>
                  </a:cubicBezTo>
                  <a:cubicBezTo>
                    <a:pt x="50" y="196"/>
                    <a:pt x="83" y="196"/>
                    <a:pt x="103" y="196"/>
                  </a:cubicBezTo>
                  <a:cubicBezTo>
                    <a:pt x="120" y="196"/>
                    <a:pt x="136" y="180"/>
                    <a:pt x="136" y="180"/>
                  </a:cubicBezTo>
                  <a:cubicBezTo>
                    <a:pt x="153" y="180"/>
                    <a:pt x="169" y="163"/>
                    <a:pt x="186" y="147"/>
                  </a:cubicBezTo>
                  <a:cubicBezTo>
                    <a:pt x="239" y="93"/>
                    <a:pt x="239" y="44"/>
                    <a:pt x="206" y="7"/>
                  </a:cubicBezTo>
                  <a:cubicBezTo>
                    <a:pt x="192" y="2"/>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4811150" y="2328550"/>
              <a:ext cx="6525" cy="4950"/>
            </a:xfrm>
            <a:custGeom>
              <a:avLst/>
              <a:gdLst/>
              <a:ahLst/>
              <a:cxnLst/>
              <a:rect l="l" t="t" r="r" b="b"/>
              <a:pathLst>
                <a:path w="261" h="198" extrusionOk="0">
                  <a:moveTo>
                    <a:pt x="157" y="0"/>
                  </a:moveTo>
                  <a:cubicBezTo>
                    <a:pt x="140" y="0"/>
                    <a:pt x="122" y="2"/>
                    <a:pt x="104" y="7"/>
                  </a:cubicBezTo>
                  <a:cubicBezTo>
                    <a:pt x="54" y="44"/>
                    <a:pt x="1" y="93"/>
                    <a:pt x="17" y="147"/>
                  </a:cubicBezTo>
                  <a:cubicBezTo>
                    <a:pt x="28" y="179"/>
                    <a:pt x="61" y="197"/>
                    <a:pt x="97" y="197"/>
                  </a:cubicBezTo>
                  <a:cubicBezTo>
                    <a:pt x="117" y="197"/>
                    <a:pt x="138" y="192"/>
                    <a:pt x="157" y="180"/>
                  </a:cubicBezTo>
                  <a:cubicBezTo>
                    <a:pt x="223" y="163"/>
                    <a:pt x="260" y="93"/>
                    <a:pt x="260" y="44"/>
                  </a:cubicBezTo>
                  <a:cubicBezTo>
                    <a:pt x="245" y="17"/>
                    <a:pt x="205"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4817650" y="2281500"/>
              <a:ext cx="6400" cy="5075"/>
            </a:xfrm>
            <a:custGeom>
              <a:avLst/>
              <a:gdLst/>
              <a:ahLst/>
              <a:cxnLst/>
              <a:rect l="l" t="t" r="r" b="b"/>
              <a:pathLst>
                <a:path w="256" h="203" extrusionOk="0">
                  <a:moveTo>
                    <a:pt x="136" y="0"/>
                  </a:moveTo>
                  <a:cubicBezTo>
                    <a:pt x="103" y="17"/>
                    <a:pt x="83" y="33"/>
                    <a:pt x="50" y="54"/>
                  </a:cubicBezTo>
                  <a:cubicBezTo>
                    <a:pt x="0" y="104"/>
                    <a:pt x="0" y="157"/>
                    <a:pt x="50" y="190"/>
                  </a:cubicBezTo>
                  <a:cubicBezTo>
                    <a:pt x="58" y="198"/>
                    <a:pt x="71" y="202"/>
                    <a:pt x="87" y="202"/>
                  </a:cubicBezTo>
                  <a:cubicBezTo>
                    <a:pt x="102" y="202"/>
                    <a:pt x="120" y="198"/>
                    <a:pt x="136" y="190"/>
                  </a:cubicBezTo>
                  <a:lnTo>
                    <a:pt x="153" y="190"/>
                  </a:lnTo>
                  <a:cubicBezTo>
                    <a:pt x="186" y="174"/>
                    <a:pt x="206" y="174"/>
                    <a:pt x="223" y="157"/>
                  </a:cubicBezTo>
                  <a:cubicBezTo>
                    <a:pt x="239" y="120"/>
                    <a:pt x="256" y="104"/>
                    <a:pt x="256" y="71"/>
                  </a:cubicBezTo>
                  <a:cubicBezTo>
                    <a:pt x="256" y="54"/>
                    <a:pt x="239" y="33"/>
                    <a:pt x="223" y="17"/>
                  </a:cubicBezTo>
                  <a:cubicBezTo>
                    <a:pt x="206" y="0"/>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4806000" y="2351475"/>
              <a:ext cx="6525" cy="4950"/>
            </a:xfrm>
            <a:custGeom>
              <a:avLst/>
              <a:gdLst/>
              <a:ahLst/>
              <a:cxnLst/>
              <a:rect l="l" t="t" r="r" b="b"/>
              <a:pathLst>
                <a:path w="261" h="198" extrusionOk="0">
                  <a:moveTo>
                    <a:pt x="136" y="1"/>
                  </a:moveTo>
                  <a:cubicBezTo>
                    <a:pt x="104" y="17"/>
                    <a:pt x="71" y="38"/>
                    <a:pt x="54" y="55"/>
                  </a:cubicBezTo>
                  <a:cubicBezTo>
                    <a:pt x="0" y="104"/>
                    <a:pt x="0" y="158"/>
                    <a:pt x="54" y="191"/>
                  </a:cubicBezTo>
                  <a:cubicBezTo>
                    <a:pt x="65" y="191"/>
                    <a:pt x="76" y="198"/>
                    <a:pt x="92" y="198"/>
                  </a:cubicBezTo>
                  <a:cubicBezTo>
                    <a:pt x="100" y="198"/>
                    <a:pt x="109" y="196"/>
                    <a:pt x="120" y="191"/>
                  </a:cubicBezTo>
                  <a:lnTo>
                    <a:pt x="157" y="191"/>
                  </a:lnTo>
                  <a:cubicBezTo>
                    <a:pt x="174" y="174"/>
                    <a:pt x="190" y="158"/>
                    <a:pt x="207" y="141"/>
                  </a:cubicBezTo>
                  <a:cubicBezTo>
                    <a:pt x="260" y="104"/>
                    <a:pt x="260" y="38"/>
                    <a:pt x="223" y="17"/>
                  </a:cubicBezTo>
                  <a:cubicBezTo>
                    <a:pt x="207" y="1"/>
                    <a:pt x="174"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4801675" y="2339950"/>
              <a:ext cx="6525" cy="5175"/>
            </a:xfrm>
            <a:custGeom>
              <a:avLst/>
              <a:gdLst/>
              <a:ahLst/>
              <a:cxnLst/>
              <a:rect l="l" t="t" r="r" b="b"/>
              <a:pathLst>
                <a:path w="261" h="207" extrusionOk="0">
                  <a:moveTo>
                    <a:pt x="173" y="0"/>
                  </a:moveTo>
                  <a:cubicBezTo>
                    <a:pt x="140" y="0"/>
                    <a:pt x="103" y="17"/>
                    <a:pt x="70" y="33"/>
                  </a:cubicBezTo>
                  <a:cubicBezTo>
                    <a:pt x="54" y="50"/>
                    <a:pt x="21" y="66"/>
                    <a:pt x="21" y="103"/>
                  </a:cubicBezTo>
                  <a:cubicBezTo>
                    <a:pt x="0" y="153"/>
                    <a:pt x="37" y="206"/>
                    <a:pt x="87" y="206"/>
                  </a:cubicBezTo>
                  <a:cubicBezTo>
                    <a:pt x="124" y="206"/>
                    <a:pt x="140" y="190"/>
                    <a:pt x="157" y="190"/>
                  </a:cubicBezTo>
                  <a:cubicBezTo>
                    <a:pt x="173" y="190"/>
                    <a:pt x="173" y="169"/>
                    <a:pt x="190" y="169"/>
                  </a:cubicBezTo>
                  <a:cubicBezTo>
                    <a:pt x="206" y="153"/>
                    <a:pt x="244" y="120"/>
                    <a:pt x="244"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4804750" y="2292225"/>
              <a:ext cx="6425" cy="5175"/>
            </a:xfrm>
            <a:custGeom>
              <a:avLst/>
              <a:gdLst/>
              <a:ahLst/>
              <a:cxnLst/>
              <a:rect l="l" t="t" r="r" b="b"/>
              <a:pathLst>
                <a:path w="257" h="207" extrusionOk="0">
                  <a:moveTo>
                    <a:pt x="154" y="0"/>
                  </a:moveTo>
                  <a:cubicBezTo>
                    <a:pt x="121" y="0"/>
                    <a:pt x="83" y="17"/>
                    <a:pt x="67" y="37"/>
                  </a:cubicBezTo>
                  <a:cubicBezTo>
                    <a:pt x="34" y="54"/>
                    <a:pt x="17" y="87"/>
                    <a:pt x="1" y="103"/>
                  </a:cubicBezTo>
                  <a:cubicBezTo>
                    <a:pt x="1" y="140"/>
                    <a:pt x="1" y="157"/>
                    <a:pt x="17" y="173"/>
                  </a:cubicBezTo>
                  <a:cubicBezTo>
                    <a:pt x="34" y="190"/>
                    <a:pt x="50" y="206"/>
                    <a:pt x="83" y="206"/>
                  </a:cubicBezTo>
                  <a:cubicBezTo>
                    <a:pt x="104" y="206"/>
                    <a:pt x="121" y="190"/>
                    <a:pt x="137" y="190"/>
                  </a:cubicBezTo>
                  <a:cubicBezTo>
                    <a:pt x="154" y="190"/>
                    <a:pt x="170" y="173"/>
                    <a:pt x="170" y="173"/>
                  </a:cubicBezTo>
                  <a:cubicBezTo>
                    <a:pt x="207" y="157"/>
                    <a:pt x="224" y="140"/>
                    <a:pt x="240" y="103"/>
                  </a:cubicBezTo>
                  <a:cubicBezTo>
                    <a:pt x="257" y="54"/>
                    <a:pt x="224"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4558625" y="2354500"/>
              <a:ext cx="6925" cy="4925"/>
            </a:xfrm>
            <a:custGeom>
              <a:avLst/>
              <a:gdLst/>
              <a:ahLst/>
              <a:cxnLst/>
              <a:rect l="l" t="t" r="r" b="b"/>
              <a:pathLst>
                <a:path w="277" h="197" extrusionOk="0">
                  <a:moveTo>
                    <a:pt x="170" y="0"/>
                  </a:moveTo>
                  <a:cubicBezTo>
                    <a:pt x="132" y="0"/>
                    <a:pt x="85" y="19"/>
                    <a:pt x="54" y="53"/>
                  </a:cubicBezTo>
                  <a:cubicBezTo>
                    <a:pt x="17" y="103"/>
                    <a:pt x="0" y="156"/>
                    <a:pt x="54" y="189"/>
                  </a:cubicBezTo>
                  <a:cubicBezTo>
                    <a:pt x="65" y="189"/>
                    <a:pt x="83" y="196"/>
                    <a:pt x="104" y="196"/>
                  </a:cubicBezTo>
                  <a:cubicBezTo>
                    <a:pt x="115" y="196"/>
                    <a:pt x="126" y="195"/>
                    <a:pt x="137" y="189"/>
                  </a:cubicBezTo>
                  <a:lnTo>
                    <a:pt x="174" y="189"/>
                  </a:lnTo>
                  <a:cubicBezTo>
                    <a:pt x="190" y="173"/>
                    <a:pt x="207" y="156"/>
                    <a:pt x="223" y="156"/>
                  </a:cubicBezTo>
                  <a:cubicBezTo>
                    <a:pt x="277" y="103"/>
                    <a:pt x="277" y="37"/>
                    <a:pt x="223" y="20"/>
                  </a:cubicBezTo>
                  <a:cubicBezTo>
                    <a:pt x="211" y="6"/>
                    <a:pt x="192"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4493800" y="2294375"/>
              <a:ext cx="6400" cy="5175"/>
            </a:xfrm>
            <a:custGeom>
              <a:avLst/>
              <a:gdLst/>
              <a:ahLst/>
              <a:cxnLst/>
              <a:rect l="l" t="t" r="r" b="b"/>
              <a:pathLst>
                <a:path w="256" h="207" extrusionOk="0">
                  <a:moveTo>
                    <a:pt x="173" y="1"/>
                  </a:moveTo>
                  <a:cubicBezTo>
                    <a:pt x="103" y="1"/>
                    <a:pt x="33" y="54"/>
                    <a:pt x="17" y="104"/>
                  </a:cubicBezTo>
                  <a:cubicBezTo>
                    <a:pt x="0" y="157"/>
                    <a:pt x="33" y="207"/>
                    <a:pt x="103" y="207"/>
                  </a:cubicBezTo>
                  <a:cubicBezTo>
                    <a:pt x="120" y="207"/>
                    <a:pt x="136" y="190"/>
                    <a:pt x="153" y="190"/>
                  </a:cubicBezTo>
                  <a:cubicBezTo>
                    <a:pt x="173" y="190"/>
                    <a:pt x="173" y="174"/>
                    <a:pt x="190" y="174"/>
                  </a:cubicBezTo>
                  <a:cubicBezTo>
                    <a:pt x="223" y="157"/>
                    <a:pt x="239" y="120"/>
                    <a:pt x="239" y="104"/>
                  </a:cubicBezTo>
                  <a:cubicBezTo>
                    <a:pt x="256" y="71"/>
                    <a:pt x="256" y="54"/>
                    <a:pt x="239"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4497600" y="2308550"/>
              <a:ext cx="6525" cy="4775"/>
            </a:xfrm>
            <a:custGeom>
              <a:avLst/>
              <a:gdLst/>
              <a:ahLst/>
              <a:cxnLst/>
              <a:rect l="l" t="t" r="r" b="b"/>
              <a:pathLst>
                <a:path w="261" h="191" extrusionOk="0">
                  <a:moveTo>
                    <a:pt x="171" y="0"/>
                  </a:moveTo>
                  <a:cubicBezTo>
                    <a:pt x="151" y="0"/>
                    <a:pt x="128" y="6"/>
                    <a:pt x="104" y="19"/>
                  </a:cubicBezTo>
                  <a:cubicBezTo>
                    <a:pt x="38" y="36"/>
                    <a:pt x="1" y="106"/>
                    <a:pt x="21" y="139"/>
                  </a:cubicBezTo>
                  <a:cubicBezTo>
                    <a:pt x="32" y="171"/>
                    <a:pt x="57" y="191"/>
                    <a:pt x="91" y="191"/>
                  </a:cubicBezTo>
                  <a:cubicBezTo>
                    <a:pt x="111" y="191"/>
                    <a:pt x="133" y="185"/>
                    <a:pt x="157" y="172"/>
                  </a:cubicBezTo>
                  <a:cubicBezTo>
                    <a:pt x="227" y="155"/>
                    <a:pt x="260" y="85"/>
                    <a:pt x="244" y="52"/>
                  </a:cubicBezTo>
                  <a:cubicBezTo>
                    <a:pt x="233" y="20"/>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4503275" y="2319175"/>
              <a:ext cx="6425" cy="4900"/>
            </a:xfrm>
            <a:custGeom>
              <a:avLst/>
              <a:gdLst/>
              <a:ahLst/>
              <a:cxnLst/>
              <a:rect l="l" t="t" r="r" b="b"/>
              <a:pathLst>
                <a:path w="257" h="196" extrusionOk="0">
                  <a:moveTo>
                    <a:pt x="156" y="0"/>
                  </a:moveTo>
                  <a:cubicBezTo>
                    <a:pt x="139" y="0"/>
                    <a:pt x="121" y="2"/>
                    <a:pt x="104" y="7"/>
                  </a:cubicBezTo>
                  <a:cubicBezTo>
                    <a:pt x="33" y="40"/>
                    <a:pt x="0" y="93"/>
                    <a:pt x="17" y="143"/>
                  </a:cubicBezTo>
                  <a:cubicBezTo>
                    <a:pt x="27" y="177"/>
                    <a:pt x="51" y="196"/>
                    <a:pt x="85" y="196"/>
                  </a:cubicBezTo>
                  <a:cubicBezTo>
                    <a:pt x="104" y="196"/>
                    <a:pt x="127" y="189"/>
                    <a:pt x="153" y="176"/>
                  </a:cubicBezTo>
                  <a:cubicBezTo>
                    <a:pt x="223" y="159"/>
                    <a:pt x="256" y="93"/>
                    <a:pt x="240" y="40"/>
                  </a:cubicBezTo>
                  <a:cubicBezTo>
                    <a:pt x="240" y="15"/>
                    <a:pt x="202"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4489475" y="2330975"/>
              <a:ext cx="6500" cy="5075"/>
            </a:xfrm>
            <a:custGeom>
              <a:avLst/>
              <a:gdLst/>
              <a:ahLst/>
              <a:cxnLst/>
              <a:rect l="l" t="t" r="r" b="b"/>
              <a:pathLst>
                <a:path w="260" h="203" extrusionOk="0">
                  <a:moveTo>
                    <a:pt x="190" y="0"/>
                  </a:moveTo>
                  <a:cubicBezTo>
                    <a:pt x="177" y="0"/>
                    <a:pt x="165" y="5"/>
                    <a:pt x="157" y="13"/>
                  </a:cubicBezTo>
                  <a:cubicBezTo>
                    <a:pt x="120" y="13"/>
                    <a:pt x="87" y="33"/>
                    <a:pt x="70" y="50"/>
                  </a:cubicBezTo>
                  <a:cubicBezTo>
                    <a:pt x="16" y="99"/>
                    <a:pt x="0" y="169"/>
                    <a:pt x="54" y="186"/>
                  </a:cubicBezTo>
                  <a:cubicBezTo>
                    <a:pt x="70" y="202"/>
                    <a:pt x="103" y="202"/>
                    <a:pt x="140" y="202"/>
                  </a:cubicBezTo>
                  <a:cubicBezTo>
                    <a:pt x="140" y="186"/>
                    <a:pt x="157" y="186"/>
                    <a:pt x="173" y="186"/>
                  </a:cubicBezTo>
                  <a:cubicBezTo>
                    <a:pt x="190" y="169"/>
                    <a:pt x="206" y="169"/>
                    <a:pt x="223" y="153"/>
                  </a:cubicBezTo>
                  <a:cubicBezTo>
                    <a:pt x="243" y="137"/>
                    <a:pt x="260" y="99"/>
                    <a:pt x="260" y="83"/>
                  </a:cubicBezTo>
                  <a:cubicBezTo>
                    <a:pt x="260" y="50"/>
                    <a:pt x="260" y="33"/>
                    <a:pt x="223" y="13"/>
                  </a:cubicBezTo>
                  <a:cubicBezTo>
                    <a:pt x="214" y="5"/>
                    <a:pt x="20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4507500" y="2296125"/>
              <a:ext cx="6925" cy="5200"/>
            </a:xfrm>
            <a:custGeom>
              <a:avLst/>
              <a:gdLst/>
              <a:ahLst/>
              <a:cxnLst/>
              <a:rect l="l" t="t" r="r" b="b"/>
              <a:pathLst>
                <a:path w="277" h="208" extrusionOk="0">
                  <a:moveTo>
                    <a:pt x="174" y="1"/>
                  </a:moveTo>
                  <a:cubicBezTo>
                    <a:pt x="157" y="1"/>
                    <a:pt x="120" y="17"/>
                    <a:pt x="87" y="34"/>
                  </a:cubicBezTo>
                  <a:cubicBezTo>
                    <a:pt x="54" y="50"/>
                    <a:pt x="38" y="87"/>
                    <a:pt x="38" y="104"/>
                  </a:cubicBezTo>
                  <a:cubicBezTo>
                    <a:pt x="1" y="153"/>
                    <a:pt x="38" y="207"/>
                    <a:pt x="104" y="207"/>
                  </a:cubicBezTo>
                  <a:cubicBezTo>
                    <a:pt x="120" y="207"/>
                    <a:pt x="141" y="207"/>
                    <a:pt x="174" y="191"/>
                  </a:cubicBezTo>
                  <a:lnTo>
                    <a:pt x="190" y="170"/>
                  </a:lnTo>
                  <a:cubicBezTo>
                    <a:pt x="223" y="153"/>
                    <a:pt x="244" y="137"/>
                    <a:pt x="260"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4484725" y="2306450"/>
              <a:ext cx="6925" cy="4750"/>
            </a:xfrm>
            <a:custGeom>
              <a:avLst/>
              <a:gdLst/>
              <a:ahLst/>
              <a:cxnLst/>
              <a:rect l="l" t="t" r="r" b="b"/>
              <a:pathLst>
                <a:path w="277" h="190" extrusionOk="0">
                  <a:moveTo>
                    <a:pt x="174" y="0"/>
                  </a:moveTo>
                  <a:cubicBezTo>
                    <a:pt x="141" y="0"/>
                    <a:pt x="103" y="0"/>
                    <a:pt x="87" y="17"/>
                  </a:cubicBezTo>
                  <a:cubicBezTo>
                    <a:pt x="54" y="33"/>
                    <a:pt x="37" y="66"/>
                    <a:pt x="21" y="87"/>
                  </a:cubicBezTo>
                  <a:cubicBezTo>
                    <a:pt x="0" y="153"/>
                    <a:pt x="37" y="190"/>
                    <a:pt x="103" y="190"/>
                  </a:cubicBezTo>
                  <a:cubicBezTo>
                    <a:pt x="124" y="190"/>
                    <a:pt x="141" y="190"/>
                    <a:pt x="157" y="169"/>
                  </a:cubicBezTo>
                  <a:cubicBezTo>
                    <a:pt x="174" y="169"/>
                    <a:pt x="174" y="169"/>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4486875" y="2320550"/>
              <a:ext cx="6950" cy="4950"/>
            </a:xfrm>
            <a:custGeom>
              <a:avLst/>
              <a:gdLst/>
              <a:ahLst/>
              <a:cxnLst/>
              <a:rect l="l" t="t" r="r" b="b"/>
              <a:pathLst>
                <a:path w="278" h="198" extrusionOk="0">
                  <a:moveTo>
                    <a:pt x="180" y="1"/>
                  </a:moveTo>
                  <a:cubicBezTo>
                    <a:pt x="160" y="1"/>
                    <a:pt x="139" y="6"/>
                    <a:pt x="120" y="18"/>
                  </a:cubicBezTo>
                  <a:cubicBezTo>
                    <a:pt x="55" y="38"/>
                    <a:pt x="1" y="104"/>
                    <a:pt x="17" y="158"/>
                  </a:cubicBezTo>
                  <a:cubicBezTo>
                    <a:pt x="33" y="182"/>
                    <a:pt x="72" y="197"/>
                    <a:pt x="119" y="197"/>
                  </a:cubicBezTo>
                  <a:cubicBezTo>
                    <a:pt x="137" y="197"/>
                    <a:pt x="155" y="195"/>
                    <a:pt x="174" y="191"/>
                  </a:cubicBezTo>
                  <a:cubicBezTo>
                    <a:pt x="224" y="158"/>
                    <a:pt x="277" y="104"/>
                    <a:pt x="261"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4522550" y="2296300"/>
              <a:ext cx="6925" cy="5025"/>
            </a:xfrm>
            <a:custGeom>
              <a:avLst/>
              <a:gdLst/>
              <a:ahLst/>
              <a:cxnLst/>
              <a:rect l="l" t="t" r="r" b="b"/>
              <a:pathLst>
                <a:path w="277" h="201" extrusionOk="0">
                  <a:moveTo>
                    <a:pt x="177" y="1"/>
                  </a:moveTo>
                  <a:cubicBezTo>
                    <a:pt x="154" y="1"/>
                    <a:pt x="129" y="4"/>
                    <a:pt x="104" y="10"/>
                  </a:cubicBezTo>
                  <a:cubicBezTo>
                    <a:pt x="54" y="43"/>
                    <a:pt x="0" y="97"/>
                    <a:pt x="17" y="146"/>
                  </a:cubicBezTo>
                  <a:cubicBezTo>
                    <a:pt x="28" y="181"/>
                    <a:pt x="61" y="201"/>
                    <a:pt x="98" y="201"/>
                  </a:cubicBezTo>
                  <a:cubicBezTo>
                    <a:pt x="118" y="201"/>
                    <a:pt x="138" y="195"/>
                    <a:pt x="157" y="184"/>
                  </a:cubicBezTo>
                  <a:cubicBezTo>
                    <a:pt x="223" y="146"/>
                    <a:pt x="277" y="97"/>
                    <a:pt x="260" y="43"/>
                  </a:cubicBezTo>
                  <a:cubicBezTo>
                    <a:pt x="247" y="12"/>
                    <a:pt x="21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4509675" y="2284175"/>
              <a:ext cx="6925" cy="5075"/>
            </a:xfrm>
            <a:custGeom>
              <a:avLst/>
              <a:gdLst/>
              <a:ahLst/>
              <a:cxnLst/>
              <a:rect l="l" t="t" r="r" b="b"/>
              <a:pathLst>
                <a:path w="277" h="203" extrusionOk="0">
                  <a:moveTo>
                    <a:pt x="187" y="1"/>
                  </a:moveTo>
                  <a:cubicBezTo>
                    <a:pt x="172" y="1"/>
                    <a:pt x="155" y="5"/>
                    <a:pt x="136" y="13"/>
                  </a:cubicBezTo>
                  <a:cubicBezTo>
                    <a:pt x="103" y="13"/>
                    <a:pt x="87" y="30"/>
                    <a:pt x="54" y="50"/>
                  </a:cubicBezTo>
                  <a:cubicBezTo>
                    <a:pt x="0" y="100"/>
                    <a:pt x="0" y="170"/>
                    <a:pt x="54" y="186"/>
                  </a:cubicBezTo>
                  <a:cubicBezTo>
                    <a:pt x="70" y="203"/>
                    <a:pt x="103" y="203"/>
                    <a:pt x="136" y="203"/>
                  </a:cubicBezTo>
                  <a:lnTo>
                    <a:pt x="157" y="186"/>
                  </a:lnTo>
                  <a:cubicBezTo>
                    <a:pt x="190" y="186"/>
                    <a:pt x="206" y="170"/>
                    <a:pt x="223" y="153"/>
                  </a:cubicBezTo>
                  <a:cubicBezTo>
                    <a:pt x="260" y="100"/>
                    <a:pt x="276" y="50"/>
                    <a:pt x="223" y="13"/>
                  </a:cubicBezTo>
                  <a:cubicBezTo>
                    <a:pt x="214" y="5"/>
                    <a:pt x="20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4529450" y="2304950"/>
              <a:ext cx="6425" cy="4925"/>
            </a:xfrm>
            <a:custGeom>
              <a:avLst/>
              <a:gdLst/>
              <a:ahLst/>
              <a:cxnLst/>
              <a:rect l="l" t="t" r="r" b="b"/>
              <a:pathLst>
                <a:path w="257" h="197" extrusionOk="0">
                  <a:moveTo>
                    <a:pt x="156" y="0"/>
                  </a:moveTo>
                  <a:cubicBezTo>
                    <a:pt x="139" y="0"/>
                    <a:pt x="121" y="2"/>
                    <a:pt x="104" y="7"/>
                  </a:cubicBezTo>
                  <a:cubicBezTo>
                    <a:pt x="50" y="44"/>
                    <a:pt x="1" y="93"/>
                    <a:pt x="17" y="147"/>
                  </a:cubicBezTo>
                  <a:cubicBezTo>
                    <a:pt x="28" y="179"/>
                    <a:pt x="61" y="197"/>
                    <a:pt x="96" y="197"/>
                  </a:cubicBezTo>
                  <a:cubicBezTo>
                    <a:pt x="116" y="197"/>
                    <a:pt x="136" y="191"/>
                    <a:pt x="153" y="180"/>
                  </a:cubicBezTo>
                  <a:cubicBezTo>
                    <a:pt x="223" y="147"/>
                    <a:pt x="256" y="93"/>
                    <a:pt x="256" y="44"/>
                  </a:cubicBezTo>
                  <a:cubicBezTo>
                    <a:pt x="244" y="16"/>
                    <a:pt x="20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4533675" y="2317150"/>
              <a:ext cx="6925" cy="5200"/>
            </a:xfrm>
            <a:custGeom>
              <a:avLst/>
              <a:gdLst/>
              <a:ahLst/>
              <a:cxnLst/>
              <a:rect l="l" t="t" r="r" b="b"/>
              <a:pathLst>
                <a:path w="277" h="208" extrusionOk="0">
                  <a:moveTo>
                    <a:pt x="174" y="1"/>
                  </a:moveTo>
                  <a:cubicBezTo>
                    <a:pt x="141" y="1"/>
                    <a:pt x="104" y="17"/>
                    <a:pt x="87" y="34"/>
                  </a:cubicBezTo>
                  <a:cubicBezTo>
                    <a:pt x="54" y="50"/>
                    <a:pt x="38" y="88"/>
                    <a:pt x="21" y="104"/>
                  </a:cubicBezTo>
                  <a:cubicBezTo>
                    <a:pt x="1" y="154"/>
                    <a:pt x="38" y="191"/>
                    <a:pt x="71" y="207"/>
                  </a:cubicBezTo>
                  <a:lnTo>
                    <a:pt x="104" y="207"/>
                  </a:lnTo>
                  <a:cubicBezTo>
                    <a:pt x="124" y="207"/>
                    <a:pt x="141" y="191"/>
                    <a:pt x="157" y="191"/>
                  </a:cubicBezTo>
                  <a:cubicBezTo>
                    <a:pt x="190" y="174"/>
                    <a:pt x="227" y="154"/>
                    <a:pt x="244" y="121"/>
                  </a:cubicBezTo>
                  <a:lnTo>
                    <a:pt x="244" y="104"/>
                  </a:ln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4525550" y="2342100"/>
              <a:ext cx="6500" cy="5175"/>
            </a:xfrm>
            <a:custGeom>
              <a:avLst/>
              <a:gdLst/>
              <a:ahLst/>
              <a:cxnLst/>
              <a:rect l="l" t="t" r="r" b="b"/>
              <a:pathLst>
                <a:path w="260" h="207" extrusionOk="0">
                  <a:moveTo>
                    <a:pt x="173" y="1"/>
                  </a:moveTo>
                  <a:cubicBezTo>
                    <a:pt x="140" y="1"/>
                    <a:pt x="103" y="17"/>
                    <a:pt x="87" y="34"/>
                  </a:cubicBezTo>
                  <a:cubicBezTo>
                    <a:pt x="54" y="50"/>
                    <a:pt x="37" y="67"/>
                    <a:pt x="17" y="104"/>
                  </a:cubicBezTo>
                  <a:cubicBezTo>
                    <a:pt x="0" y="153"/>
                    <a:pt x="37" y="207"/>
                    <a:pt x="103" y="207"/>
                  </a:cubicBezTo>
                  <a:cubicBezTo>
                    <a:pt x="120" y="207"/>
                    <a:pt x="140" y="186"/>
                    <a:pt x="157" y="186"/>
                  </a:cubicBezTo>
                  <a:cubicBezTo>
                    <a:pt x="173" y="186"/>
                    <a:pt x="190" y="170"/>
                    <a:pt x="190" y="170"/>
                  </a:cubicBez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4479575" y="2343450"/>
              <a:ext cx="6500" cy="5100"/>
            </a:xfrm>
            <a:custGeom>
              <a:avLst/>
              <a:gdLst/>
              <a:ahLst/>
              <a:cxnLst/>
              <a:rect l="l" t="t" r="r" b="b"/>
              <a:pathLst>
                <a:path w="260" h="204" extrusionOk="0">
                  <a:moveTo>
                    <a:pt x="163" y="0"/>
                  </a:moveTo>
                  <a:cubicBezTo>
                    <a:pt x="143" y="0"/>
                    <a:pt x="122" y="4"/>
                    <a:pt x="103" y="13"/>
                  </a:cubicBezTo>
                  <a:cubicBezTo>
                    <a:pt x="54" y="29"/>
                    <a:pt x="21" y="66"/>
                    <a:pt x="0" y="99"/>
                  </a:cubicBezTo>
                  <a:lnTo>
                    <a:pt x="0" y="153"/>
                  </a:lnTo>
                  <a:cubicBezTo>
                    <a:pt x="14" y="185"/>
                    <a:pt x="46" y="203"/>
                    <a:pt x="86" y="203"/>
                  </a:cubicBezTo>
                  <a:cubicBezTo>
                    <a:pt x="108" y="203"/>
                    <a:pt x="132" y="198"/>
                    <a:pt x="157" y="186"/>
                  </a:cubicBezTo>
                  <a:cubicBezTo>
                    <a:pt x="206" y="153"/>
                    <a:pt x="260" y="99"/>
                    <a:pt x="243" y="50"/>
                  </a:cubicBezTo>
                  <a:cubicBezTo>
                    <a:pt x="243" y="29"/>
                    <a:pt x="227" y="29"/>
                    <a:pt x="206" y="13"/>
                  </a:cubicBezTo>
                  <a:cubicBezTo>
                    <a:pt x="198" y="4"/>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4513125" y="2307675"/>
              <a:ext cx="6450" cy="4850"/>
            </a:xfrm>
            <a:custGeom>
              <a:avLst/>
              <a:gdLst/>
              <a:ahLst/>
              <a:cxnLst/>
              <a:rect l="l" t="t" r="r" b="b"/>
              <a:pathLst>
                <a:path w="258" h="194" extrusionOk="0">
                  <a:moveTo>
                    <a:pt x="171" y="1"/>
                  </a:moveTo>
                  <a:cubicBezTo>
                    <a:pt x="138" y="1"/>
                    <a:pt x="101" y="17"/>
                    <a:pt x="68" y="38"/>
                  </a:cubicBezTo>
                  <a:cubicBezTo>
                    <a:pt x="52" y="54"/>
                    <a:pt x="35" y="71"/>
                    <a:pt x="19" y="104"/>
                  </a:cubicBezTo>
                  <a:cubicBezTo>
                    <a:pt x="1" y="150"/>
                    <a:pt x="26" y="194"/>
                    <a:pt x="66" y="194"/>
                  </a:cubicBezTo>
                  <a:cubicBezTo>
                    <a:pt x="72" y="194"/>
                    <a:pt x="78" y="193"/>
                    <a:pt x="85" y="190"/>
                  </a:cubicBezTo>
                  <a:lnTo>
                    <a:pt x="155" y="190"/>
                  </a:lnTo>
                  <a:cubicBezTo>
                    <a:pt x="171" y="174"/>
                    <a:pt x="171" y="174"/>
                    <a:pt x="188" y="174"/>
                  </a:cubicBezTo>
                  <a:cubicBezTo>
                    <a:pt x="204" y="157"/>
                    <a:pt x="241" y="120"/>
                    <a:pt x="241" y="104"/>
                  </a:cubicBezTo>
                  <a:cubicBezTo>
                    <a:pt x="258" y="54"/>
                    <a:pt x="225"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4517400" y="2319325"/>
              <a:ext cx="6925" cy="4775"/>
            </a:xfrm>
            <a:custGeom>
              <a:avLst/>
              <a:gdLst/>
              <a:ahLst/>
              <a:cxnLst/>
              <a:rect l="l" t="t" r="r" b="b"/>
              <a:pathLst>
                <a:path w="277" h="191" extrusionOk="0">
                  <a:moveTo>
                    <a:pt x="136" y="1"/>
                  </a:moveTo>
                  <a:cubicBezTo>
                    <a:pt x="103" y="1"/>
                    <a:pt x="87" y="17"/>
                    <a:pt x="54" y="50"/>
                  </a:cubicBezTo>
                  <a:cubicBezTo>
                    <a:pt x="0" y="87"/>
                    <a:pt x="0" y="153"/>
                    <a:pt x="54" y="190"/>
                  </a:cubicBezTo>
                  <a:lnTo>
                    <a:pt x="120" y="190"/>
                  </a:lnTo>
                  <a:cubicBezTo>
                    <a:pt x="136" y="190"/>
                    <a:pt x="157" y="190"/>
                    <a:pt x="157" y="170"/>
                  </a:cubicBezTo>
                  <a:cubicBezTo>
                    <a:pt x="173" y="170"/>
                    <a:pt x="206" y="153"/>
                    <a:pt x="206" y="137"/>
                  </a:cubicBezTo>
                  <a:cubicBezTo>
                    <a:pt x="260" y="104"/>
                    <a:pt x="277"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4544000" y="2294375"/>
              <a:ext cx="6500" cy="5175"/>
            </a:xfrm>
            <a:custGeom>
              <a:avLst/>
              <a:gdLst/>
              <a:ahLst/>
              <a:cxnLst/>
              <a:rect l="l" t="t" r="r" b="b"/>
              <a:pathLst>
                <a:path w="260" h="207" extrusionOk="0">
                  <a:moveTo>
                    <a:pt x="173" y="1"/>
                  </a:moveTo>
                  <a:cubicBezTo>
                    <a:pt x="140" y="1"/>
                    <a:pt x="103" y="17"/>
                    <a:pt x="70" y="34"/>
                  </a:cubicBezTo>
                  <a:cubicBezTo>
                    <a:pt x="54" y="54"/>
                    <a:pt x="37" y="71"/>
                    <a:pt x="21" y="104"/>
                  </a:cubicBezTo>
                  <a:cubicBezTo>
                    <a:pt x="0" y="157"/>
                    <a:pt x="37" y="207"/>
                    <a:pt x="87" y="207"/>
                  </a:cubicBezTo>
                  <a:cubicBezTo>
                    <a:pt x="124" y="207"/>
                    <a:pt x="140" y="190"/>
                    <a:pt x="157" y="190"/>
                  </a:cubicBezTo>
                  <a:cubicBezTo>
                    <a:pt x="173" y="190"/>
                    <a:pt x="173" y="174"/>
                    <a:pt x="190" y="174"/>
                  </a:cubicBezTo>
                  <a:cubicBezTo>
                    <a:pt x="206" y="157"/>
                    <a:pt x="243" y="120"/>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4474425" y="2331275"/>
              <a:ext cx="6500" cy="5250"/>
            </a:xfrm>
            <a:custGeom>
              <a:avLst/>
              <a:gdLst/>
              <a:ahLst/>
              <a:cxnLst/>
              <a:rect l="l" t="t" r="r" b="b"/>
              <a:pathLst>
                <a:path w="260" h="210" extrusionOk="0">
                  <a:moveTo>
                    <a:pt x="157" y="1"/>
                  </a:moveTo>
                  <a:cubicBezTo>
                    <a:pt x="140" y="1"/>
                    <a:pt x="124" y="21"/>
                    <a:pt x="103" y="21"/>
                  </a:cubicBezTo>
                  <a:cubicBezTo>
                    <a:pt x="37" y="54"/>
                    <a:pt x="0" y="104"/>
                    <a:pt x="21" y="157"/>
                  </a:cubicBezTo>
                  <a:cubicBezTo>
                    <a:pt x="21" y="190"/>
                    <a:pt x="48" y="209"/>
                    <a:pt x="87" y="209"/>
                  </a:cubicBezTo>
                  <a:cubicBezTo>
                    <a:pt x="108" y="209"/>
                    <a:pt x="132" y="204"/>
                    <a:pt x="157" y="190"/>
                  </a:cubicBezTo>
                  <a:cubicBezTo>
                    <a:pt x="173" y="190"/>
                    <a:pt x="190" y="174"/>
                    <a:pt x="206" y="157"/>
                  </a:cubicBezTo>
                  <a:cubicBezTo>
                    <a:pt x="243" y="125"/>
                    <a:pt x="260" y="87"/>
                    <a:pt x="243" y="54"/>
                  </a:cubicBezTo>
                  <a:cubicBezTo>
                    <a:pt x="243" y="21"/>
                    <a:pt x="20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4716225" y="2513825"/>
              <a:ext cx="6100" cy="5175"/>
            </a:xfrm>
            <a:custGeom>
              <a:avLst/>
              <a:gdLst/>
              <a:ahLst/>
              <a:cxnLst/>
              <a:rect l="l" t="t" r="r" b="b"/>
              <a:pathLst>
                <a:path w="244" h="207" extrusionOk="0">
                  <a:moveTo>
                    <a:pt x="157" y="0"/>
                  </a:moveTo>
                  <a:cubicBezTo>
                    <a:pt x="141" y="0"/>
                    <a:pt x="103" y="17"/>
                    <a:pt x="87" y="38"/>
                  </a:cubicBezTo>
                  <a:cubicBezTo>
                    <a:pt x="54" y="54"/>
                    <a:pt x="17" y="71"/>
                    <a:pt x="17" y="104"/>
                  </a:cubicBezTo>
                  <a:cubicBezTo>
                    <a:pt x="0" y="157"/>
                    <a:pt x="37" y="207"/>
                    <a:pt x="87" y="207"/>
                  </a:cubicBezTo>
                  <a:lnTo>
                    <a:pt x="141" y="207"/>
                  </a:lnTo>
                  <a:cubicBezTo>
                    <a:pt x="141" y="190"/>
                    <a:pt x="141" y="190"/>
                    <a:pt x="157" y="190"/>
                  </a:cubicBezTo>
                  <a:cubicBezTo>
                    <a:pt x="157" y="190"/>
                    <a:pt x="174" y="190"/>
                    <a:pt x="174" y="174"/>
                  </a:cubicBezTo>
                  <a:cubicBezTo>
                    <a:pt x="207" y="157"/>
                    <a:pt x="223" y="141"/>
                    <a:pt x="244" y="104"/>
                  </a:cubicBezTo>
                  <a:lnTo>
                    <a:pt x="244" y="38"/>
                  </a:ln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4710650" y="2502700"/>
              <a:ext cx="6525" cy="4925"/>
            </a:xfrm>
            <a:custGeom>
              <a:avLst/>
              <a:gdLst/>
              <a:ahLst/>
              <a:cxnLst/>
              <a:rect l="l" t="t" r="r" b="b"/>
              <a:pathLst>
                <a:path w="261" h="197" extrusionOk="0">
                  <a:moveTo>
                    <a:pt x="174" y="0"/>
                  </a:moveTo>
                  <a:cubicBezTo>
                    <a:pt x="157" y="0"/>
                    <a:pt x="120" y="0"/>
                    <a:pt x="104" y="17"/>
                  </a:cubicBezTo>
                  <a:cubicBezTo>
                    <a:pt x="54" y="33"/>
                    <a:pt x="1" y="103"/>
                    <a:pt x="17" y="153"/>
                  </a:cubicBezTo>
                  <a:cubicBezTo>
                    <a:pt x="29" y="180"/>
                    <a:pt x="71" y="196"/>
                    <a:pt x="113" y="196"/>
                  </a:cubicBezTo>
                  <a:cubicBezTo>
                    <a:pt x="128" y="196"/>
                    <a:pt x="143" y="194"/>
                    <a:pt x="157" y="190"/>
                  </a:cubicBezTo>
                  <a:cubicBezTo>
                    <a:pt x="174" y="173"/>
                    <a:pt x="190" y="173"/>
                    <a:pt x="207" y="153"/>
                  </a:cubicBezTo>
                  <a:cubicBezTo>
                    <a:pt x="240" y="120"/>
                    <a:pt x="260" y="87"/>
                    <a:pt x="260" y="50"/>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4721800" y="2525300"/>
              <a:ext cx="6100" cy="4925"/>
            </a:xfrm>
            <a:custGeom>
              <a:avLst/>
              <a:gdLst/>
              <a:ahLst/>
              <a:cxnLst/>
              <a:rect l="l" t="t" r="r" b="b"/>
              <a:pathLst>
                <a:path w="244" h="197" extrusionOk="0">
                  <a:moveTo>
                    <a:pt x="142" y="1"/>
                  </a:moveTo>
                  <a:cubicBezTo>
                    <a:pt x="124" y="1"/>
                    <a:pt x="105" y="3"/>
                    <a:pt x="87" y="7"/>
                  </a:cubicBezTo>
                  <a:cubicBezTo>
                    <a:pt x="54" y="24"/>
                    <a:pt x="21" y="57"/>
                    <a:pt x="21" y="73"/>
                  </a:cubicBezTo>
                  <a:cubicBezTo>
                    <a:pt x="0" y="110"/>
                    <a:pt x="0" y="127"/>
                    <a:pt x="0" y="143"/>
                  </a:cubicBezTo>
                  <a:cubicBezTo>
                    <a:pt x="0" y="160"/>
                    <a:pt x="21" y="176"/>
                    <a:pt x="37" y="197"/>
                  </a:cubicBezTo>
                  <a:cubicBezTo>
                    <a:pt x="70" y="197"/>
                    <a:pt x="103" y="197"/>
                    <a:pt x="140" y="176"/>
                  </a:cubicBezTo>
                  <a:cubicBezTo>
                    <a:pt x="206" y="160"/>
                    <a:pt x="243" y="94"/>
                    <a:pt x="227" y="40"/>
                  </a:cubicBezTo>
                  <a:cubicBezTo>
                    <a:pt x="227" y="16"/>
                    <a:pt x="189"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4733850" y="2527125"/>
              <a:ext cx="6525" cy="4925"/>
            </a:xfrm>
            <a:custGeom>
              <a:avLst/>
              <a:gdLst/>
              <a:ahLst/>
              <a:cxnLst/>
              <a:rect l="l" t="t" r="r" b="b"/>
              <a:pathLst>
                <a:path w="261" h="197" extrusionOk="0">
                  <a:moveTo>
                    <a:pt x="176" y="1"/>
                  </a:moveTo>
                  <a:cubicBezTo>
                    <a:pt x="154" y="1"/>
                    <a:pt x="129" y="7"/>
                    <a:pt x="103" y="21"/>
                  </a:cubicBezTo>
                  <a:cubicBezTo>
                    <a:pt x="33" y="37"/>
                    <a:pt x="0" y="103"/>
                    <a:pt x="17" y="157"/>
                  </a:cubicBezTo>
                  <a:cubicBezTo>
                    <a:pt x="29" y="181"/>
                    <a:pt x="61" y="196"/>
                    <a:pt x="105" y="196"/>
                  </a:cubicBezTo>
                  <a:cubicBezTo>
                    <a:pt x="121" y="196"/>
                    <a:pt x="138" y="194"/>
                    <a:pt x="157" y="190"/>
                  </a:cubicBezTo>
                  <a:cubicBezTo>
                    <a:pt x="223" y="157"/>
                    <a:pt x="260" y="87"/>
                    <a:pt x="240" y="54"/>
                  </a:cubicBezTo>
                  <a:cubicBezTo>
                    <a:pt x="240" y="20"/>
                    <a:pt x="213"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
            <p:cNvSpPr/>
            <p:nvPr/>
          </p:nvSpPr>
          <p:spPr>
            <a:xfrm>
              <a:off x="4726125" y="2500950"/>
              <a:ext cx="6000" cy="5075"/>
            </a:xfrm>
            <a:custGeom>
              <a:avLst/>
              <a:gdLst/>
              <a:ahLst/>
              <a:cxnLst/>
              <a:rect l="l" t="t" r="r" b="b"/>
              <a:pathLst>
                <a:path w="240" h="203" extrusionOk="0">
                  <a:moveTo>
                    <a:pt x="120" y="0"/>
                  </a:moveTo>
                  <a:cubicBezTo>
                    <a:pt x="87" y="17"/>
                    <a:pt x="54" y="37"/>
                    <a:pt x="33" y="54"/>
                  </a:cubicBezTo>
                  <a:cubicBezTo>
                    <a:pt x="17" y="70"/>
                    <a:pt x="0" y="103"/>
                    <a:pt x="0" y="140"/>
                  </a:cubicBezTo>
                  <a:cubicBezTo>
                    <a:pt x="0" y="157"/>
                    <a:pt x="0" y="173"/>
                    <a:pt x="17" y="190"/>
                  </a:cubicBezTo>
                  <a:cubicBezTo>
                    <a:pt x="35" y="198"/>
                    <a:pt x="49" y="202"/>
                    <a:pt x="62" y="202"/>
                  </a:cubicBezTo>
                  <a:cubicBezTo>
                    <a:pt x="74" y="202"/>
                    <a:pt x="87" y="198"/>
                    <a:pt x="103" y="190"/>
                  </a:cubicBezTo>
                  <a:lnTo>
                    <a:pt x="136" y="190"/>
                  </a:lnTo>
                  <a:cubicBezTo>
                    <a:pt x="157" y="173"/>
                    <a:pt x="173" y="173"/>
                    <a:pt x="190" y="157"/>
                  </a:cubicBezTo>
                  <a:cubicBezTo>
                    <a:pt x="239" y="103"/>
                    <a:pt x="239" y="54"/>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
            <p:cNvSpPr/>
            <p:nvPr/>
          </p:nvSpPr>
          <p:spPr>
            <a:xfrm>
              <a:off x="4731675" y="2512575"/>
              <a:ext cx="6525" cy="5200"/>
            </a:xfrm>
            <a:custGeom>
              <a:avLst/>
              <a:gdLst/>
              <a:ahLst/>
              <a:cxnLst/>
              <a:rect l="l" t="t" r="r" b="b"/>
              <a:pathLst>
                <a:path w="261" h="208" extrusionOk="0">
                  <a:moveTo>
                    <a:pt x="174" y="1"/>
                  </a:moveTo>
                  <a:cubicBezTo>
                    <a:pt x="141" y="17"/>
                    <a:pt x="104" y="17"/>
                    <a:pt x="71" y="34"/>
                  </a:cubicBezTo>
                  <a:cubicBezTo>
                    <a:pt x="54" y="50"/>
                    <a:pt x="17" y="88"/>
                    <a:pt x="17" y="104"/>
                  </a:cubicBezTo>
                  <a:cubicBezTo>
                    <a:pt x="1" y="154"/>
                    <a:pt x="38" y="207"/>
                    <a:pt x="87" y="207"/>
                  </a:cubicBezTo>
                  <a:cubicBezTo>
                    <a:pt x="104" y="207"/>
                    <a:pt x="141" y="207"/>
                    <a:pt x="157" y="191"/>
                  </a:cubicBezTo>
                  <a:cubicBezTo>
                    <a:pt x="157" y="191"/>
                    <a:pt x="174" y="191"/>
                    <a:pt x="190" y="170"/>
                  </a:cubicBezTo>
                  <a:cubicBezTo>
                    <a:pt x="207" y="154"/>
                    <a:pt x="223" y="137"/>
                    <a:pt x="244" y="104"/>
                  </a:cubicBezTo>
                  <a:cubicBezTo>
                    <a:pt x="261" y="50"/>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4707250" y="2490475"/>
              <a:ext cx="6425" cy="4950"/>
            </a:xfrm>
            <a:custGeom>
              <a:avLst/>
              <a:gdLst/>
              <a:ahLst/>
              <a:cxnLst/>
              <a:rect l="l" t="t" r="r" b="b"/>
              <a:pathLst>
                <a:path w="257" h="198" extrusionOk="0">
                  <a:moveTo>
                    <a:pt x="191" y="0"/>
                  </a:moveTo>
                  <a:cubicBezTo>
                    <a:pt x="180" y="0"/>
                    <a:pt x="167" y="2"/>
                    <a:pt x="153" y="7"/>
                  </a:cubicBezTo>
                  <a:lnTo>
                    <a:pt x="104" y="7"/>
                  </a:lnTo>
                  <a:cubicBezTo>
                    <a:pt x="34" y="44"/>
                    <a:pt x="1" y="93"/>
                    <a:pt x="17" y="147"/>
                  </a:cubicBezTo>
                  <a:cubicBezTo>
                    <a:pt x="28" y="179"/>
                    <a:pt x="54" y="197"/>
                    <a:pt x="89" y="197"/>
                  </a:cubicBezTo>
                  <a:cubicBezTo>
                    <a:pt x="108" y="197"/>
                    <a:pt x="130" y="192"/>
                    <a:pt x="153" y="180"/>
                  </a:cubicBezTo>
                  <a:cubicBezTo>
                    <a:pt x="170" y="180"/>
                    <a:pt x="190" y="163"/>
                    <a:pt x="207" y="147"/>
                  </a:cubicBezTo>
                  <a:cubicBezTo>
                    <a:pt x="240" y="126"/>
                    <a:pt x="256" y="77"/>
                    <a:pt x="240" y="44"/>
                  </a:cubicBezTo>
                  <a:cubicBezTo>
                    <a:pt x="240" y="17"/>
                    <a:pt x="222"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4705925" y="2480425"/>
              <a:ext cx="6500" cy="5100"/>
            </a:xfrm>
            <a:custGeom>
              <a:avLst/>
              <a:gdLst/>
              <a:ahLst/>
              <a:cxnLst/>
              <a:rect l="l" t="t" r="r" b="b"/>
              <a:pathLst>
                <a:path w="260" h="204" extrusionOk="0">
                  <a:moveTo>
                    <a:pt x="164" y="1"/>
                  </a:moveTo>
                  <a:cubicBezTo>
                    <a:pt x="143" y="1"/>
                    <a:pt x="122" y="5"/>
                    <a:pt x="103" y="13"/>
                  </a:cubicBezTo>
                  <a:cubicBezTo>
                    <a:pt x="54" y="34"/>
                    <a:pt x="17" y="83"/>
                    <a:pt x="0" y="116"/>
                  </a:cubicBezTo>
                  <a:lnTo>
                    <a:pt x="0" y="153"/>
                  </a:lnTo>
                  <a:cubicBezTo>
                    <a:pt x="11" y="185"/>
                    <a:pt x="44" y="203"/>
                    <a:pt x="85" y="203"/>
                  </a:cubicBezTo>
                  <a:cubicBezTo>
                    <a:pt x="107" y="203"/>
                    <a:pt x="132" y="198"/>
                    <a:pt x="157" y="186"/>
                  </a:cubicBezTo>
                  <a:cubicBezTo>
                    <a:pt x="206" y="170"/>
                    <a:pt x="260" y="100"/>
                    <a:pt x="243" y="50"/>
                  </a:cubicBezTo>
                  <a:cubicBezTo>
                    <a:pt x="243" y="50"/>
                    <a:pt x="223" y="34"/>
                    <a:pt x="223" y="13"/>
                  </a:cubicBezTo>
                  <a:cubicBezTo>
                    <a:pt x="206" y="5"/>
                    <a:pt x="186"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4481325" y="2353250"/>
              <a:ext cx="6000" cy="4750"/>
            </a:xfrm>
            <a:custGeom>
              <a:avLst/>
              <a:gdLst/>
              <a:ahLst/>
              <a:cxnLst/>
              <a:rect l="l" t="t" r="r" b="b"/>
              <a:pathLst>
                <a:path w="240" h="190" extrusionOk="0">
                  <a:moveTo>
                    <a:pt x="136" y="0"/>
                  </a:moveTo>
                  <a:cubicBezTo>
                    <a:pt x="120" y="0"/>
                    <a:pt x="103" y="16"/>
                    <a:pt x="87" y="16"/>
                  </a:cubicBezTo>
                  <a:cubicBezTo>
                    <a:pt x="54" y="33"/>
                    <a:pt x="17" y="70"/>
                    <a:pt x="0" y="103"/>
                  </a:cubicBezTo>
                  <a:cubicBezTo>
                    <a:pt x="54" y="120"/>
                    <a:pt x="103" y="153"/>
                    <a:pt x="136" y="190"/>
                  </a:cubicBezTo>
                  <a:cubicBezTo>
                    <a:pt x="157" y="173"/>
                    <a:pt x="173" y="173"/>
                    <a:pt x="190" y="153"/>
                  </a:cubicBezTo>
                  <a:cubicBezTo>
                    <a:pt x="223" y="120"/>
                    <a:pt x="239" y="87"/>
                    <a:pt x="223" y="49"/>
                  </a:cubicBezTo>
                  <a:cubicBezTo>
                    <a:pt x="223" y="16"/>
                    <a:pt x="190"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4474925" y="2318700"/>
              <a:ext cx="6425" cy="4875"/>
            </a:xfrm>
            <a:custGeom>
              <a:avLst/>
              <a:gdLst/>
              <a:ahLst/>
              <a:cxnLst/>
              <a:rect l="l" t="t" r="r" b="b"/>
              <a:pathLst>
                <a:path w="257" h="195" extrusionOk="0">
                  <a:moveTo>
                    <a:pt x="148" y="1"/>
                  </a:moveTo>
                  <a:cubicBezTo>
                    <a:pt x="133" y="1"/>
                    <a:pt x="117" y="3"/>
                    <a:pt x="104" y="9"/>
                  </a:cubicBezTo>
                  <a:cubicBezTo>
                    <a:pt x="50" y="26"/>
                    <a:pt x="34" y="59"/>
                    <a:pt x="17" y="92"/>
                  </a:cubicBezTo>
                  <a:cubicBezTo>
                    <a:pt x="1" y="112"/>
                    <a:pt x="1" y="129"/>
                    <a:pt x="1" y="145"/>
                  </a:cubicBezTo>
                  <a:cubicBezTo>
                    <a:pt x="17" y="162"/>
                    <a:pt x="17" y="178"/>
                    <a:pt x="50" y="195"/>
                  </a:cubicBezTo>
                  <a:cubicBezTo>
                    <a:pt x="67" y="195"/>
                    <a:pt x="104" y="195"/>
                    <a:pt x="137" y="178"/>
                  </a:cubicBezTo>
                  <a:cubicBezTo>
                    <a:pt x="207" y="162"/>
                    <a:pt x="256" y="92"/>
                    <a:pt x="240" y="42"/>
                  </a:cubicBezTo>
                  <a:cubicBezTo>
                    <a:pt x="228" y="18"/>
                    <a:pt x="188"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4681475" y="2489800"/>
              <a:ext cx="2625" cy="3425"/>
            </a:xfrm>
            <a:custGeom>
              <a:avLst/>
              <a:gdLst/>
              <a:ahLst/>
              <a:cxnLst/>
              <a:rect l="l" t="t" r="r" b="b"/>
              <a:pathLst>
                <a:path w="105" h="137" extrusionOk="0">
                  <a:moveTo>
                    <a:pt x="1" y="1"/>
                  </a:moveTo>
                  <a:cubicBezTo>
                    <a:pt x="17" y="50"/>
                    <a:pt x="34" y="104"/>
                    <a:pt x="50" y="137"/>
                  </a:cubicBezTo>
                  <a:lnTo>
                    <a:pt x="67" y="137"/>
                  </a:lnTo>
                  <a:lnTo>
                    <a:pt x="67" y="120"/>
                  </a:lnTo>
                  <a:cubicBezTo>
                    <a:pt x="88" y="120"/>
                    <a:pt x="88" y="104"/>
                    <a:pt x="88" y="104"/>
                  </a:cubicBezTo>
                  <a:cubicBezTo>
                    <a:pt x="104" y="50"/>
                    <a:pt x="6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4700750" y="2468775"/>
              <a:ext cx="6525" cy="4750"/>
            </a:xfrm>
            <a:custGeom>
              <a:avLst/>
              <a:gdLst/>
              <a:ahLst/>
              <a:cxnLst/>
              <a:rect l="l" t="t" r="r" b="b"/>
              <a:pathLst>
                <a:path w="261" h="190" extrusionOk="0">
                  <a:moveTo>
                    <a:pt x="104" y="1"/>
                  </a:moveTo>
                  <a:cubicBezTo>
                    <a:pt x="38" y="34"/>
                    <a:pt x="1" y="104"/>
                    <a:pt x="17" y="137"/>
                  </a:cubicBezTo>
                  <a:cubicBezTo>
                    <a:pt x="30" y="171"/>
                    <a:pt x="55" y="190"/>
                    <a:pt x="89" y="190"/>
                  </a:cubicBezTo>
                  <a:cubicBezTo>
                    <a:pt x="109" y="190"/>
                    <a:pt x="132" y="183"/>
                    <a:pt x="158" y="170"/>
                  </a:cubicBezTo>
                  <a:cubicBezTo>
                    <a:pt x="174" y="170"/>
                    <a:pt x="191" y="153"/>
                    <a:pt x="207" y="153"/>
                  </a:cubicBezTo>
                  <a:cubicBezTo>
                    <a:pt x="244" y="120"/>
                    <a:pt x="261" y="67"/>
                    <a:pt x="244" y="50"/>
                  </a:cubicBezTo>
                  <a:cubicBezTo>
                    <a:pt x="244" y="17"/>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4698175" y="2501350"/>
              <a:ext cx="6525" cy="5175"/>
            </a:xfrm>
            <a:custGeom>
              <a:avLst/>
              <a:gdLst/>
              <a:ahLst/>
              <a:cxnLst/>
              <a:rect l="l" t="t" r="r" b="b"/>
              <a:pathLst>
                <a:path w="261" h="207" extrusionOk="0">
                  <a:moveTo>
                    <a:pt x="174" y="1"/>
                  </a:moveTo>
                  <a:cubicBezTo>
                    <a:pt x="158" y="1"/>
                    <a:pt x="120" y="21"/>
                    <a:pt x="87" y="38"/>
                  </a:cubicBezTo>
                  <a:cubicBezTo>
                    <a:pt x="54" y="54"/>
                    <a:pt x="38" y="87"/>
                    <a:pt x="38" y="104"/>
                  </a:cubicBezTo>
                  <a:cubicBezTo>
                    <a:pt x="1" y="157"/>
                    <a:pt x="38" y="207"/>
                    <a:pt x="104" y="207"/>
                  </a:cubicBezTo>
                  <a:cubicBezTo>
                    <a:pt x="120" y="207"/>
                    <a:pt x="141" y="207"/>
                    <a:pt x="174" y="190"/>
                  </a:cubicBezTo>
                  <a:cubicBezTo>
                    <a:pt x="174" y="190"/>
                    <a:pt x="191" y="190"/>
                    <a:pt x="191" y="174"/>
                  </a:cubicBezTo>
                  <a:cubicBezTo>
                    <a:pt x="224" y="157"/>
                    <a:pt x="244" y="141"/>
                    <a:pt x="261" y="104"/>
                  </a:cubicBezTo>
                  <a:cubicBezTo>
                    <a:pt x="261" y="87"/>
                    <a:pt x="261" y="54"/>
                    <a:pt x="244" y="38"/>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4630375" y="2272525"/>
              <a:ext cx="6000" cy="3850"/>
            </a:xfrm>
            <a:custGeom>
              <a:avLst/>
              <a:gdLst/>
              <a:ahLst/>
              <a:cxnLst/>
              <a:rect l="l" t="t" r="r" b="b"/>
              <a:pathLst>
                <a:path w="240" h="154" extrusionOk="0">
                  <a:moveTo>
                    <a:pt x="33" y="1"/>
                  </a:moveTo>
                  <a:cubicBezTo>
                    <a:pt x="33" y="17"/>
                    <a:pt x="16" y="34"/>
                    <a:pt x="0" y="50"/>
                  </a:cubicBezTo>
                  <a:cubicBezTo>
                    <a:pt x="0" y="67"/>
                    <a:pt x="0" y="104"/>
                    <a:pt x="16" y="120"/>
                  </a:cubicBezTo>
                  <a:cubicBezTo>
                    <a:pt x="33" y="137"/>
                    <a:pt x="49" y="153"/>
                    <a:pt x="87" y="153"/>
                  </a:cubicBezTo>
                  <a:cubicBezTo>
                    <a:pt x="103" y="153"/>
                    <a:pt x="120" y="137"/>
                    <a:pt x="153" y="137"/>
                  </a:cubicBezTo>
                  <a:lnTo>
                    <a:pt x="173" y="120"/>
                  </a:lnTo>
                  <a:cubicBezTo>
                    <a:pt x="206" y="104"/>
                    <a:pt x="223" y="67"/>
                    <a:pt x="239" y="50"/>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4797850" y="2270375"/>
              <a:ext cx="6000" cy="2350"/>
            </a:xfrm>
            <a:custGeom>
              <a:avLst/>
              <a:gdLst/>
              <a:ahLst/>
              <a:cxnLst/>
              <a:rect l="l" t="t" r="r" b="b"/>
              <a:pathLst>
                <a:path w="240" h="94" extrusionOk="0">
                  <a:moveTo>
                    <a:pt x="1" y="0"/>
                  </a:moveTo>
                  <a:lnTo>
                    <a:pt x="1" y="50"/>
                  </a:lnTo>
                  <a:cubicBezTo>
                    <a:pt x="13" y="77"/>
                    <a:pt x="54" y="93"/>
                    <a:pt x="101" y="93"/>
                  </a:cubicBezTo>
                  <a:cubicBezTo>
                    <a:pt x="118" y="93"/>
                    <a:pt x="136" y="91"/>
                    <a:pt x="153" y="87"/>
                  </a:cubicBezTo>
                  <a:cubicBezTo>
                    <a:pt x="190" y="66"/>
                    <a:pt x="223" y="33"/>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4894950" y="2269450"/>
              <a:ext cx="6000" cy="2350"/>
            </a:xfrm>
            <a:custGeom>
              <a:avLst/>
              <a:gdLst/>
              <a:ahLst/>
              <a:cxnLst/>
              <a:rect l="l" t="t" r="r" b="b"/>
              <a:pathLst>
                <a:path w="240" h="94" extrusionOk="0">
                  <a:moveTo>
                    <a:pt x="0" y="0"/>
                  </a:moveTo>
                  <a:lnTo>
                    <a:pt x="0" y="21"/>
                  </a:lnTo>
                  <a:cubicBezTo>
                    <a:pt x="0" y="54"/>
                    <a:pt x="17" y="70"/>
                    <a:pt x="33" y="87"/>
                  </a:cubicBezTo>
                  <a:cubicBezTo>
                    <a:pt x="44" y="87"/>
                    <a:pt x="63" y="94"/>
                    <a:pt x="85" y="94"/>
                  </a:cubicBezTo>
                  <a:cubicBezTo>
                    <a:pt x="96" y="94"/>
                    <a:pt x="108" y="92"/>
                    <a:pt x="120" y="87"/>
                  </a:cubicBezTo>
                  <a:lnTo>
                    <a:pt x="137" y="87"/>
                  </a:lnTo>
                  <a:cubicBezTo>
                    <a:pt x="170" y="70"/>
                    <a:pt x="186" y="54"/>
                    <a:pt x="207" y="37"/>
                  </a:cubicBezTo>
                  <a:cubicBezTo>
                    <a:pt x="223" y="37"/>
                    <a:pt x="223" y="21"/>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4918975" y="2303450"/>
              <a:ext cx="6400" cy="5175"/>
            </a:xfrm>
            <a:custGeom>
              <a:avLst/>
              <a:gdLst/>
              <a:ahLst/>
              <a:cxnLst/>
              <a:rect l="l" t="t" r="r" b="b"/>
              <a:pathLst>
                <a:path w="256" h="207" extrusionOk="0">
                  <a:moveTo>
                    <a:pt x="153" y="1"/>
                  </a:moveTo>
                  <a:cubicBezTo>
                    <a:pt x="120" y="1"/>
                    <a:pt x="87" y="17"/>
                    <a:pt x="70" y="34"/>
                  </a:cubicBezTo>
                  <a:cubicBezTo>
                    <a:pt x="33" y="50"/>
                    <a:pt x="17" y="67"/>
                    <a:pt x="0" y="104"/>
                  </a:cubicBezTo>
                  <a:cubicBezTo>
                    <a:pt x="0" y="137"/>
                    <a:pt x="0" y="153"/>
                    <a:pt x="17" y="170"/>
                  </a:cubicBezTo>
                  <a:cubicBezTo>
                    <a:pt x="33" y="186"/>
                    <a:pt x="50" y="207"/>
                    <a:pt x="87" y="207"/>
                  </a:cubicBezTo>
                  <a:cubicBezTo>
                    <a:pt x="103" y="207"/>
                    <a:pt x="120" y="186"/>
                    <a:pt x="136" y="186"/>
                  </a:cubicBezTo>
                  <a:cubicBezTo>
                    <a:pt x="153" y="186"/>
                    <a:pt x="173" y="170"/>
                    <a:pt x="173" y="170"/>
                  </a:cubicBezTo>
                  <a:cubicBezTo>
                    <a:pt x="206" y="153"/>
                    <a:pt x="223" y="120"/>
                    <a:pt x="239"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4612725" y="2317975"/>
              <a:ext cx="6525" cy="5200"/>
            </a:xfrm>
            <a:custGeom>
              <a:avLst/>
              <a:gdLst/>
              <a:ahLst/>
              <a:cxnLst/>
              <a:rect l="l" t="t" r="r" b="b"/>
              <a:pathLst>
                <a:path w="261" h="208" extrusionOk="0">
                  <a:moveTo>
                    <a:pt x="137" y="1"/>
                  </a:moveTo>
                  <a:cubicBezTo>
                    <a:pt x="104" y="17"/>
                    <a:pt x="71" y="38"/>
                    <a:pt x="55" y="55"/>
                  </a:cubicBezTo>
                  <a:cubicBezTo>
                    <a:pt x="1" y="104"/>
                    <a:pt x="1" y="158"/>
                    <a:pt x="55" y="191"/>
                  </a:cubicBezTo>
                  <a:cubicBezTo>
                    <a:pt x="71" y="207"/>
                    <a:pt x="88" y="207"/>
                    <a:pt x="121" y="207"/>
                  </a:cubicBezTo>
                  <a:cubicBezTo>
                    <a:pt x="137" y="191"/>
                    <a:pt x="158" y="191"/>
                    <a:pt x="158" y="191"/>
                  </a:cubicBezTo>
                  <a:cubicBezTo>
                    <a:pt x="174" y="174"/>
                    <a:pt x="191" y="174"/>
                    <a:pt x="207" y="158"/>
                  </a:cubicBezTo>
                  <a:cubicBezTo>
                    <a:pt x="261" y="104"/>
                    <a:pt x="261" y="55"/>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4616650" y="2281900"/>
              <a:ext cx="6425" cy="4775"/>
            </a:xfrm>
            <a:custGeom>
              <a:avLst/>
              <a:gdLst/>
              <a:ahLst/>
              <a:cxnLst/>
              <a:rect l="l" t="t" r="r" b="b"/>
              <a:pathLst>
                <a:path w="257" h="191" extrusionOk="0">
                  <a:moveTo>
                    <a:pt x="153" y="1"/>
                  </a:moveTo>
                  <a:cubicBezTo>
                    <a:pt x="137" y="1"/>
                    <a:pt x="104" y="1"/>
                    <a:pt x="67" y="17"/>
                  </a:cubicBezTo>
                  <a:cubicBezTo>
                    <a:pt x="34" y="38"/>
                    <a:pt x="17" y="71"/>
                    <a:pt x="17" y="88"/>
                  </a:cubicBezTo>
                  <a:cubicBezTo>
                    <a:pt x="1" y="141"/>
                    <a:pt x="17" y="174"/>
                    <a:pt x="50" y="191"/>
                  </a:cubicBezTo>
                  <a:lnTo>
                    <a:pt x="83" y="191"/>
                  </a:lnTo>
                  <a:cubicBezTo>
                    <a:pt x="104" y="191"/>
                    <a:pt x="120" y="191"/>
                    <a:pt x="153" y="174"/>
                  </a:cubicBezTo>
                  <a:cubicBezTo>
                    <a:pt x="170" y="174"/>
                    <a:pt x="207" y="141"/>
                    <a:pt x="223" y="121"/>
                  </a:cubicBezTo>
                  <a:cubicBezTo>
                    <a:pt x="223" y="104"/>
                    <a:pt x="240" y="104"/>
                    <a:pt x="240" y="88"/>
                  </a:cubicBezTo>
                  <a:cubicBezTo>
                    <a:pt x="256" y="38"/>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4915575" y="2336275"/>
              <a:ext cx="6000" cy="4925"/>
            </a:xfrm>
            <a:custGeom>
              <a:avLst/>
              <a:gdLst/>
              <a:ahLst/>
              <a:cxnLst/>
              <a:rect l="l" t="t" r="r" b="b"/>
              <a:pathLst>
                <a:path w="240" h="197" extrusionOk="0">
                  <a:moveTo>
                    <a:pt x="161" y="1"/>
                  </a:moveTo>
                  <a:cubicBezTo>
                    <a:pt x="117" y="1"/>
                    <a:pt x="70" y="17"/>
                    <a:pt x="33" y="44"/>
                  </a:cubicBezTo>
                  <a:cubicBezTo>
                    <a:pt x="17" y="77"/>
                    <a:pt x="0" y="94"/>
                    <a:pt x="0" y="131"/>
                  </a:cubicBezTo>
                  <a:cubicBezTo>
                    <a:pt x="0" y="147"/>
                    <a:pt x="0" y="164"/>
                    <a:pt x="17" y="180"/>
                  </a:cubicBezTo>
                  <a:cubicBezTo>
                    <a:pt x="50" y="197"/>
                    <a:pt x="66" y="197"/>
                    <a:pt x="103" y="197"/>
                  </a:cubicBezTo>
                  <a:cubicBezTo>
                    <a:pt x="120" y="197"/>
                    <a:pt x="120" y="180"/>
                    <a:pt x="136" y="180"/>
                  </a:cubicBezTo>
                  <a:cubicBezTo>
                    <a:pt x="153" y="180"/>
                    <a:pt x="169" y="164"/>
                    <a:pt x="186" y="147"/>
                  </a:cubicBezTo>
                  <a:cubicBezTo>
                    <a:pt x="239" y="94"/>
                    <a:pt x="239" y="44"/>
                    <a:pt x="206" y="7"/>
                  </a:cubicBezTo>
                  <a:cubicBezTo>
                    <a:pt x="192" y="3"/>
                    <a:pt x="17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4781050" y="2270775"/>
              <a:ext cx="6925" cy="4775"/>
            </a:xfrm>
            <a:custGeom>
              <a:avLst/>
              <a:gdLst/>
              <a:ahLst/>
              <a:cxnLst/>
              <a:rect l="l" t="t" r="r" b="b"/>
              <a:pathLst>
                <a:path w="277" h="191" extrusionOk="0">
                  <a:moveTo>
                    <a:pt x="157" y="1"/>
                  </a:moveTo>
                  <a:cubicBezTo>
                    <a:pt x="124" y="1"/>
                    <a:pt x="104" y="1"/>
                    <a:pt x="87" y="17"/>
                  </a:cubicBezTo>
                  <a:cubicBezTo>
                    <a:pt x="54" y="34"/>
                    <a:pt x="38" y="71"/>
                    <a:pt x="21" y="87"/>
                  </a:cubicBezTo>
                  <a:cubicBezTo>
                    <a:pt x="1" y="153"/>
                    <a:pt x="38" y="190"/>
                    <a:pt x="104" y="190"/>
                  </a:cubicBezTo>
                  <a:cubicBezTo>
                    <a:pt x="124" y="190"/>
                    <a:pt x="141" y="190"/>
                    <a:pt x="157" y="174"/>
                  </a:cubicBezTo>
                  <a:cubicBezTo>
                    <a:pt x="174" y="174"/>
                    <a:pt x="190" y="174"/>
                    <a:pt x="190" y="153"/>
                  </a:cubicBezTo>
                  <a:cubicBezTo>
                    <a:pt x="227" y="137"/>
                    <a:pt x="244" y="120"/>
                    <a:pt x="260" y="87"/>
                  </a:cubicBezTo>
                  <a:cubicBezTo>
                    <a:pt x="277" y="50"/>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4736425" y="2537425"/>
              <a:ext cx="6525" cy="5075"/>
            </a:xfrm>
            <a:custGeom>
              <a:avLst/>
              <a:gdLst/>
              <a:ahLst/>
              <a:cxnLst/>
              <a:rect l="l" t="t" r="r" b="b"/>
              <a:pathLst>
                <a:path w="261" h="203" extrusionOk="0">
                  <a:moveTo>
                    <a:pt x="137" y="1"/>
                  </a:moveTo>
                  <a:cubicBezTo>
                    <a:pt x="104" y="21"/>
                    <a:pt x="87" y="38"/>
                    <a:pt x="54" y="54"/>
                  </a:cubicBezTo>
                  <a:cubicBezTo>
                    <a:pt x="0" y="104"/>
                    <a:pt x="0" y="157"/>
                    <a:pt x="54" y="190"/>
                  </a:cubicBezTo>
                  <a:cubicBezTo>
                    <a:pt x="62" y="199"/>
                    <a:pt x="75" y="203"/>
                    <a:pt x="87" y="203"/>
                  </a:cubicBezTo>
                  <a:cubicBezTo>
                    <a:pt x="99" y="203"/>
                    <a:pt x="112" y="199"/>
                    <a:pt x="120" y="190"/>
                  </a:cubicBezTo>
                  <a:lnTo>
                    <a:pt x="157" y="190"/>
                  </a:lnTo>
                  <a:cubicBezTo>
                    <a:pt x="174" y="174"/>
                    <a:pt x="207" y="174"/>
                    <a:pt x="207" y="157"/>
                  </a:cubicBezTo>
                  <a:cubicBezTo>
                    <a:pt x="240" y="124"/>
                    <a:pt x="260" y="104"/>
                    <a:pt x="260" y="71"/>
                  </a:cubicBezTo>
                  <a:cubicBezTo>
                    <a:pt x="260" y="54"/>
                    <a:pt x="240" y="38"/>
                    <a:pt x="223" y="21"/>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4907325" y="2269950"/>
              <a:ext cx="6500" cy="4675"/>
            </a:xfrm>
            <a:custGeom>
              <a:avLst/>
              <a:gdLst/>
              <a:ahLst/>
              <a:cxnLst/>
              <a:rect l="l" t="t" r="r" b="b"/>
              <a:pathLst>
                <a:path w="260" h="187" extrusionOk="0">
                  <a:moveTo>
                    <a:pt x="157" y="1"/>
                  </a:moveTo>
                  <a:cubicBezTo>
                    <a:pt x="140" y="1"/>
                    <a:pt x="103" y="1"/>
                    <a:pt x="70" y="17"/>
                  </a:cubicBezTo>
                  <a:cubicBezTo>
                    <a:pt x="54" y="34"/>
                    <a:pt x="21" y="67"/>
                    <a:pt x="21" y="83"/>
                  </a:cubicBezTo>
                  <a:cubicBezTo>
                    <a:pt x="0" y="120"/>
                    <a:pt x="0" y="137"/>
                    <a:pt x="21" y="170"/>
                  </a:cubicBezTo>
                  <a:cubicBezTo>
                    <a:pt x="37" y="186"/>
                    <a:pt x="54" y="186"/>
                    <a:pt x="87" y="186"/>
                  </a:cubicBezTo>
                  <a:cubicBezTo>
                    <a:pt x="103" y="186"/>
                    <a:pt x="140" y="186"/>
                    <a:pt x="157" y="170"/>
                  </a:cubicBezTo>
                  <a:cubicBezTo>
                    <a:pt x="157" y="170"/>
                    <a:pt x="173" y="170"/>
                    <a:pt x="173" y="153"/>
                  </a:cubicBezTo>
                  <a:cubicBezTo>
                    <a:pt x="206" y="137"/>
                    <a:pt x="227" y="120"/>
                    <a:pt x="243" y="83"/>
                  </a:cubicBezTo>
                  <a:cubicBezTo>
                    <a:pt x="260" y="3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4904750" y="2314175"/>
              <a:ext cx="6925" cy="4775"/>
            </a:xfrm>
            <a:custGeom>
              <a:avLst/>
              <a:gdLst/>
              <a:ahLst/>
              <a:cxnLst/>
              <a:rect l="l" t="t" r="r" b="b"/>
              <a:pathLst>
                <a:path w="277" h="191" extrusionOk="0">
                  <a:moveTo>
                    <a:pt x="173" y="0"/>
                  </a:moveTo>
                  <a:cubicBezTo>
                    <a:pt x="140" y="0"/>
                    <a:pt x="124" y="0"/>
                    <a:pt x="87" y="17"/>
                  </a:cubicBezTo>
                  <a:cubicBezTo>
                    <a:pt x="54" y="50"/>
                    <a:pt x="37" y="66"/>
                    <a:pt x="21" y="103"/>
                  </a:cubicBezTo>
                  <a:cubicBezTo>
                    <a:pt x="0" y="136"/>
                    <a:pt x="37" y="169"/>
                    <a:pt x="70" y="190"/>
                  </a:cubicBezTo>
                  <a:lnTo>
                    <a:pt x="103" y="190"/>
                  </a:lnTo>
                  <a:cubicBezTo>
                    <a:pt x="124" y="190"/>
                    <a:pt x="140" y="190"/>
                    <a:pt x="157" y="169"/>
                  </a:cubicBezTo>
                  <a:cubicBezTo>
                    <a:pt x="190" y="169"/>
                    <a:pt x="227" y="136"/>
                    <a:pt x="243" y="120"/>
                  </a:cubicBezTo>
                  <a:cubicBezTo>
                    <a:pt x="243" y="103"/>
                    <a:pt x="243" y="103"/>
                    <a:pt x="260" y="87"/>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4901350" y="2350350"/>
              <a:ext cx="6500" cy="5075"/>
            </a:xfrm>
            <a:custGeom>
              <a:avLst/>
              <a:gdLst/>
              <a:ahLst/>
              <a:cxnLst/>
              <a:rect l="l" t="t" r="r" b="b"/>
              <a:pathLst>
                <a:path w="260" h="203" extrusionOk="0">
                  <a:moveTo>
                    <a:pt x="181" y="1"/>
                  </a:moveTo>
                  <a:cubicBezTo>
                    <a:pt x="168" y="1"/>
                    <a:pt x="155" y="5"/>
                    <a:pt x="136" y="13"/>
                  </a:cubicBezTo>
                  <a:cubicBezTo>
                    <a:pt x="103" y="13"/>
                    <a:pt x="70" y="29"/>
                    <a:pt x="54" y="46"/>
                  </a:cubicBezTo>
                  <a:cubicBezTo>
                    <a:pt x="0" y="100"/>
                    <a:pt x="0" y="165"/>
                    <a:pt x="33" y="186"/>
                  </a:cubicBezTo>
                  <a:cubicBezTo>
                    <a:pt x="70" y="203"/>
                    <a:pt x="87" y="203"/>
                    <a:pt x="120" y="203"/>
                  </a:cubicBezTo>
                  <a:cubicBezTo>
                    <a:pt x="136" y="203"/>
                    <a:pt x="136" y="186"/>
                    <a:pt x="157" y="186"/>
                  </a:cubicBezTo>
                  <a:cubicBezTo>
                    <a:pt x="173" y="186"/>
                    <a:pt x="190" y="165"/>
                    <a:pt x="206" y="149"/>
                  </a:cubicBezTo>
                  <a:cubicBezTo>
                    <a:pt x="260" y="100"/>
                    <a:pt x="260" y="46"/>
                    <a:pt x="223" y="13"/>
                  </a:cubicBezTo>
                  <a:cubicBezTo>
                    <a:pt x="206" y="5"/>
                    <a:pt x="19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4914625" y="2350650"/>
              <a:ext cx="6950" cy="5200"/>
            </a:xfrm>
            <a:custGeom>
              <a:avLst/>
              <a:gdLst/>
              <a:ahLst/>
              <a:cxnLst/>
              <a:rect l="l" t="t" r="r" b="b"/>
              <a:pathLst>
                <a:path w="278" h="208" extrusionOk="0">
                  <a:moveTo>
                    <a:pt x="174" y="1"/>
                  </a:moveTo>
                  <a:cubicBezTo>
                    <a:pt x="141" y="1"/>
                    <a:pt x="104" y="17"/>
                    <a:pt x="88" y="34"/>
                  </a:cubicBezTo>
                  <a:cubicBezTo>
                    <a:pt x="55" y="50"/>
                    <a:pt x="38" y="71"/>
                    <a:pt x="17" y="104"/>
                  </a:cubicBezTo>
                  <a:cubicBezTo>
                    <a:pt x="1" y="153"/>
                    <a:pt x="38" y="207"/>
                    <a:pt x="104" y="207"/>
                  </a:cubicBezTo>
                  <a:cubicBezTo>
                    <a:pt x="121" y="207"/>
                    <a:pt x="141" y="191"/>
                    <a:pt x="158" y="191"/>
                  </a:cubicBezTo>
                  <a:cubicBezTo>
                    <a:pt x="174" y="191"/>
                    <a:pt x="174" y="174"/>
                    <a:pt x="191" y="174"/>
                  </a:cubicBezTo>
                  <a:cubicBezTo>
                    <a:pt x="224" y="153"/>
                    <a:pt x="244" y="120"/>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4909475" y="2281900"/>
              <a:ext cx="6525" cy="4950"/>
            </a:xfrm>
            <a:custGeom>
              <a:avLst/>
              <a:gdLst/>
              <a:ahLst/>
              <a:cxnLst/>
              <a:rect l="l" t="t" r="r" b="b"/>
              <a:pathLst>
                <a:path w="261" h="198" extrusionOk="0">
                  <a:moveTo>
                    <a:pt x="166" y="0"/>
                  </a:moveTo>
                  <a:cubicBezTo>
                    <a:pt x="128" y="0"/>
                    <a:pt x="87" y="20"/>
                    <a:pt x="54" y="55"/>
                  </a:cubicBezTo>
                  <a:cubicBezTo>
                    <a:pt x="1" y="104"/>
                    <a:pt x="1" y="158"/>
                    <a:pt x="54" y="191"/>
                  </a:cubicBezTo>
                  <a:cubicBezTo>
                    <a:pt x="65" y="191"/>
                    <a:pt x="84" y="198"/>
                    <a:pt x="100" y="198"/>
                  </a:cubicBezTo>
                  <a:cubicBezTo>
                    <a:pt x="108" y="198"/>
                    <a:pt x="115" y="196"/>
                    <a:pt x="120" y="191"/>
                  </a:cubicBezTo>
                  <a:lnTo>
                    <a:pt x="157" y="191"/>
                  </a:lnTo>
                  <a:cubicBezTo>
                    <a:pt x="174" y="174"/>
                    <a:pt x="190" y="158"/>
                    <a:pt x="207" y="141"/>
                  </a:cubicBezTo>
                  <a:cubicBezTo>
                    <a:pt x="261" y="104"/>
                    <a:pt x="261" y="38"/>
                    <a:pt x="223" y="17"/>
                  </a:cubicBezTo>
                  <a:cubicBezTo>
                    <a:pt x="206" y="6"/>
                    <a:pt x="18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4915050" y="2291400"/>
              <a:ext cx="6925" cy="4750"/>
            </a:xfrm>
            <a:custGeom>
              <a:avLst/>
              <a:gdLst/>
              <a:ahLst/>
              <a:cxnLst/>
              <a:rect l="l" t="t" r="r" b="b"/>
              <a:pathLst>
                <a:path w="277" h="190" extrusionOk="0">
                  <a:moveTo>
                    <a:pt x="174" y="0"/>
                  </a:moveTo>
                  <a:cubicBezTo>
                    <a:pt x="141" y="0"/>
                    <a:pt x="104" y="0"/>
                    <a:pt x="87" y="17"/>
                  </a:cubicBezTo>
                  <a:cubicBezTo>
                    <a:pt x="54" y="33"/>
                    <a:pt x="38" y="70"/>
                    <a:pt x="21" y="87"/>
                  </a:cubicBezTo>
                  <a:cubicBezTo>
                    <a:pt x="0" y="153"/>
                    <a:pt x="38" y="190"/>
                    <a:pt x="104" y="190"/>
                  </a:cubicBezTo>
                  <a:cubicBezTo>
                    <a:pt x="124" y="190"/>
                    <a:pt x="141" y="190"/>
                    <a:pt x="157" y="173"/>
                  </a:cubicBezTo>
                  <a:cubicBezTo>
                    <a:pt x="174" y="173"/>
                    <a:pt x="174" y="173"/>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4569750" y="2285100"/>
              <a:ext cx="6525" cy="5050"/>
            </a:xfrm>
            <a:custGeom>
              <a:avLst/>
              <a:gdLst/>
              <a:ahLst/>
              <a:cxnLst/>
              <a:rect l="l" t="t" r="r" b="b"/>
              <a:pathLst>
                <a:path w="261" h="202" extrusionOk="0">
                  <a:moveTo>
                    <a:pt x="176" y="0"/>
                  </a:moveTo>
                  <a:cubicBezTo>
                    <a:pt x="155" y="0"/>
                    <a:pt x="131" y="5"/>
                    <a:pt x="104" y="13"/>
                  </a:cubicBezTo>
                  <a:cubicBezTo>
                    <a:pt x="38" y="46"/>
                    <a:pt x="1" y="96"/>
                    <a:pt x="21" y="149"/>
                  </a:cubicBezTo>
                  <a:cubicBezTo>
                    <a:pt x="21" y="181"/>
                    <a:pt x="49" y="201"/>
                    <a:pt x="88" y="201"/>
                  </a:cubicBezTo>
                  <a:cubicBezTo>
                    <a:pt x="109" y="201"/>
                    <a:pt x="133" y="195"/>
                    <a:pt x="157" y="182"/>
                  </a:cubicBezTo>
                  <a:cubicBezTo>
                    <a:pt x="227" y="149"/>
                    <a:pt x="260" y="96"/>
                    <a:pt x="244" y="46"/>
                  </a:cubicBezTo>
                  <a:cubicBezTo>
                    <a:pt x="234" y="13"/>
                    <a:pt x="209"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4557375" y="2283225"/>
              <a:ext cx="6425" cy="5100"/>
            </a:xfrm>
            <a:custGeom>
              <a:avLst/>
              <a:gdLst/>
              <a:ahLst/>
              <a:cxnLst/>
              <a:rect l="l" t="t" r="r" b="b"/>
              <a:pathLst>
                <a:path w="257" h="204" extrusionOk="0">
                  <a:moveTo>
                    <a:pt x="168" y="1"/>
                  </a:moveTo>
                  <a:cubicBezTo>
                    <a:pt x="149" y="1"/>
                    <a:pt x="127" y="6"/>
                    <a:pt x="104" y="18"/>
                  </a:cubicBezTo>
                  <a:cubicBezTo>
                    <a:pt x="67" y="35"/>
                    <a:pt x="34" y="51"/>
                    <a:pt x="17" y="88"/>
                  </a:cubicBezTo>
                  <a:cubicBezTo>
                    <a:pt x="1" y="105"/>
                    <a:pt x="1" y="121"/>
                    <a:pt x="17" y="154"/>
                  </a:cubicBezTo>
                  <a:cubicBezTo>
                    <a:pt x="17" y="171"/>
                    <a:pt x="34" y="191"/>
                    <a:pt x="50" y="191"/>
                  </a:cubicBezTo>
                  <a:cubicBezTo>
                    <a:pt x="67" y="199"/>
                    <a:pt x="84" y="204"/>
                    <a:pt x="102" y="204"/>
                  </a:cubicBezTo>
                  <a:cubicBezTo>
                    <a:pt x="120" y="204"/>
                    <a:pt x="137" y="199"/>
                    <a:pt x="154" y="191"/>
                  </a:cubicBezTo>
                  <a:cubicBezTo>
                    <a:pt x="224" y="154"/>
                    <a:pt x="257" y="105"/>
                    <a:pt x="240" y="51"/>
                  </a:cubicBezTo>
                  <a:cubicBezTo>
                    <a:pt x="229" y="19"/>
                    <a:pt x="20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4562025" y="2307775"/>
              <a:ext cx="6525" cy="5100"/>
            </a:xfrm>
            <a:custGeom>
              <a:avLst/>
              <a:gdLst/>
              <a:ahLst/>
              <a:cxnLst/>
              <a:rect l="l" t="t" r="r" b="b"/>
              <a:pathLst>
                <a:path w="261" h="204" extrusionOk="0">
                  <a:moveTo>
                    <a:pt x="172" y="1"/>
                  </a:moveTo>
                  <a:cubicBezTo>
                    <a:pt x="152" y="1"/>
                    <a:pt x="130" y="5"/>
                    <a:pt x="104" y="13"/>
                  </a:cubicBezTo>
                  <a:cubicBezTo>
                    <a:pt x="54" y="50"/>
                    <a:pt x="21" y="83"/>
                    <a:pt x="21" y="116"/>
                  </a:cubicBezTo>
                  <a:cubicBezTo>
                    <a:pt x="1" y="137"/>
                    <a:pt x="1" y="137"/>
                    <a:pt x="21" y="153"/>
                  </a:cubicBezTo>
                  <a:cubicBezTo>
                    <a:pt x="21" y="185"/>
                    <a:pt x="49" y="203"/>
                    <a:pt x="87" y="203"/>
                  </a:cubicBezTo>
                  <a:cubicBezTo>
                    <a:pt x="108" y="203"/>
                    <a:pt x="132" y="198"/>
                    <a:pt x="157" y="186"/>
                  </a:cubicBezTo>
                  <a:cubicBezTo>
                    <a:pt x="227" y="170"/>
                    <a:pt x="260" y="100"/>
                    <a:pt x="244" y="50"/>
                  </a:cubicBezTo>
                  <a:cubicBezTo>
                    <a:pt x="244" y="50"/>
                    <a:pt x="227" y="34"/>
                    <a:pt x="227" y="13"/>
                  </a:cubicBezTo>
                  <a:cubicBezTo>
                    <a:pt x="209"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4563375" y="2317825"/>
              <a:ext cx="6400" cy="4950"/>
            </a:xfrm>
            <a:custGeom>
              <a:avLst/>
              <a:gdLst/>
              <a:ahLst/>
              <a:cxnLst/>
              <a:rect l="l" t="t" r="r" b="b"/>
              <a:pathLst>
                <a:path w="256" h="198" extrusionOk="0">
                  <a:moveTo>
                    <a:pt x="191" y="1"/>
                  </a:moveTo>
                  <a:cubicBezTo>
                    <a:pt x="179" y="1"/>
                    <a:pt x="167" y="3"/>
                    <a:pt x="153" y="7"/>
                  </a:cubicBezTo>
                  <a:lnTo>
                    <a:pt x="103" y="7"/>
                  </a:lnTo>
                  <a:cubicBezTo>
                    <a:pt x="50" y="44"/>
                    <a:pt x="0" y="94"/>
                    <a:pt x="17" y="147"/>
                  </a:cubicBezTo>
                  <a:cubicBezTo>
                    <a:pt x="27" y="179"/>
                    <a:pt x="53" y="197"/>
                    <a:pt x="88" y="197"/>
                  </a:cubicBezTo>
                  <a:cubicBezTo>
                    <a:pt x="107" y="197"/>
                    <a:pt x="129" y="192"/>
                    <a:pt x="153" y="180"/>
                  </a:cubicBezTo>
                  <a:cubicBezTo>
                    <a:pt x="173" y="180"/>
                    <a:pt x="190" y="164"/>
                    <a:pt x="206" y="147"/>
                  </a:cubicBezTo>
                  <a:cubicBezTo>
                    <a:pt x="239" y="127"/>
                    <a:pt x="256" y="77"/>
                    <a:pt x="256" y="44"/>
                  </a:cubicBezTo>
                  <a:cubicBezTo>
                    <a:pt x="244" y="17"/>
                    <a:pt x="22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4566775" y="2330050"/>
              <a:ext cx="6500" cy="4925"/>
            </a:xfrm>
            <a:custGeom>
              <a:avLst/>
              <a:gdLst/>
              <a:ahLst/>
              <a:cxnLst/>
              <a:rect l="l" t="t" r="r" b="b"/>
              <a:pathLst>
                <a:path w="260" h="197" extrusionOk="0">
                  <a:moveTo>
                    <a:pt x="173" y="0"/>
                  </a:moveTo>
                  <a:cubicBezTo>
                    <a:pt x="157" y="0"/>
                    <a:pt x="140" y="0"/>
                    <a:pt x="120" y="17"/>
                  </a:cubicBezTo>
                  <a:cubicBezTo>
                    <a:pt x="54" y="33"/>
                    <a:pt x="0" y="103"/>
                    <a:pt x="17" y="153"/>
                  </a:cubicBezTo>
                  <a:cubicBezTo>
                    <a:pt x="32" y="180"/>
                    <a:pt x="72" y="196"/>
                    <a:pt x="113" y="196"/>
                  </a:cubicBezTo>
                  <a:cubicBezTo>
                    <a:pt x="128" y="196"/>
                    <a:pt x="143" y="194"/>
                    <a:pt x="157" y="190"/>
                  </a:cubicBezTo>
                  <a:cubicBezTo>
                    <a:pt x="190" y="174"/>
                    <a:pt x="206" y="174"/>
                    <a:pt x="206" y="153"/>
                  </a:cubicBezTo>
                  <a:cubicBezTo>
                    <a:pt x="243" y="120"/>
                    <a:pt x="260" y="87"/>
                    <a:pt x="260" y="50"/>
                  </a:cubicBezTo>
                  <a:cubicBezTo>
                    <a:pt x="24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4556875" y="2296125"/>
              <a:ext cx="6525" cy="4750"/>
            </a:xfrm>
            <a:custGeom>
              <a:avLst/>
              <a:gdLst/>
              <a:ahLst/>
              <a:cxnLst/>
              <a:rect l="l" t="t" r="r" b="b"/>
              <a:pathLst>
                <a:path w="261" h="190" extrusionOk="0">
                  <a:moveTo>
                    <a:pt x="157" y="1"/>
                  </a:moveTo>
                  <a:cubicBezTo>
                    <a:pt x="141" y="1"/>
                    <a:pt x="124" y="1"/>
                    <a:pt x="103" y="17"/>
                  </a:cubicBezTo>
                  <a:cubicBezTo>
                    <a:pt x="54" y="34"/>
                    <a:pt x="0" y="104"/>
                    <a:pt x="21" y="137"/>
                  </a:cubicBezTo>
                  <a:cubicBezTo>
                    <a:pt x="31" y="171"/>
                    <a:pt x="55" y="190"/>
                    <a:pt x="89" y="190"/>
                  </a:cubicBezTo>
                  <a:cubicBezTo>
                    <a:pt x="108" y="190"/>
                    <a:pt x="131" y="184"/>
                    <a:pt x="157" y="170"/>
                  </a:cubicBezTo>
                  <a:cubicBezTo>
                    <a:pt x="174" y="170"/>
                    <a:pt x="190" y="153"/>
                    <a:pt x="207" y="153"/>
                  </a:cubicBezTo>
                  <a:cubicBezTo>
                    <a:pt x="244" y="120"/>
                    <a:pt x="260" y="67"/>
                    <a:pt x="260" y="50"/>
                  </a:cubicBezTo>
                  <a:cubicBezTo>
                    <a:pt x="244"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4549650" y="2318675"/>
              <a:ext cx="6425" cy="4900"/>
            </a:xfrm>
            <a:custGeom>
              <a:avLst/>
              <a:gdLst/>
              <a:ahLst/>
              <a:cxnLst/>
              <a:rect l="l" t="t" r="r" b="b"/>
              <a:pathLst>
                <a:path w="257" h="196" extrusionOk="0">
                  <a:moveTo>
                    <a:pt x="170" y="1"/>
                  </a:moveTo>
                  <a:cubicBezTo>
                    <a:pt x="159" y="1"/>
                    <a:pt x="148" y="3"/>
                    <a:pt x="137" y="10"/>
                  </a:cubicBezTo>
                  <a:cubicBezTo>
                    <a:pt x="104" y="10"/>
                    <a:pt x="67" y="27"/>
                    <a:pt x="50" y="60"/>
                  </a:cubicBezTo>
                  <a:cubicBezTo>
                    <a:pt x="1" y="93"/>
                    <a:pt x="1" y="163"/>
                    <a:pt x="34" y="179"/>
                  </a:cubicBezTo>
                  <a:cubicBezTo>
                    <a:pt x="67" y="196"/>
                    <a:pt x="83" y="196"/>
                    <a:pt x="120" y="196"/>
                  </a:cubicBezTo>
                  <a:cubicBezTo>
                    <a:pt x="137" y="196"/>
                    <a:pt x="137" y="196"/>
                    <a:pt x="153" y="179"/>
                  </a:cubicBezTo>
                  <a:cubicBezTo>
                    <a:pt x="170" y="179"/>
                    <a:pt x="186" y="163"/>
                    <a:pt x="207" y="146"/>
                  </a:cubicBezTo>
                  <a:cubicBezTo>
                    <a:pt x="240" y="130"/>
                    <a:pt x="240" y="93"/>
                    <a:pt x="256" y="76"/>
                  </a:cubicBezTo>
                  <a:cubicBezTo>
                    <a:pt x="256" y="43"/>
                    <a:pt x="240" y="27"/>
                    <a:pt x="223" y="10"/>
                  </a:cubicBezTo>
                  <a:cubicBezTo>
                    <a:pt x="212" y="10"/>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4608000" y="2306450"/>
              <a:ext cx="6525" cy="5175"/>
            </a:xfrm>
            <a:custGeom>
              <a:avLst/>
              <a:gdLst/>
              <a:ahLst/>
              <a:cxnLst/>
              <a:rect l="l" t="t" r="r" b="b"/>
              <a:pathLst>
                <a:path w="261" h="207" extrusionOk="0">
                  <a:moveTo>
                    <a:pt x="173" y="0"/>
                  </a:moveTo>
                  <a:cubicBezTo>
                    <a:pt x="157" y="0"/>
                    <a:pt x="120" y="17"/>
                    <a:pt x="87" y="33"/>
                  </a:cubicBezTo>
                  <a:cubicBezTo>
                    <a:pt x="54" y="50"/>
                    <a:pt x="37" y="87"/>
                    <a:pt x="37" y="103"/>
                  </a:cubicBezTo>
                  <a:cubicBezTo>
                    <a:pt x="0" y="153"/>
                    <a:pt x="37" y="206"/>
                    <a:pt x="103" y="206"/>
                  </a:cubicBezTo>
                  <a:cubicBezTo>
                    <a:pt x="120" y="206"/>
                    <a:pt x="157" y="206"/>
                    <a:pt x="173" y="190"/>
                  </a:cubicBezTo>
                  <a:cubicBezTo>
                    <a:pt x="173" y="190"/>
                    <a:pt x="190" y="190"/>
                    <a:pt x="190" y="169"/>
                  </a:cubicBezTo>
                  <a:cubicBezTo>
                    <a:pt x="223" y="153"/>
                    <a:pt x="244" y="136"/>
                    <a:pt x="260" y="103"/>
                  </a:cubicBezTo>
                  <a:cubicBezTo>
                    <a:pt x="260" y="87"/>
                    <a:pt x="260" y="50"/>
                    <a:pt x="244" y="33"/>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4554800" y="2328700"/>
              <a:ext cx="6425" cy="5175"/>
            </a:xfrm>
            <a:custGeom>
              <a:avLst/>
              <a:gdLst/>
              <a:ahLst/>
              <a:cxnLst/>
              <a:rect l="l" t="t" r="r" b="b"/>
              <a:pathLst>
                <a:path w="257" h="207" extrusionOk="0">
                  <a:moveTo>
                    <a:pt x="170" y="1"/>
                  </a:moveTo>
                  <a:cubicBezTo>
                    <a:pt x="137" y="1"/>
                    <a:pt x="104" y="21"/>
                    <a:pt x="67" y="38"/>
                  </a:cubicBezTo>
                  <a:cubicBezTo>
                    <a:pt x="50" y="54"/>
                    <a:pt x="17" y="87"/>
                    <a:pt x="17" y="104"/>
                  </a:cubicBezTo>
                  <a:cubicBezTo>
                    <a:pt x="1" y="157"/>
                    <a:pt x="34" y="207"/>
                    <a:pt x="83" y="207"/>
                  </a:cubicBezTo>
                  <a:cubicBezTo>
                    <a:pt x="104" y="207"/>
                    <a:pt x="137" y="207"/>
                    <a:pt x="153" y="190"/>
                  </a:cubicBezTo>
                  <a:cubicBezTo>
                    <a:pt x="153" y="190"/>
                    <a:pt x="170" y="190"/>
                    <a:pt x="186" y="174"/>
                  </a:cubicBezTo>
                  <a:cubicBezTo>
                    <a:pt x="207" y="157"/>
                    <a:pt x="224" y="141"/>
                    <a:pt x="240" y="104"/>
                  </a:cubicBezTo>
                  <a:cubicBezTo>
                    <a:pt x="257" y="87"/>
                    <a:pt x="240" y="54"/>
                    <a:pt x="240" y="38"/>
                  </a:cubicBezTo>
                  <a:cubicBezTo>
                    <a:pt x="224" y="21"/>
                    <a:pt x="18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4599850" y="2283675"/>
              <a:ext cx="6925" cy="5075"/>
            </a:xfrm>
            <a:custGeom>
              <a:avLst/>
              <a:gdLst/>
              <a:ahLst/>
              <a:cxnLst/>
              <a:rect l="l" t="t" r="r" b="b"/>
              <a:pathLst>
                <a:path w="277" h="203" extrusionOk="0">
                  <a:moveTo>
                    <a:pt x="137" y="0"/>
                  </a:moveTo>
                  <a:cubicBezTo>
                    <a:pt x="120" y="17"/>
                    <a:pt x="87" y="33"/>
                    <a:pt x="54" y="50"/>
                  </a:cubicBezTo>
                  <a:cubicBezTo>
                    <a:pt x="17" y="103"/>
                    <a:pt x="1" y="153"/>
                    <a:pt x="54" y="190"/>
                  </a:cubicBezTo>
                  <a:cubicBezTo>
                    <a:pt x="62" y="198"/>
                    <a:pt x="75" y="202"/>
                    <a:pt x="89" y="202"/>
                  </a:cubicBezTo>
                  <a:cubicBezTo>
                    <a:pt x="104" y="202"/>
                    <a:pt x="120" y="198"/>
                    <a:pt x="137" y="190"/>
                  </a:cubicBezTo>
                  <a:lnTo>
                    <a:pt x="174" y="190"/>
                  </a:lnTo>
                  <a:cubicBezTo>
                    <a:pt x="190" y="173"/>
                    <a:pt x="207" y="173"/>
                    <a:pt x="223" y="153"/>
                  </a:cubicBezTo>
                  <a:cubicBezTo>
                    <a:pt x="277" y="103"/>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4597275" y="2317150"/>
              <a:ext cx="6525" cy="4775"/>
            </a:xfrm>
            <a:custGeom>
              <a:avLst/>
              <a:gdLst/>
              <a:ahLst/>
              <a:cxnLst/>
              <a:rect l="l" t="t" r="r" b="b"/>
              <a:pathLst>
                <a:path w="261" h="191" extrusionOk="0">
                  <a:moveTo>
                    <a:pt x="174" y="1"/>
                  </a:moveTo>
                  <a:cubicBezTo>
                    <a:pt x="137" y="1"/>
                    <a:pt x="104" y="1"/>
                    <a:pt x="87" y="17"/>
                  </a:cubicBezTo>
                  <a:cubicBezTo>
                    <a:pt x="54" y="50"/>
                    <a:pt x="34" y="71"/>
                    <a:pt x="17" y="104"/>
                  </a:cubicBezTo>
                  <a:cubicBezTo>
                    <a:pt x="1" y="154"/>
                    <a:pt x="34" y="191"/>
                    <a:pt x="104" y="191"/>
                  </a:cubicBezTo>
                  <a:cubicBezTo>
                    <a:pt x="120" y="191"/>
                    <a:pt x="137" y="191"/>
                    <a:pt x="157" y="174"/>
                  </a:cubicBezTo>
                  <a:lnTo>
                    <a:pt x="190" y="174"/>
                  </a:lnTo>
                  <a:cubicBezTo>
                    <a:pt x="223" y="137"/>
                    <a:pt x="240" y="121"/>
                    <a:pt x="260" y="88"/>
                  </a:cubicBezTo>
                  <a:cubicBezTo>
                    <a:pt x="260" y="71"/>
                    <a:pt x="260"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4547900" y="2306850"/>
              <a:ext cx="6425" cy="4775"/>
            </a:xfrm>
            <a:custGeom>
              <a:avLst/>
              <a:gdLst/>
              <a:ahLst/>
              <a:cxnLst/>
              <a:rect l="l" t="t" r="r" b="b"/>
              <a:pathLst>
                <a:path w="257" h="191" extrusionOk="0">
                  <a:moveTo>
                    <a:pt x="153" y="1"/>
                  </a:moveTo>
                  <a:cubicBezTo>
                    <a:pt x="120" y="1"/>
                    <a:pt x="87" y="1"/>
                    <a:pt x="71" y="17"/>
                  </a:cubicBezTo>
                  <a:cubicBezTo>
                    <a:pt x="34" y="50"/>
                    <a:pt x="17" y="71"/>
                    <a:pt x="1" y="104"/>
                  </a:cubicBezTo>
                  <a:cubicBezTo>
                    <a:pt x="1" y="120"/>
                    <a:pt x="1" y="137"/>
                    <a:pt x="17" y="174"/>
                  </a:cubicBezTo>
                  <a:cubicBezTo>
                    <a:pt x="17" y="190"/>
                    <a:pt x="50" y="190"/>
                    <a:pt x="87" y="190"/>
                  </a:cubicBezTo>
                  <a:cubicBezTo>
                    <a:pt x="104" y="190"/>
                    <a:pt x="120" y="190"/>
                    <a:pt x="137" y="174"/>
                  </a:cubicBezTo>
                  <a:cubicBezTo>
                    <a:pt x="153" y="174"/>
                    <a:pt x="153" y="174"/>
                    <a:pt x="174" y="153"/>
                  </a:cubicBezTo>
                  <a:cubicBezTo>
                    <a:pt x="207" y="137"/>
                    <a:pt x="223" y="120"/>
                    <a:pt x="223" y="87"/>
                  </a:cubicBezTo>
                  <a:cubicBezTo>
                    <a:pt x="256" y="34"/>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4603250" y="2294800"/>
              <a:ext cx="6525" cy="4750"/>
            </a:xfrm>
            <a:custGeom>
              <a:avLst/>
              <a:gdLst/>
              <a:ahLst/>
              <a:cxnLst/>
              <a:rect l="l" t="t" r="r" b="b"/>
              <a:pathLst>
                <a:path w="261" h="190" extrusionOk="0">
                  <a:moveTo>
                    <a:pt x="174" y="0"/>
                  </a:moveTo>
                  <a:cubicBezTo>
                    <a:pt x="141" y="0"/>
                    <a:pt x="104" y="0"/>
                    <a:pt x="71" y="37"/>
                  </a:cubicBezTo>
                  <a:cubicBezTo>
                    <a:pt x="54" y="54"/>
                    <a:pt x="21" y="70"/>
                    <a:pt x="21" y="103"/>
                  </a:cubicBezTo>
                  <a:cubicBezTo>
                    <a:pt x="1" y="157"/>
                    <a:pt x="38" y="190"/>
                    <a:pt x="87" y="190"/>
                  </a:cubicBezTo>
                  <a:cubicBezTo>
                    <a:pt x="104" y="190"/>
                    <a:pt x="141" y="190"/>
                    <a:pt x="157" y="173"/>
                  </a:cubicBezTo>
                  <a:lnTo>
                    <a:pt x="190" y="173"/>
                  </a:lnTo>
                  <a:cubicBezTo>
                    <a:pt x="207" y="140"/>
                    <a:pt x="227" y="120"/>
                    <a:pt x="244" y="87"/>
                  </a:cubicBezTo>
                  <a:cubicBezTo>
                    <a:pt x="260" y="37"/>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4580075" y="2272950"/>
              <a:ext cx="6500" cy="5000"/>
            </a:xfrm>
            <a:custGeom>
              <a:avLst/>
              <a:gdLst/>
              <a:ahLst/>
              <a:cxnLst/>
              <a:rect l="l" t="t" r="r" b="b"/>
              <a:pathLst>
                <a:path w="260" h="200" extrusionOk="0">
                  <a:moveTo>
                    <a:pt x="157" y="0"/>
                  </a:moveTo>
                  <a:cubicBezTo>
                    <a:pt x="140" y="0"/>
                    <a:pt x="124" y="17"/>
                    <a:pt x="103" y="17"/>
                  </a:cubicBezTo>
                  <a:cubicBezTo>
                    <a:pt x="54" y="50"/>
                    <a:pt x="0" y="103"/>
                    <a:pt x="21" y="153"/>
                  </a:cubicBezTo>
                  <a:cubicBezTo>
                    <a:pt x="31" y="187"/>
                    <a:pt x="56" y="200"/>
                    <a:pt x="90" y="200"/>
                  </a:cubicBezTo>
                  <a:cubicBezTo>
                    <a:pt x="109" y="200"/>
                    <a:pt x="132" y="196"/>
                    <a:pt x="157" y="190"/>
                  </a:cubicBezTo>
                  <a:cubicBezTo>
                    <a:pt x="227" y="153"/>
                    <a:pt x="260" y="103"/>
                    <a:pt x="260" y="50"/>
                  </a:cubicBezTo>
                  <a:cubicBezTo>
                    <a:pt x="243" y="17"/>
                    <a:pt x="22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4592525" y="2306850"/>
              <a:ext cx="6525" cy="4775"/>
            </a:xfrm>
            <a:custGeom>
              <a:avLst/>
              <a:gdLst/>
              <a:ahLst/>
              <a:cxnLst/>
              <a:rect l="l" t="t" r="r" b="b"/>
              <a:pathLst>
                <a:path w="261" h="191" extrusionOk="0">
                  <a:moveTo>
                    <a:pt x="141" y="1"/>
                  </a:moveTo>
                  <a:cubicBezTo>
                    <a:pt x="104" y="1"/>
                    <a:pt x="71" y="17"/>
                    <a:pt x="54" y="50"/>
                  </a:cubicBezTo>
                  <a:cubicBezTo>
                    <a:pt x="1" y="87"/>
                    <a:pt x="1" y="153"/>
                    <a:pt x="54" y="174"/>
                  </a:cubicBezTo>
                  <a:cubicBezTo>
                    <a:pt x="71" y="190"/>
                    <a:pt x="87" y="190"/>
                    <a:pt x="120" y="190"/>
                  </a:cubicBezTo>
                  <a:cubicBezTo>
                    <a:pt x="141" y="190"/>
                    <a:pt x="158" y="190"/>
                    <a:pt x="158" y="174"/>
                  </a:cubicBezTo>
                  <a:cubicBezTo>
                    <a:pt x="174" y="174"/>
                    <a:pt x="191" y="153"/>
                    <a:pt x="207" y="137"/>
                  </a:cubicBezTo>
                  <a:cubicBezTo>
                    <a:pt x="244" y="120"/>
                    <a:pt x="261" y="87"/>
                    <a:pt x="261" y="71"/>
                  </a:cubicBezTo>
                  <a:cubicBezTo>
                    <a:pt x="261" y="34"/>
                    <a:pt x="244" y="17"/>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4963600" y="2303450"/>
              <a:ext cx="6525" cy="5050"/>
            </a:xfrm>
            <a:custGeom>
              <a:avLst/>
              <a:gdLst/>
              <a:ahLst/>
              <a:cxnLst/>
              <a:rect l="l" t="t" r="r" b="b"/>
              <a:pathLst>
                <a:path w="261" h="202" extrusionOk="0">
                  <a:moveTo>
                    <a:pt x="141" y="1"/>
                  </a:moveTo>
                  <a:cubicBezTo>
                    <a:pt x="103" y="17"/>
                    <a:pt x="87" y="34"/>
                    <a:pt x="54" y="50"/>
                  </a:cubicBezTo>
                  <a:cubicBezTo>
                    <a:pt x="0" y="104"/>
                    <a:pt x="0" y="153"/>
                    <a:pt x="54" y="186"/>
                  </a:cubicBezTo>
                  <a:cubicBezTo>
                    <a:pt x="62" y="196"/>
                    <a:pt x="75" y="202"/>
                    <a:pt x="87" y="202"/>
                  </a:cubicBezTo>
                  <a:cubicBezTo>
                    <a:pt x="99" y="202"/>
                    <a:pt x="112" y="196"/>
                    <a:pt x="120" y="186"/>
                  </a:cubicBezTo>
                  <a:lnTo>
                    <a:pt x="157" y="186"/>
                  </a:lnTo>
                  <a:cubicBezTo>
                    <a:pt x="174" y="170"/>
                    <a:pt x="206" y="170"/>
                    <a:pt x="206" y="153"/>
                  </a:cubicBezTo>
                  <a:cubicBezTo>
                    <a:pt x="244" y="120"/>
                    <a:pt x="260" y="104"/>
                    <a:pt x="260" y="67"/>
                  </a:cubicBezTo>
                  <a:cubicBezTo>
                    <a:pt x="260" y="50"/>
                    <a:pt x="244" y="34"/>
                    <a:pt x="223" y="17"/>
                  </a:cubicBezTo>
                  <a:cubicBezTo>
                    <a:pt x="206"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4523900" y="2273775"/>
              <a:ext cx="5175" cy="1350"/>
            </a:xfrm>
            <a:custGeom>
              <a:avLst/>
              <a:gdLst/>
              <a:ahLst/>
              <a:cxnLst/>
              <a:rect l="l" t="t" r="r" b="b"/>
              <a:pathLst>
                <a:path w="207" h="54" extrusionOk="0">
                  <a:moveTo>
                    <a:pt x="0" y="0"/>
                  </a:moveTo>
                  <a:cubicBezTo>
                    <a:pt x="0" y="17"/>
                    <a:pt x="17" y="33"/>
                    <a:pt x="33" y="33"/>
                  </a:cubicBezTo>
                  <a:cubicBezTo>
                    <a:pt x="50" y="54"/>
                    <a:pt x="83" y="54"/>
                    <a:pt x="120" y="54"/>
                  </a:cubicBezTo>
                  <a:lnTo>
                    <a:pt x="136" y="33"/>
                  </a:lnTo>
                  <a:cubicBezTo>
                    <a:pt x="169" y="33"/>
                    <a:pt x="186" y="1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4551725" y="2273350"/>
              <a:ext cx="6500" cy="3425"/>
            </a:xfrm>
            <a:custGeom>
              <a:avLst/>
              <a:gdLst/>
              <a:ahLst/>
              <a:cxnLst/>
              <a:rect l="l" t="t" r="r" b="b"/>
              <a:pathLst>
                <a:path w="260" h="137" extrusionOk="0">
                  <a:moveTo>
                    <a:pt x="54" y="1"/>
                  </a:moveTo>
                  <a:cubicBezTo>
                    <a:pt x="37" y="17"/>
                    <a:pt x="37" y="34"/>
                    <a:pt x="21" y="50"/>
                  </a:cubicBezTo>
                  <a:cubicBezTo>
                    <a:pt x="0" y="104"/>
                    <a:pt x="37" y="137"/>
                    <a:pt x="103" y="137"/>
                  </a:cubicBezTo>
                  <a:lnTo>
                    <a:pt x="157" y="137"/>
                  </a:lnTo>
                  <a:cubicBezTo>
                    <a:pt x="173" y="120"/>
                    <a:pt x="190" y="120"/>
                    <a:pt x="190" y="120"/>
                  </a:cubicBezTo>
                  <a:cubicBezTo>
                    <a:pt x="227" y="104"/>
                    <a:pt x="243" y="71"/>
                    <a:pt x="260" y="50"/>
                  </a:cubicBez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4567175" y="2273350"/>
              <a:ext cx="6525" cy="2200"/>
            </a:xfrm>
            <a:custGeom>
              <a:avLst/>
              <a:gdLst/>
              <a:ahLst/>
              <a:cxnLst/>
              <a:rect l="l" t="t" r="r" b="b"/>
              <a:pathLst>
                <a:path w="261" h="88" extrusionOk="0">
                  <a:moveTo>
                    <a:pt x="21" y="1"/>
                  </a:moveTo>
                  <a:cubicBezTo>
                    <a:pt x="1" y="50"/>
                    <a:pt x="38" y="87"/>
                    <a:pt x="104" y="87"/>
                  </a:cubicBezTo>
                  <a:lnTo>
                    <a:pt x="174" y="87"/>
                  </a:lnTo>
                  <a:cubicBezTo>
                    <a:pt x="174" y="71"/>
                    <a:pt x="190" y="71"/>
                    <a:pt x="190" y="71"/>
                  </a:cubicBezTo>
                  <a:cubicBezTo>
                    <a:pt x="227" y="50"/>
                    <a:pt x="244" y="17"/>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4595525" y="2272950"/>
              <a:ext cx="6525" cy="4250"/>
            </a:xfrm>
            <a:custGeom>
              <a:avLst/>
              <a:gdLst/>
              <a:ahLst/>
              <a:cxnLst/>
              <a:rect l="l" t="t" r="r" b="b"/>
              <a:pathLst>
                <a:path w="261" h="170" extrusionOk="0">
                  <a:moveTo>
                    <a:pt x="87" y="0"/>
                  </a:moveTo>
                  <a:cubicBezTo>
                    <a:pt x="54" y="17"/>
                    <a:pt x="38" y="50"/>
                    <a:pt x="21" y="66"/>
                  </a:cubicBezTo>
                  <a:cubicBezTo>
                    <a:pt x="0" y="120"/>
                    <a:pt x="38" y="169"/>
                    <a:pt x="104" y="169"/>
                  </a:cubicBezTo>
                  <a:cubicBezTo>
                    <a:pt x="124" y="169"/>
                    <a:pt x="141" y="169"/>
                    <a:pt x="157" y="153"/>
                  </a:cubicBezTo>
                  <a:cubicBezTo>
                    <a:pt x="174" y="153"/>
                    <a:pt x="190" y="136"/>
                    <a:pt x="190" y="136"/>
                  </a:cubicBezTo>
                  <a:cubicBezTo>
                    <a:pt x="227" y="120"/>
                    <a:pt x="244" y="103"/>
                    <a:pt x="260" y="66"/>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4852375" y="2455475"/>
              <a:ext cx="6925" cy="5200"/>
            </a:xfrm>
            <a:custGeom>
              <a:avLst/>
              <a:gdLst/>
              <a:ahLst/>
              <a:cxnLst/>
              <a:rect l="l" t="t" r="r" b="b"/>
              <a:pathLst>
                <a:path w="277" h="208" extrusionOk="0">
                  <a:moveTo>
                    <a:pt x="174" y="1"/>
                  </a:moveTo>
                  <a:cubicBezTo>
                    <a:pt x="137" y="1"/>
                    <a:pt x="120" y="17"/>
                    <a:pt x="87" y="34"/>
                  </a:cubicBezTo>
                  <a:cubicBezTo>
                    <a:pt x="54" y="50"/>
                    <a:pt x="34" y="83"/>
                    <a:pt x="17" y="104"/>
                  </a:cubicBezTo>
                  <a:cubicBezTo>
                    <a:pt x="1" y="153"/>
                    <a:pt x="34" y="207"/>
                    <a:pt x="104" y="207"/>
                  </a:cubicBezTo>
                  <a:cubicBezTo>
                    <a:pt x="120" y="207"/>
                    <a:pt x="137" y="186"/>
                    <a:pt x="157" y="186"/>
                  </a:cubicBezTo>
                  <a:cubicBezTo>
                    <a:pt x="174" y="186"/>
                    <a:pt x="190" y="170"/>
                    <a:pt x="190" y="170"/>
                  </a:cubicBezTo>
                  <a:cubicBezTo>
                    <a:pt x="223" y="153"/>
                    <a:pt x="240" y="137"/>
                    <a:pt x="260" y="104"/>
                  </a:cubicBezTo>
                  <a:cubicBezTo>
                    <a:pt x="277" y="50"/>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4750125" y="2525625"/>
              <a:ext cx="6525" cy="5025"/>
            </a:xfrm>
            <a:custGeom>
              <a:avLst/>
              <a:gdLst/>
              <a:ahLst/>
              <a:cxnLst/>
              <a:rect l="l" t="t" r="r" b="b"/>
              <a:pathLst>
                <a:path w="261" h="201" extrusionOk="0">
                  <a:moveTo>
                    <a:pt x="166" y="1"/>
                  </a:moveTo>
                  <a:cubicBezTo>
                    <a:pt x="145" y="1"/>
                    <a:pt x="124" y="5"/>
                    <a:pt x="104" y="11"/>
                  </a:cubicBezTo>
                  <a:cubicBezTo>
                    <a:pt x="38" y="44"/>
                    <a:pt x="1" y="97"/>
                    <a:pt x="1" y="147"/>
                  </a:cubicBezTo>
                  <a:cubicBezTo>
                    <a:pt x="14" y="182"/>
                    <a:pt x="47" y="201"/>
                    <a:pt x="87" y="201"/>
                  </a:cubicBezTo>
                  <a:cubicBezTo>
                    <a:pt x="109" y="201"/>
                    <a:pt x="133" y="196"/>
                    <a:pt x="157" y="184"/>
                  </a:cubicBezTo>
                  <a:cubicBezTo>
                    <a:pt x="207" y="147"/>
                    <a:pt x="261" y="97"/>
                    <a:pt x="244" y="44"/>
                  </a:cubicBezTo>
                  <a:cubicBezTo>
                    <a:pt x="234" y="12"/>
                    <a:pt x="202"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4749725" y="2537950"/>
              <a:ext cx="6100" cy="4650"/>
            </a:xfrm>
            <a:custGeom>
              <a:avLst/>
              <a:gdLst/>
              <a:ahLst/>
              <a:cxnLst/>
              <a:rect l="l" t="t" r="r" b="b"/>
              <a:pathLst>
                <a:path w="244" h="186" extrusionOk="0">
                  <a:moveTo>
                    <a:pt x="157" y="0"/>
                  </a:moveTo>
                  <a:cubicBezTo>
                    <a:pt x="120" y="0"/>
                    <a:pt x="87" y="17"/>
                    <a:pt x="70" y="33"/>
                  </a:cubicBezTo>
                  <a:cubicBezTo>
                    <a:pt x="37" y="50"/>
                    <a:pt x="17" y="66"/>
                    <a:pt x="0" y="103"/>
                  </a:cubicBezTo>
                  <a:cubicBezTo>
                    <a:pt x="0" y="136"/>
                    <a:pt x="0" y="153"/>
                    <a:pt x="17" y="169"/>
                  </a:cubicBezTo>
                  <a:cubicBezTo>
                    <a:pt x="37" y="186"/>
                    <a:pt x="54" y="186"/>
                    <a:pt x="87" y="186"/>
                  </a:cubicBezTo>
                  <a:lnTo>
                    <a:pt x="141" y="186"/>
                  </a:lnTo>
                  <a:cubicBezTo>
                    <a:pt x="190" y="169"/>
                    <a:pt x="223" y="136"/>
                    <a:pt x="244" y="103"/>
                  </a:cubicBezTo>
                  <a:lnTo>
                    <a:pt x="244" y="83"/>
                  </a:lnTo>
                  <a:cubicBezTo>
                    <a:pt x="244" y="33"/>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4889275" y="2374675"/>
              <a:ext cx="4775" cy="4350"/>
            </a:xfrm>
            <a:custGeom>
              <a:avLst/>
              <a:gdLst/>
              <a:ahLst/>
              <a:cxnLst/>
              <a:rect l="l" t="t" r="r" b="b"/>
              <a:pathLst>
                <a:path w="191" h="174" extrusionOk="0">
                  <a:moveTo>
                    <a:pt x="190" y="1"/>
                  </a:moveTo>
                  <a:cubicBezTo>
                    <a:pt x="174" y="1"/>
                    <a:pt x="141" y="1"/>
                    <a:pt x="104" y="17"/>
                  </a:cubicBezTo>
                  <a:cubicBezTo>
                    <a:pt x="38" y="38"/>
                    <a:pt x="1" y="104"/>
                    <a:pt x="1" y="141"/>
                  </a:cubicBezTo>
                  <a:cubicBezTo>
                    <a:pt x="21" y="157"/>
                    <a:pt x="21" y="157"/>
                    <a:pt x="21" y="174"/>
                  </a:cubicBezTo>
                  <a:cubicBezTo>
                    <a:pt x="71" y="104"/>
                    <a:pt x="141" y="54"/>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4612325" y="2272525"/>
              <a:ext cx="5600" cy="1700"/>
            </a:xfrm>
            <a:custGeom>
              <a:avLst/>
              <a:gdLst/>
              <a:ahLst/>
              <a:cxnLst/>
              <a:rect l="l" t="t" r="r" b="b"/>
              <a:pathLst>
                <a:path w="224" h="68" extrusionOk="0">
                  <a:moveTo>
                    <a:pt x="223" y="1"/>
                  </a:moveTo>
                  <a:cubicBezTo>
                    <a:pt x="137" y="1"/>
                    <a:pt x="71" y="1"/>
                    <a:pt x="0" y="17"/>
                  </a:cubicBezTo>
                  <a:cubicBezTo>
                    <a:pt x="11" y="49"/>
                    <a:pt x="44" y="67"/>
                    <a:pt x="84" y="67"/>
                  </a:cubicBezTo>
                  <a:cubicBezTo>
                    <a:pt x="106" y="67"/>
                    <a:pt x="130" y="62"/>
                    <a:pt x="153" y="50"/>
                  </a:cubicBezTo>
                  <a:cubicBezTo>
                    <a:pt x="174" y="50"/>
                    <a:pt x="207" y="34"/>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4853200" y="2441100"/>
              <a:ext cx="6100" cy="4925"/>
            </a:xfrm>
            <a:custGeom>
              <a:avLst/>
              <a:gdLst/>
              <a:ahLst/>
              <a:cxnLst/>
              <a:rect l="l" t="t" r="r" b="b"/>
              <a:pathLst>
                <a:path w="244" h="197" extrusionOk="0">
                  <a:moveTo>
                    <a:pt x="167" y="1"/>
                  </a:moveTo>
                  <a:cubicBezTo>
                    <a:pt x="124" y="1"/>
                    <a:pt x="75" y="20"/>
                    <a:pt x="38" y="61"/>
                  </a:cubicBezTo>
                  <a:cubicBezTo>
                    <a:pt x="21" y="77"/>
                    <a:pt x="1" y="94"/>
                    <a:pt x="1" y="127"/>
                  </a:cubicBezTo>
                  <a:cubicBezTo>
                    <a:pt x="1" y="143"/>
                    <a:pt x="1" y="180"/>
                    <a:pt x="38" y="180"/>
                  </a:cubicBezTo>
                  <a:cubicBezTo>
                    <a:pt x="54" y="197"/>
                    <a:pt x="87" y="197"/>
                    <a:pt x="104" y="197"/>
                  </a:cubicBezTo>
                  <a:cubicBezTo>
                    <a:pt x="124" y="197"/>
                    <a:pt x="141" y="197"/>
                    <a:pt x="141" y="180"/>
                  </a:cubicBezTo>
                  <a:cubicBezTo>
                    <a:pt x="157" y="180"/>
                    <a:pt x="190" y="164"/>
                    <a:pt x="190" y="143"/>
                  </a:cubicBezTo>
                  <a:cubicBezTo>
                    <a:pt x="244" y="94"/>
                    <a:pt x="244" y="40"/>
                    <a:pt x="207" y="7"/>
                  </a:cubicBezTo>
                  <a:cubicBezTo>
                    <a:pt x="195" y="3"/>
                    <a:pt x="18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4860925" y="2373850"/>
              <a:ext cx="6525" cy="4775"/>
            </a:xfrm>
            <a:custGeom>
              <a:avLst/>
              <a:gdLst/>
              <a:ahLst/>
              <a:cxnLst/>
              <a:rect l="l" t="t" r="r" b="b"/>
              <a:pathLst>
                <a:path w="261" h="191" extrusionOk="0">
                  <a:moveTo>
                    <a:pt x="158" y="1"/>
                  </a:moveTo>
                  <a:cubicBezTo>
                    <a:pt x="141" y="1"/>
                    <a:pt x="104" y="1"/>
                    <a:pt x="88" y="17"/>
                  </a:cubicBezTo>
                  <a:cubicBezTo>
                    <a:pt x="55" y="34"/>
                    <a:pt x="22" y="71"/>
                    <a:pt x="22" y="87"/>
                  </a:cubicBezTo>
                  <a:cubicBezTo>
                    <a:pt x="1" y="153"/>
                    <a:pt x="38" y="190"/>
                    <a:pt x="88" y="190"/>
                  </a:cubicBezTo>
                  <a:lnTo>
                    <a:pt x="141" y="190"/>
                  </a:lnTo>
                  <a:cubicBezTo>
                    <a:pt x="141" y="190"/>
                    <a:pt x="141" y="174"/>
                    <a:pt x="158" y="174"/>
                  </a:cubicBezTo>
                  <a:cubicBezTo>
                    <a:pt x="158" y="174"/>
                    <a:pt x="174" y="174"/>
                    <a:pt x="191" y="153"/>
                  </a:cubicBezTo>
                  <a:cubicBezTo>
                    <a:pt x="207" y="137"/>
                    <a:pt x="228" y="120"/>
                    <a:pt x="244" y="87"/>
                  </a:cubicBezTo>
                  <a:cubicBezTo>
                    <a:pt x="261" y="71"/>
                    <a:pt x="244" y="34"/>
                    <a:pt x="244" y="17"/>
                  </a:cubicBezTo>
                  <a:cubicBezTo>
                    <a:pt x="228" y="1"/>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4858350" y="2420225"/>
              <a:ext cx="6525" cy="5200"/>
            </a:xfrm>
            <a:custGeom>
              <a:avLst/>
              <a:gdLst/>
              <a:ahLst/>
              <a:cxnLst/>
              <a:rect l="l" t="t" r="r" b="b"/>
              <a:pathLst>
                <a:path w="261" h="208" extrusionOk="0">
                  <a:moveTo>
                    <a:pt x="141" y="1"/>
                  </a:moveTo>
                  <a:cubicBezTo>
                    <a:pt x="104" y="17"/>
                    <a:pt x="87" y="34"/>
                    <a:pt x="54" y="50"/>
                  </a:cubicBezTo>
                  <a:cubicBezTo>
                    <a:pt x="1" y="104"/>
                    <a:pt x="1" y="153"/>
                    <a:pt x="54" y="191"/>
                  </a:cubicBezTo>
                  <a:cubicBezTo>
                    <a:pt x="71" y="207"/>
                    <a:pt x="104" y="207"/>
                    <a:pt x="141" y="207"/>
                  </a:cubicBezTo>
                  <a:cubicBezTo>
                    <a:pt x="141" y="191"/>
                    <a:pt x="158" y="191"/>
                    <a:pt x="158" y="191"/>
                  </a:cubicBezTo>
                  <a:cubicBezTo>
                    <a:pt x="191" y="174"/>
                    <a:pt x="207" y="174"/>
                    <a:pt x="228" y="153"/>
                  </a:cubicBezTo>
                  <a:cubicBezTo>
                    <a:pt x="244" y="120"/>
                    <a:pt x="261" y="104"/>
                    <a:pt x="261" y="71"/>
                  </a:cubicBezTo>
                  <a:cubicBezTo>
                    <a:pt x="261" y="50"/>
                    <a:pt x="244" y="34"/>
                    <a:pt x="228"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4783225" y="2536200"/>
              <a:ext cx="6525" cy="4750"/>
            </a:xfrm>
            <a:custGeom>
              <a:avLst/>
              <a:gdLst/>
              <a:ahLst/>
              <a:cxnLst/>
              <a:rect l="l" t="t" r="r" b="b"/>
              <a:pathLst>
                <a:path w="261" h="190" extrusionOk="0">
                  <a:moveTo>
                    <a:pt x="157" y="0"/>
                  </a:moveTo>
                  <a:cubicBezTo>
                    <a:pt x="140" y="0"/>
                    <a:pt x="103" y="0"/>
                    <a:pt x="70" y="17"/>
                  </a:cubicBezTo>
                  <a:cubicBezTo>
                    <a:pt x="37" y="33"/>
                    <a:pt x="17" y="70"/>
                    <a:pt x="17" y="87"/>
                  </a:cubicBezTo>
                  <a:cubicBezTo>
                    <a:pt x="0" y="120"/>
                    <a:pt x="0" y="136"/>
                    <a:pt x="17" y="153"/>
                  </a:cubicBezTo>
                  <a:cubicBezTo>
                    <a:pt x="37" y="173"/>
                    <a:pt x="54" y="190"/>
                    <a:pt x="87" y="190"/>
                  </a:cubicBezTo>
                  <a:cubicBezTo>
                    <a:pt x="103" y="190"/>
                    <a:pt x="120" y="190"/>
                    <a:pt x="157" y="173"/>
                  </a:cubicBezTo>
                  <a:cubicBezTo>
                    <a:pt x="157" y="173"/>
                    <a:pt x="173" y="173"/>
                    <a:pt x="173" y="153"/>
                  </a:cubicBezTo>
                  <a:cubicBezTo>
                    <a:pt x="206" y="136"/>
                    <a:pt x="223" y="120"/>
                    <a:pt x="244" y="87"/>
                  </a:cubicBezTo>
                  <a:cubicBezTo>
                    <a:pt x="260" y="33"/>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4922775" y="2269025"/>
              <a:ext cx="6525" cy="4775"/>
            </a:xfrm>
            <a:custGeom>
              <a:avLst/>
              <a:gdLst/>
              <a:ahLst/>
              <a:cxnLst/>
              <a:rect l="l" t="t" r="r" b="b"/>
              <a:pathLst>
                <a:path w="261" h="191" extrusionOk="0">
                  <a:moveTo>
                    <a:pt x="141" y="1"/>
                  </a:moveTo>
                  <a:cubicBezTo>
                    <a:pt x="124" y="1"/>
                    <a:pt x="104" y="1"/>
                    <a:pt x="104" y="17"/>
                  </a:cubicBezTo>
                  <a:cubicBezTo>
                    <a:pt x="71" y="38"/>
                    <a:pt x="38" y="54"/>
                    <a:pt x="38" y="87"/>
                  </a:cubicBezTo>
                  <a:cubicBezTo>
                    <a:pt x="1" y="141"/>
                    <a:pt x="38" y="190"/>
                    <a:pt x="104" y="190"/>
                  </a:cubicBezTo>
                  <a:cubicBezTo>
                    <a:pt x="124" y="190"/>
                    <a:pt x="141" y="190"/>
                    <a:pt x="141" y="174"/>
                  </a:cubicBezTo>
                  <a:lnTo>
                    <a:pt x="174" y="174"/>
                  </a:lnTo>
                  <a:cubicBezTo>
                    <a:pt x="174" y="174"/>
                    <a:pt x="190" y="174"/>
                    <a:pt x="190" y="157"/>
                  </a:cubicBezTo>
                  <a:cubicBezTo>
                    <a:pt x="227" y="141"/>
                    <a:pt x="244" y="120"/>
                    <a:pt x="260" y="87"/>
                  </a:cubicBezTo>
                  <a:cubicBezTo>
                    <a:pt x="260" y="71"/>
                    <a:pt x="260" y="38"/>
                    <a:pt x="244" y="17"/>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4927925" y="2339025"/>
              <a:ext cx="6525" cy="5175"/>
            </a:xfrm>
            <a:custGeom>
              <a:avLst/>
              <a:gdLst/>
              <a:ahLst/>
              <a:cxnLst/>
              <a:rect l="l" t="t" r="r" b="b"/>
              <a:pathLst>
                <a:path w="261" h="207" extrusionOk="0">
                  <a:moveTo>
                    <a:pt x="157" y="0"/>
                  </a:moveTo>
                  <a:cubicBezTo>
                    <a:pt x="125" y="0"/>
                    <a:pt x="87" y="21"/>
                    <a:pt x="71" y="37"/>
                  </a:cubicBezTo>
                  <a:cubicBezTo>
                    <a:pt x="38" y="54"/>
                    <a:pt x="21" y="70"/>
                    <a:pt x="1" y="103"/>
                  </a:cubicBezTo>
                  <a:cubicBezTo>
                    <a:pt x="1" y="140"/>
                    <a:pt x="1" y="157"/>
                    <a:pt x="21" y="173"/>
                  </a:cubicBezTo>
                  <a:cubicBezTo>
                    <a:pt x="38" y="190"/>
                    <a:pt x="54" y="206"/>
                    <a:pt x="87" y="206"/>
                  </a:cubicBezTo>
                  <a:cubicBezTo>
                    <a:pt x="104" y="206"/>
                    <a:pt x="125" y="190"/>
                    <a:pt x="141" y="190"/>
                  </a:cubicBezTo>
                  <a:cubicBezTo>
                    <a:pt x="157" y="190"/>
                    <a:pt x="157" y="173"/>
                    <a:pt x="174" y="173"/>
                  </a:cubicBezTo>
                  <a:cubicBezTo>
                    <a:pt x="207" y="157"/>
                    <a:pt x="228" y="124"/>
                    <a:pt x="228" y="103"/>
                  </a:cubicBezTo>
                  <a:cubicBezTo>
                    <a:pt x="261" y="54"/>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4700750" y="2515175"/>
              <a:ext cx="6125" cy="4750"/>
            </a:xfrm>
            <a:custGeom>
              <a:avLst/>
              <a:gdLst/>
              <a:ahLst/>
              <a:cxnLst/>
              <a:rect l="l" t="t" r="r" b="b"/>
              <a:pathLst>
                <a:path w="245" h="190" extrusionOk="0">
                  <a:moveTo>
                    <a:pt x="158" y="0"/>
                  </a:moveTo>
                  <a:cubicBezTo>
                    <a:pt x="121" y="0"/>
                    <a:pt x="88" y="0"/>
                    <a:pt x="55" y="17"/>
                  </a:cubicBezTo>
                  <a:cubicBezTo>
                    <a:pt x="38" y="50"/>
                    <a:pt x="1" y="66"/>
                    <a:pt x="1" y="103"/>
                  </a:cubicBezTo>
                  <a:cubicBezTo>
                    <a:pt x="17" y="136"/>
                    <a:pt x="55" y="169"/>
                    <a:pt x="71" y="190"/>
                  </a:cubicBezTo>
                  <a:cubicBezTo>
                    <a:pt x="104" y="190"/>
                    <a:pt x="121" y="190"/>
                    <a:pt x="141" y="169"/>
                  </a:cubicBezTo>
                  <a:cubicBezTo>
                    <a:pt x="158" y="169"/>
                    <a:pt x="158" y="169"/>
                    <a:pt x="174" y="153"/>
                  </a:cubicBezTo>
                  <a:cubicBezTo>
                    <a:pt x="191" y="136"/>
                    <a:pt x="224" y="120"/>
                    <a:pt x="224" y="87"/>
                  </a:cubicBezTo>
                  <a:cubicBezTo>
                    <a:pt x="244" y="33"/>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4845475" y="2328300"/>
              <a:ext cx="6525" cy="4925"/>
            </a:xfrm>
            <a:custGeom>
              <a:avLst/>
              <a:gdLst/>
              <a:ahLst/>
              <a:cxnLst/>
              <a:rect l="l" t="t" r="r" b="b"/>
              <a:pathLst>
                <a:path w="261" h="197" extrusionOk="0">
                  <a:moveTo>
                    <a:pt x="157" y="0"/>
                  </a:moveTo>
                  <a:cubicBezTo>
                    <a:pt x="141" y="0"/>
                    <a:pt x="124" y="0"/>
                    <a:pt x="104" y="17"/>
                  </a:cubicBezTo>
                  <a:cubicBezTo>
                    <a:pt x="38" y="37"/>
                    <a:pt x="0" y="103"/>
                    <a:pt x="21" y="140"/>
                  </a:cubicBezTo>
                  <a:cubicBezTo>
                    <a:pt x="33" y="178"/>
                    <a:pt x="64" y="196"/>
                    <a:pt x="109" y="196"/>
                  </a:cubicBezTo>
                  <a:cubicBezTo>
                    <a:pt x="123" y="196"/>
                    <a:pt x="140" y="194"/>
                    <a:pt x="157" y="190"/>
                  </a:cubicBezTo>
                  <a:cubicBezTo>
                    <a:pt x="174" y="173"/>
                    <a:pt x="190" y="157"/>
                    <a:pt x="207" y="157"/>
                  </a:cubicBezTo>
                  <a:cubicBezTo>
                    <a:pt x="244" y="120"/>
                    <a:pt x="260" y="87"/>
                    <a:pt x="244" y="54"/>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4968325" y="2313750"/>
              <a:ext cx="6525" cy="5200"/>
            </a:xfrm>
            <a:custGeom>
              <a:avLst/>
              <a:gdLst/>
              <a:ahLst/>
              <a:cxnLst/>
              <a:rect l="l" t="t" r="r" b="b"/>
              <a:pathLst>
                <a:path w="261" h="208" extrusionOk="0">
                  <a:moveTo>
                    <a:pt x="174" y="1"/>
                  </a:moveTo>
                  <a:cubicBezTo>
                    <a:pt x="158" y="1"/>
                    <a:pt x="121" y="17"/>
                    <a:pt x="88" y="34"/>
                  </a:cubicBezTo>
                  <a:cubicBezTo>
                    <a:pt x="55" y="50"/>
                    <a:pt x="34" y="67"/>
                    <a:pt x="34" y="104"/>
                  </a:cubicBezTo>
                  <a:cubicBezTo>
                    <a:pt x="1" y="153"/>
                    <a:pt x="34" y="207"/>
                    <a:pt x="104" y="207"/>
                  </a:cubicBezTo>
                  <a:cubicBezTo>
                    <a:pt x="121" y="207"/>
                    <a:pt x="137" y="186"/>
                    <a:pt x="174" y="186"/>
                  </a:cubicBezTo>
                  <a:lnTo>
                    <a:pt x="191" y="170"/>
                  </a:lnTo>
                  <a:cubicBezTo>
                    <a:pt x="224" y="153"/>
                    <a:pt x="240" y="120"/>
                    <a:pt x="261" y="104"/>
                  </a:cubicBezTo>
                  <a:cubicBezTo>
                    <a:pt x="261" y="67"/>
                    <a:pt x="261" y="50"/>
                    <a:pt x="240" y="34"/>
                  </a:cubicBezTo>
                  <a:cubicBezTo>
                    <a:pt x="22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4967925" y="2325300"/>
              <a:ext cx="6425" cy="4775"/>
            </a:xfrm>
            <a:custGeom>
              <a:avLst/>
              <a:gdLst/>
              <a:ahLst/>
              <a:cxnLst/>
              <a:rect l="l" t="t" r="r" b="b"/>
              <a:pathLst>
                <a:path w="257" h="191" extrusionOk="0">
                  <a:moveTo>
                    <a:pt x="174" y="1"/>
                  </a:moveTo>
                  <a:cubicBezTo>
                    <a:pt x="104" y="1"/>
                    <a:pt x="33" y="34"/>
                    <a:pt x="17" y="87"/>
                  </a:cubicBezTo>
                  <a:cubicBezTo>
                    <a:pt x="1" y="157"/>
                    <a:pt x="33" y="190"/>
                    <a:pt x="104" y="190"/>
                  </a:cubicBezTo>
                  <a:cubicBezTo>
                    <a:pt x="120" y="190"/>
                    <a:pt x="137" y="190"/>
                    <a:pt x="153" y="174"/>
                  </a:cubicBezTo>
                  <a:cubicBezTo>
                    <a:pt x="174" y="174"/>
                    <a:pt x="174" y="174"/>
                    <a:pt x="190" y="157"/>
                  </a:cubicBezTo>
                  <a:cubicBezTo>
                    <a:pt x="207" y="137"/>
                    <a:pt x="240" y="120"/>
                    <a:pt x="240" y="87"/>
                  </a:cubicBezTo>
                  <a:cubicBezTo>
                    <a:pt x="256" y="71"/>
                    <a:pt x="256"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4974325" y="2291400"/>
              <a:ext cx="6500" cy="5175"/>
            </a:xfrm>
            <a:custGeom>
              <a:avLst/>
              <a:gdLst/>
              <a:ahLst/>
              <a:cxnLst/>
              <a:rect l="l" t="t" r="r" b="b"/>
              <a:pathLst>
                <a:path w="260" h="207" extrusionOk="0">
                  <a:moveTo>
                    <a:pt x="173" y="0"/>
                  </a:moveTo>
                  <a:cubicBezTo>
                    <a:pt x="140" y="0"/>
                    <a:pt x="103" y="17"/>
                    <a:pt x="70" y="33"/>
                  </a:cubicBezTo>
                  <a:cubicBezTo>
                    <a:pt x="54" y="50"/>
                    <a:pt x="37" y="87"/>
                    <a:pt x="21" y="103"/>
                  </a:cubicBezTo>
                  <a:cubicBezTo>
                    <a:pt x="0" y="153"/>
                    <a:pt x="37" y="206"/>
                    <a:pt x="87" y="206"/>
                  </a:cubicBezTo>
                  <a:cubicBezTo>
                    <a:pt x="124" y="206"/>
                    <a:pt x="140" y="190"/>
                    <a:pt x="157" y="190"/>
                  </a:cubicBezTo>
                  <a:cubicBezTo>
                    <a:pt x="173" y="190"/>
                    <a:pt x="173" y="173"/>
                    <a:pt x="190" y="173"/>
                  </a:cubicBezTo>
                  <a:cubicBezTo>
                    <a:pt x="206" y="153"/>
                    <a:pt x="243"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4938250" y="2268625"/>
              <a:ext cx="6500" cy="3925"/>
            </a:xfrm>
            <a:custGeom>
              <a:avLst/>
              <a:gdLst/>
              <a:ahLst/>
              <a:cxnLst/>
              <a:rect l="l" t="t" r="r" b="b"/>
              <a:pathLst>
                <a:path w="260" h="157" extrusionOk="0">
                  <a:moveTo>
                    <a:pt x="260" y="0"/>
                  </a:moveTo>
                  <a:cubicBezTo>
                    <a:pt x="190" y="17"/>
                    <a:pt x="124" y="17"/>
                    <a:pt x="54" y="17"/>
                  </a:cubicBezTo>
                  <a:cubicBezTo>
                    <a:pt x="54" y="17"/>
                    <a:pt x="37" y="33"/>
                    <a:pt x="37" y="54"/>
                  </a:cubicBezTo>
                  <a:cubicBezTo>
                    <a:pt x="0" y="103"/>
                    <a:pt x="37" y="157"/>
                    <a:pt x="103" y="157"/>
                  </a:cubicBezTo>
                  <a:cubicBezTo>
                    <a:pt x="124" y="157"/>
                    <a:pt x="140" y="157"/>
                    <a:pt x="173" y="136"/>
                  </a:cubicBezTo>
                  <a:cubicBezTo>
                    <a:pt x="173" y="136"/>
                    <a:pt x="190" y="136"/>
                    <a:pt x="190" y="120"/>
                  </a:cubicBezTo>
                  <a:cubicBezTo>
                    <a:pt x="227" y="103"/>
                    <a:pt x="243" y="87"/>
                    <a:pt x="260" y="54"/>
                  </a:cubicBezTo>
                  <a:lnTo>
                    <a:pt x="2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4979475" y="2303450"/>
              <a:ext cx="6100" cy="4675"/>
            </a:xfrm>
            <a:custGeom>
              <a:avLst/>
              <a:gdLst/>
              <a:ahLst/>
              <a:cxnLst/>
              <a:rect l="l" t="t" r="r" b="b"/>
              <a:pathLst>
                <a:path w="244" h="187" extrusionOk="0">
                  <a:moveTo>
                    <a:pt x="173" y="1"/>
                  </a:moveTo>
                  <a:cubicBezTo>
                    <a:pt x="140" y="1"/>
                    <a:pt x="103" y="17"/>
                    <a:pt x="70" y="34"/>
                  </a:cubicBezTo>
                  <a:cubicBezTo>
                    <a:pt x="54" y="50"/>
                    <a:pt x="21" y="67"/>
                    <a:pt x="21" y="104"/>
                  </a:cubicBezTo>
                  <a:cubicBezTo>
                    <a:pt x="0" y="153"/>
                    <a:pt x="37" y="186"/>
                    <a:pt x="87" y="186"/>
                  </a:cubicBezTo>
                  <a:lnTo>
                    <a:pt x="157" y="186"/>
                  </a:lnTo>
                  <a:cubicBezTo>
                    <a:pt x="157" y="170"/>
                    <a:pt x="173" y="170"/>
                    <a:pt x="190" y="170"/>
                  </a:cubicBezTo>
                  <a:cubicBezTo>
                    <a:pt x="206" y="153"/>
                    <a:pt x="227" y="137"/>
                    <a:pt x="244" y="104"/>
                  </a:cubicBezTo>
                  <a:lnTo>
                    <a:pt x="244" y="34"/>
                  </a:lnTo>
                  <a:cubicBezTo>
                    <a:pt x="227" y="1"/>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4899175" y="2362200"/>
              <a:ext cx="6925" cy="5175"/>
            </a:xfrm>
            <a:custGeom>
              <a:avLst/>
              <a:gdLst/>
              <a:ahLst/>
              <a:cxnLst/>
              <a:rect l="l" t="t" r="r" b="b"/>
              <a:pathLst>
                <a:path w="277" h="207" extrusionOk="0">
                  <a:moveTo>
                    <a:pt x="174" y="1"/>
                  </a:moveTo>
                  <a:cubicBezTo>
                    <a:pt x="141" y="1"/>
                    <a:pt x="104" y="21"/>
                    <a:pt x="87" y="38"/>
                  </a:cubicBezTo>
                  <a:cubicBezTo>
                    <a:pt x="54" y="54"/>
                    <a:pt x="38" y="87"/>
                    <a:pt x="17" y="104"/>
                  </a:cubicBezTo>
                  <a:cubicBezTo>
                    <a:pt x="1" y="157"/>
                    <a:pt x="38" y="207"/>
                    <a:pt x="104" y="207"/>
                  </a:cubicBezTo>
                  <a:cubicBezTo>
                    <a:pt x="120" y="207"/>
                    <a:pt x="141" y="207"/>
                    <a:pt x="157" y="190"/>
                  </a:cubicBezTo>
                  <a:cubicBezTo>
                    <a:pt x="174" y="190"/>
                    <a:pt x="174" y="174"/>
                    <a:pt x="190" y="174"/>
                  </a:cubicBezTo>
                  <a:cubicBezTo>
                    <a:pt x="223" y="157"/>
                    <a:pt x="244" y="141"/>
                    <a:pt x="244"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
            <p:cNvSpPr/>
            <p:nvPr/>
          </p:nvSpPr>
          <p:spPr>
            <a:xfrm>
              <a:off x="4930500" y="2351325"/>
              <a:ext cx="4375" cy="1925"/>
            </a:xfrm>
            <a:custGeom>
              <a:avLst/>
              <a:gdLst/>
              <a:ahLst/>
              <a:cxnLst/>
              <a:rect l="l" t="t" r="r" b="b"/>
              <a:pathLst>
                <a:path w="175" h="77" extrusionOk="0">
                  <a:moveTo>
                    <a:pt x="142" y="1"/>
                  </a:moveTo>
                  <a:cubicBezTo>
                    <a:pt x="107" y="1"/>
                    <a:pt x="62" y="17"/>
                    <a:pt x="38" y="44"/>
                  </a:cubicBezTo>
                  <a:cubicBezTo>
                    <a:pt x="26" y="56"/>
                    <a:pt x="23" y="68"/>
                    <a:pt x="14" y="74"/>
                  </a:cubicBezTo>
                  <a:lnTo>
                    <a:pt x="14" y="74"/>
                  </a:lnTo>
                  <a:cubicBezTo>
                    <a:pt x="78" y="56"/>
                    <a:pt x="128" y="22"/>
                    <a:pt x="174" y="7"/>
                  </a:cubicBezTo>
                  <a:cubicBezTo>
                    <a:pt x="165" y="3"/>
                    <a:pt x="154" y="1"/>
                    <a:pt x="142" y="1"/>
                  </a:cubicBezTo>
                  <a:close/>
                  <a:moveTo>
                    <a:pt x="14" y="74"/>
                  </a:moveTo>
                  <a:lnTo>
                    <a:pt x="14" y="74"/>
                  </a:lnTo>
                  <a:cubicBezTo>
                    <a:pt x="10" y="75"/>
                    <a:pt x="5" y="76"/>
                    <a:pt x="1" y="77"/>
                  </a:cubicBezTo>
                  <a:cubicBezTo>
                    <a:pt x="7" y="77"/>
                    <a:pt x="11" y="76"/>
                    <a:pt x="14" y="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
            <p:cNvSpPr/>
            <p:nvPr/>
          </p:nvSpPr>
          <p:spPr>
            <a:xfrm>
              <a:off x="4740750" y="2500950"/>
              <a:ext cx="6425" cy="5175"/>
            </a:xfrm>
            <a:custGeom>
              <a:avLst/>
              <a:gdLst/>
              <a:ahLst/>
              <a:cxnLst/>
              <a:rect l="l" t="t" r="r" b="b"/>
              <a:pathLst>
                <a:path w="257" h="207" extrusionOk="0">
                  <a:moveTo>
                    <a:pt x="170" y="0"/>
                  </a:moveTo>
                  <a:cubicBezTo>
                    <a:pt x="104" y="0"/>
                    <a:pt x="34" y="54"/>
                    <a:pt x="17" y="103"/>
                  </a:cubicBezTo>
                  <a:cubicBezTo>
                    <a:pt x="1" y="157"/>
                    <a:pt x="34" y="206"/>
                    <a:pt x="87" y="206"/>
                  </a:cubicBezTo>
                  <a:cubicBezTo>
                    <a:pt x="104" y="206"/>
                    <a:pt x="137" y="190"/>
                    <a:pt x="153" y="190"/>
                  </a:cubicBezTo>
                  <a:cubicBezTo>
                    <a:pt x="153" y="173"/>
                    <a:pt x="170" y="173"/>
                    <a:pt x="190" y="173"/>
                  </a:cubicBezTo>
                  <a:cubicBezTo>
                    <a:pt x="207" y="157"/>
                    <a:pt x="223" y="120"/>
                    <a:pt x="240" y="103"/>
                  </a:cubicBezTo>
                  <a:cubicBezTo>
                    <a:pt x="256" y="70"/>
                    <a:pt x="240" y="54"/>
                    <a:pt x="240" y="37"/>
                  </a:cubicBezTo>
                  <a:cubicBezTo>
                    <a:pt x="223" y="17"/>
                    <a:pt x="19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4849800" y="2501350"/>
              <a:ext cx="3950" cy="4775"/>
            </a:xfrm>
            <a:custGeom>
              <a:avLst/>
              <a:gdLst/>
              <a:ahLst/>
              <a:cxnLst/>
              <a:rect l="l" t="t" r="r" b="b"/>
              <a:pathLst>
                <a:path w="158" h="191" extrusionOk="0">
                  <a:moveTo>
                    <a:pt x="157" y="1"/>
                  </a:moveTo>
                  <a:cubicBezTo>
                    <a:pt x="137" y="1"/>
                    <a:pt x="104" y="1"/>
                    <a:pt x="87" y="21"/>
                  </a:cubicBezTo>
                  <a:cubicBezTo>
                    <a:pt x="54" y="38"/>
                    <a:pt x="34" y="71"/>
                    <a:pt x="17" y="87"/>
                  </a:cubicBezTo>
                  <a:cubicBezTo>
                    <a:pt x="1" y="157"/>
                    <a:pt x="34" y="190"/>
                    <a:pt x="104" y="190"/>
                  </a:cubicBezTo>
                  <a:cubicBezTo>
                    <a:pt x="120" y="124"/>
                    <a:pt x="137" y="7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4839500" y="2513225"/>
              <a:ext cx="6000" cy="4950"/>
            </a:xfrm>
            <a:custGeom>
              <a:avLst/>
              <a:gdLst/>
              <a:ahLst/>
              <a:cxnLst/>
              <a:rect l="l" t="t" r="r" b="b"/>
              <a:pathLst>
                <a:path w="240" h="198" extrusionOk="0">
                  <a:moveTo>
                    <a:pt x="167" y="1"/>
                  </a:moveTo>
                  <a:cubicBezTo>
                    <a:pt x="159" y="1"/>
                    <a:pt x="149" y="2"/>
                    <a:pt x="136" y="8"/>
                  </a:cubicBezTo>
                  <a:cubicBezTo>
                    <a:pt x="103" y="8"/>
                    <a:pt x="70" y="24"/>
                    <a:pt x="54" y="41"/>
                  </a:cubicBezTo>
                  <a:cubicBezTo>
                    <a:pt x="0" y="95"/>
                    <a:pt x="0" y="165"/>
                    <a:pt x="33" y="181"/>
                  </a:cubicBezTo>
                  <a:cubicBezTo>
                    <a:pt x="54" y="198"/>
                    <a:pt x="87" y="198"/>
                    <a:pt x="120" y="198"/>
                  </a:cubicBezTo>
                  <a:cubicBezTo>
                    <a:pt x="136" y="198"/>
                    <a:pt x="136" y="181"/>
                    <a:pt x="157" y="181"/>
                  </a:cubicBezTo>
                  <a:cubicBezTo>
                    <a:pt x="174" y="181"/>
                    <a:pt x="190" y="165"/>
                    <a:pt x="207" y="144"/>
                  </a:cubicBezTo>
                  <a:cubicBezTo>
                    <a:pt x="223" y="128"/>
                    <a:pt x="239" y="95"/>
                    <a:pt x="239" y="78"/>
                  </a:cubicBezTo>
                  <a:cubicBezTo>
                    <a:pt x="239" y="41"/>
                    <a:pt x="239" y="24"/>
                    <a:pt x="207" y="8"/>
                  </a:cubicBezTo>
                  <a:cubicBezTo>
                    <a:pt x="196" y="8"/>
                    <a:pt x="185"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4827425" y="2524125"/>
              <a:ext cx="6525" cy="5175"/>
            </a:xfrm>
            <a:custGeom>
              <a:avLst/>
              <a:gdLst/>
              <a:ahLst/>
              <a:cxnLst/>
              <a:rect l="l" t="t" r="r" b="b"/>
              <a:pathLst>
                <a:path w="261" h="207" extrusionOk="0">
                  <a:moveTo>
                    <a:pt x="174" y="1"/>
                  </a:moveTo>
                  <a:cubicBezTo>
                    <a:pt x="141" y="1"/>
                    <a:pt x="104" y="17"/>
                    <a:pt x="71" y="38"/>
                  </a:cubicBezTo>
                  <a:cubicBezTo>
                    <a:pt x="55" y="54"/>
                    <a:pt x="22" y="71"/>
                    <a:pt x="22" y="104"/>
                  </a:cubicBezTo>
                  <a:cubicBezTo>
                    <a:pt x="1" y="157"/>
                    <a:pt x="38" y="207"/>
                    <a:pt x="88" y="207"/>
                  </a:cubicBezTo>
                  <a:cubicBezTo>
                    <a:pt x="104" y="207"/>
                    <a:pt x="141" y="190"/>
                    <a:pt x="158" y="190"/>
                  </a:cubicBezTo>
                  <a:cubicBezTo>
                    <a:pt x="191" y="174"/>
                    <a:pt x="228" y="141"/>
                    <a:pt x="244" y="104"/>
                  </a:cubicBezTo>
                  <a:cubicBezTo>
                    <a:pt x="261" y="5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4863525" y="2431775"/>
              <a:ext cx="1350" cy="3125"/>
            </a:xfrm>
            <a:custGeom>
              <a:avLst/>
              <a:gdLst/>
              <a:ahLst/>
              <a:cxnLst/>
              <a:rect l="l" t="t" r="r" b="b"/>
              <a:pathLst>
                <a:path w="54" h="125" extrusionOk="0">
                  <a:moveTo>
                    <a:pt x="54" y="1"/>
                  </a:moveTo>
                  <a:lnTo>
                    <a:pt x="54" y="1"/>
                  </a:lnTo>
                  <a:cubicBezTo>
                    <a:pt x="37" y="21"/>
                    <a:pt x="37" y="38"/>
                    <a:pt x="21" y="54"/>
                  </a:cubicBezTo>
                  <a:cubicBezTo>
                    <a:pt x="0" y="87"/>
                    <a:pt x="21" y="104"/>
                    <a:pt x="37" y="124"/>
                  </a:cubicBezTo>
                  <a:cubicBezTo>
                    <a:pt x="37" y="87"/>
                    <a:pt x="54" y="38"/>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4966575" y="2269025"/>
              <a:ext cx="6950" cy="4775"/>
            </a:xfrm>
            <a:custGeom>
              <a:avLst/>
              <a:gdLst/>
              <a:ahLst/>
              <a:cxnLst/>
              <a:rect l="l" t="t" r="r" b="b"/>
              <a:pathLst>
                <a:path w="278" h="191" extrusionOk="0">
                  <a:moveTo>
                    <a:pt x="174" y="1"/>
                  </a:moveTo>
                  <a:cubicBezTo>
                    <a:pt x="141" y="1"/>
                    <a:pt x="125" y="1"/>
                    <a:pt x="87" y="38"/>
                  </a:cubicBezTo>
                  <a:cubicBezTo>
                    <a:pt x="55" y="54"/>
                    <a:pt x="38" y="71"/>
                    <a:pt x="22" y="104"/>
                  </a:cubicBezTo>
                  <a:cubicBezTo>
                    <a:pt x="1" y="157"/>
                    <a:pt x="38" y="190"/>
                    <a:pt x="104" y="190"/>
                  </a:cubicBezTo>
                  <a:lnTo>
                    <a:pt x="158" y="190"/>
                  </a:lnTo>
                  <a:cubicBezTo>
                    <a:pt x="174" y="174"/>
                    <a:pt x="191" y="174"/>
                    <a:pt x="191" y="174"/>
                  </a:cubicBezTo>
                  <a:cubicBezTo>
                    <a:pt x="228" y="141"/>
                    <a:pt x="244" y="120"/>
                    <a:pt x="261" y="104"/>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4842475" y="2478675"/>
              <a:ext cx="6525" cy="5175"/>
            </a:xfrm>
            <a:custGeom>
              <a:avLst/>
              <a:gdLst/>
              <a:ahLst/>
              <a:cxnLst/>
              <a:rect l="l" t="t" r="r" b="b"/>
              <a:pathLst>
                <a:path w="261" h="207" extrusionOk="0">
                  <a:moveTo>
                    <a:pt x="174" y="1"/>
                  </a:moveTo>
                  <a:cubicBezTo>
                    <a:pt x="141" y="1"/>
                    <a:pt x="104" y="17"/>
                    <a:pt x="71" y="34"/>
                  </a:cubicBezTo>
                  <a:cubicBezTo>
                    <a:pt x="55" y="50"/>
                    <a:pt x="38" y="67"/>
                    <a:pt x="17" y="104"/>
                  </a:cubicBezTo>
                  <a:cubicBezTo>
                    <a:pt x="1" y="153"/>
                    <a:pt x="38" y="207"/>
                    <a:pt x="88" y="207"/>
                  </a:cubicBezTo>
                  <a:cubicBezTo>
                    <a:pt x="120" y="207"/>
                    <a:pt x="141" y="186"/>
                    <a:pt x="158" y="186"/>
                  </a:cubicBezTo>
                  <a:cubicBezTo>
                    <a:pt x="174" y="186"/>
                    <a:pt x="174" y="170"/>
                    <a:pt x="191" y="170"/>
                  </a:cubicBezTo>
                  <a:cubicBezTo>
                    <a:pt x="207" y="153"/>
                    <a:pt x="244" y="120"/>
                    <a:pt x="244" y="104"/>
                  </a:cubicBezTo>
                  <a:cubicBezTo>
                    <a:pt x="261" y="50"/>
                    <a:pt x="22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4776425" y="2511225"/>
              <a:ext cx="6400" cy="5225"/>
            </a:xfrm>
            <a:custGeom>
              <a:avLst/>
              <a:gdLst/>
              <a:ahLst/>
              <a:cxnLst/>
              <a:rect l="l" t="t" r="r" b="b"/>
              <a:pathLst>
                <a:path w="256" h="209" extrusionOk="0">
                  <a:moveTo>
                    <a:pt x="167" y="1"/>
                  </a:moveTo>
                  <a:cubicBezTo>
                    <a:pt x="148" y="1"/>
                    <a:pt x="126" y="6"/>
                    <a:pt x="103" y="18"/>
                  </a:cubicBezTo>
                  <a:cubicBezTo>
                    <a:pt x="33" y="55"/>
                    <a:pt x="0" y="104"/>
                    <a:pt x="17" y="158"/>
                  </a:cubicBezTo>
                  <a:cubicBezTo>
                    <a:pt x="27" y="190"/>
                    <a:pt x="52" y="208"/>
                    <a:pt x="87" y="208"/>
                  </a:cubicBezTo>
                  <a:cubicBezTo>
                    <a:pt x="106" y="208"/>
                    <a:pt x="128" y="203"/>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4767350" y="2536600"/>
              <a:ext cx="6925" cy="5175"/>
            </a:xfrm>
            <a:custGeom>
              <a:avLst/>
              <a:gdLst/>
              <a:ahLst/>
              <a:cxnLst/>
              <a:rect l="l" t="t" r="r" b="b"/>
              <a:pathLst>
                <a:path w="277" h="207" extrusionOk="0">
                  <a:moveTo>
                    <a:pt x="174" y="1"/>
                  </a:moveTo>
                  <a:cubicBezTo>
                    <a:pt x="136" y="1"/>
                    <a:pt x="103" y="17"/>
                    <a:pt x="87" y="34"/>
                  </a:cubicBezTo>
                  <a:cubicBezTo>
                    <a:pt x="54" y="54"/>
                    <a:pt x="33" y="87"/>
                    <a:pt x="17" y="104"/>
                  </a:cubicBezTo>
                  <a:cubicBezTo>
                    <a:pt x="0" y="157"/>
                    <a:pt x="33" y="207"/>
                    <a:pt x="103" y="207"/>
                  </a:cubicBezTo>
                  <a:cubicBezTo>
                    <a:pt x="120" y="207"/>
                    <a:pt x="136" y="207"/>
                    <a:pt x="157" y="190"/>
                  </a:cubicBezTo>
                  <a:cubicBezTo>
                    <a:pt x="174" y="190"/>
                    <a:pt x="174" y="174"/>
                    <a:pt x="190" y="174"/>
                  </a:cubicBezTo>
                  <a:cubicBezTo>
                    <a:pt x="223" y="157"/>
                    <a:pt x="239" y="137"/>
                    <a:pt x="239" y="104"/>
                  </a:cubicBezTo>
                  <a:cubicBezTo>
                    <a:pt x="277" y="54"/>
                    <a:pt x="239"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4780650" y="2523725"/>
              <a:ext cx="6500" cy="5175"/>
            </a:xfrm>
            <a:custGeom>
              <a:avLst/>
              <a:gdLst/>
              <a:ahLst/>
              <a:cxnLst/>
              <a:rect l="l" t="t" r="r" b="b"/>
              <a:pathLst>
                <a:path w="260" h="207" extrusionOk="0">
                  <a:moveTo>
                    <a:pt x="173" y="0"/>
                  </a:moveTo>
                  <a:cubicBezTo>
                    <a:pt x="140" y="0"/>
                    <a:pt x="103" y="17"/>
                    <a:pt x="70" y="33"/>
                  </a:cubicBezTo>
                  <a:cubicBezTo>
                    <a:pt x="54" y="54"/>
                    <a:pt x="17" y="70"/>
                    <a:pt x="17" y="103"/>
                  </a:cubicBezTo>
                  <a:cubicBezTo>
                    <a:pt x="0" y="157"/>
                    <a:pt x="17" y="190"/>
                    <a:pt x="70" y="190"/>
                  </a:cubicBezTo>
                  <a:cubicBezTo>
                    <a:pt x="70" y="206"/>
                    <a:pt x="87" y="206"/>
                    <a:pt x="87" y="206"/>
                  </a:cubicBezTo>
                  <a:cubicBezTo>
                    <a:pt x="120" y="206"/>
                    <a:pt x="140" y="190"/>
                    <a:pt x="157" y="190"/>
                  </a:cubicBezTo>
                  <a:cubicBezTo>
                    <a:pt x="190" y="173"/>
                    <a:pt x="206" y="157"/>
                    <a:pt x="223" y="120"/>
                  </a:cubicBezTo>
                  <a:cubicBezTo>
                    <a:pt x="243" y="120"/>
                    <a:pt x="243" y="103"/>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4772500" y="2548675"/>
              <a:ext cx="6525" cy="4750"/>
            </a:xfrm>
            <a:custGeom>
              <a:avLst/>
              <a:gdLst/>
              <a:ahLst/>
              <a:cxnLst/>
              <a:rect l="l" t="t" r="r" b="b"/>
              <a:pathLst>
                <a:path w="261" h="190" extrusionOk="0">
                  <a:moveTo>
                    <a:pt x="174" y="0"/>
                  </a:moveTo>
                  <a:cubicBezTo>
                    <a:pt x="137" y="0"/>
                    <a:pt x="104" y="17"/>
                    <a:pt x="71" y="33"/>
                  </a:cubicBezTo>
                  <a:cubicBezTo>
                    <a:pt x="54" y="49"/>
                    <a:pt x="33" y="66"/>
                    <a:pt x="17" y="103"/>
                  </a:cubicBezTo>
                  <a:cubicBezTo>
                    <a:pt x="0" y="153"/>
                    <a:pt x="33" y="190"/>
                    <a:pt x="87" y="190"/>
                  </a:cubicBezTo>
                  <a:lnTo>
                    <a:pt x="157" y="190"/>
                  </a:lnTo>
                  <a:cubicBezTo>
                    <a:pt x="174" y="169"/>
                    <a:pt x="174" y="169"/>
                    <a:pt x="190" y="169"/>
                  </a:cubicBezTo>
                  <a:cubicBezTo>
                    <a:pt x="207" y="153"/>
                    <a:pt x="240" y="120"/>
                    <a:pt x="240" y="103"/>
                  </a:cubicBezTo>
                  <a:cubicBezTo>
                    <a:pt x="260" y="66"/>
                    <a:pt x="260" y="49"/>
                    <a:pt x="240" y="33"/>
                  </a:cubicBezTo>
                  <a:cubicBezTo>
                    <a:pt x="223" y="17"/>
                    <a:pt x="19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4796525" y="2525150"/>
              <a:ext cx="6100" cy="5075"/>
            </a:xfrm>
            <a:custGeom>
              <a:avLst/>
              <a:gdLst/>
              <a:ahLst/>
              <a:cxnLst/>
              <a:rect l="l" t="t" r="r" b="b"/>
              <a:pathLst>
                <a:path w="244" h="203" extrusionOk="0">
                  <a:moveTo>
                    <a:pt x="173" y="1"/>
                  </a:moveTo>
                  <a:cubicBezTo>
                    <a:pt x="161" y="1"/>
                    <a:pt x="149" y="5"/>
                    <a:pt x="140" y="13"/>
                  </a:cubicBezTo>
                  <a:cubicBezTo>
                    <a:pt x="103" y="13"/>
                    <a:pt x="70" y="30"/>
                    <a:pt x="54" y="46"/>
                  </a:cubicBezTo>
                  <a:cubicBezTo>
                    <a:pt x="0" y="100"/>
                    <a:pt x="0" y="166"/>
                    <a:pt x="37" y="182"/>
                  </a:cubicBezTo>
                  <a:cubicBezTo>
                    <a:pt x="54" y="203"/>
                    <a:pt x="87" y="203"/>
                    <a:pt x="124" y="203"/>
                  </a:cubicBezTo>
                  <a:cubicBezTo>
                    <a:pt x="124" y="203"/>
                    <a:pt x="140" y="182"/>
                    <a:pt x="157" y="182"/>
                  </a:cubicBezTo>
                  <a:cubicBezTo>
                    <a:pt x="173" y="182"/>
                    <a:pt x="190" y="166"/>
                    <a:pt x="206" y="149"/>
                  </a:cubicBezTo>
                  <a:cubicBezTo>
                    <a:pt x="227" y="133"/>
                    <a:pt x="243" y="100"/>
                    <a:pt x="243" y="79"/>
                  </a:cubicBezTo>
                  <a:cubicBezTo>
                    <a:pt x="243" y="46"/>
                    <a:pt x="243" y="30"/>
                    <a:pt x="206" y="13"/>
                  </a:cubicBezTo>
                  <a:cubicBezTo>
                    <a:pt x="198" y="5"/>
                    <a:pt x="18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4790950" y="2546075"/>
              <a:ext cx="6525" cy="4775"/>
            </a:xfrm>
            <a:custGeom>
              <a:avLst/>
              <a:gdLst/>
              <a:ahLst/>
              <a:cxnLst/>
              <a:rect l="l" t="t" r="r" b="b"/>
              <a:pathLst>
                <a:path w="261" h="191" extrusionOk="0">
                  <a:moveTo>
                    <a:pt x="155" y="0"/>
                  </a:moveTo>
                  <a:cubicBezTo>
                    <a:pt x="117" y="0"/>
                    <a:pt x="70" y="18"/>
                    <a:pt x="38" y="50"/>
                  </a:cubicBezTo>
                  <a:cubicBezTo>
                    <a:pt x="17" y="67"/>
                    <a:pt x="0" y="104"/>
                    <a:pt x="0" y="121"/>
                  </a:cubicBezTo>
                  <a:cubicBezTo>
                    <a:pt x="0" y="153"/>
                    <a:pt x="17" y="170"/>
                    <a:pt x="38" y="191"/>
                  </a:cubicBezTo>
                  <a:lnTo>
                    <a:pt x="120" y="191"/>
                  </a:lnTo>
                  <a:cubicBezTo>
                    <a:pt x="120" y="191"/>
                    <a:pt x="141" y="191"/>
                    <a:pt x="141" y="170"/>
                  </a:cubicBezTo>
                  <a:cubicBezTo>
                    <a:pt x="174" y="170"/>
                    <a:pt x="190" y="153"/>
                    <a:pt x="207" y="137"/>
                  </a:cubicBezTo>
                  <a:cubicBezTo>
                    <a:pt x="260" y="104"/>
                    <a:pt x="260" y="34"/>
                    <a:pt x="207" y="17"/>
                  </a:cubicBezTo>
                  <a:cubicBezTo>
                    <a:pt x="195" y="6"/>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4784975" y="2491725"/>
              <a:ext cx="6925" cy="5025"/>
            </a:xfrm>
            <a:custGeom>
              <a:avLst/>
              <a:gdLst/>
              <a:ahLst/>
              <a:cxnLst/>
              <a:rect l="l" t="t" r="r" b="b"/>
              <a:pathLst>
                <a:path w="277" h="201" extrusionOk="0">
                  <a:moveTo>
                    <a:pt x="170" y="1"/>
                  </a:moveTo>
                  <a:cubicBezTo>
                    <a:pt x="134" y="1"/>
                    <a:pt x="91" y="12"/>
                    <a:pt x="70" y="43"/>
                  </a:cubicBezTo>
                  <a:cubicBezTo>
                    <a:pt x="17" y="97"/>
                    <a:pt x="0" y="146"/>
                    <a:pt x="50" y="179"/>
                  </a:cubicBezTo>
                  <a:cubicBezTo>
                    <a:pt x="70" y="200"/>
                    <a:pt x="103" y="200"/>
                    <a:pt x="136" y="200"/>
                  </a:cubicBezTo>
                  <a:cubicBezTo>
                    <a:pt x="136" y="179"/>
                    <a:pt x="153" y="179"/>
                    <a:pt x="174" y="179"/>
                  </a:cubicBezTo>
                  <a:cubicBezTo>
                    <a:pt x="190" y="163"/>
                    <a:pt x="207" y="163"/>
                    <a:pt x="223" y="146"/>
                  </a:cubicBezTo>
                  <a:cubicBezTo>
                    <a:pt x="277" y="97"/>
                    <a:pt x="277" y="43"/>
                    <a:pt x="223" y="10"/>
                  </a:cubicBezTo>
                  <a:cubicBezTo>
                    <a:pt x="211" y="4"/>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4744575" y="2515000"/>
              <a:ext cx="6500" cy="4925"/>
            </a:xfrm>
            <a:custGeom>
              <a:avLst/>
              <a:gdLst/>
              <a:ahLst/>
              <a:cxnLst/>
              <a:rect l="l" t="t" r="r" b="b"/>
              <a:pathLst>
                <a:path w="260" h="197" extrusionOk="0">
                  <a:moveTo>
                    <a:pt x="148" y="1"/>
                  </a:moveTo>
                  <a:cubicBezTo>
                    <a:pt x="133" y="1"/>
                    <a:pt x="118" y="3"/>
                    <a:pt x="103" y="7"/>
                  </a:cubicBezTo>
                  <a:cubicBezTo>
                    <a:pt x="37" y="40"/>
                    <a:pt x="0" y="110"/>
                    <a:pt x="0" y="143"/>
                  </a:cubicBezTo>
                  <a:cubicBezTo>
                    <a:pt x="11" y="177"/>
                    <a:pt x="43" y="196"/>
                    <a:pt x="82" y="196"/>
                  </a:cubicBezTo>
                  <a:cubicBezTo>
                    <a:pt x="105" y="196"/>
                    <a:pt x="131" y="190"/>
                    <a:pt x="157" y="176"/>
                  </a:cubicBezTo>
                  <a:cubicBezTo>
                    <a:pt x="206" y="160"/>
                    <a:pt x="260" y="94"/>
                    <a:pt x="243" y="40"/>
                  </a:cubicBezTo>
                  <a:cubicBezTo>
                    <a:pt x="228" y="16"/>
                    <a:pt x="18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4746725" y="2467450"/>
              <a:ext cx="6925" cy="4750"/>
            </a:xfrm>
            <a:custGeom>
              <a:avLst/>
              <a:gdLst/>
              <a:ahLst/>
              <a:cxnLst/>
              <a:rect l="l" t="t" r="r" b="b"/>
              <a:pathLst>
                <a:path w="277" h="190" extrusionOk="0">
                  <a:moveTo>
                    <a:pt x="174" y="0"/>
                  </a:moveTo>
                  <a:cubicBezTo>
                    <a:pt x="157" y="0"/>
                    <a:pt x="120" y="0"/>
                    <a:pt x="87" y="37"/>
                  </a:cubicBezTo>
                  <a:cubicBezTo>
                    <a:pt x="54" y="54"/>
                    <a:pt x="34" y="70"/>
                    <a:pt x="34" y="103"/>
                  </a:cubicBezTo>
                  <a:cubicBezTo>
                    <a:pt x="1" y="157"/>
                    <a:pt x="34" y="190"/>
                    <a:pt x="104" y="190"/>
                  </a:cubicBezTo>
                  <a:cubicBezTo>
                    <a:pt x="120" y="190"/>
                    <a:pt x="157" y="190"/>
                    <a:pt x="174" y="173"/>
                  </a:cubicBezTo>
                  <a:lnTo>
                    <a:pt x="190" y="173"/>
                  </a:lnTo>
                  <a:cubicBezTo>
                    <a:pt x="223" y="140"/>
                    <a:pt x="240" y="120"/>
                    <a:pt x="261" y="87"/>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4751875" y="2479100"/>
              <a:ext cx="6525" cy="5175"/>
            </a:xfrm>
            <a:custGeom>
              <a:avLst/>
              <a:gdLst/>
              <a:ahLst/>
              <a:cxnLst/>
              <a:rect l="l" t="t" r="r" b="b"/>
              <a:pathLst>
                <a:path w="261" h="207" extrusionOk="0">
                  <a:moveTo>
                    <a:pt x="174" y="0"/>
                  </a:moveTo>
                  <a:cubicBezTo>
                    <a:pt x="137" y="0"/>
                    <a:pt x="120" y="17"/>
                    <a:pt x="87" y="33"/>
                  </a:cubicBezTo>
                  <a:cubicBezTo>
                    <a:pt x="55" y="50"/>
                    <a:pt x="34" y="87"/>
                    <a:pt x="17" y="103"/>
                  </a:cubicBezTo>
                  <a:cubicBezTo>
                    <a:pt x="1" y="153"/>
                    <a:pt x="34" y="206"/>
                    <a:pt x="104" y="206"/>
                  </a:cubicBezTo>
                  <a:cubicBezTo>
                    <a:pt x="120" y="206"/>
                    <a:pt x="137" y="206"/>
                    <a:pt x="174" y="190"/>
                  </a:cubicBezTo>
                  <a:cubicBezTo>
                    <a:pt x="174" y="190"/>
                    <a:pt x="191" y="190"/>
                    <a:pt x="191" y="169"/>
                  </a:cubicBezTo>
                  <a:cubicBezTo>
                    <a:pt x="224" y="153"/>
                    <a:pt x="240" y="136"/>
                    <a:pt x="261" y="103"/>
                  </a:cubicBezTo>
                  <a:cubicBezTo>
                    <a:pt x="261" y="87"/>
                    <a:pt x="261" y="50"/>
                    <a:pt x="240"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4851975" y="2467275"/>
              <a:ext cx="6400" cy="4950"/>
            </a:xfrm>
            <a:custGeom>
              <a:avLst/>
              <a:gdLst/>
              <a:ahLst/>
              <a:cxnLst/>
              <a:rect l="l" t="t" r="r" b="b"/>
              <a:pathLst>
                <a:path w="256" h="198" extrusionOk="0">
                  <a:moveTo>
                    <a:pt x="157" y="1"/>
                  </a:moveTo>
                  <a:cubicBezTo>
                    <a:pt x="140" y="1"/>
                    <a:pt x="122" y="3"/>
                    <a:pt x="103" y="7"/>
                  </a:cubicBezTo>
                  <a:cubicBezTo>
                    <a:pt x="50" y="44"/>
                    <a:pt x="0" y="94"/>
                    <a:pt x="17" y="147"/>
                  </a:cubicBezTo>
                  <a:cubicBezTo>
                    <a:pt x="27" y="179"/>
                    <a:pt x="60" y="197"/>
                    <a:pt x="96" y="197"/>
                  </a:cubicBezTo>
                  <a:cubicBezTo>
                    <a:pt x="115" y="197"/>
                    <a:pt x="135" y="192"/>
                    <a:pt x="153" y="180"/>
                  </a:cubicBezTo>
                  <a:cubicBezTo>
                    <a:pt x="223" y="164"/>
                    <a:pt x="256" y="94"/>
                    <a:pt x="256" y="44"/>
                  </a:cubicBezTo>
                  <a:cubicBezTo>
                    <a:pt x="244" y="17"/>
                    <a:pt x="205"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4801250" y="2535375"/>
              <a:ext cx="6525" cy="5175"/>
            </a:xfrm>
            <a:custGeom>
              <a:avLst/>
              <a:gdLst/>
              <a:ahLst/>
              <a:cxnLst/>
              <a:rect l="l" t="t" r="r" b="b"/>
              <a:pathLst>
                <a:path w="261" h="207" extrusionOk="0">
                  <a:moveTo>
                    <a:pt x="174" y="0"/>
                  </a:moveTo>
                  <a:cubicBezTo>
                    <a:pt x="141" y="0"/>
                    <a:pt x="104" y="17"/>
                    <a:pt x="87" y="33"/>
                  </a:cubicBezTo>
                  <a:cubicBezTo>
                    <a:pt x="54" y="50"/>
                    <a:pt x="38" y="83"/>
                    <a:pt x="17" y="103"/>
                  </a:cubicBezTo>
                  <a:cubicBezTo>
                    <a:pt x="1" y="153"/>
                    <a:pt x="38" y="206"/>
                    <a:pt x="104" y="206"/>
                  </a:cubicBezTo>
                  <a:cubicBezTo>
                    <a:pt x="120" y="206"/>
                    <a:pt x="141" y="186"/>
                    <a:pt x="157" y="186"/>
                  </a:cubicBezTo>
                  <a:cubicBezTo>
                    <a:pt x="174" y="186"/>
                    <a:pt x="190" y="169"/>
                    <a:pt x="190" y="169"/>
                  </a:cubicBezTo>
                  <a:cubicBezTo>
                    <a:pt x="223" y="153"/>
                    <a:pt x="244" y="120"/>
                    <a:pt x="261" y="103"/>
                  </a:cubicBezTo>
                  <a:cubicBezTo>
                    <a:pt x="261" y="66"/>
                    <a:pt x="261" y="50"/>
                    <a:pt x="244"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4754450" y="2502700"/>
              <a:ext cx="6950" cy="5175"/>
            </a:xfrm>
            <a:custGeom>
              <a:avLst/>
              <a:gdLst/>
              <a:ahLst/>
              <a:cxnLst/>
              <a:rect l="l" t="t" r="r" b="b"/>
              <a:pathLst>
                <a:path w="278" h="207" extrusionOk="0">
                  <a:moveTo>
                    <a:pt x="174" y="0"/>
                  </a:moveTo>
                  <a:cubicBezTo>
                    <a:pt x="137" y="0"/>
                    <a:pt x="104" y="17"/>
                    <a:pt x="88" y="33"/>
                  </a:cubicBezTo>
                  <a:cubicBezTo>
                    <a:pt x="55" y="50"/>
                    <a:pt x="34" y="70"/>
                    <a:pt x="17" y="103"/>
                  </a:cubicBezTo>
                  <a:cubicBezTo>
                    <a:pt x="1" y="153"/>
                    <a:pt x="34" y="206"/>
                    <a:pt x="104" y="206"/>
                  </a:cubicBezTo>
                  <a:cubicBezTo>
                    <a:pt x="121" y="206"/>
                    <a:pt x="137" y="190"/>
                    <a:pt x="158" y="190"/>
                  </a:cubicBezTo>
                  <a:cubicBezTo>
                    <a:pt x="174" y="190"/>
                    <a:pt x="174" y="173"/>
                    <a:pt x="191" y="173"/>
                  </a:cubicBezTo>
                  <a:cubicBezTo>
                    <a:pt x="224" y="153"/>
                    <a:pt x="240" y="120"/>
                    <a:pt x="240" y="103"/>
                  </a:cubicBezTo>
                  <a:cubicBezTo>
                    <a:pt x="277" y="50"/>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4759625" y="2514225"/>
              <a:ext cx="6925" cy="4775"/>
            </a:xfrm>
            <a:custGeom>
              <a:avLst/>
              <a:gdLst/>
              <a:ahLst/>
              <a:cxnLst/>
              <a:rect l="l" t="t" r="r" b="b"/>
              <a:pathLst>
                <a:path w="277" h="191" extrusionOk="0">
                  <a:moveTo>
                    <a:pt x="173" y="1"/>
                  </a:moveTo>
                  <a:cubicBezTo>
                    <a:pt x="157" y="1"/>
                    <a:pt x="120" y="1"/>
                    <a:pt x="87" y="38"/>
                  </a:cubicBezTo>
                  <a:cubicBezTo>
                    <a:pt x="54" y="55"/>
                    <a:pt x="33" y="71"/>
                    <a:pt x="33" y="104"/>
                  </a:cubicBezTo>
                  <a:cubicBezTo>
                    <a:pt x="0" y="158"/>
                    <a:pt x="33" y="191"/>
                    <a:pt x="103" y="191"/>
                  </a:cubicBezTo>
                  <a:lnTo>
                    <a:pt x="173" y="191"/>
                  </a:lnTo>
                  <a:cubicBezTo>
                    <a:pt x="173" y="174"/>
                    <a:pt x="190" y="174"/>
                    <a:pt x="190" y="174"/>
                  </a:cubicBezTo>
                  <a:cubicBezTo>
                    <a:pt x="223" y="158"/>
                    <a:pt x="239" y="125"/>
                    <a:pt x="260" y="104"/>
                  </a:cubicBezTo>
                  <a:cubicBezTo>
                    <a:pt x="276" y="38"/>
                    <a:pt x="23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4764350" y="2525700"/>
              <a:ext cx="6425" cy="4950"/>
            </a:xfrm>
            <a:custGeom>
              <a:avLst/>
              <a:gdLst/>
              <a:ahLst/>
              <a:cxnLst/>
              <a:rect l="l" t="t" r="r" b="b"/>
              <a:pathLst>
                <a:path w="257" h="198" extrusionOk="0">
                  <a:moveTo>
                    <a:pt x="168" y="1"/>
                  </a:moveTo>
                  <a:cubicBezTo>
                    <a:pt x="159" y="1"/>
                    <a:pt x="149" y="2"/>
                    <a:pt x="137" y="8"/>
                  </a:cubicBezTo>
                  <a:cubicBezTo>
                    <a:pt x="104" y="8"/>
                    <a:pt x="71" y="24"/>
                    <a:pt x="50" y="57"/>
                  </a:cubicBezTo>
                  <a:cubicBezTo>
                    <a:pt x="1" y="94"/>
                    <a:pt x="1" y="160"/>
                    <a:pt x="34" y="181"/>
                  </a:cubicBezTo>
                  <a:cubicBezTo>
                    <a:pt x="71" y="198"/>
                    <a:pt x="87" y="198"/>
                    <a:pt x="120" y="198"/>
                  </a:cubicBezTo>
                  <a:cubicBezTo>
                    <a:pt x="137" y="198"/>
                    <a:pt x="137" y="198"/>
                    <a:pt x="153" y="181"/>
                  </a:cubicBezTo>
                  <a:cubicBezTo>
                    <a:pt x="174" y="181"/>
                    <a:pt x="190" y="160"/>
                    <a:pt x="207" y="144"/>
                  </a:cubicBezTo>
                  <a:cubicBezTo>
                    <a:pt x="256" y="94"/>
                    <a:pt x="256" y="41"/>
                    <a:pt x="223" y="8"/>
                  </a:cubicBezTo>
                  <a:cubicBezTo>
                    <a:pt x="201" y="8"/>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4836925" y="2467450"/>
              <a:ext cx="6925" cy="4750"/>
            </a:xfrm>
            <a:custGeom>
              <a:avLst/>
              <a:gdLst/>
              <a:ahLst/>
              <a:cxnLst/>
              <a:rect l="l" t="t" r="r" b="b"/>
              <a:pathLst>
                <a:path w="277" h="190" extrusionOk="0">
                  <a:moveTo>
                    <a:pt x="173" y="0"/>
                  </a:moveTo>
                  <a:cubicBezTo>
                    <a:pt x="136" y="0"/>
                    <a:pt x="120" y="0"/>
                    <a:pt x="87" y="17"/>
                  </a:cubicBezTo>
                  <a:cubicBezTo>
                    <a:pt x="54" y="37"/>
                    <a:pt x="33" y="70"/>
                    <a:pt x="17" y="87"/>
                  </a:cubicBezTo>
                  <a:cubicBezTo>
                    <a:pt x="0" y="157"/>
                    <a:pt x="33" y="190"/>
                    <a:pt x="103" y="190"/>
                  </a:cubicBezTo>
                  <a:cubicBezTo>
                    <a:pt x="120" y="190"/>
                    <a:pt x="136" y="190"/>
                    <a:pt x="157" y="173"/>
                  </a:cubicBezTo>
                  <a:cubicBezTo>
                    <a:pt x="173" y="173"/>
                    <a:pt x="190" y="173"/>
                    <a:pt x="190" y="157"/>
                  </a:cubicBezTo>
                  <a:cubicBezTo>
                    <a:pt x="223" y="140"/>
                    <a:pt x="239" y="120"/>
                    <a:pt x="260" y="87"/>
                  </a:cubicBezTo>
                  <a:cubicBezTo>
                    <a:pt x="277" y="37"/>
                    <a:pt x="23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4803825" y="2502525"/>
              <a:ext cx="6525" cy="4950"/>
            </a:xfrm>
            <a:custGeom>
              <a:avLst/>
              <a:gdLst/>
              <a:ahLst/>
              <a:cxnLst/>
              <a:rect l="l" t="t" r="r" b="b"/>
              <a:pathLst>
                <a:path w="261" h="198" extrusionOk="0">
                  <a:moveTo>
                    <a:pt x="194" y="1"/>
                  </a:moveTo>
                  <a:cubicBezTo>
                    <a:pt x="183" y="1"/>
                    <a:pt x="171" y="3"/>
                    <a:pt x="158" y="7"/>
                  </a:cubicBezTo>
                  <a:lnTo>
                    <a:pt x="104" y="7"/>
                  </a:lnTo>
                  <a:cubicBezTo>
                    <a:pt x="38" y="40"/>
                    <a:pt x="1" y="110"/>
                    <a:pt x="17" y="143"/>
                  </a:cubicBezTo>
                  <a:cubicBezTo>
                    <a:pt x="17" y="178"/>
                    <a:pt x="47" y="197"/>
                    <a:pt x="87" y="197"/>
                  </a:cubicBezTo>
                  <a:cubicBezTo>
                    <a:pt x="109" y="197"/>
                    <a:pt x="133" y="192"/>
                    <a:pt x="158" y="180"/>
                  </a:cubicBezTo>
                  <a:cubicBezTo>
                    <a:pt x="174" y="180"/>
                    <a:pt x="191" y="160"/>
                    <a:pt x="207" y="143"/>
                  </a:cubicBezTo>
                  <a:cubicBezTo>
                    <a:pt x="244" y="127"/>
                    <a:pt x="261" y="77"/>
                    <a:pt x="244" y="40"/>
                  </a:cubicBezTo>
                  <a:cubicBezTo>
                    <a:pt x="244" y="16"/>
                    <a:pt x="224"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4832600" y="2490200"/>
              <a:ext cx="6500" cy="4800"/>
            </a:xfrm>
            <a:custGeom>
              <a:avLst/>
              <a:gdLst/>
              <a:ahLst/>
              <a:cxnLst/>
              <a:rect l="l" t="t" r="r" b="b"/>
              <a:pathLst>
                <a:path w="260" h="192" extrusionOk="0">
                  <a:moveTo>
                    <a:pt x="170" y="1"/>
                  </a:moveTo>
                  <a:cubicBezTo>
                    <a:pt x="150" y="1"/>
                    <a:pt x="128" y="6"/>
                    <a:pt x="103" y="18"/>
                  </a:cubicBezTo>
                  <a:cubicBezTo>
                    <a:pt x="37" y="34"/>
                    <a:pt x="0" y="104"/>
                    <a:pt x="21" y="137"/>
                  </a:cubicBezTo>
                  <a:cubicBezTo>
                    <a:pt x="21" y="172"/>
                    <a:pt x="49" y="191"/>
                    <a:pt x="88" y="191"/>
                  </a:cubicBezTo>
                  <a:cubicBezTo>
                    <a:pt x="108" y="191"/>
                    <a:pt x="132" y="186"/>
                    <a:pt x="157" y="174"/>
                  </a:cubicBezTo>
                  <a:cubicBezTo>
                    <a:pt x="227" y="158"/>
                    <a:pt x="260" y="88"/>
                    <a:pt x="243" y="55"/>
                  </a:cubicBezTo>
                  <a:cubicBezTo>
                    <a:pt x="233" y="20"/>
                    <a:pt x="20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4842900" y="2418900"/>
              <a:ext cx="6525" cy="4750"/>
            </a:xfrm>
            <a:custGeom>
              <a:avLst/>
              <a:gdLst/>
              <a:ahLst/>
              <a:cxnLst/>
              <a:rect l="l" t="t" r="r" b="b"/>
              <a:pathLst>
                <a:path w="261" h="190" extrusionOk="0">
                  <a:moveTo>
                    <a:pt x="157" y="0"/>
                  </a:moveTo>
                  <a:cubicBezTo>
                    <a:pt x="141" y="0"/>
                    <a:pt x="103" y="21"/>
                    <a:pt x="71" y="37"/>
                  </a:cubicBezTo>
                  <a:cubicBezTo>
                    <a:pt x="38" y="54"/>
                    <a:pt x="21" y="70"/>
                    <a:pt x="21" y="103"/>
                  </a:cubicBezTo>
                  <a:cubicBezTo>
                    <a:pt x="0" y="140"/>
                    <a:pt x="21" y="190"/>
                    <a:pt x="71" y="190"/>
                  </a:cubicBezTo>
                  <a:lnTo>
                    <a:pt x="157" y="190"/>
                  </a:lnTo>
                  <a:cubicBezTo>
                    <a:pt x="174" y="173"/>
                    <a:pt x="207" y="157"/>
                    <a:pt x="227" y="124"/>
                  </a:cubicBezTo>
                  <a:lnTo>
                    <a:pt x="244" y="103"/>
                  </a:lnTo>
                  <a:cubicBezTo>
                    <a:pt x="260" y="37"/>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4832175" y="2502275"/>
              <a:ext cx="6525" cy="5175"/>
            </a:xfrm>
            <a:custGeom>
              <a:avLst/>
              <a:gdLst/>
              <a:ahLst/>
              <a:cxnLst/>
              <a:rect l="l" t="t" r="r" b="b"/>
              <a:pathLst>
                <a:path w="261" h="207" extrusionOk="0">
                  <a:moveTo>
                    <a:pt x="157" y="1"/>
                  </a:moveTo>
                  <a:cubicBezTo>
                    <a:pt x="141" y="1"/>
                    <a:pt x="104" y="17"/>
                    <a:pt x="71" y="34"/>
                  </a:cubicBezTo>
                  <a:cubicBezTo>
                    <a:pt x="38" y="50"/>
                    <a:pt x="17" y="87"/>
                    <a:pt x="17" y="104"/>
                  </a:cubicBezTo>
                  <a:cubicBezTo>
                    <a:pt x="1" y="137"/>
                    <a:pt x="1" y="170"/>
                    <a:pt x="38" y="190"/>
                  </a:cubicBezTo>
                  <a:cubicBezTo>
                    <a:pt x="38" y="190"/>
                    <a:pt x="71" y="207"/>
                    <a:pt x="87" y="207"/>
                  </a:cubicBezTo>
                  <a:cubicBezTo>
                    <a:pt x="104" y="207"/>
                    <a:pt x="141" y="190"/>
                    <a:pt x="157" y="190"/>
                  </a:cubicBezTo>
                  <a:cubicBezTo>
                    <a:pt x="190" y="170"/>
                    <a:pt x="223" y="137"/>
                    <a:pt x="244" y="104"/>
                  </a:cubicBezTo>
                  <a:lnTo>
                    <a:pt x="244" y="87"/>
                  </a:ln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4846825" y="2490225"/>
              <a:ext cx="6400" cy="4950"/>
            </a:xfrm>
            <a:custGeom>
              <a:avLst/>
              <a:gdLst/>
              <a:ahLst/>
              <a:cxnLst/>
              <a:rect l="l" t="t" r="r" b="b"/>
              <a:pathLst>
                <a:path w="256" h="198" extrusionOk="0">
                  <a:moveTo>
                    <a:pt x="136" y="0"/>
                  </a:moveTo>
                  <a:cubicBezTo>
                    <a:pt x="103" y="17"/>
                    <a:pt x="70" y="33"/>
                    <a:pt x="50" y="54"/>
                  </a:cubicBezTo>
                  <a:cubicBezTo>
                    <a:pt x="0" y="103"/>
                    <a:pt x="0" y="157"/>
                    <a:pt x="50" y="190"/>
                  </a:cubicBezTo>
                  <a:cubicBezTo>
                    <a:pt x="63" y="190"/>
                    <a:pt x="83" y="197"/>
                    <a:pt x="99" y="197"/>
                  </a:cubicBezTo>
                  <a:cubicBezTo>
                    <a:pt x="107" y="197"/>
                    <a:pt x="114" y="195"/>
                    <a:pt x="120" y="190"/>
                  </a:cubicBezTo>
                  <a:lnTo>
                    <a:pt x="153" y="190"/>
                  </a:lnTo>
                  <a:cubicBezTo>
                    <a:pt x="173" y="173"/>
                    <a:pt x="190" y="157"/>
                    <a:pt x="206" y="157"/>
                  </a:cubicBezTo>
                  <a:cubicBezTo>
                    <a:pt x="256" y="103"/>
                    <a:pt x="256" y="33"/>
                    <a:pt x="223" y="17"/>
                  </a:cubicBezTo>
                  <a:cubicBezTo>
                    <a:pt x="206" y="0"/>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4845475" y="2430950"/>
              <a:ext cx="6525" cy="5175"/>
            </a:xfrm>
            <a:custGeom>
              <a:avLst/>
              <a:gdLst/>
              <a:ahLst/>
              <a:cxnLst/>
              <a:rect l="l" t="t" r="r" b="b"/>
              <a:pathLst>
                <a:path w="261" h="207" extrusionOk="0">
                  <a:moveTo>
                    <a:pt x="157" y="1"/>
                  </a:moveTo>
                  <a:cubicBezTo>
                    <a:pt x="124" y="1"/>
                    <a:pt x="87" y="17"/>
                    <a:pt x="71" y="34"/>
                  </a:cubicBezTo>
                  <a:cubicBezTo>
                    <a:pt x="38" y="54"/>
                    <a:pt x="21" y="87"/>
                    <a:pt x="0" y="104"/>
                  </a:cubicBezTo>
                  <a:cubicBezTo>
                    <a:pt x="0" y="137"/>
                    <a:pt x="0" y="157"/>
                    <a:pt x="21" y="174"/>
                  </a:cubicBezTo>
                  <a:cubicBezTo>
                    <a:pt x="38" y="190"/>
                    <a:pt x="54" y="207"/>
                    <a:pt x="87" y="207"/>
                  </a:cubicBezTo>
                  <a:cubicBezTo>
                    <a:pt x="104" y="207"/>
                    <a:pt x="124" y="207"/>
                    <a:pt x="141" y="190"/>
                  </a:cubicBezTo>
                  <a:cubicBezTo>
                    <a:pt x="157" y="190"/>
                    <a:pt x="174" y="174"/>
                    <a:pt x="174" y="174"/>
                  </a:cubicBezTo>
                  <a:cubicBezTo>
                    <a:pt x="207" y="157"/>
                    <a:pt x="227" y="137"/>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4839075" y="2455250"/>
              <a:ext cx="6950" cy="4900"/>
            </a:xfrm>
            <a:custGeom>
              <a:avLst/>
              <a:gdLst/>
              <a:ahLst/>
              <a:cxnLst/>
              <a:rect l="l" t="t" r="r" b="b"/>
              <a:pathLst>
                <a:path w="278" h="196" extrusionOk="0">
                  <a:moveTo>
                    <a:pt x="172" y="1"/>
                  </a:moveTo>
                  <a:cubicBezTo>
                    <a:pt x="161" y="1"/>
                    <a:pt x="149" y="3"/>
                    <a:pt x="137" y="10"/>
                  </a:cubicBezTo>
                  <a:cubicBezTo>
                    <a:pt x="104" y="10"/>
                    <a:pt x="87" y="26"/>
                    <a:pt x="50" y="59"/>
                  </a:cubicBezTo>
                  <a:cubicBezTo>
                    <a:pt x="1" y="92"/>
                    <a:pt x="1" y="162"/>
                    <a:pt x="50" y="179"/>
                  </a:cubicBezTo>
                  <a:cubicBezTo>
                    <a:pt x="71" y="195"/>
                    <a:pt x="104" y="195"/>
                    <a:pt x="120" y="195"/>
                  </a:cubicBezTo>
                  <a:cubicBezTo>
                    <a:pt x="137" y="195"/>
                    <a:pt x="153" y="195"/>
                    <a:pt x="153" y="179"/>
                  </a:cubicBezTo>
                  <a:cubicBezTo>
                    <a:pt x="174" y="179"/>
                    <a:pt x="207" y="162"/>
                    <a:pt x="207" y="146"/>
                  </a:cubicBezTo>
                  <a:cubicBezTo>
                    <a:pt x="256" y="92"/>
                    <a:pt x="277" y="43"/>
                    <a:pt x="224" y="10"/>
                  </a:cubicBezTo>
                  <a:cubicBezTo>
                    <a:pt x="213"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4813725" y="2536600"/>
              <a:ext cx="6525" cy="4925"/>
            </a:xfrm>
            <a:custGeom>
              <a:avLst/>
              <a:gdLst/>
              <a:ahLst/>
              <a:cxnLst/>
              <a:rect l="l" t="t" r="r" b="b"/>
              <a:pathLst>
                <a:path w="261" h="197" extrusionOk="0">
                  <a:moveTo>
                    <a:pt x="157" y="1"/>
                  </a:moveTo>
                  <a:cubicBezTo>
                    <a:pt x="137" y="1"/>
                    <a:pt x="120" y="1"/>
                    <a:pt x="104" y="17"/>
                  </a:cubicBezTo>
                  <a:cubicBezTo>
                    <a:pt x="34" y="34"/>
                    <a:pt x="1" y="104"/>
                    <a:pt x="17" y="157"/>
                  </a:cubicBezTo>
                  <a:cubicBezTo>
                    <a:pt x="29" y="181"/>
                    <a:pt x="61" y="197"/>
                    <a:pt x="105" y="197"/>
                  </a:cubicBezTo>
                  <a:cubicBezTo>
                    <a:pt x="121" y="197"/>
                    <a:pt x="139" y="195"/>
                    <a:pt x="157" y="190"/>
                  </a:cubicBezTo>
                  <a:cubicBezTo>
                    <a:pt x="174" y="174"/>
                    <a:pt x="190" y="157"/>
                    <a:pt x="207" y="157"/>
                  </a:cubicBezTo>
                  <a:cubicBezTo>
                    <a:pt x="240" y="120"/>
                    <a:pt x="260" y="87"/>
                    <a:pt x="240" y="54"/>
                  </a:cubicBezTo>
                  <a:cubicBezTo>
                    <a:pt x="240"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4827025" y="2479475"/>
              <a:ext cx="6525" cy="4950"/>
            </a:xfrm>
            <a:custGeom>
              <a:avLst/>
              <a:gdLst/>
              <a:ahLst/>
              <a:cxnLst/>
              <a:rect l="l" t="t" r="r" b="b"/>
              <a:pathLst>
                <a:path w="261" h="198" extrusionOk="0">
                  <a:moveTo>
                    <a:pt x="170" y="1"/>
                  </a:moveTo>
                  <a:cubicBezTo>
                    <a:pt x="151" y="1"/>
                    <a:pt x="128" y="6"/>
                    <a:pt x="104" y="18"/>
                  </a:cubicBezTo>
                  <a:cubicBezTo>
                    <a:pt x="38" y="35"/>
                    <a:pt x="1" y="105"/>
                    <a:pt x="17" y="154"/>
                  </a:cubicBezTo>
                  <a:cubicBezTo>
                    <a:pt x="17" y="181"/>
                    <a:pt x="55" y="198"/>
                    <a:pt x="103" y="198"/>
                  </a:cubicBezTo>
                  <a:cubicBezTo>
                    <a:pt x="120" y="198"/>
                    <a:pt x="139" y="196"/>
                    <a:pt x="157" y="191"/>
                  </a:cubicBezTo>
                  <a:cubicBezTo>
                    <a:pt x="223" y="154"/>
                    <a:pt x="260" y="105"/>
                    <a:pt x="244" y="51"/>
                  </a:cubicBezTo>
                  <a:cubicBezTo>
                    <a:pt x="230"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4808975" y="2514375"/>
              <a:ext cx="6525" cy="5100"/>
            </a:xfrm>
            <a:custGeom>
              <a:avLst/>
              <a:gdLst/>
              <a:ahLst/>
              <a:cxnLst/>
              <a:rect l="l" t="t" r="r" b="b"/>
              <a:pathLst>
                <a:path w="261" h="204" extrusionOk="0">
                  <a:moveTo>
                    <a:pt x="163" y="0"/>
                  </a:moveTo>
                  <a:cubicBezTo>
                    <a:pt x="144" y="0"/>
                    <a:pt x="123" y="5"/>
                    <a:pt x="104" y="16"/>
                  </a:cubicBezTo>
                  <a:cubicBezTo>
                    <a:pt x="55" y="32"/>
                    <a:pt x="17" y="65"/>
                    <a:pt x="1" y="119"/>
                  </a:cubicBezTo>
                  <a:lnTo>
                    <a:pt x="1" y="152"/>
                  </a:lnTo>
                  <a:cubicBezTo>
                    <a:pt x="12" y="184"/>
                    <a:pt x="45" y="204"/>
                    <a:pt x="81" y="204"/>
                  </a:cubicBezTo>
                  <a:cubicBezTo>
                    <a:pt x="101" y="204"/>
                    <a:pt x="122" y="198"/>
                    <a:pt x="141" y="185"/>
                  </a:cubicBezTo>
                  <a:cubicBezTo>
                    <a:pt x="207" y="168"/>
                    <a:pt x="261" y="98"/>
                    <a:pt x="244" y="49"/>
                  </a:cubicBezTo>
                  <a:cubicBezTo>
                    <a:pt x="244" y="32"/>
                    <a:pt x="224" y="32"/>
                    <a:pt x="207" y="16"/>
                  </a:cubicBezTo>
                  <a:cubicBezTo>
                    <a:pt x="199"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4810325" y="2524125"/>
              <a:ext cx="6425" cy="5200"/>
            </a:xfrm>
            <a:custGeom>
              <a:avLst/>
              <a:gdLst/>
              <a:ahLst/>
              <a:cxnLst/>
              <a:rect l="l" t="t" r="r" b="b"/>
              <a:pathLst>
                <a:path w="257" h="208" extrusionOk="0">
                  <a:moveTo>
                    <a:pt x="153" y="1"/>
                  </a:moveTo>
                  <a:cubicBezTo>
                    <a:pt x="137" y="17"/>
                    <a:pt x="120" y="17"/>
                    <a:pt x="104" y="17"/>
                  </a:cubicBezTo>
                  <a:cubicBezTo>
                    <a:pt x="34" y="54"/>
                    <a:pt x="1" y="104"/>
                    <a:pt x="17" y="157"/>
                  </a:cubicBezTo>
                  <a:cubicBezTo>
                    <a:pt x="17" y="189"/>
                    <a:pt x="46" y="208"/>
                    <a:pt x="85" y="208"/>
                  </a:cubicBezTo>
                  <a:cubicBezTo>
                    <a:pt x="106" y="208"/>
                    <a:pt x="130" y="202"/>
                    <a:pt x="153" y="190"/>
                  </a:cubicBezTo>
                  <a:cubicBezTo>
                    <a:pt x="170" y="190"/>
                    <a:pt x="190" y="174"/>
                    <a:pt x="207" y="157"/>
                  </a:cubicBezTo>
                  <a:cubicBezTo>
                    <a:pt x="240" y="141"/>
                    <a:pt x="256" y="87"/>
                    <a:pt x="240" y="54"/>
                  </a:cubicBezTo>
                  <a:cubicBezTo>
                    <a:pt x="240" y="17"/>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4818875" y="2502100"/>
              <a:ext cx="6525" cy="4950"/>
            </a:xfrm>
            <a:custGeom>
              <a:avLst/>
              <a:gdLst/>
              <a:ahLst/>
              <a:cxnLst/>
              <a:rect l="l" t="t" r="r" b="b"/>
              <a:pathLst>
                <a:path w="261" h="198" extrusionOk="0">
                  <a:moveTo>
                    <a:pt x="172" y="0"/>
                  </a:moveTo>
                  <a:cubicBezTo>
                    <a:pt x="161" y="0"/>
                    <a:pt x="149" y="2"/>
                    <a:pt x="137" y="8"/>
                  </a:cubicBezTo>
                  <a:cubicBezTo>
                    <a:pt x="120" y="8"/>
                    <a:pt x="87" y="24"/>
                    <a:pt x="54" y="41"/>
                  </a:cubicBezTo>
                  <a:cubicBezTo>
                    <a:pt x="17" y="94"/>
                    <a:pt x="1" y="160"/>
                    <a:pt x="54" y="177"/>
                  </a:cubicBezTo>
                  <a:cubicBezTo>
                    <a:pt x="71" y="197"/>
                    <a:pt x="104" y="197"/>
                    <a:pt x="137" y="197"/>
                  </a:cubicBezTo>
                  <a:cubicBezTo>
                    <a:pt x="137" y="197"/>
                    <a:pt x="157" y="177"/>
                    <a:pt x="174" y="177"/>
                  </a:cubicBezTo>
                  <a:cubicBezTo>
                    <a:pt x="190" y="177"/>
                    <a:pt x="207" y="160"/>
                    <a:pt x="223" y="144"/>
                  </a:cubicBezTo>
                  <a:cubicBezTo>
                    <a:pt x="240" y="127"/>
                    <a:pt x="261" y="94"/>
                    <a:pt x="261" y="74"/>
                  </a:cubicBezTo>
                  <a:cubicBezTo>
                    <a:pt x="261" y="41"/>
                    <a:pt x="240" y="24"/>
                    <a:pt x="223" y="8"/>
                  </a:cubicBezTo>
                  <a:cubicBezTo>
                    <a:pt x="212" y="8"/>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4824025" y="2513400"/>
              <a:ext cx="6525" cy="4775"/>
            </a:xfrm>
            <a:custGeom>
              <a:avLst/>
              <a:gdLst/>
              <a:ahLst/>
              <a:cxnLst/>
              <a:rect l="l" t="t" r="r" b="b"/>
              <a:pathLst>
                <a:path w="261" h="191" extrusionOk="0">
                  <a:moveTo>
                    <a:pt x="158" y="1"/>
                  </a:moveTo>
                  <a:cubicBezTo>
                    <a:pt x="137" y="1"/>
                    <a:pt x="104" y="17"/>
                    <a:pt x="71" y="34"/>
                  </a:cubicBezTo>
                  <a:cubicBezTo>
                    <a:pt x="55" y="55"/>
                    <a:pt x="17" y="71"/>
                    <a:pt x="17" y="104"/>
                  </a:cubicBezTo>
                  <a:cubicBezTo>
                    <a:pt x="1" y="121"/>
                    <a:pt x="1" y="158"/>
                    <a:pt x="17" y="174"/>
                  </a:cubicBezTo>
                  <a:cubicBezTo>
                    <a:pt x="34" y="191"/>
                    <a:pt x="55" y="191"/>
                    <a:pt x="88" y="191"/>
                  </a:cubicBezTo>
                  <a:lnTo>
                    <a:pt x="158" y="191"/>
                  </a:lnTo>
                  <a:cubicBezTo>
                    <a:pt x="158" y="174"/>
                    <a:pt x="174" y="174"/>
                    <a:pt x="174" y="174"/>
                  </a:cubicBezTo>
                  <a:cubicBezTo>
                    <a:pt x="207" y="158"/>
                    <a:pt x="224" y="121"/>
                    <a:pt x="240" y="104"/>
                  </a:cubicBezTo>
                  <a:cubicBezTo>
                    <a:pt x="261" y="34"/>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4971325" y="2280500"/>
              <a:ext cx="6525" cy="4950"/>
            </a:xfrm>
            <a:custGeom>
              <a:avLst/>
              <a:gdLst/>
              <a:ahLst/>
              <a:cxnLst/>
              <a:rect l="l" t="t" r="r" b="b"/>
              <a:pathLst>
                <a:path w="261" h="198" extrusionOk="0">
                  <a:moveTo>
                    <a:pt x="162" y="0"/>
                  </a:moveTo>
                  <a:cubicBezTo>
                    <a:pt x="154" y="0"/>
                    <a:pt x="146" y="2"/>
                    <a:pt x="141" y="7"/>
                  </a:cubicBezTo>
                  <a:cubicBezTo>
                    <a:pt x="104" y="7"/>
                    <a:pt x="71" y="24"/>
                    <a:pt x="54" y="57"/>
                  </a:cubicBezTo>
                  <a:cubicBezTo>
                    <a:pt x="1" y="94"/>
                    <a:pt x="1" y="160"/>
                    <a:pt x="38" y="177"/>
                  </a:cubicBezTo>
                  <a:cubicBezTo>
                    <a:pt x="54" y="197"/>
                    <a:pt x="87" y="197"/>
                    <a:pt x="120" y="197"/>
                  </a:cubicBezTo>
                  <a:cubicBezTo>
                    <a:pt x="141" y="197"/>
                    <a:pt x="141" y="197"/>
                    <a:pt x="157" y="177"/>
                  </a:cubicBezTo>
                  <a:cubicBezTo>
                    <a:pt x="174" y="177"/>
                    <a:pt x="190" y="160"/>
                    <a:pt x="207" y="144"/>
                  </a:cubicBezTo>
                  <a:cubicBezTo>
                    <a:pt x="260" y="94"/>
                    <a:pt x="260" y="40"/>
                    <a:pt x="207" y="7"/>
                  </a:cubicBezTo>
                  <a:cubicBezTo>
                    <a:pt x="196" y="7"/>
                    <a:pt x="177"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4589950" y="2354500"/>
              <a:ext cx="6525" cy="4900"/>
            </a:xfrm>
            <a:custGeom>
              <a:avLst/>
              <a:gdLst/>
              <a:ahLst/>
              <a:cxnLst/>
              <a:rect l="l" t="t" r="r" b="b"/>
              <a:pathLst>
                <a:path w="261" h="196" extrusionOk="0">
                  <a:moveTo>
                    <a:pt x="178" y="0"/>
                  </a:moveTo>
                  <a:cubicBezTo>
                    <a:pt x="155" y="0"/>
                    <a:pt x="130" y="6"/>
                    <a:pt x="104" y="20"/>
                  </a:cubicBezTo>
                  <a:cubicBezTo>
                    <a:pt x="54" y="37"/>
                    <a:pt x="1" y="103"/>
                    <a:pt x="17" y="156"/>
                  </a:cubicBezTo>
                  <a:cubicBezTo>
                    <a:pt x="32" y="180"/>
                    <a:pt x="72" y="196"/>
                    <a:pt x="113" y="196"/>
                  </a:cubicBezTo>
                  <a:cubicBezTo>
                    <a:pt x="128" y="196"/>
                    <a:pt x="143" y="194"/>
                    <a:pt x="157" y="189"/>
                  </a:cubicBezTo>
                  <a:cubicBezTo>
                    <a:pt x="223" y="156"/>
                    <a:pt x="261" y="86"/>
                    <a:pt x="261" y="53"/>
                  </a:cubicBezTo>
                  <a:cubicBezTo>
                    <a:pt x="250" y="19"/>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4592525" y="2364775"/>
              <a:ext cx="6525" cy="5075"/>
            </a:xfrm>
            <a:custGeom>
              <a:avLst/>
              <a:gdLst/>
              <a:ahLst/>
              <a:cxnLst/>
              <a:rect l="l" t="t" r="r" b="b"/>
              <a:pathLst>
                <a:path w="261" h="203" extrusionOk="0">
                  <a:moveTo>
                    <a:pt x="141" y="1"/>
                  </a:moveTo>
                  <a:cubicBezTo>
                    <a:pt x="104" y="21"/>
                    <a:pt x="87" y="38"/>
                    <a:pt x="54" y="54"/>
                  </a:cubicBezTo>
                  <a:cubicBezTo>
                    <a:pt x="1" y="104"/>
                    <a:pt x="1" y="157"/>
                    <a:pt x="54" y="190"/>
                  </a:cubicBezTo>
                  <a:cubicBezTo>
                    <a:pt x="63" y="199"/>
                    <a:pt x="75" y="203"/>
                    <a:pt x="90" y="203"/>
                  </a:cubicBezTo>
                  <a:cubicBezTo>
                    <a:pt x="105" y="203"/>
                    <a:pt x="123" y="199"/>
                    <a:pt x="141" y="190"/>
                  </a:cubicBezTo>
                  <a:lnTo>
                    <a:pt x="158" y="190"/>
                  </a:lnTo>
                  <a:cubicBezTo>
                    <a:pt x="191" y="174"/>
                    <a:pt x="207" y="174"/>
                    <a:pt x="224" y="157"/>
                  </a:cubicBezTo>
                  <a:cubicBezTo>
                    <a:pt x="244" y="124"/>
                    <a:pt x="261" y="104"/>
                    <a:pt x="261" y="71"/>
                  </a:cubicBezTo>
                  <a:cubicBezTo>
                    <a:pt x="261" y="54"/>
                    <a:pt x="244" y="38"/>
                    <a:pt x="224" y="21"/>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4587800" y="2340275"/>
              <a:ext cx="6450" cy="4850"/>
            </a:xfrm>
            <a:custGeom>
              <a:avLst/>
              <a:gdLst/>
              <a:ahLst/>
              <a:cxnLst/>
              <a:rect l="l" t="t" r="r" b="b"/>
              <a:pathLst>
                <a:path w="258" h="194" extrusionOk="0">
                  <a:moveTo>
                    <a:pt x="194" y="0"/>
                  </a:moveTo>
                  <a:cubicBezTo>
                    <a:pt x="187" y="0"/>
                    <a:pt x="181" y="1"/>
                    <a:pt x="173" y="4"/>
                  </a:cubicBezTo>
                  <a:cubicBezTo>
                    <a:pt x="140" y="4"/>
                    <a:pt x="103" y="4"/>
                    <a:pt x="70" y="20"/>
                  </a:cubicBezTo>
                  <a:cubicBezTo>
                    <a:pt x="54" y="37"/>
                    <a:pt x="37" y="74"/>
                    <a:pt x="21" y="90"/>
                  </a:cubicBezTo>
                  <a:cubicBezTo>
                    <a:pt x="0" y="140"/>
                    <a:pt x="37" y="193"/>
                    <a:pt x="87" y="193"/>
                  </a:cubicBezTo>
                  <a:cubicBezTo>
                    <a:pt x="124" y="193"/>
                    <a:pt x="140" y="193"/>
                    <a:pt x="157" y="177"/>
                  </a:cubicBezTo>
                  <a:cubicBezTo>
                    <a:pt x="173" y="177"/>
                    <a:pt x="173" y="177"/>
                    <a:pt x="190" y="156"/>
                  </a:cubicBezTo>
                  <a:cubicBezTo>
                    <a:pt x="206" y="140"/>
                    <a:pt x="243" y="123"/>
                    <a:pt x="243" y="90"/>
                  </a:cubicBezTo>
                  <a:cubicBezTo>
                    <a:pt x="258" y="44"/>
                    <a:pt x="23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4577475" y="2365300"/>
              <a:ext cx="6525" cy="5150"/>
            </a:xfrm>
            <a:custGeom>
              <a:avLst/>
              <a:gdLst/>
              <a:ahLst/>
              <a:cxnLst/>
              <a:rect l="l" t="t" r="r" b="b"/>
              <a:pathLst>
                <a:path w="261" h="206" extrusionOk="0">
                  <a:moveTo>
                    <a:pt x="158" y="0"/>
                  </a:moveTo>
                  <a:cubicBezTo>
                    <a:pt x="141" y="0"/>
                    <a:pt x="125" y="17"/>
                    <a:pt x="104" y="17"/>
                  </a:cubicBezTo>
                  <a:cubicBezTo>
                    <a:pt x="38" y="50"/>
                    <a:pt x="1" y="103"/>
                    <a:pt x="1" y="153"/>
                  </a:cubicBezTo>
                  <a:cubicBezTo>
                    <a:pt x="14" y="187"/>
                    <a:pt x="45" y="206"/>
                    <a:pt x="84" y="206"/>
                  </a:cubicBezTo>
                  <a:cubicBezTo>
                    <a:pt x="107" y="206"/>
                    <a:pt x="132" y="200"/>
                    <a:pt x="158" y="186"/>
                  </a:cubicBezTo>
                  <a:cubicBezTo>
                    <a:pt x="174" y="169"/>
                    <a:pt x="191" y="169"/>
                    <a:pt x="207" y="153"/>
                  </a:cubicBezTo>
                  <a:cubicBezTo>
                    <a:pt x="244" y="120"/>
                    <a:pt x="261" y="83"/>
                    <a:pt x="244" y="50"/>
                  </a:cubicBezTo>
                  <a:cubicBezTo>
                    <a:pt x="228" y="17"/>
                    <a:pt x="191"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4578000" y="2352675"/>
              <a:ext cx="6000" cy="4925"/>
            </a:xfrm>
            <a:custGeom>
              <a:avLst/>
              <a:gdLst/>
              <a:ahLst/>
              <a:cxnLst/>
              <a:rect l="l" t="t" r="r" b="b"/>
              <a:pathLst>
                <a:path w="240" h="197" extrusionOk="0">
                  <a:moveTo>
                    <a:pt x="138" y="0"/>
                  </a:moveTo>
                  <a:cubicBezTo>
                    <a:pt x="121" y="0"/>
                    <a:pt x="102" y="2"/>
                    <a:pt x="83" y="7"/>
                  </a:cubicBezTo>
                  <a:cubicBezTo>
                    <a:pt x="50" y="23"/>
                    <a:pt x="34" y="56"/>
                    <a:pt x="17" y="72"/>
                  </a:cubicBezTo>
                  <a:cubicBezTo>
                    <a:pt x="1" y="110"/>
                    <a:pt x="1" y="126"/>
                    <a:pt x="1" y="143"/>
                  </a:cubicBezTo>
                  <a:cubicBezTo>
                    <a:pt x="1" y="159"/>
                    <a:pt x="17" y="176"/>
                    <a:pt x="34" y="196"/>
                  </a:cubicBezTo>
                  <a:cubicBezTo>
                    <a:pt x="67" y="196"/>
                    <a:pt x="104" y="196"/>
                    <a:pt x="137" y="176"/>
                  </a:cubicBezTo>
                  <a:cubicBezTo>
                    <a:pt x="207" y="159"/>
                    <a:pt x="240" y="93"/>
                    <a:pt x="240" y="39"/>
                  </a:cubicBezTo>
                  <a:cubicBezTo>
                    <a:pt x="228" y="15"/>
                    <a:pt x="18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4596875" y="2328300"/>
              <a:ext cx="6400" cy="5175"/>
            </a:xfrm>
            <a:custGeom>
              <a:avLst/>
              <a:gdLst/>
              <a:ahLst/>
              <a:cxnLst/>
              <a:rect l="l" t="t" r="r" b="b"/>
              <a:pathLst>
                <a:path w="256" h="207" extrusionOk="0">
                  <a:moveTo>
                    <a:pt x="173" y="0"/>
                  </a:moveTo>
                  <a:cubicBezTo>
                    <a:pt x="103" y="0"/>
                    <a:pt x="33" y="54"/>
                    <a:pt x="17" y="103"/>
                  </a:cubicBezTo>
                  <a:cubicBezTo>
                    <a:pt x="0" y="157"/>
                    <a:pt x="33" y="206"/>
                    <a:pt x="87" y="206"/>
                  </a:cubicBezTo>
                  <a:cubicBezTo>
                    <a:pt x="120" y="206"/>
                    <a:pt x="136" y="190"/>
                    <a:pt x="153" y="190"/>
                  </a:cubicBezTo>
                  <a:cubicBezTo>
                    <a:pt x="173" y="190"/>
                    <a:pt x="173" y="173"/>
                    <a:pt x="190" y="173"/>
                  </a:cubicBezTo>
                  <a:cubicBezTo>
                    <a:pt x="206" y="157"/>
                    <a:pt x="239" y="120"/>
                    <a:pt x="239" y="103"/>
                  </a:cubicBezTo>
                  <a:cubicBezTo>
                    <a:pt x="256" y="70"/>
                    <a:pt x="256" y="54"/>
                    <a:pt x="239" y="37"/>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4582225" y="2328300"/>
              <a:ext cx="6100" cy="5175"/>
            </a:xfrm>
            <a:custGeom>
              <a:avLst/>
              <a:gdLst/>
              <a:ahLst/>
              <a:cxnLst/>
              <a:rect l="l" t="t" r="r" b="b"/>
              <a:pathLst>
                <a:path w="244" h="207" extrusionOk="0">
                  <a:moveTo>
                    <a:pt x="120" y="0"/>
                  </a:moveTo>
                  <a:cubicBezTo>
                    <a:pt x="87" y="17"/>
                    <a:pt x="71" y="37"/>
                    <a:pt x="38" y="54"/>
                  </a:cubicBezTo>
                  <a:cubicBezTo>
                    <a:pt x="17" y="87"/>
                    <a:pt x="1" y="103"/>
                    <a:pt x="1" y="140"/>
                  </a:cubicBezTo>
                  <a:cubicBezTo>
                    <a:pt x="1" y="157"/>
                    <a:pt x="1" y="173"/>
                    <a:pt x="38" y="190"/>
                  </a:cubicBezTo>
                  <a:cubicBezTo>
                    <a:pt x="54" y="206"/>
                    <a:pt x="87" y="206"/>
                    <a:pt x="104" y="206"/>
                  </a:cubicBezTo>
                  <a:cubicBezTo>
                    <a:pt x="120" y="190"/>
                    <a:pt x="141" y="190"/>
                    <a:pt x="141" y="190"/>
                  </a:cubicBezTo>
                  <a:cubicBezTo>
                    <a:pt x="157" y="173"/>
                    <a:pt x="190" y="173"/>
                    <a:pt x="190" y="157"/>
                  </a:cubicBezTo>
                  <a:cubicBezTo>
                    <a:pt x="244" y="103"/>
                    <a:pt x="244" y="54"/>
                    <a:pt x="207"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4620475" y="2353050"/>
              <a:ext cx="6500" cy="4950"/>
            </a:xfrm>
            <a:custGeom>
              <a:avLst/>
              <a:gdLst/>
              <a:ahLst/>
              <a:cxnLst/>
              <a:rect l="l" t="t" r="r" b="b"/>
              <a:pathLst>
                <a:path w="260" h="198" extrusionOk="0">
                  <a:moveTo>
                    <a:pt x="172" y="1"/>
                  </a:moveTo>
                  <a:cubicBezTo>
                    <a:pt x="161" y="1"/>
                    <a:pt x="149" y="3"/>
                    <a:pt x="136" y="8"/>
                  </a:cubicBezTo>
                  <a:cubicBezTo>
                    <a:pt x="103" y="8"/>
                    <a:pt x="70" y="24"/>
                    <a:pt x="54" y="57"/>
                  </a:cubicBezTo>
                  <a:cubicBezTo>
                    <a:pt x="0" y="95"/>
                    <a:pt x="0" y="161"/>
                    <a:pt x="33" y="181"/>
                  </a:cubicBezTo>
                  <a:cubicBezTo>
                    <a:pt x="70" y="198"/>
                    <a:pt x="87" y="198"/>
                    <a:pt x="120" y="198"/>
                  </a:cubicBezTo>
                  <a:cubicBezTo>
                    <a:pt x="136" y="198"/>
                    <a:pt x="136" y="198"/>
                    <a:pt x="157" y="181"/>
                  </a:cubicBezTo>
                  <a:cubicBezTo>
                    <a:pt x="173" y="181"/>
                    <a:pt x="190" y="161"/>
                    <a:pt x="206" y="144"/>
                  </a:cubicBezTo>
                  <a:cubicBezTo>
                    <a:pt x="260" y="95"/>
                    <a:pt x="260" y="41"/>
                    <a:pt x="223" y="8"/>
                  </a:cubicBezTo>
                  <a:cubicBezTo>
                    <a:pt x="212" y="8"/>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4682300" y="2457850"/>
              <a:ext cx="6525" cy="4875"/>
            </a:xfrm>
            <a:custGeom>
              <a:avLst/>
              <a:gdLst/>
              <a:ahLst/>
              <a:cxnLst/>
              <a:rect l="l" t="t" r="r" b="b"/>
              <a:pathLst>
                <a:path w="261" h="195" extrusionOk="0">
                  <a:moveTo>
                    <a:pt x="179" y="1"/>
                  </a:moveTo>
                  <a:cubicBezTo>
                    <a:pt x="137" y="1"/>
                    <a:pt x="90" y="18"/>
                    <a:pt x="55" y="42"/>
                  </a:cubicBezTo>
                  <a:cubicBezTo>
                    <a:pt x="1" y="91"/>
                    <a:pt x="1" y="162"/>
                    <a:pt x="34" y="178"/>
                  </a:cubicBezTo>
                  <a:cubicBezTo>
                    <a:pt x="55" y="195"/>
                    <a:pt x="88" y="195"/>
                    <a:pt x="121" y="195"/>
                  </a:cubicBezTo>
                  <a:cubicBezTo>
                    <a:pt x="137" y="195"/>
                    <a:pt x="137" y="178"/>
                    <a:pt x="158" y="178"/>
                  </a:cubicBezTo>
                  <a:cubicBezTo>
                    <a:pt x="174" y="178"/>
                    <a:pt x="191" y="162"/>
                    <a:pt x="207" y="145"/>
                  </a:cubicBezTo>
                  <a:cubicBezTo>
                    <a:pt x="261" y="91"/>
                    <a:pt x="261" y="42"/>
                    <a:pt x="224" y="9"/>
                  </a:cubicBezTo>
                  <a:cubicBezTo>
                    <a:pt x="210" y="3"/>
                    <a:pt x="19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4626025" y="2318400"/>
              <a:ext cx="6950" cy="4775"/>
            </a:xfrm>
            <a:custGeom>
              <a:avLst/>
              <a:gdLst/>
              <a:ahLst/>
              <a:cxnLst/>
              <a:rect l="l" t="t" r="r" b="b"/>
              <a:pathLst>
                <a:path w="278" h="191" extrusionOk="0">
                  <a:moveTo>
                    <a:pt x="174" y="0"/>
                  </a:moveTo>
                  <a:cubicBezTo>
                    <a:pt x="141" y="0"/>
                    <a:pt x="104" y="21"/>
                    <a:pt x="87" y="38"/>
                  </a:cubicBezTo>
                  <a:cubicBezTo>
                    <a:pt x="54" y="54"/>
                    <a:pt x="38" y="71"/>
                    <a:pt x="17" y="104"/>
                  </a:cubicBezTo>
                  <a:cubicBezTo>
                    <a:pt x="1" y="157"/>
                    <a:pt x="38" y="190"/>
                    <a:pt x="104" y="190"/>
                  </a:cubicBezTo>
                  <a:lnTo>
                    <a:pt x="158" y="190"/>
                  </a:lnTo>
                  <a:cubicBezTo>
                    <a:pt x="174" y="174"/>
                    <a:pt x="190" y="174"/>
                    <a:pt x="190" y="174"/>
                  </a:cubicBezTo>
                  <a:cubicBezTo>
                    <a:pt x="223" y="157"/>
                    <a:pt x="244" y="124"/>
                    <a:pt x="261" y="104"/>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4600675" y="2342500"/>
              <a:ext cx="6525" cy="4775"/>
            </a:xfrm>
            <a:custGeom>
              <a:avLst/>
              <a:gdLst/>
              <a:ahLst/>
              <a:cxnLst/>
              <a:rect l="l" t="t" r="r" b="b"/>
              <a:pathLst>
                <a:path w="261" h="191" extrusionOk="0">
                  <a:moveTo>
                    <a:pt x="171" y="1"/>
                  </a:moveTo>
                  <a:cubicBezTo>
                    <a:pt x="151" y="1"/>
                    <a:pt x="129" y="6"/>
                    <a:pt x="104" y="18"/>
                  </a:cubicBezTo>
                  <a:cubicBezTo>
                    <a:pt x="38" y="34"/>
                    <a:pt x="1" y="104"/>
                    <a:pt x="21" y="137"/>
                  </a:cubicBezTo>
                  <a:cubicBezTo>
                    <a:pt x="21" y="171"/>
                    <a:pt x="48" y="190"/>
                    <a:pt x="85" y="190"/>
                  </a:cubicBezTo>
                  <a:cubicBezTo>
                    <a:pt x="106" y="190"/>
                    <a:pt x="132" y="184"/>
                    <a:pt x="157" y="170"/>
                  </a:cubicBezTo>
                  <a:cubicBezTo>
                    <a:pt x="227" y="154"/>
                    <a:pt x="260" y="88"/>
                    <a:pt x="244" y="51"/>
                  </a:cubicBezTo>
                  <a:cubicBezTo>
                    <a:pt x="233" y="19"/>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4625625" y="2330025"/>
              <a:ext cx="6525" cy="5025"/>
            </a:xfrm>
            <a:custGeom>
              <a:avLst/>
              <a:gdLst/>
              <a:ahLst/>
              <a:cxnLst/>
              <a:rect l="l" t="t" r="r" b="b"/>
              <a:pathLst>
                <a:path w="261" h="201" extrusionOk="0">
                  <a:moveTo>
                    <a:pt x="175" y="1"/>
                  </a:moveTo>
                  <a:cubicBezTo>
                    <a:pt x="153" y="1"/>
                    <a:pt x="128" y="6"/>
                    <a:pt x="103" y="18"/>
                  </a:cubicBezTo>
                  <a:cubicBezTo>
                    <a:pt x="54" y="51"/>
                    <a:pt x="0" y="104"/>
                    <a:pt x="17" y="154"/>
                  </a:cubicBezTo>
                  <a:cubicBezTo>
                    <a:pt x="27" y="188"/>
                    <a:pt x="53" y="201"/>
                    <a:pt x="89" y="201"/>
                  </a:cubicBezTo>
                  <a:cubicBezTo>
                    <a:pt x="109" y="201"/>
                    <a:pt x="132" y="197"/>
                    <a:pt x="157" y="191"/>
                  </a:cubicBezTo>
                  <a:cubicBezTo>
                    <a:pt x="223" y="154"/>
                    <a:pt x="260" y="104"/>
                    <a:pt x="260" y="51"/>
                  </a:cubicBezTo>
                  <a:cubicBezTo>
                    <a:pt x="247" y="19"/>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4606350" y="2353075"/>
              <a:ext cx="6400" cy="4950"/>
            </a:xfrm>
            <a:custGeom>
              <a:avLst/>
              <a:gdLst/>
              <a:ahLst/>
              <a:cxnLst/>
              <a:rect l="l" t="t" r="r" b="b"/>
              <a:pathLst>
                <a:path w="256" h="198" extrusionOk="0">
                  <a:moveTo>
                    <a:pt x="153" y="1"/>
                  </a:moveTo>
                  <a:cubicBezTo>
                    <a:pt x="138" y="1"/>
                    <a:pt x="121" y="3"/>
                    <a:pt x="103" y="7"/>
                  </a:cubicBezTo>
                  <a:cubicBezTo>
                    <a:pt x="33" y="40"/>
                    <a:pt x="0" y="94"/>
                    <a:pt x="17" y="143"/>
                  </a:cubicBezTo>
                  <a:cubicBezTo>
                    <a:pt x="17" y="178"/>
                    <a:pt x="45" y="197"/>
                    <a:pt x="84" y="197"/>
                  </a:cubicBezTo>
                  <a:cubicBezTo>
                    <a:pt x="105" y="197"/>
                    <a:pt x="128" y="192"/>
                    <a:pt x="153" y="180"/>
                  </a:cubicBezTo>
                  <a:cubicBezTo>
                    <a:pt x="223" y="143"/>
                    <a:pt x="256" y="94"/>
                    <a:pt x="239" y="40"/>
                  </a:cubicBezTo>
                  <a:cubicBezTo>
                    <a:pt x="227" y="16"/>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4610575" y="2330050"/>
              <a:ext cx="6925" cy="5175"/>
            </a:xfrm>
            <a:custGeom>
              <a:avLst/>
              <a:gdLst/>
              <a:ahLst/>
              <a:cxnLst/>
              <a:rect l="l" t="t" r="r" b="b"/>
              <a:pathLst>
                <a:path w="277" h="207" extrusionOk="0">
                  <a:moveTo>
                    <a:pt x="174" y="0"/>
                  </a:moveTo>
                  <a:cubicBezTo>
                    <a:pt x="141" y="0"/>
                    <a:pt x="103" y="17"/>
                    <a:pt x="87" y="33"/>
                  </a:cubicBezTo>
                  <a:cubicBezTo>
                    <a:pt x="54" y="50"/>
                    <a:pt x="38" y="87"/>
                    <a:pt x="17" y="103"/>
                  </a:cubicBezTo>
                  <a:cubicBezTo>
                    <a:pt x="0" y="153"/>
                    <a:pt x="38" y="206"/>
                    <a:pt x="103" y="206"/>
                  </a:cubicBezTo>
                  <a:cubicBezTo>
                    <a:pt x="120" y="206"/>
                    <a:pt x="141" y="190"/>
                    <a:pt x="157" y="190"/>
                  </a:cubicBezTo>
                  <a:cubicBezTo>
                    <a:pt x="174" y="190"/>
                    <a:pt x="190" y="174"/>
                    <a:pt x="190" y="174"/>
                  </a:cubicBezTo>
                  <a:cubicBezTo>
                    <a:pt x="223" y="153"/>
                    <a:pt x="244" y="120"/>
                    <a:pt x="260"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4616150" y="2341600"/>
              <a:ext cx="6500" cy="4750"/>
            </a:xfrm>
            <a:custGeom>
              <a:avLst/>
              <a:gdLst/>
              <a:ahLst/>
              <a:cxnLst/>
              <a:rect l="l" t="t" r="r" b="b"/>
              <a:pathLst>
                <a:path w="260" h="190" extrusionOk="0">
                  <a:moveTo>
                    <a:pt x="173" y="0"/>
                  </a:moveTo>
                  <a:cubicBezTo>
                    <a:pt x="140" y="0"/>
                    <a:pt x="103" y="21"/>
                    <a:pt x="70" y="37"/>
                  </a:cubicBezTo>
                  <a:cubicBezTo>
                    <a:pt x="54" y="54"/>
                    <a:pt x="21" y="70"/>
                    <a:pt x="21" y="103"/>
                  </a:cubicBezTo>
                  <a:cubicBezTo>
                    <a:pt x="0" y="157"/>
                    <a:pt x="37" y="190"/>
                    <a:pt x="87" y="190"/>
                  </a:cubicBezTo>
                  <a:lnTo>
                    <a:pt x="157" y="190"/>
                  </a:lnTo>
                  <a:cubicBezTo>
                    <a:pt x="157" y="173"/>
                    <a:pt x="173" y="173"/>
                    <a:pt x="190" y="173"/>
                  </a:cubicBezTo>
                  <a:cubicBezTo>
                    <a:pt x="206" y="157"/>
                    <a:pt x="227" y="124"/>
                    <a:pt x="243" y="103"/>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4619225" y="2293975"/>
              <a:ext cx="6425" cy="5175"/>
            </a:xfrm>
            <a:custGeom>
              <a:avLst/>
              <a:gdLst/>
              <a:ahLst/>
              <a:cxnLst/>
              <a:rect l="l" t="t" r="r" b="b"/>
              <a:pathLst>
                <a:path w="257" h="207" extrusionOk="0">
                  <a:moveTo>
                    <a:pt x="153" y="0"/>
                  </a:moveTo>
                  <a:cubicBezTo>
                    <a:pt x="120" y="0"/>
                    <a:pt x="83" y="17"/>
                    <a:pt x="67" y="33"/>
                  </a:cubicBezTo>
                  <a:cubicBezTo>
                    <a:pt x="34" y="50"/>
                    <a:pt x="17" y="70"/>
                    <a:pt x="1" y="103"/>
                  </a:cubicBezTo>
                  <a:cubicBezTo>
                    <a:pt x="1" y="120"/>
                    <a:pt x="1" y="153"/>
                    <a:pt x="17" y="173"/>
                  </a:cubicBezTo>
                  <a:cubicBezTo>
                    <a:pt x="34" y="190"/>
                    <a:pt x="50" y="206"/>
                    <a:pt x="83" y="206"/>
                  </a:cubicBezTo>
                  <a:cubicBezTo>
                    <a:pt x="104" y="206"/>
                    <a:pt x="120" y="190"/>
                    <a:pt x="137" y="190"/>
                  </a:cubicBezTo>
                  <a:cubicBezTo>
                    <a:pt x="153" y="173"/>
                    <a:pt x="153" y="173"/>
                    <a:pt x="170" y="173"/>
                  </a:cubicBezTo>
                  <a:cubicBezTo>
                    <a:pt x="207" y="153"/>
                    <a:pt x="223" y="120"/>
                    <a:pt x="223"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4498125" y="2353250"/>
              <a:ext cx="6400" cy="4750"/>
            </a:xfrm>
            <a:custGeom>
              <a:avLst/>
              <a:gdLst/>
              <a:ahLst/>
              <a:cxnLst/>
              <a:rect l="l" t="t" r="r" b="b"/>
              <a:pathLst>
                <a:path w="256" h="190" extrusionOk="0">
                  <a:moveTo>
                    <a:pt x="169" y="0"/>
                  </a:moveTo>
                  <a:cubicBezTo>
                    <a:pt x="136" y="0"/>
                    <a:pt x="103" y="0"/>
                    <a:pt x="66" y="33"/>
                  </a:cubicBezTo>
                  <a:cubicBezTo>
                    <a:pt x="50" y="49"/>
                    <a:pt x="17" y="70"/>
                    <a:pt x="17" y="103"/>
                  </a:cubicBezTo>
                  <a:cubicBezTo>
                    <a:pt x="0" y="153"/>
                    <a:pt x="33" y="190"/>
                    <a:pt x="83" y="190"/>
                  </a:cubicBezTo>
                  <a:lnTo>
                    <a:pt x="153" y="190"/>
                  </a:lnTo>
                  <a:cubicBezTo>
                    <a:pt x="186" y="173"/>
                    <a:pt x="223" y="136"/>
                    <a:pt x="239" y="103"/>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4494625" y="2342525"/>
              <a:ext cx="6500" cy="4750"/>
            </a:xfrm>
            <a:custGeom>
              <a:avLst/>
              <a:gdLst/>
              <a:ahLst/>
              <a:cxnLst/>
              <a:rect l="l" t="t" r="r" b="b"/>
              <a:pathLst>
                <a:path w="260" h="190" extrusionOk="0">
                  <a:moveTo>
                    <a:pt x="173" y="0"/>
                  </a:moveTo>
                  <a:cubicBezTo>
                    <a:pt x="140" y="0"/>
                    <a:pt x="103" y="0"/>
                    <a:pt x="70" y="17"/>
                  </a:cubicBezTo>
                  <a:cubicBezTo>
                    <a:pt x="54" y="33"/>
                    <a:pt x="17" y="66"/>
                    <a:pt x="17" y="87"/>
                  </a:cubicBezTo>
                  <a:cubicBezTo>
                    <a:pt x="0" y="120"/>
                    <a:pt x="0" y="136"/>
                    <a:pt x="17" y="169"/>
                  </a:cubicBezTo>
                  <a:cubicBezTo>
                    <a:pt x="37" y="190"/>
                    <a:pt x="70" y="190"/>
                    <a:pt x="87" y="190"/>
                  </a:cubicBezTo>
                  <a:cubicBezTo>
                    <a:pt x="103" y="190"/>
                    <a:pt x="140" y="190"/>
                    <a:pt x="157" y="169"/>
                  </a:cubicBezTo>
                  <a:cubicBezTo>
                    <a:pt x="157" y="169"/>
                    <a:pt x="173" y="169"/>
                    <a:pt x="190" y="153"/>
                  </a:cubicBezTo>
                  <a:cubicBezTo>
                    <a:pt x="206" y="136"/>
                    <a:pt x="223" y="120"/>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4537175" y="2377250"/>
              <a:ext cx="2200" cy="450"/>
            </a:xfrm>
            <a:custGeom>
              <a:avLst/>
              <a:gdLst/>
              <a:ahLst/>
              <a:cxnLst/>
              <a:rect l="l" t="t" r="r" b="b"/>
              <a:pathLst>
                <a:path w="88" h="18" extrusionOk="0">
                  <a:moveTo>
                    <a:pt x="1" y="1"/>
                  </a:moveTo>
                  <a:cubicBezTo>
                    <a:pt x="34" y="1"/>
                    <a:pt x="50" y="17"/>
                    <a:pt x="87" y="17"/>
                  </a:cubicBezTo>
                  <a:cubicBezTo>
                    <a:pt x="87" y="1"/>
                    <a:pt x="50"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4680150" y="2445600"/>
              <a:ext cx="6525" cy="5175"/>
            </a:xfrm>
            <a:custGeom>
              <a:avLst/>
              <a:gdLst/>
              <a:ahLst/>
              <a:cxnLst/>
              <a:rect l="l" t="t" r="r" b="b"/>
              <a:pathLst>
                <a:path w="261" h="207" extrusionOk="0">
                  <a:moveTo>
                    <a:pt x="157" y="0"/>
                  </a:moveTo>
                  <a:cubicBezTo>
                    <a:pt x="120" y="0"/>
                    <a:pt x="87" y="17"/>
                    <a:pt x="70" y="33"/>
                  </a:cubicBezTo>
                  <a:cubicBezTo>
                    <a:pt x="37" y="50"/>
                    <a:pt x="17" y="66"/>
                    <a:pt x="0" y="103"/>
                  </a:cubicBezTo>
                  <a:cubicBezTo>
                    <a:pt x="0" y="120"/>
                    <a:pt x="0" y="153"/>
                    <a:pt x="17" y="169"/>
                  </a:cubicBezTo>
                  <a:cubicBezTo>
                    <a:pt x="37" y="190"/>
                    <a:pt x="54" y="206"/>
                    <a:pt x="87" y="206"/>
                  </a:cubicBezTo>
                  <a:cubicBezTo>
                    <a:pt x="103" y="206"/>
                    <a:pt x="120" y="190"/>
                    <a:pt x="141" y="190"/>
                  </a:cubicBezTo>
                  <a:cubicBezTo>
                    <a:pt x="157" y="190"/>
                    <a:pt x="174" y="169"/>
                    <a:pt x="174" y="169"/>
                  </a:cubicBezTo>
                  <a:cubicBezTo>
                    <a:pt x="207" y="153"/>
                    <a:pt x="223" y="120"/>
                    <a:pt x="244" y="103"/>
                  </a:cubicBezTo>
                  <a:cubicBezTo>
                    <a:pt x="260" y="50"/>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4536250" y="2329625"/>
              <a:ext cx="6525" cy="4775"/>
            </a:xfrm>
            <a:custGeom>
              <a:avLst/>
              <a:gdLst/>
              <a:ahLst/>
              <a:cxnLst/>
              <a:rect l="l" t="t" r="r" b="b"/>
              <a:pathLst>
                <a:path w="261" h="191" extrusionOk="0">
                  <a:moveTo>
                    <a:pt x="174" y="1"/>
                  </a:moveTo>
                  <a:cubicBezTo>
                    <a:pt x="141" y="1"/>
                    <a:pt x="104" y="1"/>
                    <a:pt x="71" y="17"/>
                  </a:cubicBezTo>
                  <a:cubicBezTo>
                    <a:pt x="54" y="50"/>
                    <a:pt x="38" y="67"/>
                    <a:pt x="21" y="104"/>
                  </a:cubicBezTo>
                  <a:cubicBezTo>
                    <a:pt x="1" y="120"/>
                    <a:pt x="21" y="137"/>
                    <a:pt x="21" y="170"/>
                  </a:cubicBezTo>
                  <a:cubicBezTo>
                    <a:pt x="38" y="191"/>
                    <a:pt x="71" y="191"/>
                    <a:pt x="87" y="191"/>
                  </a:cubicBezTo>
                  <a:cubicBezTo>
                    <a:pt x="124" y="191"/>
                    <a:pt x="141" y="191"/>
                    <a:pt x="157" y="170"/>
                  </a:cubicBezTo>
                  <a:cubicBezTo>
                    <a:pt x="174" y="170"/>
                    <a:pt x="174" y="170"/>
                    <a:pt x="190" y="153"/>
                  </a:cubicBezTo>
                  <a:cubicBezTo>
                    <a:pt x="207" y="137"/>
                    <a:pt x="244" y="120"/>
                    <a:pt x="244" y="87"/>
                  </a:cubicBezTo>
                  <a:cubicBezTo>
                    <a:pt x="261" y="3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4500700" y="2363950"/>
              <a:ext cx="5175" cy="3025"/>
            </a:xfrm>
            <a:custGeom>
              <a:avLst/>
              <a:gdLst/>
              <a:ahLst/>
              <a:cxnLst/>
              <a:rect l="l" t="t" r="r" b="b"/>
              <a:pathLst>
                <a:path w="207" h="121" extrusionOk="0">
                  <a:moveTo>
                    <a:pt x="83" y="1"/>
                  </a:moveTo>
                  <a:cubicBezTo>
                    <a:pt x="50" y="17"/>
                    <a:pt x="17" y="34"/>
                    <a:pt x="0" y="54"/>
                  </a:cubicBezTo>
                  <a:cubicBezTo>
                    <a:pt x="50" y="71"/>
                    <a:pt x="120" y="104"/>
                    <a:pt x="169" y="120"/>
                  </a:cubicBezTo>
                  <a:cubicBezTo>
                    <a:pt x="207" y="87"/>
                    <a:pt x="207" y="34"/>
                    <a:pt x="169" y="17"/>
                  </a:cubicBezTo>
                  <a:cubicBezTo>
                    <a:pt x="136" y="1"/>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4676325" y="2477600"/>
              <a:ext cx="3425" cy="4500"/>
            </a:xfrm>
            <a:custGeom>
              <a:avLst/>
              <a:gdLst/>
              <a:ahLst/>
              <a:cxnLst/>
              <a:rect l="l" t="t" r="r" b="b"/>
              <a:pathLst>
                <a:path w="137" h="180" extrusionOk="0">
                  <a:moveTo>
                    <a:pt x="42" y="0"/>
                  </a:moveTo>
                  <a:cubicBezTo>
                    <a:pt x="28" y="0"/>
                    <a:pt x="14" y="2"/>
                    <a:pt x="1" y="6"/>
                  </a:cubicBezTo>
                  <a:cubicBezTo>
                    <a:pt x="17" y="60"/>
                    <a:pt x="34" y="110"/>
                    <a:pt x="50" y="180"/>
                  </a:cubicBezTo>
                  <a:cubicBezTo>
                    <a:pt x="104" y="147"/>
                    <a:pt x="137" y="93"/>
                    <a:pt x="120" y="44"/>
                  </a:cubicBezTo>
                  <a:cubicBezTo>
                    <a:pt x="120" y="16"/>
                    <a:pt x="82"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4556875" y="2342525"/>
              <a:ext cx="6100" cy="4750"/>
            </a:xfrm>
            <a:custGeom>
              <a:avLst/>
              <a:gdLst/>
              <a:ahLst/>
              <a:cxnLst/>
              <a:rect l="l" t="t" r="r" b="b"/>
              <a:pathLst>
                <a:path w="244" h="190" extrusionOk="0">
                  <a:moveTo>
                    <a:pt x="157" y="0"/>
                  </a:moveTo>
                  <a:cubicBezTo>
                    <a:pt x="124" y="0"/>
                    <a:pt x="87" y="0"/>
                    <a:pt x="70" y="17"/>
                  </a:cubicBezTo>
                  <a:cubicBezTo>
                    <a:pt x="37" y="50"/>
                    <a:pt x="21" y="66"/>
                    <a:pt x="0" y="103"/>
                  </a:cubicBezTo>
                  <a:cubicBezTo>
                    <a:pt x="0" y="120"/>
                    <a:pt x="0" y="153"/>
                    <a:pt x="21" y="169"/>
                  </a:cubicBezTo>
                  <a:cubicBezTo>
                    <a:pt x="21" y="190"/>
                    <a:pt x="54" y="190"/>
                    <a:pt x="87" y="190"/>
                  </a:cubicBezTo>
                  <a:cubicBezTo>
                    <a:pt x="103" y="190"/>
                    <a:pt x="124" y="190"/>
                    <a:pt x="141" y="169"/>
                  </a:cubicBezTo>
                  <a:cubicBezTo>
                    <a:pt x="157" y="169"/>
                    <a:pt x="157" y="169"/>
                    <a:pt x="174" y="153"/>
                  </a:cubicBezTo>
                  <a:cubicBezTo>
                    <a:pt x="190" y="136"/>
                    <a:pt x="227" y="120"/>
                    <a:pt x="227" y="87"/>
                  </a:cubicBezTo>
                  <a:cubicBezTo>
                    <a:pt x="244" y="33"/>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4577475" y="2306850"/>
              <a:ext cx="6125" cy="4950"/>
            </a:xfrm>
            <a:custGeom>
              <a:avLst/>
              <a:gdLst/>
              <a:ahLst/>
              <a:cxnLst/>
              <a:rect l="l" t="t" r="r" b="b"/>
              <a:pathLst>
                <a:path w="245" h="198" extrusionOk="0">
                  <a:moveTo>
                    <a:pt x="158" y="1"/>
                  </a:moveTo>
                  <a:cubicBezTo>
                    <a:pt x="125" y="1"/>
                    <a:pt x="88" y="17"/>
                    <a:pt x="71" y="34"/>
                  </a:cubicBezTo>
                  <a:cubicBezTo>
                    <a:pt x="38" y="50"/>
                    <a:pt x="22" y="71"/>
                    <a:pt x="1" y="104"/>
                  </a:cubicBezTo>
                  <a:cubicBezTo>
                    <a:pt x="1" y="120"/>
                    <a:pt x="1" y="153"/>
                    <a:pt x="22" y="174"/>
                  </a:cubicBezTo>
                  <a:cubicBezTo>
                    <a:pt x="22" y="186"/>
                    <a:pt x="38" y="197"/>
                    <a:pt x="59" y="197"/>
                  </a:cubicBezTo>
                  <a:cubicBezTo>
                    <a:pt x="68" y="197"/>
                    <a:pt x="78" y="195"/>
                    <a:pt x="88" y="190"/>
                  </a:cubicBezTo>
                  <a:lnTo>
                    <a:pt x="141" y="190"/>
                  </a:lnTo>
                  <a:cubicBezTo>
                    <a:pt x="158" y="174"/>
                    <a:pt x="158" y="174"/>
                    <a:pt x="174" y="174"/>
                  </a:cubicBezTo>
                  <a:cubicBezTo>
                    <a:pt x="191" y="153"/>
                    <a:pt x="228" y="120"/>
                    <a:pt x="228" y="104"/>
                  </a:cubicBezTo>
                  <a:cubicBezTo>
                    <a:pt x="244" y="50"/>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4580575" y="2317575"/>
              <a:ext cx="6825" cy="5175"/>
            </a:xfrm>
            <a:custGeom>
              <a:avLst/>
              <a:gdLst/>
              <a:ahLst/>
              <a:cxnLst/>
              <a:rect l="l" t="t" r="r" b="b"/>
              <a:pathLst>
                <a:path w="273" h="207" extrusionOk="0">
                  <a:moveTo>
                    <a:pt x="170" y="0"/>
                  </a:moveTo>
                  <a:cubicBezTo>
                    <a:pt x="137" y="0"/>
                    <a:pt x="104" y="17"/>
                    <a:pt x="83" y="33"/>
                  </a:cubicBezTo>
                  <a:cubicBezTo>
                    <a:pt x="50" y="54"/>
                    <a:pt x="34" y="71"/>
                    <a:pt x="17" y="104"/>
                  </a:cubicBezTo>
                  <a:cubicBezTo>
                    <a:pt x="1" y="157"/>
                    <a:pt x="34" y="207"/>
                    <a:pt x="104" y="207"/>
                  </a:cubicBezTo>
                  <a:cubicBezTo>
                    <a:pt x="120" y="207"/>
                    <a:pt x="137" y="190"/>
                    <a:pt x="153" y="190"/>
                  </a:cubicBezTo>
                  <a:cubicBezTo>
                    <a:pt x="207" y="174"/>
                    <a:pt x="240" y="137"/>
                    <a:pt x="240" y="104"/>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4568100" y="2376025"/>
              <a:ext cx="6425" cy="5175"/>
            </a:xfrm>
            <a:custGeom>
              <a:avLst/>
              <a:gdLst/>
              <a:ahLst/>
              <a:cxnLst/>
              <a:rect l="l" t="t" r="r" b="b"/>
              <a:pathLst>
                <a:path w="257" h="207" extrusionOk="0">
                  <a:moveTo>
                    <a:pt x="153" y="0"/>
                  </a:moveTo>
                  <a:cubicBezTo>
                    <a:pt x="137" y="0"/>
                    <a:pt x="104" y="17"/>
                    <a:pt x="67" y="33"/>
                  </a:cubicBezTo>
                  <a:cubicBezTo>
                    <a:pt x="34" y="50"/>
                    <a:pt x="17" y="87"/>
                    <a:pt x="17" y="103"/>
                  </a:cubicBezTo>
                  <a:cubicBezTo>
                    <a:pt x="1" y="136"/>
                    <a:pt x="1" y="153"/>
                    <a:pt x="17" y="169"/>
                  </a:cubicBezTo>
                  <a:cubicBezTo>
                    <a:pt x="34" y="190"/>
                    <a:pt x="50" y="206"/>
                    <a:pt x="87" y="206"/>
                  </a:cubicBezTo>
                  <a:cubicBezTo>
                    <a:pt x="104" y="206"/>
                    <a:pt x="137" y="190"/>
                    <a:pt x="153" y="190"/>
                  </a:cubicBezTo>
                  <a:lnTo>
                    <a:pt x="170" y="169"/>
                  </a:lnTo>
                  <a:cubicBezTo>
                    <a:pt x="207" y="153"/>
                    <a:pt x="223" y="120"/>
                    <a:pt x="240"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4564200" y="2363950"/>
              <a:ext cx="6925" cy="4775"/>
            </a:xfrm>
            <a:custGeom>
              <a:avLst/>
              <a:gdLst/>
              <a:ahLst/>
              <a:cxnLst/>
              <a:rect l="l" t="t" r="r" b="b"/>
              <a:pathLst>
                <a:path w="277" h="191" extrusionOk="0">
                  <a:moveTo>
                    <a:pt x="173" y="1"/>
                  </a:moveTo>
                  <a:cubicBezTo>
                    <a:pt x="140" y="1"/>
                    <a:pt x="120" y="1"/>
                    <a:pt x="87" y="17"/>
                  </a:cubicBezTo>
                  <a:cubicBezTo>
                    <a:pt x="54" y="34"/>
                    <a:pt x="37" y="71"/>
                    <a:pt x="17" y="87"/>
                  </a:cubicBezTo>
                  <a:cubicBezTo>
                    <a:pt x="0" y="157"/>
                    <a:pt x="37" y="190"/>
                    <a:pt x="103" y="190"/>
                  </a:cubicBezTo>
                  <a:cubicBezTo>
                    <a:pt x="120" y="190"/>
                    <a:pt x="140" y="190"/>
                    <a:pt x="173" y="174"/>
                  </a:cubicBezTo>
                  <a:cubicBezTo>
                    <a:pt x="173" y="174"/>
                    <a:pt x="190" y="174"/>
                    <a:pt x="190" y="157"/>
                  </a:cubicBezTo>
                  <a:cubicBezTo>
                    <a:pt x="223" y="137"/>
                    <a:pt x="243" y="120"/>
                    <a:pt x="260" y="87"/>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4585725" y="2283650"/>
              <a:ext cx="6425" cy="4950"/>
            </a:xfrm>
            <a:custGeom>
              <a:avLst/>
              <a:gdLst/>
              <a:ahLst/>
              <a:cxnLst/>
              <a:rect l="l" t="t" r="r" b="b"/>
              <a:pathLst>
                <a:path w="257" h="198" extrusionOk="0">
                  <a:moveTo>
                    <a:pt x="173" y="0"/>
                  </a:moveTo>
                  <a:cubicBezTo>
                    <a:pt x="151" y="0"/>
                    <a:pt x="127" y="6"/>
                    <a:pt x="104" y="18"/>
                  </a:cubicBezTo>
                  <a:cubicBezTo>
                    <a:pt x="50" y="34"/>
                    <a:pt x="1" y="104"/>
                    <a:pt x="17" y="154"/>
                  </a:cubicBezTo>
                  <a:cubicBezTo>
                    <a:pt x="29" y="181"/>
                    <a:pt x="71" y="197"/>
                    <a:pt x="111" y="197"/>
                  </a:cubicBezTo>
                  <a:cubicBezTo>
                    <a:pt x="126" y="197"/>
                    <a:pt x="140" y="195"/>
                    <a:pt x="153" y="191"/>
                  </a:cubicBezTo>
                  <a:cubicBezTo>
                    <a:pt x="223" y="154"/>
                    <a:pt x="256" y="88"/>
                    <a:pt x="256" y="51"/>
                  </a:cubicBezTo>
                  <a:cubicBezTo>
                    <a:pt x="246" y="19"/>
                    <a:pt x="2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4584400" y="2387150"/>
              <a:ext cx="6000" cy="4350"/>
            </a:xfrm>
            <a:custGeom>
              <a:avLst/>
              <a:gdLst/>
              <a:ahLst/>
              <a:cxnLst/>
              <a:rect l="l" t="t" r="r" b="b"/>
              <a:pathLst>
                <a:path w="240" h="174" extrusionOk="0">
                  <a:moveTo>
                    <a:pt x="136" y="0"/>
                  </a:moveTo>
                  <a:cubicBezTo>
                    <a:pt x="120" y="0"/>
                    <a:pt x="103" y="0"/>
                    <a:pt x="87" y="17"/>
                  </a:cubicBezTo>
                  <a:cubicBezTo>
                    <a:pt x="33" y="33"/>
                    <a:pt x="0" y="71"/>
                    <a:pt x="0" y="104"/>
                  </a:cubicBezTo>
                  <a:cubicBezTo>
                    <a:pt x="33" y="120"/>
                    <a:pt x="87" y="136"/>
                    <a:pt x="136" y="157"/>
                  </a:cubicBezTo>
                  <a:cubicBezTo>
                    <a:pt x="157" y="157"/>
                    <a:pt x="157" y="157"/>
                    <a:pt x="173" y="174"/>
                  </a:cubicBezTo>
                  <a:cubicBezTo>
                    <a:pt x="173" y="157"/>
                    <a:pt x="173" y="157"/>
                    <a:pt x="190" y="157"/>
                  </a:cubicBezTo>
                  <a:cubicBezTo>
                    <a:pt x="223" y="120"/>
                    <a:pt x="239" y="87"/>
                    <a:pt x="223" y="54"/>
                  </a:cubicBezTo>
                  <a:cubicBezTo>
                    <a:pt x="206" y="17"/>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4582650" y="2377350"/>
              <a:ext cx="6100" cy="4925"/>
            </a:xfrm>
            <a:custGeom>
              <a:avLst/>
              <a:gdLst/>
              <a:ahLst/>
              <a:cxnLst/>
              <a:rect l="l" t="t" r="r" b="b"/>
              <a:pathLst>
                <a:path w="244" h="197" extrusionOk="0">
                  <a:moveTo>
                    <a:pt x="160" y="1"/>
                  </a:moveTo>
                  <a:cubicBezTo>
                    <a:pt x="139" y="1"/>
                    <a:pt x="113" y="5"/>
                    <a:pt x="87" y="13"/>
                  </a:cubicBezTo>
                  <a:cubicBezTo>
                    <a:pt x="54" y="34"/>
                    <a:pt x="21" y="67"/>
                    <a:pt x="0" y="100"/>
                  </a:cubicBezTo>
                  <a:lnTo>
                    <a:pt x="0" y="153"/>
                  </a:lnTo>
                  <a:cubicBezTo>
                    <a:pt x="13" y="185"/>
                    <a:pt x="44" y="196"/>
                    <a:pt x="79" y="196"/>
                  </a:cubicBezTo>
                  <a:cubicBezTo>
                    <a:pt x="99" y="196"/>
                    <a:pt x="121" y="192"/>
                    <a:pt x="140" y="186"/>
                  </a:cubicBezTo>
                  <a:cubicBezTo>
                    <a:pt x="206" y="153"/>
                    <a:pt x="243" y="100"/>
                    <a:pt x="243" y="50"/>
                  </a:cubicBezTo>
                  <a:lnTo>
                    <a:pt x="206" y="13"/>
                  </a:lnTo>
                  <a:cubicBezTo>
                    <a:pt x="198" y="5"/>
                    <a:pt x="182"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4873825" y="2328300"/>
              <a:ext cx="6525" cy="4750"/>
            </a:xfrm>
            <a:custGeom>
              <a:avLst/>
              <a:gdLst/>
              <a:ahLst/>
              <a:cxnLst/>
              <a:rect l="l" t="t" r="r" b="b"/>
              <a:pathLst>
                <a:path w="261" h="190" extrusionOk="0">
                  <a:moveTo>
                    <a:pt x="173" y="0"/>
                  </a:moveTo>
                  <a:cubicBezTo>
                    <a:pt x="140" y="0"/>
                    <a:pt x="103" y="0"/>
                    <a:pt x="70" y="17"/>
                  </a:cubicBezTo>
                  <a:cubicBezTo>
                    <a:pt x="54" y="37"/>
                    <a:pt x="21" y="70"/>
                    <a:pt x="21" y="87"/>
                  </a:cubicBezTo>
                  <a:cubicBezTo>
                    <a:pt x="0" y="120"/>
                    <a:pt x="21" y="157"/>
                    <a:pt x="37" y="173"/>
                  </a:cubicBezTo>
                  <a:cubicBezTo>
                    <a:pt x="54" y="190"/>
                    <a:pt x="70" y="190"/>
                    <a:pt x="87" y="190"/>
                  </a:cubicBezTo>
                  <a:cubicBezTo>
                    <a:pt x="124" y="190"/>
                    <a:pt x="140" y="190"/>
                    <a:pt x="157" y="173"/>
                  </a:cubicBezTo>
                  <a:cubicBezTo>
                    <a:pt x="190" y="157"/>
                    <a:pt x="227" y="120"/>
                    <a:pt x="244" y="87"/>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4874325" y="2315825"/>
              <a:ext cx="6425" cy="4925"/>
            </a:xfrm>
            <a:custGeom>
              <a:avLst/>
              <a:gdLst/>
              <a:ahLst/>
              <a:cxnLst/>
              <a:rect l="l" t="t" r="r" b="b"/>
              <a:pathLst>
                <a:path w="257" h="197" extrusionOk="0">
                  <a:moveTo>
                    <a:pt x="175" y="1"/>
                  </a:moveTo>
                  <a:cubicBezTo>
                    <a:pt x="153" y="1"/>
                    <a:pt x="128" y="7"/>
                    <a:pt x="104" y="21"/>
                  </a:cubicBezTo>
                  <a:cubicBezTo>
                    <a:pt x="50" y="37"/>
                    <a:pt x="1" y="103"/>
                    <a:pt x="17" y="157"/>
                  </a:cubicBezTo>
                  <a:cubicBezTo>
                    <a:pt x="29" y="181"/>
                    <a:pt x="59" y="197"/>
                    <a:pt x="102" y="197"/>
                  </a:cubicBezTo>
                  <a:cubicBezTo>
                    <a:pt x="117" y="197"/>
                    <a:pt x="135" y="194"/>
                    <a:pt x="153" y="190"/>
                  </a:cubicBezTo>
                  <a:cubicBezTo>
                    <a:pt x="224" y="157"/>
                    <a:pt x="257" y="103"/>
                    <a:pt x="257" y="54"/>
                  </a:cubicBezTo>
                  <a:cubicBezTo>
                    <a:pt x="246" y="20"/>
                    <a:pt x="214"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4869175" y="2349825"/>
              <a:ext cx="6425" cy="5200"/>
            </a:xfrm>
            <a:custGeom>
              <a:avLst/>
              <a:gdLst/>
              <a:ahLst/>
              <a:cxnLst/>
              <a:rect l="l" t="t" r="r" b="b"/>
              <a:pathLst>
                <a:path w="257" h="208" extrusionOk="0">
                  <a:moveTo>
                    <a:pt x="170" y="1"/>
                  </a:moveTo>
                  <a:cubicBezTo>
                    <a:pt x="137" y="1"/>
                    <a:pt x="104" y="17"/>
                    <a:pt x="67" y="34"/>
                  </a:cubicBezTo>
                  <a:cubicBezTo>
                    <a:pt x="50" y="50"/>
                    <a:pt x="34" y="83"/>
                    <a:pt x="17" y="104"/>
                  </a:cubicBezTo>
                  <a:cubicBezTo>
                    <a:pt x="1" y="153"/>
                    <a:pt x="34" y="207"/>
                    <a:pt x="83" y="207"/>
                  </a:cubicBezTo>
                  <a:cubicBezTo>
                    <a:pt x="120" y="207"/>
                    <a:pt x="137" y="186"/>
                    <a:pt x="153" y="186"/>
                  </a:cubicBezTo>
                  <a:cubicBezTo>
                    <a:pt x="186" y="170"/>
                    <a:pt x="223" y="137"/>
                    <a:pt x="240" y="104"/>
                  </a:cubicBezTo>
                  <a:cubicBezTo>
                    <a:pt x="256" y="50"/>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4880725" y="2281075"/>
              <a:ext cx="6925" cy="4950"/>
            </a:xfrm>
            <a:custGeom>
              <a:avLst/>
              <a:gdLst/>
              <a:ahLst/>
              <a:cxnLst/>
              <a:rect l="l" t="t" r="r" b="b"/>
              <a:pathLst>
                <a:path w="277" h="198" extrusionOk="0">
                  <a:moveTo>
                    <a:pt x="137" y="1"/>
                  </a:moveTo>
                  <a:cubicBezTo>
                    <a:pt x="120" y="1"/>
                    <a:pt x="87" y="17"/>
                    <a:pt x="54" y="50"/>
                  </a:cubicBezTo>
                  <a:cubicBezTo>
                    <a:pt x="17" y="104"/>
                    <a:pt x="1" y="154"/>
                    <a:pt x="54" y="191"/>
                  </a:cubicBezTo>
                  <a:cubicBezTo>
                    <a:pt x="65" y="191"/>
                    <a:pt x="83" y="198"/>
                    <a:pt x="104" y="198"/>
                  </a:cubicBezTo>
                  <a:cubicBezTo>
                    <a:pt x="115" y="198"/>
                    <a:pt x="126" y="196"/>
                    <a:pt x="137" y="191"/>
                  </a:cubicBezTo>
                  <a:lnTo>
                    <a:pt x="174" y="191"/>
                  </a:lnTo>
                  <a:cubicBezTo>
                    <a:pt x="190" y="174"/>
                    <a:pt x="207" y="154"/>
                    <a:pt x="223" y="137"/>
                  </a:cubicBezTo>
                  <a:cubicBezTo>
                    <a:pt x="277" y="104"/>
                    <a:pt x="277" y="34"/>
                    <a:pt x="223"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4878975" y="2293150"/>
              <a:ext cx="6525" cy="4650"/>
            </a:xfrm>
            <a:custGeom>
              <a:avLst/>
              <a:gdLst/>
              <a:ahLst/>
              <a:cxnLst/>
              <a:rect l="l" t="t" r="r" b="b"/>
              <a:pathLst>
                <a:path w="261" h="186" extrusionOk="0">
                  <a:moveTo>
                    <a:pt x="157" y="0"/>
                  </a:moveTo>
                  <a:cubicBezTo>
                    <a:pt x="141" y="0"/>
                    <a:pt x="104" y="0"/>
                    <a:pt x="71" y="33"/>
                  </a:cubicBezTo>
                  <a:cubicBezTo>
                    <a:pt x="54" y="50"/>
                    <a:pt x="21" y="66"/>
                    <a:pt x="21" y="103"/>
                  </a:cubicBezTo>
                  <a:cubicBezTo>
                    <a:pt x="0" y="153"/>
                    <a:pt x="38" y="186"/>
                    <a:pt x="87" y="186"/>
                  </a:cubicBezTo>
                  <a:lnTo>
                    <a:pt x="157" y="186"/>
                  </a:lnTo>
                  <a:cubicBezTo>
                    <a:pt x="157" y="169"/>
                    <a:pt x="174" y="169"/>
                    <a:pt x="174" y="169"/>
                  </a:cubicBezTo>
                  <a:cubicBezTo>
                    <a:pt x="207" y="136"/>
                    <a:pt x="227" y="120"/>
                    <a:pt x="244" y="103"/>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4884125" y="2304275"/>
              <a:ext cx="6925" cy="5175"/>
            </a:xfrm>
            <a:custGeom>
              <a:avLst/>
              <a:gdLst/>
              <a:ahLst/>
              <a:cxnLst/>
              <a:rect l="l" t="t" r="r" b="b"/>
              <a:pathLst>
                <a:path w="277" h="207" extrusionOk="0">
                  <a:moveTo>
                    <a:pt x="174" y="1"/>
                  </a:moveTo>
                  <a:cubicBezTo>
                    <a:pt x="141" y="17"/>
                    <a:pt x="104" y="17"/>
                    <a:pt x="87" y="34"/>
                  </a:cubicBezTo>
                  <a:cubicBezTo>
                    <a:pt x="54" y="50"/>
                    <a:pt x="38" y="87"/>
                    <a:pt x="21" y="104"/>
                  </a:cubicBezTo>
                  <a:cubicBezTo>
                    <a:pt x="1" y="153"/>
                    <a:pt x="38" y="207"/>
                    <a:pt x="104" y="207"/>
                  </a:cubicBezTo>
                  <a:cubicBezTo>
                    <a:pt x="124" y="207"/>
                    <a:pt x="141" y="207"/>
                    <a:pt x="157" y="190"/>
                  </a:cubicBezTo>
                  <a:cubicBezTo>
                    <a:pt x="174" y="190"/>
                    <a:pt x="174" y="190"/>
                    <a:pt x="190" y="174"/>
                  </a:cubicBezTo>
                  <a:cubicBezTo>
                    <a:pt x="227" y="153"/>
                    <a:pt x="244" y="137"/>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4868675" y="2305100"/>
              <a:ext cx="6500" cy="5200"/>
            </a:xfrm>
            <a:custGeom>
              <a:avLst/>
              <a:gdLst/>
              <a:ahLst/>
              <a:cxnLst/>
              <a:rect l="l" t="t" r="r" b="b"/>
              <a:pathLst>
                <a:path w="260" h="208" extrusionOk="0">
                  <a:moveTo>
                    <a:pt x="174" y="0"/>
                  </a:moveTo>
                  <a:cubicBezTo>
                    <a:pt x="152" y="0"/>
                    <a:pt x="128" y="6"/>
                    <a:pt x="103" y="17"/>
                  </a:cubicBezTo>
                  <a:cubicBezTo>
                    <a:pt x="37" y="54"/>
                    <a:pt x="0" y="104"/>
                    <a:pt x="21" y="157"/>
                  </a:cubicBezTo>
                  <a:cubicBezTo>
                    <a:pt x="31" y="189"/>
                    <a:pt x="56" y="207"/>
                    <a:pt x="91" y="207"/>
                  </a:cubicBezTo>
                  <a:cubicBezTo>
                    <a:pt x="110" y="207"/>
                    <a:pt x="132" y="202"/>
                    <a:pt x="157" y="190"/>
                  </a:cubicBezTo>
                  <a:cubicBezTo>
                    <a:pt x="227" y="157"/>
                    <a:pt x="260" y="104"/>
                    <a:pt x="243" y="54"/>
                  </a:cubicBezTo>
                  <a:cubicBezTo>
                    <a:pt x="243" y="19"/>
                    <a:pt x="21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4851975" y="2350250"/>
              <a:ext cx="6400" cy="4750"/>
            </a:xfrm>
            <a:custGeom>
              <a:avLst/>
              <a:gdLst/>
              <a:ahLst/>
              <a:cxnLst/>
              <a:rect l="l" t="t" r="r" b="b"/>
              <a:pathLst>
                <a:path w="256" h="190" extrusionOk="0">
                  <a:moveTo>
                    <a:pt x="103" y="0"/>
                  </a:moveTo>
                  <a:cubicBezTo>
                    <a:pt x="33" y="33"/>
                    <a:pt x="0" y="104"/>
                    <a:pt x="17" y="136"/>
                  </a:cubicBezTo>
                  <a:cubicBezTo>
                    <a:pt x="27" y="170"/>
                    <a:pt x="52" y="189"/>
                    <a:pt x="86" y="189"/>
                  </a:cubicBezTo>
                  <a:cubicBezTo>
                    <a:pt x="106" y="189"/>
                    <a:pt x="129" y="183"/>
                    <a:pt x="153" y="169"/>
                  </a:cubicBezTo>
                  <a:cubicBezTo>
                    <a:pt x="173" y="169"/>
                    <a:pt x="190" y="153"/>
                    <a:pt x="206" y="153"/>
                  </a:cubicBezTo>
                  <a:cubicBezTo>
                    <a:pt x="239" y="120"/>
                    <a:pt x="256" y="66"/>
                    <a:pt x="239" y="33"/>
                  </a:cubicBezTo>
                  <a:cubicBezTo>
                    <a:pt x="239" y="17"/>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4888450" y="2315825"/>
              <a:ext cx="6925" cy="5175"/>
            </a:xfrm>
            <a:custGeom>
              <a:avLst/>
              <a:gdLst/>
              <a:ahLst/>
              <a:cxnLst/>
              <a:rect l="l" t="t" r="r" b="b"/>
              <a:pathLst>
                <a:path w="277" h="207" extrusionOk="0">
                  <a:moveTo>
                    <a:pt x="137" y="0"/>
                  </a:moveTo>
                  <a:cubicBezTo>
                    <a:pt x="104" y="21"/>
                    <a:pt x="87" y="37"/>
                    <a:pt x="54" y="54"/>
                  </a:cubicBezTo>
                  <a:cubicBezTo>
                    <a:pt x="1" y="103"/>
                    <a:pt x="1" y="157"/>
                    <a:pt x="54" y="190"/>
                  </a:cubicBezTo>
                  <a:cubicBezTo>
                    <a:pt x="71" y="207"/>
                    <a:pt x="104" y="207"/>
                    <a:pt x="137" y="207"/>
                  </a:cubicBezTo>
                  <a:cubicBezTo>
                    <a:pt x="137" y="190"/>
                    <a:pt x="157" y="190"/>
                    <a:pt x="157" y="190"/>
                  </a:cubicBezTo>
                  <a:cubicBezTo>
                    <a:pt x="190" y="174"/>
                    <a:pt x="207" y="174"/>
                    <a:pt x="223" y="157"/>
                  </a:cubicBezTo>
                  <a:cubicBezTo>
                    <a:pt x="260" y="103"/>
                    <a:pt x="277" y="54"/>
                    <a:pt x="223" y="21"/>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4850625" y="2340300"/>
              <a:ext cx="6525" cy="4825"/>
            </a:xfrm>
            <a:custGeom>
              <a:avLst/>
              <a:gdLst/>
              <a:ahLst/>
              <a:cxnLst/>
              <a:rect l="l" t="t" r="r" b="b"/>
              <a:pathLst>
                <a:path w="261" h="193" extrusionOk="0">
                  <a:moveTo>
                    <a:pt x="156" y="0"/>
                  </a:moveTo>
                  <a:cubicBezTo>
                    <a:pt x="137" y="0"/>
                    <a:pt x="119" y="5"/>
                    <a:pt x="104" y="19"/>
                  </a:cubicBezTo>
                  <a:cubicBezTo>
                    <a:pt x="54" y="36"/>
                    <a:pt x="21" y="73"/>
                    <a:pt x="21" y="106"/>
                  </a:cubicBezTo>
                  <a:cubicBezTo>
                    <a:pt x="1" y="122"/>
                    <a:pt x="1" y="139"/>
                    <a:pt x="1" y="139"/>
                  </a:cubicBezTo>
                  <a:cubicBezTo>
                    <a:pt x="14" y="174"/>
                    <a:pt x="47" y="193"/>
                    <a:pt x="87" y="193"/>
                  </a:cubicBezTo>
                  <a:cubicBezTo>
                    <a:pt x="109" y="193"/>
                    <a:pt x="133" y="187"/>
                    <a:pt x="157" y="176"/>
                  </a:cubicBezTo>
                  <a:cubicBezTo>
                    <a:pt x="207" y="155"/>
                    <a:pt x="260" y="89"/>
                    <a:pt x="244" y="52"/>
                  </a:cubicBezTo>
                  <a:cubicBezTo>
                    <a:pt x="244" y="36"/>
                    <a:pt x="227" y="19"/>
                    <a:pt x="227" y="19"/>
                  </a:cubicBezTo>
                  <a:cubicBezTo>
                    <a:pt x="206" y="10"/>
                    <a:pt x="18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4855775" y="2302950"/>
              <a:ext cx="6950" cy="5175"/>
            </a:xfrm>
            <a:custGeom>
              <a:avLst/>
              <a:gdLst/>
              <a:ahLst/>
              <a:cxnLst/>
              <a:rect l="l" t="t" r="r" b="b"/>
              <a:pathLst>
                <a:path w="278" h="207" extrusionOk="0">
                  <a:moveTo>
                    <a:pt x="174" y="0"/>
                  </a:moveTo>
                  <a:cubicBezTo>
                    <a:pt x="141" y="0"/>
                    <a:pt x="104" y="21"/>
                    <a:pt x="87" y="37"/>
                  </a:cubicBezTo>
                  <a:cubicBezTo>
                    <a:pt x="54" y="54"/>
                    <a:pt x="38" y="70"/>
                    <a:pt x="21" y="103"/>
                  </a:cubicBezTo>
                  <a:cubicBezTo>
                    <a:pt x="1" y="157"/>
                    <a:pt x="38" y="206"/>
                    <a:pt x="104" y="206"/>
                  </a:cubicBezTo>
                  <a:cubicBezTo>
                    <a:pt x="124" y="206"/>
                    <a:pt x="141" y="190"/>
                    <a:pt x="157" y="190"/>
                  </a:cubicBezTo>
                  <a:cubicBezTo>
                    <a:pt x="174" y="190"/>
                    <a:pt x="190" y="173"/>
                    <a:pt x="190" y="173"/>
                  </a:cubicBezTo>
                  <a:cubicBezTo>
                    <a:pt x="228" y="157"/>
                    <a:pt x="244" y="124"/>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4858350" y="2317425"/>
              <a:ext cx="6525" cy="4925"/>
            </a:xfrm>
            <a:custGeom>
              <a:avLst/>
              <a:gdLst/>
              <a:ahLst/>
              <a:cxnLst/>
              <a:rect l="l" t="t" r="r" b="b"/>
              <a:pathLst>
                <a:path w="261" h="197" extrusionOk="0">
                  <a:moveTo>
                    <a:pt x="149" y="0"/>
                  </a:moveTo>
                  <a:cubicBezTo>
                    <a:pt x="134" y="0"/>
                    <a:pt x="118" y="2"/>
                    <a:pt x="104" y="6"/>
                  </a:cubicBezTo>
                  <a:cubicBezTo>
                    <a:pt x="38" y="39"/>
                    <a:pt x="1" y="93"/>
                    <a:pt x="1" y="143"/>
                  </a:cubicBezTo>
                  <a:cubicBezTo>
                    <a:pt x="14" y="177"/>
                    <a:pt x="47" y="197"/>
                    <a:pt x="87" y="197"/>
                  </a:cubicBezTo>
                  <a:cubicBezTo>
                    <a:pt x="109" y="197"/>
                    <a:pt x="133" y="191"/>
                    <a:pt x="158" y="180"/>
                  </a:cubicBezTo>
                  <a:cubicBezTo>
                    <a:pt x="207" y="163"/>
                    <a:pt x="261" y="93"/>
                    <a:pt x="244" y="39"/>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4860525" y="2269950"/>
              <a:ext cx="6525" cy="4675"/>
            </a:xfrm>
            <a:custGeom>
              <a:avLst/>
              <a:gdLst/>
              <a:ahLst/>
              <a:cxnLst/>
              <a:rect l="l" t="t" r="r" b="b"/>
              <a:pathLst>
                <a:path w="261" h="187" extrusionOk="0">
                  <a:moveTo>
                    <a:pt x="141" y="1"/>
                  </a:moveTo>
                  <a:cubicBezTo>
                    <a:pt x="104" y="1"/>
                    <a:pt x="87" y="17"/>
                    <a:pt x="54" y="34"/>
                  </a:cubicBezTo>
                  <a:cubicBezTo>
                    <a:pt x="17" y="83"/>
                    <a:pt x="0" y="137"/>
                    <a:pt x="54" y="170"/>
                  </a:cubicBezTo>
                  <a:cubicBezTo>
                    <a:pt x="71" y="186"/>
                    <a:pt x="104" y="186"/>
                    <a:pt x="141" y="186"/>
                  </a:cubicBezTo>
                  <a:cubicBezTo>
                    <a:pt x="141" y="170"/>
                    <a:pt x="157" y="170"/>
                    <a:pt x="174" y="170"/>
                  </a:cubicBezTo>
                  <a:cubicBezTo>
                    <a:pt x="190" y="153"/>
                    <a:pt x="207" y="153"/>
                    <a:pt x="223" y="137"/>
                  </a:cubicBezTo>
                  <a:cubicBezTo>
                    <a:pt x="244" y="120"/>
                    <a:pt x="260" y="83"/>
                    <a:pt x="260" y="67"/>
                  </a:cubicBezTo>
                  <a:cubicBezTo>
                    <a:pt x="260" y="34"/>
                    <a:pt x="244" y="17"/>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4864850" y="2291400"/>
              <a:ext cx="6425" cy="4750"/>
            </a:xfrm>
            <a:custGeom>
              <a:avLst/>
              <a:gdLst/>
              <a:ahLst/>
              <a:cxnLst/>
              <a:rect l="l" t="t" r="r" b="b"/>
              <a:pathLst>
                <a:path w="257" h="190" extrusionOk="0">
                  <a:moveTo>
                    <a:pt x="174" y="0"/>
                  </a:moveTo>
                  <a:cubicBezTo>
                    <a:pt x="104" y="0"/>
                    <a:pt x="34" y="33"/>
                    <a:pt x="17" y="87"/>
                  </a:cubicBezTo>
                  <a:cubicBezTo>
                    <a:pt x="1" y="153"/>
                    <a:pt x="34" y="190"/>
                    <a:pt x="104" y="190"/>
                  </a:cubicBezTo>
                  <a:cubicBezTo>
                    <a:pt x="120" y="190"/>
                    <a:pt x="137" y="190"/>
                    <a:pt x="153" y="173"/>
                  </a:cubicBezTo>
                  <a:cubicBezTo>
                    <a:pt x="174" y="173"/>
                    <a:pt x="174" y="173"/>
                    <a:pt x="190" y="153"/>
                  </a:cubicBezTo>
                  <a:cubicBezTo>
                    <a:pt x="223" y="136"/>
                    <a:pt x="240" y="120"/>
                    <a:pt x="240" y="87"/>
                  </a:cubicBezTo>
                  <a:cubicBezTo>
                    <a:pt x="256" y="70"/>
                    <a:pt x="256"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4793950" y="2305100"/>
              <a:ext cx="6100" cy="4775"/>
            </a:xfrm>
            <a:custGeom>
              <a:avLst/>
              <a:gdLst/>
              <a:ahLst/>
              <a:cxnLst/>
              <a:rect l="l" t="t" r="r" b="b"/>
              <a:pathLst>
                <a:path w="244" h="191" extrusionOk="0">
                  <a:moveTo>
                    <a:pt x="157" y="1"/>
                  </a:moveTo>
                  <a:cubicBezTo>
                    <a:pt x="140" y="1"/>
                    <a:pt x="103" y="1"/>
                    <a:pt x="70" y="17"/>
                  </a:cubicBezTo>
                  <a:cubicBezTo>
                    <a:pt x="54" y="38"/>
                    <a:pt x="21" y="71"/>
                    <a:pt x="21" y="87"/>
                  </a:cubicBezTo>
                  <a:cubicBezTo>
                    <a:pt x="0" y="157"/>
                    <a:pt x="37" y="190"/>
                    <a:pt x="87" y="190"/>
                  </a:cubicBezTo>
                  <a:cubicBezTo>
                    <a:pt x="103" y="190"/>
                    <a:pt x="140" y="190"/>
                    <a:pt x="157" y="174"/>
                  </a:cubicBezTo>
                  <a:cubicBezTo>
                    <a:pt x="157" y="174"/>
                    <a:pt x="173" y="174"/>
                    <a:pt x="173" y="157"/>
                  </a:cubicBezTo>
                  <a:cubicBezTo>
                    <a:pt x="206" y="141"/>
                    <a:pt x="227" y="120"/>
                    <a:pt x="243" y="87"/>
                  </a:cubicBezTo>
                  <a:cubicBezTo>
                    <a:pt x="243" y="71"/>
                    <a:pt x="243" y="38"/>
                    <a:pt x="227" y="17"/>
                  </a:cubicBezTo>
                  <a:cubicBezTo>
                    <a:pt x="227" y="1"/>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4778075" y="2305100"/>
              <a:ext cx="6500" cy="4950"/>
            </a:xfrm>
            <a:custGeom>
              <a:avLst/>
              <a:gdLst/>
              <a:ahLst/>
              <a:cxnLst/>
              <a:rect l="l" t="t" r="r" b="b"/>
              <a:pathLst>
                <a:path w="260" h="198" extrusionOk="0">
                  <a:moveTo>
                    <a:pt x="140" y="1"/>
                  </a:moveTo>
                  <a:cubicBezTo>
                    <a:pt x="103" y="17"/>
                    <a:pt x="70" y="38"/>
                    <a:pt x="54" y="54"/>
                  </a:cubicBezTo>
                  <a:cubicBezTo>
                    <a:pt x="0" y="104"/>
                    <a:pt x="0" y="157"/>
                    <a:pt x="54" y="190"/>
                  </a:cubicBezTo>
                  <a:cubicBezTo>
                    <a:pt x="65" y="190"/>
                    <a:pt x="83" y="198"/>
                    <a:pt x="99" y="198"/>
                  </a:cubicBezTo>
                  <a:cubicBezTo>
                    <a:pt x="107" y="198"/>
                    <a:pt x="114" y="196"/>
                    <a:pt x="120" y="190"/>
                  </a:cubicBezTo>
                  <a:lnTo>
                    <a:pt x="157" y="190"/>
                  </a:lnTo>
                  <a:cubicBezTo>
                    <a:pt x="173" y="174"/>
                    <a:pt x="190" y="157"/>
                    <a:pt x="206" y="157"/>
                  </a:cubicBezTo>
                  <a:cubicBezTo>
                    <a:pt x="243" y="120"/>
                    <a:pt x="260" y="104"/>
                    <a:pt x="260" y="71"/>
                  </a:cubicBezTo>
                  <a:cubicBezTo>
                    <a:pt x="260" y="54"/>
                    <a:pt x="243" y="17"/>
                    <a:pt x="223" y="17"/>
                  </a:cubicBezTo>
                  <a:cubicBezTo>
                    <a:pt x="206" y="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4894025" y="2293075"/>
              <a:ext cx="6525" cy="4800"/>
            </a:xfrm>
            <a:custGeom>
              <a:avLst/>
              <a:gdLst/>
              <a:ahLst/>
              <a:cxnLst/>
              <a:rect l="l" t="t" r="r" b="b"/>
              <a:pathLst>
                <a:path w="261" h="192" extrusionOk="0">
                  <a:moveTo>
                    <a:pt x="162" y="1"/>
                  </a:moveTo>
                  <a:cubicBezTo>
                    <a:pt x="143" y="1"/>
                    <a:pt x="122" y="7"/>
                    <a:pt x="103" y="20"/>
                  </a:cubicBezTo>
                  <a:cubicBezTo>
                    <a:pt x="37" y="36"/>
                    <a:pt x="0" y="106"/>
                    <a:pt x="0" y="139"/>
                  </a:cubicBezTo>
                  <a:cubicBezTo>
                    <a:pt x="11" y="171"/>
                    <a:pt x="44" y="191"/>
                    <a:pt x="85" y="191"/>
                  </a:cubicBezTo>
                  <a:cubicBezTo>
                    <a:pt x="108" y="191"/>
                    <a:pt x="132" y="185"/>
                    <a:pt x="157" y="172"/>
                  </a:cubicBezTo>
                  <a:cubicBezTo>
                    <a:pt x="207" y="156"/>
                    <a:pt x="260" y="86"/>
                    <a:pt x="244" y="53"/>
                  </a:cubicBezTo>
                  <a:cubicBezTo>
                    <a:pt x="230" y="21"/>
                    <a:pt x="19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4785375" y="2282025"/>
              <a:ext cx="6950" cy="5075"/>
            </a:xfrm>
            <a:custGeom>
              <a:avLst/>
              <a:gdLst/>
              <a:ahLst/>
              <a:cxnLst/>
              <a:rect l="l" t="t" r="r" b="b"/>
              <a:pathLst>
                <a:path w="278" h="203" extrusionOk="0">
                  <a:moveTo>
                    <a:pt x="191" y="0"/>
                  </a:moveTo>
                  <a:cubicBezTo>
                    <a:pt x="178" y="0"/>
                    <a:pt x="166" y="4"/>
                    <a:pt x="158" y="12"/>
                  </a:cubicBezTo>
                  <a:cubicBezTo>
                    <a:pt x="120" y="12"/>
                    <a:pt x="87" y="33"/>
                    <a:pt x="71" y="50"/>
                  </a:cubicBezTo>
                  <a:cubicBezTo>
                    <a:pt x="17" y="99"/>
                    <a:pt x="1" y="169"/>
                    <a:pt x="54" y="186"/>
                  </a:cubicBezTo>
                  <a:cubicBezTo>
                    <a:pt x="71" y="202"/>
                    <a:pt x="104" y="202"/>
                    <a:pt x="137" y="202"/>
                  </a:cubicBezTo>
                  <a:cubicBezTo>
                    <a:pt x="137" y="202"/>
                    <a:pt x="158" y="186"/>
                    <a:pt x="174" y="186"/>
                  </a:cubicBezTo>
                  <a:cubicBezTo>
                    <a:pt x="191" y="186"/>
                    <a:pt x="207" y="169"/>
                    <a:pt x="223" y="153"/>
                  </a:cubicBezTo>
                  <a:cubicBezTo>
                    <a:pt x="277" y="99"/>
                    <a:pt x="277" y="50"/>
                    <a:pt x="223" y="12"/>
                  </a:cubicBezTo>
                  <a:cubicBezTo>
                    <a:pt x="215" y="4"/>
                    <a:pt x="203"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4782800" y="2315400"/>
              <a:ext cx="6525" cy="4775"/>
            </a:xfrm>
            <a:custGeom>
              <a:avLst/>
              <a:gdLst/>
              <a:ahLst/>
              <a:cxnLst/>
              <a:rect l="l" t="t" r="r" b="b"/>
              <a:pathLst>
                <a:path w="261" h="191" extrusionOk="0">
                  <a:moveTo>
                    <a:pt x="174" y="1"/>
                  </a:moveTo>
                  <a:cubicBezTo>
                    <a:pt x="137" y="1"/>
                    <a:pt x="120" y="17"/>
                    <a:pt x="87" y="38"/>
                  </a:cubicBezTo>
                  <a:cubicBezTo>
                    <a:pt x="54" y="54"/>
                    <a:pt x="34" y="71"/>
                    <a:pt x="17" y="104"/>
                  </a:cubicBezTo>
                  <a:cubicBezTo>
                    <a:pt x="1" y="158"/>
                    <a:pt x="34" y="191"/>
                    <a:pt x="104" y="191"/>
                  </a:cubicBezTo>
                  <a:lnTo>
                    <a:pt x="157" y="191"/>
                  </a:lnTo>
                  <a:cubicBezTo>
                    <a:pt x="174" y="174"/>
                    <a:pt x="190" y="174"/>
                    <a:pt x="190" y="174"/>
                  </a:cubicBezTo>
                  <a:cubicBezTo>
                    <a:pt x="223" y="158"/>
                    <a:pt x="240" y="120"/>
                    <a:pt x="261" y="104"/>
                  </a:cubicBezTo>
                  <a:cubicBezTo>
                    <a:pt x="261" y="71"/>
                    <a:pt x="261" y="54"/>
                    <a:pt x="240" y="38"/>
                  </a:cubicBezTo>
                  <a:cubicBezTo>
                    <a:pt x="223"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4659950" y="2272025"/>
              <a:ext cx="6100" cy="4350"/>
            </a:xfrm>
            <a:custGeom>
              <a:avLst/>
              <a:gdLst/>
              <a:ahLst/>
              <a:cxnLst/>
              <a:rect l="l" t="t" r="r" b="b"/>
              <a:pathLst>
                <a:path w="244" h="174" extrusionOk="0">
                  <a:moveTo>
                    <a:pt x="70" y="0"/>
                  </a:moveTo>
                  <a:cubicBezTo>
                    <a:pt x="37" y="21"/>
                    <a:pt x="21" y="54"/>
                    <a:pt x="0" y="70"/>
                  </a:cubicBezTo>
                  <a:cubicBezTo>
                    <a:pt x="0" y="103"/>
                    <a:pt x="0" y="124"/>
                    <a:pt x="21" y="140"/>
                  </a:cubicBezTo>
                  <a:cubicBezTo>
                    <a:pt x="37" y="157"/>
                    <a:pt x="54" y="173"/>
                    <a:pt x="87" y="173"/>
                  </a:cubicBezTo>
                  <a:cubicBezTo>
                    <a:pt x="103" y="173"/>
                    <a:pt x="124" y="173"/>
                    <a:pt x="140" y="157"/>
                  </a:cubicBezTo>
                  <a:cubicBezTo>
                    <a:pt x="157" y="157"/>
                    <a:pt x="173" y="140"/>
                    <a:pt x="173" y="140"/>
                  </a:cubicBezTo>
                  <a:cubicBezTo>
                    <a:pt x="206" y="124"/>
                    <a:pt x="227" y="103"/>
                    <a:pt x="244" y="70"/>
                  </a:cubicBezTo>
                  <a:cubicBezTo>
                    <a:pt x="244" y="37"/>
                    <a:pt x="244" y="21"/>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4752700" y="2271200"/>
              <a:ext cx="6525" cy="3000"/>
            </a:xfrm>
            <a:custGeom>
              <a:avLst/>
              <a:gdLst/>
              <a:ahLst/>
              <a:cxnLst/>
              <a:rect l="l" t="t" r="r" b="b"/>
              <a:pathLst>
                <a:path w="261" h="120" extrusionOk="0">
                  <a:moveTo>
                    <a:pt x="38" y="0"/>
                  </a:moveTo>
                  <a:lnTo>
                    <a:pt x="38" y="17"/>
                  </a:lnTo>
                  <a:cubicBezTo>
                    <a:pt x="1" y="70"/>
                    <a:pt x="38" y="120"/>
                    <a:pt x="104" y="120"/>
                  </a:cubicBezTo>
                  <a:cubicBezTo>
                    <a:pt x="125" y="120"/>
                    <a:pt x="141" y="103"/>
                    <a:pt x="174" y="103"/>
                  </a:cubicBezTo>
                  <a:lnTo>
                    <a:pt x="191" y="87"/>
                  </a:lnTo>
                  <a:cubicBezTo>
                    <a:pt x="228" y="70"/>
                    <a:pt x="244" y="33"/>
                    <a:pt x="261" y="17"/>
                  </a:cubicBezTo>
                  <a:lnTo>
                    <a:pt x="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4690875" y="2271600"/>
              <a:ext cx="6500" cy="4350"/>
            </a:xfrm>
            <a:custGeom>
              <a:avLst/>
              <a:gdLst/>
              <a:ahLst/>
              <a:cxnLst/>
              <a:rect l="l" t="t" r="r" b="b"/>
              <a:pathLst>
                <a:path w="260" h="174" extrusionOk="0">
                  <a:moveTo>
                    <a:pt x="70" y="1"/>
                  </a:moveTo>
                  <a:cubicBezTo>
                    <a:pt x="54" y="38"/>
                    <a:pt x="21" y="54"/>
                    <a:pt x="21" y="87"/>
                  </a:cubicBezTo>
                  <a:cubicBezTo>
                    <a:pt x="0" y="141"/>
                    <a:pt x="37" y="174"/>
                    <a:pt x="87" y="174"/>
                  </a:cubicBezTo>
                  <a:cubicBezTo>
                    <a:pt x="124" y="174"/>
                    <a:pt x="140" y="174"/>
                    <a:pt x="157" y="157"/>
                  </a:cubicBezTo>
                  <a:lnTo>
                    <a:pt x="190" y="157"/>
                  </a:lnTo>
                  <a:cubicBezTo>
                    <a:pt x="206" y="120"/>
                    <a:pt x="243" y="104"/>
                    <a:pt x="243" y="71"/>
                  </a:cubicBezTo>
                  <a:cubicBezTo>
                    <a:pt x="260" y="54"/>
                    <a:pt x="260" y="17"/>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4788775" y="2293150"/>
              <a:ext cx="6525" cy="5175"/>
            </a:xfrm>
            <a:custGeom>
              <a:avLst/>
              <a:gdLst/>
              <a:ahLst/>
              <a:cxnLst/>
              <a:rect l="l" t="t" r="r" b="b"/>
              <a:pathLst>
                <a:path w="261" h="207" extrusionOk="0">
                  <a:moveTo>
                    <a:pt x="174" y="0"/>
                  </a:moveTo>
                  <a:cubicBezTo>
                    <a:pt x="141" y="0"/>
                    <a:pt x="104" y="17"/>
                    <a:pt x="71" y="33"/>
                  </a:cubicBezTo>
                  <a:cubicBezTo>
                    <a:pt x="55" y="50"/>
                    <a:pt x="22" y="66"/>
                    <a:pt x="22" y="103"/>
                  </a:cubicBezTo>
                  <a:cubicBezTo>
                    <a:pt x="1" y="153"/>
                    <a:pt x="38" y="206"/>
                    <a:pt x="87" y="206"/>
                  </a:cubicBezTo>
                  <a:cubicBezTo>
                    <a:pt x="125" y="206"/>
                    <a:pt x="141" y="186"/>
                    <a:pt x="158" y="186"/>
                  </a:cubicBezTo>
                  <a:cubicBezTo>
                    <a:pt x="174" y="169"/>
                    <a:pt x="174" y="169"/>
                    <a:pt x="191" y="169"/>
                  </a:cubicBezTo>
                  <a:cubicBezTo>
                    <a:pt x="207" y="153"/>
                    <a:pt x="244" y="120"/>
                    <a:pt x="244" y="103"/>
                  </a:cubicBezTo>
                  <a:cubicBezTo>
                    <a:pt x="261" y="50"/>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4876475" y="2269450"/>
              <a:ext cx="6450" cy="4825"/>
            </a:xfrm>
            <a:custGeom>
              <a:avLst/>
              <a:gdLst/>
              <a:ahLst/>
              <a:cxnLst/>
              <a:rect l="l" t="t" r="r" b="b"/>
              <a:pathLst>
                <a:path w="258" h="193" extrusionOk="0">
                  <a:moveTo>
                    <a:pt x="154" y="0"/>
                  </a:moveTo>
                  <a:cubicBezTo>
                    <a:pt x="121" y="0"/>
                    <a:pt x="100" y="21"/>
                    <a:pt x="67" y="37"/>
                  </a:cubicBezTo>
                  <a:cubicBezTo>
                    <a:pt x="51" y="54"/>
                    <a:pt x="34" y="70"/>
                    <a:pt x="18" y="103"/>
                  </a:cubicBezTo>
                  <a:cubicBezTo>
                    <a:pt x="0" y="150"/>
                    <a:pt x="26" y="193"/>
                    <a:pt x="65" y="193"/>
                  </a:cubicBezTo>
                  <a:cubicBezTo>
                    <a:pt x="71" y="193"/>
                    <a:pt x="77" y="192"/>
                    <a:pt x="84" y="190"/>
                  </a:cubicBezTo>
                  <a:lnTo>
                    <a:pt x="154" y="190"/>
                  </a:lnTo>
                  <a:cubicBezTo>
                    <a:pt x="171" y="173"/>
                    <a:pt x="171" y="173"/>
                    <a:pt x="187" y="173"/>
                  </a:cubicBezTo>
                  <a:cubicBezTo>
                    <a:pt x="204" y="157"/>
                    <a:pt x="241" y="124"/>
                    <a:pt x="241" y="103"/>
                  </a:cubicBezTo>
                  <a:cubicBezTo>
                    <a:pt x="257" y="70"/>
                    <a:pt x="257" y="54"/>
                    <a:pt x="241" y="37"/>
                  </a:cubicBezTo>
                  <a:cubicBezTo>
                    <a:pt x="224" y="21"/>
                    <a:pt x="20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4815900" y="2270375"/>
              <a:ext cx="6000" cy="4250"/>
            </a:xfrm>
            <a:custGeom>
              <a:avLst/>
              <a:gdLst/>
              <a:ahLst/>
              <a:cxnLst/>
              <a:rect l="l" t="t" r="r" b="b"/>
              <a:pathLst>
                <a:path w="240" h="170" extrusionOk="0">
                  <a:moveTo>
                    <a:pt x="70" y="0"/>
                  </a:moveTo>
                  <a:cubicBezTo>
                    <a:pt x="33" y="17"/>
                    <a:pt x="17" y="50"/>
                    <a:pt x="17" y="66"/>
                  </a:cubicBezTo>
                  <a:cubicBezTo>
                    <a:pt x="0" y="103"/>
                    <a:pt x="0" y="120"/>
                    <a:pt x="17" y="136"/>
                  </a:cubicBezTo>
                  <a:cubicBezTo>
                    <a:pt x="33" y="153"/>
                    <a:pt x="50" y="169"/>
                    <a:pt x="87" y="169"/>
                  </a:cubicBezTo>
                  <a:cubicBezTo>
                    <a:pt x="103" y="169"/>
                    <a:pt x="120" y="169"/>
                    <a:pt x="153" y="153"/>
                  </a:cubicBezTo>
                  <a:lnTo>
                    <a:pt x="173" y="136"/>
                  </a:lnTo>
                  <a:cubicBezTo>
                    <a:pt x="206" y="120"/>
                    <a:pt x="223" y="103"/>
                    <a:pt x="239" y="66"/>
                  </a:cubicBezTo>
                  <a:cubicBezTo>
                    <a:pt x="239" y="33"/>
                    <a:pt x="239" y="17"/>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4632125" y="2283250"/>
              <a:ext cx="6400" cy="4950"/>
            </a:xfrm>
            <a:custGeom>
              <a:avLst/>
              <a:gdLst/>
              <a:ahLst/>
              <a:cxnLst/>
              <a:rect l="l" t="t" r="r" b="b"/>
              <a:pathLst>
                <a:path w="256" h="198" extrusionOk="0">
                  <a:moveTo>
                    <a:pt x="136" y="1"/>
                  </a:moveTo>
                  <a:cubicBezTo>
                    <a:pt x="103" y="17"/>
                    <a:pt x="83" y="34"/>
                    <a:pt x="50" y="50"/>
                  </a:cubicBezTo>
                  <a:cubicBezTo>
                    <a:pt x="0" y="104"/>
                    <a:pt x="0" y="153"/>
                    <a:pt x="50" y="190"/>
                  </a:cubicBezTo>
                  <a:cubicBezTo>
                    <a:pt x="61" y="190"/>
                    <a:pt x="81" y="198"/>
                    <a:pt x="103" y="198"/>
                  </a:cubicBezTo>
                  <a:cubicBezTo>
                    <a:pt x="114" y="198"/>
                    <a:pt x="125" y="196"/>
                    <a:pt x="136" y="190"/>
                  </a:cubicBezTo>
                  <a:lnTo>
                    <a:pt x="153" y="190"/>
                  </a:lnTo>
                  <a:cubicBezTo>
                    <a:pt x="186" y="170"/>
                    <a:pt x="206" y="153"/>
                    <a:pt x="223" y="137"/>
                  </a:cubicBezTo>
                  <a:cubicBezTo>
                    <a:pt x="239" y="120"/>
                    <a:pt x="256" y="104"/>
                    <a:pt x="256" y="67"/>
                  </a:cubicBezTo>
                  <a:cubicBezTo>
                    <a:pt x="256" y="50"/>
                    <a:pt x="239" y="17"/>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4894425" y="2281500"/>
              <a:ext cx="6525" cy="4775"/>
            </a:xfrm>
            <a:custGeom>
              <a:avLst/>
              <a:gdLst/>
              <a:ahLst/>
              <a:cxnLst/>
              <a:rect l="l" t="t" r="r" b="b"/>
              <a:pathLst>
                <a:path w="261" h="191" extrusionOk="0">
                  <a:moveTo>
                    <a:pt x="158" y="0"/>
                  </a:moveTo>
                  <a:cubicBezTo>
                    <a:pt x="141" y="0"/>
                    <a:pt x="104" y="0"/>
                    <a:pt x="71" y="17"/>
                  </a:cubicBezTo>
                  <a:cubicBezTo>
                    <a:pt x="38" y="33"/>
                    <a:pt x="21" y="71"/>
                    <a:pt x="21" y="87"/>
                  </a:cubicBezTo>
                  <a:cubicBezTo>
                    <a:pt x="1" y="157"/>
                    <a:pt x="38" y="190"/>
                    <a:pt x="87" y="190"/>
                  </a:cubicBezTo>
                  <a:cubicBezTo>
                    <a:pt x="104" y="190"/>
                    <a:pt x="141" y="190"/>
                    <a:pt x="158" y="174"/>
                  </a:cubicBezTo>
                  <a:cubicBezTo>
                    <a:pt x="158" y="174"/>
                    <a:pt x="174" y="174"/>
                    <a:pt x="174" y="157"/>
                  </a:cubicBezTo>
                  <a:cubicBezTo>
                    <a:pt x="207" y="137"/>
                    <a:pt x="228" y="120"/>
                    <a:pt x="244" y="87"/>
                  </a:cubicBez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4802175" y="2280250"/>
              <a:ext cx="6425" cy="4675"/>
            </a:xfrm>
            <a:custGeom>
              <a:avLst/>
              <a:gdLst/>
              <a:ahLst/>
              <a:cxnLst/>
              <a:rect l="l" t="t" r="r" b="b"/>
              <a:pathLst>
                <a:path w="257" h="187" extrusionOk="0">
                  <a:moveTo>
                    <a:pt x="153" y="1"/>
                  </a:moveTo>
                  <a:cubicBezTo>
                    <a:pt x="137" y="1"/>
                    <a:pt x="104" y="1"/>
                    <a:pt x="67" y="34"/>
                  </a:cubicBezTo>
                  <a:cubicBezTo>
                    <a:pt x="34" y="50"/>
                    <a:pt x="17" y="67"/>
                    <a:pt x="17" y="104"/>
                  </a:cubicBezTo>
                  <a:cubicBezTo>
                    <a:pt x="1" y="137"/>
                    <a:pt x="17" y="187"/>
                    <a:pt x="67" y="187"/>
                  </a:cubicBezTo>
                  <a:lnTo>
                    <a:pt x="153" y="187"/>
                  </a:lnTo>
                  <a:cubicBezTo>
                    <a:pt x="170" y="170"/>
                    <a:pt x="207" y="154"/>
                    <a:pt x="224" y="121"/>
                  </a:cubicBezTo>
                  <a:lnTo>
                    <a:pt x="240" y="104"/>
                  </a:lnTo>
                  <a:cubicBezTo>
                    <a:pt x="257" y="3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4798275" y="2316450"/>
              <a:ext cx="6500" cy="5075"/>
            </a:xfrm>
            <a:custGeom>
              <a:avLst/>
              <a:gdLst/>
              <a:ahLst/>
              <a:cxnLst/>
              <a:rect l="l" t="t" r="r" b="b"/>
              <a:pathLst>
                <a:path w="260" h="203" extrusionOk="0">
                  <a:moveTo>
                    <a:pt x="187" y="0"/>
                  </a:moveTo>
                  <a:cubicBezTo>
                    <a:pt x="172" y="0"/>
                    <a:pt x="155" y="4"/>
                    <a:pt x="136" y="12"/>
                  </a:cubicBezTo>
                  <a:cubicBezTo>
                    <a:pt x="103" y="12"/>
                    <a:pt x="70" y="29"/>
                    <a:pt x="54" y="45"/>
                  </a:cubicBezTo>
                  <a:cubicBezTo>
                    <a:pt x="0" y="99"/>
                    <a:pt x="0" y="165"/>
                    <a:pt x="54" y="182"/>
                  </a:cubicBezTo>
                  <a:cubicBezTo>
                    <a:pt x="70" y="202"/>
                    <a:pt x="103" y="202"/>
                    <a:pt x="120" y="202"/>
                  </a:cubicBezTo>
                  <a:cubicBezTo>
                    <a:pt x="136" y="202"/>
                    <a:pt x="157" y="182"/>
                    <a:pt x="157" y="182"/>
                  </a:cubicBezTo>
                  <a:cubicBezTo>
                    <a:pt x="173" y="182"/>
                    <a:pt x="190" y="165"/>
                    <a:pt x="206" y="149"/>
                  </a:cubicBezTo>
                  <a:cubicBezTo>
                    <a:pt x="260" y="99"/>
                    <a:pt x="260" y="45"/>
                    <a:pt x="223" y="12"/>
                  </a:cubicBezTo>
                  <a:cubicBezTo>
                    <a:pt x="215" y="4"/>
                    <a:pt x="202"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4860925" y="2327875"/>
              <a:ext cx="6125" cy="4775"/>
            </a:xfrm>
            <a:custGeom>
              <a:avLst/>
              <a:gdLst/>
              <a:ahLst/>
              <a:cxnLst/>
              <a:rect l="l" t="t" r="r" b="b"/>
              <a:pathLst>
                <a:path w="245" h="191" extrusionOk="0">
                  <a:moveTo>
                    <a:pt x="141" y="1"/>
                  </a:moveTo>
                  <a:cubicBezTo>
                    <a:pt x="104" y="1"/>
                    <a:pt x="71" y="17"/>
                    <a:pt x="55" y="54"/>
                  </a:cubicBezTo>
                  <a:cubicBezTo>
                    <a:pt x="1" y="87"/>
                    <a:pt x="1" y="157"/>
                    <a:pt x="38" y="190"/>
                  </a:cubicBezTo>
                  <a:lnTo>
                    <a:pt x="125" y="190"/>
                  </a:lnTo>
                  <a:cubicBezTo>
                    <a:pt x="141" y="190"/>
                    <a:pt x="141" y="190"/>
                    <a:pt x="158" y="174"/>
                  </a:cubicBezTo>
                  <a:cubicBezTo>
                    <a:pt x="174" y="174"/>
                    <a:pt x="191" y="157"/>
                    <a:pt x="207" y="137"/>
                  </a:cubicBezTo>
                  <a:cubicBezTo>
                    <a:pt x="228" y="120"/>
                    <a:pt x="244" y="87"/>
                    <a:pt x="244" y="71"/>
                  </a:cubicBezTo>
                  <a:cubicBezTo>
                    <a:pt x="244" y="54"/>
                    <a:pt x="244" y="17"/>
                    <a:pt x="207" y="17"/>
                  </a:cubicBezTo>
                  <a:cubicBezTo>
                    <a:pt x="191"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4823200" y="2465275"/>
              <a:ext cx="6425" cy="5175"/>
            </a:xfrm>
            <a:custGeom>
              <a:avLst/>
              <a:gdLst/>
              <a:ahLst/>
              <a:cxnLst/>
              <a:rect l="l" t="t" r="r" b="b"/>
              <a:pathLst>
                <a:path w="257" h="207" extrusionOk="0">
                  <a:moveTo>
                    <a:pt x="170" y="1"/>
                  </a:moveTo>
                  <a:cubicBezTo>
                    <a:pt x="104" y="1"/>
                    <a:pt x="34" y="54"/>
                    <a:pt x="17" y="104"/>
                  </a:cubicBezTo>
                  <a:cubicBezTo>
                    <a:pt x="1" y="157"/>
                    <a:pt x="34" y="207"/>
                    <a:pt x="104" y="207"/>
                  </a:cubicBezTo>
                  <a:cubicBezTo>
                    <a:pt x="121" y="207"/>
                    <a:pt x="137" y="207"/>
                    <a:pt x="154" y="190"/>
                  </a:cubicBezTo>
                  <a:cubicBezTo>
                    <a:pt x="170" y="190"/>
                    <a:pt x="170" y="190"/>
                    <a:pt x="191" y="174"/>
                  </a:cubicBezTo>
                  <a:cubicBezTo>
                    <a:pt x="207" y="157"/>
                    <a:pt x="240" y="141"/>
                    <a:pt x="240" y="104"/>
                  </a:cubicBezTo>
                  <a:cubicBezTo>
                    <a:pt x="257" y="87"/>
                    <a:pt x="257" y="54"/>
                    <a:pt x="240" y="38"/>
                  </a:cubicBezTo>
                  <a:cubicBezTo>
                    <a:pt x="224" y="21"/>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4823625" y="2454150"/>
              <a:ext cx="6425" cy="5175"/>
            </a:xfrm>
            <a:custGeom>
              <a:avLst/>
              <a:gdLst/>
              <a:ahLst/>
              <a:cxnLst/>
              <a:rect l="l" t="t" r="r" b="b"/>
              <a:pathLst>
                <a:path w="257" h="207" extrusionOk="0">
                  <a:moveTo>
                    <a:pt x="174" y="0"/>
                  </a:moveTo>
                  <a:cubicBezTo>
                    <a:pt x="137" y="0"/>
                    <a:pt x="120" y="17"/>
                    <a:pt x="87" y="33"/>
                  </a:cubicBezTo>
                  <a:cubicBezTo>
                    <a:pt x="50" y="54"/>
                    <a:pt x="33" y="70"/>
                    <a:pt x="17" y="103"/>
                  </a:cubicBezTo>
                  <a:cubicBezTo>
                    <a:pt x="0" y="157"/>
                    <a:pt x="33" y="206"/>
                    <a:pt x="104" y="206"/>
                  </a:cubicBezTo>
                  <a:cubicBezTo>
                    <a:pt x="120" y="206"/>
                    <a:pt x="137" y="190"/>
                    <a:pt x="174" y="190"/>
                  </a:cubicBezTo>
                  <a:lnTo>
                    <a:pt x="190" y="173"/>
                  </a:lnTo>
                  <a:cubicBezTo>
                    <a:pt x="223" y="157"/>
                    <a:pt x="240" y="120"/>
                    <a:pt x="256" y="103"/>
                  </a:cubicBezTo>
                  <a:cubicBezTo>
                    <a:pt x="256" y="70"/>
                    <a:pt x="256" y="54"/>
                    <a:pt x="240"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4687875" y="2467025"/>
              <a:ext cx="6525" cy="5175"/>
            </a:xfrm>
            <a:custGeom>
              <a:avLst/>
              <a:gdLst/>
              <a:ahLst/>
              <a:cxnLst/>
              <a:rect l="l" t="t" r="r" b="b"/>
              <a:pathLst>
                <a:path w="261" h="207" extrusionOk="0">
                  <a:moveTo>
                    <a:pt x="174" y="1"/>
                  </a:moveTo>
                  <a:cubicBezTo>
                    <a:pt x="141" y="1"/>
                    <a:pt x="104" y="17"/>
                    <a:pt x="71" y="34"/>
                  </a:cubicBezTo>
                  <a:cubicBezTo>
                    <a:pt x="54" y="54"/>
                    <a:pt x="17" y="71"/>
                    <a:pt x="17" y="104"/>
                  </a:cubicBezTo>
                  <a:cubicBezTo>
                    <a:pt x="1" y="157"/>
                    <a:pt x="38" y="207"/>
                    <a:pt x="87" y="207"/>
                  </a:cubicBezTo>
                  <a:cubicBezTo>
                    <a:pt x="104" y="207"/>
                    <a:pt x="141" y="190"/>
                    <a:pt x="157" y="190"/>
                  </a:cubicBezTo>
                  <a:cubicBezTo>
                    <a:pt x="157" y="174"/>
                    <a:pt x="174" y="174"/>
                    <a:pt x="190" y="174"/>
                  </a:cubicBezTo>
                  <a:cubicBezTo>
                    <a:pt x="207" y="157"/>
                    <a:pt x="223" y="120"/>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
            <p:cNvSpPr/>
            <p:nvPr/>
          </p:nvSpPr>
          <p:spPr>
            <a:xfrm>
              <a:off x="4829600" y="2431775"/>
              <a:ext cx="6525" cy="5175"/>
            </a:xfrm>
            <a:custGeom>
              <a:avLst/>
              <a:gdLst/>
              <a:ahLst/>
              <a:cxnLst/>
              <a:rect l="l" t="t" r="r" b="b"/>
              <a:pathLst>
                <a:path w="261" h="207" extrusionOk="0">
                  <a:moveTo>
                    <a:pt x="174" y="1"/>
                  </a:moveTo>
                  <a:cubicBezTo>
                    <a:pt x="141" y="1"/>
                    <a:pt x="104" y="21"/>
                    <a:pt x="71" y="38"/>
                  </a:cubicBezTo>
                  <a:cubicBezTo>
                    <a:pt x="54" y="54"/>
                    <a:pt x="38" y="71"/>
                    <a:pt x="17" y="104"/>
                  </a:cubicBezTo>
                  <a:cubicBezTo>
                    <a:pt x="1" y="157"/>
                    <a:pt x="38" y="207"/>
                    <a:pt x="87" y="207"/>
                  </a:cubicBezTo>
                  <a:cubicBezTo>
                    <a:pt x="120" y="207"/>
                    <a:pt x="141" y="190"/>
                    <a:pt x="157" y="190"/>
                  </a:cubicBezTo>
                  <a:cubicBezTo>
                    <a:pt x="174" y="190"/>
                    <a:pt x="174" y="174"/>
                    <a:pt x="190" y="174"/>
                  </a:cubicBezTo>
                  <a:cubicBezTo>
                    <a:pt x="207" y="157"/>
                    <a:pt x="244" y="124"/>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
            <p:cNvSpPr/>
            <p:nvPr/>
          </p:nvSpPr>
          <p:spPr>
            <a:xfrm>
              <a:off x="4816300" y="2491500"/>
              <a:ext cx="6925" cy="5050"/>
            </a:xfrm>
            <a:custGeom>
              <a:avLst/>
              <a:gdLst/>
              <a:ahLst/>
              <a:cxnLst/>
              <a:rect l="l" t="t" r="r" b="b"/>
              <a:pathLst>
                <a:path w="277" h="202" extrusionOk="0">
                  <a:moveTo>
                    <a:pt x="179" y="0"/>
                  </a:moveTo>
                  <a:cubicBezTo>
                    <a:pt x="160" y="0"/>
                    <a:pt x="139" y="6"/>
                    <a:pt x="120" y="19"/>
                  </a:cubicBezTo>
                  <a:cubicBezTo>
                    <a:pt x="54" y="52"/>
                    <a:pt x="1" y="106"/>
                    <a:pt x="17" y="155"/>
                  </a:cubicBezTo>
                  <a:cubicBezTo>
                    <a:pt x="27" y="189"/>
                    <a:pt x="58" y="201"/>
                    <a:pt x="93" y="201"/>
                  </a:cubicBezTo>
                  <a:cubicBezTo>
                    <a:pt x="114" y="201"/>
                    <a:pt x="137" y="196"/>
                    <a:pt x="157" y="188"/>
                  </a:cubicBezTo>
                  <a:cubicBezTo>
                    <a:pt x="223" y="155"/>
                    <a:pt x="277" y="106"/>
                    <a:pt x="260" y="52"/>
                  </a:cubicBezTo>
                  <a:cubicBezTo>
                    <a:pt x="247" y="20"/>
                    <a:pt x="21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4838675" y="2406475"/>
              <a:ext cx="6425" cy="4925"/>
            </a:xfrm>
            <a:custGeom>
              <a:avLst/>
              <a:gdLst/>
              <a:ahLst/>
              <a:cxnLst/>
              <a:rect l="l" t="t" r="r" b="b"/>
              <a:pathLst>
                <a:path w="257" h="197" extrusionOk="0">
                  <a:moveTo>
                    <a:pt x="168" y="0"/>
                  </a:moveTo>
                  <a:cubicBezTo>
                    <a:pt x="148" y="0"/>
                    <a:pt x="127" y="6"/>
                    <a:pt x="103" y="19"/>
                  </a:cubicBezTo>
                  <a:cubicBezTo>
                    <a:pt x="33" y="52"/>
                    <a:pt x="0" y="106"/>
                    <a:pt x="0" y="155"/>
                  </a:cubicBezTo>
                  <a:cubicBezTo>
                    <a:pt x="12" y="179"/>
                    <a:pt x="52" y="196"/>
                    <a:pt x="98" y="196"/>
                  </a:cubicBezTo>
                  <a:cubicBezTo>
                    <a:pt x="116" y="196"/>
                    <a:pt x="135" y="194"/>
                    <a:pt x="153" y="188"/>
                  </a:cubicBezTo>
                  <a:cubicBezTo>
                    <a:pt x="207" y="155"/>
                    <a:pt x="256" y="106"/>
                    <a:pt x="240" y="52"/>
                  </a:cubicBezTo>
                  <a:cubicBezTo>
                    <a:pt x="229" y="20"/>
                    <a:pt x="20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4834750" y="2443850"/>
              <a:ext cx="6525" cy="4750"/>
            </a:xfrm>
            <a:custGeom>
              <a:avLst/>
              <a:gdLst/>
              <a:ahLst/>
              <a:cxnLst/>
              <a:rect l="l" t="t" r="r" b="b"/>
              <a:pathLst>
                <a:path w="261" h="190" extrusionOk="0">
                  <a:moveTo>
                    <a:pt x="157" y="0"/>
                  </a:moveTo>
                  <a:cubicBezTo>
                    <a:pt x="141" y="0"/>
                    <a:pt x="104" y="0"/>
                    <a:pt x="71" y="17"/>
                  </a:cubicBezTo>
                  <a:cubicBezTo>
                    <a:pt x="54" y="54"/>
                    <a:pt x="17" y="70"/>
                    <a:pt x="17" y="103"/>
                  </a:cubicBezTo>
                  <a:cubicBezTo>
                    <a:pt x="1" y="157"/>
                    <a:pt x="38" y="190"/>
                    <a:pt x="87" y="190"/>
                  </a:cubicBezTo>
                  <a:cubicBezTo>
                    <a:pt x="104" y="190"/>
                    <a:pt x="141" y="190"/>
                    <a:pt x="157" y="173"/>
                  </a:cubicBezTo>
                  <a:cubicBezTo>
                    <a:pt x="157" y="173"/>
                    <a:pt x="174" y="173"/>
                    <a:pt x="190" y="157"/>
                  </a:cubicBezTo>
                  <a:cubicBezTo>
                    <a:pt x="207" y="136"/>
                    <a:pt x="223" y="120"/>
                    <a:pt x="244" y="87"/>
                  </a:cubicBezTo>
                  <a:cubicBezTo>
                    <a:pt x="260" y="70"/>
                    <a:pt x="244" y="33"/>
                    <a:pt x="244" y="17"/>
                  </a:cubicBezTo>
                  <a:cubicBezTo>
                    <a:pt x="223" y="0"/>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4794450" y="2513400"/>
              <a:ext cx="6425" cy="4775"/>
            </a:xfrm>
            <a:custGeom>
              <a:avLst/>
              <a:gdLst/>
              <a:ahLst/>
              <a:cxnLst/>
              <a:rect l="l" t="t" r="r" b="b"/>
              <a:pathLst>
                <a:path w="257" h="191" extrusionOk="0">
                  <a:moveTo>
                    <a:pt x="170" y="1"/>
                  </a:moveTo>
                  <a:cubicBezTo>
                    <a:pt x="137" y="1"/>
                    <a:pt x="104" y="1"/>
                    <a:pt x="67" y="17"/>
                  </a:cubicBezTo>
                  <a:cubicBezTo>
                    <a:pt x="50" y="34"/>
                    <a:pt x="17" y="71"/>
                    <a:pt x="17" y="88"/>
                  </a:cubicBezTo>
                  <a:cubicBezTo>
                    <a:pt x="1" y="121"/>
                    <a:pt x="1" y="137"/>
                    <a:pt x="17" y="158"/>
                  </a:cubicBezTo>
                  <a:cubicBezTo>
                    <a:pt x="34" y="174"/>
                    <a:pt x="67" y="191"/>
                    <a:pt x="83" y="191"/>
                  </a:cubicBezTo>
                  <a:cubicBezTo>
                    <a:pt x="104" y="191"/>
                    <a:pt x="137" y="191"/>
                    <a:pt x="153" y="174"/>
                  </a:cubicBezTo>
                  <a:cubicBezTo>
                    <a:pt x="153" y="174"/>
                    <a:pt x="170" y="174"/>
                    <a:pt x="186" y="158"/>
                  </a:cubicBezTo>
                  <a:cubicBezTo>
                    <a:pt x="207" y="137"/>
                    <a:pt x="223" y="121"/>
                    <a:pt x="240" y="88"/>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4789725" y="2454975"/>
              <a:ext cx="6400" cy="4925"/>
            </a:xfrm>
            <a:custGeom>
              <a:avLst/>
              <a:gdLst/>
              <a:ahLst/>
              <a:cxnLst/>
              <a:rect l="l" t="t" r="r" b="b"/>
              <a:pathLst>
                <a:path w="256" h="197" extrusionOk="0">
                  <a:moveTo>
                    <a:pt x="169" y="0"/>
                  </a:moveTo>
                  <a:cubicBezTo>
                    <a:pt x="153" y="0"/>
                    <a:pt x="120" y="0"/>
                    <a:pt x="103" y="21"/>
                  </a:cubicBezTo>
                  <a:cubicBezTo>
                    <a:pt x="49" y="37"/>
                    <a:pt x="0" y="103"/>
                    <a:pt x="17" y="157"/>
                  </a:cubicBezTo>
                  <a:cubicBezTo>
                    <a:pt x="29" y="181"/>
                    <a:pt x="69" y="196"/>
                    <a:pt x="110" y="196"/>
                  </a:cubicBezTo>
                  <a:cubicBezTo>
                    <a:pt x="125" y="196"/>
                    <a:pt x="139" y="194"/>
                    <a:pt x="153" y="190"/>
                  </a:cubicBezTo>
                  <a:cubicBezTo>
                    <a:pt x="169" y="173"/>
                    <a:pt x="190" y="157"/>
                    <a:pt x="206" y="157"/>
                  </a:cubicBezTo>
                  <a:cubicBezTo>
                    <a:pt x="239" y="124"/>
                    <a:pt x="256" y="87"/>
                    <a:pt x="256" y="54"/>
                  </a:cubicBezTo>
                  <a:cubicBezTo>
                    <a:pt x="239" y="21"/>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4788375" y="2445275"/>
              <a:ext cx="6525" cy="4775"/>
            </a:xfrm>
            <a:custGeom>
              <a:avLst/>
              <a:gdLst/>
              <a:ahLst/>
              <a:cxnLst/>
              <a:rect l="l" t="t" r="r" b="b"/>
              <a:pathLst>
                <a:path w="261" h="191" extrusionOk="0">
                  <a:moveTo>
                    <a:pt x="171" y="1"/>
                  </a:moveTo>
                  <a:cubicBezTo>
                    <a:pt x="152" y="1"/>
                    <a:pt x="130" y="5"/>
                    <a:pt x="103" y="13"/>
                  </a:cubicBezTo>
                  <a:cubicBezTo>
                    <a:pt x="54" y="30"/>
                    <a:pt x="17" y="63"/>
                    <a:pt x="17" y="100"/>
                  </a:cubicBezTo>
                  <a:cubicBezTo>
                    <a:pt x="0" y="116"/>
                    <a:pt x="0" y="133"/>
                    <a:pt x="17" y="149"/>
                  </a:cubicBezTo>
                  <a:cubicBezTo>
                    <a:pt x="17" y="173"/>
                    <a:pt x="54" y="190"/>
                    <a:pt x="100" y="190"/>
                  </a:cubicBezTo>
                  <a:cubicBezTo>
                    <a:pt x="118" y="190"/>
                    <a:pt x="138" y="188"/>
                    <a:pt x="157" y="182"/>
                  </a:cubicBezTo>
                  <a:cubicBezTo>
                    <a:pt x="223" y="149"/>
                    <a:pt x="260" y="79"/>
                    <a:pt x="244" y="46"/>
                  </a:cubicBezTo>
                  <a:cubicBezTo>
                    <a:pt x="244" y="30"/>
                    <a:pt x="223" y="13"/>
                    <a:pt x="223" y="13"/>
                  </a:cubicBezTo>
                  <a:cubicBezTo>
                    <a:pt x="207" y="5"/>
                    <a:pt x="19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4814150" y="2477325"/>
              <a:ext cx="6500" cy="4775"/>
            </a:xfrm>
            <a:custGeom>
              <a:avLst/>
              <a:gdLst/>
              <a:ahLst/>
              <a:cxnLst/>
              <a:rect l="l" t="t" r="r" b="b"/>
              <a:pathLst>
                <a:path w="260" h="191" extrusionOk="0">
                  <a:moveTo>
                    <a:pt x="173" y="1"/>
                  </a:moveTo>
                  <a:cubicBezTo>
                    <a:pt x="140" y="1"/>
                    <a:pt x="103" y="1"/>
                    <a:pt x="87" y="34"/>
                  </a:cubicBezTo>
                  <a:cubicBezTo>
                    <a:pt x="54" y="55"/>
                    <a:pt x="37" y="71"/>
                    <a:pt x="17" y="104"/>
                  </a:cubicBezTo>
                  <a:cubicBezTo>
                    <a:pt x="0" y="158"/>
                    <a:pt x="37" y="191"/>
                    <a:pt x="103" y="191"/>
                  </a:cubicBezTo>
                  <a:lnTo>
                    <a:pt x="157" y="191"/>
                  </a:lnTo>
                  <a:cubicBezTo>
                    <a:pt x="173" y="174"/>
                    <a:pt x="173" y="174"/>
                    <a:pt x="190" y="174"/>
                  </a:cubicBezTo>
                  <a:cubicBezTo>
                    <a:pt x="223" y="137"/>
                    <a:pt x="243" y="121"/>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4842900" y="2361375"/>
              <a:ext cx="6525" cy="4775"/>
            </a:xfrm>
            <a:custGeom>
              <a:avLst/>
              <a:gdLst/>
              <a:ahLst/>
              <a:cxnLst/>
              <a:rect l="l" t="t" r="r" b="b"/>
              <a:pathLst>
                <a:path w="261" h="191" extrusionOk="0">
                  <a:moveTo>
                    <a:pt x="174" y="1"/>
                  </a:moveTo>
                  <a:cubicBezTo>
                    <a:pt x="157" y="1"/>
                    <a:pt x="124" y="1"/>
                    <a:pt x="87" y="17"/>
                  </a:cubicBezTo>
                  <a:cubicBezTo>
                    <a:pt x="54" y="34"/>
                    <a:pt x="38" y="71"/>
                    <a:pt x="38" y="87"/>
                  </a:cubicBezTo>
                  <a:cubicBezTo>
                    <a:pt x="0" y="137"/>
                    <a:pt x="38" y="190"/>
                    <a:pt x="103" y="190"/>
                  </a:cubicBezTo>
                  <a:cubicBezTo>
                    <a:pt x="124" y="190"/>
                    <a:pt x="157" y="190"/>
                    <a:pt x="174" y="174"/>
                  </a:cubicBezTo>
                  <a:cubicBezTo>
                    <a:pt x="174" y="174"/>
                    <a:pt x="190" y="174"/>
                    <a:pt x="190" y="157"/>
                  </a:cubicBezTo>
                  <a:cubicBezTo>
                    <a:pt x="227" y="137"/>
                    <a:pt x="244" y="120"/>
                    <a:pt x="260" y="87"/>
                  </a:cubicBezTo>
                  <a:cubicBezTo>
                    <a:pt x="260" y="71"/>
                    <a:pt x="260" y="34"/>
                    <a:pt x="244" y="17"/>
                  </a:cubicBezTo>
                  <a:cubicBezTo>
                    <a:pt x="244"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4808575" y="2465575"/>
              <a:ext cx="6525" cy="4875"/>
            </a:xfrm>
            <a:custGeom>
              <a:avLst/>
              <a:gdLst/>
              <a:ahLst/>
              <a:cxnLst/>
              <a:rect l="l" t="t" r="r" b="b"/>
              <a:pathLst>
                <a:path w="261" h="195" extrusionOk="0">
                  <a:moveTo>
                    <a:pt x="155" y="0"/>
                  </a:moveTo>
                  <a:cubicBezTo>
                    <a:pt x="144" y="0"/>
                    <a:pt x="132" y="2"/>
                    <a:pt x="120" y="9"/>
                  </a:cubicBezTo>
                  <a:cubicBezTo>
                    <a:pt x="87" y="9"/>
                    <a:pt x="71" y="26"/>
                    <a:pt x="33" y="59"/>
                  </a:cubicBezTo>
                  <a:cubicBezTo>
                    <a:pt x="17" y="75"/>
                    <a:pt x="1" y="92"/>
                    <a:pt x="1" y="129"/>
                  </a:cubicBezTo>
                  <a:cubicBezTo>
                    <a:pt x="1" y="145"/>
                    <a:pt x="17" y="178"/>
                    <a:pt x="33" y="178"/>
                  </a:cubicBezTo>
                  <a:cubicBezTo>
                    <a:pt x="54" y="195"/>
                    <a:pt x="87" y="195"/>
                    <a:pt x="120" y="195"/>
                  </a:cubicBezTo>
                  <a:cubicBezTo>
                    <a:pt x="120" y="195"/>
                    <a:pt x="137" y="195"/>
                    <a:pt x="137" y="178"/>
                  </a:cubicBezTo>
                  <a:cubicBezTo>
                    <a:pt x="174" y="178"/>
                    <a:pt x="190" y="162"/>
                    <a:pt x="207" y="145"/>
                  </a:cubicBezTo>
                  <a:cubicBezTo>
                    <a:pt x="240" y="92"/>
                    <a:pt x="260" y="42"/>
                    <a:pt x="207" y="9"/>
                  </a:cubicBezTo>
                  <a:cubicBezTo>
                    <a:pt x="196" y="9"/>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4804250" y="2489800"/>
              <a:ext cx="6525" cy="4950"/>
            </a:xfrm>
            <a:custGeom>
              <a:avLst/>
              <a:gdLst/>
              <a:ahLst/>
              <a:cxnLst/>
              <a:rect l="l" t="t" r="r" b="b"/>
              <a:pathLst>
                <a:path w="261" h="198" extrusionOk="0">
                  <a:moveTo>
                    <a:pt x="163" y="0"/>
                  </a:moveTo>
                  <a:cubicBezTo>
                    <a:pt x="143" y="0"/>
                    <a:pt x="122" y="6"/>
                    <a:pt x="103" y="17"/>
                  </a:cubicBezTo>
                  <a:cubicBezTo>
                    <a:pt x="54" y="34"/>
                    <a:pt x="37" y="50"/>
                    <a:pt x="21" y="87"/>
                  </a:cubicBezTo>
                  <a:cubicBezTo>
                    <a:pt x="0" y="104"/>
                    <a:pt x="0" y="120"/>
                    <a:pt x="0" y="137"/>
                  </a:cubicBezTo>
                  <a:cubicBezTo>
                    <a:pt x="21" y="174"/>
                    <a:pt x="21" y="174"/>
                    <a:pt x="54" y="190"/>
                  </a:cubicBezTo>
                  <a:cubicBezTo>
                    <a:pt x="59" y="196"/>
                    <a:pt x="67" y="198"/>
                    <a:pt x="75" y="198"/>
                  </a:cubicBezTo>
                  <a:cubicBezTo>
                    <a:pt x="93" y="198"/>
                    <a:pt x="116" y="190"/>
                    <a:pt x="141" y="190"/>
                  </a:cubicBezTo>
                  <a:cubicBezTo>
                    <a:pt x="206" y="153"/>
                    <a:pt x="260" y="87"/>
                    <a:pt x="244" y="50"/>
                  </a:cubicBezTo>
                  <a:cubicBezTo>
                    <a:pt x="233" y="18"/>
                    <a:pt x="200"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4798675" y="2478675"/>
              <a:ext cx="6525" cy="4675"/>
            </a:xfrm>
            <a:custGeom>
              <a:avLst/>
              <a:gdLst/>
              <a:ahLst/>
              <a:cxnLst/>
              <a:rect l="l" t="t" r="r" b="b"/>
              <a:pathLst>
                <a:path w="261" h="187" extrusionOk="0">
                  <a:moveTo>
                    <a:pt x="174" y="1"/>
                  </a:moveTo>
                  <a:cubicBezTo>
                    <a:pt x="141" y="1"/>
                    <a:pt x="120" y="1"/>
                    <a:pt x="87" y="17"/>
                  </a:cubicBezTo>
                  <a:cubicBezTo>
                    <a:pt x="54" y="34"/>
                    <a:pt x="38" y="67"/>
                    <a:pt x="17" y="104"/>
                  </a:cubicBezTo>
                  <a:cubicBezTo>
                    <a:pt x="1" y="153"/>
                    <a:pt x="38" y="186"/>
                    <a:pt x="87" y="186"/>
                  </a:cubicBezTo>
                  <a:lnTo>
                    <a:pt x="141" y="186"/>
                  </a:lnTo>
                  <a:cubicBezTo>
                    <a:pt x="141" y="186"/>
                    <a:pt x="157" y="186"/>
                    <a:pt x="157" y="170"/>
                  </a:cubicBezTo>
                  <a:lnTo>
                    <a:pt x="190" y="170"/>
                  </a:lnTo>
                  <a:cubicBezTo>
                    <a:pt x="207" y="137"/>
                    <a:pt x="244" y="120"/>
                    <a:pt x="244" y="83"/>
                  </a:cubicBezTo>
                  <a:cubicBezTo>
                    <a:pt x="260" y="67"/>
                    <a:pt x="260"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4855375" y="2362200"/>
              <a:ext cx="6525" cy="5025"/>
            </a:xfrm>
            <a:custGeom>
              <a:avLst/>
              <a:gdLst/>
              <a:ahLst/>
              <a:cxnLst/>
              <a:rect l="l" t="t" r="r" b="b"/>
              <a:pathLst>
                <a:path w="261" h="201" extrusionOk="0">
                  <a:moveTo>
                    <a:pt x="173" y="1"/>
                  </a:moveTo>
                  <a:cubicBezTo>
                    <a:pt x="157" y="1"/>
                    <a:pt x="140" y="1"/>
                    <a:pt x="103" y="21"/>
                  </a:cubicBezTo>
                  <a:cubicBezTo>
                    <a:pt x="54" y="54"/>
                    <a:pt x="0" y="104"/>
                    <a:pt x="17" y="157"/>
                  </a:cubicBezTo>
                  <a:cubicBezTo>
                    <a:pt x="30" y="189"/>
                    <a:pt x="61" y="200"/>
                    <a:pt x="96" y="200"/>
                  </a:cubicBezTo>
                  <a:cubicBezTo>
                    <a:pt x="116" y="200"/>
                    <a:pt x="137" y="196"/>
                    <a:pt x="157" y="190"/>
                  </a:cubicBezTo>
                  <a:cubicBezTo>
                    <a:pt x="173" y="174"/>
                    <a:pt x="190" y="174"/>
                    <a:pt x="206" y="157"/>
                  </a:cubicBezTo>
                  <a:cubicBezTo>
                    <a:pt x="244" y="124"/>
                    <a:pt x="260" y="87"/>
                    <a:pt x="260" y="54"/>
                  </a:cubicBezTo>
                  <a:cubicBezTo>
                    <a:pt x="244" y="2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4870825" y="2360650"/>
              <a:ext cx="6100" cy="5075"/>
            </a:xfrm>
            <a:custGeom>
              <a:avLst/>
              <a:gdLst/>
              <a:ahLst/>
              <a:cxnLst/>
              <a:rect l="l" t="t" r="r" b="b"/>
              <a:pathLst>
                <a:path w="244" h="203" extrusionOk="0">
                  <a:moveTo>
                    <a:pt x="171" y="1"/>
                  </a:moveTo>
                  <a:cubicBezTo>
                    <a:pt x="156" y="1"/>
                    <a:pt x="139" y="5"/>
                    <a:pt x="120" y="13"/>
                  </a:cubicBezTo>
                  <a:cubicBezTo>
                    <a:pt x="87" y="13"/>
                    <a:pt x="54" y="30"/>
                    <a:pt x="38" y="46"/>
                  </a:cubicBezTo>
                  <a:cubicBezTo>
                    <a:pt x="17" y="83"/>
                    <a:pt x="1" y="100"/>
                    <a:pt x="1" y="133"/>
                  </a:cubicBezTo>
                  <a:cubicBezTo>
                    <a:pt x="1" y="149"/>
                    <a:pt x="1" y="166"/>
                    <a:pt x="38" y="186"/>
                  </a:cubicBezTo>
                  <a:cubicBezTo>
                    <a:pt x="54" y="203"/>
                    <a:pt x="71" y="203"/>
                    <a:pt x="104" y="203"/>
                  </a:cubicBezTo>
                  <a:cubicBezTo>
                    <a:pt x="120" y="203"/>
                    <a:pt x="141" y="186"/>
                    <a:pt x="141" y="186"/>
                  </a:cubicBezTo>
                  <a:cubicBezTo>
                    <a:pt x="157" y="186"/>
                    <a:pt x="174" y="166"/>
                    <a:pt x="190" y="149"/>
                  </a:cubicBezTo>
                  <a:cubicBezTo>
                    <a:pt x="244" y="100"/>
                    <a:pt x="244" y="46"/>
                    <a:pt x="207" y="13"/>
                  </a:cubicBezTo>
                  <a:cubicBezTo>
                    <a:pt x="199" y="5"/>
                    <a:pt x="186"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4876400" y="2372500"/>
              <a:ext cx="6525" cy="4775"/>
            </a:xfrm>
            <a:custGeom>
              <a:avLst/>
              <a:gdLst/>
              <a:ahLst/>
              <a:cxnLst/>
              <a:rect l="l" t="t" r="r" b="b"/>
              <a:pathLst>
                <a:path w="261" h="191" extrusionOk="0">
                  <a:moveTo>
                    <a:pt x="174" y="1"/>
                  </a:moveTo>
                  <a:cubicBezTo>
                    <a:pt x="141" y="1"/>
                    <a:pt x="103" y="1"/>
                    <a:pt x="70" y="22"/>
                  </a:cubicBezTo>
                  <a:cubicBezTo>
                    <a:pt x="54" y="38"/>
                    <a:pt x="21" y="71"/>
                    <a:pt x="21" y="88"/>
                  </a:cubicBezTo>
                  <a:cubicBezTo>
                    <a:pt x="0" y="158"/>
                    <a:pt x="37" y="191"/>
                    <a:pt x="87" y="191"/>
                  </a:cubicBezTo>
                  <a:cubicBezTo>
                    <a:pt x="103" y="191"/>
                    <a:pt x="141" y="191"/>
                    <a:pt x="157" y="174"/>
                  </a:cubicBezTo>
                  <a:cubicBezTo>
                    <a:pt x="157" y="174"/>
                    <a:pt x="174" y="174"/>
                    <a:pt x="190" y="158"/>
                  </a:cubicBezTo>
                  <a:cubicBezTo>
                    <a:pt x="207" y="141"/>
                    <a:pt x="227" y="125"/>
                    <a:pt x="244" y="88"/>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4885475" y="2360550"/>
              <a:ext cx="6400" cy="5175"/>
            </a:xfrm>
            <a:custGeom>
              <a:avLst/>
              <a:gdLst/>
              <a:ahLst/>
              <a:cxnLst/>
              <a:rect l="l" t="t" r="r" b="b"/>
              <a:pathLst>
                <a:path w="256" h="207" extrusionOk="0">
                  <a:moveTo>
                    <a:pt x="173" y="1"/>
                  </a:moveTo>
                  <a:cubicBezTo>
                    <a:pt x="103" y="1"/>
                    <a:pt x="33" y="50"/>
                    <a:pt x="17" y="104"/>
                  </a:cubicBezTo>
                  <a:cubicBezTo>
                    <a:pt x="0" y="153"/>
                    <a:pt x="33" y="207"/>
                    <a:pt x="87" y="207"/>
                  </a:cubicBezTo>
                  <a:cubicBezTo>
                    <a:pt x="103" y="207"/>
                    <a:pt x="136" y="190"/>
                    <a:pt x="153" y="190"/>
                  </a:cubicBezTo>
                  <a:cubicBezTo>
                    <a:pt x="153" y="190"/>
                    <a:pt x="173" y="170"/>
                    <a:pt x="190" y="170"/>
                  </a:cubicBezTo>
                  <a:cubicBezTo>
                    <a:pt x="206" y="153"/>
                    <a:pt x="223" y="120"/>
                    <a:pt x="239" y="104"/>
                  </a:cubicBezTo>
                  <a:cubicBezTo>
                    <a:pt x="256" y="67"/>
                    <a:pt x="239" y="50"/>
                    <a:pt x="239" y="34"/>
                  </a:cubicBezTo>
                  <a:cubicBezTo>
                    <a:pt x="223" y="17"/>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4878550" y="2386725"/>
              <a:ext cx="4375" cy="4775"/>
            </a:xfrm>
            <a:custGeom>
              <a:avLst/>
              <a:gdLst/>
              <a:ahLst/>
              <a:cxnLst/>
              <a:rect l="l" t="t" r="r" b="b"/>
              <a:pathLst>
                <a:path w="175" h="191" extrusionOk="0">
                  <a:moveTo>
                    <a:pt x="174" y="1"/>
                  </a:moveTo>
                  <a:cubicBezTo>
                    <a:pt x="158" y="1"/>
                    <a:pt x="121" y="1"/>
                    <a:pt x="104" y="17"/>
                  </a:cubicBezTo>
                  <a:cubicBezTo>
                    <a:pt x="55" y="34"/>
                    <a:pt x="1" y="104"/>
                    <a:pt x="17" y="153"/>
                  </a:cubicBezTo>
                  <a:cubicBezTo>
                    <a:pt x="17" y="153"/>
                    <a:pt x="38" y="174"/>
                    <a:pt x="38" y="191"/>
                  </a:cubicBezTo>
                  <a:cubicBezTo>
                    <a:pt x="88" y="121"/>
                    <a:pt x="121" y="50"/>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4896600" y="2339025"/>
              <a:ext cx="6525" cy="4750"/>
            </a:xfrm>
            <a:custGeom>
              <a:avLst/>
              <a:gdLst/>
              <a:ahLst/>
              <a:cxnLst/>
              <a:rect l="l" t="t" r="r" b="b"/>
              <a:pathLst>
                <a:path w="261" h="190" extrusionOk="0">
                  <a:moveTo>
                    <a:pt x="174" y="0"/>
                  </a:moveTo>
                  <a:cubicBezTo>
                    <a:pt x="141" y="0"/>
                    <a:pt x="120" y="0"/>
                    <a:pt x="87" y="21"/>
                  </a:cubicBezTo>
                  <a:cubicBezTo>
                    <a:pt x="54" y="37"/>
                    <a:pt x="38" y="70"/>
                    <a:pt x="38" y="87"/>
                  </a:cubicBezTo>
                  <a:cubicBezTo>
                    <a:pt x="0" y="140"/>
                    <a:pt x="38" y="190"/>
                    <a:pt x="104" y="190"/>
                  </a:cubicBezTo>
                  <a:cubicBezTo>
                    <a:pt x="120" y="190"/>
                    <a:pt x="141" y="190"/>
                    <a:pt x="174" y="173"/>
                  </a:cubicBezTo>
                  <a:cubicBezTo>
                    <a:pt x="174" y="173"/>
                    <a:pt x="190" y="173"/>
                    <a:pt x="190" y="157"/>
                  </a:cubicBezTo>
                  <a:cubicBezTo>
                    <a:pt x="223" y="140"/>
                    <a:pt x="244" y="124"/>
                    <a:pt x="260" y="87"/>
                  </a:cubicBezTo>
                  <a:cubicBezTo>
                    <a:pt x="260" y="70"/>
                    <a:pt x="260" y="37"/>
                    <a:pt x="244" y="21"/>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4891850" y="2327050"/>
              <a:ext cx="6525" cy="4775"/>
            </a:xfrm>
            <a:custGeom>
              <a:avLst/>
              <a:gdLst/>
              <a:ahLst/>
              <a:cxnLst/>
              <a:rect l="l" t="t" r="r" b="b"/>
              <a:pathLst>
                <a:path w="261" h="191" extrusionOk="0">
                  <a:moveTo>
                    <a:pt x="157" y="1"/>
                  </a:moveTo>
                  <a:cubicBezTo>
                    <a:pt x="141" y="1"/>
                    <a:pt x="104" y="17"/>
                    <a:pt x="71" y="34"/>
                  </a:cubicBezTo>
                  <a:cubicBezTo>
                    <a:pt x="38" y="50"/>
                    <a:pt x="21" y="67"/>
                    <a:pt x="21" y="104"/>
                  </a:cubicBezTo>
                  <a:cubicBezTo>
                    <a:pt x="1" y="153"/>
                    <a:pt x="38" y="190"/>
                    <a:pt x="87" y="190"/>
                  </a:cubicBezTo>
                  <a:lnTo>
                    <a:pt x="157" y="190"/>
                  </a:lnTo>
                  <a:cubicBezTo>
                    <a:pt x="157" y="170"/>
                    <a:pt x="174" y="170"/>
                    <a:pt x="174" y="170"/>
                  </a:cubicBezTo>
                  <a:cubicBezTo>
                    <a:pt x="207" y="153"/>
                    <a:pt x="228" y="120"/>
                    <a:pt x="244" y="104"/>
                  </a:cubicBezTo>
                  <a:cubicBezTo>
                    <a:pt x="261" y="34"/>
                    <a:pt x="228"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4885875" y="2349325"/>
              <a:ext cx="6525" cy="4750"/>
            </a:xfrm>
            <a:custGeom>
              <a:avLst/>
              <a:gdLst/>
              <a:ahLst/>
              <a:cxnLst/>
              <a:rect l="l" t="t" r="r" b="b"/>
              <a:pathLst>
                <a:path w="261" h="190" extrusionOk="0">
                  <a:moveTo>
                    <a:pt x="174" y="0"/>
                  </a:moveTo>
                  <a:cubicBezTo>
                    <a:pt x="137" y="0"/>
                    <a:pt x="104" y="21"/>
                    <a:pt x="87" y="37"/>
                  </a:cubicBezTo>
                  <a:cubicBezTo>
                    <a:pt x="54" y="54"/>
                    <a:pt x="34" y="70"/>
                    <a:pt x="17" y="103"/>
                  </a:cubicBezTo>
                  <a:cubicBezTo>
                    <a:pt x="1" y="157"/>
                    <a:pt x="34" y="190"/>
                    <a:pt x="104" y="190"/>
                  </a:cubicBezTo>
                  <a:lnTo>
                    <a:pt x="157" y="190"/>
                  </a:lnTo>
                  <a:cubicBezTo>
                    <a:pt x="174" y="173"/>
                    <a:pt x="174" y="173"/>
                    <a:pt x="190" y="173"/>
                  </a:cubicBezTo>
                  <a:cubicBezTo>
                    <a:pt x="223" y="157"/>
                    <a:pt x="240" y="124"/>
                    <a:pt x="240" y="103"/>
                  </a:cubicBezTo>
                  <a:cubicBezTo>
                    <a:pt x="260" y="70"/>
                    <a:pt x="260" y="54"/>
                    <a:pt x="240"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4900525" y="2301675"/>
              <a:ext cx="6825" cy="4950"/>
            </a:xfrm>
            <a:custGeom>
              <a:avLst/>
              <a:gdLst/>
              <a:ahLst/>
              <a:cxnLst/>
              <a:rect l="l" t="t" r="r" b="b"/>
              <a:pathLst>
                <a:path w="273" h="198" extrusionOk="0">
                  <a:moveTo>
                    <a:pt x="177" y="1"/>
                  </a:moveTo>
                  <a:cubicBezTo>
                    <a:pt x="157" y="1"/>
                    <a:pt x="137" y="6"/>
                    <a:pt x="120" y="18"/>
                  </a:cubicBezTo>
                  <a:cubicBezTo>
                    <a:pt x="50" y="35"/>
                    <a:pt x="0" y="105"/>
                    <a:pt x="17" y="154"/>
                  </a:cubicBezTo>
                  <a:cubicBezTo>
                    <a:pt x="29" y="181"/>
                    <a:pt x="70" y="198"/>
                    <a:pt x="111" y="198"/>
                  </a:cubicBezTo>
                  <a:cubicBezTo>
                    <a:pt x="125" y="198"/>
                    <a:pt x="140" y="196"/>
                    <a:pt x="153" y="191"/>
                  </a:cubicBezTo>
                  <a:cubicBezTo>
                    <a:pt x="223" y="154"/>
                    <a:pt x="272" y="88"/>
                    <a:pt x="256" y="51"/>
                  </a:cubicBezTo>
                  <a:cubicBezTo>
                    <a:pt x="245" y="19"/>
                    <a:pt x="212"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4856700" y="2408175"/>
              <a:ext cx="6425" cy="5175"/>
            </a:xfrm>
            <a:custGeom>
              <a:avLst/>
              <a:gdLst/>
              <a:ahLst/>
              <a:cxnLst/>
              <a:rect l="l" t="t" r="r" b="b"/>
              <a:pathLst>
                <a:path w="257" h="207" extrusionOk="0">
                  <a:moveTo>
                    <a:pt x="153" y="1"/>
                  </a:moveTo>
                  <a:cubicBezTo>
                    <a:pt x="137" y="1"/>
                    <a:pt x="104" y="17"/>
                    <a:pt x="67" y="38"/>
                  </a:cubicBezTo>
                  <a:cubicBezTo>
                    <a:pt x="34" y="54"/>
                    <a:pt x="17" y="87"/>
                    <a:pt x="17" y="104"/>
                  </a:cubicBezTo>
                  <a:cubicBezTo>
                    <a:pt x="1" y="141"/>
                    <a:pt x="1" y="157"/>
                    <a:pt x="17" y="174"/>
                  </a:cubicBezTo>
                  <a:cubicBezTo>
                    <a:pt x="34" y="190"/>
                    <a:pt x="50" y="207"/>
                    <a:pt x="87" y="207"/>
                  </a:cubicBezTo>
                  <a:cubicBezTo>
                    <a:pt x="104" y="207"/>
                    <a:pt x="120" y="207"/>
                    <a:pt x="153" y="190"/>
                  </a:cubicBezTo>
                  <a:cubicBezTo>
                    <a:pt x="153" y="190"/>
                    <a:pt x="170" y="190"/>
                    <a:pt x="170" y="174"/>
                  </a:cubicBezTo>
                  <a:cubicBezTo>
                    <a:pt x="207" y="157"/>
                    <a:pt x="224" y="141"/>
                    <a:pt x="240" y="104"/>
                  </a:cubicBezTo>
                  <a:cubicBezTo>
                    <a:pt x="257" y="5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4852800" y="2396225"/>
              <a:ext cx="6925" cy="4650"/>
            </a:xfrm>
            <a:custGeom>
              <a:avLst/>
              <a:gdLst/>
              <a:ahLst/>
              <a:cxnLst/>
              <a:rect l="l" t="t" r="r" b="b"/>
              <a:pathLst>
                <a:path w="277" h="186" extrusionOk="0">
                  <a:moveTo>
                    <a:pt x="173" y="0"/>
                  </a:moveTo>
                  <a:cubicBezTo>
                    <a:pt x="140" y="0"/>
                    <a:pt x="103" y="0"/>
                    <a:pt x="87" y="17"/>
                  </a:cubicBezTo>
                  <a:cubicBezTo>
                    <a:pt x="54" y="50"/>
                    <a:pt x="37" y="66"/>
                    <a:pt x="17" y="103"/>
                  </a:cubicBezTo>
                  <a:cubicBezTo>
                    <a:pt x="0" y="153"/>
                    <a:pt x="37" y="186"/>
                    <a:pt x="103" y="186"/>
                  </a:cubicBezTo>
                  <a:cubicBezTo>
                    <a:pt x="120" y="186"/>
                    <a:pt x="140" y="186"/>
                    <a:pt x="157" y="169"/>
                  </a:cubicBezTo>
                  <a:lnTo>
                    <a:pt x="190" y="169"/>
                  </a:lnTo>
                  <a:cubicBezTo>
                    <a:pt x="223" y="136"/>
                    <a:pt x="243" y="120"/>
                    <a:pt x="260" y="83"/>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4847225" y="2386725"/>
              <a:ext cx="6925" cy="5075"/>
            </a:xfrm>
            <a:custGeom>
              <a:avLst/>
              <a:gdLst/>
              <a:ahLst/>
              <a:cxnLst/>
              <a:rect l="l" t="t" r="r" b="b"/>
              <a:pathLst>
                <a:path w="277" h="203" extrusionOk="0">
                  <a:moveTo>
                    <a:pt x="172" y="0"/>
                  </a:moveTo>
                  <a:cubicBezTo>
                    <a:pt x="134" y="0"/>
                    <a:pt x="86" y="18"/>
                    <a:pt x="54" y="50"/>
                  </a:cubicBezTo>
                  <a:cubicBezTo>
                    <a:pt x="1" y="104"/>
                    <a:pt x="1" y="153"/>
                    <a:pt x="54" y="191"/>
                  </a:cubicBezTo>
                  <a:cubicBezTo>
                    <a:pt x="62" y="199"/>
                    <a:pt x="75" y="203"/>
                    <a:pt x="89" y="203"/>
                  </a:cubicBezTo>
                  <a:cubicBezTo>
                    <a:pt x="104" y="203"/>
                    <a:pt x="120" y="199"/>
                    <a:pt x="137" y="191"/>
                  </a:cubicBezTo>
                  <a:lnTo>
                    <a:pt x="157" y="191"/>
                  </a:lnTo>
                  <a:cubicBezTo>
                    <a:pt x="190" y="174"/>
                    <a:pt x="207" y="174"/>
                    <a:pt x="223" y="153"/>
                  </a:cubicBezTo>
                  <a:cubicBezTo>
                    <a:pt x="260" y="104"/>
                    <a:pt x="277" y="34"/>
                    <a:pt x="223" y="17"/>
                  </a:cubicBezTo>
                  <a:cubicBezTo>
                    <a:pt x="212" y="6"/>
                    <a:pt x="193"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
            <p:cNvSpPr/>
            <p:nvPr/>
          </p:nvSpPr>
          <p:spPr>
            <a:xfrm>
              <a:off x="4865675" y="2339025"/>
              <a:ext cx="6525" cy="5175"/>
            </a:xfrm>
            <a:custGeom>
              <a:avLst/>
              <a:gdLst/>
              <a:ahLst/>
              <a:cxnLst/>
              <a:rect l="l" t="t" r="r" b="b"/>
              <a:pathLst>
                <a:path w="261" h="207" extrusionOk="0">
                  <a:moveTo>
                    <a:pt x="174" y="0"/>
                  </a:moveTo>
                  <a:cubicBezTo>
                    <a:pt x="141" y="0"/>
                    <a:pt x="104" y="21"/>
                    <a:pt x="71" y="37"/>
                  </a:cubicBezTo>
                  <a:cubicBezTo>
                    <a:pt x="54" y="54"/>
                    <a:pt x="38" y="70"/>
                    <a:pt x="17" y="103"/>
                  </a:cubicBezTo>
                  <a:cubicBezTo>
                    <a:pt x="1" y="124"/>
                    <a:pt x="17" y="157"/>
                    <a:pt x="17" y="173"/>
                  </a:cubicBezTo>
                  <a:cubicBezTo>
                    <a:pt x="38" y="190"/>
                    <a:pt x="71" y="206"/>
                    <a:pt x="87" y="206"/>
                  </a:cubicBezTo>
                  <a:cubicBezTo>
                    <a:pt x="120" y="206"/>
                    <a:pt x="141" y="190"/>
                    <a:pt x="157" y="190"/>
                  </a:cubicBezTo>
                  <a:cubicBezTo>
                    <a:pt x="174" y="190"/>
                    <a:pt x="174" y="173"/>
                    <a:pt x="190" y="173"/>
                  </a:cubicBezTo>
                  <a:cubicBezTo>
                    <a:pt x="207" y="157"/>
                    <a:pt x="244" y="124"/>
                    <a:pt x="244" y="103"/>
                  </a:cubicBezTo>
                  <a:cubicBezTo>
                    <a:pt x="260" y="54"/>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4783225" y="2479500"/>
              <a:ext cx="6525" cy="5175"/>
            </a:xfrm>
            <a:custGeom>
              <a:avLst/>
              <a:gdLst/>
              <a:ahLst/>
              <a:cxnLst/>
              <a:rect l="l" t="t" r="r" b="b"/>
              <a:pathLst>
                <a:path w="261" h="207" extrusionOk="0">
                  <a:moveTo>
                    <a:pt x="157" y="1"/>
                  </a:moveTo>
                  <a:cubicBezTo>
                    <a:pt x="120" y="1"/>
                    <a:pt x="87" y="17"/>
                    <a:pt x="70" y="34"/>
                  </a:cubicBezTo>
                  <a:cubicBezTo>
                    <a:pt x="37" y="50"/>
                    <a:pt x="17" y="71"/>
                    <a:pt x="0" y="104"/>
                  </a:cubicBezTo>
                  <a:cubicBezTo>
                    <a:pt x="0" y="120"/>
                    <a:pt x="0" y="153"/>
                    <a:pt x="17" y="174"/>
                  </a:cubicBezTo>
                  <a:cubicBezTo>
                    <a:pt x="17" y="190"/>
                    <a:pt x="54" y="207"/>
                    <a:pt x="87" y="207"/>
                  </a:cubicBezTo>
                  <a:cubicBezTo>
                    <a:pt x="103" y="207"/>
                    <a:pt x="120" y="190"/>
                    <a:pt x="140" y="190"/>
                  </a:cubicBezTo>
                  <a:cubicBezTo>
                    <a:pt x="157" y="174"/>
                    <a:pt x="157" y="174"/>
                    <a:pt x="173" y="174"/>
                  </a:cubicBezTo>
                  <a:cubicBezTo>
                    <a:pt x="206" y="153"/>
                    <a:pt x="223" y="120"/>
                    <a:pt x="223" y="104"/>
                  </a:cubicBez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4845075" y="2374675"/>
              <a:ext cx="6500" cy="4775"/>
            </a:xfrm>
            <a:custGeom>
              <a:avLst/>
              <a:gdLst/>
              <a:ahLst/>
              <a:cxnLst/>
              <a:rect l="l" t="t" r="r" b="b"/>
              <a:pathLst>
                <a:path w="260" h="191" extrusionOk="0">
                  <a:moveTo>
                    <a:pt x="173" y="1"/>
                  </a:moveTo>
                  <a:cubicBezTo>
                    <a:pt x="140" y="1"/>
                    <a:pt x="103" y="1"/>
                    <a:pt x="70" y="38"/>
                  </a:cubicBezTo>
                  <a:cubicBezTo>
                    <a:pt x="54" y="54"/>
                    <a:pt x="37" y="71"/>
                    <a:pt x="16" y="104"/>
                  </a:cubicBezTo>
                  <a:cubicBezTo>
                    <a:pt x="0" y="120"/>
                    <a:pt x="16" y="157"/>
                    <a:pt x="16" y="174"/>
                  </a:cubicBezTo>
                  <a:cubicBezTo>
                    <a:pt x="37" y="190"/>
                    <a:pt x="70" y="190"/>
                    <a:pt x="87" y="190"/>
                  </a:cubicBezTo>
                  <a:lnTo>
                    <a:pt x="157" y="190"/>
                  </a:lnTo>
                  <a:cubicBezTo>
                    <a:pt x="173" y="174"/>
                    <a:pt x="173" y="174"/>
                    <a:pt x="190" y="174"/>
                  </a:cubicBezTo>
                  <a:cubicBezTo>
                    <a:pt x="206" y="157"/>
                    <a:pt x="243" y="120"/>
                    <a:pt x="243" y="104"/>
                  </a:cubicBezTo>
                  <a:cubicBezTo>
                    <a:pt x="260" y="38"/>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4818875" y="2443850"/>
              <a:ext cx="6525" cy="5075"/>
            </a:xfrm>
            <a:custGeom>
              <a:avLst/>
              <a:gdLst/>
              <a:ahLst/>
              <a:cxnLst/>
              <a:rect l="l" t="t" r="r" b="b"/>
              <a:pathLst>
                <a:path w="261" h="203" extrusionOk="0">
                  <a:moveTo>
                    <a:pt x="137" y="0"/>
                  </a:moveTo>
                  <a:cubicBezTo>
                    <a:pt x="104" y="17"/>
                    <a:pt x="87" y="33"/>
                    <a:pt x="54" y="54"/>
                  </a:cubicBezTo>
                  <a:cubicBezTo>
                    <a:pt x="1" y="103"/>
                    <a:pt x="1" y="157"/>
                    <a:pt x="54" y="190"/>
                  </a:cubicBezTo>
                  <a:cubicBezTo>
                    <a:pt x="63" y="198"/>
                    <a:pt x="75" y="202"/>
                    <a:pt x="87" y="202"/>
                  </a:cubicBezTo>
                  <a:cubicBezTo>
                    <a:pt x="100" y="202"/>
                    <a:pt x="112" y="198"/>
                    <a:pt x="120" y="190"/>
                  </a:cubicBezTo>
                  <a:lnTo>
                    <a:pt x="157" y="190"/>
                  </a:lnTo>
                  <a:cubicBezTo>
                    <a:pt x="174" y="173"/>
                    <a:pt x="207" y="157"/>
                    <a:pt x="207" y="157"/>
                  </a:cubicBezTo>
                  <a:cubicBezTo>
                    <a:pt x="240" y="120"/>
                    <a:pt x="261" y="103"/>
                    <a:pt x="261" y="70"/>
                  </a:cubicBezTo>
                  <a:cubicBezTo>
                    <a:pt x="261" y="54"/>
                    <a:pt x="240"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4724375" y="2490225"/>
              <a:ext cx="6500" cy="5175"/>
            </a:xfrm>
            <a:custGeom>
              <a:avLst/>
              <a:gdLst/>
              <a:ahLst/>
              <a:cxnLst/>
              <a:rect l="l" t="t" r="r" b="b"/>
              <a:pathLst>
                <a:path w="260" h="207" extrusionOk="0">
                  <a:moveTo>
                    <a:pt x="173" y="0"/>
                  </a:moveTo>
                  <a:cubicBezTo>
                    <a:pt x="140" y="0"/>
                    <a:pt x="103" y="17"/>
                    <a:pt x="70" y="33"/>
                  </a:cubicBezTo>
                  <a:cubicBezTo>
                    <a:pt x="54" y="54"/>
                    <a:pt x="37" y="70"/>
                    <a:pt x="21" y="103"/>
                  </a:cubicBezTo>
                  <a:cubicBezTo>
                    <a:pt x="0" y="157"/>
                    <a:pt x="37" y="206"/>
                    <a:pt x="87" y="206"/>
                  </a:cubicBezTo>
                  <a:cubicBezTo>
                    <a:pt x="124" y="206"/>
                    <a:pt x="140" y="190"/>
                    <a:pt x="157" y="190"/>
                  </a:cubicBezTo>
                  <a:cubicBezTo>
                    <a:pt x="190" y="173"/>
                    <a:pt x="227" y="136"/>
                    <a:pt x="243" y="103"/>
                  </a:cubicBezTo>
                  <a:cubicBezTo>
                    <a:pt x="260" y="54"/>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4720975" y="2479500"/>
              <a:ext cx="6500" cy="4775"/>
            </a:xfrm>
            <a:custGeom>
              <a:avLst/>
              <a:gdLst/>
              <a:ahLst/>
              <a:cxnLst/>
              <a:rect l="l" t="t" r="r" b="b"/>
              <a:pathLst>
                <a:path w="260" h="191" extrusionOk="0">
                  <a:moveTo>
                    <a:pt x="173" y="1"/>
                  </a:moveTo>
                  <a:cubicBezTo>
                    <a:pt x="136" y="1"/>
                    <a:pt x="103" y="17"/>
                    <a:pt x="70" y="34"/>
                  </a:cubicBezTo>
                  <a:cubicBezTo>
                    <a:pt x="54" y="50"/>
                    <a:pt x="17" y="71"/>
                    <a:pt x="17" y="104"/>
                  </a:cubicBezTo>
                  <a:cubicBezTo>
                    <a:pt x="0" y="120"/>
                    <a:pt x="17" y="153"/>
                    <a:pt x="17" y="174"/>
                  </a:cubicBezTo>
                  <a:cubicBezTo>
                    <a:pt x="33" y="190"/>
                    <a:pt x="70" y="190"/>
                    <a:pt x="87" y="190"/>
                  </a:cubicBezTo>
                  <a:lnTo>
                    <a:pt x="157" y="190"/>
                  </a:lnTo>
                  <a:cubicBezTo>
                    <a:pt x="173" y="174"/>
                    <a:pt x="173" y="174"/>
                    <a:pt x="190" y="174"/>
                  </a:cubicBezTo>
                  <a:cubicBezTo>
                    <a:pt x="206" y="153"/>
                    <a:pt x="239" y="120"/>
                    <a:pt x="239" y="104"/>
                  </a:cubicBezTo>
                  <a:cubicBezTo>
                    <a:pt x="260" y="50"/>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4716225" y="2468150"/>
              <a:ext cx="6100" cy="4875"/>
            </a:xfrm>
            <a:custGeom>
              <a:avLst/>
              <a:gdLst/>
              <a:ahLst/>
              <a:cxnLst/>
              <a:rect l="l" t="t" r="r" b="b"/>
              <a:pathLst>
                <a:path w="244" h="195" extrusionOk="0">
                  <a:moveTo>
                    <a:pt x="161" y="0"/>
                  </a:moveTo>
                  <a:cubicBezTo>
                    <a:pt x="153" y="0"/>
                    <a:pt x="146" y="2"/>
                    <a:pt x="141" y="9"/>
                  </a:cubicBezTo>
                  <a:cubicBezTo>
                    <a:pt x="103" y="9"/>
                    <a:pt x="70" y="26"/>
                    <a:pt x="54" y="59"/>
                  </a:cubicBezTo>
                  <a:cubicBezTo>
                    <a:pt x="0" y="92"/>
                    <a:pt x="0" y="162"/>
                    <a:pt x="37" y="178"/>
                  </a:cubicBezTo>
                  <a:cubicBezTo>
                    <a:pt x="54" y="195"/>
                    <a:pt x="87" y="195"/>
                    <a:pt x="120" y="195"/>
                  </a:cubicBezTo>
                  <a:cubicBezTo>
                    <a:pt x="141" y="195"/>
                    <a:pt x="141" y="195"/>
                    <a:pt x="157" y="178"/>
                  </a:cubicBezTo>
                  <a:cubicBezTo>
                    <a:pt x="174" y="178"/>
                    <a:pt x="190" y="162"/>
                    <a:pt x="207" y="145"/>
                  </a:cubicBezTo>
                  <a:cubicBezTo>
                    <a:pt x="223" y="129"/>
                    <a:pt x="244" y="92"/>
                    <a:pt x="244" y="75"/>
                  </a:cubicBezTo>
                  <a:cubicBezTo>
                    <a:pt x="244" y="42"/>
                    <a:pt x="244" y="26"/>
                    <a:pt x="207" y="9"/>
                  </a:cubicBezTo>
                  <a:cubicBezTo>
                    <a:pt x="196" y="9"/>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4713650" y="2457750"/>
              <a:ext cx="6525" cy="5025"/>
            </a:xfrm>
            <a:custGeom>
              <a:avLst/>
              <a:gdLst/>
              <a:ahLst/>
              <a:cxnLst/>
              <a:rect l="l" t="t" r="r" b="b"/>
              <a:pathLst>
                <a:path w="261" h="201" extrusionOk="0">
                  <a:moveTo>
                    <a:pt x="167" y="0"/>
                  </a:moveTo>
                  <a:cubicBezTo>
                    <a:pt x="146" y="0"/>
                    <a:pt x="124" y="5"/>
                    <a:pt x="103" y="13"/>
                  </a:cubicBezTo>
                  <a:cubicBezTo>
                    <a:pt x="37" y="46"/>
                    <a:pt x="0" y="95"/>
                    <a:pt x="0" y="149"/>
                  </a:cubicBezTo>
                  <a:cubicBezTo>
                    <a:pt x="11" y="181"/>
                    <a:pt x="44" y="201"/>
                    <a:pt x="85" y="201"/>
                  </a:cubicBezTo>
                  <a:cubicBezTo>
                    <a:pt x="108" y="201"/>
                    <a:pt x="132" y="195"/>
                    <a:pt x="157" y="182"/>
                  </a:cubicBezTo>
                  <a:cubicBezTo>
                    <a:pt x="206" y="149"/>
                    <a:pt x="260" y="95"/>
                    <a:pt x="244" y="46"/>
                  </a:cubicBezTo>
                  <a:cubicBezTo>
                    <a:pt x="231" y="13"/>
                    <a:pt x="20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4733850" y="2433525"/>
              <a:ext cx="6925" cy="4775"/>
            </a:xfrm>
            <a:custGeom>
              <a:avLst/>
              <a:gdLst/>
              <a:ahLst/>
              <a:cxnLst/>
              <a:rect l="l" t="t" r="r" b="b"/>
              <a:pathLst>
                <a:path w="277" h="191" extrusionOk="0">
                  <a:moveTo>
                    <a:pt x="174" y="1"/>
                  </a:moveTo>
                  <a:cubicBezTo>
                    <a:pt x="157" y="1"/>
                    <a:pt x="120" y="1"/>
                    <a:pt x="87" y="17"/>
                  </a:cubicBezTo>
                  <a:cubicBezTo>
                    <a:pt x="54" y="34"/>
                    <a:pt x="33" y="71"/>
                    <a:pt x="33" y="87"/>
                  </a:cubicBezTo>
                  <a:cubicBezTo>
                    <a:pt x="0" y="157"/>
                    <a:pt x="33" y="190"/>
                    <a:pt x="103" y="190"/>
                  </a:cubicBezTo>
                  <a:cubicBezTo>
                    <a:pt x="120" y="190"/>
                    <a:pt x="157" y="190"/>
                    <a:pt x="174" y="174"/>
                  </a:cubicBezTo>
                  <a:cubicBezTo>
                    <a:pt x="174" y="174"/>
                    <a:pt x="190" y="174"/>
                    <a:pt x="190" y="157"/>
                  </a:cubicBezTo>
                  <a:cubicBezTo>
                    <a:pt x="223" y="137"/>
                    <a:pt x="240" y="120"/>
                    <a:pt x="260" y="87"/>
                  </a:cubicBezTo>
                  <a:cubicBezTo>
                    <a:pt x="277" y="34"/>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4781050" y="2466200"/>
              <a:ext cx="6525" cy="4775"/>
            </a:xfrm>
            <a:custGeom>
              <a:avLst/>
              <a:gdLst/>
              <a:ahLst/>
              <a:cxnLst/>
              <a:rect l="l" t="t" r="r" b="b"/>
              <a:pathLst>
                <a:path w="261" h="191" extrusionOk="0">
                  <a:moveTo>
                    <a:pt x="174" y="1"/>
                  </a:moveTo>
                  <a:cubicBezTo>
                    <a:pt x="141" y="1"/>
                    <a:pt x="104" y="1"/>
                    <a:pt x="71" y="17"/>
                  </a:cubicBezTo>
                  <a:cubicBezTo>
                    <a:pt x="54" y="50"/>
                    <a:pt x="21" y="67"/>
                    <a:pt x="21" y="104"/>
                  </a:cubicBezTo>
                  <a:cubicBezTo>
                    <a:pt x="1" y="153"/>
                    <a:pt x="38" y="190"/>
                    <a:pt x="87" y="190"/>
                  </a:cubicBezTo>
                  <a:cubicBezTo>
                    <a:pt x="124" y="190"/>
                    <a:pt x="141" y="190"/>
                    <a:pt x="157" y="170"/>
                  </a:cubicBezTo>
                  <a:cubicBezTo>
                    <a:pt x="174" y="170"/>
                    <a:pt x="174" y="170"/>
                    <a:pt x="190" y="153"/>
                  </a:cubicBezTo>
                  <a:cubicBezTo>
                    <a:pt x="207" y="137"/>
                    <a:pt x="244" y="120"/>
                    <a:pt x="244" y="87"/>
                  </a:cubicBezTo>
                  <a:cubicBezTo>
                    <a:pt x="260" y="67"/>
                    <a:pt x="244" y="34"/>
                    <a:pt x="244" y="17"/>
                  </a:cubicBezTo>
                  <a:cubicBezTo>
                    <a:pt x="227"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4729100" y="2468375"/>
              <a:ext cx="6525" cy="5175"/>
            </a:xfrm>
            <a:custGeom>
              <a:avLst/>
              <a:gdLst/>
              <a:ahLst/>
              <a:cxnLst/>
              <a:rect l="l" t="t" r="r" b="b"/>
              <a:pathLst>
                <a:path w="261" h="207" extrusionOk="0">
                  <a:moveTo>
                    <a:pt x="174" y="0"/>
                  </a:moveTo>
                  <a:cubicBezTo>
                    <a:pt x="141" y="0"/>
                    <a:pt x="104" y="17"/>
                    <a:pt x="71" y="33"/>
                  </a:cubicBezTo>
                  <a:cubicBezTo>
                    <a:pt x="54" y="50"/>
                    <a:pt x="17" y="83"/>
                    <a:pt x="17" y="103"/>
                  </a:cubicBezTo>
                  <a:cubicBezTo>
                    <a:pt x="1" y="136"/>
                    <a:pt x="17" y="169"/>
                    <a:pt x="38" y="186"/>
                  </a:cubicBezTo>
                  <a:cubicBezTo>
                    <a:pt x="54" y="206"/>
                    <a:pt x="71" y="206"/>
                    <a:pt x="87" y="206"/>
                  </a:cubicBezTo>
                  <a:cubicBezTo>
                    <a:pt x="104" y="206"/>
                    <a:pt x="141" y="206"/>
                    <a:pt x="157" y="186"/>
                  </a:cubicBezTo>
                  <a:cubicBezTo>
                    <a:pt x="190" y="169"/>
                    <a:pt x="223" y="136"/>
                    <a:pt x="244" y="103"/>
                  </a:cubicBezTo>
                  <a:cubicBezTo>
                    <a:pt x="260" y="50"/>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4711075" y="2443425"/>
              <a:ext cx="6925" cy="4775"/>
            </a:xfrm>
            <a:custGeom>
              <a:avLst/>
              <a:gdLst/>
              <a:ahLst/>
              <a:cxnLst/>
              <a:rect l="l" t="t" r="r" b="b"/>
              <a:pathLst>
                <a:path w="277" h="191" extrusionOk="0">
                  <a:moveTo>
                    <a:pt x="173" y="1"/>
                  </a:moveTo>
                  <a:cubicBezTo>
                    <a:pt x="140" y="1"/>
                    <a:pt x="103" y="17"/>
                    <a:pt x="87" y="34"/>
                  </a:cubicBezTo>
                  <a:cubicBezTo>
                    <a:pt x="54" y="50"/>
                    <a:pt x="37" y="71"/>
                    <a:pt x="17" y="104"/>
                  </a:cubicBezTo>
                  <a:cubicBezTo>
                    <a:pt x="0" y="153"/>
                    <a:pt x="37" y="190"/>
                    <a:pt x="103" y="190"/>
                  </a:cubicBezTo>
                  <a:lnTo>
                    <a:pt x="157" y="190"/>
                  </a:lnTo>
                  <a:cubicBezTo>
                    <a:pt x="173" y="174"/>
                    <a:pt x="190" y="174"/>
                    <a:pt x="190" y="174"/>
                  </a:cubicBezTo>
                  <a:cubicBezTo>
                    <a:pt x="223" y="153"/>
                    <a:pt x="243" y="120"/>
                    <a:pt x="260" y="104"/>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4736425" y="2479325"/>
              <a:ext cx="6525" cy="4950"/>
            </a:xfrm>
            <a:custGeom>
              <a:avLst/>
              <a:gdLst/>
              <a:ahLst/>
              <a:cxnLst/>
              <a:rect l="l" t="t" r="r" b="b"/>
              <a:pathLst>
                <a:path w="261" h="198" extrusionOk="0">
                  <a:moveTo>
                    <a:pt x="168" y="0"/>
                  </a:moveTo>
                  <a:cubicBezTo>
                    <a:pt x="159" y="0"/>
                    <a:pt x="149" y="2"/>
                    <a:pt x="137" y="8"/>
                  </a:cubicBezTo>
                  <a:cubicBezTo>
                    <a:pt x="104" y="8"/>
                    <a:pt x="71" y="24"/>
                    <a:pt x="54" y="57"/>
                  </a:cubicBezTo>
                  <a:cubicBezTo>
                    <a:pt x="0" y="94"/>
                    <a:pt x="0" y="160"/>
                    <a:pt x="33" y="181"/>
                  </a:cubicBezTo>
                  <a:cubicBezTo>
                    <a:pt x="71" y="197"/>
                    <a:pt x="87" y="197"/>
                    <a:pt x="120" y="197"/>
                  </a:cubicBezTo>
                  <a:cubicBezTo>
                    <a:pt x="137" y="197"/>
                    <a:pt x="137" y="197"/>
                    <a:pt x="157" y="181"/>
                  </a:cubicBezTo>
                  <a:cubicBezTo>
                    <a:pt x="174" y="181"/>
                    <a:pt x="190" y="160"/>
                    <a:pt x="207" y="144"/>
                  </a:cubicBezTo>
                  <a:cubicBezTo>
                    <a:pt x="240" y="127"/>
                    <a:pt x="240" y="94"/>
                    <a:pt x="240" y="78"/>
                  </a:cubicBezTo>
                  <a:cubicBezTo>
                    <a:pt x="260" y="41"/>
                    <a:pt x="240" y="24"/>
                    <a:pt x="223" y="8"/>
                  </a:cubicBezTo>
                  <a:cubicBezTo>
                    <a:pt x="201" y="8"/>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4693450" y="2491325"/>
              <a:ext cx="6100" cy="4900"/>
            </a:xfrm>
            <a:custGeom>
              <a:avLst/>
              <a:gdLst/>
              <a:ahLst/>
              <a:cxnLst/>
              <a:rect l="l" t="t" r="r" b="b"/>
              <a:pathLst>
                <a:path w="244" h="196" extrusionOk="0">
                  <a:moveTo>
                    <a:pt x="169" y="1"/>
                  </a:moveTo>
                  <a:cubicBezTo>
                    <a:pt x="161" y="1"/>
                    <a:pt x="151" y="3"/>
                    <a:pt x="140" y="10"/>
                  </a:cubicBezTo>
                  <a:cubicBezTo>
                    <a:pt x="103" y="10"/>
                    <a:pt x="70" y="26"/>
                    <a:pt x="54" y="43"/>
                  </a:cubicBezTo>
                  <a:cubicBezTo>
                    <a:pt x="0" y="92"/>
                    <a:pt x="0" y="162"/>
                    <a:pt x="37" y="179"/>
                  </a:cubicBezTo>
                  <a:cubicBezTo>
                    <a:pt x="70" y="195"/>
                    <a:pt x="87" y="195"/>
                    <a:pt x="124" y="195"/>
                  </a:cubicBezTo>
                  <a:cubicBezTo>
                    <a:pt x="140" y="195"/>
                    <a:pt x="140" y="179"/>
                    <a:pt x="157" y="179"/>
                  </a:cubicBezTo>
                  <a:cubicBezTo>
                    <a:pt x="173" y="179"/>
                    <a:pt x="190" y="162"/>
                    <a:pt x="206" y="146"/>
                  </a:cubicBezTo>
                  <a:cubicBezTo>
                    <a:pt x="227" y="129"/>
                    <a:pt x="243" y="92"/>
                    <a:pt x="243" y="76"/>
                  </a:cubicBezTo>
                  <a:cubicBezTo>
                    <a:pt x="243" y="43"/>
                    <a:pt x="243" y="26"/>
                    <a:pt x="227" y="10"/>
                  </a:cubicBezTo>
                  <a:cubicBezTo>
                    <a:pt x="202" y="10"/>
                    <a:pt x="187"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4691375" y="2479500"/>
              <a:ext cx="6425" cy="4775"/>
            </a:xfrm>
            <a:custGeom>
              <a:avLst/>
              <a:gdLst/>
              <a:ahLst/>
              <a:cxnLst/>
              <a:rect l="l" t="t" r="r" b="b"/>
              <a:pathLst>
                <a:path w="257" h="191" extrusionOk="0">
                  <a:moveTo>
                    <a:pt x="170" y="1"/>
                  </a:moveTo>
                  <a:cubicBezTo>
                    <a:pt x="137" y="1"/>
                    <a:pt x="104" y="1"/>
                    <a:pt x="67" y="17"/>
                  </a:cubicBezTo>
                  <a:cubicBezTo>
                    <a:pt x="50" y="50"/>
                    <a:pt x="34" y="71"/>
                    <a:pt x="17" y="104"/>
                  </a:cubicBezTo>
                  <a:cubicBezTo>
                    <a:pt x="1" y="120"/>
                    <a:pt x="17" y="137"/>
                    <a:pt x="17" y="174"/>
                  </a:cubicBezTo>
                  <a:cubicBezTo>
                    <a:pt x="34" y="190"/>
                    <a:pt x="67" y="190"/>
                    <a:pt x="83" y="190"/>
                  </a:cubicBezTo>
                  <a:cubicBezTo>
                    <a:pt x="120" y="190"/>
                    <a:pt x="137" y="190"/>
                    <a:pt x="153" y="174"/>
                  </a:cubicBezTo>
                  <a:cubicBezTo>
                    <a:pt x="170" y="174"/>
                    <a:pt x="170" y="174"/>
                    <a:pt x="186" y="153"/>
                  </a:cubicBezTo>
                  <a:cubicBezTo>
                    <a:pt x="207" y="137"/>
                    <a:pt x="240" y="120"/>
                    <a:pt x="240" y="87"/>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4695600" y="2444675"/>
              <a:ext cx="6525" cy="4750"/>
            </a:xfrm>
            <a:custGeom>
              <a:avLst/>
              <a:gdLst/>
              <a:ahLst/>
              <a:cxnLst/>
              <a:rect l="l" t="t" r="r" b="b"/>
              <a:pathLst>
                <a:path w="261" h="190" extrusionOk="0">
                  <a:moveTo>
                    <a:pt x="174" y="0"/>
                  </a:moveTo>
                  <a:cubicBezTo>
                    <a:pt x="141" y="0"/>
                    <a:pt x="120" y="0"/>
                    <a:pt x="87" y="21"/>
                  </a:cubicBezTo>
                  <a:cubicBezTo>
                    <a:pt x="54" y="37"/>
                    <a:pt x="38" y="70"/>
                    <a:pt x="17" y="103"/>
                  </a:cubicBezTo>
                  <a:cubicBezTo>
                    <a:pt x="1" y="157"/>
                    <a:pt x="38" y="190"/>
                    <a:pt x="104" y="190"/>
                  </a:cubicBezTo>
                  <a:lnTo>
                    <a:pt x="157" y="190"/>
                  </a:lnTo>
                  <a:cubicBezTo>
                    <a:pt x="174" y="173"/>
                    <a:pt x="174" y="173"/>
                    <a:pt x="190" y="173"/>
                  </a:cubicBezTo>
                  <a:cubicBezTo>
                    <a:pt x="223" y="157"/>
                    <a:pt x="244" y="124"/>
                    <a:pt x="244" y="103"/>
                  </a:cubicBezTo>
                  <a:cubicBezTo>
                    <a:pt x="261" y="70"/>
                    <a:pt x="261" y="54"/>
                    <a:pt x="244"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4701175" y="2455875"/>
              <a:ext cx="6525" cy="5100"/>
            </a:xfrm>
            <a:custGeom>
              <a:avLst/>
              <a:gdLst/>
              <a:ahLst/>
              <a:cxnLst/>
              <a:rect l="l" t="t" r="r" b="b"/>
              <a:pathLst>
                <a:path w="261" h="204" extrusionOk="0">
                  <a:moveTo>
                    <a:pt x="164" y="1"/>
                  </a:moveTo>
                  <a:cubicBezTo>
                    <a:pt x="144" y="1"/>
                    <a:pt x="122" y="6"/>
                    <a:pt x="104" y="18"/>
                  </a:cubicBezTo>
                  <a:cubicBezTo>
                    <a:pt x="71" y="34"/>
                    <a:pt x="38" y="51"/>
                    <a:pt x="21" y="88"/>
                  </a:cubicBezTo>
                  <a:cubicBezTo>
                    <a:pt x="0" y="104"/>
                    <a:pt x="0" y="121"/>
                    <a:pt x="0" y="154"/>
                  </a:cubicBezTo>
                  <a:cubicBezTo>
                    <a:pt x="21" y="170"/>
                    <a:pt x="38" y="191"/>
                    <a:pt x="54" y="191"/>
                  </a:cubicBezTo>
                  <a:cubicBezTo>
                    <a:pt x="62" y="199"/>
                    <a:pt x="75" y="203"/>
                    <a:pt x="92" y="203"/>
                  </a:cubicBezTo>
                  <a:cubicBezTo>
                    <a:pt x="109" y="203"/>
                    <a:pt x="130" y="199"/>
                    <a:pt x="157" y="191"/>
                  </a:cubicBezTo>
                  <a:cubicBezTo>
                    <a:pt x="207" y="154"/>
                    <a:pt x="260" y="88"/>
                    <a:pt x="244" y="51"/>
                  </a:cubicBezTo>
                  <a:cubicBezTo>
                    <a:pt x="233" y="19"/>
                    <a:pt x="20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4705500" y="2431775"/>
              <a:ext cx="6525" cy="4775"/>
            </a:xfrm>
            <a:custGeom>
              <a:avLst/>
              <a:gdLst/>
              <a:ahLst/>
              <a:cxnLst/>
              <a:rect l="l" t="t" r="r" b="b"/>
              <a:pathLst>
                <a:path w="261" h="191" extrusionOk="0">
                  <a:moveTo>
                    <a:pt x="120" y="1"/>
                  </a:moveTo>
                  <a:cubicBezTo>
                    <a:pt x="104" y="1"/>
                    <a:pt x="71" y="21"/>
                    <a:pt x="34" y="54"/>
                  </a:cubicBezTo>
                  <a:cubicBezTo>
                    <a:pt x="17" y="71"/>
                    <a:pt x="1" y="104"/>
                    <a:pt x="1" y="124"/>
                  </a:cubicBezTo>
                  <a:cubicBezTo>
                    <a:pt x="1" y="141"/>
                    <a:pt x="17" y="174"/>
                    <a:pt x="34" y="174"/>
                  </a:cubicBezTo>
                  <a:cubicBezTo>
                    <a:pt x="54" y="190"/>
                    <a:pt x="87" y="190"/>
                    <a:pt x="120" y="190"/>
                  </a:cubicBezTo>
                  <a:cubicBezTo>
                    <a:pt x="120" y="190"/>
                    <a:pt x="137" y="190"/>
                    <a:pt x="157" y="174"/>
                  </a:cubicBezTo>
                  <a:cubicBezTo>
                    <a:pt x="174" y="174"/>
                    <a:pt x="190" y="157"/>
                    <a:pt x="207" y="141"/>
                  </a:cubicBezTo>
                  <a:cubicBezTo>
                    <a:pt x="260" y="87"/>
                    <a:pt x="260" y="38"/>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4729525" y="2456300"/>
              <a:ext cx="6500" cy="4925"/>
            </a:xfrm>
            <a:custGeom>
              <a:avLst/>
              <a:gdLst/>
              <a:ahLst/>
              <a:cxnLst/>
              <a:rect l="l" t="t" r="r" b="b"/>
              <a:pathLst>
                <a:path w="260" h="197" extrusionOk="0">
                  <a:moveTo>
                    <a:pt x="175" y="0"/>
                  </a:moveTo>
                  <a:cubicBezTo>
                    <a:pt x="153" y="0"/>
                    <a:pt x="128" y="6"/>
                    <a:pt x="103" y="17"/>
                  </a:cubicBezTo>
                  <a:cubicBezTo>
                    <a:pt x="37" y="34"/>
                    <a:pt x="0" y="104"/>
                    <a:pt x="21" y="137"/>
                  </a:cubicBezTo>
                  <a:cubicBezTo>
                    <a:pt x="33" y="177"/>
                    <a:pt x="64" y="197"/>
                    <a:pt x="109" y="197"/>
                  </a:cubicBezTo>
                  <a:cubicBezTo>
                    <a:pt x="124" y="197"/>
                    <a:pt x="140" y="195"/>
                    <a:pt x="157" y="191"/>
                  </a:cubicBezTo>
                  <a:cubicBezTo>
                    <a:pt x="227" y="153"/>
                    <a:pt x="260" y="87"/>
                    <a:pt x="243" y="50"/>
                  </a:cubicBezTo>
                  <a:cubicBezTo>
                    <a:pt x="243" y="18"/>
                    <a:pt x="214"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4764775" y="2422375"/>
              <a:ext cx="6525" cy="4800"/>
            </a:xfrm>
            <a:custGeom>
              <a:avLst/>
              <a:gdLst/>
              <a:ahLst/>
              <a:cxnLst/>
              <a:rect l="l" t="t" r="r" b="b"/>
              <a:pathLst>
                <a:path w="261" h="192" extrusionOk="0">
                  <a:moveTo>
                    <a:pt x="164" y="1"/>
                  </a:moveTo>
                  <a:cubicBezTo>
                    <a:pt x="126" y="1"/>
                    <a:pt x="86" y="19"/>
                    <a:pt x="54" y="51"/>
                  </a:cubicBezTo>
                  <a:cubicBezTo>
                    <a:pt x="0" y="88"/>
                    <a:pt x="0" y="154"/>
                    <a:pt x="54" y="191"/>
                  </a:cubicBezTo>
                  <a:lnTo>
                    <a:pt x="120" y="191"/>
                  </a:lnTo>
                  <a:cubicBezTo>
                    <a:pt x="136" y="191"/>
                    <a:pt x="157" y="191"/>
                    <a:pt x="157" y="171"/>
                  </a:cubicBezTo>
                  <a:cubicBezTo>
                    <a:pt x="173" y="171"/>
                    <a:pt x="190" y="154"/>
                    <a:pt x="206" y="138"/>
                  </a:cubicBezTo>
                  <a:cubicBezTo>
                    <a:pt x="260" y="105"/>
                    <a:pt x="260" y="34"/>
                    <a:pt x="223" y="18"/>
                  </a:cubicBezTo>
                  <a:cubicBezTo>
                    <a:pt x="205" y="6"/>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4769500" y="2502675"/>
              <a:ext cx="6425" cy="5025"/>
            </a:xfrm>
            <a:custGeom>
              <a:avLst/>
              <a:gdLst/>
              <a:ahLst/>
              <a:cxnLst/>
              <a:rect l="l" t="t" r="r" b="b"/>
              <a:pathLst>
                <a:path w="257" h="201" extrusionOk="0">
                  <a:moveTo>
                    <a:pt x="174" y="1"/>
                  </a:moveTo>
                  <a:cubicBezTo>
                    <a:pt x="153" y="1"/>
                    <a:pt x="129" y="6"/>
                    <a:pt x="104" y="18"/>
                  </a:cubicBezTo>
                  <a:cubicBezTo>
                    <a:pt x="34" y="51"/>
                    <a:pt x="1" y="104"/>
                    <a:pt x="17" y="154"/>
                  </a:cubicBezTo>
                  <a:cubicBezTo>
                    <a:pt x="28" y="188"/>
                    <a:pt x="54" y="201"/>
                    <a:pt x="89" y="201"/>
                  </a:cubicBezTo>
                  <a:cubicBezTo>
                    <a:pt x="108" y="201"/>
                    <a:pt x="130" y="197"/>
                    <a:pt x="153" y="191"/>
                  </a:cubicBezTo>
                  <a:cubicBezTo>
                    <a:pt x="224" y="154"/>
                    <a:pt x="257" y="104"/>
                    <a:pt x="240" y="51"/>
                  </a:cubicBezTo>
                  <a:cubicBezTo>
                    <a:pt x="240" y="19"/>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4763025" y="2466625"/>
              <a:ext cx="6100" cy="4925"/>
            </a:xfrm>
            <a:custGeom>
              <a:avLst/>
              <a:gdLst/>
              <a:ahLst/>
              <a:cxnLst/>
              <a:rect l="l" t="t" r="r" b="b"/>
              <a:pathLst>
                <a:path w="244" h="197" extrusionOk="0">
                  <a:moveTo>
                    <a:pt x="157" y="0"/>
                  </a:moveTo>
                  <a:cubicBezTo>
                    <a:pt x="124" y="0"/>
                    <a:pt x="87" y="17"/>
                    <a:pt x="70" y="33"/>
                  </a:cubicBezTo>
                  <a:cubicBezTo>
                    <a:pt x="37" y="50"/>
                    <a:pt x="21" y="70"/>
                    <a:pt x="0" y="103"/>
                  </a:cubicBezTo>
                  <a:cubicBezTo>
                    <a:pt x="0" y="120"/>
                    <a:pt x="0" y="153"/>
                    <a:pt x="21" y="173"/>
                  </a:cubicBezTo>
                  <a:cubicBezTo>
                    <a:pt x="21" y="185"/>
                    <a:pt x="37" y="197"/>
                    <a:pt x="59" y="197"/>
                  </a:cubicBezTo>
                  <a:cubicBezTo>
                    <a:pt x="67" y="197"/>
                    <a:pt x="77" y="195"/>
                    <a:pt x="87" y="190"/>
                  </a:cubicBezTo>
                  <a:lnTo>
                    <a:pt x="140" y="190"/>
                  </a:lnTo>
                  <a:cubicBezTo>
                    <a:pt x="157" y="173"/>
                    <a:pt x="157" y="173"/>
                    <a:pt x="173" y="173"/>
                  </a:cubicBezTo>
                  <a:cubicBezTo>
                    <a:pt x="190" y="153"/>
                    <a:pt x="227" y="120"/>
                    <a:pt x="227" y="103"/>
                  </a:cubicBezTo>
                  <a:cubicBezTo>
                    <a:pt x="243" y="5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4760025" y="2454550"/>
              <a:ext cx="6925" cy="4775"/>
            </a:xfrm>
            <a:custGeom>
              <a:avLst/>
              <a:gdLst/>
              <a:ahLst/>
              <a:cxnLst/>
              <a:rect l="l" t="t" r="r" b="b"/>
              <a:pathLst>
                <a:path w="277" h="191" extrusionOk="0">
                  <a:moveTo>
                    <a:pt x="174" y="1"/>
                  </a:moveTo>
                  <a:cubicBezTo>
                    <a:pt x="141" y="1"/>
                    <a:pt x="104" y="1"/>
                    <a:pt x="87" y="17"/>
                  </a:cubicBezTo>
                  <a:cubicBezTo>
                    <a:pt x="54" y="38"/>
                    <a:pt x="38" y="71"/>
                    <a:pt x="17" y="87"/>
                  </a:cubicBezTo>
                  <a:cubicBezTo>
                    <a:pt x="1" y="141"/>
                    <a:pt x="38" y="174"/>
                    <a:pt x="71" y="190"/>
                  </a:cubicBezTo>
                  <a:lnTo>
                    <a:pt x="104" y="190"/>
                  </a:lnTo>
                  <a:cubicBezTo>
                    <a:pt x="120" y="190"/>
                    <a:pt x="141" y="190"/>
                    <a:pt x="157" y="174"/>
                  </a:cubicBezTo>
                  <a:cubicBezTo>
                    <a:pt x="190" y="157"/>
                    <a:pt x="223" y="141"/>
                    <a:pt x="244" y="120"/>
                  </a:cubicBezTo>
                  <a:cubicBezTo>
                    <a:pt x="244" y="104"/>
                    <a:pt x="244" y="104"/>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4769925" y="2491050"/>
              <a:ext cx="6925" cy="4750"/>
            </a:xfrm>
            <a:custGeom>
              <a:avLst/>
              <a:gdLst/>
              <a:ahLst/>
              <a:cxnLst/>
              <a:rect l="l" t="t" r="r" b="b"/>
              <a:pathLst>
                <a:path w="277" h="190" extrusionOk="0">
                  <a:moveTo>
                    <a:pt x="174" y="0"/>
                  </a:moveTo>
                  <a:cubicBezTo>
                    <a:pt x="136" y="0"/>
                    <a:pt x="103" y="21"/>
                    <a:pt x="87" y="37"/>
                  </a:cubicBezTo>
                  <a:cubicBezTo>
                    <a:pt x="54" y="54"/>
                    <a:pt x="33" y="70"/>
                    <a:pt x="17" y="103"/>
                  </a:cubicBezTo>
                  <a:cubicBezTo>
                    <a:pt x="0" y="157"/>
                    <a:pt x="33" y="190"/>
                    <a:pt x="103" y="190"/>
                  </a:cubicBezTo>
                  <a:lnTo>
                    <a:pt x="157" y="190"/>
                  </a:lnTo>
                  <a:cubicBezTo>
                    <a:pt x="174" y="173"/>
                    <a:pt x="174" y="173"/>
                    <a:pt x="190" y="173"/>
                  </a:cubicBezTo>
                  <a:cubicBezTo>
                    <a:pt x="223" y="157"/>
                    <a:pt x="240" y="124"/>
                    <a:pt x="240"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4775900" y="2455900"/>
              <a:ext cx="6525" cy="4950"/>
            </a:xfrm>
            <a:custGeom>
              <a:avLst/>
              <a:gdLst/>
              <a:ahLst/>
              <a:cxnLst/>
              <a:rect l="l" t="t" r="r" b="b"/>
              <a:pathLst>
                <a:path w="261" h="198" extrusionOk="0">
                  <a:moveTo>
                    <a:pt x="141" y="0"/>
                  </a:moveTo>
                  <a:cubicBezTo>
                    <a:pt x="104" y="17"/>
                    <a:pt x="71" y="17"/>
                    <a:pt x="54" y="50"/>
                  </a:cubicBezTo>
                  <a:cubicBezTo>
                    <a:pt x="1" y="103"/>
                    <a:pt x="1" y="153"/>
                    <a:pt x="54" y="190"/>
                  </a:cubicBezTo>
                  <a:cubicBezTo>
                    <a:pt x="65" y="190"/>
                    <a:pt x="76" y="197"/>
                    <a:pt x="93" y="197"/>
                  </a:cubicBezTo>
                  <a:cubicBezTo>
                    <a:pt x="102" y="197"/>
                    <a:pt x="112" y="196"/>
                    <a:pt x="124" y="190"/>
                  </a:cubicBezTo>
                  <a:lnTo>
                    <a:pt x="157" y="190"/>
                  </a:lnTo>
                  <a:cubicBezTo>
                    <a:pt x="174" y="169"/>
                    <a:pt x="190" y="153"/>
                    <a:pt x="207" y="136"/>
                  </a:cubicBezTo>
                  <a:cubicBezTo>
                    <a:pt x="244" y="120"/>
                    <a:pt x="260" y="103"/>
                    <a:pt x="260" y="66"/>
                  </a:cubicBezTo>
                  <a:cubicBezTo>
                    <a:pt x="260" y="50"/>
                    <a:pt x="244" y="17"/>
                    <a:pt x="227"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4770325" y="2476500"/>
              <a:ext cx="6525" cy="5200"/>
            </a:xfrm>
            <a:custGeom>
              <a:avLst/>
              <a:gdLst/>
              <a:ahLst/>
              <a:cxnLst/>
              <a:rect l="l" t="t" r="r" b="b"/>
              <a:pathLst>
                <a:path w="261" h="208" extrusionOk="0">
                  <a:moveTo>
                    <a:pt x="165" y="0"/>
                  </a:moveTo>
                  <a:cubicBezTo>
                    <a:pt x="127" y="0"/>
                    <a:pt x="86" y="19"/>
                    <a:pt x="55" y="50"/>
                  </a:cubicBezTo>
                  <a:cubicBezTo>
                    <a:pt x="17" y="88"/>
                    <a:pt x="17" y="104"/>
                    <a:pt x="17" y="137"/>
                  </a:cubicBezTo>
                  <a:cubicBezTo>
                    <a:pt x="1" y="154"/>
                    <a:pt x="17" y="170"/>
                    <a:pt x="38" y="191"/>
                  </a:cubicBezTo>
                  <a:cubicBezTo>
                    <a:pt x="71" y="207"/>
                    <a:pt x="87" y="207"/>
                    <a:pt x="120" y="207"/>
                  </a:cubicBezTo>
                  <a:cubicBezTo>
                    <a:pt x="141" y="191"/>
                    <a:pt x="141" y="191"/>
                    <a:pt x="158" y="191"/>
                  </a:cubicBezTo>
                  <a:cubicBezTo>
                    <a:pt x="174" y="170"/>
                    <a:pt x="191" y="170"/>
                    <a:pt x="207" y="154"/>
                  </a:cubicBezTo>
                  <a:cubicBezTo>
                    <a:pt x="261" y="104"/>
                    <a:pt x="261" y="50"/>
                    <a:pt x="224" y="17"/>
                  </a:cubicBezTo>
                  <a:cubicBezTo>
                    <a:pt x="206" y="6"/>
                    <a:pt x="186"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4750125" y="2407200"/>
              <a:ext cx="6525" cy="4925"/>
            </a:xfrm>
            <a:custGeom>
              <a:avLst/>
              <a:gdLst/>
              <a:ahLst/>
              <a:cxnLst/>
              <a:rect l="l" t="t" r="r" b="b"/>
              <a:pathLst>
                <a:path w="261" h="197" extrusionOk="0">
                  <a:moveTo>
                    <a:pt x="174" y="0"/>
                  </a:moveTo>
                  <a:cubicBezTo>
                    <a:pt x="133" y="0"/>
                    <a:pt x="75" y="19"/>
                    <a:pt x="38" y="56"/>
                  </a:cubicBezTo>
                  <a:cubicBezTo>
                    <a:pt x="21" y="77"/>
                    <a:pt x="1" y="110"/>
                    <a:pt x="1" y="126"/>
                  </a:cubicBezTo>
                  <a:cubicBezTo>
                    <a:pt x="1" y="143"/>
                    <a:pt x="21" y="180"/>
                    <a:pt x="38" y="180"/>
                  </a:cubicBezTo>
                  <a:cubicBezTo>
                    <a:pt x="54" y="196"/>
                    <a:pt x="87" y="196"/>
                    <a:pt x="125" y="196"/>
                  </a:cubicBezTo>
                  <a:cubicBezTo>
                    <a:pt x="125" y="196"/>
                    <a:pt x="141" y="196"/>
                    <a:pt x="141" y="180"/>
                  </a:cubicBezTo>
                  <a:cubicBezTo>
                    <a:pt x="174" y="180"/>
                    <a:pt x="190" y="159"/>
                    <a:pt x="207" y="143"/>
                  </a:cubicBezTo>
                  <a:cubicBezTo>
                    <a:pt x="244" y="110"/>
                    <a:pt x="261" y="40"/>
                    <a:pt x="207" y="7"/>
                  </a:cubicBezTo>
                  <a:cubicBezTo>
                    <a:pt x="199" y="2"/>
                    <a:pt x="18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
            <p:cNvSpPr/>
            <p:nvPr/>
          </p:nvSpPr>
          <p:spPr>
            <a:xfrm>
              <a:off x="4749300" y="2421475"/>
              <a:ext cx="6950" cy="5175"/>
            </a:xfrm>
            <a:custGeom>
              <a:avLst/>
              <a:gdLst/>
              <a:ahLst/>
              <a:cxnLst/>
              <a:rect l="l" t="t" r="r" b="b"/>
              <a:pathLst>
                <a:path w="278" h="207" extrusionOk="0">
                  <a:moveTo>
                    <a:pt x="174" y="0"/>
                  </a:moveTo>
                  <a:cubicBezTo>
                    <a:pt x="158" y="0"/>
                    <a:pt x="120" y="21"/>
                    <a:pt x="87" y="37"/>
                  </a:cubicBezTo>
                  <a:cubicBezTo>
                    <a:pt x="54" y="54"/>
                    <a:pt x="34" y="87"/>
                    <a:pt x="34" y="103"/>
                  </a:cubicBezTo>
                  <a:cubicBezTo>
                    <a:pt x="1" y="157"/>
                    <a:pt x="34" y="207"/>
                    <a:pt x="104" y="207"/>
                  </a:cubicBezTo>
                  <a:cubicBezTo>
                    <a:pt x="120" y="207"/>
                    <a:pt x="158" y="207"/>
                    <a:pt x="174" y="190"/>
                  </a:cubicBezTo>
                  <a:cubicBezTo>
                    <a:pt x="174" y="190"/>
                    <a:pt x="190" y="190"/>
                    <a:pt x="190" y="174"/>
                  </a:cubicBezTo>
                  <a:cubicBezTo>
                    <a:pt x="223" y="157"/>
                    <a:pt x="240" y="141"/>
                    <a:pt x="261" y="103"/>
                  </a:cubicBezTo>
                  <a:cubicBezTo>
                    <a:pt x="277" y="54"/>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
            <p:cNvSpPr/>
            <p:nvPr/>
          </p:nvSpPr>
          <p:spPr>
            <a:xfrm>
              <a:off x="4748900" y="2433375"/>
              <a:ext cx="6925" cy="4925"/>
            </a:xfrm>
            <a:custGeom>
              <a:avLst/>
              <a:gdLst/>
              <a:ahLst/>
              <a:cxnLst/>
              <a:rect l="l" t="t" r="r" b="b"/>
              <a:pathLst>
                <a:path w="277" h="197" extrusionOk="0">
                  <a:moveTo>
                    <a:pt x="164" y="0"/>
                  </a:moveTo>
                  <a:cubicBezTo>
                    <a:pt x="150" y="0"/>
                    <a:pt x="134" y="2"/>
                    <a:pt x="120" y="7"/>
                  </a:cubicBezTo>
                  <a:cubicBezTo>
                    <a:pt x="50" y="40"/>
                    <a:pt x="0" y="110"/>
                    <a:pt x="17" y="143"/>
                  </a:cubicBezTo>
                  <a:cubicBezTo>
                    <a:pt x="28" y="178"/>
                    <a:pt x="61" y="197"/>
                    <a:pt x="102" y="197"/>
                  </a:cubicBezTo>
                  <a:cubicBezTo>
                    <a:pt x="125" y="197"/>
                    <a:pt x="149" y="191"/>
                    <a:pt x="174" y="180"/>
                  </a:cubicBezTo>
                  <a:cubicBezTo>
                    <a:pt x="223" y="163"/>
                    <a:pt x="277" y="93"/>
                    <a:pt x="256" y="40"/>
                  </a:cubicBezTo>
                  <a:cubicBezTo>
                    <a:pt x="244" y="16"/>
                    <a:pt x="20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
            <p:cNvSpPr/>
            <p:nvPr/>
          </p:nvSpPr>
          <p:spPr>
            <a:xfrm>
              <a:off x="4743750" y="2456300"/>
              <a:ext cx="6925" cy="5075"/>
            </a:xfrm>
            <a:custGeom>
              <a:avLst/>
              <a:gdLst/>
              <a:ahLst/>
              <a:cxnLst/>
              <a:rect l="l" t="t" r="r" b="b"/>
              <a:pathLst>
                <a:path w="277" h="203" extrusionOk="0">
                  <a:moveTo>
                    <a:pt x="136" y="1"/>
                  </a:moveTo>
                  <a:cubicBezTo>
                    <a:pt x="103" y="17"/>
                    <a:pt x="87" y="34"/>
                    <a:pt x="50" y="50"/>
                  </a:cubicBezTo>
                  <a:cubicBezTo>
                    <a:pt x="0" y="104"/>
                    <a:pt x="0" y="153"/>
                    <a:pt x="50" y="191"/>
                  </a:cubicBezTo>
                  <a:cubicBezTo>
                    <a:pt x="60" y="199"/>
                    <a:pt x="73" y="203"/>
                    <a:pt x="88" y="203"/>
                  </a:cubicBezTo>
                  <a:cubicBezTo>
                    <a:pt x="103" y="203"/>
                    <a:pt x="120" y="199"/>
                    <a:pt x="136" y="191"/>
                  </a:cubicBezTo>
                  <a:lnTo>
                    <a:pt x="153" y="191"/>
                  </a:lnTo>
                  <a:cubicBezTo>
                    <a:pt x="190" y="174"/>
                    <a:pt x="206" y="174"/>
                    <a:pt x="223" y="153"/>
                  </a:cubicBezTo>
                  <a:cubicBezTo>
                    <a:pt x="256" y="104"/>
                    <a:pt x="276"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
            <p:cNvSpPr/>
            <p:nvPr/>
          </p:nvSpPr>
          <p:spPr>
            <a:xfrm>
              <a:off x="4741175" y="2489800"/>
              <a:ext cx="6400" cy="4775"/>
            </a:xfrm>
            <a:custGeom>
              <a:avLst/>
              <a:gdLst/>
              <a:ahLst/>
              <a:cxnLst/>
              <a:rect l="l" t="t" r="r" b="b"/>
              <a:pathLst>
                <a:path w="256" h="191" extrusionOk="0">
                  <a:moveTo>
                    <a:pt x="173" y="1"/>
                  </a:moveTo>
                  <a:cubicBezTo>
                    <a:pt x="136" y="1"/>
                    <a:pt x="103" y="1"/>
                    <a:pt x="87" y="17"/>
                  </a:cubicBezTo>
                  <a:cubicBezTo>
                    <a:pt x="50" y="50"/>
                    <a:pt x="33" y="71"/>
                    <a:pt x="17" y="104"/>
                  </a:cubicBezTo>
                  <a:cubicBezTo>
                    <a:pt x="0" y="153"/>
                    <a:pt x="33" y="190"/>
                    <a:pt x="103" y="190"/>
                  </a:cubicBezTo>
                  <a:cubicBezTo>
                    <a:pt x="120" y="190"/>
                    <a:pt x="136" y="190"/>
                    <a:pt x="153" y="174"/>
                  </a:cubicBezTo>
                  <a:cubicBezTo>
                    <a:pt x="173" y="174"/>
                    <a:pt x="173" y="174"/>
                    <a:pt x="190" y="153"/>
                  </a:cubicBezTo>
                  <a:cubicBezTo>
                    <a:pt x="223" y="137"/>
                    <a:pt x="239" y="120"/>
                    <a:pt x="239" y="87"/>
                  </a:cubicBezTo>
                  <a:cubicBezTo>
                    <a:pt x="256" y="71"/>
                    <a:pt x="256" y="34"/>
                    <a:pt x="239" y="17"/>
                  </a:cubicBezTo>
                  <a:cubicBezTo>
                    <a:pt x="223"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
            <p:cNvSpPr/>
            <p:nvPr/>
          </p:nvSpPr>
          <p:spPr>
            <a:xfrm>
              <a:off x="4755275" y="2386425"/>
              <a:ext cx="6525" cy="5075"/>
            </a:xfrm>
            <a:custGeom>
              <a:avLst/>
              <a:gdLst/>
              <a:ahLst/>
              <a:cxnLst/>
              <a:rect l="l" t="t" r="r" b="b"/>
              <a:pathLst>
                <a:path w="261" h="203" extrusionOk="0">
                  <a:moveTo>
                    <a:pt x="191" y="1"/>
                  </a:moveTo>
                  <a:cubicBezTo>
                    <a:pt x="178" y="1"/>
                    <a:pt x="166" y="5"/>
                    <a:pt x="158" y="13"/>
                  </a:cubicBezTo>
                  <a:cubicBezTo>
                    <a:pt x="125" y="13"/>
                    <a:pt x="88" y="29"/>
                    <a:pt x="71" y="46"/>
                  </a:cubicBezTo>
                  <a:cubicBezTo>
                    <a:pt x="22" y="100"/>
                    <a:pt x="1" y="165"/>
                    <a:pt x="55" y="186"/>
                  </a:cubicBezTo>
                  <a:cubicBezTo>
                    <a:pt x="71" y="203"/>
                    <a:pt x="104" y="203"/>
                    <a:pt x="141" y="203"/>
                  </a:cubicBezTo>
                  <a:cubicBezTo>
                    <a:pt x="141" y="186"/>
                    <a:pt x="158" y="186"/>
                    <a:pt x="174" y="186"/>
                  </a:cubicBezTo>
                  <a:cubicBezTo>
                    <a:pt x="191" y="186"/>
                    <a:pt x="207" y="165"/>
                    <a:pt x="228" y="149"/>
                  </a:cubicBezTo>
                  <a:cubicBezTo>
                    <a:pt x="244" y="133"/>
                    <a:pt x="261" y="100"/>
                    <a:pt x="261" y="83"/>
                  </a:cubicBezTo>
                  <a:cubicBezTo>
                    <a:pt x="261" y="46"/>
                    <a:pt x="261" y="29"/>
                    <a:pt x="228" y="13"/>
                  </a:cubicBezTo>
                  <a:cubicBezTo>
                    <a:pt x="217" y="5"/>
                    <a:pt x="20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
            <p:cNvSpPr/>
            <p:nvPr/>
          </p:nvSpPr>
          <p:spPr>
            <a:xfrm>
              <a:off x="4755800" y="2442100"/>
              <a:ext cx="6825" cy="4775"/>
            </a:xfrm>
            <a:custGeom>
              <a:avLst/>
              <a:gdLst/>
              <a:ahLst/>
              <a:cxnLst/>
              <a:rect l="l" t="t" r="r" b="b"/>
              <a:pathLst>
                <a:path w="273" h="191" extrusionOk="0">
                  <a:moveTo>
                    <a:pt x="179" y="1"/>
                  </a:moveTo>
                  <a:cubicBezTo>
                    <a:pt x="159" y="1"/>
                    <a:pt x="138" y="7"/>
                    <a:pt x="120" y="21"/>
                  </a:cubicBezTo>
                  <a:cubicBezTo>
                    <a:pt x="50" y="37"/>
                    <a:pt x="1" y="103"/>
                    <a:pt x="17" y="140"/>
                  </a:cubicBezTo>
                  <a:cubicBezTo>
                    <a:pt x="28" y="172"/>
                    <a:pt x="61" y="190"/>
                    <a:pt x="96" y="190"/>
                  </a:cubicBezTo>
                  <a:cubicBezTo>
                    <a:pt x="115" y="190"/>
                    <a:pt x="136" y="185"/>
                    <a:pt x="153" y="173"/>
                  </a:cubicBezTo>
                  <a:cubicBezTo>
                    <a:pt x="223" y="157"/>
                    <a:pt x="273" y="87"/>
                    <a:pt x="256" y="54"/>
                  </a:cubicBezTo>
                  <a:cubicBezTo>
                    <a:pt x="246" y="20"/>
                    <a:pt x="21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06"/>
        <p:cNvGrpSpPr/>
        <p:nvPr/>
      </p:nvGrpSpPr>
      <p:grpSpPr>
        <a:xfrm>
          <a:off x="0" y="0"/>
          <a:ext cx="0" cy="0"/>
          <a:chOff x="0" y="0"/>
          <a:chExt cx="0" cy="0"/>
        </a:xfrm>
      </p:grpSpPr>
      <p:sp>
        <p:nvSpPr>
          <p:cNvPr id="2407" name="Google Shape;2407;p8"/>
          <p:cNvSpPr/>
          <p:nvPr/>
        </p:nvSpPr>
        <p:spPr>
          <a:xfrm rot="10800000" flipH="1">
            <a:off x="-76200" y="-76199"/>
            <a:ext cx="2981226" cy="1561750"/>
          </a:xfrm>
          <a:custGeom>
            <a:avLst/>
            <a:gdLst/>
            <a:ahLst/>
            <a:cxnLst/>
            <a:rect l="l" t="t" r="r" b="b"/>
            <a:pathLst>
              <a:path w="6391" h="3348" extrusionOk="0">
                <a:moveTo>
                  <a:pt x="4246" y="1"/>
                </a:moveTo>
                <a:cubicBezTo>
                  <a:pt x="3652" y="1"/>
                  <a:pt x="3094" y="381"/>
                  <a:pt x="2523" y="581"/>
                </a:cubicBezTo>
                <a:cubicBezTo>
                  <a:pt x="2085" y="748"/>
                  <a:pt x="1627" y="811"/>
                  <a:pt x="1165" y="811"/>
                </a:cubicBezTo>
                <a:cubicBezTo>
                  <a:pt x="776" y="811"/>
                  <a:pt x="385" y="767"/>
                  <a:pt x="0" y="704"/>
                </a:cubicBezTo>
                <a:lnTo>
                  <a:pt x="0" y="3347"/>
                </a:lnTo>
                <a:lnTo>
                  <a:pt x="6391" y="3347"/>
                </a:lnTo>
                <a:cubicBezTo>
                  <a:pt x="6288" y="2696"/>
                  <a:pt x="6098" y="2044"/>
                  <a:pt x="5822" y="1426"/>
                </a:cubicBezTo>
                <a:cubicBezTo>
                  <a:pt x="5566" y="787"/>
                  <a:pt x="5117" y="135"/>
                  <a:pt x="4449" y="16"/>
                </a:cubicBezTo>
                <a:cubicBezTo>
                  <a:pt x="4381" y="5"/>
                  <a:pt x="4313" y="1"/>
                  <a:pt x="4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7085325" y="3099400"/>
            <a:ext cx="2058674" cy="2169297"/>
          </a:xfrm>
          <a:custGeom>
            <a:avLst/>
            <a:gdLst/>
            <a:ahLst/>
            <a:cxnLst/>
            <a:rect l="l" t="t" r="r" b="b"/>
            <a:pathLst>
              <a:path w="3592" h="3785" extrusionOk="0">
                <a:moveTo>
                  <a:pt x="1450" y="1"/>
                </a:moveTo>
                <a:cubicBezTo>
                  <a:pt x="1202" y="1"/>
                  <a:pt x="970" y="64"/>
                  <a:pt x="809" y="263"/>
                </a:cubicBezTo>
                <a:cubicBezTo>
                  <a:pt x="706" y="400"/>
                  <a:pt x="652" y="589"/>
                  <a:pt x="619" y="762"/>
                </a:cubicBezTo>
                <a:cubicBezTo>
                  <a:pt x="413" y="1772"/>
                  <a:pt x="207" y="2787"/>
                  <a:pt x="1" y="3784"/>
                </a:cubicBezTo>
                <a:lnTo>
                  <a:pt x="3592" y="3784"/>
                </a:lnTo>
                <a:lnTo>
                  <a:pt x="3592" y="400"/>
                </a:lnTo>
                <a:cubicBezTo>
                  <a:pt x="3039" y="263"/>
                  <a:pt x="2442" y="193"/>
                  <a:pt x="2062" y="90"/>
                </a:cubicBezTo>
                <a:cubicBezTo>
                  <a:pt x="1869" y="44"/>
                  <a:pt x="1654"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txBox="1">
            <a:spLocks noGrp="1"/>
          </p:cNvSpPr>
          <p:nvPr>
            <p:ph type="title"/>
          </p:nvPr>
        </p:nvSpPr>
        <p:spPr>
          <a:xfrm>
            <a:off x="720050" y="1360900"/>
            <a:ext cx="7704000" cy="1240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410" name="Google Shape;2410;p8"/>
          <p:cNvSpPr txBox="1">
            <a:spLocks noGrp="1"/>
          </p:cNvSpPr>
          <p:nvPr>
            <p:ph type="subTitle" idx="1"/>
          </p:nvPr>
        </p:nvSpPr>
        <p:spPr>
          <a:xfrm>
            <a:off x="2468425" y="2601700"/>
            <a:ext cx="4603800" cy="102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sz="18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2411" name="Google Shape;2411;p8"/>
          <p:cNvGrpSpPr/>
          <p:nvPr/>
        </p:nvGrpSpPr>
        <p:grpSpPr>
          <a:xfrm>
            <a:off x="-181613" y="486064"/>
            <a:ext cx="901674" cy="1575190"/>
            <a:chOff x="5052950" y="2452900"/>
            <a:chExt cx="213900" cy="373675"/>
          </a:xfrm>
        </p:grpSpPr>
        <p:sp>
          <p:nvSpPr>
            <p:cNvPr id="2412" name="Google Shape;2412;p8"/>
            <p:cNvSpPr/>
            <p:nvPr/>
          </p:nvSpPr>
          <p:spPr>
            <a:xfrm>
              <a:off x="5133675" y="2625975"/>
              <a:ext cx="6100" cy="6575"/>
            </a:xfrm>
            <a:custGeom>
              <a:avLst/>
              <a:gdLst/>
              <a:ahLst/>
              <a:cxnLst/>
              <a:rect l="l" t="t" r="r" b="b"/>
              <a:pathLst>
                <a:path w="244" h="263" extrusionOk="0">
                  <a:moveTo>
                    <a:pt x="103" y="0"/>
                  </a:moveTo>
                  <a:cubicBezTo>
                    <a:pt x="70" y="17"/>
                    <a:pt x="54" y="33"/>
                    <a:pt x="37" y="50"/>
                  </a:cubicBezTo>
                  <a:cubicBezTo>
                    <a:pt x="0" y="87"/>
                    <a:pt x="0" y="120"/>
                    <a:pt x="0" y="153"/>
                  </a:cubicBezTo>
                  <a:cubicBezTo>
                    <a:pt x="17" y="190"/>
                    <a:pt x="37" y="223"/>
                    <a:pt x="54" y="239"/>
                  </a:cubicBezTo>
                  <a:cubicBezTo>
                    <a:pt x="65" y="251"/>
                    <a:pt x="85" y="263"/>
                    <a:pt x="109" y="263"/>
                  </a:cubicBezTo>
                  <a:cubicBezTo>
                    <a:pt x="119" y="263"/>
                    <a:pt x="129" y="261"/>
                    <a:pt x="140" y="256"/>
                  </a:cubicBezTo>
                  <a:cubicBezTo>
                    <a:pt x="190" y="256"/>
                    <a:pt x="243" y="190"/>
                    <a:pt x="223" y="120"/>
                  </a:cubicBezTo>
                  <a:cubicBezTo>
                    <a:pt x="223" y="87"/>
                    <a:pt x="206" y="50"/>
                    <a:pt x="190" y="33"/>
                  </a:cubicBezTo>
                  <a:cubicBezTo>
                    <a:pt x="173" y="17"/>
                    <a:pt x="173" y="17"/>
                    <a:pt x="157" y="17"/>
                  </a:cubicBezTo>
                  <a:cubicBezTo>
                    <a:pt x="14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133675" y="2501350"/>
              <a:ext cx="6100" cy="6525"/>
            </a:xfrm>
            <a:custGeom>
              <a:avLst/>
              <a:gdLst/>
              <a:ahLst/>
              <a:cxnLst/>
              <a:rect l="l" t="t" r="r" b="b"/>
              <a:pathLst>
                <a:path w="244" h="261" extrusionOk="0">
                  <a:moveTo>
                    <a:pt x="103" y="1"/>
                  </a:moveTo>
                  <a:cubicBezTo>
                    <a:pt x="54" y="21"/>
                    <a:pt x="0" y="71"/>
                    <a:pt x="17" y="157"/>
                  </a:cubicBezTo>
                  <a:cubicBezTo>
                    <a:pt x="17" y="190"/>
                    <a:pt x="37" y="207"/>
                    <a:pt x="54" y="244"/>
                  </a:cubicBezTo>
                  <a:cubicBezTo>
                    <a:pt x="87" y="260"/>
                    <a:pt x="120" y="260"/>
                    <a:pt x="140" y="260"/>
                  </a:cubicBezTo>
                  <a:cubicBezTo>
                    <a:pt x="206" y="244"/>
                    <a:pt x="243" y="174"/>
                    <a:pt x="243" y="104"/>
                  </a:cubicBezTo>
                  <a:cubicBezTo>
                    <a:pt x="223" y="71"/>
                    <a:pt x="206" y="2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132025" y="2593950"/>
              <a:ext cx="6400" cy="6675"/>
            </a:xfrm>
            <a:custGeom>
              <a:avLst/>
              <a:gdLst/>
              <a:ahLst/>
              <a:cxnLst/>
              <a:rect l="l" t="t" r="r" b="b"/>
              <a:pathLst>
                <a:path w="256" h="267" extrusionOk="0">
                  <a:moveTo>
                    <a:pt x="118" y="0"/>
                  </a:moveTo>
                  <a:cubicBezTo>
                    <a:pt x="100" y="0"/>
                    <a:pt x="78" y="13"/>
                    <a:pt x="66" y="28"/>
                  </a:cubicBezTo>
                  <a:cubicBezTo>
                    <a:pt x="17" y="77"/>
                    <a:pt x="0" y="164"/>
                    <a:pt x="50" y="213"/>
                  </a:cubicBezTo>
                  <a:cubicBezTo>
                    <a:pt x="66" y="234"/>
                    <a:pt x="83" y="250"/>
                    <a:pt x="120" y="267"/>
                  </a:cubicBezTo>
                  <a:cubicBezTo>
                    <a:pt x="153" y="267"/>
                    <a:pt x="169" y="250"/>
                    <a:pt x="206" y="234"/>
                  </a:cubicBezTo>
                  <a:cubicBezTo>
                    <a:pt x="239" y="180"/>
                    <a:pt x="256" y="110"/>
                    <a:pt x="223" y="44"/>
                  </a:cubicBezTo>
                  <a:cubicBezTo>
                    <a:pt x="206" y="28"/>
                    <a:pt x="186" y="7"/>
                    <a:pt x="169" y="7"/>
                  </a:cubicBezTo>
                  <a:lnTo>
                    <a:pt x="136" y="7"/>
                  </a:lnTo>
                  <a:cubicBezTo>
                    <a:pt x="132" y="2"/>
                    <a:pt x="12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134075" y="2530625"/>
              <a:ext cx="6100" cy="6425"/>
            </a:xfrm>
            <a:custGeom>
              <a:avLst/>
              <a:gdLst/>
              <a:ahLst/>
              <a:cxnLst/>
              <a:rect l="l" t="t" r="r" b="b"/>
              <a:pathLst>
                <a:path w="244" h="257" extrusionOk="0">
                  <a:moveTo>
                    <a:pt x="104" y="1"/>
                  </a:moveTo>
                  <a:cubicBezTo>
                    <a:pt x="87" y="1"/>
                    <a:pt x="71" y="17"/>
                    <a:pt x="54" y="33"/>
                  </a:cubicBezTo>
                  <a:cubicBezTo>
                    <a:pt x="21" y="50"/>
                    <a:pt x="1" y="104"/>
                    <a:pt x="21" y="137"/>
                  </a:cubicBezTo>
                  <a:cubicBezTo>
                    <a:pt x="21" y="170"/>
                    <a:pt x="38" y="207"/>
                    <a:pt x="54" y="223"/>
                  </a:cubicBezTo>
                  <a:cubicBezTo>
                    <a:pt x="87" y="256"/>
                    <a:pt x="104" y="256"/>
                    <a:pt x="141" y="256"/>
                  </a:cubicBezTo>
                  <a:cubicBezTo>
                    <a:pt x="190" y="240"/>
                    <a:pt x="244" y="190"/>
                    <a:pt x="244" y="120"/>
                  </a:cubicBezTo>
                  <a:lnTo>
                    <a:pt x="244" y="104"/>
                  </a:lnTo>
                  <a:cubicBezTo>
                    <a:pt x="227" y="50"/>
                    <a:pt x="20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132425" y="2547225"/>
              <a:ext cx="6000" cy="6525"/>
            </a:xfrm>
            <a:custGeom>
              <a:avLst/>
              <a:gdLst/>
              <a:ahLst/>
              <a:cxnLst/>
              <a:rect l="l" t="t" r="r" b="b"/>
              <a:pathLst>
                <a:path w="240" h="261" extrusionOk="0">
                  <a:moveTo>
                    <a:pt x="126" y="0"/>
                  </a:moveTo>
                  <a:cubicBezTo>
                    <a:pt x="81" y="0"/>
                    <a:pt x="31" y="33"/>
                    <a:pt x="17" y="91"/>
                  </a:cubicBezTo>
                  <a:cubicBezTo>
                    <a:pt x="1" y="145"/>
                    <a:pt x="17" y="227"/>
                    <a:pt x="87" y="248"/>
                  </a:cubicBezTo>
                  <a:cubicBezTo>
                    <a:pt x="100" y="256"/>
                    <a:pt x="115" y="261"/>
                    <a:pt x="130" y="261"/>
                  </a:cubicBezTo>
                  <a:cubicBezTo>
                    <a:pt x="170" y="261"/>
                    <a:pt x="211" y="229"/>
                    <a:pt x="223" y="178"/>
                  </a:cubicBezTo>
                  <a:cubicBezTo>
                    <a:pt x="240" y="107"/>
                    <a:pt x="223" y="42"/>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125925" y="2610500"/>
              <a:ext cx="5600" cy="6600"/>
            </a:xfrm>
            <a:custGeom>
              <a:avLst/>
              <a:gdLst/>
              <a:ahLst/>
              <a:cxnLst/>
              <a:rect l="l" t="t" r="r" b="b"/>
              <a:pathLst>
                <a:path w="224" h="264" extrusionOk="0">
                  <a:moveTo>
                    <a:pt x="87" y="1"/>
                  </a:moveTo>
                  <a:cubicBezTo>
                    <a:pt x="38" y="17"/>
                    <a:pt x="1" y="87"/>
                    <a:pt x="1" y="153"/>
                  </a:cubicBezTo>
                  <a:cubicBezTo>
                    <a:pt x="1" y="190"/>
                    <a:pt x="17" y="223"/>
                    <a:pt x="55" y="240"/>
                  </a:cubicBezTo>
                  <a:cubicBezTo>
                    <a:pt x="66" y="252"/>
                    <a:pt x="86" y="263"/>
                    <a:pt x="103" y="263"/>
                  </a:cubicBezTo>
                  <a:cubicBezTo>
                    <a:pt x="109" y="263"/>
                    <a:pt x="116" y="261"/>
                    <a:pt x="120" y="256"/>
                  </a:cubicBezTo>
                  <a:cubicBezTo>
                    <a:pt x="158" y="256"/>
                    <a:pt x="191" y="240"/>
                    <a:pt x="207" y="207"/>
                  </a:cubicBezTo>
                  <a:cubicBezTo>
                    <a:pt x="224" y="190"/>
                    <a:pt x="224" y="153"/>
                    <a:pt x="224" y="120"/>
                  </a:cubicBezTo>
                  <a:cubicBezTo>
                    <a:pt x="224" y="87"/>
                    <a:pt x="207" y="50"/>
                    <a:pt x="174" y="34"/>
                  </a:cubicBezTo>
                  <a:cubicBezTo>
                    <a:pt x="174" y="17"/>
                    <a:pt x="158" y="17"/>
                    <a:pt x="158"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128925" y="2643075"/>
              <a:ext cx="6100" cy="6700"/>
            </a:xfrm>
            <a:custGeom>
              <a:avLst/>
              <a:gdLst/>
              <a:ahLst/>
              <a:cxnLst/>
              <a:rect l="l" t="t" r="r" b="b"/>
              <a:pathLst>
                <a:path w="244" h="268" extrusionOk="0">
                  <a:moveTo>
                    <a:pt x="104" y="1"/>
                  </a:moveTo>
                  <a:cubicBezTo>
                    <a:pt x="87" y="21"/>
                    <a:pt x="87" y="21"/>
                    <a:pt x="71" y="21"/>
                  </a:cubicBezTo>
                  <a:cubicBezTo>
                    <a:pt x="38" y="38"/>
                    <a:pt x="0" y="104"/>
                    <a:pt x="0" y="157"/>
                  </a:cubicBezTo>
                  <a:cubicBezTo>
                    <a:pt x="21" y="190"/>
                    <a:pt x="38" y="227"/>
                    <a:pt x="54" y="244"/>
                  </a:cubicBezTo>
                  <a:cubicBezTo>
                    <a:pt x="66" y="255"/>
                    <a:pt x="86" y="267"/>
                    <a:pt x="109" y="267"/>
                  </a:cubicBezTo>
                  <a:cubicBezTo>
                    <a:pt x="119" y="267"/>
                    <a:pt x="130" y="265"/>
                    <a:pt x="141" y="260"/>
                  </a:cubicBezTo>
                  <a:cubicBezTo>
                    <a:pt x="190" y="260"/>
                    <a:pt x="244" y="190"/>
                    <a:pt x="227" y="124"/>
                  </a:cubicBezTo>
                  <a:lnTo>
                    <a:pt x="227" y="87"/>
                  </a:lnTo>
                  <a:cubicBezTo>
                    <a:pt x="207" y="54"/>
                    <a:pt x="190" y="38"/>
                    <a:pt x="157" y="21"/>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132425" y="2577825"/>
              <a:ext cx="6000" cy="6525"/>
            </a:xfrm>
            <a:custGeom>
              <a:avLst/>
              <a:gdLst/>
              <a:ahLst/>
              <a:cxnLst/>
              <a:rect l="l" t="t" r="r" b="b"/>
              <a:pathLst>
                <a:path w="240" h="261" extrusionOk="0">
                  <a:moveTo>
                    <a:pt x="104" y="1"/>
                  </a:moveTo>
                  <a:cubicBezTo>
                    <a:pt x="50" y="17"/>
                    <a:pt x="1" y="87"/>
                    <a:pt x="17" y="157"/>
                  </a:cubicBezTo>
                  <a:cubicBezTo>
                    <a:pt x="17" y="190"/>
                    <a:pt x="34" y="207"/>
                    <a:pt x="50" y="240"/>
                  </a:cubicBezTo>
                  <a:cubicBezTo>
                    <a:pt x="87" y="261"/>
                    <a:pt x="120" y="261"/>
                    <a:pt x="137" y="261"/>
                  </a:cubicBezTo>
                  <a:cubicBezTo>
                    <a:pt x="207" y="240"/>
                    <a:pt x="240" y="174"/>
                    <a:pt x="240" y="104"/>
                  </a:cubicBezTo>
                  <a:cubicBezTo>
                    <a:pt x="223" y="71"/>
                    <a:pt x="207" y="54"/>
                    <a:pt x="190" y="17"/>
                  </a:cubicBezTo>
                  <a:cubicBezTo>
                    <a:pt x="190" y="17"/>
                    <a:pt x="170" y="17"/>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130275" y="2470125"/>
              <a:ext cx="6000" cy="6825"/>
            </a:xfrm>
            <a:custGeom>
              <a:avLst/>
              <a:gdLst/>
              <a:ahLst/>
              <a:cxnLst/>
              <a:rect l="l" t="t" r="r" b="b"/>
              <a:pathLst>
                <a:path w="240" h="273" extrusionOk="0">
                  <a:moveTo>
                    <a:pt x="126" y="0"/>
                  </a:moveTo>
                  <a:cubicBezTo>
                    <a:pt x="120" y="0"/>
                    <a:pt x="111" y="4"/>
                    <a:pt x="103" y="13"/>
                  </a:cubicBezTo>
                  <a:cubicBezTo>
                    <a:pt x="50" y="13"/>
                    <a:pt x="0" y="83"/>
                    <a:pt x="17" y="153"/>
                  </a:cubicBezTo>
                  <a:cubicBezTo>
                    <a:pt x="17" y="186"/>
                    <a:pt x="33" y="219"/>
                    <a:pt x="70" y="239"/>
                  </a:cubicBezTo>
                  <a:cubicBezTo>
                    <a:pt x="87" y="256"/>
                    <a:pt x="103" y="272"/>
                    <a:pt x="136" y="272"/>
                  </a:cubicBezTo>
                  <a:cubicBezTo>
                    <a:pt x="173" y="256"/>
                    <a:pt x="190" y="239"/>
                    <a:pt x="206" y="202"/>
                  </a:cubicBezTo>
                  <a:cubicBezTo>
                    <a:pt x="223" y="186"/>
                    <a:pt x="239" y="153"/>
                    <a:pt x="223" y="116"/>
                  </a:cubicBezTo>
                  <a:cubicBezTo>
                    <a:pt x="223" y="83"/>
                    <a:pt x="206" y="50"/>
                    <a:pt x="190" y="33"/>
                  </a:cubicBezTo>
                  <a:cubicBezTo>
                    <a:pt x="173" y="13"/>
                    <a:pt x="173" y="13"/>
                    <a:pt x="153" y="13"/>
                  </a:cubicBezTo>
                  <a:lnTo>
                    <a:pt x="136" y="13"/>
                  </a:lnTo>
                  <a:cubicBezTo>
                    <a:pt x="136" y="4"/>
                    <a:pt x="13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116975" y="2504300"/>
              <a:ext cx="6400" cy="6550"/>
            </a:xfrm>
            <a:custGeom>
              <a:avLst/>
              <a:gdLst/>
              <a:ahLst/>
              <a:cxnLst/>
              <a:rect l="l" t="t" r="r" b="b"/>
              <a:pathLst>
                <a:path w="256" h="262" extrusionOk="0">
                  <a:moveTo>
                    <a:pt x="140" y="1"/>
                  </a:moveTo>
                  <a:cubicBezTo>
                    <a:pt x="95" y="1"/>
                    <a:pt x="47" y="35"/>
                    <a:pt x="33" y="89"/>
                  </a:cubicBezTo>
                  <a:cubicBezTo>
                    <a:pt x="0" y="159"/>
                    <a:pt x="33" y="229"/>
                    <a:pt x="87" y="262"/>
                  </a:cubicBezTo>
                  <a:lnTo>
                    <a:pt x="136" y="262"/>
                  </a:lnTo>
                  <a:cubicBezTo>
                    <a:pt x="190" y="262"/>
                    <a:pt x="223" y="229"/>
                    <a:pt x="239" y="175"/>
                  </a:cubicBezTo>
                  <a:cubicBezTo>
                    <a:pt x="256" y="126"/>
                    <a:pt x="239" y="72"/>
                    <a:pt x="206" y="39"/>
                  </a:cubicBezTo>
                  <a:cubicBezTo>
                    <a:pt x="206" y="39"/>
                    <a:pt x="190" y="23"/>
                    <a:pt x="169" y="6"/>
                  </a:cubicBezTo>
                  <a:cubicBezTo>
                    <a:pt x="160" y="2"/>
                    <a:pt x="15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106650" y="2535675"/>
              <a:ext cx="6425" cy="6525"/>
            </a:xfrm>
            <a:custGeom>
              <a:avLst/>
              <a:gdLst/>
              <a:ahLst/>
              <a:cxnLst/>
              <a:rect l="l" t="t" r="r" b="b"/>
              <a:pathLst>
                <a:path w="257" h="261" extrusionOk="0">
                  <a:moveTo>
                    <a:pt x="142" y="0"/>
                  </a:moveTo>
                  <a:cubicBezTo>
                    <a:pt x="97" y="0"/>
                    <a:pt x="47" y="30"/>
                    <a:pt x="34" y="71"/>
                  </a:cubicBezTo>
                  <a:cubicBezTo>
                    <a:pt x="1" y="141"/>
                    <a:pt x="34" y="227"/>
                    <a:pt x="88" y="244"/>
                  </a:cubicBezTo>
                  <a:cubicBezTo>
                    <a:pt x="104" y="260"/>
                    <a:pt x="120" y="260"/>
                    <a:pt x="137" y="260"/>
                  </a:cubicBezTo>
                  <a:cubicBezTo>
                    <a:pt x="191" y="244"/>
                    <a:pt x="224" y="227"/>
                    <a:pt x="240" y="174"/>
                  </a:cubicBezTo>
                  <a:cubicBezTo>
                    <a:pt x="257" y="124"/>
                    <a:pt x="240" y="71"/>
                    <a:pt x="207" y="38"/>
                  </a:cubicBezTo>
                  <a:cubicBezTo>
                    <a:pt x="207" y="21"/>
                    <a:pt x="191" y="21"/>
                    <a:pt x="170" y="5"/>
                  </a:cubicBezTo>
                  <a:cubicBezTo>
                    <a:pt x="161" y="2"/>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110875" y="2490625"/>
              <a:ext cx="5700" cy="6700"/>
            </a:xfrm>
            <a:custGeom>
              <a:avLst/>
              <a:gdLst/>
              <a:ahLst/>
              <a:cxnLst/>
              <a:rect l="l" t="t" r="r" b="b"/>
              <a:pathLst>
                <a:path w="228" h="268" extrusionOk="0">
                  <a:moveTo>
                    <a:pt x="104" y="1"/>
                  </a:moveTo>
                  <a:cubicBezTo>
                    <a:pt x="38" y="17"/>
                    <a:pt x="1" y="87"/>
                    <a:pt x="1" y="157"/>
                  </a:cubicBezTo>
                  <a:cubicBezTo>
                    <a:pt x="22" y="190"/>
                    <a:pt x="38" y="223"/>
                    <a:pt x="55" y="244"/>
                  </a:cubicBezTo>
                  <a:cubicBezTo>
                    <a:pt x="66" y="256"/>
                    <a:pt x="86" y="267"/>
                    <a:pt x="110" y="267"/>
                  </a:cubicBezTo>
                  <a:cubicBezTo>
                    <a:pt x="120" y="267"/>
                    <a:pt x="130" y="265"/>
                    <a:pt x="141" y="261"/>
                  </a:cubicBezTo>
                  <a:cubicBezTo>
                    <a:pt x="174" y="261"/>
                    <a:pt x="191" y="244"/>
                    <a:pt x="207" y="207"/>
                  </a:cubicBezTo>
                  <a:cubicBezTo>
                    <a:pt x="228" y="190"/>
                    <a:pt x="228" y="157"/>
                    <a:pt x="228" y="120"/>
                  </a:cubicBezTo>
                  <a:cubicBezTo>
                    <a:pt x="228" y="87"/>
                    <a:pt x="207" y="54"/>
                    <a:pt x="191" y="38"/>
                  </a:cubicBezTo>
                  <a:cubicBezTo>
                    <a:pt x="174" y="17"/>
                    <a:pt x="174" y="17"/>
                    <a:pt x="158" y="17"/>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099750" y="2677100"/>
              <a:ext cx="6000" cy="6400"/>
            </a:xfrm>
            <a:custGeom>
              <a:avLst/>
              <a:gdLst/>
              <a:ahLst/>
              <a:cxnLst/>
              <a:rect l="l" t="t" r="r" b="b"/>
              <a:pathLst>
                <a:path w="240" h="256" extrusionOk="0">
                  <a:moveTo>
                    <a:pt x="104" y="0"/>
                  </a:moveTo>
                  <a:cubicBezTo>
                    <a:pt x="54" y="17"/>
                    <a:pt x="1" y="83"/>
                    <a:pt x="17" y="153"/>
                  </a:cubicBezTo>
                  <a:cubicBezTo>
                    <a:pt x="17" y="186"/>
                    <a:pt x="34" y="223"/>
                    <a:pt x="54" y="239"/>
                  </a:cubicBezTo>
                  <a:cubicBezTo>
                    <a:pt x="87" y="256"/>
                    <a:pt x="104" y="256"/>
                    <a:pt x="137" y="256"/>
                  </a:cubicBezTo>
                  <a:cubicBezTo>
                    <a:pt x="207" y="239"/>
                    <a:pt x="240" y="186"/>
                    <a:pt x="223" y="103"/>
                  </a:cubicBezTo>
                  <a:cubicBezTo>
                    <a:pt x="223" y="66"/>
                    <a:pt x="207" y="50"/>
                    <a:pt x="190" y="17"/>
                  </a:cubicBezTo>
                  <a:lnTo>
                    <a:pt x="15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122950" y="2486900"/>
              <a:ext cx="6000" cy="6325"/>
            </a:xfrm>
            <a:custGeom>
              <a:avLst/>
              <a:gdLst/>
              <a:ahLst/>
              <a:cxnLst/>
              <a:rect l="l" t="t" r="r" b="b"/>
              <a:pathLst>
                <a:path w="240" h="253" extrusionOk="0">
                  <a:moveTo>
                    <a:pt x="112" y="1"/>
                  </a:moveTo>
                  <a:cubicBezTo>
                    <a:pt x="70" y="1"/>
                    <a:pt x="29" y="32"/>
                    <a:pt x="17" y="84"/>
                  </a:cubicBezTo>
                  <a:cubicBezTo>
                    <a:pt x="0" y="150"/>
                    <a:pt x="17" y="220"/>
                    <a:pt x="87" y="253"/>
                  </a:cubicBezTo>
                  <a:lnTo>
                    <a:pt x="136" y="253"/>
                  </a:lnTo>
                  <a:cubicBezTo>
                    <a:pt x="174" y="253"/>
                    <a:pt x="206" y="220"/>
                    <a:pt x="223" y="187"/>
                  </a:cubicBezTo>
                  <a:cubicBezTo>
                    <a:pt x="239" y="133"/>
                    <a:pt x="223" y="84"/>
                    <a:pt x="206" y="47"/>
                  </a:cubicBezTo>
                  <a:cubicBezTo>
                    <a:pt x="190" y="30"/>
                    <a:pt x="174" y="14"/>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099350" y="2693200"/>
              <a:ext cx="6400" cy="6600"/>
            </a:xfrm>
            <a:custGeom>
              <a:avLst/>
              <a:gdLst/>
              <a:ahLst/>
              <a:cxnLst/>
              <a:rect l="l" t="t" r="r" b="b"/>
              <a:pathLst>
                <a:path w="256" h="264" extrusionOk="0">
                  <a:moveTo>
                    <a:pt x="111" y="1"/>
                  </a:moveTo>
                  <a:cubicBezTo>
                    <a:pt x="92" y="1"/>
                    <a:pt x="76" y="12"/>
                    <a:pt x="50" y="24"/>
                  </a:cubicBezTo>
                  <a:cubicBezTo>
                    <a:pt x="17" y="78"/>
                    <a:pt x="0" y="160"/>
                    <a:pt x="33" y="214"/>
                  </a:cubicBezTo>
                  <a:cubicBezTo>
                    <a:pt x="50" y="247"/>
                    <a:pt x="87" y="263"/>
                    <a:pt x="120" y="263"/>
                  </a:cubicBezTo>
                  <a:cubicBezTo>
                    <a:pt x="136" y="263"/>
                    <a:pt x="173" y="247"/>
                    <a:pt x="190" y="230"/>
                  </a:cubicBezTo>
                  <a:cubicBezTo>
                    <a:pt x="239" y="181"/>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124700" y="2562875"/>
              <a:ext cx="6425" cy="6525"/>
            </a:xfrm>
            <a:custGeom>
              <a:avLst/>
              <a:gdLst/>
              <a:ahLst/>
              <a:cxnLst/>
              <a:rect l="l" t="t" r="r" b="b"/>
              <a:pathLst>
                <a:path w="257" h="261" extrusionOk="0">
                  <a:moveTo>
                    <a:pt x="127" y="0"/>
                  </a:moveTo>
                  <a:cubicBezTo>
                    <a:pt x="87" y="0"/>
                    <a:pt x="46" y="32"/>
                    <a:pt x="33" y="83"/>
                  </a:cubicBezTo>
                  <a:cubicBezTo>
                    <a:pt x="0" y="154"/>
                    <a:pt x="33" y="219"/>
                    <a:pt x="87" y="257"/>
                  </a:cubicBezTo>
                  <a:cubicBezTo>
                    <a:pt x="99" y="259"/>
                    <a:pt x="110" y="261"/>
                    <a:pt x="121" y="261"/>
                  </a:cubicBezTo>
                  <a:cubicBezTo>
                    <a:pt x="171" y="261"/>
                    <a:pt x="212" y="231"/>
                    <a:pt x="240" y="186"/>
                  </a:cubicBezTo>
                  <a:cubicBezTo>
                    <a:pt x="256" y="116"/>
                    <a:pt x="223" y="34"/>
                    <a:pt x="169" y="13"/>
                  </a:cubicBezTo>
                  <a:cubicBezTo>
                    <a:pt x="156" y="5"/>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121700" y="2533200"/>
              <a:ext cx="6000" cy="6600"/>
            </a:xfrm>
            <a:custGeom>
              <a:avLst/>
              <a:gdLst/>
              <a:ahLst/>
              <a:cxnLst/>
              <a:rect l="l" t="t" r="r" b="b"/>
              <a:pathLst>
                <a:path w="240" h="264" extrusionOk="0">
                  <a:moveTo>
                    <a:pt x="137" y="1"/>
                  </a:moveTo>
                  <a:cubicBezTo>
                    <a:pt x="104" y="1"/>
                    <a:pt x="67" y="17"/>
                    <a:pt x="50" y="34"/>
                  </a:cubicBezTo>
                  <a:cubicBezTo>
                    <a:pt x="1" y="87"/>
                    <a:pt x="1" y="153"/>
                    <a:pt x="34" y="223"/>
                  </a:cubicBezTo>
                  <a:cubicBezTo>
                    <a:pt x="50" y="240"/>
                    <a:pt x="83" y="256"/>
                    <a:pt x="104" y="256"/>
                  </a:cubicBezTo>
                  <a:cubicBezTo>
                    <a:pt x="114" y="261"/>
                    <a:pt x="123" y="263"/>
                    <a:pt x="133" y="263"/>
                  </a:cubicBezTo>
                  <a:cubicBezTo>
                    <a:pt x="155" y="263"/>
                    <a:pt x="175" y="251"/>
                    <a:pt x="186" y="240"/>
                  </a:cubicBezTo>
                  <a:cubicBezTo>
                    <a:pt x="207" y="223"/>
                    <a:pt x="224" y="190"/>
                    <a:pt x="224" y="153"/>
                  </a:cubicBezTo>
                  <a:cubicBezTo>
                    <a:pt x="240" y="120"/>
                    <a:pt x="224" y="87"/>
                    <a:pt x="207" y="50"/>
                  </a:cubicBezTo>
                  <a:cubicBezTo>
                    <a:pt x="186" y="34"/>
                    <a:pt x="170" y="17"/>
                    <a:pt x="153" y="17"/>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128500" y="2516825"/>
              <a:ext cx="6125" cy="6500"/>
            </a:xfrm>
            <a:custGeom>
              <a:avLst/>
              <a:gdLst/>
              <a:ahLst/>
              <a:cxnLst/>
              <a:rect l="l" t="t" r="r" b="b"/>
              <a:pathLst>
                <a:path w="245" h="260" extrusionOk="0">
                  <a:moveTo>
                    <a:pt x="104" y="0"/>
                  </a:moveTo>
                  <a:cubicBezTo>
                    <a:pt x="71" y="0"/>
                    <a:pt x="55" y="21"/>
                    <a:pt x="38" y="54"/>
                  </a:cubicBezTo>
                  <a:cubicBezTo>
                    <a:pt x="17" y="87"/>
                    <a:pt x="1" y="124"/>
                    <a:pt x="1" y="157"/>
                  </a:cubicBezTo>
                  <a:cubicBezTo>
                    <a:pt x="17" y="190"/>
                    <a:pt x="38" y="227"/>
                    <a:pt x="55" y="243"/>
                  </a:cubicBezTo>
                  <a:cubicBezTo>
                    <a:pt x="71" y="260"/>
                    <a:pt x="104" y="260"/>
                    <a:pt x="141" y="260"/>
                  </a:cubicBezTo>
                  <a:cubicBezTo>
                    <a:pt x="191" y="243"/>
                    <a:pt x="244" y="190"/>
                    <a:pt x="224" y="103"/>
                  </a:cubicBezTo>
                  <a:cubicBezTo>
                    <a:pt x="224" y="70"/>
                    <a:pt x="207" y="54"/>
                    <a:pt x="191" y="21"/>
                  </a:cubicBezTo>
                  <a:lnTo>
                    <a:pt x="158" y="21"/>
                  </a:lnTo>
                  <a:cubicBezTo>
                    <a:pt x="141"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143150" y="2514225"/>
              <a:ext cx="6000" cy="6525"/>
            </a:xfrm>
            <a:custGeom>
              <a:avLst/>
              <a:gdLst/>
              <a:ahLst/>
              <a:cxnLst/>
              <a:rect l="l" t="t" r="r" b="b"/>
              <a:pathLst>
                <a:path w="240" h="261" extrusionOk="0">
                  <a:moveTo>
                    <a:pt x="136" y="1"/>
                  </a:moveTo>
                  <a:cubicBezTo>
                    <a:pt x="104" y="1"/>
                    <a:pt x="87" y="1"/>
                    <a:pt x="50" y="22"/>
                  </a:cubicBezTo>
                  <a:cubicBezTo>
                    <a:pt x="17" y="71"/>
                    <a:pt x="0" y="158"/>
                    <a:pt x="33" y="207"/>
                  </a:cubicBezTo>
                  <a:cubicBezTo>
                    <a:pt x="50" y="244"/>
                    <a:pt x="87" y="261"/>
                    <a:pt x="120" y="261"/>
                  </a:cubicBezTo>
                  <a:cubicBezTo>
                    <a:pt x="136" y="261"/>
                    <a:pt x="174" y="244"/>
                    <a:pt x="190" y="228"/>
                  </a:cubicBezTo>
                  <a:cubicBezTo>
                    <a:pt x="223" y="207"/>
                    <a:pt x="240" y="174"/>
                    <a:pt x="240" y="141"/>
                  </a:cubicBezTo>
                  <a:cubicBezTo>
                    <a:pt x="240" y="104"/>
                    <a:pt x="240" y="71"/>
                    <a:pt x="207" y="55"/>
                  </a:cubicBezTo>
                  <a:cubicBezTo>
                    <a:pt x="207" y="22"/>
                    <a:pt x="190" y="2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139750" y="2561125"/>
              <a:ext cx="6000" cy="6425"/>
            </a:xfrm>
            <a:custGeom>
              <a:avLst/>
              <a:gdLst/>
              <a:ahLst/>
              <a:cxnLst/>
              <a:rect l="l" t="t" r="r" b="b"/>
              <a:pathLst>
                <a:path w="240" h="257" extrusionOk="0">
                  <a:moveTo>
                    <a:pt x="103" y="1"/>
                  </a:moveTo>
                  <a:cubicBezTo>
                    <a:pt x="50" y="17"/>
                    <a:pt x="0" y="83"/>
                    <a:pt x="17" y="153"/>
                  </a:cubicBezTo>
                  <a:cubicBezTo>
                    <a:pt x="17" y="186"/>
                    <a:pt x="33" y="207"/>
                    <a:pt x="66" y="240"/>
                  </a:cubicBezTo>
                  <a:cubicBezTo>
                    <a:pt x="83" y="256"/>
                    <a:pt x="120" y="256"/>
                    <a:pt x="136" y="256"/>
                  </a:cubicBezTo>
                  <a:cubicBezTo>
                    <a:pt x="207" y="240"/>
                    <a:pt x="240" y="170"/>
                    <a:pt x="240" y="104"/>
                  </a:cubicBezTo>
                  <a:cubicBezTo>
                    <a:pt x="223" y="67"/>
                    <a:pt x="207" y="50"/>
                    <a:pt x="186" y="17"/>
                  </a:cubicBezTo>
                  <a:cubicBezTo>
                    <a:pt x="186" y="17"/>
                    <a:pt x="169"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081300" y="2617450"/>
              <a:ext cx="6000" cy="6550"/>
            </a:xfrm>
            <a:custGeom>
              <a:avLst/>
              <a:gdLst/>
              <a:ahLst/>
              <a:cxnLst/>
              <a:rect l="l" t="t" r="r" b="b"/>
              <a:pathLst>
                <a:path w="240" h="262" extrusionOk="0">
                  <a:moveTo>
                    <a:pt x="110" y="1"/>
                  </a:moveTo>
                  <a:cubicBezTo>
                    <a:pt x="70" y="1"/>
                    <a:pt x="29" y="33"/>
                    <a:pt x="17" y="81"/>
                  </a:cubicBezTo>
                  <a:cubicBezTo>
                    <a:pt x="1" y="98"/>
                    <a:pt x="1" y="119"/>
                    <a:pt x="1" y="152"/>
                  </a:cubicBezTo>
                  <a:cubicBezTo>
                    <a:pt x="17" y="185"/>
                    <a:pt x="34" y="238"/>
                    <a:pt x="87" y="255"/>
                  </a:cubicBezTo>
                  <a:cubicBezTo>
                    <a:pt x="96" y="259"/>
                    <a:pt x="105" y="261"/>
                    <a:pt x="114" y="261"/>
                  </a:cubicBezTo>
                  <a:cubicBezTo>
                    <a:pt x="138" y="261"/>
                    <a:pt x="163" y="246"/>
                    <a:pt x="190" y="222"/>
                  </a:cubicBezTo>
                  <a:cubicBezTo>
                    <a:pt x="207" y="222"/>
                    <a:pt x="207" y="201"/>
                    <a:pt x="223" y="185"/>
                  </a:cubicBezTo>
                  <a:cubicBezTo>
                    <a:pt x="240" y="119"/>
                    <a:pt x="207" y="32"/>
                    <a:pt x="153" y="15"/>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166350" y="2483825"/>
              <a:ext cx="2175" cy="1275"/>
            </a:xfrm>
            <a:custGeom>
              <a:avLst/>
              <a:gdLst/>
              <a:ahLst/>
              <a:cxnLst/>
              <a:rect l="l" t="t" r="r" b="b"/>
              <a:pathLst>
                <a:path w="87" h="51" extrusionOk="0">
                  <a:moveTo>
                    <a:pt x="0" y="1"/>
                  </a:moveTo>
                  <a:cubicBezTo>
                    <a:pt x="0" y="17"/>
                    <a:pt x="0" y="17"/>
                    <a:pt x="17" y="17"/>
                  </a:cubicBezTo>
                  <a:cubicBezTo>
                    <a:pt x="33" y="34"/>
                    <a:pt x="50" y="50"/>
                    <a:pt x="87" y="50"/>
                  </a:cubicBezTo>
                  <a:cubicBezTo>
                    <a:pt x="50" y="3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118625" y="2627900"/>
              <a:ext cx="6100" cy="6650"/>
            </a:xfrm>
            <a:custGeom>
              <a:avLst/>
              <a:gdLst/>
              <a:ahLst/>
              <a:cxnLst/>
              <a:rect l="l" t="t" r="r" b="b"/>
              <a:pathLst>
                <a:path w="244" h="266" extrusionOk="0">
                  <a:moveTo>
                    <a:pt x="123" y="1"/>
                  </a:moveTo>
                  <a:cubicBezTo>
                    <a:pt x="117" y="1"/>
                    <a:pt x="110" y="3"/>
                    <a:pt x="103" y="10"/>
                  </a:cubicBezTo>
                  <a:cubicBezTo>
                    <a:pt x="37" y="10"/>
                    <a:pt x="0" y="76"/>
                    <a:pt x="0" y="146"/>
                  </a:cubicBezTo>
                  <a:cubicBezTo>
                    <a:pt x="21" y="179"/>
                    <a:pt x="37" y="216"/>
                    <a:pt x="54" y="232"/>
                  </a:cubicBezTo>
                  <a:cubicBezTo>
                    <a:pt x="70" y="249"/>
                    <a:pt x="103" y="265"/>
                    <a:pt x="140" y="265"/>
                  </a:cubicBezTo>
                  <a:cubicBezTo>
                    <a:pt x="190" y="249"/>
                    <a:pt x="243" y="179"/>
                    <a:pt x="227" y="113"/>
                  </a:cubicBezTo>
                  <a:cubicBezTo>
                    <a:pt x="227" y="76"/>
                    <a:pt x="206" y="43"/>
                    <a:pt x="190" y="26"/>
                  </a:cubicBezTo>
                  <a:cubicBezTo>
                    <a:pt x="173" y="26"/>
                    <a:pt x="173"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223025" y="2532275"/>
              <a:ext cx="6000" cy="6700"/>
            </a:xfrm>
            <a:custGeom>
              <a:avLst/>
              <a:gdLst/>
              <a:ahLst/>
              <a:cxnLst/>
              <a:rect l="l" t="t" r="r" b="b"/>
              <a:pathLst>
                <a:path w="240" h="268" extrusionOk="0">
                  <a:moveTo>
                    <a:pt x="104" y="0"/>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4" y="260"/>
                    <a:pt x="190" y="244"/>
                    <a:pt x="207" y="207"/>
                  </a:cubicBezTo>
                  <a:cubicBezTo>
                    <a:pt x="223" y="190"/>
                    <a:pt x="240" y="157"/>
                    <a:pt x="223" y="124"/>
                  </a:cubicBezTo>
                  <a:cubicBezTo>
                    <a:pt x="223" y="87"/>
                    <a:pt x="207" y="54"/>
                    <a:pt x="190" y="38"/>
                  </a:cubicBezTo>
                  <a:cubicBezTo>
                    <a:pt x="174" y="21"/>
                    <a:pt x="174"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122950" y="2703675"/>
              <a:ext cx="6000" cy="6650"/>
            </a:xfrm>
            <a:custGeom>
              <a:avLst/>
              <a:gdLst/>
              <a:ahLst/>
              <a:cxnLst/>
              <a:rect l="l" t="t" r="r" b="b"/>
              <a:pathLst>
                <a:path w="240" h="266" extrusionOk="0">
                  <a:moveTo>
                    <a:pt x="103" y="1"/>
                  </a:moveTo>
                  <a:cubicBezTo>
                    <a:pt x="70" y="17"/>
                    <a:pt x="33" y="34"/>
                    <a:pt x="17" y="50"/>
                  </a:cubicBezTo>
                  <a:cubicBezTo>
                    <a:pt x="0" y="87"/>
                    <a:pt x="0" y="120"/>
                    <a:pt x="0" y="153"/>
                  </a:cubicBezTo>
                  <a:cubicBezTo>
                    <a:pt x="17" y="190"/>
                    <a:pt x="17" y="223"/>
                    <a:pt x="54" y="240"/>
                  </a:cubicBezTo>
                  <a:cubicBezTo>
                    <a:pt x="66" y="252"/>
                    <a:pt x="85" y="265"/>
                    <a:pt x="107" y="265"/>
                  </a:cubicBezTo>
                  <a:cubicBezTo>
                    <a:pt x="117" y="265"/>
                    <a:pt x="127" y="263"/>
                    <a:pt x="136" y="256"/>
                  </a:cubicBezTo>
                  <a:cubicBezTo>
                    <a:pt x="190" y="256"/>
                    <a:pt x="239" y="190"/>
                    <a:pt x="223" y="120"/>
                  </a:cubicBezTo>
                  <a:cubicBezTo>
                    <a:pt x="223" y="87"/>
                    <a:pt x="206" y="50"/>
                    <a:pt x="174" y="34"/>
                  </a:cubicBezTo>
                  <a:cubicBezTo>
                    <a:pt x="174" y="17"/>
                    <a:pt x="157"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231575" y="2544750"/>
              <a:ext cx="5600" cy="6525"/>
            </a:xfrm>
            <a:custGeom>
              <a:avLst/>
              <a:gdLst/>
              <a:ahLst/>
              <a:cxnLst/>
              <a:rect l="l" t="t" r="r" b="b"/>
              <a:pathLst>
                <a:path w="224" h="261" extrusionOk="0">
                  <a:moveTo>
                    <a:pt x="104" y="0"/>
                  </a:moveTo>
                  <a:cubicBezTo>
                    <a:pt x="38" y="17"/>
                    <a:pt x="1" y="87"/>
                    <a:pt x="1" y="157"/>
                  </a:cubicBezTo>
                  <a:cubicBezTo>
                    <a:pt x="17" y="190"/>
                    <a:pt x="38" y="206"/>
                    <a:pt x="54" y="244"/>
                  </a:cubicBezTo>
                  <a:cubicBezTo>
                    <a:pt x="71" y="260"/>
                    <a:pt x="104" y="260"/>
                    <a:pt x="141" y="260"/>
                  </a:cubicBezTo>
                  <a:cubicBezTo>
                    <a:pt x="174" y="260"/>
                    <a:pt x="191" y="244"/>
                    <a:pt x="207" y="206"/>
                  </a:cubicBezTo>
                  <a:cubicBezTo>
                    <a:pt x="224" y="174"/>
                    <a:pt x="224" y="141"/>
                    <a:pt x="224" y="103"/>
                  </a:cubicBezTo>
                  <a:cubicBezTo>
                    <a:pt x="224" y="70"/>
                    <a:pt x="207" y="54"/>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224275" y="2561950"/>
              <a:ext cx="6100" cy="6425"/>
            </a:xfrm>
            <a:custGeom>
              <a:avLst/>
              <a:gdLst/>
              <a:ahLst/>
              <a:cxnLst/>
              <a:rect l="l" t="t" r="r" b="b"/>
              <a:pathLst>
                <a:path w="244" h="257" extrusionOk="0">
                  <a:moveTo>
                    <a:pt x="103" y="1"/>
                  </a:moveTo>
                  <a:cubicBezTo>
                    <a:pt x="54" y="17"/>
                    <a:pt x="0" y="87"/>
                    <a:pt x="21" y="153"/>
                  </a:cubicBezTo>
                  <a:cubicBezTo>
                    <a:pt x="21" y="191"/>
                    <a:pt x="37" y="223"/>
                    <a:pt x="54" y="240"/>
                  </a:cubicBezTo>
                  <a:cubicBezTo>
                    <a:pt x="87" y="256"/>
                    <a:pt x="124" y="256"/>
                    <a:pt x="140" y="256"/>
                  </a:cubicBezTo>
                  <a:cubicBezTo>
                    <a:pt x="206" y="256"/>
                    <a:pt x="243" y="191"/>
                    <a:pt x="243" y="104"/>
                  </a:cubicBezTo>
                  <a:cubicBezTo>
                    <a:pt x="227" y="87"/>
                    <a:pt x="206" y="50"/>
                    <a:pt x="190" y="34"/>
                  </a:cubicBezTo>
                  <a:cubicBezTo>
                    <a:pt x="190" y="17"/>
                    <a:pt x="173" y="17"/>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110475" y="2613500"/>
              <a:ext cx="6100" cy="6400"/>
            </a:xfrm>
            <a:custGeom>
              <a:avLst/>
              <a:gdLst/>
              <a:ahLst/>
              <a:cxnLst/>
              <a:rect l="l" t="t" r="r" b="b"/>
              <a:pathLst>
                <a:path w="244" h="256" extrusionOk="0">
                  <a:moveTo>
                    <a:pt x="141" y="0"/>
                  </a:moveTo>
                  <a:cubicBezTo>
                    <a:pt x="104" y="0"/>
                    <a:pt x="87" y="0"/>
                    <a:pt x="54" y="33"/>
                  </a:cubicBezTo>
                  <a:cubicBezTo>
                    <a:pt x="0" y="70"/>
                    <a:pt x="0" y="153"/>
                    <a:pt x="38" y="206"/>
                  </a:cubicBezTo>
                  <a:cubicBezTo>
                    <a:pt x="54" y="239"/>
                    <a:pt x="87" y="256"/>
                    <a:pt x="120" y="256"/>
                  </a:cubicBezTo>
                  <a:cubicBezTo>
                    <a:pt x="141" y="256"/>
                    <a:pt x="174" y="256"/>
                    <a:pt x="190" y="223"/>
                  </a:cubicBezTo>
                  <a:cubicBezTo>
                    <a:pt x="223" y="206"/>
                    <a:pt x="223" y="173"/>
                    <a:pt x="244" y="136"/>
                  </a:cubicBezTo>
                  <a:cubicBezTo>
                    <a:pt x="244" y="103"/>
                    <a:pt x="223" y="70"/>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112225" y="2568350"/>
              <a:ext cx="6000" cy="6525"/>
            </a:xfrm>
            <a:custGeom>
              <a:avLst/>
              <a:gdLst/>
              <a:ahLst/>
              <a:cxnLst/>
              <a:rect l="l" t="t" r="r" b="b"/>
              <a:pathLst>
                <a:path w="240" h="261" extrusionOk="0">
                  <a:moveTo>
                    <a:pt x="104" y="0"/>
                  </a:moveTo>
                  <a:cubicBezTo>
                    <a:pt x="50" y="21"/>
                    <a:pt x="1" y="71"/>
                    <a:pt x="17" y="157"/>
                  </a:cubicBezTo>
                  <a:cubicBezTo>
                    <a:pt x="17" y="190"/>
                    <a:pt x="34" y="207"/>
                    <a:pt x="50" y="244"/>
                  </a:cubicBezTo>
                  <a:cubicBezTo>
                    <a:pt x="87" y="260"/>
                    <a:pt x="104" y="260"/>
                    <a:pt x="137" y="260"/>
                  </a:cubicBezTo>
                  <a:cubicBezTo>
                    <a:pt x="207" y="244"/>
                    <a:pt x="240" y="174"/>
                    <a:pt x="223" y="104"/>
                  </a:cubicBezTo>
                  <a:cubicBezTo>
                    <a:pt x="223" y="71"/>
                    <a:pt x="207" y="54"/>
                    <a:pt x="190" y="21"/>
                  </a:cubicBezTo>
                  <a:cubicBezTo>
                    <a:pt x="174" y="21"/>
                    <a:pt x="174"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113475" y="2643600"/>
              <a:ext cx="6100" cy="6575"/>
            </a:xfrm>
            <a:custGeom>
              <a:avLst/>
              <a:gdLst/>
              <a:ahLst/>
              <a:cxnLst/>
              <a:rect l="l" t="t" r="r" b="b"/>
              <a:pathLst>
                <a:path w="244" h="263" extrusionOk="0">
                  <a:moveTo>
                    <a:pt x="140" y="0"/>
                  </a:moveTo>
                  <a:cubicBezTo>
                    <a:pt x="103" y="0"/>
                    <a:pt x="70" y="17"/>
                    <a:pt x="54" y="33"/>
                  </a:cubicBezTo>
                  <a:cubicBezTo>
                    <a:pt x="0" y="83"/>
                    <a:pt x="0" y="153"/>
                    <a:pt x="37" y="223"/>
                  </a:cubicBezTo>
                  <a:cubicBezTo>
                    <a:pt x="54" y="239"/>
                    <a:pt x="87" y="256"/>
                    <a:pt x="103" y="256"/>
                  </a:cubicBezTo>
                  <a:cubicBezTo>
                    <a:pt x="114" y="261"/>
                    <a:pt x="124" y="263"/>
                    <a:pt x="134" y="263"/>
                  </a:cubicBezTo>
                  <a:cubicBezTo>
                    <a:pt x="158" y="263"/>
                    <a:pt x="178" y="251"/>
                    <a:pt x="190" y="239"/>
                  </a:cubicBezTo>
                  <a:cubicBezTo>
                    <a:pt x="243" y="186"/>
                    <a:pt x="243" y="103"/>
                    <a:pt x="206" y="50"/>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122525" y="2661025"/>
              <a:ext cx="6000" cy="6700"/>
            </a:xfrm>
            <a:custGeom>
              <a:avLst/>
              <a:gdLst/>
              <a:ahLst/>
              <a:cxnLst/>
              <a:rect l="l" t="t" r="r" b="b"/>
              <a:pathLst>
                <a:path w="240" h="268" extrusionOk="0">
                  <a:moveTo>
                    <a:pt x="128" y="0"/>
                  </a:moveTo>
                  <a:cubicBezTo>
                    <a:pt x="83" y="0"/>
                    <a:pt x="31" y="35"/>
                    <a:pt x="17" y="91"/>
                  </a:cubicBezTo>
                  <a:cubicBezTo>
                    <a:pt x="1" y="161"/>
                    <a:pt x="17" y="231"/>
                    <a:pt x="71" y="264"/>
                  </a:cubicBezTo>
                  <a:cubicBezTo>
                    <a:pt x="82" y="267"/>
                    <a:pt x="94" y="268"/>
                    <a:pt x="105" y="268"/>
                  </a:cubicBezTo>
                  <a:cubicBezTo>
                    <a:pt x="159" y="268"/>
                    <a:pt x="210" y="235"/>
                    <a:pt x="223" y="177"/>
                  </a:cubicBezTo>
                  <a:cubicBezTo>
                    <a:pt x="240" y="107"/>
                    <a:pt x="207" y="41"/>
                    <a:pt x="153" y="4"/>
                  </a:cubicBezTo>
                  <a:cubicBezTo>
                    <a:pt x="146" y="1"/>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114400" y="2518250"/>
              <a:ext cx="5575" cy="6525"/>
            </a:xfrm>
            <a:custGeom>
              <a:avLst/>
              <a:gdLst/>
              <a:ahLst/>
              <a:cxnLst/>
              <a:rect l="l" t="t" r="r" b="b"/>
              <a:pathLst>
                <a:path w="223" h="261" extrusionOk="0">
                  <a:moveTo>
                    <a:pt x="94" y="0"/>
                  </a:moveTo>
                  <a:cubicBezTo>
                    <a:pt x="53" y="0"/>
                    <a:pt x="12" y="32"/>
                    <a:pt x="0" y="83"/>
                  </a:cubicBezTo>
                  <a:lnTo>
                    <a:pt x="0" y="133"/>
                  </a:lnTo>
                  <a:cubicBezTo>
                    <a:pt x="0" y="186"/>
                    <a:pt x="17" y="236"/>
                    <a:pt x="66" y="252"/>
                  </a:cubicBezTo>
                  <a:cubicBezTo>
                    <a:pt x="76" y="258"/>
                    <a:pt x="88" y="261"/>
                    <a:pt x="99" y="261"/>
                  </a:cubicBezTo>
                  <a:cubicBezTo>
                    <a:pt x="128" y="261"/>
                    <a:pt x="157" y="243"/>
                    <a:pt x="169" y="219"/>
                  </a:cubicBezTo>
                  <a:cubicBezTo>
                    <a:pt x="190" y="219"/>
                    <a:pt x="206" y="203"/>
                    <a:pt x="206" y="170"/>
                  </a:cubicBezTo>
                  <a:cubicBezTo>
                    <a:pt x="223" y="116"/>
                    <a:pt x="206" y="30"/>
                    <a:pt x="136" y="13"/>
                  </a:cubicBezTo>
                  <a:cubicBezTo>
                    <a:pt x="123" y="4"/>
                    <a:pt x="108"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116975" y="2548100"/>
              <a:ext cx="6400" cy="6675"/>
            </a:xfrm>
            <a:custGeom>
              <a:avLst/>
              <a:gdLst/>
              <a:ahLst/>
              <a:cxnLst/>
              <a:rect l="l" t="t" r="r" b="b"/>
              <a:pathLst>
                <a:path w="256" h="267" extrusionOk="0">
                  <a:moveTo>
                    <a:pt x="134" y="1"/>
                  </a:moveTo>
                  <a:cubicBezTo>
                    <a:pt x="84" y="1"/>
                    <a:pt x="44" y="35"/>
                    <a:pt x="17" y="89"/>
                  </a:cubicBezTo>
                  <a:cubicBezTo>
                    <a:pt x="0" y="159"/>
                    <a:pt x="33" y="229"/>
                    <a:pt x="87" y="262"/>
                  </a:cubicBezTo>
                  <a:cubicBezTo>
                    <a:pt x="95" y="265"/>
                    <a:pt x="104" y="266"/>
                    <a:pt x="114" y="266"/>
                  </a:cubicBezTo>
                  <a:cubicBezTo>
                    <a:pt x="159" y="266"/>
                    <a:pt x="209" y="234"/>
                    <a:pt x="223" y="176"/>
                  </a:cubicBezTo>
                  <a:cubicBezTo>
                    <a:pt x="256" y="110"/>
                    <a:pt x="223" y="40"/>
                    <a:pt x="169" y="7"/>
                  </a:cubicBezTo>
                  <a:cubicBezTo>
                    <a:pt x="157" y="3"/>
                    <a:pt x="14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118625" y="2582975"/>
              <a:ext cx="6100" cy="6525"/>
            </a:xfrm>
            <a:custGeom>
              <a:avLst/>
              <a:gdLst/>
              <a:ahLst/>
              <a:cxnLst/>
              <a:rect l="l" t="t" r="r" b="b"/>
              <a:pathLst>
                <a:path w="244" h="261" extrusionOk="0">
                  <a:moveTo>
                    <a:pt x="103" y="1"/>
                  </a:moveTo>
                  <a:cubicBezTo>
                    <a:pt x="54" y="1"/>
                    <a:pt x="0" y="71"/>
                    <a:pt x="21" y="137"/>
                  </a:cubicBezTo>
                  <a:cubicBezTo>
                    <a:pt x="21" y="224"/>
                    <a:pt x="87" y="261"/>
                    <a:pt x="140" y="261"/>
                  </a:cubicBezTo>
                  <a:cubicBezTo>
                    <a:pt x="173" y="240"/>
                    <a:pt x="190" y="224"/>
                    <a:pt x="206" y="207"/>
                  </a:cubicBezTo>
                  <a:cubicBezTo>
                    <a:pt x="227" y="174"/>
                    <a:pt x="243" y="137"/>
                    <a:pt x="243" y="104"/>
                  </a:cubicBezTo>
                  <a:cubicBezTo>
                    <a:pt x="227" y="71"/>
                    <a:pt x="206" y="34"/>
                    <a:pt x="190" y="17"/>
                  </a:cubicBezTo>
                  <a:cubicBezTo>
                    <a:pt x="190"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117375" y="2598450"/>
              <a:ext cx="5600" cy="6525"/>
            </a:xfrm>
            <a:custGeom>
              <a:avLst/>
              <a:gdLst/>
              <a:ahLst/>
              <a:cxnLst/>
              <a:rect l="l" t="t" r="r" b="b"/>
              <a:pathLst>
                <a:path w="224" h="261" extrusionOk="0">
                  <a:moveTo>
                    <a:pt x="104" y="0"/>
                  </a:moveTo>
                  <a:cubicBezTo>
                    <a:pt x="34" y="0"/>
                    <a:pt x="1" y="70"/>
                    <a:pt x="1" y="136"/>
                  </a:cubicBezTo>
                  <a:cubicBezTo>
                    <a:pt x="17" y="174"/>
                    <a:pt x="17" y="207"/>
                    <a:pt x="50" y="223"/>
                  </a:cubicBezTo>
                  <a:cubicBezTo>
                    <a:pt x="71" y="260"/>
                    <a:pt x="104" y="260"/>
                    <a:pt x="137" y="260"/>
                  </a:cubicBezTo>
                  <a:cubicBezTo>
                    <a:pt x="153" y="239"/>
                    <a:pt x="190" y="223"/>
                    <a:pt x="207" y="207"/>
                  </a:cubicBezTo>
                  <a:cubicBezTo>
                    <a:pt x="223" y="174"/>
                    <a:pt x="223" y="136"/>
                    <a:pt x="223" y="103"/>
                  </a:cubicBezTo>
                  <a:cubicBezTo>
                    <a:pt x="223" y="70"/>
                    <a:pt x="207"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093375" y="2493200"/>
              <a:ext cx="6000" cy="6700"/>
            </a:xfrm>
            <a:custGeom>
              <a:avLst/>
              <a:gdLst/>
              <a:ahLst/>
              <a:cxnLst/>
              <a:rect l="l" t="t" r="r" b="b"/>
              <a:pathLst>
                <a:path w="240" h="268" extrusionOk="0">
                  <a:moveTo>
                    <a:pt x="103" y="1"/>
                  </a:moveTo>
                  <a:cubicBezTo>
                    <a:pt x="66" y="17"/>
                    <a:pt x="50" y="38"/>
                    <a:pt x="33" y="54"/>
                  </a:cubicBezTo>
                  <a:cubicBezTo>
                    <a:pt x="17" y="87"/>
                    <a:pt x="0" y="120"/>
                    <a:pt x="0" y="158"/>
                  </a:cubicBezTo>
                  <a:cubicBezTo>
                    <a:pt x="17" y="191"/>
                    <a:pt x="33" y="224"/>
                    <a:pt x="50" y="244"/>
                  </a:cubicBezTo>
                  <a:cubicBezTo>
                    <a:pt x="61" y="256"/>
                    <a:pt x="83" y="267"/>
                    <a:pt x="107" y="267"/>
                  </a:cubicBezTo>
                  <a:cubicBezTo>
                    <a:pt x="116" y="267"/>
                    <a:pt x="126" y="265"/>
                    <a:pt x="136" y="261"/>
                  </a:cubicBezTo>
                  <a:cubicBezTo>
                    <a:pt x="186" y="261"/>
                    <a:pt x="239" y="191"/>
                    <a:pt x="223" y="120"/>
                  </a:cubicBezTo>
                  <a:cubicBezTo>
                    <a:pt x="223" y="87"/>
                    <a:pt x="206" y="54"/>
                    <a:pt x="186"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078325" y="2495375"/>
              <a:ext cx="6000" cy="6525"/>
            </a:xfrm>
            <a:custGeom>
              <a:avLst/>
              <a:gdLst/>
              <a:ahLst/>
              <a:cxnLst/>
              <a:rect l="l" t="t" r="r" b="b"/>
              <a:pathLst>
                <a:path w="240" h="261" extrusionOk="0">
                  <a:moveTo>
                    <a:pt x="103" y="0"/>
                  </a:moveTo>
                  <a:cubicBezTo>
                    <a:pt x="33" y="17"/>
                    <a:pt x="0" y="71"/>
                    <a:pt x="17" y="157"/>
                  </a:cubicBezTo>
                  <a:cubicBezTo>
                    <a:pt x="17" y="190"/>
                    <a:pt x="33" y="207"/>
                    <a:pt x="50" y="240"/>
                  </a:cubicBezTo>
                  <a:cubicBezTo>
                    <a:pt x="66" y="260"/>
                    <a:pt x="103" y="260"/>
                    <a:pt x="136" y="260"/>
                  </a:cubicBezTo>
                  <a:cubicBezTo>
                    <a:pt x="190" y="240"/>
                    <a:pt x="239" y="174"/>
                    <a:pt x="223" y="104"/>
                  </a:cubicBezTo>
                  <a:cubicBezTo>
                    <a:pt x="223" y="71"/>
                    <a:pt x="206" y="33"/>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085625" y="2478150"/>
              <a:ext cx="5600" cy="6525"/>
            </a:xfrm>
            <a:custGeom>
              <a:avLst/>
              <a:gdLst/>
              <a:ahLst/>
              <a:cxnLst/>
              <a:rect l="l" t="t" r="r" b="b"/>
              <a:pathLst>
                <a:path w="224" h="261" extrusionOk="0">
                  <a:moveTo>
                    <a:pt x="104" y="1"/>
                  </a:moveTo>
                  <a:cubicBezTo>
                    <a:pt x="34" y="1"/>
                    <a:pt x="1" y="71"/>
                    <a:pt x="1" y="141"/>
                  </a:cubicBezTo>
                  <a:cubicBezTo>
                    <a:pt x="1" y="174"/>
                    <a:pt x="17" y="207"/>
                    <a:pt x="50" y="228"/>
                  </a:cubicBezTo>
                  <a:cubicBezTo>
                    <a:pt x="67" y="261"/>
                    <a:pt x="104" y="261"/>
                    <a:pt x="120" y="261"/>
                  </a:cubicBezTo>
                  <a:cubicBezTo>
                    <a:pt x="153" y="244"/>
                    <a:pt x="186" y="228"/>
                    <a:pt x="207" y="207"/>
                  </a:cubicBezTo>
                  <a:cubicBezTo>
                    <a:pt x="223" y="174"/>
                    <a:pt x="223" y="141"/>
                    <a:pt x="223" y="104"/>
                  </a:cubicBezTo>
                  <a:cubicBezTo>
                    <a:pt x="223" y="71"/>
                    <a:pt x="207" y="38"/>
                    <a:pt x="170" y="22"/>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088625" y="2510650"/>
              <a:ext cx="6000" cy="6700"/>
            </a:xfrm>
            <a:custGeom>
              <a:avLst/>
              <a:gdLst/>
              <a:ahLst/>
              <a:cxnLst/>
              <a:rect l="l" t="t" r="r" b="b"/>
              <a:pathLst>
                <a:path w="240" h="268" extrusionOk="0">
                  <a:moveTo>
                    <a:pt x="120" y="1"/>
                  </a:moveTo>
                  <a:cubicBezTo>
                    <a:pt x="114" y="1"/>
                    <a:pt x="109" y="2"/>
                    <a:pt x="103" y="8"/>
                  </a:cubicBezTo>
                  <a:lnTo>
                    <a:pt x="66" y="8"/>
                  </a:lnTo>
                  <a:cubicBezTo>
                    <a:pt x="33" y="41"/>
                    <a:pt x="0" y="94"/>
                    <a:pt x="17" y="144"/>
                  </a:cubicBezTo>
                  <a:cubicBezTo>
                    <a:pt x="17" y="181"/>
                    <a:pt x="33" y="214"/>
                    <a:pt x="50" y="231"/>
                  </a:cubicBezTo>
                  <a:cubicBezTo>
                    <a:pt x="66" y="268"/>
                    <a:pt x="103" y="268"/>
                    <a:pt x="136" y="268"/>
                  </a:cubicBezTo>
                  <a:cubicBezTo>
                    <a:pt x="190" y="247"/>
                    <a:pt x="240" y="181"/>
                    <a:pt x="223" y="111"/>
                  </a:cubicBezTo>
                  <a:lnTo>
                    <a:pt x="223" y="78"/>
                  </a:lnTo>
                  <a:cubicBezTo>
                    <a:pt x="207" y="41"/>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064100" y="2452900"/>
              <a:ext cx="6100" cy="6600"/>
            </a:xfrm>
            <a:custGeom>
              <a:avLst/>
              <a:gdLst/>
              <a:ahLst/>
              <a:cxnLst/>
              <a:rect l="l" t="t" r="r" b="b"/>
              <a:pathLst>
                <a:path w="244" h="264" extrusionOk="0">
                  <a:moveTo>
                    <a:pt x="120" y="1"/>
                  </a:moveTo>
                  <a:cubicBezTo>
                    <a:pt x="103" y="1"/>
                    <a:pt x="70" y="17"/>
                    <a:pt x="54" y="34"/>
                  </a:cubicBezTo>
                  <a:cubicBezTo>
                    <a:pt x="17" y="50"/>
                    <a:pt x="0" y="83"/>
                    <a:pt x="0" y="120"/>
                  </a:cubicBezTo>
                  <a:cubicBezTo>
                    <a:pt x="0" y="153"/>
                    <a:pt x="17" y="186"/>
                    <a:pt x="37" y="223"/>
                  </a:cubicBezTo>
                  <a:cubicBezTo>
                    <a:pt x="54" y="240"/>
                    <a:pt x="70" y="256"/>
                    <a:pt x="103" y="256"/>
                  </a:cubicBezTo>
                  <a:cubicBezTo>
                    <a:pt x="114" y="261"/>
                    <a:pt x="123" y="263"/>
                    <a:pt x="131" y="263"/>
                  </a:cubicBezTo>
                  <a:cubicBezTo>
                    <a:pt x="151" y="263"/>
                    <a:pt x="167" y="252"/>
                    <a:pt x="190" y="240"/>
                  </a:cubicBezTo>
                  <a:cubicBezTo>
                    <a:pt x="223" y="186"/>
                    <a:pt x="243" y="104"/>
                    <a:pt x="206" y="50"/>
                  </a:cubicBezTo>
                  <a:cubicBezTo>
                    <a:pt x="190" y="34"/>
                    <a:pt x="173" y="17"/>
                    <a:pt x="157" y="17"/>
                  </a:cubicBezTo>
                  <a:cubicBezTo>
                    <a:pt x="157"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082125" y="2528550"/>
              <a:ext cx="6100" cy="6475"/>
            </a:xfrm>
            <a:custGeom>
              <a:avLst/>
              <a:gdLst/>
              <a:ahLst/>
              <a:cxnLst/>
              <a:rect l="l" t="t" r="r" b="b"/>
              <a:pathLst>
                <a:path w="244" h="259" extrusionOk="0">
                  <a:moveTo>
                    <a:pt x="113" y="1"/>
                  </a:moveTo>
                  <a:cubicBezTo>
                    <a:pt x="72" y="1"/>
                    <a:pt x="32" y="32"/>
                    <a:pt x="17" y="84"/>
                  </a:cubicBezTo>
                  <a:cubicBezTo>
                    <a:pt x="1" y="149"/>
                    <a:pt x="17" y="220"/>
                    <a:pt x="87" y="253"/>
                  </a:cubicBezTo>
                  <a:cubicBezTo>
                    <a:pt x="97" y="256"/>
                    <a:pt x="108" y="258"/>
                    <a:pt x="118" y="258"/>
                  </a:cubicBezTo>
                  <a:cubicBezTo>
                    <a:pt x="164" y="258"/>
                    <a:pt x="210" y="224"/>
                    <a:pt x="223" y="170"/>
                  </a:cubicBezTo>
                  <a:cubicBezTo>
                    <a:pt x="244" y="116"/>
                    <a:pt x="207" y="30"/>
                    <a:pt x="157"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097600" y="2569700"/>
              <a:ext cx="5575" cy="6400"/>
            </a:xfrm>
            <a:custGeom>
              <a:avLst/>
              <a:gdLst/>
              <a:ahLst/>
              <a:cxnLst/>
              <a:rect l="l" t="t" r="r" b="b"/>
              <a:pathLst>
                <a:path w="223" h="256" extrusionOk="0">
                  <a:moveTo>
                    <a:pt x="103" y="0"/>
                  </a:moveTo>
                  <a:cubicBezTo>
                    <a:pt x="37" y="0"/>
                    <a:pt x="0" y="70"/>
                    <a:pt x="0" y="136"/>
                  </a:cubicBezTo>
                  <a:cubicBezTo>
                    <a:pt x="17" y="190"/>
                    <a:pt x="37" y="223"/>
                    <a:pt x="70" y="239"/>
                  </a:cubicBezTo>
                  <a:cubicBezTo>
                    <a:pt x="87" y="239"/>
                    <a:pt x="103" y="256"/>
                    <a:pt x="140" y="256"/>
                  </a:cubicBezTo>
                  <a:cubicBezTo>
                    <a:pt x="157" y="239"/>
                    <a:pt x="190" y="223"/>
                    <a:pt x="206" y="206"/>
                  </a:cubicBezTo>
                  <a:cubicBezTo>
                    <a:pt x="223" y="173"/>
                    <a:pt x="223" y="136"/>
                    <a:pt x="223" y="103"/>
                  </a:cubicBezTo>
                  <a:cubicBezTo>
                    <a:pt x="223" y="70"/>
                    <a:pt x="206" y="33"/>
                    <a:pt x="190" y="17"/>
                  </a:cubicBezTo>
                  <a:cubicBezTo>
                    <a:pt x="173"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219125" y="2577825"/>
              <a:ext cx="6500" cy="6525"/>
            </a:xfrm>
            <a:custGeom>
              <a:avLst/>
              <a:gdLst/>
              <a:ahLst/>
              <a:cxnLst/>
              <a:rect l="l" t="t" r="r" b="b"/>
              <a:pathLst>
                <a:path w="260" h="261" extrusionOk="0">
                  <a:moveTo>
                    <a:pt x="140" y="1"/>
                  </a:moveTo>
                  <a:cubicBezTo>
                    <a:pt x="103" y="1"/>
                    <a:pt x="87" y="1"/>
                    <a:pt x="54" y="17"/>
                  </a:cubicBezTo>
                  <a:cubicBezTo>
                    <a:pt x="21" y="71"/>
                    <a:pt x="0" y="157"/>
                    <a:pt x="37" y="207"/>
                  </a:cubicBezTo>
                  <a:cubicBezTo>
                    <a:pt x="54" y="240"/>
                    <a:pt x="87" y="261"/>
                    <a:pt x="124" y="261"/>
                  </a:cubicBezTo>
                  <a:cubicBezTo>
                    <a:pt x="140" y="261"/>
                    <a:pt x="173" y="261"/>
                    <a:pt x="190" y="223"/>
                  </a:cubicBezTo>
                  <a:cubicBezTo>
                    <a:pt x="243" y="190"/>
                    <a:pt x="260" y="104"/>
                    <a:pt x="206" y="54"/>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091600" y="2461475"/>
              <a:ext cx="6425" cy="6400"/>
            </a:xfrm>
            <a:custGeom>
              <a:avLst/>
              <a:gdLst/>
              <a:ahLst/>
              <a:cxnLst/>
              <a:rect l="l" t="t" r="r" b="b"/>
              <a:pathLst>
                <a:path w="257" h="256" extrusionOk="0">
                  <a:moveTo>
                    <a:pt x="137" y="0"/>
                  </a:moveTo>
                  <a:cubicBezTo>
                    <a:pt x="121" y="0"/>
                    <a:pt x="88" y="0"/>
                    <a:pt x="71" y="17"/>
                  </a:cubicBezTo>
                  <a:cubicBezTo>
                    <a:pt x="17" y="70"/>
                    <a:pt x="1" y="153"/>
                    <a:pt x="50" y="206"/>
                  </a:cubicBezTo>
                  <a:cubicBezTo>
                    <a:pt x="71" y="239"/>
                    <a:pt x="88" y="256"/>
                    <a:pt x="121" y="256"/>
                  </a:cubicBezTo>
                  <a:cubicBezTo>
                    <a:pt x="154" y="256"/>
                    <a:pt x="174" y="239"/>
                    <a:pt x="207" y="223"/>
                  </a:cubicBezTo>
                  <a:cubicBezTo>
                    <a:pt x="240" y="190"/>
                    <a:pt x="257" y="103"/>
                    <a:pt x="224" y="50"/>
                  </a:cubicBezTo>
                  <a:cubicBezTo>
                    <a:pt x="207" y="33"/>
                    <a:pt x="191"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094200" y="2540000"/>
              <a:ext cx="6000" cy="6700"/>
            </a:xfrm>
            <a:custGeom>
              <a:avLst/>
              <a:gdLst/>
              <a:ahLst/>
              <a:cxnLst/>
              <a:rect l="l" t="t" r="r" b="b"/>
              <a:pathLst>
                <a:path w="240" h="268" extrusionOk="0">
                  <a:moveTo>
                    <a:pt x="103" y="1"/>
                  </a:moveTo>
                  <a:cubicBezTo>
                    <a:pt x="33" y="21"/>
                    <a:pt x="0" y="87"/>
                    <a:pt x="0" y="157"/>
                  </a:cubicBezTo>
                  <a:cubicBezTo>
                    <a:pt x="17" y="190"/>
                    <a:pt x="33" y="227"/>
                    <a:pt x="50" y="244"/>
                  </a:cubicBezTo>
                  <a:cubicBezTo>
                    <a:pt x="64" y="256"/>
                    <a:pt x="85" y="267"/>
                    <a:pt x="107" y="267"/>
                  </a:cubicBezTo>
                  <a:cubicBezTo>
                    <a:pt x="117" y="267"/>
                    <a:pt x="126" y="265"/>
                    <a:pt x="136" y="260"/>
                  </a:cubicBezTo>
                  <a:cubicBezTo>
                    <a:pt x="190" y="260"/>
                    <a:pt x="239" y="190"/>
                    <a:pt x="223" y="124"/>
                  </a:cubicBezTo>
                  <a:cubicBezTo>
                    <a:pt x="223" y="87"/>
                    <a:pt x="206" y="54"/>
                    <a:pt x="190" y="38"/>
                  </a:cubicBezTo>
                  <a:cubicBezTo>
                    <a:pt x="173" y="21"/>
                    <a:pt x="173"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082550" y="2570925"/>
              <a:ext cx="6100" cy="6700"/>
            </a:xfrm>
            <a:custGeom>
              <a:avLst/>
              <a:gdLst/>
              <a:ahLst/>
              <a:cxnLst/>
              <a:rect l="l" t="t" r="r" b="b"/>
              <a:pathLst>
                <a:path w="244" h="268" extrusionOk="0">
                  <a:moveTo>
                    <a:pt x="103" y="1"/>
                  </a:moveTo>
                  <a:cubicBezTo>
                    <a:pt x="70" y="21"/>
                    <a:pt x="37" y="38"/>
                    <a:pt x="21" y="54"/>
                  </a:cubicBezTo>
                  <a:cubicBezTo>
                    <a:pt x="0" y="87"/>
                    <a:pt x="0" y="124"/>
                    <a:pt x="0" y="157"/>
                  </a:cubicBezTo>
                  <a:cubicBezTo>
                    <a:pt x="21" y="190"/>
                    <a:pt x="21" y="227"/>
                    <a:pt x="54" y="244"/>
                  </a:cubicBezTo>
                  <a:cubicBezTo>
                    <a:pt x="65" y="255"/>
                    <a:pt x="85" y="267"/>
                    <a:pt x="109" y="267"/>
                  </a:cubicBezTo>
                  <a:cubicBezTo>
                    <a:pt x="119" y="267"/>
                    <a:pt x="129" y="265"/>
                    <a:pt x="140" y="260"/>
                  </a:cubicBezTo>
                  <a:cubicBezTo>
                    <a:pt x="190" y="260"/>
                    <a:pt x="243" y="190"/>
                    <a:pt x="227" y="124"/>
                  </a:cubicBezTo>
                  <a:cubicBezTo>
                    <a:pt x="227" y="87"/>
                    <a:pt x="206" y="54"/>
                    <a:pt x="173" y="38"/>
                  </a:cubicBezTo>
                  <a:cubicBezTo>
                    <a:pt x="173" y="21"/>
                    <a:pt x="173" y="21"/>
                    <a:pt x="157" y="21"/>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072225" y="2557625"/>
              <a:ext cx="6125" cy="6525"/>
            </a:xfrm>
            <a:custGeom>
              <a:avLst/>
              <a:gdLst/>
              <a:ahLst/>
              <a:cxnLst/>
              <a:rect l="l" t="t" r="r" b="b"/>
              <a:pathLst>
                <a:path w="245" h="261" extrusionOk="0">
                  <a:moveTo>
                    <a:pt x="104" y="1"/>
                  </a:moveTo>
                  <a:cubicBezTo>
                    <a:pt x="38" y="17"/>
                    <a:pt x="1" y="87"/>
                    <a:pt x="1" y="157"/>
                  </a:cubicBezTo>
                  <a:cubicBezTo>
                    <a:pt x="21" y="190"/>
                    <a:pt x="38" y="223"/>
                    <a:pt x="54" y="244"/>
                  </a:cubicBezTo>
                  <a:cubicBezTo>
                    <a:pt x="71" y="260"/>
                    <a:pt x="104" y="260"/>
                    <a:pt x="141" y="260"/>
                  </a:cubicBezTo>
                  <a:cubicBezTo>
                    <a:pt x="191" y="244"/>
                    <a:pt x="244" y="190"/>
                    <a:pt x="228" y="104"/>
                  </a:cubicBezTo>
                  <a:cubicBezTo>
                    <a:pt x="228" y="71"/>
                    <a:pt x="207" y="54"/>
                    <a:pt x="191" y="17"/>
                  </a:cubicBezTo>
                  <a:lnTo>
                    <a:pt x="158" y="17"/>
                  </a:ln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073575" y="2541650"/>
              <a:ext cx="6425" cy="6475"/>
            </a:xfrm>
            <a:custGeom>
              <a:avLst/>
              <a:gdLst/>
              <a:ahLst/>
              <a:cxnLst/>
              <a:rect l="l" t="t" r="r" b="b"/>
              <a:pathLst>
                <a:path w="257" h="259" extrusionOk="0">
                  <a:moveTo>
                    <a:pt x="145" y="1"/>
                  </a:moveTo>
                  <a:cubicBezTo>
                    <a:pt x="98" y="1"/>
                    <a:pt x="47" y="33"/>
                    <a:pt x="33" y="91"/>
                  </a:cubicBezTo>
                  <a:cubicBezTo>
                    <a:pt x="0" y="161"/>
                    <a:pt x="33" y="227"/>
                    <a:pt x="87" y="244"/>
                  </a:cubicBezTo>
                  <a:cubicBezTo>
                    <a:pt x="105" y="254"/>
                    <a:pt x="122" y="259"/>
                    <a:pt x="138" y="259"/>
                  </a:cubicBezTo>
                  <a:cubicBezTo>
                    <a:pt x="181" y="259"/>
                    <a:pt x="216" y="226"/>
                    <a:pt x="240" y="178"/>
                  </a:cubicBezTo>
                  <a:cubicBezTo>
                    <a:pt x="256" y="108"/>
                    <a:pt x="223" y="38"/>
                    <a:pt x="174" y="5"/>
                  </a:cubicBezTo>
                  <a:cubicBezTo>
                    <a:pt x="165"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071400" y="2604950"/>
              <a:ext cx="5600" cy="6575"/>
            </a:xfrm>
            <a:custGeom>
              <a:avLst/>
              <a:gdLst/>
              <a:ahLst/>
              <a:cxnLst/>
              <a:rect l="l" t="t" r="r" b="b"/>
              <a:pathLst>
                <a:path w="224" h="263" extrusionOk="0">
                  <a:moveTo>
                    <a:pt x="120" y="0"/>
                  </a:moveTo>
                  <a:cubicBezTo>
                    <a:pt x="104" y="0"/>
                    <a:pt x="71" y="17"/>
                    <a:pt x="54" y="33"/>
                  </a:cubicBezTo>
                  <a:cubicBezTo>
                    <a:pt x="1" y="83"/>
                    <a:pt x="1" y="153"/>
                    <a:pt x="34" y="223"/>
                  </a:cubicBezTo>
                  <a:cubicBezTo>
                    <a:pt x="54" y="239"/>
                    <a:pt x="71" y="256"/>
                    <a:pt x="104" y="256"/>
                  </a:cubicBezTo>
                  <a:cubicBezTo>
                    <a:pt x="114" y="261"/>
                    <a:pt x="122" y="263"/>
                    <a:pt x="130" y="263"/>
                  </a:cubicBezTo>
                  <a:cubicBezTo>
                    <a:pt x="150" y="263"/>
                    <a:pt x="167" y="251"/>
                    <a:pt x="191" y="239"/>
                  </a:cubicBezTo>
                  <a:cubicBezTo>
                    <a:pt x="207" y="206"/>
                    <a:pt x="224" y="186"/>
                    <a:pt x="224" y="153"/>
                  </a:cubicBezTo>
                  <a:cubicBezTo>
                    <a:pt x="224" y="120"/>
                    <a:pt x="224" y="83"/>
                    <a:pt x="207" y="50"/>
                  </a:cubicBezTo>
                  <a:cubicBezTo>
                    <a:pt x="191" y="33"/>
                    <a:pt x="174" y="17"/>
                    <a:pt x="158" y="17"/>
                  </a:cubicBezTo>
                  <a:cubicBezTo>
                    <a:pt x="158"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
            <p:cNvSpPr/>
            <p:nvPr/>
          </p:nvSpPr>
          <p:spPr>
            <a:xfrm>
              <a:off x="5078325" y="2589900"/>
              <a:ext cx="5575" cy="6575"/>
            </a:xfrm>
            <a:custGeom>
              <a:avLst/>
              <a:gdLst/>
              <a:ahLst/>
              <a:cxnLst/>
              <a:rect l="l" t="t" r="r" b="b"/>
              <a:pathLst>
                <a:path w="223" h="263" extrusionOk="0">
                  <a:moveTo>
                    <a:pt x="103" y="0"/>
                  </a:moveTo>
                  <a:cubicBezTo>
                    <a:pt x="33" y="17"/>
                    <a:pt x="0" y="87"/>
                    <a:pt x="0" y="153"/>
                  </a:cubicBezTo>
                  <a:cubicBezTo>
                    <a:pt x="17" y="190"/>
                    <a:pt x="17" y="223"/>
                    <a:pt x="50" y="239"/>
                  </a:cubicBezTo>
                  <a:cubicBezTo>
                    <a:pt x="61" y="251"/>
                    <a:pt x="83" y="263"/>
                    <a:pt x="107" y="263"/>
                  </a:cubicBezTo>
                  <a:cubicBezTo>
                    <a:pt x="117" y="263"/>
                    <a:pt x="127" y="261"/>
                    <a:pt x="136" y="256"/>
                  </a:cubicBezTo>
                  <a:cubicBezTo>
                    <a:pt x="153" y="256"/>
                    <a:pt x="190" y="239"/>
                    <a:pt x="206" y="206"/>
                  </a:cubicBezTo>
                  <a:cubicBezTo>
                    <a:pt x="223" y="190"/>
                    <a:pt x="223" y="153"/>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
            <p:cNvSpPr/>
            <p:nvPr/>
          </p:nvSpPr>
          <p:spPr>
            <a:xfrm>
              <a:off x="5070175" y="2577425"/>
              <a:ext cx="5600" cy="6650"/>
            </a:xfrm>
            <a:custGeom>
              <a:avLst/>
              <a:gdLst/>
              <a:ahLst/>
              <a:cxnLst/>
              <a:rect l="l" t="t" r="r" b="b"/>
              <a:pathLst>
                <a:path w="224" h="266" extrusionOk="0">
                  <a:moveTo>
                    <a:pt x="120" y="0"/>
                  </a:moveTo>
                  <a:cubicBezTo>
                    <a:pt x="83" y="0"/>
                    <a:pt x="50" y="17"/>
                    <a:pt x="33" y="33"/>
                  </a:cubicBezTo>
                  <a:cubicBezTo>
                    <a:pt x="17" y="50"/>
                    <a:pt x="0" y="87"/>
                    <a:pt x="0" y="120"/>
                  </a:cubicBezTo>
                  <a:cubicBezTo>
                    <a:pt x="0" y="153"/>
                    <a:pt x="0" y="190"/>
                    <a:pt x="17" y="223"/>
                  </a:cubicBezTo>
                  <a:cubicBezTo>
                    <a:pt x="35" y="252"/>
                    <a:pt x="64" y="265"/>
                    <a:pt x="95" y="265"/>
                  </a:cubicBezTo>
                  <a:cubicBezTo>
                    <a:pt x="120" y="265"/>
                    <a:pt x="147" y="256"/>
                    <a:pt x="169" y="239"/>
                  </a:cubicBezTo>
                  <a:cubicBezTo>
                    <a:pt x="223" y="190"/>
                    <a:pt x="223" y="103"/>
                    <a:pt x="186" y="50"/>
                  </a:cubicBezTo>
                  <a:cubicBezTo>
                    <a:pt x="169" y="33"/>
                    <a:pt x="153" y="17"/>
                    <a:pt x="136" y="17"/>
                  </a:cubicBezTo>
                  <a:cubicBezTo>
                    <a:pt x="136"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073150" y="2511075"/>
              <a:ext cx="6025" cy="6700"/>
            </a:xfrm>
            <a:custGeom>
              <a:avLst/>
              <a:gdLst/>
              <a:ahLst/>
              <a:cxnLst/>
              <a:rect l="l" t="t" r="r" b="b"/>
              <a:pathLst>
                <a:path w="241" h="268" extrusionOk="0">
                  <a:moveTo>
                    <a:pt x="108" y="1"/>
                  </a:moveTo>
                  <a:cubicBezTo>
                    <a:pt x="84" y="1"/>
                    <a:pt x="62" y="12"/>
                    <a:pt x="50" y="24"/>
                  </a:cubicBezTo>
                  <a:cubicBezTo>
                    <a:pt x="1" y="77"/>
                    <a:pt x="1" y="164"/>
                    <a:pt x="34" y="214"/>
                  </a:cubicBezTo>
                  <a:cubicBezTo>
                    <a:pt x="50" y="230"/>
                    <a:pt x="88" y="251"/>
                    <a:pt x="104" y="267"/>
                  </a:cubicBezTo>
                  <a:cubicBezTo>
                    <a:pt x="137" y="267"/>
                    <a:pt x="170" y="251"/>
                    <a:pt x="191" y="230"/>
                  </a:cubicBezTo>
                  <a:cubicBezTo>
                    <a:pt x="240" y="181"/>
                    <a:pt x="240" y="110"/>
                    <a:pt x="207" y="45"/>
                  </a:cubicBezTo>
                  <a:cubicBezTo>
                    <a:pt x="191" y="24"/>
                    <a:pt x="170" y="7"/>
                    <a:pt x="154" y="7"/>
                  </a:cubicBezTo>
                  <a:lnTo>
                    <a:pt x="137" y="7"/>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076975" y="2465800"/>
              <a:ext cx="5600" cy="6400"/>
            </a:xfrm>
            <a:custGeom>
              <a:avLst/>
              <a:gdLst/>
              <a:ahLst/>
              <a:cxnLst/>
              <a:rect l="l" t="t" r="r" b="b"/>
              <a:pathLst>
                <a:path w="224" h="256" extrusionOk="0">
                  <a:moveTo>
                    <a:pt x="104" y="0"/>
                  </a:moveTo>
                  <a:cubicBezTo>
                    <a:pt x="38" y="17"/>
                    <a:pt x="1" y="66"/>
                    <a:pt x="1" y="153"/>
                  </a:cubicBezTo>
                  <a:cubicBezTo>
                    <a:pt x="17" y="186"/>
                    <a:pt x="17" y="206"/>
                    <a:pt x="54" y="239"/>
                  </a:cubicBezTo>
                  <a:cubicBezTo>
                    <a:pt x="71" y="256"/>
                    <a:pt x="104" y="256"/>
                    <a:pt x="141" y="256"/>
                  </a:cubicBezTo>
                  <a:cubicBezTo>
                    <a:pt x="157" y="256"/>
                    <a:pt x="190" y="239"/>
                    <a:pt x="207" y="206"/>
                  </a:cubicBezTo>
                  <a:cubicBezTo>
                    <a:pt x="223" y="169"/>
                    <a:pt x="223" y="136"/>
                    <a:pt x="223" y="103"/>
                  </a:cubicBezTo>
                  <a:cubicBezTo>
                    <a:pt x="223" y="66"/>
                    <a:pt x="207" y="50"/>
                    <a:pt x="174"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070175" y="2480750"/>
              <a:ext cx="6000" cy="6500"/>
            </a:xfrm>
            <a:custGeom>
              <a:avLst/>
              <a:gdLst/>
              <a:ahLst/>
              <a:cxnLst/>
              <a:rect l="l" t="t" r="r" b="b"/>
              <a:pathLst>
                <a:path w="240" h="260" extrusionOk="0">
                  <a:moveTo>
                    <a:pt x="136" y="0"/>
                  </a:moveTo>
                  <a:cubicBezTo>
                    <a:pt x="103" y="0"/>
                    <a:pt x="83" y="0"/>
                    <a:pt x="50" y="37"/>
                  </a:cubicBezTo>
                  <a:cubicBezTo>
                    <a:pt x="0" y="70"/>
                    <a:pt x="0" y="157"/>
                    <a:pt x="33" y="206"/>
                  </a:cubicBezTo>
                  <a:cubicBezTo>
                    <a:pt x="50" y="243"/>
                    <a:pt x="83" y="260"/>
                    <a:pt x="120" y="260"/>
                  </a:cubicBezTo>
                  <a:cubicBezTo>
                    <a:pt x="136" y="260"/>
                    <a:pt x="169" y="260"/>
                    <a:pt x="186" y="243"/>
                  </a:cubicBezTo>
                  <a:cubicBezTo>
                    <a:pt x="223" y="206"/>
                    <a:pt x="223" y="173"/>
                    <a:pt x="240" y="140"/>
                  </a:cubicBezTo>
                  <a:cubicBezTo>
                    <a:pt x="240" y="103"/>
                    <a:pt x="223" y="70"/>
                    <a:pt x="207" y="54"/>
                  </a:cubicBezTo>
                  <a:cubicBezTo>
                    <a:pt x="207" y="37"/>
                    <a:pt x="186" y="21"/>
                    <a:pt x="169" y="21"/>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060700" y="2592700"/>
              <a:ext cx="5575" cy="6600"/>
            </a:xfrm>
            <a:custGeom>
              <a:avLst/>
              <a:gdLst/>
              <a:ahLst/>
              <a:cxnLst/>
              <a:rect l="l" t="t" r="r" b="b"/>
              <a:pathLst>
                <a:path w="223" h="264" extrusionOk="0">
                  <a:moveTo>
                    <a:pt x="120" y="0"/>
                  </a:moveTo>
                  <a:cubicBezTo>
                    <a:pt x="114" y="0"/>
                    <a:pt x="109" y="2"/>
                    <a:pt x="103" y="8"/>
                  </a:cubicBezTo>
                  <a:cubicBezTo>
                    <a:pt x="70" y="8"/>
                    <a:pt x="33" y="24"/>
                    <a:pt x="17" y="57"/>
                  </a:cubicBezTo>
                  <a:cubicBezTo>
                    <a:pt x="0" y="78"/>
                    <a:pt x="0" y="111"/>
                    <a:pt x="0" y="144"/>
                  </a:cubicBezTo>
                  <a:cubicBezTo>
                    <a:pt x="0" y="181"/>
                    <a:pt x="17" y="214"/>
                    <a:pt x="50" y="230"/>
                  </a:cubicBezTo>
                  <a:cubicBezTo>
                    <a:pt x="70" y="247"/>
                    <a:pt x="103" y="263"/>
                    <a:pt x="136" y="263"/>
                  </a:cubicBezTo>
                  <a:cubicBezTo>
                    <a:pt x="190" y="247"/>
                    <a:pt x="223" y="181"/>
                    <a:pt x="223" y="111"/>
                  </a:cubicBezTo>
                  <a:cubicBezTo>
                    <a:pt x="223" y="78"/>
                    <a:pt x="206" y="41"/>
                    <a:pt x="173"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058950" y="2560625"/>
              <a:ext cx="6500" cy="6500"/>
            </a:xfrm>
            <a:custGeom>
              <a:avLst/>
              <a:gdLst/>
              <a:ahLst/>
              <a:cxnLst/>
              <a:rect l="l" t="t" r="r" b="b"/>
              <a:pathLst>
                <a:path w="260" h="260" extrusionOk="0">
                  <a:moveTo>
                    <a:pt x="140" y="0"/>
                  </a:moveTo>
                  <a:cubicBezTo>
                    <a:pt x="103" y="0"/>
                    <a:pt x="87" y="0"/>
                    <a:pt x="54" y="37"/>
                  </a:cubicBezTo>
                  <a:cubicBezTo>
                    <a:pt x="17" y="70"/>
                    <a:pt x="0" y="157"/>
                    <a:pt x="37" y="206"/>
                  </a:cubicBezTo>
                  <a:cubicBezTo>
                    <a:pt x="54" y="244"/>
                    <a:pt x="87" y="260"/>
                    <a:pt x="120" y="260"/>
                  </a:cubicBezTo>
                  <a:cubicBezTo>
                    <a:pt x="140" y="260"/>
                    <a:pt x="173" y="260"/>
                    <a:pt x="190" y="227"/>
                  </a:cubicBezTo>
                  <a:cubicBezTo>
                    <a:pt x="243" y="190"/>
                    <a:pt x="260" y="103"/>
                    <a:pt x="206" y="54"/>
                  </a:cubicBezTo>
                  <a:cubicBezTo>
                    <a:pt x="206" y="37"/>
                    <a:pt x="190" y="21"/>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060700" y="2467850"/>
              <a:ext cx="6000" cy="6700"/>
            </a:xfrm>
            <a:custGeom>
              <a:avLst/>
              <a:gdLst/>
              <a:ahLst/>
              <a:cxnLst/>
              <a:rect l="l" t="t" r="r" b="b"/>
              <a:pathLst>
                <a:path w="240" h="268" extrusionOk="0">
                  <a:moveTo>
                    <a:pt x="103" y="1"/>
                  </a:moveTo>
                  <a:cubicBezTo>
                    <a:pt x="50" y="21"/>
                    <a:pt x="0" y="87"/>
                    <a:pt x="17" y="157"/>
                  </a:cubicBezTo>
                  <a:cubicBezTo>
                    <a:pt x="17" y="190"/>
                    <a:pt x="33" y="227"/>
                    <a:pt x="50" y="244"/>
                  </a:cubicBezTo>
                  <a:cubicBezTo>
                    <a:pt x="76" y="256"/>
                    <a:pt x="92" y="267"/>
                    <a:pt x="111" y="267"/>
                  </a:cubicBezTo>
                  <a:cubicBezTo>
                    <a:pt x="118" y="267"/>
                    <a:pt x="127" y="265"/>
                    <a:pt x="136" y="260"/>
                  </a:cubicBezTo>
                  <a:cubicBezTo>
                    <a:pt x="206" y="260"/>
                    <a:pt x="239" y="190"/>
                    <a:pt x="223" y="124"/>
                  </a:cubicBezTo>
                  <a:cubicBezTo>
                    <a:pt x="223" y="71"/>
                    <a:pt x="190" y="38"/>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055525" y="2483325"/>
              <a:ext cx="5600" cy="6675"/>
            </a:xfrm>
            <a:custGeom>
              <a:avLst/>
              <a:gdLst/>
              <a:ahLst/>
              <a:cxnLst/>
              <a:rect l="l" t="t" r="r" b="b"/>
              <a:pathLst>
                <a:path w="224" h="267" extrusionOk="0">
                  <a:moveTo>
                    <a:pt x="104" y="0"/>
                  </a:moveTo>
                  <a:cubicBezTo>
                    <a:pt x="71" y="21"/>
                    <a:pt x="34" y="37"/>
                    <a:pt x="17" y="54"/>
                  </a:cubicBezTo>
                  <a:cubicBezTo>
                    <a:pt x="1" y="87"/>
                    <a:pt x="1" y="124"/>
                    <a:pt x="1" y="157"/>
                  </a:cubicBezTo>
                  <a:cubicBezTo>
                    <a:pt x="1" y="190"/>
                    <a:pt x="17" y="227"/>
                    <a:pt x="50" y="243"/>
                  </a:cubicBezTo>
                  <a:cubicBezTo>
                    <a:pt x="65" y="255"/>
                    <a:pt x="86" y="267"/>
                    <a:pt x="108" y="267"/>
                  </a:cubicBezTo>
                  <a:cubicBezTo>
                    <a:pt x="118" y="267"/>
                    <a:pt x="127" y="265"/>
                    <a:pt x="137" y="260"/>
                  </a:cubicBezTo>
                  <a:cubicBezTo>
                    <a:pt x="191" y="260"/>
                    <a:pt x="224" y="190"/>
                    <a:pt x="224" y="124"/>
                  </a:cubicBezTo>
                  <a:cubicBezTo>
                    <a:pt x="224" y="87"/>
                    <a:pt x="207" y="54"/>
                    <a:pt x="174" y="37"/>
                  </a:cubicBezTo>
                  <a:cubicBezTo>
                    <a:pt x="174" y="21"/>
                    <a:pt x="154" y="21"/>
                    <a:pt x="154" y="21"/>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059350" y="2544325"/>
              <a:ext cx="6100" cy="6700"/>
            </a:xfrm>
            <a:custGeom>
              <a:avLst/>
              <a:gdLst/>
              <a:ahLst/>
              <a:cxnLst/>
              <a:rect l="l" t="t" r="r" b="b"/>
              <a:pathLst>
                <a:path w="244" h="268" extrusionOk="0">
                  <a:moveTo>
                    <a:pt x="104" y="1"/>
                  </a:moveTo>
                  <a:cubicBezTo>
                    <a:pt x="54" y="17"/>
                    <a:pt x="1" y="87"/>
                    <a:pt x="21" y="158"/>
                  </a:cubicBezTo>
                  <a:cubicBezTo>
                    <a:pt x="21" y="191"/>
                    <a:pt x="38" y="223"/>
                    <a:pt x="54" y="240"/>
                  </a:cubicBezTo>
                  <a:cubicBezTo>
                    <a:pt x="78" y="255"/>
                    <a:pt x="93" y="267"/>
                    <a:pt x="113" y="267"/>
                  </a:cubicBezTo>
                  <a:cubicBezTo>
                    <a:pt x="121" y="267"/>
                    <a:pt x="130" y="265"/>
                    <a:pt x="141" y="261"/>
                  </a:cubicBezTo>
                  <a:cubicBezTo>
                    <a:pt x="207" y="261"/>
                    <a:pt x="244" y="191"/>
                    <a:pt x="227" y="120"/>
                  </a:cubicBezTo>
                  <a:cubicBezTo>
                    <a:pt x="227" y="87"/>
                    <a:pt x="207" y="54"/>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052950" y="2670600"/>
              <a:ext cx="2600" cy="6525"/>
            </a:xfrm>
            <a:custGeom>
              <a:avLst/>
              <a:gdLst/>
              <a:ahLst/>
              <a:cxnLst/>
              <a:rect l="l" t="t" r="r" b="b"/>
              <a:pathLst>
                <a:path w="104" h="261" extrusionOk="0">
                  <a:moveTo>
                    <a:pt x="1" y="0"/>
                  </a:moveTo>
                  <a:lnTo>
                    <a:pt x="1" y="260"/>
                  </a:lnTo>
                  <a:cubicBezTo>
                    <a:pt x="71" y="240"/>
                    <a:pt x="104" y="174"/>
                    <a:pt x="104" y="103"/>
                  </a:cubicBezTo>
                  <a:cubicBezTo>
                    <a:pt x="104" y="70"/>
                    <a:pt x="87" y="33"/>
                    <a:pt x="50" y="17"/>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095950" y="2616075"/>
              <a:ext cx="5575" cy="6625"/>
            </a:xfrm>
            <a:custGeom>
              <a:avLst/>
              <a:gdLst/>
              <a:ahLst/>
              <a:cxnLst/>
              <a:rect l="l" t="t" r="r" b="b"/>
              <a:pathLst>
                <a:path w="223" h="265" extrusionOk="0">
                  <a:moveTo>
                    <a:pt x="103" y="0"/>
                  </a:moveTo>
                  <a:cubicBezTo>
                    <a:pt x="66" y="17"/>
                    <a:pt x="33" y="33"/>
                    <a:pt x="17" y="50"/>
                  </a:cubicBezTo>
                  <a:cubicBezTo>
                    <a:pt x="0" y="87"/>
                    <a:pt x="0" y="120"/>
                    <a:pt x="0" y="153"/>
                  </a:cubicBezTo>
                  <a:cubicBezTo>
                    <a:pt x="0" y="190"/>
                    <a:pt x="17" y="223"/>
                    <a:pt x="50" y="240"/>
                  </a:cubicBezTo>
                  <a:cubicBezTo>
                    <a:pt x="61" y="251"/>
                    <a:pt x="83" y="265"/>
                    <a:pt x="100" y="265"/>
                  </a:cubicBezTo>
                  <a:cubicBezTo>
                    <a:pt x="108" y="265"/>
                    <a:pt x="115" y="262"/>
                    <a:pt x="120" y="256"/>
                  </a:cubicBezTo>
                  <a:cubicBezTo>
                    <a:pt x="186" y="256"/>
                    <a:pt x="223"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079550" y="2667600"/>
              <a:ext cx="6100" cy="6425"/>
            </a:xfrm>
            <a:custGeom>
              <a:avLst/>
              <a:gdLst/>
              <a:ahLst/>
              <a:cxnLst/>
              <a:rect l="l" t="t" r="r" b="b"/>
              <a:pathLst>
                <a:path w="244" h="257" extrusionOk="0">
                  <a:moveTo>
                    <a:pt x="104" y="1"/>
                  </a:moveTo>
                  <a:cubicBezTo>
                    <a:pt x="38" y="17"/>
                    <a:pt x="1" y="87"/>
                    <a:pt x="17" y="153"/>
                  </a:cubicBezTo>
                  <a:cubicBezTo>
                    <a:pt x="17" y="190"/>
                    <a:pt x="38" y="223"/>
                    <a:pt x="54" y="240"/>
                  </a:cubicBezTo>
                  <a:cubicBezTo>
                    <a:pt x="71" y="256"/>
                    <a:pt x="104" y="256"/>
                    <a:pt x="141" y="256"/>
                  </a:cubicBezTo>
                  <a:cubicBezTo>
                    <a:pt x="190" y="240"/>
                    <a:pt x="244" y="190"/>
                    <a:pt x="223" y="104"/>
                  </a:cubicBezTo>
                  <a:cubicBezTo>
                    <a:pt x="223" y="71"/>
                    <a:pt x="207" y="50"/>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066675" y="2527625"/>
              <a:ext cx="6100" cy="6600"/>
            </a:xfrm>
            <a:custGeom>
              <a:avLst/>
              <a:gdLst/>
              <a:ahLst/>
              <a:cxnLst/>
              <a:rect l="l" t="t" r="r" b="b"/>
              <a:pathLst>
                <a:path w="244" h="264" extrusionOk="0">
                  <a:moveTo>
                    <a:pt x="103" y="1"/>
                  </a:moveTo>
                  <a:cubicBezTo>
                    <a:pt x="54" y="17"/>
                    <a:pt x="0" y="83"/>
                    <a:pt x="17" y="153"/>
                  </a:cubicBezTo>
                  <a:cubicBezTo>
                    <a:pt x="17" y="186"/>
                    <a:pt x="37" y="224"/>
                    <a:pt x="54" y="240"/>
                  </a:cubicBezTo>
                  <a:cubicBezTo>
                    <a:pt x="77" y="252"/>
                    <a:pt x="92" y="263"/>
                    <a:pt x="112" y="263"/>
                  </a:cubicBezTo>
                  <a:cubicBezTo>
                    <a:pt x="120" y="263"/>
                    <a:pt x="130" y="261"/>
                    <a:pt x="140" y="257"/>
                  </a:cubicBezTo>
                  <a:cubicBezTo>
                    <a:pt x="206" y="257"/>
                    <a:pt x="243" y="186"/>
                    <a:pt x="243" y="121"/>
                  </a:cubicBezTo>
                  <a:cubicBezTo>
                    <a:pt x="223" y="83"/>
                    <a:pt x="206" y="50"/>
                    <a:pt x="190" y="34"/>
                  </a:cubicBezTo>
                  <a:cubicBezTo>
                    <a:pt x="173" y="17"/>
                    <a:pt x="173" y="17"/>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059350" y="2513925"/>
              <a:ext cx="6100" cy="6525"/>
            </a:xfrm>
            <a:custGeom>
              <a:avLst/>
              <a:gdLst/>
              <a:ahLst/>
              <a:cxnLst/>
              <a:rect l="l" t="t" r="r" b="b"/>
              <a:pathLst>
                <a:path w="244" h="261" extrusionOk="0">
                  <a:moveTo>
                    <a:pt x="113" y="0"/>
                  </a:moveTo>
                  <a:cubicBezTo>
                    <a:pt x="72" y="0"/>
                    <a:pt x="33" y="32"/>
                    <a:pt x="21" y="83"/>
                  </a:cubicBezTo>
                  <a:cubicBezTo>
                    <a:pt x="1" y="153"/>
                    <a:pt x="21" y="219"/>
                    <a:pt x="87" y="256"/>
                  </a:cubicBezTo>
                  <a:cubicBezTo>
                    <a:pt x="96" y="259"/>
                    <a:pt x="106" y="260"/>
                    <a:pt x="115" y="260"/>
                  </a:cubicBezTo>
                  <a:cubicBezTo>
                    <a:pt x="162" y="260"/>
                    <a:pt x="210" y="228"/>
                    <a:pt x="227" y="170"/>
                  </a:cubicBezTo>
                  <a:cubicBezTo>
                    <a:pt x="244" y="116"/>
                    <a:pt x="207" y="34"/>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052950" y="2628125"/>
              <a:ext cx="2600" cy="6000"/>
            </a:xfrm>
            <a:custGeom>
              <a:avLst/>
              <a:gdLst/>
              <a:ahLst/>
              <a:cxnLst/>
              <a:rect l="l" t="t" r="r" b="b"/>
              <a:pathLst>
                <a:path w="104" h="240" extrusionOk="0">
                  <a:moveTo>
                    <a:pt x="1" y="1"/>
                  </a:moveTo>
                  <a:lnTo>
                    <a:pt x="1" y="240"/>
                  </a:lnTo>
                  <a:cubicBezTo>
                    <a:pt x="34" y="240"/>
                    <a:pt x="71" y="207"/>
                    <a:pt x="87" y="170"/>
                  </a:cubicBezTo>
                  <a:cubicBezTo>
                    <a:pt x="104" y="104"/>
                    <a:pt x="71" y="17"/>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055950" y="2610100"/>
              <a:ext cx="6000" cy="6400"/>
            </a:xfrm>
            <a:custGeom>
              <a:avLst/>
              <a:gdLst/>
              <a:ahLst/>
              <a:cxnLst/>
              <a:rect l="l" t="t" r="r" b="b"/>
              <a:pathLst>
                <a:path w="240" h="256" extrusionOk="0">
                  <a:moveTo>
                    <a:pt x="71" y="0"/>
                  </a:moveTo>
                  <a:cubicBezTo>
                    <a:pt x="33" y="33"/>
                    <a:pt x="0" y="83"/>
                    <a:pt x="0" y="136"/>
                  </a:cubicBezTo>
                  <a:cubicBezTo>
                    <a:pt x="17" y="169"/>
                    <a:pt x="17" y="206"/>
                    <a:pt x="54" y="223"/>
                  </a:cubicBezTo>
                  <a:cubicBezTo>
                    <a:pt x="71" y="256"/>
                    <a:pt x="104" y="256"/>
                    <a:pt x="137" y="256"/>
                  </a:cubicBezTo>
                  <a:cubicBezTo>
                    <a:pt x="190" y="239"/>
                    <a:pt x="240" y="169"/>
                    <a:pt x="223" y="103"/>
                  </a:cubicBezTo>
                  <a:lnTo>
                    <a:pt x="223" y="66"/>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052950" y="2577425"/>
              <a:ext cx="5600" cy="6400"/>
            </a:xfrm>
            <a:custGeom>
              <a:avLst/>
              <a:gdLst/>
              <a:ahLst/>
              <a:cxnLst/>
              <a:rect l="l" t="t" r="r" b="b"/>
              <a:pathLst>
                <a:path w="224" h="256" extrusionOk="0">
                  <a:moveTo>
                    <a:pt x="87" y="0"/>
                  </a:moveTo>
                  <a:cubicBezTo>
                    <a:pt x="50" y="0"/>
                    <a:pt x="17" y="33"/>
                    <a:pt x="1" y="87"/>
                  </a:cubicBezTo>
                  <a:lnTo>
                    <a:pt x="1" y="173"/>
                  </a:lnTo>
                  <a:cubicBezTo>
                    <a:pt x="17" y="190"/>
                    <a:pt x="17" y="223"/>
                    <a:pt x="34" y="223"/>
                  </a:cubicBezTo>
                  <a:cubicBezTo>
                    <a:pt x="71" y="256"/>
                    <a:pt x="104" y="256"/>
                    <a:pt x="120" y="256"/>
                  </a:cubicBezTo>
                  <a:cubicBezTo>
                    <a:pt x="153" y="256"/>
                    <a:pt x="174" y="223"/>
                    <a:pt x="191" y="206"/>
                  </a:cubicBezTo>
                  <a:cubicBezTo>
                    <a:pt x="224" y="173"/>
                    <a:pt x="224" y="136"/>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099750" y="2646475"/>
              <a:ext cx="6000" cy="6625"/>
            </a:xfrm>
            <a:custGeom>
              <a:avLst/>
              <a:gdLst/>
              <a:ahLst/>
              <a:cxnLst/>
              <a:rect l="l" t="t" r="r" b="b"/>
              <a:pathLst>
                <a:path w="240" h="265" extrusionOk="0">
                  <a:moveTo>
                    <a:pt x="129" y="1"/>
                  </a:moveTo>
                  <a:cubicBezTo>
                    <a:pt x="81" y="1"/>
                    <a:pt x="31" y="33"/>
                    <a:pt x="17" y="91"/>
                  </a:cubicBezTo>
                  <a:cubicBezTo>
                    <a:pt x="1" y="157"/>
                    <a:pt x="17" y="227"/>
                    <a:pt x="71" y="260"/>
                  </a:cubicBezTo>
                  <a:cubicBezTo>
                    <a:pt x="82" y="263"/>
                    <a:pt x="93" y="265"/>
                    <a:pt x="105" y="265"/>
                  </a:cubicBezTo>
                  <a:cubicBezTo>
                    <a:pt x="159" y="265"/>
                    <a:pt x="210" y="232"/>
                    <a:pt x="223" y="174"/>
                  </a:cubicBezTo>
                  <a:cubicBezTo>
                    <a:pt x="240" y="108"/>
                    <a:pt x="207" y="38"/>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052950" y="2500525"/>
              <a:ext cx="1275" cy="5600"/>
            </a:xfrm>
            <a:custGeom>
              <a:avLst/>
              <a:gdLst/>
              <a:ahLst/>
              <a:cxnLst/>
              <a:rect l="l" t="t" r="r" b="b"/>
              <a:pathLst>
                <a:path w="51" h="224" extrusionOk="0">
                  <a:moveTo>
                    <a:pt x="1" y="1"/>
                  </a:moveTo>
                  <a:lnTo>
                    <a:pt x="1" y="223"/>
                  </a:lnTo>
                  <a:lnTo>
                    <a:pt x="17" y="207"/>
                  </a:lnTo>
                  <a:cubicBezTo>
                    <a:pt x="34" y="190"/>
                    <a:pt x="50" y="157"/>
                    <a:pt x="50" y="120"/>
                  </a:cubicBezTo>
                  <a:cubicBezTo>
                    <a:pt x="50" y="87"/>
                    <a:pt x="50" y="54"/>
                    <a:pt x="34" y="34"/>
                  </a:cubicBezTo>
                  <a:cubicBezTo>
                    <a:pt x="17" y="17"/>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052950" y="2717400"/>
              <a:ext cx="1775" cy="5175"/>
            </a:xfrm>
            <a:custGeom>
              <a:avLst/>
              <a:gdLst/>
              <a:ahLst/>
              <a:cxnLst/>
              <a:rect l="l" t="t" r="r" b="b"/>
              <a:pathLst>
                <a:path w="71" h="207" extrusionOk="0">
                  <a:moveTo>
                    <a:pt x="1" y="0"/>
                  </a:moveTo>
                  <a:lnTo>
                    <a:pt x="1" y="206"/>
                  </a:lnTo>
                  <a:lnTo>
                    <a:pt x="17" y="206"/>
                  </a:lnTo>
                  <a:cubicBezTo>
                    <a:pt x="34" y="190"/>
                    <a:pt x="34" y="173"/>
                    <a:pt x="50" y="157"/>
                  </a:cubicBezTo>
                  <a:cubicBezTo>
                    <a:pt x="71" y="87"/>
                    <a:pt x="50" y="3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052950" y="2529550"/>
              <a:ext cx="5200" cy="6575"/>
            </a:xfrm>
            <a:custGeom>
              <a:avLst/>
              <a:gdLst/>
              <a:ahLst/>
              <a:cxnLst/>
              <a:rect l="l" t="t" r="r" b="b"/>
              <a:pathLst>
                <a:path w="208" h="263" extrusionOk="0">
                  <a:moveTo>
                    <a:pt x="91" y="0"/>
                  </a:moveTo>
                  <a:cubicBezTo>
                    <a:pt x="61" y="0"/>
                    <a:pt x="25" y="16"/>
                    <a:pt x="1" y="44"/>
                  </a:cubicBezTo>
                  <a:lnTo>
                    <a:pt x="1" y="233"/>
                  </a:lnTo>
                  <a:cubicBezTo>
                    <a:pt x="17" y="233"/>
                    <a:pt x="17" y="250"/>
                    <a:pt x="34" y="250"/>
                  </a:cubicBezTo>
                  <a:cubicBezTo>
                    <a:pt x="52" y="258"/>
                    <a:pt x="70" y="263"/>
                    <a:pt x="85" y="263"/>
                  </a:cubicBezTo>
                  <a:cubicBezTo>
                    <a:pt x="129" y="263"/>
                    <a:pt x="163" y="231"/>
                    <a:pt x="191" y="180"/>
                  </a:cubicBezTo>
                  <a:cubicBezTo>
                    <a:pt x="207" y="109"/>
                    <a:pt x="174" y="44"/>
                    <a:pt x="120" y="6"/>
                  </a:cubicBezTo>
                  <a:cubicBezTo>
                    <a:pt x="112"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061100" y="2497125"/>
              <a:ext cx="6000" cy="6425"/>
            </a:xfrm>
            <a:custGeom>
              <a:avLst/>
              <a:gdLst/>
              <a:ahLst/>
              <a:cxnLst/>
              <a:rect l="l" t="t" r="r" b="b"/>
              <a:pathLst>
                <a:path w="240" h="257" extrusionOk="0">
                  <a:moveTo>
                    <a:pt x="104" y="1"/>
                  </a:moveTo>
                  <a:cubicBezTo>
                    <a:pt x="87" y="1"/>
                    <a:pt x="54" y="17"/>
                    <a:pt x="54" y="34"/>
                  </a:cubicBezTo>
                  <a:cubicBezTo>
                    <a:pt x="17" y="67"/>
                    <a:pt x="1" y="104"/>
                    <a:pt x="17" y="153"/>
                  </a:cubicBezTo>
                  <a:cubicBezTo>
                    <a:pt x="17" y="190"/>
                    <a:pt x="34" y="223"/>
                    <a:pt x="54" y="240"/>
                  </a:cubicBezTo>
                  <a:cubicBezTo>
                    <a:pt x="87" y="256"/>
                    <a:pt x="104" y="256"/>
                    <a:pt x="137" y="256"/>
                  </a:cubicBezTo>
                  <a:cubicBezTo>
                    <a:pt x="190" y="240"/>
                    <a:pt x="240" y="190"/>
                    <a:pt x="223" y="120"/>
                  </a:cubicBezTo>
                  <a:lnTo>
                    <a:pt x="223" y="104"/>
                  </a:lnTo>
                  <a:cubicBezTo>
                    <a:pt x="223" y="67"/>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137175" y="2486400"/>
              <a:ext cx="6000" cy="6425"/>
            </a:xfrm>
            <a:custGeom>
              <a:avLst/>
              <a:gdLst/>
              <a:ahLst/>
              <a:cxnLst/>
              <a:rect l="l" t="t" r="r" b="b"/>
              <a:pathLst>
                <a:path w="240" h="257" extrusionOk="0">
                  <a:moveTo>
                    <a:pt x="136" y="1"/>
                  </a:moveTo>
                  <a:cubicBezTo>
                    <a:pt x="103" y="1"/>
                    <a:pt x="66" y="1"/>
                    <a:pt x="50" y="34"/>
                  </a:cubicBezTo>
                  <a:cubicBezTo>
                    <a:pt x="17" y="50"/>
                    <a:pt x="17" y="83"/>
                    <a:pt x="0" y="120"/>
                  </a:cubicBezTo>
                  <a:cubicBezTo>
                    <a:pt x="0" y="153"/>
                    <a:pt x="17" y="186"/>
                    <a:pt x="33" y="207"/>
                  </a:cubicBezTo>
                  <a:cubicBezTo>
                    <a:pt x="50" y="240"/>
                    <a:pt x="66" y="256"/>
                    <a:pt x="103" y="256"/>
                  </a:cubicBezTo>
                  <a:cubicBezTo>
                    <a:pt x="136" y="256"/>
                    <a:pt x="169" y="256"/>
                    <a:pt x="186" y="223"/>
                  </a:cubicBezTo>
                  <a:cubicBezTo>
                    <a:pt x="239" y="186"/>
                    <a:pt x="239" y="104"/>
                    <a:pt x="206" y="50"/>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185200" y="2601675"/>
              <a:ext cx="6100" cy="6700"/>
            </a:xfrm>
            <a:custGeom>
              <a:avLst/>
              <a:gdLst/>
              <a:ahLst/>
              <a:cxnLst/>
              <a:rect l="l" t="t" r="r" b="b"/>
              <a:pathLst>
                <a:path w="244" h="268" extrusionOk="0">
                  <a:moveTo>
                    <a:pt x="125" y="0"/>
                  </a:moveTo>
                  <a:cubicBezTo>
                    <a:pt x="117" y="0"/>
                    <a:pt x="109" y="2"/>
                    <a:pt x="104" y="7"/>
                  </a:cubicBezTo>
                  <a:cubicBezTo>
                    <a:pt x="54" y="7"/>
                    <a:pt x="1" y="78"/>
                    <a:pt x="17" y="148"/>
                  </a:cubicBezTo>
                  <a:cubicBezTo>
                    <a:pt x="17" y="181"/>
                    <a:pt x="38" y="214"/>
                    <a:pt x="54" y="234"/>
                  </a:cubicBezTo>
                  <a:cubicBezTo>
                    <a:pt x="87" y="251"/>
                    <a:pt x="120" y="267"/>
                    <a:pt x="141" y="267"/>
                  </a:cubicBezTo>
                  <a:cubicBezTo>
                    <a:pt x="207" y="251"/>
                    <a:pt x="244" y="181"/>
                    <a:pt x="244" y="110"/>
                  </a:cubicBezTo>
                  <a:cubicBezTo>
                    <a:pt x="223" y="78"/>
                    <a:pt x="207" y="45"/>
                    <a:pt x="190" y="28"/>
                  </a:cubicBezTo>
                  <a:lnTo>
                    <a:pt x="174" y="7"/>
                  </a:lnTo>
                  <a:cubicBezTo>
                    <a:pt x="163" y="7"/>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228175" y="2595125"/>
              <a:ext cx="6000" cy="6700"/>
            </a:xfrm>
            <a:custGeom>
              <a:avLst/>
              <a:gdLst/>
              <a:ahLst/>
              <a:cxnLst/>
              <a:rect l="l" t="t" r="r" b="b"/>
              <a:pathLst>
                <a:path w="240" h="268" extrusionOk="0">
                  <a:moveTo>
                    <a:pt x="111" y="1"/>
                  </a:moveTo>
                  <a:cubicBezTo>
                    <a:pt x="70" y="1"/>
                    <a:pt x="29" y="32"/>
                    <a:pt x="17" y="84"/>
                  </a:cubicBezTo>
                  <a:cubicBezTo>
                    <a:pt x="1" y="150"/>
                    <a:pt x="34" y="236"/>
                    <a:pt x="87" y="253"/>
                  </a:cubicBezTo>
                  <a:cubicBezTo>
                    <a:pt x="101" y="263"/>
                    <a:pt x="116" y="268"/>
                    <a:pt x="131" y="268"/>
                  </a:cubicBezTo>
                  <a:cubicBezTo>
                    <a:pt x="171" y="268"/>
                    <a:pt x="211" y="235"/>
                    <a:pt x="223" y="187"/>
                  </a:cubicBezTo>
                  <a:cubicBezTo>
                    <a:pt x="240" y="117"/>
                    <a:pt x="223"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177875" y="2491975"/>
              <a:ext cx="6125" cy="6425"/>
            </a:xfrm>
            <a:custGeom>
              <a:avLst/>
              <a:gdLst/>
              <a:ahLst/>
              <a:cxnLst/>
              <a:rect l="l" t="t" r="r" b="b"/>
              <a:pathLst>
                <a:path w="245" h="257" extrusionOk="0">
                  <a:moveTo>
                    <a:pt x="104" y="0"/>
                  </a:moveTo>
                  <a:cubicBezTo>
                    <a:pt x="38" y="17"/>
                    <a:pt x="1" y="66"/>
                    <a:pt x="21" y="136"/>
                  </a:cubicBezTo>
                  <a:cubicBezTo>
                    <a:pt x="21" y="169"/>
                    <a:pt x="38" y="207"/>
                    <a:pt x="54" y="223"/>
                  </a:cubicBezTo>
                  <a:cubicBezTo>
                    <a:pt x="87" y="240"/>
                    <a:pt x="104" y="256"/>
                    <a:pt x="141" y="256"/>
                  </a:cubicBezTo>
                  <a:cubicBezTo>
                    <a:pt x="207" y="240"/>
                    <a:pt x="244" y="169"/>
                    <a:pt x="228" y="103"/>
                  </a:cubicBezTo>
                  <a:lnTo>
                    <a:pt x="228" y="66"/>
                  </a:lnTo>
                  <a:cubicBezTo>
                    <a:pt x="191" y="50"/>
                    <a:pt x="141"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228600" y="2637925"/>
              <a:ext cx="6000" cy="6525"/>
            </a:xfrm>
            <a:custGeom>
              <a:avLst/>
              <a:gdLst/>
              <a:ahLst/>
              <a:cxnLst/>
              <a:rect l="l" t="t" r="r" b="b"/>
              <a:pathLst>
                <a:path w="240" h="261" extrusionOk="0">
                  <a:moveTo>
                    <a:pt x="103" y="0"/>
                  </a:moveTo>
                  <a:cubicBezTo>
                    <a:pt x="70" y="0"/>
                    <a:pt x="54" y="21"/>
                    <a:pt x="33" y="54"/>
                  </a:cubicBezTo>
                  <a:cubicBezTo>
                    <a:pt x="17" y="71"/>
                    <a:pt x="0" y="104"/>
                    <a:pt x="17" y="141"/>
                  </a:cubicBezTo>
                  <a:cubicBezTo>
                    <a:pt x="17" y="174"/>
                    <a:pt x="33" y="207"/>
                    <a:pt x="54" y="227"/>
                  </a:cubicBezTo>
                  <a:cubicBezTo>
                    <a:pt x="87" y="260"/>
                    <a:pt x="103" y="260"/>
                    <a:pt x="136" y="260"/>
                  </a:cubicBezTo>
                  <a:cubicBezTo>
                    <a:pt x="190" y="244"/>
                    <a:pt x="239" y="174"/>
                    <a:pt x="223" y="104"/>
                  </a:cubicBezTo>
                  <a:cubicBezTo>
                    <a:pt x="223" y="71"/>
                    <a:pt x="206" y="38"/>
                    <a:pt x="190" y="21"/>
                  </a:cubicBezTo>
                  <a:cubicBezTo>
                    <a:pt x="173" y="21"/>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152625" y="2701100"/>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3" y="256"/>
                    <a:pt x="104" y="256"/>
                    <a:pt x="137" y="256"/>
                  </a:cubicBezTo>
                  <a:cubicBezTo>
                    <a:pt x="207" y="240"/>
                    <a:pt x="240" y="174"/>
                    <a:pt x="223" y="104"/>
                  </a:cubicBezTo>
                  <a:cubicBezTo>
                    <a:pt x="223" y="71"/>
                    <a:pt x="207" y="34"/>
                    <a:pt x="186"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138000" y="2701925"/>
              <a:ext cx="5575" cy="6700"/>
            </a:xfrm>
            <a:custGeom>
              <a:avLst/>
              <a:gdLst/>
              <a:ahLst/>
              <a:cxnLst/>
              <a:rect l="l" t="t" r="r" b="b"/>
              <a:pathLst>
                <a:path w="223" h="268" extrusionOk="0">
                  <a:moveTo>
                    <a:pt x="103" y="1"/>
                  </a:moveTo>
                  <a:cubicBezTo>
                    <a:pt x="33" y="17"/>
                    <a:pt x="0" y="87"/>
                    <a:pt x="0" y="157"/>
                  </a:cubicBezTo>
                  <a:cubicBezTo>
                    <a:pt x="17" y="190"/>
                    <a:pt x="33" y="223"/>
                    <a:pt x="50" y="244"/>
                  </a:cubicBezTo>
                  <a:cubicBezTo>
                    <a:pt x="76" y="256"/>
                    <a:pt x="92" y="267"/>
                    <a:pt x="111" y="267"/>
                  </a:cubicBezTo>
                  <a:cubicBezTo>
                    <a:pt x="118" y="267"/>
                    <a:pt x="127" y="265"/>
                    <a:pt x="136" y="260"/>
                  </a:cubicBezTo>
                  <a:cubicBezTo>
                    <a:pt x="153" y="260"/>
                    <a:pt x="190" y="244"/>
                    <a:pt x="206" y="207"/>
                  </a:cubicBezTo>
                  <a:cubicBezTo>
                    <a:pt x="223" y="190"/>
                    <a:pt x="223" y="157"/>
                    <a:pt x="223" y="120"/>
                  </a:cubicBezTo>
                  <a:cubicBezTo>
                    <a:pt x="223" y="87"/>
                    <a:pt x="206" y="54"/>
                    <a:pt x="190" y="38"/>
                  </a:cubicBezTo>
                  <a:cubicBezTo>
                    <a:pt x="173" y="17"/>
                    <a:pt x="173" y="17"/>
                    <a:pt x="153" y="17"/>
                  </a:cubicBezTo>
                  <a:lnTo>
                    <a:pt x="136" y="17"/>
                  </a:lnTo>
                  <a:cubicBezTo>
                    <a:pt x="12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107075" y="2660300"/>
              <a:ext cx="6000" cy="6500"/>
            </a:xfrm>
            <a:custGeom>
              <a:avLst/>
              <a:gdLst/>
              <a:ahLst/>
              <a:cxnLst/>
              <a:rect l="l" t="t" r="r" b="b"/>
              <a:pathLst>
                <a:path w="240" h="260" extrusionOk="0">
                  <a:moveTo>
                    <a:pt x="103" y="0"/>
                  </a:moveTo>
                  <a:cubicBezTo>
                    <a:pt x="50" y="17"/>
                    <a:pt x="0" y="87"/>
                    <a:pt x="17" y="157"/>
                  </a:cubicBezTo>
                  <a:cubicBezTo>
                    <a:pt x="17" y="190"/>
                    <a:pt x="33" y="223"/>
                    <a:pt x="50" y="239"/>
                  </a:cubicBezTo>
                  <a:cubicBezTo>
                    <a:pt x="87" y="260"/>
                    <a:pt x="103" y="260"/>
                    <a:pt x="136" y="260"/>
                  </a:cubicBezTo>
                  <a:cubicBezTo>
                    <a:pt x="207" y="239"/>
                    <a:pt x="240" y="190"/>
                    <a:pt x="223" y="103"/>
                  </a:cubicBezTo>
                  <a:cubicBezTo>
                    <a:pt x="223" y="70"/>
                    <a:pt x="207" y="54"/>
                    <a:pt x="190" y="17"/>
                  </a:cubicBezTo>
                  <a:lnTo>
                    <a:pt x="153" y="17"/>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170675" y="2602775"/>
              <a:ext cx="6000" cy="6575"/>
            </a:xfrm>
            <a:custGeom>
              <a:avLst/>
              <a:gdLst/>
              <a:ahLst/>
              <a:cxnLst/>
              <a:rect l="l" t="t" r="r" b="b"/>
              <a:pathLst>
                <a:path w="240" h="263" extrusionOk="0">
                  <a:moveTo>
                    <a:pt x="103" y="1"/>
                  </a:moveTo>
                  <a:cubicBezTo>
                    <a:pt x="33" y="17"/>
                    <a:pt x="0" y="87"/>
                    <a:pt x="17" y="153"/>
                  </a:cubicBezTo>
                  <a:cubicBezTo>
                    <a:pt x="17" y="190"/>
                    <a:pt x="33" y="223"/>
                    <a:pt x="66" y="240"/>
                  </a:cubicBezTo>
                  <a:cubicBezTo>
                    <a:pt x="78" y="251"/>
                    <a:pt x="92" y="263"/>
                    <a:pt x="110" y="263"/>
                  </a:cubicBezTo>
                  <a:cubicBezTo>
                    <a:pt x="118" y="263"/>
                    <a:pt x="127" y="261"/>
                    <a:pt x="136" y="256"/>
                  </a:cubicBezTo>
                  <a:cubicBezTo>
                    <a:pt x="169" y="256"/>
                    <a:pt x="186" y="240"/>
                    <a:pt x="206" y="207"/>
                  </a:cubicBezTo>
                  <a:cubicBezTo>
                    <a:pt x="223" y="190"/>
                    <a:pt x="239" y="153"/>
                    <a:pt x="223" y="120"/>
                  </a:cubicBezTo>
                  <a:cubicBezTo>
                    <a:pt x="223" y="87"/>
                    <a:pt x="206" y="50"/>
                    <a:pt x="186" y="34"/>
                  </a:cubicBezTo>
                  <a:cubicBezTo>
                    <a:pt x="169" y="17"/>
                    <a:pt x="169" y="17"/>
                    <a:pt x="153" y="17"/>
                  </a:cubicBez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115225" y="2471775"/>
              <a:ext cx="6000" cy="6625"/>
            </a:xfrm>
            <a:custGeom>
              <a:avLst/>
              <a:gdLst/>
              <a:ahLst/>
              <a:cxnLst/>
              <a:rect l="l" t="t" r="r" b="b"/>
              <a:pathLst>
                <a:path w="240" h="265" extrusionOk="0">
                  <a:moveTo>
                    <a:pt x="103" y="0"/>
                  </a:moveTo>
                  <a:cubicBezTo>
                    <a:pt x="70" y="17"/>
                    <a:pt x="54" y="33"/>
                    <a:pt x="33" y="50"/>
                  </a:cubicBezTo>
                  <a:cubicBezTo>
                    <a:pt x="17" y="87"/>
                    <a:pt x="0" y="120"/>
                    <a:pt x="17" y="153"/>
                  </a:cubicBezTo>
                  <a:cubicBezTo>
                    <a:pt x="17" y="190"/>
                    <a:pt x="33" y="223"/>
                    <a:pt x="54" y="239"/>
                  </a:cubicBezTo>
                  <a:cubicBezTo>
                    <a:pt x="65" y="251"/>
                    <a:pt x="85" y="265"/>
                    <a:pt x="107" y="265"/>
                  </a:cubicBezTo>
                  <a:cubicBezTo>
                    <a:pt x="116" y="265"/>
                    <a:pt x="126" y="262"/>
                    <a:pt x="136" y="256"/>
                  </a:cubicBezTo>
                  <a:cubicBezTo>
                    <a:pt x="190" y="256"/>
                    <a:pt x="239" y="190"/>
                    <a:pt x="223" y="120"/>
                  </a:cubicBezTo>
                  <a:cubicBezTo>
                    <a:pt x="223" y="87"/>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065025" y="2668850"/>
              <a:ext cx="5575" cy="6525"/>
            </a:xfrm>
            <a:custGeom>
              <a:avLst/>
              <a:gdLst/>
              <a:ahLst/>
              <a:cxnLst/>
              <a:rect l="l" t="t" r="r" b="b"/>
              <a:pathLst>
                <a:path w="223" h="261" extrusionOk="0">
                  <a:moveTo>
                    <a:pt x="103" y="0"/>
                  </a:moveTo>
                  <a:cubicBezTo>
                    <a:pt x="33" y="0"/>
                    <a:pt x="0" y="70"/>
                    <a:pt x="0" y="140"/>
                  </a:cubicBezTo>
                  <a:cubicBezTo>
                    <a:pt x="17" y="190"/>
                    <a:pt x="33" y="227"/>
                    <a:pt x="50" y="244"/>
                  </a:cubicBezTo>
                  <a:cubicBezTo>
                    <a:pt x="83" y="260"/>
                    <a:pt x="103" y="260"/>
                    <a:pt x="136" y="260"/>
                  </a:cubicBezTo>
                  <a:cubicBezTo>
                    <a:pt x="153" y="244"/>
                    <a:pt x="186" y="227"/>
                    <a:pt x="206" y="206"/>
                  </a:cubicBezTo>
                  <a:cubicBezTo>
                    <a:pt x="223" y="173"/>
                    <a:pt x="223" y="140"/>
                    <a:pt x="223" y="103"/>
                  </a:cubicBezTo>
                  <a:cubicBezTo>
                    <a:pt x="223" y="70"/>
                    <a:pt x="206" y="37"/>
                    <a:pt x="169" y="21"/>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165000" y="2494550"/>
              <a:ext cx="6100" cy="6575"/>
            </a:xfrm>
            <a:custGeom>
              <a:avLst/>
              <a:gdLst/>
              <a:ahLst/>
              <a:cxnLst/>
              <a:rect l="l" t="t" r="r" b="b"/>
              <a:pathLst>
                <a:path w="244" h="263" extrusionOk="0">
                  <a:moveTo>
                    <a:pt x="124" y="0"/>
                  </a:moveTo>
                  <a:cubicBezTo>
                    <a:pt x="104" y="0"/>
                    <a:pt x="71" y="17"/>
                    <a:pt x="54" y="33"/>
                  </a:cubicBezTo>
                  <a:cubicBezTo>
                    <a:pt x="0" y="87"/>
                    <a:pt x="0" y="153"/>
                    <a:pt x="38" y="223"/>
                  </a:cubicBezTo>
                  <a:cubicBezTo>
                    <a:pt x="54" y="240"/>
                    <a:pt x="71" y="256"/>
                    <a:pt x="104" y="256"/>
                  </a:cubicBezTo>
                  <a:cubicBezTo>
                    <a:pt x="114" y="261"/>
                    <a:pt x="124" y="263"/>
                    <a:pt x="132" y="263"/>
                  </a:cubicBezTo>
                  <a:cubicBezTo>
                    <a:pt x="152" y="263"/>
                    <a:pt x="167" y="251"/>
                    <a:pt x="190" y="240"/>
                  </a:cubicBezTo>
                  <a:cubicBezTo>
                    <a:pt x="244" y="190"/>
                    <a:pt x="244" y="104"/>
                    <a:pt x="207" y="50"/>
                  </a:cubicBezTo>
                  <a:cubicBezTo>
                    <a:pt x="190" y="33"/>
                    <a:pt x="174" y="17"/>
                    <a:pt x="157" y="17"/>
                  </a:cubicBezTo>
                  <a:cubicBezTo>
                    <a:pt x="157"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166350" y="2526700"/>
              <a:ext cx="6000" cy="6525"/>
            </a:xfrm>
            <a:custGeom>
              <a:avLst/>
              <a:gdLst/>
              <a:ahLst/>
              <a:cxnLst/>
              <a:rect l="l" t="t" r="r" b="b"/>
              <a:pathLst>
                <a:path w="240" h="261" extrusionOk="0">
                  <a:moveTo>
                    <a:pt x="103" y="1"/>
                  </a:moveTo>
                  <a:cubicBezTo>
                    <a:pt x="70" y="1"/>
                    <a:pt x="50" y="38"/>
                    <a:pt x="33" y="54"/>
                  </a:cubicBezTo>
                  <a:cubicBezTo>
                    <a:pt x="17" y="87"/>
                    <a:pt x="0" y="120"/>
                    <a:pt x="17" y="158"/>
                  </a:cubicBezTo>
                  <a:cubicBezTo>
                    <a:pt x="17" y="190"/>
                    <a:pt x="33" y="223"/>
                    <a:pt x="50" y="244"/>
                  </a:cubicBezTo>
                  <a:cubicBezTo>
                    <a:pt x="70" y="261"/>
                    <a:pt x="103" y="261"/>
                    <a:pt x="136" y="261"/>
                  </a:cubicBezTo>
                  <a:cubicBezTo>
                    <a:pt x="190" y="244"/>
                    <a:pt x="239" y="190"/>
                    <a:pt x="223" y="104"/>
                  </a:cubicBezTo>
                  <a:cubicBezTo>
                    <a:pt x="223" y="71"/>
                    <a:pt x="206" y="54"/>
                    <a:pt x="190"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161600" y="2543925"/>
              <a:ext cx="6000" cy="6625"/>
            </a:xfrm>
            <a:custGeom>
              <a:avLst/>
              <a:gdLst/>
              <a:ahLst/>
              <a:cxnLst/>
              <a:rect l="l" t="t" r="r" b="b"/>
              <a:pathLst>
                <a:path w="240" h="265" extrusionOk="0">
                  <a:moveTo>
                    <a:pt x="104" y="0"/>
                  </a:moveTo>
                  <a:lnTo>
                    <a:pt x="87" y="17"/>
                  </a:lnTo>
                  <a:cubicBezTo>
                    <a:pt x="33" y="33"/>
                    <a:pt x="0" y="103"/>
                    <a:pt x="17" y="153"/>
                  </a:cubicBezTo>
                  <a:cubicBezTo>
                    <a:pt x="17" y="190"/>
                    <a:pt x="33" y="223"/>
                    <a:pt x="54" y="239"/>
                  </a:cubicBezTo>
                  <a:cubicBezTo>
                    <a:pt x="77" y="251"/>
                    <a:pt x="92" y="265"/>
                    <a:pt x="110" y="265"/>
                  </a:cubicBezTo>
                  <a:cubicBezTo>
                    <a:pt x="118" y="265"/>
                    <a:pt x="127" y="262"/>
                    <a:pt x="136" y="256"/>
                  </a:cubicBezTo>
                  <a:cubicBezTo>
                    <a:pt x="207" y="256"/>
                    <a:pt x="240" y="190"/>
                    <a:pt x="223" y="120"/>
                  </a:cubicBezTo>
                  <a:lnTo>
                    <a:pt x="223" y="87"/>
                  </a:lnTo>
                  <a:cubicBezTo>
                    <a:pt x="207" y="50"/>
                    <a:pt x="190" y="17"/>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158600" y="2511250"/>
              <a:ext cx="5600" cy="6675"/>
            </a:xfrm>
            <a:custGeom>
              <a:avLst/>
              <a:gdLst/>
              <a:ahLst/>
              <a:cxnLst/>
              <a:rect l="l" t="t" r="r" b="b"/>
              <a:pathLst>
                <a:path w="224" h="267" extrusionOk="0">
                  <a:moveTo>
                    <a:pt x="104" y="0"/>
                  </a:moveTo>
                  <a:cubicBezTo>
                    <a:pt x="34" y="17"/>
                    <a:pt x="1" y="87"/>
                    <a:pt x="1" y="157"/>
                  </a:cubicBezTo>
                  <a:cubicBezTo>
                    <a:pt x="17" y="190"/>
                    <a:pt x="17" y="223"/>
                    <a:pt x="50" y="244"/>
                  </a:cubicBezTo>
                  <a:cubicBezTo>
                    <a:pt x="65" y="255"/>
                    <a:pt x="86" y="267"/>
                    <a:pt x="108" y="267"/>
                  </a:cubicBezTo>
                  <a:cubicBezTo>
                    <a:pt x="118" y="267"/>
                    <a:pt x="127" y="265"/>
                    <a:pt x="137" y="260"/>
                  </a:cubicBezTo>
                  <a:cubicBezTo>
                    <a:pt x="153" y="260"/>
                    <a:pt x="191" y="244"/>
                    <a:pt x="207" y="207"/>
                  </a:cubicBezTo>
                  <a:cubicBezTo>
                    <a:pt x="224" y="190"/>
                    <a:pt x="224" y="157"/>
                    <a:pt x="224" y="120"/>
                  </a:cubicBezTo>
                  <a:cubicBezTo>
                    <a:pt x="224" y="87"/>
                    <a:pt x="207" y="54"/>
                    <a:pt x="174" y="38"/>
                  </a:cubicBezTo>
                  <a:cubicBezTo>
                    <a:pt x="174" y="17"/>
                    <a:pt x="174"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145325" y="2591125"/>
              <a:ext cx="6000" cy="6525"/>
            </a:xfrm>
            <a:custGeom>
              <a:avLst/>
              <a:gdLst/>
              <a:ahLst/>
              <a:cxnLst/>
              <a:rect l="l" t="t" r="r" b="b"/>
              <a:pathLst>
                <a:path w="240" h="261" extrusionOk="0">
                  <a:moveTo>
                    <a:pt x="103" y="1"/>
                  </a:moveTo>
                  <a:cubicBezTo>
                    <a:pt x="33" y="1"/>
                    <a:pt x="0" y="71"/>
                    <a:pt x="17" y="141"/>
                  </a:cubicBezTo>
                  <a:cubicBezTo>
                    <a:pt x="17" y="174"/>
                    <a:pt x="33" y="207"/>
                    <a:pt x="49" y="223"/>
                  </a:cubicBezTo>
                  <a:cubicBezTo>
                    <a:pt x="66" y="260"/>
                    <a:pt x="103" y="260"/>
                    <a:pt x="136" y="260"/>
                  </a:cubicBezTo>
                  <a:cubicBezTo>
                    <a:pt x="190" y="244"/>
                    <a:pt x="239" y="174"/>
                    <a:pt x="223" y="104"/>
                  </a:cubicBezTo>
                  <a:cubicBezTo>
                    <a:pt x="223" y="71"/>
                    <a:pt x="206" y="38"/>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144375" y="2638450"/>
              <a:ext cx="6125" cy="6400"/>
            </a:xfrm>
            <a:custGeom>
              <a:avLst/>
              <a:gdLst/>
              <a:ahLst/>
              <a:cxnLst/>
              <a:rect l="l" t="t" r="r" b="b"/>
              <a:pathLst>
                <a:path w="245" h="256" extrusionOk="0">
                  <a:moveTo>
                    <a:pt x="141" y="0"/>
                  </a:moveTo>
                  <a:cubicBezTo>
                    <a:pt x="104" y="0"/>
                    <a:pt x="71" y="0"/>
                    <a:pt x="55" y="33"/>
                  </a:cubicBezTo>
                  <a:cubicBezTo>
                    <a:pt x="1" y="66"/>
                    <a:pt x="1" y="153"/>
                    <a:pt x="38" y="206"/>
                  </a:cubicBezTo>
                  <a:cubicBezTo>
                    <a:pt x="55" y="239"/>
                    <a:pt x="87" y="256"/>
                    <a:pt x="104" y="256"/>
                  </a:cubicBezTo>
                  <a:cubicBezTo>
                    <a:pt x="141" y="256"/>
                    <a:pt x="174" y="256"/>
                    <a:pt x="191" y="223"/>
                  </a:cubicBezTo>
                  <a:cubicBezTo>
                    <a:pt x="207" y="206"/>
                    <a:pt x="228" y="169"/>
                    <a:pt x="228" y="136"/>
                  </a:cubicBezTo>
                  <a:cubicBezTo>
                    <a:pt x="244" y="103"/>
                    <a:pt x="228" y="66"/>
                    <a:pt x="207" y="50"/>
                  </a:cubicBezTo>
                  <a:cubicBezTo>
                    <a:pt x="191" y="33"/>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143150" y="2610925"/>
              <a:ext cx="6000" cy="6375"/>
            </a:xfrm>
            <a:custGeom>
              <a:avLst/>
              <a:gdLst/>
              <a:ahLst/>
              <a:cxnLst/>
              <a:rect l="l" t="t" r="r" b="b"/>
              <a:pathLst>
                <a:path w="240" h="255" extrusionOk="0">
                  <a:moveTo>
                    <a:pt x="120" y="0"/>
                  </a:moveTo>
                  <a:cubicBezTo>
                    <a:pt x="87" y="0"/>
                    <a:pt x="71" y="0"/>
                    <a:pt x="33" y="33"/>
                  </a:cubicBezTo>
                  <a:cubicBezTo>
                    <a:pt x="17" y="50"/>
                    <a:pt x="0" y="87"/>
                    <a:pt x="0" y="120"/>
                  </a:cubicBezTo>
                  <a:cubicBezTo>
                    <a:pt x="0" y="153"/>
                    <a:pt x="0" y="190"/>
                    <a:pt x="17" y="206"/>
                  </a:cubicBezTo>
                  <a:cubicBezTo>
                    <a:pt x="36" y="235"/>
                    <a:pt x="74" y="255"/>
                    <a:pt x="110" y="255"/>
                  </a:cubicBezTo>
                  <a:cubicBezTo>
                    <a:pt x="134" y="255"/>
                    <a:pt x="158" y="245"/>
                    <a:pt x="174" y="223"/>
                  </a:cubicBezTo>
                  <a:cubicBezTo>
                    <a:pt x="223" y="190"/>
                    <a:pt x="240" y="103"/>
                    <a:pt x="190" y="50"/>
                  </a:cubicBezTo>
                  <a:cubicBezTo>
                    <a:pt x="190"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167175" y="2573500"/>
              <a:ext cx="6100" cy="6525"/>
            </a:xfrm>
            <a:custGeom>
              <a:avLst/>
              <a:gdLst/>
              <a:ahLst/>
              <a:cxnLst/>
              <a:rect l="l" t="t" r="r" b="b"/>
              <a:pathLst>
                <a:path w="244" h="261" extrusionOk="0">
                  <a:moveTo>
                    <a:pt x="103" y="1"/>
                  </a:moveTo>
                  <a:cubicBezTo>
                    <a:pt x="37" y="21"/>
                    <a:pt x="0" y="87"/>
                    <a:pt x="17" y="157"/>
                  </a:cubicBezTo>
                  <a:cubicBezTo>
                    <a:pt x="17" y="190"/>
                    <a:pt x="37" y="207"/>
                    <a:pt x="54" y="244"/>
                  </a:cubicBezTo>
                  <a:cubicBezTo>
                    <a:pt x="87" y="260"/>
                    <a:pt x="103" y="260"/>
                    <a:pt x="140" y="260"/>
                  </a:cubicBezTo>
                  <a:cubicBezTo>
                    <a:pt x="190" y="244"/>
                    <a:pt x="243" y="174"/>
                    <a:pt x="223" y="104"/>
                  </a:cubicBezTo>
                  <a:cubicBezTo>
                    <a:pt x="223" y="71"/>
                    <a:pt x="206" y="54"/>
                    <a:pt x="190" y="21"/>
                  </a:cubicBezTo>
                  <a:cubicBezTo>
                    <a:pt x="173" y="21"/>
                    <a:pt x="173"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247975" y="2696375"/>
              <a:ext cx="5600" cy="6500"/>
            </a:xfrm>
            <a:custGeom>
              <a:avLst/>
              <a:gdLst/>
              <a:ahLst/>
              <a:cxnLst/>
              <a:rect l="l" t="t" r="r" b="b"/>
              <a:pathLst>
                <a:path w="224" h="260" extrusionOk="0">
                  <a:moveTo>
                    <a:pt x="83" y="0"/>
                  </a:moveTo>
                  <a:cubicBezTo>
                    <a:pt x="66" y="0"/>
                    <a:pt x="50" y="17"/>
                    <a:pt x="33" y="33"/>
                  </a:cubicBezTo>
                  <a:cubicBezTo>
                    <a:pt x="0" y="70"/>
                    <a:pt x="0" y="103"/>
                    <a:pt x="0" y="157"/>
                  </a:cubicBezTo>
                  <a:cubicBezTo>
                    <a:pt x="0" y="190"/>
                    <a:pt x="17" y="223"/>
                    <a:pt x="33" y="239"/>
                  </a:cubicBezTo>
                  <a:cubicBezTo>
                    <a:pt x="66" y="260"/>
                    <a:pt x="104" y="260"/>
                    <a:pt x="120" y="260"/>
                  </a:cubicBezTo>
                  <a:cubicBezTo>
                    <a:pt x="186" y="260"/>
                    <a:pt x="223" y="190"/>
                    <a:pt x="223" y="120"/>
                  </a:cubicBezTo>
                  <a:lnTo>
                    <a:pt x="223" y="103"/>
                  </a:lnTo>
                  <a:cubicBezTo>
                    <a:pt x="207" y="70"/>
                    <a:pt x="186" y="33"/>
                    <a:pt x="153" y="17"/>
                  </a:cubicBezTo>
                  <a:cubicBezTo>
                    <a:pt x="136" y="0"/>
                    <a:pt x="104"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180050" y="2693800"/>
              <a:ext cx="6100" cy="6500"/>
            </a:xfrm>
            <a:custGeom>
              <a:avLst/>
              <a:gdLst/>
              <a:ahLst/>
              <a:cxnLst/>
              <a:rect l="l" t="t" r="r" b="b"/>
              <a:pathLst>
                <a:path w="244" h="260" extrusionOk="0">
                  <a:moveTo>
                    <a:pt x="104" y="0"/>
                  </a:moveTo>
                  <a:cubicBezTo>
                    <a:pt x="54" y="0"/>
                    <a:pt x="0" y="70"/>
                    <a:pt x="17" y="136"/>
                  </a:cubicBezTo>
                  <a:cubicBezTo>
                    <a:pt x="17" y="173"/>
                    <a:pt x="38" y="206"/>
                    <a:pt x="54" y="223"/>
                  </a:cubicBezTo>
                  <a:cubicBezTo>
                    <a:pt x="87" y="260"/>
                    <a:pt x="120" y="260"/>
                    <a:pt x="141" y="260"/>
                  </a:cubicBezTo>
                  <a:cubicBezTo>
                    <a:pt x="207" y="239"/>
                    <a:pt x="244" y="173"/>
                    <a:pt x="244"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225600" y="2734200"/>
              <a:ext cx="6000" cy="6575"/>
            </a:xfrm>
            <a:custGeom>
              <a:avLst/>
              <a:gdLst/>
              <a:ahLst/>
              <a:cxnLst/>
              <a:rect l="l" t="t" r="r" b="b"/>
              <a:pathLst>
                <a:path w="240" h="263" extrusionOk="0">
                  <a:moveTo>
                    <a:pt x="104" y="0"/>
                  </a:moveTo>
                  <a:cubicBezTo>
                    <a:pt x="50" y="17"/>
                    <a:pt x="1" y="87"/>
                    <a:pt x="17" y="153"/>
                  </a:cubicBezTo>
                  <a:cubicBezTo>
                    <a:pt x="17" y="190"/>
                    <a:pt x="34" y="223"/>
                    <a:pt x="50" y="239"/>
                  </a:cubicBezTo>
                  <a:cubicBezTo>
                    <a:pt x="76" y="251"/>
                    <a:pt x="101" y="263"/>
                    <a:pt x="118" y="263"/>
                  </a:cubicBezTo>
                  <a:cubicBezTo>
                    <a:pt x="126" y="263"/>
                    <a:pt x="132" y="261"/>
                    <a:pt x="137" y="256"/>
                  </a:cubicBezTo>
                  <a:cubicBezTo>
                    <a:pt x="207" y="256"/>
                    <a:pt x="240" y="190"/>
                    <a:pt x="240" y="120"/>
                  </a:cubicBezTo>
                  <a:cubicBezTo>
                    <a:pt x="223" y="87"/>
                    <a:pt x="207" y="50"/>
                    <a:pt x="190" y="33"/>
                  </a:cubicBezTo>
                  <a:cubicBezTo>
                    <a:pt x="190" y="17"/>
                    <a:pt x="174" y="17"/>
                    <a:pt x="174"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147475" y="2793050"/>
              <a:ext cx="6000" cy="6400"/>
            </a:xfrm>
            <a:custGeom>
              <a:avLst/>
              <a:gdLst/>
              <a:ahLst/>
              <a:cxnLst/>
              <a:rect l="l" t="t" r="r" b="b"/>
              <a:pathLst>
                <a:path w="240" h="256" extrusionOk="0">
                  <a:moveTo>
                    <a:pt x="104" y="0"/>
                  </a:moveTo>
                  <a:cubicBezTo>
                    <a:pt x="50" y="17"/>
                    <a:pt x="1" y="66"/>
                    <a:pt x="17" y="153"/>
                  </a:cubicBezTo>
                  <a:cubicBezTo>
                    <a:pt x="17" y="186"/>
                    <a:pt x="34" y="207"/>
                    <a:pt x="50" y="223"/>
                  </a:cubicBezTo>
                  <a:cubicBezTo>
                    <a:pt x="83" y="256"/>
                    <a:pt x="104" y="256"/>
                    <a:pt x="137" y="256"/>
                  </a:cubicBezTo>
                  <a:cubicBezTo>
                    <a:pt x="207" y="240"/>
                    <a:pt x="240" y="169"/>
                    <a:pt x="223" y="103"/>
                  </a:cubicBezTo>
                  <a:cubicBezTo>
                    <a:pt x="223" y="66"/>
                    <a:pt x="207" y="33"/>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119950" y="2800250"/>
              <a:ext cx="6000" cy="6525"/>
            </a:xfrm>
            <a:custGeom>
              <a:avLst/>
              <a:gdLst/>
              <a:ahLst/>
              <a:cxnLst/>
              <a:rect l="l" t="t" r="r" b="b"/>
              <a:pathLst>
                <a:path w="240" h="261" extrusionOk="0">
                  <a:moveTo>
                    <a:pt x="104" y="1"/>
                  </a:moveTo>
                  <a:cubicBezTo>
                    <a:pt x="34" y="22"/>
                    <a:pt x="1" y="71"/>
                    <a:pt x="1" y="158"/>
                  </a:cubicBezTo>
                  <a:cubicBezTo>
                    <a:pt x="17" y="191"/>
                    <a:pt x="34" y="207"/>
                    <a:pt x="50" y="228"/>
                  </a:cubicBezTo>
                  <a:cubicBezTo>
                    <a:pt x="71" y="261"/>
                    <a:pt x="104" y="261"/>
                    <a:pt x="137" y="261"/>
                  </a:cubicBezTo>
                  <a:cubicBezTo>
                    <a:pt x="190" y="244"/>
                    <a:pt x="240" y="174"/>
                    <a:pt x="223" y="104"/>
                  </a:cubicBezTo>
                  <a:cubicBezTo>
                    <a:pt x="223" y="71"/>
                    <a:pt x="207" y="38"/>
                    <a:pt x="190" y="22"/>
                  </a:cubicBezTo>
                  <a:cubicBezTo>
                    <a:pt x="174" y="22"/>
                    <a:pt x="174"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105325" y="2801425"/>
              <a:ext cx="5575" cy="6600"/>
            </a:xfrm>
            <a:custGeom>
              <a:avLst/>
              <a:gdLst/>
              <a:ahLst/>
              <a:cxnLst/>
              <a:rect l="l" t="t" r="r" b="b"/>
              <a:pathLst>
                <a:path w="223" h="264" extrusionOk="0">
                  <a:moveTo>
                    <a:pt x="108" y="0"/>
                  </a:moveTo>
                  <a:cubicBezTo>
                    <a:pt x="105" y="0"/>
                    <a:pt x="103" y="2"/>
                    <a:pt x="103" y="8"/>
                  </a:cubicBezTo>
                  <a:cubicBezTo>
                    <a:pt x="37" y="8"/>
                    <a:pt x="0" y="78"/>
                    <a:pt x="0" y="144"/>
                  </a:cubicBezTo>
                  <a:cubicBezTo>
                    <a:pt x="0" y="197"/>
                    <a:pt x="37" y="214"/>
                    <a:pt x="54" y="247"/>
                  </a:cubicBezTo>
                  <a:cubicBezTo>
                    <a:pt x="87" y="247"/>
                    <a:pt x="103" y="263"/>
                    <a:pt x="141" y="263"/>
                  </a:cubicBezTo>
                  <a:cubicBezTo>
                    <a:pt x="157" y="247"/>
                    <a:pt x="190" y="230"/>
                    <a:pt x="206" y="214"/>
                  </a:cubicBezTo>
                  <a:cubicBezTo>
                    <a:pt x="223" y="181"/>
                    <a:pt x="223" y="144"/>
                    <a:pt x="223" y="111"/>
                  </a:cubicBezTo>
                  <a:cubicBezTo>
                    <a:pt x="223" y="78"/>
                    <a:pt x="206" y="41"/>
                    <a:pt x="173" y="24"/>
                  </a:cubicBezTo>
                  <a:lnTo>
                    <a:pt x="157" y="8"/>
                  </a:lnTo>
                  <a:lnTo>
                    <a:pt x="141" y="8"/>
                  </a:lnTo>
                  <a:cubicBezTo>
                    <a:pt x="127" y="8"/>
                    <a:pt x="11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258700" y="2634925"/>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1" y="256"/>
                    <a:pt x="83" y="267"/>
                    <a:pt x="101" y="267"/>
                  </a:cubicBezTo>
                  <a:cubicBezTo>
                    <a:pt x="108" y="267"/>
                    <a:pt x="115" y="265"/>
                    <a:pt x="120" y="261"/>
                  </a:cubicBezTo>
                  <a:cubicBezTo>
                    <a:pt x="190" y="261"/>
                    <a:pt x="223" y="191"/>
                    <a:pt x="223" y="120"/>
                  </a:cubicBezTo>
                  <a:cubicBezTo>
                    <a:pt x="223" y="87"/>
                    <a:pt x="206" y="54"/>
                    <a:pt x="169" y="38"/>
                  </a:cubicBezTo>
                  <a:cubicBezTo>
                    <a:pt x="169"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155200" y="2561850"/>
              <a:ext cx="6000" cy="6475"/>
            </a:xfrm>
            <a:custGeom>
              <a:avLst/>
              <a:gdLst/>
              <a:ahLst/>
              <a:cxnLst/>
              <a:rect l="l" t="t" r="r" b="b"/>
              <a:pathLst>
                <a:path w="240" h="259" extrusionOk="0">
                  <a:moveTo>
                    <a:pt x="127" y="1"/>
                  </a:moveTo>
                  <a:cubicBezTo>
                    <a:pt x="82" y="1"/>
                    <a:pt x="31" y="33"/>
                    <a:pt x="17" y="91"/>
                  </a:cubicBezTo>
                  <a:cubicBezTo>
                    <a:pt x="1" y="157"/>
                    <a:pt x="17" y="227"/>
                    <a:pt x="83" y="244"/>
                  </a:cubicBezTo>
                  <a:cubicBezTo>
                    <a:pt x="98" y="254"/>
                    <a:pt x="114" y="259"/>
                    <a:pt x="129" y="259"/>
                  </a:cubicBezTo>
                  <a:cubicBezTo>
                    <a:pt x="171" y="259"/>
                    <a:pt x="211" y="226"/>
                    <a:pt x="223" y="178"/>
                  </a:cubicBezTo>
                  <a:cubicBezTo>
                    <a:pt x="240" y="108"/>
                    <a:pt x="223"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241900" y="2682750"/>
              <a:ext cx="6100" cy="6500"/>
            </a:xfrm>
            <a:custGeom>
              <a:avLst/>
              <a:gdLst/>
              <a:ahLst/>
              <a:cxnLst/>
              <a:rect l="l" t="t" r="r" b="b"/>
              <a:pathLst>
                <a:path w="244" h="260" extrusionOk="0">
                  <a:moveTo>
                    <a:pt x="130" y="1"/>
                  </a:moveTo>
                  <a:cubicBezTo>
                    <a:pt x="121" y="1"/>
                    <a:pt x="111" y="5"/>
                    <a:pt x="103" y="13"/>
                  </a:cubicBezTo>
                  <a:cubicBezTo>
                    <a:pt x="70" y="13"/>
                    <a:pt x="54" y="30"/>
                    <a:pt x="37" y="63"/>
                  </a:cubicBezTo>
                  <a:cubicBezTo>
                    <a:pt x="17" y="83"/>
                    <a:pt x="0" y="116"/>
                    <a:pt x="0" y="149"/>
                  </a:cubicBezTo>
                  <a:cubicBezTo>
                    <a:pt x="17" y="186"/>
                    <a:pt x="37" y="219"/>
                    <a:pt x="54" y="236"/>
                  </a:cubicBezTo>
                  <a:cubicBezTo>
                    <a:pt x="65" y="248"/>
                    <a:pt x="85" y="259"/>
                    <a:pt x="109" y="259"/>
                  </a:cubicBezTo>
                  <a:cubicBezTo>
                    <a:pt x="119" y="259"/>
                    <a:pt x="129" y="257"/>
                    <a:pt x="140" y="252"/>
                  </a:cubicBezTo>
                  <a:cubicBezTo>
                    <a:pt x="190" y="252"/>
                    <a:pt x="243" y="186"/>
                    <a:pt x="223" y="116"/>
                  </a:cubicBezTo>
                  <a:cubicBezTo>
                    <a:pt x="223" y="83"/>
                    <a:pt x="206" y="46"/>
                    <a:pt x="190" y="30"/>
                  </a:cubicBezTo>
                  <a:cubicBezTo>
                    <a:pt x="173" y="13"/>
                    <a:pt x="173" y="13"/>
                    <a:pt x="157" y="13"/>
                  </a:cubicBezTo>
                  <a:cubicBezTo>
                    <a:pt x="149" y="5"/>
                    <a:pt x="139"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074400" y="2759550"/>
              <a:ext cx="6100" cy="6575"/>
            </a:xfrm>
            <a:custGeom>
              <a:avLst/>
              <a:gdLst/>
              <a:ahLst/>
              <a:cxnLst/>
              <a:rect l="l" t="t" r="r" b="b"/>
              <a:pathLst>
                <a:path w="244" h="263" extrusionOk="0">
                  <a:moveTo>
                    <a:pt x="104" y="0"/>
                  </a:moveTo>
                  <a:cubicBezTo>
                    <a:pt x="38" y="17"/>
                    <a:pt x="0" y="83"/>
                    <a:pt x="17" y="153"/>
                  </a:cubicBezTo>
                  <a:cubicBezTo>
                    <a:pt x="17" y="186"/>
                    <a:pt x="38" y="223"/>
                    <a:pt x="54" y="240"/>
                  </a:cubicBezTo>
                  <a:cubicBezTo>
                    <a:pt x="66" y="251"/>
                    <a:pt x="86" y="263"/>
                    <a:pt x="109" y="263"/>
                  </a:cubicBezTo>
                  <a:cubicBezTo>
                    <a:pt x="119" y="263"/>
                    <a:pt x="130" y="261"/>
                    <a:pt x="141" y="256"/>
                  </a:cubicBezTo>
                  <a:cubicBezTo>
                    <a:pt x="190"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172325" y="2726475"/>
              <a:ext cx="6500" cy="6575"/>
            </a:xfrm>
            <a:custGeom>
              <a:avLst/>
              <a:gdLst/>
              <a:ahLst/>
              <a:cxnLst/>
              <a:rect l="l" t="t" r="r" b="b"/>
              <a:pathLst>
                <a:path w="260" h="263" extrusionOk="0">
                  <a:moveTo>
                    <a:pt x="140" y="0"/>
                  </a:moveTo>
                  <a:cubicBezTo>
                    <a:pt x="120" y="0"/>
                    <a:pt x="87" y="16"/>
                    <a:pt x="54" y="33"/>
                  </a:cubicBezTo>
                  <a:cubicBezTo>
                    <a:pt x="17" y="87"/>
                    <a:pt x="0" y="153"/>
                    <a:pt x="54" y="223"/>
                  </a:cubicBezTo>
                  <a:cubicBezTo>
                    <a:pt x="70" y="239"/>
                    <a:pt x="87" y="256"/>
                    <a:pt x="120" y="256"/>
                  </a:cubicBezTo>
                  <a:cubicBezTo>
                    <a:pt x="131" y="260"/>
                    <a:pt x="140" y="262"/>
                    <a:pt x="148" y="262"/>
                  </a:cubicBezTo>
                  <a:cubicBezTo>
                    <a:pt x="168" y="262"/>
                    <a:pt x="183" y="251"/>
                    <a:pt x="206" y="239"/>
                  </a:cubicBezTo>
                  <a:cubicBezTo>
                    <a:pt x="243" y="190"/>
                    <a:pt x="260" y="103"/>
                    <a:pt x="223" y="49"/>
                  </a:cubicBezTo>
                  <a:cubicBezTo>
                    <a:pt x="206" y="33"/>
                    <a:pt x="190" y="16"/>
                    <a:pt x="173" y="16"/>
                  </a:cubicBezTo>
                  <a:cubicBezTo>
                    <a:pt x="157" y="16"/>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090275" y="2802850"/>
              <a:ext cx="5700" cy="6675"/>
            </a:xfrm>
            <a:custGeom>
              <a:avLst/>
              <a:gdLst/>
              <a:ahLst/>
              <a:cxnLst/>
              <a:rect l="l" t="t" r="r" b="b"/>
              <a:pathLst>
                <a:path w="228" h="267" extrusionOk="0">
                  <a:moveTo>
                    <a:pt x="87" y="0"/>
                  </a:moveTo>
                  <a:cubicBezTo>
                    <a:pt x="70" y="21"/>
                    <a:pt x="37" y="37"/>
                    <a:pt x="21" y="54"/>
                  </a:cubicBezTo>
                  <a:cubicBezTo>
                    <a:pt x="0" y="87"/>
                    <a:pt x="0" y="124"/>
                    <a:pt x="0" y="157"/>
                  </a:cubicBezTo>
                  <a:cubicBezTo>
                    <a:pt x="0" y="190"/>
                    <a:pt x="21" y="227"/>
                    <a:pt x="54" y="243"/>
                  </a:cubicBezTo>
                  <a:cubicBezTo>
                    <a:pt x="66" y="255"/>
                    <a:pt x="86" y="267"/>
                    <a:pt x="104" y="267"/>
                  </a:cubicBezTo>
                  <a:cubicBezTo>
                    <a:pt x="111" y="267"/>
                    <a:pt x="118" y="265"/>
                    <a:pt x="124" y="260"/>
                  </a:cubicBezTo>
                  <a:cubicBezTo>
                    <a:pt x="190" y="260"/>
                    <a:pt x="227" y="190"/>
                    <a:pt x="227" y="124"/>
                  </a:cubicBezTo>
                  <a:cubicBezTo>
                    <a:pt x="227" y="87"/>
                    <a:pt x="207" y="54"/>
                    <a:pt x="174" y="37"/>
                  </a:cubicBezTo>
                  <a:cubicBezTo>
                    <a:pt x="174" y="21"/>
                    <a:pt x="157" y="21"/>
                    <a:pt x="157" y="21"/>
                  </a:cubicBezTo>
                  <a:cubicBezTo>
                    <a:pt x="141"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172725" y="2679925"/>
              <a:ext cx="6100" cy="6475"/>
            </a:xfrm>
            <a:custGeom>
              <a:avLst/>
              <a:gdLst/>
              <a:ahLst/>
              <a:cxnLst/>
              <a:rect l="l" t="t" r="r" b="b"/>
              <a:pathLst>
                <a:path w="244" h="259" extrusionOk="0">
                  <a:moveTo>
                    <a:pt x="118" y="1"/>
                  </a:moveTo>
                  <a:cubicBezTo>
                    <a:pt x="75" y="1"/>
                    <a:pt x="34" y="22"/>
                    <a:pt x="21" y="73"/>
                  </a:cubicBezTo>
                  <a:cubicBezTo>
                    <a:pt x="1" y="143"/>
                    <a:pt x="21" y="229"/>
                    <a:pt x="87" y="246"/>
                  </a:cubicBezTo>
                  <a:cubicBezTo>
                    <a:pt x="102" y="255"/>
                    <a:pt x="117" y="259"/>
                    <a:pt x="132" y="259"/>
                  </a:cubicBezTo>
                  <a:cubicBezTo>
                    <a:pt x="173" y="259"/>
                    <a:pt x="212" y="227"/>
                    <a:pt x="227" y="176"/>
                  </a:cubicBezTo>
                  <a:cubicBezTo>
                    <a:pt x="244" y="110"/>
                    <a:pt x="227" y="40"/>
                    <a:pt x="157" y="7"/>
                  </a:cubicBezTo>
                  <a:cubicBezTo>
                    <a:pt x="145" y="3"/>
                    <a:pt x="131"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240250" y="2606825"/>
              <a:ext cx="6000" cy="6700"/>
            </a:xfrm>
            <a:custGeom>
              <a:avLst/>
              <a:gdLst/>
              <a:ahLst/>
              <a:cxnLst/>
              <a:rect l="l" t="t" r="r" b="b"/>
              <a:pathLst>
                <a:path w="240" h="268" extrusionOk="0">
                  <a:moveTo>
                    <a:pt x="120" y="0"/>
                  </a:moveTo>
                  <a:cubicBezTo>
                    <a:pt x="114" y="0"/>
                    <a:pt x="109" y="2"/>
                    <a:pt x="103" y="8"/>
                  </a:cubicBezTo>
                  <a:cubicBezTo>
                    <a:pt x="50" y="8"/>
                    <a:pt x="0" y="78"/>
                    <a:pt x="17" y="148"/>
                  </a:cubicBezTo>
                  <a:cubicBezTo>
                    <a:pt x="17" y="181"/>
                    <a:pt x="33" y="214"/>
                    <a:pt x="50" y="234"/>
                  </a:cubicBezTo>
                  <a:cubicBezTo>
                    <a:pt x="83" y="251"/>
                    <a:pt x="103" y="267"/>
                    <a:pt x="136" y="267"/>
                  </a:cubicBezTo>
                  <a:cubicBezTo>
                    <a:pt x="206" y="251"/>
                    <a:pt x="239" y="181"/>
                    <a:pt x="239" y="111"/>
                  </a:cubicBezTo>
                  <a:cubicBezTo>
                    <a:pt x="223" y="78"/>
                    <a:pt x="206" y="45"/>
                    <a:pt x="186"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172725" y="2710600"/>
              <a:ext cx="6100" cy="6400"/>
            </a:xfrm>
            <a:custGeom>
              <a:avLst/>
              <a:gdLst/>
              <a:ahLst/>
              <a:cxnLst/>
              <a:rect l="l" t="t" r="r" b="b"/>
              <a:pathLst>
                <a:path w="244" h="256" extrusionOk="0">
                  <a:moveTo>
                    <a:pt x="104" y="0"/>
                  </a:moveTo>
                  <a:cubicBezTo>
                    <a:pt x="54" y="0"/>
                    <a:pt x="1" y="66"/>
                    <a:pt x="21" y="136"/>
                  </a:cubicBezTo>
                  <a:cubicBezTo>
                    <a:pt x="21" y="169"/>
                    <a:pt x="38" y="206"/>
                    <a:pt x="54" y="223"/>
                  </a:cubicBezTo>
                  <a:cubicBezTo>
                    <a:pt x="87" y="256"/>
                    <a:pt x="124" y="256"/>
                    <a:pt x="141" y="256"/>
                  </a:cubicBezTo>
                  <a:cubicBezTo>
                    <a:pt x="207" y="239"/>
                    <a:pt x="244" y="169"/>
                    <a:pt x="244" y="103"/>
                  </a:cubicBezTo>
                  <a:cubicBezTo>
                    <a:pt x="227" y="66"/>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243650" y="2636275"/>
              <a:ext cx="6000" cy="6425"/>
            </a:xfrm>
            <a:custGeom>
              <a:avLst/>
              <a:gdLst/>
              <a:ahLst/>
              <a:cxnLst/>
              <a:rect l="l" t="t" r="r" b="b"/>
              <a:pathLst>
                <a:path w="240" h="257" extrusionOk="0">
                  <a:moveTo>
                    <a:pt x="103" y="0"/>
                  </a:moveTo>
                  <a:cubicBezTo>
                    <a:pt x="50" y="17"/>
                    <a:pt x="0" y="66"/>
                    <a:pt x="17" y="153"/>
                  </a:cubicBezTo>
                  <a:cubicBezTo>
                    <a:pt x="17" y="190"/>
                    <a:pt x="33" y="223"/>
                    <a:pt x="70" y="240"/>
                  </a:cubicBezTo>
                  <a:cubicBezTo>
                    <a:pt x="87" y="256"/>
                    <a:pt x="120" y="256"/>
                    <a:pt x="136" y="256"/>
                  </a:cubicBezTo>
                  <a:cubicBezTo>
                    <a:pt x="173" y="256"/>
                    <a:pt x="190" y="240"/>
                    <a:pt x="206" y="207"/>
                  </a:cubicBezTo>
                  <a:cubicBezTo>
                    <a:pt x="223" y="170"/>
                    <a:pt x="239" y="137"/>
                    <a:pt x="223" y="104"/>
                  </a:cubicBezTo>
                  <a:cubicBezTo>
                    <a:pt x="223" y="66"/>
                    <a:pt x="206" y="50"/>
                    <a:pt x="190" y="17"/>
                  </a:cubicBezTo>
                  <a:cubicBezTo>
                    <a:pt x="173" y="17"/>
                    <a:pt x="17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168925" y="2649575"/>
              <a:ext cx="6000" cy="6400"/>
            </a:xfrm>
            <a:custGeom>
              <a:avLst/>
              <a:gdLst/>
              <a:ahLst/>
              <a:cxnLst/>
              <a:rect l="l" t="t" r="r" b="b"/>
              <a:pathLst>
                <a:path w="240" h="256" extrusionOk="0">
                  <a:moveTo>
                    <a:pt x="103" y="0"/>
                  </a:moveTo>
                  <a:cubicBezTo>
                    <a:pt x="70" y="0"/>
                    <a:pt x="33" y="17"/>
                    <a:pt x="17" y="50"/>
                  </a:cubicBezTo>
                  <a:cubicBezTo>
                    <a:pt x="0" y="87"/>
                    <a:pt x="0" y="120"/>
                    <a:pt x="0" y="153"/>
                  </a:cubicBezTo>
                  <a:cubicBezTo>
                    <a:pt x="17" y="190"/>
                    <a:pt x="17" y="206"/>
                    <a:pt x="50" y="223"/>
                  </a:cubicBezTo>
                  <a:cubicBezTo>
                    <a:pt x="70" y="256"/>
                    <a:pt x="103" y="256"/>
                    <a:pt x="136" y="256"/>
                  </a:cubicBezTo>
                  <a:cubicBezTo>
                    <a:pt x="190" y="239"/>
                    <a:pt x="239" y="173"/>
                    <a:pt x="223" y="103"/>
                  </a:cubicBezTo>
                  <a:cubicBezTo>
                    <a:pt x="223" y="70"/>
                    <a:pt x="206" y="33"/>
                    <a:pt x="173"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5265075" y="2649575"/>
              <a:ext cx="1775" cy="6000"/>
            </a:xfrm>
            <a:custGeom>
              <a:avLst/>
              <a:gdLst/>
              <a:ahLst/>
              <a:cxnLst/>
              <a:rect l="l" t="t" r="r" b="b"/>
              <a:pathLst>
                <a:path w="71" h="240" extrusionOk="0">
                  <a:moveTo>
                    <a:pt x="71" y="0"/>
                  </a:moveTo>
                  <a:cubicBezTo>
                    <a:pt x="17" y="33"/>
                    <a:pt x="1" y="87"/>
                    <a:pt x="1" y="153"/>
                  </a:cubicBezTo>
                  <a:cubicBezTo>
                    <a:pt x="1" y="190"/>
                    <a:pt x="38" y="223"/>
                    <a:pt x="54" y="239"/>
                  </a:cubicBezTo>
                  <a:cubicBezTo>
                    <a:pt x="71" y="173"/>
                    <a:pt x="71" y="87"/>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5201600" y="2550300"/>
              <a:ext cx="6000" cy="6525"/>
            </a:xfrm>
            <a:custGeom>
              <a:avLst/>
              <a:gdLst/>
              <a:ahLst/>
              <a:cxnLst/>
              <a:rect l="l" t="t" r="r" b="b"/>
              <a:pathLst>
                <a:path w="240" h="261" extrusionOk="0">
                  <a:moveTo>
                    <a:pt x="103" y="1"/>
                  </a:moveTo>
                  <a:cubicBezTo>
                    <a:pt x="66" y="1"/>
                    <a:pt x="50" y="22"/>
                    <a:pt x="33" y="55"/>
                  </a:cubicBezTo>
                  <a:cubicBezTo>
                    <a:pt x="17" y="71"/>
                    <a:pt x="0" y="104"/>
                    <a:pt x="17" y="141"/>
                  </a:cubicBezTo>
                  <a:cubicBezTo>
                    <a:pt x="17" y="174"/>
                    <a:pt x="33" y="207"/>
                    <a:pt x="50" y="228"/>
                  </a:cubicBezTo>
                  <a:cubicBezTo>
                    <a:pt x="66" y="261"/>
                    <a:pt x="103" y="261"/>
                    <a:pt x="136" y="261"/>
                  </a:cubicBezTo>
                  <a:cubicBezTo>
                    <a:pt x="186" y="244"/>
                    <a:pt x="239" y="174"/>
                    <a:pt x="223" y="104"/>
                  </a:cubicBezTo>
                  <a:cubicBezTo>
                    <a:pt x="223" y="71"/>
                    <a:pt x="206" y="38"/>
                    <a:pt x="186" y="22"/>
                  </a:cubicBezTo>
                  <a:cubicBezTo>
                    <a:pt x="169" y="22"/>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5187375" y="2551550"/>
              <a:ext cx="6000" cy="6375"/>
            </a:xfrm>
            <a:custGeom>
              <a:avLst/>
              <a:gdLst/>
              <a:ahLst/>
              <a:cxnLst/>
              <a:rect l="l" t="t" r="r" b="b"/>
              <a:pathLst>
                <a:path w="240" h="255" extrusionOk="0">
                  <a:moveTo>
                    <a:pt x="121" y="0"/>
                  </a:moveTo>
                  <a:cubicBezTo>
                    <a:pt x="64" y="0"/>
                    <a:pt x="14" y="33"/>
                    <a:pt x="0" y="91"/>
                  </a:cubicBezTo>
                  <a:lnTo>
                    <a:pt x="0" y="141"/>
                  </a:lnTo>
                  <a:cubicBezTo>
                    <a:pt x="0" y="194"/>
                    <a:pt x="33" y="227"/>
                    <a:pt x="70" y="244"/>
                  </a:cubicBezTo>
                  <a:cubicBezTo>
                    <a:pt x="84" y="251"/>
                    <a:pt x="101" y="255"/>
                    <a:pt x="118" y="255"/>
                  </a:cubicBezTo>
                  <a:cubicBezTo>
                    <a:pt x="141" y="255"/>
                    <a:pt x="164" y="247"/>
                    <a:pt x="173" y="227"/>
                  </a:cubicBezTo>
                  <a:cubicBezTo>
                    <a:pt x="190" y="211"/>
                    <a:pt x="206" y="194"/>
                    <a:pt x="206" y="178"/>
                  </a:cubicBezTo>
                  <a:cubicBezTo>
                    <a:pt x="239" y="108"/>
                    <a:pt x="206" y="38"/>
                    <a:pt x="157" y="5"/>
                  </a:cubicBezTo>
                  <a:cubicBezTo>
                    <a:pt x="145" y="2"/>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5190350" y="2537750"/>
              <a:ext cx="6100" cy="6600"/>
            </a:xfrm>
            <a:custGeom>
              <a:avLst/>
              <a:gdLst/>
              <a:ahLst/>
              <a:cxnLst/>
              <a:rect l="l" t="t" r="r" b="b"/>
              <a:pathLst>
                <a:path w="244" h="264" extrusionOk="0">
                  <a:moveTo>
                    <a:pt x="116" y="1"/>
                  </a:moveTo>
                  <a:cubicBezTo>
                    <a:pt x="74" y="1"/>
                    <a:pt x="33" y="25"/>
                    <a:pt x="17" y="74"/>
                  </a:cubicBezTo>
                  <a:cubicBezTo>
                    <a:pt x="1" y="144"/>
                    <a:pt x="17" y="231"/>
                    <a:pt x="87" y="247"/>
                  </a:cubicBezTo>
                  <a:cubicBezTo>
                    <a:pt x="87" y="264"/>
                    <a:pt x="104" y="264"/>
                    <a:pt x="120" y="264"/>
                  </a:cubicBezTo>
                  <a:cubicBezTo>
                    <a:pt x="174" y="247"/>
                    <a:pt x="207" y="231"/>
                    <a:pt x="223" y="177"/>
                  </a:cubicBezTo>
                  <a:cubicBezTo>
                    <a:pt x="244" y="128"/>
                    <a:pt x="223" y="74"/>
                    <a:pt x="207" y="41"/>
                  </a:cubicBezTo>
                  <a:cubicBezTo>
                    <a:pt x="190" y="25"/>
                    <a:pt x="174" y="8"/>
                    <a:pt x="157" y="8"/>
                  </a:cubicBezTo>
                  <a:cubicBezTo>
                    <a:pt x="144" y="3"/>
                    <a:pt x="130"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
            <p:cNvSpPr/>
            <p:nvPr/>
          </p:nvSpPr>
          <p:spPr>
            <a:xfrm>
              <a:off x="5155625" y="2604425"/>
              <a:ext cx="6000" cy="6525"/>
            </a:xfrm>
            <a:custGeom>
              <a:avLst/>
              <a:gdLst/>
              <a:ahLst/>
              <a:cxnLst/>
              <a:rect l="l" t="t" r="r" b="b"/>
              <a:pathLst>
                <a:path w="240" h="261" extrusionOk="0">
                  <a:moveTo>
                    <a:pt x="103" y="0"/>
                  </a:moveTo>
                  <a:cubicBezTo>
                    <a:pt x="66" y="0"/>
                    <a:pt x="50" y="21"/>
                    <a:pt x="33" y="54"/>
                  </a:cubicBezTo>
                  <a:cubicBezTo>
                    <a:pt x="17" y="87"/>
                    <a:pt x="0" y="124"/>
                    <a:pt x="0" y="157"/>
                  </a:cubicBezTo>
                  <a:cubicBezTo>
                    <a:pt x="17" y="190"/>
                    <a:pt x="33" y="227"/>
                    <a:pt x="50" y="244"/>
                  </a:cubicBezTo>
                  <a:cubicBezTo>
                    <a:pt x="66" y="260"/>
                    <a:pt x="103" y="260"/>
                    <a:pt x="136" y="260"/>
                  </a:cubicBezTo>
                  <a:cubicBezTo>
                    <a:pt x="190" y="244"/>
                    <a:pt x="239" y="190"/>
                    <a:pt x="223" y="104"/>
                  </a:cubicBezTo>
                  <a:cubicBezTo>
                    <a:pt x="223" y="71"/>
                    <a:pt x="206" y="54"/>
                    <a:pt x="190" y="21"/>
                  </a:cubicBezTo>
                  <a:lnTo>
                    <a:pt x="153" y="21"/>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
            <p:cNvSpPr/>
            <p:nvPr/>
          </p:nvSpPr>
          <p:spPr>
            <a:xfrm>
              <a:off x="5190350" y="2631525"/>
              <a:ext cx="5600" cy="6650"/>
            </a:xfrm>
            <a:custGeom>
              <a:avLst/>
              <a:gdLst/>
              <a:ahLst/>
              <a:cxnLst/>
              <a:rect l="l" t="t" r="r" b="b"/>
              <a:pathLst>
                <a:path w="224" h="266" extrusionOk="0">
                  <a:moveTo>
                    <a:pt x="104" y="1"/>
                  </a:moveTo>
                  <a:cubicBezTo>
                    <a:pt x="38" y="17"/>
                    <a:pt x="1" y="87"/>
                    <a:pt x="1" y="153"/>
                  </a:cubicBezTo>
                  <a:cubicBezTo>
                    <a:pt x="17" y="190"/>
                    <a:pt x="38" y="223"/>
                    <a:pt x="54" y="240"/>
                  </a:cubicBezTo>
                  <a:cubicBezTo>
                    <a:pt x="66" y="252"/>
                    <a:pt x="86" y="265"/>
                    <a:pt x="109" y="265"/>
                  </a:cubicBezTo>
                  <a:cubicBezTo>
                    <a:pt x="119" y="265"/>
                    <a:pt x="130" y="263"/>
                    <a:pt x="141" y="256"/>
                  </a:cubicBezTo>
                  <a:cubicBezTo>
                    <a:pt x="157" y="256"/>
                    <a:pt x="190" y="240"/>
                    <a:pt x="207" y="207"/>
                  </a:cubicBezTo>
                  <a:cubicBezTo>
                    <a:pt x="223" y="190"/>
                    <a:pt x="223" y="153"/>
                    <a:pt x="223" y="120"/>
                  </a:cubicBezTo>
                  <a:cubicBezTo>
                    <a:pt x="223" y="87"/>
                    <a:pt x="207" y="50"/>
                    <a:pt x="190" y="34"/>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188200" y="2505275"/>
              <a:ext cx="6100" cy="6400"/>
            </a:xfrm>
            <a:custGeom>
              <a:avLst/>
              <a:gdLst/>
              <a:ahLst/>
              <a:cxnLst/>
              <a:rect l="l" t="t" r="r" b="b"/>
              <a:pathLst>
                <a:path w="244" h="256" extrusionOk="0">
                  <a:moveTo>
                    <a:pt x="103" y="0"/>
                  </a:moveTo>
                  <a:cubicBezTo>
                    <a:pt x="70" y="0"/>
                    <a:pt x="54" y="17"/>
                    <a:pt x="37" y="50"/>
                  </a:cubicBezTo>
                  <a:cubicBezTo>
                    <a:pt x="21" y="87"/>
                    <a:pt x="0" y="120"/>
                    <a:pt x="21" y="153"/>
                  </a:cubicBezTo>
                  <a:cubicBezTo>
                    <a:pt x="21" y="190"/>
                    <a:pt x="37" y="206"/>
                    <a:pt x="54" y="239"/>
                  </a:cubicBezTo>
                  <a:cubicBezTo>
                    <a:pt x="87" y="256"/>
                    <a:pt x="103" y="256"/>
                    <a:pt x="140" y="256"/>
                  </a:cubicBezTo>
                  <a:cubicBezTo>
                    <a:pt x="206" y="239"/>
                    <a:pt x="243" y="173"/>
                    <a:pt x="227" y="103"/>
                  </a:cubicBezTo>
                  <a:cubicBezTo>
                    <a:pt x="227" y="70"/>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195925" y="2520225"/>
              <a:ext cx="6100" cy="6500"/>
            </a:xfrm>
            <a:custGeom>
              <a:avLst/>
              <a:gdLst/>
              <a:ahLst/>
              <a:cxnLst/>
              <a:rect l="l" t="t" r="r" b="b"/>
              <a:pathLst>
                <a:path w="244" h="260" extrusionOk="0">
                  <a:moveTo>
                    <a:pt x="129" y="0"/>
                  </a:moveTo>
                  <a:cubicBezTo>
                    <a:pt x="82" y="0"/>
                    <a:pt x="35" y="33"/>
                    <a:pt x="21" y="91"/>
                  </a:cubicBezTo>
                  <a:cubicBezTo>
                    <a:pt x="0" y="157"/>
                    <a:pt x="21" y="227"/>
                    <a:pt x="87" y="243"/>
                  </a:cubicBezTo>
                  <a:cubicBezTo>
                    <a:pt x="103" y="260"/>
                    <a:pt x="124" y="260"/>
                    <a:pt x="141" y="260"/>
                  </a:cubicBezTo>
                  <a:cubicBezTo>
                    <a:pt x="174" y="260"/>
                    <a:pt x="207" y="227"/>
                    <a:pt x="227" y="173"/>
                  </a:cubicBezTo>
                  <a:cubicBezTo>
                    <a:pt x="244" y="124"/>
                    <a:pt x="227" y="70"/>
                    <a:pt x="207" y="37"/>
                  </a:cubicBezTo>
                  <a:cubicBezTo>
                    <a:pt x="190" y="37"/>
                    <a:pt x="174" y="2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205400" y="2580500"/>
              <a:ext cx="6000" cy="6750"/>
            </a:xfrm>
            <a:custGeom>
              <a:avLst/>
              <a:gdLst/>
              <a:ahLst/>
              <a:cxnLst/>
              <a:rect l="l" t="t" r="r" b="b"/>
              <a:pathLst>
                <a:path w="240" h="270" extrusionOk="0">
                  <a:moveTo>
                    <a:pt x="119" y="0"/>
                  </a:moveTo>
                  <a:cubicBezTo>
                    <a:pt x="70" y="0"/>
                    <a:pt x="29" y="32"/>
                    <a:pt x="17" y="83"/>
                  </a:cubicBezTo>
                  <a:cubicBezTo>
                    <a:pt x="1" y="154"/>
                    <a:pt x="34" y="236"/>
                    <a:pt x="87" y="257"/>
                  </a:cubicBezTo>
                  <a:cubicBezTo>
                    <a:pt x="100" y="265"/>
                    <a:pt x="115" y="269"/>
                    <a:pt x="130" y="269"/>
                  </a:cubicBezTo>
                  <a:cubicBezTo>
                    <a:pt x="170" y="269"/>
                    <a:pt x="211" y="238"/>
                    <a:pt x="223" y="187"/>
                  </a:cubicBezTo>
                  <a:cubicBezTo>
                    <a:pt x="240" y="116"/>
                    <a:pt x="223" y="30"/>
                    <a:pt x="174" y="13"/>
                  </a:cubicBezTo>
                  <a:cubicBezTo>
                    <a:pt x="155" y="5"/>
                    <a:pt x="13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191700" y="2616075"/>
              <a:ext cx="6000" cy="6525"/>
            </a:xfrm>
            <a:custGeom>
              <a:avLst/>
              <a:gdLst/>
              <a:ahLst/>
              <a:cxnLst/>
              <a:rect l="l" t="t" r="r" b="b"/>
              <a:pathLst>
                <a:path w="240" h="261" extrusionOk="0">
                  <a:moveTo>
                    <a:pt x="103" y="0"/>
                  </a:moveTo>
                  <a:cubicBezTo>
                    <a:pt x="50" y="17"/>
                    <a:pt x="0" y="87"/>
                    <a:pt x="17" y="153"/>
                  </a:cubicBezTo>
                  <a:cubicBezTo>
                    <a:pt x="31" y="213"/>
                    <a:pt x="72" y="260"/>
                    <a:pt x="114" y="260"/>
                  </a:cubicBezTo>
                  <a:cubicBezTo>
                    <a:pt x="122" y="260"/>
                    <a:pt x="129" y="259"/>
                    <a:pt x="136" y="256"/>
                  </a:cubicBezTo>
                  <a:cubicBezTo>
                    <a:pt x="169" y="256"/>
                    <a:pt x="206" y="240"/>
                    <a:pt x="223" y="207"/>
                  </a:cubicBezTo>
                  <a:cubicBezTo>
                    <a:pt x="239" y="190"/>
                    <a:pt x="239" y="153"/>
                    <a:pt x="239" y="120"/>
                  </a:cubicBezTo>
                  <a:cubicBezTo>
                    <a:pt x="223" y="87"/>
                    <a:pt x="223"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189950" y="2581600"/>
              <a:ext cx="6500" cy="6475"/>
            </a:xfrm>
            <a:custGeom>
              <a:avLst/>
              <a:gdLst/>
              <a:ahLst/>
              <a:cxnLst/>
              <a:rect l="l" t="t" r="r" b="b"/>
              <a:pathLst>
                <a:path w="260" h="259" extrusionOk="0">
                  <a:moveTo>
                    <a:pt x="141" y="1"/>
                  </a:moveTo>
                  <a:cubicBezTo>
                    <a:pt x="96" y="1"/>
                    <a:pt x="50" y="33"/>
                    <a:pt x="33" y="72"/>
                  </a:cubicBezTo>
                  <a:cubicBezTo>
                    <a:pt x="0" y="143"/>
                    <a:pt x="33" y="229"/>
                    <a:pt x="87" y="246"/>
                  </a:cubicBezTo>
                  <a:cubicBezTo>
                    <a:pt x="105" y="254"/>
                    <a:pt x="123" y="258"/>
                    <a:pt x="138" y="258"/>
                  </a:cubicBezTo>
                  <a:cubicBezTo>
                    <a:pt x="182" y="258"/>
                    <a:pt x="215" y="227"/>
                    <a:pt x="239" y="175"/>
                  </a:cubicBezTo>
                  <a:cubicBezTo>
                    <a:pt x="260" y="110"/>
                    <a:pt x="223" y="39"/>
                    <a:pt x="173" y="6"/>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206750" y="2659475"/>
              <a:ext cx="6000" cy="6400"/>
            </a:xfrm>
            <a:custGeom>
              <a:avLst/>
              <a:gdLst/>
              <a:ahLst/>
              <a:cxnLst/>
              <a:rect l="l" t="t" r="r" b="b"/>
              <a:pathLst>
                <a:path w="240" h="256" extrusionOk="0">
                  <a:moveTo>
                    <a:pt x="103" y="0"/>
                  </a:moveTo>
                  <a:cubicBezTo>
                    <a:pt x="66" y="0"/>
                    <a:pt x="50" y="17"/>
                    <a:pt x="33" y="50"/>
                  </a:cubicBezTo>
                  <a:cubicBezTo>
                    <a:pt x="17" y="87"/>
                    <a:pt x="0" y="120"/>
                    <a:pt x="0" y="153"/>
                  </a:cubicBezTo>
                  <a:cubicBezTo>
                    <a:pt x="17" y="190"/>
                    <a:pt x="33" y="206"/>
                    <a:pt x="50" y="239"/>
                  </a:cubicBezTo>
                  <a:cubicBezTo>
                    <a:pt x="66" y="256"/>
                    <a:pt x="103" y="256"/>
                    <a:pt x="136" y="256"/>
                  </a:cubicBezTo>
                  <a:cubicBezTo>
                    <a:pt x="186" y="239"/>
                    <a:pt x="239" y="169"/>
                    <a:pt x="223" y="103"/>
                  </a:cubicBezTo>
                  <a:cubicBezTo>
                    <a:pt x="223" y="66"/>
                    <a:pt x="206" y="33"/>
                    <a:pt x="186"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210150" y="2519700"/>
              <a:ext cx="6000" cy="6625"/>
            </a:xfrm>
            <a:custGeom>
              <a:avLst/>
              <a:gdLst/>
              <a:ahLst/>
              <a:cxnLst/>
              <a:rect l="l" t="t" r="r" b="b"/>
              <a:pathLst>
                <a:path w="240" h="265" extrusionOk="0">
                  <a:moveTo>
                    <a:pt x="107" y="0"/>
                  </a:moveTo>
                  <a:cubicBezTo>
                    <a:pt x="85" y="0"/>
                    <a:pt x="64" y="14"/>
                    <a:pt x="50" y="25"/>
                  </a:cubicBezTo>
                  <a:cubicBezTo>
                    <a:pt x="33" y="42"/>
                    <a:pt x="17" y="75"/>
                    <a:pt x="17" y="112"/>
                  </a:cubicBezTo>
                  <a:cubicBezTo>
                    <a:pt x="0" y="145"/>
                    <a:pt x="17" y="178"/>
                    <a:pt x="33" y="215"/>
                  </a:cubicBezTo>
                  <a:cubicBezTo>
                    <a:pt x="50" y="231"/>
                    <a:pt x="87" y="248"/>
                    <a:pt x="103" y="264"/>
                  </a:cubicBezTo>
                  <a:cubicBezTo>
                    <a:pt x="136" y="264"/>
                    <a:pt x="173" y="248"/>
                    <a:pt x="190" y="231"/>
                  </a:cubicBezTo>
                  <a:cubicBezTo>
                    <a:pt x="239" y="178"/>
                    <a:pt x="239" y="112"/>
                    <a:pt x="206" y="42"/>
                  </a:cubicBezTo>
                  <a:cubicBezTo>
                    <a:pt x="190" y="25"/>
                    <a:pt x="173" y="9"/>
                    <a:pt x="153" y="9"/>
                  </a:cubicBezTo>
                  <a:lnTo>
                    <a:pt x="136" y="9"/>
                  </a:lnTo>
                  <a:cubicBezTo>
                    <a:pt x="127" y="3"/>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207575" y="2563700"/>
              <a:ext cx="5575" cy="6600"/>
            </a:xfrm>
            <a:custGeom>
              <a:avLst/>
              <a:gdLst/>
              <a:ahLst/>
              <a:cxnLst/>
              <a:rect l="l" t="t" r="r" b="b"/>
              <a:pathLst>
                <a:path w="223" h="264" extrusionOk="0">
                  <a:moveTo>
                    <a:pt x="87" y="1"/>
                  </a:moveTo>
                  <a:cubicBezTo>
                    <a:pt x="70" y="17"/>
                    <a:pt x="50" y="17"/>
                    <a:pt x="33" y="34"/>
                  </a:cubicBezTo>
                  <a:cubicBezTo>
                    <a:pt x="0" y="67"/>
                    <a:pt x="0" y="121"/>
                    <a:pt x="0" y="153"/>
                  </a:cubicBezTo>
                  <a:cubicBezTo>
                    <a:pt x="0" y="186"/>
                    <a:pt x="17" y="224"/>
                    <a:pt x="50" y="240"/>
                  </a:cubicBezTo>
                  <a:cubicBezTo>
                    <a:pt x="64" y="252"/>
                    <a:pt x="85" y="263"/>
                    <a:pt x="102" y="263"/>
                  </a:cubicBezTo>
                  <a:cubicBezTo>
                    <a:pt x="109" y="263"/>
                    <a:pt x="115" y="261"/>
                    <a:pt x="120" y="257"/>
                  </a:cubicBezTo>
                  <a:cubicBezTo>
                    <a:pt x="190" y="257"/>
                    <a:pt x="223" y="186"/>
                    <a:pt x="223" y="121"/>
                  </a:cubicBezTo>
                  <a:cubicBezTo>
                    <a:pt x="206" y="67"/>
                    <a:pt x="190" y="34"/>
                    <a:pt x="153"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203650" y="2507850"/>
              <a:ext cx="2600" cy="2175"/>
            </a:xfrm>
            <a:custGeom>
              <a:avLst/>
              <a:gdLst/>
              <a:ahLst/>
              <a:cxnLst/>
              <a:rect l="l" t="t" r="r" b="b"/>
              <a:pathLst>
                <a:path w="104" h="87" extrusionOk="0">
                  <a:moveTo>
                    <a:pt x="1" y="0"/>
                  </a:moveTo>
                  <a:lnTo>
                    <a:pt x="1" y="0"/>
                  </a:lnTo>
                  <a:cubicBezTo>
                    <a:pt x="21" y="33"/>
                    <a:pt x="38" y="50"/>
                    <a:pt x="54" y="70"/>
                  </a:cubicBezTo>
                  <a:cubicBezTo>
                    <a:pt x="71" y="87"/>
                    <a:pt x="87" y="87"/>
                    <a:pt x="104" y="87"/>
                  </a:cubicBezTo>
                  <a:cubicBezTo>
                    <a:pt x="71" y="70"/>
                    <a:pt x="3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198075" y="2596175"/>
              <a:ext cx="6125" cy="6525"/>
            </a:xfrm>
            <a:custGeom>
              <a:avLst/>
              <a:gdLst/>
              <a:ahLst/>
              <a:cxnLst/>
              <a:rect l="l" t="t" r="r" b="b"/>
              <a:pathLst>
                <a:path w="245" h="261" extrusionOk="0">
                  <a:moveTo>
                    <a:pt x="129" y="1"/>
                  </a:moveTo>
                  <a:cubicBezTo>
                    <a:pt x="83" y="1"/>
                    <a:pt x="35" y="33"/>
                    <a:pt x="17" y="91"/>
                  </a:cubicBezTo>
                  <a:cubicBezTo>
                    <a:pt x="1" y="161"/>
                    <a:pt x="17" y="227"/>
                    <a:pt x="88" y="248"/>
                  </a:cubicBezTo>
                  <a:cubicBezTo>
                    <a:pt x="102" y="257"/>
                    <a:pt x="117" y="261"/>
                    <a:pt x="132" y="261"/>
                  </a:cubicBezTo>
                  <a:cubicBezTo>
                    <a:pt x="173" y="261"/>
                    <a:pt x="211" y="229"/>
                    <a:pt x="224" y="178"/>
                  </a:cubicBezTo>
                  <a:cubicBezTo>
                    <a:pt x="244" y="108"/>
                    <a:pt x="224" y="42"/>
                    <a:pt x="158"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194675" y="2566700"/>
              <a:ext cx="6025" cy="6425"/>
            </a:xfrm>
            <a:custGeom>
              <a:avLst/>
              <a:gdLst/>
              <a:ahLst/>
              <a:cxnLst/>
              <a:rect l="l" t="t" r="r" b="b"/>
              <a:pathLst>
                <a:path w="241" h="257" extrusionOk="0">
                  <a:moveTo>
                    <a:pt x="137" y="1"/>
                  </a:moveTo>
                  <a:cubicBezTo>
                    <a:pt x="104" y="1"/>
                    <a:pt x="71" y="1"/>
                    <a:pt x="50" y="33"/>
                  </a:cubicBezTo>
                  <a:cubicBezTo>
                    <a:pt x="1" y="66"/>
                    <a:pt x="1" y="153"/>
                    <a:pt x="34" y="207"/>
                  </a:cubicBezTo>
                  <a:cubicBezTo>
                    <a:pt x="50" y="240"/>
                    <a:pt x="87" y="256"/>
                    <a:pt x="104" y="256"/>
                  </a:cubicBezTo>
                  <a:cubicBezTo>
                    <a:pt x="137" y="256"/>
                    <a:pt x="174" y="256"/>
                    <a:pt x="191" y="223"/>
                  </a:cubicBezTo>
                  <a:cubicBezTo>
                    <a:pt x="207" y="207"/>
                    <a:pt x="224" y="170"/>
                    <a:pt x="224" y="137"/>
                  </a:cubicBezTo>
                  <a:cubicBezTo>
                    <a:pt x="240" y="104"/>
                    <a:pt x="224" y="66"/>
                    <a:pt x="207" y="50"/>
                  </a:cubicBezTo>
                  <a:cubicBezTo>
                    <a:pt x="191" y="33"/>
                    <a:pt x="174"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199025" y="2644000"/>
              <a:ext cx="5575" cy="6425"/>
            </a:xfrm>
            <a:custGeom>
              <a:avLst/>
              <a:gdLst/>
              <a:ahLst/>
              <a:cxnLst/>
              <a:rect l="l" t="t" r="r" b="b"/>
              <a:pathLst>
                <a:path w="223" h="257" extrusionOk="0">
                  <a:moveTo>
                    <a:pt x="103" y="1"/>
                  </a:moveTo>
                  <a:cubicBezTo>
                    <a:pt x="33" y="17"/>
                    <a:pt x="0" y="87"/>
                    <a:pt x="0" y="153"/>
                  </a:cubicBezTo>
                  <a:cubicBezTo>
                    <a:pt x="17" y="190"/>
                    <a:pt x="17" y="223"/>
                    <a:pt x="50" y="240"/>
                  </a:cubicBezTo>
                  <a:cubicBezTo>
                    <a:pt x="66" y="256"/>
                    <a:pt x="103" y="256"/>
                    <a:pt x="136" y="256"/>
                  </a:cubicBezTo>
                  <a:cubicBezTo>
                    <a:pt x="153" y="256"/>
                    <a:pt x="186" y="240"/>
                    <a:pt x="206" y="207"/>
                  </a:cubicBezTo>
                  <a:cubicBezTo>
                    <a:pt x="223" y="170"/>
                    <a:pt x="223" y="137"/>
                    <a:pt x="223" y="104"/>
                  </a:cubicBezTo>
                  <a:cubicBezTo>
                    <a:pt x="223" y="67"/>
                    <a:pt x="206" y="50"/>
                    <a:pt x="169"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202000" y="2676575"/>
              <a:ext cx="6000" cy="6525"/>
            </a:xfrm>
            <a:custGeom>
              <a:avLst/>
              <a:gdLst/>
              <a:ahLst/>
              <a:cxnLst/>
              <a:rect l="l" t="t" r="r" b="b"/>
              <a:pathLst>
                <a:path w="240" h="261" extrusionOk="0">
                  <a:moveTo>
                    <a:pt x="104" y="1"/>
                  </a:moveTo>
                  <a:cubicBezTo>
                    <a:pt x="87" y="1"/>
                    <a:pt x="87" y="1"/>
                    <a:pt x="67" y="21"/>
                  </a:cubicBezTo>
                  <a:cubicBezTo>
                    <a:pt x="34" y="38"/>
                    <a:pt x="1" y="87"/>
                    <a:pt x="17" y="157"/>
                  </a:cubicBezTo>
                  <a:cubicBezTo>
                    <a:pt x="17" y="190"/>
                    <a:pt x="34" y="227"/>
                    <a:pt x="50" y="244"/>
                  </a:cubicBezTo>
                  <a:cubicBezTo>
                    <a:pt x="87" y="260"/>
                    <a:pt x="104" y="260"/>
                    <a:pt x="137" y="260"/>
                  </a:cubicBezTo>
                  <a:cubicBezTo>
                    <a:pt x="190" y="244"/>
                    <a:pt x="240" y="190"/>
                    <a:pt x="223" y="104"/>
                  </a:cubicBezTo>
                  <a:lnTo>
                    <a:pt x="223" y="71"/>
                  </a:lnTo>
                  <a:cubicBezTo>
                    <a:pt x="207" y="54"/>
                    <a:pt x="19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183975" y="2524125"/>
              <a:ext cx="6000" cy="6525"/>
            </a:xfrm>
            <a:custGeom>
              <a:avLst/>
              <a:gdLst/>
              <a:ahLst/>
              <a:cxnLst/>
              <a:rect l="l" t="t" r="r" b="b"/>
              <a:pathLst>
                <a:path w="240" h="261" extrusionOk="0">
                  <a:moveTo>
                    <a:pt x="103" y="1"/>
                  </a:moveTo>
                  <a:cubicBezTo>
                    <a:pt x="50" y="17"/>
                    <a:pt x="0" y="71"/>
                    <a:pt x="17" y="157"/>
                  </a:cubicBezTo>
                  <a:cubicBezTo>
                    <a:pt x="17" y="190"/>
                    <a:pt x="33" y="207"/>
                    <a:pt x="50" y="223"/>
                  </a:cubicBezTo>
                  <a:cubicBezTo>
                    <a:pt x="87" y="261"/>
                    <a:pt x="103" y="261"/>
                    <a:pt x="136" y="261"/>
                  </a:cubicBezTo>
                  <a:cubicBezTo>
                    <a:pt x="169" y="261"/>
                    <a:pt x="190" y="223"/>
                    <a:pt x="206" y="207"/>
                  </a:cubicBezTo>
                  <a:cubicBezTo>
                    <a:pt x="223" y="174"/>
                    <a:pt x="239" y="141"/>
                    <a:pt x="223" y="104"/>
                  </a:cubicBezTo>
                  <a:cubicBezTo>
                    <a:pt x="223" y="71"/>
                    <a:pt x="206" y="38"/>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157275" y="2680800"/>
              <a:ext cx="6525" cy="6475"/>
            </a:xfrm>
            <a:custGeom>
              <a:avLst/>
              <a:gdLst/>
              <a:ahLst/>
              <a:cxnLst/>
              <a:rect l="l" t="t" r="r" b="b"/>
              <a:pathLst>
                <a:path w="261" h="259" extrusionOk="0">
                  <a:moveTo>
                    <a:pt x="139" y="1"/>
                  </a:moveTo>
                  <a:cubicBezTo>
                    <a:pt x="87" y="1"/>
                    <a:pt x="48" y="33"/>
                    <a:pt x="21" y="91"/>
                  </a:cubicBezTo>
                  <a:cubicBezTo>
                    <a:pt x="0" y="141"/>
                    <a:pt x="37" y="227"/>
                    <a:pt x="87" y="244"/>
                  </a:cubicBezTo>
                  <a:cubicBezTo>
                    <a:pt x="101" y="254"/>
                    <a:pt x="117" y="259"/>
                    <a:pt x="132" y="259"/>
                  </a:cubicBezTo>
                  <a:cubicBezTo>
                    <a:pt x="173" y="259"/>
                    <a:pt x="212" y="226"/>
                    <a:pt x="227" y="178"/>
                  </a:cubicBezTo>
                  <a:cubicBezTo>
                    <a:pt x="260" y="108"/>
                    <a:pt x="227" y="38"/>
                    <a:pt x="173"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146950" y="2574925"/>
              <a:ext cx="6125" cy="6700"/>
            </a:xfrm>
            <a:custGeom>
              <a:avLst/>
              <a:gdLst/>
              <a:ahLst/>
              <a:cxnLst/>
              <a:rect l="l" t="t" r="r" b="b"/>
              <a:pathLst>
                <a:path w="245" h="268" extrusionOk="0">
                  <a:moveTo>
                    <a:pt x="114" y="1"/>
                  </a:moveTo>
                  <a:cubicBezTo>
                    <a:pt x="73" y="1"/>
                    <a:pt x="34" y="32"/>
                    <a:pt x="22" y="84"/>
                  </a:cubicBezTo>
                  <a:cubicBezTo>
                    <a:pt x="1" y="150"/>
                    <a:pt x="22" y="236"/>
                    <a:pt x="88" y="253"/>
                  </a:cubicBezTo>
                  <a:cubicBezTo>
                    <a:pt x="102" y="263"/>
                    <a:pt x="118" y="268"/>
                    <a:pt x="133" y="268"/>
                  </a:cubicBezTo>
                  <a:cubicBezTo>
                    <a:pt x="174" y="268"/>
                    <a:pt x="213" y="235"/>
                    <a:pt x="228" y="187"/>
                  </a:cubicBezTo>
                  <a:cubicBezTo>
                    <a:pt x="244" y="117"/>
                    <a:pt x="207" y="30"/>
                    <a:pt x="158" y="14"/>
                  </a:cubicBezTo>
                  <a:cubicBezTo>
                    <a:pt x="143" y="5"/>
                    <a:pt x="128"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151300" y="2623400"/>
              <a:ext cx="5575" cy="6400"/>
            </a:xfrm>
            <a:custGeom>
              <a:avLst/>
              <a:gdLst/>
              <a:ahLst/>
              <a:cxnLst/>
              <a:rect l="l" t="t" r="r" b="b"/>
              <a:pathLst>
                <a:path w="223" h="256" extrusionOk="0">
                  <a:moveTo>
                    <a:pt x="103" y="0"/>
                  </a:moveTo>
                  <a:cubicBezTo>
                    <a:pt x="33" y="17"/>
                    <a:pt x="0" y="87"/>
                    <a:pt x="0" y="153"/>
                  </a:cubicBezTo>
                  <a:cubicBezTo>
                    <a:pt x="17" y="190"/>
                    <a:pt x="33" y="206"/>
                    <a:pt x="54" y="239"/>
                  </a:cubicBezTo>
                  <a:cubicBezTo>
                    <a:pt x="70" y="256"/>
                    <a:pt x="103" y="256"/>
                    <a:pt x="136" y="256"/>
                  </a:cubicBezTo>
                  <a:cubicBezTo>
                    <a:pt x="157" y="256"/>
                    <a:pt x="190" y="239"/>
                    <a:pt x="206" y="206"/>
                  </a:cubicBezTo>
                  <a:cubicBezTo>
                    <a:pt x="223" y="169"/>
                    <a:pt x="223" y="136"/>
                    <a:pt x="223" y="103"/>
                  </a:cubicBezTo>
                  <a:cubicBezTo>
                    <a:pt x="223" y="66"/>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154700" y="2650700"/>
              <a:ext cx="5675" cy="6775"/>
            </a:xfrm>
            <a:custGeom>
              <a:avLst/>
              <a:gdLst/>
              <a:ahLst/>
              <a:cxnLst/>
              <a:rect l="l" t="t" r="r" b="b"/>
              <a:pathLst>
                <a:path w="227" h="271" extrusionOk="0">
                  <a:moveTo>
                    <a:pt x="114" y="1"/>
                  </a:moveTo>
                  <a:cubicBezTo>
                    <a:pt x="67" y="1"/>
                    <a:pt x="18" y="36"/>
                    <a:pt x="0" y="91"/>
                  </a:cubicBezTo>
                  <a:lnTo>
                    <a:pt x="0" y="145"/>
                  </a:lnTo>
                  <a:cubicBezTo>
                    <a:pt x="0" y="194"/>
                    <a:pt x="21" y="232"/>
                    <a:pt x="70" y="265"/>
                  </a:cubicBezTo>
                  <a:cubicBezTo>
                    <a:pt x="79" y="269"/>
                    <a:pt x="89" y="271"/>
                    <a:pt x="100" y="271"/>
                  </a:cubicBezTo>
                  <a:cubicBezTo>
                    <a:pt x="129" y="271"/>
                    <a:pt x="161" y="256"/>
                    <a:pt x="173" y="232"/>
                  </a:cubicBezTo>
                  <a:cubicBezTo>
                    <a:pt x="190" y="211"/>
                    <a:pt x="206" y="194"/>
                    <a:pt x="206" y="178"/>
                  </a:cubicBezTo>
                  <a:cubicBezTo>
                    <a:pt x="227" y="108"/>
                    <a:pt x="206" y="42"/>
                    <a:pt x="140" y="5"/>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146150" y="2544325"/>
              <a:ext cx="6000" cy="6525"/>
            </a:xfrm>
            <a:custGeom>
              <a:avLst/>
              <a:gdLst/>
              <a:ahLst/>
              <a:cxnLst/>
              <a:rect l="l" t="t" r="r" b="b"/>
              <a:pathLst>
                <a:path w="240" h="261" extrusionOk="0">
                  <a:moveTo>
                    <a:pt x="136" y="1"/>
                  </a:moveTo>
                  <a:cubicBezTo>
                    <a:pt x="103" y="1"/>
                    <a:pt x="70" y="17"/>
                    <a:pt x="54" y="34"/>
                  </a:cubicBezTo>
                  <a:cubicBezTo>
                    <a:pt x="0" y="71"/>
                    <a:pt x="0" y="158"/>
                    <a:pt x="33" y="207"/>
                  </a:cubicBezTo>
                  <a:cubicBezTo>
                    <a:pt x="54" y="240"/>
                    <a:pt x="87" y="261"/>
                    <a:pt x="103" y="261"/>
                  </a:cubicBezTo>
                  <a:cubicBezTo>
                    <a:pt x="136" y="261"/>
                    <a:pt x="173" y="261"/>
                    <a:pt x="190" y="240"/>
                  </a:cubicBezTo>
                  <a:cubicBezTo>
                    <a:pt x="239" y="191"/>
                    <a:pt x="239" y="104"/>
                    <a:pt x="206" y="54"/>
                  </a:cubicBezTo>
                  <a:cubicBezTo>
                    <a:pt x="190" y="34"/>
                    <a:pt x="190" y="17"/>
                    <a:pt x="173" y="17"/>
                  </a:cubicBezTo>
                  <a:cubicBezTo>
                    <a:pt x="157"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151300" y="2528575"/>
              <a:ext cx="6000" cy="6825"/>
            </a:xfrm>
            <a:custGeom>
              <a:avLst/>
              <a:gdLst/>
              <a:ahLst/>
              <a:cxnLst/>
              <a:rect l="l" t="t" r="r" b="b"/>
              <a:pathLst>
                <a:path w="240" h="273" extrusionOk="0">
                  <a:moveTo>
                    <a:pt x="128" y="0"/>
                  </a:moveTo>
                  <a:cubicBezTo>
                    <a:pt x="120" y="0"/>
                    <a:pt x="111" y="4"/>
                    <a:pt x="103" y="12"/>
                  </a:cubicBezTo>
                  <a:cubicBezTo>
                    <a:pt x="54" y="12"/>
                    <a:pt x="0" y="83"/>
                    <a:pt x="17" y="148"/>
                  </a:cubicBezTo>
                  <a:cubicBezTo>
                    <a:pt x="17" y="186"/>
                    <a:pt x="33" y="219"/>
                    <a:pt x="54" y="235"/>
                  </a:cubicBezTo>
                  <a:cubicBezTo>
                    <a:pt x="87" y="252"/>
                    <a:pt x="103" y="272"/>
                    <a:pt x="136" y="272"/>
                  </a:cubicBezTo>
                  <a:cubicBezTo>
                    <a:pt x="206" y="252"/>
                    <a:pt x="239" y="186"/>
                    <a:pt x="223" y="115"/>
                  </a:cubicBezTo>
                  <a:cubicBezTo>
                    <a:pt x="223" y="83"/>
                    <a:pt x="206" y="45"/>
                    <a:pt x="190" y="29"/>
                  </a:cubicBezTo>
                  <a:cubicBezTo>
                    <a:pt x="173" y="29"/>
                    <a:pt x="173" y="12"/>
                    <a:pt x="157" y="12"/>
                  </a:cubicBezTo>
                  <a:cubicBezTo>
                    <a:pt x="147" y="4"/>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151300" y="2483600"/>
              <a:ext cx="6000" cy="6650"/>
            </a:xfrm>
            <a:custGeom>
              <a:avLst/>
              <a:gdLst/>
              <a:ahLst/>
              <a:cxnLst/>
              <a:rect l="l" t="t" r="r" b="b"/>
              <a:pathLst>
                <a:path w="240" h="266" extrusionOk="0">
                  <a:moveTo>
                    <a:pt x="132" y="1"/>
                  </a:moveTo>
                  <a:cubicBezTo>
                    <a:pt x="124" y="1"/>
                    <a:pt x="114" y="3"/>
                    <a:pt x="103" y="10"/>
                  </a:cubicBezTo>
                  <a:cubicBezTo>
                    <a:pt x="54" y="10"/>
                    <a:pt x="0" y="76"/>
                    <a:pt x="17" y="146"/>
                  </a:cubicBezTo>
                  <a:cubicBezTo>
                    <a:pt x="33" y="216"/>
                    <a:pt x="87" y="265"/>
                    <a:pt x="136" y="265"/>
                  </a:cubicBezTo>
                  <a:cubicBezTo>
                    <a:pt x="173" y="249"/>
                    <a:pt x="206" y="232"/>
                    <a:pt x="223" y="216"/>
                  </a:cubicBezTo>
                  <a:cubicBezTo>
                    <a:pt x="239" y="179"/>
                    <a:pt x="239" y="146"/>
                    <a:pt x="239" y="113"/>
                  </a:cubicBezTo>
                  <a:cubicBezTo>
                    <a:pt x="223" y="76"/>
                    <a:pt x="223" y="43"/>
                    <a:pt x="190" y="26"/>
                  </a:cubicBezTo>
                  <a:lnTo>
                    <a:pt x="173" y="10"/>
                  </a:lnTo>
                  <a:cubicBezTo>
                    <a:pt x="162" y="10"/>
                    <a:pt x="14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150050" y="2499050"/>
              <a:ext cx="5600" cy="6650"/>
            </a:xfrm>
            <a:custGeom>
              <a:avLst/>
              <a:gdLst/>
              <a:ahLst/>
              <a:cxnLst/>
              <a:rect l="l" t="t" r="r" b="b"/>
              <a:pathLst>
                <a:path w="224" h="266" extrusionOk="0">
                  <a:moveTo>
                    <a:pt x="120" y="1"/>
                  </a:moveTo>
                  <a:cubicBezTo>
                    <a:pt x="115" y="1"/>
                    <a:pt x="109" y="3"/>
                    <a:pt x="104" y="10"/>
                  </a:cubicBezTo>
                  <a:cubicBezTo>
                    <a:pt x="34" y="10"/>
                    <a:pt x="1" y="76"/>
                    <a:pt x="1" y="146"/>
                  </a:cubicBezTo>
                  <a:cubicBezTo>
                    <a:pt x="17" y="179"/>
                    <a:pt x="34" y="216"/>
                    <a:pt x="50" y="233"/>
                  </a:cubicBezTo>
                  <a:cubicBezTo>
                    <a:pt x="67" y="249"/>
                    <a:pt x="104" y="266"/>
                    <a:pt x="137" y="266"/>
                  </a:cubicBezTo>
                  <a:cubicBezTo>
                    <a:pt x="170" y="249"/>
                    <a:pt x="186" y="233"/>
                    <a:pt x="207" y="216"/>
                  </a:cubicBezTo>
                  <a:cubicBezTo>
                    <a:pt x="223" y="179"/>
                    <a:pt x="223" y="146"/>
                    <a:pt x="223" y="113"/>
                  </a:cubicBezTo>
                  <a:cubicBezTo>
                    <a:pt x="223" y="76"/>
                    <a:pt x="207" y="43"/>
                    <a:pt x="186" y="27"/>
                  </a:cubicBezTo>
                  <a:cubicBezTo>
                    <a:pt x="170" y="27"/>
                    <a:pt x="170"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206750" y="2534675"/>
              <a:ext cx="6000" cy="6700"/>
            </a:xfrm>
            <a:custGeom>
              <a:avLst/>
              <a:gdLst/>
              <a:ahLst/>
              <a:cxnLst/>
              <a:rect l="l" t="t" r="r" b="b"/>
              <a:pathLst>
                <a:path w="240" h="268" extrusionOk="0">
                  <a:moveTo>
                    <a:pt x="131" y="0"/>
                  </a:moveTo>
                  <a:cubicBezTo>
                    <a:pt x="123" y="0"/>
                    <a:pt x="114" y="2"/>
                    <a:pt x="103" y="8"/>
                  </a:cubicBezTo>
                  <a:cubicBezTo>
                    <a:pt x="50" y="8"/>
                    <a:pt x="0" y="78"/>
                    <a:pt x="17" y="148"/>
                  </a:cubicBezTo>
                  <a:cubicBezTo>
                    <a:pt x="17" y="181"/>
                    <a:pt x="33" y="214"/>
                    <a:pt x="66" y="234"/>
                  </a:cubicBezTo>
                  <a:cubicBezTo>
                    <a:pt x="83" y="251"/>
                    <a:pt x="120" y="267"/>
                    <a:pt x="136" y="267"/>
                  </a:cubicBezTo>
                  <a:cubicBezTo>
                    <a:pt x="206" y="251"/>
                    <a:pt x="239" y="181"/>
                    <a:pt x="239" y="111"/>
                  </a:cubicBezTo>
                  <a:cubicBezTo>
                    <a:pt x="223" y="61"/>
                    <a:pt x="206" y="28"/>
                    <a:pt x="169" y="8"/>
                  </a:cubicBezTo>
                  <a:cubicBezTo>
                    <a:pt x="158" y="8"/>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177050" y="2539175"/>
              <a:ext cx="6000" cy="6525"/>
            </a:xfrm>
            <a:custGeom>
              <a:avLst/>
              <a:gdLst/>
              <a:ahLst/>
              <a:cxnLst/>
              <a:rect l="l" t="t" r="r" b="b"/>
              <a:pathLst>
                <a:path w="240" h="261" extrusionOk="0">
                  <a:moveTo>
                    <a:pt x="137" y="1"/>
                  </a:moveTo>
                  <a:cubicBezTo>
                    <a:pt x="104" y="1"/>
                    <a:pt x="71" y="1"/>
                    <a:pt x="54" y="17"/>
                  </a:cubicBezTo>
                  <a:cubicBezTo>
                    <a:pt x="1" y="71"/>
                    <a:pt x="1" y="157"/>
                    <a:pt x="34" y="207"/>
                  </a:cubicBezTo>
                  <a:cubicBezTo>
                    <a:pt x="54" y="240"/>
                    <a:pt x="87" y="260"/>
                    <a:pt x="104" y="260"/>
                  </a:cubicBezTo>
                  <a:cubicBezTo>
                    <a:pt x="137" y="260"/>
                    <a:pt x="174" y="260"/>
                    <a:pt x="191" y="223"/>
                  </a:cubicBezTo>
                  <a:cubicBezTo>
                    <a:pt x="224" y="207"/>
                    <a:pt x="224" y="174"/>
                    <a:pt x="240" y="137"/>
                  </a:cubicBezTo>
                  <a:cubicBezTo>
                    <a:pt x="240" y="104"/>
                    <a:pt x="224" y="71"/>
                    <a:pt x="207" y="54"/>
                  </a:cubicBezTo>
                  <a:cubicBezTo>
                    <a:pt x="191" y="34"/>
                    <a:pt x="191"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216125" y="2547325"/>
              <a:ext cx="6100" cy="6675"/>
            </a:xfrm>
            <a:custGeom>
              <a:avLst/>
              <a:gdLst/>
              <a:ahLst/>
              <a:cxnLst/>
              <a:rect l="l" t="t" r="r" b="b"/>
              <a:pathLst>
                <a:path w="244" h="267" extrusionOk="0">
                  <a:moveTo>
                    <a:pt x="141" y="0"/>
                  </a:moveTo>
                  <a:cubicBezTo>
                    <a:pt x="120" y="0"/>
                    <a:pt x="87" y="17"/>
                    <a:pt x="71" y="38"/>
                  </a:cubicBezTo>
                  <a:cubicBezTo>
                    <a:pt x="17" y="87"/>
                    <a:pt x="0" y="157"/>
                    <a:pt x="54" y="223"/>
                  </a:cubicBezTo>
                  <a:cubicBezTo>
                    <a:pt x="71" y="244"/>
                    <a:pt x="87" y="260"/>
                    <a:pt x="120" y="260"/>
                  </a:cubicBezTo>
                  <a:cubicBezTo>
                    <a:pt x="131" y="265"/>
                    <a:pt x="140" y="267"/>
                    <a:pt x="148" y="267"/>
                  </a:cubicBezTo>
                  <a:cubicBezTo>
                    <a:pt x="168" y="267"/>
                    <a:pt x="183" y="255"/>
                    <a:pt x="207" y="244"/>
                  </a:cubicBezTo>
                  <a:cubicBezTo>
                    <a:pt x="223" y="223"/>
                    <a:pt x="244" y="190"/>
                    <a:pt x="244" y="157"/>
                  </a:cubicBezTo>
                  <a:cubicBezTo>
                    <a:pt x="244" y="120"/>
                    <a:pt x="244" y="87"/>
                    <a:pt x="223" y="54"/>
                  </a:cubicBezTo>
                  <a:cubicBezTo>
                    <a:pt x="207" y="38"/>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5205000" y="2627200"/>
              <a:ext cx="6400" cy="6525"/>
            </a:xfrm>
            <a:custGeom>
              <a:avLst/>
              <a:gdLst/>
              <a:ahLst/>
              <a:cxnLst/>
              <a:rect l="l" t="t" r="r" b="b"/>
              <a:pathLst>
                <a:path w="256" h="261" extrusionOk="0">
                  <a:moveTo>
                    <a:pt x="136" y="1"/>
                  </a:moveTo>
                  <a:cubicBezTo>
                    <a:pt x="120" y="1"/>
                    <a:pt x="87" y="17"/>
                    <a:pt x="70" y="38"/>
                  </a:cubicBezTo>
                  <a:cubicBezTo>
                    <a:pt x="17" y="71"/>
                    <a:pt x="0" y="157"/>
                    <a:pt x="50" y="207"/>
                  </a:cubicBezTo>
                  <a:cubicBezTo>
                    <a:pt x="70" y="244"/>
                    <a:pt x="87" y="260"/>
                    <a:pt x="120" y="260"/>
                  </a:cubicBezTo>
                  <a:cubicBezTo>
                    <a:pt x="153" y="260"/>
                    <a:pt x="173" y="260"/>
                    <a:pt x="206" y="244"/>
                  </a:cubicBezTo>
                  <a:cubicBezTo>
                    <a:pt x="256" y="190"/>
                    <a:pt x="256" y="104"/>
                    <a:pt x="223" y="54"/>
                  </a:cubicBezTo>
                  <a:cubicBezTo>
                    <a:pt x="206" y="38"/>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5205825" y="2611150"/>
              <a:ext cx="5575" cy="6700"/>
            </a:xfrm>
            <a:custGeom>
              <a:avLst/>
              <a:gdLst/>
              <a:ahLst/>
              <a:cxnLst/>
              <a:rect l="l" t="t" r="r" b="b"/>
              <a:pathLst>
                <a:path w="223" h="268" extrusionOk="0">
                  <a:moveTo>
                    <a:pt x="116" y="0"/>
                  </a:moveTo>
                  <a:cubicBezTo>
                    <a:pt x="107" y="0"/>
                    <a:pt x="98" y="2"/>
                    <a:pt x="87" y="8"/>
                  </a:cubicBezTo>
                  <a:cubicBezTo>
                    <a:pt x="37" y="8"/>
                    <a:pt x="0" y="78"/>
                    <a:pt x="0" y="144"/>
                  </a:cubicBezTo>
                  <a:cubicBezTo>
                    <a:pt x="0" y="181"/>
                    <a:pt x="17" y="214"/>
                    <a:pt x="54" y="230"/>
                  </a:cubicBezTo>
                  <a:cubicBezTo>
                    <a:pt x="70" y="247"/>
                    <a:pt x="103" y="267"/>
                    <a:pt x="120" y="267"/>
                  </a:cubicBezTo>
                  <a:cubicBezTo>
                    <a:pt x="190" y="247"/>
                    <a:pt x="223" y="181"/>
                    <a:pt x="223" y="111"/>
                  </a:cubicBezTo>
                  <a:cubicBezTo>
                    <a:pt x="223" y="78"/>
                    <a:pt x="206" y="41"/>
                    <a:pt x="173" y="24"/>
                  </a:cubicBezTo>
                  <a:lnTo>
                    <a:pt x="157" y="8"/>
                  </a:lnTo>
                  <a:cubicBezTo>
                    <a:pt x="146" y="8"/>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5159850" y="2587325"/>
              <a:ext cx="6525" cy="6525"/>
            </a:xfrm>
            <a:custGeom>
              <a:avLst/>
              <a:gdLst/>
              <a:ahLst/>
              <a:cxnLst/>
              <a:rect l="l" t="t" r="r" b="b"/>
              <a:pathLst>
                <a:path w="261" h="261" extrusionOk="0">
                  <a:moveTo>
                    <a:pt x="141" y="0"/>
                  </a:moveTo>
                  <a:cubicBezTo>
                    <a:pt x="103" y="0"/>
                    <a:pt x="87" y="17"/>
                    <a:pt x="54" y="33"/>
                  </a:cubicBezTo>
                  <a:cubicBezTo>
                    <a:pt x="21" y="66"/>
                    <a:pt x="0" y="153"/>
                    <a:pt x="37" y="206"/>
                  </a:cubicBezTo>
                  <a:cubicBezTo>
                    <a:pt x="66" y="245"/>
                    <a:pt x="102" y="261"/>
                    <a:pt x="134" y="261"/>
                  </a:cubicBezTo>
                  <a:cubicBezTo>
                    <a:pt x="156" y="261"/>
                    <a:pt x="176" y="253"/>
                    <a:pt x="190" y="239"/>
                  </a:cubicBezTo>
                  <a:cubicBezTo>
                    <a:pt x="244" y="190"/>
                    <a:pt x="260" y="103"/>
                    <a:pt x="206" y="50"/>
                  </a:cubicBezTo>
                  <a:cubicBezTo>
                    <a:pt x="206" y="33"/>
                    <a:pt x="190" y="17"/>
                    <a:pt x="174" y="17"/>
                  </a:cubicBezTo>
                  <a:cubicBezTo>
                    <a:pt x="157" y="0"/>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5157275" y="2637000"/>
              <a:ext cx="6525" cy="6625"/>
            </a:xfrm>
            <a:custGeom>
              <a:avLst/>
              <a:gdLst/>
              <a:ahLst/>
              <a:cxnLst/>
              <a:rect l="l" t="t" r="r" b="b"/>
              <a:pathLst>
                <a:path w="261" h="265" extrusionOk="0">
                  <a:moveTo>
                    <a:pt x="147" y="0"/>
                  </a:moveTo>
                  <a:cubicBezTo>
                    <a:pt x="102" y="0"/>
                    <a:pt x="51" y="33"/>
                    <a:pt x="37" y="91"/>
                  </a:cubicBezTo>
                  <a:cubicBezTo>
                    <a:pt x="0" y="141"/>
                    <a:pt x="37" y="227"/>
                    <a:pt x="87" y="244"/>
                  </a:cubicBezTo>
                  <a:cubicBezTo>
                    <a:pt x="103" y="264"/>
                    <a:pt x="124" y="264"/>
                    <a:pt x="140" y="264"/>
                  </a:cubicBezTo>
                  <a:cubicBezTo>
                    <a:pt x="190" y="264"/>
                    <a:pt x="227" y="227"/>
                    <a:pt x="244" y="178"/>
                  </a:cubicBezTo>
                  <a:cubicBezTo>
                    <a:pt x="260" y="124"/>
                    <a:pt x="244" y="75"/>
                    <a:pt x="206" y="37"/>
                  </a:cubicBezTo>
                  <a:cubicBezTo>
                    <a:pt x="206" y="21"/>
                    <a:pt x="190" y="21"/>
                    <a:pt x="173"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5163350" y="2619375"/>
              <a:ext cx="6000" cy="6625"/>
            </a:xfrm>
            <a:custGeom>
              <a:avLst/>
              <a:gdLst/>
              <a:ahLst/>
              <a:cxnLst/>
              <a:rect l="l" t="t" r="r" b="b"/>
              <a:pathLst>
                <a:path w="240" h="265" extrusionOk="0">
                  <a:moveTo>
                    <a:pt x="126" y="0"/>
                  </a:moveTo>
                  <a:cubicBezTo>
                    <a:pt x="81" y="0"/>
                    <a:pt x="31" y="33"/>
                    <a:pt x="17" y="91"/>
                  </a:cubicBezTo>
                  <a:cubicBezTo>
                    <a:pt x="1" y="161"/>
                    <a:pt x="17" y="227"/>
                    <a:pt x="87" y="264"/>
                  </a:cubicBezTo>
                  <a:lnTo>
                    <a:pt x="137" y="264"/>
                  </a:lnTo>
                  <a:cubicBezTo>
                    <a:pt x="170" y="264"/>
                    <a:pt x="207" y="227"/>
                    <a:pt x="223" y="178"/>
                  </a:cubicBezTo>
                  <a:cubicBezTo>
                    <a:pt x="240" y="145"/>
                    <a:pt x="223" y="91"/>
                    <a:pt x="207" y="58"/>
                  </a:cubicBezTo>
                  <a:lnTo>
                    <a:pt x="153" y="4"/>
                  </a:ln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5175825" y="2511650"/>
              <a:ext cx="6000" cy="6450"/>
            </a:xfrm>
            <a:custGeom>
              <a:avLst/>
              <a:gdLst/>
              <a:ahLst/>
              <a:cxnLst/>
              <a:rect l="l" t="t" r="r" b="b"/>
              <a:pathLst>
                <a:path w="240" h="258" extrusionOk="0">
                  <a:moveTo>
                    <a:pt x="120" y="1"/>
                  </a:moveTo>
                  <a:cubicBezTo>
                    <a:pt x="83" y="1"/>
                    <a:pt x="66" y="1"/>
                    <a:pt x="33" y="22"/>
                  </a:cubicBezTo>
                  <a:cubicBezTo>
                    <a:pt x="17" y="54"/>
                    <a:pt x="0" y="71"/>
                    <a:pt x="0" y="104"/>
                  </a:cubicBezTo>
                  <a:cubicBezTo>
                    <a:pt x="0" y="141"/>
                    <a:pt x="0" y="174"/>
                    <a:pt x="17" y="207"/>
                  </a:cubicBezTo>
                  <a:cubicBezTo>
                    <a:pt x="46" y="239"/>
                    <a:pt x="82" y="257"/>
                    <a:pt x="117" y="257"/>
                  </a:cubicBezTo>
                  <a:cubicBezTo>
                    <a:pt x="142" y="257"/>
                    <a:pt x="166" y="248"/>
                    <a:pt x="186" y="228"/>
                  </a:cubicBezTo>
                  <a:cubicBezTo>
                    <a:pt x="223" y="191"/>
                    <a:pt x="240" y="104"/>
                    <a:pt x="207" y="54"/>
                  </a:cubicBezTo>
                  <a:cubicBezTo>
                    <a:pt x="186"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5128925" y="2765125"/>
              <a:ext cx="6100" cy="6575"/>
            </a:xfrm>
            <a:custGeom>
              <a:avLst/>
              <a:gdLst/>
              <a:ahLst/>
              <a:cxnLst/>
              <a:rect l="l" t="t" r="r" b="b"/>
              <a:pathLst>
                <a:path w="244" h="263" extrusionOk="0">
                  <a:moveTo>
                    <a:pt x="141" y="0"/>
                  </a:moveTo>
                  <a:cubicBezTo>
                    <a:pt x="124" y="0"/>
                    <a:pt x="87" y="17"/>
                    <a:pt x="71" y="33"/>
                  </a:cubicBezTo>
                  <a:cubicBezTo>
                    <a:pt x="21" y="87"/>
                    <a:pt x="0" y="153"/>
                    <a:pt x="54" y="223"/>
                  </a:cubicBezTo>
                  <a:cubicBezTo>
                    <a:pt x="71" y="239"/>
                    <a:pt x="87" y="256"/>
                    <a:pt x="124" y="256"/>
                  </a:cubicBezTo>
                  <a:cubicBezTo>
                    <a:pt x="134" y="261"/>
                    <a:pt x="142" y="263"/>
                    <a:pt x="150" y="263"/>
                  </a:cubicBezTo>
                  <a:cubicBezTo>
                    <a:pt x="168" y="263"/>
                    <a:pt x="183" y="251"/>
                    <a:pt x="207" y="239"/>
                  </a:cubicBezTo>
                  <a:cubicBezTo>
                    <a:pt x="227" y="206"/>
                    <a:pt x="244" y="190"/>
                    <a:pt x="244" y="153"/>
                  </a:cubicBezTo>
                  <a:cubicBezTo>
                    <a:pt x="244" y="120"/>
                    <a:pt x="244" y="87"/>
                    <a:pt x="22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5262925" y="2614725"/>
              <a:ext cx="3525" cy="6525"/>
            </a:xfrm>
            <a:custGeom>
              <a:avLst/>
              <a:gdLst/>
              <a:ahLst/>
              <a:cxnLst/>
              <a:rect l="l" t="t" r="r" b="b"/>
              <a:pathLst>
                <a:path w="141" h="261" extrusionOk="0">
                  <a:moveTo>
                    <a:pt x="103" y="1"/>
                  </a:moveTo>
                  <a:cubicBezTo>
                    <a:pt x="70" y="21"/>
                    <a:pt x="54" y="54"/>
                    <a:pt x="37" y="87"/>
                  </a:cubicBezTo>
                  <a:cubicBezTo>
                    <a:pt x="0" y="157"/>
                    <a:pt x="37" y="228"/>
                    <a:pt x="87" y="261"/>
                  </a:cubicBezTo>
                  <a:lnTo>
                    <a:pt x="140" y="261"/>
                  </a:lnTo>
                  <a:cubicBezTo>
                    <a:pt x="140" y="174"/>
                    <a:pt x="124" y="8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5114400" y="2767550"/>
              <a:ext cx="6000" cy="6550"/>
            </a:xfrm>
            <a:custGeom>
              <a:avLst/>
              <a:gdLst/>
              <a:ahLst/>
              <a:cxnLst/>
              <a:rect l="l" t="t" r="r" b="b"/>
              <a:pathLst>
                <a:path w="240" h="262" extrusionOk="0">
                  <a:moveTo>
                    <a:pt x="125" y="0"/>
                  </a:moveTo>
                  <a:cubicBezTo>
                    <a:pt x="79" y="0"/>
                    <a:pt x="42" y="2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190" y="23"/>
                    <a:pt x="190" y="23"/>
                    <a:pt x="169" y="6"/>
                  </a:cubicBezTo>
                  <a:cubicBezTo>
                    <a:pt x="154" y="2"/>
                    <a:pt x="139"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5169325" y="2775825"/>
              <a:ext cx="6000" cy="6650"/>
            </a:xfrm>
            <a:custGeom>
              <a:avLst/>
              <a:gdLst/>
              <a:ahLst/>
              <a:cxnLst/>
              <a:rect l="l" t="t" r="r" b="b"/>
              <a:pathLst>
                <a:path w="240" h="266" extrusionOk="0">
                  <a:moveTo>
                    <a:pt x="104" y="1"/>
                  </a:moveTo>
                  <a:cubicBezTo>
                    <a:pt x="87" y="1"/>
                    <a:pt x="87" y="17"/>
                    <a:pt x="71" y="17"/>
                  </a:cubicBezTo>
                  <a:cubicBezTo>
                    <a:pt x="34" y="34"/>
                    <a:pt x="1" y="87"/>
                    <a:pt x="1" y="153"/>
                  </a:cubicBezTo>
                  <a:cubicBezTo>
                    <a:pt x="17" y="191"/>
                    <a:pt x="34" y="224"/>
                    <a:pt x="54" y="240"/>
                  </a:cubicBezTo>
                  <a:cubicBezTo>
                    <a:pt x="66" y="252"/>
                    <a:pt x="85" y="265"/>
                    <a:pt x="108" y="265"/>
                  </a:cubicBezTo>
                  <a:cubicBezTo>
                    <a:pt x="117" y="265"/>
                    <a:pt x="127" y="263"/>
                    <a:pt x="137" y="256"/>
                  </a:cubicBezTo>
                  <a:cubicBezTo>
                    <a:pt x="190" y="256"/>
                    <a:pt x="240" y="191"/>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5132425" y="2794775"/>
              <a:ext cx="6425" cy="6550"/>
            </a:xfrm>
            <a:custGeom>
              <a:avLst/>
              <a:gdLst/>
              <a:ahLst/>
              <a:cxnLst/>
              <a:rect l="l" t="t" r="r" b="b"/>
              <a:pathLst>
                <a:path w="257" h="262" extrusionOk="0">
                  <a:moveTo>
                    <a:pt x="127" y="1"/>
                  </a:moveTo>
                  <a:cubicBezTo>
                    <a:pt x="87" y="1"/>
                    <a:pt x="46" y="32"/>
                    <a:pt x="34" y="84"/>
                  </a:cubicBezTo>
                  <a:cubicBezTo>
                    <a:pt x="1" y="154"/>
                    <a:pt x="34" y="220"/>
                    <a:pt x="87" y="257"/>
                  </a:cubicBezTo>
                  <a:cubicBezTo>
                    <a:pt x="96" y="260"/>
                    <a:pt x="105" y="261"/>
                    <a:pt x="114" y="261"/>
                  </a:cubicBezTo>
                  <a:cubicBezTo>
                    <a:pt x="160" y="261"/>
                    <a:pt x="212" y="229"/>
                    <a:pt x="240" y="171"/>
                  </a:cubicBezTo>
                  <a:cubicBezTo>
                    <a:pt x="256" y="117"/>
                    <a:pt x="223" y="34"/>
                    <a:pt x="170" y="14"/>
                  </a:cubicBezTo>
                  <a:cubicBezTo>
                    <a:pt x="157"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5094600" y="2785725"/>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1"/>
                    <a:pt x="83" y="263"/>
                    <a:pt x="114" y="263"/>
                  </a:cubicBezTo>
                  <a:cubicBezTo>
                    <a:pt x="140" y="263"/>
                    <a:pt x="166" y="255"/>
                    <a:pt x="190" y="240"/>
                  </a:cubicBezTo>
                  <a:cubicBezTo>
                    <a:pt x="240" y="190"/>
                    <a:pt x="240" y="104"/>
                    <a:pt x="207" y="50"/>
                  </a:cubicBezTo>
                  <a:cubicBezTo>
                    <a:pt x="190" y="34"/>
                    <a:pt x="174" y="17"/>
                    <a:pt x="157"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5089450" y="2760475"/>
              <a:ext cx="6525" cy="6450"/>
            </a:xfrm>
            <a:custGeom>
              <a:avLst/>
              <a:gdLst/>
              <a:ahLst/>
              <a:cxnLst/>
              <a:rect l="l" t="t" r="r" b="b"/>
              <a:pathLst>
                <a:path w="261" h="258" extrusionOk="0">
                  <a:moveTo>
                    <a:pt x="129" y="0"/>
                  </a:moveTo>
                  <a:cubicBezTo>
                    <a:pt x="88" y="0"/>
                    <a:pt x="49" y="32"/>
                    <a:pt x="33" y="83"/>
                  </a:cubicBezTo>
                  <a:cubicBezTo>
                    <a:pt x="0" y="149"/>
                    <a:pt x="33" y="219"/>
                    <a:pt x="87" y="252"/>
                  </a:cubicBezTo>
                  <a:cubicBezTo>
                    <a:pt x="100" y="256"/>
                    <a:pt x="113" y="258"/>
                    <a:pt x="124" y="258"/>
                  </a:cubicBezTo>
                  <a:cubicBezTo>
                    <a:pt x="175" y="258"/>
                    <a:pt x="213" y="223"/>
                    <a:pt x="240" y="170"/>
                  </a:cubicBezTo>
                  <a:cubicBezTo>
                    <a:pt x="260" y="100"/>
                    <a:pt x="223" y="29"/>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5107475" y="2754400"/>
              <a:ext cx="6025" cy="6575"/>
            </a:xfrm>
            <a:custGeom>
              <a:avLst/>
              <a:gdLst/>
              <a:ahLst/>
              <a:cxnLst/>
              <a:rect l="l" t="t" r="r" b="b"/>
              <a:pathLst>
                <a:path w="241" h="263" extrusionOk="0">
                  <a:moveTo>
                    <a:pt x="104" y="0"/>
                  </a:moveTo>
                  <a:cubicBezTo>
                    <a:pt x="71" y="17"/>
                    <a:pt x="55" y="33"/>
                    <a:pt x="34" y="50"/>
                  </a:cubicBezTo>
                  <a:cubicBezTo>
                    <a:pt x="17" y="83"/>
                    <a:pt x="1" y="120"/>
                    <a:pt x="1" y="153"/>
                  </a:cubicBezTo>
                  <a:cubicBezTo>
                    <a:pt x="17" y="186"/>
                    <a:pt x="34" y="223"/>
                    <a:pt x="55" y="239"/>
                  </a:cubicBezTo>
                  <a:cubicBezTo>
                    <a:pt x="66" y="251"/>
                    <a:pt x="86" y="263"/>
                    <a:pt x="108" y="263"/>
                  </a:cubicBezTo>
                  <a:cubicBezTo>
                    <a:pt x="118" y="263"/>
                    <a:pt x="127" y="261"/>
                    <a:pt x="137" y="256"/>
                  </a:cubicBezTo>
                  <a:cubicBezTo>
                    <a:pt x="191" y="256"/>
                    <a:pt x="240" y="186"/>
                    <a:pt x="224" y="120"/>
                  </a:cubicBezTo>
                  <a:cubicBezTo>
                    <a:pt x="224" y="83"/>
                    <a:pt x="207" y="50"/>
                    <a:pt x="191" y="33"/>
                  </a:cubicBezTo>
                  <a:cubicBezTo>
                    <a:pt x="174" y="17"/>
                    <a:pt x="174" y="17"/>
                    <a:pt x="158"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5136250" y="2748725"/>
              <a:ext cx="5575" cy="6525"/>
            </a:xfrm>
            <a:custGeom>
              <a:avLst/>
              <a:gdLst/>
              <a:ahLst/>
              <a:cxnLst/>
              <a:rect l="l" t="t" r="r" b="b"/>
              <a:pathLst>
                <a:path w="223" h="261" extrusionOk="0">
                  <a:moveTo>
                    <a:pt x="87" y="1"/>
                  </a:moveTo>
                  <a:cubicBezTo>
                    <a:pt x="70" y="1"/>
                    <a:pt x="37" y="21"/>
                    <a:pt x="17" y="54"/>
                  </a:cubicBezTo>
                  <a:cubicBezTo>
                    <a:pt x="0" y="87"/>
                    <a:pt x="0" y="124"/>
                    <a:pt x="0" y="157"/>
                  </a:cubicBezTo>
                  <a:cubicBezTo>
                    <a:pt x="0" y="190"/>
                    <a:pt x="17" y="207"/>
                    <a:pt x="54" y="244"/>
                  </a:cubicBezTo>
                  <a:cubicBezTo>
                    <a:pt x="70" y="260"/>
                    <a:pt x="103" y="260"/>
                    <a:pt x="120" y="260"/>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5101925" y="2771925"/>
              <a:ext cx="5575" cy="6675"/>
            </a:xfrm>
            <a:custGeom>
              <a:avLst/>
              <a:gdLst/>
              <a:ahLst/>
              <a:cxnLst/>
              <a:rect l="l" t="t" r="r" b="b"/>
              <a:pathLst>
                <a:path w="223" h="267" extrusionOk="0">
                  <a:moveTo>
                    <a:pt x="103" y="0"/>
                  </a:moveTo>
                  <a:cubicBezTo>
                    <a:pt x="33" y="21"/>
                    <a:pt x="0" y="87"/>
                    <a:pt x="0" y="157"/>
                  </a:cubicBezTo>
                  <a:cubicBezTo>
                    <a:pt x="0" y="190"/>
                    <a:pt x="17" y="227"/>
                    <a:pt x="50" y="243"/>
                  </a:cubicBezTo>
                  <a:cubicBezTo>
                    <a:pt x="64" y="255"/>
                    <a:pt x="85" y="267"/>
                    <a:pt x="108" y="267"/>
                  </a:cubicBezTo>
                  <a:cubicBezTo>
                    <a:pt x="117" y="267"/>
                    <a:pt x="127" y="265"/>
                    <a:pt x="136" y="260"/>
                  </a:cubicBezTo>
                  <a:cubicBezTo>
                    <a:pt x="190" y="260"/>
                    <a:pt x="223" y="190"/>
                    <a:pt x="223" y="124"/>
                  </a:cubicBezTo>
                  <a:cubicBezTo>
                    <a:pt x="223" y="87"/>
                    <a:pt x="206" y="54"/>
                    <a:pt x="173" y="37"/>
                  </a:cubicBezTo>
                  <a:cubicBezTo>
                    <a:pt x="173"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5097600" y="2817975"/>
              <a:ext cx="6100" cy="6425"/>
            </a:xfrm>
            <a:custGeom>
              <a:avLst/>
              <a:gdLst/>
              <a:ahLst/>
              <a:cxnLst/>
              <a:rect l="l" t="t" r="r" b="b"/>
              <a:pathLst>
                <a:path w="244" h="257" extrusionOk="0">
                  <a:moveTo>
                    <a:pt x="129" y="1"/>
                  </a:moveTo>
                  <a:cubicBezTo>
                    <a:pt x="87" y="1"/>
                    <a:pt x="44" y="32"/>
                    <a:pt x="17" y="84"/>
                  </a:cubicBezTo>
                  <a:cubicBezTo>
                    <a:pt x="0" y="154"/>
                    <a:pt x="37" y="220"/>
                    <a:pt x="87" y="257"/>
                  </a:cubicBezTo>
                  <a:lnTo>
                    <a:pt x="140" y="257"/>
                  </a:lnTo>
                  <a:cubicBezTo>
                    <a:pt x="173" y="257"/>
                    <a:pt x="223" y="220"/>
                    <a:pt x="243" y="187"/>
                  </a:cubicBezTo>
                  <a:cubicBezTo>
                    <a:pt x="243" y="137"/>
                    <a:pt x="243" y="84"/>
                    <a:pt x="206" y="51"/>
                  </a:cubicBezTo>
                  <a:cubicBezTo>
                    <a:pt x="206" y="34"/>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5139750" y="2779125"/>
              <a:ext cx="6400" cy="6550"/>
            </a:xfrm>
            <a:custGeom>
              <a:avLst/>
              <a:gdLst/>
              <a:ahLst/>
              <a:cxnLst/>
              <a:rect l="l" t="t" r="r" b="b"/>
              <a:pathLst>
                <a:path w="256" h="262" extrusionOk="0">
                  <a:moveTo>
                    <a:pt x="142" y="1"/>
                  </a:moveTo>
                  <a:cubicBezTo>
                    <a:pt x="97" y="1"/>
                    <a:pt x="47" y="31"/>
                    <a:pt x="33" y="75"/>
                  </a:cubicBezTo>
                  <a:cubicBezTo>
                    <a:pt x="0" y="145"/>
                    <a:pt x="33" y="228"/>
                    <a:pt x="83" y="248"/>
                  </a:cubicBezTo>
                  <a:cubicBezTo>
                    <a:pt x="101" y="257"/>
                    <a:pt x="119" y="261"/>
                    <a:pt x="135" y="261"/>
                  </a:cubicBezTo>
                  <a:cubicBezTo>
                    <a:pt x="180" y="261"/>
                    <a:pt x="215" y="230"/>
                    <a:pt x="240" y="178"/>
                  </a:cubicBezTo>
                  <a:cubicBezTo>
                    <a:pt x="256" y="108"/>
                    <a:pt x="223" y="4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5162425" y="2793775"/>
              <a:ext cx="6525" cy="6475"/>
            </a:xfrm>
            <a:custGeom>
              <a:avLst/>
              <a:gdLst/>
              <a:ahLst/>
              <a:cxnLst/>
              <a:rect l="l" t="t" r="r" b="b"/>
              <a:pathLst>
                <a:path w="261" h="259" extrusionOk="0">
                  <a:moveTo>
                    <a:pt x="147" y="0"/>
                  </a:moveTo>
                  <a:cubicBezTo>
                    <a:pt x="102" y="0"/>
                    <a:pt x="51" y="33"/>
                    <a:pt x="38" y="91"/>
                  </a:cubicBezTo>
                  <a:cubicBezTo>
                    <a:pt x="0" y="140"/>
                    <a:pt x="38" y="227"/>
                    <a:pt x="87" y="244"/>
                  </a:cubicBezTo>
                  <a:cubicBezTo>
                    <a:pt x="106" y="254"/>
                    <a:pt x="124" y="258"/>
                    <a:pt x="140" y="258"/>
                  </a:cubicBezTo>
                  <a:cubicBezTo>
                    <a:pt x="183" y="258"/>
                    <a:pt x="217" y="226"/>
                    <a:pt x="244" y="178"/>
                  </a:cubicBezTo>
                  <a:cubicBezTo>
                    <a:pt x="260" y="107"/>
                    <a:pt x="227" y="37"/>
                    <a:pt x="174"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5166350" y="2743150"/>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4" y="256"/>
                    <a:pt x="85" y="267"/>
                    <a:pt x="102" y="267"/>
                  </a:cubicBezTo>
                  <a:cubicBezTo>
                    <a:pt x="109" y="267"/>
                    <a:pt x="115" y="265"/>
                    <a:pt x="120" y="261"/>
                  </a:cubicBezTo>
                  <a:cubicBezTo>
                    <a:pt x="153" y="261"/>
                    <a:pt x="190" y="244"/>
                    <a:pt x="206" y="207"/>
                  </a:cubicBezTo>
                  <a:cubicBezTo>
                    <a:pt x="223" y="191"/>
                    <a:pt x="223" y="158"/>
                    <a:pt x="223" y="120"/>
                  </a:cubicBezTo>
                  <a:cubicBezTo>
                    <a:pt x="223" y="87"/>
                    <a:pt x="206" y="55"/>
                    <a:pt x="173" y="38"/>
                  </a:cubicBezTo>
                  <a:cubicBezTo>
                    <a:pt x="173"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5153875" y="2776250"/>
              <a:ext cx="6000" cy="6525"/>
            </a:xfrm>
            <a:custGeom>
              <a:avLst/>
              <a:gdLst/>
              <a:ahLst/>
              <a:cxnLst/>
              <a:rect l="l" t="t" r="r" b="b"/>
              <a:pathLst>
                <a:path w="240" h="261" extrusionOk="0">
                  <a:moveTo>
                    <a:pt x="136" y="0"/>
                  </a:moveTo>
                  <a:cubicBezTo>
                    <a:pt x="103" y="0"/>
                    <a:pt x="70" y="0"/>
                    <a:pt x="54" y="33"/>
                  </a:cubicBezTo>
                  <a:cubicBezTo>
                    <a:pt x="0" y="70"/>
                    <a:pt x="0" y="157"/>
                    <a:pt x="33" y="207"/>
                  </a:cubicBezTo>
                  <a:cubicBezTo>
                    <a:pt x="54" y="239"/>
                    <a:pt x="87" y="260"/>
                    <a:pt x="103" y="260"/>
                  </a:cubicBezTo>
                  <a:cubicBezTo>
                    <a:pt x="136" y="260"/>
                    <a:pt x="173" y="260"/>
                    <a:pt x="190" y="239"/>
                  </a:cubicBezTo>
                  <a:cubicBezTo>
                    <a:pt x="239" y="190"/>
                    <a:pt x="239" y="103"/>
                    <a:pt x="206" y="54"/>
                  </a:cubicBezTo>
                  <a:cubicBezTo>
                    <a:pt x="190" y="33"/>
                    <a:pt x="173" y="17"/>
                    <a:pt x="157"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5159025" y="2760375"/>
              <a:ext cx="6000" cy="6625"/>
            </a:xfrm>
            <a:custGeom>
              <a:avLst/>
              <a:gdLst/>
              <a:ahLst/>
              <a:cxnLst/>
              <a:rect l="l" t="t" r="r" b="b"/>
              <a:pathLst>
                <a:path w="240" h="265" extrusionOk="0">
                  <a:moveTo>
                    <a:pt x="103" y="0"/>
                  </a:moveTo>
                  <a:cubicBezTo>
                    <a:pt x="33" y="17"/>
                    <a:pt x="0" y="87"/>
                    <a:pt x="0" y="153"/>
                  </a:cubicBezTo>
                  <a:cubicBezTo>
                    <a:pt x="17" y="190"/>
                    <a:pt x="33" y="223"/>
                    <a:pt x="54" y="240"/>
                  </a:cubicBezTo>
                  <a:cubicBezTo>
                    <a:pt x="66" y="251"/>
                    <a:pt x="85" y="265"/>
                    <a:pt x="107" y="265"/>
                  </a:cubicBezTo>
                  <a:cubicBezTo>
                    <a:pt x="117" y="265"/>
                    <a:pt x="127" y="262"/>
                    <a:pt x="136" y="256"/>
                  </a:cubicBezTo>
                  <a:cubicBezTo>
                    <a:pt x="190" y="256"/>
                    <a:pt x="239" y="190"/>
                    <a:pt x="223" y="120"/>
                  </a:cubicBezTo>
                  <a:cubicBezTo>
                    <a:pt x="223" y="87"/>
                    <a:pt x="207" y="50"/>
                    <a:pt x="190" y="33"/>
                  </a:cubicBezTo>
                  <a:cubicBezTo>
                    <a:pt x="174" y="17"/>
                    <a:pt x="174"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5150875" y="2745975"/>
              <a:ext cx="6000" cy="6700"/>
            </a:xfrm>
            <a:custGeom>
              <a:avLst/>
              <a:gdLst/>
              <a:ahLst/>
              <a:cxnLst/>
              <a:rect l="l" t="t" r="r" b="b"/>
              <a:pathLst>
                <a:path w="240" h="268" extrusionOk="0">
                  <a:moveTo>
                    <a:pt x="109" y="1"/>
                  </a:moveTo>
                  <a:cubicBezTo>
                    <a:pt x="86" y="1"/>
                    <a:pt x="65" y="13"/>
                    <a:pt x="50" y="28"/>
                  </a:cubicBezTo>
                  <a:cubicBezTo>
                    <a:pt x="1" y="78"/>
                    <a:pt x="1" y="164"/>
                    <a:pt x="34" y="214"/>
                  </a:cubicBezTo>
                  <a:cubicBezTo>
                    <a:pt x="50" y="251"/>
                    <a:pt x="87" y="267"/>
                    <a:pt x="104" y="267"/>
                  </a:cubicBezTo>
                  <a:cubicBezTo>
                    <a:pt x="137" y="267"/>
                    <a:pt x="174" y="251"/>
                    <a:pt x="190" y="234"/>
                  </a:cubicBezTo>
                  <a:cubicBezTo>
                    <a:pt x="223" y="214"/>
                    <a:pt x="223" y="181"/>
                    <a:pt x="240" y="148"/>
                  </a:cubicBezTo>
                  <a:cubicBezTo>
                    <a:pt x="240" y="111"/>
                    <a:pt x="223" y="78"/>
                    <a:pt x="207" y="45"/>
                  </a:cubicBezTo>
                  <a:cubicBezTo>
                    <a:pt x="190" y="28"/>
                    <a:pt x="190" y="28"/>
                    <a:pt x="153" y="7"/>
                  </a:cubicBezTo>
                  <a:lnTo>
                    <a:pt x="137" y="7"/>
                  </a:lnTo>
                  <a:cubicBezTo>
                    <a:pt x="127" y="3"/>
                    <a:pt x="118"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5141800" y="2762350"/>
              <a:ext cx="5700" cy="6600"/>
            </a:xfrm>
            <a:custGeom>
              <a:avLst/>
              <a:gdLst/>
              <a:ahLst/>
              <a:cxnLst/>
              <a:rect l="l" t="t" r="r" b="b"/>
              <a:pathLst>
                <a:path w="228" h="264" extrusionOk="0">
                  <a:moveTo>
                    <a:pt x="123" y="1"/>
                  </a:moveTo>
                  <a:cubicBezTo>
                    <a:pt x="117" y="1"/>
                    <a:pt x="111" y="3"/>
                    <a:pt x="104" y="8"/>
                  </a:cubicBezTo>
                  <a:cubicBezTo>
                    <a:pt x="87" y="8"/>
                    <a:pt x="54" y="25"/>
                    <a:pt x="38" y="41"/>
                  </a:cubicBezTo>
                  <a:cubicBezTo>
                    <a:pt x="21" y="57"/>
                    <a:pt x="1" y="111"/>
                    <a:pt x="21" y="144"/>
                  </a:cubicBezTo>
                  <a:cubicBezTo>
                    <a:pt x="21" y="177"/>
                    <a:pt x="38" y="214"/>
                    <a:pt x="54" y="231"/>
                  </a:cubicBezTo>
                  <a:cubicBezTo>
                    <a:pt x="87" y="247"/>
                    <a:pt x="104" y="264"/>
                    <a:pt x="141" y="264"/>
                  </a:cubicBezTo>
                  <a:cubicBezTo>
                    <a:pt x="190" y="247"/>
                    <a:pt x="228" y="198"/>
                    <a:pt x="228" y="128"/>
                  </a:cubicBezTo>
                  <a:lnTo>
                    <a:pt x="228" y="111"/>
                  </a:lnTo>
                  <a:cubicBezTo>
                    <a:pt x="228" y="57"/>
                    <a:pt x="190" y="25"/>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5144900" y="2718325"/>
              <a:ext cx="6000" cy="6400"/>
            </a:xfrm>
            <a:custGeom>
              <a:avLst/>
              <a:gdLst/>
              <a:ahLst/>
              <a:cxnLst/>
              <a:rect l="l" t="t" r="r" b="b"/>
              <a:pathLst>
                <a:path w="240" h="256" extrusionOk="0">
                  <a:moveTo>
                    <a:pt x="120" y="0"/>
                  </a:moveTo>
                  <a:cubicBezTo>
                    <a:pt x="104" y="0"/>
                    <a:pt x="66" y="0"/>
                    <a:pt x="50" y="17"/>
                  </a:cubicBezTo>
                  <a:cubicBezTo>
                    <a:pt x="17" y="50"/>
                    <a:pt x="1" y="66"/>
                    <a:pt x="1" y="103"/>
                  </a:cubicBezTo>
                  <a:cubicBezTo>
                    <a:pt x="1" y="153"/>
                    <a:pt x="17" y="169"/>
                    <a:pt x="34" y="206"/>
                  </a:cubicBezTo>
                  <a:cubicBezTo>
                    <a:pt x="50" y="239"/>
                    <a:pt x="66" y="256"/>
                    <a:pt x="104" y="256"/>
                  </a:cubicBezTo>
                  <a:cubicBezTo>
                    <a:pt x="137" y="256"/>
                    <a:pt x="153" y="239"/>
                    <a:pt x="186" y="223"/>
                  </a:cubicBezTo>
                  <a:cubicBezTo>
                    <a:pt x="223" y="186"/>
                    <a:pt x="240" y="103"/>
                    <a:pt x="207" y="50"/>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5112650" y="2784925"/>
              <a:ext cx="6000" cy="6725"/>
            </a:xfrm>
            <a:custGeom>
              <a:avLst/>
              <a:gdLst/>
              <a:ahLst/>
              <a:cxnLst/>
              <a:rect l="l" t="t" r="r" b="b"/>
              <a:pathLst>
                <a:path w="240" h="269" extrusionOk="0">
                  <a:moveTo>
                    <a:pt x="104" y="1"/>
                  </a:moveTo>
                  <a:cubicBezTo>
                    <a:pt x="87" y="1"/>
                    <a:pt x="70" y="6"/>
                    <a:pt x="54" y="16"/>
                  </a:cubicBezTo>
                  <a:cubicBezTo>
                    <a:pt x="33" y="33"/>
                    <a:pt x="17" y="66"/>
                    <a:pt x="0" y="82"/>
                  </a:cubicBezTo>
                  <a:lnTo>
                    <a:pt x="0" y="169"/>
                  </a:lnTo>
                  <a:cubicBezTo>
                    <a:pt x="17" y="202"/>
                    <a:pt x="33" y="239"/>
                    <a:pt x="70" y="255"/>
                  </a:cubicBezTo>
                  <a:cubicBezTo>
                    <a:pt x="83" y="264"/>
                    <a:pt x="98" y="268"/>
                    <a:pt x="113" y="268"/>
                  </a:cubicBezTo>
                  <a:cubicBezTo>
                    <a:pt x="153" y="268"/>
                    <a:pt x="194" y="237"/>
                    <a:pt x="206"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5059350" y="2761300"/>
              <a:ext cx="6525" cy="6750"/>
            </a:xfrm>
            <a:custGeom>
              <a:avLst/>
              <a:gdLst/>
              <a:ahLst/>
              <a:cxnLst/>
              <a:rect l="l" t="t" r="r" b="b"/>
              <a:pathLst>
                <a:path w="261" h="270" extrusionOk="0">
                  <a:moveTo>
                    <a:pt x="122" y="0"/>
                  </a:moveTo>
                  <a:cubicBezTo>
                    <a:pt x="78" y="0"/>
                    <a:pt x="45" y="32"/>
                    <a:pt x="21" y="83"/>
                  </a:cubicBezTo>
                  <a:cubicBezTo>
                    <a:pt x="1" y="153"/>
                    <a:pt x="38" y="240"/>
                    <a:pt x="87" y="256"/>
                  </a:cubicBezTo>
                  <a:cubicBezTo>
                    <a:pt x="101" y="265"/>
                    <a:pt x="116" y="269"/>
                    <a:pt x="131" y="269"/>
                  </a:cubicBezTo>
                  <a:cubicBezTo>
                    <a:pt x="173" y="269"/>
                    <a:pt x="212" y="238"/>
                    <a:pt x="227" y="186"/>
                  </a:cubicBezTo>
                  <a:cubicBezTo>
                    <a:pt x="260" y="116"/>
                    <a:pt x="227" y="34"/>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5055950" y="2731850"/>
              <a:ext cx="6000" cy="6600"/>
            </a:xfrm>
            <a:custGeom>
              <a:avLst/>
              <a:gdLst/>
              <a:ahLst/>
              <a:cxnLst/>
              <a:rect l="l" t="t" r="r" b="b"/>
              <a:pathLst>
                <a:path w="240" h="264" extrusionOk="0">
                  <a:moveTo>
                    <a:pt x="111" y="1"/>
                  </a:moveTo>
                  <a:cubicBezTo>
                    <a:pt x="92" y="1"/>
                    <a:pt x="77" y="12"/>
                    <a:pt x="54" y="24"/>
                  </a:cubicBezTo>
                  <a:cubicBezTo>
                    <a:pt x="17" y="78"/>
                    <a:pt x="0" y="160"/>
                    <a:pt x="33" y="214"/>
                  </a:cubicBezTo>
                  <a:cubicBezTo>
                    <a:pt x="71" y="247"/>
                    <a:pt x="87" y="263"/>
                    <a:pt x="120" y="263"/>
                  </a:cubicBezTo>
                  <a:cubicBezTo>
                    <a:pt x="157" y="263"/>
                    <a:pt x="174" y="247"/>
                    <a:pt x="207" y="230"/>
                  </a:cubicBezTo>
                  <a:cubicBezTo>
                    <a:pt x="223" y="214"/>
                    <a:pt x="240" y="181"/>
                    <a:pt x="240" y="144"/>
                  </a:cubicBezTo>
                  <a:cubicBezTo>
                    <a:pt x="240" y="111"/>
                    <a:pt x="240" y="78"/>
                    <a:pt x="223" y="41"/>
                  </a:cubicBezTo>
                  <a:cubicBezTo>
                    <a:pt x="207" y="24"/>
                    <a:pt x="190" y="24"/>
                    <a:pt x="174" y="8"/>
                  </a:cubicBezTo>
                  <a:lnTo>
                    <a:pt x="137" y="8"/>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5060275" y="2809325"/>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7" y="256"/>
                    <a:pt x="104" y="256"/>
                    <a:pt x="137" y="256"/>
                  </a:cubicBezTo>
                  <a:cubicBezTo>
                    <a:pt x="170" y="240"/>
                    <a:pt x="190" y="223"/>
                    <a:pt x="207" y="207"/>
                  </a:cubicBezTo>
                  <a:cubicBezTo>
                    <a:pt x="223" y="174"/>
                    <a:pt x="240" y="137"/>
                    <a:pt x="223" y="104"/>
                  </a:cubicBezTo>
                  <a:cubicBezTo>
                    <a:pt x="223" y="71"/>
                    <a:pt x="207" y="34"/>
                    <a:pt x="190"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5063275" y="2715225"/>
              <a:ext cx="5575" cy="6700"/>
            </a:xfrm>
            <a:custGeom>
              <a:avLst/>
              <a:gdLst/>
              <a:ahLst/>
              <a:cxnLst/>
              <a:rect l="l" t="t" r="r" b="b"/>
              <a:pathLst>
                <a:path w="223" h="268" extrusionOk="0">
                  <a:moveTo>
                    <a:pt x="87" y="1"/>
                  </a:moveTo>
                  <a:cubicBezTo>
                    <a:pt x="70" y="21"/>
                    <a:pt x="33" y="38"/>
                    <a:pt x="17" y="54"/>
                  </a:cubicBezTo>
                  <a:cubicBezTo>
                    <a:pt x="0" y="87"/>
                    <a:pt x="0" y="124"/>
                    <a:pt x="0" y="157"/>
                  </a:cubicBezTo>
                  <a:cubicBezTo>
                    <a:pt x="0" y="190"/>
                    <a:pt x="17" y="227"/>
                    <a:pt x="33" y="244"/>
                  </a:cubicBezTo>
                  <a:cubicBezTo>
                    <a:pt x="59" y="256"/>
                    <a:pt x="84" y="267"/>
                    <a:pt x="101" y="267"/>
                  </a:cubicBezTo>
                  <a:cubicBezTo>
                    <a:pt x="109" y="267"/>
                    <a:pt x="115" y="265"/>
                    <a:pt x="120" y="260"/>
                  </a:cubicBezTo>
                  <a:cubicBezTo>
                    <a:pt x="190" y="260"/>
                    <a:pt x="223" y="190"/>
                    <a:pt x="223" y="124"/>
                  </a:cubicBezTo>
                  <a:cubicBezTo>
                    <a:pt x="206" y="87"/>
                    <a:pt x="190" y="54"/>
                    <a:pt x="173" y="38"/>
                  </a:cubicBezTo>
                  <a:cubicBezTo>
                    <a:pt x="173" y="21"/>
                    <a:pt x="153" y="21"/>
                    <a:pt x="153" y="21"/>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5053375" y="2781400"/>
              <a:ext cx="5600" cy="6600"/>
            </a:xfrm>
            <a:custGeom>
              <a:avLst/>
              <a:gdLst/>
              <a:ahLst/>
              <a:cxnLst/>
              <a:rect l="l" t="t" r="r" b="b"/>
              <a:pathLst>
                <a:path w="224" h="264" extrusionOk="0">
                  <a:moveTo>
                    <a:pt x="103" y="1"/>
                  </a:moveTo>
                  <a:cubicBezTo>
                    <a:pt x="33" y="17"/>
                    <a:pt x="0" y="87"/>
                    <a:pt x="0" y="157"/>
                  </a:cubicBezTo>
                  <a:cubicBezTo>
                    <a:pt x="15" y="215"/>
                    <a:pt x="58" y="263"/>
                    <a:pt x="113" y="263"/>
                  </a:cubicBezTo>
                  <a:cubicBezTo>
                    <a:pt x="120" y="263"/>
                    <a:pt x="128" y="262"/>
                    <a:pt x="136" y="260"/>
                  </a:cubicBezTo>
                  <a:cubicBezTo>
                    <a:pt x="157" y="260"/>
                    <a:pt x="190" y="240"/>
                    <a:pt x="207" y="207"/>
                  </a:cubicBezTo>
                  <a:cubicBezTo>
                    <a:pt x="223" y="174"/>
                    <a:pt x="223" y="137"/>
                    <a:pt x="223"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5086050" y="2727275"/>
              <a:ext cx="6000" cy="6525"/>
            </a:xfrm>
            <a:custGeom>
              <a:avLst/>
              <a:gdLst/>
              <a:ahLst/>
              <a:cxnLst/>
              <a:rect l="l" t="t" r="r" b="b"/>
              <a:pathLst>
                <a:path w="240" h="261" extrusionOk="0">
                  <a:moveTo>
                    <a:pt x="103" y="1"/>
                  </a:moveTo>
                  <a:cubicBezTo>
                    <a:pt x="33" y="1"/>
                    <a:pt x="0" y="71"/>
                    <a:pt x="0" y="137"/>
                  </a:cubicBezTo>
                  <a:cubicBezTo>
                    <a:pt x="17" y="174"/>
                    <a:pt x="17" y="207"/>
                    <a:pt x="50" y="224"/>
                  </a:cubicBezTo>
                  <a:cubicBezTo>
                    <a:pt x="66" y="261"/>
                    <a:pt x="103" y="261"/>
                    <a:pt x="136" y="261"/>
                  </a:cubicBezTo>
                  <a:cubicBezTo>
                    <a:pt x="190" y="240"/>
                    <a:pt x="239" y="174"/>
                    <a:pt x="223" y="104"/>
                  </a:cubicBezTo>
                  <a:cubicBezTo>
                    <a:pt x="223" y="71"/>
                    <a:pt x="206" y="34"/>
                    <a:pt x="169"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5146150" y="2474750"/>
              <a:ext cx="2175" cy="850"/>
            </a:xfrm>
            <a:custGeom>
              <a:avLst/>
              <a:gdLst/>
              <a:ahLst/>
              <a:cxnLst/>
              <a:rect l="l" t="t" r="r" b="b"/>
              <a:pathLst>
                <a:path w="87" h="34" extrusionOk="0">
                  <a:moveTo>
                    <a:pt x="0" y="1"/>
                  </a:moveTo>
                  <a:cubicBezTo>
                    <a:pt x="5" y="1"/>
                    <a:pt x="11" y="2"/>
                    <a:pt x="18" y="4"/>
                  </a:cubicBezTo>
                  <a:lnTo>
                    <a:pt x="18" y="4"/>
                  </a:lnTo>
                  <a:cubicBezTo>
                    <a:pt x="18" y="3"/>
                    <a:pt x="17" y="2"/>
                    <a:pt x="16" y="1"/>
                  </a:cubicBezTo>
                  <a:close/>
                  <a:moveTo>
                    <a:pt x="18" y="4"/>
                  </a:moveTo>
                  <a:cubicBezTo>
                    <a:pt x="35" y="34"/>
                    <a:pt x="55" y="34"/>
                    <a:pt x="87" y="34"/>
                  </a:cubicBezTo>
                  <a:cubicBezTo>
                    <a:pt x="63" y="22"/>
                    <a:pt x="37" y="10"/>
                    <a:pt x="1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5104900" y="2460650"/>
              <a:ext cx="5600" cy="4250"/>
            </a:xfrm>
            <a:custGeom>
              <a:avLst/>
              <a:gdLst/>
              <a:ahLst/>
              <a:cxnLst/>
              <a:rect l="l" t="t" r="r" b="b"/>
              <a:pathLst>
                <a:path w="224" h="170" extrusionOk="0">
                  <a:moveTo>
                    <a:pt x="17" y="0"/>
                  </a:moveTo>
                  <a:cubicBezTo>
                    <a:pt x="17" y="17"/>
                    <a:pt x="1" y="33"/>
                    <a:pt x="17" y="66"/>
                  </a:cubicBezTo>
                  <a:cubicBezTo>
                    <a:pt x="17" y="103"/>
                    <a:pt x="34" y="120"/>
                    <a:pt x="54" y="153"/>
                  </a:cubicBezTo>
                  <a:cubicBezTo>
                    <a:pt x="87" y="169"/>
                    <a:pt x="104" y="169"/>
                    <a:pt x="137" y="169"/>
                  </a:cubicBezTo>
                  <a:cubicBezTo>
                    <a:pt x="190" y="153"/>
                    <a:pt x="223" y="120"/>
                    <a:pt x="223" y="50"/>
                  </a:cubicBezTo>
                  <a:cubicBezTo>
                    <a:pt x="158" y="33"/>
                    <a:pt x="87"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5052950" y="2796850"/>
              <a:ext cx="4775" cy="6525"/>
            </a:xfrm>
            <a:custGeom>
              <a:avLst/>
              <a:gdLst/>
              <a:ahLst/>
              <a:cxnLst/>
              <a:rect l="l" t="t" r="r" b="b"/>
              <a:pathLst>
                <a:path w="191" h="261" extrusionOk="0">
                  <a:moveTo>
                    <a:pt x="50" y="1"/>
                  </a:moveTo>
                  <a:cubicBezTo>
                    <a:pt x="34" y="1"/>
                    <a:pt x="17" y="17"/>
                    <a:pt x="1" y="34"/>
                  </a:cubicBezTo>
                  <a:lnTo>
                    <a:pt x="1" y="224"/>
                  </a:lnTo>
                  <a:lnTo>
                    <a:pt x="1" y="240"/>
                  </a:lnTo>
                  <a:cubicBezTo>
                    <a:pt x="34" y="261"/>
                    <a:pt x="50" y="261"/>
                    <a:pt x="87" y="261"/>
                  </a:cubicBezTo>
                  <a:cubicBezTo>
                    <a:pt x="120" y="261"/>
                    <a:pt x="137" y="240"/>
                    <a:pt x="153" y="207"/>
                  </a:cubicBezTo>
                  <a:cubicBezTo>
                    <a:pt x="174" y="174"/>
                    <a:pt x="191" y="137"/>
                    <a:pt x="191" y="104"/>
                  </a:cubicBezTo>
                  <a:cubicBezTo>
                    <a:pt x="174" y="71"/>
                    <a:pt x="153" y="55"/>
                    <a:pt x="137" y="17"/>
                  </a:cubicBezTo>
                  <a:cubicBezTo>
                    <a:pt x="137" y="17"/>
                    <a:pt x="120"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5079975" y="2789550"/>
              <a:ext cx="5675" cy="6500"/>
            </a:xfrm>
            <a:custGeom>
              <a:avLst/>
              <a:gdLst/>
              <a:ahLst/>
              <a:cxnLst/>
              <a:rect l="l" t="t" r="r" b="b"/>
              <a:pathLst>
                <a:path w="227" h="260" extrusionOk="0">
                  <a:moveTo>
                    <a:pt x="87" y="0"/>
                  </a:moveTo>
                  <a:cubicBezTo>
                    <a:pt x="37" y="17"/>
                    <a:pt x="0" y="87"/>
                    <a:pt x="0" y="157"/>
                  </a:cubicBezTo>
                  <a:cubicBezTo>
                    <a:pt x="0" y="190"/>
                    <a:pt x="21" y="206"/>
                    <a:pt x="54" y="243"/>
                  </a:cubicBezTo>
                  <a:cubicBezTo>
                    <a:pt x="70" y="260"/>
                    <a:pt x="103" y="260"/>
                    <a:pt x="124" y="260"/>
                  </a:cubicBezTo>
                  <a:cubicBezTo>
                    <a:pt x="190" y="243"/>
                    <a:pt x="227" y="173"/>
                    <a:pt x="227" y="103"/>
                  </a:cubicBezTo>
                  <a:cubicBezTo>
                    <a:pt x="227" y="70"/>
                    <a:pt x="206" y="54"/>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5071825" y="2684825"/>
              <a:ext cx="6100" cy="6400"/>
            </a:xfrm>
            <a:custGeom>
              <a:avLst/>
              <a:gdLst/>
              <a:ahLst/>
              <a:cxnLst/>
              <a:rect l="l" t="t" r="r" b="b"/>
              <a:pathLst>
                <a:path w="244" h="256" extrusionOk="0">
                  <a:moveTo>
                    <a:pt x="120" y="0"/>
                  </a:moveTo>
                  <a:cubicBezTo>
                    <a:pt x="87" y="0"/>
                    <a:pt x="70" y="17"/>
                    <a:pt x="37" y="33"/>
                  </a:cubicBezTo>
                  <a:cubicBezTo>
                    <a:pt x="17" y="50"/>
                    <a:pt x="0" y="83"/>
                    <a:pt x="0" y="120"/>
                  </a:cubicBezTo>
                  <a:cubicBezTo>
                    <a:pt x="0" y="153"/>
                    <a:pt x="0" y="186"/>
                    <a:pt x="17" y="206"/>
                  </a:cubicBezTo>
                  <a:cubicBezTo>
                    <a:pt x="37" y="239"/>
                    <a:pt x="70" y="256"/>
                    <a:pt x="103" y="256"/>
                  </a:cubicBezTo>
                  <a:cubicBezTo>
                    <a:pt x="120" y="256"/>
                    <a:pt x="157" y="256"/>
                    <a:pt x="174" y="239"/>
                  </a:cubicBezTo>
                  <a:cubicBezTo>
                    <a:pt x="223" y="186"/>
                    <a:pt x="244" y="103"/>
                    <a:pt x="190" y="50"/>
                  </a:cubicBezTo>
                  <a:cubicBezTo>
                    <a:pt x="190" y="33"/>
                    <a:pt x="174" y="17"/>
                    <a:pt x="157" y="17"/>
                  </a:cubicBezTo>
                  <a:cubicBezTo>
                    <a:pt x="141" y="0"/>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5077400" y="2809325"/>
              <a:ext cx="6100" cy="6625"/>
            </a:xfrm>
            <a:custGeom>
              <a:avLst/>
              <a:gdLst/>
              <a:ahLst/>
              <a:cxnLst/>
              <a:rect l="l" t="t" r="r" b="b"/>
              <a:pathLst>
                <a:path w="244" h="265" extrusionOk="0">
                  <a:moveTo>
                    <a:pt x="140" y="1"/>
                  </a:moveTo>
                  <a:cubicBezTo>
                    <a:pt x="103" y="1"/>
                    <a:pt x="70" y="17"/>
                    <a:pt x="54" y="34"/>
                  </a:cubicBezTo>
                  <a:cubicBezTo>
                    <a:pt x="21" y="50"/>
                    <a:pt x="21" y="87"/>
                    <a:pt x="0" y="120"/>
                  </a:cubicBezTo>
                  <a:cubicBezTo>
                    <a:pt x="0" y="153"/>
                    <a:pt x="21" y="190"/>
                    <a:pt x="37" y="207"/>
                  </a:cubicBezTo>
                  <a:cubicBezTo>
                    <a:pt x="56" y="248"/>
                    <a:pt x="88" y="265"/>
                    <a:pt x="121" y="265"/>
                  </a:cubicBezTo>
                  <a:cubicBezTo>
                    <a:pt x="144" y="265"/>
                    <a:pt x="169" y="256"/>
                    <a:pt x="190" y="240"/>
                  </a:cubicBezTo>
                  <a:cubicBezTo>
                    <a:pt x="243" y="190"/>
                    <a:pt x="243" y="104"/>
                    <a:pt x="206" y="50"/>
                  </a:cubicBezTo>
                  <a:cubicBezTo>
                    <a:pt x="190" y="34"/>
                    <a:pt x="173" y="17"/>
                    <a:pt x="157" y="17"/>
                  </a:cubicBezTo>
                  <a:cubicBezTo>
                    <a:pt x="157" y="1"/>
                    <a:pt x="14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5081300" y="2773575"/>
              <a:ext cx="6425" cy="6475"/>
            </a:xfrm>
            <a:custGeom>
              <a:avLst/>
              <a:gdLst/>
              <a:ahLst/>
              <a:cxnLst/>
              <a:rect l="l" t="t" r="r" b="b"/>
              <a:pathLst>
                <a:path w="257" h="259" extrusionOk="0">
                  <a:moveTo>
                    <a:pt x="140" y="0"/>
                  </a:moveTo>
                  <a:cubicBezTo>
                    <a:pt x="86" y="0"/>
                    <a:pt x="45" y="33"/>
                    <a:pt x="17" y="91"/>
                  </a:cubicBezTo>
                  <a:cubicBezTo>
                    <a:pt x="1" y="140"/>
                    <a:pt x="34" y="227"/>
                    <a:pt x="87" y="243"/>
                  </a:cubicBezTo>
                  <a:cubicBezTo>
                    <a:pt x="101" y="254"/>
                    <a:pt x="116" y="258"/>
                    <a:pt x="131" y="258"/>
                  </a:cubicBezTo>
                  <a:cubicBezTo>
                    <a:pt x="171" y="258"/>
                    <a:pt x="211" y="225"/>
                    <a:pt x="223" y="177"/>
                  </a:cubicBezTo>
                  <a:cubicBezTo>
                    <a:pt x="256" y="107"/>
                    <a:pt x="223" y="37"/>
                    <a:pt x="174" y="4"/>
                  </a:cubicBezTo>
                  <a:cubicBezTo>
                    <a:pt x="162" y="1"/>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5067075" y="2776250"/>
              <a:ext cx="6100" cy="6675"/>
            </a:xfrm>
            <a:custGeom>
              <a:avLst/>
              <a:gdLst/>
              <a:ahLst/>
              <a:cxnLst/>
              <a:rect l="l" t="t" r="r" b="b"/>
              <a:pathLst>
                <a:path w="244" h="267" extrusionOk="0">
                  <a:moveTo>
                    <a:pt x="104" y="0"/>
                  </a:moveTo>
                  <a:cubicBezTo>
                    <a:pt x="38" y="17"/>
                    <a:pt x="1" y="87"/>
                    <a:pt x="1" y="157"/>
                  </a:cubicBezTo>
                  <a:cubicBezTo>
                    <a:pt x="21" y="190"/>
                    <a:pt x="38" y="223"/>
                    <a:pt x="54" y="239"/>
                  </a:cubicBezTo>
                  <a:cubicBezTo>
                    <a:pt x="66" y="254"/>
                    <a:pt x="86" y="267"/>
                    <a:pt x="110" y="267"/>
                  </a:cubicBezTo>
                  <a:cubicBezTo>
                    <a:pt x="120" y="267"/>
                    <a:pt x="130" y="265"/>
                    <a:pt x="141" y="260"/>
                  </a:cubicBezTo>
                  <a:cubicBezTo>
                    <a:pt x="190" y="260"/>
                    <a:pt x="244" y="190"/>
                    <a:pt x="227" y="120"/>
                  </a:cubicBezTo>
                  <a:cubicBezTo>
                    <a:pt x="227" y="87"/>
                    <a:pt x="207" y="54"/>
                    <a:pt x="190" y="33"/>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5068825" y="2729050"/>
              <a:ext cx="5600" cy="6400"/>
            </a:xfrm>
            <a:custGeom>
              <a:avLst/>
              <a:gdLst/>
              <a:ahLst/>
              <a:cxnLst/>
              <a:rect l="l" t="t" r="r" b="b"/>
              <a:pathLst>
                <a:path w="224" h="256" extrusionOk="0">
                  <a:moveTo>
                    <a:pt x="104" y="0"/>
                  </a:moveTo>
                  <a:cubicBezTo>
                    <a:pt x="71" y="0"/>
                    <a:pt x="54" y="17"/>
                    <a:pt x="34" y="33"/>
                  </a:cubicBezTo>
                  <a:cubicBezTo>
                    <a:pt x="17" y="66"/>
                    <a:pt x="1" y="103"/>
                    <a:pt x="1" y="153"/>
                  </a:cubicBezTo>
                  <a:cubicBezTo>
                    <a:pt x="17" y="190"/>
                    <a:pt x="34" y="206"/>
                    <a:pt x="54" y="239"/>
                  </a:cubicBezTo>
                  <a:cubicBezTo>
                    <a:pt x="71" y="256"/>
                    <a:pt x="104" y="256"/>
                    <a:pt x="137" y="256"/>
                  </a:cubicBezTo>
                  <a:cubicBezTo>
                    <a:pt x="190" y="239"/>
                    <a:pt x="223" y="190"/>
                    <a:pt x="223" y="120"/>
                  </a:cubicBezTo>
                  <a:lnTo>
                    <a:pt x="223" y="103"/>
                  </a:lnTo>
                  <a:cubicBezTo>
                    <a:pt x="223" y="66"/>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5066675" y="2792525"/>
              <a:ext cx="6100" cy="6525"/>
            </a:xfrm>
            <a:custGeom>
              <a:avLst/>
              <a:gdLst/>
              <a:ahLst/>
              <a:cxnLst/>
              <a:rect l="l" t="t" r="r" b="b"/>
              <a:pathLst>
                <a:path w="244" h="261" extrusionOk="0">
                  <a:moveTo>
                    <a:pt x="140" y="1"/>
                  </a:moveTo>
                  <a:cubicBezTo>
                    <a:pt x="103" y="1"/>
                    <a:pt x="70" y="1"/>
                    <a:pt x="54" y="21"/>
                  </a:cubicBezTo>
                  <a:cubicBezTo>
                    <a:pt x="0" y="71"/>
                    <a:pt x="0" y="157"/>
                    <a:pt x="37" y="207"/>
                  </a:cubicBezTo>
                  <a:cubicBezTo>
                    <a:pt x="54" y="244"/>
                    <a:pt x="87" y="261"/>
                    <a:pt x="103" y="261"/>
                  </a:cubicBezTo>
                  <a:cubicBezTo>
                    <a:pt x="140" y="261"/>
                    <a:pt x="173" y="261"/>
                    <a:pt x="190" y="228"/>
                  </a:cubicBezTo>
                  <a:cubicBezTo>
                    <a:pt x="243" y="190"/>
                    <a:pt x="243" y="104"/>
                    <a:pt x="206" y="54"/>
                  </a:cubicBezTo>
                  <a:cubicBezTo>
                    <a:pt x="190" y="38"/>
                    <a:pt x="190"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5066675" y="2745825"/>
              <a:ext cx="6500" cy="6525"/>
            </a:xfrm>
            <a:custGeom>
              <a:avLst/>
              <a:gdLst/>
              <a:ahLst/>
              <a:cxnLst/>
              <a:rect l="l" t="t" r="r" b="b"/>
              <a:pathLst>
                <a:path w="260" h="261" extrusionOk="0">
                  <a:moveTo>
                    <a:pt x="129" y="1"/>
                  </a:moveTo>
                  <a:cubicBezTo>
                    <a:pt x="88" y="1"/>
                    <a:pt x="49" y="32"/>
                    <a:pt x="37" y="84"/>
                  </a:cubicBezTo>
                  <a:cubicBezTo>
                    <a:pt x="0" y="154"/>
                    <a:pt x="37" y="220"/>
                    <a:pt x="87" y="257"/>
                  </a:cubicBezTo>
                  <a:cubicBezTo>
                    <a:pt x="99" y="260"/>
                    <a:pt x="110" y="261"/>
                    <a:pt x="121" y="261"/>
                  </a:cubicBezTo>
                  <a:cubicBezTo>
                    <a:pt x="173" y="261"/>
                    <a:pt x="213" y="228"/>
                    <a:pt x="243" y="170"/>
                  </a:cubicBezTo>
                  <a:cubicBezTo>
                    <a:pt x="260" y="100"/>
                    <a:pt x="223" y="34"/>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5124700" y="2780025"/>
              <a:ext cx="6000" cy="6650"/>
            </a:xfrm>
            <a:custGeom>
              <a:avLst/>
              <a:gdLst/>
              <a:ahLst/>
              <a:cxnLst/>
              <a:rect l="l" t="t" r="r" b="b"/>
              <a:pathLst>
                <a:path w="240" h="266" extrusionOk="0">
                  <a:moveTo>
                    <a:pt x="132" y="0"/>
                  </a:moveTo>
                  <a:cubicBezTo>
                    <a:pt x="79" y="0"/>
                    <a:pt x="30" y="35"/>
                    <a:pt x="17" y="88"/>
                  </a:cubicBezTo>
                  <a:cubicBezTo>
                    <a:pt x="0" y="159"/>
                    <a:pt x="33" y="229"/>
                    <a:pt x="87" y="262"/>
                  </a:cubicBezTo>
                  <a:cubicBezTo>
                    <a:pt x="95" y="264"/>
                    <a:pt x="104" y="266"/>
                    <a:pt x="114" y="266"/>
                  </a:cubicBezTo>
                  <a:cubicBezTo>
                    <a:pt x="159" y="266"/>
                    <a:pt x="209" y="233"/>
                    <a:pt x="223" y="175"/>
                  </a:cubicBezTo>
                  <a:cubicBezTo>
                    <a:pt x="240" y="109"/>
                    <a:pt x="223" y="39"/>
                    <a:pt x="169" y="6"/>
                  </a:cubicBezTo>
                  <a:cubicBezTo>
                    <a:pt x="157" y="2"/>
                    <a:pt x="14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5068425" y="2824475"/>
              <a:ext cx="5175" cy="2100"/>
            </a:xfrm>
            <a:custGeom>
              <a:avLst/>
              <a:gdLst/>
              <a:ahLst/>
              <a:cxnLst/>
              <a:rect l="l" t="t" r="r" b="b"/>
              <a:pathLst>
                <a:path w="207" h="84" extrusionOk="0">
                  <a:moveTo>
                    <a:pt x="120" y="1"/>
                  </a:moveTo>
                  <a:cubicBezTo>
                    <a:pt x="108" y="1"/>
                    <a:pt x="95" y="5"/>
                    <a:pt x="87" y="13"/>
                  </a:cubicBezTo>
                  <a:cubicBezTo>
                    <a:pt x="70" y="13"/>
                    <a:pt x="33" y="30"/>
                    <a:pt x="17" y="63"/>
                  </a:cubicBezTo>
                  <a:lnTo>
                    <a:pt x="0" y="83"/>
                  </a:lnTo>
                  <a:lnTo>
                    <a:pt x="206" y="83"/>
                  </a:lnTo>
                  <a:cubicBezTo>
                    <a:pt x="206" y="63"/>
                    <a:pt x="190" y="46"/>
                    <a:pt x="173" y="30"/>
                  </a:cubicBezTo>
                  <a:lnTo>
                    <a:pt x="153" y="13"/>
                  </a:lnTo>
                  <a:cubicBezTo>
                    <a:pt x="145" y="5"/>
                    <a:pt x="132"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5263425" y="2665025"/>
              <a:ext cx="2100" cy="5600"/>
            </a:xfrm>
            <a:custGeom>
              <a:avLst/>
              <a:gdLst/>
              <a:ahLst/>
              <a:cxnLst/>
              <a:rect l="l" t="t" r="r" b="b"/>
              <a:pathLst>
                <a:path w="84" h="224" extrusionOk="0">
                  <a:moveTo>
                    <a:pt x="83" y="1"/>
                  </a:moveTo>
                  <a:lnTo>
                    <a:pt x="83" y="1"/>
                  </a:lnTo>
                  <a:cubicBezTo>
                    <a:pt x="34" y="34"/>
                    <a:pt x="1" y="87"/>
                    <a:pt x="17" y="153"/>
                  </a:cubicBezTo>
                  <a:cubicBezTo>
                    <a:pt x="17" y="174"/>
                    <a:pt x="34" y="207"/>
                    <a:pt x="50" y="223"/>
                  </a:cubicBezTo>
                  <a:cubicBezTo>
                    <a:pt x="50" y="153"/>
                    <a:pt x="67" y="87"/>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5085625" y="2821800"/>
              <a:ext cx="6000" cy="4250"/>
            </a:xfrm>
            <a:custGeom>
              <a:avLst/>
              <a:gdLst/>
              <a:ahLst/>
              <a:cxnLst/>
              <a:rect l="l" t="t" r="r" b="b"/>
              <a:pathLst>
                <a:path w="240" h="170" extrusionOk="0">
                  <a:moveTo>
                    <a:pt x="104" y="1"/>
                  </a:moveTo>
                  <a:cubicBezTo>
                    <a:pt x="50" y="17"/>
                    <a:pt x="1" y="87"/>
                    <a:pt x="17" y="153"/>
                  </a:cubicBezTo>
                  <a:lnTo>
                    <a:pt x="17" y="170"/>
                  </a:lnTo>
                  <a:cubicBezTo>
                    <a:pt x="83" y="170"/>
                    <a:pt x="170" y="153"/>
                    <a:pt x="240" y="153"/>
                  </a:cubicBezTo>
                  <a:lnTo>
                    <a:pt x="240" y="120"/>
                  </a:lnTo>
                  <a:cubicBezTo>
                    <a:pt x="223" y="87"/>
                    <a:pt x="223" y="50"/>
                    <a:pt x="186" y="34"/>
                  </a:cubicBezTo>
                  <a:cubicBezTo>
                    <a:pt x="186" y="17"/>
                    <a:pt x="170" y="17"/>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5253125" y="2602225"/>
              <a:ext cx="6000" cy="6550"/>
            </a:xfrm>
            <a:custGeom>
              <a:avLst/>
              <a:gdLst/>
              <a:ahLst/>
              <a:cxnLst/>
              <a:rect l="l" t="t" r="r" b="b"/>
              <a:pathLst>
                <a:path w="240" h="262" extrusionOk="0">
                  <a:moveTo>
                    <a:pt x="124" y="0"/>
                  </a:moveTo>
                  <a:cubicBezTo>
                    <a:pt x="79" y="0"/>
                    <a:pt x="30" y="35"/>
                    <a:pt x="17" y="88"/>
                  </a:cubicBezTo>
                  <a:cubicBezTo>
                    <a:pt x="1" y="159"/>
                    <a:pt x="17" y="229"/>
                    <a:pt x="83" y="262"/>
                  </a:cubicBezTo>
                  <a:lnTo>
                    <a:pt x="137" y="262"/>
                  </a:lnTo>
                  <a:cubicBezTo>
                    <a:pt x="170" y="262"/>
                    <a:pt x="207" y="229"/>
                    <a:pt x="223" y="175"/>
                  </a:cubicBezTo>
                  <a:cubicBezTo>
                    <a:pt x="240" y="126"/>
                    <a:pt x="223" y="72"/>
                    <a:pt x="207" y="39"/>
                  </a:cubicBezTo>
                  <a:cubicBezTo>
                    <a:pt x="186" y="39"/>
                    <a:pt x="170" y="23"/>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5250950" y="2619725"/>
              <a:ext cx="6025" cy="6600"/>
            </a:xfrm>
            <a:custGeom>
              <a:avLst/>
              <a:gdLst/>
              <a:ahLst/>
              <a:cxnLst/>
              <a:rect l="l" t="t" r="r" b="b"/>
              <a:pathLst>
                <a:path w="241" h="264" extrusionOk="0">
                  <a:moveTo>
                    <a:pt x="126" y="0"/>
                  </a:moveTo>
                  <a:cubicBezTo>
                    <a:pt x="103" y="0"/>
                    <a:pt x="82" y="13"/>
                    <a:pt x="67" y="28"/>
                  </a:cubicBezTo>
                  <a:cubicBezTo>
                    <a:pt x="34" y="44"/>
                    <a:pt x="17" y="61"/>
                    <a:pt x="17" y="94"/>
                  </a:cubicBezTo>
                  <a:cubicBezTo>
                    <a:pt x="1" y="110"/>
                    <a:pt x="1" y="147"/>
                    <a:pt x="17" y="180"/>
                  </a:cubicBezTo>
                  <a:cubicBezTo>
                    <a:pt x="17" y="213"/>
                    <a:pt x="50" y="234"/>
                    <a:pt x="88" y="250"/>
                  </a:cubicBezTo>
                  <a:cubicBezTo>
                    <a:pt x="101" y="259"/>
                    <a:pt x="115" y="263"/>
                    <a:pt x="130" y="263"/>
                  </a:cubicBezTo>
                  <a:cubicBezTo>
                    <a:pt x="170" y="263"/>
                    <a:pt x="212" y="232"/>
                    <a:pt x="224" y="180"/>
                  </a:cubicBezTo>
                  <a:cubicBezTo>
                    <a:pt x="240" y="110"/>
                    <a:pt x="224" y="44"/>
                    <a:pt x="154" y="7"/>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5112225" y="2817475"/>
              <a:ext cx="5600" cy="5175"/>
            </a:xfrm>
            <a:custGeom>
              <a:avLst/>
              <a:gdLst/>
              <a:ahLst/>
              <a:cxnLst/>
              <a:rect l="l" t="t" r="r" b="b"/>
              <a:pathLst>
                <a:path w="224" h="207" extrusionOk="0">
                  <a:moveTo>
                    <a:pt x="120" y="1"/>
                  </a:moveTo>
                  <a:cubicBezTo>
                    <a:pt x="87" y="1"/>
                    <a:pt x="71" y="1"/>
                    <a:pt x="34" y="34"/>
                  </a:cubicBezTo>
                  <a:cubicBezTo>
                    <a:pt x="17" y="54"/>
                    <a:pt x="1" y="87"/>
                    <a:pt x="1" y="120"/>
                  </a:cubicBezTo>
                  <a:cubicBezTo>
                    <a:pt x="1" y="157"/>
                    <a:pt x="1" y="190"/>
                    <a:pt x="17" y="207"/>
                  </a:cubicBezTo>
                  <a:cubicBezTo>
                    <a:pt x="87" y="190"/>
                    <a:pt x="153" y="190"/>
                    <a:pt x="207" y="174"/>
                  </a:cubicBezTo>
                  <a:cubicBezTo>
                    <a:pt x="223" y="137"/>
                    <a:pt x="223" y="87"/>
                    <a:pt x="190" y="54"/>
                  </a:cubicBezTo>
                  <a:cubicBezTo>
                    <a:pt x="190" y="34"/>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5247050" y="2667200"/>
              <a:ext cx="6100" cy="6575"/>
            </a:xfrm>
            <a:custGeom>
              <a:avLst/>
              <a:gdLst/>
              <a:ahLst/>
              <a:cxnLst/>
              <a:rect l="l" t="t" r="r" b="b"/>
              <a:pathLst>
                <a:path w="244" h="263" extrusionOk="0">
                  <a:moveTo>
                    <a:pt x="103" y="0"/>
                  </a:moveTo>
                  <a:cubicBezTo>
                    <a:pt x="54" y="17"/>
                    <a:pt x="0" y="87"/>
                    <a:pt x="17" y="153"/>
                  </a:cubicBezTo>
                  <a:cubicBezTo>
                    <a:pt x="17" y="190"/>
                    <a:pt x="37" y="223"/>
                    <a:pt x="70" y="239"/>
                  </a:cubicBezTo>
                  <a:cubicBezTo>
                    <a:pt x="82" y="251"/>
                    <a:pt x="102" y="263"/>
                    <a:pt x="120" y="263"/>
                  </a:cubicBezTo>
                  <a:cubicBezTo>
                    <a:pt x="127" y="263"/>
                    <a:pt x="134" y="261"/>
                    <a:pt x="141" y="256"/>
                  </a:cubicBezTo>
                  <a:cubicBezTo>
                    <a:pt x="206" y="256"/>
                    <a:pt x="244" y="190"/>
                    <a:pt x="244" y="120"/>
                  </a:cubicBezTo>
                  <a:cubicBezTo>
                    <a:pt x="223" y="66"/>
                    <a:pt x="206" y="33"/>
                    <a:pt x="173"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5250550" y="2652150"/>
              <a:ext cx="6000" cy="6625"/>
            </a:xfrm>
            <a:custGeom>
              <a:avLst/>
              <a:gdLst/>
              <a:ahLst/>
              <a:cxnLst/>
              <a:rect l="l" t="t" r="r" b="b"/>
              <a:pathLst>
                <a:path w="240" h="265" extrusionOk="0">
                  <a:moveTo>
                    <a:pt x="137" y="0"/>
                  </a:moveTo>
                  <a:cubicBezTo>
                    <a:pt x="104" y="0"/>
                    <a:pt x="66" y="17"/>
                    <a:pt x="50" y="33"/>
                  </a:cubicBezTo>
                  <a:cubicBezTo>
                    <a:pt x="33" y="50"/>
                    <a:pt x="17" y="87"/>
                    <a:pt x="17" y="120"/>
                  </a:cubicBezTo>
                  <a:cubicBezTo>
                    <a:pt x="1" y="153"/>
                    <a:pt x="17" y="190"/>
                    <a:pt x="33" y="223"/>
                  </a:cubicBezTo>
                  <a:cubicBezTo>
                    <a:pt x="50" y="240"/>
                    <a:pt x="83" y="256"/>
                    <a:pt x="104" y="256"/>
                  </a:cubicBezTo>
                  <a:cubicBezTo>
                    <a:pt x="113" y="262"/>
                    <a:pt x="123" y="265"/>
                    <a:pt x="133" y="265"/>
                  </a:cubicBezTo>
                  <a:cubicBezTo>
                    <a:pt x="155" y="265"/>
                    <a:pt x="174" y="251"/>
                    <a:pt x="186" y="240"/>
                  </a:cubicBezTo>
                  <a:cubicBezTo>
                    <a:pt x="240" y="190"/>
                    <a:pt x="240" y="103"/>
                    <a:pt x="207" y="50"/>
                  </a:cubicBezTo>
                  <a:cubicBezTo>
                    <a:pt x="186" y="33"/>
                    <a:pt x="17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5236325" y="2652875"/>
              <a:ext cx="6000" cy="6625"/>
            </a:xfrm>
            <a:custGeom>
              <a:avLst/>
              <a:gdLst/>
              <a:ahLst/>
              <a:cxnLst/>
              <a:rect l="l" t="t" r="r" b="b"/>
              <a:pathLst>
                <a:path w="240" h="265" extrusionOk="0">
                  <a:moveTo>
                    <a:pt x="128" y="0"/>
                  </a:moveTo>
                  <a:cubicBezTo>
                    <a:pt x="81" y="0"/>
                    <a:pt x="31" y="30"/>
                    <a:pt x="17" y="74"/>
                  </a:cubicBezTo>
                  <a:cubicBezTo>
                    <a:pt x="1" y="145"/>
                    <a:pt x="17" y="227"/>
                    <a:pt x="87" y="248"/>
                  </a:cubicBezTo>
                  <a:cubicBezTo>
                    <a:pt x="104" y="264"/>
                    <a:pt x="120" y="264"/>
                    <a:pt x="137" y="264"/>
                  </a:cubicBezTo>
                  <a:cubicBezTo>
                    <a:pt x="174" y="248"/>
                    <a:pt x="207" y="227"/>
                    <a:pt x="223" y="178"/>
                  </a:cubicBezTo>
                  <a:cubicBezTo>
                    <a:pt x="240" y="124"/>
                    <a:pt x="223" y="74"/>
                    <a:pt x="207" y="41"/>
                  </a:cubicBezTo>
                  <a:cubicBezTo>
                    <a:pt x="190" y="21"/>
                    <a:pt x="174" y="21"/>
                    <a:pt x="157" y="4"/>
                  </a:cubicBezTo>
                  <a:cubicBezTo>
                    <a:pt x="148" y="1"/>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5214875" y="2766350"/>
              <a:ext cx="3025" cy="3525"/>
            </a:xfrm>
            <a:custGeom>
              <a:avLst/>
              <a:gdLst/>
              <a:ahLst/>
              <a:cxnLst/>
              <a:rect l="l" t="t" r="r" b="b"/>
              <a:pathLst>
                <a:path w="121" h="141" extrusionOk="0">
                  <a:moveTo>
                    <a:pt x="121" y="1"/>
                  </a:moveTo>
                  <a:cubicBezTo>
                    <a:pt x="104" y="1"/>
                    <a:pt x="104" y="1"/>
                    <a:pt x="88" y="17"/>
                  </a:cubicBezTo>
                  <a:cubicBezTo>
                    <a:pt x="34" y="17"/>
                    <a:pt x="1" y="71"/>
                    <a:pt x="1" y="141"/>
                  </a:cubicBezTo>
                  <a:cubicBezTo>
                    <a:pt x="34" y="87"/>
                    <a:pt x="67" y="54"/>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5238500" y="2728925"/>
              <a:ext cx="5175" cy="6525"/>
            </a:xfrm>
            <a:custGeom>
              <a:avLst/>
              <a:gdLst/>
              <a:ahLst/>
              <a:cxnLst/>
              <a:rect l="l" t="t" r="r" b="b"/>
              <a:pathLst>
                <a:path w="207" h="261" extrusionOk="0">
                  <a:moveTo>
                    <a:pt x="125" y="1"/>
                  </a:moveTo>
                  <a:cubicBezTo>
                    <a:pt x="80" y="1"/>
                    <a:pt x="30" y="30"/>
                    <a:pt x="17" y="71"/>
                  </a:cubicBezTo>
                  <a:cubicBezTo>
                    <a:pt x="0" y="141"/>
                    <a:pt x="17" y="228"/>
                    <a:pt x="87" y="244"/>
                  </a:cubicBezTo>
                  <a:lnTo>
                    <a:pt x="103" y="261"/>
                  </a:lnTo>
                  <a:lnTo>
                    <a:pt x="103" y="228"/>
                  </a:lnTo>
                  <a:cubicBezTo>
                    <a:pt x="136" y="174"/>
                    <a:pt x="173" y="108"/>
                    <a:pt x="206" y="55"/>
                  </a:cubicBezTo>
                  <a:cubicBezTo>
                    <a:pt x="190" y="38"/>
                    <a:pt x="173" y="22"/>
                    <a:pt x="153" y="5"/>
                  </a:cubicBezTo>
                  <a:cubicBezTo>
                    <a:pt x="144"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5245800" y="2713200"/>
              <a:ext cx="5600" cy="6375"/>
            </a:xfrm>
            <a:custGeom>
              <a:avLst/>
              <a:gdLst/>
              <a:ahLst/>
              <a:cxnLst/>
              <a:rect l="l" t="t" r="r" b="b"/>
              <a:pathLst>
                <a:path w="224" h="255" extrusionOk="0">
                  <a:moveTo>
                    <a:pt x="110" y="1"/>
                  </a:moveTo>
                  <a:cubicBezTo>
                    <a:pt x="70" y="1"/>
                    <a:pt x="29" y="34"/>
                    <a:pt x="17" y="82"/>
                  </a:cubicBezTo>
                  <a:cubicBezTo>
                    <a:pt x="1" y="152"/>
                    <a:pt x="17" y="222"/>
                    <a:pt x="87" y="255"/>
                  </a:cubicBezTo>
                  <a:lnTo>
                    <a:pt x="137" y="255"/>
                  </a:lnTo>
                  <a:cubicBezTo>
                    <a:pt x="153" y="205"/>
                    <a:pt x="191" y="135"/>
                    <a:pt x="223" y="65"/>
                  </a:cubicBezTo>
                  <a:cubicBezTo>
                    <a:pt x="207" y="49"/>
                    <a:pt x="191" y="16"/>
                    <a:pt x="153" y="16"/>
                  </a:cubicBezTo>
                  <a:cubicBezTo>
                    <a:pt x="140" y="6"/>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5256525" y="2680075"/>
              <a:ext cx="5600" cy="6425"/>
            </a:xfrm>
            <a:custGeom>
              <a:avLst/>
              <a:gdLst/>
              <a:ahLst/>
              <a:cxnLst/>
              <a:rect l="l" t="t" r="r" b="b"/>
              <a:pathLst>
                <a:path w="224" h="257" extrusionOk="0">
                  <a:moveTo>
                    <a:pt x="137" y="1"/>
                  </a:moveTo>
                  <a:cubicBezTo>
                    <a:pt x="120" y="1"/>
                    <a:pt x="87" y="17"/>
                    <a:pt x="50" y="34"/>
                  </a:cubicBezTo>
                  <a:cubicBezTo>
                    <a:pt x="17" y="67"/>
                    <a:pt x="1" y="153"/>
                    <a:pt x="50" y="207"/>
                  </a:cubicBezTo>
                  <a:cubicBezTo>
                    <a:pt x="71" y="240"/>
                    <a:pt x="87" y="256"/>
                    <a:pt x="120" y="256"/>
                  </a:cubicBezTo>
                  <a:cubicBezTo>
                    <a:pt x="137" y="256"/>
                    <a:pt x="174" y="256"/>
                    <a:pt x="190" y="240"/>
                  </a:cubicBezTo>
                  <a:cubicBezTo>
                    <a:pt x="207" y="190"/>
                    <a:pt x="207" y="137"/>
                    <a:pt x="223" y="67"/>
                  </a:cubicBezTo>
                  <a:lnTo>
                    <a:pt x="223" y="50"/>
                  </a:lnTo>
                  <a:cubicBezTo>
                    <a:pt x="207" y="34"/>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5140150" y="2809750"/>
              <a:ext cx="5600" cy="5575"/>
            </a:xfrm>
            <a:custGeom>
              <a:avLst/>
              <a:gdLst/>
              <a:ahLst/>
              <a:cxnLst/>
              <a:rect l="l" t="t" r="r" b="b"/>
              <a:pathLst>
                <a:path w="224" h="223" extrusionOk="0">
                  <a:moveTo>
                    <a:pt x="104" y="0"/>
                  </a:moveTo>
                  <a:cubicBezTo>
                    <a:pt x="50" y="17"/>
                    <a:pt x="1" y="70"/>
                    <a:pt x="17" y="157"/>
                  </a:cubicBezTo>
                  <a:cubicBezTo>
                    <a:pt x="17" y="173"/>
                    <a:pt x="34" y="206"/>
                    <a:pt x="50" y="223"/>
                  </a:cubicBezTo>
                  <a:cubicBezTo>
                    <a:pt x="104" y="206"/>
                    <a:pt x="170" y="173"/>
                    <a:pt x="224" y="157"/>
                  </a:cubicBezTo>
                  <a:lnTo>
                    <a:pt x="224" y="103"/>
                  </a:lnTo>
                  <a:cubicBezTo>
                    <a:pt x="224" y="70"/>
                    <a:pt x="207" y="33"/>
                    <a:pt x="191"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5194675" y="2783450"/>
              <a:ext cx="4375" cy="3550"/>
            </a:xfrm>
            <a:custGeom>
              <a:avLst/>
              <a:gdLst/>
              <a:ahLst/>
              <a:cxnLst/>
              <a:rect l="l" t="t" r="r" b="b"/>
              <a:pathLst>
                <a:path w="175" h="142" extrusionOk="0">
                  <a:moveTo>
                    <a:pt x="127" y="1"/>
                  </a:moveTo>
                  <a:cubicBezTo>
                    <a:pt x="82" y="1"/>
                    <a:pt x="31" y="34"/>
                    <a:pt x="17" y="92"/>
                  </a:cubicBezTo>
                  <a:cubicBezTo>
                    <a:pt x="17" y="108"/>
                    <a:pt x="1" y="125"/>
                    <a:pt x="17" y="141"/>
                  </a:cubicBezTo>
                  <a:cubicBezTo>
                    <a:pt x="71" y="108"/>
                    <a:pt x="120" y="55"/>
                    <a:pt x="174" y="22"/>
                  </a:cubicBezTo>
                  <a:cubicBezTo>
                    <a:pt x="174" y="22"/>
                    <a:pt x="174" y="5"/>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5126350" y="2814900"/>
              <a:ext cx="5700" cy="4775"/>
            </a:xfrm>
            <a:custGeom>
              <a:avLst/>
              <a:gdLst/>
              <a:ahLst/>
              <a:cxnLst/>
              <a:rect l="l" t="t" r="r" b="b"/>
              <a:pathLst>
                <a:path w="228" h="191" extrusionOk="0">
                  <a:moveTo>
                    <a:pt x="103" y="0"/>
                  </a:moveTo>
                  <a:cubicBezTo>
                    <a:pt x="38" y="0"/>
                    <a:pt x="0" y="71"/>
                    <a:pt x="21" y="137"/>
                  </a:cubicBezTo>
                  <a:lnTo>
                    <a:pt x="21" y="190"/>
                  </a:lnTo>
                  <a:cubicBezTo>
                    <a:pt x="87" y="174"/>
                    <a:pt x="157" y="157"/>
                    <a:pt x="227" y="120"/>
                  </a:cubicBezTo>
                  <a:lnTo>
                    <a:pt x="227" y="104"/>
                  </a:lnTo>
                  <a:cubicBezTo>
                    <a:pt x="227" y="71"/>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5154700" y="2806850"/>
              <a:ext cx="4750" cy="3325"/>
            </a:xfrm>
            <a:custGeom>
              <a:avLst/>
              <a:gdLst/>
              <a:ahLst/>
              <a:cxnLst/>
              <a:rect l="l" t="t" r="r" b="b"/>
              <a:pathLst>
                <a:path w="190" h="133" extrusionOk="0">
                  <a:moveTo>
                    <a:pt x="113" y="0"/>
                  </a:moveTo>
                  <a:cubicBezTo>
                    <a:pt x="72" y="0"/>
                    <a:pt x="33" y="32"/>
                    <a:pt x="21" y="83"/>
                  </a:cubicBezTo>
                  <a:cubicBezTo>
                    <a:pt x="0" y="100"/>
                    <a:pt x="0" y="116"/>
                    <a:pt x="0" y="133"/>
                  </a:cubicBezTo>
                  <a:cubicBezTo>
                    <a:pt x="70" y="100"/>
                    <a:pt x="140" y="83"/>
                    <a:pt x="190" y="46"/>
                  </a:cubicBezTo>
                  <a:cubicBezTo>
                    <a:pt x="190" y="30"/>
                    <a:pt x="173"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5174075" y="2758625"/>
              <a:ext cx="6000" cy="6525"/>
            </a:xfrm>
            <a:custGeom>
              <a:avLst/>
              <a:gdLst/>
              <a:ahLst/>
              <a:cxnLst/>
              <a:rect l="l" t="t" r="r" b="b"/>
              <a:pathLst>
                <a:path w="240" h="261" extrusionOk="0">
                  <a:moveTo>
                    <a:pt x="103" y="0"/>
                  </a:moveTo>
                  <a:cubicBezTo>
                    <a:pt x="70" y="0"/>
                    <a:pt x="33" y="17"/>
                    <a:pt x="17" y="54"/>
                  </a:cubicBezTo>
                  <a:cubicBezTo>
                    <a:pt x="0" y="87"/>
                    <a:pt x="0" y="120"/>
                    <a:pt x="0" y="157"/>
                  </a:cubicBezTo>
                  <a:cubicBezTo>
                    <a:pt x="17" y="190"/>
                    <a:pt x="17" y="206"/>
                    <a:pt x="50" y="244"/>
                  </a:cubicBezTo>
                  <a:cubicBezTo>
                    <a:pt x="70" y="260"/>
                    <a:pt x="103" y="260"/>
                    <a:pt x="136" y="260"/>
                  </a:cubicBezTo>
                  <a:cubicBezTo>
                    <a:pt x="190" y="244"/>
                    <a:pt x="239" y="174"/>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5180450" y="2787900"/>
              <a:ext cx="6125" cy="6400"/>
            </a:xfrm>
            <a:custGeom>
              <a:avLst/>
              <a:gdLst/>
              <a:ahLst/>
              <a:cxnLst/>
              <a:rect l="l" t="t" r="r" b="b"/>
              <a:pathLst>
                <a:path w="245" h="256" extrusionOk="0">
                  <a:moveTo>
                    <a:pt x="104" y="0"/>
                  </a:moveTo>
                  <a:cubicBezTo>
                    <a:pt x="71" y="0"/>
                    <a:pt x="55" y="17"/>
                    <a:pt x="38" y="50"/>
                  </a:cubicBezTo>
                  <a:cubicBezTo>
                    <a:pt x="22" y="83"/>
                    <a:pt x="1" y="120"/>
                    <a:pt x="22" y="153"/>
                  </a:cubicBezTo>
                  <a:cubicBezTo>
                    <a:pt x="22" y="186"/>
                    <a:pt x="38" y="206"/>
                    <a:pt x="55" y="239"/>
                  </a:cubicBezTo>
                  <a:cubicBezTo>
                    <a:pt x="88" y="256"/>
                    <a:pt x="104" y="256"/>
                    <a:pt x="141" y="256"/>
                  </a:cubicBezTo>
                  <a:cubicBezTo>
                    <a:pt x="207" y="239"/>
                    <a:pt x="244" y="169"/>
                    <a:pt x="228" y="103"/>
                  </a:cubicBezTo>
                  <a:cubicBezTo>
                    <a:pt x="228" y="66"/>
                    <a:pt x="207" y="50"/>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5185625" y="2723575"/>
              <a:ext cx="6100" cy="6475"/>
            </a:xfrm>
            <a:custGeom>
              <a:avLst/>
              <a:gdLst/>
              <a:ahLst/>
              <a:cxnLst/>
              <a:rect l="l" t="t" r="r" b="b"/>
              <a:pathLst>
                <a:path w="244" h="259" extrusionOk="0">
                  <a:moveTo>
                    <a:pt x="131" y="1"/>
                  </a:moveTo>
                  <a:cubicBezTo>
                    <a:pt x="123" y="1"/>
                    <a:pt x="113" y="5"/>
                    <a:pt x="103" y="13"/>
                  </a:cubicBezTo>
                  <a:cubicBezTo>
                    <a:pt x="37" y="13"/>
                    <a:pt x="0" y="79"/>
                    <a:pt x="0" y="149"/>
                  </a:cubicBezTo>
                  <a:cubicBezTo>
                    <a:pt x="21" y="182"/>
                    <a:pt x="37" y="219"/>
                    <a:pt x="54" y="236"/>
                  </a:cubicBezTo>
                  <a:cubicBezTo>
                    <a:pt x="65" y="247"/>
                    <a:pt x="85" y="259"/>
                    <a:pt x="109" y="259"/>
                  </a:cubicBezTo>
                  <a:cubicBezTo>
                    <a:pt x="119" y="259"/>
                    <a:pt x="129" y="257"/>
                    <a:pt x="140" y="252"/>
                  </a:cubicBezTo>
                  <a:cubicBezTo>
                    <a:pt x="190" y="252"/>
                    <a:pt x="243" y="182"/>
                    <a:pt x="227" y="116"/>
                  </a:cubicBezTo>
                  <a:cubicBezTo>
                    <a:pt x="227" y="79"/>
                    <a:pt x="206" y="46"/>
                    <a:pt x="190" y="29"/>
                  </a:cubicBezTo>
                  <a:cubicBezTo>
                    <a:pt x="173" y="13"/>
                    <a:pt x="173" y="13"/>
                    <a:pt x="157" y="13"/>
                  </a:cubicBezTo>
                  <a:cubicBezTo>
                    <a:pt x="148" y="5"/>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5184800" y="2771100"/>
              <a:ext cx="5575" cy="6500"/>
            </a:xfrm>
            <a:custGeom>
              <a:avLst/>
              <a:gdLst/>
              <a:ahLst/>
              <a:cxnLst/>
              <a:rect l="l" t="t" r="r" b="b"/>
              <a:pathLst>
                <a:path w="223" h="260" extrusionOk="0">
                  <a:moveTo>
                    <a:pt x="136" y="0"/>
                  </a:moveTo>
                  <a:cubicBezTo>
                    <a:pt x="103" y="0"/>
                    <a:pt x="70" y="0"/>
                    <a:pt x="54" y="17"/>
                  </a:cubicBezTo>
                  <a:cubicBezTo>
                    <a:pt x="0" y="70"/>
                    <a:pt x="0" y="157"/>
                    <a:pt x="33" y="206"/>
                  </a:cubicBezTo>
                  <a:cubicBezTo>
                    <a:pt x="54" y="239"/>
                    <a:pt x="70" y="260"/>
                    <a:pt x="103" y="260"/>
                  </a:cubicBezTo>
                  <a:cubicBezTo>
                    <a:pt x="136" y="260"/>
                    <a:pt x="173" y="239"/>
                    <a:pt x="190" y="223"/>
                  </a:cubicBezTo>
                  <a:cubicBezTo>
                    <a:pt x="206" y="206"/>
                    <a:pt x="223" y="173"/>
                    <a:pt x="223" y="136"/>
                  </a:cubicBezTo>
                  <a:cubicBezTo>
                    <a:pt x="223" y="103"/>
                    <a:pt x="223" y="70"/>
                    <a:pt x="206" y="54"/>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5187375" y="2707650"/>
              <a:ext cx="6000" cy="6475"/>
            </a:xfrm>
            <a:custGeom>
              <a:avLst/>
              <a:gdLst/>
              <a:ahLst/>
              <a:cxnLst/>
              <a:rect l="l" t="t" r="r" b="b"/>
              <a:pathLst>
                <a:path w="240" h="259" extrusionOk="0">
                  <a:moveTo>
                    <a:pt x="111" y="0"/>
                  </a:moveTo>
                  <a:cubicBezTo>
                    <a:pt x="69" y="0"/>
                    <a:pt x="29" y="33"/>
                    <a:pt x="17" y="81"/>
                  </a:cubicBezTo>
                  <a:cubicBezTo>
                    <a:pt x="0" y="151"/>
                    <a:pt x="17" y="221"/>
                    <a:pt x="70" y="254"/>
                  </a:cubicBezTo>
                  <a:cubicBezTo>
                    <a:pt x="82" y="257"/>
                    <a:pt x="94" y="258"/>
                    <a:pt x="105" y="258"/>
                  </a:cubicBezTo>
                  <a:cubicBezTo>
                    <a:pt x="159" y="258"/>
                    <a:pt x="209" y="228"/>
                    <a:pt x="223" y="184"/>
                  </a:cubicBezTo>
                  <a:cubicBezTo>
                    <a:pt x="239" y="118"/>
                    <a:pt x="206"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5084300" y="2647500"/>
              <a:ext cx="6500" cy="6525"/>
            </a:xfrm>
            <a:custGeom>
              <a:avLst/>
              <a:gdLst/>
              <a:ahLst/>
              <a:cxnLst/>
              <a:rect l="l" t="t" r="r" b="b"/>
              <a:pathLst>
                <a:path w="260" h="261" extrusionOk="0">
                  <a:moveTo>
                    <a:pt x="122" y="0"/>
                  </a:moveTo>
                  <a:cubicBezTo>
                    <a:pt x="78" y="0"/>
                    <a:pt x="44" y="32"/>
                    <a:pt x="17" y="83"/>
                  </a:cubicBezTo>
                  <a:cubicBezTo>
                    <a:pt x="0" y="153"/>
                    <a:pt x="33" y="219"/>
                    <a:pt x="87" y="256"/>
                  </a:cubicBezTo>
                  <a:cubicBezTo>
                    <a:pt x="95" y="259"/>
                    <a:pt x="103" y="260"/>
                    <a:pt x="112" y="260"/>
                  </a:cubicBezTo>
                  <a:cubicBezTo>
                    <a:pt x="157" y="260"/>
                    <a:pt x="209" y="225"/>
                    <a:pt x="223" y="170"/>
                  </a:cubicBezTo>
                  <a:cubicBezTo>
                    <a:pt x="260" y="116"/>
                    <a:pt x="223" y="30"/>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5183550" y="2743400"/>
              <a:ext cx="5600" cy="6600"/>
            </a:xfrm>
            <a:custGeom>
              <a:avLst/>
              <a:gdLst/>
              <a:ahLst/>
              <a:cxnLst/>
              <a:rect l="l" t="t" r="r" b="b"/>
              <a:pathLst>
                <a:path w="224" h="264" extrusionOk="0">
                  <a:moveTo>
                    <a:pt x="93" y="1"/>
                  </a:moveTo>
                  <a:cubicBezTo>
                    <a:pt x="72" y="1"/>
                    <a:pt x="57" y="13"/>
                    <a:pt x="34" y="28"/>
                  </a:cubicBezTo>
                  <a:cubicBezTo>
                    <a:pt x="17" y="61"/>
                    <a:pt x="1" y="77"/>
                    <a:pt x="1" y="110"/>
                  </a:cubicBezTo>
                  <a:cubicBezTo>
                    <a:pt x="1" y="148"/>
                    <a:pt x="1" y="181"/>
                    <a:pt x="17" y="214"/>
                  </a:cubicBezTo>
                  <a:cubicBezTo>
                    <a:pt x="36" y="245"/>
                    <a:pt x="69" y="264"/>
                    <a:pt x="102" y="264"/>
                  </a:cubicBezTo>
                  <a:cubicBezTo>
                    <a:pt x="125" y="264"/>
                    <a:pt x="149" y="255"/>
                    <a:pt x="170" y="234"/>
                  </a:cubicBezTo>
                  <a:cubicBezTo>
                    <a:pt x="223" y="181"/>
                    <a:pt x="223" y="110"/>
                    <a:pt x="186" y="45"/>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5174475" y="2662975"/>
              <a:ext cx="6000" cy="6575"/>
            </a:xfrm>
            <a:custGeom>
              <a:avLst/>
              <a:gdLst/>
              <a:ahLst/>
              <a:cxnLst/>
              <a:rect l="l" t="t" r="r" b="b"/>
              <a:pathLst>
                <a:path w="240" h="263" extrusionOk="0">
                  <a:moveTo>
                    <a:pt x="129" y="0"/>
                  </a:moveTo>
                  <a:cubicBezTo>
                    <a:pt x="120" y="0"/>
                    <a:pt x="112" y="4"/>
                    <a:pt x="104" y="13"/>
                  </a:cubicBezTo>
                  <a:cubicBezTo>
                    <a:pt x="87" y="13"/>
                    <a:pt x="71" y="29"/>
                    <a:pt x="54" y="50"/>
                  </a:cubicBezTo>
                  <a:cubicBezTo>
                    <a:pt x="17" y="66"/>
                    <a:pt x="1" y="116"/>
                    <a:pt x="17" y="153"/>
                  </a:cubicBezTo>
                  <a:cubicBezTo>
                    <a:pt x="17" y="186"/>
                    <a:pt x="34" y="219"/>
                    <a:pt x="54" y="235"/>
                  </a:cubicBezTo>
                  <a:cubicBezTo>
                    <a:pt x="78" y="250"/>
                    <a:pt x="93" y="263"/>
                    <a:pt x="112" y="263"/>
                  </a:cubicBezTo>
                  <a:cubicBezTo>
                    <a:pt x="119" y="263"/>
                    <a:pt x="127" y="261"/>
                    <a:pt x="137" y="256"/>
                  </a:cubicBezTo>
                  <a:cubicBezTo>
                    <a:pt x="190" y="256"/>
                    <a:pt x="240" y="186"/>
                    <a:pt x="240" y="132"/>
                  </a:cubicBezTo>
                  <a:cubicBezTo>
                    <a:pt x="240" y="116"/>
                    <a:pt x="240" y="116"/>
                    <a:pt x="223" y="116"/>
                  </a:cubicBezTo>
                  <a:cubicBezTo>
                    <a:pt x="223" y="66"/>
                    <a:pt x="207" y="29"/>
                    <a:pt x="157" y="13"/>
                  </a:cubicBezTo>
                  <a:cubicBezTo>
                    <a:pt x="147" y="4"/>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5177475" y="2618900"/>
              <a:ext cx="6100" cy="6675"/>
            </a:xfrm>
            <a:custGeom>
              <a:avLst/>
              <a:gdLst/>
              <a:ahLst/>
              <a:cxnLst/>
              <a:rect l="l" t="t" r="r" b="b"/>
              <a:pathLst>
                <a:path w="244" h="267" extrusionOk="0">
                  <a:moveTo>
                    <a:pt x="109" y="0"/>
                  </a:moveTo>
                  <a:cubicBezTo>
                    <a:pt x="86" y="0"/>
                    <a:pt x="66" y="12"/>
                    <a:pt x="54" y="23"/>
                  </a:cubicBezTo>
                  <a:cubicBezTo>
                    <a:pt x="17" y="61"/>
                    <a:pt x="17" y="77"/>
                    <a:pt x="0" y="110"/>
                  </a:cubicBezTo>
                  <a:cubicBezTo>
                    <a:pt x="0" y="143"/>
                    <a:pt x="17" y="180"/>
                    <a:pt x="37" y="213"/>
                  </a:cubicBezTo>
                  <a:cubicBezTo>
                    <a:pt x="54" y="230"/>
                    <a:pt x="70" y="246"/>
                    <a:pt x="103" y="267"/>
                  </a:cubicBezTo>
                  <a:cubicBezTo>
                    <a:pt x="141" y="267"/>
                    <a:pt x="174" y="246"/>
                    <a:pt x="190" y="230"/>
                  </a:cubicBezTo>
                  <a:cubicBezTo>
                    <a:pt x="244" y="180"/>
                    <a:pt x="244" y="110"/>
                    <a:pt x="207" y="40"/>
                  </a:cubicBezTo>
                  <a:cubicBezTo>
                    <a:pt x="190" y="23"/>
                    <a:pt x="174" y="23"/>
                    <a:pt x="157" y="7"/>
                  </a:cubicBezTo>
                  <a:lnTo>
                    <a:pt x="141" y="7"/>
                  </a:lnTo>
                  <a:cubicBezTo>
                    <a:pt x="130" y="2"/>
                    <a:pt x="119"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5213550" y="2688625"/>
              <a:ext cx="5600" cy="6525"/>
            </a:xfrm>
            <a:custGeom>
              <a:avLst/>
              <a:gdLst/>
              <a:ahLst/>
              <a:cxnLst/>
              <a:rect l="l" t="t" r="r" b="b"/>
              <a:pathLst>
                <a:path w="224" h="261" extrusionOk="0">
                  <a:moveTo>
                    <a:pt x="87" y="1"/>
                  </a:moveTo>
                  <a:cubicBezTo>
                    <a:pt x="70" y="1"/>
                    <a:pt x="37" y="17"/>
                    <a:pt x="17" y="54"/>
                  </a:cubicBezTo>
                  <a:cubicBezTo>
                    <a:pt x="0" y="71"/>
                    <a:pt x="0" y="104"/>
                    <a:pt x="0" y="137"/>
                  </a:cubicBezTo>
                  <a:cubicBezTo>
                    <a:pt x="0" y="174"/>
                    <a:pt x="17" y="207"/>
                    <a:pt x="37" y="224"/>
                  </a:cubicBezTo>
                  <a:cubicBezTo>
                    <a:pt x="70" y="261"/>
                    <a:pt x="103" y="261"/>
                    <a:pt x="120" y="261"/>
                  </a:cubicBezTo>
                  <a:cubicBezTo>
                    <a:pt x="190" y="240"/>
                    <a:pt x="223" y="174"/>
                    <a:pt x="223" y="104"/>
                  </a:cubicBezTo>
                  <a:cubicBezTo>
                    <a:pt x="207" y="71"/>
                    <a:pt x="190"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5217875" y="2751300"/>
              <a:ext cx="6000" cy="6700"/>
            </a:xfrm>
            <a:custGeom>
              <a:avLst/>
              <a:gdLst/>
              <a:ahLst/>
              <a:cxnLst/>
              <a:rect l="l" t="t" r="r" b="b"/>
              <a:pathLst>
                <a:path w="240" h="268" extrusionOk="0">
                  <a:moveTo>
                    <a:pt x="120" y="1"/>
                  </a:moveTo>
                  <a:cubicBezTo>
                    <a:pt x="104" y="1"/>
                    <a:pt x="71" y="21"/>
                    <a:pt x="50" y="38"/>
                  </a:cubicBezTo>
                  <a:cubicBezTo>
                    <a:pt x="17" y="54"/>
                    <a:pt x="17" y="87"/>
                    <a:pt x="1" y="124"/>
                  </a:cubicBezTo>
                  <a:cubicBezTo>
                    <a:pt x="1" y="157"/>
                    <a:pt x="17" y="190"/>
                    <a:pt x="34" y="227"/>
                  </a:cubicBezTo>
                  <a:cubicBezTo>
                    <a:pt x="50" y="244"/>
                    <a:pt x="71" y="260"/>
                    <a:pt x="104" y="260"/>
                  </a:cubicBezTo>
                  <a:cubicBezTo>
                    <a:pt x="113" y="265"/>
                    <a:pt x="122" y="267"/>
                    <a:pt x="129" y="267"/>
                  </a:cubicBezTo>
                  <a:cubicBezTo>
                    <a:pt x="148" y="267"/>
                    <a:pt x="164" y="256"/>
                    <a:pt x="190" y="244"/>
                  </a:cubicBezTo>
                  <a:cubicBezTo>
                    <a:pt x="240" y="190"/>
                    <a:pt x="240" y="104"/>
                    <a:pt x="207" y="54"/>
                  </a:cubicBezTo>
                  <a:cubicBezTo>
                    <a:pt x="190" y="38"/>
                    <a:pt x="174" y="21"/>
                    <a:pt x="153" y="21"/>
                  </a:cubicBezTo>
                  <a:cubicBezTo>
                    <a:pt x="153" y="2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5195925" y="2737175"/>
              <a:ext cx="6100" cy="6425"/>
            </a:xfrm>
            <a:custGeom>
              <a:avLst/>
              <a:gdLst/>
              <a:ahLst/>
              <a:cxnLst/>
              <a:rect l="l" t="t" r="r" b="b"/>
              <a:pathLst>
                <a:path w="244" h="257" extrusionOk="0">
                  <a:moveTo>
                    <a:pt x="103" y="1"/>
                  </a:moveTo>
                  <a:cubicBezTo>
                    <a:pt x="70" y="1"/>
                    <a:pt x="54" y="17"/>
                    <a:pt x="37" y="50"/>
                  </a:cubicBezTo>
                  <a:cubicBezTo>
                    <a:pt x="21" y="87"/>
                    <a:pt x="0" y="120"/>
                    <a:pt x="0" y="153"/>
                  </a:cubicBezTo>
                  <a:cubicBezTo>
                    <a:pt x="21" y="190"/>
                    <a:pt x="37" y="207"/>
                    <a:pt x="54" y="223"/>
                  </a:cubicBezTo>
                  <a:cubicBezTo>
                    <a:pt x="70" y="256"/>
                    <a:pt x="103" y="256"/>
                    <a:pt x="141" y="256"/>
                  </a:cubicBezTo>
                  <a:cubicBezTo>
                    <a:pt x="190"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5220050" y="2701600"/>
              <a:ext cx="6400" cy="6425"/>
            </a:xfrm>
            <a:custGeom>
              <a:avLst/>
              <a:gdLst/>
              <a:ahLst/>
              <a:cxnLst/>
              <a:rect l="l" t="t" r="r" b="b"/>
              <a:pathLst>
                <a:path w="256" h="257" extrusionOk="0">
                  <a:moveTo>
                    <a:pt x="127" y="1"/>
                  </a:moveTo>
                  <a:cubicBezTo>
                    <a:pt x="86" y="1"/>
                    <a:pt x="45" y="32"/>
                    <a:pt x="33" y="84"/>
                  </a:cubicBezTo>
                  <a:cubicBezTo>
                    <a:pt x="0" y="154"/>
                    <a:pt x="33" y="220"/>
                    <a:pt x="87" y="257"/>
                  </a:cubicBezTo>
                  <a:lnTo>
                    <a:pt x="136" y="257"/>
                  </a:lnTo>
                  <a:cubicBezTo>
                    <a:pt x="190" y="257"/>
                    <a:pt x="223" y="220"/>
                    <a:pt x="239" y="170"/>
                  </a:cubicBezTo>
                  <a:cubicBezTo>
                    <a:pt x="256" y="133"/>
                    <a:pt x="239" y="84"/>
                    <a:pt x="206" y="51"/>
                  </a:cubicBezTo>
                  <a:cubicBezTo>
                    <a:pt x="206" y="30"/>
                    <a:pt x="190" y="14"/>
                    <a:pt x="169" y="14"/>
                  </a:cubicBezTo>
                  <a:cubicBezTo>
                    <a:pt x="156" y="5"/>
                    <a:pt x="14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5230350" y="2714075"/>
              <a:ext cx="6425" cy="6700"/>
            </a:xfrm>
            <a:custGeom>
              <a:avLst/>
              <a:gdLst/>
              <a:ahLst/>
              <a:cxnLst/>
              <a:rect l="l" t="t" r="r" b="b"/>
              <a:pathLst>
                <a:path w="257" h="268" extrusionOk="0">
                  <a:moveTo>
                    <a:pt x="127" y="1"/>
                  </a:moveTo>
                  <a:cubicBezTo>
                    <a:pt x="87" y="1"/>
                    <a:pt x="46" y="32"/>
                    <a:pt x="33" y="84"/>
                  </a:cubicBezTo>
                  <a:cubicBezTo>
                    <a:pt x="0" y="150"/>
                    <a:pt x="33" y="236"/>
                    <a:pt x="87" y="253"/>
                  </a:cubicBezTo>
                  <a:cubicBezTo>
                    <a:pt x="105" y="263"/>
                    <a:pt x="122" y="267"/>
                    <a:pt x="138" y="267"/>
                  </a:cubicBezTo>
                  <a:cubicBezTo>
                    <a:pt x="181" y="267"/>
                    <a:pt x="216" y="235"/>
                    <a:pt x="240" y="187"/>
                  </a:cubicBezTo>
                  <a:cubicBezTo>
                    <a:pt x="256" y="117"/>
                    <a:pt x="223" y="30"/>
                    <a:pt x="169" y="14"/>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
            <p:cNvSpPr/>
            <p:nvPr/>
          </p:nvSpPr>
          <p:spPr>
            <a:xfrm>
              <a:off x="5218300" y="2719150"/>
              <a:ext cx="6000" cy="6375"/>
            </a:xfrm>
            <a:custGeom>
              <a:avLst/>
              <a:gdLst/>
              <a:ahLst/>
              <a:cxnLst/>
              <a:rect l="l" t="t" r="r" b="b"/>
              <a:pathLst>
                <a:path w="240" h="255" extrusionOk="0">
                  <a:moveTo>
                    <a:pt x="157" y="0"/>
                  </a:moveTo>
                  <a:cubicBezTo>
                    <a:pt x="120" y="0"/>
                    <a:pt x="87" y="0"/>
                    <a:pt x="70" y="17"/>
                  </a:cubicBezTo>
                  <a:cubicBezTo>
                    <a:pt x="33" y="33"/>
                    <a:pt x="17" y="50"/>
                    <a:pt x="17" y="87"/>
                  </a:cubicBezTo>
                  <a:cubicBezTo>
                    <a:pt x="0" y="103"/>
                    <a:pt x="0" y="136"/>
                    <a:pt x="17" y="173"/>
                  </a:cubicBezTo>
                  <a:cubicBezTo>
                    <a:pt x="17" y="206"/>
                    <a:pt x="54" y="239"/>
                    <a:pt x="70" y="239"/>
                  </a:cubicBezTo>
                  <a:cubicBezTo>
                    <a:pt x="88" y="250"/>
                    <a:pt x="105" y="254"/>
                    <a:pt x="121" y="254"/>
                  </a:cubicBezTo>
                  <a:cubicBezTo>
                    <a:pt x="164" y="254"/>
                    <a:pt x="199" y="221"/>
                    <a:pt x="223" y="173"/>
                  </a:cubicBezTo>
                  <a:cubicBezTo>
                    <a:pt x="239" y="103"/>
                    <a:pt x="206"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
            <p:cNvSpPr/>
            <p:nvPr/>
          </p:nvSpPr>
          <p:spPr>
            <a:xfrm>
              <a:off x="5235100" y="2699350"/>
              <a:ext cx="6000" cy="6525"/>
            </a:xfrm>
            <a:custGeom>
              <a:avLst/>
              <a:gdLst/>
              <a:ahLst/>
              <a:cxnLst/>
              <a:rect l="l" t="t" r="r" b="b"/>
              <a:pathLst>
                <a:path w="240" h="261" extrusionOk="0">
                  <a:moveTo>
                    <a:pt x="136" y="1"/>
                  </a:moveTo>
                  <a:cubicBezTo>
                    <a:pt x="103" y="1"/>
                    <a:pt x="66" y="1"/>
                    <a:pt x="50" y="17"/>
                  </a:cubicBezTo>
                  <a:cubicBezTo>
                    <a:pt x="0" y="71"/>
                    <a:pt x="0" y="157"/>
                    <a:pt x="33" y="207"/>
                  </a:cubicBezTo>
                  <a:cubicBezTo>
                    <a:pt x="50" y="244"/>
                    <a:pt x="83" y="260"/>
                    <a:pt x="103" y="260"/>
                  </a:cubicBezTo>
                  <a:cubicBezTo>
                    <a:pt x="136" y="260"/>
                    <a:pt x="169" y="260"/>
                    <a:pt x="186" y="223"/>
                  </a:cubicBezTo>
                  <a:cubicBezTo>
                    <a:pt x="206" y="207"/>
                    <a:pt x="223" y="174"/>
                    <a:pt x="223" y="141"/>
                  </a:cubicBezTo>
                  <a:cubicBezTo>
                    <a:pt x="239" y="104"/>
                    <a:pt x="223" y="71"/>
                    <a:pt x="206" y="54"/>
                  </a:cubicBezTo>
                  <a:cubicBezTo>
                    <a:pt x="186" y="38"/>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197675" y="2769500"/>
              <a:ext cx="6000" cy="6775"/>
            </a:xfrm>
            <a:custGeom>
              <a:avLst/>
              <a:gdLst/>
              <a:ahLst/>
              <a:cxnLst/>
              <a:rect l="l" t="t" r="r" b="b"/>
              <a:pathLst>
                <a:path w="240" h="271" extrusionOk="0">
                  <a:moveTo>
                    <a:pt x="128" y="0"/>
                  </a:moveTo>
                  <a:cubicBezTo>
                    <a:pt x="87" y="0"/>
                    <a:pt x="48" y="33"/>
                    <a:pt x="33" y="81"/>
                  </a:cubicBezTo>
                  <a:cubicBezTo>
                    <a:pt x="0" y="151"/>
                    <a:pt x="33" y="237"/>
                    <a:pt x="87" y="254"/>
                  </a:cubicBezTo>
                  <a:cubicBezTo>
                    <a:pt x="104" y="270"/>
                    <a:pt x="120" y="270"/>
                    <a:pt x="137" y="270"/>
                  </a:cubicBezTo>
                  <a:cubicBezTo>
                    <a:pt x="174" y="254"/>
                    <a:pt x="223" y="237"/>
                    <a:pt x="240" y="184"/>
                  </a:cubicBezTo>
                  <a:cubicBezTo>
                    <a:pt x="240" y="134"/>
                    <a:pt x="240" y="81"/>
                    <a:pt x="207" y="48"/>
                  </a:cubicBezTo>
                  <a:cubicBezTo>
                    <a:pt x="207" y="31"/>
                    <a:pt x="190" y="15"/>
                    <a:pt x="174"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210975" y="2735425"/>
              <a:ext cx="6100" cy="6525"/>
            </a:xfrm>
            <a:custGeom>
              <a:avLst/>
              <a:gdLst/>
              <a:ahLst/>
              <a:cxnLst/>
              <a:rect l="l" t="t" r="r" b="b"/>
              <a:pathLst>
                <a:path w="244" h="261" extrusionOk="0">
                  <a:moveTo>
                    <a:pt x="103" y="1"/>
                  </a:moveTo>
                  <a:cubicBezTo>
                    <a:pt x="37" y="17"/>
                    <a:pt x="0" y="87"/>
                    <a:pt x="17" y="157"/>
                  </a:cubicBezTo>
                  <a:cubicBezTo>
                    <a:pt x="17" y="190"/>
                    <a:pt x="37" y="223"/>
                    <a:pt x="70" y="244"/>
                  </a:cubicBezTo>
                  <a:cubicBezTo>
                    <a:pt x="87" y="260"/>
                    <a:pt x="103" y="260"/>
                    <a:pt x="140" y="260"/>
                  </a:cubicBezTo>
                  <a:cubicBezTo>
                    <a:pt x="173" y="260"/>
                    <a:pt x="190" y="244"/>
                    <a:pt x="206" y="207"/>
                  </a:cubicBezTo>
                  <a:cubicBezTo>
                    <a:pt x="223" y="174"/>
                    <a:pt x="244" y="141"/>
                    <a:pt x="223" y="104"/>
                  </a:cubicBezTo>
                  <a:cubicBezTo>
                    <a:pt x="223" y="71"/>
                    <a:pt x="206" y="5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191700" y="2756050"/>
              <a:ext cx="5575" cy="6525"/>
            </a:xfrm>
            <a:custGeom>
              <a:avLst/>
              <a:gdLst/>
              <a:ahLst/>
              <a:cxnLst/>
              <a:rect l="l" t="t" r="r" b="b"/>
              <a:pathLst>
                <a:path w="223" h="261" extrusionOk="0">
                  <a:moveTo>
                    <a:pt x="103" y="0"/>
                  </a:moveTo>
                  <a:cubicBezTo>
                    <a:pt x="33" y="0"/>
                    <a:pt x="0" y="70"/>
                    <a:pt x="0" y="140"/>
                  </a:cubicBezTo>
                  <a:cubicBezTo>
                    <a:pt x="17" y="173"/>
                    <a:pt x="33" y="206"/>
                    <a:pt x="50" y="223"/>
                  </a:cubicBezTo>
                  <a:cubicBezTo>
                    <a:pt x="66" y="260"/>
                    <a:pt x="103" y="260"/>
                    <a:pt x="136" y="260"/>
                  </a:cubicBezTo>
                  <a:cubicBezTo>
                    <a:pt x="153" y="244"/>
                    <a:pt x="190" y="223"/>
                    <a:pt x="206" y="206"/>
                  </a:cubicBezTo>
                  <a:cubicBezTo>
                    <a:pt x="223" y="173"/>
                    <a:pt x="223" y="140"/>
                    <a:pt x="223" y="103"/>
                  </a:cubicBezTo>
                  <a:cubicBezTo>
                    <a:pt x="223" y="70"/>
                    <a:pt x="206" y="37"/>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088625" y="2632600"/>
              <a:ext cx="6000" cy="6700"/>
            </a:xfrm>
            <a:custGeom>
              <a:avLst/>
              <a:gdLst/>
              <a:ahLst/>
              <a:cxnLst/>
              <a:rect l="l" t="t" r="r" b="b"/>
              <a:pathLst>
                <a:path w="240" h="268" extrusionOk="0">
                  <a:moveTo>
                    <a:pt x="119" y="1"/>
                  </a:moveTo>
                  <a:cubicBezTo>
                    <a:pt x="102" y="1"/>
                    <a:pt x="81" y="13"/>
                    <a:pt x="66" y="28"/>
                  </a:cubicBezTo>
                  <a:cubicBezTo>
                    <a:pt x="17" y="77"/>
                    <a:pt x="0" y="164"/>
                    <a:pt x="50" y="213"/>
                  </a:cubicBezTo>
                  <a:cubicBezTo>
                    <a:pt x="66" y="234"/>
                    <a:pt x="87" y="251"/>
                    <a:pt x="120" y="267"/>
                  </a:cubicBezTo>
                  <a:cubicBezTo>
                    <a:pt x="153" y="267"/>
                    <a:pt x="169" y="251"/>
                    <a:pt x="207" y="234"/>
                  </a:cubicBezTo>
                  <a:cubicBezTo>
                    <a:pt x="223" y="213"/>
                    <a:pt x="240" y="180"/>
                    <a:pt x="240" y="147"/>
                  </a:cubicBezTo>
                  <a:cubicBezTo>
                    <a:pt x="240" y="110"/>
                    <a:pt x="240" y="77"/>
                    <a:pt x="223" y="44"/>
                  </a:cubicBezTo>
                  <a:cubicBezTo>
                    <a:pt x="207" y="28"/>
                    <a:pt x="190" y="28"/>
                    <a:pt x="169" y="7"/>
                  </a:cubicBezTo>
                  <a:lnTo>
                    <a:pt x="136"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092025" y="2662125"/>
              <a:ext cx="6525" cy="6475"/>
            </a:xfrm>
            <a:custGeom>
              <a:avLst/>
              <a:gdLst/>
              <a:ahLst/>
              <a:cxnLst/>
              <a:rect l="l" t="t" r="r" b="b"/>
              <a:pathLst>
                <a:path w="261" h="259" extrusionOk="0">
                  <a:moveTo>
                    <a:pt x="129" y="1"/>
                  </a:moveTo>
                  <a:cubicBezTo>
                    <a:pt x="88" y="1"/>
                    <a:pt x="49" y="32"/>
                    <a:pt x="33" y="84"/>
                  </a:cubicBezTo>
                  <a:cubicBezTo>
                    <a:pt x="0" y="150"/>
                    <a:pt x="33" y="220"/>
                    <a:pt x="87" y="253"/>
                  </a:cubicBezTo>
                  <a:cubicBezTo>
                    <a:pt x="104" y="257"/>
                    <a:pt x="119" y="259"/>
                    <a:pt x="133" y="259"/>
                  </a:cubicBezTo>
                  <a:cubicBezTo>
                    <a:pt x="180" y="259"/>
                    <a:pt x="214" y="237"/>
                    <a:pt x="240" y="187"/>
                  </a:cubicBezTo>
                  <a:cubicBezTo>
                    <a:pt x="260" y="117"/>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096350" y="2742575"/>
              <a:ext cx="6000" cy="6700"/>
            </a:xfrm>
            <a:custGeom>
              <a:avLst/>
              <a:gdLst/>
              <a:ahLst/>
              <a:cxnLst/>
              <a:rect l="l" t="t" r="r" b="b"/>
              <a:pathLst>
                <a:path w="240" h="268" extrusionOk="0">
                  <a:moveTo>
                    <a:pt x="120" y="0"/>
                  </a:moveTo>
                  <a:cubicBezTo>
                    <a:pt x="115" y="0"/>
                    <a:pt x="109" y="2"/>
                    <a:pt x="104" y="7"/>
                  </a:cubicBezTo>
                  <a:lnTo>
                    <a:pt x="67" y="7"/>
                  </a:lnTo>
                  <a:cubicBezTo>
                    <a:pt x="17" y="24"/>
                    <a:pt x="1" y="94"/>
                    <a:pt x="1" y="143"/>
                  </a:cubicBezTo>
                  <a:cubicBezTo>
                    <a:pt x="17" y="181"/>
                    <a:pt x="17" y="214"/>
                    <a:pt x="50" y="230"/>
                  </a:cubicBezTo>
                  <a:cubicBezTo>
                    <a:pt x="67" y="247"/>
                    <a:pt x="104" y="267"/>
                    <a:pt x="137" y="267"/>
                  </a:cubicBezTo>
                  <a:cubicBezTo>
                    <a:pt x="190" y="247"/>
                    <a:pt x="240" y="181"/>
                    <a:pt x="223" y="110"/>
                  </a:cubicBezTo>
                  <a:cubicBezTo>
                    <a:pt x="223" y="94"/>
                    <a:pt x="223" y="94"/>
                    <a:pt x="207" y="78"/>
                  </a:cubicBez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092850" y="2709900"/>
              <a:ext cx="6100" cy="6700"/>
            </a:xfrm>
            <a:custGeom>
              <a:avLst/>
              <a:gdLst/>
              <a:ahLst/>
              <a:cxnLst/>
              <a:rect l="l" t="t" r="r" b="b"/>
              <a:pathLst>
                <a:path w="244" h="268" extrusionOk="0">
                  <a:moveTo>
                    <a:pt x="127" y="0"/>
                  </a:moveTo>
                  <a:cubicBezTo>
                    <a:pt x="119" y="0"/>
                    <a:pt x="110" y="2"/>
                    <a:pt x="104" y="7"/>
                  </a:cubicBezTo>
                  <a:cubicBezTo>
                    <a:pt x="54" y="7"/>
                    <a:pt x="0" y="78"/>
                    <a:pt x="21" y="148"/>
                  </a:cubicBezTo>
                  <a:cubicBezTo>
                    <a:pt x="21" y="181"/>
                    <a:pt x="38" y="214"/>
                    <a:pt x="54" y="234"/>
                  </a:cubicBezTo>
                  <a:cubicBezTo>
                    <a:pt x="87" y="251"/>
                    <a:pt x="124" y="267"/>
                    <a:pt x="141" y="267"/>
                  </a:cubicBezTo>
                  <a:cubicBezTo>
                    <a:pt x="174" y="251"/>
                    <a:pt x="190" y="234"/>
                    <a:pt x="207" y="214"/>
                  </a:cubicBezTo>
                  <a:cubicBezTo>
                    <a:pt x="227" y="181"/>
                    <a:pt x="244" y="148"/>
                    <a:pt x="244" y="111"/>
                  </a:cubicBezTo>
                  <a:cubicBezTo>
                    <a:pt x="227" y="78"/>
                    <a:pt x="207" y="45"/>
                    <a:pt x="190" y="28"/>
                  </a:cubicBezTo>
                  <a:lnTo>
                    <a:pt x="174" y="7"/>
                  </a:lnTo>
                  <a:cubicBezTo>
                    <a:pt x="163" y="7"/>
                    <a:pt x="14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086050" y="2682250"/>
              <a:ext cx="6000" cy="6500"/>
            </a:xfrm>
            <a:custGeom>
              <a:avLst/>
              <a:gdLst/>
              <a:ahLst/>
              <a:cxnLst/>
              <a:rect l="l" t="t" r="r" b="b"/>
              <a:pathLst>
                <a:path w="240" h="260" extrusionOk="0">
                  <a:moveTo>
                    <a:pt x="103" y="0"/>
                  </a:moveTo>
                  <a:cubicBezTo>
                    <a:pt x="33" y="17"/>
                    <a:pt x="0" y="66"/>
                    <a:pt x="17" y="153"/>
                  </a:cubicBezTo>
                  <a:cubicBezTo>
                    <a:pt x="17" y="214"/>
                    <a:pt x="54" y="259"/>
                    <a:pt x="110" y="259"/>
                  </a:cubicBezTo>
                  <a:cubicBezTo>
                    <a:pt x="118" y="259"/>
                    <a:pt x="127" y="258"/>
                    <a:pt x="136" y="256"/>
                  </a:cubicBezTo>
                  <a:cubicBezTo>
                    <a:pt x="169" y="256"/>
                    <a:pt x="190" y="239"/>
                    <a:pt x="206" y="206"/>
                  </a:cubicBezTo>
                  <a:cubicBezTo>
                    <a:pt x="223" y="169"/>
                    <a:pt x="239" y="136"/>
                    <a:pt x="223" y="103"/>
                  </a:cubicBezTo>
                  <a:cubicBezTo>
                    <a:pt x="223" y="66"/>
                    <a:pt x="206" y="50"/>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084700" y="2697700"/>
              <a:ext cx="5600" cy="6425"/>
            </a:xfrm>
            <a:custGeom>
              <a:avLst/>
              <a:gdLst/>
              <a:ahLst/>
              <a:cxnLst/>
              <a:rect l="l" t="t" r="r" b="b"/>
              <a:pathLst>
                <a:path w="224" h="257" extrusionOk="0">
                  <a:moveTo>
                    <a:pt x="87" y="1"/>
                  </a:moveTo>
                  <a:cubicBezTo>
                    <a:pt x="38" y="17"/>
                    <a:pt x="1" y="67"/>
                    <a:pt x="1" y="153"/>
                  </a:cubicBezTo>
                  <a:cubicBezTo>
                    <a:pt x="1" y="186"/>
                    <a:pt x="17" y="207"/>
                    <a:pt x="54" y="223"/>
                  </a:cubicBezTo>
                  <a:cubicBezTo>
                    <a:pt x="71" y="256"/>
                    <a:pt x="104" y="256"/>
                    <a:pt x="120" y="256"/>
                  </a:cubicBezTo>
                  <a:cubicBezTo>
                    <a:pt x="157" y="256"/>
                    <a:pt x="190" y="223"/>
                    <a:pt x="207" y="207"/>
                  </a:cubicBezTo>
                  <a:cubicBezTo>
                    <a:pt x="223" y="170"/>
                    <a:pt x="223" y="137"/>
                    <a:pt x="223" y="104"/>
                  </a:cubicBezTo>
                  <a:cubicBezTo>
                    <a:pt x="223" y="67"/>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072225" y="2652400"/>
              <a:ext cx="6125" cy="6525"/>
            </a:xfrm>
            <a:custGeom>
              <a:avLst/>
              <a:gdLst/>
              <a:ahLst/>
              <a:cxnLst/>
              <a:rect l="l" t="t" r="r" b="b"/>
              <a:pathLst>
                <a:path w="245" h="261" extrusionOk="0">
                  <a:moveTo>
                    <a:pt x="128" y="0"/>
                  </a:moveTo>
                  <a:cubicBezTo>
                    <a:pt x="103" y="0"/>
                    <a:pt x="78" y="12"/>
                    <a:pt x="54" y="23"/>
                  </a:cubicBezTo>
                  <a:cubicBezTo>
                    <a:pt x="38" y="23"/>
                    <a:pt x="21" y="60"/>
                    <a:pt x="1" y="77"/>
                  </a:cubicBezTo>
                  <a:lnTo>
                    <a:pt x="1" y="164"/>
                  </a:lnTo>
                  <a:cubicBezTo>
                    <a:pt x="21" y="213"/>
                    <a:pt x="38" y="230"/>
                    <a:pt x="71" y="246"/>
                  </a:cubicBezTo>
                  <a:cubicBezTo>
                    <a:pt x="86" y="256"/>
                    <a:pt x="101" y="261"/>
                    <a:pt x="116" y="261"/>
                  </a:cubicBezTo>
                  <a:cubicBezTo>
                    <a:pt x="157" y="261"/>
                    <a:pt x="195" y="228"/>
                    <a:pt x="207" y="180"/>
                  </a:cubicBezTo>
                  <a:cubicBezTo>
                    <a:pt x="244" y="110"/>
                    <a:pt x="207" y="40"/>
                    <a:pt x="158" y="7"/>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077900" y="2712650"/>
              <a:ext cx="6000" cy="6525"/>
            </a:xfrm>
            <a:custGeom>
              <a:avLst/>
              <a:gdLst/>
              <a:ahLst/>
              <a:cxnLst/>
              <a:rect l="l" t="t" r="r" b="b"/>
              <a:pathLst>
                <a:path w="240" h="261" extrusionOk="0">
                  <a:moveTo>
                    <a:pt x="137" y="1"/>
                  </a:moveTo>
                  <a:cubicBezTo>
                    <a:pt x="104" y="1"/>
                    <a:pt x="67" y="1"/>
                    <a:pt x="50" y="38"/>
                  </a:cubicBezTo>
                  <a:cubicBezTo>
                    <a:pt x="1" y="71"/>
                    <a:pt x="1" y="157"/>
                    <a:pt x="34" y="207"/>
                  </a:cubicBezTo>
                  <a:cubicBezTo>
                    <a:pt x="50" y="244"/>
                    <a:pt x="83" y="260"/>
                    <a:pt x="104" y="260"/>
                  </a:cubicBezTo>
                  <a:cubicBezTo>
                    <a:pt x="137" y="260"/>
                    <a:pt x="170" y="260"/>
                    <a:pt x="186" y="227"/>
                  </a:cubicBezTo>
                  <a:cubicBezTo>
                    <a:pt x="207" y="207"/>
                    <a:pt x="223" y="174"/>
                    <a:pt x="223" y="141"/>
                  </a:cubicBezTo>
                  <a:cubicBezTo>
                    <a:pt x="240" y="104"/>
                    <a:pt x="223" y="71"/>
                    <a:pt x="207" y="54"/>
                  </a:cubicBezTo>
                  <a:cubicBezTo>
                    <a:pt x="186" y="38"/>
                    <a:pt x="170" y="2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080900" y="2742750"/>
              <a:ext cx="6000" cy="6925"/>
            </a:xfrm>
            <a:custGeom>
              <a:avLst/>
              <a:gdLst/>
              <a:ahLst/>
              <a:cxnLst/>
              <a:rect l="l" t="t" r="r" b="b"/>
              <a:pathLst>
                <a:path w="240" h="277" extrusionOk="0">
                  <a:moveTo>
                    <a:pt x="120" y="0"/>
                  </a:moveTo>
                  <a:cubicBezTo>
                    <a:pt x="103" y="0"/>
                    <a:pt x="66" y="17"/>
                    <a:pt x="50" y="33"/>
                  </a:cubicBezTo>
                  <a:cubicBezTo>
                    <a:pt x="0" y="87"/>
                    <a:pt x="0" y="157"/>
                    <a:pt x="33" y="223"/>
                  </a:cubicBezTo>
                  <a:cubicBezTo>
                    <a:pt x="50" y="240"/>
                    <a:pt x="66" y="260"/>
                    <a:pt x="103" y="277"/>
                  </a:cubicBezTo>
                  <a:cubicBezTo>
                    <a:pt x="136" y="277"/>
                    <a:pt x="153" y="260"/>
                    <a:pt x="190" y="240"/>
                  </a:cubicBezTo>
                  <a:cubicBezTo>
                    <a:pt x="239" y="190"/>
                    <a:pt x="239" y="103"/>
                    <a:pt x="206" y="54"/>
                  </a:cubicBezTo>
                  <a:cubicBezTo>
                    <a:pt x="190" y="33"/>
                    <a:pt x="169" y="17"/>
                    <a:pt x="153" y="17"/>
                  </a:cubicBezTo>
                  <a:cubicBezTo>
                    <a:pt x="15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073975" y="2634825"/>
              <a:ext cx="6025" cy="6625"/>
            </a:xfrm>
            <a:custGeom>
              <a:avLst/>
              <a:gdLst/>
              <a:ahLst/>
              <a:cxnLst/>
              <a:rect l="l" t="t" r="r" b="b"/>
              <a:pathLst>
                <a:path w="241" h="265" extrusionOk="0">
                  <a:moveTo>
                    <a:pt x="140" y="1"/>
                  </a:moveTo>
                  <a:cubicBezTo>
                    <a:pt x="88" y="1"/>
                    <a:pt x="48" y="33"/>
                    <a:pt x="17" y="91"/>
                  </a:cubicBezTo>
                  <a:cubicBezTo>
                    <a:pt x="1" y="162"/>
                    <a:pt x="34" y="228"/>
                    <a:pt x="88" y="248"/>
                  </a:cubicBezTo>
                  <a:cubicBezTo>
                    <a:pt x="104" y="265"/>
                    <a:pt x="121" y="265"/>
                    <a:pt x="137" y="265"/>
                  </a:cubicBezTo>
                  <a:cubicBezTo>
                    <a:pt x="174" y="265"/>
                    <a:pt x="224" y="228"/>
                    <a:pt x="224" y="178"/>
                  </a:cubicBezTo>
                  <a:cubicBezTo>
                    <a:pt x="240" y="124"/>
                    <a:pt x="240" y="75"/>
                    <a:pt x="207" y="42"/>
                  </a:cubicBezTo>
                  <a:cubicBezTo>
                    <a:pt x="207" y="21"/>
                    <a:pt x="191" y="21"/>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112650" y="2690375"/>
              <a:ext cx="6000" cy="6425"/>
            </a:xfrm>
            <a:custGeom>
              <a:avLst/>
              <a:gdLst/>
              <a:ahLst/>
              <a:cxnLst/>
              <a:rect l="l" t="t" r="r" b="b"/>
              <a:pathLst>
                <a:path w="240" h="257" extrusionOk="0">
                  <a:moveTo>
                    <a:pt x="103" y="1"/>
                  </a:moveTo>
                  <a:cubicBezTo>
                    <a:pt x="33" y="17"/>
                    <a:pt x="0" y="67"/>
                    <a:pt x="0" y="154"/>
                  </a:cubicBezTo>
                  <a:cubicBezTo>
                    <a:pt x="17" y="191"/>
                    <a:pt x="17" y="207"/>
                    <a:pt x="54" y="224"/>
                  </a:cubicBezTo>
                  <a:cubicBezTo>
                    <a:pt x="70" y="257"/>
                    <a:pt x="103" y="257"/>
                    <a:pt x="136" y="257"/>
                  </a:cubicBezTo>
                  <a:cubicBezTo>
                    <a:pt x="190" y="240"/>
                    <a:pt x="239" y="170"/>
                    <a:pt x="223" y="104"/>
                  </a:cubicBezTo>
                  <a:cubicBezTo>
                    <a:pt x="223"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111400" y="2737600"/>
              <a:ext cx="6000" cy="6525"/>
            </a:xfrm>
            <a:custGeom>
              <a:avLst/>
              <a:gdLst/>
              <a:ahLst/>
              <a:cxnLst/>
              <a:rect l="l" t="t" r="r" b="b"/>
              <a:pathLst>
                <a:path w="240" h="261" extrusionOk="0">
                  <a:moveTo>
                    <a:pt x="137" y="0"/>
                  </a:moveTo>
                  <a:cubicBezTo>
                    <a:pt x="120" y="0"/>
                    <a:pt x="83" y="0"/>
                    <a:pt x="67" y="33"/>
                  </a:cubicBezTo>
                  <a:cubicBezTo>
                    <a:pt x="17" y="70"/>
                    <a:pt x="1" y="157"/>
                    <a:pt x="50" y="206"/>
                  </a:cubicBezTo>
                  <a:cubicBezTo>
                    <a:pt x="67" y="239"/>
                    <a:pt x="83" y="260"/>
                    <a:pt x="120" y="260"/>
                  </a:cubicBezTo>
                  <a:cubicBezTo>
                    <a:pt x="153" y="260"/>
                    <a:pt x="170" y="260"/>
                    <a:pt x="207" y="239"/>
                  </a:cubicBezTo>
                  <a:cubicBezTo>
                    <a:pt x="223" y="206"/>
                    <a:pt x="240" y="173"/>
                    <a:pt x="240" y="136"/>
                  </a:cubicBezTo>
                  <a:cubicBezTo>
                    <a:pt x="240" y="103"/>
                    <a:pt x="240" y="70"/>
                    <a:pt x="223" y="54"/>
                  </a:cubicBezTo>
                  <a:cubicBezTo>
                    <a:pt x="207" y="33"/>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113975" y="2674375"/>
              <a:ext cx="6425" cy="6475"/>
            </a:xfrm>
            <a:custGeom>
              <a:avLst/>
              <a:gdLst/>
              <a:ahLst/>
              <a:cxnLst/>
              <a:rect l="l" t="t" r="r" b="b"/>
              <a:pathLst>
                <a:path w="257" h="259" extrusionOk="0">
                  <a:moveTo>
                    <a:pt x="139" y="0"/>
                  </a:moveTo>
                  <a:cubicBezTo>
                    <a:pt x="95" y="0"/>
                    <a:pt x="47" y="32"/>
                    <a:pt x="34" y="72"/>
                  </a:cubicBezTo>
                  <a:cubicBezTo>
                    <a:pt x="1" y="142"/>
                    <a:pt x="34" y="229"/>
                    <a:pt x="83" y="245"/>
                  </a:cubicBezTo>
                  <a:cubicBezTo>
                    <a:pt x="102" y="254"/>
                    <a:pt x="119" y="258"/>
                    <a:pt x="135" y="258"/>
                  </a:cubicBezTo>
                  <a:cubicBezTo>
                    <a:pt x="180" y="258"/>
                    <a:pt x="216" y="227"/>
                    <a:pt x="240" y="175"/>
                  </a:cubicBezTo>
                  <a:cubicBezTo>
                    <a:pt x="256" y="109"/>
                    <a:pt x="223" y="39"/>
                    <a:pt x="170" y="6"/>
                  </a:cubicBezTo>
                  <a:cubicBezTo>
                    <a:pt x="160"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121700" y="2750150"/>
              <a:ext cx="6000" cy="6550"/>
            </a:xfrm>
            <a:custGeom>
              <a:avLst/>
              <a:gdLst/>
              <a:ahLst/>
              <a:cxnLst/>
              <a:rect l="l" t="t" r="r" b="b"/>
              <a:pathLst>
                <a:path w="240" h="262" extrusionOk="0">
                  <a:moveTo>
                    <a:pt x="111" y="1"/>
                  </a:moveTo>
                  <a:cubicBezTo>
                    <a:pt x="71" y="1"/>
                    <a:pt x="29" y="32"/>
                    <a:pt x="17" y="84"/>
                  </a:cubicBezTo>
                  <a:cubicBezTo>
                    <a:pt x="1" y="100"/>
                    <a:pt x="1" y="117"/>
                    <a:pt x="1" y="133"/>
                  </a:cubicBezTo>
                  <a:cubicBezTo>
                    <a:pt x="17" y="187"/>
                    <a:pt x="34" y="236"/>
                    <a:pt x="67" y="253"/>
                  </a:cubicBezTo>
                  <a:cubicBezTo>
                    <a:pt x="82" y="258"/>
                    <a:pt x="95" y="261"/>
                    <a:pt x="107" y="261"/>
                  </a:cubicBezTo>
                  <a:cubicBezTo>
                    <a:pt x="139" y="261"/>
                    <a:pt x="163" y="244"/>
                    <a:pt x="186" y="220"/>
                  </a:cubicBezTo>
                  <a:cubicBezTo>
                    <a:pt x="207" y="203"/>
                    <a:pt x="207" y="203"/>
                    <a:pt x="224" y="170"/>
                  </a:cubicBezTo>
                  <a:cubicBezTo>
                    <a:pt x="240" y="100"/>
                    <a:pt x="207"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101100" y="2725125"/>
              <a:ext cx="5575" cy="6675"/>
            </a:xfrm>
            <a:custGeom>
              <a:avLst/>
              <a:gdLst/>
              <a:ahLst/>
              <a:cxnLst/>
              <a:rect l="l" t="t" r="r" b="b"/>
              <a:pathLst>
                <a:path w="223" h="267" extrusionOk="0">
                  <a:moveTo>
                    <a:pt x="103" y="0"/>
                  </a:moveTo>
                  <a:cubicBezTo>
                    <a:pt x="66" y="17"/>
                    <a:pt x="33" y="38"/>
                    <a:pt x="17" y="54"/>
                  </a:cubicBezTo>
                  <a:cubicBezTo>
                    <a:pt x="0" y="87"/>
                    <a:pt x="0" y="120"/>
                    <a:pt x="0" y="157"/>
                  </a:cubicBezTo>
                  <a:cubicBezTo>
                    <a:pt x="0" y="190"/>
                    <a:pt x="17" y="223"/>
                    <a:pt x="50" y="244"/>
                  </a:cubicBezTo>
                  <a:cubicBezTo>
                    <a:pt x="61" y="255"/>
                    <a:pt x="83" y="267"/>
                    <a:pt x="101" y="267"/>
                  </a:cubicBezTo>
                  <a:cubicBezTo>
                    <a:pt x="108" y="267"/>
                    <a:pt x="115" y="265"/>
                    <a:pt x="120" y="260"/>
                  </a:cubicBezTo>
                  <a:cubicBezTo>
                    <a:pt x="186" y="260"/>
                    <a:pt x="223" y="190"/>
                    <a:pt x="223" y="120"/>
                  </a:cubicBezTo>
                  <a:cubicBezTo>
                    <a:pt x="223" y="87"/>
                    <a:pt x="206" y="54"/>
                    <a:pt x="169" y="38"/>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110050" y="2710075"/>
              <a:ext cx="6025" cy="6575"/>
            </a:xfrm>
            <a:custGeom>
              <a:avLst/>
              <a:gdLst/>
              <a:ahLst/>
              <a:cxnLst/>
              <a:rect l="l" t="t" r="r" b="b"/>
              <a:pathLst>
                <a:path w="241" h="263" extrusionOk="0">
                  <a:moveTo>
                    <a:pt x="137" y="0"/>
                  </a:moveTo>
                  <a:cubicBezTo>
                    <a:pt x="104" y="0"/>
                    <a:pt x="71" y="0"/>
                    <a:pt x="55" y="38"/>
                  </a:cubicBezTo>
                  <a:cubicBezTo>
                    <a:pt x="34" y="54"/>
                    <a:pt x="17" y="87"/>
                    <a:pt x="17" y="124"/>
                  </a:cubicBezTo>
                  <a:cubicBezTo>
                    <a:pt x="1" y="157"/>
                    <a:pt x="17" y="190"/>
                    <a:pt x="34" y="207"/>
                  </a:cubicBezTo>
                  <a:cubicBezTo>
                    <a:pt x="54" y="245"/>
                    <a:pt x="83" y="262"/>
                    <a:pt x="113" y="262"/>
                  </a:cubicBezTo>
                  <a:cubicBezTo>
                    <a:pt x="139" y="262"/>
                    <a:pt x="166" y="250"/>
                    <a:pt x="191" y="227"/>
                  </a:cubicBezTo>
                  <a:cubicBezTo>
                    <a:pt x="240" y="190"/>
                    <a:pt x="240" y="104"/>
                    <a:pt x="207" y="54"/>
                  </a:cubicBezTo>
                  <a:cubicBezTo>
                    <a:pt x="191" y="38"/>
                    <a:pt x="174" y="21"/>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101500" y="2629775"/>
              <a:ext cx="6000" cy="6525"/>
            </a:xfrm>
            <a:custGeom>
              <a:avLst/>
              <a:gdLst/>
              <a:ahLst/>
              <a:cxnLst/>
              <a:rect l="l" t="t" r="r" b="b"/>
              <a:pathLst>
                <a:path w="240" h="261" extrusionOk="0">
                  <a:moveTo>
                    <a:pt x="104" y="1"/>
                  </a:moveTo>
                  <a:cubicBezTo>
                    <a:pt x="87" y="1"/>
                    <a:pt x="50" y="17"/>
                    <a:pt x="34" y="38"/>
                  </a:cubicBezTo>
                  <a:cubicBezTo>
                    <a:pt x="17" y="71"/>
                    <a:pt x="1" y="104"/>
                    <a:pt x="17" y="157"/>
                  </a:cubicBezTo>
                  <a:cubicBezTo>
                    <a:pt x="17" y="190"/>
                    <a:pt x="34" y="207"/>
                    <a:pt x="50" y="223"/>
                  </a:cubicBezTo>
                  <a:cubicBezTo>
                    <a:pt x="87" y="260"/>
                    <a:pt x="104" y="260"/>
                    <a:pt x="137" y="260"/>
                  </a:cubicBezTo>
                  <a:cubicBezTo>
                    <a:pt x="190" y="244"/>
                    <a:pt x="240" y="190"/>
                    <a:pt x="223" y="120"/>
                  </a:cubicBezTo>
                  <a:lnTo>
                    <a:pt x="223" y="104"/>
                  </a:ln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104500" y="2585575"/>
              <a:ext cx="6000" cy="6500"/>
            </a:xfrm>
            <a:custGeom>
              <a:avLst/>
              <a:gdLst/>
              <a:ahLst/>
              <a:cxnLst/>
              <a:rect l="l" t="t" r="r" b="b"/>
              <a:pathLst>
                <a:path w="240" h="260" extrusionOk="0">
                  <a:moveTo>
                    <a:pt x="120" y="0"/>
                  </a:moveTo>
                  <a:cubicBezTo>
                    <a:pt x="103" y="0"/>
                    <a:pt x="70" y="0"/>
                    <a:pt x="50" y="33"/>
                  </a:cubicBezTo>
                  <a:cubicBezTo>
                    <a:pt x="17" y="54"/>
                    <a:pt x="0" y="87"/>
                    <a:pt x="0" y="120"/>
                  </a:cubicBezTo>
                  <a:cubicBezTo>
                    <a:pt x="0" y="157"/>
                    <a:pt x="17" y="190"/>
                    <a:pt x="33" y="206"/>
                  </a:cubicBezTo>
                  <a:cubicBezTo>
                    <a:pt x="50" y="239"/>
                    <a:pt x="70" y="260"/>
                    <a:pt x="103" y="260"/>
                  </a:cubicBezTo>
                  <a:cubicBezTo>
                    <a:pt x="136" y="260"/>
                    <a:pt x="153" y="260"/>
                    <a:pt x="190" y="223"/>
                  </a:cubicBezTo>
                  <a:cubicBezTo>
                    <a:pt x="223" y="190"/>
                    <a:pt x="239" y="103"/>
                    <a:pt x="206" y="54"/>
                  </a:cubicBezTo>
                  <a:cubicBezTo>
                    <a:pt x="190" y="33"/>
                    <a:pt x="174" y="16"/>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118625" y="2722550"/>
              <a:ext cx="5675" cy="6525"/>
            </a:xfrm>
            <a:custGeom>
              <a:avLst/>
              <a:gdLst/>
              <a:ahLst/>
              <a:cxnLst/>
              <a:rect l="l" t="t" r="r" b="b"/>
              <a:pathLst>
                <a:path w="227" h="261" extrusionOk="0">
                  <a:moveTo>
                    <a:pt x="103" y="0"/>
                  </a:moveTo>
                  <a:cubicBezTo>
                    <a:pt x="37" y="17"/>
                    <a:pt x="0" y="87"/>
                    <a:pt x="0" y="157"/>
                  </a:cubicBezTo>
                  <a:cubicBezTo>
                    <a:pt x="0" y="190"/>
                    <a:pt x="21" y="223"/>
                    <a:pt x="54" y="244"/>
                  </a:cubicBezTo>
                  <a:cubicBezTo>
                    <a:pt x="70" y="260"/>
                    <a:pt x="103" y="260"/>
                    <a:pt x="140" y="260"/>
                  </a:cubicBezTo>
                  <a:cubicBezTo>
                    <a:pt x="157" y="260"/>
                    <a:pt x="190" y="244"/>
                    <a:pt x="206" y="206"/>
                  </a:cubicBezTo>
                  <a:cubicBezTo>
                    <a:pt x="227" y="173"/>
                    <a:pt x="227" y="141"/>
                    <a:pt x="227" y="103"/>
                  </a:cubicBezTo>
                  <a:cubicBezTo>
                    <a:pt x="227" y="70"/>
                    <a:pt x="206" y="54"/>
                    <a:pt x="173" y="37"/>
                  </a:cubicBezTo>
                  <a:cubicBezTo>
                    <a:pt x="173" y="17"/>
                    <a:pt x="157"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099750" y="2522475"/>
              <a:ext cx="6000" cy="6600"/>
            </a:xfrm>
            <a:custGeom>
              <a:avLst/>
              <a:gdLst/>
              <a:ahLst/>
              <a:cxnLst/>
              <a:rect l="l" t="t" r="r" b="b"/>
              <a:pathLst>
                <a:path w="240" h="264" extrusionOk="0">
                  <a:moveTo>
                    <a:pt x="104" y="1"/>
                  </a:moveTo>
                  <a:cubicBezTo>
                    <a:pt x="71" y="17"/>
                    <a:pt x="54" y="34"/>
                    <a:pt x="34" y="50"/>
                  </a:cubicBezTo>
                  <a:cubicBezTo>
                    <a:pt x="17" y="83"/>
                    <a:pt x="1" y="120"/>
                    <a:pt x="17" y="153"/>
                  </a:cubicBezTo>
                  <a:cubicBezTo>
                    <a:pt x="17" y="186"/>
                    <a:pt x="34" y="223"/>
                    <a:pt x="54" y="240"/>
                  </a:cubicBezTo>
                  <a:cubicBezTo>
                    <a:pt x="78" y="252"/>
                    <a:pt x="93" y="263"/>
                    <a:pt x="111" y="263"/>
                  </a:cubicBezTo>
                  <a:cubicBezTo>
                    <a:pt x="119" y="263"/>
                    <a:pt x="127" y="261"/>
                    <a:pt x="137" y="256"/>
                  </a:cubicBezTo>
                  <a:cubicBezTo>
                    <a:pt x="207" y="256"/>
                    <a:pt x="240" y="186"/>
                    <a:pt x="223" y="120"/>
                  </a:cubicBezTo>
                  <a:cubicBezTo>
                    <a:pt x="223" y="83"/>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101100" y="2600600"/>
              <a:ext cx="6000" cy="6425"/>
            </a:xfrm>
            <a:custGeom>
              <a:avLst/>
              <a:gdLst/>
              <a:ahLst/>
              <a:cxnLst/>
              <a:rect l="l" t="t" r="r" b="b"/>
              <a:pathLst>
                <a:path w="240" h="257" extrusionOk="0">
                  <a:moveTo>
                    <a:pt x="103" y="1"/>
                  </a:moveTo>
                  <a:cubicBezTo>
                    <a:pt x="50" y="17"/>
                    <a:pt x="0" y="88"/>
                    <a:pt x="17" y="153"/>
                  </a:cubicBezTo>
                  <a:cubicBezTo>
                    <a:pt x="17" y="191"/>
                    <a:pt x="33" y="224"/>
                    <a:pt x="50" y="240"/>
                  </a:cubicBezTo>
                  <a:cubicBezTo>
                    <a:pt x="83" y="257"/>
                    <a:pt x="103" y="257"/>
                    <a:pt x="136" y="257"/>
                  </a:cubicBezTo>
                  <a:cubicBezTo>
                    <a:pt x="206" y="240"/>
                    <a:pt x="239" y="191"/>
                    <a:pt x="223" y="104"/>
                  </a:cubicBezTo>
                  <a:cubicBezTo>
                    <a:pt x="223" y="71"/>
                    <a:pt x="186"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104900" y="2553050"/>
              <a:ext cx="6000" cy="6675"/>
            </a:xfrm>
            <a:custGeom>
              <a:avLst/>
              <a:gdLst/>
              <a:ahLst/>
              <a:cxnLst/>
              <a:rect l="l" t="t" r="r" b="b"/>
              <a:pathLst>
                <a:path w="240" h="267" extrusionOk="0">
                  <a:moveTo>
                    <a:pt x="112" y="1"/>
                  </a:moveTo>
                  <a:cubicBezTo>
                    <a:pt x="92" y="1"/>
                    <a:pt x="73" y="10"/>
                    <a:pt x="54" y="31"/>
                  </a:cubicBezTo>
                  <a:cubicBezTo>
                    <a:pt x="34" y="31"/>
                    <a:pt x="17" y="64"/>
                    <a:pt x="17" y="81"/>
                  </a:cubicBezTo>
                  <a:cubicBezTo>
                    <a:pt x="1" y="118"/>
                    <a:pt x="1" y="151"/>
                    <a:pt x="1" y="167"/>
                  </a:cubicBezTo>
                  <a:cubicBezTo>
                    <a:pt x="17" y="200"/>
                    <a:pt x="34" y="237"/>
                    <a:pt x="71" y="254"/>
                  </a:cubicBezTo>
                  <a:cubicBezTo>
                    <a:pt x="88" y="263"/>
                    <a:pt x="105" y="267"/>
                    <a:pt x="121" y="267"/>
                  </a:cubicBezTo>
                  <a:cubicBezTo>
                    <a:pt x="164" y="267"/>
                    <a:pt x="199" y="235"/>
                    <a:pt x="223" y="184"/>
                  </a:cubicBezTo>
                  <a:cubicBezTo>
                    <a:pt x="240" y="118"/>
                    <a:pt x="207" y="31"/>
                    <a:pt x="158" y="15"/>
                  </a:cubicBezTo>
                  <a:cubicBezTo>
                    <a:pt x="142" y="6"/>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104075" y="2505675"/>
              <a:ext cx="6000" cy="6525"/>
            </a:xfrm>
            <a:custGeom>
              <a:avLst/>
              <a:gdLst/>
              <a:ahLst/>
              <a:cxnLst/>
              <a:rect l="l" t="t" r="r" b="b"/>
              <a:pathLst>
                <a:path w="240" h="261" extrusionOk="0">
                  <a:moveTo>
                    <a:pt x="137" y="1"/>
                  </a:moveTo>
                  <a:cubicBezTo>
                    <a:pt x="104" y="1"/>
                    <a:pt x="67" y="17"/>
                    <a:pt x="50" y="34"/>
                  </a:cubicBezTo>
                  <a:cubicBezTo>
                    <a:pt x="1" y="71"/>
                    <a:pt x="1" y="157"/>
                    <a:pt x="34" y="207"/>
                  </a:cubicBezTo>
                  <a:cubicBezTo>
                    <a:pt x="50" y="240"/>
                    <a:pt x="87" y="261"/>
                    <a:pt x="104" y="261"/>
                  </a:cubicBezTo>
                  <a:cubicBezTo>
                    <a:pt x="137" y="261"/>
                    <a:pt x="170" y="261"/>
                    <a:pt x="191" y="240"/>
                  </a:cubicBezTo>
                  <a:cubicBezTo>
                    <a:pt x="207" y="207"/>
                    <a:pt x="223" y="190"/>
                    <a:pt x="223" y="157"/>
                  </a:cubicBezTo>
                  <a:cubicBezTo>
                    <a:pt x="240" y="120"/>
                    <a:pt x="223" y="87"/>
                    <a:pt x="207" y="54"/>
                  </a:cubicBezTo>
                  <a:cubicBezTo>
                    <a:pt x="191" y="34"/>
                    <a:pt x="170"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102750" y="2478150"/>
              <a:ext cx="6100" cy="6650"/>
            </a:xfrm>
            <a:custGeom>
              <a:avLst/>
              <a:gdLst/>
              <a:ahLst/>
              <a:cxnLst/>
              <a:rect l="l" t="t" r="r" b="b"/>
              <a:pathLst>
                <a:path w="244" h="266" extrusionOk="0">
                  <a:moveTo>
                    <a:pt x="120" y="1"/>
                  </a:moveTo>
                  <a:cubicBezTo>
                    <a:pt x="87" y="1"/>
                    <a:pt x="70" y="1"/>
                    <a:pt x="37" y="38"/>
                  </a:cubicBezTo>
                  <a:cubicBezTo>
                    <a:pt x="17" y="55"/>
                    <a:pt x="0" y="88"/>
                    <a:pt x="0" y="125"/>
                  </a:cubicBezTo>
                  <a:cubicBezTo>
                    <a:pt x="0" y="158"/>
                    <a:pt x="0" y="191"/>
                    <a:pt x="17" y="207"/>
                  </a:cubicBezTo>
                  <a:cubicBezTo>
                    <a:pt x="49" y="249"/>
                    <a:pt x="86" y="266"/>
                    <a:pt x="118" y="266"/>
                  </a:cubicBezTo>
                  <a:cubicBezTo>
                    <a:pt x="140" y="266"/>
                    <a:pt x="160" y="258"/>
                    <a:pt x="173" y="244"/>
                  </a:cubicBezTo>
                  <a:cubicBezTo>
                    <a:pt x="223" y="191"/>
                    <a:pt x="244" y="104"/>
                    <a:pt x="190" y="55"/>
                  </a:cubicBezTo>
                  <a:cubicBezTo>
                    <a:pt x="190" y="38"/>
                    <a:pt x="173" y="22"/>
                    <a:pt x="157" y="22"/>
                  </a:cubicBezTo>
                  <a:cubicBezTo>
                    <a:pt x="140"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084300" y="2603700"/>
              <a:ext cx="6000" cy="6425"/>
            </a:xfrm>
            <a:custGeom>
              <a:avLst/>
              <a:gdLst/>
              <a:ahLst/>
              <a:cxnLst/>
              <a:rect l="l" t="t" r="r" b="b"/>
              <a:pathLst>
                <a:path w="240" h="257" extrusionOk="0">
                  <a:moveTo>
                    <a:pt x="122" y="0"/>
                  </a:moveTo>
                  <a:cubicBezTo>
                    <a:pt x="78" y="0"/>
                    <a:pt x="44" y="32"/>
                    <a:pt x="17" y="83"/>
                  </a:cubicBezTo>
                  <a:cubicBezTo>
                    <a:pt x="0" y="153"/>
                    <a:pt x="33" y="219"/>
                    <a:pt x="87" y="256"/>
                  </a:cubicBezTo>
                  <a:lnTo>
                    <a:pt x="136" y="256"/>
                  </a:lnTo>
                  <a:cubicBezTo>
                    <a:pt x="173" y="256"/>
                    <a:pt x="223" y="219"/>
                    <a:pt x="223" y="170"/>
                  </a:cubicBezTo>
                  <a:cubicBezTo>
                    <a:pt x="239" y="133"/>
                    <a:pt x="239" y="83"/>
                    <a:pt x="206" y="29"/>
                  </a:cubicBezTo>
                  <a:cubicBezTo>
                    <a:pt x="206" y="29"/>
                    <a:pt x="190" y="13"/>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086875" y="2554050"/>
              <a:ext cx="6000" cy="6550"/>
            </a:xfrm>
            <a:custGeom>
              <a:avLst/>
              <a:gdLst/>
              <a:ahLst/>
              <a:cxnLst/>
              <a:rect l="l" t="t" r="r" b="b"/>
              <a:pathLst>
                <a:path w="240" h="262" extrusionOk="0">
                  <a:moveTo>
                    <a:pt x="111" y="1"/>
                  </a:moveTo>
                  <a:cubicBezTo>
                    <a:pt x="92" y="1"/>
                    <a:pt x="77" y="12"/>
                    <a:pt x="54" y="24"/>
                  </a:cubicBezTo>
                  <a:cubicBezTo>
                    <a:pt x="0" y="78"/>
                    <a:pt x="0" y="160"/>
                    <a:pt x="33" y="214"/>
                  </a:cubicBezTo>
                  <a:cubicBezTo>
                    <a:pt x="55" y="243"/>
                    <a:pt x="87" y="262"/>
                    <a:pt x="120" y="262"/>
                  </a:cubicBezTo>
                  <a:cubicBezTo>
                    <a:pt x="144" y="262"/>
                    <a:pt x="168" y="252"/>
                    <a:pt x="190" y="230"/>
                  </a:cubicBezTo>
                  <a:cubicBezTo>
                    <a:pt x="239" y="181"/>
                    <a:pt x="239" y="111"/>
                    <a:pt x="206" y="41"/>
                  </a:cubicBezTo>
                  <a:cubicBezTo>
                    <a:pt x="190" y="24"/>
                    <a:pt x="190" y="8"/>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089850" y="2586075"/>
              <a:ext cx="6525" cy="6600"/>
            </a:xfrm>
            <a:custGeom>
              <a:avLst/>
              <a:gdLst/>
              <a:ahLst/>
              <a:cxnLst/>
              <a:rect l="l" t="t" r="r" b="b"/>
              <a:pathLst>
                <a:path w="261" h="264" extrusionOk="0">
                  <a:moveTo>
                    <a:pt x="130" y="0"/>
                  </a:moveTo>
                  <a:cubicBezTo>
                    <a:pt x="89" y="0"/>
                    <a:pt x="50" y="32"/>
                    <a:pt x="38" y="83"/>
                  </a:cubicBezTo>
                  <a:cubicBezTo>
                    <a:pt x="1" y="153"/>
                    <a:pt x="38" y="219"/>
                    <a:pt x="87" y="256"/>
                  </a:cubicBezTo>
                  <a:cubicBezTo>
                    <a:pt x="98" y="256"/>
                    <a:pt x="109" y="264"/>
                    <a:pt x="122" y="264"/>
                  </a:cubicBezTo>
                  <a:cubicBezTo>
                    <a:pt x="128" y="264"/>
                    <a:pt x="134" y="262"/>
                    <a:pt x="141" y="256"/>
                  </a:cubicBezTo>
                  <a:cubicBezTo>
                    <a:pt x="191" y="256"/>
                    <a:pt x="224" y="219"/>
                    <a:pt x="244" y="186"/>
                  </a:cubicBezTo>
                  <a:cubicBezTo>
                    <a:pt x="261" y="137"/>
                    <a:pt x="244" y="83"/>
                    <a:pt x="224" y="50"/>
                  </a:cubicBezTo>
                  <a:cubicBezTo>
                    <a:pt x="207" y="34"/>
                    <a:pt x="191" y="13"/>
                    <a:pt x="174" y="13"/>
                  </a:cubicBezTo>
                  <a:cubicBezTo>
                    <a:pt x="160" y="4"/>
                    <a:pt x="14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052950" y="2453725"/>
              <a:ext cx="3025" cy="6425"/>
            </a:xfrm>
            <a:custGeom>
              <a:avLst/>
              <a:gdLst/>
              <a:ahLst/>
              <a:cxnLst/>
              <a:rect l="l" t="t" r="r" b="b"/>
              <a:pathLst>
                <a:path w="121" h="257" extrusionOk="0">
                  <a:moveTo>
                    <a:pt x="1" y="1"/>
                  </a:moveTo>
                  <a:lnTo>
                    <a:pt x="1" y="256"/>
                  </a:lnTo>
                  <a:cubicBezTo>
                    <a:pt x="50" y="240"/>
                    <a:pt x="87" y="223"/>
                    <a:pt x="104" y="174"/>
                  </a:cubicBezTo>
                  <a:cubicBezTo>
                    <a:pt x="120" y="120"/>
                    <a:pt x="104" y="71"/>
                    <a:pt x="87" y="34"/>
                  </a:cubicBezTo>
                  <a:cubicBezTo>
                    <a:pt x="71" y="17"/>
                    <a:pt x="50" y="17"/>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057300" y="2685325"/>
              <a:ext cx="6000" cy="6725"/>
            </a:xfrm>
            <a:custGeom>
              <a:avLst/>
              <a:gdLst/>
              <a:ahLst/>
              <a:cxnLst/>
              <a:rect l="l" t="t" r="r" b="b"/>
              <a:pathLst>
                <a:path w="240" h="269" extrusionOk="0">
                  <a:moveTo>
                    <a:pt x="127" y="0"/>
                  </a:moveTo>
                  <a:cubicBezTo>
                    <a:pt x="86" y="0"/>
                    <a:pt x="45" y="32"/>
                    <a:pt x="33" y="83"/>
                  </a:cubicBezTo>
                  <a:cubicBezTo>
                    <a:pt x="0" y="149"/>
                    <a:pt x="33" y="236"/>
                    <a:pt x="83" y="252"/>
                  </a:cubicBezTo>
                  <a:cubicBezTo>
                    <a:pt x="103" y="269"/>
                    <a:pt x="120" y="269"/>
                    <a:pt x="136" y="269"/>
                  </a:cubicBezTo>
                  <a:cubicBezTo>
                    <a:pt x="186" y="252"/>
                    <a:pt x="223" y="236"/>
                    <a:pt x="239" y="186"/>
                  </a:cubicBezTo>
                  <a:cubicBezTo>
                    <a:pt x="239" y="133"/>
                    <a:pt x="239" y="83"/>
                    <a:pt x="206" y="46"/>
                  </a:cubicBezTo>
                  <a:cubicBezTo>
                    <a:pt x="206" y="30"/>
                    <a:pt x="186" y="13"/>
                    <a:pt x="169" y="13"/>
                  </a:cubicBezTo>
                  <a:cubicBezTo>
                    <a:pt x="156" y="5"/>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061525" y="2639375"/>
              <a:ext cx="6100" cy="6825"/>
            </a:xfrm>
            <a:custGeom>
              <a:avLst/>
              <a:gdLst/>
              <a:ahLst/>
              <a:cxnLst/>
              <a:rect l="l" t="t" r="r" b="b"/>
              <a:pathLst>
                <a:path w="244" h="273" extrusionOk="0">
                  <a:moveTo>
                    <a:pt x="130" y="0"/>
                  </a:moveTo>
                  <a:cubicBezTo>
                    <a:pt x="121" y="0"/>
                    <a:pt x="111" y="4"/>
                    <a:pt x="103" y="13"/>
                  </a:cubicBezTo>
                  <a:cubicBezTo>
                    <a:pt x="37" y="13"/>
                    <a:pt x="0" y="83"/>
                    <a:pt x="0" y="149"/>
                  </a:cubicBezTo>
                  <a:cubicBezTo>
                    <a:pt x="17" y="186"/>
                    <a:pt x="17" y="219"/>
                    <a:pt x="54" y="235"/>
                  </a:cubicBezTo>
                  <a:cubicBezTo>
                    <a:pt x="70" y="252"/>
                    <a:pt x="103" y="272"/>
                    <a:pt x="140" y="272"/>
                  </a:cubicBezTo>
                  <a:cubicBezTo>
                    <a:pt x="190" y="252"/>
                    <a:pt x="243" y="186"/>
                    <a:pt x="223" y="116"/>
                  </a:cubicBezTo>
                  <a:cubicBezTo>
                    <a:pt x="223" y="83"/>
                    <a:pt x="206" y="46"/>
                    <a:pt x="173" y="29"/>
                  </a:cubicBezTo>
                  <a:lnTo>
                    <a:pt x="157" y="13"/>
                  </a:ln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5068425" y="2699775"/>
              <a:ext cx="6000" cy="6675"/>
            </a:xfrm>
            <a:custGeom>
              <a:avLst/>
              <a:gdLst/>
              <a:ahLst/>
              <a:cxnLst/>
              <a:rect l="l" t="t" r="r" b="b"/>
              <a:pathLst>
                <a:path w="240" h="267" extrusionOk="0">
                  <a:moveTo>
                    <a:pt x="103"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39" y="190"/>
                    <a:pt x="223" y="124"/>
                  </a:cubicBezTo>
                  <a:cubicBezTo>
                    <a:pt x="223" y="70"/>
                    <a:pt x="190" y="37"/>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5054200" y="2653225"/>
              <a:ext cx="6100" cy="6600"/>
            </a:xfrm>
            <a:custGeom>
              <a:avLst/>
              <a:gdLst/>
              <a:ahLst/>
              <a:cxnLst/>
              <a:rect l="l" t="t" r="r" b="b"/>
              <a:pathLst>
                <a:path w="244" h="264" extrusionOk="0">
                  <a:moveTo>
                    <a:pt x="110" y="0"/>
                  </a:moveTo>
                  <a:cubicBezTo>
                    <a:pt x="86" y="0"/>
                    <a:pt x="66" y="13"/>
                    <a:pt x="54" y="27"/>
                  </a:cubicBezTo>
                  <a:cubicBezTo>
                    <a:pt x="0" y="77"/>
                    <a:pt x="0" y="164"/>
                    <a:pt x="37" y="213"/>
                  </a:cubicBezTo>
                  <a:cubicBezTo>
                    <a:pt x="57" y="245"/>
                    <a:pt x="89" y="263"/>
                    <a:pt x="122" y="263"/>
                  </a:cubicBezTo>
                  <a:cubicBezTo>
                    <a:pt x="146" y="263"/>
                    <a:pt x="170" y="254"/>
                    <a:pt x="190" y="234"/>
                  </a:cubicBezTo>
                  <a:cubicBezTo>
                    <a:pt x="244" y="180"/>
                    <a:pt x="244" y="110"/>
                    <a:pt x="207" y="44"/>
                  </a:cubicBezTo>
                  <a:cubicBezTo>
                    <a:pt x="190" y="27"/>
                    <a:pt x="174" y="27"/>
                    <a:pt x="157" y="7"/>
                  </a:cubicBezTo>
                  <a:lnTo>
                    <a:pt x="141" y="7"/>
                  </a:ln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5052950" y="2746800"/>
              <a:ext cx="4775" cy="6375"/>
            </a:xfrm>
            <a:custGeom>
              <a:avLst/>
              <a:gdLst/>
              <a:ahLst/>
              <a:cxnLst/>
              <a:rect l="l" t="t" r="r" b="b"/>
              <a:pathLst>
                <a:path w="191" h="255" extrusionOk="0">
                  <a:moveTo>
                    <a:pt x="61" y="1"/>
                  </a:moveTo>
                  <a:cubicBezTo>
                    <a:pt x="41" y="1"/>
                    <a:pt x="20" y="9"/>
                    <a:pt x="1" y="28"/>
                  </a:cubicBezTo>
                  <a:lnTo>
                    <a:pt x="1" y="234"/>
                  </a:lnTo>
                  <a:cubicBezTo>
                    <a:pt x="17" y="234"/>
                    <a:pt x="17" y="251"/>
                    <a:pt x="34" y="251"/>
                  </a:cubicBezTo>
                  <a:cubicBezTo>
                    <a:pt x="43" y="254"/>
                    <a:pt x="53" y="255"/>
                    <a:pt x="63" y="255"/>
                  </a:cubicBezTo>
                  <a:cubicBezTo>
                    <a:pt x="109" y="255"/>
                    <a:pt x="157" y="225"/>
                    <a:pt x="174" y="181"/>
                  </a:cubicBezTo>
                  <a:cubicBezTo>
                    <a:pt x="191" y="115"/>
                    <a:pt x="174" y="28"/>
                    <a:pt x="104" y="12"/>
                  </a:cubicBezTo>
                  <a:cubicBezTo>
                    <a:pt x="90" y="5"/>
                    <a:pt x="76"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5067075" y="2621875"/>
              <a:ext cx="6100" cy="6700"/>
            </a:xfrm>
            <a:custGeom>
              <a:avLst/>
              <a:gdLst/>
              <a:ahLst/>
              <a:cxnLst/>
              <a:rect l="l" t="t" r="r" b="b"/>
              <a:pathLst>
                <a:path w="244" h="268" extrusionOk="0">
                  <a:moveTo>
                    <a:pt x="123" y="0"/>
                  </a:moveTo>
                  <a:cubicBezTo>
                    <a:pt x="117" y="0"/>
                    <a:pt x="111" y="2"/>
                    <a:pt x="104" y="8"/>
                  </a:cubicBezTo>
                  <a:cubicBezTo>
                    <a:pt x="71" y="8"/>
                    <a:pt x="54" y="24"/>
                    <a:pt x="38" y="61"/>
                  </a:cubicBezTo>
                  <a:cubicBezTo>
                    <a:pt x="21" y="78"/>
                    <a:pt x="1" y="111"/>
                    <a:pt x="21" y="148"/>
                  </a:cubicBezTo>
                  <a:cubicBezTo>
                    <a:pt x="21" y="181"/>
                    <a:pt x="38" y="214"/>
                    <a:pt x="54" y="230"/>
                  </a:cubicBezTo>
                  <a:cubicBezTo>
                    <a:pt x="71" y="251"/>
                    <a:pt x="104" y="267"/>
                    <a:pt x="141" y="267"/>
                  </a:cubicBezTo>
                  <a:cubicBezTo>
                    <a:pt x="190" y="251"/>
                    <a:pt x="244" y="181"/>
                    <a:pt x="227" y="111"/>
                  </a:cubicBezTo>
                  <a:cubicBezTo>
                    <a:pt x="227" y="78"/>
                    <a:pt x="207" y="45"/>
                    <a:pt x="190" y="24"/>
                  </a:cubicBezTo>
                  <a:cubicBezTo>
                    <a:pt x="174" y="24"/>
                    <a:pt x="174" y="8"/>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5052950" y="2703000"/>
              <a:ext cx="4775" cy="6275"/>
            </a:xfrm>
            <a:custGeom>
              <a:avLst/>
              <a:gdLst/>
              <a:ahLst/>
              <a:cxnLst/>
              <a:rect l="l" t="t" r="r" b="b"/>
              <a:pathLst>
                <a:path w="191" h="251" extrusionOk="0">
                  <a:moveTo>
                    <a:pt x="65" y="1"/>
                  </a:moveTo>
                  <a:cubicBezTo>
                    <a:pt x="41" y="1"/>
                    <a:pt x="20" y="9"/>
                    <a:pt x="1" y="28"/>
                  </a:cubicBezTo>
                  <a:lnTo>
                    <a:pt x="1" y="234"/>
                  </a:lnTo>
                  <a:cubicBezTo>
                    <a:pt x="17" y="234"/>
                    <a:pt x="17" y="250"/>
                    <a:pt x="34" y="250"/>
                  </a:cubicBezTo>
                  <a:lnTo>
                    <a:pt x="87" y="250"/>
                  </a:lnTo>
                  <a:cubicBezTo>
                    <a:pt x="120" y="250"/>
                    <a:pt x="153" y="217"/>
                    <a:pt x="174" y="164"/>
                  </a:cubicBezTo>
                  <a:cubicBezTo>
                    <a:pt x="191" y="131"/>
                    <a:pt x="191" y="77"/>
                    <a:pt x="153" y="44"/>
                  </a:cubicBezTo>
                  <a:cubicBezTo>
                    <a:pt x="137" y="28"/>
                    <a:pt x="137" y="11"/>
                    <a:pt x="120" y="11"/>
                  </a:cubicBezTo>
                  <a:cubicBezTo>
                    <a:pt x="100" y="5"/>
                    <a:pt x="82"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5078725" y="2453725"/>
              <a:ext cx="5175" cy="3100"/>
            </a:xfrm>
            <a:custGeom>
              <a:avLst/>
              <a:gdLst/>
              <a:ahLst/>
              <a:cxnLst/>
              <a:rect l="l" t="t" r="r" b="b"/>
              <a:pathLst>
                <a:path w="207" h="124" extrusionOk="0">
                  <a:moveTo>
                    <a:pt x="1" y="1"/>
                  </a:moveTo>
                  <a:lnTo>
                    <a:pt x="1" y="17"/>
                  </a:lnTo>
                  <a:cubicBezTo>
                    <a:pt x="1" y="78"/>
                    <a:pt x="54" y="124"/>
                    <a:pt x="100" y="124"/>
                  </a:cubicBezTo>
                  <a:cubicBezTo>
                    <a:pt x="107" y="124"/>
                    <a:pt x="114" y="123"/>
                    <a:pt x="120" y="120"/>
                  </a:cubicBezTo>
                  <a:cubicBezTo>
                    <a:pt x="153" y="120"/>
                    <a:pt x="174" y="104"/>
                    <a:pt x="190" y="71"/>
                  </a:cubicBezTo>
                  <a:cubicBezTo>
                    <a:pt x="207" y="71"/>
                    <a:pt x="207" y="50"/>
                    <a:pt x="207" y="50"/>
                  </a:cubicBezTo>
                  <a:cubicBezTo>
                    <a:pt x="137" y="34"/>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5124700" y="2736225"/>
              <a:ext cx="6000" cy="6550"/>
            </a:xfrm>
            <a:custGeom>
              <a:avLst/>
              <a:gdLst/>
              <a:ahLst/>
              <a:cxnLst/>
              <a:rect l="l" t="t" r="r" b="b"/>
              <a:pathLst>
                <a:path w="240" h="262" extrusionOk="0">
                  <a:moveTo>
                    <a:pt x="134" y="0"/>
                  </a:moveTo>
                  <a:cubicBezTo>
                    <a:pt x="84" y="0"/>
                    <a:pt x="44" y="35"/>
                    <a:pt x="17" y="88"/>
                  </a:cubicBezTo>
                  <a:cubicBezTo>
                    <a:pt x="0" y="158"/>
                    <a:pt x="33" y="228"/>
                    <a:pt x="87" y="245"/>
                  </a:cubicBezTo>
                  <a:cubicBezTo>
                    <a:pt x="104" y="261"/>
                    <a:pt x="120" y="261"/>
                    <a:pt x="136" y="261"/>
                  </a:cubicBezTo>
                  <a:cubicBezTo>
                    <a:pt x="169" y="261"/>
                    <a:pt x="207" y="228"/>
                    <a:pt x="223" y="175"/>
                  </a:cubicBezTo>
                  <a:cubicBezTo>
                    <a:pt x="240" y="125"/>
                    <a:pt x="240" y="72"/>
                    <a:pt x="207" y="39"/>
                  </a:cubicBezTo>
                  <a:cubicBezTo>
                    <a:pt x="190" y="22"/>
                    <a:pt x="190" y="22"/>
                    <a:pt x="169"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5191700" y="2661125"/>
              <a:ext cx="6000" cy="6675"/>
            </a:xfrm>
            <a:custGeom>
              <a:avLst/>
              <a:gdLst/>
              <a:ahLst/>
              <a:cxnLst/>
              <a:rect l="l" t="t" r="r" b="b"/>
              <a:pathLst>
                <a:path w="240" h="267" extrusionOk="0">
                  <a:moveTo>
                    <a:pt x="103" y="0"/>
                  </a:moveTo>
                  <a:cubicBezTo>
                    <a:pt x="50" y="21"/>
                    <a:pt x="0" y="87"/>
                    <a:pt x="17" y="157"/>
                  </a:cubicBezTo>
                  <a:cubicBezTo>
                    <a:pt x="17" y="190"/>
                    <a:pt x="33" y="227"/>
                    <a:pt x="50" y="243"/>
                  </a:cubicBezTo>
                  <a:cubicBezTo>
                    <a:pt x="76" y="255"/>
                    <a:pt x="92" y="267"/>
                    <a:pt x="111" y="267"/>
                  </a:cubicBezTo>
                  <a:cubicBezTo>
                    <a:pt x="118" y="267"/>
                    <a:pt x="127" y="265"/>
                    <a:pt x="136" y="260"/>
                  </a:cubicBezTo>
                  <a:cubicBezTo>
                    <a:pt x="206" y="260"/>
                    <a:pt x="239" y="190"/>
                    <a:pt x="223" y="124"/>
                  </a:cubicBezTo>
                  <a:cubicBezTo>
                    <a:pt x="223" y="87"/>
                    <a:pt x="206" y="54"/>
                    <a:pt x="190" y="37"/>
                  </a:cubicBezTo>
                  <a:cubicBezTo>
                    <a:pt x="169" y="21"/>
                    <a:pt x="169"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5216125" y="2644250"/>
              <a:ext cx="6100" cy="6550"/>
            </a:xfrm>
            <a:custGeom>
              <a:avLst/>
              <a:gdLst/>
              <a:ahLst/>
              <a:cxnLst/>
              <a:rect l="l" t="t" r="r" b="b"/>
              <a:pathLst>
                <a:path w="244" h="262" extrusionOk="0">
                  <a:moveTo>
                    <a:pt x="94" y="0"/>
                  </a:moveTo>
                  <a:cubicBezTo>
                    <a:pt x="76" y="0"/>
                    <a:pt x="61" y="12"/>
                    <a:pt x="38" y="24"/>
                  </a:cubicBezTo>
                  <a:cubicBezTo>
                    <a:pt x="17" y="40"/>
                    <a:pt x="0" y="77"/>
                    <a:pt x="0" y="110"/>
                  </a:cubicBezTo>
                  <a:cubicBezTo>
                    <a:pt x="0" y="143"/>
                    <a:pt x="0" y="180"/>
                    <a:pt x="17" y="213"/>
                  </a:cubicBezTo>
                  <a:cubicBezTo>
                    <a:pt x="48" y="242"/>
                    <a:pt x="86" y="261"/>
                    <a:pt x="117" y="261"/>
                  </a:cubicBezTo>
                  <a:cubicBezTo>
                    <a:pt x="140" y="261"/>
                    <a:pt x="160" y="252"/>
                    <a:pt x="174" y="230"/>
                  </a:cubicBezTo>
                  <a:cubicBezTo>
                    <a:pt x="223" y="180"/>
                    <a:pt x="244" y="110"/>
                    <a:pt x="190" y="40"/>
                  </a:cubicBezTo>
                  <a:cubicBezTo>
                    <a:pt x="190" y="24"/>
                    <a:pt x="174" y="7"/>
                    <a:pt x="157" y="7"/>
                  </a:cubicBezTo>
                  <a:lnTo>
                    <a:pt x="120" y="7"/>
                  </a:lnTo>
                  <a:cubicBezTo>
                    <a:pt x="110" y="2"/>
                    <a:pt x="102"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5207575" y="2706250"/>
              <a:ext cx="6000" cy="6425"/>
            </a:xfrm>
            <a:custGeom>
              <a:avLst/>
              <a:gdLst/>
              <a:ahLst/>
              <a:cxnLst/>
              <a:rect l="l" t="t" r="r" b="b"/>
              <a:pathLst>
                <a:path w="240" h="257" extrusionOk="0">
                  <a:moveTo>
                    <a:pt x="103" y="1"/>
                  </a:moveTo>
                  <a:cubicBezTo>
                    <a:pt x="33" y="1"/>
                    <a:pt x="0" y="71"/>
                    <a:pt x="17" y="137"/>
                  </a:cubicBezTo>
                  <a:cubicBezTo>
                    <a:pt x="17" y="174"/>
                    <a:pt x="33" y="207"/>
                    <a:pt x="50" y="224"/>
                  </a:cubicBezTo>
                  <a:cubicBezTo>
                    <a:pt x="87" y="257"/>
                    <a:pt x="103" y="257"/>
                    <a:pt x="136" y="257"/>
                  </a:cubicBezTo>
                  <a:cubicBezTo>
                    <a:pt x="190" y="240"/>
                    <a:pt x="239" y="174"/>
                    <a:pt x="223" y="104"/>
                  </a:cubicBezTo>
                  <a:cubicBezTo>
                    <a:pt x="223" y="71"/>
                    <a:pt x="206" y="34"/>
                    <a:pt x="190" y="17"/>
                  </a:cubicBezTo>
                  <a:cubicBezTo>
                    <a:pt x="173"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5218300" y="2624225"/>
              <a:ext cx="6000" cy="6675"/>
            </a:xfrm>
            <a:custGeom>
              <a:avLst/>
              <a:gdLst/>
              <a:ahLst/>
              <a:cxnLst/>
              <a:rect l="l" t="t" r="r" b="b"/>
              <a:pathLst>
                <a:path w="240" h="267" extrusionOk="0">
                  <a:moveTo>
                    <a:pt x="103" y="0"/>
                  </a:moveTo>
                  <a:cubicBezTo>
                    <a:pt x="54" y="17"/>
                    <a:pt x="0" y="87"/>
                    <a:pt x="17" y="157"/>
                  </a:cubicBezTo>
                  <a:cubicBezTo>
                    <a:pt x="17" y="190"/>
                    <a:pt x="33" y="223"/>
                    <a:pt x="54" y="239"/>
                  </a:cubicBezTo>
                  <a:cubicBezTo>
                    <a:pt x="77" y="254"/>
                    <a:pt x="92" y="267"/>
                    <a:pt x="111" y="267"/>
                  </a:cubicBezTo>
                  <a:cubicBezTo>
                    <a:pt x="119" y="267"/>
                    <a:pt x="127" y="265"/>
                    <a:pt x="136" y="260"/>
                  </a:cubicBezTo>
                  <a:cubicBezTo>
                    <a:pt x="206" y="260"/>
                    <a:pt x="239" y="190"/>
                    <a:pt x="223" y="120"/>
                  </a:cubicBezTo>
                  <a:cubicBezTo>
                    <a:pt x="223" y="87"/>
                    <a:pt x="206" y="54"/>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5217475" y="2671725"/>
              <a:ext cx="6000" cy="6625"/>
            </a:xfrm>
            <a:custGeom>
              <a:avLst/>
              <a:gdLst/>
              <a:ahLst/>
              <a:cxnLst/>
              <a:rect l="l" t="t" r="r" b="b"/>
              <a:pathLst>
                <a:path w="240" h="265" extrusionOk="0">
                  <a:moveTo>
                    <a:pt x="106" y="0"/>
                  </a:moveTo>
                  <a:cubicBezTo>
                    <a:pt x="83" y="0"/>
                    <a:pt x="61" y="14"/>
                    <a:pt x="50" y="25"/>
                  </a:cubicBezTo>
                  <a:cubicBezTo>
                    <a:pt x="0" y="75"/>
                    <a:pt x="0" y="162"/>
                    <a:pt x="33" y="215"/>
                  </a:cubicBezTo>
                  <a:cubicBezTo>
                    <a:pt x="50" y="232"/>
                    <a:pt x="87" y="248"/>
                    <a:pt x="103" y="265"/>
                  </a:cubicBezTo>
                  <a:cubicBezTo>
                    <a:pt x="136" y="265"/>
                    <a:pt x="169" y="248"/>
                    <a:pt x="190" y="232"/>
                  </a:cubicBezTo>
                  <a:cubicBezTo>
                    <a:pt x="206" y="215"/>
                    <a:pt x="223" y="178"/>
                    <a:pt x="239" y="145"/>
                  </a:cubicBezTo>
                  <a:cubicBezTo>
                    <a:pt x="239" y="112"/>
                    <a:pt x="223" y="75"/>
                    <a:pt x="206" y="42"/>
                  </a:cubicBezTo>
                  <a:cubicBezTo>
                    <a:pt x="190" y="25"/>
                    <a:pt x="169" y="25"/>
                    <a:pt x="153" y="9"/>
                  </a:cubicBezTo>
                  <a:lnTo>
                    <a:pt x="136" y="9"/>
                  </a:lnTo>
                  <a:cubicBezTo>
                    <a:pt x="126" y="3"/>
                    <a:pt x="11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5195500" y="2694475"/>
              <a:ext cx="6125" cy="6575"/>
            </a:xfrm>
            <a:custGeom>
              <a:avLst/>
              <a:gdLst/>
              <a:ahLst/>
              <a:cxnLst/>
              <a:rect l="l" t="t" r="r" b="b"/>
              <a:pathLst>
                <a:path w="245" h="263" extrusionOk="0">
                  <a:moveTo>
                    <a:pt x="119" y="0"/>
                  </a:moveTo>
                  <a:cubicBezTo>
                    <a:pt x="76" y="0"/>
                    <a:pt x="33" y="22"/>
                    <a:pt x="17" y="76"/>
                  </a:cubicBezTo>
                  <a:cubicBezTo>
                    <a:pt x="1" y="146"/>
                    <a:pt x="17" y="233"/>
                    <a:pt x="87" y="249"/>
                  </a:cubicBezTo>
                  <a:cubicBezTo>
                    <a:pt x="102" y="258"/>
                    <a:pt x="117" y="262"/>
                    <a:pt x="132" y="262"/>
                  </a:cubicBezTo>
                  <a:cubicBezTo>
                    <a:pt x="173" y="262"/>
                    <a:pt x="211" y="231"/>
                    <a:pt x="224" y="179"/>
                  </a:cubicBezTo>
                  <a:cubicBezTo>
                    <a:pt x="244" y="109"/>
                    <a:pt x="224" y="43"/>
                    <a:pt x="158"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5200250" y="2719975"/>
              <a:ext cx="6525" cy="6400"/>
            </a:xfrm>
            <a:custGeom>
              <a:avLst/>
              <a:gdLst/>
              <a:ahLst/>
              <a:cxnLst/>
              <a:rect l="l" t="t" r="r" b="b"/>
              <a:pathLst>
                <a:path w="261" h="256" extrusionOk="0">
                  <a:moveTo>
                    <a:pt x="137" y="0"/>
                  </a:moveTo>
                  <a:cubicBezTo>
                    <a:pt x="104" y="0"/>
                    <a:pt x="87" y="0"/>
                    <a:pt x="54" y="37"/>
                  </a:cubicBezTo>
                  <a:cubicBezTo>
                    <a:pt x="17" y="70"/>
                    <a:pt x="1" y="157"/>
                    <a:pt x="34" y="206"/>
                  </a:cubicBezTo>
                  <a:cubicBezTo>
                    <a:pt x="64" y="237"/>
                    <a:pt x="101" y="256"/>
                    <a:pt x="132" y="256"/>
                  </a:cubicBezTo>
                  <a:cubicBezTo>
                    <a:pt x="155" y="256"/>
                    <a:pt x="176" y="246"/>
                    <a:pt x="190" y="223"/>
                  </a:cubicBezTo>
                  <a:cubicBezTo>
                    <a:pt x="240" y="190"/>
                    <a:pt x="260" y="103"/>
                    <a:pt x="207"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5203650" y="2752125"/>
              <a:ext cx="6100" cy="6525"/>
            </a:xfrm>
            <a:custGeom>
              <a:avLst/>
              <a:gdLst/>
              <a:ahLst/>
              <a:cxnLst/>
              <a:rect l="l" t="t" r="r" b="b"/>
              <a:pathLst>
                <a:path w="244" h="261" extrusionOk="0">
                  <a:moveTo>
                    <a:pt x="129" y="1"/>
                  </a:moveTo>
                  <a:cubicBezTo>
                    <a:pt x="83" y="1"/>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5213125" y="2594400"/>
              <a:ext cx="5600" cy="6650"/>
            </a:xfrm>
            <a:custGeom>
              <a:avLst/>
              <a:gdLst/>
              <a:ahLst/>
              <a:cxnLst/>
              <a:rect l="l" t="t" r="r" b="b"/>
              <a:pathLst>
                <a:path w="224" h="266" extrusionOk="0">
                  <a:moveTo>
                    <a:pt x="116" y="1"/>
                  </a:moveTo>
                  <a:cubicBezTo>
                    <a:pt x="108" y="1"/>
                    <a:pt x="98" y="3"/>
                    <a:pt x="87" y="10"/>
                  </a:cubicBezTo>
                  <a:cubicBezTo>
                    <a:pt x="34" y="10"/>
                    <a:pt x="1" y="76"/>
                    <a:pt x="1" y="146"/>
                  </a:cubicBezTo>
                  <a:cubicBezTo>
                    <a:pt x="1" y="179"/>
                    <a:pt x="17" y="216"/>
                    <a:pt x="54" y="232"/>
                  </a:cubicBezTo>
                  <a:cubicBezTo>
                    <a:pt x="71" y="249"/>
                    <a:pt x="104" y="265"/>
                    <a:pt x="120" y="265"/>
                  </a:cubicBezTo>
                  <a:cubicBezTo>
                    <a:pt x="191" y="249"/>
                    <a:pt x="224" y="179"/>
                    <a:pt x="224" y="113"/>
                  </a:cubicBezTo>
                  <a:cubicBezTo>
                    <a:pt x="224" y="76"/>
                    <a:pt x="207" y="43"/>
                    <a:pt x="174" y="26"/>
                  </a:cubicBezTo>
                  <a:lnTo>
                    <a:pt x="158" y="10"/>
                  </a:lnTo>
                  <a:cubicBezTo>
                    <a:pt x="144" y="10"/>
                    <a:pt x="13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
            <p:cNvSpPr/>
            <p:nvPr/>
          </p:nvSpPr>
          <p:spPr>
            <a:xfrm>
              <a:off x="5239325" y="2560200"/>
              <a:ext cx="6100" cy="6525"/>
            </a:xfrm>
            <a:custGeom>
              <a:avLst/>
              <a:gdLst/>
              <a:ahLst/>
              <a:cxnLst/>
              <a:rect l="l" t="t" r="r" b="b"/>
              <a:pathLst>
                <a:path w="244" h="261" extrusionOk="0">
                  <a:moveTo>
                    <a:pt x="103" y="1"/>
                  </a:moveTo>
                  <a:cubicBezTo>
                    <a:pt x="70" y="1"/>
                    <a:pt x="54" y="17"/>
                    <a:pt x="37" y="54"/>
                  </a:cubicBezTo>
                  <a:cubicBezTo>
                    <a:pt x="17" y="71"/>
                    <a:pt x="0" y="104"/>
                    <a:pt x="17" y="141"/>
                  </a:cubicBezTo>
                  <a:cubicBezTo>
                    <a:pt x="17" y="174"/>
                    <a:pt x="37" y="207"/>
                    <a:pt x="54" y="223"/>
                  </a:cubicBezTo>
                  <a:cubicBezTo>
                    <a:pt x="87" y="261"/>
                    <a:pt x="103" y="261"/>
                    <a:pt x="140" y="261"/>
                  </a:cubicBezTo>
                  <a:cubicBezTo>
                    <a:pt x="206" y="244"/>
                    <a:pt x="243" y="174"/>
                    <a:pt x="223" y="104"/>
                  </a:cubicBezTo>
                  <a:cubicBezTo>
                    <a:pt x="223" y="71"/>
                    <a:pt x="206" y="38"/>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
            <p:cNvSpPr/>
            <p:nvPr/>
          </p:nvSpPr>
          <p:spPr>
            <a:xfrm>
              <a:off x="5220050" y="2608425"/>
              <a:ext cx="6000" cy="6475"/>
            </a:xfrm>
            <a:custGeom>
              <a:avLst/>
              <a:gdLst/>
              <a:ahLst/>
              <a:cxnLst/>
              <a:rect l="l" t="t" r="r" b="b"/>
              <a:pathLst>
                <a:path w="240" h="259" extrusionOk="0">
                  <a:moveTo>
                    <a:pt x="110" y="1"/>
                  </a:moveTo>
                  <a:cubicBezTo>
                    <a:pt x="70" y="1"/>
                    <a:pt x="29" y="32"/>
                    <a:pt x="17" y="84"/>
                  </a:cubicBezTo>
                  <a:cubicBezTo>
                    <a:pt x="0" y="150"/>
                    <a:pt x="17" y="220"/>
                    <a:pt x="87" y="253"/>
                  </a:cubicBezTo>
                  <a:cubicBezTo>
                    <a:pt x="96" y="257"/>
                    <a:pt x="106" y="258"/>
                    <a:pt x="116" y="258"/>
                  </a:cubicBezTo>
                  <a:cubicBezTo>
                    <a:pt x="161" y="258"/>
                    <a:pt x="209" y="224"/>
                    <a:pt x="223" y="170"/>
                  </a:cubicBezTo>
                  <a:cubicBezTo>
                    <a:pt x="239" y="100"/>
                    <a:pt x="223" y="30"/>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
            <p:cNvSpPr/>
            <p:nvPr/>
          </p:nvSpPr>
          <p:spPr>
            <a:xfrm>
              <a:off x="5246225" y="25894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0" y="223"/>
                  </a:cubicBezTo>
                  <a:cubicBezTo>
                    <a:pt x="70" y="256"/>
                    <a:pt x="103" y="256"/>
                    <a:pt x="120" y="256"/>
                  </a:cubicBezTo>
                  <a:cubicBezTo>
                    <a:pt x="190" y="240"/>
                    <a:pt x="223" y="170"/>
                    <a:pt x="223" y="104"/>
                  </a:cubicBezTo>
                  <a:cubicBezTo>
                    <a:pt x="223" y="67"/>
                    <a:pt x="206" y="34"/>
                    <a:pt x="174"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
            <p:cNvSpPr/>
            <p:nvPr/>
          </p:nvSpPr>
          <p:spPr>
            <a:xfrm>
              <a:off x="5232925" y="2620825"/>
              <a:ext cx="6425" cy="6325"/>
            </a:xfrm>
            <a:custGeom>
              <a:avLst/>
              <a:gdLst/>
              <a:ahLst/>
              <a:cxnLst/>
              <a:rect l="l" t="t" r="r" b="b"/>
              <a:pathLst>
                <a:path w="257" h="253" extrusionOk="0">
                  <a:moveTo>
                    <a:pt x="137" y="0"/>
                  </a:moveTo>
                  <a:cubicBezTo>
                    <a:pt x="120" y="0"/>
                    <a:pt x="87" y="0"/>
                    <a:pt x="50" y="17"/>
                  </a:cubicBezTo>
                  <a:cubicBezTo>
                    <a:pt x="17" y="66"/>
                    <a:pt x="0" y="153"/>
                    <a:pt x="33" y="206"/>
                  </a:cubicBezTo>
                  <a:cubicBezTo>
                    <a:pt x="65" y="235"/>
                    <a:pt x="100" y="253"/>
                    <a:pt x="135" y="253"/>
                  </a:cubicBezTo>
                  <a:cubicBezTo>
                    <a:pt x="160" y="253"/>
                    <a:pt x="184" y="243"/>
                    <a:pt x="207" y="223"/>
                  </a:cubicBezTo>
                  <a:cubicBezTo>
                    <a:pt x="240" y="190"/>
                    <a:pt x="256" y="103"/>
                    <a:pt x="223" y="50"/>
                  </a:cubicBezTo>
                  <a:cubicBezTo>
                    <a:pt x="207" y="33"/>
                    <a:pt x="19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
            <p:cNvSpPr/>
            <p:nvPr/>
          </p:nvSpPr>
          <p:spPr>
            <a:xfrm>
              <a:off x="5234575" y="2577425"/>
              <a:ext cx="6100" cy="6400"/>
            </a:xfrm>
            <a:custGeom>
              <a:avLst/>
              <a:gdLst/>
              <a:ahLst/>
              <a:cxnLst/>
              <a:rect l="l" t="t" r="r" b="b"/>
              <a:pathLst>
                <a:path w="244" h="256" extrusionOk="0">
                  <a:moveTo>
                    <a:pt x="104" y="0"/>
                  </a:moveTo>
                  <a:cubicBezTo>
                    <a:pt x="104" y="0"/>
                    <a:pt x="87" y="0"/>
                    <a:pt x="87" y="17"/>
                  </a:cubicBezTo>
                  <a:cubicBezTo>
                    <a:pt x="38" y="33"/>
                    <a:pt x="0" y="87"/>
                    <a:pt x="21" y="153"/>
                  </a:cubicBezTo>
                  <a:cubicBezTo>
                    <a:pt x="21" y="190"/>
                    <a:pt x="38" y="206"/>
                    <a:pt x="54" y="239"/>
                  </a:cubicBezTo>
                  <a:cubicBezTo>
                    <a:pt x="87" y="256"/>
                    <a:pt x="104" y="256"/>
                    <a:pt x="141" y="256"/>
                  </a:cubicBezTo>
                  <a:cubicBezTo>
                    <a:pt x="207" y="239"/>
                    <a:pt x="244" y="173"/>
                    <a:pt x="244" y="103"/>
                  </a:cubicBezTo>
                  <a:cubicBezTo>
                    <a:pt x="227" y="103"/>
                    <a:pt x="227" y="87"/>
                    <a:pt x="227" y="70"/>
                  </a:cubicBezTo>
                  <a:cubicBezTo>
                    <a:pt x="207" y="50"/>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
            <p:cNvSpPr/>
            <p:nvPr/>
          </p:nvSpPr>
          <p:spPr>
            <a:xfrm>
              <a:off x="5224275" y="2656700"/>
              <a:ext cx="6100" cy="6600"/>
            </a:xfrm>
            <a:custGeom>
              <a:avLst/>
              <a:gdLst/>
              <a:ahLst/>
              <a:cxnLst/>
              <a:rect l="l" t="t" r="r" b="b"/>
              <a:pathLst>
                <a:path w="244" h="264" extrusionOk="0">
                  <a:moveTo>
                    <a:pt x="123" y="1"/>
                  </a:moveTo>
                  <a:cubicBezTo>
                    <a:pt x="117" y="1"/>
                    <a:pt x="110" y="3"/>
                    <a:pt x="103" y="8"/>
                  </a:cubicBezTo>
                  <a:cubicBezTo>
                    <a:pt x="37" y="8"/>
                    <a:pt x="0" y="74"/>
                    <a:pt x="21" y="144"/>
                  </a:cubicBezTo>
                  <a:cubicBezTo>
                    <a:pt x="21" y="177"/>
                    <a:pt x="37" y="214"/>
                    <a:pt x="54" y="231"/>
                  </a:cubicBezTo>
                  <a:cubicBezTo>
                    <a:pt x="87" y="247"/>
                    <a:pt x="103" y="264"/>
                    <a:pt x="140" y="264"/>
                  </a:cubicBezTo>
                  <a:cubicBezTo>
                    <a:pt x="173" y="247"/>
                    <a:pt x="190" y="231"/>
                    <a:pt x="206" y="214"/>
                  </a:cubicBezTo>
                  <a:cubicBezTo>
                    <a:pt x="227" y="177"/>
                    <a:pt x="243" y="144"/>
                    <a:pt x="227" y="111"/>
                  </a:cubicBezTo>
                  <a:cubicBezTo>
                    <a:pt x="227" y="74"/>
                    <a:pt x="206" y="41"/>
                    <a:pt x="190" y="25"/>
                  </a:cubicBezTo>
                  <a:cubicBezTo>
                    <a:pt x="173" y="25"/>
                    <a:pt x="173" y="8"/>
                    <a:pt x="157" y="8"/>
                  </a:cubicBezTo>
                  <a:cubicBezTo>
                    <a:pt x="146" y="8"/>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
            <p:cNvSpPr/>
            <p:nvPr/>
          </p:nvSpPr>
          <p:spPr>
            <a:xfrm>
              <a:off x="5230350" y="2670275"/>
              <a:ext cx="6425" cy="6550"/>
            </a:xfrm>
            <a:custGeom>
              <a:avLst/>
              <a:gdLst/>
              <a:ahLst/>
              <a:cxnLst/>
              <a:rect l="l" t="t" r="r" b="b"/>
              <a:pathLst>
                <a:path w="257" h="262" extrusionOk="0">
                  <a:moveTo>
                    <a:pt x="127" y="1"/>
                  </a:moveTo>
                  <a:cubicBezTo>
                    <a:pt x="87" y="1"/>
                    <a:pt x="46" y="32"/>
                    <a:pt x="33" y="83"/>
                  </a:cubicBezTo>
                  <a:cubicBezTo>
                    <a:pt x="0" y="149"/>
                    <a:pt x="33" y="220"/>
                    <a:pt x="87" y="253"/>
                  </a:cubicBezTo>
                  <a:cubicBezTo>
                    <a:pt x="98" y="253"/>
                    <a:pt x="109" y="262"/>
                    <a:pt x="120" y="262"/>
                  </a:cubicBezTo>
                  <a:cubicBezTo>
                    <a:pt x="125" y="262"/>
                    <a:pt x="131" y="259"/>
                    <a:pt x="136" y="253"/>
                  </a:cubicBezTo>
                  <a:cubicBezTo>
                    <a:pt x="190" y="253"/>
                    <a:pt x="223" y="220"/>
                    <a:pt x="240" y="187"/>
                  </a:cubicBezTo>
                  <a:cubicBezTo>
                    <a:pt x="256" y="133"/>
                    <a:pt x="240" y="83"/>
                    <a:pt x="207" y="46"/>
                  </a:cubicBezTo>
                  <a:cubicBezTo>
                    <a:pt x="207" y="30"/>
                    <a:pt x="190"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
            <p:cNvSpPr/>
            <p:nvPr/>
          </p:nvSpPr>
          <p:spPr>
            <a:xfrm>
              <a:off x="5227775" y="2684150"/>
              <a:ext cx="5575" cy="6525"/>
            </a:xfrm>
            <a:custGeom>
              <a:avLst/>
              <a:gdLst/>
              <a:ahLst/>
              <a:cxnLst/>
              <a:rect l="l" t="t" r="r" b="b"/>
              <a:pathLst>
                <a:path w="223" h="261" extrusionOk="0">
                  <a:moveTo>
                    <a:pt x="99" y="1"/>
                  </a:moveTo>
                  <a:cubicBezTo>
                    <a:pt x="57" y="1"/>
                    <a:pt x="13" y="23"/>
                    <a:pt x="0" y="77"/>
                  </a:cubicBezTo>
                  <a:lnTo>
                    <a:pt x="0" y="147"/>
                  </a:lnTo>
                  <a:cubicBezTo>
                    <a:pt x="0" y="196"/>
                    <a:pt x="33" y="233"/>
                    <a:pt x="66" y="250"/>
                  </a:cubicBezTo>
                  <a:cubicBezTo>
                    <a:pt x="82" y="257"/>
                    <a:pt x="99" y="261"/>
                    <a:pt x="116" y="261"/>
                  </a:cubicBezTo>
                  <a:cubicBezTo>
                    <a:pt x="139" y="261"/>
                    <a:pt x="160" y="253"/>
                    <a:pt x="169" y="233"/>
                  </a:cubicBezTo>
                  <a:cubicBezTo>
                    <a:pt x="190" y="213"/>
                    <a:pt x="206" y="196"/>
                    <a:pt x="206" y="180"/>
                  </a:cubicBezTo>
                  <a:cubicBezTo>
                    <a:pt x="223" y="110"/>
                    <a:pt x="206" y="44"/>
                    <a:pt x="136" y="7"/>
                  </a:cubicBezTo>
                  <a:cubicBezTo>
                    <a:pt x="125" y="3"/>
                    <a:pt x="112"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
            <p:cNvSpPr/>
            <p:nvPr/>
          </p:nvSpPr>
          <p:spPr>
            <a:xfrm>
              <a:off x="5183550" y="2646825"/>
              <a:ext cx="6000" cy="6575"/>
            </a:xfrm>
            <a:custGeom>
              <a:avLst/>
              <a:gdLst/>
              <a:ahLst/>
              <a:cxnLst/>
              <a:rect l="l" t="t" r="r" b="b"/>
              <a:pathLst>
                <a:path w="240" h="263" extrusionOk="0">
                  <a:moveTo>
                    <a:pt x="110" y="0"/>
                  </a:moveTo>
                  <a:cubicBezTo>
                    <a:pt x="91" y="0"/>
                    <a:pt x="73" y="12"/>
                    <a:pt x="50" y="24"/>
                  </a:cubicBezTo>
                  <a:cubicBezTo>
                    <a:pt x="17" y="77"/>
                    <a:pt x="1" y="160"/>
                    <a:pt x="34" y="213"/>
                  </a:cubicBezTo>
                  <a:cubicBezTo>
                    <a:pt x="50" y="230"/>
                    <a:pt x="83" y="246"/>
                    <a:pt x="120" y="263"/>
                  </a:cubicBezTo>
                  <a:cubicBezTo>
                    <a:pt x="137" y="263"/>
                    <a:pt x="170" y="246"/>
                    <a:pt x="186" y="230"/>
                  </a:cubicBezTo>
                  <a:cubicBezTo>
                    <a:pt x="223" y="213"/>
                    <a:pt x="240" y="180"/>
                    <a:pt x="240" y="143"/>
                  </a:cubicBezTo>
                  <a:cubicBezTo>
                    <a:pt x="240" y="110"/>
                    <a:pt x="223" y="77"/>
                    <a:pt x="207" y="40"/>
                  </a:cubicBezTo>
                  <a:cubicBezTo>
                    <a:pt x="207" y="24"/>
                    <a:pt x="186" y="7"/>
                    <a:pt x="170" y="7"/>
                  </a:cubicBezTo>
                  <a:lnTo>
                    <a:pt x="137" y="7"/>
                  </a:lnTo>
                  <a:cubicBezTo>
                    <a:pt x="127" y="2"/>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
            <p:cNvSpPr/>
            <p:nvPr/>
          </p:nvSpPr>
          <p:spPr>
            <a:xfrm>
              <a:off x="5145325" y="2685750"/>
              <a:ext cx="6000" cy="6450"/>
            </a:xfrm>
            <a:custGeom>
              <a:avLst/>
              <a:gdLst/>
              <a:ahLst/>
              <a:cxnLst/>
              <a:rect l="l" t="t" r="r" b="b"/>
              <a:pathLst>
                <a:path w="240" h="258" extrusionOk="0">
                  <a:moveTo>
                    <a:pt x="103" y="0"/>
                  </a:moveTo>
                  <a:cubicBezTo>
                    <a:pt x="86" y="0"/>
                    <a:pt x="68" y="5"/>
                    <a:pt x="49" y="13"/>
                  </a:cubicBezTo>
                  <a:cubicBezTo>
                    <a:pt x="33" y="29"/>
                    <a:pt x="17" y="46"/>
                    <a:pt x="17" y="83"/>
                  </a:cubicBezTo>
                  <a:cubicBezTo>
                    <a:pt x="0" y="116"/>
                    <a:pt x="0" y="132"/>
                    <a:pt x="0" y="169"/>
                  </a:cubicBezTo>
                  <a:cubicBezTo>
                    <a:pt x="17" y="202"/>
                    <a:pt x="33" y="235"/>
                    <a:pt x="66" y="252"/>
                  </a:cubicBezTo>
                  <a:cubicBezTo>
                    <a:pt x="80" y="256"/>
                    <a:pt x="92" y="258"/>
                    <a:pt x="105" y="258"/>
                  </a:cubicBezTo>
                  <a:cubicBezTo>
                    <a:pt x="156" y="258"/>
                    <a:pt x="196" y="226"/>
                    <a:pt x="223" y="186"/>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
            <p:cNvSpPr/>
            <p:nvPr/>
          </p:nvSpPr>
          <p:spPr>
            <a:xfrm>
              <a:off x="5141400" y="2733275"/>
              <a:ext cx="6100" cy="6500"/>
            </a:xfrm>
            <a:custGeom>
              <a:avLst/>
              <a:gdLst/>
              <a:ahLst/>
              <a:cxnLst/>
              <a:rect l="l" t="t" r="r" b="b"/>
              <a:pathLst>
                <a:path w="244" h="260" extrusionOk="0">
                  <a:moveTo>
                    <a:pt x="103" y="0"/>
                  </a:moveTo>
                  <a:cubicBezTo>
                    <a:pt x="37" y="21"/>
                    <a:pt x="0" y="70"/>
                    <a:pt x="17" y="157"/>
                  </a:cubicBezTo>
                  <a:cubicBezTo>
                    <a:pt x="17" y="190"/>
                    <a:pt x="37" y="206"/>
                    <a:pt x="54" y="227"/>
                  </a:cubicBezTo>
                  <a:cubicBezTo>
                    <a:pt x="87" y="260"/>
                    <a:pt x="103" y="260"/>
                    <a:pt x="141" y="260"/>
                  </a:cubicBezTo>
                  <a:cubicBezTo>
                    <a:pt x="190" y="243"/>
                    <a:pt x="244"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
            <p:cNvSpPr/>
            <p:nvPr/>
          </p:nvSpPr>
          <p:spPr>
            <a:xfrm>
              <a:off x="5140150" y="2655125"/>
              <a:ext cx="6000" cy="6525"/>
            </a:xfrm>
            <a:custGeom>
              <a:avLst/>
              <a:gdLst/>
              <a:ahLst/>
              <a:cxnLst/>
              <a:rect l="l" t="t" r="r" b="b"/>
              <a:pathLst>
                <a:path w="240" h="261" extrusionOk="0">
                  <a:moveTo>
                    <a:pt x="104" y="1"/>
                  </a:moveTo>
                  <a:cubicBezTo>
                    <a:pt x="67" y="17"/>
                    <a:pt x="50" y="34"/>
                    <a:pt x="34" y="55"/>
                  </a:cubicBezTo>
                  <a:cubicBezTo>
                    <a:pt x="17" y="88"/>
                    <a:pt x="1" y="121"/>
                    <a:pt x="17" y="158"/>
                  </a:cubicBezTo>
                  <a:cubicBezTo>
                    <a:pt x="17" y="191"/>
                    <a:pt x="34" y="224"/>
                    <a:pt x="50" y="240"/>
                  </a:cubicBezTo>
                  <a:cubicBezTo>
                    <a:pt x="87" y="261"/>
                    <a:pt x="104" y="261"/>
                    <a:pt x="137" y="261"/>
                  </a:cubicBezTo>
                  <a:cubicBezTo>
                    <a:pt x="207" y="261"/>
                    <a:pt x="240" y="191"/>
                    <a:pt x="224" y="121"/>
                  </a:cubicBezTo>
                  <a:cubicBezTo>
                    <a:pt x="224" y="88"/>
                    <a:pt x="207" y="55"/>
                    <a:pt x="191"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
            <p:cNvSpPr/>
            <p:nvPr/>
          </p:nvSpPr>
          <p:spPr>
            <a:xfrm>
              <a:off x="5157775" y="2730825"/>
              <a:ext cx="5600" cy="6550"/>
            </a:xfrm>
            <a:custGeom>
              <a:avLst/>
              <a:gdLst/>
              <a:ahLst/>
              <a:cxnLst/>
              <a:rect l="l" t="t" r="r" b="b"/>
              <a:pathLst>
                <a:path w="224" h="262" extrusionOk="0">
                  <a:moveTo>
                    <a:pt x="129" y="0"/>
                  </a:moveTo>
                  <a:cubicBezTo>
                    <a:pt x="120" y="0"/>
                    <a:pt x="112" y="5"/>
                    <a:pt x="104" y="16"/>
                  </a:cubicBezTo>
                  <a:cubicBezTo>
                    <a:pt x="34" y="16"/>
                    <a:pt x="1" y="82"/>
                    <a:pt x="1" y="152"/>
                  </a:cubicBezTo>
                  <a:cubicBezTo>
                    <a:pt x="1" y="185"/>
                    <a:pt x="17" y="222"/>
                    <a:pt x="50" y="238"/>
                  </a:cubicBezTo>
                  <a:cubicBezTo>
                    <a:pt x="62" y="250"/>
                    <a:pt x="84" y="262"/>
                    <a:pt x="108" y="262"/>
                  </a:cubicBezTo>
                  <a:cubicBezTo>
                    <a:pt x="117" y="262"/>
                    <a:pt x="127" y="260"/>
                    <a:pt x="137" y="255"/>
                  </a:cubicBezTo>
                  <a:cubicBezTo>
                    <a:pt x="153" y="255"/>
                    <a:pt x="186" y="238"/>
                    <a:pt x="207" y="201"/>
                  </a:cubicBezTo>
                  <a:cubicBezTo>
                    <a:pt x="224" y="185"/>
                    <a:pt x="224" y="152"/>
                    <a:pt x="224" y="119"/>
                  </a:cubicBezTo>
                  <a:cubicBezTo>
                    <a:pt x="224" y="82"/>
                    <a:pt x="207" y="49"/>
                    <a:pt x="170" y="32"/>
                  </a:cubicBezTo>
                  <a:cubicBezTo>
                    <a:pt x="170" y="16"/>
                    <a:pt x="153" y="16"/>
                    <a:pt x="153" y="16"/>
                  </a:cubicBezTo>
                  <a:cubicBezTo>
                    <a:pt x="145" y="5"/>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
            <p:cNvSpPr/>
            <p:nvPr/>
          </p:nvSpPr>
          <p:spPr>
            <a:xfrm>
              <a:off x="5146950" y="2668100"/>
              <a:ext cx="6125" cy="6850"/>
            </a:xfrm>
            <a:custGeom>
              <a:avLst/>
              <a:gdLst/>
              <a:ahLst/>
              <a:cxnLst/>
              <a:rect l="l" t="t" r="r" b="b"/>
              <a:pathLst>
                <a:path w="245" h="274" extrusionOk="0">
                  <a:moveTo>
                    <a:pt x="132" y="1"/>
                  </a:moveTo>
                  <a:cubicBezTo>
                    <a:pt x="91" y="1"/>
                    <a:pt x="50" y="32"/>
                    <a:pt x="38" y="84"/>
                  </a:cubicBezTo>
                  <a:cubicBezTo>
                    <a:pt x="1" y="154"/>
                    <a:pt x="38" y="236"/>
                    <a:pt x="88" y="257"/>
                  </a:cubicBezTo>
                  <a:cubicBezTo>
                    <a:pt x="104" y="257"/>
                    <a:pt x="125" y="274"/>
                    <a:pt x="141" y="274"/>
                  </a:cubicBezTo>
                  <a:cubicBezTo>
                    <a:pt x="191" y="257"/>
                    <a:pt x="228" y="220"/>
                    <a:pt x="244" y="187"/>
                  </a:cubicBezTo>
                  <a:cubicBezTo>
                    <a:pt x="244" y="133"/>
                    <a:pt x="244" y="84"/>
                    <a:pt x="207" y="51"/>
                  </a:cubicBezTo>
                  <a:cubicBezTo>
                    <a:pt x="207" y="30"/>
                    <a:pt x="191" y="14"/>
                    <a:pt x="174" y="14"/>
                  </a:cubicBezTo>
                  <a:cubicBezTo>
                    <a:pt x="161" y="5"/>
                    <a:pt x="146"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
            <p:cNvSpPr/>
            <p:nvPr/>
          </p:nvSpPr>
          <p:spPr>
            <a:xfrm>
              <a:off x="5127275" y="2686475"/>
              <a:ext cx="6000" cy="6675"/>
            </a:xfrm>
            <a:custGeom>
              <a:avLst/>
              <a:gdLst/>
              <a:ahLst/>
              <a:cxnLst/>
              <a:rect l="l" t="t" r="r" b="b"/>
              <a:pathLst>
                <a:path w="240" h="267" extrusionOk="0">
                  <a:moveTo>
                    <a:pt x="137" y="0"/>
                  </a:moveTo>
                  <a:cubicBezTo>
                    <a:pt x="104" y="0"/>
                    <a:pt x="66" y="17"/>
                    <a:pt x="50" y="37"/>
                  </a:cubicBezTo>
                  <a:cubicBezTo>
                    <a:pt x="1" y="87"/>
                    <a:pt x="1" y="157"/>
                    <a:pt x="33" y="223"/>
                  </a:cubicBezTo>
                  <a:cubicBezTo>
                    <a:pt x="52" y="253"/>
                    <a:pt x="82" y="266"/>
                    <a:pt x="114" y="266"/>
                  </a:cubicBezTo>
                  <a:cubicBezTo>
                    <a:pt x="140" y="266"/>
                    <a:pt x="167" y="258"/>
                    <a:pt x="190" y="244"/>
                  </a:cubicBezTo>
                  <a:cubicBezTo>
                    <a:pt x="240" y="190"/>
                    <a:pt x="240" y="103"/>
                    <a:pt x="207" y="54"/>
                  </a:cubicBezTo>
                  <a:cubicBezTo>
                    <a:pt x="190" y="37"/>
                    <a:pt x="19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
            <p:cNvSpPr/>
            <p:nvPr/>
          </p:nvSpPr>
          <p:spPr>
            <a:xfrm>
              <a:off x="5134600" y="2672750"/>
              <a:ext cx="6000" cy="6425"/>
            </a:xfrm>
            <a:custGeom>
              <a:avLst/>
              <a:gdLst/>
              <a:ahLst/>
              <a:cxnLst/>
              <a:rect l="l" t="t" r="r" b="b"/>
              <a:pathLst>
                <a:path w="240" h="257" extrusionOk="0">
                  <a:moveTo>
                    <a:pt x="103" y="1"/>
                  </a:moveTo>
                  <a:cubicBezTo>
                    <a:pt x="33" y="17"/>
                    <a:pt x="0" y="88"/>
                    <a:pt x="0" y="154"/>
                  </a:cubicBezTo>
                  <a:cubicBezTo>
                    <a:pt x="17" y="191"/>
                    <a:pt x="33" y="224"/>
                    <a:pt x="50" y="240"/>
                  </a:cubicBezTo>
                  <a:cubicBezTo>
                    <a:pt x="66" y="257"/>
                    <a:pt x="103" y="257"/>
                    <a:pt x="136" y="257"/>
                  </a:cubicBezTo>
                  <a:cubicBezTo>
                    <a:pt x="186" y="240"/>
                    <a:pt x="239" y="191"/>
                    <a:pt x="223" y="104"/>
                  </a:cubicBezTo>
                  <a:cubicBezTo>
                    <a:pt x="223" y="71"/>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
            <p:cNvSpPr/>
            <p:nvPr/>
          </p:nvSpPr>
          <p:spPr>
            <a:xfrm>
              <a:off x="5130275" y="2718825"/>
              <a:ext cx="6400" cy="6325"/>
            </a:xfrm>
            <a:custGeom>
              <a:avLst/>
              <a:gdLst/>
              <a:ahLst/>
              <a:cxnLst/>
              <a:rect l="l" t="t" r="r" b="b"/>
              <a:pathLst>
                <a:path w="256" h="253" extrusionOk="0">
                  <a:moveTo>
                    <a:pt x="128" y="0"/>
                  </a:moveTo>
                  <a:cubicBezTo>
                    <a:pt x="86" y="0"/>
                    <a:pt x="45" y="32"/>
                    <a:pt x="33" y="83"/>
                  </a:cubicBezTo>
                  <a:cubicBezTo>
                    <a:pt x="0" y="149"/>
                    <a:pt x="33" y="219"/>
                    <a:pt x="87" y="252"/>
                  </a:cubicBezTo>
                  <a:lnTo>
                    <a:pt x="136" y="252"/>
                  </a:lnTo>
                  <a:cubicBezTo>
                    <a:pt x="190" y="252"/>
                    <a:pt x="223" y="219"/>
                    <a:pt x="239" y="166"/>
                  </a:cubicBezTo>
                  <a:cubicBezTo>
                    <a:pt x="256" y="133"/>
                    <a:pt x="239" y="83"/>
                    <a:pt x="206" y="46"/>
                  </a:cubicBezTo>
                  <a:cubicBezTo>
                    <a:pt x="206" y="30"/>
                    <a:pt x="190" y="13"/>
                    <a:pt x="173" y="13"/>
                  </a:cubicBezTo>
                  <a:cubicBezTo>
                    <a:pt x="159" y="5"/>
                    <a:pt x="14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
            <p:cNvSpPr/>
            <p:nvPr/>
          </p:nvSpPr>
          <p:spPr>
            <a:xfrm>
              <a:off x="5173250" y="2555975"/>
              <a:ext cx="5575" cy="6425"/>
            </a:xfrm>
            <a:custGeom>
              <a:avLst/>
              <a:gdLst/>
              <a:ahLst/>
              <a:cxnLst/>
              <a:rect l="l" t="t" r="r" b="b"/>
              <a:pathLst>
                <a:path w="223" h="257" extrusionOk="0">
                  <a:moveTo>
                    <a:pt x="83" y="1"/>
                  </a:moveTo>
                  <a:cubicBezTo>
                    <a:pt x="66" y="1"/>
                    <a:pt x="33" y="17"/>
                    <a:pt x="17" y="50"/>
                  </a:cubicBezTo>
                  <a:cubicBezTo>
                    <a:pt x="0" y="83"/>
                    <a:pt x="0" y="120"/>
                    <a:pt x="0" y="153"/>
                  </a:cubicBezTo>
                  <a:cubicBezTo>
                    <a:pt x="0" y="186"/>
                    <a:pt x="17" y="207"/>
                    <a:pt x="33" y="240"/>
                  </a:cubicBezTo>
                  <a:cubicBezTo>
                    <a:pt x="66" y="256"/>
                    <a:pt x="103" y="256"/>
                    <a:pt x="120" y="256"/>
                  </a:cubicBezTo>
                  <a:cubicBezTo>
                    <a:pt x="186" y="240"/>
                    <a:pt x="223" y="186"/>
                    <a:pt x="223" y="104"/>
                  </a:cubicBezTo>
                  <a:cubicBezTo>
                    <a:pt x="206" y="67"/>
                    <a:pt x="18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
            <p:cNvSpPr/>
            <p:nvPr/>
          </p:nvSpPr>
          <p:spPr>
            <a:xfrm>
              <a:off x="5177875" y="2586525"/>
              <a:ext cx="6125" cy="6475"/>
            </a:xfrm>
            <a:custGeom>
              <a:avLst/>
              <a:gdLst/>
              <a:ahLst/>
              <a:cxnLst/>
              <a:rect l="l" t="t" r="r" b="b"/>
              <a:pathLst>
                <a:path w="245" h="259" extrusionOk="0">
                  <a:moveTo>
                    <a:pt x="108" y="0"/>
                  </a:moveTo>
                  <a:cubicBezTo>
                    <a:pt x="93" y="0"/>
                    <a:pt x="79" y="5"/>
                    <a:pt x="71" y="16"/>
                  </a:cubicBezTo>
                  <a:cubicBezTo>
                    <a:pt x="38" y="32"/>
                    <a:pt x="21" y="49"/>
                    <a:pt x="21" y="82"/>
                  </a:cubicBezTo>
                  <a:cubicBezTo>
                    <a:pt x="1" y="119"/>
                    <a:pt x="1" y="135"/>
                    <a:pt x="21" y="168"/>
                  </a:cubicBezTo>
                  <a:cubicBezTo>
                    <a:pt x="21" y="201"/>
                    <a:pt x="54" y="238"/>
                    <a:pt x="71" y="255"/>
                  </a:cubicBezTo>
                  <a:cubicBezTo>
                    <a:pt x="83" y="258"/>
                    <a:pt x="94" y="259"/>
                    <a:pt x="105" y="259"/>
                  </a:cubicBezTo>
                  <a:cubicBezTo>
                    <a:pt x="158" y="259"/>
                    <a:pt x="197" y="226"/>
                    <a:pt x="228" y="168"/>
                  </a:cubicBezTo>
                  <a:cubicBezTo>
                    <a:pt x="244" y="119"/>
                    <a:pt x="207" y="32"/>
                    <a:pt x="158" y="16"/>
                  </a:cubicBezTo>
                  <a:cubicBezTo>
                    <a:pt x="141" y="5"/>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
            <p:cNvSpPr/>
            <p:nvPr/>
          </p:nvSpPr>
          <p:spPr>
            <a:xfrm>
              <a:off x="5179625" y="2568900"/>
              <a:ext cx="6525" cy="6375"/>
            </a:xfrm>
            <a:custGeom>
              <a:avLst/>
              <a:gdLst/>
              <a:ahLst/>
              <a:cxnLst/>
              <a:rect l="l" t="t" r="r" b="b"/>
              <a:pathLst>
                <a:path w="261" h="255" extrusionOk="0">
                  <a:moveTo>
                    <a:pt x="129" y="1"/>
                  </a:moveTo>
                  <a:cubicBezTo>
                    <a:pt x="88" y="1"/>
                    <a:pt x="49" y="34"/>
                    <a:pt x="34" y="82"/>
                  </a:cubicBezTo>
                  <a:cubicBezTo>
                    <a:pt x="1" y="152"/>
                    <a:pt x="34" y="222"/>
                    <a:pt x="88" y="255"/>
                  </a:cubicBezTo>
                  <a:lnTo>
                    <a:pt x="137" y="255"/>
                  </a:lnTo>
                  <a:cubicBezTo>
                    <a:pt x="191" y="255"/>
                    <a:pt x="224" y="222"/>
                    <a:pt x="240" y="185"/>
                  </a:cubicBezTo>
                  <a:cubicBezTo>
                    <a:pt x="261" y="135"/>
                    <a:pt x="240" y="82"/>
                    <a:pt x="224" y="49"/>
                  </a:cubicBezTo>
                  <a:cubicBezTo>
                    <a:pt x="207" y="32"/>
                    <a:pt x="191" y="16"/>
                    <a:pt x="174" y="16"/>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
            <p:cNvSpPr/>
            <p:nvPr/>
          </p:nvSpPr>
          <p:spPr>
            <a:xfrm>
              <a:off x="5186550" y="2677100"/>
              <a:ext cx="6000" cy="6400"/>
            </a:xfrm>
            <a:custGeom>
              <a:avLst/>
              <a:gdLst/>
              <a:ahLst/>
              <a:cxnLst/>
              <a:rect l="l" t="t" r="r" b="b"/>
              <a:pathLst>
                <a:path w="240" h="256" extrusionOk="0">
                  <a:moveTo>
                    <a:pt x="136" y="0"/>
                  </a:moveTo>
                  <a:cubicBezTo>
                    <a:pt x="103" y="0"/>
                    <a:pt x="66" y="0"/>
                    <a:pt x="50" y="33"/>
                  </a:cubicBezTo>
                  <a:cubicBezTo>
                    <a:pt x="0" y="66"/>
                    <a:pt x="0" y="153"/>
                    <a:pt x="33" y="206"/>
                  </a:cubicBezTo>
                  <a:cubicBezTo>
                    <a:pt x="50" y="239"/>
                    <a:pt x="87" y="256"/>
                    <a:pt x="103" y="256"/>
                  </a:cubicBezTo>
                  <a:cubicBezTo>
                    <a:pt x="136" y="256"/>
                    <a:pt x="169" y="256"/>
                    <a:pt x="190" y="223"/>
                  </a:cubicBezTo>
                  <a:cubicBezTo>
                    <a:pt x="239" y="186"/>
                    <a:pt x="239" y="103"/>
                    <a:pt x="206" y="50"/>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
            <p:cNvSpPr/>
            <p:nvPr/>
          </p:nvSpPr>
          <p:spPr>
            <a:xfrm>
              <a:off x="5250025" y="2572275"/>
              <a:ext cx="5700" cy="6925"/>
            </a:xfrm>
            <a:custGeom>
              <a:avLst/>
              <a:gdLst/>
              <a:ahLst/>
              <a:cxnLst/>
              <a:rect l="l" t="t" r="r" b="b"/>
              <a:pathLst>
                <a:path w="228" h="277" extrusionOk="0">
                  <a:moveTo>
                    <a:pt x="141" y="0"/>
                  </a:moveTo>
                  <a:cubicBezTo>
                    <a:pt x="104" y="0"/>
                    <a:pt x="87" y="17"/>
                    <a:pt x="54" y="33"/>
                  </a:cubicBezTo>
                  <a:cubicBezTo>
                    <a:pt x="22" y="87"/>
                    <a:pt x="1" y="153"/>
                    <a:pt x="38" y="223"/>
                  </a:cubicBezTo>
                  <a:cubicBezTo>
                    <a:pt x="54" y="239"/>
                    <a:pt x="87" y="256"/>
                    <a:pt x="125" y="276"/>
                  </a:cubicBezTo>
                  <a:cubicBezTo>
                    <a:pt x="141" y="276"/>
                    <a:pt x="174" y="256"/>
                    <a:pt x="191" y="239"/>
                  </a:cubicBezTo>
                  <a:cubicBezTo>
                    <a:pt x="207" y="223"/>
                    <a:pt x="228" y="206"/>
                    <a:pt x="228" y="190"/>
                  </a:cubicBezTo>
                  <a:cubicBezTo>
                    <a:pt x="207" y="136"/>
                    <a:pt x="174" y="70"/>
                    <a:pt x="158" y="17"/>
                  </a:cubicBezTo>
                  <a:cubicBezTo>
                    <a:pt x="158" y="17"/>
                    <a:pt x="141"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
            <p:cNvSpPr/>
            <p:nvPr/>
          </p:nvSpPr>
          <p:spPr>
            <a:xfrm>
              <a:off x="5174075" y="2634100"/>
              <a:ext cx="6000" cy="6425"/>
            </a:xfrm>
            <a:custGeom>
              <a:avLst/>
              <a:gdLst/>
              <a:ahLst/>
              <a:cxnLst/>
              <a:rect l="l" t="t" r="r" b="b"/>
              <a:pathLst>
                <a:path w="240" h="257" extrusionOk="0">
                  <a:moveTo>
                    <a:pt x="103" y="1"/>
                  </a:moveTo>
                  <a:cubicBezTo>
                    <a:pt x="50" y="1"/>
                    <a:pt x="0" y="71"/>
                    <a:pt x="17" y="137"/>
                  </a:cubicBezTo>
                  <a:cubicBezTo>
                    <a:pt x="17" y="174"/>
                    <a:pt x="33" y="207"/>
                    <a:pt x="50" y="224"/>
                  </a:cubicBezTo>
                  <a:cubicBezTo>
                    <a:pt x="87" y="257"/>
                    <a:pt x="103" y="257"/>
                    <a:pt x="136" y="257"/>
                  </a:cubicBezTo>
                  <a:cubicBezTo>
                    <a:pt x="206" y="240"/>
                    <a:pt x="239" y="174"/>
                    <a:pt x="239" y="104"/>
                  </a:cubicBezTo>
                  <a:cubicBezTo>
                    <a:pt x="223" y="50"/>
                    <a:pt x="20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
            <p:cNvSpPr/>
            <p:nvPr/>
          </p:nvSpPr>
          <p:spPr>
            <a:xfrm>
              <a:off x="5162000" y="2665850"/>
              <a:ext cx="5600" cy="6525"/>
            </a:xfrm>
            <a:custGeom>
              <a:avLst/>
              <a:gdLst/>
              <a:ahLst/>
              <a:cxnLst/>
              <a:rect l="l" t="t" r="r" b="b"/>
              <a:pathLst>
                <a:path w="224" h="261" extrusionOk="0">
                  <a:moveTo>
                    <a:pt x="141" y="1"/>
                  </a:moveTo>
                  <a:cubicBezTo>
                    <a:pt x="104" y="1"/>
                    <a:pt x="71" y="17"/>
                    <a:pt x="55" y="38"/>
                  </a:cubicBezTo>
                  <a:cubicBezTo>
                    <a:pt x="1" y="71"/>
                    <a:pt x="1" y="157"/>
                    <a:pt x="38" y="207"/>
                  </a:cubicBezTo>
                  <a:cubicBezTo>
                    <a:pt x="55" y="244"/>
                    <a:pt x="71" y="260"/>
                    <a:pt x="104" y="260"/>
                  </a:cubicBezTo>
                  <a:cubicBezTo>
                    <a:pt x="141" y="260"/>
                    <a:pt x="174" y="260"/>
                    <a:pt x="191" y="244"/>
                  </a:cubicBezTo>
                  <a:cubicBezTo>
                    <a:pt x="207" y="207"/>
                    <a:pt x="224" y="190"/>
                    <a:pt x="224" y="157"/>
                  </a:cubicBezTo>
                  <a:cubicBezTo>
                    <a:pt x="224" y="120"/>
                    <a:pt x="224" y="87"/>
                    <a:pt x="207" y="54"/>
                  </a:cubicBezTo>
                  <a:cubicBezTo>
                    <a:pt x="191" y="38"/>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
            <p:cNvSpPr/>
            <p:nvPr/>
          </p:nvSpPr>
          <p:spPr>
            <a:xfrm>
              <a:off x="5159025" y="2715525"/>
              <a:ext cx="6000" cy="6625"/>
            </a:xfrm>
            <a:custGeom>
              <a:avLst/>
              <a:gdLst/>
              <a:ahLst/>
              <a:cxnLst/>
              <a:rect l="l" t="t" r="r" b="b"/>
              <a:pathLst>
                <a:path w="240" h="265" extrusionOk="0">
                  <a:moveTo>
                    <a:pt x="120" y="0"/>
                  </a:moveTo>
                  <a:cubicBezTo>
                    <a:pt x="114" y="0"/>
                    <a:pt x="109" y="2"/>
                    <a:pt x="103" y="9"/>
                  </a:cubicBezTo>
                  <a:cubicBezTo>
                    <a:pt x="54" y="9"/>
                    <a:pt x="0" y="75"/>
                    <a:pt x="17" y="145"/>
                  </a:cubicBezTo>
                  <a:cubicBezTo>
                    <a:pt x="17" y="215"/>
                    <a:pt x="87" y="265"/>
                    <a:pt x="136" y="265"/>
                  </a:cubicBezTo>
                  <a:cubicBezTo>
                    <a:pt x="174" y="248"/>
                    <a:pt x="190" y="232"/>
                    <a:pt x="207" y="215"/>
                  </a:cubicBezTo>
                  <a:cubicBezTo>
                    <a:pt x="223" y="178"/>
                    <a:pt x="239" y="145"/>
                    <a:pt x="223" y="112"/>
                  </a:cubicBezTo>
                  <a:cubicBezTo>
                    <a:pt x="223" y="75"/>
                    <a:pt x="207" y="42"/>
                    <a:pt x="190" y="26"/>
                  </a:cubicBezTo>
                  <a:cubicBezTo>
                    <a:pt x="174" y="26"/>
                    <a:pt x="174" y="9"/>
                    <a:pt x="157" y="9"/>
                  </a:cubicBezTo>
                  <a:cubicBezTo>
                    <a:pt x="143" y="9"/>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
            <p:cNvSpPr/>
            <p:nvPr/>
          </p:nvSpPr>
          <p:spPr>
            <a:xfrm>
              <a:off x="5165000" y="2695425"/>
              <a:ext cx="6525" cy="6625"/>
            </a:xfrm>
            <a:custGeom>
              <a:avLst/>
              <a:gdLst/>
              <a:ahLst/>
              <a:cxnLst/>
              <a:rect l="l" t="t" r="r" b="b"/>
              <a:pathLst>
                <a:path w="261" h="265" extrusionOk="0">
                  <a:moveTo>
                    <a:pt x="147" y="1"/>
                  </a:moveTo>
                  <a:cubicBezTo>
                    <a:pt x="102" y="1"/>
                    <a:pt x="51" y="34"/>
                    <a:pt x="38" y="92"/>
                  </a:cubicBezTo>
                  <a:cubicBezTo>
                    <a:pt x="0" y="158"/>
                    <a:pt x="38" y="228"/>
                    <a:pt x="87" y="261"/>
                  </a:cubicBezTo>
                  <a:cubicBezTo>
                    <a:pt x="99" y="264"/>
                    <a:pt x="110" y="265"/>
                    <a:pt x="121" y="265"/>
                  </a:cubicBezTo>
                  <a:cubicBezTo>
                    <a:pt x="174" y="265"/>
                    <a:pt x="213" y="232"/>
                    <a:pt x="244" y="174"/>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3" name="Google Shape;2703;p8"/>
          <p:cNvSpPr/>
          <p:nvPr/>
        </p:nvSpPr>
        <p:spPr>
          <a:xfrm flipH="1">
            <a:off x="6181400" y="4422425"/>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
          <p:cNvSpPr/>
          <p:nvPr/>
        </p:nvSpPr>
        <p:spPr>
          <a:xfrm flipH="1">
            <a:off x="8600719" y="2638101"/>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
          <p:cNvSpPr/>
          <p:nvPr/>
        </p:nvSpPr>
        <p:spPr>
          <a:xfrm rot="10800000" flipH="1">
            <a:off x="0" y="3214296"/>
            <a:ext cx="2453875" cy="1939529"/>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
          <p:cNvSpPr/>
          <p:nvPr/>
        </p:nvSpPr>
        <p:spPr>
          <a:xfrm>
            <a:off x="7599950" y="-320025"/>
            <a:ext cx="2131933" cy="1801422"/>
          </a:xfrm>
          <a:custGeom>
            <a:avLst/>
            <a:gdLst/>
            <a:ahLst/>
            <a:cxnLst/>
            <a:rect l="l" t="t" r="r" b="b"/>
            <a:pathLst>
              <a:path w="8521" h="7200" extrusionOk="0">
                <a:moveTo>
                  <a:pt x="6541" y="1"/>
                </a:moveTo>
                <a:cubicBezTo>
                  <a:pt x="6496" y="1"/>
                  <a:pt x="6453" y="4"/>
                  <a:pt x="6412" y="9"/>
                </a:cubicBezTo>
                <a:cubicBezTo>
                  <a:pt x="5770" y="94"/>
                  <a:pt x="4963" y="567"/>
                  <a:pt x="4013" y="567"/>
                </a:cubicBezTo>
                <a:cubicBezTo>
                  <a:pt x="3705" y="567"/>
                  <a:pt x="3382" y="517"/>
                  <a:pt x="3045" y="388"/>
                </a:cubicBezTo>
                <a:cubicBezTo>
                  <a:pt x="2461" y="149"/>
                  <a:pt x="1962" y="65"/>
                  <a:pt x="1611" y="65"/>
                </a:cubicBezTo>
                <a:cubicBezTo>
                  <a:pt x="1588" y="64"/>
                  <a:pt x="1566" y="63"/>
                  <a:pt x="1543" y="63"/>
                </a:cubicBezTo>
                <a:cubicBezTo>
                  <a:pt x="922" y="63"/>
                  <a:pt x="346" y="439"/>
                  <a:pt x="177" y="1063"/>
                </a:cubicBezTo>
                <a:cubicBezTo>
                  <a:pt x="1" y="1527"/>
                  <a:pt x="148" y="2026"/>
                  <a:pt x="324" y="2406"/>
                </a:cubicBezTo>
                <a:cubicBezTo>
                  <a:pt x="676" y="3109"/>
                  <a:pt x="465" y="4719"/>
                  <a:pt x="465" y="4754"/>
                </a:cubicBezTo>
                <a:cubicBezTo>
                  <a:pt x="385" y="5469"/>
                  <a:pt x="873" y="7199"/>
                  <a:pt x="2814" y="7199"/>
                </a:cubicBezTo>
                <a:cubicBezTo>
                  <a:pt x="2935" y="7199"/>
                  <a:pt x="3061" y="7193"/>
                  <a:pt x="3192" y="7179"/>
                </a:cubicBezTo>
                <a:cubicBezTo>
                  <a:pt x="5477" y="6919"/>
                  <a:pt x="7558" y="4754"/>
                  <a:pt x="8057" y="2673"/>
                </a:cubicBezTo>
                <a:cubicBezTo>
                  <a:pt x="8521" y="736"/>
                  <a:pt x="7295" y="1"/>
                  <a:pt x="6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
          <p:cNvSpPr/>
          <p:nvPr/>
        </p:nvSpPr>
        <p:spPr>
          <a:xfrm rot="9972815" flipH="1">
            <a:off x="488900" y="3690402"/>
            <a:ext cx="343648" cy="28117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8" name="Google Shape;2708;p8"/>
          <p:cNvGrpSpPr/>
          <p:nvPr/>
        </p:nvGrpSpPr>
        <p:grpSpPr>
          <a:xfrm rot="10800000" flipH="1">
            <a:off x="6057998" y="4155624"/>
            <a:ext cx="2192535" cy="1200546"/>
            <a:chOff x="4465450" y="2268625"/>
            <a:chExt cx="520125" cy="284800"/>
          </a:xfrm>
        </p:grpSpPr>
        <p:sp>
          <p:nvSpPr>
            <p:cNvPr id="2709" name="Google Shape;2709;p8"/>
            <p:cNvSpPr/>
            <p:nvPr/>
          </p:nvSpPr>
          <p:spPr>
            <a:xfrm>
              <a:off x="4729100" y="2352425"/>
              <a:ext cx="6925" cy="4650"/>
            </a:xfrm>
            <a:custGeom>
              <a:avLst/>
              <a:gdLst/>
              <a:ahLst/>
              <a:cxnLst/>
              <a:rect l="l" t="t" r="r" b="b"/>
              <a:pathLst>
                <a:path w="277" h="186" extrusionOk="0">
                  <a:moveTo>
                    <a:pt x="174" y="0"/>
                  </a:moveTo>
                  <a:cubicBezTo>
                    <a:pt x="141" y="0"/>
                    <a:pt x="104" y="17"/>
                    <a:pt x="87" y="33"/>
                  </a:cubicBezTo>
                  <a:cubicBezTo>
                    <a:pt x="54" y="49"/>
                    <a:pt x="38" y="66"/>
                    <a:pt x="17" y="103"/>
                  </a:cubicBezTo>
                  <a:cubicBezTo>
                    <a:pt x="1" y="153"/>
                    <a:pt x="38" y="186"/>
                    <a:pt x="104" y="186"/>
                  </a:cubicBezTo>
                  <a:lnTo>
                    <a:pt x="157" y="186"/>
                  </a:lnTo>
                  <a:cubicBezTo>
                    <a:pt x="174" y="169"/>
                    <a:pt x="174" y="169"/>
                    <a:pt x="190" y="169"/>
                  </a:cubicBezTo>
                  <a:cubicBezTo>
                    <a:pt x="223" y="153"/>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
            <p:cNvSpPr/>
            <p:nvPr/>
          </p:nvSpPr>
          <p:spPr>
            <a:xfrm>
              <a:off x="4715800" y="2351900"/>
              <a:ext cx="6525" cy="5075"/>
            </a:xfrm>
            <a:custGeom>
              <a:avLst/>
              <a:gdLst/>
              <a:ahLst/>
              <a:cxnLst/>
              <a:rect l="l" t="t" r="r" b="b"/>
              <a:pathLst>
                <a:path w="261" h="203" extrusionOk="0">
                  <a:moveTo>
                    <a:pt x="137" y="0"/>
                  </a:moveTo>
                  <a:cubicBezTo>
                    <a:pt x="104" y="21"/>
                    <a:pt x="71" y="38"/>
                    <a:pt x="54" y="54"/>
                  </a:cubicBezTo>
                  <a:cubicBezTo>
                    <a:pt x="1" y="103"/>
                    <a:pt x="1" y="157"/>
                    <a:pt x="34" y="190"/>
                  </a:cubicBezTo>
                  <a:cubicBezTo>
                    <a:pt x="52" y="198"/>
                    <a:pt x="66" y="202"/>
                    <a:pt x="79" y="202"/>
                  </a:cubicBezTo>
                  <a:cubicBezTo>
                    <a:pt x="92" y="202"/>
                    <a:pt x="104" y="198"/>
                    <a:pt x="120" y="190"/>
                  </a:cubicBezTo>
                  <a:lnTo>
                    <a:pt x="158" y="190"/>
                  </a:lnTo>
                  <a:cubicBezTo>
                    <a:pt x="174" y="174"/>
                    <a:pt x="191" y="174"/>
                    <a:pt x="207" y="157"/>
                  </a:cubicBezTo>
                  <a:cubicBezTo>
                    <a:pt x="261" y="103"/>
                    <a:pt x="261" y="38"/>
                    <a:pt x="224" y="21"/>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
            <p:cNvSpPr/>
            <p:nvPr/>
          </p:nvSpPr>
          <p:spPr>
            <a:xfrm>
              <a:off x="4711075" y="2340350"/>
              <a:ext cx="6500" cy="5175"/>
            </a:xfrm>
            <a:custGeom>
              <a:avLst/>
              <a:gdLst/>
              <a:ahLst/>
              <a:cxnLst/>
              <a:rect l="l" t="t" r="r" b="b"/>
              <a:pathLst>
                <a:path w="260" h="207" extrusionOk="0">
                  <a:moveTo>
                    <a:pt x="173" y="1"/>
                  </a:moveTo>
                  <a:cubicBezTo>
                    <a:pt x="140" y="1"/>
                    <a:pt x="120" y="17"/>
                    <a:pt x="87" y="34"/>
                  </a:cubicBezTo>
                  <a:cubicBezTo>
                    <a:pt x="54" y="50"/>
                    <a:pt x="37" y="87"/>
                    <a:pt x="17" y="104"/>
                  </a:cubicBezTo>
                  <a:cubicBezTo>
                    <a:pt x="0" y="153"/>
                    <a:pt x="37" y="207"/>
                    <a:pt x="103" y="207"/>
                  </a:cubicBezTo>
                  <a:cubicBezTo>
                    <a:pt x="120" y="207"/>
                    <a:pt x="140" y="190"/>
                    <a:pt x="157" y="190"/>
                  </a:cubicBezTo>
                  <a:cubicBezTo>
                    <a:pt x="173" y="190"/>
                    <a:pt x="190" y="174"/>
                    <a:pt x="190" y="174"/>
                  </a:cubicBezTo>
                  <a:cubicBezTo>
                    <a:pt x="223" y="153"/>
                    <a:pt x="243" y="137"/>
                    <a:pt x="260" y="104"/>
                  </a:cubicBezTo>
                  <a:cubicBezTo>
                    <a:pt x="260" y="71"/>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
            <p:cNvSpPr/>
            <p:nvPr/>
          </p:nvSpPr>
          <p:spPr>
            <a:xfrm>
              <a:off x="4728700" y="2363950"/>
              <a:ext cx="6500" cy="4925"/>
            </a:xfrm>
            <a:custGeom>
              <a:avLst/>
              <a:gdLst/>
              <a:ahLst/>
              <a:cxnLst/>
              <a:rect l="l" t="t" r="r" b="b"/>
              <a:pathLst>
                <a:path w="260" h="197" extrusionOk="0">
                  <a:moveTo>
                    <a:pt x="172" y="0"/>
                  </a:moveTo>
                  <a:cubicBezTo>
                    <a:pt x="152" y="0"/>
                    <a:pt x="128" y="6"/>
                    <a:pt x="103" y="17"/>
                  </a:cubicBezTo>
                  <a:cubicBezTo>
                    <a:pt x="33" y="54"/>
                    <a:pt x="0" y="104"/>
                    <a:pt x="17" y="157"/>
                  </a:cubicBezTo>
                  <a:cubicBezTo>
                    <a:pt x="29" y="182"/>
                    <a:pt x="61" y="197"/>
                    <a:pt x="105" y="197"/>
                  </a:cubicBezTo>
                  <a:cubicBezTo>
                    <a:pt x="121" y="197"/>
                    <a:pt x="138" y="195"/>
                    <a:pt x="157" y="190"/>
                  </a:cubicBezTo>
                  <a:cubicBezTo>
                    <a:pt x="223" y="157"/>
                    <a:pt x="260" y="104"/>
                    <a:pt x="239" y="54"/>
                  </a:cubicBezTo>
                  <a:cubicBezTo>
                    <a:pt x="239" y="19"/>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
            <p:cNvSpPr/>
            <p:nvPr/>
          </p:nvSpPr>
          <p:spPr>
            <a:xfrm>
              <a:off x="4723550" y="2386975"/>
              <a:ext cx="6500" cy="4950"/>
            </a:xfrm>
            <a:custGeom>
              <a:avLst/>
              <a:gdLst/>
              <a:ahLst/>
              <a:cxnLst/>
              <a:rect l="l" t="t" r="r" b="b"/>
              <a:pathLst>
                <a:path w="260" h="198" extrusionOk="0">
                  <a:moveTo>
                    <a:pt x="168" y="0"/>
                  </a:moveTo>
                  <a:cubicBezTo>
                    <a:pt x="159" y="0"/>
                    <a:pt x="149" y="2"/>
                    <a:pt x="136" y="7"/>
                  </a:cubicBezTo>
                  <a:cubicBezTo>
                    <a:pt x="103" y="7"/>
                    <a:pt x="70" y="24"/>
                    <a:pt x="54" y="40"/>
                  </a:cubicBezTo>
                  <a:cubicBezTo>
                    <a:pt x="0" y="94"/>
                    <a:pt x="0" y="164"/>
                    <a:pt x="33" y="181"/>
                  </a:cubicBezTo>
                  <a:cubicBezTo>
                    <a:pt x="70" y="197"/>
                    <a:pt x="87" y="197"/>
                    <a:pt x="120" y="197"/>
                  </a:cubicBezTo>
                  <a:cubicBezTo>
                    <a:pt x="136" y="197"/>
                    <a:pt x="136" y="197"/>
                    <a:pt x="157" y="181"/>
                  </a:cubicBezTo>
                  <a:cubicBezTo>
                    <a:pt x="173" y="181"/>
                    <a:pt x="190" y="164"/>
                    <a:pt x="206" y="143"/>
                  </a:cubicBezTo>
                  <a:cubicBezTo>
                    <a:pt x="260" y="94"/>
                    <a:pt x="260" y="40"/>
                    <a:pt x="223" y="7"/>
                  </a:cubicBezTo>
                  <a:cubicBezTo>
                    <a:pt x="201" y="7"/>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
            <p:cNvSpPr/>
            <p:nvPr/>
          </p:nvSpPr>
          <p:spPr>
            <a:xfrm>
              <a:off x="4733425" y="2305100"/>
              <a:ext cx="6425" cy="4775"/>
            </a:xfrm>
            <a:custGeom>
              <a:avLst/>
              <a:gdLst/>
              <a:ahLst/>
              <a:cxnLst/>
              <a:rect l="l" t="t" r="r" b="b"/>
              <a:pathLst>
                <a:path w="257" h="191" extrusionOk="0">
                  <a:moveTo>
                    <a:pt x="153" y="1"/>
                  </a:moveTo>
                  <a:cubicBezTo>
                    <a:pt x="120" y="1"/>
                    <a:pt x="87" y="17"/>
                    <a:pt x="71" y="38"/>
                  </a:cubicBezTo>
                  <a:cubicBezTo>
                    <a:pt x="34" y="54"/>
                    <a:pt x="17" y="71"/>
                    <a:pt x="1" y="104"/>
                  </a:cubicBezTo>
                  <a:cubicBezTo>
                    <a:pt x="1" y="120"/>
                    <a:pt x="1" y="157"/>
                    <a:pt x="17" y="174"/>
                  </a:cubicBezTo>
                  <a:cubicBezTo>
                    <a:pt x="34" y="190"/>
                    <a:pt x="50" y="190"/>
                    <a:pt x="87" y="190"/>
                  </a:cubicBezTo>
                  <a:lnTo>
                    <a:pt x="137" y="190"/>
                  </a:lnTo>
                  <a:cubicBezTo>
                    <a:pt x="153" y="174"/>
                    <a:pt x="153" y="174"/>
                    <a:pt x="174" y="174"/>
                  </a:cubicBezTo>
                  <a:cubicBezTo>
                    <a:pt x="207" y="157"/>
                    <a:pt x="224" y="120"/>
                    <a:pt x="224" y="104"/>
                  </a:cubicBezTo>
                  <a:cubicBezTo>
                    <a:pt x="257" y="38"/>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
            <p:cNvSpPr/>
            <p:nvPr/>
          </p:nvSpPr>
          <p:spPr>
            <a:xfrm>
              <a:off x="4718800" y="2375600"/>
              <a:ext cx="6925" cy="4675"/>
            </a:xfrm>
            <a:custGeom>
              <a:avLst/>
              <a:gdLst/>
              <a:ahLst/>
              <a:cxnLst/>
              <a:rect l="l" t="t" r="r" b="b"/>
              <a:pathLst>
                <a:path w="277" h="187" extrusionOk="0">
                  <a:moveTo>
                    <a:pt x="174" y="1"/>
                  </a:moveTo>
                  <a:cubicBezTo>
                    <a:pt x="157" y="1"/>
                    <a:pt x="120" y="1"/>
                    <a:pt x="87" y="34"/>
                  </a:cubicBezTo>
                  <a:cubicBezTo>
                    <a:pt x="54" y="50"/>
                    <a:pt x="38" y="67"/>
                    <a:pt x="38" y="104"/>
                  </a:cubicBezTo>
                  <a:cubicBezTo>
                    <a:pt x="0" y="153"/>
                    <a:pt x="38" y="186"/>
                    <a:pt x="104" y="186"/>
                  </a:cubicBezTo>
                  <a:cubicBezTo>
                    <a:pt x="120" y="186"/>
                    <a:pt x="141" y="186"/>
                    <a:pt x="174" y="170"/>
                  </a:cubicBezTo>
                  <a:lnTo>
                    <a:pt x="190" y="170"/>
                  </a:lnTo>
                  <a:cubicBezTo>
                    <a:pt x="223" y="137"/>
                    <a:pt x="244" y="120"/>
                    <a:pt x="260" y="83"/>
                  </a:cubicBezTo>
                  <a:cubicBezTo>
                    <a:pt x="277" y="3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
            <p:cNvSpPr/>
            <p:nvPr/>
          </p:nvSpPr>
          <p:spPr>
            <a:xfrm>
              <a:off x="4708500" y="2282850"/>
              <a:ext cx="6925" cy="5175"/>
            </a:xfrm>
            <a:custGeom>
              <a:avLst/>
              <a:gdLst/>
              <a:ahLst/>
              <a:cxnLst/>
              <a:rect l="l" t="t" r="r" b="b"/>
              <a:pathLst>
                <a:path w="277" h="207" extrusionOk="0">
                  <a:moveTo>
                    <a:pt x="173" y="0"/>
                  </a:moveTo>
                  <a:cubicBezTo>
                    <a:pt x="157" y="0"/>
                    <a:pt x="120" y="17"/>
                    <a:pt x="87" y="33"/>
                  </a:cubicBezTo>
                  <a:cubicBezTo>
                    <a:pt x="54" y="50"/>
                    <a:pt x="37" y="83"/>
                    <a:pt x="37" y="103"/>
                  </a:cubicBezTo>
                  <a:cubicBezTo>
                    <a:pt x="0" y="153"/>
                    <a:pt x="37" y="206"/>
                    <a:pt x="103" y="206"/>
                  </a:cubicBezTo>
                  <a:cubicBezTo>
                    <a:pt x="120" y="206"/>
                    <a:pt x="140" y="206"/>
                    <a:pt x="173" y="186"/>
                  </a:cubicBezTo>
                  <a:lnTo>
                    <a:pt x="190" y="169"/>
                  </a:lnTo>
                  <a:cubicBezTo>
                    <a:pt x="223" y="153"/>
                    <a:pt x="243" y="136"/>
                    <a:pt x="260" y="103"/>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
            <p:cNvSpPr/>
            <p:nvPr/>
          </p:nvSpPr>
          <p:spPr>
            <a:xfrm>
              <a:off x="4702925" y="2317575"/>
              <a:ext cx="6925" cy="5075"/>
            </a:xfrm>
            <a:custGeom>
              <a:avLst/>
              <a:gdLst/>
              <a:ahLst/>
              <a:cxnLst/>
              <a:rect l="l" t="t" r="r" b="b"/>
              <a:pathLst>
                <a:path w="277" h="203" extrusionOk="0">
                  <a:moveTo>
                    <a:pt x="137" y="0"/>
                  </a:moveTo>
                  <a:cubicBezTo>
                    <a:pt x="104" y="17"/>
                    <a:pt x="87" y="33"/>
                    <a:pt x="54" y="54"/>
                  </a:cubicBezTo>
                  <a:cubicBezTo>
                    <a:pt x="1" y="104"/>
                    <a:pt x="1" y="157"/>
                    <a:pt x="54" y="190"/>
                  </a:cubicBezTo>
                  <a:cubicBezTo>
                    <a:pt x="62" y="198"/>
                    <a:pt x="75" y="203"/>
                    <a:pt x="89" y="203"/>
                  </a:cubicBezTo>
                  <a:cubicBezTo>
                    <a:pt x="104" y="203"/>
                    <a:pt x="120" y="198"/>
                    <a:pt x="137" y="190"/>
                  </a:cubicBezTo>
                  <a:lnTo>
                    <a:pt x="157" y="190"/>
                  </a:lnTo>
                  <a:cubicBezTo>
                    <a:pt x="190" y="174"/>
                    <a:pt x="207" y="157"/>
                    <a:pt x="223" y="157"/>
                  </a:cubicBezTo>
                  <a:cubicBezTo>
                    <a:pt x="260" y="104"/>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
            <p:cNvSpPr/>
            <p:nvPr/>
          </p:nvSpPr>
          <p:spPr>
            <a:xfrm>
              <a:off x="4708075" y="2294625"/>
              <a:ext cx="6925" cy="4950"/>
            </a:xfrm>
            <a:custGeom>
              <a:avLst/>
              <a:gdLst/>
              <a:ahLst/>
              <a:cxnLst/>
              <a:rect l="l" t="t" r="r" b="b"/>
              <a:pathLst>
                <a:path w="277" h="198" extrusionOk="0">
                  <a:moveTo>
                    <a:pt x="164" y="1"/>
                  </a:moveTo>
                  <a:cubicBezTo>
                    <a:pt x="149" y="1"/>
                    <a:pt x="134" y="3"/>
                    <a:pt x="120" y="7"/>
                  </a:cubicBezTo>
                  <a:cubicBezTo>
                    <a:pt x="54" y="44"/>
                    <a:pt x="1" y="94"/>
                    <a:pt x="17" y="147"/>
                  </a:cubicBezTo>
                  <a:cubicBezTo>
                    <a:pt x="28" y="179"/>
                    <a:pt x="61" y="198"/>
                    <a:pt x="97" y="198"/>
                  </a:cubicBezTo>
                  <a:cubicBezTo>
                    <a:pt x="117" y="198"/>
                    <a:pt x="138" y="192"/>
                    <a:pt x="157" y="180"/>
                  </a:cubicBezTo>
                  <a:cubicBezTo>
                    <a:pt x="223" y="164"/>
                    <a:pt x="277" y="94"/>
                    <a:pt x="260" y="44"/>
                  </a:cubicBezTo>
                  <a:cubicBezTo>
                    <a:pt x="245" y="17"/>
                    <a:pt x="20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
            <p:cNvSpPr/>
            <p:nvPr/>
          </p:nvSpPr>
          <p:spPr>
            <a:xfrm>
              <a:off x="4703750" y="2376275"/>
              <a:ext cx="6525" cy="4925"/>
            </a:xfrm>
            <a:custGeom>
              <a:avLst/>
              <a:gdLst/>
              <a:ahLst/>
              <a:cxnLst/>
              <a:rect l="l" t="t" r="r" b="b"/>
              <a:pathLst>
                <a:path w="261" h="197" extrusionOk="0">
                  <a:moveTo>
                    <a:pt x="149" y="0"/>
                  </a:moveTo>
                  <a:cubicBezTo>
                    <a:pt x="133" y="0"/>
                    <a:pt x="118" y="2"/>
                    <a:pt x="104" y="7"/>
                  </a:cubicBezTo>
                  <a:cubicBezTo>
                    <a:pt x="38" y="40"/>
                    <a:pt x="1" y="110"/>
                    <a:pt x="1" y="143"/>
                  </a:cubicBezTo>
                  <a:cubicBezTo>
                    <a:pt x="14" y="178"/>
                    <a:pt x="47" y="197"/>
                    <a:pt x="87" y="197"/>
                  </a:cubicBezTo>
                  <a:cubicBezTo>
                    <a:pt x="109" y="197"/>
                    <a:pt x="133" y="191"/>
                    <a:pt x="157" y="180"/>
                  </a:cubicBezTo>
                  <a:cubicBezTo>
                    <a:pt x="207" y="159"/>
                    <a:pt x="260" y="93"/>
                    <a:pt x="244" y="40"/>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
            <p:cNvSpPr/>
            <p:nvPr/>
          </p:nvSpPr>
          <p:spPr>
            <a:xfrm>
              <a:off x="4705925" y="2328700"/>
              <a:ext cx="6925" cy="4775"/>
            </a:xfrm>
            <a:custGeom>
              <a:avLst/>
              <a:gdLst/>
              <a:ahLst/>
              <a:cxnLst/>
              <a:rect l="l" t="t" r="r" b="b"/>
              <a:pathLst>
                <a:path w="277" h="191" extrusionOk="0">
                  <a:moveTo>
                    <a:pt x="173" y="1"/>
                  </a:moveTo>
                  <a:cubicBezTo>
                    <a:pt x="157" y="1"/>
                    <a:pt x="120" y="1"/>
                    <a:pt x="87" y="21"/>
                  </a:cubicBezTo>
                  <a:cubicBezTo>
                    <a:pt x="54" y="54"/>
                    <a:pt x="37" y="71"/>
                    <a:pt x="37" y="87"/>
                  </a:cubicBezTo>
                  <a:cubicBezTo>
                    <a:pt x="0" y="157"/>
                    <a:pt x="37" y="190"/>
                    <a:pt x="103" y="190"/>
                  </a:cubicBezTo>
                  <a:cubicBezTo>
                    <a:pt x="120" y="190"/>
                    <a:pt x="140" y="190"/>
                    <a:pt x="173" y="174"/>
                  </a:cubicBezTo>
                  <a:cubicBezTo>
                    <a:pt x="173" y="174"/>
                    <a:pt x="190" y="174"/>
                    <a:pt x="190" y="157"/>
                  </a:cubicBezTo>
                  <a:cubicBezTo>
                    <a:pt x="223" y="141"/>
                    <a:pt x="243" y="124"/>
                    <a:pt x="260" y="87"/>
                  </a:cubicBezTo>
                  <a:cubicBezTo>
                    <a:pt x="276" y="38"/>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
            <p:cNvSpPr/>
            <p:nvPr/>
          </p:nvSpPr>
          <p:spPr>
            <a:xfrm>
              <a:off x="4700350" y="2351075"/>
              <a:ext cx="6525" cy="4775"/>
            </a:xfrm>
            <a:custGeom>
              <a:avLst/>
              <a:gdLst/>
              <a:ahLst/>
              <a:cxnLst/>
              <a:rect l="l" t="t" r="r" b="b"/>
              <a:pathLst>
                <a:path w="261" h="191" extrusionOk="0">
                  <a:moveTo>
                    <a:pt x="174" y="0"/>
                  </a:moveTo>
                  <a:cubicBezTo>
                    <a:pt x="137" y="0"/>
                    <a:pt x="104" y="0"/>
                    <a:pt x="87" y="17"/>
                  </a:cubicBezTo>
                  <a:cubicBezTo>
                    <a:pt x="54" y="33"/>
                    <a:pt x="33" y="71"/>
                    <a:pt x="17" y="87"/>
                  </a:cubicBezTo>
                  <a:cubicBezTo>
                    <a:pt x="0" y="157"/>
                    <a:pt x="33" y="190"/>
                    <a:pt x="104" y="190"/>
                  </a:cubicBezTo>
                  <a:cubicBezTo>
                    <a:pt x="120" y="190"/>
                    <a:pt x="137" y="190"/>
                    <a:pt x="157" y="174"/>
                  </a:cubicBezTo>
                  <a:cubicBezTo>
                    <a:pt x="174" y="174"/>
                    <a:pt x="174" y="174"/>
                    <a:pt x="190" y="157"/>
                  </a:cubicBezTo>
                  <a:cubicBezTo>
                    <a:pt x="223" y="136"/>
                    <a:pt x="240" y="120"/>
                    <a:pt x="240" y="87"/>
                  </a:cubicBezTo>
                  <a:cubicBezTo>
                    <a:pt x="260" y="71"/>
                    <a:pt x="260"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
            <p:cNvSpPr/>
            <p:nvPr/>
          </p:nvSpPr>
          <p:spPr>
            <a:xfrm>
              <a:off x="4699925" y="2362200"/>
              <a:ext cx="6425" cy="4775"/>
            </a:xfrm>
            <a:custGeom>
              <a:avLst/>
              <a:gdLst/>
              <a:ahLst/>
              <a:cxnLst/>
              <a:rect l="l" t="t" r="r" b="b"/>
              <a:pathLst>
                <a:path w="257" h="191" extrusionOk="0">
                  <a:moveTo>
                    <a:pt x="154" y="1"/>
                  </a:moveTo>
                  <a:cubicBezTo>
                    <a:pt x="104" y="1"/>
                    <a:pt x="34" y="54"/>
                    <a:pt x="17" y="104"/>
                  </a:cubicBezTo>
                  <a:cubicBezTo>
                    <a:pt x="1" y="157"/>
                    <a:pt x="34" y="190"/>
                    <a:pt x="88" y="190"/>
                  </a:cubicBezTo>
                  <a:lnTo>
                    <a:pt x="154" y="190"/>
                  </a:lnTo>
                  <a:cubicBezTo>
                    <a:pt x="154" y="174"/>
                    <a:pt x="174" y="174"/>
                    <a:pt x="174" y="174"/>
                  </a:cubicBezTo>
                  <a:cubicBezTo>
                    <a:pt x="207" y="157"/>
                    <a:pt x="224" y="124"/>
                    <a:pt x="240" y="104"/>
                  </a:cubicBezTo>
                  <a:cubicBezTo>
                    <a:pt x="257" y="71"/>
                    <a:pt x="240" y="54"/>
                    <a:pt x="240" y="38"/>
                  </a:cubicBezTo>
                  <a:cubicBezTo>
                    <a:pt x="224" y="21"/>
                    <a:pt x="19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
            <p:cNvSpPr/>
            <p:nvPr/>
          </p:nvSpPr>
          <p:spPr>
            <a:xfrm>
              <a:off x="4720975" y="2420225"/>
              <a:ext cx="6000" cy="5200"/>
            </a:xfrm>
            <a:custGeom>
              <a:avLst/>
              <a:gdLst/>
              <a:ahLst/>
              <a:cxnLst/>
              <a:rect l="l" t="t" r="r" b="b"/>
              <a:pathLst>
                <a:path w="240" h="208" extrusionOk="0">
                  <a:moveTo>
                    <a:pt x="157" y="1"/>
                  </a:moveTo>
                  <a:cubicBezTo>
                    <a:pt x="136" y="1"/>
                    <a:pt x="103" y="17"/>
                    <a:pt x="70" y="34"/>
                  </a:cubicBezTo>
                  <a:cubicBezTo>
                    <a:pt x="33" y="50"/>
                    <a:pt x="17" y="71"/>
                    <a:pt x="17" y="104"/>
                  </a:cubicBezTo>
                  <a:cubicBezTo>
                    <a:pt x="0" y="153"/>
                    <a:pt x="33" y="207"/>
                    <a:pt x="87" y="207"/>
                  </a:cubicBezTo>
                  <a:cubicBezTo>
                    <a:pt x="103" y="207"/>
                    <a:pt x="136" y="191"/>
                    <a:pt x="157" y="191"/>
                  </a:cubicBezTo>
                  <a:lnTo>
                    <a:pt x="173" y="174"/>
                  </a:lnTo>
                  <a:cubicBezTo>
                    <a:pt x="206" y="153"/>
                    <a:pt x="223" y="120"/>
                    <a:pt x="239" y="104"/>
                  </a:cubicBezTo>
                  <a:cubicBezTo>
                    <a:pt x="239" y="71"/>
                    <a:pt x="239" y="50"/>
                    <a:pt x="223" y="3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
            <p:cNvSpPr/>
            <p:nvPr/>
          </p:nvSpPr>
          <p:spPr>
            <a:xfrm>
              <a:off x="4709425" y="2271600"/>
              <a:ext cx="5575" cy="1775"/>
            </a:xfrm>
            <a:custGeom>
              <a:avLst/>
              <a:gdLst/>
              <a:ahLst/>
              <a:cxnLst/>
              <a:rect l="l" t="t" r="r" b="b"/>
              <a:pathLst>
                <a:path w="223" h="71" extrusionOk="0">
                  <a:moveTo>
                    <a:pt x="0" y="1"/>
                  </a:moveTo>
                  <a:cubicBezTo>
                    <a:pt x="0" y="17"/>
                    <a:pt x="17" y="54"/>
                    <a:pt x="33" y="54"/>
                  </a:cubicBezTo>
                  <a:cubicBezTo>
                    <a:pt x="50" y="71"/>
                    <a:pt x="83" y="71"/>
                    <a:pt x="120" y="71"/>
                  </a:cubicBezTo>
                  <a:cubicBezTo>
                    <a:pt x="120" y="71"/>
                    <a:pt x="136" y="71"/>
                    <a:pt x="136" y="54"/>
                  </a:cubicBezTo>
                  <a:cubicBezTo>
                    <a:pt x="169" y="54"/>
                    <a:pt x="186" y="38"/>
                    <a:pt x="206" y="17"/>
                  </a:cubicBezTo>
                  <a:cubicBezTo>
                    <a:pt x="206" y="17"/>
                    <a:pt x="206"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
            <p:cNvSpPr/>
            <p:nvPr/>
          </p:nvSpPr>
          <p:spPr>
            <a:xfrm>
              <a:off x="4742400" y="2340775"/>
              <a:ext cx="6525" cy="4750"/>
            </a:xfrm>
            <a:custGeom>
              <a:avLst/>
              <a:gdLst/>
              <a:ahLst/>
              <a:cxnLst/>
              <a:rect l="l" t="t" r="r" b="b"/>
              <a:pathLst>
                <a:path w="261" h="190" extrusionOk="0">
                  <a:moveTo>
                    <a:pt x="157" y="0"/>
                  </a:moveTo>
                  <a:cubicBezTo>
                    <a:pt x="124" y="0"/>
                    <a:pt x="87" y="17"/>
                    <a:pt x="71" y="33"/>
                  </a:cubicBezTo>
                  <a:cubicBezTo>
                    <a:pt x="38" y="54"/>
                    <a:pt x="21" y="70"/>
                    <a:pt x="1" y="103"/>
                  </a:cubicBezTo>
                  <a:cubicBezTo>
                    <a:pt x="1" y="120"/>
                    <a:pt x="1" y="157"/>
                    <a:pt x="21" y="173"/>
                  </a:cubicBezTo>
                  <a:cubicBezTo>
                    <a:pt x="21" y="190"/>
                    <a:pt x="54" y="190"/>
                    <a:pt x="87" y="190"/>
                  </a:cubicBezTo>
                  <a:lnTo>
                    <a:pt x="141" y="190"/>
                  </a:lnTo>
                  <a:cubicBezTo>
                    <a:pt x="157" y="173"/>
                    <a:pt x="157" y="173"/>
                    <a:pt x="174" y="173"/>
                  </a:cubicBezTo>
                  <a:cubicBezTo>
                    <a:pt x="207" y="157"/>
                    <a:pt x="227" y="120"/>
                    <a:pt x="227"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
            <p:cNvSpPr/>
            <p:nvPr/>
          </p:nvSpPr>
          <p:spPr>
            <a:xfrm>
              <a:off x="4737250" y="2271200"/>
              <a:ext cx="6525" cy="4350"/>
            </a:xfrm>
            <a:custGeom>
              <a:avLst/>
              <a:gdLst/>
              <a:ahLst/>
              <a:cxnLst/>
              <a:rect l="l" t="t" r="r" b="b"/>
              <a:pathLst>
                <a:path w="261" h="174" extrusionOk="0">
                  <a:moveTo>
                    <a:pt x="87" y="0"/>
                  </a:moveTo>
                  <a:cubicBezTo>
                    <a:pt x="54" y="17"/>
                    <a:pt x="38" y="33"/>
                    <a:pt x="21" y="70"/>
                  </a:cubicBezTo>
                  <a:cubicBezTo>
                    <a:pt x="0" y="120"/>
                    <a:pt x="38" y="173"/>
                    <a:pt x="104" y="173"/>
                  </a:cubicBezTo>
                  <a:cubicBezTo>
                    <a:pt x="124" y="173"/>
                    <a:pt x="141" y="157"/>
                    <a:pt x="141" y="157"/>
                  </a:cubicBezTo>
                  <a:lnTo>
                    <a:pt x="157" y="157"/>
                  </a:lnTo>
                  <a:cubicBezTo>
                    <a:pt x="174" y="157"/>
                    <a:pt x="190" y="136"/>
                    <a:pt x="190" y="136"/>
                  </a:cubicBezTo>
                  <a:cubicBezTo>
                    <a:pt x="227" y="120"/>
                    <a:pt x="244" y="87"/>
                    <a:pt x="260" y="70"/>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
            <p:cNvSpPr/>
            <p:nvPr/>
          </p:nvSpPr>
          <p:spPr>
            <a:xfrm>
              <a:off x="4695200" y="2282600"/>
              <a:ext cx="6925" cy="4900"/>
            </a:xfrm>
            <a:custGeom>
              <a:avLst/>
              <a:gdLst/>
              <a:ahLst/>
              <a:cxnLst/>
              <a:rect l="l" t="t" r="r" b="b"/>
              <a:pathLst>
                <a:path w="277" h="196" extrusionOk="0">
                  <a:moveTo>
                    <a:pt x="172" y="1"/>
                  </a:moveTo>
                  <a:cubicBezTo>
                    <a:pt x="161" y="1"/>
                    <a:pt x="149" y="3"/>
                    <a:pt x="136" y="10"/>
                  </a:cubicBezTo>
                  <a:cubicBezTo>
                    <a:pt x="103" y="10"/>
                    <a:pt x="87" y="27"/>
                    <a:pt x="54" y="60"/>
                  </a:cubicBezTo>
                  <a:cubicBezTo>
                    <a:pt x="0" y="93"/>
                    <a:pt x="0" y="163"/>
                    <a:pt x="54" y="179"/>
                  </a:cubicBezTo>
                  <a:cubicBezTo>
                    <a:pt x="70" y="196"/>
                    <a:pt x="103" y="196"/>
                    <a:pt x="136" y="196"/>
                  </a:cubicBezTo>
                  <a:cubicBezTo>
                    <a:pt x="136" y="196"/>
                    <a:pt x="157" y="196"/>
                    <a:pt x="157" y="179"/>
                  </a:cubicBezTo>
                  <a:cubicBezTo>
                    <a:pt x="190" y="179"/>
                    <a:pt x="206" y="163"/>
                    <a:pt x="223" y="146"/>
                  </a:cubicBezTo>
                  <a:cubicBezTo>
                    <a:pt x="260" y="93"/>
                    <a:pt x="277" y="43"/>
                    <a:pt x="223" y="10"/>
                  </a:cubicBezTo>
                  <a:cubicBezTo>
                    <a:pt x="212"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
            <p:cNvSpPr/>
            <p:nvPr/>
          </p:nvSpPr>
          <p:spPr>
            <a:xfrm>
              <a:off x="4663025" y="2282325"/>
              <a:ext cx="6850" cy="4775"/>
            </a:xfrm>
            <a:custGeom>
              <a:avLst/>
              <a:gdLst/>
              <a:ahLst/>
              <a:cxnLst/>
              <a:rect l="l" t="t" r="r" b="b"/>
              <a:pathLst>
                <a:path w="274" h="191" extrusionOk="0">
                  <a:moveTo>
                    <a:pt x="170" y="0"/>
                  </a:moveTo>
                  <a:cubicBezTo>
                    <a:pt x="137" y="0"/>
                    <a:pt x="121" y="0"/>
                    <a:pt x="83" y="21"/>
                  </a:cubicBezTo>
                  <a:cubicBezTo>
                    <a:pt x="50" y="38"/>
                    <a:pt x="34" y="71"/>
                    <a:pt x="17" y="87"/>
                  </a:cubicBezTo>
                  <a:cubicBezTo>
                    <a:pt x="1" y="157"/>
                    <a:pt x="34" y="190"/>
                    <a:pt x="104" y="190"/>
                  </a:cubicBezTo>
                  <a:cubicBezTo>
                    <a:pt x="121" y="190"/>
                    <a:pt x="137" y="190"/>
                    <a:pt x="154" y="174"/>
                  </a:cubicBezTo>
                  <a:cubicBezTo>
                    <a:pt x="207" y="157"/>
                    <a:pt x="240" y="124"/>
                    <a:pt x="257" y="87"/>
                  </a:cubicBezTo>
                  <a:cubicBezTo>
                    <a:pt x="273" y="38"/>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
            <p:cNvSpPr/>
            <p:nvPr/>
          </p:nvSpPr>
          <p:spPr>
            <a:xfrm>
              <a:off x="4675000" y="2272025"/>
              <a:ext cx="6500" cy="4250"/>
            </a:xfrm>
            <a:custGeom>
              <a:avLst/>
              <a:gdLst/>
              <a:ahLst/>
              <a:cxnLst/>
              <a:rect l="l" t="t" r="r" b="b"/>
              <a:pathLst>
                <a:path w="260" h="170" extrusionOk="0">
                  <a:moveTo>
                    <a:pt x="87" y="0"/>
                  </a:moveTo>
                  <a:cubicBezTo>
                    <a:pt x="70" y="0"/>
                    <a:pt x="70" y="21"/>
                    <a:pt x="54" y="21"/>
                  </a:cubicBezTo>
                  <a:cubicBezTo>
                    <a:pt x="0" y="70"/>
                    <a:pt x="0" y="124"/>
                    <a:pt x="54" y="157"/>
                  </a:cubicBezTo>
                  <a:cubicBezTo>
                    <a:pt x="62" y="165"/>
                    <a:pt x="74" y="169"/>
                    <a:pt x="89" y="169"/>
                  </a:cubicBezTo>
                  <a:cubicBezTo>
                    <a:pt x="104" y="169"/>
                    <a:pt x="122" y="165"/>
                    <a:pt x="140" y="157"/>
                  </a:cubicBezTo>
                  <a:lnTo>
                    <a:pt x="157" y="157"/>
                  </a:lnTo>
                  <a:cubicBezTo>
                    <a:pt x="190" y="140"/>
                    <a:pt x="206" y="140"/>
                    <a:pt x="223" y="124"/>
                  </a:cubicBezTo>
                  <a:cubicBezTo>
                    <a:pt x="243" y="87"/>
                    <a:pt x="260" y="70"/>
                    <a:pt x="260" y="37"/>
                  </a:cubicBezTo>
                  <a:cubicBezTo>
                    <a:pt x="260" y="21"/>
                    <a:pt x="260"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
            <p:cNvSpPr/>
            <p:nvPr/>
          </p:nvSpPr>
          <p:spPr>
            <a:xfrm>
              <a:off x="4688800" y="2317550"/>
              <a:ext cx="6425" cy="4800"/>
            </a:xfrm>
            <a:custGeom>
              <a:avLst/>
              <a:gdLst/>
              <a:ahLst/>
              <a:cxnLst/>
              <a:rect l="l" t="t" r="r" b="b"/>
              <a:pathLst>
                <a:path w="257" h="192" extrusionOk="0">
                  <a:moveTo>
                    <a:pt x="171" y="1"/>
                  </a:moveTo>
                  <a:cubicBezTo>
                    <a:pt x="150" y="1"/>
                    <a:pt x="127" y="6"/>
                    <a:pt x="104" y="18"/>
                  </a:cubicBezTo>
                  <a:cubicBezTo>
                    <a:pt x="34" y="34"/>
                    <a:pt x="1" y="105"/>
                    <a:pt x="17" y="138"/>
                  </a:cubicBezTo>
                  <a:cubicBezTo>
                    <a:pt x="28" y="172"/>
                    <a:pt x="53" y="192"/>
                    <a:pt x="88" y="192"/>
                  </a:cubicBezTo>
                  <a:cubicBezTo>
                    <a:pt x="107" y="192"/>
                    <a:pt x="129" y="186"/>
                    <a:pt x="153" y="175"/>
                  </a:cubicBezTo>
                  <a:cubicBezTo>
                    <a:pt x="223" y="158"/>
                    <a:pt x="256" y="88"/>
                    <a:pt x="240" y="55"/>
                  </a:cubicBezTo>
                  <a:cubicBezTo>
                    <a:pt x="240" y="20"/>
                    <a:pt x="21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
            <p:cNvSpPr/>
            <p:nvPr/>
          </p:nvSpPr>
          <p:spPr>
            <a:xfrm>
              <a:off x="4739825" y="2384975"/>
              <a:ext cx="6525" cy="4950"/>
            </a:xfrm>
            <a:custGeom>
              <a:avLst/>
              <a:gdLst/>
              <a:ahLst/>
              <a:cxnLst/>
              <a:rect l="l" t="t" r="r" b="b"/>
              <a:pathLst>
                <a:path w="261" h="198" extrusionOk="0">
                  <a:moveTo>
                    <a:pt x="174" y="1"/>
                  </a:moveTo>
                  <a:cubicBezTo>
                    <a:pt x="141" y="1"/>
                    <a:pt x="104" y="17"/>
                    <a:pt x="71" y="38"/>
                  </a:cubicBezTo>
                  <a:cubicBezTo>
                    <a:pt x="54" y="54"/>
                    <a:pt x="21" y="71"/>
                    <a:pt x="21" y="104"/>
                  </a:cubicBezTo>
                  <a:cubicBezTo>
                    <a:pt x="1" y="141"/>
                    <a:pt x="21" y="191"/>
                    <a:pt x="71" y="191"/>
                  </a:cubicBezTo>
                  <a:cubicBezTo>
                    <a:pt x="71" y="191"/>
                    <a:pt x="78" y="198"/>
                    <a:pt x="83" y="198"/>
                  </a:cubicBezTo>
                  <a:cubicBezTo>
                    <a:pt x="85" y="198"/>
                    <a:pt x="87" y="196"/>
                    <a:pt x="87" y="191"/>
                  </a:cubicBezTo>
                  <a:lnTo>
                    <a:pt x="157" y="191"/>
                  </a:lnTo>
                  <a:cubicBezTo>
                    <a:pt x="190" y="174"/>
                    <a:pt x="207" y="158"/>
                    <a:pt x="227" y="120"/>
                  </a:cubicBezTo>
                  <a:cubicBezTo>
                    <a:pt x="244" y="120"/>
                    <a:pt x="244" y="104"/>
                    <a:pt x="244" y="104"/>
                  </a:cubicBezTo>
                  <a:cubicBezTo>
                    <a:pt x="260" y="5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
            <p:cNvSpPr/>
            <p:nvPr/>
          </p:nvSpPr>
          <p:spPr>
            <a:xfrm>
              <a:off x="4742925" y="2281475"/>
              <a:ext cx="6400" cy="5100"/>
            </a:xfrm>
            <a:custGeom>
              <a:avLst/>
              <a:gdLst/>
              <a:ahLst/>
              <a:cxnLst/>
              <a:rect l="l" t="t" r="r" b="b"/>
              <a:pathLst>
                <a:path w="256" h="204" extrusionOk="0">
                  <a:moveTo>
                    <a:pt x="167" y="1"/>
                  </a:moveTo>
                  <a:cubicBezTo>
                    <a:pt x="148" y="1"/>
                    <a:pt x="126" y="6"/>
                    <a:pt x="103" y="18"/>
                  </a:cubicBezTo>
                  <a:cubicBezTo>
                    <a:pt x="66" y="34"/>
                    <a:pt x="33" y="55"/>
                    <a:pt x="17" y="88"/>
                  </a:cubicBezTo>
                  <a:cubicBezTo>
                    <a:pt x="17" y="105"/>
                    <a:pt x="0" y="138"/>
                    <a:pt x="17" y="158"/>
                  </a:cubicBezTo>
                  <a:cubicBezTo>
                    <a:pt x="17" y="175"/>
                    <a:pt x="33" y="191"/>
                    <a:pt x="50" y="191"/>
                  </a:cubicBezTo>
                  <a:cubicBezTo>
                    <a:pt x="66" y="199"/>
                    <a:pt x="84" y="203"/>
                    <a:pt x="101" y="203"/>
                  </a:cubicBezTo>
                  <a:cubicBezTo>
                    <a:pt x="119" y="203"/>
                    <a:pt x="136" y="199"/>
                    <a:pt x="153" y="191"/>
                  </a:cubicBezTo>
                  <a:cubicBezTo>
                    <a:pt x="223" y="158"/>
                    <a:pt x="256" y="105"/>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
            <p:cNvSpPr/>
            <p:nvPr/>
          </p:nvSpPr>
          <p:spPr>
            <a:xfrm>
              <a:off x="4729525" y="2337750"/>
              <a:ext cx="6500" cy="5100"/>
            </a:xfrm>
            <a:custGeom>
              <a:avLst/>
              <a:gdLst/>
              <a:ahLst/>
              <a:cxnLst/>
              <a:rect l="l" t="t" r="r" b="b"/>
              <a:pathLst>
                <a:path w="260" h="204" extrusionOk="0">
                  <a:moveTo>
                    <a:pt x="165" y="1"/>
                  </a:moveTo>
                  <a:cubicBezTo>
                    <a:pt x="126" y="1"/>
                    <a:pt x="86" y="19"/>
                    <a:pt x="54" y="51"/>
                  </a:cubicBezTo>
                  <a:cubicBezTo>
                    <a:pt x="21" y="72"/>
                    <a:pt x="21" y="105"/>
                    <a:pt x="21" y="121"/>
                  </a:cubicBezTo>
                  <a:cubicBezTo>
                    <a:pt x="0" y="154"/>
                    <a:pt x="21" y="175"/>
                    <a:pt x="37" y="191"/>
                  </a:cubicBezTo>
                  <a:cubicBezTo>
                    <a:pt x="54" y="199"/>
                    <a:pt x="66" y="204"/>
                    <a:pt x="79" y="204"/>
                  </a:cubicBezTo>
                  <a:cubicBezTo>
                    <a:pt x="92" y="204"/>
                    <a:pt x="105" y="199"/>
                    <a:pt x="124" y="191"/>
                  </a:cubicBezTo>
                  <a:lnTo>
                    <a:pt x="157" y="191"/>
                  </a:lnTo>
                  <a:cubicBezTo>
                    <a:pt x="173" y="175"/>
                    <a:pt x="190" y="175"/>
                    <a:pt x="206" y="154"/>
                  </a:cubicBezTo>
                  <a:cubicBezTo>
                    <a:pt x="260" y="105"/>
                    <a:pt x="260" y="51"/>
                    <a:pt x="227" y="18"/>
                  </a:cubicBezTo>
                  <a:cubicBezTo>
                    <a:pt x="208" y="6"/>
                    <a:pt x="187"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
            <p:cNvSpPr/>
            <p:nvPr/>
          </p:nvSpPr>
          <p:spPr>
            <a:xfrm>
              <a:off x="4735175" y="2317150"/>
              <a:ext cx="6425" cy="4775"/>
            </a:xfrm>
            <a:custGeom>
              <a:avLst/>
              <a:gdLst/>
              <a:ahLst/>
              <a:cxnLst/>
              <a:rect l="l" t="t" r="r" b="b"/>
              <a:pathLst>
                <a:path w="257" h="191" extrusionOk="0">
                  <a:moveTo>
                    <a:pt x="137" y="1"/>
                  </a:moveTo>
                  <a:cubicBezTo>
                    <a:pt x="104" y="1"/>
                    <a:pt x="67" y="17"/>
                    <a:pt x="50" y="50"/>
                  </a:cubicBezTo>
                  <a:cubicBezTo>
                    <a:pt x="1" y="88"/>
                    <a:pt x="1" y="154"/>
                    <a:pt x="50" y="191"/>
                  </a:cubicBezTo>
                  <a:lnTo>
                    <a:pt x="121" y="191"/>
                  </a:lnTo>
                  <a:cubicBezTo>
                    <a:pt x="137" y="191"/>
                    <a:pt x="154" y="191"/>
                    <a:pt x="154" y="174"/>
                  </a:cubicBezTo>
                  <a:cubicBezTo>
                    <a:pt x="170" y="174"/>
                    <a:pt x="187" y="154"/>
                    <a:pt x="207" y="137"/>
                  </a:cubicBezTo>
                  <a:cubicBezTo>
                    <a:pt x="240" y="121"/>
                    <a:pt x="240" y="88"/>
                    <a:pt x="257" y="71"/>
                  </a:cubicBezTo>
                  <a:cubicBezTo>
                    <a:pt x="257" y="50"/>
                    <a:pt x="240" y="17"/>
                    <a:pt x="224" y="17"/>
                  </a:cubicBezTo>
                  <a:cubicBezTo>
                    <a:pt x="207" y="1"/>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
            <p:cNvSpPr/>
            <p:nvPr/>
          </p:nvSpPr>
          <p:spPr>
            <a:xfrm>
              <a:off x="4742400" y="2294375"/>
              <a:ext cx="6525" cy="4925"/>
            </a:xfrm>
            <a:custGeom>
              <a:avLst/>
              <a:gdLst/>
              <a:ahLst/>
              <a:cxnLst/>
              <a:rect l="l" t="t" r="r" b="b"/>
              <a:pathLst>
                <a:path w="261" h="197" extrusionOk="0">
                  <a:moveTo>
                    <a:pt x="174" y="1"/>
                  </a:moveTo>
                  <a:cubicBezTo>
                    <a:pt x="157" y="1"/>
                    <a:pt x="124" y="1"/>
                    <a:pt x="104" y="17"/>
                  </a:cubicBezTo>
                  <a:cubicBezTo>
                    <a:pt x="54" y="34"/>
                    <a:pt x="1" y="104"/>
                    <a:pt x="21" y="157"/>
                  </a:cubicBezTo>
                  <a:cubicBezTo>
                    <a:pt x="33" y="182"/>
                    <a:pt x="72" y="197"/>
                    <a:pt x="113" y="197"/>
                  </a:cubicBezTo>
                  <a:cubicBezTo>
                    <a:pt x="128" y="197"/>
                    <a:pt x="143" y="195"/>
                    <a:pt x="157" y="190"/>
                  </a:cubicBezTo>
                  <a:cubicBezTo>
                    <a:pt x="174" y="174"/>
                    <a:pt x="190" y="174"/>
                    <a:pt x="207" y="157"/>
                  </a:cubicBezTo>
                  <a:cubicBezTo>
                    <a:pt x="244" y="120"/>
                    <a:pt x="260" y="87"/>
                    <a:pt x="260" y="54"/>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
            <p:cNvSpPr/>
            <p:nvPr/>
          </p:nvSpPr>
          <p:spPr>
            <a:xfrm>
              <a:off x="4735600" y="2372525"/>
              <a:ext cx="6425" cy="5000"/>
            </a:xfrm>
            <a:custGeom>
              <a:avLst/>
              <a:gdLst/>
              <a:ahLst/>
              <a:cxnLst/>
              <a:rect l="l" t="t" r="r" b="b"/>
              <a:pathLst>
                <a:path w="257" h="200" extrusionOk="0">
                  <a:moveTo>
                    <a:pt x="170" y="1"/>
                  </a:moveTo>
                  <a:cubicBezTo>
                    <a:pt x="150" y="1"/>
                    <a:pt x="128" y="7"/>
                    <a:pt x="104" y="21"/>
                  </a:cubicBezTo>
                  <a:cubicBezTo>
                    <a:pt x="33" y="54"/>
                    <a:pt x="0" y="103"/>
                    <a:pt x="17" y="157"/>
                  </a:cubicBezTo>
                  <a:cubicBezTo>
                    <a:pt x="17" y="188"/>
                    <a:pt x="45" y="199"/>
                    <a:pt x="83" y="199"/>
                  </a:cubicBezTo>
                  <a:cubicBezTo>
                    <a:pt x="104" y="199"/>
                    <a:pt x="129" y="196"/>
                    <a:pt x="153" y="190"/>
                  </a:cubicBezTo>
                  <a:cubicBezTo>
                    <a:pt x="223" y="157"/>
                    <a:pt x="256" y="103"/>
                    <a:pt x="240" y="54"/>
                  </a:cubicBezTo>
                  <a:cubicBezTo>
                    <a:pt x="229" y="20"/>
                    <a:pt x="204"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
            <p:cNvSpPr/>
            <p:nvPr/>
          </p:nvSpPr>
          <p:spPr>
            <a:xfrm>
              <a:off x="4740350" y="2327475"/>
              <a:ext cx="6400" cy="4750"/>
            </a:xfrm>
            <a:custGeom>
              <a:avLst/>
              <a:gdLst/>
              <a:ahLst/>
              <a:cxnLst/>
              <a:rect l="l" t="t" r="r" b="b"/>
              <a:pathLst>
                <a:path w="256" h="190" extrusionOk="0">
                  <a:moveTo>
                    <a:pt x="169" y="0"/>
                  </a:moveTo>
                  <a:cubicBezTo>
                    <a:pt x="136" y="0"/>
                    <a:pt x="103" y="0"/>
                    <a:pt x="66" y="17"/>
                  </a:cubicBezTo>
                  <a:cubicBezTo>
                    <a:pt x="50" y="33"/>
                    <a:pt x="17" y="70"/>
                    <a:pt x="17" y="87"/>
                  </a:cubicBezTo>
                  <a:cubicBezTo>
                    <a:pt x="0" y="153"/>
                    <a:pt x="33" y="190"/>
                    <a:pt x="83" y="190"/>
                  </a:cubicBezTo>
                  <a:cubicBezTo>
                    <a:pt x="103" y="190"/>
                    <a:pt x="136" y="190"/>
                    <a:pt x="153" y="173"/>
                  </a:cubicBezTo>
                  <a:cubicBezTo>
                    <a:pt x="153" y="173"/>
                    <a:pt x="169" y="173"/>
                    <a:pt x="186" y="153"/>
                  </a:cubicBezTo>
                  <a:cubicBezTo>
                    <a:pt x="206" y="136"/>
                    <a:pt x="223" y="120"/>
                    <a:pt x="239" y="87"/>
                  </a:cubicBezTo>
                  <a:cubicBezTo>
                    <a:pt x="256" y="70"/>
                    <a:pt x="239" y="33"/>
                    <a:pt x="239" y="1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
            <p:cNvSpPr/>
            <p:nvPr/>
          </p:nvSpPr>
          <p:spPr>
            <a:xfrm>
              <a:off x="4671175" y="2409925"/>
              <a:ext cx="6425" cy="5175"/>
            </a:xfrm>
            <a:custGeom>
              <a:avLst/>
              <a:gdLst/>
              <a:ahLst/>
              <a:cxnLst/>
              <a:rect l="l" t="t" r="r" b="b"/>
              <a:pathLst>
                <a:path w="257" h="207" extrusionOk="0">
                  <a:moveTo>
                    <a:pt x="153" y="1"/>
                  </a:moveTo>
                  <a:cubicBezTo>
                    <a:pt x="120" y="1"/>
                    <a:pt x="104" y="17"/>
                    <a:pt x="67" y="34"/>
                  </a:cubicBezTo>
                  <a:cubicBezTo>
                    <a:pt x="34" y="50"/>
                    <a:pt x="17" y="71"/>
                    <a:pt x="1" y="104"/>
                  </a:cubicBezTo>
                  <a:cubicBezTo>
                    <a:pt x="1" y="120"/>
                    <a:pt x="1" y="153"/>
                    <a:pt x="17" y="174"/>
                  </a:cubicBezTo>
                  <a:cubicBezTo>
                    <a:pt x="34" y="190"/>
                    <a:pt x="50" y="207"/>
                    <a:pt x="87" y="207"/>
                  </a:cubicBezTo>
                  <a:cubicBezTo>
                    <a:pt x="104" y="207"/>
                    <a:pt x="120" y="190"/>
                    <a:pt x="153" y="190"/>
                  </a:cubicBezTo>
                  <a:lnTo>
                    <a:pt x="170" y="174"/>
                  </a:lnTo>
                  <a:cubicBezTo>
                    <a:pt x="207" y="153"/>
                    <a:pt x="223" y="120"/>
                    <a:pt x="240"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
            <p:cNvSpPr/>
            <p:nvPr/>
          </p:nvSpPr>
          <p:spPr>
            <a:xfrm>
              <a:off x="4652725" y="2352525"/>
              <a:ext cx="6000" cy="5075"/>
            </a:xfrm>
            <a:custGeom>
              <a:avLst/>
              <a:gdLst/>
              <a:ahLst/>
              <a:cxnLst/>
              <a:rect l="l" t="t" r="r" b="b"/>
              <a:pathLst>
                <a:path w="240" h="203" extrusionOk="0">
                  <a:moveTo>
                    <a:pt x="178" y="0"/>
                  </a:moveTo>
                  <a:cubicBezTo>
                    <a:pt x="166" y="0"/>
                    <a:pt x="153" y="4"/>
                    <a:pt x="137" y="13"/>
                  </a:cubicBezTo>
                  <a:cubicBezTo>
                    <a:pt x="104" y="13"/>
                    <a:pt x="67" y="29"/>
                    <a:pt x="50" y="45"/>
                  </a:cubicBezTo>
                  <a:cubicBezTo>
                    <a:pt x="1" y="99"/>
                    <a:pt x="1" y="165"/>
                    <a:pt x="34" y="182"/>
                  </a:cubicBezTo>
                  <a:cubicBezTo>
                    <a:pt x="50" y="202"/>
                    <a:pt x="83" y="202"/>
                    <a:pt x="120" y="202"/>
                  </a:cubicBezTo>
                  <a:cubicBezTo>
                    <a:pt x="137" y="202"/>
                    <a:pt x="137" y="182"/>
                    <a:pt x="153" y="182"/>
                  </a:cubicBezTo>
                  <a:cubicBezTo>
                    <a:pt x="170" y="182"/>
                    <a:pt x="186" y="165"/>
                    <a:pt x="207" y="149"/>
                  </a:cubicBezTo>
                  <a:cubicBezTo>
                    <a:pt x="223" y="132"/>
                    <a:pt x="240" y="99"/>
                    <a:pt x="240" y="78"/>
                  </a:cubicBezTo>
                  <a:cubicBezTo>
                    <a:pt x="240" y="45"/>
                    <a:pt x="240" y="29"/>
                    <a:pt x="223" y="13"/>
                  </a:cubicBezTo>
                  <a:cubicBezTo>
                    <a:pt x="205" y="4"/>
                    <a:pt x="191"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
            <p:cNvSpPr/>
            <p:nvPr/>
          </p:nvSpPr>
          <p:spPr>
            <a:xfrm>
              <a:off x="4665100" y="2341725"/>
              <a:ext cx="6525" cy="5100"/>
            </a:xfrm>
            <a:custGeom>
              <a:avLst/>
              <a:gdLst/>
              <a:ahLst/>
              <a:cxnLst/>
              <a:rect l="l" t="t" r="r" b="b"/>
              <a:pathLst>
                <a:path w="261" h="204" extrusionOk="0">
                  <a:moveTo>
                    <a:pt x="163" y="0"/>
                  </a:moveTo>
                  <a:cubicBezTo>
                    <a:pt x="144" y="0"/>
                    <a:pt x="122" y="5"/>
                    <a:pt x="103" y="16"/>
                  </a:cubicBezTo>
                  <a:cubicBezTo>
                    <a:pt x="54" y="32"/>
                    <a:pt x="21" y="65"/>
                    <a:pt x="0" y="119"/>
                  </a:cubicBezTo>
                  <a:lnTo>
                    <a:pt x="0" y="152"/>
                  </a:lnTo>
                  <a:cubicBezTo>
                    <a:pt x="14" y="184"/>
                    <a:pt x="46" y="204"/>
                    <a:pt x="86" y="204"/>
                  </a:cubicBezTo>
                  <a:cubicBezTo>
                    <a:pt x="108" y="204"/>
                    <a:pt x="132" y="198"/>
                    <a:pt x="157" y="185"/>
                  </a:cubicBezTo>
                  <a:cubicBezTo>
                    <a:pt x="207" y="168"/>
                    <a:pt x="260" y="98"/>
                    <a:pt x="244" y="49"/>
                  </a:cubicBezTo>
                  <a:cubicBezTo>
                    <a:pt x="244" y="32"/>
                    <a:pt x="227" y="32"/>
                    <a:pt x="207" y="16"/>
                  </a:cubicBezTo>
                  <a:cubicBezTo>
                    <a:pt x="198"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
            <p:cNvSpPr/>
            <p:nvPr/>
          </p:nvSpPr>
          <p:spPr>
            <a:xfrm>
              <a:off x="4659950" y="2330050"/>
              <a:ext cx="6525" cy="4775"/>
            </a:xfrm>
            <a:custGeom>
              <a:avLst/>
              <a:gdLst/>
              <a:ahLst/>
              <a:cxnLst/>
              <a:rect l="l" t="t" r="r" b="b"/>
              <a:pathLst>
                <a:path w="261" h="191" extrusionOk="0">
                  <a:moveTo>
                    <a:pt x="103" y="0"/>
                  </a:moveTo>
                  <a:cubicBezTo>
                    <a:pt x="37" y="33"/>
                    <a:pt x="0" y="103"/>
                    <a:pt x="21" y="136"/>
                  </a:cubicBezTo>
                  <a:cubicBezTo>
                    <a:pt x="32" y="171"/>
                    <a:pt x="56" y="190"/>
                    <a:pt x="92" y="190"/>
                  </a:cubicBezTo>
                  <a:cubicBezTo>
                    <a:pt x="111" y="190"/>
                    <a:pt x="133" y="185"/>
                    <a:pt x="157" y="174"/>
                  </a:cubicBezTo>
                  <a:cubicBezTo>
                    <a:pt x="173" y="174"/>
                    <a:pt x="190" y="153"/>
                    <a:pt x="206" y="136"/>
                  </a:cubicBezTo>
                  <a:cubicBezTo>
                    <a:pt x="244" y="120"/>
                    <a:pt x="260" y="70"/>
                    <a:pt x="244" y="33"/>
                  </a:cubicBezTo>
                  <a:cubicBezTo>
                    <a:pt x="244" y="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
            <p:cNvSpPr/>
            <p:nvPr/>
          </p:nvSpPr>
          <p:spPr>
            <a:xfrm>
              <a:off x="4657375" y="2362725"/>
              <a:ext cx="6500" cy="5175"/>
            </a:xfrm>
            <a:custGeom>
              <a:avLst/>
              <a:gdLst/>
              <a:ahLst/>
              <a:cxnLst/>
              <a:rect l="l" t="t" r="r" b="b"/>
              <a:pathLst>
                <a:path w="260" h="207" extrusionOk="0">
                  <a:moveTo>
                    <a:pt x="173" y="0"/>
                  </a:moveTo>
                  <a:cubicBezTo>
                    <a:pt x="157" y="0"/>
                    <a:pt x="124" y="17"/>
                    <a:pt x="87" y="33"/>
                  </a:cubicBezTo>
                  <a:cubicBezTo>
                    <a:pt x="54" y="50"/>
                    <a:pt x="37" y="83"/>
                    <a:pt x="37" y="103"/>
                  </a:cubicBezTo>
                  <a:cubicBezTo>
                    <a:pt x="0" y="153"/>
                    <a:pt x="37" y="206"/>
                    <a:pt x="103" y="206"/>
                  </a:cubicBezTo>
                  <a:cubicBezTo>
                    <a:pt x="124" y="206"/>
                    <a:pt x="140" y="186"/>
                    <a:pt x="173" y="186"/>
                  </a:cubicBezTo>
                  <a:lnTo>
                    <a:pt x="190" y="169"/>
                  </a:lnTo>
                  <a:cubicBezTo>
                    <a:pt x="227" y="153"/>
                    <a:pt x="243" y="136"/>
                    <a:pt x="260" y="103"/>
                  </a:cubicBezTo>
                  <a:cubicBezTo>
                    <a:pt x="260" y="66"/>
                    <a:pt x="260" y="50"/>
                    <a:pt x="243"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
            <p:cNvSpPr/>
            <p:nvPr/>
          </p:nvSpPr>
          <p:spPr>
            <a:xfrm>
              <a:off x="4650575" y="2340775"/>
              <a:ext cx="6400" cy="4750"/>
            </a:xfrm>
            <a:custGeom>
              <a:avLst/>
              <a:gdLst/>
              <a:ahLst/>
              <a:cxnLst/>
              <a:rect l="l" t="t" r="r" b="b"/>
              <a:pathLst>
                <a:path w="256" h="190" extrusionOk="0">
                  <a:moveTo>
                    <a:pt x="169" y="0"/>
                  </a:moveTo>
                  <a:cubicBezTo>
                    <a:pt x="136" y="0"/>
                    <a:pt x="103" y="0"/>
                    <a:pt x="66" y="17"/>
                  </a:cubicBezTo>
                  <a:cubicBezTo>
                    <a:pt x="50" y="33"/>
                    <a:pt x="33" y="70"/>
                    <a:pt x="17" y="87"/>
                  </a:cubicBezTo>
                  <a:cubicBezTo>
                    <a:pt x="0" y="120"/>
                    <a:pt x="17" y="136"/>
                    <a:pt x="17" y="157"/>
                  </a:cubicBezTo>
                  <a:cubicBezTo>
                    <a:pt x="33" y="190"/>
                    <a:pt x="66" y="190"/>
                    <a:pt x="87" y="190"/>
                  </a:cubicBezTo>
                  <a:cubicBezTo>
                    <a:pt x="120" y="190"/>
                    <a:pt x="136" y="190"/>
                    <a:pt x="153" y="173"/>
                  </a:cubicBezTo>
                  <a:cubicBezTo>
                    <a:pt x="169" y="173"/>
                    <a:pt x="169" y="173"/>
                    <a:pt x="190" y="157"/>
                  </a:cubicBezTo>
                  <a:cubicBezTo>
                    <a:pt x="206" y="136"/>
                    <a:pt x="239" y="120"/>
                    <a:pt x="239" y="87"/>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
            <p:cNvSpPr/>
            <p:nvPr/>
          </p:nvSpPr>
          <p:spPr>
            <a:xfrm>
              <a:off x="4641500" y="2319175"/>
              <a:ext cx="6525" cy="4925"/>
            </a:xfrm>
            <a:custGeom>
              <a:avLst/>
              <a:gdLst/>
              <a:ahLst/>
              <a:cxnLst/>
              <a:rect l="l" t="t" r="r" b="b"/>
              <a:pathLst>
                <a:path w="261" h="197" extrusionOk="0">
                  <a:moveTo>
                    <a:pt x="179" y="0"/>
                  </a:moveTo>
                  <a:cubicBezTo>
                    <a:pt x="137" y="0"/>
                    <a:pt x="90" y="15"/>
                    <a:pt x="54" y="40"/>
                  </a:cubicBezTo>
                  <a:cubicBezTo>
                    <a:pt x="0" y="93"/>
                    <a:pt x="0" y="159"/>
                    <a:pt x="37" y="176"/>
                  </a:cubicBezTo>
                  <a:cubicBezTo>
                    <a:pt x="54" y="196"/>
                    <a:pt x="87" y="196"/>
                    <a:pt x="120" y="196"/>
                  </a:cubicBezTo>
                  <a:cubicBezTo>
                    <a:pt x="140" y="176"/>
                    <a:pt x="140" y="176"/>
                    <a:pt x="157" y="176"/>
                  </a:cubicBezTo>
                  <a:cubicBezTo>
                    <a:pt x="173" y="176"/>
                    <a:pt x="190" y="159"/>
                    <a:pt x="206" y="143"/>
                  </a:cubicBezTo>
                  <a:cubicBezTo>
                    <a:pt x="260" y="93"/>
                    <a:pt x="260" y="40"/>
                    <a:pt x="223" y="7"/>
                  </a:cubicBezTo>
                  <a:cubicBezTo>
                    <a:pt x="210" y="2"/>
                    <a:pt x="19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
            <p:cNvSpPr/>
            <p:nvPr/>
          </p:nvSpPr>
          <p:spPr>
            <a:xfrm>
              <a:off x="4647050" y="2328300"/>
              <a:ext cx="6525" cy="4750"/>
            </a:xfrm>
            <a:custGeom>
              <a:avLst/>
              <a:gdLst/>
              <a:ahLst/>
              <a:cxnLst/>
              <a:rect l="l" t="t" r="r" b="b"/>
              <a:pathLst>
                <a:path w="261" h="190" extrusionOk="0">
                  <a:moveTo>
                    <a:pt x="174" y="0"/>
                  </a:moveTo>
                  <a:cubicBezTo>
                    <a:pt x="141" y="0"/>
                    <a:pt x="104" y="17"/>
                    <a:pt x="71" y="37"/>
                  </a:cubicBezTo>
                  <a:cubicBezTo>
                    <a:pt x="55" y="54"/>
                    <a:pt x="22" y="70"/>
                    <a:pt x="22" y="103"/>
                  </a:cubicBezTo>
                  <a:cubicBezTo>
                    <a:pt x="1" y="157"/>
                    <a:pt x="38" y="190"/>
                    <a:pt x="87" y="190"/>
                  </a:cubicBezTo>
                  <a:lnTo>
                    <a:pt x="158" y="190"/>
                  </a:lnTo>
                  <a:cubicBezTo>
                    <a:pt x="158" y="173"/>
                    <a:pt x="174" y="173"/>
                    <a:pt x="191" y="173"/>
                  </a:cubicBezTo>
                  <a:cubicBezTo>
                    <a:pt x="207" y="157"/>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
            <p:cNvSpPr/>
            <p:nvPr/>
          </p:nvSpPr>
          <p:spPr>
            <a:xfrm>
              <a:off x="4639325" y="2363550"/>
              <a:ext cx="6525" cy="4750"/>
            </a:xfrm>
            <a:custGeom>
              <a:avLst/>
              <a:gdLst/>
              <a:ahLst/>
              <a:cxnLst/>
              <a:rect l="l" t="t" r="r" b="b"/>
              <a:pathLst>
                <a:path w="261" h="190" extrusionOk="0">
                  <a:moveTo>
                    <a:pt x="174" y="0"/>
                  </a:moveTo>
                  <a:cubicBezTo>
                    <a:pt x="141" y="0"/>
                    <a:pt x="104" y="0"/>
                    <a:pt x="71" y="17"/>
                  </a:cubicBezTo>
                  <a:cubicBezTo>
                    <a:pt x="54" y="33"/>
                    <a:pt x="21" y="70"/>
                    <a:pt x="21" y="87"/>
                  </a:cubicBezTo>
                  <a:cubicBezTo>
                    <a:pt x="1" y="120"/>
                    <a:pt x="1" y="136"/>
                    <a:pt x="21" y="153"/>
                  </a:cubicBezTo>
                  <a:cubicBezTo>
                    <a:pt x="38" y="173"/>
                    <a:pt x="54" y="190"/>
                    <a:pt x="87" y="190"/>
                  </a:cubicBezTo>
                  <a:cubicBezTo>
                    <a:pt x="104" y="190"/>
                    <a:pt x="141" y="190"/>
                    <a:pt x="157" y="173"/>
                  </a:cubicBezTo>
                  <a:cubicBezTo>
                    <a:pt x="157" y="173"/>
                    <a:pt x="174" y="173"/>
                    <a:pt x="190" y="153"/>
                  </a:cubicBezTo>
                  <a:cubicBezTo>
                    <a:pt x="207" y="136"/>
                    <a:pt x="227" y="120"/>
                    <a:pt x="244" y="87"/>
                  </a:cubicBezTo>
                  <a:cubicBezTo>
                    <a:pt x="260" y="33"/>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
            <p:cNvSpPr/>
            <p:nvPr/>
          </p:nvSpPr>
          <p:spPr>
            <a:xfrm>
              <a:off x="4666450" y="2351475"/>
              <a:ext cx="6400" cy="5200"/>
            </a:xfrm>
            <a:custGeom>
              <a:avLst/>
              <a:gdLst/>
              <a:ahLst/>
              <a:cxnLst/>
              <a:rect l="l" t="t" r="r" b="b"/>
              <a:pathLst>
                <a:path w="256" h="208" extrusionOk="0">
                  <a:moveTo>
                    <a:pt x="153" y="1"/>
                  </a:moveTo>
                  <a:cubicBezTo>
                    <a:pt x="136" y="17"/>
                    <a:pt x="120" y="17"/>
                    <a:pt x="103" y="17"/>
                  </a:cubicBezTo>
                  <a:cubicBezTo>
                    <a:pt x="33" y="55"/>
                    <a:pt x="0" y="104"/>
                    <a:pt x="17" y="158"/>
                  </a:cubicBezTo>
                  <a:cubicBezTo>
                    <a:pt x="27" y="190"/>
                    <a:pt x="53" y="208"/>
                    <a:pt x="88" y="208"/>
                  </a:cubicBezTo>
                  <a:cubicBezTo>
                    <a:pt x="107" y="208"/>
                    <a:pt x="129" y="202"/>
                    <a:pt x="153" y="191"/>
                  </a:cubicBezTo>
                  <a:cubicBezTo>
                    <a:pt x="173" y="191"/>
                    <a:pt x="190" y="174"/>
                    <a:pt x="206" y="158"/>
                  </a:cubicBezTo>
                  <a:cubicBezTo>
                    <a:pt x="239" y="141"/>
                    <a:pt x="256" y="87"/>
                    <a:pt x="239" y="55"/>
                  </a:cubicBezTo>
                  <a:cubicBezTo>
                    <a:pt x="239" y="17"/>
                    <a:pt x="206"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
            <p:cNvSpPr/>
            <p:nvPr/>
          </p:nvSpPr>
          <p:spPr>
            <a:xfrm>
              <a:off x="4667275" y="2397800"/>
              <a:ext cx="6825" cy="4825"/>
            </a:xfrm>
            <a:custGeom>
              <a:avLst/>
              <a:gdLst/>
              <a:ahLst/>
              <a:cxnLst/>
              <a:rect l="l" t="t" r="r" b="b"/>
              <a:pathLst>
                <a:path w="273" h="193" extrusionOk="0">
                  <a:moveTo>
                    <a:pt x="198" y="0"/>
                  </a:moveTo>
                  <a:cubicBezTo>
                    <a:pt x="190" y="0"/>
                    <a:pt x="182" y="1"/>
                    <a:pt x="173" y="3"/>
                  </a:cubicBezTo>
                  <a:cubicBezTo>
                    <a:pt x="140" y="3"/>
                    <a:pt x="103" y="3"/>
                    <a:pt x="87" y="20"/>
                  </a:cubicBezTo>
                  <a:cubicBezTo>
                    <a:pt x="54" y="40"/>
                    <a:pt x="37" y="73"/>
                    <a:pt x="16" y="90"/>
                  </a:cubicBezTo>
                  <a:cubicBezTo>
                    <a:pt x="0" y="143"/>
                    <a:pt x="37" y="193"/>
                    <a:pt x="103" y="193"/>
                  </a:cubicBezTo>
                  <a:cubicBezTo>
                    <a:pt x="120" y="193"/>
                    <a:pt x="140" y="193"/>
                    <a:pt x="157" y="176"/>
                  </a:cubicBezTo>
                  <a:cubicBezTo>
                    <a:pt x="173" y="176"/>
                    <a:pt x="173" y="176"/>
                    <a:pt x="190" y="160"/>
                  </a:cubicBezTo>
                  <a:cubicBezTo>
                    <a:pt x="223" y="143"/>
                    <a:pt x="243" y="123"/>
                    <a:pt x="243"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
            <p:cNvSpPr/>
            <p:nvPr/>
          </p:nvSpPr>
          <p:spPr>
            <a:xfrm>
              <a:off x="4661700" y="2388425"/>
              <a:ext cx="6925" cy="4950"/>
            </a:xfrm>
            <a:custGeom>
              <a:avLst/>
              <a:gdLst/>
              <a:ahLst/>
              <a:cxnLst/>
              <a:rect l="l" t="t" r="r" b="b"/>
              <a:pathLst>
                <a:path w="277" h="198" extrusionOk="0">
                  <a:moveTo>
                    <a:pt x="165" y="1"/>
                  </a:moveTo>
                  <a:cubicBezTo>
                    <a:pt x="127" y="1"/>
                    <a:pt x="86" y="20"/>
                    <a:pt x="54" y="53"/>
                  </a:cubicBezTo>
                  <a:cubicBezTo>
                    <a:pt x="0" y="106"/>
                    <a:pt x="0" y="156"/>
                    <a:pt x="54" y="189"/>
                  </a:cubicBezTo>
                  <a:cubicBezTo>
                    <a:pt x="65" y="189"/>
                    <a:pt x="83" y="198"/>
                    <a:pt x="104" y="198"/>
                  </a:cubicBezTo>
                  <a:cubicBezTo>
                    <a:pt x="114" y="198"/>
                    <a:pt x="125" y="195"/>
                    <a:pt x="136" y="189"/>
                  </a:cubicBezTo>
                  <a:lnTo>
                    <a:pt x="157" y="189"/>
                  </a:lnTo>
                  <a:cubicBezTo>
                    <a:pt x="190" y="172"/>
                    <a:pt x="207" y="156"/>
                    <a:pt x="223" y="139"/>
                  </a:cubicBezTo>
                  <a:cubicBezTo>
                    <a:pt x="260" y="106"/>
                    <a:pt x="277" y="36"/>
                    <a:pt x="223" y="20"/>
                  </a:cubicBezTo>
                  <a:cubicBezTo>
                    <a:pt x="206" y="6"/>
                    <a:pt x="186"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
            <p:cNvSpPr/>
            <p:nvPr/>
          </p:nvSpPr>
          <p:spPr>
            <a:xfrm>
              <a:off x="4669850" y="2363950"/>
              <a:ext cx="6500" cy="4925"/>
            </a:xfrm>
            <a:custGeom>
              <a:avLst/>
              <a:gdLst/>
              <a:ahLst/>
              <a:cxnLst/>
              <a:rect l="l" t="t" r="r" b="b"/>
              <a:pathLst>
                <a:path w="260" h="197" extrusionOk="0">
                  <a:moveTo>
                    <a:pt x="173" y="1"/>
                  </a:moveTo>
                  <a:cubicBezTo>
                    <a:pt x="157" y="1"/>
                    <a:pt x="120" y="1"/>
                    <a:pt x="103" y="17"/>
                  </a:cubicBezTo>
                  <a:cubicBezTo>
                    <a:pt x="54" y="34"/>
                    <a:pt x="0" y="104"/>
                    <a:pt x="17" y="157"/>
                  </a:cubicBezTo>
                  <a:cubicBezTo>
                    <a:pt x="32" y="182"/>
                    <a:pt x="62" y="197"/>
                    <a:pt x="105" y="197"/>
                  </a:cubicBezTo>
                  <a:cubicBezTo>
                    <a:pt x="121" y="197"/>
                    <a:pt x="138" y="195"/>
                    <a:pt x="157" y="190"/>
                  </a:cubicBezTo>
                  <a:cubicBezTo>
                    <a:pt x="173" y="174"/>
                    <a:pt x="190" y="157"/>
                    <a:pt x="206" y="157"/>
                  </a:cubicBezTo>
                  <a:cubicBezTo>
                    <a:pt x="243" y="120"/>
                    <a:pt x="260" y="87"/>
                    <a:pt x="260" y="54"/>
                  </a:cubicBezTo>
                  <a:cubicBezTo>
                    <a:pt x="24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
            <p:cNvSpPr/>
            <p:nvPr/>
          </p:nvSpPr>
          <p:spPr>
            <a:xfrm>
              <a:off x="4670250" y="2304700"/>
              <a:ext cx="6925" cy="4750"/>
            </a:xfrm>
            <a:custGeom>
              <a:avLst/>
              <a:gdLst/>
              <a:ahLst/>
              <a:cxnLst/>
              <a:rect l="l" t="t" r="r" b="b"/>
              <a:pathLst>
                <a:path w="277" h="190" extrusionOk="0">
                  <a:moveTo>
                    <a:pt x="174" y="0"/>
                  </a:moveTo>
                  <a:cubicBezTo>
                    <a:pt x="141" y="0"/>
                    <a:pt x="104" y="0"/>
                    <a:pt x="87" y="33"/>
                  </a:cubicBezTo>
                  <a:cubicBezTo>
                    <a:pt x="54" y="54"/>
                    <a:pt x="38" y="70"/>
                    <a:pt x="21" y="103"/>
                  </a:cubicBezTo>
                  <a:cubicBezTo>
                    <a:pt x="1" y="157"/>
                    <a:pt x="38" y="190"/>
                    <a:pt x="104" y="190"/>
                  </a:cubicBezTo>
                  <a:lnTo>
                    <a:pt x="157" y="190"/>
                  </a:lnTo>
                  <a:cubicBezTo>
                    <a:pt x="174" y="173"/>
                    <a:pt x="174" y="173"/>
                    <a:pt x="190" y="173"/>
                  </a:cubicBezTo>
                  <a:cubicBezTo>
                    <a:pt x="227" y="157"/>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
            <p:cNvSpPr/>
            <p:nvPr/>
          </p:nvSpPr>
          <p:spPr>
            <a:xfrm>
              <a:off x="4672825" y="2318850"/>
              <a:ext cx="6525" cy="5225"/>
            </a:xfrm>
            <a:custGeom>
              <a:avLst/>
              <a:gdLst/>
              <a:ahLst/>
              <a:cxnLst/>
              <a:rect l="l" t="t" r="r" b="b"/>
              <a:pathLst>
                <a:path w="261" h="209" extrusionOk="0">
                  <a:moveTo>
                    <a:pt x="163" y="1"/>
                  </a:moveTo>
                  <a:cubicBezTo>
                    <a:pt x="144" y="1"/>
                    <a:pt x="123" y="6"/>
                    <a:pt x="104" y="20"/>
                  </a:cubicBezTo>
                  <a:cubicBezTo>
                    <a:pt x="38" y="53"/>
                    <a:pt x="1" y="106"/>
                    <a:pt x="1" y="156"/>
                  </a:cubicBezTo>
                  <a:cubicBezTo>
                    <a:pt x="14" y="190"/>
                    <a:pt x="45" y="209"/>
                    <a:pt x="84" y="209"/>
                  </a:cubicBezTo>
                  <a:cubicBezTo>
                    <a:pt x="106" y="209"/>
                    <a:pt x="132" y="202"/>
                    <a:pt x="157" y="189"/>
                  </a:cubicBezTo>
                  <a:cubicBezTo>
                    <a:pt x="207" y="156"/>
                    <a:pt x="260" y="106"/>
                    <a:pt x="244" y="53"/>
                  </a:cubicBezTo>
                  <a:cubicBezTo>
                    <a:pt x="233" y="21"/>
                    <a:pt x="200"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
            <p:cNvSpPr/>
            <p:nvPr/>
          </p:nvSpPr>
          <p:spPr>
            <a:xfrm>
              <a:off x="4664675" y="2292925"/>
              <a:ext cx="6525" cy="4875"/>
            </a:xfrm>
            <a:custGeom>
              <a:avLst/>
              <a:gdLst/>
              <a:ahLst/>
              <a:cxnLst/>
              <a:rect l="l" t="t" r="r" b="b"/>
              <a:pathLst>
                <a:path w="261" h="195" extrusionOk="0">
                  <a:moveTo>
                    <a:pt x="156" y="0"/>
                  </a:moveTo>
                  <a:cubicBezTo>
                    <a:pt x="145" y="0"/>
                    <a:pt x="133" y="2"/>
                    <a:pt x="120" y="9"/>
                  </a:cubicBezTo>
                  <a:cubicBezTo>
                    <a:pt x="104" y="9"/>
                    <a:pt x="71" y="26"/>
                    <a:pt x="38" y="59"/>
                  </a:cubicBezTo>
                  <a:cubicBezTo>
                    <a:pt x="17" y="75"/>
                    <a:pt x="1" y="92"/>
                    <a:pt x="1" y="129"/>
                  </a:cubicBezTo>
                  <a:cubicBezTo>
                    <a:pt x="1" y="145"/>
                    <a:pt x="17" y="178"/>
                    <a:pt x="38" y="178"/>
                  </a:cubicBezTo>
                  <a:cubicBezTo>
                    <a:pt x="55" y="195"/>
                    <a:pt x="88" y="195"/>
                    <a:pt x="120" y="195"/>
                  </a:cubicBezTo>
                  <a:cubicBezTo>
                    <a:pt x="120" y="195"/>
                    <a:pt x="141" y="195"/>
                    <a:pt x="158" y="178"/>
                  </a:cubicBezTo>
                  <a:cubicBezTo>
                    <a:pt x="174" y="178"/>
                    <a:pt x="191" y="162"/>
                    <a:pt x="207" y="145"/>
                  </a:cubicBezTo>
                  <a:cubicBezTo>
                    <a:pt x="261" y="92"/>
                    <a:pt x="261" y="42"/>
                    <a:pt x="207" y="9"/>
                  </a:cubicBezTo>
                  <a:cubicBezTo>
                    <a:pt x="196" y="9"/>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
            <p:cNvSpPr/>
            <p:nvPr/>
          </p:nvSpPr>
          <p:spPr>
            <a:xfrm>
              <a:off x="4660450" y="2317150"/>
              <a:ext cx="6425" cy="4950"/>
            </a:xfrm>
            <a:custGeom>
              <a:avLst/>
              <a:gdLst/>
              <a:ahLst/>
              <a:cxnLst/>
              <a:rect l="l" t="t" r="r" b="b"/>
              <a:pathLst>
                <a:path w="257" h="198" extrusionOk="0">
                  <a:moveTo>
                    <a:pt x="161" y="0"/>
                  </a:moveTo>
                  <a:cubicBezTo>
                    <a:pt x="142" y="0"/>
                    <a:pt x="121" y="6"/>
                    <a:pt x="104" y="17"/>
                  </a:cubicBezTo>
                  <a:cubicBezTo>
                    <a:pt x="67" y="34"/>
                    <a:pt x="34" y="50"/>
                    <a:pt x="17" y="88"/>
                  </a:cubicBezTo>
                  <a:cubicBezTo>
                    <a:pt x="1" y="104"/>
                    <a:pt x="1" y="121"/>
                    <a:pt x="1" y="154"/>
                  </a:cubicBezTo>
                  <a:cubicBezTo>
                    <a:pt x="17" y="174"/>
                    <a:pt x="34" y="174"/>
                    <a:pt x="50" y="191"/>
                  </a:cubicBezTo>
                  <a:cubicBezTo>
                    <a:pt x="56" y="196"/>
                    <a:pt x="64" y="198"/>
                    <a:pt x="73" y="198"/>
                  </a:cubicBezTo>
                  <a:cubicBezTo>
                    <a:pt x="93" y="198"/>
                    <a:pt x="120" y="191"/>
                    <a:pt x="153" y="191"/>
                  </a:cubicBezTo>
                  <a:cubicBezTo>
                    <a:pt x="207" y="154"/>
                    <a:pt x="257" y="88"/>
                    <a:pt x="240" y="50"/>
                  </a:cubicBezTo>
                  <a:cubicBezTo>
                    <a:pt x="229" y="19"/>
                    <a:pt x="19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
            <p:cNvSpPr/>
            <p:nvPr/>
          </p:nvSpPr>
          <p:spPr>
            <a:xfrm>
              <a:off x="4719200" y="2315400"/>
              <a:ext cx="6950" cy="5200"/>
            </a:xfrm>
            <a:custGeom>
              <a:avLst/>
              <a:gdLst/>
              <a:ahLst/>
              <a:cxnLst/>
              <a:rect l="l" t="t" r="r" b="b"/>
              <a:pathLst>
                <a:path w="278" h="208" extrusionOk="0">
                  <a:moveTo>
                    <a:pt x="174" y="1"/>
                  </a:moveTo>
                  <a:cubicBezTo>
                    <a:pt x="141" y="17"/>
                    <a:pt x="104" y="17"/>
                    <a:pt x="88" y="38"/>
                  </a:cubicBezTo>
                  <a:cubicBezTo>
                    <a:pt x="55" y="54"/>
                    <a:pt x="38" y="87"/>
                    <a:pt x="22" y="104"/>
                  </a:cubicBezTo>
                  <a:cubicBezTo>
                    <a:pt x="1" y="158"/>
                    <a:pt x="38" y="191"/>
                    <a:pt x="71" y="207"/>
                  </a:cubicBezTo>
                  <a:lnTo>
                    <a:pt x="104" y="207"/>
                  </a:lnTo>
                  <a:cubicBezTo>
                    <a:pt x="125" y="207"/>
                    <a:pt x="141" y="207"/>
                    <a:pt x="158" y="191"/>
                  </a:cubicBezTo>
                  <a:cubicBezTo>
                    <a:pt x="191" y="174"/>
                    <a:pt x="228" y="158"/>
                    <a:pt x="244" y="141"/>
                  </a:cubicBezTo>
                  <a:cubicBezTo>
                    <a:pt x="244" y="120"/>
                    <a:pt x="244" y="120"/>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
            <p:cNvSpPr/>
            <p:nvPr/>
          </p:nvSpPr>
          <p:spPr>
            <a:xfrm>
              <a:off x="4714975" y="2303250"/>
              <a:ext cx="6850" cy="4925"/>
            </a:xfrm>
            <a:custGeom>
              <a:avLst/>
              <a:gdLst/>
              <a:ahLst/>
              <a:cxnLst/>
              <a:rect l="l" t="t" r="r" b="b"/>
              <a:pathLst>
                <a:path w="274" h="197" extrusionOk="0">
                  <a:moveTo>
                    <a:pt x="165" y="0"/>
                  </a:moveTo>
                  <a:cubicBezTo>
                    <a:pt x="149" y="0"/>
                    <a:pt x="134" y="3"/>
                    <a:pt x="120" y="9"/>
                  </a:cubicBezTo>
                  <a:cubicBezTo>
                    <a:pt x="50" y="42"/>
                    <a:pt x="1" y="112"/>
                    <a:pt x="17" y="145"/>
                  </a:cubicBezTo>
                  <a:cubicBezTo>
                    <a:pt x="28" y="177"/>
                    <a:pt x="61" y="197"/>
                    <a:pt x="97" y="197"/>
                  </a:cubicBezTo>
                  <a:cubicBezTo>
                    <a:pt x="116" y="197"/>
                    <a:pt x="136" y="191"/>
                    <a:pt x="153" y="178"/>
                  </a:cubicBezTo>
                  <a:cubicBezTo>
                    <a:pt x="224" y="161"/>
                    <a:pt x="273" y="91"/>
                    <a:pt x="257" y="42"/>
                  </a:cubicBezTo>
                  <a:cubicBezTo>
                    <a:pt x="245" y="18"/>
                    <a:pt x="20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
            <p:cNvSpPr/>
            <p:nvPr/>
          </p:nvSpPr>
          <p:spPr>
            <a:xfrm>
              <a:off x="4698600" y="2306025"/>
              <a:ext cx="6525" cy="5175"/>
            </a:xfrm>
            <a:custGeom>
              <a:avLst/>
              <a:gdLst/>
              <a:ahLst/>
              <a:cxnLst/>
              <a:rect l="l" t="t" r="r" b="b"/>
              <a:pathLst>
                <a:path w="261" h="207" extrusionOk="0">
                  <a:moveTo>
                    <a:pt x="174" y="1"/>
                  </a:moveTo>
                  <a:cubicBezTo>
                    <a:pt x="141" y="1"/>
                    <a:pt x="103" y="17"/>
                    <a:pt x="87" y="34"/>
                  </a:cubicBezTo>
                  <a:cubicBezTo>
                    <a:pt x="54" y="50"/>
                    <a:pt x="37" y="83"/>
                    <a:pt x="21" y="104"/>
                  </a:cubicBezTo>
                  <a:cubicBezTo>
                    <a:pt x="0" y="153"/>
                    <a:pt x="37" y="207"/>
                    <a:pt x="103" y="207"/>
                  </a:cubicBezTo>
                  <a:cubicBezTo>
                    <a:pt x="124" y="207"/>
                    <a:pt x="141" y="186"/>
                    <a:pt x="157" y="186"/>
                  </a:cubicBezTo>
                  <a:cubicBezTo>
                    <a:pt x="174" y="186"/>
                    <a:pt x="174" y="170"/>
                    <a:pt x="190" y="170"/>
                  </a:cubicBezTo>
                  <a:cubicBezTo>
                    <a:pt x="227" y="153"/>
                    <a:pt x="244" y="120"/>
                    <a:pt x="244" y="104"/>
                  </a:cubicBezTo>
                  <a:cubicBezTo>
                    <a:pt x="260" y="50"/>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
            <p:cNvSpPr/>
            <p:nvPr/>
          </p:nvSpPr>
          <p:spPr>
            <a:xfrm>
              <a:off x="4695600" y="2340575"/>
              <a:ext cx="6525" cy="4950"/>
            </a:xfrm>
            <a:custGeom>
              <a:avLst/>
              <a:gdLst/>
              <a:ahLst/>
              <a:cxnLst/>
              <a:rect l="l" t="t" r="r" b="b"/>
              <a:pathLst>
                <a:path w="261" h="198" extrusionOk="0">
                  <a:moveTo>
                    <a:pt x="170" y="1"/>
                  </a:moveTo>
                  <a:cubicBezTo>
                    <a:pt x="161" y="1"/>
                    <a:pt x="152" y="3"/>
                    <a:pt x="141" y="8"/>
                  </a:cubicBezTo>
                  <a:cubicBezTo>
                    <a:pt x="104" y="8"/>
                    <a:pt x="71" y="25"/>
                    <a:pt x="54" y="62"/>
                  </a:cubicBezTo>
                  <a:cubicBezTo>
                    <a:pt x="1" y="95"/>
                    <a:pt x="1" y="165"/>
                    <a:pt x="38" y="181"/>
                  </a:cubicBezTo>
                  <a:cubicBezTo>
                    <a:pt x="71" y="198"/>
                    <a:pt x="87" y="198"/>
                    <a:pt x="120" y="198"/>
                  </a:cubicBezTo>
                  <a:cubicBezTo>
                    <a:pt x="141" y="198"/>
                    <a:pt x="141" y="198"/>
                    <a:pt x="157" y="181"/>
                  </a:cubicBezTo>
                  <a:cubicBezTo>
                    <a:pt x="174" y="181"/>
                    <a:pt x="190" y="165"/>
                    <a:pt x="207" y="144"/>
                  </a:cubicBezTo>
                  <a:cubicBezTo>
                    <a:pt x="244" y="128"/>
                    <a:pt x="244" y="95"/>
                    <a:pt x="244" y="78"/>
                  </a:cubicBezTo>
                  <a:cubicBezTo>
                    <a:pt x="261" y="41"/>
                    <a:pt x="244" y="25"/>
                    <a:pt x="223" y="8"/>
                  </a:cubicBezTo>
                  <a:cubicBezTo>
                    <a:pt x="201" y="8"/>
                    <a:pt x="18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
            <p:cNvSpPr/>
            <p:nvPr/>
          </p:nvSpPr>
          <p:spPr>
            <a:xfrm>
              <a:off x="4721800" y="2271200"/>
              <a:ext cx="6500" cy="5175"/>
            </a:xfrm>
            <a:custGeom>
              <a:avLst/>
              <a:gdLst/>
              <a:ahLst/>
              <a:cxnLst/>
              <a:rect l="l" t="t" r="r" b="b"/>
              <a:pathLst>
                <a:path w="260" h="207" extrusionOk="0">
                  <a:moveTo>
                    <a:pt x="157" y="0"/>
                  </a:moveTo>
                  <a:cubicBezTo>
                    <a:pt x="140" y="0"/>
                    <a:pt x="103" y="17"/>
                    <a:pt x="70" y="33"/>
                  </a:cubicBezTo>
                  <a:cubicBezTo>
                    <a:pt x="37" y="54"/>
                    <a:pt x="21" y="87"/>
                    <a:pt x="21" y="103"/>
                  </a:cubicBezTo>
                  <a:cubicBezTo>
                    <a:pt x="0" y="136"/>
                    <a:pt x="0" y="157"/>
                    <a:pt x="21" y="173"/>
                  </a:cubicBezTo>
                  <a:cubicBezTo>
                    <a:pt x="37" y="190"/>
                    <a:pt x="54" y="206"/>
                    <a:pt x="87" y="206"/>
                  </a:cubicBezTo>
                  <a:cubicBezTo>
                    <a:pt x="103" y="206"/>
                    <a:pt x="140" y="206"/>
                    <a:pt x="157" y="190"/>
                  </a:cubicBezTo>
                  <a:cubicBezTo>
                    <a:pt x="157" y="190"/>
                    <a:pt x="173" y="190"/>
                    <a:pt x="173" y="173"/>
                  </a:cubicBezTo>
                  <a:cubicBezTo>
                    <a:pt x="206" y="157"/>
                    <a:pt x="227" y="136"/>
                    <a:pt x="243"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
            <p:cNvSpPr/>
            <p:nvPr/>
          </p:nvSpPr>
          <p:spPr>
            <a:xfrm>
              <a:off x="4723950" y="2283500"/>
              <a:ext cx="6525" cy="4925"/>
            </a:xfrm>
            <a:custGeom>
              <a:avLst/>
              <a:gdLst/>
              <a:ahLst/>
              <a:cxnLst/>
              <a:rect l="l" t="t" r="r" b="b"/>
              <a:pathLst>
                <a:path w="261" h="197" extrusionOk="0">
                  <a:moveTo>
                    <a:pt x="183" y="1"/>
                  </a:moveTo>
                  <a:cubicBezTo>
                    <a:pt x="140" y="1"/>
                    <a:pt x="91" y="19"/>
                    <a:pt x="54" y="57"/>
                  </a:cubicBezTo>
                  <a:cubicBezTo>
                    <a:pt x="1" y="94"/>
                    <a:pt x="1" y="160"/>
                    <a:pt x="38" y="180"/>
                  </a:cubicBezTo>
                  <a:cubicBezTo>
                    <a:pt x="71" y="197"/>
                    <a:pt x="87" y="197"/>
                    <a:pt x="120" y="197"/>
                  </a:cubicBezTo>
                  <a:cubicBezTo>
                    <a:pt x="141" y="197"/>
                    <a:pt x="157" y="197"/>
                    <a:pt x="157" y="180"/>
                  </a:cubicBezTo>
                  <a:cubicBezTo>
                    <a:pt x="174" y="180"/>
                    <a:pt x="190" y="160"/>
                    <a:pt x="207" y="143"/>
                  </a:cubicBezTo>
                  <a:cubicBezTo>
                    <a:pt x="260" y="110"/>
                    <a:pt x="260" y="40"/>
                    <a:pt x="223" y="7"/>
                  </a:cubicBezTo>
                  <a:cubicBezTo>
                    <a:pt x="211" y="3"/>
                    <a:pt x="19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
            <p:cNvSpPr/>
            <p:nvPr/>
          </p:nvSpPr>
          <p:spPr>
            <a:xfrm>
              <a:off x="4721800" y="2327875"/>
              <a:ext cx="6500" cy="4775"/>
            </a:xfrm>
            <a:custGeom>
              <a:avLst/>
              <a:gdLst/>
              <a:ahLst/>
              <a:cxnLst/>
              <a:rect l="l" t="t" r="r" b="b"/>
              <a:pathLst>
                <a:path w="260" h="191" extrusionOk="0">
                  <a:moveTo>
                    <a:pt x="173" y="1"/>
                  </a:moveTo>
                  <a:cubicBezTo>
                    <a:pt x="140" y="1"/>
                    <a:pt x="103" y="17"/>
                    <a:pt x="70" y="34"/>
                  </a:cubicBezTo>
                  <a:cubicBezTo>
                    <a:pt x="54" y="54"/>
                    <a:pt x="37" y="71"/>
                    <a:pt x="21" y="104"/>
                  </a:cubicBezTo>
                  <a:cubicBezTo>
                    <a:pt x="0" y="120"/>
                    <a:pt x="21" y="157"/>
                    <a:pt x="21" y="174"/>
                  </a:cubicBezTo>
                  <a:cubicBezTo>
                    <a:pt x="37" y="190"/>
                    <a:pt x="70" y="190"/>
                    <a:pt x="103" y="190"/>
                  </a:cubicBezTo>
                  <a:lnTo>
                    <a:pt x="157" y="190"/>
                  </a:lnTo>
                  <a:cubicBezTo>
                    <a:pt x="173" y="174"/>
                    <a:pt x="173" y="174"/>
                    <a:pt x="190" y="174"/>
                  </a:cubicBezTo>
                  <a:cubicBezTo>
                    <a:pt x="206" y="157"/>
                    <a:pt x="243" y="120"/>
                    <a:pt x="243" y="104"/>
                  </a:cubicBezTo>
                  <a:cubicBezTo>
                    <a:pt x="260" y="3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
            <p:cNvSpPr/>
            <p:nvPr/>
          </p:nvSpPr>
          <p:spPr>
            <a:xfrm>
              <a:off x="4685300" y="2362200"/>
              <a:ext cx="6100" cy="5075"/>
            </a:xfrm>
            <a:custGeom>
              <a:avLst/>
              <a:gdLst/>
              <a:ahLst/>
              <a:cxnLst/>
              <a:rect l="l" t="t" r="r" b="b"/>
              <a:pathLst>
                <a:path w="244" h="203" extrusionOk="0">
                  <a:moveTo>
                    <a:pt x="120" y="1"/>
                  </a:moveTo>
                  <a:cubicBezTo>
                    <a:pt x="87" y="21"/>
                    <a:pt x="54" y="38"/>
                    <a:pt x="38" y="54"/>
                  </a:cubicBezTo>
                  <a:cubicBezTo>
                    <a:pt x="17" y="71"/>
                    <a:pt x="1" y="104"/>
                    <a:pt x="1" y="124"/>
                  </a:cubicBezTo>
                  <a:cubicBezTo>
                    <a:pt x="1" y="157"/>
                    <a:pt x="1" y="174"/>
                    <a:pt x="17" y="190"/>
                  </a:cubicBezTo>
                  <a:cubicBezTo>
                    <a:pt x="36" y="199"/>
                    <a:pt x="49" y="203"/>
                    <a:pt x="62" y="203"/>
                  </a:cubicBezTo>
                  <a:cubicBezTo>
                    <a:pt x="75" y="203"/>
                    <a:pt x="87" y="199"/>
                    <a:pt x="104" y="190"/>
                  </a:cubicBezTo>
                  <a:lnTo>
                    <a:pt x="141" y="190"/>
                  </a:lnTo>
                  <a:cubicBezTo>
                    <a:pt x="157" y="174"/>
                    <a:pt x="174" y="174"/>
                    <a:pt x="190" y="157"/>
                  </a:cubicBezTo>
                  <a:cubicBezTo>
                    <a:pt x="244" y="104"/>
                    <a:pt x="244" y="38"/>
                    <a:pt x="207" y="21"/>
                  </a:cubicBezTo>
                  <a:cubicBezTo>
                    <a:pt x="174" y="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
            <p:cNvSpPr/>
            <p:nvPr/>
          </p:nvSpPr>
          <p:spPr>
            <a:xfrm>
              <a:off x="4681075" y="2386575"/>
              <a:ext cx="6000" cy="4825"/>
            </a:xfrm>
            <a:custGeom>
              <a:avLst/>
              <a:gdLst/>
              <a:ahLst/>
              <a:cxnLst/>
              <a:rect l="l" t="t" r="r" b="b"/>
              <a:pathLst>
                <a:path w="240" h="193" extrusionOk="0">
                  <a:moveTo>
                    <a:pt x="138" y="0"/>
                  </a:moveTo>
                  <a:cubicBezTo>
                    <a:pt x="120" y="0"/>
                    <a:pt x="102" y="3"/>
                    <a:pt x="83" y="7"/>
                  </a:cubicBezTo>
                  <a:cubicBezTo>
                    <a:pt x="50" y="23"/>
                    <a:pt x="17" y="56"/>
                    <a:pt x="0" y="77"/>
                  </a:cubicBezTo>
                  <a:lnTo>
                    <a:pt x="0" y="143"/>
                  </a:lnTo>
                  <a:cubicBezTo>
                    <a:pt x="0" y="159"/>
                    <a:pt x="17" y="180"/>
                    <a:pt x="33" y="180"/>
                  </a:cubicBezTo>
                  <a:cubicBezTo>
                    <a:pt x="50" y="188"/>
                    <a:pt x="67" y="192"/>
                    <a:pt x="85" y="192"/>
                  </a:cubicBezTo>
                  <a:cubicBezTo>
                    <a:pt x="103" y="192"/>
                    <a:pt x="120" y="188"/>
                    <a:pt x="137" y="180"/>
                  </a:cubicBezTo>
                  <a:cubicBezTo>
                    <a:pt x="207" y="143"/>
                    <a:pt x="240" y="94"/>
                    <a:pt x="223" y="40"/>
                  </a:cubicBezTo>
                  <a:cubicBezTo>
                    <a:pt x="223" y="16"/>
                    <a:pt x="186"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
            <p:cNvSpPr/>
            <p:nvPr/>
          </p:nvSpPr>
          <p:spPr>
            <a:xfrm>
              <a:off x="4693025" y="2388425"/>
              <a:ext cx="6525" cy="4800"/>
            </a:xfrm>
            <a:custGeom>
              <a:avLst/>
              <a:gdLst/>
              <a:ahLst/>
              <a:cxnLst/>
              <a:rect l="l" t="t" r="r" b="b"/>
              <a:pathLst>
                <a:path w="261" h="192" extrusionOk="0">
                  <a:moveTo>
                    <a:pt x="175" y="1"/>
                  </a:moveTo>
                  <a:cubicBezTo>
                    <a:pt x="153" y="1"/>
                    <a:pt x="129" y="6"/>
                    <a:pt x="104" y="20"/>
                  </a:cubicBezTo>
                  <a:cubicBezTo>
                    <a:pt x="38" y="36"/>
                    <a:pt x="1" y="106"/>
                    <a:pt x="17" y="139"/>
                  </a:cubicBezTo>
                  <a:cubicBezTo>
                    <a:pt x="31" y="171"/>
                    <a:pt x="56" y="191"/>
                    <a:pt x="91" y="191"/>
                  </a:cubicBezTo>
                  <a:cubicBezTo>
                    <a:pt x="111" y="191"/>
                    <a:pt x="133" y="185"/>
                    <a:pt x="157" y="172"/>
                  </a:cubicBezTo>
                  <a:cubicBezTo>
                    <a:pt x="223" y="156"/>
                    <a:pt x="260" y="85"/>
                    <a:pt x="244" y="53"/>
                  </a:cubicBezTo>
                  <a:cubicBezTo>
                    <a:pt x="244" y="20"/>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
            <p:cNvSpPr/>
            <p:nvPr/>
          </p:nvSpPr>
          <p:spPr>
            <a:xfrm>
              <a:off x="4729525" y="2292625"/>
              <a:ext cx="6500" cy="5175"/>
            </a:xfrm>
            <a:custGeom>
              <a:avLst/>
              <a:gdLst/>
              <a:ahLst/>
              <a:cxnLst/>
              <a:rect l="l" t="t" r="r" b="b"/>
              <a:pathLst>
                <a:path w="260" h="207" extrusionOk="0">
                  <a:moveTo>
                    <a:pt x="173" y="1"/>
                  </a:moveTo>
                  <a:cubicBezTo>
                    <a:pt x="140" y="1"/>
                    <a:pt x="103" y="21"/>
                    <a:pt x="87" y="38"/>
                  </a:cubicBezTo>
                  <a:cubicBezTo>
                    <a:pt x="54" y="54"/>
                    <a:pt x="37" y="87"/>
                    <a:pt x="21" y="104"/>
                  </a:cubicBezTo>
                  <a:cubicBezTo>
                    <a:pt x="0" y="157"/>
                    <a:pt x="37" y="207"/>
                    <a:pt x="103" y="207"/>
                  </a:cubicBezTo>
                  <a:cubicBezTo>
                    <a:pt x="124" y="207"/>
                    <a:pt x="140" y="207"/>
                    <a:pt x="157" y="190"/>
                  </a:cubicBezTo>
                  <a:cubicBezTo>
                    <a:pt x="173" y="190"/>
                    <a:pt x="173" y="174"/>
                    <a:pt x="190" y="174"/>
                  </a:cubicBezTo>
                  <a:cubicBezTo>
                    <a:pt x="206" y="157"/>
                    <a:pt x="243" y="141"/>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
            <p:cNvSpPr/>
            <p:nvPr/>
          </p:nvSpPr>
          <p:spPr>
            <a:xfrm>
              <a:off x="4675400" y="2375100"/>
              <a:ext cx="6100" cy="5175"/>
            </a:xfrm>
            <a:custGeom>
              <a:avLst/>
              <a:gdLst/>
              <a:ahLst/>
              <a:cxnLst/>
              <a:rect l="l" t="t" r="r" b="b"/>
              <a:pathLst>
                <a:path w="244" h="207" extrusionOk="0">
                  <a:moveTo>
                    <a:pt x="157" y="0"/>
                  </a:moveTo>
                  <a:cubicBezTo>
                    <a:pt x="141" y="0"/>
                    <a:pt x="104" y="21"/>
                    <a:pt x="87" y="37"/>
                  </a:cubicBezTo>
                  <a:cubicBezTo>
                    <a:pt x="54" y="54"/>
                    <a:pt x="21" y="70"/>
                    <a:pt x="21" y="103"/>
                  </a:cubicBezTo>
                  <a:cubicBezTo>
                    <a:pt x="1" y="157"/>
                    <a:pt x="38" y="206"/>
                    <a:pt x="87" y="206"/>
                  </a:cubicBezTo>
                  <a:cubicBezTo>
                    <a:pt x="104" y="206"/>
                    <a:pt x="124" y="206"/>
                    <a:pt x="141" y="190"/>
                  </a:cubicBezTo>
                  <a:lnTo>
                    <a:pt x="157" y="190"/>
                  </a:lnTo>
                  <a:lnTo>
                    <a:pt x="174" y="173"/>
                  </a:lnTo>
                  <a:cubicBezTo>
                    <a:pt x="207" y="157"/>
                    <a:pt x="227" y="140"/>
                    <a:pt x="244" y="103"/>
                  </a:cubicBezTo>
                  <a:cubicBezTo>
                    <a:pt x="244" y="87"/>
                    <a:pt x="244" y="54"/>
                    <a:pt x="227" y="37"/>
                  </a:cubicBezTo>
                  <a:cubicBezTo>
                    <a:pt x="227"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
            <p:cNvSpPr/>
            <p:nvPr/>
          </p:nvSpPr>
          <p:spPr>
            <a:xfrm>
              <a:off x="4667675" y="2442850"/>
              <a:ext cx="6100" cy="4925"/>
            </a:xfrm>
            <a:custGeom>
              <a:avLst/>
              <a:gdLst/>
              <a:ahLst/>
              <a:cxnLst/>
              <a:rect l="l" t="t" r="r" b="b"/>
              <a:pathLst>
                <a:path w="244" h="197" extrusionOk="0">
                  <a:moveTo>
                    <a:pt x="163" y="1"/>
                  </a:moveTo>
                  <a:cubicBezTo>
                    <a:pt x="121" y="1"/>
                    <a:pt x="74" y="16"/>
                    <a:pt x="38" y="40"/>
                  </a:cubicBezTo>
                  <a:cubicBezTo>
                    <a:pt x="21" y="73"/>
                    <a:pt x="0" y="94"/>
                    <a:pt x="0" y="127"/>
                  </a:cubicBezTo>
                  <a:cubicBezTo>
                    <a:pt x="0" y="143"/>
                    <a:pt x="0" y="160"/>
                    <a:pt x="38" y="176"/>
                  </a:cubicBezTo>
                  <a:cubicBezTo>
                    <a:pt x="54" y="197"/>
                    <a:pt x="87" y="197"/>
                    <a:pt x="104" y="197"/>
                  </a:cubicBezTo>
                  <a:cubicBezTo>
                    <a:pt x="124" y="197"/>
                    <a:pt x="141" y="176"/>
                    <a:pt x="141" y="176"/>
                  </a:cubicBezTo>
                  <a:cubicBezTo>
                    <a:pt x="157" y="176"/>
                    <a:pt x="174" y="160"/>
                    <a:pt x="190" y="143"/>
                  </a:cubicBezTo>
                  <a:cubicBezTo>
                    <a:pt x="244" y="94"/>
                    <a:pt x="244" y="40"/>
                    <a:pt x="207" y="7"/>
                  </a:cubicBezTo>
                  <a:cubicBezTo>
                    <a:pt x="193" y="3"/>
                    <a:pt x="179"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
            <p:cNvSpPr/>
            <p:nvPr/>
          </p:nvSpPr>
          <p:spPr>
            <a:xfrm>
              <a:off x="4690875" y="2373850"/>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53"/>
                    <a:pt x="37" y="207"/>
                    <a:pt x="87" y="207"/>
                  </a:cubicBezTo>
                  <a:cubicBezTo>
                    <a:pt x="103" y="207"/>
                    <a:pt x="140" y="207"/>
                    <a:pt x="157" y="190"/>
                  </a:cubicBezTo>
                  <a:cubicBezTo>
                    <a:pt x="157" y="190"/>
                    <a:pt x="173" y="190"/>
                    <a:pt x="190" y="174"/>
                  </a:cubicBezTo>
                  <a:cubicBezTo>
                    <a:pt x="206" y="153"/>
                    <a:pt x="227" y="137"/>
                    <a:pt x="243" y="104"/>
                  </a:cubicBez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
            <p:cNvSpPr/>
            <p:nvPr/>
          </p:nvSpPr>
          <p:spPr>
            <a:xfrm>
              <a:off x="4715800" y="2409925"/>
              <a:ext cx="6525" cy="5075"/>
            </a:xfrm>
            <a:custGeom>
              <a:avLst/>
              <a:gdLst/>
              <a:ahLst/>
              <a:cxnLst/>
              <a:rect l="l" t="t" r="r" b="b"/>
              <a:pathLst>
                <a:path w="261" h="203" extrusionOk="0">
                  <a:moveTo>
                    <a:pt x="137" y="1"/>
                  </a:moveTo>
                  <a:cubicBezTo>
                    <a:pt x="120" y="17"/>
                    <a:pt x="87" y="34"/>
                    <a:pt x="54" y="50"/>
                  </a:cubicBezTo>
                  <a:cubicBezTo>
                    <a:pt x="17" y="104"/>
                    <a:pt x="1" y="153"/>
                    <a:pt x="54" y="190"/>
                  </a:cubicBezTo>
                  <a:cubicBezTo>
                    <a:pt x="63" y="198"/>
                    <a:pt x="75" y="203"/>
                    <a:pt x="90" y="203"/>
                  </a:cubicBezTo>
                  <a:cubicBezTo>
                    <a:pt x="104" y="203"/>
                    <a:pt x="120" y="198"/>
                    <a:pt x="137" y="190"/>
                  </a:cubicBezTo>
                  <a:lnTo>
                    <a:pt x="158" y="190"/>
                  </a:lnTo>
                  <a:cubicBezTo>
                    <a:pt x="191" y="174"/>
                    <a:pt x="207" y="174"/>
                    <a:pt x="224" y="153"/>
                  </a:cubicBezTo>
                  <a:cubicBezTo>
                    <a:pt x="240" y="120"/>
                    <a:pt x="261" y="104"/>
                    <a:pt x="261" y="71"/>
                  </a:cubicBezTo>
                  <a:cubicBezTo>
                    <a:pt x="261" y="50"/>
                    <a:pt x="240" y="34"/>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
            <p:cNvSpPr/>
            <p:nvPr/>
          </p:nvSpPr>
          <p:spPr>
            <a:xfrm>
              <a:off x="4720150" y="2431600"/>
              <a:ext cx="6400" cy="4950"/>
            </a:xfrm>
            <a:custGeom>
              <a:avLst/>
              <a:gdLst/>
              <a:ahLst/>
              <a:cxnLst/>
              <a:rect l="l" t="t" r="r" b="b"/>
              <a:pathLst>
                <a:path w="256" h="198" extrusionOk="0">
                  <a:moveTo>
                    <a:pt x="196" y="1"/>
                  </a:moveTo>
                  <a:cubicBezTo>
                    <a:pt x="189" y="1"/>
                    <a:pt x="180" y="3"/>
                    <a:pt x="169" y="8"/>
                  </a:cubicBezTo>
                  <a:cubicBezTo>
                    <a:pt x="103" y="8"/>
                    <a:pt x="33" y="45"/>
                    <a:pt x="17" y="94"/>
                  </a:cubicBezTo>
                  <a:cubicBezTo>
                    <a:pt x="0" y="148"/>
                    <a:pt x="33" y="197"/>
                    <a:pt x="103" y="197"/>
                  </a:cubicBezTo>
                  <a:cubicBezTo>
                    <a:pt x="120" y="197"/>
                    <a:pt x="136" y="197"/>
                    <a:pt x="153" y="181"/>
                  </a:cubicBezTo>
                  <a:cubicBezTo>
                    <a:pt x="169" y="181"/>
                    <a:pt x="169" y="181"/>
                    <a:pt x="190" y="164"/>
                  </a:cubicBezTo>
                  <a:cubicBezTo>
                    <a:pt x="223" y="148"/>
                    <a:pt x="239" y="131"/>
                    <a:pt x="239" y="94"/>
                  </a:cubicBezTo>
                  <a:cubicBezTo>
                    <a:pt x="256" y="78"/>
                    <a:pt x="256" y="45"/>
                    <a:pt x="239" y="28"/>
                  </a:cubicBezTo>
                  <a:cubicBezTo>
                    <a:pt x="227" y="14"/>
                    <a:pt x="216"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
            <p:cNvSpPr/>
            <p:nvPr/>
          </p:nvSpPr>
          <p:spPr>
            <a:xfrm>
              <a:off x="4768175" y="2375700"/>
              <a:ext cx="6525" cy="5075"/>
            </a:xfrm>
            <a:custGeom>
              <a:avLst/>
              <a:gdLst/>
              <a:ahLst/>
              <a:cxnLst/>
              <a:rect l="l" t="t" r="r" b="b"/>
              <a:pathLst>
                <a:path w="261" h="203" extrusionOk="0">
                  <a:moveTo>
                    <a:pt x="161" y="1"/>
                  </a:moveTo>
                  <a:cubicBezTo>
                    <a:pt x="139" y="1"/>
                    <a:pt x="114" y="5"/>
                    <a:pt x="87" y="13"/>
                  </a:cubicBezTo>
                  <a:cubicBezTo>
                    <a:pt x="54" y="30"/>
                    <a:pt x="21" y="63"/>
                    <a:pt x="0" y="100"/>
                  </a:cubicBezTo>
                  <a:lnTo>
                    <a:pt x="0" y="149"/>
                  </a:lnTo>
                  <a:cubicBezTo>
                    <a:pt x="13" y="183"/>
                    <a:pt x="45" y="202"/>
                    <a:pt x="79" y="202"/>
                  </a:cubicBezTo>
                  <a:cubicBezTo>
                    <a:pt x="100" y="202"/>
                    <a:pt x="121" y="196"/>
                    <a:pt x="141" y="182"/>
                  </a:cubicBezTo>
                  <a:cubicBezTo>
                    <a:pt x="206" y="149"/>
                    <a:pt x="260" y="100"/>
                    <a:pt x="244" y="46"/>
                  </a:cubicBezTo>
                  <a:cubicBezTo>
                    <a:pt x="227" y="30"/>
                    <a:pt x="227" y="30"/>
                    <a:pt x="206" y="13"/>
                  </a:cubicBezTo>
                  <a:cubicBezTo>
                    <a:pt x="198" y="5"/>
                    <a:pt x="18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
            <p:cNvSpPr/>
            <p:nvPr/>
          </p:nvSpPr>
          <p:spPr>
            <a:xfrm>
              <a:off x="4769500" y="2385400"/>
              <a:ext cx="6425" cy="5225"/>
            </a:xfrm>
            <a:custGeom>
              <a:avLst/>
              <a:gdLst/>
              <a:ahLst/>
              <a:cxnLst/>
              <a:rect l="l" t="t" r="r" b="b"/>
              <a:pathLst>
                <a:path w="257" h="209" extrusionOk="0">
                  <a:moveTo>
                    <a:pt x="153" y="0"/>
                  </a:moveTo>
                  <a:cubicBezTo>
                    <a:pt x="137" y="0"/>
                    <a:pt x="120" y="21"/>
                    <a:pt x="104" y="21"/>
                  </a:cubicBezTo>
                  <a:cubicBezTo>
                    <a:pt x="34" y="54"/>
                    <a:pt x="1" y="103"/>
                    <a:pt x="17" y="157"/>
                  </a:cubicBezTo>
                  <a:cubicBezTo>
                    <a:pt x="17" y="189"/>
                    <a:pt x="47" y="209"/>
                    <a:pt x="85" y="209"/>
                  </a:cubicBezTo>
                  <a:cubicBezTo>
                    <a:pt x="106" y="209"/>
                    <a:pt x="130" y="203"/>
                    <a:pt x="153" y="190"/>
                  </a:cubicBezTo>
                  <a:cubicBezTo>
                    <a:pt x="174" y="190"/>
                    <a:pt x="191" y="174"/>
                    <a:pt x="207" y="157"/>
                  </a:cubicBezTo>
                  <a:cubicBezTo>
                    <a:pt x="240" y="124"/>
                    <a:pt x="257" y="87"/>
                    <a:pt x="240" y="54"/>
                  </a:cubicBezTo>
                  <a:cubicBezTo>
                    <a:pt x="240" y="21"/>
                    <a:pt x="207"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
            <p:cNvSpPr/>
            <p:nvPr/>
          </p:nvSpPr>
          <p:spPr>
            <a:xfrm>
              <a:off x="4774250" y="2443850"/>
              <a:ext cx="6425" cy="5175"/>
            </a:xfrm>
            <a:custGeom>
              <a:avLst/>
              <a:gdLst/>
              <a:ahLst/>
              <a:cxnLst/>
              <a:rect l="l" t="t" r="r" b="b"/>
              <a:pathLst>
                <a:path w="257" h="207" extrusionOk="0">
                  <a:moveTo>
                    <a:pt x="153" y="0"/>
                  </a:moveTo>
                  <a:cubicBezTo>
                    <a:pt x="120" y="0"/>
                    <a:pt x="87" y="17"/>
                    <a:pt x="67" y="33"/>
                  </a:cubicBezTo>
                  <a:cubicBezTo>
                    <a:pt x="34" y="54"/>
                    <a:pt x="17" y="70"/>
                    <a:pt x="1" y="103"/>
                  </a:cubicBezTo>
                  <a:cubicBezTo>
                    <a:pt x="1" y="120"/>
                    <a:pt x="1" y="157"/>
                    <a:pt x="17" y="173"/>
                  </a:cubicBezTo>
                  <a:cubicBezTo>
                    <a:pt x="34" y="190"/>
                    <a:pt x="50" y="206"/>
                    <a:pt x="87" y="206"/>
                  </a:cubicBezTo>
                  <a:cubicBezTo>
                    <a:pt x="104" y="206"/>
                    <a:pt x="120" y="190"/>
                    <a:pt x="137" y="190"/>
                  </a:cubicBezTo>
                  <a:cubicBezTo>
                    <a:pt x="153" y="173"/>
                    <a:pt x="153" y="173"/>
                    <a:pt x="170" y="173"/>
                  </a:cubicBezTo>
                  <a:cubicBezTo>
                    <a:pt x="207" y="157"/>
                    <a:pt x="223" y="120"/>
                    <a:pt x="223" y="103"/>
                  </a:cubicBezTo>
                  <a:cubicBezTo>
                    <a:pt x="256" y="54"/>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
            <p:cNvSpPr/>
            <p:nvPr/>
          </p:nvSpPr>
          <p:spPr>
            <a:xfrm>
              <a:off x="4778075" y="2409100"/>
              <a:ext cx="6500" cy="5175"/>
            </a:xfrm>
            <a:custGeom>
              <a:avLst/>
              <a:gdLst/>
              <a:ahLst/>
              <a:cxnLst/>
              <a:rect l="l" t="t" r="r" b="b"/>
              <a:pathLst>
                <a:path w="260" h="207" extrusionOk="0">
                  <a:moveTo>
                    <a:pt x="173" y="1"/>
                  </a:moveTo>
                  <a:cubicBezTo>
                    <a:pt x="157" y="1"/>
                    <a:pt x="120" y="17"/>
                    <a:pt x="103" y="34"/>
                  </a:cubicBezTo>
                  <a:cubicBezTo>
                    <a:pt x="70" y="50"/>
                    <a:pt x="37" y="67"/>
                    <a:pt x="17" y="104"/>
                  </a:cubicBezTo>
                  <a:cubicBezTo>
                    <a:pt x="0" y="153"/>
                    <a:pt x="37" y="207"/>
                    <a:pt x="103" y="207"/>
                  </a:cubicBezTo>
                  <a:cubicBezTo>
                    <a:pt x="120" y="207"/>
                    <a:pt x="140" y="207"/>
                    <a:pt x="140" y="186"/>
                  </a:cubicBezTo>
                  <a:lnTo>
                    <a:pt x="173" y="186"/>
                  </a:lnTo>
                  <a:lnTo>
                    <a:pt x="190" y="170"/>
                  </a:ln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
            <p:cNvSpPr/>
            <p:nvPr/>
          </p:nvSpPr>
          <p:spPr>
            <a:xfrm>
              <a:off x="4783225" y="2433125"/>
              <a:ext cx="6525" cy="4925"/>
            </a:xfrm>
            <a:custGeom>
              <a:avLst/>
              <a:gdLst/>
              <a:ahLst/>
              <a:cxnLst/>
              <a:rect l="l" t="t" r="r" b="b"/>
              <a:pathLst>
                <a:path w="261" h="197" extrusionOk="0">
                  <a:moveTo>
                    <a:pt x="173" y="0"/>
                  </a:moveTo>
                  <a:cubicBezTo>
                    <a:pt x="157" y="0"/>
                    <a:pt x="120" y="0"/>
                    <a:pt x="103" y="17"/>
                  </a:cubicBezTo>
                  <a:cubicBezTo>
                    <a:pt x="54" y="33"/>
                    <a:pt x="0" y="103"/>
                    <a:pt x="17" y="153"/>
                  </a:cubicBezTo>
                  <a:cubicBezTo>
                    <a:pt x="32" y="180"/>
                    <a:pt x="72" y="196"/>
                    <a:pt x="113" y="196"/>
                  </a:cubicBezTo>
                  <a:cubicBezTo>
                    <a:pt x="128" y="196"/>
                    <a:pt x="143" y="194"/>
                    <a:pt x="157" y="190"/>
                  </a:cubicBezTo>
                  <a:cubicBezTo>
                    <a:pt x="173" y="173"/>
                    <a:pt x="190" y="173"/>
                    <a:pt x="206" y="153"/>
                  </a:cubicBezTo>
                  <a:cubicBezTo>
                    <a:pt x="244" y="120"/>
                    <a:pt x="260" y="87"/>
                    <a:pt x="260" y="50"/>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
            <p:cNvSpPr/>
            <p:nvPr/>
          </p:nvSpPr>
          <p:spPr>
            <a:xfrm>
              <a:off x="4787950" y="2396225"/>
              <a:ext cx="6525" cy="5050"/>
            </a:xfrm>
            <a:custGeom>
              <a:avLst/>
              <a:gdLst/>
              <a:ahLst/>
              <a:cxnLst/>
              <a:rect l="l" t="t" r="r" b="b"/>
              <a:pathLst>
                <a:path w="261" h="202" extrusionOk="0">
                  <a:moveTo>
                    <a:pt x="137" y="0"/>
                  </a:moveTo>
                  <a:cubicBezTo>
                    <a:pt x="104" y="17"/>
                    <a:pt x="71" y="33"/>
                    <a:pt x="55" y="50"/>
                  </a:cubicBezTo>
                  <a:cubicBezTo>
                    <a:pt x="17" y="66"/>
                    <a:pt x="17" y="103"/>
                    <a:pt x="1" y="120"/>
                  </a:cubicBezTo>
                  <a:cubicBezTo>
                    <a:pt x="1" y="153"/>
                    <a:pt x="17" y="169"/>
                    <a:pt x="34" y="186"/>
                  </a:cubicBezTo>
                  <a:cubicBezTo>
                    <a:pt x="44" y="196"/>
                    <a:pt x="58" y="201"/>
                    <a:pt x="73" y="201"/>
                  </a:cubicBezTo>
                  <a:cubicBezTo>
                    <a:pt x="88" y="201"/>
                    <a:pt x="104" y="196"/>
                    <a:pt x="120" y="186"/>
                  </a:cubicBezTo>
                  <a:lnTo>
                    <a:pt x="158" y="186"/>
                  </a:lnTo>
                  <a:cubicBezTo>
                    <a:pt x="174" y="169"/>
                    <a:pt x="191" y="153"/>
                    <a:pt x="207" y="153"/>
                  </a:cubicBezTo>
                  <a:cubicBezTo>
                    <a:pt x="261" y="103"/>
                    <a:pt x="261" y="33"/>
                    <a:pt x="224" y="17"/>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
            <p:cNvSpPr/>
            <p:nvPr/>
          </p:nvSpPr>
          <p:spPr>
            <a:xfrm>
              <a:off x="4783625" y="2420225"/>
              <a:ext cx="6525" cy="5075"/>
            </a:xfrm>
            <a:custGeom>
              <a:avLst/>
              <a:gdLst/>
              <a:ahLst/>
              <a:cxnLst/>
              <a:rect l="l" t="t" r="r" b="b"/>
              <a:pathLst>
                <a:path w="261" h="203" extrusionOk="0">
                  <a:moveTo>
                    <a:pt x="171" y="0"/>
                  </a:moveTo>
                  <a:cubicBezTo>
                    <a:pt x="151" y="0"/>
                    <a:pt x="129" y="6"/>
                    <a:pt x="104" y="17"/>
                  </a:cubicBezTo>
                  <a:cubicBezTo>
                    <a:pt x="71" y="34"/>
                    <a:pt x="38" y="71"/>
                    <a:pt x="21" y="87"/>
                  </a:cubicBezTo>
                  <a:cubicBezTo>
                    <a:pt x="21" y="104"/>
                    <a:pt x="1" y="137"/>
                    <a:pt x="21" y="153"/>
                  </a:cubicBezTo>
                  <a:cubicBezTo>
                    <a:pt x="21" y="174"/>
                    <a:pt x="38" y="191"/>
                    <a:pt x="54" y="191"/>
                  </a:cubicBezTo>
                  <a:cubicBezTo>
                    <a:pt x="71" y="199"/>
                    <a:pt x="88" y="203"/>
                    <a:pt x="106" y="203"/>
                  </a:cubicBezTo>
                  <a:cubicBezTo>
                    <a:pt x="123" y="203"/>
                    <a:pt x="141" y="199"/>
                    <a:pt x="157" y="191"/>
                  </a:cubicBezTo>
                  <a:cubicBezTo>
                    <a:pt x="228" y="153"/>
                    <a:pt x="261" y="104"/>
                    <a:pt x="244" y="50"/>
                  </a:cubicBezTo>
                  <a:cubicBezTo>
                    <a:pt x="233" y="18"/>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
            <p:cNvSpPr/>
            <p:nvPr/>
          </p:nvSpPr>
          <p:spPr>
            <a:xfrm>
              <a:off x="4726525" y="2397875"/>
              <a:ext cx="6925" cy="5175"/>
            </a:xfrm>
            <a:custGeom>
              <a:avLst/>
              <a:gdLst/>
              <a:ahLst/>
              <a:cxnLst/>
              <a:rect l="l" t="t" r="r" b="b"/>
              <a:pathLst>
                <a:path w="277" h="207" extrusionOk="0">
                  <a:moveTo>
                    <a:pt x="174" y="0"/>
                  </a:moveTo>
                  <a:cubicBezTo>
                    <a:pt x="141" y="0"/>
                    <a:pt x="104" y="17"/>
                    <a:pt x="87" y="37"/>
                  </a:cubicBezTo>
                  <a:cubicBezTo>
                    <a:pt x="54" y="54"/>
                    <a:pt x="38" y="87"/>
                    <a:pt x="17" y="103"/>
                  </a:cubicBezTo>
                  <a:cubicBezTo>
                    <a:pt x="1" y="157"/>
                    <a:pt x="38" y="206"/>
                    <a:pt x="104" y="206"/>
                  </a:cubicBezTo>
                  <a:cubicBezTo>
                    <a:pt x="120" y="206"/>
                    <a:pt x="141" y="190"/>
                    <a:pt x="157" y="190"/>
                  </a:cubicBezTo>
                  <a:cubicBezTo>
                    <a:pt x="174" y="190"/>
                    <a:pt x="174" y="173"/>
                    <a:pt x="190" y="173"/>
                  </a:cubicBezTo>
                  <a:cubicBezTo>
                    <a:pt x="223" y="157"/>
                    <a:pt x="244" y="120"/>
                    <a:pt x="244"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
            <p:cNvSpPr/>
            <p:nvPr/>
          </p:nvSpPr>
          <p:spPr>
            <a:xfrm>
              <a:off x="4723950" y="2445575"/>
              <a:ext cx="6525" cy="5025"/>
            </a:xfrm>
            <a:custGeom>
              <a:avLst/>
              <a:gdLst/>
              <a:ahLst/>
              <a:cxnLst/>
              <a:rect l="l" t="t" r="r" b="b"/>
              <a:pathLst>
                <a:path w="261" h="201" extrusionOk="0">
                  <a:moveTo>
                    <a:pt x="175" y="0"/>
                  </a:moveTo>
                  <a:cubicBezTo>
                    <a:pt x="153" y="0"/>
                    <a:pt x="129" y="6"/>
                    <a:pt x="104" y="18"/>
                  </a:cubicBezTo>
                  <a:cubicBezTo>
                    <a:pt x="38" y="51"/>
                    <a:pt x="1" y="104"/>
                    <a:pt x="17" y="154"/>
                  </a:cubicBezTo>
                  <a:cubicBezTo>
                    <a:pt x="30" y="188"/>
                    <a:pt x="56" y="200"/>
                    <a:pt x="90" y="200"/>
                  </a:cubicBezTo>
                  <a:cubicBezTo>
                    <a:pt x="110" y="200"/>
                    <a:pt x="132" y="197"/>
                    <a:pt x="157" y="191"/>
                  </a:cubicBezTo>
                  <a:cubicBezTo>
                    <a:pt x="223" y="154"/>
                    <a:pt x="260" y="104"/>
                    <a:pt x="244" y="51"/>
                  </a:cubicBezTo>
                  <a:cubicBezTo>
                    <a:pt x="244" y="19"/>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
            <p:cNvSpPr/>
            <p:nvPr/>
          </p:nvSpPr>
          <p:spPr>
            <a:xfrm>
              <a:off x="4760450" y="2396625"/>
              <a:ext cx="6500" cy="5175"/>
            </a:xfrm>
            <a:custGeom>
              <a:avLst/>
              <a:gdLst/>
              <a:ahLst/>
              <a:cxnLst/>
              <a:rect l="l" t="t" r="r" b="b"/>
              <a:pathLst>
                <a:path w="260" h="207" extrusionOk="0">
                  <a:moveTo>
                    <a:pt x="173" y="1"/>
                  </a:moveTo>
                  <a:cubicBezTo>
                    <a:pt x="140" y="1"/>
                    <a:pt x="103" y="17"/>
                    <a:pt x="87" y="34"/>
                  </a:cubicBezTo>
                  <a:cubicBezTo>
                    <a:pt x="54" y="50"/>
                    <a:pt x="37" y="67"/>
                    <a:pt x="21" y="104"/>
                  </a:cubicBezTo>
                  <a:cubicBezTo>
                    <a:pt x="0" y="153"/>
                    <a:pt x="37" y="207"/>
                    <a:pt x="103" y="207"/>
                  </a:cubicBezTo>
                  <a:cubicBezTo>
                    <a:pt x="124" y="207"/>
                    <a:pt x="140" y="190"/>
                    <a:pt x="157" y="190"/>
                  </a:cubicBezTo>
                  <a:cubicBezTo>
                    <a:pt x="173" y="190"/>
                    <a:pt x="190" y="170"/>
                    <a:pt x="190" y="170"/>
                  </a:cubicBezTo>
                  <a:cubicBezTo>
                    <a:pt x="227" y="153"/>
                    <a:pt x="243" y="120"/>
                    <a:pt x="260" y="104"/>
                  </a:cubicBezTo>
                  <a:cubicBezTo>
                    <a:pt x="260" y="67"/>
                    <a:pt x="260" y="50"/>
                    <a:pt x="243" y="34"/>
                  </a:cubicBezTo>
                  <a:cubicBezTo>
                    <a:pt x="227"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
            <p:cNvSpPr/>
            <p:nvPr/>
          </p:nvSpPr>
          <p:spPr>
            <a:xfrm>
              <a:off x="4731675" y="2409925"/>
              <a:ext cx="6525" cy="4775"/>
            </a:xfrm>
            <a:custGeom>
              <a:avLst/>
              <a:gdLst/>
              <a:ahLst/>
              <a:cxnLst/>
              <a:rect l="l" t="t" r="r" b="b"/>
              <a:pathLst>
                <a:path w="261" h="191" extrusionOk="0">
                  <a:moveTo>
                    <a:pt x="174" y="1"/>
                  </a:moveTo>
                  <a:cubicBezTo>
                    <a:pt x="141" y="1"/>
                    <a:pt x="104" y="1"/>
                    <a:pt x="71" y="34"/>
                  </a:cubicBezTo>
                  <a:cubicBezTo>
                    <a:pt x="54" y="50"/>
                    <a:pt x="38" y="71"/>
                    <a:pt x="17" y="104"/>
                  </a:cubicBezTo>
                  <a:cubicBezTo>
                    <a:pt x="1" y="153"/>
                    <a:pt x="38" y="190"/>
                    <a:pt x="87" y="190"/>
                  </a:cubicBezTo>
                  <a:lnTo>
                    <a:pt x="157" y="190"/>
                  </a:lnTo>
                  <a:cubicBezTo>
                    <a:pt x="174" y="174"/>
                    <a:pt x="174" y="174"/>
                    <a:pt x="190" y="174"/>
                  </a:cubicBezTo>
                  <a:cubicBezTo>
                    <a:pt x="207" y="153"/>
                    <a:pt x="244" y="120"/>
                    <a:pt x="244" y="104"/>
                  </a:cubicBezTo>
                  <a:cubicBezTo>
                    <a:pt x="261" y="71"/>
                    <a:pt x="261"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
            <p:cNvSpPr/>
            <p:nvPr/>
          </p:nvSpPr>
          <p:spPr>
            <a:xfrm>
              <a:off x="4757875" y="2339950"/>
              <a:ext cx="6500" cy="4750"/>
            </a:xfrm>
            <a:custGeom>
              <a:avLst/>
              <a:gdLst/>
              <a:ahLst/>
              <a:cxnLst/>
              <a:rect l="l" t="t" r="r" b="b"/>
              <a:pathLst>
                <a:path w="260" h="190" extrusionOk="0">
                  <a:moveTo>
                    <a:pt x="173" y="0"/>
                  </a:moveTo>
                  <a:cubicBezTo>
                    <a:pt x="140" y="0"/>
                    <a:pt x="103" y="0"/>
                    <a:pt x="87" y="17"/>
                  </a:cubicBezTo>
                  <a:cubicBezTo>
                    <a:pt x="54" y="33"/>
                    <a:pt x="37" y="66"/>
                    <a:pt x="21" y="103"/>
                  </a:cubicBezTo>
                  <a:cubicBezTo>
                    <a:pt x="0" y="153"/>
                    <a:pt x="37" y="190"/>
                    <a:pt x="87" y="190"/>
                  </a:cubicBezTo>
                  <a:lnTo>
                    <a:pt x="140" y="190"/>
                  </a:lnTo>
                  <a:cubicBezTo>
                    <a:pt x="140" y="190"/>
                    <a:pt x="157" y="190"/>
                    <a:pt x="157" y="169"/>
                  </a:cubicBezTo>
                  <a:cubicBezTo>
                    <a:pt x="173" y="169"/>
                    <a:pt x="173" y="169"/>
                    <a:pt x="190" y="153"/>
                  </a:cubicBezTo>
                  <a:cubicBezTo>
                    <a:pt x="206" y="136"/>
                    <a:pt x="243" y="120"/>
                    <a:pt x="243" y="87"/>
                  </a:cubicBezTo>
                  <a:cubicBezTo>
                    <a:pt x="260" y="66"/>
                    <a:pt x="260" y="33"/>
                    <a:pt x="243" y="17"/>
                  </a:cubicBezTo>
                  <a:cubicBezTo>
                    <a:pt x="227" y="0"/>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
            <p:cNvSpPr/>
            <p:nvPr/>
          </p:nvSpPr>
          <p:spPr>
            <a:xfrm>
              <a:off x="4749725" y="2362200"/>
              <a:ext cx="6925" cy="4775"/>
            </a:xfrm>
            <a:custGeom>
              <a:avLst/>
              <a:gdLst/>
              <a:ahLst/>
              <a:cxnLst/>
              <a:rect l="l" t="t" r="r" b="b"/>
              <a:pathLst>
                <a:path w="277" h="191" extrusionOk="0">
                  <a:moveTo>
                    <a:pt x="173" y="1"/>
                  </a:moveTo>
                  <a:cubicBezTo>
                    <a:pt x="157" y="1"/>
                    <a:pt x="120" y="1"/>
                    <a:pt x="87" y="38"/>
                  </a:cubicBezTo>
                  <a:cubicBezTo>
                    <a:pt x="54" y="54"/>
                    <a:pt x="37" y="71"/>
                    <a:pt x="37" y="104"/>
                  </a:cubicBezTo>
                  <a:cubicBezTo>
                    <a:pt x="0" y="157"/>
                    <a:pt x="37" y="190"/>
                    <a:pt x="103" y="190"/>
                  </a:cubicBezTo>
                  <a:lnTo>
                    <a:pt x="173" y="190"/>
                  </a:lnTo>
                  <a:cubicBezTo>
                    <a:pt x="173" y="174"/>
                    <a:pt x="190" y="174"/>
                    <a:pt x="190" y="174"/>
                  </a:cubicBezTo>
                  <a:cubicBezTo>
                    <a:pt x="223" y="157"/>
                    <a:pt x="244" y="124"/>
                    <a:pt x="260" y="104"/>
                  </a:cubicBezTo>
                  <a:cubicBezTo>
                    <a:pt x="277" y="38"/>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
            <p:cNvSpPr/>
            <p:nvPr/>
          </p:nvSpPr>
          <p:spPr>
            <a:xfrm>
              <a:off x="4744150" y="2352800"/>
              <a:ext cx="6925" cy="5100"/>
            </a:xfrm>
            <a:custGeom>
              <a:avLst/>
              <a:gdLst/>
              <a:ahLst/>
              <a:cxnLst/>
              <a:rect l="l" t="t" r="r" b="b"/>
              <a:pathLst>
                <a:path w="277" h="204" extrusionOk="0">
                  <a:moveTo>
                    <a:pt x="173" y="1"/>
                  </a:moveTo>
                  <a:cubicBezTo>
                    <a:pt x="136" y="1"/>
                    <a:pt x="92" y="19"/>
                    <a:pt x="71" y="51"/>
                  </a:cubicBezTo>
                  <a:cubicBezTo>
                    <a:pt x="17" y="105"/>
                    <a:pt x="1" y="154"/>
                    <a:pt x="54" y="191"/>
                  </a:cubicBezTo>
                  <a:cubicBezTo>
                    <a:pt x="63" y="199"/>
                    <a:pt x="75" y="204"/>
                    <a:pt x="89" y="204"/>
                  </a:cubicBezTo>
                  <a:cubicBezTo>
                    <a:pt x="104" y="204"/>
                    <a:pt x="120" y="199"/>
                    <a:pt x="137" y="191"/>
                  </a:cubicBezTo>
                  <a:lnTo>
                    <a:pt x="174" y="191"/>
                  </a:lnTo>
                  <a:cubicBezTo>
                    <a:pt x="190" y="171"/>
                    <a:pt x="207" y="171"/>
                    <a:pt x="223" y="154"/>
                  </a:cubicBezTo>
                  <a:cubicBezTo>
                    <a:pt x="277" y="105"/>
                    <a:pt x="277" y="51"/>
                    <a:pt x="223" y="18"/>
                  </a:cubicBezTo>
                  <a:cubicBezTo>
                    <a:pt x="212" y="6"/>
                    <a:pt x="19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
            <p:cNvSpPr/>
            <p:nvPr/>
          </p:nvSpPr>
          <p:spPr>
            <a:xfrm>
              <a:off x="4770325" y="2431375"/>
              <a:ext cx="6525" cy="5175"/>
            </a:xfrm>
            <a:custGeom>
              <a:avLst/>
              <a:gdLst/>
              <a:ahLst/>
              <a:cxnLst/>
              <a:rect l="l" t="t" r="r" b="b"/>
              <a:pathLst>
                <a:path w="261" h="207" extrusionOk="0">
                  <a:moveTo>
                    <a:pt x="174" y="0"/>
                  </a:moveTo>
                  <a:cubicBezTo>
                    <a:pt x="141" y="0"/>
                    <a:pt x="104" y="17"/>
                    <a:pt x="87" y="37"/>
                  </a:cubicBezTo>
                  <a:cubicBezTo>
                    <a:pt x="55" y="54"/>
                    <a:pt x="38" y="87"/>
                    <a:pt x="17" y="103"/>
                  </a:cubicBezTo>
                  <a:cubicBezTo>
                    <a:pt x="1" y="157"/>
                    <a:pt x="38" y="206"/>
                    <a:pt x="104" y="206"/>
                  </a:cubicBezTo>
                  <a:cubicBezTo>
                    <a:pt x="120" y="206"/>
                    <a:pt x="141" y="206"/>
                    <a:pt x="158" y="190"/>
                  </a:cubicBezTo>
                  <a:cubicBezTo>
                    <a:pt x="174" y="190"/>
                    <a:pt x="174" y="190"/>
                    <a:pt x="191" y="173"/>
                  </a:cubicBezTo>
                  <a:cubicBezTo>
                    <a:pt x="207" y="157"/>
                    <a:pt x="244" y="140"/>
                    <a:pt x="244" y="103"/>
                  </a:cubicBezTo>
                  <a:cubicBezTo>
                    <a:pt x="261" y="54"/>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
            <p:cNvSpPr/>
            <p:nvPr/>
          </p:nvSpPr>
          <p:spPr>
            <a:xfrm>
              <a:off x="4831775" y="2397850"/>
              <a:ext cx="6500" cy="4950"/>
            </a:xfrm>
            <a:custGeom>
              <a:avLst/>
              <a:gdLst/>
              <a:ahLst/>
              <a:cxnLst/>
              <a:rect l="l" t="t" r="r" b="b"/>
              <a:pathLst>
                <a:path w="260" h="198" extrusionOk="0">
                  <a:moveTo>
                    <a:pt x="168" y="1"/>
                  </a:moveTo>
                  <a:cubicBezTo>
                    <a:pt x="150" y="1"/>
                    <a:pt x="128" y="6"/>
                    <a:pt x="103" y="18"/>
                  </a:cubicBezTo>
                  <a:cubicBezTo>
                    <a:pt x="33" y="38"/>
                    <a:pt x="0" y="104"/>
                    <a:pt x="17" y="158"/>
                  </a:cubicBezTo>
                  <a:cubicBezTo>
                    <a:pt x="17" y="182"/>
                    <a:pt x="54" y="197"/>
                    <a:pt x="102" y="197"/>
                  </a:cubicBezTo>
                  <a:cubicBezTo>
                    <a:pt x="119" y="197"/>
                    <a:pt x="138" y="195"/>
                    <a:pt x="157" y="191"/>
                  </a:cubicBezTo>
                  <a:cubicBezTo>
                    <a:pt x="223" y="158"/>
                    <a:pt x="260" y="104"/>
                    <a:pt x="239" y="55"/>
                  </a:cubicBezTo>
                  <a:cubicBezTo>
                    <a:pt x="229" y="20"/>
                    <a:pt x="204"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
            <p:cNvSpPr/>
            <p:nvPr/>
          </p:nvSpPr>
          <p:spPr>
            <a:xfrm>
              <a:off x="4826200" y="2420750"/>
              <a:ext cx="6925" cy="5075"/>
            </a:xfrm>
            <a:custGeom>
              <a:avLst/>
              <a:gdLst/>
              <a:ahLst/>
              <a:cxnLst/>
              <a:rect l="l" t="t" r="r" b="b"/>
              <a:pathLst>
                <a:path w="277" h="203" extrusionOk="0">
                  <a:moveTo>
                    <a:pt x="190" y="0"/>
                  </a:moveTo>
                  <a:cubicBezTo>
                    <a:pt x="177" y="0"/>
                    <a:pt x="163" y="5"/>
                    <a:pt x="153" y="13"/>
                  </a:cubicBezTo>
                  <a:cubicBezTo>
                    <a:pt x="120" y="13"/>
                    <a:pt x="87" y="29"/>
                    <a:pt x="71" y="50"/>
                  </a:cubicBezTo>
                  <a:cubicBezTo>
                    <a:pt x="17" y="99"/>
                    <a:pt x="1" y="170"/>
                    <a:pt x="50" y="186"/>
                  </a:cubicBezTo>
                  <a:cubicBezTo>
                    <a:pt x="71" y="203"/>
                    <a:pt x="104" y="203"/>
                    <a:pt x="137" y="203"/>
                  </a:cubicBezTo>
                  <a:cubicBezTo>
                    <a:pt x="137" y="203"/>
                    <a:pt x="153" y="186"/>
                    <a:pt x="174" y="186"/>
                  </a:cubicBezTo>
                  <a:cubicBezTo>
                    <a:pt x="190" y="186"/>
                    <a:pt x="207" y="170"/>
                    <a:pt x="223" y="153"/>
                  </a:cubicBezTo>
                  <a:cubicBezTo>
                    <a:pt x="277" y="99"/>
                    <a:pt x="277" y="50"/>
                    <a:pt x="223" y="13"/>
                  </a:cubicBezTo>
                  <a:cubicBezTo>
                    <a:pt x="215" y="5"/>
                    <a:pt x="203"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
            <p:cNvSpPr/>
            <p:nvPr/>
          </p:nvSpPr>
          <p:spPr>
            <a:xfrm>
              <a:off x="4816725" y="2397875"/>
              <a:ext cx="6500" cy="5175"/>
            </a:xfrm>
            <a:custGeom>
              <a:avLst/>
              <a:gdLst/>
              <a:ahLst/>
              <a:cxnLst/>
              <a:rect l="l" t="t" r="r" b="b"/>
              <a:pathLst>
                <a:path w="260" h="207" extrusionOk="0">
                  <a:moveTo>
                    <a:pt x="173" y="0"/>
                  </a:moveTo>
                  <a:cubicBezTo>
                    <a:pt x="140" y="0"/>
                    <a:pt x="103" y="17"/>
                    <a:pt x="70" y="37"/>
                  </a:cubicBezTo>
                  <a:cubicBezTo>
                    <a:pt x="54" y="54"/>
                    <a:pt x="37" y="70"/>
                    <a:pt x="17" y="103"/>
                  </a:cubicBezTo>
                  <a:cubicBezTo>
                    <a:pt x="0" y="157"/>
                    <a:pt x="37" y="206"/>
                    <a:pt x="87" y="206"/>
                  </a:cubicBezTo>
                  <a:cubicBezTo>
                    <a:pt x="120" y="190"/>
                    <a:pt x="140" y="190"/>
                    <a:pt x="157" y="190"/>
                  </a:cubicBezTo>
                  <a:cubicBezTo>
                    <a:pt x="173" y="173"/>
                    <a:pt x="173" y="173"/>
                    <a:pt x="190" y="173"/>
                  </a:cubicBezTo>
                  <a:cubicBezTo>
                    <a:pt x="206" y="157"/>
                    <a:pt x="243" y="120"/>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
            <p:cNvSpPr/>
            <p:nvPr/>
          </p:nvSpPr>
          <p:spPr>
            <a:xfrm>
              <a:off x="4821875" y="2409525"/>
              <a:ext cx="6925" cy="4750"/>
            </a:xfrm>
            <a:custGeom>
              <a:avLst/>
              <a:gdLst/>
              <a:ahLst/>
              <a:cxnLst/>
              <a:rect l="l" t="t" r="r" b="b"/>
              <a:pathLst>
                <a:path w="277" h="190" extrusionOk="0">
                  <a:moveTo>
                    <a:pt x="174" y="0"/>
                  </a:moveTo>
                  <a:cubicBezTo>
                    <a:pt x="141" y="0"/>
                    <a:pt x="120" y="0"/>
                    <a:pt x="87" y="17"/>
                  </a:cubicBezTo>
                  <a:cubicBezTo>
                    <a:pt x="54" y="33"/>
                    <a:pt x="37" y="66"/>
                    <a:pt x="17" y="87"/>
                  </a:cubicBezTo>
                  <a:cubicBezTo>
                    <a:pt x="0" y="153"/>
                    <a:pt x="37" y="190"/>
                    <a:pt x="103" y="190"/>
                  </a:cubicBezTo>
                  <a:cubicBezTo>
                    <a:pt x="120" y="190"/>
                    <a:pt x="141" y="190"/>
                    <a:pt x="157" y="169"/>
                  </a:cubicBezTo>
                  <a:cubicBezTo>
                    <a:pt x="174" y="169"/>
                    <a:pt x="190" y="169"/>
                    <a:pt x="190" y="153"/>
                  </a:cubicBezTo>
                  <a:cubicBezTo>
                    <a:pt x="223" y="136"/>
                    <a:pt x="244" y="120"/>
                    <a:pt x="260"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
            <p:cNvSpPr/>
            <p:nvPr/>
          </p:nvSpPr>
          <p:spPr>
            <a:xfrm>
              <a:off x="4838250" y="2351075"/>
              <a:ext cx="6025" cy="4775"/>
            </a:xfrm>
            <a:custGeom>
              <a:avLst/>
              <a:gdLst/>
              <a:ahLst/>
              <a:cxnLst/>
              <a:rect l="l" t="t" r="r" b="b"/>
              <a:pathLst>
                <a:path w="241" h="191" extrusionOk="0">
                  <a:moveTo>
                    <a:pt x="137" y="0"/>
                  </a:moveTo>
                  <a:cubicBezTo>
                    <a:pt x="104" y="0"/>
                    <a:pt x="67" y="17"/>
                    <a:pt x="50" y="54"/>
                  </a:cubicBezTo>
                  <a:cubicBezTo>
                    <a:pt x="1" y="87"/>
                    <a:pt x="1" y="157"/>
                    <a:pt x="34" y="174"/>
                  </a:cubicBezTo>
                  <a:cubicBezTo>
                    <a:pt x="67" y="190"/>
                    <a:pt x="83" y="190"/>
                    <a:pt x="120" y="190"/>
                  </a:cubicBezTo>
                  <a:cubicBezTo>
                    <a:pt x="137" y="190"/>
                    <a:pt x="137" y="190"/>
                    <a:pt x="153" y="174"/>
                  </a:cubicBezTo>
                  <a:cubicBezTo>
                    <a:pt x="170" y="174"/>
                    <a:pt x="186" y="157"/>
                    <a:pt x="207" y="136"/>
                  </a:cubicBezTo>
                  <a:cubicBezTo>
                    <a:pt x="224" y="120"/>
                    <a:pt x="240" y="87"/>
                    <a:pt x="240" y="71"/>
                  </a:cubicBezTo>
                  <a:cubicBezTo>
                    <a:pt x="240" y="33"/>
                    <a:pt x="240" y="17"/>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
            <p:cNvSpPr/>
            <p:nvPr/>
          </p:nvSpPr>
          <p:spPr>
            <a:xfrm>
              <a:off x="4832175" y="2386325"/>
              <a:ext cx="6525" cy="4775"/>
            </a:xfrm>
            <a:custGeom>
              <a:avLst/>
              <a:gdLst/>
              <a:ahLst/>
              <a:cxnLst/>
              <a:rect l="l" t="t" r="r" b="b"/>
              <a:pathLst>
                <a:path w="261" h="191" extrusionOk="0">
                  <a:moveTo>
                    <a:pt x="174" y="0"/>
                  </a:moveTo>
                  <a:cubicBezTo>
                    <a:pt x="141" y="0"/>
                    <a:pt x="104" y="0"/>
                    <a:pt x="71" y="17"/>
                  </a:cubicBezTo>
                  <a:cubicBezTo>
                    <a:pt x="54" y="50"/>
                    <a:pt x="17" y="66"/>
                    <a:pt x="17" y="104"/>
                  </a:cubicBezTo>
                  <a:cubicBezTo>
                    <a:pt x="1" y="153"/>
                    <a:pt x="38" y="190"/>
                    <a:pt x="87" y="190"/>
                  </a:cubicBezTo>
                  <a:cubicBezTo>
                    <a:pt x="120" y="190"/>
                    <a:pt x="141" y="190"/>
                    <a:pt x="157" y="169"/>
                  </a:cubicBezTo>
                  <a:lnTo>
                    <a:pt x="190" y="169"/>
                  </a:lnTo>
                  <a:cubicBezTo>
                    <a:pt x="207" y="137"/>
                    <a:pt x="244" y="120"/>
                    <a:pt x="244" y="87"/>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
            <p:cNvSpPr/>
            <p:nvPr/>
          </p:nvSpPr>
          <p:spPr>
            <a:xfrm>
              <a:off x="4832600" y="2371675"/>
              <a:ext cx="6500" cy="5100"/>
            </a:xfrm>
            <a:custGeom>
              <a:avLst/>
              <a:gdLst/>
              <a:ahLst/>
              <a:cxnLst/>
              <a:rect l="l" t="t" r="r" b="b"/>
              <a:pathLst>
                <a:path w="260" h="204" extrusionOk="0">
                  <a:moveTo>
                    <a:pt x="157" y="1"/>
                  </a:moveTo>
                  <a:cubicBezTo>
                    <a:pt x="119" y="1"/>
                    <a:pt x="75" y="20"/>
                    <a:pt x="54" y="55"/>
                  </a:cubicBezTo>
                  <a:cubicBezTo>
                    <a:pt x="21" y="71"/>
                    <a:pt x="0" y="104"/>
                    <a:pt x="0" y="121"/>
                  </a:cubicBezTo>
                  <a:cubicBezTo>
                    <a:pt x="0" y="158"/>
                    <a:pt x="21" y="174"/>
                    <a:pt x="37" y="191"/>
                  </a:cubicBezTo>
                  <a:cubicBezTo>
                    <a:pt x="45" y="199"/>
                    <a:pt x="58" y="203"/>
                    <a:pt x="73" y="203"/>
                  </a:cubicBezTo>
                  <a:cubicBezTo>
                    <a:pt x="88" y="203"/>
                    <a:pt x="105" y="199"/>
                    <a:pt x="124" y="191"/>
                  </a:cubicBezTo>
                  <a:lnTo>
                    <a:pt x="157" y="191"/>
                  </a:lnTo>
                  <a:cubicBezTo>
                    <a:pt x="173" y="174"/>
                    <a:pt x="190" y="174"/>
                    <a:pt x="206" y="158"/>
                  </a:cubicBezTo>
                  <a:cubicBezTo>
                    <a:pt x="260" y="104"/>
                    <a:pt x="260" y="34"/>
                    <a:pt x="206" y="17"/>
                  </a:cubicBezTo>
                  <a:cubicBezTo>
                    <a:pt x="195" y="6"/>
                    <a:pt x="17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
            <p:cNvSpPr/>
            <p:nvPr/>
          </p:nvSpPr>
          <p:spPr>
            <a:xfrm>
              <a:off x="4798675" y="2432700"/>
              <a:ext cx="6525" cy="4950"/>
            </a:xfrm>
            <a:custGeom>
              <a:avLst/>
              <a:gdLst/>
              <a:ahLst/>
              <a:cxnLst/>
              <a:rect l="l" t="t" r="r" b="b"/>
              <a:pathLst>
                <a:path w="261" h="198" extrusionOk="0">
                  <a:moveTo>
                    <a:pt x="141" y="1"/>
                  </a:moveTo>
                  <a:cubicBezTo>
                    <a:pt x="104" y="17"/>
                    <a:pt x="71" y="34"/>
                    <a:pt x="54" y="50"/>
                  </a:cubicBezTo>
                  <a:cubicBezTo>
                    <a:pt x="1" y="104"/>
                    <a:pt x="1" y="153"/>
                    <a:pt x="38" y="190"/>
                  </a:cubicBezTo>
                  <a:cubicBezTo>
                    <a:pt x="60" y="190"/>
                    <a:pt x="74" y="198"/>
                    <a:pt x="92" y="198"/>
                  </a:cubicBezTo>
                  <a:cubicBezTo>
                    <a:pt x="100" y="198"/>
                    <a:pt x="109" y="196"/>
                    <a:pt x="120" y="190"/>
                  </a:cubicBezTo>
                  <a:lnTo>
                    <a:pt x="157" y="190"/>
                  </a:lnTo>
                  <a:cubicBezTo>
                    <a:pt x="174" y="170"/>
                    <a:pt x="190" y="153"/>
                    <a:pt x="207" y="153"/>
                  </a:cubicBezTo>
                  <a:cubicBezTo>
                    <a:pt x="244" y="120"/>
                    <a:pt x="244" y="104"/>
                    <a:pt x="260" y="67"/>
                  </a:cubicBezTo>
                  <a:cubicBezTo>
                    <a:pt x="260" y="50"/>
                    <a:pt x="244" y="17"/>
                    <a:pt x="223" y="17"/>
                  </a:cubicBezTo>
                  <a:cubicBezTo>
                    <a:pt x="190"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
            <p:cNvSpPr/>
            <p:nvPr/>
          </p:nvSpPr>
          <p:spPr>
            <a:xfrm>
              <a:off x="4793525" y="2407775"/>
              <a:ext cx="6925" cy="5175"/>
            </a:xfrm>
            <a:custGeom>
              <a:avLst/>
              <a:gdLst/>
              <a:ahLst/>
              <a:cxnLst/>
              <a:rect l="l" t="t" r="r" b="b"/>
              <a:pathLst>
                <a:path w="277" h="207" extrusionOk="0">
                  <a:moveTo>
                    <a:pt x="174" y="0"/>
                  </a:moveTo>
                  <a:cubicBezTo>
                    <a:pt x="157" y="0"/>
                    <a:pt x="120" y="17"/>
                    <a:pt x="87" y="33"/>
                  </a:cubicBezTo>
                  <a:cubicBezTo>
                    <a:pt x="54" y="54"/>
                    <a:pt x="38" y="87"/>
                    <a:pt x="38" y="103"/>
                  </a:cubicBezTo>
                  <a:cubicBezTo>
                    <a:pt x="1" y="157"/>
                    <a:pt x="38" y="206"/>
                    <a:pt x="104" y="206"/>
                  </a:cubicBezTo>
                  <a:cubicBezTo>
                    <a:pt x="120" y="206"/>
                    <a:pt x="141" y="190"/>
                    <a:pt x="174" y="190"/>
                  </a:cubicBezTo>
                  <a:lnTo>
                    <a:pt x="190" y="173"/>
                  </a:lnTo>
                  <a:cubicBezTo>
                    <a:pt x="223" y="157"/>
                    <a:pt x="244" y="136"/>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
            <p:cNvSpPr/>
            <p:nvPr/>
          </p:nvSpPr>
          <p:spPr>
            <a:xfrm>
              <a:off x="4793525" y="2467025"/>
              <a:ext cx="6100" cy="5200"/>
            </a:xfrm>
            <a:custGeom>
              <a:avLst/>
              <a:gdLst/>
              <a:ahLst/>
              <a:cxnLst/>
              <a:rect l="l" t="t" r="r" b="b"/>
              <a:pathLst>
                <a:path w="244" h="208" extrusionOk="0">
                  <a:moveTo>
                    <a:pt x="157" y="1"/>
                  </a:moveTo>
                  <a:cubicBezTo>
                    <a:pt x="141" y="1"/>
                    <a:pt x="120" y="17"/>
                    <a:pt x="104" y="17"/>
                  </a:cubicBezTo>
                  <a:cubicBezTo>
                    <a:pt x="38" y="54"/>
                    <a:pt x="1" y="104"/>
                    <a:pt x="1" y="157"/>
                  </a:cubicBezTo>
                  <a:cubicBezTo>
                    <a:pt x="11" y="189"/>
                    <a:pt x="44" y="207"/>
                    <a:pt x="85" y="207"/>
                  </a:cubicBezTo>
                  <a:cubicBezTo>
                    <a:pt x="108" y="207"/>
                    <a:pt x="132" y="202"/>
                    <a:pt x="157" y="190"/>
                  </a:cubicBezTo>
                  <a:cubicBezTo>
                    <a:pt x="174" y="190"/>
                    <a:pt x="190" y="174"/>
                    <a:pt x="190" y="157"/>
                  </a:cubicBezTo>
                  <a:cubicBezTo>
                    <a:pt x="223" y="120"/>
                    <a:pt x="244" y="87"/>
                    <a:pt x="244" y="5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
            <p:cNvSpPr/>
            <p:nvPr/>
          </p:nvSpPr>
          <p:spPr>
            <a:xfrm>
              <a:off x="4803825" y="2443850"/>
              <a:ext cx="6525" cy="5175"/>
            </a:xfrm>
            <a:custGeom>
              <a:avLst/>
              <a:gdLst/>
              <a:ahLst/>
              <a:cxnLst/>
              <a:rect l="l" t="t" r="r" b="b"/>
              <a:pathLst>
                <a:path w="261" h="207" extrusionOk="0">
                  <a:moveTo>
                    <a:pt x="158" y="0"/>
                  </a:moveTo>
                  <a:cubicBezTo>
                    <a:pt x="120" y="0"/>
                    <a:pt x="87" y="17"/>
                    <a:pt x="71" y="33"/>
                  </a:cubicBezTo>
                  <a:cubicBezTo>
                    <a:pt x="38" y="54"/>
                    <a:pt x="17" y="87"/>
                    <a:pt x="1" y="103"/>
                  </a:cubicBezTo>
                  <a:cubicBezTo>
                    <a:pt x="1" y="136"/>
                    <a:pt x="1" y="157"/>
                    <a:pt x="17" y="173"/>
                  </a:cubicBezTo>
                  <a:cubicBezTo>
                    <a:pt x="17" y="190"/>
                    <a:pt x="54" y="206"/>
                    <a:pt x="87" y="206"/>
                  </a:cubicBezTo>
                  <a:cubicBezTo>
                    <a:pt x="104" y="206"/>
                    <a:pt x="120" y="206"/>
                    <a:pt x="141" y="190"/>
                  </a:cubicBezTo>
                  <a:cubicBezTo>
                    <a:pt x="158" y="190"/>
                    <a:pt x="158" y="173"/>
                    <a:pt x="174" y="173"/>
                  </a:cubicBezTo>
                  <a:cubicBezTo>
                    <a:pt x="207" y="157"/>
                    <a:pt x="223" y="136"/>
                    <a:pt x="223" y="103"/>
                  </a:cubicBezTo>
                  <a:cubicBezTo>
                    <a:pt x="261" y="54"/>
                    <a:pt x="223"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
            <p:cNvSpPr/>
            <p:nvPr/>
          </p:nvSpPr>
          <p:spPr>
            <a:xfrm>
              <a:off x="4811975" y="2420625"/>
              <a:ext cx="6925" cy="5025"/>
            </a:xfrm>
            <a:custGeom>
              <a:avLst/>
              <a:gdLst/>
              <a:ahLst/>
              <a:cxnLst/>
              <a:rect l="l" t="t" r="r" b="b"/>
              <a:pathLst>
                <a:path w="277" h="201" extrusionOk="0">
                  <a:moveTo>
                    <a:pt x="180" y="1"/>
                  </a:moveTo>
                  <a:cubicBezTo>
                    <a:pt x="161" y="1"/>
                    <a:pt x="141" y="6"/>
                    <a:pt x="124" y="18"/>
                  </a:cubicBezTo>
                  <a:cubicBezTo>
                    <a:pt x="54" y="55"/>
                    <a:pt x="1" y="104"/>
                    <a:pt x="21" y="158"/>
                  </a:cubicBezTo>
                  <a:cubicBezTo>
                    <a:pt x="32" y="189"/>
                    <a:pt x="62" y="201"/>
                    <a:pt x="96" y="201"/>
                  </a:cubicBezTo>
                  <a:cubicBezTo>
                    <a:pt x="116" y="201"/>
                    <a:pt x="138" y="197"/>
                    <a:pt x="157" y="191"/>
                  </a:cubicBezTo>
                  <a:cubicBezTo>
                    <a:pt x="227" y="158"/>
                    <a:pt x="277" y="104"/>
                    <a:pt x="260"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
            <p:cNvSpPr/>
            <p:nvPr/>
          </p:nvSpPr>
          <p:spPr>
            <a:xfrm>
              <a:off x="4811575" y="2433125"/>
              <a:ext cx="6500" cy="4750"/>
            </a:xfrm>
            <a:custGeom>
              <a:avLst/>
              <a:gdLst/>
              <a:ahLst/>
              <a:cxnLst/>
              <a:rect l="l" t="t" r="r" b="b"/>
              <a:pathLst>
                <a:path w="260" h="190" extrusionOk="0">
                  <a:moveTo>
                    <a:pt x="173" y="0"/>
                  </a:moveTo>
                  <a:cubicBezTo>
                    <a:pt x="140" y="0"/>
                    <a:pt x="103" y="0"/>
                    <a:pt x="87" y="33"/>
                  </a:cubicBezTo>
                  <a:cubicBezTo>
                    <a:pt x="54" y="50"/>
                    <a:pt x="37" y="70"/>
                    <a:pt x="17" y="103"/>
                  </a:cubicBezTo>
                  <a:cubicBezTo>
                    <a:pt x="0" y="120"/>
                    <a:pt x="17" y="153"/>
                    <a:pt x="37" y="173"/>
                  </a:cubicBezTo>
                  <a:cubicBezTo>
                    <a:pt x="54" y="190"/>
                    <a:pt x="70" y="190"/>
                    <a:pt x="103" y="190"/>
                  </a:cubicBezTo>
                  <a:cubicBezTo>
                    <a:pt x="120" y="190"/>
                    <a:pt x="140" y="190"/>
                    <a:pt x="157" y="173"/>
                  </a:cubicBezTo>
                  <a:cubicBezTo>
                    <a:pt x="190" y="153"/>
                    <a:pt x="243" y="136"/>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
            <p:cNvSpPr/>
            <p:nvPr/>
          </p:nvSpPr>
          <p:spPr>
            <a:xfrm>
              <a:off x="4806825" y="2454900"/>
              <a:ext cx="6825" cy="4825"/>
            </a:xfrm>
            <a:custGeom>
              <a:avLst/>
              <a:gdLst/>
              <a:ahLst/>
              <a:cxnLst/>
              <a:rect l="l" t="t" r="r" b="b"/>
              <a:pathLst>
                <a:path w="273" h="193" extrusionOk="0">
                  <a:moveTo>
                    <a:pt x="198" y="0"/>
                  </a:moveTo>
                  <a:cubicBezTo>
                    <a:pt x="191" y="0"/>
                    <a:pt x="182" y="1"/>
                    <a:pt x="174" y="3"/>
                  </a:cubicBezTo>
                  <a:cubicBezTo>
                    <a:pt x="141" y="3"/>
                    <a:pt x="103" y="3"/>
                    <a:pt x="87" y="24"/>
                  </a:cubicBezTo>
                  <a:cubicBezTo>
                    <a:pt x="54" y="40"/>
                    <a:pt x="38" y="73"/>
                    <a:pt x="21" y="90"/>
                  </a:cubicBezTo>
                  <a:cubicBezTo>
                    <a:pt x="0" y="143"/>
                    <a:pt x="38" y="193"/>
                    <a:pt x="103" y="193"/>
                  </a:cubicBezTo>
                  <a:cubicBezTo>
                    <a:pt x="124" y="193"/>
                    <a:pt x="141" y="193"/>
                    <a:pt x="157" y="176"/>
                  </a:cubicBezTo>
                  <a:cubicBezTo>
                    <a:pt x="207" y="160"/>
                    <a:pt x="244" y="127"/>
                    <a:pt x="244"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
            <p:cNvSpPr/>
            <p:nvPr/>
          </p:nvSpPr>
          <p:spPr>
            <a:xfrm>
              <a:off x="4713650" y="2363950"/>
              <a:ext cx="6925" cy="5175"/>
            </a:xfrm>
            <a:custGeom>
              <a:avLst/>
              <a:gdLst/>
              <a:ahLst/>
              <a:cxnLst/>
              <a:rect l="l" t="t" r="r" b="b"/>
              <a:pathLst>
                <a:path w="277" h="207" extrusionOk="0">
                  <a:moveTo>
                    <a:pt x="173" y="1"/>
                  </a:moveTo>
                  <a:cubicBezTo>
                    <a:pt x="140" y="1"/>
                    <a:pt x="103" y="17"/>
                    <a:pt x="87" y="34"/>
                  </a:cubicBezTo>
                  <a:cubicBezTo>
                    <a:pt x="54" y="54"/>
                    <a:pt x="37" y="71"/>
                    <a:pt x="17" y="104"/>
                  </a:cubicBezTo>
                  <a:cubicBezTo>
                    <a:pt x="0" y="157"/>
                    <a:pt x="37" y="207"/>
                    <a:pt x="103" y="207"/>
                  </a:cubicBezTo>
                  <a:cubicBezTo>
                    <a:pt x="120" y="207"/>
                    <a:pt x="140" y="190"/>
                    <a:pt x="157" y="190"/>
                  </a:cubicBezTo>
                  <a:cubicBezTo>
                    <a:pt x="173" y="190"/>
                    <a:pt x="173" y="174"/>
                    <a:pt x="190" y="174"/>
                  </a:cubicBezTo>
                  <a:cubicBezTo>
                    <a:pt x="223" y="157"/>
                    <a:pt x="244" y="120"/>
                    <a:pt x="244" y="104"/>
                  </a:cubicBezTo>
                  <a:cubicBezTo>
                    <a:pt x="277" y="54"/>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
            <p:cNvSpPr/>
            <p:nvPr/>
          </p:nvSpPr>
          <p:spPr>
            <a:xfrm>
              <a:off x="4597700" y="2376425"/>
              <a:ext cx="6500" cy="4775"/>
            </a:xfrm>
            <a:custGeom>
              <a:avLst/>
              <a:gdLst/>
              <a:ahLst/>
              <a:cxnLst/>
              <a:rect l="l" t="t" r="r" b="b"/>
              <a:pathLst>
                <a:path w="260" h="191" extrusionOk="0">
                  <a:moveTo>
                    <a:pt x="157" y="1"/>
                  </a:moveTo>
                  <a:cubicBezTo>
                    <a:pt x="140" y="1"/>
                    <a:pt x="103" y="1"/>
                    <a:pt x="70" y="17"/>
                  </a:cubicBezTo>
                  <a:cubicBezTo>
                    <a:pt x="37" y="34"/>
                    <a:pt x="17" y="71"/>
                    <a:pt x="17" y="87"/>
                  </a:cubicBezTo>
                  <a:cubicBezTo>
                    <a:pt x="0" y="120"/>
                    <a:pt x="0" y="137"/>
                    <a:pt x="17" y="153"/>
                  </a:cubicBezTo>
                  <a:cubicBezTo>
                    <a:pt x="37" y="174"/>
                    <a:pt x="54" y="190"/>
                    <a:pt x="87" y="190"/>
                  </a:cubicBezTo>
                  <a:cubicBezTo>
                    <a:pt x="103" y="190"/>
                    <a:pt x="120" y="190"/>
                    <a:pt x="157" y="174"/>
                  </a:cubicBezTo>
                  <a:cubicBezTo>
                    <a:pt x="157" y="174"/>
                    <a:pt x="173" y="174"/>
                    <a:pt x="173" y="153"/>
                  </a:cubicBezTo>
                  <a:cubicBezTo>
                    <a:pt x="206" y="137"/>
                    <a:pt x="223" y="120"/>
                    <a:pt x="243" y="87"/>
                  </a:cubicBezTo>
                  <a:cubicBezTo>
                    <a:pt x="260" y="34"/>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
            <p:cNvSpPr/>
            <p:nvPr/>
          </p:nvSpPr>
          <p:spPr>
            <a:xfrm>
              <a:off x="4623450" y="2363950"/>
              <a:ext cx="6950" cy="5175"/>
            </a:xfrm>
            <a:custGeom>
              <a:avLst/>
              <a:gdLst/>
              <a:ahLst/>
              <a:cxnLst/>
              <a:rect l="l" t="t" r="r" b="b"/>
              <a:pathLst>
                <a:path w="278" h="207" extrusionOk="0">
                  <a:moveTo>
                    <a:pt x="174" y="1"/>
                  </a:moveTo>
                  <a:cubicBezTo>
                    <a:pt x="141" y="1"/>
                    <a:pt x="104" y="17"/>
                    <a:pt x="87" y="34"/>
                  </a:cubicBezTo>
                  <a:cubicBezTo>
                    <a:pt x="54" y="54"/>
                    <a:pt x="38" y="87"/>
                    <a:pt x="17" y="104"/>
                  </a:cubicBezTo>
                  <a:cubicBezTo>
                    <a:pt x="1" y="157"/>
                    <a:pt x="38" y="207"/>
                    <a:pt x="104" y="207"/>
                  </a:cubicBezTo>
                  <a:cubicBezTo>
                    <a:pt x="120" y="207"/>
                    <a:pt x="141" y="207"/>
                    <a:pt x="157" y="190"/>
                  </a:cubicBezTo>
                  <a:cubicBezTo>
                    <a:pt x="174" y="190"/>
                    <a:pt x="190" y="174"/>
                    <a:pt x="190" y="174"/>
                  </a:cubicBezTo>
                  <a:cubicBezTo>
                    <a:pt x="223" y="157"/>
                    <a:pt x="244" y="137"/>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
            <p:cNvSpPr/>
            <p:nvPr/>
          </p:nvSpPr>
          <p:spPr>
            <a:xfrm>
              <a:off x="4617075" y="2397875"/>
              <a:ext cx="6400" cy="4750"/>
            </a:xfrm>
            <a:custGeom>
              <a:avLst/>
              <a:gdLst/>
              <a:ahLst/>
              <a:cxnLst/>
              <a:rect l="l" t="t" r="r" b="b"/>
              <a:pathLst>
                <a:path w="256" h="190" extrusionOk="0">
                  <a:moveTo>
                    <a:pt x="169" y="0"/>
                  </a:moveTo>
                  <a:cubicBezTo>
                    <a:pt x="120" y="0"/>
                    <a:pt x="50" y="37"/>
                    <a:pt x="17" y="87"/>
                  </a:cubicBezTo>
                  <a:cubicBezTo>
                    <a:pt x="0" y="157"/>
                    <a:pt x="33" y="190"/>
                    <a:pt x="103" y="190"/>
                  </a:cubicBezTo>
                  <a:cubicBezTo>
                    <a:pt x="120" y="190"/>
                    <a:pt x="136" y="190"/>
                    <a:pt x="153" y="173"/>
                  </a:cubicBezTo>
                  <a:cubicBezTo>
                    <a:pt x="169" y="173"/>
                    <a:pt x="190" y="173"/>
                    <a:pt x="190" y="157"/>
                  </a:cubicBezTo>
                  <a:cubicBezTo>
                    <a:pt x="223" y="140"/>
                    <a:pt x="239" y="120"/>
                    <a:pt x="256" y="87"/>
                  </a:cubicBezTo>
                  <a:cubicBezTo>
                    <a:pt x="256" y="70"/>
                    <a:pt x="256" y="37"/>
                    <a:pt x="239" y="17"/>
                  </a:cubicBezTo>
                  <a:cubicBezTo>
                    <a:pt x="223" y="0"/>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
            <p:cNvSpPr/>
            <p:nvPr/>
          </p:nvSpPr>
          <p:spPr>
            <a:xfrm>
              <a:off x="4840325" y="2304275"/>
              <a:ext cx="6525" cy="5175"/>
            </a:xfrm>
            <a:custGeom>
              <a:avLst/>
              <a:gdLst/>
              <a:ahLst/>
              <a:cxnLst/>
              <a:rect l="l" t="t" r="r" b="b"/>
              <a:pathLst>
                <a:path w="261" h="207" extrusionOk="0">
                  <a:moveTo>
                    <a:pt x="174" y="1"/>
                  </a:moveTo>
                  <a:cubicBezTo>
                    <a:pt x="141" y="1"/>
                    <a:pt x="124" y="17"/>
                    <a:pt x="87" y="17"/>
                  </a:cubicBezTo>
                  <a:cubicBezTo>
                    <a:pt x="54" y="50"/>
                    <a:pt x="37" y="71"/>
                    <a:pt x="21" y="104"/>
                  </a:cubicBezTo>
                  <a:cubicBezTo>
                    <a:pt x="0" y="153"/>
                    <a:pt x="37" y="207"/>
                    <a:pt x="103" y="207"/>
                  </a:cubicBezTo>
                  <a:cubicBezTo>
                    <a:pt x="124" y="207"/>
                    <a:pt x="124" y="190"/>
                    <a:pt x="141" y="190"/>
                  </a:cubicBezTo>
                  <a:lnTo>
                    <a:pt x="157" y="190"/>
                  </a:lnTo>
                  <a:cubicBezTo>
                    <a:pt x="174" y="190"/>
                    <a:pt x="174" y="174"/>
                    <a:pt x="190" y="174"/>
                  </a:cubicBezTo>
                  <a:cubicBezTo>
                    <a:pt x="227" y="153"/>
                    <a:pt x="244" y="120"/>
                    <a:pt x="244" y="104"/>
                  </a:cubicBezTo>
                  <a:cubicBezTo>
                    <a:pt x="260" y="71"/>
                    <a:pt x="260" y="50"/>
                    <a:pt x="244" y="34"/>
                  </a:cubicBezTo>
                  <a:cubicBezTo>
                    <a:pt x="227" y="17"/>
                    <a:pt x="206"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
            <p:cNvSpPr/>
            <p:nvPr/>
          </p:nvSpPr>
          <p:spPr>
            <a:xfrm>
              <a:off x="4612725" y="2376025"/>
              <a:ext cx="6525" cy="5175"/>
            </a:xfrm>
            <a:custGeom>
              <a:avLst/>
              <a:gdLst/>
              <a:ahLst/>
              <a:cxnLst/>
              <a:rect l="l" t="t" r="r" b="b"/>
              <a:pathLst>
                <a:path w="261" h="207" extrusionOk="0">
                  <a:moveTo>
                    <a:pt x="158" y="0"/>
                  </a:moveTo>
                  <a:cubicBezTo>
                    <a:pt x="121" y="17"/>
                    <a:pt x="88" y="33"/>
                    <a:pt x="71" y="50"/>
                  </a:cubicBezTo>
                  <a:cubicBezTo>
                    <a:pt x="17" y="103"/>
                    <a:pt x="1" y="153"/>
                    <a:pt x="55" y="190"/>
                  </a:cubicBezTo>
                  <a:cubicBezTo>
                    <a:pt x="71" y="206"/>
                    <a:pt x="104" y="206"/>
                    <a:pt x="137" y="206"/>
                  </a:cubicBezTo>
                  <a:cubicBezTo>
                    <a:pt x="137" y="190"/>
                    <a:pt x="158" y="190"/>
                    <a:pt x="174" y="190"/>
                  </a:cubicBezTo>
                  <a:cubicBezTo>
                    <a:pt x="191" y="169"/>
                    <a:pt x="207" y="169"/>
                    <a:pt x="224" y="153"/>
                  </a:cubicBezTo>
                  <a:cubicBezTo>
                    <a:pt x="240" y="120"/>
                    <a:pt x="261" y="103"/>
                    <a:pt x="261" y="66"/>
                  </a:cubicBezTo>
                  <a:cubicBezTo>
                    <a:pt x="261" y="50"/>
                    <a:pt x="261" y="33"/>
                    <a:pt x="224" y="17"/>
                  </a:cubicBezTo>
                  <a:cubicBezTo>
                    <a:pt x="207" y="0"/>
                    <a:pt x="174"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
            <p:cNvSpPr/>
            <p:nvPr/>
          </p:nvSpPr>
          <p:spPr>
            <a:xfrm>
              <a:off x="4601200" y="2387150"/>
              <a:ext cx="6400" cy="4775"/>
            </a:xfrm>
            <a:custGeom>
              <a:avLst/>
              <a:gdLst/>
              <a:ahLst/>
              <a:cxnLst/>
              <a:rect l="l" t="t" r="r" b="b"/>
              <a:pathLst>
                <a:path w="256" h="191" extrusionOk="0">
                  <a:moveTo>
                    <a:pt x="153" y="0"/>
                  </a:moveTo>
                  <a:cubicBezTo>
                    <a:pt x="136" y="0"/>
                    <a:pt x="103" y="0"/>
                    <a:pt x="66" y="17"/>
                  </a:cubicBezTo>
                  <a:cubicBezTo>
                    <a:pt x="33" y="54"/>
                    <a:pt x="17" y="71"/>
                    <a:pt x="17" y="104"/>
                  </a:cubicBezTo>
                  <a:cubicBezTo>
                    <a:pt x="0" y="157"/>
                    <a:pt x="33" y="190"/>
                    <a:pt x="83" y="190"/>
                  </a:cubicBezTo>
                  <a:cubicBezTo>
                    <a:pt x="103" y="190"/>
                    <a:pt x="136" y="190"/>
                    <a:pt x="153" y="174"/>
                  </a:cubicBezTo>
                  <a:cubicBezTo>
                    <a:pt x="186" y="157"/>
                    <a:pt x="223" y="136"/>
                    <a:pt x="239" y="87"/>
                  </a:cubicBezTo>
                  <a:cubicBezTo>
                    <a:pt x="256" y="33"/>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
            <p:cNvSpPr/>
            <p:nvPr/>
          </p:nvSpPr>
          <p:spPr>
            <a:xfrm>
              <a:off x="4636750" y="2410750"/>
              <a:ext cx="6525" cy="5175"/>
            </a:xfrm>
            <a:custGeom>
              <a:avLst/>
              <a:gdLst/>
              <a:ahLst/>
              <a:cxnLst/>
              <a:rect l="l" t="t" r="r" b="b"/>
              <a:pathLst>
                <a:path w="261" h="207" extrusionOk="0">
                  <a:moveTo>
                    <a:pt x="157" y="1"/>
                  </a:moveTo>
                  <a:cubicBezTo>
                    <a:pt x="124" y="1"/>
                    <a:pt x="87" y="17"/>
                    <a:pt x="71" y="38"/>
                  </a:cubicBezTo>
                  <a:cubicBezTo>
                    <a:pt x="38" y="54"/>
                    <a:pt x="21" y="87"/>
                    <a:pt x="1" y="104"/>
                  </a:cubicBezTo>
                  <a:lnTo>
                    <a:pt x="1" y="157"/>
                  </a:lnTo>
                  <a:cubicBezTo>
                    <a:pt x="38" y="174"/>
                    <a:pt x="54" y="190"/>
                    <a:pt x="87" y="207"/>
                  </a:cubicBezTo>
                  <a:cubicBezTo>
                    <a:pt x="104" y="207"/>
                    <a:pt x="124" y="207"/>
                    <a:pt x="141" y="190"/>
                  </a:cubicBezTo>
                  <a:cubicBezTo>
                    <a:pt x="157" y="190"/>
                    <a:pt x="174" y="190"/>
                    <a:pt x="174" y="174"/>
                  </a:cubicBezTo>
                  <a:cubicBezTo>
                    <a:pt x="207" y="157"/>
                    <a:pt x="227" y="141"/>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
            <p:cNvSpPr/>
            <p:nvPr/>
          </p:nvSpPr>
          <p:spPr>
            <a:xfrm>
              <a:off x="4628600" y="2376025"/>
              <a:ext cx="6525" cy="4750"/>
            </a:xfrm>
            <a:custGeom>
              <a:avLst/>
              <a:gdLst/>
              <a:ahLst/>
              <a:cxnLst/>
              <a:rect l="l" t="t" r="r" b="b"/>
              <a:pathLst>
                <a:path w="261" h="190" extrusionOk="0">
                  <a:moveTo>
                    <a:pt x="174" y="0"/>
                  </a:moveTo>
                  <a:cubicBezTo>
                    <a:pt x="141" y="0"/>
                    <a:pt x="104" y="17"/>
                    <a:pt x="87" y="33"/>
                  </a:cubicBezTo>
                  <a:cubicBezTo>
                    <a:pt x="55" y="50"/>
                    <a:pt x="38" y="66"/>
                    <a:pt x="17" y="103"/>
                  </a:cubicBezTo>
                  <a:cubicBezTo>
                    <a:pt x="1" y="153"/>
                    <a:pt x="38" y="190"/>
                    <a:pt x="104" y="190"/>
                  </a:cubicBezTo>
                  <a:lnTo>
                    <a:pt x="158" y="190"/>
                  </a:lnTo>
                  <a:cubicBezTo>
                    <a:pt x="174" y="169"/>
                    <a:pt x="174" y="169"/>
                    <a:pt x="191" y="169"/>
                  </a:cubicBezTo>
                  <a:cubicBezTo>
                    <a:pt x="224" y="153"/>
                    <a:pt x="244" y="120"/>
                    <a:pt x="244" y="103"/>
                  </a:cubicBezTo>
                  <a:cubicBezTo>
                    <a:pt x="261" y="66"/>
                    <a:pt x="261" y="50"/>
                    <a:pt x="244"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
            <p:cNvSpPr/>
            <p:nvPr/>
          </p:nvSpPr>
          <p:spPr>
            <a:xfrm>
              <a:off x="4659950" y="2432700"/>
              <a:ext cx="6525" cy="5175"/>
            </a:xfrm>
            <a:custGeom>
              <a:avLst/>
              <a:gdLst/>
              <a:ahLst/>
              <a:cxnLst/>
              <a:rect l="l" t="t" r="r" b="b"/>
              <a:pathLst>
                <a:path w="261" h="207" extrusionOk="0">
                  <a:moveTo>
                    <a:pt x="157" y="1"/>
                  </a:moveTo>
                  <a:cubicBezTo>
                    <a:pt x="124" y="1"/>
                    <a:pt x="87" y="17"/>
                    <a:pt x="70" y="34"/>
                  </a:cubicBezTo>
                  <a:cubicBezTo>
                    <a:pt x="37" y="50"/>
                    <a:pt x="21" y="67"/>
                    <a:pt x="0" y="104"/>
                  </a:cubicBezTo>
                  <a:cubicBezTo>
                    <a:pt x="0" y="120"/>
                    <a:pt x="0" y="153"/>
                    <a:pt x="21" y="170"/>
                  </a:cubicBezTo>
                  <a:cubicBezTo>
                    <a:pt x="37" y="190"/>
                    <a:pt x="54" y="207"/>
                    <a:pt x="87" y="207"/>
                  </a:cubicBezTo>
                  <a:cubicBezTo>
                    <a:pt x="103" y="207"/>
                    <a:pt x="124" y="190"/>
                    <a:pt x="140" y="190"/>
                  </a:cubicBezTo>
                  <a:cubicBezTo>
                    <a:pt x="157" y="190"/>
                    <a:pt x="157" y="170"/>
                    <a:pt x="173" y="170"/>
                  </a:cubicBezTo>
                  <a:cubicBezTo>
                    <a:pt x="206" y="153"/>
                    <a:pt x="227" y="120"/>
                    <a:pt x="227"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
            <p:cNvSpPr/>
            <p:nvPr/>
          </p:nvSpPr>
          <p:spPr>
            <a:xfrm>
              <a:off x="4649625" y="2294375"/>
              <a:ext cx="6525" cy="5200"/>
            </a:xfrm>
            <a:custGeom>
              <a:avLst/>
              <a:gdLst/>
              <a:ahLst/>
              <a:cxnLst/>
              <a:rect l="l" t="t" r="r" b="b"/>
              <a:pathLst>
                <a:path w="261" h="208" extrusionOk="0">
                  <a:moveTo>
                    <a:pt x="158" y="1"/>
                  </a:moveTo>
                  <a:cubicBezTo>
                    <a:pt x="141" y="1"/>
                    <a:pt x="125" y="17"/>
                    <a:pt x="104" y="17"/>
                  </a:cubicBezTo>
                  <a:cubicBezTo>
                    <a:pt x="38" y="54"/>
                    <a:pt x="1" y="104"/>
                    <a:pt x="1" y="157"/>
                  </a:cubicBezTo>
                  <a:cubicBezTo>
                    <a:pt x="14" y="189"/>
                    <a:pt x="47" y="208"/>
                    <a:pt x="87" y="208"/>
                  </a:cubicBezTo>
                  <a:cubicBezTo>
                    <a:pt x="109" y="208"/>
                    <a:pt x="133" y="202"/>
                    <a:pt x="158" y="190"/>
                  </a:cubicBezTo>
                  <a:cubicBezTo>
                    <a:pt x="174" y="190"/>
                    <a:pt x="191" y="174"/>
                    <a:pt x="207" y="157"/>
                  </a:cubicBezTo>
                  <a:cubicBezTo>
                    <a:pt x="244" y="120"/>
                    <a:pt x="261" y="87"/>
                    <a:pt x="244" y="54"/>
                  </a:cubicBezTo>
                  <a:cubicBezTo>
                    <a:pt x="228" y="17"/>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
            <p:cNvSpPr/>
            <p:nvPr/>
          </p:nvSpPr>
          <p:spPr>
            <a:xfrm>
              <a:off x="4645000" y="2272625"/>
              <a:ext cx="6000" cy="4775"/>
            </a:xfrm>
            <a:custGeom>
              <a:avLst/>
              <a:gdLst/>
              <a:ahLst/>
              <a:cxnLst/>
              <a:rect l="l" t="t" r="r" b="b"/>
              <a:pathLst>
                <a:path w="240" h="191" extrusionOk="0">
                  <a:moveTo>
                    <a:pt x="151" y="1"/>
                  </a:moveTo>
                  <a:cubicBezTo>
                    <a:pt x="131" y="1"/>
                    <a:pt x="110" y="5"/>
                    <a:pt x="83" y="13"/>
                  </a:cubicBezTo>
                  <a:cubicBezTo>
                    <a:pt x="50" y="30"/>
                    <a:pt x="17" y="63"/>
                    <a:pt x="0" y="100"/>
                  </a:cubicBezTo>
                  <a:lnTo>
                    <a:pt x="0" y="149"/>
                  </a:lnTo>
                  <a:cubicBezTo>
                    <a:pt x="12" y="173"/>
                    <a:pt x="42" y="191"/>
                    <a:pt x="83" y="191"/>
                  </a:cubicBezTo>
                  <a:cubicBezTo>
                    <a:pt x="99" y="191"/>
                    <a:pt x="117" y="188"/>
                    <a:pt x="137" y="182"/>
                  </a:cubicBezTo>
                  <a:cubicBezTo>
                    <a:pt x="207" y="149"/>
                    <a:pt x="240" y="79"/>
                    <a:pt x="223" y="46"/>
                  </a:cubicBezTo>
                  <a:cubicBezTo>
                    <a:pt x="223" y="30"/>
                    <a:pt x="223" y="13"/>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
            <p:cNvSpPr/>
            <p:nvPr/>
          </p:nvSpPr>
          <p:spPr>
            <a:xfrm>
              <a:off x="4645825" y="2282325"/>
              <a:ext cx="6425" cy="4925"/>
            </a:xfrm>
            <a:custGeom>
              <a:avLst/>
              <a:gdLst/>
              <a:ahLst/>
              <a:cxnLst/>
              <a:rect l="l" t="t" r="r" b="b"/>
              <a:pathLst>
                <a:path w="257" h="197" extrusionOk="0">
                  <a:moveTo>
                    <a:pt x="174" y="0"/>
                  </a:moveTo>
                  <a:cubicBezTo>
                    <a:pt x="153" y="0"/>
                    <a:pt x="136" y="0"/>
                    <a:pt x="120" y="21"/>
                  </a:cubicBezTo>
                  <a:cubicBezTo>
                    <a:pt x="50" y="38"/>
                    <a:pt x="0" y="104"/>
                    <a:pt x="17" y="157"/>
                  </a:cubicBezTo>
                  <a:cubicBezTo>
                    <a:pt x="29" y="181"/>
                    <a:pt x="70" y="197"/>
                    <a:pt x="110" y="197"/>
                  </a:cubicBezTo>
                  <a:cubicBezTo>
                    <a:pt x="125" y="197"/>
                    <a:pt x="140" y="195"/>
                    <a:pt x="153" y="190"/>
                  </a:cubicBezTo>
                  <a:cubicBezTo>
                    <a:pt x="190" y="174"/>
                    <a:pt x="190" y="157"/>
                    <a:pt x="207" y="157"/>
                  </a:cubicBezTo>
                  <a:cubicBezTo>
                    <a:pt x="240" y="124"/>
                    <a:pt x="256" y="87"/>
                    <a:pt x="256" y="54"/>
                  </a:cubicBezTo>
                  <a:cubicBezTo>
                    <a:pt x="240" y="21"/>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
            <p:cNvSpPr/>
            <p:nvPr/>
          </p:nvSpPr>
          <p:spPr>
            <a:xfrm>
              <a:off x="4637275" y="2293550"/>
              <a:ext cx="6400" cy="4775"/>
            </a:xfrm>
            <a:custGeom>
              <a:avLst/>
              <a:gdLst/>
              <a:ahLst/>
              <a:cxnLst/>
              <a:rect l="l" t="t" r="r" b="b"/>
              <a:pathLst>
                <a:path w="256" h="191" extrusionOk="0">
                  <a:moveTo>
                    <a:pt x="169" y="1"/>
                  </a:moveTo>
                  <a:cubicBezTo>
                    <a:pt x="136" y="1"/>
                    <a:pt x="103" y="1"/>
                    <a:pt x="66" y="17"/>
                  </a:cubicBezTo>
                  <a:cubicBezTo>
                    <a:pt x="50" y="50"/>
                    <a:pt x="33" y="67"/>
                    <a:pt x="17" y="104"/>
                  </a:cubicBezTo>
                  <a:cubicBezTo>
                    <a:pt x="0" y="153"/>
                    <a:pt x="33" y="190"/>
                    <a:pt x="103" y="190"/>
                  </a:cubicBezTo>
                  <a:cubicBezTo>
                    <a:pt x="120" y="190"/>
                    <a:pt x="136" y="190"/>
                    <a:pt x="153" y="170"/>
                  </a:cubicBezTo>
                  <a:lnTo>
                    <a:pt x="186" y="170"/>
                  </a:lnTo>
                  <a:cubicBezTo>
                    <a:pt x="206" y="137"/>
                    <a:pt x="239" y="120"/>
                    <a:pt x="239" y="87"/>
                  </a:cubicBezTo>
                  <a:cubicBezTo>
                    <a:pt x="256" y="67"/>
                    <a:pt x="256" y="34"/>
                    <a:pt x="239" y="17"/>
                  </a:cubicBezTo>
                  <a:cubicBezTo>
                    <a:pt x="223"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
            <p:cNvSpPr/>
            <p:nvPr/>
          </p:nvSpPr>
          <p:spPr>
            <a:xfrm>
              <a:off x="4639325" y="2306850"/>
              <a:ext cx="6525" cy="5175"/>
            </a:xfrm>
            <a:custGeom>
              <a:avLst/>
              <a:gdLst/>
              <a:ahLst/>
              <a:cxnLst/>
              <a:rect l="l" t="t" r="r" b="b"/>
              <a:pathLst>
                <a:path w="261" h="207" extrusionOk="0">
                  <a:moveTo>
                    <a:pt x="157" y="1"/>
                  </a:moveTo>
                  <a:cubicBezTo>
                    <a:pt x="124" y="1"/>
                    <a:pt x="87" y="17"/>
                    <a:pt x="71" y="34"/>
                  </a:cubicBezTo>
                  <a:cubicBezTo>
                    <a:pt x="38" y="50"/>
                    <a:pt x="21" y="71"/>
                    <a:pt x="1" y="104"/>
                  </a:cubicBezTo>
                  <a:cubicBezTo>
                    <a:pt x="1" y="120"/>
                    <a:pt x="1" y="153"/>
                    <a:pt x="21" y="174"/>
                  </a:cubicBezTo>
                  <a:cubicBezTo>
                    <a:pt x="38" y="190"/>
                    <a:pt x="54" y="207"/>
                    <a:pt x="87" y="207"/>
                  </a:cubicBezTo>
                  <a:cubicBezTo>
                    <a:pt x="104" y="207"/>
                    <a:pt x="124" y="190"/>
                    <a:pt x="141" y="190"/>
                  </a:cubicBezTo>
                  <a:cubicBezTo>
                    <a:pt x="157" y="190"/>
                    <a:pt x="174" y="174"/>
                    <a:pt x="174" y="174"/>
                  </a:cubicBezTo>
                  <a:cubicBezTo>
                    <a:pt x="207" y="153"/>
                    <a:pt x="227" y="120"/>
                    <a:pt x="244"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
            <p:cNvSpPr/>
            <p:nvPr/>
          </p:nvSpPr>
          <p:spPr>
            <a:xfrm>
              <a:off x="4632525" y="2338775"/>
              <a:ext cx="6425" cy="5025"/>
            </a:xfrm>
            <a:custGeom>
              <a:avLst/>
              <a:gdLst/>
              <a:ahLst/>
              <a:cxnLst/>
              <a:rect l="l" t="t" r="r" b="b"/>
              <a:pathLst>
                <a:path w="257" h="201" extrusionOk="0">
                  <a:moveTo>
                    <a:pt x="172" y="0"/>
                  </a:moveTo>
                  <a:cubicBezTo>
                    <a:pt x="151" y="0"/>
                    <a:pt x="127" y="4"/>
                    <a:pt x="104" y="10"/>
                  </a:cubicBezTo>
                  <a:cubicBezTo>
                    <a:pt x="34" y="47"/>
                    <a:pt x="1" y="97"/>
                    <a:pt x="17" y="150"/>
                  </a:cubicBezTo>
                  <a:cubicBezTo>
                    <a:pt x="28" y="182"/>
                    <a:pt x="54" y="200"/>
                    <a:pt x="89" y="200"/>
                  </a:cubicBezTo>
                  <a:cubicBezTo>
                    <a:pt x="108" y="200"/>
                    <a:pt x="130" y="195"/>
                    <a:pt x="153" y="183"/>
                  </a:cubicBezTo>
                  <a:cubicBezTo>
                    <a:pt x="223" y="150"/>
                    <a:pt x="256" y="97"/>
                    <a:pt x="240" y="47"/>
                  </a:cubicBezTo>
                  <a:cubicBezTo>
                    <a:pt x="240" y="13"/>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
            <p:cNvSpPr/>
            <p:nvPr/>
          </p:nvSpPr>
          <p:spPr>
            <a:xfrm>
              <a:off x="4700750" y="2409925"/>
              <a:ext cx="6525" cy="5175"/>
            </a:xfrm>
            <a:custGeom>
              <a:avLst/>
              <a:gdLst/>
              <a:ahLst/>
              <a:cxnLst/>
              <a:rect l="l" t="t" r="r" b="b"/>
              <a:pathLst>
                <a:path w="261" h="207" extrusionOk="0">
                  <a:moveTo>
                    <a:pt x="158" y="1"/>
                  </a:moveTo>
                  <a:cubicBezTo>
                    <a:pt x="121" y="1"/>
                    <a:pt x="88" y="17"/>
                    <a:pt x="71" y="34"/>
                  </a:cubicBezTo>
                  <a:cubicBezTo>
                    <a:pt x="38" y="50"/>
                    <a:pt x="17" y="87"/>
                    <a:pt x="1" y="104"/>
                  </a:cubicBezTo>
                  <a:cubicBezTo>
                    <a:pt x="1" y="137"/>
                    <a:pt x="1" y="153"/>
                    <a:pt x="17" y="174"/>
                  </a:cubicBezTo>
                  <a:cubicBezTo>
                    <a:pt x="38" y="190"/>
                    <a:pt x="55" y="207"/>
                    <a:pt x="88" y="207"/>
                  </a:cubicBezTo>
                  <a:cubicBezTo>
                    <a:pt x="104" y="207"/>
                    <a:pt x="121" y="207"/>
                    <a:pt x="141" y="190"/>
                  </a:cubicBezTo>
                  <a:cubicBezTo>
                    <a:pt x="158" y="190"/>
                    <a:pt x="174" y="190"/>
                    <a:pt x="174" y="174"/>
                  </a:cubicBezTo>
                  <a:cubicBezTo>
                    <a:pt x="207" y="153"/>
                    <a:pt x="224" y="137"/>
                    <a:pt x="244" y="104"/>
                  </a:cubicBezTo>
                  <a:cubicBezTo>
                    <a:pt x="261" y="50"/>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
            <p:cNvSpPr/>
            <p:nvPr/>
          </p:nvSpPr>
          <p:spPr>
            <a:xfrm>
              <a:off x="4703750" y="2421050"/>
              <a:ext cx="6925" cy="4775"/>
            </a:xfrm>
            <a:custGeom>
              <a:avLst/>
              <a:gdLst/>
              <a:ahLst/>
              <a:cxnLst/>
              <a:rect l="l" t="t" r="r" b="b"/>
              <a:pathLst>
                <a:path w="277" h="191" extrusionOk="0">
                  <a:moveTo>
                    <a:pt x="174" y="1"/>
                  </a:moveTo>
                  <a:cubicBezTo>
                    <a:pt x="141" y="1"/>
                    <a:pt x="124" y="1"/>
                    <a:pt x="87" y="17"/>
                  </a:cubicBezTo>
                  <a:cubicBezTo>
                    <a:pt x="54" y="38"/>
                    <a:pt x="38" y="71"/>
                    <a:pt x="21" y="87"/>
                  </a:cubicBezTo>
                  <a:cubicBezTo>
                    <a:pt x="1" y="158"/>
                    <a:pt x="38" y="191"/>
                    <a:pt x="104" y="191"/>
                  </a:cubicBezTo>
                  <a:cubicBezTo>
                    <a:pt x="124" y="191"/>
                    <a:pt x="141" y="191"/>
                    <a:pt x="174" y="174"/>
                  </a:cubicBezTo>
                  <a:cubicBezTo>
                    <a:pt x="207" y="158"/>
                    <a:pt x="244" y="120"/>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
            <p:cNvSpPr/>
            <p:nvPr/>
          </p:nvSpPr>
          <p:spPr>
            <a:xfrm>
              <a:off x="4690450" y="2433125"/>
              <a:ext cx="6525" cy="5175"/>
            </a:xfrm>
            <a:custGeom>
              <a:avLst/>
              <a:gdLst/>
              <a:ahLst/>
              <a:cxnLst/>
              <a:rect l="l" t="t" r="r" b="b"/>
              <a:pathLst>
                <a:path w="261" h="207" extrusionOk="0">
                  <a:moveTo>
                    <a:pt x="157" y="0"/>
                  </a:moveTo>
                  <a:cubicBezTo>
                    <a:pt x="141" y="17"/>
                    <a:pt x="120" y="17"/>
                    <a:pt x="104" y="17"/>
                  </a:cubicBezTo>
                  <a:cubicBezTo>
                    <a:pt x="38" y="50"/>
                    <a:pt x="1" y="103"/>
                    <a:pt x="17" y="153"/>
                  </a:cubicBezTo>
                  <a:cubicBezTo>
                    <a:pt x="17" y="188"/>
                    <a:pt x="47" y="207"/>
                    <a:pt x="87" y="207"/>
                  </a:cubicBezTo>
                  <a:cubicBezTo>
                    <a:pt x="108" y="207"/>
                    <a:pt x="133" y="201"/>
                    <a:pt x="157" y="190"/>
                  </a:cubicBezTo>
                  <a:cubicBezTo>
                    <a:pt x="174" y="190"/>
                    <a:pt x="190" y="173"/>
                    <a:pt x="207" y="153"/>
                  </a:cubicBezTo>
                  <a:cubicBezTo>
                    <a:pt x="244" y="120"/>
                    <a:pt x="260" y="87"/>
                    <a:pt x="244" y="50"/>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
            <p:cNvSpPr/>
            <p:nvPr/>
          </p:nvSpPr>
          <p:spPr>
            <a:xfrm>
              <a:off x="4695600" y="2398800"/>
              <a:ext cx="6525" cy="5050"/>
            </a:xfrm>
            <a:custGeom>
              <a:avLst/>
              <a:gdLst/>
              <a:ahLst/>
              <a:cxnLst/>
              <a:rect l="l" t="t" r="r" b="b"/>
              <a:pathLst>
                <a:path w="261" h="202" extrusionOk="0">
                  <a:moveTo>
                    <a:pt x="141" y="0"/>
                  </a:moveTo>
                  <a:cubicBezTo>
                    <a:pt x="104" y="17"/>
                    <a:pt x="87" y="33"/>
                    <a:pt x="54" y="50"/>
                  </a:cubicBezTo>
                  <a:cubicBezTo>
                    <a:pt x="1" y="103"/>
                    <a:pt x="1" y="153"/>
                    <a:pt x="54" y="186"/>
                  </a:cubicBezTo>
                  <a:cubicBezTo>
                    <a:pt x="63" y="196"/>
                    <a:pt x="75" y="201"/>
                    <a:pt x="87" y="201"/>
                  </a:cubicBezTo>
                  <a:cubicBezTo>
                    <a:pt x="100" y="201"/>
                    <a:pt x="112" y="196"/>
                    <a:pt x="120" y="186"/>
                  </a:cubicBezTo>
                  <a:lnTo>
                    <a:pt x="157" y="186"/>
                  </a:lnTo>
                  <a:cubicBezTo>
                    <a:pt x="174" y="169"/>
                    <a:pt x="207" y="169"/>
                    <a:pt x="207" y="153"/>
                  </a:cubicBezTo>
                  <a:cubicBezTo>
                    <a:pt x="244" y="120"/>
                    <a:pt x="261" y="103"/>
                    <a:pt x="261" y="66"/>
                  </a:cubicBezTo>
                  <a:cubicBezTo>
                    <a:pt x="261" y="50"/>
                    <a:pt x="244" y="33"/>
                    <a:pt x="223"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
            <p:cNvSpPr/>
            <p:nvPr/>
          </p:nvSpPr>
          <p:spPr>
            <a:xfrm>
              <a:off x="4654800" y="2306025"/>
              <a:ext cx="6500" cy="4675"/>
            </a:xfrm>
            <a:custGeom>
              <a:avLst/>
              <a:gdLst/>
              <a:ahLst/>
              <a:cxnLst/>
              <a:rect l="l" t="t" r="r" b="b"/>
              <a:pathLst>
                <a:path w="260" h="187" extrusionOk="0">
                  <a:moveTo>
                    <a:pt x="173" y="1"/>
                  </a:moveTo>
                  <a:cubicBezTo>
                    <a:pt x="140" y="1"/>
                    <a:pt x="124" y="1"/>
                    <a:pt x="87" y="17"/>
                  </a:cubicBezTo>
                  <a:cubicBezTo>
                    <a:pt x="54" y="34"/>
                    <a:pt x="37" y="67"/>
                    <a:pt x="21" y="104"/>
                  </a:cubicBezTo>
                  <a:cubicBezTo>
                    <a:pt x="0" y="153"/>
                    <a:pt x="37" y="186"/>
                    <a:pt x="103" y="186"/>
                  </a:cubicBezTo>
                  <a:lnTo>
                    <a:pt x="157" y="186"/>
                  </a:lnTo>
                  <a:cubicBezTo>
                    <a:pt x="173" y="170"/>
                    <a:pt x="173" y="170"/>
                    <a:pt x="190" y="170"/>
                  </a:cubicBezTo>
                  <a:cubicBezTo>
                    <a:pt x="227" y="137"/>
                    <a:pt x="243" y="120"/>
                    <a:pt x="243" y="104"/>
                  </a:cubicBezTo>
                  <a:cubicBezTo>
                    <a:pt x="260" y="67"/>
                    <a:pt x="260" y="50"/>
                    <a:pt x="243" y="17"/>
                  </a:cubicBezTo>
                  <a:cubicBezTo>
                    <a:pt x="227"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
            <p:cNvSpPr/>
            <p:nvPr/>
          </p:nvSpPr>
          <p:spPr>
            <a:xfrm>
              <a:off x="4708900" y="2399200"/>
              <a:ext cx="6100" cy="4775"/>
            </a:xfrm>
            <a:custGeom>
              <a:avLst/>
              <a:gdLst/>
              <a:ahLst/>
              <a:cxnLst/>
              <a:rect l="l" t="t" r="r" b="b"/>
              <a:pathLst>
                <a:path w="244" h="191" extrusionOk="0">
                  <a:moveTo>
                    <a:pt x="157" y="1"/>
                  </a:moveTo>
                  <a:cubicBezTo>
                    <a:pt x="124" y="1"/>
                    <a:pt x="87" y="17"/>
                    <a:pt x="71" y="34"/>
                  </a:cubicBezTo>
                  <a:cubicBezTo>
                    <a:pt x="38" y="50"/>
                    <a:pt x="21" y="67"/>
                    <a:pt x="1" y="104"/>
                  </a:cubicBezTo>
                  <a:cubicBezTo>
                    <a:pt x="1" y="137"/>
                    <a:pt x="1" y="153"/>
                    <a:pt x="21" y="170"/>
                  </a:cubicBezTo>
                  <a:cubicBezTo>
                    <a:pt x="38" y="190"/>
                    <a:pt x="54" y="190"/>
                    <a:pt x="87" y="190"/>
                  </a:cubicBezTo>
                  <a:lnTo>
                    <a:pt x="141" y="190"/>
                  </a:lnTo>
                  <a:cubicBezTo>
                    <a:pt x="190" y="170"/>
                    <a:pt x="227" y="137"/>
                    <a:pt x="244" y="104"/>
                  </a:cubicBezTo>
                  <a:lnTo>
                    <a:pt x="244" y="87"/>
                  </a:lnTo>
                  <a:cubicBezTo>
                    <a:pt x="244" y="34"/>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
            <p:cNvSpPr/>
            <p:nvPr/>
          </p:nvSpPr>
          <p:spPr>
            <a:xfrm>
              <a:off x="4709425" y="2386725"/>
              <a:ext cx="6400" cy="5200"/>
            </a:xfrm>
            <a:custGeom>
              <a:avLst/>
              <a:gdLst/>
              <a:ahLst/>
              <a:cxnLst/>
              <a:rect l="l" t="t" r="r" b="b"/>
              <a:pathLst>
                <a:path w="256" h="208" extrusionOk="0">
                  <a:moveTo>
                    <a:pt x="160" y="0"/>
                  </a:moveTo>
                  <a:cubicBezTo>
                    <a:pt x="141" y="0"/>
                    <a:pt x="121" y="6"/>
                    <a:pt x="103" y="17"/>
                  </a:cubicBezTo>
                  <a:cubicBezTo>
                    <a:pt x="33" y="50"/>
                    <a:pt x="0" y="104"/>
                    <a:pt x="0" y="153"/>
                  </a:cubicBezTo>
                  <a:cubicBezTo>
                    <a:pt x="11" y="188"/>
                    <a:pt x="43" y="208"/>
                    <a:pt x="83" y="208"/>
                  </a:cubicBezTo>
                  <a:cubicBezTo>
                    <a:pt x="104" y="208"/>
                    <a:pt x="128" y="202"/>
                    <a:pt x="153" y="191"/>
                  </a:cubicBezTo>
                  <a:cubicBezTo>
                    <a:pt x="206" y="153"/>
                    <a:pt x="256" y="104"/>
                    <a:pt x="239" y="50"/>
                  </a:cubicBezTo>
                  <a:cubicBezTo>
                    <a:pt x="229" y="18"/>
                    <a:pt x="19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
            <p:cNvSpPr/>
            <p:nvPr/>
          </p:nvSpPr>
          <p:spPr>
            <a:xfrm>
              <a:off x="4686650" y="2421050"/>
              <a:ext cx="6400" cy="4925"/>
            </a:xfrm>
            <a:custGeom>
              <a:avLst/>
              <a:gdLst/>
              <a:ahLst/>
              <a:cxnLst/>
              <a:rect l="l" t="t" r="r" b="b"/>
              <a:pathLst>
                <a:path w="256" h="197" extrusionOk="0">
                  <a:moveTo>
                    <a:pt x="169" y="1"/>
                  </a:moveTo>
                  <a:cubicBezTo>
                    <a:pt x="153" y="1"/>
                    <a:pt x="136" y="1"/>
                    <a:pt x="120" y="17"/>
                  </a:cubicBezTo>
                  <a:cubicBezTo>
                    <a:pt x="50" y="38"/>
                    <a:pt x="0" y="104"/>
                    <a:pt x="17" y="158"/>
                  </a:cubicBezTo>
                  <a:cubicBezTo>
                    <a:pt x="29" y="182"/>
                    <a:pt x="69" y="197"/>
                    <a:pt x="116" y="197"/>
                  </a:cubicBezTo>
                  <a:cubicBezTo>
                    <a:pt x="134" y="197"/>
                    <a:pt x="151" y="195"/>
                    <a:pt x="169" y="191"/>
                  </a:cubicBezTo>
                  <a:cubicBezTo>
                    <a:pt x="190" y="174"/>
                    <a:pt x="206" y="174"/>
                    <a:pt x="206" y="158"/>
                  </a:cubicBezTo>
                  <a:cubicBezTo>
                    <a:pt x="239" y="120"/>
                    <a:pt x="256" y="87"/>
                    <a:pt x="256" y="54"/>
                  </a:cubicBezTo>
                  <a:cubicBezTo>
                    <a:pt x="239" y="17"/>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
            <p:cNvSpPr/>
            <p:nvPr/>
          </p:nvSpPr>
          <p:spPr>
            <a:xfrm>
              <a:off x="4672825" y="2421975"/>
              <a:ext cx="6525" cy="4900"/>
            </a:xfrm>
            <a:custGeom>
              <a:avLst/>
              <a:gdLst/>
              <a:ahLst/>
              <a:cxnLst/>
              <a:rect l="l" t="t" r="r" b="b"/>
              <a:pathLst>
                <a:path w="261" h="196" extrusionOk="0">
                  <a:moveTo>
                    <a:pt x="141" y="1"/>
                  </a:moveTo>
                  <a:cubicBezTo>
                    <a:pt x="104" y="17"/>
                    <a:pt x="87" y="34"/>
                    <a:pt x="54" y="50"/>
                  </a:cubicBezTo>
                  <a:cubicBezTo>
                    <a:pt x="1" y="104"/>
                    <a:pt x="1" y="154"/>
                    <a:pt x="54" y="187"/>
                  </a:cubicBezTo>
                  <a:cubicBezTo>
                    <a:pt x="65" y="187"/>
                    <a:pt x="84" y="196"/>
                    <a:pt x="106" y="196"/>
                  </a:cubicBezTo>
                  <a:cubicBezTo>
                    <a:pt x="117" y="196"/>
                    <a:pt x="128" y="193"/>
                    <a:pt x="141" y="187"/>
                  </a:cubicBezTo>
                  <a:lnTo>
                    <a:pt x="157" y="187"/>
                  </a:lnTo>
                  <a:cubicBezTo>
                    <a:pt x="190" y="170"/>
                    <a:pt x="207" y="154"/>
                    <a:pt x="227" y="154"/>
                  </a:cubicBezTo>
                  <a:cubicBezTo>
                    <a:pt x="244" y="121"/>
                    <a:pt x="260" y="104"/>
                    <a:pt x="260" y="67"/>
                  </a:cubicBezTo>
                  <a:cubicBezTo>
                    <a:pt x="260" y="50"/>
                    <a:pt x="244" y="34"/>
                    <a:pt x="227"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
            <p:cNvSpPr/>
            <p:nvPr/>
          </p:nvSpPr>
          <p:spPr>
            <a:xfrm>
              <a:off x="4677975" y="2432300"/>
              <a:ext cx="6525" cy="4650"/>
            </a:xfrm>
            <a:custGeom>
              <a:avLst/>
              <a:gdLst/>
              <a:ahLst/>
              <a:cxnLst/>
              <a:rect l="l" t="t" r="r" b="b"/>
              <a:pathLst>
                <a:path w="261" h="186" extrusionOk="0">
                  <a:moveTo>
                    <a:pt x="174" y="0"/>
                  </a:moveTo>
                  <a:cubicBezTo>
                    <a:pt x="141" y="0"/>
                    <a:pt x="104" y="0"/>
                    <a:pt x="87" y="33"/>
                  </a:cubicBezTo>
                  <a:cubicBezTo>
                    <a:pt x="54" y="50"/>
                    <a:pt x="38" y="66"/>
                    <a:pt x="21" y="103"/>
                  </a:cubicBezTo>
                  <a:cubicBezTo>
                    <a:pt x="1" y="153"/>
                    <a:pt x="38" y="186"/>
                    <a:pt x="104" y="186"/>
                  </a:cubicBezTo>
                  <a:lnTo>
                    <a:pt x="157" y="186"/>
                  </a:lnTo>
                  <a:cubicBezTo>
                    <a:pt x="174" y="169"/>
                    <a:pt x="174" y="169"/>
                    <a:pt x="190" y="169"/>
                  </a:cubicBezTo>
                  <a:cubicBezTo>
                    <a:pt x="207" y="153"/>
                    <a:pt x="244" y="120"/>
                    <a:pt x="244" y="103"/>
                  </a:cubicBezTo>
                  <a:cubicBezTo>
                    <a:pt x="261" y="66"/>
                    <a:pt x="261" y="50"/>
                    <a:pt x="244" y="17"/>
                  </a:cubicBezTo>
                  <a:cubicBezTo>
                    <a:pt x="228"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
            <p:cNvSpPr/>
            <p:nvPr/>
          </p:nvSpPr>
          <p:spPr>
            <a:xfrm>
              <a:off x="4669025" y="2457125"/>
              <a:ext cx="4750" cy="4775"/>
            </a:xfrm>
            <a:custGeom>
              <a:avLst/>
              <a:gdLst/>
              <a:ahLst/>
              <a:cxnLst/>
              <a:rect l="l" t="t" r="r" b="b"/>
              <a:pathLst>
                <a:path w="190" h="191" extrusionOk="0">
                  <a:moveTo>
                    <a:pt x="87" y="1"/>
                  </a:moveTo>
                  <a:cubicBezTo>
                    <a:pt x="50" y="1"/>
                    <a:pt x="17" y="17"/>
                    <a:pt x="0" y="38"/>
                  </a:cubicBezTo>
                  <a:cubicBezTo>
                    <a:pt x="17" y="87"/>
                    <a:pt x="33" y="141"/>
                    <a:pt x="50" y="191"/>
                  </a:cubicBezTo>
                  <a:lnTo>
                    <a:pt x="70" y="191"/>
                  </a:lnTo>
                  <a:cubicBezTo>
                    <a:pt x="87" y="191"/>
                    <a:pt x="103" y="174"/>
                    <a:pt x="103" y="174"/>
                  </a:cubicBezTo>
                  <a:cubicBezTo>
                    <a:pt x="136" y="158"/>
                    <a:pt x="153" y="120"/>
                    <a:pt x="173" y="104"/>
                  </a:cubicBezTo>
                  <a:cubicBezTo>
                    <a:pt x="190" y="54"/>
                    <a:pt x="15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
            <p:cNvSpPr/>
            <p:nvPr/>
          </p:nvSpPr>
          <p:spPr>
            <a:xfrm>
              <a:off x="4685725" y="2411300"/>
              <a:ext cx="6100" cy="4800"/>
            </a:xfrm>
            <a:custGeom>
              <a:avLst/>
              <a:gdLst/>
              <a:ahLst/>
              <a:cxnLst/>
              <a:rect l="l" t="t" r="r" b="b"/>
              <a:pathLst>
                <a:path w="244" h="192" extrusionOk="0">
                  <a:moveTo>
                    <a:pt x="154" y="0"/>
                  </a:moveTo>
                  <a:cubicBezTo>
                    <a:pt x="135" y="0"/>
                    <a:pt x="113" y="5"/>
                    <a:pt x="87" y="16"/>
                  </a:cubicBezTo>
                  <a:cubicBezTo>
                    <a:pt x="54" y="32"/>
                    <a:pt x="21" y="65"/>
                    <a:pt x="0" y="98"/>
                  </a:cubicBezTo>
                  <a:lnTo>
                    <a:pt x="0" y="152"/>
                  </a:lnTo>
                  <a:cubicBezTo>
                    <a:pt x="15" y="176"/>
                    <a:pt x="46" y="191"/>
                    <a:pt x="88" y="191"/>
                  </a:cubicBezTo>
                  <a:cubicBezTo>
                    <a:pt x="104" y="191"/>
                    <a:pt x="121" y="189"/>
                    <a:pt x="140" y="185"/>
                  </a:cubicBezTo>
                  <a:cubicBezTo>
                    <a:pt x="206" y="152"/>
                    <a:pt x="243" y="98"/>
                    <a:pt x="227" y="49"/>
                  </a:cubicBezTo>
                  <a:cubicBezTo>
                    <a:pt x="227" y="32"/>
                    <a:pt x="227" y="16"/>
                    <a:pt x="206" y="16"/>
                  </a:cubicBezTo>
                  <a:cubicBezTo>
                    <a:pt x="190" y="5"/>
                    <a:pt x="17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
            <p:cNvSpPr/>
            <p:nvPr/>
          </p:nvSpPr>
          <p:spPr>
            <a:xfrm>
              <a:off x="4680150" y="2399200"/>
              <a:ext cx="6525" cy="5025"/>
            </a:xfrm>
            <a:custGeom>
              <a:avLst/>
              <a:gdLst/>
              <a:ahLst/>
              <a:cxnLst/>
              <a:rect l="l" t="t" r="r" b="b"/>
              <a:pathLst>
                <a:path w="261" h="201" extrusionOk="0">
                  <a:moveTo>
                    <a:pt x="174" y="1"/>
                  </a:moveTo>
                  <a:cubicBezTo>
                    <a:pt x="157" y="1"/>
                    <a:pt x="141" y="1"/>
                    <a:pt x="120" y="17"/>
                  </a:cubicBezTo>
                  <a:cubicBezTo>
                    <a:pt x="54" y="50"/>
                    <a:pt x="0" y="104"/>
                    <a:pt x="17" y="153"/>
                  </a:cubicBezTo>
                  <a:cubicBezTo>
                    <a:pt x="30" y="188"/>
                    <a:pt x="62" y="200"/>
                    <a:pt x="102" y="200"/>
                  </a:cubicBezTo>
                  <a:cubicBezTo>
                    <a:pt x="124" y="200"/>
                    <a:pt x="149" y="196"/>
                    <a:pt x="174" y="190"/>
                  </a:cubicBezTo>
                  <a:cubicBezTo>
                    <a:pt x="190" y="170"/>
                    <a:pt x="207" y="170"/>
                    <a:pt x="207" y="153"/>
                  </a:cubicBezTo>
                  <a:cubicBezTo>
                    <a:pt x="244" y="120"/>
                    <a:pt x="260" y="87"/>
                    <a:pt x="260" y="50"/>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
            <p:cNvSpPr/>
            <p:nvPr/>
          </p:nvSpPr>
          <p:spPr>
            <a:xfrm>
              <a:off x="4606750" y="2397875"/>
              <a:ext cx="1275" cy="425"/>
            </a:xfrm>
            <a:custGeom>
              <a:avLst/>
              <a:gdLst/>
              <a:ahLst/>
              <a:cxnLst/>
              <a:rect l="l" t="t" r="r" b="b"/>
              <a:pathLst>
                <a:path w="51" h="17" extrusionOk="0">
                  <a:moveTo>
                    <a:pt x="1" y="0"/>
                  </a:moveTo>
                  <a:cubicBezTo>
                    <a:pt x="12" y="0"/>
                    <a:pt x="23" y="7"/>
                    <a:pt x="33" y="12"/>
                  </a:cubicBezTo>
                  <a:lnTo>
                    <a:pt x="33" y="12"/>
                  </a:lnTo>
                  <a:cubicBezTo>
                    <a:pt x="31" y="0"/>
                    <a:pt x="16" y="0"/>
                    <a:pt x="1" y="0"/>
                  </a:cubicBezTo>
                  <a:close/>
                  <a:moveTo>
                    <a:pt x="33" y="12"/>
                  </a:moveTo>
                  <a:cubicBezTo>
                    <a:pt x="34" y="14"/>
                    <a:pt x="34" y="15"/>
                    <a:pt x="34" y="17"/>
                  </a:cubicBezTo>
                  <a:lnTo>
                    <a:pt x="50" y="17"/>
                  </a:lnTo>
                  <a:cubicBezTo>
                    <a:pt x="45" y="17"/>
                    <a:pt x="39" y="15"/>
                    <a:pt x="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
            <p:cNvSpPr/>
            <p:nvPr/>
          </p:nvSpPr>
          <p:spPr>
            <a:xfrm>
              <a:off x="4617900" y="2386325"/>
              <a:ext cx="6500" cy="5175"/>
            </a:xfrm>
            <a:custGeom>
              <a:avLst/>
              <a:gdLst/>
              <a:ahLst/>
              <a:cxnLst/>
              <a:rect l="l" t="t" r="r" b="b"/>
              <a:pathLst>
                <a:path w="260" h="207" extrusionOk="0">
                  <a:moveTo>
                    <a:pt x="173" y="0"/>
                  </a:moveTo>
                  <a:cubicBezTo>
                    <a:pt x="136" y="0"/>
                    <a:pt x="103" y="17"/>
                    <a:pt x="70" y="33"/>
                  </a:cubicBezTo>
                  <a:cubicBezTo>
                    <a:pt x="54" y="50"/>
                    <a:pt x="17" y="87"/>
                    <a:pt x="17" y="104"/>
                  </a:cubicBezTo>
                  <a:cubicBezTo>
                    <a:pt x="0" y="153"/>
                    <a:pt x="33" y="207"/>
                    <a:pt x="87" y="207"/>
                  </a:cubicBezTo>
                  <a:cubicBezTo>
                    <a:pt x="120" y="207"/>
                    <a:pt x="136" y="190"/>
                    <a:pt x="157" y="190"/>
                  </a:cubicBezTo>
                  <a:cubicBezTo>
                    <a:pt x="173" y="190"/>
                    <a:pt x="173" y="169"/>
                    <a:pt x="190" y="169"/>
                  </a:cubicBezTo>
                  <a:cubicBezTo>
                    <a:pt x="206" y="153"/>
                    <a:pt x="239" y="137"/>
                    <a:pt x="239" y="104"/>
                  </a:cubicBezTo>
                  <a:cubicBezTo>
                    <a:pt x="260" y="66"/>
                    <a:pt x="260" y="50"/>
                    <a:pt x="239" y="33"/>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
            <p:cNvSpPr/>
            <p:nvPr/>
          </p:nvSpPr>
          <p:spPr>
            <a:xfrm>
              <a:off x="4572325" y="2295500"/>
              <a:ext cx="6125" cy="4875"/>
            </a:xfrm>
            <a:custGeom>
              <a:avLst/>
              <a:gdLst/>
              <a:ahLst/>
              <a:cxnLst/>
              <a:rect l="l" t="t" r="r" b="b"/>
              <a:pathLst>
                <a:path w="245" h="195" extrusionOk="0">
                  <a:moveTo>
                    <a:pt x="170" y="0"/>
                  </a:moveTo>
                  <a:cubicBezTo>
                    <a:pt x="161" y="0"/>
                    <a:pt x="152" y="3"/>
                    <a:pt x="141" y="9"/>
                  </a:cubicBezTo>
                  <a:cubicBezTo>
                    <a:pt x="104" y="9"/>
                    <a:pt x="71" y="26"/>
                    <a:pt x="54" y="59"/>
                  </a:cubicBezTo>
                  <a:cubicBezTo>
                    <a:pt x="1" y="92"/>
                    <a:pt x="1" y="162"/>
                    <a:pt x="38" y="178"/>
                  </a:cubicBezTo>
                  <a:cubicBezTo>
                    <a:pt x="71" y="195"/>
                    <a:pt x="87" y="195"/>
                    <a:pt x="124" y="195"/>
                  </a:cubicBezTo>
                  <a:cubicBezTo>
                    <a:pt x="141" y="195"/>
                    <a:pt x="141" y="195"/>
                    <a:pt x="157" y="178"/>
                  </a:cubicBezTo>
                  <a:cubicBezTo>
                    <a:pt x="174" y="178"/>
                    <a:pt x="190" y="162"/>
                    <a:pt x="207" y="145"/>
                  </a:cubicBezTo>
                  <a:cubicBezTo>
                    <a:pt x="228" y="129"/>
                    <a:pt x="244" y="92"/>
                    <a:pt x="244" y="75"/>
                  </a:cubicBezTo>
                  <a:cubicBezTo>
                    <a:pt x="244" y="42"/>
                    <a:pt x="244" y="26"/>
                    <a:pt x="228" y="9"/>
                  </a:cubicBezTo>
                  <a:cubicBezTo>
                    <a:pt x="203" y="9"/>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
            <p:cNvSpPr/>
            <p:nvPr/>
          </p:nvSpPr>
          <p:spPr>
            <a:xfrm>
              <a:off x="4572325" y="2341175"/>
              <a:ext cx="6525" cy="5175"/>
            </a:xfrm>
            <a:custGeom>
              <a:avLst/>
              <a:gdLst/>
              <a:ahLst/>
              <a:cxnLst/>
              <a:rect l="l" t="t" r="r" b="b"/>
              <a:pathLst>
                <a:path w="261" h="207" extrusionOk="0">
                  <a:moveTo>
                    <a:pt x="174" y="1"/>
                  </a:moveTo>
                  <a:cubicBezTo>
                    <a:pt x="141" y="17"/>
                    <a:pt x="104" y="17"/>
                    <a:pt x="87" y="38"/>
                  </a:cubicBezTo>
                  <a:cubicBezTo>
                    <a:pt x="54" y="54"/>
                    <a:pt x="38" y="87"/>
                    <a:pt x="21" y="104"/>
                  </a:cubicBezTo>
                  <a:cubicBezTo>
                    <a:pt x="1" y="157"/>
                    <a:pt x="38" y="207"/>
                    <a:pt x="87" y="207"/>
                  </a:cubicBezTo>
                  <a:lnTo>
                    <a:pt x="141" y="207"/>
                  </a:lnTo>
                  <a:cubicBezTo>
                    <a:pt x="141" y="190"/>
                    <a:pt x="157" y="190"/>
                    <a:pt x="157" y="190"/>
                  </a:cubicBezTo>
                  <a:cubicBezTo>
                    <a:pt x="174" y="190"/>
                    <a:pt x="174" y="190"/>
                    <a:pt x="190" y="174"/>
                  </a:cubicBezTo>
                  <a:cubicBezTo>
                    <a:pt x="207" y="157"/>
                    <a:pt x="244" y="141"/>
                    <a:pt x="244" y="104"/>
                  </a:cubicBezTo>
                  <a:cubicBezTo>
                    <a:pt x="261" y="87"/>
                    <a:pt x="261" y="54"/>
                    <a:pt x="244" y="38"/>
                  </a:cubicBezTo>
                  <a:cubicBezTo>
                    <a:pt x="228" y="17"/>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
            <p:cNvSpPr/>
            <p:nvPr/>
          </p:nvSpPr>
          <p:spPr>
            <a:xfrm>
              <a:off x="4585225" y="2295725"/>
              <a:ext cx="6500" cy="5175"/>
            </a:xfrm>
            <a:custGeom>
              <a:avLst/>
              <a:gdLst/>
              <a:ahLst/>
              <a:cxnLst/>
              <a:rect l="l" t="t" r="r" b="b"/>
              <a:pathLst>
                <a:path w="260" h="207" extrusionOk="0">
                  <a:moveTo>
                    <a:pt x="173" y="0"/>
                  </a:moveTo>
                  <a:cubicBezTo>
                    <a:pt x="140" y="0"/>
                    <a:pt x="103" y="17"/>
                    <a:pt x="70" y="33"/>
                  </a:cubicBezTo>
                  <a:cubicBezTo>
                    <a:pt x="54" y="50"/>
                    <a:pt x="37" y="83"/>
                    <a:pt x="21" y="103"/>
                  </a:cubicBezTo>
                  <a:cubicBezTo>
                    <a:pt x="0" y="136"/>
                    <a:pt x="21" y="169"/>
                    <a:pt x="37" y="186"/>
                  </a:cubicBezTo>
                  <a:cubicBezTo>
                    <a:pt x="54" y="207"/>
                    <a:pt x="70" y="207"/>
                    <a:pt x="87" y="207"/>
                  </a:cubicBezTo>
                  <a:cubicBezTo>
                    <a:pt x="124" y="207"/>
                    <a:pt x="140" y="207"/>
                    <a:pt x="157" y="186"/>
                  </a:cubicBezTo>
                  <a:cubicBezTo>
                    <a:pt x="190" y="169"/>
                    <a:pt x="227"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
            <p:cNvSpPr/>
            <p:nvPr/>
          </p:nvSpPr>
          <p:spPr>
            <a:xfrm>
              <a:off x="4881150" y="2339025"/>
              <a:ext cx="6500" cy="4950"/>
            </a:xfrm>
            <a:custGeom>
              <a:avLst/>
              <a:gdLst/>
              <a:ahLst/>
              <a:cxnLst/>
              <a:rect l="l" t="t" r="r" b="b"/>
              <a:pathLst>
                <a:path w="260" h="198" extrusionOk="0">
                  <a:moveTo>
                    <a:pt x="140" y="0"/>
                  </a:moveTo>
                  <a:cubicBezTo>
                    <a:pt x="103" y="0"/>
                    <a:pt x="70" y="21"/>
                    <a:pt x="54" y="54"/>
                  </a:cubicBezTo>
                  <a:cubicBezTo>
                    <a:pt x="0" y="103"/>
                    <a:pt x="0" y="157"/>
                    <a:pt x="37" y="190"/>
                  </a:cubicBezTo>
                  <a:cubicBezTo>
                    <a:pt x="59" y="190"/>
                    <a:pt x="74" y="197"/>
                    <a:pt x="91" y="197"/>
                  </a:cubicBezTo>
                  <a:cubicBezTo>
                    <a:pt x="99" y="197"/>
                    <a:pt x="109" y="195"/>
                    <a:pt x="120" y="190"/>
                  </a:cubicBezTo>
                  <a:lnTo>
                    <a:pt x="157" y="190"/>
                  </a:lnTo>
                  <a:cubicBezTo>
                    <a:pt x="173" y="173"/>
                    <a:pt x="190" y="157"/>
                    <a:pt x="206" y="140"/>
                  </a:cubicBezTo>
                  <a:cubicBezTo>
                    <a:pt x="243" y="124"/>
                    <a:pt x="243" y="103"/>
                    <a:pt x="243" y="70"/>
                  </a:cubicBezTo>
                  <a:cubicBezTo>
                    <a:pt x="260" y="54"/>
                    <a:pt x="243" y="21"/>
                    <a:pt x="223" y="21"/>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
            <p:cNvSpPr/>
            <p:nvPr/>
          </p:nvSpPr>
          <p:spPr>
            <a:xfrm>
              <a:off x="4818875" y="2385900"/>
              <a:ext cx="6525" cy="5050"/>
            </a:xfrm>
            <a:custGeom>
              <a:avLst/>
              <a:gdLst/>
              <a:ahLst/>
              <a:cxnLst/>
              <a:rect l="l" t="t" r="r" b="b"/>
              <a:pathLst>
                <a:path w="261" h="202" extrusionOk="0">
                  <a:moveTo>
                    <a:pt x="137" y="1"/>
                  </a:moveTo>
                  <a:cubicBezTo>
                    <a:pt x="104" y="17"/>
                    <a:pt x="71" y="34"/>
                    <a:pt x="54" y="50"/>
                  </a:cubicBezTo>
                  <a:cubicBezTo>
                    <a:pt x="1" y="104"/>
                    <a:pt x="1" y="154"/>
                    <a:pt x="34" y="186"/>
                  </a:cubicBezTo>
                  <a:cubicBezTo>
                    <a:pt x="44" y="197"/>
                    <a:pt x="57" y="202"/>
                    <a:pt x="72" y="202"/>
                  </a:cubicBezTo>
                  <a:cubicBezTo>
                    <a:pt x="87" y="202"/>
                    <a:pt x="104" y="197"/>
                    <a:pt x="120" y="186"/>
                  </a:cubicBezTo>
                  <a:lnTo>
                    <a:pt x="157" y="186"/>
                  </a:lnTo>
                  <a:cubicBezTo>
                    <a:pt x="174" y="170"/>
                    <a:pt x="190" y="154"/>
                    <a:pt x="207" y="154"/>
                  </a:cubicBezTo>
                  <a:cubicBezTo>
                    <a:pt x="261" y="104"/>
                    <a:pt x="261" y="34"/>
                    <a:pt x="207" y="17"/>
                  </a:cubicBezTo>
                  <a:cubicBezTo>
                    <a:pt x="190" y="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
            <p:cNvSpPr/>
            <p:nvPr/>
          </p:nvSpPr>
          <p:spPr>
            <a:xfrm>
              <a:off x="4762600" y="2410250"/>
              <a:ext cx="6475" cy="4850"/>
            </a:xfrm>
            <a:custGeom>
              <a:avLst/>
              <a:gdLst/>
              <a:ahLst/>
              <a:cxnLst/>
              <a:rect l="l" t="t" r="r" b="b"/>
              <a:pathLst>
                <a:path w="259" h="194" extrusionOk="0">
                  <a:moveTo>
                    <a:pt x="182" y="1"/>
                  </a:moveTo>
                  <a:cubicBezTo>
                    <a:pt x="174" y="1"/>
                    <a:pt x="166" y="2"/>
                    <a:pt x="157" y="4"/>
                  </a:cubicBezTo>
                  <a:cubicBezTo>
                    <a:pt x="141" y="4"/>
                    <a:pt x="104" y="4"/>
                    <a:pt x="71" y="21"/>
                  </a:cubicBezTo>
                  <a:cubicBezTo>
                    <a:pt x="38" y="37"/>
                    <a:pt x="17" y="74"/>
                    <a:pt x="17" y="91"/>
                  </a:cubicBezTo>
                  <a:cubicBezTo>
                    <a:pt x="1" y="124"/>
                    <a:pt x="1" y="140"/>
                    <a:pt x="17" y="161"/>
                  </a:cubicBezTo>
                  <a:cubicBezTo>
                    <a:pt x="38" y="177"/>
                    <a:pt x="54" y="194"/>
                    <a:pt x="87" y="194"/>
                  </a:cubicBezTo>
                  <a:cubicBezTo>
                    <a:pt x="104" y="194"/>
                    <a:pt x="141" y="194"/>
                    <a:pt x="157" y="177"/>
                  </a:cubicBezTo>
                  <a:cubicBezTo>
                    <a:pt x="157" y="177"/>
                    <a:pt x="174" y="177"/>
                    <a:pt x="174" y="161"/>
                  </a:cubicBezTo>
                  <a:cubicBezTo>
                    <a:pt x="207" y="140"/>
                    <a:pt x="223" y="124"/>
                    <a:pt x="244" y="91"/>
                  </a:cubicBezTo>
                  <a:cubicBezTo>
                    <a:pt x="258" y="44"/>
                    <a:pt x="23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
            <p:cNvSpPr/>
            <p:nvPr/>
          </p:nvSpPr>
          <p:spPr>
            <a:xfrm>
              <a:off x="4550075" y="2374250"/>
              <a:ext cx="6400" cy="4950"/>
            </a:xfrm>
            <a:custGeom>
              <a:avLst/>
              <a:gdLst/>
              <a:ahLst/>
              <a:cxnLst/>
              <a:rect l="l" t="t" r="r" b="b"/>
              <a:pathLst>
                <a:path w="256" h="198" extrusionOk="0">
                  <a:moveTo>
                    <a:pt x="167" y="1"/>
                  </a:moveTo>
                  <a:cubicBezTo>
                    <a:pt x="148" y="1"/>
                    <a:pt x="126" y="6"/>
                    <a:pt x="103" y="18"/>
                  </a:cubicBezTo>
                  <a:cubicBezTo>
                    <a:pt x="33" y="34"/>
                    <a:pt x="0" y="104"/>
                    <a:pt x="17" y="158"/>
                  </a:cubicBezTo>
                  <a:cubicBezTo>
                    <a:pt x="17" y="182"/>
                    <a:pt x="54" y="197"/>
                    <a:pt x="100" y="197"/>
                  </a:cubicBezTo>
                  <a:cubicBezTo>
                    <a:pt x="117" y="197"/>
                    <a:pt x="135" y="195"/>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
            <p:cNvSpPr/>
            <p:nvPr/>
          </p:nvSpPr>
          <p:spPr>
            <a:xfrm>
              <a:off x="4626950" y="2303850"/>
              <a:ext cx="6025" cy="5200"/>
            </a:xfrm>
            <a:custGeom>
              <a:avLst/>
              <a:gdLst/>
              <a:ahLst/>
              <a:cxnLst/>
              <a:rect l="l" t="t" r="r" b="b"/>
              <a:pathLst>
                <a:path w="241" h="208" extrusionOk="0">
                  <a:moveTo>
                    <a:pt x="146" y="0"/>
                  </a:moveTo>
                  <a:cubicBezTo>
                    <a:pt x="106" y="0"/>
                    <a:pt x="66" y="19"/>
                    <a:pt x="34" y="51"/>
                  </a:cubicBezTo>
                  <a:cubicBezTo>
                    <a:pt x="17" y="88"/>
                    <a:pt x="1" y="104"/>
                    <a:pt x="1" y="137"/>
                  </a:cubicBezTo>
                  <a:cubicBezTo>
                    <a:pt x="1" y="154"/>
                    <a:pt x="1" y="170"/>
                    <a:pt x="34" y="191"/>
                  </a:cubicBezTo>
                  <a:cubicBezTo>
                    <a:pt x="50" y="207"/>
                    <a:pt x="67" y="207"/>
                    <a:pt x="104" y="207"/>
                  </a:cubicBezTo>
                  <a:cubicBezTo>
                    <a:pt x="121" y="191"/>
                    <a:pt x="137" y="191"/>
                    <a:pt x="137" y="191"/>
                  </a:cubicBezTo>
                  <a:cubicBezTo>
                    <a:pt x="153" y="170"/>
                    <a:pt x="170" y="170"/>
                    <a:pt x="186" y="154"/>
                  </a:cubicBezTo>
                  <a:cubicBezTo>
                    <a:pt x="240" y="104"/>
                    <a:pt x="240" y="51"/>
                    <a:pt x="207" y="18"/>
                  </a:cubicBezTo>
                  <a:cubicBezTo>
                    <a:pt x="188" y="6"/>
                    <a:pt x="167"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
            <p:cNvSpPr/>
            <p:nvPr/>
          </p:nvSpPr>
          <p:spPr>
            <a:xfrm>
              <a:off x="4528125" y="2365700"/>
              <a:ext cx="6500" cy="4775"/>
            </a:xfrm>
            <a:custGeom>
              <a:avLst/>
              <a:gdLst/>
              <a:ahLst/>
              <a:cxnLst/>
              <a:rect l="l" t="t" r="r" b="b"/>
              <a:pathLst>
                <a:path w="260" h="191" extrusionOk="0">
                  <a:moveTo>
                    <a:pt x="173" y="1"/>
                  </a:moveTo>
                  <a:cubicBezTo>
                    <a:pt x="140" y="1"/>
                    <a:pt x="103" y="17"/>
                    <a:pt x="87" y="34"/>
                  </a:cubicBezTo>
                  <a:cubicBezTo>
                    <a:pt x="54" y="50"/>
                    <a:pt x="37" y="67"/>
                    <a:pt x="17" y="104"/>
                  </a:cubicBezTo>
                  <a:cubicBezTo>
                    <a:pt x="0" y="153"/>
                    <a:pt x="37" y="191"/>
                    <a:pt x="103" y="191"/>
                  </a:cubicBezTo>
                  <a:lnTo>
                    <a:pt x="157" y="191"/>
                  </a:lnTo>
                  <a:cubicBezTo>
                    <a:pt x="173" y="170"/>
                    <a:pt x="173" y="170"/>
                    <a:pt x="190" y="170"/>
                  </a:cubicBezTo>
                  <a:cubicBezTo>
                    <a:pt x="206" y="153"/>
                    <a:pt x="243" y="120"/>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
            <p:cNvSpPr/>
            <p:nvPr/>
          </p:nvSpPr>
          <p:spPr>
            <a:xfrm>
              <a:off x="4510075" y="2342200"/>
              <a:ext cx="6100" cy="5075"/>
            </a:xfrm>
            <a:custGeom>
              <a:avLst/>
              <a:gdLst/>
              <a:ahLst/>
              <a:cxnLst/>
              <a:rect l="l" t="t" r="r" b="b"/>
              <a:pathLst>
                <a:path w="244" h="203" extrusionOk="0">
                  <a:moveTo>
                    <a:pt x="182" y="1"/>
                  </a:moveTo>
                  <a:cubicBezTo>
                    <a:pt x="170" y="1"/>
                    <a:pt x="157" y="5"/>
                    <a:pt x="141" y="13"/>
                  </a:cubicBezTo>
                  <a:cubicBezTo>
                    <a:pt x="104" y="13"/>
                    <a:pt x="71" y="30"/>
                    <a:pt x="54" y="46"/>
                  </a:cubicBezTo>
                  <a:cubicBezTo>
                    <a:pt x="1" y="100"/>
                    <a:pt x="1" y="166"/>
                    <a:pt x="38" y="182"/>
                  </a:cubicBezTo>
                  <a:cubicBezTo>
                    <a:pt x="71" y="203"/>
                    <a:pt x="87" y="203"/>
                    <a:pt x="120" y="203"/>
                  </a:cubicBezTo>
                  <a:cubicBezTo>
                    <a:pt x="141" y="182"/>
                    <a:pt x="141" y="182"/>
                    <a:pt x="157" y="182"/>
                  </a:cubicBezTo>
                  <a:cubicBezTo>
                    <a:pt x="174" y="182"/>
                    <a:pt x="190" y="166"/>
                    <a:pt x="207" y="149"/>
                  </a:cubicBezTo>
                  <a:cubicBezTo>
                    <a:pt x="223" y="133"/>
                    <a:pt x="244" y="100"/>
                    <a:pt x="244" y="79"/>
                  </a:cubicBezTo>
                  <a:cubicBezTo>
                    <a:pt x="244" y="46"/>
                    <a:pt x="244" y="30"/>
                    <a:pt x="223" y="13"/>
                  </a:cubicBezTo>
                  <a:cubicBezTo>
                    <a:pt x="207" y="5"/>
                    <a:pt x="19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
            <p:cNvSpPr/>
            <p:nvPr/>
          </p:nvSpPr>
          <p:spPr>
            <a:xfrm>
              <a:off x="4514000" y="2363950"/>
              <a:ext cx="6400" cy="4775"/>
            </a:xfrm>
            <a:custGeom>
              <a:avLst/>
              <a:gdLst/>
              <a:ahLst/>
              <a:cxnLst/>
              <a:rect l="l" t="t" r="r" b="b"/>
              <a:pathLst>
                <a:path w="256" h="191" extrusionOk="0">
                  <a:moveTo>
                    <a:pt x="169" y="1"/>
                  </a:moveTo>
                  <a:cubicBezTo>
                    <a:pt x="120" y="1"/>
                    <a:pt x="50" y="34"/>
                    <a:pt x="33" y="104"/>
                  </a:cubicBezTo>
                  <a:cubicBezTo>
                    <a:pt x="0" y="157"/>
                    <a:pt x="33" y="190"/>
                    <a:pt x="103" y="190"/>
                  </a:cubicBezTo>
                  <a:cubicBezTo>
                    <a:pt x="120" y="190"/>
                    <a:pt x="153" y="190"/>
                    <a:pt x="169" y="174"/>
                  </a:cubicBezTo>
                  <a:cubicBezTo>
                    <a:pt x="169" y="174"/>
                    <a:pt x="190" y="174"/>
                    <a:pt x="190" y="157"/>
                  </a:cubicBezTo>
                  <a:cubicBezTo>
                    <a:pt x="223" y="137"/>
                    <a:pt x="239" y="120"/>
                    <a:pt x="256" y="87"/>
                  </a:cubicBezTo>
                  <a:cubicBezTo>
                    <a:pt x="256" y="71"/>
                    <a:pt x="256" y="34"/>
                    <a:pt x="239" y="17"/>
                  </a:cubicBezTo>
                  <a:cubicBezTo>
                    <a:pt x="239"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
            <p:cNvSpPr/>
            <p:nvPr/>
          </p:nvSpPr>
          <p:spPr>
            <a:xfrm>
              <a:off x="4543175" y="2365700"/>
              <a:ext cx="6500" cy="4925"/>
            </a:xfrm>
            <a:custGeom>
              <a:avLst/>
              <a:gdLst/>
              <a:ahLst/>
              <a:cxnLst/>
              <a:rect l="l" t="t" r="r" b="b"/>
              <a:pathLst>
                <a:path w="260" h="197" extrusionOk="0">
                  <a:moveTo>
                    <a:pt x="169" y="0"/>
                  </a:moveTo>
                  <a:cubicBezTo>
                    <a:pt x="150" y="0"/>
                    <a:pt x="128" y="6"/>
                    <a:pt x="103" y="17"/>
                  </a:cubicBezTo>
                  <a:cubicBezTo>
                    <a:pt x="33" y="34"/>
                    <a:pt x="0" y="104"/>
                    <a:pt x="17" y="153"/>
                  </a:cubicBezTo>
                  <a:cubicBezTo>
                    <a:pt x="17" y="181"/>
                    <a:pt x="55" y="197"/>
                    <a:pt x="103" y="197"/>
                  </a:cubicBezTo>
                  <a:cubicBezTo>
                    <a:pt x="120" y="197"/>
                    <a:pt x="138" y="195"/>
                    <a:pt x="157" y="191"/>
                  </a:cubicBezTo>
                  <a:cubicBezTo>
                    <a:pt x="223" y="153"/>
                    <a:pt x="260" y="87"/>
                    <a:pt x="239" y="50"/>
                  </a:cubicBezTo>
                  <a:cubicBezTo>
                    <a:pt x="229" y="18"/>
                    <a:pt x="204"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
            <p:cNvSpPr/>
            <p:nvPr/>
          </p:nvSpPr>
          <p:spPr>
            <a:xfrm>
              <a:off x="4544000" y="2339475"/>
              <a:ext cx="6500" cy="4950"/>
            </a:xfrm>
            <a:custGeom>
              <a:avLst/>
              <a:gdLst/>
              <a:ahLst/>
              <a:cxnLst/>
              <a:rect l="l" t="t" r="r" b="b"/>
              <a:pathLst>
                <a:path w="260" h="198" extrusionOk="0">
                  <a:moveTo>
                    <a:pt x="166" y="0"/>
                  </a:moveTo>
                  <a:cubicBezTo>
                    <a:pt x="126" y="0"/>
                    <a:pt x="86" y="20"/>
                    <a:pt x="54" y="52"/>
                  </a:cubicBezTo>
                  <a:cubicBezTo>
                    <a:pt x="21" y="69"/>
                    <a:pt x="21" y="106"/>
                    <a:pt x="0" y="122"/>
                  </a:cubicBezTo>
                  <a:cubicBezTo>
                    <a:pt x="0" y="155"/>
                    <a:pt x="21" y="172"/>
                    <a:pt x="37" y="188"/>
                  </a:cubicBezTo>
                  <a:cubicBezTo>
                    <a:pt x="48" y="188"/>
                    <a:pt x="66" y="197"/>
                    <a:pt x="88" y="197"/>
                  </a:cubicBezTo>
                  <a:cubicBezTo>
                    <a:pt x="99" y="197"/>
                    <a:pt x="111" y="195"/>
                    <a:pt x="124" y="188"/>
                  </a:cubicBezTo>
                  <a:lnTo>
                    <a:pt x="157" y="188"/>
                  </a:lnTo>
                  <a:cubicBezTo>
                    <a:pt x="173" y="172"/>
                    <a:pt x="190" y="155"/>
                    <a:pt x="206" y="155"/>
                  </a:cubicBezTo>
                  <a:cubicBezTo>
                    <a:pt x="260" y="106"/>
                    <a:pt x="260" y="36"/>
                    <a:pt x="227" y="19"/>
                  </a:cubicBezTo>
                  <a:cubicBezTo>
                    <a:pt x="208" y="6"/>
                    <a:pt x="187"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
            <p:cNvSpPr/>
            <p:nvPr/>
          </p:nvSpPr>
          <p:spPr>
            <a:xfrm>
              <a:off x="4543575" y="2354050"/>
              <a:ext cx="6525" cy="4775"/>
            </a:xfrm>
            <a:custGeom>
              <a:avLst/>
              <a:gdLst/>
              <a:ahLst/>
              <a:cxnLst/>
              <a:rect l="l" t="t" r="r" b="b"/>
              <a:pathLst>
                <a:path w="261" h="191" extrusionOk="0">
                  <a:moveTo>
                    <a:pt x="174" y="1"/>
                  </a:moveTo>
                  <a:cubicBezTo>
                    <a:pt x="141" y="1"/>
                    <a:pt x="104" y="1"/>
                    <a:pt x="87" y="17"/>
                  </a:cubicBezTo>
                  <a:cubicBezTo>
                    <a:pt x="54" y="38"/>
                    <a:pt x="38" y="71"/>
                    <a:pt x="17" y="88"/>
                  </a:cubicBezTo>
                  <a:cubicBezTo>
                    <a:pt x="1" y="158"/>
                    <a:pt x="38" y="191"/>
                    <a:pt x="104" y="191"/>
                  </a:cubicBezTo>
                  <a:cubicBezTo>
                    <a:pt x="120" y="191"/>
                    <a:pt x="141" y="191"/>
                    <a:pt x="157" y="174"/>
                  </a:cubicBezTo>
                  <a:cubicBezTo>
                    <a:pt x="174" y="174"/>
                    <a:pt x="174" y="174"/>
                    <a:pt x="190" y="158"/>
                  </a:cubicBezTo>
                  <a:cubicBezTo>
                    <a:pt x="207" y="141"/>
                    <a:pt x="244" y="121"/>
                    <a:pt x="244" y="88"/>
                  </a:cubicBezTo>
                  <a:cubicBezTo>
                    <a:pt x="260" y="38"/>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
            <p:cNvSpPr/>
            <p:nvPr/>
          </p:nvSpPr>
          <p:spPr>
            <a:xfrm>
              <a:off x="4530275" y="2353650"/>
              <a:ext cx="6525" cy="4950"/>
            </a:xfrm>
            <a:custGeom>
              <a:avLst/>
              <a:gdLst/>
              <a:ahLst/>
              <a:cxnLst/>
              <a:rect l="l" t="t" r="r" b="b"/>
              <a:pathLst>
                <a:path w="261" h="198" extrusionOk="0">
                  <a:moveTo>
                    <a:pt x="137" y="0"/>
                  </a:moveTo>
                  <a:cubicBezTo>
                    <a:pt x="104" y="17"/>
                    <a:pt x="71" y="33"/>
                    <a:pt x="54" y="54"/>
                  </a:cubicBezTo>
                  <a:cubicBezTo>
                    <a:pt x="1" y="104"/>
                    <a:pt x="1" y="157"/>
                    <a:pt x="34" y="190"/>
                  </a:cubicBezTo>
                  <a:cubicBezTo>
                    <a:pt x="47" y="190"/>
                    <a:pt x="67" y="197"/>
                    <a:pt x="88" y="197"/>
                  </a:cubicBezTo>
                  <a:cubicBezTo>
                    <a:pt x="98" y="197"/>
                    <a:pt x="109" y="196"/>
                    <a:pt x="120" y="190"/>
                  </a:cubicBezTo>
                  <a:lnTo>
                    <a:pt x="157" y="190"/>
                  </a:lnTo>
                  <a:cubicBezTo>
                    <a:pt x="174" y="174"/>
                    <a:pt x="190" y="157"/>
                    <a:pt x="207" y="137"/>
                  </a:cubicBezTo>
                  <a:cubicBezTo>
                    <a:pt x="260" y="104"/>
                    <a:pt x="260" y="33"/>
                    <a:pt x="223" y="17"/>
                  </a:cubicBezTo>
                  <a:cubicBezTo>
                    <a:pt x="190"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
            <p:cNvSpPr/>
            <p:nvPr/>
          </p:nvSpPr>
          <p:spPr>
            <a:xfrm>
              <a:off x="4739425" y="2444675"/>
              <a:ext cx="6925" cy="5175"/>
            </a:xfrm>
            <a:custGeom>
              <a:avLst/>
              <a:gdLst/>
              <a:ahLst/>
              <a:cxnLst/>
              <a:rect l="l" t="t" r="r" b="b"/>
              <a:pathLst>
                <a:path w="277" h="207" extrusionOk="0">
                  <a:moveTo>
                    <a:pt x="173" y="0"/>
                  </a:moveTo>
                  <a:cubicBezTo>
                    <a:pt x="140" y="0"/>
                    <a:pt x="103" y="21"/>
                    <a:pt x="87" y="37"/>
                  </a:cubicBezTo>
                  <a:cubicBezTo>
                    <a:pt x="54" y="54"/>
                    <a:pt x="37" y="87"/>
                    <a:pt x="17" y="103"/>
                  </a:cubicBezTo>
                  <a:cubicBezTo>
                    <a:pt x="0" y="157"/>
                    <a:pt x="37" y="206"/>
                    <a:pt x="103" y="206"/>
                  </a:cubicBezTo>
                  <a:cubicBezTo>
                    <a:pt x="120" y="206"/>
                    <a:pt x="140" y="206"/>
                    <a:pt x="157" y="190"/>
                  </a:cubicBezTo>
                  <a:cubicBezTo>
                    <a:pt x="173" y="190"/>
                    <a:pt x="173" y="173"/>
                    <a:pt x="190" y="173"/>
                  </a:cubicBezTo>
                  <a:cubicBezTo>
                    <a:pt x="223" y="157"/>
                    <a:pt x="243" y="140"/>
                    <a:pt x="243" y="103"/>
                  </a:cubicBezTo>
                  <a:cubicBezTo>
                    <a:pt x="276" y="54"/>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
            <p:cNvSpPr/>
            <p:nvPr/>
          </p:nvSpPr>
          <p:spPr>
            <a:xfrm>
              <a:off x="4850225" y="2291400"/>
              <a:ext cx="6500" cy="4950"/>
            </a:xfrm>
            <a:custGeom>
              <a:avLst/>
              <a:gdLst/>
              <a:ahLst/>
              <a:cxnLst/>
              <a:rect l="l" t="t" r="r" b="b"/>
              <a:pathLst>
                <a:path w="260" h="198" extrusionOk="0">
                  <a:moveTo>
                    <a:pt x="120" y="0"/>
                  </a:moveTo>
                  <a:cubicBezTo>
                    <a:pt x="103" y="0"/>
                    <a:pt x="70" y="17"/>
                    <a:pt x="37" y="50"/>
                  </a:cubicBezTo>
                  <a:cubicBezTo>
                    <a:pt x="17" y="70"/>
                    <a:pt x="0" y="103"/>
                    <a:pt x="0" y="120"/>
                  </a:cubicBezTo>
                  <a:cubicBezTo>
                    <a:pt x="0" y="153"/>
                    <a:pt x="17" y="173"/>
                    <a:pt x="37" y="190"/>
                  </a:cubicBezTo>
                  <a:cubicBezTo>
                    <a:pt x="48" y="190"/>
                    <a:pt x="67" y="197"/>
                    <a:pt x="87" y="197"/>
                  </a:cubicBezTo>
                  <a:cubicBezTo>
                    <a:pt x="98" y="197"/>
                    <a:pt x="109" y="195"/>
                    <a:pt x="120" y="190"/>
                  </a:cubicBezTo>
                  <a:lnTo>
                    <a:pt x="157" y="190"/>
                  </a:lnTo>
                  <a:cubicBezTo>
                    <a:pt x="173" y="173"/>
                    <a:pt x="190" y="153"/>
                    <a:pt x="206" y="136"/>
                  </a:cubicBezTo>
                  <a:cubicBezTo>
                    <a:pt x="260" y="103"/>
                    <a:pt x="260" y="33"/>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
            <p:cNvSpPr/>
            <p:nvPr/>
          </p:nvSpPr>
          <p:spPr>
            <a:xfrm>
              <a:off x="4848575" y="2280675"/>
              <a:ext cx="6825" cy="4775"/>
            </a:xfrm>
            <a:custGeom>
              <a:avLst/>
              <a:gdLst/>
              <a:ahLst/>
              <a:cxnLst/>
              <a:rect l="l" t="t" r="r" b="b"/>
              <a:pathLst>
                <a:path w="273" h="191" extrusionOk="0">
                  <a:moveTo>
                    <a:pt x="169" y="0"/>
                  </a:moveTo>
                  <a:cubicBezTo>
                    <a:pt x="136" y="0"/>
                    <a:pt x="120" y="0"/>
                    <a:pt x="83" y="33"/>
                  </a:cubicBezTo>
                  <a:cubicBezTo>
                    <a:pt x="50" y="50"/>
                    <a:pt x="33" y="66"/>
                    <a:pt x="33" y="104"/>
                  </a:cubicBezTo>
                  <a:cubicBezTo>
                    <a:pt x="0" y="153"/>
                    <a:pt x="33" y="190"/>
                    <a:pt x="103" y="190"/>
                  </a:cubicBezTo>
                  <a:cubicBezTo>
                    <a:pt x="120" y="190"/>
                    <a:pt x="136" y="190"/>
                    <a:pt x="169" y="170"/>
                  </a:cubicBezTo>
                  <a:cubicBezTo>
                    <a:pt x="206" y="153"/>
                    <a:pt x="239" y="137"/>
                    <a:pt x="256" y="87"/>
                  </a:cubicBezTo>
                  <a:cubicBezTo>
                    <a:pt x="272" y="33"/>
                    <a:pt x="239"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
            <p:cNvSpPr/>
            <p:nvPr/>
          </p:nvSpPr>
          <p:spPr>
            <a:xfrm>
              <a:off x="4659525" y="2376425"/>
              <a:ext cx="6525" cy="4775"/>
            </a:xfrm>
            <a:custGeom>
              <a:avLst/>
              <a:gdLst/>
              <a:ahLst/>
              <a:cxnLst/>
              <a:rect l="l" t="t" r="r" b="b"/>
              <a:pathLst>
                <a:path w="261" h="191" extrusionOk="0">
                  <a:moveTo>
                    <a:pt x="174" y="1"/>
                  </a:moveTo>
                  <a:cubicBezTo>
                    <a:pt x="141" y="1"/>
                    <a:pt x="104" y="1"/>
                    <a:pt x="71" y="17"/>
                  </a:cubicBezTo>
                  <a:cubicBezTo>
                    <a:pt x="54" y="34"/>
                    <a:pt x="17" y="71"/>
                    <a:pt x="17" y="87"/>
                  </a:cubicBezTo>
                  <a:cubicBezTo>
                    <a:pt x="1" y="120"/>
                    <a:pt x="1" y="137"/>
                    <a:pt x="17" y="153"/>
                  </a:cubicBezTo>
                  <a:cubicBezTo>
                    <a:pt x="38" y="190"/>
                    <a:pt x="71" y="190"/>
                    <a:pt x="87" y="190"/>
                  </a:cubicBezTo>
                  <a:cubicBezTo>
                    <a:pt x="120" y="190"/>
                    <a:pt x="141" y="190"/>
                    <a:pt x="157" y="174"/>
                  </a:cubicBezTo>
                  <a:cubicBezTo>
                    <a:pt x="174" y="174"/>
                    <a:pt x="174" y="174"/>
                    <a:pt x="190" y="153"/>
                  </a:cubicBezTo>
                  <a:cubicBezTo>
                    <a:pt x="207" y="137"/>
                    <a:pt x="244" y="120"/>
                    <a:pt x="244" y="87"/>
                  </a:cubicBezTo>
                  <a:cubicBezTo>
                    <a:pt x="261" y="3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
            <p:cNvSpPr/>
            <p:nvPr/>
          </p:nvSpPr>
          <p:spPr>
            <a:xfrm>
              <a:off x="4845475" y="2269950"/>
              <a:ext cx="6525" cy="4675"/>
            </a:xfrm>
            <a:custGeom>
              <a:avLst/>
              <a:gdLst/>
              <a:ahLst/>
              <a:cxnLst/>
              <a:rect l="l" t="t" r="r" b="b"/>
              <a:pathLst>
                <a:path w="261" h="187" extrusionOk="0">
                  <a:moveTo>
                    <a:pt x="104" y="1"/>
                  </a:moveTo>
                  <a:cubicBezTo>
                    <a:pt x="104" y="1"/>
                    <a:pt x="87" y="17"/>
                    <a:pt x="71" y="17"/>
                  </a:cubicBezTo>
                  <a:cubicBezTo>
                    <a:pt x="38" y="34"/>
                    <a:pt x="21" y="67"/>
                    <a:pt x="0" y="83"/>
                  </a:cubicBezTo>
                  <a:cubicBezTo>
                    <a:pt x="0" y="120"/>
                    <a:pt x="0" y="137"/>
                    <a:pt x="21" y="153"/>
                  </a:cubicBezTo>
                  <a:cubicBezTo>
                    <a:pt x="38" y="186"/>
                    <a:pt x="54" y="186"/>
                    <a:pt x="87" y="186"/>
                  </a:cubicBezTo>
                  <a:cubicBezTo>
                    <a:pt x="104" y="186"/>
                    <a:pt x="124" y="186"/>
                    <a:pt x="141" y="170"/>
                  </a:cubicBezTo>
                  <a:cubicBezTo>
                    <a:pt x="157" y="170"/>
                    <a:pt x="174" y="170"/>
                    <a:pt x="174" y="153"/>
                  </a:cubicBezTo>
                  <a:cubicBezTo>
                    <a:pt x="207" y="137"/>
                    <a:pt x="227" y="120"/>
                    <a:pt x="244" y="83"/>
                  </a:cubicBezTo>
                  <a:cubicBezTo>
                    <a:pt x="260" y="50"/>
                    <a:pt x="244"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
            <p:cNvSpPr/>
            <p:nvPr/>
          </p:nvSpPr>
          <p:spPr>
            <a:xfrm>
              <a:off x="4824850" y="2361800"/>
              <a:ext cx="6525" cy="4750"/>
            </a:xfrm>
            <a:custGeom>
              <a:avLst/>
              <a:gdLst/>
              <a:ahLst/>
              <a:cxnLst/>
              <a:rect l="l" t="t" r="r" b="b"/>
              <a:pathLst>
                <a:path w="261" h="190" extrusionOk="0">
                  <a:moveTo>
                    <a:pt x="174" y="0"/>
                  </a:moveTo>
                  <a:cubicBezTo>
                    <a:pt x="141" y="0"/>
                    <a:pt x="104" y="0"/>
                    <a:pt x="71" y="37"/>
                  </a:cubicBezTo>
                  <a:cubicBezTo>
                    <a:pt x="55" y="54"/>
                    <a:pt x="22" y="70"/>
                    <a:pt x="22" y="103"/>
                  </a:cubicBezTo>
                  <a:cubicBezTo>
                    <a:pt x="1" y="120"/>
                    <a:pt x="1" y="157"/>
                    <a:pt x="22" y="173"/>
                  </a:cubicBezTo>
                  <a:cubicBezTo>
                    <a:pt x="38" y="190"/>
                    <a:pt x="71" y="190"/>
                    <a:pt x="88" y="190"/>
                  </a:cubicBezTo>
                  <a:lnTo>
                    <a:pt x="158" y="190"/>
                  </a:lnTo>
                  <a:cubicBezTo>
                    <a:pt x="158" y="173"/>
                    <a:pt x="174" y="173"/>
                    <a:pt x="191" y="173"/>
                  </a:cubicBezTo>
                  <a:cubicBezTo>
                    <a:pt x="207" y="140"/>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
            <p:cNvSpPr/>
            <p:nvPr/>
          </p:nvSpPr>
          <p:spPr>
            <a:xfrm>
              <a:off x="4836100" y="2339025"/>
              <a:ext cx="6400" cy="4750"/>
            </a:xfrm>
            <a:custGeom>
              <a:avLst/>
              <a:gdLst/>
              <a:ahLst/>
              <a:cxnLst/>
              <a:rect l="l" t="t" r="r" b="b"/>
              <a:pathLst>
                <a:path w="256" h="190" extrusionOk="0">
                  <a:moveTo>
                    <a:pt x="169" y="0"/>
                  </a:moveTo>
                  <a:cubicBezTo>
                    <a:pt x="136" y="0"/>
                    <a:pt x="103" y="0"/>
                    <a:pt x="66" y="37"/>
                  </a:cubicBezTo>
                  <a:cubicBezTo>
                    <a:pt x="50" y="54"/>
                    <a:pt x="33" y="70"/>
                    <a:pt x="17" y="103"/>
                  </a:cubicBezTo>
                  <a:cubicBezTo>
                    <a:pt x="0" y="124"/>
                    <a:pt x="17" y="157"/>
                    <a:pt x="17" y="173"/>
                  </a:cubicBezTo>
                  <a:cubicBezTo>
                    <a:pt x="33" y="190"/>
                    <a:pt x="66" y="190"/>
                    <a:pt x="103" y="190"/>
                  </a:cubicBezTo>
                  <a:lnTo>
                    <a:pt x="153" y="190"/>
                  </a:lnTo>
                  <a:cubicBezTo>
                    <a:pt x="169" y="173"/>
                    <a:pt x="169" y="173"/>
                    <a:pt x="190" y="173"/>
                  </a:cubicBezTo>
                  <a:cubicBezTo>
                    <a:pt x="206" y="157"/>
                    <a:pt x="239" y="124"/>
                    <a:pt x="239" y="103"/>
                  </a:cubicBezTo>
                  <a:cubicBezTo>
                    <a:pt x="256" y="37"/>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
            <p:cNvSpPr/>
            <p:nvPr/>
          </p:nvSpPr>
          <p:spPr>
            <a:xfrm>
              <a:off x="4865675" y="2279750"/>
              <a:ext cx="6525" cy="5175"/>
            </a:xfrm>
            <a:custGeom>
              <a:avLst/>
              <a:gdLst/>
              <a:ahLst/>
              <a:cxnLst/>
              <a:rect l="l" t="t" r="r" b="b"/>
              <a:pathLst>
                <a:path w="261" h="207" extrusionOk="0">
                  <a:moveTo>
                    <a:pt x="157" y="0"/>
                  </a:moveTo>
                  <a:cubicBezTo>
                    <a:pt x="141" y="0"/>
                    <a:pt x="104" y="21"/>
                    <a:pt x="71" y="37"/>
                  </a:cubicBezTo>
                  <a:cubicBezTo>
                    <a:pt x="54" y="54"/>
                    <a:pt x="17" y="87"/>
                    <a:pt x="17" y="103"/>
                  </a:cubicBezTo>
                  <a:cubicBezTo>
                    <a:pt x="1" y="157"/>
                    <a:pt x="38" y="207"/>
                    <a:pt x="87" y="207"/>
                  </a:cubicBezTo>
                  <a:cubicBezTo>
                    <a:pt x="104" y="207"/>
                    <a:pt x="141" y="207"/>
                    <a:pt x="157" y="190"/>
                  </a:cubicBezTo>
                  <a:lnTo>
                    <a:pt x="174" y="174"/>
                  </a:lnTo>
                  <a:cubicBezTo>
                    <a:pt x="207" y="157"/>
                    <a:pt x="223" y="141"/>
                    <a:pt x="244" y="103"/>
                  </a:cubicBezTo>
                  <a:cubicBezTo>
                    <a:pt x="260" y="70"/>
                    <a:pt x="244" y="54"/>
                    <a:pt x="244" y="37"/>
                  </a:cubicBezTo>
                  <a:cubicBezTo>
                    <a:pt x="223"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
            <p:cNvSpPr/>
            <p:nvPr/>
          </p:nvSpPr>
          <p:spPr>
            <a:xfrm>
              <a:off x="4605825" y="2365300"/>
              <a:ext cx="6525" cy="4650"/>
            </a:xfrm>
            <a:custGeom>
              <a:avLst/>
              <a:gdLst/>
              <a:ahLst/>
              <a:cxnLst/>
              <a:rect l="l" t="t" r="r" b="b"/>
              <a:pathLst>
                <a:path w="261" h="186" extrusionOk="0">
                  <a:moveTo>
                    <a:pt x="157" y="0"/>
                  </a:moveTo>
                  <a:cubicBezTo>
                    <a:pt x="124" y="0"/>
                    <a:pt x="104" y="17"/>
                    <a:pt x="71" y="33"/>
                  </a:cubicBezTo>
                  <a:cubicBezTo>
                    <a:pt x="38" y="50"/>
                    <a:pt x="21" y="66"/>
                    <a:pt x="21" y="103"/>
                  </a:cubicBezTo>
                  <a:cubicBezTo>
                    <a:pt x="1" y="136"/>
                    <a:pt x="1" y="153"/>
                    <a:pt x="38" y="169"/>
                  </a:cubicBezTo>
                  <a:cubicBezTo>
                    <a:pt x="38" y="186"/>
                    <a:pt x="71" y="186"/>
                    <a:pt x="87" y="186"/>
                  </a:cubicBezTo>
                  <a:lnTo>
                    <a:pt x="157" y="186"/>
                  </a:lnTo>
                  <a:cubicBezTo>
                    <a:pt x="190" y="169"/>
                    <a:pt x="228" y="136"/>
                    <a:pt x="244" y="103"/>
                  </a:cubicBezTo>
                  <a:lnTo>
                    <a:pt x="244" y="83"/>
                  </a:lnTo>
                  <a:cubicBezTo>
                    <a:pt x="260" y="33"/>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
            <p:cNvSpPr/>
            <p:nvPr/>
          </p:nvSpPr>
          <p:spPr>
            <a:xfrm>
              <a:off x="4742400" y="2397050"/>
              <a:ext cx="6525" cy="5175"/>
            </a:xfrm>
            <a:custGeom>
              <a:avLst/>
              <a:gdLst/>
              <a:ahLst/>
              <a:cxnLst/>
              <a:rect l="l" t="t" r="r" b="b"/>
              <a:pathLst>
                <a:path w="261" h="207" extrusionOk="0">
                  <a:moveTo>
                    <a:pt x="157" y="0"/>
                  </a:moveTo>
                  <a:cubicBezTo>
                    <a:pt x="141" y="17"/>
                    <a:pt x="104" y="17"/>
                    <a:pt x="71" y="33"/>
                  </a:cubicBezTo>
                  <a:cubicBezTo>
                    <a:pt x="38" y="50"/>
                    <a:pt x="21" y="87"/>
                    <a:pt x="21" y="103"/>
                  </a:cubicBezTo>
                  <a:cubicBezTo>
                    <a:pt x="1" y="136"/>
                    <a:pt x="1" y="153"/>
                    <a:pt x="21" y="173"/>
                  </a:cubicBezTo>
                  <a:cubicBezTo>
                    <a:pt x="38" y="190"/>
                    <a:pt x="54" y="206"/>
                    <a:pt x="87" y="206"/>
                  </a:cubicBezTo>
                  <a:cubicBezTo>
                    <a:pt x="104" y="206"/>
                    <a:pt x="124" y="206"/>
                    <a:pt x="157" y="190"/>
                  </a:cubicBezTo>
                  <a:cubicBezTo>
                    <a:pt x="157" y="190"/>
                    <a:pt x="174" y="190"/>
                    <a:pt x="174" y="173"/>
                  </a:cubicBezTo>
                  <a:cubicBezTo>
                    <a:pt x="207" y="153"/>
                    <a:pt x="227" y="136"/>
                    <a:pt x="244" y="103"/>
                  </a:cubicBezTo>
                  <a:cubicBezTo>
                    <a:pt x="260" y="50"/>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
            <p:cNvSpPr/>
            <p:nvPr/>
          </p:nvSpPr>
          <p:spPr>
            <a:xfrm>
              <a:off x="4736000" y="2421300"/>
              <a:ext cx="6950" cy="4925"/>
            </a:xfrm>
            <a:custGeom>
              <a:avLst/>
              <a:gdLst/>
              <a:ahLst/>
              <a:cxnLst/>
              <a:rect l="l" t="t" r="r" b="b"/>
              <a:pathLst>
                <a:path w="278" h="197" extrusionOk="0">
                  <a:moveTo>
                    <a:pt x="172" y="0"/>
                  </a:moveTo>
                  <a:cubicBezTo>
                    <a:pt x="161" y="0"/>
                    <a:pt x="149" y="2"/>
                    <a:pt x="137" y="7"/>
                  </a:cubicBezTo>
                  <a:cubicBezTo>
                    <a:pt x="121" y="7"/>
                    <a:pt x="88" y="28"/>
                    <a:pt x="50" y="61"/>
                  </a:cubicBezTo>
                  <a:cubicBezTo>
                    <a:pt x="17" y="94"/>
                    <a:pt x="1" y="164"/>
                    <a:pt x="50" y="181"/>
                  </a:cubicBezTo>
                  <a:cubicBezTo>
                    <a:pt x="71" y="197"/>
                    <a:pt x="104" y="197"/>
                    <a:pt x="137" y="197"/>
                  </a:cubicBezTo>
                  <a:cubicBezTo>
                    <a:pt x="137" y="197"/>
                    <a:pt x="154" y="197"/>
                    <a:pt x="154" y="181"/>
                  </a:cubicBezTo>
                  <a:cubicBezTo>
                    <a:pt x="191" y="181"/>
                    <a:pt x="207" y="164"/>
                    <a:pt x="224" y="148"/>
                  </a:cubicBezTo>
                  <a:cubicBezTo>
                    <a:pt x="257" y="110"/>
                    <a:pt x="277" y="44"/>
                    <a:pt x="224" y="7"/>
                  </a:cubicBezTo>
                  <a:cubicBezTo>
                    <a:pt x="213" y="7"/>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
            <p:cNvSpPr/>
            <p:nvPr/>
          </p:nvSpPr>
          <p:spPr>
            <a:xfrm>
              <a:off x="4520375" y="2330050"/>
              <a:ext cx="6950" cy="5175"/>
            </a:xfrm>
            <a:custGeom>
              <a:avLst/>
              <a:gdLst/>
              <a:ahLst/>
              <a:cxnLst/>
              <a:rect l="l" t="t" r="r" b="b"/>
              <a:pathLst>
                <a:path w="278" h="207" extrusionOk="0">
                  <a:moveTo>
                    <a:pt x="174" y="0"/>
                  </a:moveTo>
                  <a:cubicBezTo>
                    <a:pt x="158" y="0"/>
                    <a:pt x="120" y="17"/>
                    <a:pt x="87" y="33"/>
                  </a:cubicBezTo>
                  <a:cubicBezTo>
                    <a:pt x="54" y="50"/>
                    <a:pt x="38" y="87"/>
                    <a:pt x="38" y="103"/>
                  </a:cubicBezTo>
                  <a:cubicBezTo>
                    <a:pt x="1" y="153"/>
                    <a:pt x="38" y="206"/>
                    <a:pt x="104" y="206"/>
                  </a:cubicBezTo>
                  <a:cubicBezTo>
                    <a:pt x="120" y="206"/>
                    <a:pt x="141" y="206"/>
                    <a:pt x="174" y="190"/>
                  </a:cubicBezTo>
                  <a:cubicBezTo>
                    <a:pt x="174" y="190"/>
                    <a:pt x="191" y="190"/>
                    <a:pt x="191" y="174"/>
                  </a:cubicBezTo>
                  <a:cubicBezTo>
                    <a:pt x="224" y="153"/>
                    <a:pt x="244" y="136"/>
                    <a:pt x="261"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
            <p:cNvSpPr/>
            <p:nvPr/>
          </p:nvSpPr>
          <p:spPr>
            <a:xfrm>
              <a:off x="4796100" y="2328300"/>
              <a:ext cx="6925" cy="5175"/>
            </a:xfrm>
            <a:custGeom>
              <a:avLst/>
              <a:gdLst/>
              <a:ahLst/>
              <a:cxnLst/>
              <a:rect l="l" t="t" r="r" b="b"/>
              <a:pathLst>
                <a:path w="277" h="207" extrusionOk="0">
                  <a:moveTo>
                    <a:pt x="174" y="0"/>
                  </a:moveTo>
                  <a:cubicBezTo>
                    <a:pt x="141" y="17"/>
                    <a:pt x="120" y="17"/>
                    <a:pt x="87" y="37"/>
                  </a:cubicBezTo>
                  <a:cubicBezTo>
                    <a:pt x="54" y="54"/>
                    <a:pt x="38" y="87"/>
                    <a:pt x="17" y="103"/>
                  </a:cubicBezTo>
                  <a:cubicBezTo>
                    <a:pt x="1" y="157"/>
                    <a:pt x="38" y="206"/>
                    <a:pt x="104" y="206"/>
                  </a:cubicBezTo>
                  <a:cubicBezTo>
                    <a:pt x="120" y="206"/>
                    <a:pt x="141" y="206"/>
                    <a:pt x="157" y="190"/>
                  </a:cubicBezTo>
                  <a:cubicBezTo>
                    <a:pt x="174" y="190"/>
                    <a:pt x="190" y="190"/>
                    <a:pt x="190" y="173"/>
                  </a:cubicBezTo>
                  <a:cubicBezTo>
                    <a:pt x="223" y="157"/>
                    <a:pt x="244" y="140"/>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
            <p:cNvSpPr/>
            <p:nvPr/>
          </p:nvSpPr>
          <p:spPr>
            <a:xfrm>
              <a:off x="4811575" y="2316750"/>
              <a:ext cx="6925" cy="5175"/>
            </a:xfrm>
            <a:custGeom>
              <a:avLst/>
              <a:gdLst/>
              <a:ahLst/>
              <a:cxnLst/>
              <a:rect l="l" t="t" r="r" b="b"/>
              <a:pathLst>
                <a:path w="277" h="207" extrusionOk="0">
                  <a:moveTo>
                    <a:pt x="173" y="0"/>
                  </a:moveTo>
                  <a:cubicBezTo>
                    <a:pt x="140" y="0"/>
                    <a:pt x="120" y="17"/>
                    <a:pt x="87" y="33"/>
                  </a:cubicBezTo>
                  <a:cubicBezTo>
                    <a:pt x="54" y="50"/>
                    <a:pt x="37" y="66"/>
                    <a:pt x="17" y="104"/>
                  </a:cubicBezTo>
                  <a:cubicBezTo>
                    <a:pt x="0" y="153"/>
                    <a:pt x="37" y="207"/>
                    <a:pt x="103" y="207"/>
                  </a:cubicBezTo>
                  <a:cubicBezTo>
                    <a:pt x="120" y="207"/>
                    <a:pt x="140" y="190"/>
                    <a:pt x="157" y="190"/>
                  </a:cubicBezTo>
                  <a:cubicBezTo>
                    <a:pt x="173" y="190"/>
                    <a:pt x="190" y="170"/>
                    <a:pt x="190" y="170"/>
                  </a:cubicBezTo>
                  <a:cubicBezTo>
                    <a:pt x="223" y="153"/>
                    <a:pt x="243" y="120"/>
                    <a:pt x="260" y="104"/>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
            <p:cNvSpPr/>
            <p:nvPr/>
          </p:nvSpPr>
          <p:spPr>
            <a:xfrm>
              <a:off x="4693025" y="2294800"/>
              <a:ext cx="6925" cy="4750"/>
            </a:xfrm>
            <a:custGeom>
              <a:avLst/>
              <a:gdLst/>
              <a:ahLst/>
              <a:cxnLst/>
              <a:rect l="l" t="t" r="r" b="b"/>
              <a:pathLst>
                <a:path w="277" h="190" extrusionOk="0">
                  <a:moveTo>
                    <a:pt x="174" y="0"/>
                  </a:moveTo>
                  <a:cubicBezTo>
                    <a:pt x="157" y="0"/>
                    <a:pt x="120" y="0"/>
                    <a:pt x="87" y="17"/>
                  </a:cubicBezTo>
                  <a:cubicBezTo>
                    <a:pt x="54" y="37"/>
                    <a:pt x="38" y="70"/>
                    <a:pt x="38" y="87"/>
                  </a:cubicBezTo>
                  <a:cubicBezTo>
                    <a:pt x="1" y="157"/>
                    <a:pt x="38" y="190"/>
                    <a:pt x="104" y="190"/>
                  </a:cubicBezTo>
                  <a:cubicBezTo>
                    <a:pt x="120" y="190"/>
                    <a:pt x="141" y="190"/>
                    <a:pt x="174" y="173"/>
                  </a:cubicBezTo>
                  <a:cubicBezTo>
                    <a:pt x="174" y="173"/>
                    <a:pt x="190" y="173"/>
                    <a:pt x="190" y="157"/>
                  </a:cubicBezTo>
                  <a:cubicBezTo>
                    <a:pt x="223" y="140"/>
                    <a:pt x="244" y="120"/>
                    <a:pt x="260" y="87"/>
                  </a:cubicBezTo>
                  <a:cubicBezTo>
                    <a:pt x="277" y="37"/>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
            <p:cNvSpPr/>
            <p:nvPr/>
          </p:nvSpPr>
          <p:spPr>
            <a:xfrm>
              <a:off x="4753625" y="2374600"/>
              <a:ext cx="6375" cy="4850"/>
            </a:xfrm>
            <a:custGeom>
              <a:avLst/>
              <a:gdLst/>
              <a:ahLst/>
              <a:cxnLst/>
              <a:rect l="l" t="t" r="r" b="b"/>
              <a:pathLst>
                <a:path w="255" h="194" extrusionOk="0">
                  <a:moveTo>
                    <a:pt x="189" y="1"/>
                  </a:moveTo>
                  <a:cubicBezTo>
                    <a:pt x="183" y="1"/>
                    <a:pt x="177" y="1"/>
                    <a:pt x="170" y="4"/>
                  </a:cubicBezTo>
                  <a:cubicBezTo>
                    <a:pt x="137" y="4"/>
                    <a:pt x="104" y="4"/>
                    <a:pt x="67" y="20"/>
                  </a:cubicBezTo>
                  <a:cubicBezTo>
                    <a:pt x="50" y="41"/>
                    <a:pt x="17" y="74"/>
                    <a:pt x="17" y="90"/>
                  </a:cubicBezTo>
                  <a:cubicBezTo>
                    <a:pt x="1" y="123"/>
                    <a:pt x="1" y="144"/>
                    <a:pt x="17" y="160"/>
                  </a:cubicBezTo>
                  <a:cubicBezTo>
                    <a:pt x="34" y="177"/>
                    <a:pt x="50" y="193"/>
                    <a:pt x="88" y="193"/>
                  </a:cubicBezTo>
                  <a:cubicBezTo>
                    <a:pt x="104" y="193"/>
                    <a:pt x="137" y="193"/>
                    <a:pt x="154" y="177"/>
                  </a:cubicBezTo>
                  <a:cubicBezTo>
                    <a:pt x="154" y="177"/>
                    <a:pt x="170" y="177"/>
                    <a:pt x="191" y="160"/>
                  </a:cubicBezTo>
                  <a:cubicBezTo>
                    <a:pt x="207" y="144"/>
                    <a:pt x="224" y="123"/>
                    <a:pt x="240" y="90"/>
                  </a:cubicBezTo>
                  <a:cubicBezTo>
                    <a:pt x="255" y="47"/>
                    <a:pt x="231"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
            <p:cNvSpPr/>
            <p:nvPr/>
          </p:nvSpPr>
          <p:spPr>
            <a:xfrm>
              <a:off x="4514825" y="2352425"/>
              <a:ext cx="6500" cy="5175"/>
            </a:xfrm>
            <a:custGeom>
              <a:avLst/>
              <a:gdLst/>
              <a:ahLst/>
              <a:cxnLst/>
              <a:rect l="l" t="t" r="r" b="b"/>
              <a:pathLst>
                <a:path w="260" h="207" extrusionOk="0">
                  <a:moveTo>
                    <a:pt x="173" y="0"/>
                  </a:moveTo>
                  <a:cubicBezTo>
                    <a:pt x="136" y="0"/>
                    <a:pt x="103" y="17"/>
                    <a:pt x="87" y="33"/>
                  </a:cubicBezTo>
                  <a:cubicBezTo>
                    <a:pt x="54" y="49"/>
                    <a:pt x="33" y="82"/>
                    <a:pt x="17" y="103"/>
                  </a:cubicBezTo>
                  <a:cubicBezTo>
                    <a:pt x="0" y="153"/>
                    <a:pt x="33" y="206"/>
                    <a:pt x="103" y="206"/>
                  </a:cubicBezTo>
                  <a:cubicBezTo>
                    <a:pt x="120" y="206"/>
                    <a:pt x="136" y="206"/>
                    <a:pt x="157" y="186"/>
                  </a:cubicBezTo>
                  <a:cubicBezTo>
                    <a:pt x="173" y="186"/>
                    <a:pt x="173" y="186"/>
                    <a:pt x="190" y="169"/>
                  </a:cubicBezTo>
                  <a:cubicBezTo>
                    <a:pt x="223" y="153"/>
                    <a:pt x="239" y="136"/>
                    <a:pt x="239" y="103"/>
                  </a:cubicBezTo>
                  <a:cubicBezTo>
                    <a:pt x="260" y="82"/>
                    <a:pt x="260" y="49"/>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
            <p:cNvSpPr/>
            <p:nvPr/>
          </p:nvSpPr>
          <p:spPr>
            <a:xfrm>
              <a:off x="4948550" y="2303775"/>
              <a:ext cx="6400" cy="4850"/>
            </a:xfrm>
            <a:custGeom>
              <a:avLst/>
              <a:gdLst/>
              <a:ahLst/>
              <a:cxnLst/>
              <a:rect l="l" t="t" r="r" b="b"/>
              <a:pathLst>
                <a:path w="256" h="194" extrusionOk="0">
                  <a:moveTo>
                    <a:pt x="183" y="1"/>
                  </a:moveTo>
                  <a:cubicBezTo>
                    <a:pt x="175" y="1"/>
                    <a:pt x="166" y="2"/>
                    <a:pt x="157" y="4"/>
                  </a:cubicBezTo>
                  <a:cubicBezTo>
                    <a:pt x="124" y="4"/>
                    <a:pt x="87" y="4"/>
                    <a:pt x="70" y="21"/>
                  </a:cubicBezTo>
                  <a:cubicBezTo>
                    <a:pt x="38" y="37"/>
                    <a:pt x="21" y="70"/>
                    <a:pt x="0" y="91"/>
                  </a:cubicBezTo>
                  <a:cubicBezTo>
                    <a:pt x="0" y="124"/>
                    <a:pt x="0" y="140"/>
                    <a:pt x="21" y="157"/>
                  </a:cubicBezTo>
                  <a:cubicBezTo>
                    <a:pt x="38" y="173"/>
                    <a:pt x="54" y="194"/>
                    <a:pt x="87" y="194"/>
                  </a:cubicBezTo>
                  <a:cubicBezTo>
                    <a:pt x="103" y="194"/>
                    <a:pt x="124" y="194"/>
                    <a:pt x="141" y="173"/>
                  </a:cubicBezTo>
                  <a:cubicBezTo>
                    <a:pt x="157" y="173"/>
                    <a:pt x="157" y="173"/>
                    <a:pt x="174" y="157"/>
                  </a:cubicBezTo>
                  <a:cubicBezTo>
                    <a:pt x="207" y="140"/>
                    <a:pt x="227" y="124"/>
                    <a:pt x="227" y="91"/>
                  </a:cubicBezTo>
                  <a:cubicBezTo>
                    <a:pt x="256" y="44"/>
                    <a:pt x="235"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
            <p:cNvSpPr/>
            <p:nvPr/>
          </p:nvSpPr>
          <p:spPr>
            <a:xfrm>
              <a:off x="4951125" y="2269750"/>
              <a:ext cx="6925" cy="4925"/>
            </a:xfrm>
            <a:custGeom>
              <a:avLst/>
              <a:gdLst/>
              <a:ahLst/>
              <a:cxnLst/>
              <a:rect l="l" t="t" r="r" b="b"/>
              <a:pathLst>
                <a:path w="277" h="197" extrusionOk="0">
                  <a:moveTo>
                    <a:pt x="161" y="0"/>
                  </a:moveTo>
                  <a:cubicBezTo>
                    <a:pt x="142" y="0"/>
                    <a:pt x="123" y="3"/>
                    <a:pt x="104" y="9"/>
                  </a:cubicBezTo>
                  <a:cubicBezTo>
                    <a:pt x="54" y="42"/>
                    <a:pt x="0" y="112"/>
                    <a:pt x="21" y="145"/>
                  </a:cubicBezTo>
                  <a:cubicBezTo>
                    <a:pt x="32" y="177"/>
                    <a:pt x="63" y="197"/>
                    <a:pt x="99" y="197"/>
                  </a:cubicBezTo>
                  <a:cubicBezTo>
                    <a:pt x="118" y="197"/>
                    <a:pt x="138" y="191"/>
                    <a:pt x="157" y="178"/>
                  </a:cubicBezTo>
                  <a:cubicBezTo>
                    <a:pt x="227" y="161"/>
                    <a:pt x="277" y="91"/>
                    <a:pt x="260" y="42"/>
                  </a:cubicBezTo>
                  <a:cubicBezTo>
                    <a:pt x="248" y="18"/>
                    <a:pt x="208"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
            <p:cNvSpPr/>
            <p:nvPr/>
          </p:nvSpPr>
          <p:spPr>
            <a:xfrm>
              <a:off x="4934425" y="2314575"/>
              <a:ext cx="6425" cy="4925"/>
            </a:xfrm>
            <a:custGeom>
              <a:avLst/>
              <a:gdLst/>
              <a:ahLst/>
              <a:cxnLst/>
              <a:rect l="l" t="t" r="r" b="b"/>
              <a:pathLst>
                <a:path w="257" h="197" extrusionOk="0">
                  <a:moveTo>
                    <a:pt x="174" y="1"/>
                  </a:moveTo>
                  <a:cubicBezTo>
                    <a:pt x="153" y="1"/>
                    <a:pt x="137" y="1"/>
                    <a:pt x="104" y="17"/>
                  </a:cubicBezTo>
                  <a:cubicBezTo>
                    <a:pt x="50" y="34"/>
                    <a:pt x="1" y="104"/>
                    <a:pt x="17" y="153"/>
                  </a:cubicBezTo>
                  <a:cubicBezTo>
                    <a:pt x="29" y="181"/>
                    <a:pt x="70" y="197"/>
                    <a:pt x="111" y="197"/>
                  </a:cubicBezTo>
                  <a:cubicBezTo>
                    <a:pt x="126" y="197"/>
                    <a:pt x="140" y="195"/>
                    <a:pt x="153" y="191"/>
                  </a:cubicBezTo>
                  <a:cubicBezTo>
                    <a:pt x="174" y="174"/>
                    <a:pt x="190" y="174"/>
                    <a:pt x="207" y="153"/>
                  </a:cubicBezTo>
                  <a:cubicBezTo>
                    <a:pt x="240" y="120"/>
                    <a:pt x="256" y="87"/>
                    <a:pt x="256" y="50"/>
                  </a:cubicBezTo>
                  <a:cubicBezTo>
                    <a:pt x="240"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
            <p:cNvSpPr/>
            <p:nvPr/>
          </p:nvSpPr>
          <p:spPr>
            <a:xfrm>
              <a:off x="4956800" y="2280425"/>
              <a:ext cx="6825" cy="5000"/>
            </a:xfrm>
            <a:custGeom>
              <a:avLst/>
              <a:gdLst/>
              <a:ahLst/>
              <a:cxnLst/>
              <a:rect l="l" t="t" r="r" b="b"/>
              <a:pathLst>
                <a:path w="273" h="200" extrusionOk="0">
                  <a:moveTo>
                    <a:pt x="179" y="1"/>
                  </a:moveTo>
                  <a:cubicBezTo>
                    <a:pt x="159" y="1"/>
                    <a:pt x="138" y="4"/>
                    <a:pt x="120" y="10"/>
                  </a:cubicBezTo>
                  <a:cubicBezTo>
                    <a:pt x="50" y="43"/>
                    <a:pt x="0" y="97"/>
                    <a:pt x="17" y="147"/>
                  </a:cubicBezTo>
                  <a:cubicBezTo>
                    <a:pt x="27" y="180"/>
                    <a:pt x="59" y="200"/>
                    <a:pt x="94" y="200"/>
                  </a:cubicBezTo>
                  <a:cubicBezTo>
                    <a:pt x="114" y="200"/>
                    <a:pt x="135" y="193"/>
                    <a:pt x="153" y="180"/>
                  </a:cubicBezTo>
                  <a:cubicBezTo>
                    <a:pt x="223" y="147"/>
                    <a:pt x="272" y="97"/>
                    <a:pt x="256" y="43"/>
                  </a:cubicBezTo>
                  <a:cubicBezTo>
                    <a:pt x="245" y="12"/>
                    <a:pt x="21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
            <p:cNvSpPr/>
            <p:nvPr/>
          </p:nvSpPr>
          <p:spPr>
            <a:xfrm>
              <a:off x="4940825" y="2281900"/>
              <a:ext cx="6500" cy="4925"/>
            </a:xfrm>
            <a:custGeom>
              <a:avLst/>
              <a:gdLst/>
              <a:ahLst/>
              <a:cxnLst/>
              <a:rect l="l" t="t" r="r" b="b"/>
              <a:pathLst>
                <a:path w="260" h="197" extrusionOk="0">
                  <a:moveTo>
                    <a:pt x="170" y="0"/>
                  </a:moveTo>
                  <a:cubicBezTo>
                    <a:pt x="150" y="0"/>
                    <a:pt x="128" y="6"/>
                    <a:pt x="103" y="17"/>
                  </a:cubicBezTo>
                  <a:cubicBezTo>
                    <a:pt x="37" y="38"/>
                    <a:pt x="0" y="104"/>
                    <a:pt x="21" y="141"/>
                  </a:cubicBezTo>
                  <a:cubicBezTo>
                    <a:pt x="21" y="178"/>
                    <a:pt x="58" y="197"/>
                    <a:pt x="106" y="197"/>
                  </a:cubicBezTo>
                  <a:cubicBezTo>
                    <a:pt x="122" y="197"/>
                    <a:pt x="139" y="195"/>
                    <a:pt x="157" y="191"/>
                  </a:cubicBezTo>
                  <a:cubicBezTo>
                    <a:pt x="227" y="158"/>
                    <a:pt x="260" y="88"/>
                    <a:pt x="243" y="55"/>
                  </a:cubicBezTo>
                  <a:cubicBezTo>
                    <a:pt x="233" y="20"/>
                    <a:pt x="206"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
            <p:cNvSpPr/>
            <p:nvPr/>
          </p:nvSpPr>
          <p:spPr>
            <a:xfrm>
              <a:off x="4938250" y="2326900"/>
              <a:ext cx="6100" cy="4900"/>
            </a:xfrm>
            <a:custGeom>
              <a:avLst/>
              <a:gdLst/>
              <a:ahLst/>
              <a:cxnLst/>
              <a:rect l="l" t="t" r="r" b="b"/>
              <a:pathLst>
                <a:path w="244" h="196" extrusionOk="0">
                  <a:moveTo>
                    <a:pt x="184" y="0"/>
                  </a:moveTo>
                  <a:cubicBezTo>
                    <a:pt x="175" y="0"/>
                    <a:pt x="166" y="2"/>
                    <a:pt x="157" y="7"/>
                  </a:cubicBezTo>
                  <a:lnTo>
                    <a:pt x="103" y="7"/>
                  </a:lnTo>
                  <a:cubicBezTo>
                    <a:pt x="37" y="40"/>
                    <a:pt x="0" y="93"/>
                    <a:pt x="0" y="143"/>
                  </a:cubicBezTo>
                  <a:cubicBezTo>
                    <a:pt x="13" y="177"/>
                    <a:pt x="44" y="196"/>
                    <a:pt x="83" y="196"/>
                  </a:cubicBezTo>
                  <a:cubicBezTo>
                    <a:pt x="106" y="196"/>
                    <a:pt x="131" y="189"/>
                    <a:pt x="157" y="176"/>
                  </a:cubicBezTo>
                  <a:cubicBezTo>
                    <a:pt x="173" y="176"/>
                    <a:pt x="190" y="159"/>
                    <a:pt x="206" y="143"/>
                  </a:cubicBezTo>
                  <a:cubicBezTo>
                    <a:pt x="227" y="126"/>
                    <a:pt x="243" y="73"/>
                    <a:pt x="243" y="40"/>
                  </a:cubicBezTo>
                  <a:cubicBezTo>
                    <a:pt x="231" y="16"/>
                    <a:pt x="208"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
            <p:cNvSpPr/>
            <p:nvPr/>
          </p:nvSpPr>
          <p:spPr>
            <a:xfrm>
              <a:off x="4956275" y="2292625"/>
              <a:ext cx="6525" cy="4775"/>
            </a:xfrm>
            <a:custGeom>
              <a:avLst/>
              <a:gdLst/>
              <a:ahLst/>
              <a:cxnLst/>
              <a:rect l="l" t="t" r="r" b="b"/>
              <a:pathLst>
                <a:path w="261" h="191" extrusionOk="0">
                  <a:moveTo>
                    <a:pt x="174" y="1"/>
                  </a:moveTo>
                  <a:cubicBezTo>
                    <a:pt x="141" y="1"/>
                    <a:pt x="104" y="21"/>
                    <a:pt x="87" y="38"/>
                  </a:cubicBezTo>
                  <a:cubicBezTo>
                    <a:pt x="54" y="54"/>
                    <a:pt x="38" y="71"/>
                    <a:pt x="21" y="104"/>
                  </a:cubicBezTo>
                  <a:cubicBezTo>
                    <a:pt x="1" y="141"/>
                    <a:pt x="21" y="157"/>
                    <a:pt x="38" y="174"/>
                  </a:cubicBezTo>
                  <a:cubicBezTo>
                    <a:pt x="54" y="190"/>
                    <a:pt x="71" y="190"/>
                    <a:pt x="104" y="190"/>
                  </a:cubicBezTo>
                  <a:lnTo>
                    <a:pt x="157" y="190"/>
                  </a:lnTo>
                  <a:cubicBezTo>
                    <a:pt x="207" y="174"/>
                    <a:pt x="244" y="141"/>
                    <a:pt x="244" y="104"/>
                  </a:cubicBezTo>
                  <a:lnTo>
                    <a:pt x="244" y="87"/>
                  </a:ln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
            <p:cNvSpPr/>
            <p:nvPr/>
          </p:nvSpPr>
          <p:spPr>
            <a:xfrm>
              <a:off x="4757450" y="2548675"/>
              <a:ext cx="5600" cy="3000"/>
            </a:xfrm>
            <a:custGeom>
              <a:avLst/>
              <a:gdLst/>
              <a:ahLst/>
              <a:cxnLst/>
              <a:rect l="l" t="t" r="r" b="b"/>
              <a:pathLst>
                <a:path w="224" h="120" extrusionOk="0">
                  <a:moveTo>
                    <a:pt x="104" y="0"/>
                  </a:moveTo>
                  <a:cubicBezTo>
                    <a:pt x="87" y="17"/>
                    <a:pt x="54" y="33"/>
                    <a:pt x="17" y="49"/>
                  </a:cubicBezTo>
                  <a:cubicBezTo>
                    <a:pt x="17" y="66"/>
                    <a:pt x="1" y="66"/>
                    <a:pt x="1" y="87"/>
                  </a:cubicBezTo>
                  <a:cubicBezTo>
                    <a:pt x="71" y="103"/>
                    <a:pt x="141" y="120"/>
                    <a:pt x="207" y="120"/>
                  </a:cubicBezTo>
                  <a:cubicBezTo>
                    <a:pt x="207" y="120"/>
                    <a:pt x="223" y="87"/>
                    <a:pt x="223" y="66"/>
                  </a:cubicBezTo>
                  <a:cubicBezTo>
                    <a:pt x="223" y="49"/>
                    <a:pt x="207" y="33"/>
                    <a:pt x="190" y="17"/>
                  </a:cubicBezTo>
                  <a:cubicBezTo>
                    <a:pt x="174"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
            <p:cNvSpPr/>
            <p:nvPr/>
          </p:nvSpPr>
          <p:spPr>
            <a:xfrm>
              <a:off x="4536250" y="2273350"/>
              <a:ext cx="6125" cy="4775"/>
            </a:xfrm>
            <a:custGeom>
              <a:avLst/>
              <a:gdLst/>
              <a:ahLst/>
              <a:cxnLst/>
              <a:rect l="l" t="t" r="r" b="b"/>
              <a:pathLst>
                <a:path w="245" h="191" extrusionOk="0">
                  <a:moveTo>
                    <a:pt x="228" y="1"/>
                  </a:moveTo>
                  <a:cubicBezTo>
                    <a:pt x="174" y="1"/>
                    <a:pt x="141" y="17"/>
                    <a:pt x="87" y="17"/>
                  </a:cubicBezTo>
                  <a:lnTo>
                    <a:pt x="71" y="17"/>
                  </a:lnTo>
                  <a:cubicBezTo>
                    <a:pt x="38" y="34"/>
                    <a:pt x="21" y="50"/>
                    <a:pt x="21" y="87"/>
                  </a:cubicBezTo>
                  <a:cubicBezTo>
                    <a:pt x="1" y="120"/>
                    <a:pt x="1" y="137"/>
                    <a:pt x="21" y="153"/>
                  </a:cubicBezTo>
                  <a:cubicBezTo>
                    <a:pt x="38" y="174"/>
                    <a:pt x="54" y="190"/>
                    <a:pt x="87" y="190"/>
                  </a:cubicBezTo>
                  <a:cubicBezTo>
                    <a:pt x="104" y="190"/>
                    <a:pt x="124" y="174"/>
                    <a:pt x="157" y="174"/>
                  </a:cubicBezTo>
                  <a:lnTo>
                    <a:pt x="174" y="153"/>
                  </a:lnTo>
                  <a:cubicBezTo>
                    <a:pt x="207" y="137"/>
                    <a:pt x="228" y="104"/>
                    <a:pt x="244" y="87"/>
                  </a:cubicBezTo>
                  <a:cubicBezTo>
                    <a:pt x="244" y="50"/>
                    <a:pt x="244" y="1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
            <p:cNvSpPr/>
            <p:nvPr/>
          </p:nvSpPr>
          <p:spPr>
            <a:xfrm>
              <a:off x="4959375" y="2336950"/>
              <a:ext cx="5175" cy="3425"/>
            </a:xfrm>
            <a:custGeom>
              <a:avLst/>
              <a:gdLst/>
              <a:ahLst/>
              <a:cxnLst/>
              <a:rect l="l" t="t" r="r" b="b"/>
              <a:pathLst>
                <a:path w="207" h="137" extrusionOk="0">
                  <a:moveTo>
                    <a:pt x="153" y="1"/>
                  </a:moveTo>
                  <a:cubicBezTo>
                    <a:pt x="120" y="1"/>
                    <a:pt x="83" y="17"/>
                    <a:pt x="66" y="34"/>
                  </a:cubicBezTo>
                  <a:cubicBezTo>
                    <a:pt x="33" y="50"/>
                    <a:pt x="17" y="67"/>
                    <a:pt x="0" y="104"/>
                  </a:cubicBezTo>
                  <a:lnTo>
                    <a:pt x="0" y="137"/>
                  </a:lnTo>
                  <a:cubicBezTo>
                    <a:pt x="66" y="104"/>
                    <a:pt x="136" y="67"/>
                    <a:pt x="206" y="17"/>
                  </a:cubicBezTo>
                  <a:cubicBezTo>
                    <a:pt x="206" y="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
            <p:cNvSpPr/>
            <p:nvPr/>
          </p:nvSpPr>
          <p:spPr>
            <a:xfrm>
              <a:off x="4951650" y="2314575"/>
              <a:ext cx="6825" cy="4775"/>
            </a:xfrm>
            <a:custGeom>
              <a:avLst/>
              <a:gdLst/>
              <a:ahLst/>
              <a:cxnLst/>
              <a:rect l="l" t="t" r="r" b="b"/>
              <a:pathLst>
                <a:path w="273" h="191" extrusionOk="0">
                  <a:moveTo>
                    <a:pt x="169" y="1"/>
                  </a:moveTo>
                  <a:cubicBezTo>
                    <a:pt x="136" y="1"/>
                    <a:pt x="103" y="1"/>
                    <a:pt x="83" y="17"/>
                  </a:cubicBezTo>
                  <a:cubicBezTo>
                    <a:pt x="50" y="34"/>
                    <a:pt x="33" y="71"/>
                    <a:pt x="17" y="87"/>
                  </a:cubicBezTo>
                  <a:cubicBezTo>
                    <a:pt x="0" y="153"/>
                    <a:pt x="33" y="191"/>
                    <a:pt x="103" y="191"/>
                  </a:cubicBezTo>
                  <a:cubicBezTo>
                    <a:pt x="120" y="191"/>
                    <a:pt x="136" y="191"/>
                    <a:pt x="153" y="174"/>
                  </a:cubicBezTo>
                  <a:cubicBezTo>
                    <a:pt x="206" y="153"/>
                    <a:pt x="239" y="120"/>
                    <a:pt x="256" y="87"/>
                  </a:cubicBezTo>
                  <a:cubicBezTo>
                    <a:pt x="272" y="34"/>
                    <a:pt x="23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
            <p:cNvSpPr/>
            <p:nvPr/>
          </p:nvSpPr>
          <p:spPr>
            <a:xfrm>
              <a:off x="4943400" y="2338200"/>
              <a:ext cx="6500" cy="4750"/>
            </a:xfrm>
            <a:custGeom>
              <a:avLst/>
              <a:gdLst/>
              <a:ahLst/>
              <a:cxnLst/>
              <a:rect l="l" t="t" r="r" b="b"/>
              <a:pathLst>
                <a:path w="260" h="190" extrusionOk="0">
                  <a:moveTo>
                    <a:pt x="173" y="0"/>
                  </a:moveTo>
                  <a:cubicBezTo>
                    <a:pt x="140" y="0"/>
                    <a:pt x="124" y="17"/>
                    <a:pt x="87" y="17"/>
                  </a:cubicBezTo>
                  <a:cubicBezTo>
                    <a:pt x="54" y="33"/>
                    <a:pt x="37" y="70"/>
                    <a:pt x="21" y="103"/>
                  </a:cubicBezTo>
                  <a:cubicBezTo>
                    <a:pt x="0" y="157"/>
                    <a:pt x="37" y="190"/>
                    <a:pt x="103" y="190"/>
                  </a:cubicBezTo>
                  <a:lnTo>
                    <a:pt x="157" y="190"/>
                  </a:lnTo>
                  <a:cubicBezTo>
                    <a:pt x="173" y="173"/>
                    <a:pt x="173" y="173"/>
                    <a:pt x="190" y="173"/>
                  </a:cubicBezTo>
                  <a:cubicBezTo>
                    <a:pt x="206" y="157"/>
                    <a:pt x="244" y="120"/>
                    <a:pt x="244" y="103"/>
                  </a:cubicBezTo>
                  <a:cubicBezTo>
                    <a:pt x="260" y="70"/>
                    <a:pt x="260" y="54"/>
                    <a:pt x="244"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
            <p:cNvSpPr/>
            <p:nvPr/>
          </p:nvSpPr>
          <p:spPr>
            <a:xfrm>
              <a:off x="4953300" y="2325300"/>
              <a:ext cx="6500" cy="4775"/>
            </a:xfrm>
            <a:custGeom>
              <a:avLst/>
              <a:gdLst/>
              <a:ahLst/>
              <a:cxnLst/>
              <a:rect l="l" t="t" r="r" b="b"/>
              <a:pathLst>
                <a:path w="260" h="191" extrusionOk="0">
                  <a:moveTo>
                    <a:pt x="120" y="1"/>
                  </a:moveTo>
                  <a:cubicBezTo>
                    <a:pt x="87" y="1"/>
                    <a:pt x="70" y="17"/>
                    <a:pt x="37" y="54"/>
                  </a:cubicBezTo>
                  <a:cubicBezTo>
                    <a:pt x="17" y="71"/>
                    <a:pt x="0" y="104"/>
                    <a:pt x="0" y="120"/>
                  </a:cubicBezTo>
                  <a:cubicBezTo>
                    <a:pt x="0" y="137"/>
                    <a:pt x="17" y="174"/>
                    <a:pt x="37" y="174"/>
                  </a:cubicBezTo>
                  <a:cubicBezTo>
                    <a:pt x="54" y="190"/>
                    <a:pt x="87" y="190"/>
                    <a:pt x="120" y="190"/>
                  </a:cubicBezTo>
                  <a:cubicBezTo>
                    <a:pt x="120" y="190"/>
                    <a:pt x="140" y="190"/>
                    <a:pt x="140" y="174"/>
                  </a:cubicBezTo>
                  <a:cubicBezTo>
                    <a:pt x="173" y="174"/>
                    <a:pt x="190" y="157"/>
                    <a:pt x="206" y="137"/>
                  </a:cubicBezTo>
                  <a:cubicBezTo>
                    <a:pt x="243" y="104"/>
                    <a:pt x="260" y="34"/>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
            <p:cNvSpPr/>
            <p:nvPr/>
          </p:nvSpPr>
          <p:spPr>
            <a:xfrm>
              <a:off x="4933075" y="2304800"/>
              <a:ext cx="6525" cy="4825"/>
            </a:xfrm>
            <a:custGeom>
              <a:avLst/>
              <a:gdLst/>
              <a:ahLst/>
              <a:cxnLst/>
              <a:rect l="l" t="t" r="r" b="b"/>
              <a:pathLst>
                <a:path w="261" h="193" extrusionOk="0">
                  <a:moveTo>
                    <a:pt x="172" y="0"/>
                  </a:moveTo>
                  <a:cubicBezTo>
                    <a:pt x="152" y="0"/>
                    <a:pt x="131" y="4"/>
                    <a:pt x="104" y="13"/>
                  </a:cubicBezTo>
                  <a:cubicBezTo>
                    <a:pt x="55" y="29"/>
                    <a:pt x="22" y="66"/>
                    <a:pt x="22" y="99"/>
                  </a:cubicBezTo>
                  <a:cubicBezTo>
                    <a:pt x="22" y="116"/>
                    <a:pt x="1" y="132"/>
                    <a:pt x="22" y="153"/>
                  </a:cubicBezTo>
                  <a:cubicBezTo>
                    <a:pt x="34" y="177"/>
                    <a:pt x="63" y="192"/>
                    <a:pt x="106" y="192"/>
                  </a:cubicBezTo>
                  <a:cubicBezTo>
                    <a:pt x="122" y="192"/>
                    <a:pt x="139" y="190"/>
                    <a:pt x="158" y="186"/>
                  </a:cubicBezTo>
                  <a:cubicBezTo>
                    <a:pt x="228" y="153"/>
                    <a:pt x="261" y="99"/>
                    <a:pt x="244" y="50"/>
                  </a:cubicBezTo>
                  <a:cubicBezTo>
                    <a:pt x="244" y="29"/>
                    <a:pt x="244" y="13"/>
                    <a:pt x="228" y="13"/>
                  </a:cubicBezTo>
                  <a:cubicBezTo>
                    <a:pt x="209" y="4"/>
                    <a:pt x="192"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
            <p:cNvSpPr/>
            <p:nvPr/>
          </p:nvSpPr>
          <p:spPr>
            <a:xfrm>
              <a:off x="4943400" y="2292225"/>
              <a:ext cx="6500" cy="5075"/>
            </a:xfrm>
            <a:custGeom>
              <a:avLst/>
              <a:gdLst/>
              <a:ahLst/>
              <a:cxnLst/>
              <a:rect l="l" t="t" r="r" b="b"/>
              <a:pathLst>
                <a:path w="260" h="203" extrusionOk="0">
                  <a:moveTo>
                    <a:pt x="140" y="0"/>
                  </a:moveTo>
                  <a:cubicBezTo>
                    <a:pt x="103" y="17"/>
                    <a:pt x="70" y="37"/>
                    <a:pt x="54" y="54"/>
                  </a:cubicBezTo>
                  <a:cubicBezTo>
                    <a:pt x="0" y="103"/>
                    <a:pt x="0" y="157"/>
                    <a:pt x="37" y="190"/>
                  </a:cubicBezTo>
                  <a:cubicBezTo>
                    <a:pt x="54" y="198"/>
                    <a:pt x="66" y="202"/>
                    <a:pt x="79" y="202"/>
                  </a:cubicBezTo>
                  <a:cubicBezTo>
                    <a:pt x="92" y="202"/>
                    <a:pt x="105" y="198"/>
                    <a:pt x="124" y="190"/>
                  </a:cubicBezTo>
                  <a:lnTo>
                    <a:pt x="157" y="190"/>
                  </a:lnTo>
                  <a:cubicBezTo>
                    <a:pt x="173" y="173"/>
                    <a:pt x="190" y="173"/>
                    <a:pt x="206" y="157"/>
                  </a:cubicBezTo>
                  <a:cubicBezTo>
                    <a:pt x="244" y="120"/>
                    <a:pt x="244" y="103"/>
                    <a:pt x="260" y="70"/>
                  </a:cubicBezTo>
                  <a:cubicBezTo>
                    <a:pt x="260" y="54"/>
                    <a:pt x="244" y="37"/>
                    <a:pt x="227" y="17"/>
                  </a:cubicBezTo>
                  <a:cubicBezTo>
                    <a:pt x="206"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
            <p:cNvSpPr/>
            <p:nvPr/>
          </p:nvSpPr>
          <p:spPr>
            <a:xfrm>
              <a:off x="4866100" y="2397450"/>
              <a:ext cx="6100" cy="5200"/>
            </a:xfrm>
            <a:custGeom>
              <a:avLst/>
              <a:gdLst/>
              <a:ahLst/>
              <a:cxnLst/>
              <a:rect l="l" t="t" r="r" b="b"/>
              <a:pathLst>
                <a:path w="244" h="208" extrusionOk="0">
                  <a:moveTo>
                    <a:pt x="157" y="1"/>
                  </a:moveTo>
                  <a:cubicBezTo>
                    <a:pt x="140" y="1"/>
                    <a:pt x="124" y="17"/>
                    <a:pt x="103" y="17"/>
                  </a:cubicBezTo>
                  <a:cubicBezTo>
                    <a:pt x="37" y="54"/>
                    <a:pt x="0" y="104"/>
                    <a:pt x="0" y="157"/>
                  </a:cubicBezTo>
                  <a:cubicBezTo>
                    <a:pt x="13" y="189"/>
                    <a:pt x="46" y="208"/>
                    <a:pt x="86" y="208"/>
                  </a:cubicBezTo>
                  <a:cubicBezTo>
                    <a:pt x="108" y="208"/>
                    <a:pt x="132" y="202"/>
                    <a:pt x="157" y="190"/>
                  </a:cubicBezTo>
                  <a:cubicBezTo>
                    <a:pt x="173" y="190"/>
                    <a:pt x="190" y="174"/>
                    <a:pt x="190" y="157"/>
                  </a:cubicBezTo>
                  <a:cubicBezTo>
                    <a:pt x="227" y="120"/>
                    <a:pt x="243" y="87"/>
                    <a:pt x="243" y="54"/>
                  </a:cubicBezTo>
                  <a:cubicBezTo>
                    <a:pt x="227"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
            <p:cNvSpPr/>
            <p:nvPr/>
          </p:nvSpPr>
          <p:spPr>
            <a:xfrm>
              <a:off x="4866600" y="2384825"/>
              <a:ext cx="6000" cy="4925"/>
            </a:xfrm>
            <a:custGeom>
              <a:avLst/>
              <a:gdLst/>
              <a:ahLst/>
              <a:cxnLst/>
              <a:rect l="l" t="t" r="r" b="b"/>
              <a:pathLst>
                <a:path w="240" h="197" extrusionOk="0">
                  <a:moveTo>
                    <a:pt x="137" y="0"/>
                  </a:moveTo>
                  <a:cubicBezTo>
                    <a:pt x="120" y="0"/>
                    <a:pt x="102" y="3"/>
                    <a:pt x="83" y="7"/>
                  </a:cubicBezTo>
                  <a:cubicBezTo>
                    <a:pt x="50" y="23"/>
                    <a:pt x="17" y="60"/>
                    <a:pt x="17" y="93"/>
                  </a:cubicBezTo>
                  <a:cubicBezTo>
                    <a:pt x="1" y="110"/>
                    <a:pt x="1" y="126"/>
                    <a:pt x="1" y="147"/>
                  </a:cubicBezTo>
                  <a:cubicBezTo>
                    <a:pt x="1" y="164"/>
                    <a:pt x="17" y="180"/>
                    <a:pt x="34" y="197"/>
                  </a:cubicBezTo>
                  <a:cubicBezTo>
                    <a:pt x="67" y="197"/>
                    <a:pt x="104" y="197"/>
                    <a:pt x="137" y="180"/>
                  </a:cubicBezTo>
                  <a:cubicBezTo>
                    <a:pt x="207" y="164"/>
                    <a:pt x="240" y="93"/>
                    <a:pt x="240" y="44"/>
                  </a:cubicBezTo>
                  <a:cubicBezTo>
                    <a:pt x="228" y="17"/>
                    <a:pt x="186"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
            <p:cNvSpPr/>
            <p:nvPr/>
          </p:nvSpPr>
          <p:spPr>
            <a:xfrm>
              <a:off x="4907825" y="2326125"/>
              <a:ext cx="6000" cy="5175"/>
            </a:xfrm>
            <a:custGeom>
              <a:avLst/>
              <a:gdLst/>
              <a:ahLst/>
              <a:cxnLst/>
              <a:rect l="l" t="t" r="r" b="b"/>
              <a:pathLst>
                <a:path w="240" h="207" extrusionOk="0">
                  <a:moveTo>
                    <a:pt x="153" y="1"/>
                  </a:moveTo>
                  <a:cubicBezTo>
                    <a:pt x="120" y="1"/>
                    <a:pt x="83" y="21"/>
                    <a:pt x="67" y="38"/>
                  </a:cubicBezTo>
                  <a:cubicBezTo>
                    <a:pt x="34" y="54"/>
                    <a:pt x="17" y="71"/>
                    <a:pt x="1" y="104"/>
                  </a:cubicBezTo>
                  <a:cubicBezTo>
                    <a:pt x="1" y="141"/>
                    <a:pt x="1" y="157"/>
                    <a:pt x="17" y="174"/>
                  </a:cubicBezTo>
                  <a:cubicBezTo>
                    <a:pt x="17" y="190"/>
                    <a:pt x="50" y="207"/>
                    <a:pt x="83" y="207"/>
                  </a:cubicBezTo>
                  <a:cubicBezTo>
                    <a:pt x="104" y="207"/>
                    <a:pt x="120" y="190"/>
                    <a:pt x="137" y="190"/>
                  </a:cubicBezTo>
                  <a:cubicBezTo>
                    <a:pt x="153" y="190"/>
                    <a:pt x="153" y="174"/>
                    <a:pt x="170" y="174"/>
                  </a:cubicBezTo>
                  <a:cubicBezTo>
                    <a:pt x="207" y="157"/>
                    <a:pt x="223" y="124"/>
                    <a:pt x="223" y="104"/>
                  </a:cubicBezTo>
                  <a:cubicBezTo>
                    <a:pt x="240" y="54"/>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
            <p:cNvSpPr/>
            <p:nvPr/>
          </p:nvSpPr>
          <p:spPr>
            <a:xfrm>
              <a:off x="4756625" y="2490625"/>
              <a:ext cx="6425" cy="5075"/>
            </a:xfrm>
            <a:custGeom>
              <a:avLst/>
              <a:gdLst/>
              <a:ahLst/>
              <a:cxnLst/>
              <a:rect l="l" t="t" r="r" b="b"/>
              <a:pathLst>
                <a:path w="257" h="203" extrusionOk="0">
                  <a:moveTo>
                    <a:pt x="137" y="1"/>
                  </a:moveTo>
                  <a:cubicBezTo>
                    <a:pt x="104" y="17"/>
                    <a:pt x="71" y="38"/>
                    <a:pt x="50" y="54"/>
                  </a:cubicBezTo>
                  <a:cubicBezTo>
                    <a:pt x="1" y="104"/>
                    <a:pt x="1" y="157"/>
                    <a:pt x="34" y="190"/>
                  </a:cubicBezTo>
                  <a:cubicBezTo>
                    <a:pt x="52" y="199"/>
                    <a:pt x="65" y="203"/>
                    <a:pt x="78" y="203"/>
                  </a:cubicBezTo>
                  <a:cubicBezTo>
                    <a:pt x="91" y="203"/>
                    <a:pt x="104" y="199"/>
                    <a:pt x="120" y="190"/>
                  </a:cubicBezTo>
                  <a:lnTo>
                    <a:pt x="153" y="190"/>
                  </a:lnTo>
                  <a:cubicBezTo>
                    <a:pt x="174" y="174"/>
                    <a:pt x="190" y="174"/>
                    <a:pt x="207" y="157"/>
                  </a:cubicBezTo>
                  <a:cubicBezTo>
                    <a:pt x="256" y="104"/>
                    <a:pt x="256" y="54"/>
                    <a:pt x="223" y="17"/>
                  </a:cubicBezTo>
                  <a:cubicBezTo>
                    <a:pt x="190"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
            <p:cNvSpPr/>
            <p:nvPr/>
          </p:nvSpPr>
          <p:spPr>
            <a:xfrm>
              <a:off x="4790525" y="2500950"/>
              <a:ext cx="6950" cy="4750"/>
            </a:xfrm>
            <a:custGeom>
              <a:avLst/>
              <a:gdLst/>
              <a:ahLst/>
              <a:cxnLst/>
              <a:rect l="l" t="t" r="r" b="b"/>
              <a:pathLst>
                <a:path w="278" h="190" extrusionOk="0">
                  <a:moveTo>
                    <a:pt x="174" y="0"/>
                  </a:moveTo>
                  <a:cubicBezTo>
                    <a:pt x="158" y="0"/>
                    <a:pt x="121" y="17"/>
                    <a:pt x="88" y="37"/>
                  </a:cubicBezTo>
                  <a:cubicBezTo>
                    <a:pt x="55" y="54"/>
                    <a:pt x="34" y="70"/>
                    <a:pt x="34" y="103"/>
                  </a:cubicBezTo>
                  <a:cubicBezTo>
                    <a:pt x="1" y="157"/>
                    <a:pt x="34" y="190"/>
                    <a:pt x="104" y="190"/>
                  </a:cubicBezTo>
                  <a:lnTo>
                    <a:pt x="174" y="190"/>
                  </a:lnTo>
                  <a:cubicBezTo>
                    <a:pt x="174" y="173"/>
                    <a:pt x="191" y="173"/>
                    <a:pt x="191" y="173"/>
                  </a:cubicBezTo>
                  <a:cubicBezTo>
                    <a:pt x="224" y="157"/>
                    <a:pt x="240" y="120"/>
                    <a:pt x="261"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
            <p:cNvSpPr/>
            <p:nvPr/>
          </p:nvSpPr>
          <p:spPr>
            <a:xfrm>
              <a:off x="4502750" y="2331275"/>
              <a:ext cx="6525" cy="5175"/>
            </a:xfrm>
            <a:custGeom>
              <a:avLst/>
              <a:gdLst/>
              <a:ahLst/>
              <a:cxnLst/>
              <a:rect l="l" t="t" r="r" b="b"/>
              <a:pathLst>
                <a:path w="261" h="207" extrusionOk="0">
                  <a:moveTo>
                    <a:pt x="158" y="1"/>
                  </a:moveTo>
                  <a:cubicBezTo>
                    <a:pt x="141" y="1"/>
                    <a:pt x="104" y="21"/>
                    <a:pt x="71" y="38"/>
                  </a:cubicBezTo>
                  <a:cubicBezTo>
                    <a:pt x="54" y="54"/>
                    <a:pt x="21" y="71"/>
                    <a:pt x="21" y="104"/>
                  </a:cubicBezTo>
                  <a:cubicBezTo>
                    <a:pt x="1" y="141"/>
                    <a:pt x="1" y="157"/>
                    <a:pt x="38" y="190"/>
                  </a:cubicBezTo>
                  <a:cubicBezTo>
                    <a:pt x="54" y="190"/>
                    <a:pt x="71" y="207"/>
                    <a:pt x="87" y="207"/>
                  </a:cubicBezTo>
                  <a:cubicBezTo>
                    <a:pt x="104" y="207"/>
                    <a:pt x="141" y="190"/>
                    <a:pt x="158" y="190"/>
                  </a:cubicBezTo>
                  <a:cubicBezTo>
                    <a:pt x="191" y="174"/>
                    <a:pt x="228" y="141"/>
                    <a:pt x="244" y="104"/>
                  </a:cubicBezTo>
                  <a:lnTo>
                    <a:pt x="244" y="87"/>
                  </a:lnTo>
                  <a:cubicBezTo>
                    <a:pt x="261" y="38"/>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
            <p:cNvSpPr/>
            <p:nvPr/>
          </p:nvSpPr>
          <p:spPr>
            <a:xfrm>
              <a:off x="4920725" y="2315400"/>
              <a:ext cx="6400" cy="5075"/>
            </a:xfrm>
            <a:custGeom>
              <a:avLst/>
              <a:gdLst/>
              <a:ahLst/>
              <a:cxnLst/>
              <a:rect l="l" t="t" r="r" b="b"/>
              <a:pathLst>
                <a:path w="256" h="203" extrusionOk="0">
                  <a:moveTo>
                    <a:pt x="136" y="1"/>
                  </a:moveTo>
                  <a:cubicBezTo>
                    <a:pt x="103" y="17"/>
                    <a:pt x="66" y="38"/>
                    <a:pt x="50" y="54"/>
                  </a:cubicBezTo>
                  <a:cubicBezTo>
                    <a:pt x="0" y="104"/>
                    <a:pt x="0" y="158"/>
                    <a:pt x="50" y="191"/>
                  </a:cubicBezTo>
                  <a:cubicBezTo>
                    <a:pt x="58" y="199"/>
                    <a:pt x="71" y="203"/>
                    <a:pt x="85" y="203"/>
                  </a:cubicBezTo>
                  <a:cubicBezTo>
                    <a:pt x="98" y="203"/>
                    <a:pt x="112" y="199"/>
                    <a:pt x="120" y="191"/>
                  </a:cubicBezTo>
                  <a:lnTo>
                    <a:pt x="153" y="191"/>
                  </a:lnTo>
                  <a:cubicBezTo>
                    <a:pt x="169" y="174"/>
                    <a:pt x="186" y="158"/>
                    <a:pt x="206" y="158"/>
                  </a:cubicBezTo>
                  <a:cubicBezTo>
                    <a:pt x="239" y="120"/>
                    <a:pt x="256" y="104"/>
                    <a:pt x="256" y="71"/>
                  </a:cubicBezTo>
                  <a:cubicBezTo>
                    <a:pt x="256" y="54"/>
                    <a:pt x="239" y="38"/>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
            <p:cNvSpPr/>
            <p:nvPr/>
          </p:nvSpPr>
          <p:spPr>
            <a:xfrm>
              <a:off x="4538425" y="2285200"/>
              <a:ext cx="6525" cy="4875"/>
            </a:xfrm>
            <a:custGeom>
              <a:avLst/>
              <a:gdLst/>
              <a:ahLst/>
              <a:cxnLst/>
              <a:rect l="l" t="t" r="r" b="b"/>
              <a:pathLst>
                <a:path w="261" h="195" extrusionOk="0">
                  <a:moveTo>
                    <a:pt x="178" y="1"/>
                  </a:moveTo>
                  <a:cubicBezTo>
                    <a:pt x="136" y="1"/>
                    <a:pt x="90" y="18"/>
                    <a:pt x="54" y="42"/>
                  </a:cubicBezTo>
                  <a:cubicBezTo>
                    <a:pt x="0" y="92"/>
                    <a:pt x="0" y="162"/>
                    <a:pt x="37" y="178"/>
                  </a:cubicBezTo>
                  <a:cubicBezTo>
                    <a:pt x="70" y="195"/>
                    <a:pt x="87" y="195"/>
                    <a:pt x="120" y="195"/>
                  </a:cubicBezTo>
                  <a:cubicBezTo>
                    <a:pt x="141" y="195"/>
                    <a:pt x="141" y="178"/>
                    <a:pt x="157" y="178"/>
                  </a:cubicBezTo>
                  <a:cubicBezTo>
                    <a:pt x="174" y="178"/>
                    <a:pt x="190" y="162"/>
                    <a:pt x="207" y="145"/>
                  </a:cubicBezTo>
                  <a:cubicBezTo>
                    <a:pt x="260" y="92"/>
                    <a:pt x="260" y="42"/>
                    <a:pt x="223" y="9"/>
                  </a:cubicBezTo>
                  <a:cubicBezTo>
                    <a:pt x="209" y="3"/>
                    <a:pt x="194"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
            <p:cNvSpPr/>
            <p:nvPr/>
          </p:nvSpPr>
          <p:spPr>
            <a:xfrm>
              <a:off x="4465450" y="2342100"/>
              <a:ext cx="6000" cy="4675"/>
            </a:xfrm>
            <a:custGeom>
              <a:avLst/>
              <a:gdLst/>
              <a:ahLst/>
              <a:cxnLst/>
              <a:rect l="l" t="t" r="r" b="b"/>
              <a:pathLst>
                <a:path w="240" h="187" extrusionOk="0">
                  <a:moveTo>
                    <a:pt x="153" y="1"/>
                  </a:moveTo>
                  <a:cubicBezTo>
                    <a:pt x="120" y="1"/>
                    <a:pt x="87" y="17"/>
                    <a:pt x="50" y="34"/>
                  </a:cubicBezTo>
                  <a:cubicBezTo>
                    <a:pt x="33" y="50"/>
                    <a:pt x="17" y="67"/>
                    <a:pt x="0" y="104"/>
                  </a:cubicBezTo>
                  <a:cubicBezTo>
                    <a:pt x="33" y="137"/>
                    <a:pt x="87" y="170"/>
                    <a:pt x="120" y="186"/>
                  </a:cubicBezTo>
                  <a:lnTo>
                    <a:pt x="136" y="186"/>
                  </a:lnTo>
                  <a:cubicBezTo>
                    <a:pt x="153" y="186"/>
                    <a:pt x="153" y="186"/>
                    <a:pt x="174" y="170"/>
                  </a:cubicBezTo>
                  <a:cubicBezTo>
                    <a:pt x="190" y="153"/>
                    <a:pt x="223" y="137"/>
                    <a:pt x="223" y="104"/>
                  </a:cubicBezTo>
                  <a:cubicBezTo>
                    <a:pt x="239" y="50"/>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
            <p:cNvSpPr/>
            <p:nvPr/>
          </p:nvSpPr>
          <p:spPr>
            <a:xfrm>
              <a:off x="4925875" y="2325725"/>
              <a:ext cx="6400" cy="4750"/>
            </a:xfrm>
            <a:custGeom>
              <a:avLst/>
              <a:gdLst/>
              <a:ahLst/>
              <a:cxnLst/>
              <a:rect l="l" t="t" r="r" b="b"/>
              <a:pathLst>
                <a:path w="256" h="190" extrusionOk="0">
                  <a:moveTo>
                    <a:pt x="169" y="0"/>
                  </a:moveTo>
                  <a:cubicBezTo>
                    <a:pt x="136" y="0"/>
                    <a:pt x="103" y="17"/>
                    <a:pt x="66" y="37"/>
                  </a:cubicBezTo>
                  <a:cubicBezTo>
                    <a:pt x="50" y="54"/>
                    <a:pt x="17" y="70"/>
                    <a:pt x="17" y="103"/>
                  </a:cubicBezTo>
                  <a:cubicBezTo>
                    <a:pt x="0" y="157"/>
                    <a:pt x="33" y="190"/>
                    <a:pt x="83" y="190"/>
                  </a:cubicBezTo>
                  <a:lnTo>
                    <a:pt x="153" y="190"/>
                  </a:lnTo>
                  <a:cubicBezTo>
                    <a:pt x="169" y="173"/>
                    <a:pt x="169" y="173"/>
                    <a:pt x="186" y="173"/>
                  </a:cubicBezTo>
                  <a:cubicBezTo>
                    <a:pt x="207" y="157"/>
                    <a:pt x="239" y="120"/>
                    <a:pt x="239" y="103"/>
                  </a:cubicBezTo>
                  <a:cubicBezTo>
                    <a:pt x="256" y="70"/>
                    <a:pt x="256" y="54"/>
                    <a:pt x="239" y="3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
            <p:cNvSpPr/>
            <p:nvPr/>
          </p:nvSpPr>
          <p:spPr>
            <a:xfrm>
              <a:off x="4467200" y="2332200"/>
              <a:ext cx="425" cy="850"/>
            </a:xfrm>
            <a:custGeom>
              <a:avLst/>
              <a:gdLst/>
              <a:ahLst/>
              <a:cxnLst/>
              <a:rect l="l" t="t" r="r" b="b"/>
              <a:pathLst>
                <a:path w="17" h="34" extrusionOk="0">
                  <a:moveTo>
                    <a:pt x="0" y="34"/>
                  </a:moveTo>
                  <a:cubicBezTo>
                    <a:pt x="0" y="34"/>
                    <a:pt x="17" y="17"/>
                    <a:pt x="17" y="1"/>
                  </a:cubicBezTo>
                  <a:lnTo>
                    <a:pt x="17" y="1"/>
                  </a:lnTo>
                  <a:cubicBezTo>
                    <a:pt x="17" y="17"/>
                    <a:pt x="0" y="34"/>
                    <a:pt x="0"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
            <p:cNvSpPr/>
            <p:nvPr/>
          </p:nvSpPr>
          <p:spPr>
            <a:xfrm>
              <a:off x="4522950" y="2284500"/>
              <a:ext cx="6950" cy="5175"/>
            </a:xfrm>
            <a:custGeom>
              <a:avLst/>
              <a:gdLst/>
              <a:ahLst/>
              <a:cxnLst/>
              <a:rect l="l" t="t" r="r" b="b"/>
              <a:pathLst>
                <a:path w="278" h="207" extrusionOk="0">
                  <a:moveTo>
                    <a:pt x="174" y="0"/>
                  </a:moveTo>
                  <a:cubicBezTo>
                    <a:pt x="158" y="0"/>
                    <a:pt x="121" y="17"/>
                    <a:pt x="88" y="37"/>
                  </a:cubicBezTo>
                  <a:cubicBezTo>
                    <a:pt x="55" y="54"/>
                    <a:pt x="38" y="70"/>
                    <a:pt x="38" y="103"/>
                  </a:cubicBezTo>
                  <a:cubicBezTo>
                    <a:pt x="1" y="157"/>
                    <a:pt x="38" y="206"/>
                    <a:pt x="104" y="206"/>
                  </a:cubicBezTo>
                  <a:cubicBezTo>
                    <a:pt x="121" y="206"/>
                    <a:pt x="141" y="190"/>
                    <a:pt x="174" y="190"/>
                  </a:cubicBezTo>
                  <a:lnTo>
                    <a:pt x="191" y="173"/>
                  </a:lnTo>
                  <a:cubicBezTo>
                    <a:pt x="224" y="157"/>
                    <a:pt x="244" y="120"/>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
            <p:cNvSpPr/>
            <p:nvPr/>
          </p:nvSpPr>
          <p:spPr>
            <a:xfrm>
              <a:off x="4928450" y="2280050"/>
              <a:ext cx="6425" cy="4875"/>
            </a:xfrm>
            <a:custGeom>
              <a:avLst/>
              <a:gdLst/>
              <a:ahLst/>
              <a:cxnLst/>
              <a:rect l="l" t="t" r="r" b="b"/>
              <a:pathLst>
                <a:path w="257" h="195" extrusionOk="0">
                  <a:moveTo>
                    <a:pt x="155" y="1"/>
                  </a:moveTo>
                  <a:cubicBezTo>
                    <a:pt x="139" y="1"/>
                    <a:pt x="122" y="3"/>
                    <a:pt x="104" y="9"/>
                  </a:cubicBezTo>
                  <a:cubicBezTo>
                    <a:pt x="66" y="25"/>
                    <a:pt x="33" y="58"/>
                    <a:pt x="17" y="75"/>
                  </a:cubicBezTo>
                  <a:cubicBezTo>
                    <a:pt x="17" y="112"/>
                    <a:pt x="0" y="129"/>
                    <a:pt x="17" y="145"/>
                  </a:cubicBezTo>
                  <a:cubicBezTo>
                    <a:pt x="17" y="162"/>
                    <a:pt x="33" y="178"/>
                    <a:pt x="50" y="195"/>
                  </a:cubicBezTo>
                  <a:cubicBezTo>
                    <a:pt x="83" y="195"/>
                    <a:pt x="120" y="195"/>
                    <a:pt x="153" y="178"/>
                  </a:cubicBezTo>
                  <a:cubicBezTo>
                    <a:pt x="223" y="162"/>
                    <a:pt x="256" y="91"/>
                    <a:pt x="240" y="42"/>
                  </a:cubicBezTo>
                  <a:cubicBezTo>
                    <a:pt x="228" y="18"/>
                    <a:pt x="196"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
            <p:cNvSpPr/>
            <p:nvPr/>
          </p:nvSpPr>
          <p:spPr>
            <a:xfrm>
              <a:off x="4927925" y="2292625"/>
              <a:ext cx="6525" cy="5025"/>
            </a:xfrm>
            <a:custGeom>
              <a:avLst/>
              <a:gdLst/>
              <a:ahLst/>
              <a:cxnLst/>
              <a:rect l="l" t="t" r="r" b="b"/>
              <a:pathLst>
                <a:path w="261" h="201" extrusionOk="0">
                  <a:moveTo>
                    <a:pt x="174" y="1"/>
                  </a:moveTo>
                  <a:cubicBezTo>
                    <a:pt x="157" y="1"/>
                    <a:pt x="141" y="21"/>
                    <a:pt x="104" y="21"/>
                  </a:cubicBezTo>
                  <a:cubicBezTo>
                    <a:pt x="54" y="54"/>
                    <a:pt x="1" y="104"/>
                    <a:pt x="21" y="157"/>
                  </a:cubicBezTo>
                  <a:cubicBezTo>
                    <a:pt x="32" y="189"/>
                    <a:pt x="62" y="200"/>
                    <a:pt x="97" y="200"/>
                  </a:cubicBezTo>
                  <a:cubicBezTo>
                    <a:pt x="117" y="200"/>
                    <a:pt x="138" y="196"/>
                    <a:pt x="157" y="190"/>
                  </a:cubicBezTo>
                  <a:cubicBezTo>
                    <a:pt x="174" y="174"/>
                    <a:pt x="190" y="174"/>
                    <a:pt x="207" y="157"/>
                  </a:cubicBezTo>
                  <a:cubicBezTo>
                    <a:pt x="244" y="124"/>
                    <a:pt x="261" y="87"/>
                    <a:pt x="261" y="54"/>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
            <p:cNvSpPr/>
            <p:nvPr/>
          </p:nvSpPr>
          <p:spPr>
            <a:xfrm>
              <a:off x="4846000" y="2315400"/>
              <a:ext cx="6400" cy="5075"/>
            </a:xfrm>
            <a:custGeom>
              <a:avLst/>
              <a:gdLst/>
              <a:ahLst/>
              <a:cxnLst/>
              <a:rect l="l" t="t" r="r" b="b"/>
              <a:pathLst>
                <a:path w="256" h="203" extrusionOk="0">
                  <a:moveTo>
                    <a:pt x="159" y="0"/>
                  </a:moveTo>
                  <a:cubicBezTo>
                    <a:pt x="140" y="0"/>
                    <a:pt x="120" y="6"/>
                    <a:pt x="103" y="17"/>
                  </a:cubicBezTo>
                  <a:cubicBezTo>
                    <a:pt x="66" y="38"/>
                    <a:pt x="33" y="54"/>
                    <a:pt x="17" y="87"/>
                  </a:cubicBezTo>
                  <a:cubicBezTo>
                    <a:pt x="0" y="104"/>
                    <a:pt x="0" y="141"/>
                    <a:pt x="0" y="158"/>
                  </a:cubicBezTo>
                  <a:cubicBezTo>
                    <a:pt x="17" y="174"/>
                    <a:pt x="33" y="191"/>
                    <a:pt x="50" y="191"/>
                  </a:cubicBezTo>
                  <a:cubicBezTo>
                    <a:pt x="58" y="199"/>
                    <a:pt x="75" y="203"/>
                    <a:pt x="95" y="203"/>
                  </a:cubicBezTo>
                  <a:cubicBezTo>
                    <a:pt x="115" y="203"/>
                    <a:pt x="136" y="199"/>
                    <a:pt x="153" y="191"/>
                  </a:cubicBezTo>
                  <a:cubicBezTo>
                    <a:pt x="206" y="158"/>
                    <a:pt x="256" y="104"/>
                    <a:pt x="239" y="54"/>
                  </a:cubicBezTo>
                  <a:cubicBezTo>
                    <a:pt x="228" y="20"/>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
            <p:cNvSpPr/>
            <p:nvPr/>
          </p:nvSpPr>
          <p:spPr>
            <a:xfrm>
              <a:off x="4775500" y="2352800"/>
              <a:ext cx="6925" cy="5025"/>
            </a:xfrm>
            <a:custGeom>
              <a:avLst/>
              <a:gdLst/>
              <a:ahLst/>
              <a:cxnLst/>
              <a:rect l="l" t="t" r="r" b="b"/>
              <a:pathLst>
                <a:path w="277" h="201" extrusionOk="0">
                  <a:moveTo>
                    <a:pt x="175" y="1"/>
                  </a:moveTo>
                  <a:cubicBezTo>
                    <a:pt x="153" y="1"/>
                    <a:pt x="128" y="6"/>
                    <a:pt x="103" y="18"/>
                  </a:cubicBezTo>
                  <a:cubicBezTo>
                    <a:pt x="54" y="51"/>
                    <a:pt x="0" y="105"/>
                    <a:pt x="17" y="154"/>
                  </a:cubicBezTo>
                  <a:cubicBezTo>
                    <a:pt x="30" y="189"/>
                    <a:pt x="62" y="201"/>
                    <a:pt x="97" y="201"/>
                  </a:cubicBezTo>
                  <a:cubicBezTo>
                    <a:pt x="117" y="201"/>
                    <a:pt x="138" y="197"/>
                    <a:pt x="157" y="191"/>
                  </a:cubicBezTo>
                  <a:cubicBezTo>
                    <a:pt x="223" y="154"/>
                    <a:pt x="276" y="105"/>
                    <a:pt x="260" y="51"/>
                  </a:cubicBezTo>
                  <a:cubicBezTo>
                    <a:pt x="249" y="19"/>
                    <a:pt x="216"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
            <p:cNvSpPr/>
            <p:nvPr/>
          </p:nvSpPr>
          <p:spPr>
            <a:xfrm>
              <a:off x="4765600" y="2271375"/>
              <a:ext cx="6500" cy="5000"/>
            </a:xfrm>
            <a:custGeom>
              <a:avLst/>
              <a:gdLst/>
              <a:ahLst/>
              <a:cxnLst/>
              <a:rect l="l" t="t" r="r" b="b"/>
              <a:pathLst>
                <a:path w="260" h="200" extrusionOk="0">
                  <a:moveTo>
                    <a:pt x="176" y="0"/>
                  </a:moveTo>
                  <a:cubicBezTo>
                    <a:pt x="153" y="0"/>
                    <a:pt x="128" y="4"/>
                    <a:pt x="103" y="10"/>
                  </a:cubicBezTo>
                  <a:cubicBezTo>
                    <a:pt x="54" y="47"/>
                    <a:pt x="0" y="96"/>
                    <a:pt x="21" y="150"/>
                  </a:cubicBezTo>
                  <a:cubicBezTo>
                    <a:pt x="32" y="182"/>
                    <a:pt x="63" y="200"/>
                    <a:pt x="98" y="200"/>
                  </a:cubicBezTo>
                  <a:cubicBezTo>
                    <a:pt x="117" y="200"/>
                    <a:pt x="138" y="195"/>
                    <a:pt x="157" y="183"/>
                  </a:cubicBezTo>
                  <a:cubicBezTo>
                    <a:pt x="227" y="150"/>
                    <a:pt x="260" y="96"/>
                    <a:pt x="260" y="47"/>
                  </a:cubicBezTo>
                  <a:cubicBezTo>
                    <a:pt x="249" y="12"/>
                    <a:pt x="217"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
            <p:cNvSpPr/>
            <p:nvPr/>
          </p:nvSpPr>
          <p:spPr>
            <a:xfrm>
              <a:off x="4755275" y="2283500"/>
              <a:ext cx="6525" cy="4950"/>
            </a:xfrm>
            <a:custGeom>
              <a:avLst/>
              <a:gdLst/>
              <a:ahLst/>
              <a:cxnLst/>
              <a:rect l="l" t="t" r="r" b="b"/>
              <a:pathLst>
                <a:path w="261" h="198" extrusionOk="0">
                  <a:moveTo>
                    <a:pt x="156" y="1"/>
                  </a:moveTo>
                  <a:cubicBezTo>
                    <a:pt x="140" y="1"/>
                    <a:pt x="123" y="3"/>
                    <a:pt x="104" y="7"/>
                  </a:cubicBezTo>
                  <a:cubicBezTo>
                    <a:pt x="38" y="40"/>
                    <a:pt x="1" y="110"/>
                    <a:pt x="22" y="143"/>
                  </a:cubicBezTo>
                  <a:cubicBezTo>
                    <a:pt x="22" y="178"/>
                    <a:pt x="50" y="197"/>
                    <a:pt x="88" y="197"/>
                  </a:cubicBezTo>
                  <a:cubicBezTo>
                    <a:pt x="109" y="197"/>
                    <a:pt x="133" y="192"/>
                    <a:pt x="158" y="180"/>
                  </a:cubicBezTo>
                  <a:cubicBezTo>
                    <a:pt x="228" y="160"/>
                    <a:pt x="261" y="94"/>
                    <a:pt x="244" y="40"/>
                  </a:cubicBezTo>
                  <a:cubicBezTo>
                    <a:pt x="232" y="16"/>
                    <a:pt x="20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
            <p:cNvSpPr/>
            <p:nvPr/>
          </p:nvSpPr>
          <p:spPr>
            <a:xfrm>
              <a:off x="4763025" y="2305100"/>
              <a:ext cx="6500" cy="5175"/>
            </a:xfrm>
            <a:custGeom>
              <a:avLst/>
              <a:gdLst/>
              <a:ahLst/>
              <a:cxnLst/>
              <a:rect l="l" t="t" r="r" b="b"/>
              <a:pathLst>
                <a:path w="260" h="207" extrusionOk="0">
                  <a:moveTo>
                    <a:pt x="157" y="1"/>
                  </a:moveTo>
                  <a:cubicBezTo>
                    <a:pt x="124" y="1"/>
                    <a:pt x="87" y="17"/>
                    <a:pt x="70" y="38"/>
                  </a:cubicBezTo>
                  <a:cubicBezTo>
                    <a:pt x="37" y="54"/>
                    <a:pt x="21" y="87"/>
                    <a:pt x="0" y="104"/>
                  </a:cubicBezTo>
                  <a:cubicBezTo>
                    <a:pt x="0" y="141"/>
                    <a:pt x="0" y="157"/>
                    <a:pt x="21" y="174"/>
                  </a:cubicBezTo>
                  <a:cubicBezTo>
                    <a:pt x="21" y="190"/>
                    <a:pt x="54" y="207"/>
                    <a:pt x="87" y="207"/>
                  </a:cubicBezTo>
                  <a:cubicBezTo>
                    <a:pt x="103" y="207"/>
                    <a:pt x="124" y="190"/>
                    <a:pt x="140" y="190"/>
                  </a:cubicBezTo>
                  <a:cubicBezTo>
                    <a:pt x="157" y="190"/>
                    <a:pt x="157" y="174"/>
                    <a:pt x="173" y="174"/>
                  </a:cubicBezTo>
                  <a:cubicBezTo>
                    <a:pt x="206" y="157"/>
                    <a:pt x="227" y="120"/>
                    <a:pt x="227"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
            <p:cNvSpPr/>
            <p:nvPr/>
          </p:nvSpPr>
          <p:spPr>
            <a:xfrm>
              <a:off x="4747550" y="2306375"/>
              <a:ext cx="6525" cy="4825"/>
            </a:xfrm>
            <a:custGeom>
              <a:avLst/>
              <a:gdLst/>
              <a:ahLst/>
              <a:cxnLst/>
              <a:rect l="l" t="t" r="r" b="b"/>
              <a:pathLst>
                <a:path w="261" h="193" extrusionOk="0">
                  <a:moveTo>
                    <a:pt x="163" y="1"/>
                  </a:moveTo>
                  <a:cubicBezTo>
                    <a:pt x="145" y="1"/>
                    <a:pt x="126" y="6"/>
                    <a:pt x="104" y="20"/>
                  </a:cubicBezTo>
                  <a:cubicBezTo>
                    <a:pt x="54" y="36"/>
                    <a:pt x="21" y="69"/>
                    <a:pt x="21" y="106"/>
                  </a:cubicBezTo>
                  <a:cubicBezTo>
                    <a:pt x="1" y="123"/>
                    <a:pt x="1" y="139"/>
                    <a:pt x="21" y="139"/>
                  </a:cubicBezTo>
                  <a:cubicBezTo>
                    <a:pt x="21" y="173"/>
                    <a:pt x="48" y="192"/>
                    <a:pt x="85" y="192"/>
                  </a:cubicBezTo>
                  <a:cubicBezTo>
                    <a:pt x="107" y="192"/>
                    <a:pt x="132" y="186"/>
                    <a:pt x="157" y="172"/>
                  </a:cubicBezTo>
                  <a:cubicBezTo>
                    <a:pt x="228" y="156"/>
                    <a:pt x="260" y="90"/>
                    <a:pt x="244" y="53"/>
                  </a:cubicBezTo>
                  <a:cubicBezTo>
                    <a:pt x="244" y="36"/>
                    <a:pt x="228" y="20"/>
                    <a:pt x="228" y="20"/>
                  </a:cubicBezTo>
                  <a:cubicBezTo>
                    <a:pt x="206" y="10"/>
                    <a:pt x="186"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
            <p:cNvSpPr/>
            <p:nvPr/>
          </p:nvSpPr>
          <p:spPr>
            <a:xfrm>
              <a:off x="4748900" y="2316350"/>
              <a:ext cx="6400" cy="4725"/>
            </a:xfrm>
            <a:custGeom>
              <a:avLst/>
              <a:gdLst/>
              <a:ahLst/>
              <a:cxnLst/>
              <a:rect l="l" t="t" r="r" b="b"/>
              <a:pathLst>
                <a:path w="256" h="189" extrusionOk="0">
                  <a:moveTo>
                    <a:pt x="153" y="0"/>
                  </a:moveTo>
                  <a:cubicBezTo>
                    <a:pt x="153" y="0"/>
                    <a:pt x="120" y="0"/>
                    <a:pt x="103" y="16"/>
                  </a:cubicBezTo>
                  <a:cubicBezTo>
                    <a:pt x="50" y="33"/>
                    <a:pt x="0" y="103"/>
                    <a:pt x="17" y="136"/>
                  </a:cubicBezTo>
                  <a:cubicBezTo>
                    <a:pt x="28" y="168"/>
                    <a:pt x="61" y="188"/>
                    <a:pt x="96" y="188"/>
                  </a:cubicBezTo>
                  <a:cubicBezTo>
                    <a:pt x="115" y="188"/>
                    <a:pt x="135" y="182"/>
                    <a:pt x="153" y="169"/>
                  </a:cubicBezTo>
                  <a:cubicBezTo>
                    <a:pt x="174" y="169"/>
                    <a:pt x="190" y="153"/>
                    <a:pt x="206" y="153"/>
                  </a:cubicBezTo>
                  <a:cubicBezTo>
                    <a:pt x="239" y="120"/>
                    <a:pt x="256" y="82"/>
                    <a:pt x="256" y="49"/>
                  </a:cubicBezTo>
                  <a:cubicBezTo>
                    <a:pt x="239" y="16"/>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
            <p:cNvSpPr/>
            <p:nvPr/>
          </p:nvSpPr>
          <p:spPr>
            <a:xfrm>
              <a:off x="4631175" y="2399625"/>
              <a:ext cx="6525" cy="4750"/>
            </a:xfrm>
            <a:custGeom>
              <a:avLst/>
              <a:gdLst/>
              <a:ahLst/>
              <a:cxnLst/>
              <a:rect l="l" t="t" r="r" b="b"/>
              <a:pathLst>
                <a:path w="261" h="190" extrusionOk="0">
                  <a:moveTo>
                    <a:pt x="174" y="0"/>
                  </a:moveTo>
                  <a:cubicBezTo>
                    <a:pt x="141" y="0"/>
                    <a:pt x="104" y="0"/>
                    <a:pt x="71" y="33"/>
                  </a:cubicBezTo>
                  <a:cubicBezTo>
                    <a:pt x="55" y="50"/>
                    <a:pt x="17" y="70"/>
                    <a:pt x="17" y="103"/>
                  </a:cubicBezTo>
                  <a:cubicBezTo>
                    <a:pt x="1" y="153"/>
                    <a:pt x="38" y="190"/>
                    <a:pt x="88" y="190"/>
                  </a:cubicBezTo>
                  <a:cubicBezTo>
                    <a:pt x="121" y="190"/>
                    <a:pt x="141" y="190"/>
                    <a:pt x="158" y="173"/>
                  </a:cubicBezTo>
                  <a:lnTo>
                    <a:pt x="191" y="173"/>
                  </a:lnTo>
                  <a:cubicBezTo>
                    <a:pt x="207" y="136"/>
                    <a:pt x="244" y="120"/>
                    <a:pt x="244" y="87"/>
                  </a:cubicBezTo>
                  <a:cubicBezTo>
                    <a:pt x="261" y="33"/>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
            <p:cNvSpPr/>
            <p:nvPr/>
          </p:nvSpPr>
          <p:spPr>
            <a:xfrm>
              <a:off x="4752300" y="2328300"/>
              <a:ext cx="6525" cy="5200"/>
            </a:xfrm>
            <a:custGeom>
              <a:avLst/>
              <a:gdLst/>
              <a:ahLst/>
              <a:cxnLst/>
              <a:rect l="l" t="t" r="r" b="b"/>
              <a:pathLst>
                <a:path w="261" h="208" extrusionOk="0">
                  <a:moveTo>
                    <a:pt x="174" y="0"/>
                  </a:moveTo>
                  <a:cubicBezTo>
                    <a:pt x="157" y="0"/>
                    <a:pt x="141" y="17"/>
                    <a:pt x="120" y="17"/>
                  </a:cubicBezTo>
                  <a:cubicBezTo>
                    <a:pt x="54" y="54"/>
                    <a:pt x="0" y="103"/>
                    <a:pt x="17" y="157"/>
                  </a:cubicBezTo>
                  <a:cubicBezTo>
                    <a:pt x="30" y="189"/>
                    <a:pt x="62" y="207"/>
                    <a:pt x="102" y="207"/>
                  </a:cubicBezTo>
                  <a:cubicBezTo>
                    <a:pt x="124" y="207"/>
                    <a:pt x="149" y="202"/>
                    <a:pt x="174" y="190"/>
                  </a:cubicBezTo>
                  <a:cubicBezTo>
                    <a:pt x="190" y="173"/>
                    <a:pt x="207" y="173"/>
                    <a:pt x="207" y="157"/>
                  </a:cubicBezTo>
                  <a:cubicBezTo>
                    <a:pt x="244" y="120"/>
                    <a:pt x="260" y="87"/>
                    <a:pt x="260" y="54"/>
                  </a:cubicBezTo>
                  <a:cubicBezTo>
                    <a:pt x="24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
            <p:cNvSpPr/>
            <p:nvPr/>
          </p:nvSpPr>
          <p:spPr>
            <a:xfrm>
              <a:off x="4763525" y="2351050"/>
              <a:ext cx="6425" cy="4800"/>
            </a:xfrm>
            <a:custGeom>
              <a:avLst/>
              <a:gdLst/>
              <a:ahLst/>
              <a:cxnLst/>
              <a:rect l="l" t="t" r="r" b="b"/>
              <a:pathLst>
                <a:path w="257" h="192" extrusionOk="0">
                  <a:moveTo>
                    <a:pt x="154" y="1"/>
                  </a:moveTo>
                  <a:cubicBezTo>
                    <a:pt x="132" y="1"/>
                    <a:pt x="108" y="6"/>
                    <a:pt x="83" y="18"/>
                  </a:cubicBezTo>
                  <a:cubicBezTo>
                    <a:pt x="50" y="18"/>
                    <a:pt x="34" y="55"/>
                    <a:pt x="17" y="88"/>
                  </a:cubicBezTo>
                  <a:cubicBezTo>
                    <a:pt x="1" y="104"/>
                    <a:pt x="1" y="121"/>
                    <a:pt x="1" y="137"/>
                  </a:cubicBezTo>
                  <a:cubicBezTo>
                    <a:pt x="1" y="175"/>
                    <a:pt x="17" y="175"/>
                    <a:pt x="50" y="191"/>
                  </a:cubicBezTo>
                  <a:cubicBezTo>
                    <a:pt x="67" y="191"/>
                    <a:pt x="104" y="191"/>
                    <a:pt x="137" y="175"/>
                  </a:cubicBezTo>
                  <a:cubicBezTo>
                    <a:pt x="207" y="158"/>
                    <a:pt x="256" y="88"/>
                    <a:pt x="240" y="55"/>
                  </a:cubicBezTo>
                  <a:cubicBezTo>
                    <a:pt x="229" y="20"/>
                    <a:pt x="196"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
            <p:cNvSpPr/>
            <p:nvPr/>
          </p:nvSpPr>
          <p:spPr>
            <a:xfrm>
              <a:off x="4763025" y="2363800"/>
              <a:ext cx="6500" cy="4925"/>
            </a:xfrm>
            <a:custGeom>
              <a:avLst/>
              <a:gdLst/>
              <a:ahLst/>
              <a:cxnLst/>
              <a:rect l="l" t="t" r="r" b="b"/>
              <a:pathLst>
                <a:path w="260" h="197" extrusionOk="0">
                  <a:moveTo>
                    <a:pt x="193" y="0"/>
                  </a:moveTo>
                  <a:cubicBezTo>
                    <a:pt x="182" y="0"/>
                    <a:pt x="170" y="2"/>
                    <a:pt x="157" y="7"/>
                  </a:cubicBezTo>
                  <a:lnTo>
                    <a:pt x="103" y="7"/>
                  </a:lnTo>
                  <a:cubicBezTo>
                    <a:pt x="37" y="40"/>
                    <a:pt x="0" y="93"/>
                    <a:pt x="21" y="143"/>
                  </a:cubicBezTo>
                  <a:cubicBezTo>
                    <a:pt x="21" y="178"/>
                    <a:pt x="49" y="197"/>
                    <a:pt x="88" y="197"/>
                  </a:cubicBezTo>
                  <a:cubicBezTo>
                    <a:pt x="108" y="197"/>
                    <a:pt x="132" y="191"/>
                    <a:pt x="157" y="180"/>
                  </a:cubicBezTo>
                  <a:cubicBezTo>
                    <a:pt x="173" y="180"/>
                    <a:pt x="190" y="163"/>
                    <a:pt x="206" y="143"/>
                  </a:cubicBezTo>
                  <a:cubicBezTo>
                    <a:pt x="243" y="126"/>
                    <a:pt x="260" y="77"/>
                    <a:pt x="243" y="40"/>
                  </a:cubicBezTo>
                  <a:cubicBezTo>
                    <a:pt x="243" y="16"/>
                    <a:pt x="22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
            <p:cNvSpPr/>
            <p:nvPr/>
          </p:nvSpPr>
          <p:spPr>
            <a:xfrm>
              <a:off x="4773325" y="2338600"/>
              <a:ext cx="6525" cy="4775"/>
            </a:xfrm>
            <a:custGeom>
              <a:avLst/>
              <a:gdLst/>
              <a:ahLst/>
              <a:cxnLst/>
              <a:rect l="l" t="t" r="r" b="b"/>
              <a:pathLst>
                <a:path w="261" h="191" extrusionOk="0">
                  <a:moveTo>
                    <a:pt x="174" y="1"/>
                  </a:moveTo>
                  <a:cubicBezTo>
                    <a:pt x="141" y="1"/>
                    <a:pt x="104" y="1"/>
                    <a:pt x="87" y="17"/>
                  </a:cubicBezTo>
                  <a:cubicBezTo>
                    <a:pt x="54" y="54"/>
                    <a:pt x="38" y="71"/>
                    <a:pt x="21" y="104"/>
                  </a:cubicBezTo>
                  <a:cubicBezTo>
                    <a:pt x="0" y="157"/>
                    <a:pt x="38" y="190"/>
                    <a:pt x="104" y="190"/>
                  </a:cubicBezTo>
                  <a:cubicBezTo>
                    <a:pt x="124" y="190"/>
                    <a:pt x="141" y="190"/>
                    <a:pt x="157" y="174"/>
                  </a:cubicBezTo>
                  <a:lnTo>
                    <a:pt x="190" y="174"/>
                  </a:lnTo>
                  <a:cubicBezTo>
                    <a:pt x="207" y="141"/>
                    <a:pt x="244" y="120"/>
                    <a:pt x="244" y="87"/>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
            <p:cNvSpPr/>
            <p:nvPr/>
          </p:nvSpPr>
          <p:spPr>
            <a:xfrm>
              <a:off x="4766100" y="2315825"/>
              <a:ext cx="6825" cy="5175"/>
            </a:xfrm>
            <a:custGeom>
              <a:avLst/>
              <a:gdLst/>
              <a:ahLst/>
              <a:cxnLst/>
              <a:rect l="l" t="t" r="r" b="b"/>
              <a:pathLst>
                <a:path w="273" h="207" extrusionOk="0">
                  <a:moveTo>
                    <a:pt x="170" y="0"/>
                  </a:moveTo>
                  <a:cubicBezTo>
                    <a:pt x="137" y="0"/>
                    <a:pt x="104" y="21"/>
                    <a:pt x="83" y="37"/>
                  </a:cubicBezTo>
                  <a:cubicBezTo>
                    <a:pt x="50" y="54"/>
                    <a:pt x="34" y="87"/>
                    <a:pt x="17" y="103"/>
                  </a:cubicBezTo>
                  <a:cubicBezTo>
                    <a:pt x="1" y="157"/>
                    <a:pt x="34" y="207"/>
                    <a:pt x="104" y="207"/>
                  </a:cubicBezTo>
                  <a:cubicBezTo>
                    <a:pt x="120" y="207"/>
                    <a:pt x="137" y="207"/>
                    <a:pt x="153" y="190"/>
                  </a:cubicBezTo>
                  <a:cubicBezTo>
                    <a:pt x="207" y="174"/>
                    <a:pt x="240" y="141"/>
                    <a:pt x="240" y="103"/>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
            <p:cNvSpPr/>
            <p:nvPr/>
          </p:nvSpPr>
          <p:spPr>
            <a:xfrm>
              <a:off x="4767750" y="2326875"/>
              <a:ext cx="6525" cy="4950"/>
            </a:xfrm>
            <a:custGeom>
              <a:avLst/>
              <a:gdLst/>
              <a:ahLst/>
              <a:cxnLst/>
              <a:rect l="l" t="t" r="r" b="b"/>
              <a:pathLst>
                <a:path w="261" h="198" extrusionOk="0">
                  <a:moveTo>
                    <a:pt x="156" y="0"/>
                  </a:moveTo>
                  <a:cubicBezTo>
                    <a:pt x="145" y="0"/>
                    <a:pt x="133" y="2"/>
                    <a:pt x="120" y="8"/>
                  </a:cubicBezTo>
                  <a:cubicBezTo>
                    <a:pt x="87" y="8"/>
                    <a:pt x="71" y="24"/>
                    <a:pt x="38" y="41"/>
                  </a:cubicBezTo>
                  <a:cubicBezTo>
                    <a:pt x="17" y="74"/>
                    <a:pt x="1" y="94"/>
                    <a:pt x="1" y="127"/>
                  </a:cubicBezTo>
                  <a:cubicBezTo>
                    <a:pt x="1" y="144"/>
                    <a:pt x="1" y="160"/>
                    <a:pt x="38" y="177"/>
                  </a:cubicBezTo>
                  <a:cubicBezTo>
                    <a:pt x="54" y="197"/>
                    <a:pt x="87" y="197"/>
                    <a:pt x="120" y="197"/>
                  </a:cubicBezTo>
                  <a:lnTo>
                    <a:pt x="141" y="177"/>
                  </a:lnTo>
                  <a:cubicBezTo>
                    <a:pt x="158" y="177"/>
                    <a:pt x="190" y="160"/>
                    <a:pt x="207" y="144"/>
                  </a:cubicBezTo>
                  <a:cubicBezTo>
                    <a:pt x="244" y="94"/>
                    <a:pt x="261" y="41"/>
                    <a:pt x="207" y="8"/>
                  </a:cubicBezTo>
                  <a:cubicBezTo>
                    <a:pt x="196" y="8"/>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
            <p:cNvSpPr/>
            <p:nvPr/>
          </p:nvSpPr>
          <p:spPr>
            <a:xfrm>
              <a:off x="4771275" y="2281900"/>
              <a:ext cx="6825" cy="4950"/>
            </a:xfrm>
            <a:custGeom>
              <a:avLst/>
              <a:gdLst/>
              <a:ahLst/>
              <a:cxnLst/>
              <a:rect l="l" t="t" r="r" b="b"/>
              <a:pathLst>
                <a:path w="273" h="198" extrusionOk="0">
                  <a:moveTo>
                    <a:pt x="171" y="0"/>
                  </a:moveTo>
                  <a:cubicBezTo>
                    <a:pt x="150" y="0"/>
                    <a:pt x="126" y="6"/>
                    <a:pt x="103" y="17"/>
                  </a:cubicBezTo>
                  <a:cubicBezTo>
                    <a:pt x="49" y="55"/>
                    <a:pt x="0" y="104"/>
                    <a:pt x="17" y="158"/>
                  </a:cubicBezTo>
                  <a:cubicBezTo>
                    <a:pt x="29" y="182"/>
                    <a:pt x="69" y="197"/>
                    <a:pt x="110" y="197"/>
                  </a:cubicBezTo>
                  <a:cubicBezTo>
                    <a:pt x="125" y="197"/>
                    <a:pt x="139" y="195"/>
                    <a:pt x="153" y="191"/>
                  </a:cubicBezTo>
                  <a:cubicBezTo>
                    <a:pt x="223" y="158"/>
                    <a:pt x="272" y="104"/>
                    <a:pt x="256" y="55"/>
                  </a:cubicBezTo>
                  <a:cubicBezTo>
                    <a:pt x="245" y="20"/>
                    <a:pt x="211"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
            <p:cNvSpPr/>
            <p:nvPr/>
          </p:nvSpPr>
          <p:spPr>
            <a:xfrm>
              <a:off x="4770750" y="2294375"/>
              <a:ext cx="6525" cy="4775"/>
            </a:xfrm>
            <a:custGeom>
              <a:avLst/>
              <a:gdLst/>
              <a:ahLst/>
              <a:cxnLst/>
              <a:rect l="l" t="t" r="r" b="b"/>
              <a:pathLst>
                <a:path w="261" h="191" extrusionOk="0">
                  <a:moveTo>
                    <a:pt x="174" y="1"/>
                  </a:moveTo>
                  <a:cubicBezTo>
                    <a:pt x="141" y="1"/>
                    <a:pt x="103" y="1"/>
                    <a:pt x="87" y="17"/>
                  </a:cubicBezTo>
                  <a:cubicBezTo>
                    <a:pt x="54" y="54"/>
                    <a:pt x="38" y="71"/>
                    <a:pt x="21" y="87"/>
                  </a:cubicBezTo>
                  <a:cubicBezTo>
                    <a:pt x="0" y="120"/>
                    <a:pt x="21" y="157"/>
                    <a:pt x="38" y="174"/>
                  </a:cubicBezTo>
                  <a:cubicBezTo>
                    <a:pt x="54" y="190"/>
                    <a:pt x="70" y="190"/>
                    <a:pt x="103" y="190"/>
                  </a:cubicBezTo>
                  <a:cubicBezTo>
                    <a:pt x="124" y="190"/>
                    <a:pt x="141" y="190"/>
                    <a:pt x="157" y="174"/>
                  </a:cubicBezTo>
                  <a:cubicBezTo>
                    <a:pt x="190" y="157"/>
                    <a:pt x="227" y="137"/>
                    <a:pt x="244" y="87"/>
                  </a:cubicBezTo>
                  <a:cubicBezTo>
                    <a:pt x="260" y="3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
            <p:cNvSpPr/>
            <p:nvPr/>
          </p:nvSpPr>
          <p:spPr>
            <a:xfrm>
              <a:off x="4757875" y="2293975"/>
              <a:ext cx="6500" cy="4950"/>
            </a:xfrm>
            <a:custGeom>
              <a:avLst/>
              <a:gdLst/>
              <a:ahLst/>
              <a:cxnLst/>
              <a:rect l="l" t="t" r="r" b="b"/>
              <a:pathLst>
                <a:path w="260" h="198" extrusionOk="0">
                  <a:moveTo>
                    <a:pt x="140" y="0"/>
                  </a:moveTo>
                  <a:cubicBezTo>
                    <a:pt x="103" y="17"/>
                    <a:pt x="70" y="33"/>
                    <a:pt x="54" y="50"/>
                  </a:cubicBezTo>
                  <a:cubicBezTo>
                    <a:pt x="0" y="103"/>
                    <a:pt x="0" y="153"/>
                    <a:pt x="37" y="190"/>
                  </a:cubicBezTo>
                  <a:cubicBezTo>
                    <a:pt x="59" y="190"/>
                    <a:pt x="74" y="197"/>
                    <a:pt x="92" y="197"/>
                  </a:cubicBezTo>
                  <a:cubicBezTo>
                    <a:pt x="101" y="197"/>
                    <a:pt x="111" y="195"/>
                    <a:pt x="124" y="190"/>
                  </a:cubicBezTo>
                  <a:lnTo>
                    <a:pt x="157" y="190"/>
                  </a:lnTo>
                  <a:cubicBezTo>
                    <a:pt x="173" y="173"/>
                    <a:pt x="190" y="153"/>
                    <a:pt x="206" y="136"/>
                  </a:cubicBezTo>
                  <a:cubicBezTo>
                    <a:pt x="243" y="120"/>
                    <a:pt x="243" y="103"/>
                    <a:pt x="243" y="70"/>
                  </a:cubicBezTo>
                  <a:cubicBezTo>
                    <a:pt x="260" y="50"/>
                    <a:pt x="243" y="17"/>
                    <a:pt x="227" y="17"/>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
            <p:cNvSpPr/>
            <p:nvPr/>
          </p:nvSpPr>
          <p:spPr>
            <a:xfrm>
              <a:off x="4646650" y="2387975"/>
              <a:ext cx="6525" cy="4775"/>
            </a:xfrm>
            <a:custGeom>
              <a:avLst/>
              <a:gdLst/>
              <a:ahLst/>
              <a:cxnLst/>
              <a:rect l="l" t="t" r="r" b="b"/>
              <a:pathLst>
                <a:path w="261" h="191" extrusionOk="0">
                  <a:moveTo>
                    <a:pt x="174" y="0"/>
                  </a:moveTo>
                  <a:cubicBezTo>
                    <a:pt x="141" y="0"/>
                    <a:pt x="103" y="0"/>
                    <a:pt x="71" y="21"/>
                  </a:cubicBezTo>
                  <a:cubicBezTo>
                    <a:pt x="54" y="38"/>
                    <a:pt x="17" y="71"/>
                    <a:pt x="17" y="87"/>
                  </a:cubicBezTo>
                  <a:cubicBezTo>
                    <a:pt x="0" y="141"/>
                    <a:pt x="38" y="190"/>
                    <a:pt x="87" y="190"/>
                  </a:cubicBezTo>
                  <a:cubicBezTo>
                    <a:pt x="103" y="190"/>
                    <a:pt x="141" y="190"/>
                    <a:pt x="157" y="174"/>
                  </a:cubicBezTo>
                  <a:cubicBezTo>
                    <a:pt x="157" y="174"/>
                    <a:pt x="174" y="174"/>
                    <a:pt x="190" y="157"/>
                  </a:cubicBezTo>
                  <a:cubicBezTo>
                    <a:pt x="207" y="141"/>
                    <a:pt x="223" y="124"/>
                    <a:pt x="244" y="87"/>
                  </a:cubicBezTo>
                  <a:cubicBezTo>
                    <a:pt x="260" y="38"/>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
            <p:cNvSpPr/>
            <p:nvPr/>
          </p:nvSpPr>
          <p:spPr>
            <a:xfrm>
              <a:off x="4647050" y="2373425"/>
              <a:ext cx="6525" cy="4975"/>
            </a:xfrm>
            <a:custGeom>
              <a:avLst/>
              <a:gdLst/>
              <a:ahLst/>
              <a:cxnLst/>
              <a:rect l="l" t="t" r="r" b="b"/>
              <a:pathLst>
                <a:path w="261" h="199" extrusionOk="0">
                  <a:moveTo>
                    <a:pt x="157" y="0"/>
                  </a:moveTo>
                  <a:cubicBezTo>
                    <a:pt x="119" y="0"/>
                    <a:pt x="76" y="19"/>
                    <a:pt x="55" y="51"/>
                  </a:cubicBezTo>
                  <a:cubicBezTo>
                    <a:pt x="22" y="67"/>
                    <a:pt x="1" y="104"/>
                    <a:pt x="1" y="121"/>
                  </a:cubicBezTo>
                  <a:cubicBezTo>
                    <a:pt x="1" y="154"/>
                    <a:pt x="22" y="170"/>
                    <a:pt x="38" y="191"/>
                  </a:cubicBezTo>
                  <a:cubicBezTo>
                    <a:pt x="49" y="191"/>
                    <a:pt x="67" y="198"/>
                    <a:pt x="89" y="198"/>
                  </a:cubicBezTo>
                  <a:cubicBezTo>
                    <a:pt x="100" y="198"/>
                    <a:pt x="112" y="196"/>
                    <a:pt x="125" y="191"/>
                  </a:cubicBezTo>
                  <a:lnTo>
                    <a:pt x="158" y="191"/>
                  </a:lnTo>
                  <a:cubicBezTo>
                    <a:pt x="174" y="170"/>
                    <a:pt x="191" y="154"/>
                    <a:pt x="207" y="137"/>
                  </a:cubicBezTo>
                  <a:cubicBezTo>
                    <a:pt x="261" y="104"/>
                    <a:pt x="261" y="34"/>
                    <a:pt x="207" y="18"/>
                  </a:cubicBezTo>
                  <a:cubicBezTo>
                    <a:pt x="195" y="6"/>
                    <a:pt x="17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
            <p:cNvSpPr/>
            <p:nvPr/>
          </p:nvSpPr>
          <p:spPr>
            <a:xfrm>
              <a:off x="4675400" y="2329450"/>
              <a:ext cx="6100" cy="4950"/>
            </a:xfrm>
            <a:custGeom>
              <a:avLst/>
              <a:gdLst/>
              <a:ahLst/>
              <a:cxnLst/>
              <a:rect l="l" t="t" r="r" b="b"/>
              <a:pathLst>
                <a:path w="244" h="198" extrusionOk="0">
                  <a:moveTo>
                    <a:pt x="162" y="1"/>
                  </a:moveTo>
                  <a:cubicBezTo>
                    <a:pt x="154" y="1"/>
                    <a:pt x="146" y="2"/>
                    <a:pt x="141" y="8"/>
                  </a:cubicBezTo>
                  <a:cubicBezTo>
                    <a:pt x="104" y="8"/>
                    <a:pt x="71" y="24"/>
                    <a:pt x="54" y="41"/>
                  </a:cubicBezTo>
                  <a:cubicBezTo>
                    <a:pt x="1" y="94"/>
                    <a:pt x="1" y="160"/>
                    <a:pt x="38" y="177"/>
                  </a:cubicBezTo>
                  <a:cubicBezTo>
                    <a:pt x="54" y="198"/>
                    <a:pt x="87" y="198"/>
                    <a:pt x="124" y="198"/>
                  </a:cubicBezTo>
                  <a:cubicBezTo>
                    <a:pt x="141" y="198"/>
                    <a:pt x="141" y="177"/>
                    <a:pt x="157" y="177"/>
                  </a:cubicBezTo>
                  <a:cubicBezTo>
                    <a:pt x="174" y="177"/>
                    <a:pt x="190" y="160"/>
                    <a:pt x="207" y="144"/>
                  </a:cubicBezTo>
                  <a:cubicBezTo>
                    <a:pt x="227" y="127"/>
                    <a:pt x="244" y="94"/>
                    <a:pt x="244" y="74"/>
                  </a:cubicBezTo>
                  <a:cubicBezTo>
                    <a:pt x="244" y="41"/>
                    <a:pt x="244" y="24"/>
                    <a:pt x="207" y="8"/>
                  </a:cubicBezTo>
                  <a:cubicBezTo>
                    <a:pt x="196" y="8"/>
                    <a:pt x="17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
            <p:cNvSpPr/>
            <p:nvPr/>
          </p:nvSpPr>
          <p:spPr>
            <a:xfrm>
              <a:off x="4646225" y="2399600"/>
              <a:ext cx="6525" cy="4800"/>
            </a:xfrm>
            <a:custGeom>
              <a:avLst/>
              <a:gdLst/>
              <a:ahLst/>
              <a:cxnLst/>
              <a:rect l="l" t="t" r="r" b="b"/>
              <a:pathLst>
                <a:path w="261" h="192" extrusionOk="0">
                  <a:moveTo>
                    <a:pt x="170" y="1"/>
                  </a:moveTo>
                  <a:cubicBezTo>
                    <a:pt x="151" y="1"/>
                    <a:pt x="129" y="6"/>
                    <a:pt x="104" y="18"/>
                  </a:cubicBezTo>
                  <a:cubicBezTo>
                    <a:pt x="34" y="34"/>
                    <a:pt x="1" y="104"/>
                    <a:pt x="1" y="137"/>
                  </a:cubicBezTo>
                  <a:cubicBezTo>
                    <a:pt x="12" y="172"/>
                    <a:pt x="45" y="191"/>
                    <a:pt x="87" y="191"/>
                  </a:cubicBezTo>
                  <a:cubicBezTo>
                    <a:pt x="109" y="191"/>
                    <a:pt x="133" y="186"/>
                    <a:pt x="158" y="174"/>
                  </a:cubicBezTo>
                  <a:cubicBezTo>
                    <a:pt x="207" y="154"/>
                    <a:pt x="261" y="88"/>
                    <a:pt x="240" y="51"/>
                  </a:cubicBezTo>
                  <a:cubicBezTo>
                    <a:pt x="229"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
            <p:cNvSpPr/>
            <p:nvPr/>
          </p:nvSpPr>
          <p:spPr>
            <a:xfrm>
              <a:off x="4679325" y="2292625"/>
              <a:ext cx="6400" cy="5175"/>
            </a:xfrm>
            <a:custGeom>
              <a:avLst/>
              <a:gdLst/>
              <a:ahLst/>
              <a:cxnLst/>
              <a:rect l="l" t="t" r="r" b="b"/>
              <a:pathLst>
                <a:path w="256" h="207" extrusionOk="0">
                  <a:moveTo>
                    <a:pt x="174" y="1"/>
                  </a:moveTo>
                  <a:cubicBezTo>
                    <a:pt x="103" y="1"/>
                    <a:pt x="33" y="54"/>
                    <a:pt x="17" y="104"/>
                  </a:cubicBezTo>
                  <a:cubicBezTo>
                    <a:pt x="0" y="157"/>
                    <a:pt x="33" y="207"/>
                    <a:pt x="103" y="207"/>
                  </a:cubicBezTo>
                  <a:cubicBezTo>
                    <a:pt x="120" y="207"/>
                    <a:pt x="136" y="207"/>
                    <a:pt x="153" y="190"/>
                  </a:cubicBezTo>
                  <a:cubicBezTo>
                    <a:pt x="174" y="190"/>
                    <a:pt x="174" y="190"/>
                    <a:pt x="190" y="174"/>
                  </a:cubicBezTo>
                  <a:cubicBezTo>
                    <a:pt x="223" y="157"/>
                    <a:pt x="240" y="141"/>
                    <a:pt x="240" y="104"/>
                  </a:cubicBezTo>
                  <a:cubicBezTo>
                    <a:pt x="256" y="87"/>
                    <a:pt x="256" y="54"/>
                    <a:pt x="240" y="38"/>
                  </a:cubicBezTo>
                  <a:cubicBezTo>
                    <a:pt x="223"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
            <p:cNvSpPr/>
            <p:nvPr/>
          </p:nvSpPr>
          <p:spPr>
            <a:xfrm>
              <a:off x="4657375" y="2420650"/>
              <a:ext cx="6500" cy="4775"/>
            </a:xfrm>
            <a:custGeom>
              <a:avLst/>
              <a:gdLst/>
              <a:ahLst/>
              <a:cxnLst/>
              <a:rect l="l" t="t" r="r" b="b"/>
              <a:pathLst>
                <a:path w="260" h="191" extrusionOk="0">
                  <a:moveTo>
                    <a:pt x="157" y="0"/>
                  </a:moveTo>
                  <a:cubicBezTo>
                    <a:pt x="140" y="0"/>
                    <a:pt x="103" y="0"/>
                    <a:pt x="70" y="17"/>
                  </a:cubicBezTo>
                  <a:cubicBezTo>
                    <a:pt x="37" y="33"/>
                    <a:pt x="21" y="70"/>
                    <a:pt x="21" y="87"/>
                  </a:cubicBezTo>
                  <a:cubicBezTo>
                    <a:pt x="0" y="136"/>
                    <a:pt x="21" y="174"/>
                    <a:pt x="54" y="190"/>
                  </a:cubicBezTo>
                  <a:lnTo>
                    <a:pt x="87" y="190"/>
                  </a:lnTo>
                  <a:cubicBezTo>
                    <a:pt x="103" y="190"/>
                    <a:pt x="124" y="190"/>
                    <a:pt x="157" y="174"/>
                  </a:cubicBezTo>
                  <a:cubicBezTo>
                    <a:pt x="173" y="174"/>
                    <a:pt x="206" y="136"/>
                    <a:pt x="227" y="120"/>
                  </a:cubicBezTo>
                  <a:cubicBezTo>
                    <a:pt x="227" y="103"/>
                    <a:pt x="243" y="103"/>
                    <a:pt x="243" y="87"/>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
            <p:cNvSpPr/>
            <p:nvPr/>
          </p:nvSpPr>
          <p:spPr>
            <a:xfrm>
              <a:off x="4653150" y="2408175"/>
              <a:ext cx="6400" cy="4925"/>
            </a:xfrm>
            <a:custGeom>
              <a:avLst/>
              <a:gdLst/>
              <a:ahLst/>
              <a:cxnLst/>
              <a:rect l="l" t="t" r="r" b="b"/>
              <a:pathLst>
                <a:path w="256" h="197" extrusionOk="0">
                  <a:moveTo>
                    <a:pt x="159" y="0"/>
                  </a:moveTo>
                  <a:cubicBezTo>
                    <a:pt x="140" y="0"/>
                    <a:pt x="120" y="6"/>
                    <a:pt x="103" y="17"/>
                  </a:cubicBezTo>
                  <a:cubicBezTo>
                    <a:pt x="33" y="38"/>
                    <a:pt x="0" y="104"/>
                    <a:pt x="0" y="157"/>
                  </a:cubicBezTo>
                  <a:cubicBezTo>
                    <a:pt x="12" y="181"/>
                    <a:pt x="53" y="197"/>
                    <a:pt x="100" y="197"/>
                  </a:cubicBezTo>
                  <a:cubicBezTo>
                    <a:pt x="117" y="197"/>
                    <a:pt x="135" y="195"/>
                    <a:pt x="153" y="190"/>
                  </a:cubicBezTo>
                  <a:cubicBezTo>
                    <a:pt x="206" y="157"/>
                    <a:pt x="256" y="87"/>
                    <a:pt x="239" y="54"/>
                  </a:cubicBezTo>
                  <a:cubicBezTo>
                    <a:pt x="229" y="19"/>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
            <p:cNvSpPr/>
            <p:nvPr/>
          </p:nvSpPr>
          <p:spPr>
            <a:xfrm>
              <a:off x="4680150" y="2340775"/>
              <a:ext cx="6525" cy="4750"/>
            </a:xfrm>
            <a:custGeom>
              <a:avLst/>
              <a:gdLst/>
              <a:ahLst/>
              <a:cxnLst/>
              <a:rect l="l" t="t" r="r" b="b"/>
              <a:pathLst>
                <a:path w="261" h="190" extrusionOk="0">
                  <a:moveTo>
                    <a:pt x="174" y="0"/>
                  </a:moveTo>
                  <a:cubicBezTo>
                    <a:pt x="141" y="0"/>
                    <a:pt x="103" y="17"/>
                    <a:pt x="70" y="33"/>
                  </a:cubicBezTo>
                  <a:cubicBezTo>
                    <a:pt x="54" y="54"/>
                    <a:pt x="17" y="70"/>
                    <a:pt x="17" y="103"/>
                  </a:cubicBezTo>
                  <a:cubicBezTo>
                    <a:pt x="0" y="120"/>
                    <a:pt x="0" y="157"/>
                    <a:pt x="17" y="173"/>
                  </a:cubicBezTo>
                  <a:cubicBezTo>
                    <a:pt x="37" y="190"/>
                    <a:pt x="70" y="190"/>
                    <a:pt x="87" y="190"/>
                  </a:cubicBezTo>
                  <a:lnTo>
                    <a:pt x="157" y="190"/>
                  </a:lnTo>
                  <a:cubicBezTo>
                    <a:pt x="174" y="173"/>
                    <a:pt x="174" y="173"/>
                    <a:pt x="190" y="173"/>
                  </a:cubicBezTo>
                  <a:cubicBezTo>
                    <a:pt x="207" y="157"/>
                    <a:pt x="244" y="120"/>
                    <a:pt x="244" y="103"/>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
            <p:cNvSpPr/>
            <p:nvPr/>
          </p:nvSpPr>
          <p:spPr>
            <a:xfrm>
              <a:off x="4632950" y="2387550"/>
              <a:ext cx="6925" cy="4775"/>
            </a:xfrm>
            <a:custGeom>
              <a:avLst/>
              <a:gdLst/>
              <a:ahLst/>
              <a:cxnLst/>
              <a:rect l="l" t="t" r="r" b="b"/>
              <a:pathLst>
                <a:path w="277" h="191" extrusionOk="0">
                  <a:moveTo>
                    <a:pt x="153" y="1"/>
                  </a:moveTo>
                  <a:cubicBezTo>
                    <a:pt x="120" y="1"/>
                    <a:pt x="87" y="17"/>
                    <a:pt x="70" y="55"/>
                  </a:cubicBezTo>
                  <a:cubicBezTo>
                    <a:pt x="17" y="88"/>
                    <a:pt x="0" y="158"/>
                    <a:pt x="50" y="191"/>
                  </a:cubicBezTo>
                  <a:lnTo>
                    <a:pt x="136" y="191"/>
                  </a:lnTo>
                  <a:cubicBezTo>
                    <a:pt x="136" y="191"/>
                    <a:pt x="153" y="191"/>
                    <a:pt x="173" y="174"/>
                  </a:cubicBezTo>
                  <a:cubicBezTo>
                    <a:pt x="190" y="174"/>
                    <a:pt x="206" y="158"/>
                    <a:pt x="223" y="141"/>
                  </a:cubicBezTo>
                  <a:cubicBezTo>
                    <a:pt x="276" y="104"/>
                    <a:pt x="276" y="38"/>
                    <a:pt x="223" y="17"/>
                  </a:cubicBezTo>
                  <a:cubicBezTo>
                    <a:pt x="206" y="1"/>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
            <p:cNvSpPr/>
            <p:nvPr/>
          </p:nvSpPr>
          <p:spPr>
            <a:xfrm>
              <a:off x="4683650" y="2351475"/>
              <a:ext cx="6425" cy="5200"/>
            </a:xfrm>
            <a:custGeom>
              <a:avLst/>
              <a:gdLst/>
              <a:ahLst/>
              <a:cxnLst/>
              <a:rect l="l" t="t" r="r" b="b"/>
              <a:pathLst>
                <a:path w="257" h="208" extrusionOk="0">
                  <a:moveTo>
                    <a:pt x="170" y="1"/>
                  </a:moveTo>
                  <a:cubicBezTo>
                    <a:pt x="137" y="1"/>
                    <a:pt x="104" y="17"/>
                    <a:pt x="67" y="38"/>
                  </a:cubicBezTo>
                  <a:cubicBezTo>
                    <a:pt x="50" y="55"/>
                    <a:pt x="34" y="71"/>
                    <a:pt x="17" y="104"/>
                  </a:cubicBezTo>
                  <a:cubicBezTo>
                    <a:pt x="1" y="158"/>
                    <a:pt x="34" y="207"/>
                    <a:pt x="83" y="207"/>
                  </a:cubicBezTo>
                  <a:cubicBezTo>
                    <a:pt x="120" y="207"/>
                    <a:pt x="137" y="191"/>
                    <a:pt x="153" y="191"/>
                  </a:cubicBezTo>
                  <a:cubicBezTo>
                    <a:pt x="186" y="174"/>
                    <a:pt x="223" y="141"/>
                    <a:pt x="240" y="104"/>
                  </a:cubicBezTo>
                  <a:cubicBezTo>
                    <a:pt x="256" y="55"/>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
            <p:cNvSpPr/>
            <p:nvPr/>
          </p:nvSpPr>
          <p:spPr>
            <a:xfrm>
              <a:off x="4636750" y="2351075"/>
              <a:ext cx="6525" cy="5175"/>
            </a:xfrm>
            <a:custGeom>
              <a:avLst/>
              <a:gdLst/>
              <a:ahLst/>
              <a:cxnLst/>
              <a:rect l="l" t="t" r="r" b="b"/>
              <a:pathLst>
                <a:path w="261" h="207" extrusionOk="0">
                  <a:moveTo>
                    <a:pt x="174" y="0"/>
                  </a:moveTo>
                  <a:cubicBezTo>
                    <a:pt x="141" y="0"/>
                    <a:pt x="104" y="17"/>
                    <a:pt x="71" y="33"/>
                  </a:cubicBezTo>
                  <a:cubicBezTo>
                    <a:pt x="54" y="54"/>
                    <a:pt x="38" y="71"/>
                    <a:pt x="21" y="103"/>
                  </a:cubicBezTo>
                  <a:cubicBezTo>
                    <a:pt x="1" y="157"/>
                    <a:pt x="21" y="190"/>
                    <a:pt x="71" y="190"/>
                  </a:cubicBezTo>
                  <a:cubicBezTo>
                    <a:pt x="71" y="207"/>
                    <a:pt x="87" y="207"/>
                    <a:pt x="104" y="207"/>
                  </a:cubicBezTo>
                  <a:cubicBezTo>
                    <a:pt x="124" y="207"/>
                    <a:pt x="141" y="190"/>
                    <a:pt x="157" y="190"/>
                  </a:cubicBezTo>
                  <a:cubicBezTo>
                    <a:pt x="190" y="174"/>
                    <a:pt x="207" y="157"/>
                    <a:pt x="227" y="120"/>
                  </a:cubicBezTo>
                  <a:cubicBezTo>
                    <a:pt x="244" y="120"/>
                    <a:pt x="244" y="103"/>
                    <a:pt x="244" y="103"/>
                  </a:cubicBezTo>
                  <a:cubicBezTo>
                    <a:pt x="260" y="54"/>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
            <p:cNvSpPr/>
            <p:nvPr/>
          </p:nvSpPr>
          <p:spPr>
            <a:xfrm>
              <a:off x="4688300" y="2329625"/>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37"/>
                    <a:pt x="21" y="170"/>
                    <a:pt x="37" y="191"/>
                  </a:cubicBezTo>
                  <a:cubicBezTo>
                    <a:pt x="54" y="191"/>
                    <a:pt x="70" y="207"/>
                    <a:pt x="87" y="207"/>
                  </a:cubicBezTo>
                  <a:cubicBezTo>
                    <a:pt x="103" y="207"/>
                    <a:pt x="140" y="207"/>
                    <a:pt x="157" y="191"/>
                  </a:cubicBezTo>
                  <a:cubicBezTo>
                    <a:pt x="190" y="170"/>
                    <a:pt x="227" y="137"/>
                    <a:pt x="243" y="104"/>
                  </a:cubicBezTo>
                  <a:lnTo>
                    <a:pt x="243" y="87"/>
                  </a:ln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
            <p:cNvSpPr/>
            <p:nvPr/>
          </p:nvSpPr>
          <p:spPr>
            <a:xfrm>
              <a:off x="4679725" y="2281500"/>
              <a:ext cx="6525" cy="5175"/>
            </a:xfrm>
            <a:custGeom>
              <a:avLst/>
              <a:gdLst/>
              <a:ahLst/>
              <a:cxnLst/>
              <a:rect l="l" t="t" r="r" b="b"/>
              <a:pathLst>
                <a:path w="261" h="207" extrusionOk="0">
                  <a:moveTo>
                    <a:pt x="174" y="0"/>
                  </a:moveTo>
                  <a:cubicBezTo>
                    <a:pt x="158" y="0"/>
                    <a:pt x="120" y="17"/>
                    <a:pt x="87" y="33"/>
                  </a:cubicBezTo>
                  <a:cubicBezTo>
                    <a:pt x="54" y="54"/>
                    <a:pt x="34" y="71"/>
                    <a:pt x="34" y="104"/>
                  </a:cubicBezTo>
                  <a:cubicBezTo>
                    <a:pt x="1" y="157"/>
                    <a:pt x="34" y="207"/>
                    <a:pt x="104" y="207"/>
                  </a:cubicBezTo>
                  <a:cubicBezTo>
                    <a:pt x="120" y="207"/>
                    <a:pt x="158" y="190"/>
                    <a:pt x="174" y="190"/>
                  </a:cubicBezTo>
                  <a:lnTo>
                    <a:pt x="191" y="174"/>
                  </a:lnTo>
                  <a:cubicBezTo>
                    <a:pt x="224" y="157"/>
                    <a:pt x="240" y="120"/>
                    <a:pt x="261" y="104"/>
                  </a:cubicBezTo>
                  <a:cubicBezTo>
                    <a:pt x="261" y="71"/>
                    <a:pt x="261" y="54"/>
                    <a:pt x="240" y="33"/>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
            <p:cNvSpPr/>
            <p:nvPr/>
          </p:nvSpPr>
          <p:spPr>
            <a:xfrm>
              <a:off x="4683125" y="2306850"/>
              <a:ext cx="6525" cy="4925"/>
            </a:xfrm>
            <a:custGeom>
              <a:avLst/>
              <a:gdLst/>
              <a:ahLst/>
              <a:cxnLst/>
              <a:rect l="l" t="t" r="r" b="b"/>
              <a:pathLst>
                <a:path w="261" h="197" extrusionOk="0">
                  <a:moveTo>
                    <a:pt x="175" y="0"/>
                  </a:moveTo>
                  <a:cubicBezTo>
                    <a:pt x="154" y="0"/>
                    <a:pt x="129" y="6"/>
                    <a:pt x="104" y="17"/>
                  </a:cubicBezTo>
                  <a:cubicBezTo>
                    <a:pt x="38" y="34"/>
                    <a:pt x="1" y="104"/>
                    <a:pt x="22" y="153"/>
                  </a:cubicBezTo>
                  <a:cubicBezTo>
                    <a:pt x="34" y="181"/>
                    <a:pt x="64" y="197"/>
                    <a:pt x="107" y="197"/>
                  </a:cubicBezTo>
                  <a:cubicBezTo>
                    <a:pt x="122" y="197"/>
                    <a:pt x="139" y="195"/>
                    <a:pt x="158" y="190"/>
                  </a:cubicBezTo>
                  <a:cubicBezTo>
                    <a:pt x="228" y="153"/>
                    <a:pt x="261" y="104"/>
                    <a:pt x="244" y="50"/>
                  </a:cubicBezTo>
                  <a:cubicBezTo>
                    <a:pt x="244" y="18"/>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
            <p:cNvSpPr/>
            <p:nvPr/>
          </p:nvSpPr>
          <p:spPr>
            <a:xfrm>
              <a:off x="4778075" y="2363225"/>
              <a:ext cx="6500" cy="5075"/>
            </a:xfrm>
            <a:custGeom>
              <a:avLst/>
              <a:gdLst/>
              <a:ahLst/>
              <a:cxnLst/>
              <a:rect l="l" t="t" r="r" b="b"/>
              <a:pathLst>
                <a:path w="260" h="203" extrusionOk="0">
                  <a:moveTo>
                    <a:pt x="188" y="1"/>
                  </a:moveTo>
                  <a:cubicBezTo>
                    <a:pt x="173" y="1"/>
                    <a:pt x="157" y="5"/>
                    <a:pt x="140" y="13"/>
                  </a:cubicBezTo>
                  <a:cubicBezTo>
                    <a:pt x="120" y="13"/>
                    <a:pt x="87" y="30"/>
                    <a:pt x="54" y="46"/>
                  </a:cubicBezTo>
                  <a:cubicBezTo>
                    <a:pt x="17" y="100"/>
                    <a:pt x="0" y="166"/>
                    <a:pt x="54" y="186"/>
                  </a:cubicBezTo>
                  <a:cubicBezTo>
                    <a:pt x="70" y="203"/>
                    <a:pt x="103" y="203"/>
                    <a:pt x="140" y="203"/>
                  </a:cubicBezTo>
                  <a:cubicBezTo>
                    <a:pt x="140" y="203"/>
                    <a:pt x="157" y="186"/>
                    <a:pt x="173" y="186"/>
                  </a:cubicBezTo>
                  <a:cubicBezTo>
                    <a:pt x="190" y="186"/>
                    <a:pt x="206" y="166"/>
                    <a:pt x="223" y="149"/>
                  </a:cubicBezTo>
                  <a:cubicBezTo>
                    <a:pt x="243" y="133"/>
                    <a:pt x="260" y="100"/>
                    <a:pt x="260" y="83"/>
                  </a:cubicBezTo>
                  <a:cubicBezTo>
                    <a:pt x="260" y="46"/>
                    <a:pt x="243" y="30"/>
                    <a:pt x="223" y="13"/>
                  </a:cubicBezTo>
                  <a:cubicBezTo>
                    <a:pt x="215" y="5"/>
                    <a:pt x="2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
            <p:cNvSpPr/>
            <p:nvPr/>
          </p:nvSpPr>
          <p:spPr>
            <a:xfrm>
              <a:off x="4824850" y="2305100"/>
              <a:ext cx="6525" cy="5175"/>
            </a:xfrm>
            <a:custGeom>
              <a:avLst/>
              <a:gdLst/>
              <a:ahLst/>
              <a:cxnLst/>
              <a:rect l="l" t="t" r="r" b="b"/>
              <a:pathLst>
                <a:path w="261" h="207" extrusionOk="0">
                  <a:moveTo>
                    <a:pt x="158" y="1"/>
                  </a:moveTo>
                  <a:cubicBezTo>
                    <a:pt x="125" y="1"/>
                    <a:pt x="104" y="17"/>
                    <a:pt x="71" y="38"/>
                  </a:cubicBezTo>
                  <a:cubicBezTo>
                    <a:pt x="38" y="54"/>
                    <a:pt x="22" y="87"/>
                    <a:pt x="1" y="104"/>
                  </a:cubicBezTo>
                  <a:cubicBezTo>
                    <a:pt x="1" y="141"/>
                    <a:pt x="1" y="157"/>
                    <a:pt x="22" y="174"/>
                  </a:cubicBezTo>
                  <a:cubicBezTo>
                    <a:pt x="38" y="190"/>
                    <a:pt x="55" y="207"/>
                    <a:pt x="88" y="207"/>
                  </a:cubicBezTo>
                  <a:cubicBezTo>
                    <a:pt x="104" y="207"/>
                    <a:pt x="125" y="207"/>
                    <a:pt x="141" y="190"/>
                  </a:cubicBezTo>
                  <a:cubicBezTo>
                    <a:pt x="158" y="190"/>
                    <a:pt x="174" y="174"/>
                    <a:pt x="174" y="174"/>
                  </a:cubicBezTo>
                  <a:cubicBezTo>
                    <a:pt x="207" y="157"/>
                    <a:pt x="228" y="141"/>
                    <a:pt x="244" y="104"/>
                  </a:cubicBezTo>
                  <a:cubicBezTo>
                    <a:pt x="261" y="54"/>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
            <p:cNvSpPr/>
            <p:nvPr/>
          </p:nvSpPr>
          <p:spPr>
            <a:xfrm>
              <a:off x="4831775" y="2280675"/>
              <a:ext cx="6000" cy="5000"/>
            </a:xfrm>
            <a:custGeom>
              <a:avLst/>
              <a:gdLst/>
              <a:ahLst/>
              <a:cxnLst/>
              <a:rect l="l" t="t" r="r" b="b"/>
              <a:pathLst>
                <a:path w="240" h="200" extrusionOk="0">
                  <a:moveTo>
                    <a:pt x="157" y="0"/>
                  </a:moveTo>
                  <a:cubicBezTo>
                    <a:pt x="136" y="0"/>
                    <a:pt x="120" y="0"/>
                    <a:pt x="103" y="17"/>
                  </a:cubicBezTo>
                  <a:cubicBezTo>
                    <a:pt x="33" y="50"/>
                    <a:pt x="0" y="104"/>
                    <a:pt x="0" y="153"/>
                  </a:cubicBezTo>
                  <a:cubicBezTo>
                    <a:pt x="11" y="188"/>
                    <a:pt x="44" y="200"/>
                    <a:pt x="84" y="200"/>
                  </a:cubicBezTo>
                  <a:cubicBezTo>
                    <a:pt x="107" y="200"/>
                    <a:pt x="132" y="196"/>
                    <a:pt x="157" y="190"/>
                  </a:cubicBezTo>
                  <a:cubicBezTo>
                    <a:pt x="173" y="170"/>
                    <a:pt x="190" y="170"/>
                    <a:pt x="190" y="153"/>
                  </a:cubicBezTo>
                  <a:cubicBezTo>
                    <a:pt x="223" y="120"/>
                    <a:pt x="239" y="87"/>
                    <a:pt x="239" y="50"/>
                  </a:cubicBez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
            <p:cNvSpPr/>
            <p:nvPr/>
          </p:nvSpPr>
          <p:spPr>
            <a:xfrm>
              <a:off x="4822850" y="2291800"/>
              <a:ext cx="6375" cy="4850"/>
            </a:xfrm>
            <a:custGeom>
              <a:avLst/>
              <a:gdLst/>
              <a:ahLst/>
              <a:cxnLst/>
              <a:rect l="l" t="t" r="r" b="b"/>
              <a:pathLst>
                <a:path w="255" h="194" extrusionOk="0">
                  <a:moveTo>
                    <a:pt x="168" y="1"/>
                  </a:moveTo>
                  <a:cubicBezTo>
                    <a:pt x="135" y="1"/>
                    <a:pt x="102" y="17"/>
                    <a:pt x="81" y="34"/>
                  </a:cubicBezTo>
                  <a:cubicBezTo>
                    <a:pt x="48" y="54"/>
                    <a:pt x="31" y="71"/>
                    <a:pt x="15" y="104"/>
                  </a:cubicBezTo>
                  <a:cubicBezTo>
                    <a:pt x="1" y="150"/>
                    <a:pt x="24" y="194"/>
                    <a:pt x="76" y="194"/>
                  </a:cubicBezTo>
                  <a:cubicBezTo>
                    <a:pt x="84" y="194"/>
                    <a:pt x="92" y="193"/>
                    <a:pt x="102" y="190"/>
                  </a:cubicBezTo>
                  <a:lnTo>
                    <a:pt x="151" y="190"/>
                  </a:lnTo>
                  <a:cubicBezTo>
                    <a:pt x="168" y="174"/>
                    <a:pt x="168" y="174"/>
                    <a:pt x="184" y="174"/>
                  </a:cubicBezTo>
                  <a:cubicBezTo>
                    <a:pt x="221" y="157"/>
                    <a:pt x="238" y="120"/>
                    <a:pt x="238" y="104"/>
                  </a:cubicBezTo>
                  <a:cubicBezTo>
                    <a:pt x="254" y="71"/>
                    <a:pt x="254" y="54"/>
                    <a:pt x="238" y="34"/>
                  </a:cubicBezTo>
                  <a:cubicBezTo>
                    <a:pt x="221" y="17"/>
                    <a:pt x="20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
            <p:cNvSpPr/>
            <p:nvPr/>
          </p:nvSpPr>
          <p:spPr>
            <a:xfrm>
              <a:off x="4832600" y="2326650"/>
              <a:ext cx="6500" cy="5175"/>
            </a:xfrm>
            <a:custGeom>
              <a:avLst/>
              <a:gdLst/>
              <a:ahLst/>
              <a:cxnLst/>
              <a:rect l="l" t="t" r="r" b="b"/>
              <a:pathLst>
                <a:path w="260" h="207" extrusionOk="0">
                  <a:moveTo>
                    <a:pt x="173" y="0"/>
                  </a:moveTo>
                  <a:cubicBezTo>
                    <a:pt x="140" y="0"/>
                    <a:pt x="103" y="17"/>
                    <a:pt x="70" y="33"/>
                  </a:cubicBezTo>
                  <a:cubicBezTo>
                    <a:pt x="54" y="50"/>
                    <a:pt x="21" y="66"/>
                    <a:pt x="21" y="103"/>
                  </a:cubicBezTo>
                  <a:cubicBezTo>
                    <a:pt x="0" y="153"/>
                    <a:pt x="37" y="206"/>
                    <a:pt x="87" y="206"/>
                  </a:cubicBezTo>
                  <a:cubicBezTo>
                    <a:pt x="103" y="206"/>
                    <a:pt x="140" y="186"/>
                    <a:pt x="157" y="186"/>
                  </a:cubicBezTo>
                  <a:cubicBezTo>
                    <a:pt x="157" y="186"/>
                    <a:pt x="173" y="169"/>
                    <a:pt x="190" y="169"/>
                  </a:cubicBezTo>
                  <a:cubicBezTo>
                    <a:pt x="206" y="153"/>
                    <a:pt x="227" y="120"/>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
            <p:cNvSpPr/>
            <p:nvPr/>
          </p:nvSpPr>
          <p:spPr>
            <a:xfrm>
              <a:off x="4827025" y="2317425"/>
              <a:ext cx="6525" cy="4925"/>
            </a:xfrm>
            <a:custGeom>
              <a:avLst/>
              <a:gdLst/>
              <a:ahLst/>
              <a:cxnLst/>
              <a:rect l="l" t="t" r="r" b="b"/>
              <a:pathLst>
                <a:path w="261" h="197" extrusionOk="0">
                  <a:moveTo>
                    <a:pt x="183" y="0"/>
                  </a:moveTo>
                  <a:cubicBezTo>
                    <a:pt x="140" y="0"/>
                    <a:pt x="91" y="20"/>
                    <a:pt x="54" y="60"/>
                  </a:cubicBezTo>
                  <a:cubicBezTo>
                    <a:pt x="1" y="93"/>
                    <a:pt x="1" y="163"/>
                    <a:pt x="38" y="180"/>
                  </a:cubicBezTo>
                  <a:cubicBezTo>
                    <a:pt x="71" y="196"/>
                    <a:pt x="87" y="196"/>
                    <a:pt x="120" y="196"/>
                  </a:cubicBezTo>
                  <a:cubicBezTo>
                    <a:pt x="141" y="196"/>
                    <a:pt x="141" y="196"/>
                    <a:pt x="157" y="180"/>
                  </a:cubicBezTo>
                  <a:cubicBezTo>
                    <a:pt x="174" y="180"/>
                    <a:pt x="190" y="163"/>
                    <a:pt x="207" y="143"/>
                  </a:cubicBezTo>
                  <a:cubicBezTo>
                    <a:pt x="260" y="93"/>
                    <a:pt x="260" y="39"/>
                    <a:pt x="223" y="6"/>
                  </a:cubicBezTo>
                  <a:cubicBezTo>
                    <a:pt x="211" y="2"/>
                    <a:pt x="198"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
            <p:cNvSpPr/>
            <p:nvPr/>
          </p:nvSpPr>
          <p:spPr>
            <a:xfrm>
              <a:off x="4822275" y="2349325"/>
              <a:ext cx="6525" cy="5175"/>
            </a:xfrm>
            <a:custGeom>
              <a:avLst/>
              <a:gdLst/>
              <a:ahLst/>
              <a:cxnLst/>
              <a:rect l="l" t="t" r="r" b="b"/>
              <a:pathLst>
                <a:path w="261" h="207" extrusionOk="0">
                  <a:moveTo>
                    <a:pt x="174" y="0"/>
                  </a:moveTo>
                  <a:cubicBezTo>
                    <a:pt x="141" y="0"/>
                    <a:pt x="104" y="21"/>
                    <a:pt x="87" y="37"/>
                  </a:cubicBezTo>
                  <a:cubicBezTo>
                    <a:pt x="54" y="54"/>
                    <a:pt x="38" y="87"/>
                    <a:pt x="21" y="103"/>
                  </a:cubicBezTo>
                  <a:cubicBezTo>
                    <a:pt x="1" y="157"/>
                    <a:pt x="21" y="190"/>
                    <a:pt x="71" y="206"/>
                  </a:cubicBezTo>
                  <a:lnTo>
                    <a:pt x="104" y="206"/>
                  </a:lnTo>
                  <a:cubicBezTo>
                    <a:pt x="125" y="206"/>
                    <a:pt x="141" y="206"/>
                    <a:pt x="158" y="190"/>
                  </a:cubicBezTo>
                  <a:cubicBezTo>
                    <a:pt x="191" y="173"/>
                    <a:pt x="228" y="157"/>
                    <a:pt x="244" y="141"/>
                  </a:cubicBezTo>
                  <a:lnTo>
                    <a:pt x="244" y="103"/>
                  </a:lnTo>
                  <a:cubicBezTo>
                    <a:pt x="261" y="54"/>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
            <p:cNvSpPr/>
            <p:nvPr/>
          </p:nvSpPr>
          <p:spPr>
            <a:xfrm>
              <a:off x="4818050" y="2337200"/>
              <a:ext cx="6425" cy="4925"/>
            </a:xfrm>
            <a:custGeom>
              <a:avLst/>
              <a:gdLst/>
              <a:ahLst/>
              <a:cxnLst/>
              <a:rect l="l" t="t" r="r" b="b"/>
              <a:pathLst>
                <a:path w="257" h="197" extrusionOk="0">
                  <a:moveTo>
                    <a:pt x="157" y="1"/>
                  </a:moveTo>
                  <a:cubicBezTo>
                    <a:pt x="140" y="1"/>
                    <a:pt x="122" y="3"/>
                    <a:pt x="104" y="7"/>
                  </a:cubicBezTo>
                  <a:cubicBezTo>
                    <a:pt x="50" y="40"/>
                    <a:pt x="1" y="94"/>
                    <a:pt x="17" y="143"/>
                  </a:cubicBezTo>
                  <a:cubicBezTo>
                    <a:pt x="28" y="177"/>
                    <a:pt x="53" y="196"/>
                    <a:pt x="87" y="196"/>
                  </a:cubicBezTo>
                  <a:cubicBezTo>
                    <a:pt x="107" y="196"/>
                    <a:pt x="129" y="190"/>
                    <a:pt x="153" y="176"/>
                  </a:cubicBezTo>
                  <a:cubicBezTo>
                    <a:pt x="223" y="160"/>
                    <a:pt x="256" y="94"/>
                    <a:pt x="256" y="40"/>
                  </a:cubicBezTo>
                  <a:cubicBezTo>
                    <a:pt x="244" y="16"/>
                    <a:pt x="20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
            <p:cNvSpPr/>
            <p:nvPr/>
          </p:nvSpPr>
          <p:spPr>
            <a:xfrm>
              <a:off x="4830525" y="2270875"/>
              <a:ext cx="6000" cy="4900"/>
            </a:xfrm>
            <a:custGeom>
              <a:avLst/>
              <a:gdLst/>
              <a:ahLst/>
              <a:cxnLst/>
              <a:rect l="l" t="t" r="r" b="b"/>
              <a:pathLst>
                <a:path w="240" h="196" extrusionOk="0">
                  <a:moveTo>
                    <a:pt x="151" y="1"/>
                  </a:moveTo>
                  <a:cubicBezTo>
                    <a:pt x="132" y="1"/>
                    <a:pt x="110" y="5"/>
                    <a:pt x="83" y="13"/>
                  </a:cubicBezTo>
                  <a:cubicBezTo>
                    <a:pt x="50" y="30"/>
                    <a:pt x="17" y="67"/>
                    <a:pt x="1" y="100"/>
                  </a:cubicBezTo>
                  <a:lnTo>
                    <a:pt x="1" y="149"/>
                  </a:lnTo>
                  <a:cubicBezTo>
                    <a:pt x="11" y="184"/>
                    <a:pt x="36" y="196"/>
                    <a:pt x="70" y="196"/>
                  </a:cubicBezTo>
                  <a:cubicBezTo>
                    <a:pt x="89" y="196"/>
                    <a:pt x="112" y="192"/>
                    <a:pt x="137" y="186"/>
                  </a:cubicBezTo>
                  <a:cubicBezTo>
                    <a:pt x="207" y="149"/>
                    <a:pt x="240" y="100"/>
                    <a:pt x="223" y="46"/>
                  </a:cubicBezTo>
                  <a:cubicBezTo>
                    <a:pt x="223" y="30"/>
                    <a:pt x="223" y="30"/>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
            <p:cNvSpPr/>
            <p:nvPr/>
          </p:nvSpPr>
          <p:spPr>
            <a:xfrm>
              <a:off x="4814150" y="2374275"/>
              <a:ext cx="6500" cy="5175"/>
            </a:xfrm>
            <a:custGeom>
              <a:avLst/>
              <a:gdLst/>
              <a:ahLst/>
              <a:cxnLst/>
              <a:rect l="l" t="t" r="r" b="b"/>
              <a:pathLst>
                <a:path w="260" h="207" extrusionOk="0">
                  <a:moveTo>
                    <a:pt x="173" y="0"/>
                  </a:moveTo>
                  <a:cubicBezTo>
                    <a:pt x="140" y="0"/>
                    <a:pt x="103" y="17"/>
                    <a:pt x="87" y="33"/>
                  </a:cubicBezTo>
                  <a:cubicBezTo>
                    <a:pt x="54" y="54"/>
                    <a:pt x="37" y="70"/>
                    <a:pt x="17" y="103"/>
                  </a:cubicBezTo>
                  <a:cubicBezTo>
                    <a:pt x="0" y="157"/>
                    <a:pt x="37" y="206"/>
                    <a:pt x="103" y="206"/>
                  </a:cubicBezTo>
                  <a:cubicBezTo>
                    <a:pt x="120" y="206"/>
                    <a:pt x="140" y="190"/>
                    <a:pt x="157" y="190"/>
                  </a:cubicBezTo>
                  <a:cubicBezTo>
                    <a:pt x="173" y="190"/>
                    <a:pt x="173" y="173"/>
                    <a:pt x="190" y="173"/>
                  </a:cubicBezTo>
                  <a:cubicBezTo>
                    <a:pt x="223" y="157"/>
                    <a:pt x="243" y="120"/>
                    <a:pt x="243" y="103"/>
                  </a:cubicBezTo>
                  <a:cubicBezTo>
                    <a:pt x="260" y="70"/>
                    <a:pt x="260" y="54"/>
                    <a:pt x="243"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
            <p:cNvSpPr/>
            <p:nvPr/>
          </p:nvSpPr>
          <p:spPr>
            <a:xfrm>
              <a:off x="4796100" y="2422225"/>
              <a:ext cx="6525" cy="4925"/>
            </a:xfrm>
            <a:custGeom>
              <a:avLst/>
              <a:gdLst/>
              <a:ahLst/>
              <a:cxnLst/>
              <a:rect l="l" t="t" r="r" b="b"/>
              <a:pathLst>
                <a:path w="261" h="197" extrusionOk="0">
                  <a:moveTo>
                    <a:pt x="155" y="1"/>
                  </a:moveTo>
                  <a:cubicBezTo>
                    <a:pt x="140" y="1"/>
                    <a:pt x="122" y="3"/>
                    <a:pt x="104" y="7"/>
                  </a:cubicBezTo>
                  <a:cubicBezTo>
                    <a:pt x="38" y="40"/>
                    <a:pt x="1" y="111"/>
                    <a:pt x="17" y="144"/>
                  </a:cubicBezTo>
                  <a:cubicBezTo>
                    <a:pt x="17" y="177"/>
                    <a:pt x="45" y="197"/>
                    <a:pt x="84" y="197"/>
                  </a:cubicBezTo>
                  <a:cubicBezTo>
                    <a:pt x="106" y="197"/>
                    <a:pt x="132" y="190"/>
                    <a:pt x="157" y="177"/>
                  </a:cubicBezTo>
                  <a:cubicBezTo>
                    <a:pt x="223" y="160"/>
                    <a:pt x="260" y="94"/>
                    <a:pt x="244" y="40"/>
                  </a:cubicBezTo>
                  <a:cubicBezTo>
                    <a:pt x="229" y="16"/>
                    <a:pt x="19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
            <p:cNvSpPr/>
            <p:nvPr/>
          </p:nvSpPr>
          <p:spPr>
            <a:xfrm>
              <a:off x="4802600" y="2396225"/>
              <a:ext cx="6400" cy="4650"/>
            </a:xfrm>
            <a:custGeom>
              <a:avLst/>
              <a:gdLst/>
              <a:ahLst/>
              <a:cxnLst/>
              <a:rect l="l" t="t" r="r" b="b"/>
              <a:pathLst>
                <a:path w="256" h="186" extrusionOk="0">
                  <a:moveTo>
                    <a:pt x="169" y="0"/>
                  </a:moveTo>
                  <a:cubicBezTo>
                    <a:pt x="120" y="0"/>
                    <a:pt x="50" y="33"/>
                    <a:pt x="33" y="103"/>
                  </a:cubicBezTo>
                  <a:cubicBezTo>
                    <a:pt x="0" y="153"/>
                    <a:pt x="33" y="186"/>
                    <a:pt x="103" y="186"/>
                  </a:cubicBezTo>
                  <a:lnTo>
                    <a:pt x="169" y="186"/>
                  </a:lnTo>
                  <a:cubicBezTo>
                    <a:pt x="169" y="169"/>
                    <a:pt x="190" y="169"/>
                    <a:pt x="190" y="169"/>
                  </a:cubicBezTo>
                  <a:cubicBezTo>
                    <a:pt x="223" y="153"/>
                    <a:pt x="240" y="120"/>
                    <a:pt x="256" y="103"/>
                  </a:cubicBezTo>
                  <a:cubicBezTo>
                    <a:pt x="256" y="66"/>
                    <a:pt x="256" y="50"/>
                    <a:pt x="240" y="17"/>
                  </a:cubicBezTo>
                  <a:cubicBezTo>
                    <a:pt x="223" y="0"/>
                    <a:pt x="207"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
            <p:cNvSpPr/>
            <p:nvPr/>
          </p:nvSpPr>
          <p:spPr>
            <a:xfrm>
              <a:off x="4803425" y="2384975"/>
              <a:ext cx="6525" cy="4775"/>
            </a:xfrm>
            <a:custGeom>
              <a:avLst/>
              <a:gdLst/>
              <a:ahLst/>
              <a:cxnLst/>
              <a:rect l="l" t="t" r="r" b="b"/>
              <a:pathLst>
                <a:path w="261" h="191" extrusionOk="0">
                  <a:moveTo>
                    <a:pt x="174" y="1"/>
                  </a:moveTo>
                  <a:cubicBezTo>
                    <a:pt x="136" y="1"/>
                    <a:pt x="103" y="1"/>
                    <a:pt x="70" y="17"/>
                  </a:cubicBezTo>
                  <a:cubicBezTo>
                    <a:pt x="54" y="38"/>
                    <a:pt x="33" y="71"/>
                    <a:pt x="17" y="87"/>
                  </a:cubicBezTo>
                  <a:cubicBezTo>
                    <a:pt x="0" y="141"/>
                    <a:pt x="33" y="191"/>
                    <a:pt x="87" y="191"/>
                  </a:cubicBezTo>
                  <a:cubicBezTo>
                    <a:pt x="120" y="191"/>
                    <a:pt x="136" y="191"/>
                    <a:pt x="157" y="174"/>
                  </a:cubicBezTo>
                  <a:cubicBezTo>
                    <a:pt x="174" y="174"/>
                    <a:pt x="174" y="174"/>
                    <a:pt x="190" y="158"/>
                  </a:cubicBezTo>
                  <a:cubicBezTo>
                    <a:pt x="207" y="141"/>
                    <a:pt x="239" y="120"/>
                    <a:pt x="239" y="87"/>
                  </a:cubicBezTo>
                  <a:cubicBezTo>
                    <a:pt x="260" y="71"/>
                    <a:pt x="260" y="38"/>
                    <a:pt x="239"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
            <p:cNvSpPr/>
            <p:nvPr/>
          </p:nvSpPr>
          <p:spPr>
            <a:xfrm>
              <a:off x="4808975" y="2362725"/>
              <a:ext cx="6950" cy="4650"/>
            </a:xfrm>
            <a:custGeom>
              <a:avLst/>
              <a:gdLst/>
              <a:ahLst/>
              <a:cxnLst/>
              <a:rect l="l" t="t" r="r" b="b"/>
              <a:pathLst>
                <a:path w="278" h="186" extrusionOk="0">
                  <a:moveTo>
                    <a:pt x="174" y="0"/>
                  </a:moveTo>
                  <a:cubicBezTo>
                    <a:pt x="141" y="0"/>
                    <a:pt x="121" y="0"/>
                    <a:pt x="88" y="17"/>
                  </a:cubicBezTo>
                  <a:cubicBezTo>
                    <a:pt x="55" y="33"/>
                    <a:pt x="38" y="66"/>
                    <a:pt x="17" y="83"/>
                  </a:cubicBezTo>
                  <a:cubicBezTo>
                    <a:pt x="1" y="153"/>
                    <a:pt x="38" y="186"/>
                    <a:pt x="104" y="186"/>
                  </a:cubicBezTo>
                  <a:cubicBezTo>
                    <a:pt x="121" y="186"/>
                    <a:pt x="141" y="186"/>
                    <a:pt x="158" y="169"/>
                  </a:cubicBezTo>
                  <a:cubicBezTo>
                    <a:pt x="174" y="169"/>
                    <a:pt x="191" y="169"/>
                    <a:pt x="191" y="153"/>
                  </a:cubicBezTo>
                  <a:cubicBezTo>
                    <a:pt x="224" y="136"/>
                    <a:pt x="244" y="120"/>
                    <a:pt x="261" y="8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
            <p:cNvSpPr/>
            <p:nvPr/>
          </p:nvSpPr>
          <p:spPr>
            <a:xfrm>
              <a:off x="4806400" y="2410175"/>
              <a:ext cx="6525" cy="4950"/>
            </a:xfrm>
            <a:custGeom>
              <a:avLst/>
              <a:gdLst/>
              <a:ahLst/>
              <a:cxnLst/>
              <a:rect l="l" t="t" r="r" b="b"/>
              <a:pathLst>
                <a:path w="261" h="198" extrusionOk="0">
                  <a:moveTo>
                    <a:pt x="159" y="1"/>
                  </a:moveTo>
                  <a:cubicBezTo>
                    <a:pt x="142" y="1"/>
                    <a:pt x="123" y="3"/>
                    <a:pt x="104" y="7"/>
                  </a:cubicBezTo>
                  <a:cubicBezTo>
                    <a:pt x="55" y="40"/>
                    <a:pt x="1" y="94"/>
                    <a:pt x="17" y="143"/>
                  </a:cubicBezTo>
                  <a:cubicBezTo>
                    <a:pt x="31" y="178"/>
                    <a:pt x="64" y="197"/>
                    <a:pt x="99" y="197"/>
                  </a:cubicBezTo>
                  <a:cubicBezTo>
                    <a:pt x="119" y="197"/>
                    <a:pt x="139" y="192"/>
                    <a:pt x="158" y="180"/>
                  </a:cubicBezTo>
                  <a:cubicBezTo>
                    <a:pt x="224" y="164"/>
                    <a:pt x="261" y="94"/>
                    <a:pt x="261" y="40"/>
                  </a:cubicBezTo>
                  <a:cubicBezTo>
                    <a:pt x="249" y="16"/>
                    <a:pt x="20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
            <p:cNvSpPr/>
            <p:nvPr/>
          </p:nvSpPr>
          <p:spPr>
            <a:xfrm>
              <a:off x="4835175" y="2293150"/>
              <a:ext cx="6500" cy="4725"/>
            </a:xfrm>
            <a:custGeom>
              <a:avLst/>
              <a:gdLst/>
              <a:ahLst/>
              <a:cxnLst/>
              <a:rect l="l" t="t" r="r" b="b"/>
              <a:pathLst>
                <a:path w="260" h="189" extrusionOk="0">
                  <a:moveTo>
                    <a:pt x="103" y="0"/>
                  </a:moveTo>
                  <a:cubicBezTo>
                    <a:pt x="37" y="33"/>
                    <a:pt x="0" y="103"/>
                    <a:pt x="21" y="136"/>
                  </a:cubicBezTo>
                  <a:cubicBezTo>
                    <a:pt x="21" y="168"/>
                    <a:pt x="48" y="188"/>
                    <a:pt x="87" y="188"/>
                  </a:cubicBezTo>
                  <a:cubicBezTo>
                    <a:pt x="108" y="188"/>
                    <a:pt x="132" y="182"/>
                    <a:pt x="157" y="169"/>
                  </a:cubicBezTo>
                  <a:cubicBezTo>
                    <a:pt x="173" y="169"/>
                    <a:pt x="190" y="153"/>
                    <a:pt x="206" y="136"/>
                  </a:cubicBezTo>
                  <a:cubicBezTo>
                    <a:pt x="243" y="120"/>
                    <a:pt x="260" y="66"/>
                    <a:pt x="243" y="33"/>
                  </a:cubicBezTo>
                  <a:cubicBezTo>
                    <a:pt x="243" y="17"/>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
            <p:cNvSpPr/>
            <p:nvPr/>
          </p:nvSpPr>
          <p:spPr>
            <a:xfrm>
              <a:off x="4783225" y="2374675"/>
              <a:ext cx="6525" cy="4775"/>
            </a:xfrm>
            <a:custGeom>
              <a:avLst/>
              <a:gdLst/>
              <a:ahLst/>
              <a:cxnLst/>
              <a:rect l="l" t="t" r="r" b="b"/>
              <a:pathLst>
                <a:path w="261" h="191" extrusionOk="0">
                  <a:moveTo>
                    <a:pt x="157" y="1"/>
                  </a:moveTo>
                  <a:cubicBezTo>
                    <a:pt x="140" y="1"/>
                    <a:pt x="103" y="1"/>
                    <a:pt x="70" y="38"/>
                  </a:cubicBezTo>
                  <a:cubicBezTo>
                    <a:pt x="37" y="54"/>
                    <a:pt x="17" y="71"/>
                    <a:pt x="17" y="104"/>
                  </a:cubicBezTo>
                  <a:cubicBezTo>
                    <a:pt x="0" y="120"/>
                    <a:pt x="0" y="157"/>
                    <a:pt x="17" y="174"/>
                  </a:cubicBezTo>
                  <a:cubicBezTo>
                    <a:pt x="37" y="190"/>
                    <a:pt x="54" y="190"/>
                    <a:pt x="87" y="190"/>
                  </a:cubicBezTo>
                  <a:cubicBezTo>
                    <a:pt x="103" y="190"/>
                    <a:pt x="140" y="190"/>
                    <a:pt x="157" y="174"/>
                  </a:cubicBezTo>
                  <a:lnTo>
                    <a:pt x="173" y="174"/>
                  </a:lnTo>
                  <a:cubicBezTo>
                    <a:pt x="206" y="141"/>
                    <a:pt x="223" y="120"/>
                    <a:pt x="244" y="87"/>
                  </a:cubicBezTo>
                  <a:cubicBezTo>
                    <a:pt x="260" y="38"/>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
            <p:cNvSpPr/>
            <p:nvPr/>
          </p:nvSpPr>
          <p:spPr>
            <a:xfrm>
              <a:off x="4791350" y="2363550"/>
              <a:ext cx="6525" cy="5175"/>
            </a:xfrm>
            <a:custGeom>
              <a:avLst/>
              <a:gdLst/>
              <a:ahLst/>
              <a:cxnLst/>
              <a:rect l="l" t="t" r="r" b="b"/>
              <a:pathLst>
                <a:path w="261" h="207" extrusionOk="0">
                  <a:moveTo>
                    <a:pt x="158" y="0"/>
                  </a:moveTo>
                  <a:cubicBezTo>
                    <a:pt x="141" y="0"/>
                    <a:pt x="104" y="17"/>
                    <a:pt x="71" y="33"/>
                  </a:cubicBezTo>
                  <a:cubicBezTo>
                    <a:pt x="38" y="50"/>
                    <a:pt x="22" y="87"/>
                    <a:pt x="22" y="103"/>
                  </a:cubicBezTo>
                  <a:cubicBezTo>
                    <a:pt x="1" y="136"/>
                    <a:pt x="1" y="173"/>
                    <a:pt x="38" y="190"/>
                  </a:cubicBezTo>
                  <a:cubicBezTo>
                    <a:pt x="38" y="190"/>
                    <a:pt x="71" y="206"/>
                    <a:pt x="88" y="206"/>
                  </a:cubicBezTo>
                  <a:cubicBezTo>
                    <a:pt x="104" y="206"/>
                    <a:pt x="125" y="190"/>
                    <a:pt x="158" y="190"/>
                  </a:cubicBezTo>
                  <a:cubicBezTo>
                    <a:pt x="191" y="173"/>
                    <a:pt x="228" y="136"/>
                    <a:pt x="244" y="103"/>
                  </a:cubicBezTo>
                  <a:lnTo>
                    <a:pt x="244" y="87"/>
                  </a:ln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
            <p:cNvSpPr/>
            <p:nvPr/>
          </p:nvSpPr>
          <p:spPr>
            <a:xfrm>
              <a:off x="4786725" y="2385400"/>
              <a:ext cx="6425" cy="4750"/>
            </a:xfrm>
            <a:custGeom>
              <a:avLst/>
              <a:gdLst/>
              <a:ahLst/>
              <a:cxnLst/>
              <a:rect l="l" t="t" r="r" b="b"/>
              <a:pathLst>
                <a:path w="257" h="190" extrusionOk="0">
                  <a:moveTo>
                    <a:pt x="153" y="0"/>
                  </a:moveTo>
                  <a:cubicBezTo>
                    <a:pt x="137" y="0"/>
                    <a:pt x="104" y="21"/>
                    <a:pt x="66" y="37"/>
                  </a:cubicBezTo>
                  <a:cubicBezTo>
                    <a:pt x="50" y="54"/>
                    <a:pt x="17" y="70"/>
                    <a:pt x="17" y="103"/>
                  </a:cubicBezTo>
                  <a:cubicBezTo>
                    <a:pt x="0" y="157"/>
                    <a:pt x="33" y="190"/>
                    <a:pt x="83" y="190"/>
                  </a:cubicBezTo>
                  <a:lnTo>
                    <a:pt x="153" y="190"/>
                  </a:lnTo>
                  <a:cubicBezTo>
                    <a:pt x="186" y="174"/>
                    <a:pt x="223" y="141"/>
                    <a:pt x="240" y="103"/>
                  </a:cubicBezTo>
                  <a:cubicBezTo>
                    <a:pt x="256" y="37"/>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
            <p:cNvSpPr/>
            <p:nvPr/>
          </p:nvSpPr>
          <p:spPr>
            <a:xfrm>
              <a:off x="4772900" y="2397875"/>
              <a:ext cx="6525" cy="4775"/>
            </a:xfrm>
            <a:custGeom>
              <a:avLst/>
              <a:gdLst/>
              <a:ahLst/>
              <a:cxnLst/>
              <a:rect l="l" t="t" r="r" b="b"/>
              <a:pathLst>
                <a:path w="261" h="191" extrusionOk="0">
                  <a:moveTo>
                    <a:pt x="158" y="0"/>
                  </a:moveTo>
                  <a:cubicBezTo>
                    <a:pt x="141" y="0"/>
                    <a:pt x="121" y="0"/>
                    <a:pt x="104" y="17"/>
                  </a:cubicBezTo>
                  <a:cubicBezTo>
                    <a:pt x="38" y="37"/>
                    <a:pt x="1" y="103"/>
                    <a:pt x="17" y="140"/>
                  </a:cubicBezTo>
                  <a:cubicBezTo>
                    <a:pt x="31" y="172"/>
                    <a:pt x="56" y="191"/>
                    <a:pt x="91" y="191"/>
                  </a:cubicBezTo>
                  <a:cubicBezTo>
                    <a:pt x="111" y="191"/>
                    <a:pt x="133" y="185"/>
                    <a:pt x="158" y="173"/>
                  </a:cubicBezTo>
                  <a:cubicBezTo>
                    <a:pt x="174" y="173"/>
                    <a:pt x="191" y="157"/>
                    <a:pt x="207" y="157"/>
                  </a:cubicBezTo>
                  <a:cubicBezTo>
                    <a:pt x="244" y="120"/>
                    <a:pt x="261" y="87"/>
                    <a:pt x="244" y="54"/>
                  </a:cubicBezTo>
                  <a:cubicBezTo>
                    <a:pt x="244" y="17"/>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
            <p:cNvSpPr/>
            <p:nvPr/>
          </p:nvSpPr>
          <p:spPr>
            <a:xfrm>
              <a:off x="4791875" y="2351325"/>
              <a:ext cx="6425" cy="4950"/>
            </a:xfrm>
            <a:custGeom>
              <a:avLst/>
              <a:gdLst/>
              <a:ahLst/>
              <a:cxnLst/>
              <a:rect l="l" t="t" r="r" b="b"/>
              <a:pathLst>
                <a:path w="257" h="198" extrusionOk="0">
                  <a:moveTo>
                    <a:pt x="153" y="1"/>
                  </a:moveTo>
                  <a:cubicBezTo>
                    <a:pt x="138" y="1"/>
                    <a:pt x="121" y="3"/>
                    <a:pt x="104" y="7"/>
                  </a:cubicBezTo>
                  <a:cubicBezTo>
                    <a:pt x="34" y="44"/>
                    <a:pt x="1" y="110"/>
                    <a:pt x="17" y="147"/>
                  </a:cubicBezTo>
                  <a:cubicBezTo>
                    <a:pt x="17" y="179"/>
                    <a:pt x="45" y="197"/>
                    <a:pt x="83" y="197"/>
                  </a:cubicBezTo>
                  <a:cubicBezTo>
                    <a:pt x="104" y="197"/>
                    <a:pt x="128" y="192"/>
                    <a:pt x="153" y="180"/>
                  </a:cubicBezTo>
                  <a:cubicBezTo>
                    <a:pt x="223" y="164"/>
                    <a:pt x="256" y="93"/>
                    <a:pt x="240" y="44"/>
                  </a:cubicBezTo>
                  <a:cubicBezTo>
                    <a:pt x="228" y="17"/>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
            <p:cNvSpPr/>
            <p:nvPr/>
          </p:nvSpPr>
          <p:spPr>
            <a:xfrm>
              <a:off x="4798675" y="2374375"/>
              <a:ext cx="6100" cy="5075"/>
            </a:xfrm>
            <a:custGeom>
              <a:avLst/>
              <a:gdLst/>
              <a:ahLst/>
              <a:cxnLst/>
              <a:rect l="l" t="t" r="r" b="b"/>
              <a:pathLst>
                <a:path w="244" h="203" extrusionOk="0">
                  <a:moveTo>
                    <a:pt x="174" y="0"/>
                  </a:moveTo>
                  <a:cubicBezTo>
                    <a:pt x="161" y="0"/>
                    <a:pt x="149" y="4"/>
                    <a:pt x="141" y="13"/>
                  </a:cubicBezTo>
                  <a:cubicBezTo>
                    <a:pt x="104" y="13"/>
                    <a:pt x="71" y="29"/>
                    <a:pt x="54" y="50"/>
                  </a:cubicBezTo>
                  <a:cubicBezTo>
                    <a:pt x="1" y="99"/>
                    <a:pt x="1" y="169"/>
                    <a:pt x="38" y="186"/>
                  </a:cubicBezTo>
                  <a:cubicBezTo>
                    <a:pt x="54" y="202"/>
                    <a:pt x="87" y="202"/>
                    <a:pt x="120" y="202"/>
                  </a:cubicBezTo>
                  <a:cubicBezTo>
                    <a:pt x="141" y="202"/>
                    <a:pt x="141" y="186"/>
                    <a:pt x="157" y="186"/>
                  </a:cubicBezTo>
                  <a:cubicBezTo>
                    <a:pt x="174" y="186"/>
                    <a:pt x="190" y="169"/>
                    <a:pt x="207" y="153"/>
                  </a:cubicBezTo>
                  <a:cubicBezTo>
                    <a:pt x="223" y="132"/>
                    <a:pt x="244" y="99"/>
                    <a:pt x="244" y="83"/>
                  </a:cubicBezTo>
                  <a:cubicBezTo>
                    <a:pt x="244" y="50"/>
                    <a:pt x="244" y="29"/>
                    <a:pt x="207" y="13"/>
                  </a:cubicBezTo>
                  <a:cubicBezTo>
                    <a:pt x="199" y="4"/>
                    <a:pt x="186"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
            <p:cNvSpPr/>
            <p:nvPr/>
          </p:nvSpPr>
          <p:spPr>
            <a:xfrm>
              <a:off x="4782400" y="2326650"/>
              <a:ext cx="6400" cy="5175"/>
            </a:xfrm>
            <a:custGeom>
              <a:avLst/>
              <a:gdLst/>
              <a:ahLst/>
              <a:cxnLst/>
              <a:rect l="l" t="t" r="r" b="b"/>
              <a:pathLst>
                <a:path w="256" h="207" extrusionOk="0">
                  <a:moveTo>
                    <a:pt x="173" y="0"/>
                  </a:moveTo>
                  <a:cubicBezTo>
                    <a:pt x="103" y="0"/>
                    <a:pt x="33" y="50"/>
                    <a:pt x="17" y="103"/>
                  </a:cubicBezTo>
                  <a:cubicBezTo>
                    <a:pt x="0" y="153"/>
                    <a:pt x="33" y="206"/>
                    <a:pt x="87" y="206"/>
                  </a:cubicBezTo>
                  <a:cubicBezTo>
                    <a:pt x="120" y="206"/>
                    <a:pt x="136" y="206"/>
                    <a:pt x="153" y="186"/>
                  </a:cubicBezTo>
                  <a:cubicBezTo>
                    <a:pt x="173" y="186"/>
                    <a:pt x="173" y="169"/>
                    <a:pt x="190" y="169"/>
                  </a:cubicBezTo>
                  <a:cubicBezTo>
                    <a:pt x="206" y="153"/>
                    <a:pt x="239" y="136"/>
                    <a:pt x="239" y="103"/>
                  </a:cubicBezTo>
                  <a:cubicBezTo>
                    <a:pt x="256" y="66"/>
                    <a:pt x="256" y="50"/>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
            <p:cNvSpPr/>
            <p:nvPr/>
          </p:nvSpPr>
          <p:spPr>
            <a:xfrm>
              <a:off x="4786200" y="2340750"/>
              <a:ext cx="6525" cy="4950"/>
            </a:xfrm>
            <a:custGeom>
              <a:avLst/>
              <a:gdLst/>
              <a:ahLst/>
              <a:cxnLst/>
              <a:rect l="l" t="t" r="r" b="b"/>
              <a:pathLst>
                <a:path w="261" h="198" extrusionOk="0">
                  <a:moveTo>
                    <a:pt x="170" y="1"/>
                  </a:moveTo>
                  <a:cubicBezTo>
                    <a:pt x="151" y="1"/>
                    <a:pt x="128" y="6"/>
                    <a:pt x="104" y="18"/>
                  </a:cubicBezTo>
                  <a:cubicBezTo>
                    <a:pt x="38" y="34"/>
                    <a:pt x="1" y="104"/>
                    <a:pt x="21" y="158"/>
                  </a:cubicBezTo>
                  <a:cubicBezTo>
                    <a:pt x="21" y="182"/>
                    <a:pt x="57" y="197"/>
                    <a:pt x="103" y="197"/>
                  </a:cubicBezTo>
                  <a:cubicBezTo>
                    <a:pt x="120" y="197"/>
                    <a:pt x="139" y="195"/>
                    <a:pt x="158" y="191"/>
                  </a:cubicBezTo>
                  <a:cubicBezTo>
                    <a:pt x="228" y="158"/>
                    <a:pt x="261" y="88"/>
                    <a:pt x="244" y="55"/>
                  </a:cubicBezTo>
                  <a:cubicBezTo>
                    <a:pt x="233" y="20"/>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
            <p:cNvSpPr/>
            <p:nvPr/>
          </p:nvSpPr>
          <p:spPr>
            <a:xfrm>
              <a:off x="4812500" y="2302375"/>
              <a:ext cx="6000" cy="4925"/>
            </a:xfrm>
            <a:custGeom>
              <a:avLst/>
              <a:gdLst/>
              <a:ahLst/>
              <a:cxnLst/>
              <a:rect l="l" t="t" r="r" b="b"/>
              <a:pathLst>
                <a:path w="240" h="197" extrusionOk="0">
                  <a:moveTo>
                    <a:pt x="161" y="0"/>
                  </a:moveTo>
                  <a:cubicBezTo>
                    <a:pt x="117" y="0"/>
                    <a:pt x="70" y="16"/>
                    <a:pt x="33" y="44"/>
                  </a:cubicBezTo>
                  <a:cubicBezTo>
                    <a:pt x="17" y="77"/>
                    <a:pt x="0" y="93"/>
                    <a:pt x="0" y="126"/>
                  </a:cubicBezTo>
                  <a:cubicBezTo>
                    <a:pt x="0" y="147"/>
                    <a:pt x="0" y="180"/>
                    <a:pt x="33" y="180"/>
                  </a:cubicBezTo>
                  <a:cubicBezTo>
                    <a:pt x="50" y="196"/>
                    <a:pt x="83" y="196"/>
                    <a:pt x="103" y="196"/>
                  </a:cubicBezTo>
                  <a:cubicBezTo>
                    <a:pt x="120" y="196"/>
                    <a:pt x="136" y="180"/>
                    <a:pt x="136" y="180"/>
                  </a:cubicBezTo>
                  <a:cubicBezTo>
                    <a:pt x="153" y="180"/>
                    <a:pt x="169" y="163"/>
                    <a:pt x="186" y="147"/>
                  </a:cubicBezTo>
                  <a:cubicBezTo>
                    <a:pt x="239" y="93"/>
                    <a:pt x="239" y="44"/>
                    <a:pt x="206" y="7"/>
                  </a:cubicBezTo>
                  <a:cubicBezTo>
                    <a:pt x="192" y="2"/>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
            <p:cNvSpPr/>
            <p:nvPr/>
          </p:nvSpPr>
          <p:spPr>
            <a:xfrm>
              <a:off x="4811150" y="2328550"/>
              <a:ext cx="6525" cy="4950"/>
            </a:xfrm>
            <a:custGeom>
              <a:avLst/>
              <a:gdLst/>
              <a:ahLst/>
              <a:cxnLst/>
              <a:rect l="l" t="t" r="r" b="b"/>
              <a:pathLst>
                <a:path w="261" h="198" extrusionOk="0">
                  <a:moveTo>
                    <a:pt x="157" y="0"/>
                  </a:moveTo>
                  <a:cubicBezTo>
                    <a:pt x="140" y="0"/>
                    <a:pt x="122" y="2"/>
                    <a:pt x="104" y="7"/>
                  </a:cubicBezTo>
                  <a:cubicBezTo>
                    <a:pt x="54" y="44"/>
                    <a:pt x="1" y="93"/>
                    <a:pt x="17" y="147"/>
                  </a:cubicBezTo>
                  <a:cubicBezTo>
                    <a:pt x="28" y="179"/>
                    <a:pt x="61" y="197"/>
                    <a:pt x="97" y="197"/>
                  </a:cubicBezTo>
                  <a:cubicBezTo>
                    <a:pt x="117" y="197"/>
                    <a:pt x="138" y="192"/>
                    <a:pt x="157" y="180"/>
                  </a:cubicBezTo>
                  <a:cubicBezTo>
                    <a:pt x="223" y="163"/>
                    <a:pt x="260" y="93"/>
                    <a:pt x="260" y="44"/>
                  </a:cubicBezTo>
                  <a:cubicBezTo>
                    <a:pt x="245" y="17"/>
                    <a:pt x="205"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
            <p:cNvSpPr/>
            <p:nvPr/>
          </p:nvSpPr>
          <p:spPr>
            <a:xfrm>
              <a:off x="4817650" y="2281500"/>
              <a:ext cx="6400" cy="5075"/>
            </a:xfrm>
            <a:custGeom>
              <a:avLst/>
              <a:gdLst/>
              <a:ahLst/>
              <a:cxnLst/>
              <a:rect l="l" t="t" r="r" b="b"/>
              <a:pathLst>
                <a:path w="256" h="203" extrusionOk="0">
                  <a:moveTo>
                    <a:pt x="136" y="0"/>
                  </a:moveTo>
                  <a:cubicBezTo>
                    <a:pt x="103" y="17"/>
                    <a:pt x="83" y="33"/>
                    <a:pt x="50" y="54"/>
                  </a:cubicBezTo>
                  <a:cubicBezTo>
                    <a:pt x="0" y="104"/>
                    <a:pt x="0" y="157"/>
                    <a:pt x="50" y="190"/>
                  </a:cubicBezTo>
                  <a:cubicBezTo>
                    <a:pt x="58" y="198"/>
                    <a:pt x="71" y="202"/>
                    <a:pt x="87" y="202"/>
                  </a:cubicBezTo>
                  <a:cubicBezTo>
                    <a:pt x="102" y="202"/>
                    <a:pt x="120" y="198"/>
                    <a:pt x="136" y="190"/>
                  </a:cubicBezTo>
                  <a:lnTo>
                    <a:pt x="153" y="190"/>
                  </a:lnTo>
                  <a:cubicBezTo>
                    <a:pt x="186" y="174"/>
                    <a:pt x="206" y="174"/>
                    <a:pt x="223" y="157"/>
                  </a:cubicBezTo>
                  <a:cubicBezTo>
                    <a:pt x="239" y="120"/>
                    <a:pt x="256" y="104"/>
                    <a:pt x="256" y="71"/>
                  </a:cubicBezTo>
                  <a:cubicBezTo>
                    <a:pt x="256" y="54"/>
                    <a:pt x="239" y="33"/>
                    <a:pt x="223" y="17"/>
                  </a:cubicBezTo>
                  <a:cubicBezTo>
                    <a:pt x="206" y="0"/>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
            <p:cNvSpPr/>
            <p:nvPr/>
          </p:nvSpPr>
          <p:spPr>
            <a:xfrm>
              <a:off x="4806000" y="2351475"/>
              <a:ext cx="6525" cy="4950"/>
            </a:xfrm>
            <a:custGeom>
              <a:avLst/>
              <a:gdLst/>
              <a:ahLst/>
              <a:cxnLst/>
              <a:rect l="l" t="t" r="r" b="b"/>
              <a:pathLst>
                <a:path w="261" h="198" extrusionOk="0">
                  <a:moveTo>
                    <a:pt x="136" y="1"/>
                  </a:moveTo>
                  <a:cubicBezTo>
                    <a:pt x="104" y="17"/>
                    <a:pt x="71" y="38"/>
                    <a:pt x="54" y="55"/>
                  </a:cubicBezTo>
                  <a:cubicBezTo>
                    <a:pt x="0" y="104"/>
                    <a:pt x="0" y="158"/>
                    <a:pt x="54" y="191"/>
                  </a:cubicBezTo>
                  <a:cubicBezTo>
                    <a:pt x="65" y="191"/>
                    <a:pt x="76" y="198"/>
                    <a:pt x="92" y="198"/>
                  </a:cubicBezTo>
                  <a:cubicBezTo>
                    <a:pt x="100" y="198"/>
                    <a:pt x="109" y="196"/>
                    <a:pt x="120" y="191"/>
                  </a:cubicBezTo>
                  <a:lnTo>
                    <a:pt x="157" y="191"/>
                  </a:lnTo>
                  <a:cubicBezTo>
                    <a:pt x="174" y="174"/>
                    <a:pt x="190" y="158"/>
                    <a:pt x="207" y="141"/>
                  </a:cubicBezTo>
                  <a:cubicBezTo>
                    <a:pt x="260" y="104"/>
                    <a:pt x="260" y="38"/>
                    <a:pt x="223" y="17"/>
                  </a:cubicBezTo>
                  <a:cubicBezTo>
                    <a:pt x="207" y="1"/>
                    <a:pt x="174"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
            <p:cNvSpPr/>
            <p:nvPr/>
          </p:nvSpPr>
          <p:spPr>
            <a:xfrm>
              <a:off x="4801675" y="2339950"/>
              <a:ext cx="6525" cy="5175"/>
            </a:xfrm>
            <a:custGeom>
              <a:avLst/>
              <a:gdLst/>
              <a:ahLst/>
              <a:cxnLst/>
              <a:rect l="l" t="t" r="r" b="b"/>
              <a:pathLst>
                <a:path w="261" h="207" extrusionOk="0">
                  <a:moveTo>
                    <a:pt x="173" y="0"/>
                  </a:moveTo>
                  <a:cubicBezTo>
                    <a:pt x="140" y="0"/>
                    <a:pt x="103" y="17"/>
                    <a:pt x="70" y="33"/>
                  </a:cubicBezTo>
                  <a:cubicBezTo>
                    <a:pt x="54" y="50"/>
                    <a:pt x="21" y="66"/>
                    <a:pt x="21" y="103"/>
                  </a:cubicBezTo>
                  <a:cubicBezTo>
                    <a:pt x="0" y="153"/>
                    <a:pt x="37" y="206"/>
                    <a:pt x="87" y="206"/>
                  </a:cubicBezTo>
                  <a:cubicBezTo>
                    <a:pt x="124" y="206"/>
                    <a:pt x="140" y="190"/>
                    <a:pt x="157" y="190"/>
                  </a:cubicBezTo>
                  <a:cubicBezTo>
                    <a:pt x="173" y="190"/>
                    <a:pt x="173" y="169"/>
                    <a:pt x="190" y="169"/>
                  </a:cubicBezTo>
                  <a:cubicBezTo>
                    <a:pt x="206" y="153"/>
                    <a:pt x="244" y="120"/>
                    <a:pt x="244"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
            <p:cNvSpPr/>
            <p:nvPr/>
          </p:nvSpPr>
          <p:spPr>
            <a:xfrm>
              <a:off x="4804750" y="2292225"/>
              <a:ext cx="6425" cy="5175"/>
            </a:xfrm>
            <a:custGeom>
              <a:avLst/>
              <a:gdLst/>
              <a:ahLst/>
              <a:cxnLst/>
              <a:rect l="l" t="t" r="r" b="b"/>
              <a:pathLst>
                <a:path w="257" h="207" extrusionOk="0">
                  <a:moveTo>
                    <a:pt x="154" y="0"/>
                  </a:moveTo>
                  <a:cubicBezTo>
                    <a:pt x="121" y="0"/>
                    <a:pt x="83" y="17"/>
                    <a:pt x="67" y="37"/>
                  </a:cubicBezTo>
                  <a:cubicBezTo>
                    <a:pt x="34" y="54"/>
                    <a:pt x="17" y="87"/>
                    <a:pt x="1" y="103"/>
                  </a:cubicBezTo>
                  <a:cubicBezTo>
                    <a:pt x="1" y="140"/>
                    <a:pt x="1" y="157"/>
                    <a:pt x="17" y="173"/>
                  </a:cubicBezTo>
                  <a:cubicBezTo>
                    <a:pt x="34" y="190"/>
                    <a:pt x="50" y="206"/>
                    <a:pt x="83" y="206"/>
                  </a:cubicBezTo>
                  <a:cubicBezTo>
                    <a:pt x="104" y="206"/>
                    <a:pt x="121" y="190"/>
                    <a:pt x="137" y="190"/>
                  </a:cubicBezTo>
                  <a:cubicBezTo>
                    <a:pt x="154" y="190"/>
                    <a:pt x="170" y="173"/>
                    <a:pt x="170" y="173"/>
                  </a:cubicBezTo>
                  <a:cubicBezTo>
                    <a:pt x="207" y="157"/>
                    <a:pt x="224" y="140"/>
                    <a:pt x="240" y="103"/>
                  </a:cubicBezTo>
                  <a:cubicBezTo>
                    <a:pt x="257" y="54"/>
                    <a:pt x="224"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
            <p:cNvSpPr/>
            <p:nvPr/>
          </p:nvSpPr>
          <p:spPr>
            <a:xfrm>
              <a:off x="4558625" y="2354500"/>
              <a:ext cx="6925" cy="4925"/>
            </a:xfrm>
            <a:custGeom>
              <a:avLst/>
              <a:gdLst/>
              <a:ahLst/>
              <a:cxnLst/>
              <a:rect l="l" t="t" r="r" b="b"/>
              <a:pathLst>
                <a:path w="277" h="197" extrusionOk="0">
                  <a:moveTo>
                    <a:pt x="170" y="0"/>
                  </a:moveTo>
                  <a:cubicBezTo>
                    <a:pt x="132" y="0"/>
                    <a:pt x="85" y="19"/>
                    <a:pt x="54" y="53"/>
                  </a:cubicBezTo>
                  <a:cubicBezTo>
                    <a:pt x="17" y="103"/>
                    <a:pt x="0" y="156"/>
                    <a:pt x="54" y="189"/>
                  </a:cubicBezTo>
                  <a:cubicBezTo>
                    <a:pt x="65" y="189"/>
                    <a:pt x="83" y="196"/>
                    <a:pt x="104" y="196"/>
                  </a:cubicBezTo>
                  <a:cubicBezTo>
                    <a:pt x="115" y="196"/>
                    <a:pt x="126" y="195"/>
                    <a:pt x="137" y="189"/>
                  </a:cubicBezTo>
                  <a:lnTo>
                    <a:pt x="174" y="189"/>
                  </a:lnTo>
                  <a:cubicBezTo>
                    <a:pt x="190" y="173"/>
                    <a:pt x="207" y="156"/>
                    <a:pt x="223" y="156"/>
                  </a:cubicBezTo>
                  <a:cubicBezTo>
                    <a:pt x="277" y="103"/>
                    <a:pt x="277" y="37"/>
                    <a:pt x="223" y="20"/>
                  </a:cubicBezTo>
                  <a:cubicBezTo>
                    <a:pt x="211" y="6"/>
                    <a:pt x="192"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
            <p:cNvSpPr/>
            <p:nvPr/>
          </p:nvSpPr>
          <p:spPr>
            <a:xfrm>
              <a:off x="4493800" y="2294375"/>
              <a:ext cx="6400" cy="5175"/>
            </a:xfrm>
            <a:custGeom>
              <a:avLst/>
              <a:gdLst/>
              <a:ahLst/>
              <a:cxnLst/>
              <a:rect l="l" t="t" r="r" b="b"/>
              <a:pathLst>
                <a:path w="256" h="207" extrusionOk="0">
                  <a:moveTo>
                    <a:pt x="173" y="1"/>
                  </a:moveTo>
                  <a:cubicBezTo>
                    <a:pt x="103" y="1"/>
                    <a:pt x="33" y="54"/>
                    <a:pt x="17" y="104"/>
                  </a:cubicBezTo>
                  <a:cubicBezTo>
                    <a:pt x="0" y="157"/>
                    <a:pt x="33" y="207"/>
                    <a:pt x="103" y="207"/>
                  </a:cubicBezTo>
                  <a:cubicBezTo>
                    <a:pt x="120" y="207"/>
                    <a:pt x="136" y="190"/>
                    <a:pt x="153" y="190"/>
                  </a:cubicBezTo>
                  <a:cubicBezTo>
                    <a:pt x="173" y="190"/>
                    <a:pt x="173" y="174"/>
                    <a:pt x="190" y="174"/>
                  </a:cubicBezTo>
                  <a:cubicBezTo>
                    <a:pt x="223" y="157"/>
                    <a:pt x="239" y="120"/>
                    <a:pt x="239" y="104"/>
                  </a:cubicBezTo>
                  <a:cubicBezTo>
                    <a:pt x="256" y="71"/>
                    <a:pt x="256" y="54"/>
                    <a:pt x="239"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
            <p:cNvSpPr/>
            <p:nvPr/>
          </p:nvSpPr>
          <p:spPr>
            <a:xfrm>
              <a:off x="4497600" y="2308550"/>
              <a:ext cx="6525" cy="4775"/>
            </a:xfrm>
            <a:custGeom>
              <a:avLst/>
              <a:gdLst/>
              <a:ahLst/>
              <a:cxnLst/>
              <a:rect l="l" t="t" r="r" b="b"/>
              <a:pathLst>
                <a:path w="261" h="191" extrusionOk="0">
                  <a:moveTo>
                    <a:pt x="171" y="0"/>
                  </a:moveTo>
                  <a:cubicBezTo>
                    <a:pt x="151" y="0"/>
                    <a:pt x="128" y="6"/>
                    <a:pt x="104" y="19"/>
                  </a:cubicBezTo>
                  <a:cubicBezTo>
                    <a:pt x="38" y="36"/>
                    <a:pt x="1" y="106"/>
                    <a:pt x="21" y="139"/>
                  </a:cubicBezTo>
                  <a:cubicBezTo>
                    <a:pt x="32" y="171"/>
                    <a:pt x="57" y="191"/>
                    <a:pt x="91" y="191"/>
                  </a:cubicBezTo>
                  <a:cubicBezTo>
                    <a:pt x="111" y="191"/>
                    <a:pt x="133" y="185"/>
                    <a:pt x="157" y="172"/>
                  </a:cubicBezTo>
                  <a:cubicBezTo>
                    <a:pt x="227" y="155"/>
                    <a:pt x="260" y="85"/>
                    <a:pt x="244" y="52"/>
                  </a:cubicBezTo>
                  <a:cubicBezTo>
                    <a:pt x="233" y="20"/>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
            <p:cNvSpPr/>
            <p:nvPr/>
          </p:nvSpPr>
          <p:spPr>
            <a:xfrm>
              <a:off x="4503275" y="2319175"/>
              <a:ext cx="6425" cy="4900"/>
            </a:xfrm>
            <a:custGeom>
              <a:avLst/>
              <a:gdLst/>
              <a:ahLst/>
              <a:cxnLst/>
              <a:rect l="l" t="t" r="r" b="b"/>
              <a:pathLst>
                <a:path w="257" h="196" extrusionOk="0">
                  <a:moveTo>
                    <a:pt x="156" y="0"/>
                  </a:moveTo>
                  <a:cubicBezTo>
                    <a:pt x="139" y="0"/>
                    <a:pt x="121" y="2"/>
                    <a:pt x="104" y="7"/>
                  </a:cubicBezTo>
                  <a:cubicBezTo>
                    <a:pt x="33" y="40"/>
                    <a:pt x="0" y="93"/>
                    <a:pt x="17" y="143"/>
                  </a:cubicBezTo>
                  <a:cubicBezTo>
                    <a:pt x="27" y="177"/>
                    <a:pt x="51" y="196"/>
                    <a:pt x="85" y="196"/>
                  </a:cubicBezTo>
                  <a:cubicBezTo>
                    <a:pt x="104" y="196"/>
                    <a:pt x="127" y="189"/>
                    <a:pt x="153" y="176"/>
                  </a:cubicBezTo>
                  <a:cubicBezTo>
                    <a:pt x="223" y="159"/>
                    <a:pt x="256" y="93"/>
                    <a:pt x="240" y="40"/>
                  </a:cubicBezTo>
                  <a:cubicBezTo>
                    <a:pt x="240" y="15"/>
                    <a:pt x="202"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
            <p:cNvSpPr/>
            <p:nvPr/>
          </p:nvSpPr>
          <p:spPr>
            <a:xfrm>
              <a:off x="4489475" y="2330975"/>
              <a:ext cx="6500" cy="5075"/>
            </a:xfrm>
            <a:custGeom>
              <a:avLst/>
              <a:gdLst/>
              <a:ahLst/>
              <a:cxnLst/>
              <a:rect l="l" t="t" r="r" b="b"/>
              <a:pathLst>
                <a:path w="260" h="203" extrusionOk="0">
                  <a:moveTo>
                    <a:pt x="190" y="0"/>
                  </a:moveTo>
                  <a:cubicBezTo>
                    <a:pt x="177" y="0"/>
                    <a:pt x="165" y="5"/>
                    <a:pt x="157" y="13"/>
                  </a:cubicBezTo>
                  <a:cubicBezTo>
                    <a:pt x="120" y="13"/>
                    <a:pt x="87" y="33"/>
                    <a:pt x="70" y="50"/>
                  </a:cubicBezTo>
                  <a:cubicBezTo>
                    <a:pt x="16" y="99"/>
                    <a:pt x="0" y="169"/>
                    <a:pt x="54" y="186"/>
                  </a:cubicBezTo>
                  <a:cubicBezTo>
                    <a:pt x="70" y="202"/>
                    <a:pt x="103" y="202"/>
                    <a:pt x="140" y="202"/>
                  </a:cubicBezTo>
                  <a:cubicBezTo>
                    <a:pt x="140" y="186"/>
                    <a:pt x="157" y="186"/>
                    <a:pt x="173" y="186"/>
                  </a:cubicBezTo>
                  <a:cubicBezTo>
                    <a:pt x="190" y="169"/>
                    <a:pt x="206" y="169"/>
                    <a:pt x="223" y="153"/>
                  </a:cubicBezTo>
                  <a:cubicBezTo>
                    <a:pt x="243" y="137"/>
                    <a:pt x="260" y="99"/>
                    <a:pt x="260" y="83"/>
                  </a:cubicBezTo>
                  <a:cubicBezTo>
                    <a:pt x="260" y="50"/>
                    <a:pt x="260" y="33"/>
                    <a:pt x="223" y="13"/>
                  </a:cubicBezTo>
                  <a:cubicBezTo>
                    <a:pt x="214" y="5"/>
                    <a:pt x="20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
            <p:cNvSpPr/>
            <p:nvPr/>
          </p:nvSpPr>
          <p:spPr>
            <a:xfrm>
              <a:off x="4507500" y="2296125"/>
              <a:ext cx="6925" cy="5200"/>
            </a:xfrm>
            <a:custGeom>
              <a:avLst/>
              <a:gdLst/>
              <a:ahLst/>
              <a:cxnLst/>
              <a:rect l="l" t="t" r="r" b="b"/>
              <a:pathLst>
                <a:path w="277" h="208" extrusionOk="0">
                  <a:moveTo>
                    <a:pt x="174" y="1"/>
                  </a:moveTo>
                  <a:cubicBezTo>
                    <a:pt x="157" y="1"/>
                    <a:pt x="120" y="17"/>
                    <a:pt x="87" y="34"/>
                  </a:cubicBezTo>
                  <a:cubicBezTo>
                    <a:pt x="54" y="50"/>
                    <a:pt x="38" y="87"/>
                    <a:pt x="38" y="104"/>
                  </a:cubicBezTo>
                  <a:cubicBezTo>
                    <a:pt x="1" y="153"/>
                    <a:pt x="38" y="207"/>
                    <a:pt x="104" y="207"/>
                  </a:cubicBezTo>
                  <a:cubicBezTo>
                    <a:pt x="120" y="207"/>
                    <a:pt x="141" y="207"/>
                    <a:pt x="174" y="191"/>
                  </a:cubicBezTo>
                  <a:lnTo>
                    <a:pt x="190" y="170"/>
                  </a:lnTo>
                  <a:cubicBezTo>
                    <a:pt x="223" y="153"/>
                    <a:pt x="244" y="137"/>
                    <a:pt x="260"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
            <p:cNvSpPr/>
            <p:nvPr/>
          </p:nvSpPr>
          <p:spPr>
            <a:xfrm>
              <a:off x="4484725" y="2306450"/>
              <a:ext cx="6925" cy="4750"/>
            </a:xfrm>
            <a:custGeom>
              <a:avLst/>
              <a:gdLst/>
              <a:ahLst/>
              <a:cxnLst/>
              <a:rect l="l" t="t" r="r" b="b"/>
              <a:pathLst>
                <a:path w="277" h="190" extrusionOk="0">
                  <a:moveTo>
                    <a:pt x="174" y="0"/>
                  </a:moveTo>
                  <a:cubicBezTo>
                    <a:pt x="141" y="0"/>
                    <a:pt x="103" y="0"/>
                    <a:pt x="87" y="17"/>
                  </a:cubicBezTo>
                  <a:cubicBezTo>
                    <a:pt x="54" y="33"/>
                    <a:pt x="37" y="66"/>
                    <a:pt x="21" y="87"/>
                  </a:cubicBezTo>
                  <a:cubicBezTo>
                    <a:pt x="0" y="153"/>
                    <a:pt x="37" y="190"/>
                    <a:pt x="103" y="190"/>
                  </a:cubicBezTo>
                  <a:cubicBezTo>
                    <a:pt x="124" y="190"/>
                    <a:pt x="141" y="190"/>
                    <a:pt x="157" y="169"/>
                  </a:cubicBezTo>
                  <a:cubicBezTo>
                    <a:pt x="174" y="169"/>
                    <a:pt x="174" y="169"/>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
            <p:cNvSpPr/>
            <p:nvPr/>
          </p:nvSpPr>
          <p:spPr>
            <a:xfrm>
              <a:off x="4486875" y="2320550"/>
              <a:ext cx="6950" cy="4950"/>
            </a:xfrm>
            <a:custGeom>
              <a:avLst/>
              <a:gdLst/>
              <a:ahLst/>
              <a:cxnLst/>
              <a:rect l="l" t="t" r="r" b="b"/>
              <a:pathLst>
                <a:path w="278" h="198" extrusionOk="0">
                  <a:moveTo>
                    <a:pt x="180" y="1"/>
                  </a:moveTo>
                  <a:cubicBezTo>
                    <a:pt x="160" y="1"/>
                    <a:pt x="139" y="6"/>
                    <a:pt x="120" y="18"/>
                  </a:cubicBezTo>
                  <a:cubicBezTo>
                    <a:pt x="55" y="38"/>
                    <a:pt x="1" y="104"/>
                    <a:pt x="17" y="158"/>
                  </a:cubicBezTo>
                  <a:cubicBezTo>
                    <a:pt x="33" y="182"/>
                    <a:pt x="72" y="197"/>
                    <a:pt x="119" y="197"/>
                  </a:cubicBezTo>
                  <a:cubicBezTo>
                    <a:pt x="137" y="197"/>
                    <a:pt x="155" y="195"/>
                    <a:pt x="174" y="191"/>
                  </a:cubicBezTo>
                  <a:cubicBezTo>
                    <a:pt x="224" y="158"/>
                    <a:pt x="277" y="104"/>
                    <a:pt x="261"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
            <p:cNvSpPr/>
            <p:nvPr/>
          </p:nvSpPr>
          <p:spPr>
            <a:xfrm>
              <a:off x="4522550" y="2296300"/>
              <a:ext cx="6925" cy="5025"/>
            </a:xfrm>
            <a:custGeom>
              <a:avLst/>
              <a:gdLst/>
              <a:ahLst/>
              <a:cxnLst/>
              <a:rect l="l" t="t" r="r" b="b"/>
              <a:pathLst>
                <a:path w="277" h="201" extrusionOk="0">
                  <a:moveTo>
                    <a:pt x="177" y="1"/>
                  </a:moveTo>
                  <a:cubicBezTo>
                    <a:pt x="154" y="1"/>
                    <a:pt x="129" y="4"/>
                    <a:pt x="104" y="10"/>
                  </a:cubicBezTo>
                  <a:cubicBezTo>
                    <a:pt x="54" y="43"/>
                    <a:pt x="0" y="97"/>
                    <a:pt x="17" y="146"/>
                  </a:cubicBezTo>
                  <a:cubicBezTo>
                    <a:pt x="28" y="181"/>
                    <a:pt x="61" y="201"/>
                    <a:pt x="98" y="201"/>
                  </a:cubicBezTo>
                  <a:cubicBezTo>
                    <a:pt x="118" y="201"/>
                    <a:pt x="138" y="195"/>
                    <a:pt x="157" y="184"/>
                  </a:cubicBezTo>
                  <a:cubicBezTo>
                    <a:pt x="223" y="146"/>
                    <a:pt x="277" y="97"/>
                    <a:pt x="260" y="43"/>
                  </a:cubicBezTo>
                  <a:cubicBezTo>
                    <a:pt x="247" y="12"/>
                    <a:pt x="21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
            <p:cNvSpPr/>
            <p:nvPr/>
          </p:nvSpPr>
          <p:spPr>
            <a:xfrm>
              <a:off x="4509675" y="2284175"/>
              <a:ext cx="6925" cy="5075"/>
            </a:xfrm>
            <a:custGeom>
              <a:avLst/>
              <a:gdLst/>
              <a:ahLst/>
              <a:cxnLst/>
              <a:rect l="l" t="t" r="r" b="b"/>
              <a:pathLst>
                <a:path w="277" h="203" extrusionOk="0">
                  <a:moveTo>
                    <a:pt x="187" y="1"/>
                  </a:moveTo>
                  <a:cubicBezTo>
                    <a:pt x="172" y="1"/>
                    <a:pt x="155" y="5"/>
                    <a:pt x="136" y="13"/>
                  </a:cubicBezTo>
                  <a:cubicBezTo>
                    <a:pt x="103" y="13"/>
                    <a:pt x="87" y="30"/>
                    <a:pt x="54" y="50"/>
                  </a:cubicBezTo>
                  <a:cubicBezTo>
                    <a:pt x="0" y="100"/>
                    <a:pt x="0" y="170"/>
                    <a:pt x="54" y="186"/>
                  </a:cubicBezTo>
                  <a:cubicBezTo>
                    <a:pt x="70" y="203"/>
                    <a:pt x="103" y="203"/>
                    <a:pt x="136" y="203"/>
                  </a:cubicBezTo>
                  <a:lnTo>
                    <a:pt x="157" y="186"/>
                  </a:lnTo>
                  <a:cubicBezTo>
                    <a:pt x="190" y="186"/>
                    <a:pt x="206" y="170"/>
                    <a:pt x="223" y="153"/>
                  </a:cubicBezTo>
                  <a:cubicBezTo>
                    <a:pt x="260" y="100"/>
                    <a:pt x="276" y="50"/>
                    <a:pt x="223" y="13"/>
                  </a:cubicBezTo>
                  <a:cubicBezTo>
                    <a:pt x="214" y="5"/>
                    <a:pt x="20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
            <p:cNvSpPr/>
            <p:nvPr/>
          </p:nvSpPr>
          <p:spPr>
            <a:xfrm>
              <a:off x="4529450" y="2304950"/>
              <a:ext cx="6425" cy="4925"/>
            </a:xfrm>
            <a:custGeom>
              <a:avLst/>
              <a:gdLst/>
              <a:ahLst/>
              <a:cxnLst/>
              <a:rect l="l" t="t" r="r" b="b"/>
              <a:pathLst>
                <a:path w="257" h="197" extrusionOk="0">
                  <a:moveTo>
                    <a:pt x="156" y="0"/>
                  </a:moveTo>
                  <a:cubicBezTo>
                    <a:pt x="139" y="0"/>
                    <a:pt x="121" y="2"/>
                    <a:pt x="104" y="7"/>
                  </a:cubicBezTo>
                  <a:cubicBezTo>
                    <a:pt x="50" y="44"/>
                    <a:pt x="1" y="93"/>
                    <a:pt x="17" y="147"/>
                  </a:cubicBezTo>
                  <a:cubicBezTo>
                    <a:pt x="28" y="179"/>
                    <a:pt x="61" y="197"/>
                    <a:pt x="96" y="197"/>
                  </a:cubicBezTo>
                  <a:cubicBezTo>
                    <a:pt x="116" y="197"/>
                    <a:pt x="136" y="191"/>
                    <a:pt x="153" y="180"/>
                  </a:cubicBezTo>
                  <a:cubicBezTo>
                    <a:pt x="223" y="147"/>
                    <a:pt x="256" y="93"/>
                    <a:pt x="256" y="44"/>
                  </a:cubicBezTo>
                  <a:cubicBezTo>
                    <a:pt x="244" y="16"/>
                    <a:pt x="20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
            <p:cNvSpPr/>
            <p:nvPr/>
          </p:nvSpPr>
          <p:spPr>
            <a:xfrm>
              <a:off x="4533675" y="2317150"/>
              <a:ext cx="6925" cy="5200"/>
            </a:xfrm>
            <a:custGeom>
              <a:avLst/>
              <a:gdLst/>
              <a:ahLst/>
              <a:cxnLst/>
              <a:rect l="l" t="t" r="r" b="b"/>
              <a:pathLst>
                <a:path w="277" h="208" extrusionOk="0">
                  <a:moveTo>
                    <a:pt x="174" y="1"/>
                  </a:moveTo>
                  <a:cubicBezTo>
                    <a:pt x="141" y="1"/>
                    <a:pt x="104" y="17"/>
                    <a:pt x="87" y="34"/>
                  </a:cubicBezTo>
                  <a:cubicBezTo>
                    <a:pt x="54" y="50"/>
                    <a:pt x="38" y="88"/>
                    <a:pt x="21" y="104"/>
                  </a:cubicBezTo>
                  <a:cubicBezTo>
                    <a:pt x="1" y="154"/>
                    <a:pt x="38" y="191"/>
                    <a:pt x="71" y="207"/>
                  </a:cubicBezTo>
                  <a:lnTo>
                    <a:pt x="104" y="207"/>
                  </a:lnTo>
                  <a:cubicBezTo>
                    <a:pt x="124" y="207"/>
                    <a:pt x="141" y="191"/>
                    <a:pt x="157" y="191"/>
                  </a:cubicBezTo>
                  <a:cubicBezTo>
                    <a:pt x="190" y="174"/>
                    <a:pt x="227" y="154"/>
                    <a:pt x="244" y="121"/>
                  </a:cubicBezTo>
                  <a:lnTo>
                    <a:pt x="244" y="104"/>
                  </a:ln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
            <p:cNvSpPr/>
            <p:nvPr/>
          </p:nvSpPr>
          <p:spPr>
            <a:xfrm>
              <a:off x="4525550" y="2342100"/>
              <a:ext cx="6500" cy="5175"/>
            </a:xfrm>
            <a:custGeom>
              <a:avLst/>
              <a:gdLst/>
              <a:ahLst/>
              <a:cxnLst/>
              <a:rect l="l" t="t" r="r" b="b"/>
              <a:pathLst>
                <a:path w="260" h="207" extrusionOk="0">
                  <a:moveTo>
                    <a:pt x="173" y="1"/>
                  </a:moveTo>
                  <a:cubicBezTo>
                    <a:pt x="140" y="1"/>
                    <a:pt x="103" y="17"/>
                    <a:pt x="87" y="34"/>
                  </a:cubicBezTo>
                  <a:cubicBezTo>
                    <a:pt x="54" y="50"/>
                    <a:pt x="37" y="67"/>
                    <a:pt x="17" y="104"/>
                  </a:cubicBezTo>
                  <a:cubicBezTo>
                    <a:pt x="0" y="153"/>
                    <a:pt x="37" y="207"/>
                    <a:pt x="103" y="207"/>
                  </a:cubicBezTo>
                  <a:cubicBezTo>
                    <a:pt x="120" y="207"/>
                    <a:pt x="140" y="186"/>
                    <a:pt x="157" y="186"/>
                  </a:cubicBezTo>
                  <a:cubicBezTo>
                    <a:pt x="173" y="186"/>
                    <a:pt x="190" y="170"/>
                    <a:pt x="190" y="170"/>
                  </a:cubicBez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
            <p:cNvSpPr/>
            <p:nvPr/>
          </p:nvSpPr>
          <p:spPr>
            <a:xfrm>
              <a:off x="4479575" y="2343450"/>
              <a:ext cx="6500" cy="5100"/>
            </a:xfrm>
            <a:custGeom>
              <a:avLst/>
              <a:gdLst/>
              <a:ahLst/>
              <a:cxnLst/>
              <a:rect l="l" t="t" r="r" b="b"/>
              <a:pathLst>
                <a:path w="260" h="204" extrusionOk="0">
                  <a:moveTo>
                    <a:pt x="163" y="0"/>
                  </a:moveTo>
                  <a:cubicBezTo>
                    <a:pt x="143" y="0"/>
                    <a:pt x="122" y="4"/>
                    <a:pt x="103" y="13"/>
                  </a:cubicBezTo>
                  <a:cubicBezTo>
                    <a:pt x="54" y="29"/>
                    <a:pt x="21" y="66"/>
                    <a:pt x="0" y="99"/>
                  </a:cubicBezTo>
                  <a:lnTo>
                    <a:pt x="0" y="153"/>
                  </a:lnTo>
                  <a:cubicBezTo>
                    <a:pt x="14" y="185"/>
                    <a:pt x="46" y="203"/>
                    <a:pt x="86" y="203"/>
                  </a:cubicBezTo>
                  <a:cubicBezTo>
                    <a:pt x="108" y="203"/>
                    <a:pt x="132" y="198"/>
                    <a:pt x="157" y="186"/>
                  </a:cubicBezTo>
                  <a:cubicBezTo>
                    <a:pt x="206" y="153"/>
                    <a:pt x="260" y="99"/>
                    <a:pt x="243" y="50"/>
                  </a:cubicBezTo>
                  <a:cubicBezTo>
                    <a:pt x="243" y="29"/>
                    <a:pt x="227" y="29"/>
                    <a:pt x="206" y="13"/>
                  </a:cubicBezTo>
                  <a:cubicBezTo>
                    <a:pt x="198" y="4"/>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
            <p:cNvSpPr/>
            <p:nvPr/>
          </p:nvSpPr>
          <p:spPr>
            <a:xfrm>
              <a:off x="4513125" y="2307675"/>
              <a:ext cx="6450" cy="4850"/>
            </a:xfrm>
            <a:custGeom>
              <a:avLst/>
              <a:gdLst/>
              <a:ahLst/>
              <a:cxnLst/>
              <a:rect l="l" t="t" r="r" b="b"/>
              <a:pathLst>
                <a:path w="258" h="194" extrusionOk="0">
                  <a:moveTo>
                    <a:pt x="171" y="1"/>
                  </a:moveTo>
                  <a:cubicBezTo>
                    <a:pt x="138" y="1"/>
                    <a:pt x="101" y="17"/>
                    <a:pt x="68" y="38"/>
                  </a:cubicBezTo>
                  <a:cubicBezTo>
                    <a:pt x="52" y="54"/>
                    <a:pt x="35" y="71"/>
                    <a:pt x="19" y="104"/>
                  </a:cubicBezTo>
                  <a:cubicBezTo>
                    <a:pt x="1" y="150"/>
                    <a:pt x="26" y="194"/>
                    <a:pt x="66" y="194"/>
                  </a:cubicBezTo>
                  <a:cubicBezTo>
                    <a:pt x="72" y="194"/>
                    <a:pt x="78" y="193"/>
                    <a:pt x="85" y="190"/>
                  </a:cubicBezTo>
                  <a:lnTo>
                    <a:pt x="155" y="190"/>
                  </a:lnTo>
                  <a:cubicBezTo>
                    <a:pt x="171" y="174"/>
                    <a:pt x="171" y="174"/>
                    <a:pt x="188" y="174"/>
                  </a:cubicBezTo>
                  <a:cubicBezTo>
                    <a:pt x="204" y="157"/>
                    <a:pt x="241" y="120"/>
                    <a:pt x="241" y="104"/>
                  </a:cubicBezTo>
                  <a:cubicBezTo>
                    <a:pt x="258" y="54"/>
                    <a:pt x="225"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
            <p:cNvSpPr/>
            <p:nvPr/>
          </p:nvSpPr>
          <p:spPr>
            <a:xfrm>
              <a:off x="4517400" y="2319325"/>
              <a:ext cx="6925" cy="4775"/>
            </a:xfrm>
            <a:custGeom>
              <a:avLst/>
              <a:gdLst/>
              <a:ahLst/>
              <a:cxnLst/>
              <a:rect l="l" t="t" r="r" b="b"/>
              <a:pathLst>
                <a:path w="277" h="191" extrusionOk="0">
                  <a:moveTo>
                    <a:pt x="136" y="1"/>
                  </a:moveTo>
                  <a:cubicBezTo>
                    <a:pt x="103" y="1"/>
                    <a:pt x="87" y="17"/>
                    <a:pt x="54" y="50"/>
                  </a:cubicBezTo>
                  <a:cubicBezTo>
                    <a:pt x="0" y="87"/>
                    <a:pt x="0" y="153"/>
                    <a:pt x="54" y="190"/>
                  </a:cubicBezTo>
                  <a:lnTo>
                    <a:pt x="120" y="190"/>
                  </a:lnTo>
                  <a:cubicBezTo>
                    <a:pt x="136" y="190"/>
                    <a:pt x="157" y="190"/>
                    <a:pt x="157" y="170"/>
                  </a:cubicBezTo>
                  <a:cubicBezTo>
                    <a:pt x="173" y="170"/>
                    <a:pt x="206" y="153"/>
                    <a:pt x="206" y="137"/>
                  </a:cubicBezTo>
                  <a:cubicBezTo>
                    <a:pt x="260" y="104"/>
                    <a:pt x="277"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
            <p:cNvSpPr/>
            <p:nvPr/>
          </p:nvSpPr>
          <p:spPr>
            <a:xfrm>
              <a:off x="4544000" y="2294375"/>
              <a:ext cx="6500" cy="5175"/>
            </a:xfrm>
            <a:custGeom>
              <a:avLst/>
              <a:gdLst/>
              <a:ahLst/>
              <a:cxnLst/>
              <a:rect l="l" t="t" r="r" b="b"/>
              <a:pathLst>
                <a:path w="260" h="207" extrusionOk="0">
                  <a:moveTo>
                    <a:pt x="173" y="1"/>
                  </a:moveTo>
                  <a:cubicBezTo>
                    <a:pt x="140" y="1"/>
                    <a:pt x="103" y="17"/>
                    <a:pt x="70" y="34"/>
                  </a:cubicBezTo>
                  <a:cubicBezTo>
                    <a:pt x="54" y="54"/>
                    <a:pt x="37" y="71"/>
                    <a:pt x="21" y="104"/>
                  </a:cubicBezTo>
                  <a:cubicBezTo>
                    <a:pt x="0" y="157"/>
                    <a:pt x="37" y="207"/>
                    <a:pt x="87" y="207"/>
                  </a:cubicBezTo>
                  <a:cubicBezTo>
                    <a:pt x="124" y="207"/>
                    <a:pt x="140" y="190"/>
                    <a:pt x="157" y="190"/>
                  </a:cubicBezTo>
                  <a:cubicBezTo>
                    <a:pt x="173" y="190"/>
                    <a:pt x="173" y="174"/>
                    <a:pt x="190" y="174"/>
                  </a:cubicBezTo>
                  <a:cubicBezTo>
                    <a:pt x="206" y="157"/>
                    <a:pt x="243" y="120"/>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
            <p:cNvSpPr/>
            <p:nvPr/>
          </p:nvSpPr>
          <p:spPr>
            <a:xfrm>
              <a:off x="4474425" y="2331275"/>
              <a:ext cx="6500" cy="5250"/>
            </a:xfrm>
            <a:custGeom>
              <a:avLst/>
              <a:gdLst/>
              <a:ahLst/>
              <a:cxnLst/>
              <a:rect l="l" t="t" r="r" b="b"/>
              <a:pathLst>
                <a:path w="260" h="210" extrusionOk="0">
                  <a:moveTo>
                    <a:pt x="157" y="1"/>
                  </a:moveTo>
                  <a:cubicBezTo>
                    <a:pt x="140" y="1"/>
                    <a:pt x="124" y="21"/>
                    <a:pt x="103" y="21"/>
                  </a:cubicBezTo>
                  <a:cubicBezTo>
                    <a:pt x="37" y="54"/>
                    <a:pt x="0" y="104"/>
                    <a:pt x="21" y="157"/>
                  </a:cubicBezTo>
                  <a:cubicBezTo>
                    <a:pt x="21" y="190"/>
                    <a:pt x="48" y="209"/>
                    <a:pt x="87" y="209"/>
                  </a:cubicBezTo>
                  <a:cubicBezTo>
                    <a:pt x="108" y="209"/>
                    <a:pt x="132" y="204"/>
                    <a:pt x="157" y="190"/>
                  </a:cubicBezTo>
                  <a:cubicBezTo>
                    <a:pt x="173" y="190"/>
                    <a:pt x="190" y="174"/>
                    <a:pt x="206" y="157"/>
                  </a:cubicBezTo>
                  <a:cubicBezTo>
                    <a:pt x="243" y="125"/>
                    <a:pt x="260" y="87"/>
                    <a:pt x="243" y="54"/>
                  </a:cubicBezTo>
                  <a:cubicBezTo>
                    <a:pt x="243" y="21"/>
                    <a:pt x="20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
            <p:cNvSpPr/>
            <p:nvPr/>
          </p:nvSpPr>
          <p:spPr>
            <a:xfrm>
              <a:off x="4716225" y="2513825"/>
              <a:ext cx="6100" cy="5175"/>
            </a:xfrm>
            <a:custGeom>
              <a:avLst/>
              <a:gdLst/>
              <a:ahLst/>
              <a:cxnLst/>
              <a:rect l="l" t="t" r="r" b="b"/>
              <a:pathLst>
                <a:path w="244" h="207" extrusionOk="0">
                  <a:moveTo>
                    <a:pt x="157" y="0"/>
                  </a:moveTo>
                  <a:cubicBezTo>
                    <a:pt x="141" y="0"/>
                    <a:pt x="103" y="17"/>
                    <a:pt x="87" y="38"/>
                  </a:cubicBezTo>
                  <a:cubicBezTo>
                    <a:pt x="54" y="54"/>
                    <a:pt x="17" y="71"/>
                    <a:pt x="17" y="104"/>
                  </a:cubicBezTo>
                  <a:cubicBezTo>
                    <a:pt x="0" y="157"/>
                    <a:pt x="37" y="207"/>
                    <a:pt x="87" y="207"/>
                  </a:cubicBezTo>
                  <a:lnTo>
                    <a:pt x="141" y="207"/>
                  </a:lnTo>
                  <a:cubicBezTo>
                    <a:pt x="141" y="190"/>
                    <a:pt x="141" y="190"/>
                    <a:pt x="157" y="190"/>
                  </a:cubicBezTo>
                  <a:cubicBezTo>
                    <a:pt x="157" y="190"/>
                    <a:pt x="174" y="190"/>
                    <a:pt x="174" y="174"/>
                  </a:cubicBezTo>
                  <a:cubicBezTo>
                    <a:pt x="207" y="157"/>
                    <a:pt x="223" y="141"/>
                    <a:pt x="244" y="104"/>
                  </a:cubicBezTo>
                  <a:lnTo>
                    <a:pt x="244" y="38"/>
                  </a:ln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
            <p:cNvSpPr/>
            <p:nvPr/>
          </p:nvSpPr>
          <p:spPr>
            <a:xfrm>
              <a:off x="4710650" y="2502700"/>
              <a:ext cx="6525" cy="4925"/>
            </a:xfrm>
            <a:custGeom>
              <a:avLst/>
              <a:gdLst/>
              <a:ahLst/>
              <a:cxnLst/>
              <a:rect l="l" t="t" r="r" b="b"/>
              <a:pathLst>
                <a:path w="261" h="197" extrusionOk="0">
                  <a:moveTo>
                    <a:pt x="174" y="0"/>
                  </a:moveTo>
                  <a:cubicBezTo>
                    <a:pt x="157" y="0"/>
                    <a:pt x="120" y="0"/>
                    <a:pt x="104" y="17"/>
                  </a:cubicBezTo>
                  <a:cubicBezTo>
                    <a:pt x="54" y="33"/>
                    <a:pt x="1" y="103"/>
                    <a:pt x="17" y="153"/>
                  </a:cubicBezTo>
                  <a:cubicBezTo>
                    <a:pt x="29" y="180"/>
                    <a:pt x="71" y="196"/>
                    <a:pt x="113" y="196"/>
                  </a:cubicBezTo>
                  <a:cubicBezTo>
                    <a:pt x="128" y="196"/>
                    <a:pt x="143" y="194"/>
                    <a:pt x="157" y="190"/>
                  </a:cubicBezTo>
                  <a:cubicBezTo>
                    <a:pt x="174" y="173"/>
                    <a:pt x="190" y="173"/>
                    <a:pt x="207" y="153"/>
                  </a:cubicBezTo>
                  <a:cubicBezTo>
                    <a:pt x="240" y="120"/>
                    <a:pt x="260" y="87"/>
                    <a:pt x="260" y="50"/>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
            <p:cNvSpPr/>
            <p:nvPr/>
          </p:nvSpPr>
          <p:spPr>
            <a:xfrm>
              <a:off x="4721800" y="2525300"/>
              <a:ext cx="6100" cy="4925"/>
            </a:xfrm>
            <a:custGeom>
              <a:avLst/>
              <a:gdLst/>
              <a:ahLst/>
              <a:cxnLst/>
              <a:rect l="l" t="t" r="r" b="b"/>
              <a:pathLst>
                <a:path w="244" h="197" extrusionOk="0">
                  <a:moveTo>
                    <a:pt x="142" y="1"/>
                  </a:moveTo>
                  <a:cubicBezTo>
                    <a:pt x="124" y="1"/>
                    <a:pt x="105" y="3"/>
                    <a:pt x="87" y="7"/>
                  </a:cubicBezTo>
                  <a:cubicBezTo>
                    <a:pt x="54" y="24"/>
                    <a:pt x="21" y="57"/>
                    <a:pt x="21" y="73"/>
                  </a:cubicBezTo>
                  <a:cubicBezTo>
                    <a:pt x="0" y="110"/>
                    <a:pt x="0" y="127"/>
                    <a:pt x="0" y="143"/>
                  </a:cubicBezTo>
                  <a:cubicBezTo>
                    <a:pt x="0" y="160"/>
                    <a:pt x="21" y="176"/>
                    <a:pt x="37" y="197"/>
                  </a:cubicBezTo>
                  <a:cubicBezTo>
                    <a:pt x="70" y="197"/>
                    <a:pt x="103" y="197"/>
                    <a:pt x="140" y="176"/>
                  </a:cubicBezTo>
                  <a:cubicBezTo>
                    <a:pt x="206" y="160"/>
                    <a:pt x="243" y="94"/>
                    <a:pt x="227" y="40"/>
                  </a:cubicBezTo>
                  <a:cubicBezTo>
                    <a:pt x="227" y="16"/>
                    <a:pt x="189"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
            <p:cNvSpPr/>
            <p:nvPr/>
          </p:nvSpPr>
          <p:spPr>
            <a:xfrm>
              <a:off x="4733850" y="2527125"/>
              <a:ext cx="6525" cy="4925"/>
            </a:xfrm>
            <a:custGeom>
              <a:avLst/>
              <a:gdLst/>
              <a:ahLst/>
              <a:cxnLst/>
              <a:rect l="l" t="t" r="r" b="b"/>
              <a:pathLst>
                <a:path w="261" h="197" extrusionOk="0">
                  <a:moveTo>
                    <a:pt x="176" y="1"/>
                  </a:moveTo>
                  <a:cubicBezTo>
                    <a:pt x="154" y="1"/>
                    <a:pt x="129" y="7"/>
                    <a:pt x="103" y="21"/>
                  </a:cubicBezTo>
                  <a:cubicBezTo>
                    <a:pt x="33" y="37"/>
                    <a:pt x="0" y="103"/>
                    <a:pt x="17" y="157"/>
                  </a:cubicBezTo>
                  <a:cubicBezTo>
                    <a:pt x="29" y="181"/>
                    <a:pt x="61" y="196"/>
                    <a:pt x="105" y="196"/>
                  </a:cubicBezTo>
                  <a:cubicBezTo>
                    <a:pt x="121" y="196"/>
                    <a:pt x="138" y="194"/>
                    <a:pt x="157" y="190"/>
                  </a:cubicBezTo>
                  <a:cubicBezTo>
                    <a:pt x="223" y="157"/>
                    <a:pt x="260" y="87"/>
                    <a:pt x="240" y="54"/>
                  </a:cubicBezTo>
                  <a:cubicBezTo>
                    <a:pt x="240" y="20"/>
                    <a:pt x="213"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
            <p:cNvSpPr/>
            <p:nvPr/>
          </p:nvSpPr>
          <p:spPr>
            <a:xfrm>
              <a:off x="4726125" y="2500950"/>
              <a:ext cx="6000" cy="5075"/>
            </a:xfrm>
            <a:custGeom>
              <a:avLst/>
              <a:gdLst/>
              <a:ahLst/>
              <a:cxnLst/>
              <a:rect l="l" t="t" r="r" b="b"/>
              <a:pathLst>
                <a:path w="240" h="203" extrusionOk="0">
                  <a:moveTo>
                    <a:pt x="120" y="0"/>
                  </a:moveTo>
                  <a:cubicBezTo>
                    <a:pt x="87" y="17"/>
                    <a:pt x="54" y="37"/>
                    <a:pt x="33" y="54"/>
                  </a:cubicBezTo>
                  <a:cubicBezTo>
                    <a:pt x="17" y="70"/>
                    <a:pt x="0" y="103"/>
                    <a:pt x="0" y="140"/>
                  </a:cubicBezTo>
                  <a:cubicBezTo>
                    <a:pt x="0" y="157"/>
                    <a:pt x="0" y="173"/>
                    <a:pt x="17" y="190"/>
                  </a:cubicBezTo>
                  <a:cubicBezTo>
                    <a:pt x="35" y="198"/>
                    <a:pt x="49" y="202"/>
                    <a:pt x="62" y="202"/>
                  </a:cubicBezTo>
                  <a:cubicBezTo>
                    <a:pt x="74" y="202"/>
                    <a:pt x="87" y="198"/>
                    <a:pt x="103" y="190"/>
                  </a:cubicBezTo>
                  <a:lnTo>
                    <a:pt x="136" y="190"/>
                  </a:lnTo>
                  <a:cubicBezTo>
                    <a:pt x="157" y="173"/>
                    <a:pt x="173" y="173"/>
                    <a:pt x="190" y="157"/>
                  </a:cubicBezTo>
                  <a:cubicBezTo>
                    <a:pt x="239" y="103"/>
                    <a:pt x="239" y="54"/>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
            <p:cNvSpPr/>
            <p:nvPr/>
          </p:nvSpPr>
          <p:spPr>
            <a:xfrm>
              <a:off x="4731675" y="2512575"/>
              <a:ext cx="6525" cy="5200"/>
            </a:xfrm>
            <a:custGeom>
              <a:avLst/>
              <a:gdLst/>
              <a:ahLst/>
              <a:cxnLst/>
              <a:rect l="l" t="t" r="r" b="b"/>
              <a:pathLst>
                <a:path w="261" h="208" extrusionOk="0">
                  <a:moveTo>
                    <a:pt x="174" y="1"/>
                  </a:moveTo>
                  <a:cubicBezTo>
                    <a:pt x="141" y="17"/>
                    <a:pt x="104" y="17"/>
                    <a:pt x="71" y="34"/>
                  </a:cubicBezTo>
                  <a:cubicBezTo>
                    <a:pt x="54" y="50"/>
                    <a:pt x="17" y="88"/>
                    <a:pt x="17" y="104"/>
                  </a:cubicBezTo>
                  <a:cubicBezTo>
                    <a:pt x="1" y="154"/>
                    <a:pt x="38" y="207"/>
                    <a:pt x="87" y="207"/>
                  </a:cubicBezTo>
                  <a:cubicBezTo>
                    <a:pt x="104" y="207"/>
                    <a:pt x="141" y="207"/>
                    <a:pt x="157" y="191"/>
                  </a:cubicBezTo>
                  <a:cubicBezTo>
                    <a:pt x="157" y="191"/>
                    <a:pt x="174" y="191"/>
                    <a:pt x="190" y="170"/>
                  </a:cubicBezTo>
                  <a:cubicBezTo>
                    <a:pt x="207" y="154"/>
                    <a:pt x="223" y="137"/>
                    <a:pt x="244" y="104"/>
                  </a:cubicBezTo>
                  <a:cubicBezTo>
                    <a:pt x="261" y="50"/>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
            <p:cNvSpPr/>
            <p:nvPr/>
          </p:nvSpPr>
          <p:spPr>
            <a:xfrm>
              <a:off x="4707250" y="2490475"/>
              <a:ext cx="6425" cy="4950"/>
            </a:xfrm>
            <a:custGeom>
              <a:avLst/>
              <a:gdLst/>
              <a:ahLst/>
              <a:cxnLst/>
              <a:rect l="l" t="t" r="r" b="b"/>
              <a:pathLst>
                <a:path w="257" h="198" extrusionOk="0">
                  <a:moveTo>
                    <a:pt x="191" y="0"/>
                  </a:moveTo>
                  <a:cubicBezTo>
                    <a:pt x="180" y="0"/>
                    <a:pt x="167" y="2"/>
                    <a:pt x="153" y="7"/>
                  </a:cubicBezTo>
                  <a:lnTo>
                    <a:pt x="104" y="7"/>
                  </a:lnTo>
                  <a:cubicBezTo>
                    <a:pt x="34" y="44"/>
                    <a:pt x="1" y="93"/>
                    <a:pt x="17" y="147"/>
                  </a:cubicBezTo>
                  <a:cubicBezTo>
                    <a:pt x="28" y="179"/>
                    <a:pt x="54" y="197"/>
                    <a:pt x="89" y="197"/>
                  </a:cubicBezTo>
                  <a:cubicBezTo>
                    <a:pt x="108" y="197"/>
                    <a:pt x="130" y="192"/>
                    <a:pt x="153" y="180"/>
                  </a:cubicBezTo>
                  <a:cubicBezTo>
                    <a:pt x="170" y="180"/>
                    <a:pt x="190" y="163"/>
                    <a:pt x="207" y="147"/>
                  </a:cubicBezTo>
                  <a:cubicBezTo>
                    <a:pt x="240" y="126"/>
                    <a:pt x="256" y="77"/>
                    <a:pt x="240" y="44"/>
                  </a:cubicBezTo>
                  <a:cubicBezTo>
                    <a:pt x="240" y="17"/>
                    <a:pt x="222"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
            <p:cNvSpPr/>
            <p:nvPr/>
          </p:nvSpPr>
          <p:spPr>
            <a:xfrm>
              <a:off x="4705925" y="2480425"/>
              <a:ext cx="6500" cy="5100"/>
            </a:xfrm>
            <a:custGeom>
              <a:avLst/>
              <a:gdLst/>
              <a:ahLst/>
              <a:cxnLst/>
              <a:rect l="l" t="t" r="r" b="b"/>
              <a:pathLst>
                <a:path w="260" h="204" extrusionOk="0">
                  <a:moveTo>
                    <a:pt x="164" y="1"/>
                  </a:moveTo>
                  <a:cubicBezTo>
                    <a:pt x="143" y="1"/>
                    <a:pt x="122" y="5"/>
                    <a:pt x="103" y="13"/>
                  </a:cubicBezTo>
                  <a:cubicBezTo>
                    <a:pt x="54" y="34"/>
                    <a:pt x="17" y="83"/>
                    <a:pt x="0" y="116"/>
                  </a:cubicBezTo>
                  <a:lnTo>
                    <a:pt x="0" y="153"/>
                  </a:lnTo>
                  <a:cubicBezTo>
                    <a:pt x="11" y="185"/>
                    <a:pt x="44" y="203"/>
                    <a:pt x="85" y="203"/>
                  </a:cubicBezTo>
                  <a:cubicBezTo>
                    <a:pt x="107" y="203"/>
                    <a:pt x="132" y="198"/>
                    <a:pt x="157" y="186"/>
                  </a:cubicBezTo>
                  <a:cubicBezTo>
                    <a:pt x="206" y="170"/>
                    <a:pt x="260" y="100"/>
                    <a:pt x="243" y="50"/>
                  </a:cubicBezTo>
                  <a:cubicBezTo>
                    <a:pt x="243" y="50"/>
                    <a:pt x="223" y="34"/>
                    <a:pt x="223" y="13"/>
                  </a:cubicBezTo>
                  <a:cubicBezTo>
                    <a:pt x="206" y="5"/>
                    <a:pt x="186"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
            <p:cNvSpPr/>
            <p:nvPr/>
          </p:nvSpPr>
          <p:spPr>
            <a:xfrm>
              <a:off x="4481325" y="2353250"/>
              <a:ext cx="6000" cy="4750"/>
            </a:xfrm>
            <a:custGeom>
              <a:avLst/>
              <a:gdLst/>
              <a:ahLst/>
              <a:cxnLst/>
              <a:rect l="l" t="t" r="r" b="b"/>
              <a:pathLst>
                <a:path w="240" h="190" extrusionOk="0">
                  <a:moveTo>
                    <a:pt x="136" y="0"/>
                  </a:moveTo>
                  <a:cubicBezTo>
                    <a:pt x="120" y="0"/>
                    <a:pt x="103" y="16"/>
                    <a:pt x="87" y="16"/>
                  </a:cubicBezTo>
                  <a:cubicBezTo>
                    <a:pt x="54" y="33"/>
                    <a:pt x="17" y="70"/>
                    <a:pt x="0" y="103"/>
                  </a:cubicBezTo>
                  <a:cubicBezTo>
                    <a:pt x="54" y="120"/>
                    <a:pt x="103" y="153"/>
                    <a:pt x="136" y="190"/>
                  </a:cubicBezTo>
                  <a:cubicBezTo>
                    <a:pt x="157" y="173"/>
                    <a:pt x="173" y="173"/>
                    <a:pt x="190" y="153"/>
                  </a:cubicBezTo>
                  <a:cubicBezTo>
                    <a:pt x="223" y="120"/>
                    <a:pt x="239" y="87"/>
                    <a:pt x="223" y="49"/>
                  </a:cubicBezTo>
                  <a:cubicBezTo>
                    <a:pt x="223" y="16"/>
                    <a:pt x="190"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
            <p:cNvSpPr/>
            <p:nvPr/>
          </p:nvSpPr>
          <p:spPr>
            <a:xfrm>
              <a:off x="4474925" y="2318700"/>
              <a:ext cx="6425" cy="4875"/>
            </a:xfrm>
            <a:custGeom>
              <a:avLst/>
              <a:gdLst/>
              <a:ahLst/>
              <a:cxnLst/>
              <a:rect l="l" t="t" r="r" b="b"/>
              <a:pathLst>
                <a:path w="257" h="195" extrusionOk="0">
                  <a:moveTo>
                    <a:pt x="148" y="1"/>
                  </a:moveTo>
                  <a:cubicBezTo>
                    <a:pt x="133" y="1"/>
                    <a:pt x="117" y="3"/>
                    <a:pt x="104" y="9"/>
                  </a:cubicBezTo>
                  <a:cubicBezTo>
                    <a:pt x="50" y="26"/>
                    <a:pt x="34" y="59"/>
                    <a:pt x="17" y="92"/>
                  </a:cubicBezTo>
                  <a:cubicBezTo>
                    <a:pt x="1" y="112"/>
                    <a:pt x="1" y="129"/>
                    <a:pt x="1" y="145"/>
                  </a:cubicBezTo>
                  <a:cubicBezTo>
                    <a:pt x="17" y="162"/>
                    <a:pt x="17" y="178"/>
                    <a:pt x="50" y="195"/>
                  </a:cubicBezTo>
                  <a:cubicBezTo>
                    <a:pt x="67" y="195"/>
                    <a:pt x="104" y="195"/>
                    <a:pt x="137" y="178"/>
                  </a:cubicBezTo>
                  <a:cubicBezTo>
                    <a:pt x="207" y="162"/>
                    <a:pt x="256" y="92"/>
                    <a:pt x="240" y="42"/>
                  </a:cubicBezTo>
                  <a:cubicBezTo>
                    <a:pt x="228" y="18"/>
                    <a:pt x="188"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
            <p:cNvSpPr/>
            <p:nvPr/>
          </p:nvSpPr>
          <p:spPr>
            <a:xfrm>
              <a:off x="4681475" y="2489800"/>
              <a:ext cx="2625" cy="3425"/>
            </a:xfrm>
            <a:custGeom>
              <a:avLst/>
              <a:gdLst/>
              <a:ahLst/>
              <a:cxnLst/>
              <a:rect l="l" t="t" r="r" b="b"/>
              <a:pathLst>
                <a:path w="105" h="137" extrusionOk="0">
                  <a:moveTo>
                    <a:pt x="1" y="1"/>
                  </a:moveTo>
                  <a:cubicBezTo>
                    <a:pt x="17" y="50"/>
                    <a:pt x="34" y="104"/>
                    <a:pt x="50" y="137"/>
                  </a:cubicBezTo>
                  <a:lnTo>
                    <a:pt x="67" y="137"/>
                  </a:lnTo>
                  <a:lnTo>
                    <a:pt x="67" y="120"/>
                  </a:lnTo>
                  <a:cubicBezTo>
                    <a:pt x="88" y="120"/>
                    <a:pt x="88" y="104"/>
                    <a:pt x="88" y="104"/>
                  </a:cubicBezTo>
                  <a:cubicBezTo>
                    <a:pt x="104" y="50"/>
                    <a:pt x="6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
            <p:cNvSpPr/>
            <p:nvPr/>
          </p:nvSpPr>
          <p:spPr>
            <a:xfrm>
              <a:off x="4700750" y="2468775"/>
              <a:ext cx="6525" cy="4750"/>
            </a:xfrm>
            <a:custGeom>
              <a:avLst/>
              <a:gdLst/>
              <a:ahLst/>
              <a:cxnLst/>
              <a:rect l="l" t="t" r="r" b="b"/>
              <a:pathLst>
                <a:path w="261" h="190" extrusionOk="0">
                  <a:moveTo>
                    <a:pt x="104" y="1"/>
                  </a:moveTo>
                  <a:cubicBezTo>
                    <a:pt x="38" y="34"/>
                    <a:pt x="1" y="104"/>
                    <a:pt x="17" y="137"/>
                  </a:cubicBezTo>
                  <a:cubicBezTo>
                    <a:pt x="30" y="171"/>
                    <a:pt x="55" y="190"/>
                    <a:pt x="89" y="190"/>
                  </a:cubicBezTo>
                  <a:cubicBezTo>
                    <a:pt x="109" y="190"/>
                    <a:pt x="132" y="183"/>
                    <a:pt x="158" y="170"/>
                  </a:cubicBezTo>
                  <a:cubicBezTo>
                    <a:pt x="174" y="170"/>
                    <a:pt x="191" y="153"/>
                    <a:pt x="207" y="153"/>
                  </a:cubicBezTo>
                  <a:cubicBezTo>
                    <a:pt x="244" y="120"/>
                    <a:pt x="261" y="67"/>
                    <a:pt x="244" y="50"/>
                  </a:cubicBezTo>
                  <a:cubicBezTo>
                    <a:pt x="244" y="17"/>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
            <p:cNvSpPr/>
            <p:nvPr/>
          </p:nvSpPr>
          <p:spPr>
            <a:xfrm>
              <a:off x="4698175" y="2501350"/>
              <a:ext cx="6525" cy="5175"/>
            </a:xfrm>
            <a:custGeom>
              <a:avLst/>
              <a:gdLst/>
              <a:ahLst/>
              <a:cxnLst/>
              <a:rect l="l" t="t" r="r" b="b"/>
              <a:pathLst>
                <a:path w="261" h="207" extrusionOk="0">
                  <a:moveTo>
                    <a:pt x="174" y="1"/>
                  </a:moveTo>
                  <a:cubicBezTo>
                    <a:pt x="158" y="1"/>
                    <a:pt x="120" y="21"/>
                    <a:pt x="87" y="38"/>
                  </a:cubicBezTo>
                  <a:cubicBezTo>
                    <a:pt x="54" y="54"/>
                    <a:pt x="38" y="87"/>
                    <a:pt x="38" y="104"/>
                  </a:cubicBezTo>
                  <a:cubicBezTo>
                    <a:pt x="1" y="157"/>
                    <a:pt x="38" y="207"/>
                    <a:pt x="104" y="207"/>
                  </a:cubicBezTo>
                  <a:cubicBezTo>
                    <a:pt x="120" y="207"/>
                    <a:pt x="141" y="207"/>
                    <a:pt x="174" y="190"/>
                  </a:cubicBezTo>
                  <a:cubicBezTo>
                    <a:pt x="174" y="190"/>
                    <a:pt x="191" y="190"/>
                    <a:pt x="191" y="174"/>
                  </a:cubicBezTo>
                  <a:cubicBezTo>
                    <a:pt x="224" y="157"/>
                    <a:pt x="244" y="141"/>
                    <a:pt x="261" y="104"/>
                  </a:cubicBezTo>
                  <a:cubicBezTo>
                    <a:pt x="261" y="87"/>
                    <a:pt x="261" y="54"/>
                    <a:pt x="244" y="38"/>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
            <p:cNvSpPr/>
            <p:nvPr/>
          </p:nvSpPr>
          <p:spPr>
            <a:xfrm>
              <a:off x="4630375" y="2272525"/>
              <a:ext cx="6000" cy="3850"/>
            </a:xfrm>
            <a:custGeom>
              <a:avLst/>
              <a:gdLst/>
              <a:ahLst/>
              <a:cxnLst/>
              <a:rect l="l" t="t" r="r" b="b"/>
              <a:pathLst>
                <a:path w="240" h="154" extrusionOk="0">
                  <a:moveTo>
                    <a:pt x="33" y="1"/>
                  </a:moveTo>
                  <a:cubicBezTo>
                    <a:pt x="33" y="17"/>
                    <a:pt x="16" y="34"/>
                    <a:pt x="0" y="50"/>
                  </a:cubicBezTo>
                  <a:cubicBezTo>
                    <a:pt x="0" y="67"/>
                    <a:pt x="0" y="104"/>
                    <a:pt x="16" y="120"/>
                  </a:cubicBezTo>
                  <a:cubicBezTo>
                    <a:pt x="33" y="137"/>
                    <a:pt x="49" y="153"/>
                    <a:pt x="87" y="153"/>
                  </a:cubicBezTo>
                  <a:cubicBezTo>
                    <a:pt x="103" y="153"/>
                    <a:pt x="120" y="137"/>
                    <a:pt x="153" y="137"/>
                  </a:cubicBezTo>
                  <a:lnTo>
                    <a:pt x="173" y="120"/>
                  </a:lnTo>
                  <a:cubicBezTo>
                    <a:pt x="206" y="104"/>
                    <a:pt x="223" y="67"/>
                    <a:pt x="239" y="50"/>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
            <p:cNvSpPr/>
            <p:nvPr/>
          </p:nvSpPr>
          <p:spPr>
            <a:xfrm>
              <a:off x="4797850" y="2270375"/>
              <a:ext cx="6000" cy="2350"/>
            </a:xfrm>
            <a:custGeom>
              <a:avLst/>
              <a:gdLst/>
              <a:ahLst/>
              <a:cxnLst/>
              <a:rect l="l" t="t" r="r" b="b"/>
              <a:pathLst>
                <a:path w="240" h="94" extrusionOk="0">
                  <a:moveTo>
                    <a:pt x="1" y="0"/>
                  </a:moveTo>
                  <a:lnTo>
                    <a:pt x="1" y="50"/>
                  </a:lnTo>
                  <a:cubicBezTo>
                    <a:pt x="13" y="77"/>
                    <a:pt x="54" y="93"/>
                    <a:pt x="101" y="93"/>
                  </a:cubicBezTo>
                  <a:cubicBezTo>
                    <a:pt x="118" y="93"/>
                    <a:pt x="136" y="91"/>
                    <a:pt x="153" y="87"/>
                  </a:cubicBezTo>
                  <a:cubicBezTo>
                    <a:pt x="190" y="66"/>
                    <a:pt x="223" y="33"/>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
            <p:cNvSpPr/>
            <p:nvPr/>
          </p:nvSpPr>
          <p:spPr>
            <a:xfrm>
              <a:off x="4894950" y="2269450"/>
              <a:ext cx="6000" cy="2350"/>
            </a:xfrm>
            <a:custGeom>
              <a:avLst/>
              <a:gdLst/>
              <a:ahLst/>
              <a:cxnLst/>
              <a:rect l="l" t="t" r="r" b="b"/>
              <a:pathLst>
                <a:path w="240" h="94" extrusionOk="0">
                  <a:moveTo>
                    <a:pt x="0" y="0"/>
                  </a:moveTo>
                  <a:lnTo>
                    <a:pt x="0" y="21"/>
                  </a:lnTo>
                  <a:cubicBezTo>
                    <a:pt x="0" y="54"/>
                    <a:pt x="17" y="70"/>
                    <a:pt x="33" y="87"/>
                  </a:cubicBezTo>
                  <a:cubicBezTo>
                    <a:pt x="44" y="87"/>
                    <a:pt x="63" y="94"/>
                    <a:pt x="85" y="94"/>
                  </a:cubicBezTo>
                  <a:cubicBezTo>
                    <a:pt x="96" y="94"/>
                    <a:pt x="108" y="92"/>
                    <a:pt x="120" y="87"/>
                  </a:cubicBezTo>
                  <a:lnTo>
                    <a:pt x="137" y="87"/>
                  </a:lnTo>
                  <a:cubicBezTo>
                    <a:pt x="170" y="70"/>
                    <a:pt x="186" y="54"/>
                    <a:pt x="207" y="37"/>
                  </a:cubicBezTo>
                  <a:cubicBezTo>
                    <a:pt x="223" y="37"/>
                    <a:pt x="223" y="21"/>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
            <p:cNvSpPr/>
            <p:nvPr/>
          </p:nvSpPr>
          <p:spPr>
            <a:xfrm>
              <a:off x="4918975" y="2303450"/>
              <a:ext cx="6400" cy="5175"/>
            </a:xfrm>
            <a:custGeom>
              <a:avLst/>
              <a:gdLst/>
              <a:ahLst/>
              <a:cxnLst/>
              <a:rect l="l" t="t" r="r" b="b"/>
              <a:pathLst>
                <a:path w="256" h="207" extrusionOk="0">
                  <a:moveTo>
                    <a:pt x="153" y="1"/>
                  </a:moveTo>
                  <a:cubicBezTo>
                    <a:pt x="120" y="1"/>
                    <a:pt x="87" y="17"/>
                    <a:pt x="70" y="34"/>
                  </a:cubicBezTo>
                  <a:cubicBezTo>
                    <a:pt x="33" y="50"/>
                    <a:pt x="17" y="67"/>
                    <a:pt x="0" y="104"/>
                  </a:cubicBezTo>
                  <a:cubicBezTo>
                    <a:pt x="0" y="137"/>
                    <a:pt x="0" y="153"/>
                    <a:pt x="17" y="170"/>
                  </a:cubicBezTo>
                  <a:cubicBezTo>
                    <a:pt x="33" y="186"/>
                    <a:pt x="50" y="207"/>
                    <a:pt x="87" y="207"/>
                  </a:cubicBezTo>
                  <a:cubicBezTo>
                    <a:pt x="103" y="207"/>
                    <a:pt x="120" y="186"/>
                    <a:pt x="136" y="186"/>
                  </a:cubicBezTo>
                  <a:cubicBezTo>
                    <a:pt x="153" y="186"/>
                    <a:pt x="173" y="170"/>
                    <a:pt x="173" y="170"/>
                  </a:cubicBezTo>
                  <a:cubicBezTo>
                    <a:pt x="206" y="153"/>
                    <a:pt x="223" y="120"/>
                    <a:pt x="239"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
            <p:cNvSpPr/>
            <p:nvPr/>
          </p:nvSpPr>
          <p:spPr>
            <a:xfrm>
              <a:off x="4612725" y="2317975"/>
              <a:ext cx="6525" cy="5200"/>
            </a:xfrm>
            <a:custGeom>
              <a:avLst/>
              <a:gdLst/>
              <a:ahLst/>
              <a:cxnLst/>
              <a:rect l="l" t="t" r="r" b="b"/>
              <a:pathLst>
                <a:path w="261" h="208" extrusionOk="0">
                  <a:moveTo>
                    <a:pt x="137" y="1"/>
                  </a:moveTo>
                  <a:cubicBezTo>
                    <a:pt x="104" y="17"/>
                    <a:pt x="71" y="38"/>
                    <a:pt x="55" y="55"/>
                  </a:cubicBezTo>
                  <a:cubicBezTo>
                    <a:pt x="1" y="104"/>
                    <a:pt x="1" y="158"/>
                    <a:pt x="55" y="191"/>
                  </a:cubicBezTo>
                  <a:cubicBezTo>
                    <a:pt x="71" y="207"/>
                    <a:pt x="88" y="207"/>
                    <a:pt x="121" y="207"/>
                  </a:cubicBezTo>
                  <a:cubicBezTo>
                    <a:pt x="137" y="191"/>
                    <a:pt x="158" y="191"/>
                    <a:pt x="158" y="191"/>
                  </a:cubicBezTo>
                  <a:cubicBezTo>
                    <a:pt x="174" y="174"/>
                    <a:pt x="191" y="174"/>
                    <a:pt x="207" y="158"/>
                  </a:cubicBezTo>
                  <a:cubicBezTo>
                    <a:pt x="261" y="104"/>
                    <a:pt x="261" y="55"/>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
            <p:cNvSpPr/>
            <p:nvPr/>
          </p:nvSpPr>
          <p:spPr>
            <a:xfrm>
              <a:off x="4616650" y="2281900"/>
              <a:ext cx="6425" cy="4775"/>
            </a:xfrm>
            <a:custGeom>
              <a:avLst/>
              <a:gdLst/>
              <a:ahLst/>
              <a:cxnLst/>
              <a:rect l="l" t="t" r="r" b="b"/>
              <a:pathLst>
                <a:path w="257" h="191" extrusionOk="0">
                  <a:moveTo>
                    <a:pt x="153" y="1"/>
                  </a:moveTo>
                  <a:cubicBezTo>
                    <a:pt x="137" y="1"/>
                    <a:pt x="104" y="1"/>
                    <a:pt x="67" y="17"/>
                  </a:cubicBezTo>
                  <a:cubicBezTo>
                    <a:pt x="34" y="38"/>
                    <a:pt x="17" y="71"/>
                    <a:pt x="17" y="88"/>
                  </a:cubicBezTo>
                  <a:cubicBezTo>
                    <a:pt x="1" y="141"/>
                    <a:pt x="17" y="174"/>
                    <a:pt x="50" y="191"/>
                  </a:cubicBezTo>
                  <a:lnTo>
                    <a:pt x="83" y="191"/>
                  </a:lnTo>
                  <a:cubicBezTo>
                    <a:pt x="104" y="191"/>
                    <a:pt x="120" y="191"/>
                    <a:pt x="153" y="174"/>
                  </a:cubicBezTo>
                  <a:cubicBezTo>
                    <a:pt x="170" y="174"/>
                    <a:pt x="207" y="141"/>
                    <a:pt x="223" y="121"/>
                  </a:cubicBezTo>
                  <a:cubicBezTo>
                    <a:pt x="223" y="104"/>
                    <a:pt x="240" y="104"/>
                    <a:pt x="240" y="88"/>
                  </a:cubicBezTo>
                  <a:cubicBezTo>
                    <a:pt x="256" y="38"/>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
            <p:cNvSpPr/>
            <p:nvPr/>
          </p:nvSpPr>
          <p:spPr>
            <a:xfrm>
              <a:off x="4915575" y="2336275"/>
              <a:ext cx="6000" cy="4925"/>
            </a:xfrm>
            <a:custGeom>
              <a:avLst/>
              <a:gdLst/>
              <a:ahLst/>
              <a:cxnLst/>
              <a:rect l="l" t="t" r="r" b="b"/>
              <a:pathLst>
                <a:path w="240" h="197" extrusionOk="0">
                  <a:moveTo>
                    <a:pt x="161" y="1"/>
                  </a:moveTo>
                  <a:cubicBezTo>
                    <a:pt x="117" y="1"/>
                    <a:pt x="70" y="17"/>
                    <a:pt x="33" y="44"/>
                  </a:cubicBezTo>
                  <a:cubicBezTo>
                    <a:pt x="17" y="77"/>
                    <a:pt x="0" y="94"/>
                    <a:pt x="0" y="131"/>
                  </a:cubicBezTo>
                  <a:cubicBezTo>
                    <a:pt x="0" y="147"/>
                    <a:pt x="0" y="164"/>
                    <a:pt x="17" y="180"/>
                  </a:cubicBezTo>
                  <a:cubicBezTo>
                    <a:pt x="50" y="197"/>
                    <a:pt x="66" y="197"/>
                    <a:pt x="103" y="197"/>
                  </a:cubicBezTo>
                  <a:cubicBezTo>
                    <a:pt x="120" y="197"/>
                    <a:pt x="120" y="180"/>
                    <a:pt x="136" y="180"/>
                  </a:cubicBezTo>
                  <a:cubicBezTo>
                    <a:pt x="153" y="180"/>
                    <a:pt x="169" y="164"/>
                    <a:pt x="186" y="147"/>
                  </a:cubicBezTo>
                  <a:cubicBezTo>
                    <a:pt x="239" y="94"/>
                    <a:pt x="239" y="44"/>
                    <a:pt x="206" y="7"/>
                  </a:cubicBezTo>
                  <a:cubicBezTo>
                    <a:pt x="192" y="3"/>
                    <a:pt x="17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
            <p:cNvSpPr/>
            <p:nvPr/>
          </p:nvSpPr>
          <p:spPr>
            <a:xfrm>
              <a:off x="4781050" y="2270775"/>
              <a:ext cx="6925" cy="4775"/>
            </a:xfrm>
            <a:custGeom>
              <a:avLst/>
              <a:gdLst/>
              <a:ahLst/>
              <a:cxnLst/>
              <a:rect l="l" t="t" r="r" b="b"/>
              <a:pathLst>
                <a:path w="277" h="191" extrusionOk="0">
                  <a:moveTo>
                    <a:pt x="157" y="1"/>
                  </a:moveTo>
                  <a:cubicBezTo>
                    <a:pt x="124" y="1"/>
                    <a:pt x="104" y="1"/>
                    <a:pt x="87" y="17"/>
                  </a:cubicBezTo>
                  <a:cubicBezTo>
                    <a:pt x="54" y="34"/>
                    <a:pt x="38" y="71"/>
                    <a:pt x="21" y="87"/>
                  </a:cubicBezTo>
                  <a:cubicBezTo>
                    <a:pt x="1" y="153"/>
                    <a:pt x="38" y="190"/>
                    <a:pt x="104" y="190"/>
                  </a:cubicBezTo>
                  <a:cubicBezTo>
                    <a:pt x="124" y="190"/>
                    <a:pt x="141" y="190"/>
                    <a:pt x="157" y="174"/>
                  </a:cubicBezTo>
                  <a:cubicBezTo>
                    <a:pt x="174" y="174"/>
                    <a:pt x="190" y="174"/>
                    <a:pt x="190" y="153"/>
                  </a:cubicBezTo>
                  <a:cubicBezTo>
                    <a:pt x="227" y="137"/>
                    <a:pt x="244" y="120"/>
                    <a:pt x="260" y="87"/>
                  </a:cubicBezTo>
                  <a:cubicBezTo>
                    <a:pt x="277" y="50"/>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
            <p:cNvSpPr/>
            <p:nvPr/>
          </p:nvSpPr>
          <p:spPr>
            <a:xfrm>
              <a:off x="4736425" y="2537425"/>
              <a:ext cx="6525" cy="5075"/>
            </a:xfrm>
            <a:custGeom>
              <a:avLst/>
              <a:gdLst/>
              <a:ahLst/>
              <a:cxnLst/>
              <a:rect l="l" t="t" r="r" b="b"/>
              <a:pathLst>
                <a:path w="261" h="203" extrusionOk="0">
                  <a:moveTo>
                    <a:pt x="137" y="1"/>
                  </a:moveTo>
                  <a:cubicBezTo>
                    <a:pt x="104" y="21"/>
                    <a:pt x="87" y="38"/>
                    <a:pt x="54" y="54"/>
                  </a:cubicBezTo>
                  <a:cubicBezTo>
                    <a:pt x="0" y="104"/>
                    <a:pt x="0" y="157"/>
                    <a:pt x="54" y="190"/>
                  </a:cubicBezTo>
                  <a:cubicBezTo>
                    <a:pt x="62" y="199"/>
                    <a:pt x="75" y="203"/>
                    <a:pt x="87" y="203"/>
                  </a:cubicBezTo>
                  <a:cubicBezTo>
                    <a:pt x="99" y="203"/>
                    <a:pt x="112" y="199"/>
                    <a:pt x="120" y="190"/>
                  </a:cubicBezTo>
                  <a:lnTo>
                    <a:pt x="157" y="190"/>
                  </a:lnTo>
                  <a:cubicBezTo>
                    <a:pt x="174" y="174"/>
                    <a:pt x="207" y="174"/>
                    <a:pt x="207" y="157"/>
                  </a:cubicBezTo>
                  <a:cubicBezTo>
                    <a:pt x="240" y="124"/>
                    <a:pt x="260" y="104"/>
                    <a:pt x="260" y="71"/>
                  </a:cubicBezTo>
                  <a:cubicBezTo>
                    <a:pt x="260" y="54"/>
                    <a:pt x="240" y="38"/>
                    <a:pt x="223" y="21"/>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
            <p:cNvSpPr/>
            <p:nvPr/>
          </p:nvSpPr>
          <p:spPr>
            <a:xfrm>
              <a:off x="4907325" y="2269950"/>
              <a:ext cx="6500" cy="4675"/>
            </a:xfrm>
            <a:custGeom>
              <a:avLst/>
              <a:gdLst/>
              <a:ahLst/>
              <a:cxnLst/>
              <a:rect l="l" t="t" r="r" b="b"/>
              <a:pathLst>
                <a:path w="260" h="187" extrusionOk="0">
                  <a:moveTo>
                    <a:pt x="157" y="1"/>
                  </a:moveTo>
                  <a:cubicBezTo>
                    <a:pt x="140" y="1"/>
                    <a:pt x="103" y="1"/>
                    <a:pt x="70" y="17"/>
                  </a:cubicBezTo>
                  <a:cubicBezTo>
                    <a:pt x="54" y="34"/>
                    <a:pt x="21" y="67"/>
                    <a:pt x="21" y="83"/>
                  </a:cubicBezTo>
                  <a:cubicBezTo>
                    <a:pt x="0" y="120"/>
                    <a:pt x="0" y="137"/>
                    <a:pt x="21" y="170"/>
                  </a:cubicBezTo>
                  <a:cubicBezTo>
                    <a:pt x="37" y="186"/>
                    <a:pt x="54" y="186"/>
                    <a:pt x="87" y="186"/>
                  </a:cubicBezTo>
                  <a:cubicBezTo>
                    <a:pt x="103" y="186"/>
                    <a:pt x="140" y="186"/>
                    <a:pt x="157" y="170"/>
                  </a:cubicBezTo>
                  <a:cubicBezTo>
                    <a:pt x="157" y="170"/>
                    <a:pt x="173" y="170"/>
                    <a:pt x="173" y="153"/>
                  </a:cubicBezTo>
                  <a:cubicBezTo>
                    <a:pt x="206" y="137"/>
                    <a:pt x="227" y="120"/>
                    <a:pt x="243" y="83"/>
                  </a:cubicBezTo>
                  <a:cubicBezTo>
                    <a:pt x="260" y="3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
            <p:cNvSpPr/>
            <p:nvPr/>
          </p:nvSpPr>
          <p:spPr>
            <a:xfrm>
              <a:off x="4904750" y="2314175"/>
              <a:ext cx="6925" cy="4775"/>
            </a:xfrm>
            <a:custGeom>
              <a:avLst/>
              <a:gdLst/>
              <a:ahLst/>
              <a:cxnLst/>
              <a:rect l="l" t="t" r="r" b="b"/>
              <a:pathLst>
                <a:path w="277" h="191" extrusionOk="0">
                  <a:moveTo>
                    <a:pt x="173" y="0"/>
                  </a:moveTo>
                  <a:cubicBezTo>
                    <a:pt x="140" y="0"/>
                    <a:pt x="124" y="0"/>
                    <a:pt x="87" y="17"/>
                  </a:cubicBezTo>
                  <a:cubicBezTo>
                    <a:pt x="54" y="50"/>
                    <a:pt x="37" y="66"/>
                    <a:pt x="21" y="103"/>
                  </a:cubicBezTo>
                  <a:cubicBezTo>
                    <a:pt x="0" y="136"/>
                    <a:pt x="37" y="169"/>
                    <a:pt x="70" y="190"/>
                  </a:cubicBezTo>
                  <a:lnTo>
                    <a:pt x="103" y="190"/>
                  </a:lnTo>
                  <a:cubicBezTo>
                    <a:pt x="124" y="190"/>
                    <a:pt x="140" y="190"/>
                    <a:pt x="157" y="169"/>
                  </a:cubicBezTo>
                  <a:cubicBezTo>
                    <a:pt x="190" y="169"/>
                    <a:pt x="227" y="136"/>
                    <a:pt x="243" y="120"/>
                  </a:cubicBezTo>
                  <a:cubicBezTo>
                    <a:pt x="243" y="103"/>
                    <a:pt x="243" y="103"/>
                    <a:pt x="260" y="87"/>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
            <p:cNvSpPr/>
            <p:nvPr/>
          </p:nvSpPr>
          <p:spPr>
            <a:xfrm>
              <a:off x="4901350" y="2350350"/>
              <a:ext cx="6500" cy="5075"/>
            </a:xfrm>
            <a:custGeom>
              <a:avLst/>
              <a:gdLst/>
              <a:ahLst/>
              <a:cxnLst/>
              <a:rect l="l" t="t" r="r" b="b"/>
              <a:pathLst>
                <a:path w="260" h="203" extrusionOk="0">
                  <a:moveTo>
                    <a:pt x="181" y="1"/>
                  </a:moveTo>
                  <a:cubicBezTo>
                    <a:pt x="168" y="1"/>
                    <a:pt x="155" y="5"/>
                    <a:pt x="136" y="13"/>
                  </a:cubicBezTo>
                  <a:cubicBezTo>
                    <a:pt x="103" y="13"/>
                    <a:pt x="70" y="29"/>
                    <a:pt x="54" y="46"/>
                  </a:cubicBezTo>
                  <a:cubicBezTo>
                    <a:pt x="0" y="100"/>
                    <a:pt x="0" y="165"/>
                    <a:pt x="33" y="186"/>
                  </a:cubicBezTo>
                  <a:cubicBezTo>
                    <a:pt x="70" y="203"/>
                    <a:pt x="87" y="203"/>
                    <a:pt x="120" y="203"/>
                  </a:cubicBezTo>
                  <a:cubicBezTo>
                    <a:pt x="136" y="203"/>
                    <a:pt x="136" y="186"/>
                    <a:pt x="157" y="186"/>
                  </a:cubicBezTo>
                  <a:cubicBezTo>
                    <a:pt x="173" y="186"/>
                    <a:pt x="190" y="165"/>
                    <a:pt x="206" y="149"/>
                  </a:cubicBezTo>
                  <a:cubicBezTo>
                    <a:pt x="260" y="100"/>
                    <a:pt x="260" y="46"/>
                    <a:pt x="223" y="13"/>
                  </a:cubicBezTo>
                  <a:cubicBezTo>
                    <a:pt x="206" y="5"/>
                    <a:pt x="19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
            <p:cNvSpPr/>
            <p:nvPr/>
          </p:nvSpPr>
          <p:spPr>
            <a:xfrm>
              <a:off x="4914625" y="2350650"/>
              <a:ext cx="6950" cy="5200"/>
            </a:xfrm>
            <a:custGeom>
              <a:avLst/>
              <a:gdLst/>
              <a:ahLst/>
              <a:cxnLst/>
              <a:rect l="l" t="t" r="r" b="b"/>
              <a:pathLst>
                <a:path w="278" h="208" extrusionOk="0">
                  <a:moveTo>
                    <a:pt x="174" y="1"/>
                  </a:moveTo>
                  <a:cubicBezTo>
                    <a:pt x="141" y="1"/>
                    <a:pt x="104" y="17"/>
                    <a:pt x="88" y="34"/>
                  </a:cubicBezTo>
                  <a:cubicBezTo>
                    <a:pt x="55" y="50"/>
                    <a:pt x="38" y="71"/>
                    <a:pt x="17" y="104"/>
                  </a:cubicBezTo>
                  <a:cubicBezTo>
                    <a:pt x="1" y="153"/>
                    <a:pt x="38" y="207"/>
                    <a:pt x="104" y="207"/>
                  </a:cubicBezTo>
                  <a:cubicBezTo>
                    <a:pt x="121" y="207"/>
                    <a:pt x="141" y="191"/>
                    <a:pt x="158" y="191"/>
                  </a:cubicBezTo>
                  <a:cubicBezTo>
                    <a:pt x="174" y="191"/>
                    <a:pt x="174" y="174"/>
                    <a:pt x="191" y="174"/>
                  </a:cubicBezTo>
                  <a:cubicBezTo>
                    <a:pt x="224" y="153"/>
                    <a:pt x="244" y="120"/>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
            <p:cNvSpPr/>
            <p:nvPr/>
          </p:nvSpPr>
          <p:spPr>
            <a:xfrm>
              <a:off x="4909475" y="2281900"/>
              <a:ext cx="6525" cy="4950"/>
            </a:xfrm>
            <a:custGeom>
              <a:avLst/>
              <a:gdLst/>
              <a:ahLst/>
              <a:cxnLst/>
              <a:rect l="l" t="t" r="r" b="b"/>
              <a:pathLst>
                <a:path w="261" h="198" extrusionOk="0">
                  <a:moveTo>
                    <a:pt x="166" y="0"/>
                  </a:moveTo>
                  <a:cubicBezTo>
                    <a:pt x="128" y="0"/>
                    <a:pt x="87" y="20"/>
                    <a:pt x="54" y="55"/>
                  </a:cubicBezTo>
                  <a:cubicBezTo>
                    <a:pt x="1" y="104"/>
                    <a:pt x="1" y="158"/>
                    <a:pt x="54" y="191"/>
                  </a:cubicBezTo>
                  <a:cubicBezTo>
                    <a:pt x="65" y="191"/>
                    <a:pt x="84" y="198"/>
                    <a:pt x="100" y="198"/>
                  </a:cubicBezTo>
                  <a:cubicBezTo>
                    <a:pt x="108" y="198"/>
                    <a:pt x="115" y="196"/>
                    <a:pt x="120" y="191"/>
                  </a:cubicBezTo>
                  <a:lnTo>
                    <a:pt x="157" y="191"/>
                  </a:lnTo>
                  <a:cubicBezTo>
                    <a:pt x="174" y="174"/>
                    <a:pt x="190" y="158"/>
                    <a:pt x="207" y="141"/>
                  </a:cubicBezTo>
                  <a:cubicBezTo>
                    <a:pt x="261" y="104"/>
                    <a:pt x="261" y="38"/>
                    <a:pt x="223" y="17"/>
                  </a:cubicBezTo>
                  <a:cubicBezTo>
                    <a:pt x="206" y="6"/>
                    <a:pt x="18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
            <p:cNvSpPr/>
            <p:nvPr/>
          </p:nvSpPr>
          <p:spPr>
            <a:xfrm>
              <a:off x="4915050" y="2291400"/>
              <a:ext cx="6925" cy="4750"/>
            </a:xfrm>
            <a:custGeom>
              <a:avLst/>
              <a:gdLst/>
              <a:ahLst/>
              <a:cxnLst/>
              <a:rect l="l" t="t" r="r" b="b"/>
              <a:pathLst>
                <a:path w="277" h="190" extrusionOk="0">
                  <a:moveTo>
                    <a:pt x="174" y="0"/>
                  </a:moveTo>
                  <a:cubicBezTo>
                    <a:pt x="141" y="0"/>
                    <a:pt x="104" y="0"/>
                    <a:pt x="87" y="17"/>
                  </a:cubicBezTo>
                  <a:cubicBezTo>
                    <a:pt x="54" y="33"/>
                    <a:pt x="38" y="70"/>
                    <a:pt x="21" y="87"/>
                  </a:cubicBezTo>
                  <a:cubicBezTo>
                    <a:pt x="0" y="153"/>
                    <a:pt x="38" y="190"/>
                    <a:pt x="104" y="190"/>
                  </a:cubicBezTo>
                  <a:cubicBezTo>
                    <a:pt x="124" y="190"/>
                    <a:pt x="141" y="190"/>
                    <a:pt x="157" y="173"/>
                  </a:cubicBezTo>
                  <a:cubicBezTo>
                    <a:pt x="174" y="173"/>
                    <a:pt x="174" y="173"/>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
            <p:cNvSpPr/>
            <p:nvPr/>
          </p:nvSpPr>
          <p:spPr>
            <a:xfrm>
              <a:off x="4569750" y="2285100"/>
              <a:ext cx="6525" cy="5050"/>
            </a:xfrm>
            <a:custGeom>
              <a:avLst/>
              <a:gdLst/>
              <a:ahLst/>
              <a:cxnLst/>
              <a:rect l="l" t="t" r="r" b="b"/>
              <a:pathLst>
                <a:path w="261" h="202" extrusionOk="0">
                  <a:moveTo>
                    <a:pt x="176" y="0"/>
                  </a:moveTo>
                  <a:cubicBezTo>
                    <a:pt x="155" y="0"/>
                    <a:pt x="131" y="5"/>
                    <a:pt x="104" y="13"/>
                  </a:cubicBezTo>
                  <a:cubicBezTo>
                    <a:pt x="38" y="46"/>
                    <a:pt x="1" y="96"/>
                    <a:pt x="21" y="149"/>
                  </a:cubicBezTo>
                  <a:cubicBezTo>
                    <a:pt x="21" y="181"/>
                    <a:pt x="49" y="201"/>
                    <a:pt x="88" y="201"/>
                  </a:cubicBezTo>
                  <a:cubicBezTo>
                    <a:pt x="109" y="201"/>
                    <a:pt x="133" y="195"/>
                    <a:pt x="157" y="182"/>
                  </a:cubicBezTo>
                  <a:cubicBezTo>
                    <a:pt x="227" y="149"/>
                    <a:pt x="260" y="96"/>
                    <a:pt x="244" y="46"/>
                  </a:cubicBezTo>
                  <a:cubicBezTo>
                    <a:pt x="234" y="13"/>
                    <a:pt x="209"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
            <p:cNvSpPr/>
            <p:nvPr/>
          </p:nvSpPr>
          <p:spPr>
            <a:xfrm>
              <a:off x="4557375" y="2283225"/>
              <a:ext cx="6425" cy="5100"/>
            </a:xfrm>
            <a:custGeom>
              <a:avLst/>
              <a:gdLst/>
              <a:ahLst/>
              <a:cxnLst/>
              <a:rect l="l" t="t" r="r" b="b"/>
              <a:pathLst>
                <a:path w="257" h="204" extrusionOk="0">
                  <a:moveTo>
                    <a:pt x="168" y="1"/>
                  </a:moveTo>
                  <a:cubicBezTo>
                    <a:pt x="149" y="1"/>
                    <a:pt x="127" y="6"/>
                    <a:pt x="104" y="18"/>
                  </a:cubicBezTo>
                  <a:cubicBezTo>
                    <a:pt x="67" y="35"/>
                    <a:pt x="34" y="51"/>
                    <a:pt x="17" y="88"/>
                  </a:cubicBezTo>
                  <a:cubicBezTo>
                    <a:pt x="1" y="105"/>
                    <a:pt x="1" y="121"/>
                    <a:pt x="17" y="154"/>
                  </a:cubicBezTo>
                  <a:cubicBezTo>
                    <a:pt x="17" y="171"/>
                    <a:pt x="34" y="191"/>
                    <a:pt x="50" y="191"/>
                  </a:cubicBezTo>
                  <a:cubicBezTo>
                    <a:pt x="67" y="199"/>
                    <a:pt x="84" y="204"/>
                    <a:pt x="102" y="204"/>
                  </a:cubicBezTo>
                  <a:cubicBezTo>
                    <a:pt x="120" y="204"/>
                    <a:pt x="137" y="199"/>
                    <a:pt x="154" y="191"/>
                  </a:cubicBezTo>
                  <a:cubicBezTo>
                    <a:pt x="224" y="154"/>
                    <a:pt x="257" y="105"/>
                    <a:pt x="240" y="51"/>
                  </a:cubicBezTo>
                  <a:cubicBezTo>
                    <a:pt x="229" y="19"/>
                    <a:pt x="20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
            <p:cNvSpPr/>
            <p:nvPr/>
          </p:nvSpPr>
          <p:spPr>
            <a:xfrm>
              <a:off x="4562025" y="2307775"/>
              <a:ext cx="6525" cy="5100"/>
            </a:xfrm>
            <a:custGeom>
              <a:avLst/>
              <a:gdLst/>
              <a:ahLst/>
              <a:cxnLst/>
              <a:rect l="l" t="t" r="r" b="b"/>
              <a:pathLst>
                <a:path w="261" h="204" extrusionOk="0">
                  <a:moveTo>
                    <a:pt x="172" y="1"/>
                  </a:moveTo>
                  <a:cubicBezTo>
                    <a:pt x="152" y="1"/>
                    <a:pt x="130" y="5"/>
                    <a:pt x="104" y="13"/>
                  </a:cubicBezTo>
                  <a:cubicBezTo>
                    <a:pt x="54" y="50"/>
                    <a:pt x="21" y="83"/>
                    <a:pt x="21" y="116"/>
                  </a:cubicBezTo>
                  <a:cubicBezTo>
                    <a:pt x="1" y="137"/>
                    <a:pt x="1" y="137"/>
                    <a:pt x="21" y="153"/>
                  </a:cubicBezTo>
                  <a:cubicBezTo>
                    <a:pt x="21" y="185"/>
                    <a:pt x="49" y="203"/>
                    <a:pt x="87" y="203"/>
                  </a:cubicBezTo>
                  <a:cubicBezTo>
                    <a:pt x="108" y="203"/>
                    <a:pt x="132" y="198"/>
                    <a:pt x="157" y="186"/>
                  </a:cubicBezTo>
                  <a:cubicBezTo>
                    <a:pt x="227" y="170"/>
                    <a:pt x="260" y="100"/>
                    <a:pt x="244" y="50"/>
                  </a:cubicBezTo>
                  <a:cubicBezTo>
                    <a:pt x="244" y="50"/>
                    <a:pt x="227" y="34"/>
                    <a:pt x="227" y="13"/>
                  </a:cubicBezTo>
                  <a:cubicBezTo>
                    <a:pt x="209"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
            <p:cNvSpPr/>
            <p:nvPr/>
          </p:nvSpPr>
          <p:spPr>
            <a:xfrm>
              <a:off x="4563375" y="2317825"/>
              <a:ext cx="6400" cy="4950"/>
            </a:xfrm>
            <a:custGeom>
              <a:avLst/>
              <a:gdLst/>
              <a:ahLst/>
              <a:cxnLst/>
              <a:rect l="l" t="t" r="r" b="b"/>
              <a:pathLst>
                <a:path w="256" h="198" extrusionOk="0">
                  <a:moveTo>
                    <a:pt x="191" y="1"/>
                  </a:moveTo>
                  <a:cubicBezTo>
                    <a:pt x="179" y="1"/>
                    <a:pt x="167" y="3"/>
                    <a:pt x="153" y="7"/>
                  </a:cubicBezTo>
                  <a:lnTo>
                    <a:pt x="103" y="7"/>
                  </a:lnTo>
                  <a:cubicBezTo>
                    <a:pt x="50" y="44"/>
                    <a:pt x="0" y="94"/>
                    <a:pt x="17" y="147"/>
                  </a:cubicBezTo>
                  <a:cubicBezTo>
                    <a:pt x="27" y="179"/>
                    <a:pt x="53" y="197"/>
                    <a:pt x="88" y="197"/>
                  </a:cubicBezTo>
                  <a:cubicBezTo>
                    <a:pt x="107" y="197"/>
                    <a:pt x="129" y="192"/>
                    <a:pt x="153" y="180"/>
                  </a:cubicBezTo>
                  <a:cubicBezTo>
                    <a:pt x="173" y="180"/>
                    <a:pt x="190" y="164"/>
                    <a:pt x="206" y="147"/>
                  </a:cubicBezTo>
                  <a:cubicBezTo>
                    <a:pt x="239" y="127"/>
                    <a:pt x="256" y="77"/>
                    <a:pt x="256" y="44"/>
                  </a:cubicBezTo>
                  <a:cubicBezTo>
                    <a:pt x="244" y="17"/>
                    <a:pt x="22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
            <p:cNvSpPr/>
            <p:nvPr/>
          </p:nvSpPr>
          <p:spPr>
            <a:xfrm>
              <a:off x="4566775" y="2330050"/>
              <a:ext cx="6500" cy="4925"/>
            </a:xfrm>
            <a:custGeom>
              <a:avLst/>
              <a:gdLst/>
              <a:ahLst/>
              <a:cxnLst/>
              <a:rect l="l" t="t" r="r" b="b"/>
              <a:pathLst>
                <a:path w="260" h="197" extrusionOk="0">
                  <a:moveTo>
                    <a:pt x="173" y="0"/>
                  </a:moveTo>
                  <a:cubicBezTo>
                    <a:pt x="157" y="0"/>
                    <a:pt x="140" y="0"/>
                    <a:pt x="120" y="17"/>
                  </a:cubicBezTo>
                  <a:cubicBezTo>
                    <a:pt x="54" y="33"/>
                    <a:pt x="0" y="103"/>
                    <a:pt x="17" y="153"/>
                  </a:cubicBezTo>
                  <a:cubicBezTo>
                    <a:pt x="32" y="180"/>
                    <a:pt x="72" y="196"/>
                    <a:pt x="113" y="196"/>
                  </a:cubicBezTo>
                  <a:cubicBezTo>
                    <a:pt x="128" y="196"/>
                    <a:pt x="143" y="194"/>
                    <a:pt x="157" y="190"/>
                  </a:cubicBezTo>
                  <a:cubicBezTo>
                    <a:pt x="190" y="174"/>
                    <a:pt x="206" y="174"/>
                    <a:pt x="206" y="153"/>
                  </a:cubicBezTo>
                  <a:cubicBezTo>
                    <a:pt x="243" y="120"/>
                    <a:pt x="260" y="87"/>
                    <a:pt x="260" y="50"/>
                  </a:cubicBezTo>
                  <a:cubicBezTo>
                    <a:pt x="24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
            <p:cNvSpPr/>
            <p:nvPr/>
          </p:nvSpPr>
          <p:spPr>
            <a:xfrm>
              <a:off x="4556875" y="2296125"/>
              <a:ext cx="6525" cy="4750"/>
            </a:xfrm>
            <a:custGeom>
              <a:avLst/>
              <a:gdLst/>
              <a:ahLst/>
              <a:cxnLst/>
              <a:rect l="l" t="t" r="r" b="b"/>
              <a:pathLst>
                <a:path w="261" h="190" extrusionOk="0">
                  <a:moveTo>
                    <a:pt x="157" y="1"/>
                  </a:moveTo>
                  <a:cubicBezTo>
                    <a:pt x="141" y="1"/>
                    <a:pt x="124" y="1"/>
                    <a:pt x="103" y="17"/>
                  </a:cubicBezTo>
                  <a:cubicBezTo>
                    <a:pt x="54" y="34"/>
                    <a:pt x="0" y="104"/>
                    <a:pt x="21" y="137"/>
                  </a:cubicBezTo>
                  <a:cubicBezTo>
                    <a:pt x="31" y="171"/>
                    <a:pt x="55" y="190"/>
                    <a:pt x="89" y="190"/>
                  </a:cubicBezTo>
                  <a:cubicBezTo>
                    <a:pt x="108" y="190"/>
                    <a:pt x="131" y="184"/>
                    <a:pt x="157" y="170"/>
                  </a:cubicBezTo>
                  <a:cubicBezTo>
                    <a:pt x="174" y="170"/>
                    <a:pt x="190" y="153"/>
                    <a:pt x="207" y="153"/>
                  </a:cubicBezTo>
                  <a:cubicBezTo>
                    <a:pt x="244" y="120"/>
                    <a:pt x="260" y="67"/>
                    <a:pt x="260" y="50"/>
                  </a:cubicBezTo>
                  <a:cubicBezTo>
                    <a:pt x="244"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
            <p:cNvSpPr/>
            <p:nvPr/>
          </p:nvSpPr>
          <p:spPr>
            <a:xfrm>
              <a:off x="4549650" y="2318675"/>
              <a:ext cx="6425" cy="4900"/>
            </a:xfrm>
            <a:custGeom>
              <a:avLst/>
              <a:gdLst/>
              <a:ahLst/>
              <a:cxnLst/>
              <a:rect l="l" t="t" r="r" b="b"/>
              <a:pathLst>
                <a:path w="257" h="196" extrusionOk="0">
                  <a:moveTo>
                    <a:pt x="170" y="1"/>
                  </a:moveTo>
                  <a:cubicBezTo>
                    <a:pt x="159" y="1"/>
                    <a:pt x="148" y="3"/>
                    <a:pt x="137" y="10"/>
                  </a:cubicBezTo>
                  <a:cubicBezTo>
                    <a:pt x="104" y="10"/>
                    <a:pt x="67" y="27"/>
                    <a:pt x="50" y="60"/>
                  </a:cubicBezTo>
                  <a:cubicBezTo>
                    <a:pt x="1" y="93"/>
                    <a:pt x="1" y="163"/>
                    <a:pt x="34" y="179"/>
                  </a:cubicBezTo>
                  <a:cubicBezTo>
                    <a:pt x="67" y="196"/>
                    <a:pt x="83" y="196"/>
                    <a:pt x="120" y="196"/>
                  </a:cubicBezTo>
                  <a:cubicBezTo>
                    <a:pt x="137" y="196"/>
                    <a:pt x="137" y="196"/>
                    <a:pt x="153" y="179"/>
                  </a:cubicBezTo>
                  <a:cubicBezTo>
                    <a:pt x="170" y="179"/>
                    <a:pt x="186" y="163"/>
                    <a:pt x="207" y="146"/>
                  </a:cubicBezTo>
                  <a:cubicBezTo>
                    <a:pt x="240" y="130"/>
                    <a:pt x="240" y="93"/>
                    <a:pt x="256" y="76"/>
                  </a:cubicBezTo>
                  <a:cubicBezTo>
                    <a:pt x="256" y="43"/>
                    <a:pt x="240" y="27"/>
                    <a:pt x="223" y="10"/>
                  </a:cubicBezTo>
                  <a:cubicBezTo>
                    <a:pt x="212" y="10"/>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
            <p:cNvSpPr/>
            <p:nvPr/>
          </p:nvSpPr>
          <p:spPr>
            <a:xfrm>
              <a:off x="4608000" y="2306450"/>
              <a:ext cx="6525" cy="5175"/>
            </a:xfrm>
            <a:custGeom>
              <a:avLst/>
              <a:gdLst/>
              <a:ahLst/>
              <a:cxnLst/>
              <a:rect l="l" t="t" r="r" b="b"/>
              <a:pathLst>
                <a:path w="261" h="207" extrusionOk="0">
                  <a:moveTo>
                    <a:pt x="173" y="0"/>
                  </a:moveTo>
                  <a:cubicBezTo>
                    <a:pt x="157" y="0"/>
                    <a:pt x="120" y="17"/>
                    <a:pt x="87" y="33"/>
                  </a:cubicBezTo>
                  <a:cubicBezTo>
                    <a:pt x="54" y="50"/>
                    <a:pt x="37" y="87"/>
                    <a:pt x="37" y="103"/>
                  </a:cubicBezTo>
                  <a:cubicBezTo>
                    <a:pt x="0" y="153"/>
                    <a:pt x="37" y="206"/>
                    <a:pt x="103" y="206"/>
                  </a:cubicBezTo>
                  <a:cubicBezTo>
                    <a:pt x="120" y="206"/>
                    <a:pt x="157" y="206"/>
                    <a:pt x="173" y="190"/>
                  </a:cubicBezTo>
                  <a:cubicBezTo>
                    <a:pt x="173" y="190"/>
                    <a:pt x="190" y="190"/>
                    <a:pt x="190" y="169"/>
                  </a:cubicBezTo>
                  <a:cubicBezTo>
                    <a:pt x="223" y="153"/>
                    <a:pt x="244" y="136"/>
                    <a:pt x="260" y="103"/>
                  </a:cubicBezTo>
                  <a:cubicBezTo>
                    <a:pt x="260" y="87"/>
                    <a:pt x="260" y="50"/>
                    <a:pt x="244" y="33"/>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
            <p:cNvSpPr/>
            <p:nvPr/>
          </p:nvSpPr>
          <p:spPr>
            <a:xfrm>
              <a:off x="4554800" y="2328700"/>
              <a:ext cx="6425" cy="5175"/>
            </a:xfrm>
            <a:custGeom>
              <a:avLst/>
              <a:gdLst/>
              <a:ahLst/>
              <a:cxnLst/>
              <a:rect l="l" t="t" r="r" b="b"/>
              <a:pathLst>
                <a:path w="257" h="207" extrusionOk="0">
                  <a:moveTo>
                    <a:pt x="170" y="1"/>
                  </a:moveTo>
                  <a:cubicBezTo>
                    <a:pt x="137" y="1"/>
                    <a:pt x="104" y="21"/>
                    <a:pt x="67" y="38"/>
                  </a:cubicBezTo>
                  <a:cubicBezTo>
                    <a:pt x="50" y="54"/>
                    <a:pt x="17" y="87"/>
                    <a:pt x="17" y="104"/>
                  </a:cubicBezTo>
                  <a:cubicBezTo>
                    <a:pt x="1" y="157"/>
                    <a:pt x="34" y="207"/>
                    <a:pt x="83" y="207"/>
                  </a:cubicBezTo>
                  <a:cubicBezTo>
                    <a:pt x="104" y="207"/>
                    <a:pt x="137" y="207"/>
                    <a:pt x="153" y="190"/>
                  </a:cubicBezTo>
                  <a:cubicBezTo>
                    <a:pt x="153" y="190"/>
                    <a:pt x="170" y="190"/>
                    <a:pt x="186" y="174"/>
                  </a:cubicBezTo>
                  <a:cubicBezTo>
                    <a:pt x="207" y="157"/>
                    <a:pt x="224" y="141"/>
                    <a:pt x="240" y="104"/>
                  </a:cubicBezTo>
                  <a:cubicBezTo>
                    <a:pt x="257" y="87"/>
                    <a:pt x="240" y="54"/>
                    <a:pt x="240" y="38"/>
                  </a:cubicBezTo>
                  <a:cubicBezTo>
                    <a:pt x="224" y="21"/>
                    <a:pt x="18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
            <p:cNvSpPr/>
            <p:nvPr/>
          </p:nvSpPr>
          <p:spPr>
            <a:xfrm>
              <a:off x="4599850" y="2283675"/>
              <a:ext cx="6925" cy="5075"/>
            </a:xfrm>
            <a:custGeom>
              <a:avLst/>
              <a:gdLst/>
              <a:ahLst/>
              <a:cxnLst/>
              <a:rect l="l" t="t" r="r" b="b"/>
              <a:pathLst>
                <a:path w="277" h="203" extrusionOk="0">
                  <a:moveTo>
                    <a:pt x="137" y="0"/>
                  </a:moveTo>
                  <a:cubicBezTo>
                    <a:pt x="120" y="17"/>
                    <a:pt x="87" y="33"/>
                    <a:pt x="54" y="50"/>
                  </a:cubicBezTo>
                  <a:cubicBezTo>
                    <a:pt x="17" y="103"/>
                    <a:pt x="1" y="153"/>
                    <a:pt x="54" y="190"/>
                  </a:cubicBezTo>
                  <a:cubicBezTo>
                    <a:pt x="62" y="198"/>
                    <a:pt x="75" y="202"/>
                    <a:pt x="89" y="202"/>
                  </a:cubicBezTo>
                  <a:cubicBezTo>
                    <a:pt x="104" y="202"/>
                    <a:pt x="120" y="198"/>
                    <a:pt x="137" y="190"/>
                  </a:cubicBezTo>
                  <a:lnTo>
                    <a:pt x="174" y="190"/>
                  </a:lnTo>
                  <a:cubicBezTo>
                    <a:pt x="190" y="173"/>
                    <a:pt x="207" y="173"/>
                    <a:pt x="223" y="153"/>
                  </a:cubicBezTo>
                  <a:cubicBezTo>
                    <a:pt x="277" y="103"/>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
            <p:cNvSpPr/>
            <p:nvPr/>
          </p:nvSpPr>
          <p:spPr>
            <a:xfrm>
              <a:off x="4597275" y="2317150"/>
              <a:ext cx="6525" cy="4775"/>
            </a:xfrm>
            <a:custGeom>
              <a:avLst/>
              <a:gdLst/>
              <a:ahLst/>
              <a:cxnLst/>
              <a:rect l="l" t="t" r="r" b="b"/>
              <a:pathLst>
                <a:path w="261" h="191" extrusionOk="0">
                  <a:moveTo>
                    <a:pt x="174" y="1"/>
                  </a:moveTo>
                  <a:cubicBezTo>
                    <a:pt x="137" y="1"/>
                    <a:pt x="104" y="1"/>
                    <a:pt x="87" y="17"/>
                  </a:cubicBezTo>
                  <a:cubicBezTo>
                    <a:pt x="54" y="50"/>
                    <a:pt x="34" y="71"/>
                    <a:pt x="17" y="104"/>
                  </a:cubicBezTo>
                  <a:cubicBezTo>
                    <a:pt x="1" y="154"/>
                    <a:pt x="34" y="191"/>
                    <a:pt x="104" y="191"/>
                  </a:cubicBezTo>
                  <a:cubicBezTo>
                    <a:pt x="120" y="191"/>
                    <a:pt x="137" y="191"/>
                    <a:pt x="157" y="174"/>
                  </a:cubicBezTo>
                  <a:lnTo>
                    <a:pt x="190" y="174"/>
                  </a:lnTo>
                  <a:cubicBezTo>
                    <a:pt x="223" y="137"/>
                    <a:pt x="240" y="121"/>
                    <a:pt x="260" y="88"/>
                  </a:cubicBezTo>
                  <a:cubicBezTo>
                    <a:pt x="260" y="71"/>
                    <a:pt x="260"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
            <p:cNvSpPr/>
            <p:nvPr/>
          </p:nvSpPr>
          <p:spPr>
            <a:xfrm>
              <a:off x="4547900" y="2306850"/>
              <a:ext cx="6425" cy="4775"/>
            </a:xfrm>
            <a:custGeom>
              <a:avLst/>
              <a:gdLst/>
              <a:ahLst/>
              <a:cxnLst/>
              <a:rect l="l" t="t" r="r" b="b"/>
              <a:pathLst>
                <a:path w="257" h="191" extrusionOk="0">
                  <a:moveTo>
                    <a:pt x="153" y="1"/>
                  </a:moveTo>
                  <a:cubicBezTo>
                    <a:pt x="120" y="1"/>
                    <a:pt x="87" y="1"/>
                    <a:pt x="71" y="17"/>
                  </a:cubicBezTo>
                  <a:cubicBezTo>
                    <a:pt x="34" y="50"/>
                    <a:pt x="17" y="71"/>
                    <a:pt x="1" y="104"/>
                  </a:cubicBezTo>
                  <a:cubicBezTo>
                    <a:pt x="1" y="120"/>
                    <a:pt x="1" y="137"/>
                    <a:pt x="17" y="174"/>
                  </a:cubicBezTo>
                  <a:cubicBezTo>
                    <a:pt x="17" y="190"/>
                    <a:pt x="50" y="190"/>
                    <a:pt x="87" y="190"/>
                  </a:cubicBezTo>
                  <a:cubicBezTo>
                    <a:pt x="104" y="190"/>
                    <a:pt x="120" y="190"/>
                    <a:pt x="137" y="174"/>
                  </a:cubicBezTo>
                  <a:cubicBezTo>
                    <a:pt x="153" y="174"/>
                    <a:pt x="153" y="174"/>
                    <a:pt x="174" y="153"/>
                  </a:cubicBezTo>
                  <a:cubicBezTo>
                    <a:pt x="207" y="137"/>
                    <a:pt x="223" y="120"/>
                    <a:pt x="223" y="87"/>
                  </a:cubicBezTo>
                  <a:cubicBezTo>
                    <a:pt x="256" y="34"/>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
            <p:cNvSpPr/>
            <p:nvPr/>
          </p:nvSpPr>
          <p:spPr>
            <a:xfrm>
              <a:off x="4603250" y="2294800"/>
              <a:ext cx="6525" cy="4750"/>
            </a:xfrm>
            <a:custGeom>
              <a:avLst/>
              <a:gdLst/>
              <a:ahLst/>
              <a:cxnLst/>
              <a:rect l="l" t="t" r="r" b="b"/>
              <a:pathLst>
                <a:path w="261" h="190" extrusionOk="0">
                  <a:moveTo>
                    <a:pt x="174" y="0"/>
                  </a:moveTo>
                  <a:cubicBezTo>
                    <a:pt x="141" y="0"/>
                    <a:pt x="104" y="0"/>
                    <a:pt x="71" y="37"/>
                  </a:cubicBezTo>
                  <a:cubicBezTo>
                    <a:pt x="54" y="54"/>
                    <a:pt x="21" y="70"/>
                    <a:pt x="21" y="103"/>
                  </a:cubicBezTo>
                  <a:cubicBezTo>
                    <a:pt x="1" y="157"/>
                    <a:pt x="38" y="190"/>
                    <a:pt x="87" y="190"/>
                  </a:cubicBezTo>
                  <a:cubicBezTo>
                    <a:pt x="104" y="190"/>
                    <a:pt x="141" y="190"/>
                    <a:pt x="157" y="173"/>
                  </a:cubicBezTo>
                  <a:lnTo>
                    <a:pt x="190" y="173"/>
                  </a:lnTo>
                  <a:cubicBezTo>
                    <a:pt x="207" y="140"/>
                    <a:pt x="227" y="120"/>
                    <a:pt x="244" y="87"/>
                  </a:cubicBezTo>
                  <a:cubicBezTo>
                    <a:pt x="260" y="37"/>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
            <p:cNvSpPr/>
            <p:nvPr/>
          </p:nvSpPr>
          <p:spPr>
            <a:xfrm>
              <a:off x="4580075" y="2272950"/>
              <a:ext cx="6500" cy="5000"/>
            </a:xfrm>
            <a:custGeom>
              <a:avLst/>
              <a:gdLst/>
              <a:ahLst/>
              <a:cxnLst/>
              <a:rect l="l" t="t" r="r" b="b"/>
              <a:pathLst>
                <a:path w="260" h="200" extrusionOk="0">
                  <a:moveTo>
                    <a:pt x="157" y="0"/>
                  </a:moveTo>
                  <a:cubicBezTo>
                    <a:pt x="140" y="0"/>
                    <a:pt x="124" y="17"/>
                    <a:pt x="103" y="17"/>
                  </a:cubicBezTo>
                  <a:cubicBezTo>
                    <a:pt x="54" y="50"/>
                    <a:pt x="0" y="103"/>
                    <a:pt x="21" y="153"/>
                  </a:cubicBezTo>
                  <a:cubicBezTo>
                    <a:pt x="31" y="187"/>
                    <a:pt x="56" y="200"/>
                    <a:pt x="90" y="200"/>
                  </a:cubicBezTo>
                  <a:cubicBezTo>
                    <a:pt x="109" y="200"/>
                    <a:pt x="132" y="196"/>
                    <a:pt x="157" y="190"/>
                  </a:cubicBezTo>
                  <a:cubicBezTo>
                    <a:pt x="227" y="153"/>
                    <a:pt x="260" y="103"/>
                    <a:pt x="260" y="50"/>
                  </a:cubicBezTo>
                  <a:cubicBezTo>
                    <a:pt x="243" y="17"/>
                    <a:pt x="22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
            <p:cNvSpPr/>
            <p:nvPr/>
          </p:nvSpPr>
          <p:spPr>
            <a:xfrm>
              <a:off x="4592525" y="2306850"/>
              <a:ext cx="6525" cy="4775"/>
            </a:xfrm>
            <a:custGeom>
              <a:avLst/>
              <a:gdLst/>
              <a:ahLst/>
              <a:cxnLst/>
              <a:rect l="l" t="t" r="r" b="b"/>
              <a:pathLst>
                <a:path w="261" h="191" extrusionOk="0">
                  <a:moveTo>
                    <a:pt x="141" y="1"/>
                  </a:moveTo>
                  <a:cubicBezTo>
                    <a:pt x="104" y="1"/>
                    <a:pt x="71" y="17"/>
                    <a:pt x="54" y="50"/>
                  </a:cubicBezTo>
                  <a:cubicBezTo>
                    <a:pt x="1" y="87"/>
                    <a:pt x="1" y="153"/>
                    <a:pt x="54" y="174"/>
                  </a:cubicBezTo>
                  <a:cubicBezTo>
                    <a:pt x="71" y="190"/>
                    <a:pt x="87" y="190"/>
                    <a:pt x="120" y="190"/>
                  </a:cubicBezTo>
                  <a:cubicBezTo>
                    <a:pt x="141" y="190"/>
                    <a:pt x="158" y="190"/>
                    <a:pt x="158" y="174"/>
                  </a:cubicBezTo>
                  <a:cubicBezTo>
                    <a:pt x="174" y="174"/>
                    <a:pt x="191" y="153"/>
                    <a:pt x="207" y="137"/>
                  </a:cubicBezTo>
                  <a:cubicBezTo>
                    <a:pt x="244" y="120"/>
                    <a:pt x="261" y="87"/>
                    <a:pt x="261" y="71"/>
                  </a:cubicBezTo>
                  <a:cubicBezTo>
                    <a:pt x="261" y="34"/>
                    <a:pt x="244" y="17"/>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
            <p:cNvSpPr/>
            <p:nvPr/>
          </p:nvSpPr>
          <p:spPr>
            <a:xfrm>
              <a:off x="4963600" y="2303450"/>
              <a:ext cx="6525" cy="5050"/>
            </a:xfrm>
            <a:custGeom>
              <a:avLst/>
              <a:gdLst/>
              <a:ahLst/>
              <a:cxnLst/>
              <a:rect l="l" t="t" r="r" b="b"/>
              <a:pathLst>
                <a:path w="261" h="202" extrusionOk="0">
                  <a:moveTo>
                    <a:pt x="141" y="1"/>
                  </a:moveTo>
                  <a:cubicBezTo>
                    <a:pt x="103" y="17"/>
                    <a:pt x="87" y="34"/>
                    <a:pt x="54" y="50"/>
                  </a:cubicBezTo>
                  <a:cubicBezTo>
                    <a:pt x="0" y="104"/>
                    <a:pt x="0" y="153"/>
                    <a:pt x="54" y="186"/>
                  </a:cubicBezTo>
                  <a:cubicBezTo>
                    <a:pt x="62" y="196"/>
                    <a:pt x="75" y="202"/>
                    <a:pt x="87" y="202"/>
                  </a:cubicBezTo>
                  <a:cubicBezTo>
                    <a:pt x="99" y="202"/>
                    <a:pt x="112" y="196"/>
                    <a:pt x="120" y="186"/>
                  </a:cubicBezTo>
                  <a:lnTo>
                    <a:pt x="157" y="186"/>
                  </a:lnTo>
                  <a:cubicBezTo>
                    <a:pt x="174" y="170"/>
                    <a:pt x="206" y="170"/>
                    <a:pt x="206" y="153"/>
                  </a:cubicBezTo>
                  <a:cubicBezTo>
                    <a:pt x="244" y="120"/>
                    <a:pt x="260" y="104"/>
                    <a:pt x="260" y="67"/>
                  </a:cubicBezTo>
                  <a:cubicBezTo>
                    <a:pt x="260" y="50"/>
                    <a:pt x="244" y="34"/>
                    <a:pt x="223" y="17"/>
                  </a:cubicBezTo>
                  <a:cubicBezTo>
                    <a:pt x="206"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
            <p:cNvSpPr/>
            <p:nvPr/>
          </p:nvSpPr>
          <p:spPr>
            <a:xfrm>
              <a:off x="4523900" y="2273775"/>
              <a:ext cx="5175" cy="1350"/>
            </a:xfrm>
            <a:custGeom>
              <a:avLst/>
              <a:gdLst/>
              <a:ahLst/>
              <a:cxnLst/>
              <a:rect l="l" t="t" r="r" b="b"/>
              <a:pathLst>
                <a:path w="207" h="54" extrusionOk="0">
                  <a:moveTo>
                    <a:pt x="0" y="0"/>
                  </a:moveTo>
                  <a:cubicBezTo>
                    <a:pt x="0" y="17"/>
                    <a:pt x="17" y="33"/>
                    <a:pt x="33" y="33"/>
                  </a:cubicBezTo>
                  <a:cubicBezTo>
                    <a:pt x="50" y="54"/>
                    <a:pt x="83" y="54"/>
                    <a:pt x="120" y="54"/>
                  </a:cubicBezTo>
                  <a:lnTo>
                    <a:pt x="136" y="33"/>
                  </a:lnTo>
                  <a:cubicBezTo>
                    <a:pt x="169" y="33"/>
                    <a:pt x="186" y="1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
            <p:cNvSpPr/>
            <p:nvPr/>
          </p:nvSpPr>
          <p:spPr>
            <a:xfrm>
              <a:off x="4551725" y="2273350"/>
              <a:ext cx="6500" cy="3425"/>
            </a:xfrm>
            <a:custGeom>
              <a:avLst/>
              <a:gdLst/>
              <a:ahLst/>
              <a:cxnLst/>
              <a:rect l="l" t="t" r="r" b="b"/>
              <a:pathLst>
                <a:path w="260" h="137" extrusionOk="0">
                  <a:moveTo>
                    <a:pt x="54" y="1"/>
                  </a:moveTo>
                  <a:cubicBezTo>
                    <a:pt x="37" y="17"/>
                    <a:pt x="37" y="34"/>
                    <a:pt x="21" y="50"/>
                  </a:cubicBezTo>
                  <a:cubicBezTo>
                    <a:pt x="0" y="104"/>
                    <a:pt x="37" y="137"/>
                    <a:pt x="103" y="137"/>
                  </a:cubicBezTo>
                  <a:lnTo>
                    <a:pt x="157" y="137"/>
                  </a:lnTo>
                  <a:cubicBezTo>
                    <a:pt x="173" y="120"/>
                    <a:pt x="190" y="120"/>
                    <a:pt x="190" y="120"/>
                  </a:cubicBezTo>
                  <a:cubicBezTo>
                    <a:pt x="227" y="104"/>
                    <a:pt x="243" y="71"/>
                    <a:pt x="260" y="50"/>
                  </a:cubicBez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
            <p:cNvSpPr/>
            <p:nvPr/>
          </p:nvSpPr>
          <p:spPr>
            <a:xfrm>
              <a:off x="4567175" y="2273350"/>
              <a:ext cx="6525" cy="2200"/>
            </a:xfrm>
            <a:custGeom>
              <a:avLst/>
              <a:gdLst/>
              <a:ahLst/>
              <a:cxnLst/>
              <a:rect l="l" t="t" r="r" b="b"/>
              <a:pathLst>
                <a:path w="261" h="88" extrusionOk="0">
                  <a:moveTo>
                    <a:pt x="21" y="1"/>
                  </a:moveTo>
                  <a:cubicBezTo>
                    <a:pt x="1" y="50"/>
                    <a:pt x="38" y="87"/>
                    <a:pt x="104" y="87"/>
                  </a:cubicBezTo>
                  <a:lnTo>
                    <a:pt x="174" y="87"/>
                  </a:lnTo>
                  <a:cubicBezTo>
                    <a:pt x="174" y="71"/>
                    <a:pt x="190" y="71"/>
                    <a:pt x="190" y="71"/>
                  </a:cubicBezTo>
                  <a:cubicBezTo>
                    <a:pt x="227" y="50"/>
                    <a:pt x="244" y="17"/>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
            <p:cNvSpPr/>
            <p:nvPr/>
          </p:nvSpPr>
          <p:spPr>
            <a:xfrm>
              <a:off x="4595525" y="2272950"/>
              <a:ext cx="6525" cy="4250"/>
            </a:xfrm>
            <a:custGeom>
              <a:avLst/>
              <a:gdLst/>
              <a:ahLst/>
              <a:cxnLst/>
              <a:rect l="l" t="t" r="r" b="b"/>
              <a:pathLst>
                <a:path w="261" h="170" extrusionOk="0">
                  <a:moveTo>
                    <a:pt x="87" y="0"/>
                  </a:moveTo>
                  <a:cubicBezTo>
                    <a:pt x="54" y="17"/>
                    <a:pt x="38" y="50"/>
                    <a:pt x="21" y="66"/>
                  </a:cubicBezTo>
                  <a:cubicBezTo>
                    <a:pt x="0" y="120"/>
                    <a:pt x="38" y="169"/>
                    <a:pt x="104" y="169"/>
                  </a:cubicBezTo>
                  <a:cubicBezTo>
                    <a:pt x="124" y="169"/>
                    <a:pt x="141" y="169"/>
                    <a:pt x="157" y="153"/>
                  </a:cubicBezTo>
                  <a:cubicBezTo>
                    <a:pt x="174" y="153"/>
                    <a:pt x="190" y="136"/>
                    <a:pt x="190" y="136"/>
                  </a:cubicBezTo>
                  <a:cubicBezTo>
                    <a:pt x="227" y="120"/>
                    <a:pt x="244" y="103"/>
                    <a:pt x="260" y="66"/>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
            <p:cNvSpPr/>
            <p:nvPr/>
          </p:nvSpPr>
          <p:spPr>
            <a:xfrm>
              <a:off x="4852375" y="2455475"/>
              <a:ext cx="6925" cy="5200"/>
            </a:xfrm>
            <a:custGeom>
              <a:avLst/>
              <a:gdLst/>
              <a:ahLst/>
              <a:cxnLst/>
              <a:rect l="l" t="t" r="r" b="b"/>
              <a:pathLst>
                <a:path w="277" h="208" extrusionOk="0">
                  <a:moveTo>
                    <a:pt x="174" y="1"/>
                  </a:moveTo>
                  <a:cubicBezTo>
                    <a:pt x="137" y="1"/>
                    <a:pt x="120" y="17"/>
                    <a:pt x="87" y="34"/>
                  </a:cubicBezTo>
                  <a:cubicBezTo>
                    <a:pt x="54" y="50"/>
                    <a:pt x="34" y="83"/>
                    <a:pt x="17" y="104"/>
                  </a:cubicBezTo>
                  <a:cubicBezTo>
                    <a:pt x="1" y="153"/>
                    <a:pt x="34" y="207"/>
                    <a:pt x="104" y="207"/>
                  </a:cubicBezTo>
                  <a:cubicBezTo>
                    <a:pt x="120" y="207"/>
                    <a:pt x="137" y="186"/>
                    <a:pt x="157" y="186"/>
                  </a:cubicBezTo>
                  <a:cubicBezTo>
                    <a:pt x="174" y="186"/>
                    <a:pt x="190" y="170"/>
                    <a:pt x="190" y="170"/>
                  </a:cubicBezTo>
                  <a:cubicBezTo>
                    <a:pt x="223" y="153"/>
                    <a:pt x="240" y="137"/>
                    <a:pt x="260" y="104"/>
                  </a:cubicBezTo>
                  <a:cubicBezTo>
                    <a:pt x="277" y="50"/>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
            <p:cNvSpPr/>
            <p:nvPr/>
          </p:nvSpPr>
          <p:spPr>
            <a:xfrm>
              <a:off x="4750125" y="2525625"/>
              <a:ext cx="6525" cy="5025"/>
            </a:xfrm>
            <a:custGeom>
              <a:avLst/>
              <a:gdLst/>
              <a:ahLst/>
              <a:cxnLst/>
              <a:rect l="l" t="t" r="r" b="b"/>
              <a:pathLst>
                <a:path w="261" h="201" extrusionOk="0">
                  <a:moveTo>
                    <a:pt x="166" y="1"/>
                  </a:moveTo>
                  <a:cubicBezTo>
                    <a:pt x="145" y="1"/>
                    <a:pt x="124" y="5"/>
                    <a:pt x="104" y="11"/>
                  </a:cubicBezTo>
                  <a:cubicBezTo>
                    <a:pt x="38" y="44"/>
                    <a:pt x="1" y="97"/>
                    <a:pt x="1" y="147"/>
                  </a:cubicBezTo>
                  <a:cubicBezTo>
                    <a:pt x="14" y="182"/>
                    <a:pt x="47" y="201"/>
                    <a:pt x="87" y="201"/>
                  </a:cubicBezTo>
                  <a:cubicBezTo>
                    <a:pt x="109" y="201"/>
                    <a:pt x="133" y="196"/>
                    <a:pt x="157" y="184"/>
                  </a:cubicBezTo>
                  <a:cubicBezTo>
                    <a:pt x="207" y="147"/>
                    <a:pt x="261" y="97"/>
                    <a:pt x="244" y="44"/>
                  </a:cubicBezTo>
                  <a:cubicBezTo>
                    <a:pt x="234" y="12"/>
                    <a:pt x="202"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
            <p:cNvSpPr/>
            <p:nvPr/>
          </p:nvSpPr>
          <p:spPr>
            <a:xfrm>
              <a:off x="4749725" y="2537950"/>
              <a:ext cx="6100" cy="4650"/>
            </a:xfrm>
            <a:custGeom>
              <a:avLst/>
              <a:gdLst/>
              <a:ahLst/>
              <a:cxnLst/>
              <a:rect l="l" t="t" r="r" b="b"/>
              <a:pathLst>
                <a:path w="244" h="186" extrusionOk="0">
                  <a:moveTo>
                    <a:pt x="157" y="0"/>
                  </a:moveTo>
                  <a:cubicBezTo>
                    <a:pt x="120" y="0"/>
                    <a:pt x="87" y="17"/>
                    <a:pt x="70" y="33"/>
                  </a:cubicBezTo>
                  <a:cubicBezTo>
                    <a:pt x="37" y="50"/>
                    <a:pt x="17" y="66"/>
                    <a:pt x="0" y="103"/>
                  </a:cubicBezTo>
                  <a:cubicBezTo>
                    <a:pt x="0" y="136"/>
                    <a:pt x="0" y="153"/>
                    <a:pt x="17" y="169"/>
                  </a:cubicBezTo>
                  <a:cubicBezTo>
                    <a:pt x="37" y="186"/>
                    <a:pt x="54" y="186"/>
                    <a:pt x="87" y="186"/>
                  </a:cubicBezTo>
                  <a:lnTo>
                    <a:pt x="141" y="186"/>
                  </a:lnTo>
                  <a:cubicBezTo>
                    <a:pt x="190" y="169"/>
                    <a:pt x="223" y="136"/>
                    <a:pt x="244" y="103"/>
                  </a:cubicBezTo>
                  <a:lnTo>
                    <a:pt x="244" y="83"/>
                  </a:lnTo>
                  <a:cubicBezTo>
                    <a:pt x="244" y="33"/>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
            <p:cNvSpPr/>
            <p:nvPr/>
          </p:nvSpPr>
          <p:spPr>
            <a:xfrm>
              <a:off x="4889275" y="2374675"/>
              <a:ext cx="4775" cy="4350"/>
            </a:xfrm>
            <a:custGeom>
              <a:avLst/>
              <a:gdLst/>
              <a:ahLst/>
              <a:cxnLst/>
              <a:rect l="l" t="t" r="r" b="b"/>
              <a:pathLst>
                <a:path w="191" h="174" extrusionOk="0">
                  <a:moveTo>
                    <a:pt x="190" y="1"/>
                  </a:moveTo>
                  <a:cubicBezTo>
                    <a:pt x="174" y="1"/>
                    <a:pt x="141" y="1"/>
                    <a:pt x="104" y="17"/>
                  </a:cubicBezTo>
                  <a:cubicBezTo>
                    <a:pt x="38" y="38"/>
                    <a:pt x="1" y="104"/>
                    <a:pt x="1" y="141"/>
                  </a:cubicBezTo>
                  <a:cubicBezTo>
                    <a:pt x="21" y="157"/>
                    <a:pt x="21" y="157"/>
                    <a:pt x="21" y="174"/>
                  </a:cubicBezTo>
                  <a:cubicBezTo>
                    <a:pt x="71" y="104"/>
                    <a:pt x="141" y="54"/>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
            <p:cNvSpPr/>
            <p:nvPr/>
          </p:nvSpPr>
          <p:spPr>
            <a:xfrm>
              <a:off x="4612325" y="2272525"/>
              <a:ext cx="5600" cy="1700"/>
            </a:xfrm>
            <a:custGeom>
              <a:avLst/>
              <a:gdLst/>
              <a:ahLst/>
              <a:cxnLst/>
              <a:rect l="l" t="t" r="r" b="b"/>
              <a:pathLst>
                <a:path w="224" h="68" extrusionOk="0">
                  <a:moveTo>
                    <a:pt x="223" y="1"/>
                  </a:moveTo>
                  <a:cubicBezTo>
                    <a:pt x="137" y="1"/>
                    <a:pt x="71" y="1"/>
                    <a:pt x="0" y="17"/>
                  </a:cubicBezTo>
                  <a:cubicBezTo>
                    <a:pt x="11" y="49"/>
                    <a:pt x="44" y="67"/>
                    <a:pt x="84" y="67"/>
                  </a:cubicBezTo>
                  <a:cubicBezTo>
                    <a:pt x="106" y="67"/>
                    <a:pt x="130" y="62"/>
                    <a:pt x="153" y="50"/>
                  </a:cubicBezTo>
                  <a:cubicBezTo>
                    <a:pt x="174" y="50"/>
                    <a:pt x="207" y="34"/>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
            <p:cNvSpPr/>
            <p:nvPr/>
          </p:nvSpPr>
          <p:spPr>
            <a:xfrm>
              <a:off x="4853200" y="2441100"/>
              <a:ext cx="6100" cy="4925"/>
            </a:xfrm>
            <a:custGeom>
              <a:avLst/>
              <a:gdLst/>
              <a:ahLst/>
              <a:cxnLst/>
              <a:rect l="l" t="t" r="r" b="b"/>
              <a:pathLst>
                <a:path w="244" h="197" extrusionOk="0">
                  <a:moveTo>
                    <a:pt x="167" y="1"/>
                  </a:moveTo>
                  <a:cubicBezTo>
                    <a:pt x="124" y="1"/>
                    <a:pt x="75" y="20"/>
                    <a:pt x="38" y="61"/>
                  </a:cubicBezTo>
                  <a:cubicBezTo>
                    <a:pt x="21" y="77"/>
                    <a:pt x="1" y="94"/>
                    <a:pt x="1" y="127"/>
                  </a:cubicBezTo>
                  <a:cubicBezTo>
                    <a:pt x="1" y="143"/>
                    <a:pt x="1" y="180"/>
                    <a:pt x="38" y="180"/>
                  </a:cubicBezTo>
                  <a:cubicBezTo>
                    <a:pt x="54" y="197"/>
                    <a:pt x="87" y="197"/>
                    <a:pt x="104" y="197"/>
                  </a:cubicBezTo>
                  <a:cubicBezTo>
                    <a:pt x="124" y="197"/>
                    <a:pt x="141" y="197"/>
                    <a:pt x="141" y="180"/>
                  </a:cubicBezTo>
                  <a:cubicBezTo>
                    <a:pt x="157" y="180"/>
                    <a:pt x="190" y="164"/>
                    <a:pt x="190" y="143"/>
                  </a:cubicBezTo>
                  <a:cubicBezTo>
                    <a:pt x="244" y="94"/>
                    <a:pt x="244" y="40"/>
                    <a:pt x="207" y="7"/>
                  </a:cubicBezTo>
                  <a:cubicBezTo>
                    <a:pt x="195" y="3"/>
                    <a:pt x="18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
            <p:cNvSpPr/>
            <p:nvPr/>
          </p:nvSpPr>
          <p:spPr>
            <a:xfrm>
              <a:off x="4860925" y="2373850"/>
              <a:ext cx="6525" cy="4775"/>
            </a:xfrm>
            <a:custGeom>
              <a:avLst/>
              <a:gdLst/>
              <a:ahLst/>
              <a:cxnLst/>
              <a:rect l="l" t="t" r="r" b="b"/>
              <a:pathLst>
                <a:path w="261" h="191" extrusionOk="0">
                  <a:moveTo>
                    <a:pt x="158" y="1"/>
                  </a:moveTo>
                  <a:cubicBezTo>
                    <a:pt x="141" y="1"/>
                    <a:pt x="104" y="1"/>
                    <a:pt x="88" y="17"/>
                  </a:cubicBezTo>
                  <a:cubicBezTo>
                    <a:pt x="55" y="34"/>
                    <a:pt x="22" y="71"/>
                    <a:pt x="22" y="87"/>
                  </a:cubicBezTo>
                  <a:cubicBezTo>
                    <a:pt x="1" y="153"/>
                    <a:pt x="38" y="190"/>
                    <a:pt x="88" y="190"/>
                  </a:cubicBezTo>
                  <a:lnTo>
                    <a:pt x="141" y="190"/>
                  </a:lnTo>
                  <a:cubicBezTo>
                    <a:pt x="141" y="190"/>
                    <a:pt x="141" y="174"/>
                    <a:pt x="158" y="174"/>
                  </a:cubicBezTo>
                  <a:cubicBezTo>
                    <a:pt x="158" y="174"/>
                    <a:pt x="174" y="174"/>
                    <a:pt x="191" y="153"/>
                  </a:cubicBezTo>
                  <a:cubicBezTo>
                    <a:pt x="207" y="137"/>
                    <a:pt x="228" y="120"/>
                    <a:pt x="244" y="87"/>
                  </a:cubicBezTo>
                  <a:cubicBezTo>
                    <a:pt x="261" y="71"/>
                    <a:pt x="244" y="34"/>
                    <a:pt x="244" y="17"/>
                  </a:cubicBezTo>
                  <a:cubicBezTo>
                    <a:pt x="228" y="1"/>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
            <p:cNvSpPr/>
            <p:nvPr/>
          </p:nvSpPr>
          <p:spPr>
            <a:xfrm>
              <a:off x="4858350" y="2420225"/>
              <a:ext cx="6525" cy="5200"/>
            </a:xfrm>
            <a:custGeom>
              <a:avLst/>
              <a:gdLst/>
              <a:ahLst/>
              <a:cxnLst/>
              <a:rect l="l" t="t" r="r" b="b"/>
              <a:pathLst>
                <a:path w="261" h="208" extrusionOk="0">
                  <a:moveTo>
                    <a:pt x="141" y="1"/>
                  </a:moveTo>
                  <a:cubicBezTo>
                    <a:pt x="104" y="17"/>
                    <a:pt x="87" y="34"/>
                    <a:pt x="54" y="50"/>
                  </a:cubicBezTo>
                  <a:cubicBezTo>
                    <a:pt x="1" y="104"/>
                    <a:pt x="1" y="153"/>
                    <a:pt x="54" y="191"/>
                  </a:cubicBezTo>
                  <a:cubicBezTo>
                    <a:pt x="71" y="207"/>
                    <a:pt x="104" y="207"/>
                    <a:pt x="141" y="207"/>
                  </a:cubicBezTo>
                  <a:cubicBezTo>
                    <a:pt x="141" y="191"/>
                    <a:pt x="158" y="191"/>
                    <a:pt x="158" y="191"/>
                  </a:cubicBezTo>
                  <a:cubicBezTo>
                    <a:pt x="191" y="174"/>
                    <a:pt x="207" y="174"/>
                    <a:pt x="228" y="153"/>
                  </a:cubicBezTo>
                  <a:cubicBezTo>
                    <a:pt x="244" y="120"/>
                    <a:pt x="261" y="104"/>
                    <a:pt x="261" y="71"/>
                  </a:cubicBezTo>
                  <a:cubicBezTo>
                    <a:pt x="261" y="50"/>
                    <a:pt x="244" y="34"/>
                    <a:pt x="228"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
            <p:cNvSpPr/>
            <p:nvPr/>
          </p:nvSpPr>
          <p:spPr>
            <a:xfrm>
              <a:off x="4783225" y="2536200"/>
              <a:ext cx="6525" cy="4750"/>
            </a:xfrm>
            <a:custGeom>
              <a:avLst/>
              <a:gdLst/>
              <a:ahLst/>
              <a:cxnLst/>
              <a:rect l="l" t="t" r="r" b="b"/>
              <a:pathLst>
                <a:path w="261" h="190" extrusionOk="0">
                  <a:moveTo>
                    <a:pt x="157" y="0"/>
                  </a:moveTo>
                  <a:cubicBezTo>
                    <a:pt x="140" y="0"/>
                    <a:pt x="103" y="0"/>
                    <a:pt x="70" y="17"/>
                  </a:cubicBezTo>
                  <a:cubicBezTo>
                    <a:pt x="37" y="33"/>
                    <a:pt x="17" y="70"/>
                    <a:pt x="17" y="87"/>
                  </a:cubicBezTo>
                  <a:cubicBezTo>
                    <a:pt x="0" y="120"/>
                    <a:pt x="0" y="136"/>
                    <a:pt x="17" y="153"/>
                  </a:cubicBezTo>
                  <a:cubicBezTo>
                    <a:pt x="37" y="173"/>
                    <a:pt x="54" y="190"/>
                    <a:pt x="87" y="190"/>
                  </a:cubicBezTo>
                  <a:cubicBezTo>
                    <a:pt x="103" y="190"/>
                    <a:pt x="120" y="190"/>
                    <a:pt x="157" y="173"/>
                  </a:cubicBezTo>
                  <a:cubicBezTo>
                    <a:pt x="157" y="173"/>
                    <a:pt x="173" y="173"/>
                    <a:pt x="173" y="153"/>
                  </a:cubicBezTo>
                  <a:cubicBezTo>
                    <a:pt x="206" y="136"/>
                    <a:pt x="223" y="120"/>
                    <a:pt x="244" y="87"/>
                  </a:cubicBezTo>
                  <a:cubicBezTo>
                    <a:pt x="260" y="33"/>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
            <p:cNvSpPr/>
            <p:nvPr/>
          </p:nvSpPr>
          <p:spPr>
            <a:xfrm>
              <a:off x="4922775" y="2269025"/>
              <a:ext cx="6525" cy="4775"/>
            </a:xfrm>
            <a:custGeom>
              <a:avLst/>
              <a:gdLst/>
              <a:ahLst/>
              <a:cxnLst/>
              <a:rect l="l" t="t" r="r" b="b"/>
              <a:pathLst>
                <a:path w="261" h="191" extrusionOk="0">
                  <a:moveTo>
                    <a:pt x="141" y="1"/>
                  </a:moveTo>
                  <a:cubicBezTo>
                    <a:pt x="124" y="1"/>
                    <a:pt x="104" y="1"/>
                    <a:pt x="104" y="17"/>
                  </a:cubicBezTo>
                  <a:cubicBezTo>
                    <a:pt x="71" y="38"/>
                    <a:pt x="38" y="54"/>
                    <a:pt x="38" y="87"/>
                  </a:cubicBezTo>
                  <a:cubicBezTo>
                    <a:pt x="1" y="141"/>
                    <a:pt x="38" y="190"/>
                    <a:pt x="104" y="190"/>
                  </a:cubicBezTo>
                  <a:cubicBezTo>
                    <a:pt x="124" y="190"/>
                    <a:pt x="141" y="190"/>
                    <a:pt x="141" y="174"/>
                  </a:cubicBezTo>
                  <a:lnTo>
                    <a:pt x="174" y="174"/>
                  </a:lnTo>
                  <a:cubicBezTo>
                    <a:pt x="174" y="174"/>
                    <a:pt x="190" y="174"/>
                    <a:pt x="190" y="157"/>
                  </a:cubicBezTo>
                  <a:cubicBezTo>
                    <a:pt x="227" y="141"/>
                    <a:pt x="244" y="120"/>
                    <a:pt x="260" y="87"/>
                  </a:cubicBezTo>
                  <a:cubicBezTo>
                    <a:pt x="260" y="71"/>
                    <a:pt x="260" y="38"/>
                    <a:pt x="244" y="17"/>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
            <p:cNvSpPr/>
            <p:nvPr/>
          </p:nvSpPr>
          <p:spPr>
            <a:xfrm>
              <a:off x="4927925" y="2339025"/>
              <a:ext cx="6525" cy="5175"/>
            </a:xfrm>
            <a:custGeom>
              <a:avLst/>
              <a:gdLst/>
              <a:ahLst/>
              <a:cxnLst/>
              <a:rect l="l" t="t" r="r" b="b"/>
              <a:pathLst>
                <a:path w="261" h="207" extrusionOk="0">
                  <a:moveTo>
                    <a:pt x="157" y="0"/>
                  </a:moveTo>
                  <a:cubicBezTo>
                    <a:pt x="125" y="0"/>
                    <a:pt x="87" y="21"/>
                    <a:pt x="71" y="37"/>
                  </a:cubicBezTo>
                  <a:cubicBezTo>
                    <a:pt x="38" y="54"/>
                    <a:pt x="21" y="70"/>
                    <a:pt x="1" y="103"/>
                  </a:cubicBezTo>
                  <a:cubicBezTo>
                    <a:pt x="1" y="140"/>
                    <a:pt x="1" y="157"/>
                    <a:pt x="21" y="173"/>
                  </a:cubicBezTo>
                  <a:cubicBezTo>
                    <a:pt x="38" y="190"/>
                    <a:pt x="54" y="206"/>
                    <a:pt x="87" y="206"/>
                  </a:cubicBezTo>
                  <a:cubicBezTo>
                    <a:pt x="104" y="206"/>
                    <a:pt x="125" y="190"/>
                    <a:pt x="141" y="190"/>
                  </a:cubicBezTo>
                  <a:cubicBezTo>
                    <a:pt x="157" y="190"/>
                    <a:pt x="157" y="173"/>
                    <a:pt x="174" y="173"/>
                  </a:cubicBezTo>
                  <a:cubicBezTo>
                    <a:pt x="207" y="157"/>
                    <a:pt x="228" y="124"/>
                    <a:pt x="228" y="103"/>
                  </a:cubicBezTo>
                  <a:cubicBezTo>
                    <a:pt x="261" y="54"/>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
            <p:cNvSpPr/>
            <p:nvPr/>
          </p:nvSpPr>
          <p:spPr>
            <a:xfrm>
              <a:off x="4700750" y="2515175"/>
              <a:ext cx="6125" cy="4750"/>
            </a:xfrm>
            <a:custGeom>
              <a:avLst/>
              <a:gdLst/>
              <a:ahLst/>
              <a:cxnLst/>
              <a:rect l="l" t="t" r="r" b="b"/>
              <a:pathLst>
                <a:path w="245" h="190" extrusionOk="0">
                  <a:moveTo>
                    <a:pt x="158" y="0"/>
                  </a:moveTo>
                  <a:cubicBezTo>
                    <a:pt x="121" y="0"/>
                    <a:pt x="88" y="0"/>
                    <a:pt x="55" y="17"/>
                  </a:cubicBezTo>
                  <a:cubicBezTo>
                    <a:pt x="38" y="50"/>
                    <a:pt x="1" y="66"/>
                    <a:pt x="1" y="103"/>
                  </a:cubicBezTo>
                  <a:cubicBezTo>
                    <a:pt x="17" y="136"/>
                    <a:pt x="55" y="169"/>
                    <a:pt x="71" y="190"/>
                  </a:cubicBezTo>
                  <a:cubicBezTo>
                    <a:pt x="104" y="190"/>
                    <a:pt x="121" y="190"/>
                    <a:pt x="141" y="169"/>
                  </a:cubicBezTo>
                  <a:cubicBezTo>
                    <a:pt x="158" y="169"/>
                    <a:pt x="158" y="169"/>
                    <a:pt x="174" y="153"/>
                  </a:cubicBezTo>
                  <a:cubicBezTo>
                    <a:pt x="191" y="136"/>
                    <a:pt x="224" y="120"/>
                    <a:pt x="224" y="87"/>
                  </a:cubicBezTo>
                  <a:cubicBezTo>
                    <a:pt x="244" y="33"/>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
            <p:cNvSpPr/>
            <p:nvPr/>
          </p:nvSpPr>
          <p:spPr>
            <a:xfrm>
              <a:off x="4845475" y="2328300"/>
              <a:ext cx="6525" cy="4925"/>
            </a:xfrm>
            <a:custGeom>
              <a:avLst/>
              <a:gdLst/>
              <a:ahLst/>
              <a:cxnLst/>
              <a:rect l="l" t="t" r="r" b="b"/>
              <a:pathLst>
                <a:path w="261" h="197" extrusionOk="0">
                  <a:moveTo>
                    <a:pt x="157" y="0"/>
                  </a:moveTo>
                  <a:cubicBezTo>
                    <a:pt x="141" y="0"/>
                    <a:pt x="124" y="0"/>
                    <a:pt x="104" y="17"/>
                  </a:cubicBezTo>
                  <a:cubicBezTo>
                    <a:pt x="38" y="37"/>
                    <a:pt x="0" y="103"/>
                    <a:pt x="21" y="140"/>
                  </a:cubicBezTo>
                  <a:cubicBezTo>
                    <a:pt x="33" y="178"/>
                    <a:pt x="64" y="196"/>
                    <a:pt x="109" y="196"/>
                  </a:cubicBezTo>
                  <a:cubicBezTo>
                    <a:pt x="123" y="196"/>
                    <a:pt x="140" y="194"/>
                    <a:pt x="157" y="190"/>
                  </a:cubicBezTo>
                  <a:cubicBezTo>
                    <a:pt x="174" y="173"/>
                    <a:pt x="190" y="157"/>
                    <a:pt x="207" y="157"/>
                  </a:cubicBezTo>
                  <a:cubicBezTo>
                    <a:pt x="244" y="120"/>
                    <a:pt x="260" y="87"/>
                    <a:pt x="244" y="54"/>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
            <p:cNvSpPr/>
            <p:nvPr/>
          </p:nvSpPr>
          <p:spPr>
            <a:xfrm>
              <a:off x="4968325" y="2313750"/>
              <a:ext cx="6525" cy="5200"/>
            </a:xfrm>
            <a:custGeom>
              <a:avLst/>
              <a:gdLst/>
              <a:ahLst/>
              <a:cxnLst/>
              <a:rect l="l" t="t" r="r" b="b"/>
              <a:pathLst>
                <a:path w="261" h="208" extrusionOk="0">
                  <a:moveTo>
                    <a:pt x="174" y="1"/>
                  </a:moveTo>
                  <a:cubicBezTo>
                    <a:pt x="158" y="1"/>
                    <a:pt x="121" y="17"/>
                    <a:pt x="88" y="34"/>
                  </a:cubicBezTo>
                  <a:cubicBezTo>
                    <a:pt x="55" y="50"/>
                    <a:pt x="34" y="67"/>
                    <a:pt x="34" y="104"/>
                  </a:cubicBezTo>
                  <a:cubicBezTo>
                    <a:pt x="1" y="153"/>
                    <a:pt x="34" y="207"/>
                    <a:pt x="104" y="207"/>
                  </a:cubicBezTo>
                  <a:cubicBezTo>
                    <a:pt x="121" y="207"/>
                    <a:pt x="137" y="186"/>
                    <a:pt x="174" y="186"/>
                  </a:cubicBezTo>
                  <a:lnTo>
                    <a:pt x="191" y="170"/>
                  </a:lnTo>
                  <a:cubicBezTo>
                    <a:pt x="224" y="153"/>
                    <a:pt x="240" y="120"/>
                    <a:pt x="261" y="104"/>
                  </a:cubicBezTo>
                  <a:cubicBezTo>
                    <a:pt x="261" y="67"/>
                    <a:pt x="261" y="50"/>
                    <a:pt x="240" y="34"/>
                  </a:cubicBezTo>
                  <a:cubicBezTo>
                    <a:pt x="22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
            <p:cNvSpPr/>
            <p:nvPr/>
          </p:nvSpPr>
          <p:spPr>
            <a:xfrm>
              <a:off x="4967925" y="2325300"/>
              <a:ext cx="6425" cy="4775"/>
            </a:xfrm>
            <a:custGeom>
              <a:avLst/>
              <a:gdLst/>
              <a:ahLst/>
              <a:cxnLst/>
              <a:rect l="l" t="t" r="r" b="b"/>
              <a:pathLst>
                <a:path w="257" h="191" extrusionOk="0">
                  <a:moveTo>
                    <a:pt x="174" y="1"/>
                  </a:moveTo>
                  <a:cubicBezTo>
                    <a:pt x="104" y="1"/>
                    <a:pt x="33" y="34"/>
                    <a:pt x="17" y="87"/>
                  </a:cubicBezTo>
                  <a:cubicBezTo>
                    <a:pt x="1" y="157"/>
                    <a:pt x="33" y="190"/>
                    <a:pt x="104" y="190"/>
                  </a:cubicBezTo>
                  <a:cubicBezTo>
                    <a:pt x="120" y="190"/>
                    <a:pt x="137" y="190"/>
                    <a:pt x="153" y="174"/>
                  </a:cubicBezTo>
                  <a:cubicBezTo>
                    <a:pt x="174" y="174"/>
                    <a:pt x="174" y="174"/>
                    <a:pt x="190" y="157"/>
                  </a:cubicBezTo>
                  <a:cubicBezTo>
                    <a:pt x="207" y="137"/>
                    <a:pt x="240" y="120"/>
                    <a:pt x="240" y="87"/>
                  </a:cubicBezTo>
                  <a:cubicBezTo>
                    <a:pt x="256" y="71"/>
                    <a:pt x="256"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
            <p:cNvSpPr/>
            <p:nvPr/>
          </p:nvSpPr>
          <p:spPr>
            <a:xfrm>
              <a:off x="4974325" y="2291400"/>
              <a:ext cx="6500" cy="5175"/>
            </a:xfrm>
            <a:custGeom>
              <a:avLst/>
              <a:gdLst/>
              <a:ahLst/>
              <a:cxnLst/>
              <a:rect l="l" t="t" r="r" b="b"/>
              <a:pathLst>
                <a:path w="260" h="207" extrusionOk="0">
                  <a:moveTo>
                    <a:pt x="173" y="0"/>
                  </a:moveTo>
                  <a:cubicBezTo>
                    <a:pt x="140" y="0"/>
                    <a:pt x="103" y="17"/>
                    <a:pt x="70" y="33"/>
                  </a:cubicBezTo>
                  <a:cubicBezTo>
                    <a:pt x="54" y="50"/>
                    <a:pt x="37" y="87"/>
                    <a:pt x="21" y="103"/>
                  </a:cubicBezTo>
                  <a:cubicBezTo>
                    <a:pt x="0" y="153"/>
                    <a:pt x="37" y="206"/>
                    <a:pt x="87" y="206"/>
                  </a:cubicBezTo>
                  <a:cubicBezTo>
                    <a:pt x="124" y="206"/>
                    <a:pt x="140" y="190"/>
                    <a:pt x="157" y="190"/>
                  </a:cubicBezTo>
                  <a:cubicBezTo>
                    <a:pt x="173" y="190"/>
                    <a:pt x="173" y="173"/>
                    <a:pt x="190" y="173"/>
                  </a:cubicBezTo>
                  <a:cubicBezTo>
                    <a:pt x="206" y="153"/>
                    <a:pt x="243"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
            <p:cNvSpPr/>
            <p:nvPr/>
          </p:nvSpPr>
          <p:spPr>
            <a:xfrm>
              <a:off x="4938250" y="2268625"/>
              <a:ext cx="6500" cy="3925"/>
            </a:xfrm>
            <a:custGeom>
              <a:avLst/>
              <a:gdLst/>
              <a:ahLst/>
              <a:cxnLst/>
              <a:rect l="l" t="t" r="r" b="b"/>
              <a:pathLst>
                <a:path w="260" h="157" extrusionOk="0">
                  <a:moveTo>
                    <a:pt x="260" y="0"/>
                  </a:moveTo>
                  <a:cubicBezTo>
                    <a:pt x="190" y="17"/>
                    <a:pt x="124" y="17"/>
                    <a:pt x="54" y="17"/>
                  </a:cubicBezTo>
                  <a:cubicBezTo>
                    <a:pt x="54" y="17"/>
                    <a:pt x="37" y="33"/>
                    <a:pt x="37" y="54"/>
                  </a:cubicBezTo>
                  <a:cubicBezTo>
                    <a:pt x="0" y="103"/>
                    <a:pt x="37" y="157"/>
                    <a:pt x="103" y="157"/>
                  </a:cubicBezTo>
                  <a:cubicBezTo>
                    <a:pt x="124" y="157"/>
                    <a:pt x="140" y="157"/>
                    <a:pt x="173" y="136"/>
                  </a:cubicBezTo>
                  <a:cubicBezTo>
                    <a:pt x="173" y="136"/>
                    <a:pt x="190" y="136"/>
                    <a:pt x="190" y="120"/>
                  </a:cubicBezTo>
                  <a:cubicBezTo>
                    <a:pt x="227" y="103"/>
                    <a:pt x="243" y="87"/>
                    <a:pt x="260" y="54"/>
                  </a:cubicBezTo>
                  <a:lnTo>
                    <a:pt x="2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
            <p:cNvSpPr/>
            <p:nvPr/>
          </p:nvSpPr>
          <p:spPr>
            <a:xfrm>
              <a:off x="4979475" y="2303450"/>
              <a:ext cx="6100" cy="4675"/>
            </a:xfrm>
            <a:custGeom>
              <a:avLst/>
              <a:gdLst/>
              <a:ahLst/>
              <a:cxnLst/>
              <a:rect l="l" t="t" r="r" b="b"/>
              <a:pathLst>
                <a:path w="244" h="187" extrusionOk="0">
                  <a:moveTo>
                    <a:pt x="173" y="1"/>
                  </a:moveTo>
                  <a:cubicBezTo>
                    <a:pt x="140" y="1"/>
                    <a:pt x="103" y="17"/>
                    <a:pt x="70" y="34"/>
                  </a:cubicBezTo>
                  <a:cubicBezTo>
                    <a:pt x="54" y="50"/>
                    <a:pt x="21" y="67"/>
                    <a:pt x="21" y="104"/>
                  </a:cubicBezTo>
                  <a:cubicBezTo>
                    <a:pt x="0" y="153"/>
                    <a:pt x="37" y="186"/>
                    <a:pt x="87" y="186"/>
                  </a:cubicBezTo>
                  <a:lnTo>
                    <a:pt x="157" y="186"/>
                  </a:lnTo>
                  <a:cubicBezTo>
                    <a:pt x="157" y="170"/>
                    <a:pt x="173" y="170"/>
                    <a:pt x="190" y="170"/>
                  </a:cubicBezTo>
                  <a:cubicBezTo>
                    <a:pt x="206" y="153"/>
                    <a:pt x="227" y="137"/>
                    <a:pt x="244" y="104"/>
                  </a:cubicBezTo>
                  <a:lnTo>
                    <a:pt x="244" y="34"/>
                  </a:lnTo>
                  <a:cubicBezTo>
                    <a:pt x="227" y="1"/>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
            <p:cNvSpPr/>
            <p:nvPr/>
          </p:nvSpPr>
          <p:spPr>
            <a:xfrm>
              <a:off x="4899175" y="2362200"/>
              <a:ext cx="6925" cy="5175"/>
            </a:xfrm>
            <a:custGeom>
              <a:avLst/>
              <a:gdLst/>
              <a:ahLst/>
              <a:cxnLst/>
              <a:rect l="l" t="t" r="r" b="b"/>
              <a:pathLst>
                <a:path w="277" h="207" extrusionOk="0">
                  <a:moveTo>
                    <a:pt x="174" y="1"/>
                  </a:moveTo>
                  <a:cubicBezTo>
                    <a:pt x="141" y="1"/>
                    <a:pt x="104" y="21"/>
                    <a:pt x="87" y="38"/>
                  </a:cubicBezTo>
                  <a:cubicBezTo>
                    <a:pt x="54" y="54"/>
                    <a:pt x="38" y="87"/>
                    <a:pt x="17" y="104"/>
                  </a:cubicBezTo>
                  <a:cubicBezTo>
                    <a:pt x="1" y="157"/>
                    <a:pt x="38" y="207"/>
                    <a:pt x="104" y="207"/>
                  </a:cubicBezTo>
                  <a:cubicBezTo>
                    <a:pt x="120" y="207"/>
                    <a:pt x="141" y="207"/>
                    <a:pt x="157" y="190"/>
                  </a:cubicBezTo>
                  <a:cubicBezTo>
                    <a:pt x="174" y="190"/>
                    <a:pt x="174" y="174"/>
                    <a:pt x="190" y="174"/>
                  </a:cubicBezTo>
                  <a:cubicBezTo>
                    <a:pt x="223" y="157"/>
                    <a:pt x="244" y="141"/>
                    <a:pt x="244"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
            <p:cNvSpPr/>
            <p:nvPr/>
          </p:nvSpPr>
          <p:spPr>
            <a:xfrm>
              <a:off x="4930500" y="2351325"/>
              <a:ext cx="4375" cy="1925"/>
            </a:xfrm>
            <a:custGeom>
              <a:avLst/>
              <a:gdLst/>
              <a:ahLst/>
              <a:cxnLst/>
              <a:rect l="l" t="t" r="r" b="b"/>
              <a:pathLst>
                <a:path w="175" h="77" extrusionOk="0">
                  <a:moveTo>
                    <a:pt x="142" y="1"/>
                  </a:moveTo>
                  <a:cubicBezTo>
                    <a:pt x="107" y="1"/>
                    <a:pt x="62" y="17"/>
                    <a:pt x="38" y="44"/>
                  </a:cubicBezTo>
                  <a:cubicBezTo>
                    <a:pt x="26" y="56"/>
                    <a:pt x="23" y="68"/>
                    <a:pt x="14" y="74"/>
                  </a:cubicBezTo>
                  <a:lnTo>
                    <a:pt x="14" y="74"/>
                  </a:lnTo>
                  <a:cubicBezTo>
                    <a:pt x="78" y="56"/>
                    <a:pt x="128" y="22"/>
                    <a:pt x="174" y="7"/>
                  </a:cubicBezTo>
                  <a:cubicBezTo>
                    <a:pt x="165" y="3"/>
                    <a:pt x="154" y="1"/>
                    <a:pt x="142" y="1"/>
                  </a:cubicBezTo>
                  <a:close/>
                  <a:moveTo>
                    <a:pt x="14" y="74"/>
                  </a:moveTo>
                  <a:lnTo>
                    <a:pt x="14" y="74"/>
                  </a:lnTo>
                  <a:cubicBezTo>
                    <a:pt x="10" y="75"/>
                    <a:pt x="5" y="76"/>
                    <a:pt x="1" y="77"/>
                  </a:cubicBezTo>
                  <a:cubicBezTo>
                    <a:pt x="7" y="77"/>
                    <a:pt x="11" y="76"/>
                    <a:pt x="14" y="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
            <p:cNvSpPr/>
            <p:nvPr/>
          </p:nvSpPr>
          <p:spPr>
            <a:xfrm>
              <a:off x="4740750" y="2500950"/>
              <a:ext cx="6425" cy="5175"/>
            </a:xfrm>
            <a:custGeom>
              <a:avLst/>
              <a:gdLst/>
              <a:ahLst/>
              <a:cxnLst/>
              <a:rect l="l" t="t" r="r" b="b"/>
              <a:pathLst>
                <a:path w="257" h="207" extrusionOk="0">
                  <a:moveTo>
                    <a:pt x="170" y="0"/>
                  </a:moveTo>
                  <a:cubicBezTo>
                    <a:pt x="104" y="0"/>
                    <a:pt x="34" y="54"/>
                    <a:pt x="17" y="103"/>
                  </a:cubicBezTo>
                  <a:cubicBezTo>
                    <a:pt x="1" y="157"/>
                    <a:pt x="34" y="206"/>
                    <a:pt x="87" y="206"/>
                  </a:cubicBezTo>
                  <a:cubicBezTo>
                    <a:pt x="104" y="206"/>
                    <a:pt x="137" y="190"/>
                    <a:pt x="153" y="190"/>
                  </a:cubicBezTo>
                  <a:cubicBezTo>
                    <a:pt x="153" y="173"/>
                    <a:pt x="170" y="173"/>
                    <a:pt x="190" y="173"/>
                  </a:cubicBezTo>
                  <a:cubicBezTo>
                    <a:pt x="207" y="157"/>
                    <a:pt x="223" y="120"/>
                    <a:pt x="240" y="103"/>
                  </a:cubicBezTo>
                  <a:cubicBezTo>
                    <a:pt x="256" y="70"/>
                    <a:pt x="240" y="54"/>
                    <a:pt x="240" y="37"/>
                  </a:cubicBezTo>
                  <a:cubicBezTo>
                    <a:pt x="223" y="17"/>
                    <a:pt x="19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
            <p:cNvSpPr/>
            <p:nvPr/>
          </p:nvSpPr>
          <p:spPr>
            <a:xfrm>
              <a:off x="4849800" y="2501350"/>
              <a:ext cx="3950" cy="4775"/>
            </a:xfrm>
            <a:custGeom>
              <a:avLst/>
              <a:gdLst/>
              <a:ahLst/>
              <a:cxnLst/>
              <a:rect l="l" t="t" r="r" b="b"/>
              <a:pathLst>
                <a:path w="158" h="191" extrusionOk="0">
                  <a:moveTo>
                    <a:pt x="157" y="1"/>
                  </a:moveTo>
                  <a:cubicBezTo>
                    <a:pt x="137" y="1"/>
                    <a:pt x="104" y="1"/>
                    <a:pt x="87" y="21"/>
                  </a:cubicBezTo>
                  <a:cubicBezTo>
                    <a:pt x="54" y="38"/>
                    <a:pt x="34" y="71"/>
                    <a:pt x="17" y="87"/>
                  </a:cubicBezTo>
                  <a:cubicBezTo>
                    <a:pt x="1" y="157"/>
                    <a:pt x="34" y="190"/>
                    <a:pt x="104" y="190"/>
                  </a:cubicBezTo>
                  <a:cubicBezTo>
                    <a:pt x="120" y="124"/>
                    <a:pt x="137" y="7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
            <p:cNvSpPr/>
            <p:nvPr/>
          </p:nvSpPr>
          <p:spPr>
            <a:xfrm>
              <a:off x="4839500" y="2513225"/>
              <a:ext cx="6000" cy="4950"/>
            </a:xfrm>
            <a:custGeom>
              <a:avLst/>
              <a:gdLst/>
              <a:ahLst/>
              <a:cxnLst/>
              <a:rect l="l" t="t" r="r" b="b"/>
              <a:pathLst>
                <a:path w="240" h="198" extrusionOk="0">
                  <a:moveTo>
                    <a:pt x="167" y="1"/>
                  </a:moveTo>
                  <a:cubicBezTo>
                    <a:pt x="159" y="1"/>
                    <a:pt x="149" y="2"/>
                    <a:pt x="136" y="8"/>
                  </a:cubicBezTo>
                  <a:cubicBezTo>
                    <a:pt x="103" y="8"/>
                    <a:pt x="70" y="24"/>
                    <a:pt x="54" y="41"/>
                  </a:cubicBezTo>
                  <a:cubicBezTo>
                    <a:pt x="0" y="95"/>
                    <a:pt x="0" y="165"/>
                    <a:pt x="33" y="181"/>
                  </a:cubicBezTo>
                  <a:cubicBezTo>
                    <a:pt x="54" y="198"/>
                    <a:pt x="87" y="198"/>
                    <a:pt x="120" y="198"/>
                  </a:cubicBezTo>
                  <a:cubicBezTo>
                    <a:pt x="136" y="198"/>
                    <a:pt x="136" y="181"/>
                    <a:pt x="157" y="181"/>
                  </a:cubicBezTo>
                  <a:cubicBezTo>
                    <a:pt x="174" y="181"/>
                    <a:pt x="190" y="165"/>
                    <a:pt x="207" y="144"/>
                  </a:cubicBezTo>
                  <a:cubicBezTo>
                    <a:pt x="223" y="128"/>
                    <a:pt x="239" y="95"/>
                    <a:pt x="239" y="78"/>
                  </a:cubicBezTo>
                  <a:cubicBezTo>
                    <a:pt x="239" y="41"/>
                    <a:pt x="239" y="24"/>
                    <a:pt x="207" y="8"/>
                  </a:cubicBezTo>
                  <a:cubicBezTo>
                    <a:pt x="196" y="8"/>
                    <a:pt x="185"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
            <p:cNvSpPr/>
            <p:nvPr/>
          </p:nvSpPr>
          <p:spPr>
            <a:xfrm>
              <a:off x="4827425" y="2524125"/>
              <a:ext cx="6525" cy="5175"/>
            </a:xfrm>
            <a:custGeom>
              <a:avLst/>
              <a:gdLst/>
              <a:ahLst/>
              <a:cxnLst/>
              <a:rect l="l" t="t" r="r" b="b"/>
              <a:pathLst>
                <a:path w="261" h="207" extrusionOk="0">
                  <a:moveTo>
                    <a:pt x="174" y="1"/>
                  </a:moveTo>
                  <a:cubicBezTo>
                    <a:pt x="141" y="1"/>
                    <a:pt x="104" y="17"/>
                    <a:pt x="71" y="38"/>
                  </a:cubicBezTo>
                  <a:cubicBezTo>
                    <a:pt x="55" y="54"/>
                    <a:pt x="22" y="71"/>
                    <a:pt x="22" y="104"/>
                  </a:cubicBezTo>
                  <a:cubicBezTo>
                    <a:pt x="1" y="157"/>
                    <a:pt x="38" y="207"/>
                    <a:pt x="88" y="207"/>
                  </a:cubicBezTo>
                  <a:cubicBezTo>
                    <a:pt x="104" y="207"/>
                    <a:pt x="141" y="190"/>
                    <a:pt x="158" y="190"/>
                  </a:cubicBezTo>
                  <a:cubicBezTo>
                    <a:pt x="191" y="174"/>
                    <a:pt x="228" y="141"/>
                    <a:pt x="244" y="104"/>
                  </a:cubicBezTo>
                  <a:cubicBezTo>
                    <a:pt x="261" y="5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
            <p:cNvSpPr/>
            <p:nvPr/>
          </p:nvSpPr>
          <p:spPr>
            <a:xfrm>
              <a:off x="4863525" y="2431775"/>
              <a:ext cx="1350" cy="3125"/>
            </a:xfrm>
            <a:custGeom>
              <a:avLst/>
              <a:gdLst/>
              <a:ahLst/>
              <a:cxnLst/>
              <a:rect l="l" t="t" r="r" b="b"/>
              <a:pathLst>
                <a:path w="54" h="125" extrusionOk="0">
                  <a:moveTo>
                    <a:pt x="54" y="1"/>
                  </a:moveTo>
                  <a:lnTo>
                    <a:pt x="54" y="1"/>
                  </a:lnTo>
                  <a:cubicBezTo>
                    <a:pt x="37" y="21"/>
                    <a:pt x="37" y="38"/>
                    <a:pt x="21" y="54"/>
                  </a:cubicBezTo>
                  <a:cubicBezTo>
                    <a:pt x="0" y="87"/>
                    <a:pt x="21" y="104"/>
                    <a:pt x="37" y="124"/>
                  </a:cubicBezTo>
                  <a:cubicBezTo>
                    <a:pt x="37" y="87"/>
                    <a:pt x="54" y="38"/>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
            <p:cNvSpPr/>
            <p:nvPr/>
          </p:nvSpPr>
          <p:spPr>
            <a:xfrm>
              <a:off x="4966575" y="2269025"/>
              <a:ext cx="6950" cy="4775"/>
            </a:xfrm>
            <a:custGeom>
              <a:avLst/>
              <a:gdLst/>
              <a:ahLst/>
              <a:cxnLst/>
              <a:rect l="l" t="t" r="r" b="b"/>
              <a:pathLst>
                <a:path w="278" h="191" extrusionOk="0">
                  <a:moveTo>
                    <a:pt x="174" y="1"/>
                  </a:moveTo>
                  <a:cubicBezTo>
                    <a:pt x="141" y="1"/>
                    <a:pt x="125" y="1"/>
                    <a:pt x="87" y="38"/>
                  </a:cubicBezTo>
                  <a:cubicBezTo>
                    <a:pt x="55" y="54"/>
                    <a:pt x="38" y="71"/>
                    <a:pt x="22" y="104"/>
                  </a:cubicBezTo>
                  <a:cubicBezTo>
                    <a:pt x="1" y="157"/>
                    <a:pt x="38" y="190"/>
                    <a:pt x="104" y="190"/>
                  </a:cubicBezTo>
                  <a:lnTo>
                    <a:pt x="158" y="190"/>
                  </a:lnTo>
                  <a:cubicBezTo>
                    <a:pt x="174" y="174"/>
                    <a:pt x="191" y="174"/>
                    <a:pt x="191" y="174"/>
                  </a:cubicBezTo>
                  <a:cubicBezTo>
                    <a:pt x="228" y="141"/>
                    <a:pt x="244" y="120"/>
                    <a:pt x="261" y="104"/>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
            <p:cNvSpPr/>
            <p:nvPr/>
          </p:nvSpPr>
          <p:spPr>
            <a:xfrm>
              <a:off x="4842475" y="2478675"/>
              <a:ext cx="6525" cy="5175"/>
            </a:xfrm>
            <a:custGeom>
              <a:avLst/>
              <a:gdLst/>
              <a:ahLst/>
              <a:cxnLst/>
              <a:rect l="l" t="t" r="r" b="b"/>
              <a:pathLst>
                <a:path w="261" h="207" extrusionOk="0">
                  <a:moveTo>
                    <a:pt x="174" y="1"/>
                  </a:moveTo>
                  <a:cubicBezTo>
                    <a:pt x="141" y="1"/>
                    <a:pt x="104" y="17"/>
                    <a:pt x="71" y="34"/>
                  </a:cubicBezTo>
                  <a:cubicBezTo>
                    <a:pt x="55" y="50"/>
                    <a:pt x="38" y="67"/>
                    <a:pt x="17" y="104"/>
                  </a:cubicBezTo>
                  <a:cubicBezTo>
                    <a:pt x="1" y="153"/>
                    <a:pt x="38" y="207"/>
                    <a:pt x="88" y="207"/>
                  </a:cubicBezTo>
                  <a:cubicBezTo>
                    <a:pt x="120" y="207"/>
                    <a:pt x="141" y="186"/>
                    <a:pt x="158" y="186"/>
                  </a:cubicBezTo>
                  <a:cubicBezTo>
                    <a:pt x="174" y="186"/>
                    <a:pt x="174" y="170"/>
                    <a:pt x="191" y="170"/>
                  </a:cubicBezTo>
                  <a:cubicBezTo>
                    <a:pt x="207" y="153"/>
                    <a:pt x="244" y="120"/>
                    <a:pt x="244" y="104"/>
                  </a:cubicBezTo>
                  <a:cubicBezTo>
                    <a:pt x="261" y="50"/>
                    <a:pt x="22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
            <p:cNvSpPr/>
            <p:nvPr/>
          </p:nvSpPr>
          <p:spPr>
            <a:xfrm>
              <a:off x="4776425" y="2511225"/>
              <a:ext cx="6400" cy="5225"/>
            </a:xfrm>
            <a:custGeom>
              <a:avLst/>
              <a:gdLst/>
              <a:ahLst/>
              <a:cxnLst/>
              <a:rect l="l" t="t" r="r" b="b"/>
              <a:pathLst>
                <a:path w="256" h="209" extrusionOk="0">
                  <a:moveTo>
                    <a:pt x="167" y="1"/>
                  </a:moveTo>
                  <a:cubicBezTo>
                    <a:pt x="148" y="1"/>
                    <a:pt x="126" y="6"/>
                    <a:pt x="103" y="18"/>
                  </a:cubicBezTo>
                  <a:cubicBezTo>
                    <a:pt x="33" y="55"/>
                    <a:pt x="0" y="104"/>
                    <a:pt x="17" y="158"/>
                  </a:cubicBezTo>
                  <a:cubicBezTo>
                    <a:pt x="27" y="190"/>
                    <a:pt x="52" y="208"/>
                    <a:pt x="87" y="208"/>
                  </a:cubicBezTo>
                  <a:cubicBezTo>
                    <a:pt x="106" y="208"/>
                    <a:pt x="128" y="203"/>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
            <p:cNvSpPr/>
            <p:nvPr/>
          </p:nvSpPr>
          <p:spPr>
            <a:xfrm>
              <a:off x="4767350" y="2536600"/>
              <a:ext cx="6925" cy="5175"/>
            </a:xfrm>
            <a:custGeom>
              <a:avLst/>
              <a:gdLst/>
              <a:ahLst/>
              <a:cxnLst/>
              <a:rect l="l" t="t" r="r" b="b"/>
              <a:pathLst>
                <a:path w="277" h="207" extrusionOk="0">
                  <a:moveTo>
                    <a:pt x="174" y="1"/>
                  </a:moveTo>
                  <a:cubicBezTo>
                    <a:pt x="136" y="1"/>
                    <a:pt x="103" y="17"/>
                    <a:pt x="87" y="34"/>
                  </a:cubicBezTo>
                  <a:cubicBezTo>
                    <a:pt x="54" y="54"/>
                    <a:pt x="33" y="87"/>
                    <a:pt x="17" y="104"/>
                  </a:cubicBezTo>
                  <a:cubicBezTo>
                    <a:pt x="0" y="157"/>
                    <a:pt x="33" y="207"/>
                    <a:pt x="103" y="207"/>
                  </a:cubicBezTo>
                  <a:cubicBezTo>
                    <a:pt x="120" y="207"/>
                    <a:pt x="136" y="207"/>
                    <a:pt x="157" y="190"/>
                  </a:cubicBezTo>
                  <a:cubicBezTo>
                    <a:pt x="174" y="190"/>
                    <a:pt x="174" y="174"/>
                    <a:pt x="190" y="174"/>
                  </a:cubicBezTo>
                  <a:cubicBezTo>
                    <a:pt x="223" y="157"/>
                    <a:pt x="239" y="137"/>
                    <a:pt x="239" y="104"/>
                  </a:cubicBezTo>
                  <a:cubicBezTo>
                    <a:pt x="277" y="54"/>
                    <a:pt x="239"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
            <p:cNvSpPr/>
            <p:nvPr/>
          </p:nvSpPr>
          <p:spPr>
            <a:xfrm>
              <a:off x="4780650" y="2523725"/>
              <a:ext cx="6500" cy="5175"/>
            </a:xfrm>
            <a:custGeom>
              <a:avLst/>
              <a:gdLst/>
              <a:ahLst/>
              <a:cxnLst/>
              <a:rect l="l" t="t" r="r" b="b"/>
              <a:pathLst>
                <a:path w="260" h="207" extrusionOk="0">
                  <a:moveTo>
                    <a:pt x="173" y="0"/>
                  </a:moveTo>
                  <a:cubicBezTo>
                    <a:pt x="140" y="0"/>
                    <a:pt x="103" y="17"/>
                    <a:pt x="70" y="33"/>
                  </a:cubicBezTo>
                  <a:cubicBezTo>
                    <a:pt x="54" y="54"/>
                    <a:pt x="17" y="70"/>
                    <a:pt x="17" y="103"/>
                  </a:cubicBezTo>
                  <a:cubicBezTo>
                    <a:pt x="0" y="157"/>
                    <a:pt x="17" y="190"/>
                    <a:pt x="70" y="190"/>
                  </a:cubicBezTo>
                  <a:cubicBezTo>
                    <a:pt x="70" y="206"/>
                    <a:pt x="87" y="206"/>
                    <a:pt x="87" y="206"/>
                  </a:cubicBezTo>
                  <a:cubicBezTo>
                    <a:pt x="120" y="206"/>
                    <a:pt x="140" y="190"/>
                    <a:pt x="157" y="190"/>
                  </a:cubicBezTo>
                  <a:cubicBezTo>
                    <a:pt x="190" y="173"/>
                    <a:pt x="206" y="157"/>
                    <a:pt x="223" y="120"/>
                  </a:cubicBezTo>
                  <a:cubicBezTo>
                    <a:pt x="243" y="120"/>
                    <a:pt x="243" y="103"/>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
            <p:cNvSpPr/>
            <p:nvPr/>
          </p:nvSpPr>
          <p:spPr>
            <a:xfrm>
              <a:off x="4772500" y="2548675"/>
              <a:ext cx="6525" cy="4750"/>
            </a:xfrm>
            <a:custGeom>
              <a:avLst/>
              <a:gdLst/>
              <a:ahLst/>
              <a:cxnLst/>
              <a:rect l="l" t="t" r="r" b="b"/>
              <a:pathLst>
                <a:path w="261" h="190" extrusionOk="0">
                  <a:moveTo>
                    <a:pt x="174" y="0"/>
                  </a:moveTo>
                  <a:cubicBezTo>
                    <a:pt x="137" y="0"/>
                    <a:pt x="104" y="17"/>
                    <a:pt x="71" y="33"/>
                  </a:cubicBezTo>
                  <a:cubicBezTo>
                    <a:pt x="54" y="49"/>
                    <a:pt x="33" y="66"/>
                    <a:pt x="17" y="103"/>
                  </a:cubicBezTo>
                  <a:cubicBezTo>
                    <a:pt x="0" y="153"/>
                    <a:pt x="33" y="190"/>
                    <a:pt x="87" y="190"/>
                  </a:cubicBezTo>
                  <a:lnTo>
                    <a:pt x="157" y="190"/>
                  </a:lnTo>
                  <a:cubicBezTo>
                    <a:pt x="174" y="169"/>
                    <a:pt x="174" y="169"/>
                    <a:pt x="190" y="169"/>
                  </a:cubicBezTo>
                  <a:cubicBezTo>
                    <a:pt x="207" y="153"/>
                    <a:pt x="240" y="120"/>
                    <a:pt x="240" y="103"/>
                  </a:cubicBezTo>
                  <a:cubicBezTo>
                    <a:pt x="260" y="66"/>
                    <a:pt x="260" y="49"/>
                    <a:pt x="240" y="33"/>
                  </a:cubicBezTo>
                  <a:cubicBezTo>
                    <a:pt x="223" y="17"/>
                    <a:pt x="19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
            <p:cNvSpPr/>
            <p:nvPr/>
          </p:nvSpPr>
          <p:spPr>
            <a:xfrm>
              <a:off x="4796525" y="2525150"/>
              <a:ext cx="6100" cy="5075"/>
            </a:xfrm>
            <a:custGeom>
              <a:avLst/>
              <a:gdLst/>
              <a:ahLst/>
              <a:cxnLst/>
              <a:rect l="l" t="t" r="r" b="b"/>
              <a:pathLst>
                <a:path w="244" h="203" extrusionOk="0">
                  <a:moveTo>
                    <a:pt x="173" y="1"/>
                  </a:moveTo>
                  <a:cubicBezTo>
                    <a:pt x="161" y="1"/>
                    <a:pt x="149" y="5"/>
                    <a:pt x="140" y="13"/>
                  </a:cubicBezTo>
                  <a:cubicBezTo>
                    <a:pt x="103" y="13"/>
                    <a:pt x="70" y="30"/>
                    <a:pt x="54" y="46"/>
                  </a:cubicBezTo>
                  <a:cubicBezTo>
                    <a:pt x="0" y="100"/>
                    <a:pt x="0" y="166"/>
                    <a:pt x="37" y="182"/>
                  </a:cubicBezTo>
                  <a:cubicBezTo>
                    <a:pt x="54" y="203"/>
                    <a:pt x="87" y="203"/>
                    <a:pt x="124" y="203"/>
                  </a:cubicBezTo>
                  <a:cubicBezTo>
                    <a:pt x="124" y="203"/>
                    <a:pt x="140" y="182"/>
                    <a:pt x="157" y="182"/>
                  </a:cubicBezTo>
                  <a:cubicBezTo>
                    <a:pt x="173" y="182"/>
                    <a:pt x="190" y="166"/>
                    <a:pt x="206" y="149"/>
                  </a:cubicBezTo>
                  <a:cubicBezTo>
                    <a:pt x="227" y="133"/>
                    <a:pt x="243" y="100"/>
                    <a:pt x="243" y="79"/>
                  </a:cubicBezTo>
                  <a:cubicBezTo>
                    <a:pt x="243" y="46"/>
                    <a:pt x="243" y="30"/>
                    <a:pt x="206" y="13"/>
                  </a:cubicBezTo>
                  <a:cubicBezTo>
                    <a:pt x="198" y="5"/>
                    <a:pt x="18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
            <p:cNvSpPr/>
            <p:nvPr/>
          </p:nvSpPr>
          <p:spPr>
            <a:xfrm>
              <a:off x="4790950" y="2546075"/>
              <a:ext cx="6525" cy="4775"/>
            </a:xfrm>
            <a:custGeom>
              <a:avLst/>
              <a:gdLst/>
              <a:ahLst/>
              <a:cxnLst/>
              <a:rect l="l" t="t" r="r" b="b"/>
              <a:pathLst>
                <a:path w="261" h="191" extrusionOk="0">
                  <a:moveTo>
                    <a:pt x="155" y="0"/>
                  </a:moveTo>
                  <a:cubicBezTo>
                    <a:pt x="117" y="0"/>
                    <a:pt x="70" y="18"/>
                    <a:pt x="38" y="50"/>
                  </a:cubicBezTo>
                  <a:cubicBezTo>
                    <a:pt x="17" y="67"/>
                    <a:pt x="0" y="104"/>
                    <a:pt x="0" y="121"/>
                  </a:cubicBezTo>
                  <a:cubicBezTo>
                    <a:pt x="0" y="153"/>
                    <a:pt x="17" y="170"/>
                    <a:pt x="38" y="191"/>
                  </a:cubicBezTo>
                  <a:lnTo>
                    <a:pt x="120" y="191"/>
                  </a:lnTo>
                  <a:cubicBezTo>
                    <a:pt x="120" y="191"/>
                    <a:pt x="141" y="191"/>
                    <a:pt x="141" y="170"/>
                  </a:cubicBezTo>
                  <a:cubicBezTo>
                    <a:pt x="174" y="170"/>
                    <a:pt x="190" y="153"/>
                    <a:pt x="207" y="137"/>
                  </a:cubicBezTo>
                  <a:cubicBezTo>
                    <a:pt x="260" y="104"/>
                    <a:pt x="260" y="34"/>
                    <a:pt x="207" y="17"/>
                  </a:cubicBezTo>
                  <a:cubicBezTo>
                    <a:pt x="195" y="6"/>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
            <p:cNvSpPr/>
            <p:nvPr/>
          </p:nvSpPr>
          <p:spPr>
            <a:xfrm>
              <a:off x="4784975" y="2491725"/>
              <a:ext cx="6925" cy="5025"/>
            </a:xfrm>
            <a:custGeom>
              <a:avLst/>
              <a:gdLst/>
              <a:ahLst/>
              <a:cxnLst/>
              <a:rect l="l" t="t" r="r" b="b"/>
              <a:pathLst>
                <a:path w="277" h="201" extrusionOk="0">
                  <a:moveTo>
                    <a:pt x="170" y="1"/>
                  </a:moveTo>
                  <a:cubicBezTo>
                    <a:pt x="134" y="1"/>
                    <a:pt x="91" y="12"/>
                    <a:pt x="70" y="43"/>
                  </a:cubicBezTo>
                  <a:cubicBezTo>
                    <a:pt x="17" y="97"/>
                    <a:pt x="0" y="146"/>
                    <a:pt x="50" y="179"/>
                  </a:cubicBezTo>
                  <a:cubicBezTo>
                    <a:pt x="70" y="200"/>
                    <a:pt x="103" y="200"/>
                    <a:pt x="136" y="200"/>
                  </a:cubicBezTo>
                  <a:cubicBezTo>
                    <a:pt x="136" y="179"/>
                    <a:pt x="153" y="179"/>
                    <a:pt x="174" y="179"/>
                  </a:cubicBezTo>
                  <a:cubicBezTo>
                    <a:pt x="190" y="163"/>
                    <a:pt x="207" y="163"/>
                    <a:pt x="223" y="146"/>
                  </a:cubicBezTo>
                  <a:cubicBezTo>
                    <a:pt x="277" y="97"/>
                    <a:pt x="277" y="43"/>
                    <a:pt x="223" y="10"/>
                  </a:cubicBezTo>
                  <a:cubicBezTo>
                    <a:pt x="211" y="4"/>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
            <p:cNvSpPr/>
            <p:nvPr/>
          </p:nvSpPr>
          <p:spPr>
            <a:xfrm>
              <a:off x="4744575" y="2515000"/>
              <a:ext cx="6500" cy="4925"/>
            </a:xfrm>
            <a:custGeom>
              <a:avLst/>
              <a:gdLst/>
              <a:ahLst/>
              <a:cxnLst/>
              <a:rect l="l" t="t" r="r" b="b"/>
              <a:pathLst>
                <a:path w="260" h="197" extrusionOk="0">
                  <a:moveTo>
                    <a:pt x="148" y="1"/>
                  </a:moveTo>
                  <a:cubicBezTo>
                    <a:pt x="133" y="1"/>
                    <a:pt x="118" y="3"/>
                    <a:pt x="103" y="7"/>
                  </a:cubicBezTo>
                  <a:cubicBezTo>
                    <a:pt x="37" y="40"/>
                    <a:pt x="0" y="110"/>
                    <a:pt x="0" y="143"/>
                  </a:cubicBezTo>
                  <a:cubicBezTo>
                    <a:pt x="11" y="177"/>
                    <a:pt x="43" y="196"/>
                    <a:pt x="82" y="196"/>
                  </a:cubicBezTo>
                  <a:cubicBezTo>
                    <a:pt x="105" y="196"/>
                    <a:pt x="131" y="190"/>
                    <a:pt x="157" y="176"/>
                  </a:cubicBezTo>
                  <a:cubicBezTo>
                    <a:pt x="206" y="160"/>
                    <a:pt x="260" y="94"/>
                    <a:pt x="243" y="40"/>
                  </a:cubicBezTo>
                  <a:cubicBezTo>
                    <a:pt x="228" y="16"/>
                    <a:pt x="18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
            <p:cNvSpPr/>
            <p:nvPr/>
          </p:nvSpPr>
          <p:spPr>
            <a:xfrm>
              <a:off x="4746725" y="2467450"/>
              <a:ext cx="6925" cy="4750"/>
            </a:xfrm>
            <a:custGeom>
              <a:avLst/>
              <a:gdLst/>
              <a:ahLst/>
              <a:cxnLst/>
              <a:rect l="l" t="t" r="r" b="b"/>
              <a:pathLst>
                <a:path w="277" h="190" extrusionOk="0">
                  <a:moveTo>
                    <a:pt x="174" y="0"/>
                  </a:moveTo>
                  <a:cubicBezTo>
                    <a:pt x="157" y="0"/>
                    <a:pt x="120" y="0"/>
                    <a:pt x="87" y="37"/>
                  </a:cubicBezTo>
                  <a:cubicBezTo>
                    <a:pt x="54" y="54"/>
                    <a:pt x="34" y="70"/>
                    <a:pt x="34" y="103"/>
                  </a:cubicBezTo>
                  <a:cubicBezTo>
                    <a:pt x="1" y="157"/>
                    <a:pt x="34" y="190"/>
                    <a:pt x="104" y="190"/>
                  </a:cubicBezTo>
                  <a:cubicBezTo>
                    <a:pt x="120" y="190"/>
                    <a:pt x="157" y="190"/>
                    <a:pt x="174" y="173"/>
                  </a:cubicBezTo>
                  <a:lnTo>
                    <a:pt x="190" y="173"/>
                  </a:lnTo>
                  <a:cubicBezTo>
                    <a:pt x="223" y="140"/>
                    <a:pt x="240" y="120"/>
                    <a:pt x="261" y="87"/>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
            <p:cNvSpPr/>
            <p:nvPr/>
          </p:nvSpPr>
          <p:spPr>
            <a:xfrm>
              <a:off x="4751875" y="2479100"/>
              <a:ext cx="6525" cy="5175"/>
            </a:xfrm>
            <a:custGeom>
              <a:avLst/>
              <a:gdLst/>
              <a:ahLst/>
              <a:cxnLst/>
              <a:rect l="l" t="t" r="r" b="b"/>
              <a:pathLst>
                <a:path w="261" h="207" extrusionOk="0">
                  <a:moveTo>
                    <a:pt x="174" y="0"/>
                  </a:moveTo>
                  <a:cubicBezTo>
                    <a:pt x="137" y="0"/>
                    <a:pt x="120" y="17"/>
                    <a:pt x="87" y="33"/>
                  </a:cubicBezTo>
                  <a:cubicBezTo>
                    <a:pt x="55" y="50"/>
                    <a:pt x="34" y="87"/>
                    <a:pt x="17" y="103"/>
                  </a:cubicBezTo>
                  <a:cubicBezTo>
                    <a:pt x="1" y="153"/>
                    <a:pt x="34" y="206"/>
                    <a:pt x="104" y="206"/>
                  </a:cubicBezTo>
                  <a:cubicBezTo>
                    <a:pt x="120" y="206"/>
                    <a:pt x="137" y="206"/>
                    <a:pt x="174" y="190"/>
                  </a:cubicBezTo>
                  <a:cubicBezTo>
                    <a:pt x="174" y="190"/>
                    <a:pt x="191" y="190"/>
                    <a:pt x="191" y="169"/>
                  </a:cubicBezTo>
                  <a:cubicBezTo>
                    <a:pt x="224" y="153"/>
                    <a:pt x="240" y="136"/>
                    <a:pt x="261" y="103"/>
                  </a:cubicBezTo>
                  <a:cubicBezTo>
                    <a:pt x="261" y="87"/>
                    <a:pt x="261" y="50"/>
                    <a:pt x="240"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
            <p:cNvSpPr/>
            <p:nvPr/>
          </p:nvSpPr>
          <p:spPr>
            <a:xfrm>
              <a:off x="4851975" y="2467275"/>
              <a:ext cx="6400" cy="4950"/>
            </a:xfrm>
            <a:custGeom>
              <a:avLst/>
              <a:gdLst/>
              <a:ahLst/>
              <a:cxnLst/>
              <a:rect l="l" t="t" r="r" b="b"/>
              <a:pathLst>
                <a:path w="256" h="198" extrusionOk="0">
                  <a:moveTo>
                    <a:pt x="157" y="1"/>
                  </a:moveTo>
                  <a:cubicBezTo>
                    <a:pt x="140" y="1"/>
                    <a:pt x="122" y="3"/>
                    <a:pt x="103" y="7"/>
                  </a:cubicBezTo>
                  <a:cubicBezTo>
                    <a:pt x="50" y="44"/>
                    <a:pt x="0" y="94"/>
                    <a:pt x="17" y="147"/>
                  </a:cubicBezTo>
                  <a:cubicBezTo>
                    <a:pt x="27" y="179"/>
                    <a:pt x="60" y="197"/>
                    <a:pt x="96" y="197"/>
                  </a:cubicBezTo>
                  <a:cubicBezTo>
                    <a:pt x="115" y="197"/>
                    <a:pt x="135" y="192"/>
                    <a:pt x="153" y="180"/>
                  </a:cubicBezTo>
                  <a:cubicBezTo>
                    <a:pt x="223" y="164"/>
                    <a:pt x="256" y="94"/>
                    <a:pt x="256" y="44"/>
                  </a:cubicBezTo>
                  <a:cubicBezTo>
                    <a:pt x="244" y="17"/>
                    <a:pt x="205"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
            <p:cNvSpPr/>
            <p:nvPr/>
          </p:nvSpPr>
          <p:spPr>
            <a:xfrm>
              <a:off x="4801250" y="2535375"/>
              <a:ext cx="6525" cy="5175"/>
            </a:xfrm>
            <a:custGeom>
              <a:avLst/>
              <a:gdLst/>
              <a:ahLst/>
              <a:cxnLst/>
              <a:rect l="l" t="t" r="r" b="b"/>
              <a:pathLst>
                <a:path w="261" h="207" extrusionOk="0">
                  <a:moveTo>
                    <a:pt x="174" y="0"/>
                  </a:moveTo>
                  <a:cubicBezTo>
                    <a:pt x="141" y="0"/>
                    <a:pt x="104" y="17"/>
                    <a:pt x="87" y="33"/>
                  </a:cubicBezTo>
                  <a:cubicBezTo>
                    <a:pt x="54" y="50"/>
                    <a:pt x="38" y="83"/>
                    <a:pt x="17" y="103"/>
                  </a:cubicBezTo>
                  <a:cubicBezTo>
                    <a:pt x="1" y="153"/>
                    <a:pt x="38" y="206"/>
                    <a:pt x="104" y="206"/>
                  </a:cubicBezTo>
                  <a:cubicBezTo>
                    <a:pt x="120" y="206"/>
                    <a:pt x="141" y="186"/>
                    <a:pt x="157" y="186"/>
                  </a:cubicBezTo>
                  <a:cubicBezTo>
                    <a:pt x="174" y="186"/>
                    <a:pt x="190" y="169"/>
                    <a:pt x="190" y="169"/>
                  </a:cubicBezTo>
                  <a:cubicBezTo>
                    <a:pt x="223" y="153"/>
                    <a:pt x="244" y="120"/>
                    <a:pt x="261" y="103"/>
                  </a:cubicBezTo>
                  <a:cubicBezTo>
                    <a:pt x="261" y="66"/>
                    <a:pt x="261" y="50"/>
                    <a:pt x="244"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
            <p:cNvSpPr/>
            <p:nvPr/>
          </p:nvSpPr>
          <p:spPr>
            <a:xfrm>
              <a:off x="4754450" y="2502700"/>
              <a:ext cx="6950" cy="5175"/>
            </a:xfrm>
            <a:custGeom>
              <a:avLst/>
              <a:gdLst/>
              <a:ahLst/>
              <a:cxnLst/>
              <a:rect l="l" t="t" r="r" b="b"/>
              <a:pathLst>
                <a:path w="278" h="207" extrusionOk="0">
                  <a:moveTo>
                    <a:pt x="174" y="0"/>
                  </a:moveTo>
                  <a:cubicBezTo>
                    <a:pt x="137" y="0"/>
                    <a:pt x="104" y="17"/>
                    <a:pt x="88" y="33"/>
                  </a:cubicBezTo>
                  <a:cubicBezTo>
                    <a:pt x="55" y="50"/>
                    <a:pt x="34" y="70"/>
                    <a:pt x="17" y="103"/>
                  </a:cubicBezTo>
                  <a:cubicBezTo>
                    <a:pt x="1" y="153"/>
                    <a:pt x="34" y="206"/>
                    <a:pt x="104" y="206"/>
                  </a:cubicBezTo>
                  <a:cubicBezTo>
                    <a:pt x="121" y="206"/>
                    <a:pt x="137" y="190"/>
                    <a:pt x="158" y="190"/>
                  </a:cubicBezTo>
                  <a:cubicBezTo>
                    <a:pt x="174" y="190"/>
                    <a:pt x="174" y="173"/>
                    <a:pt x="191" y="173"/>
                  </a:cubicBezTo>
                  <a:cubicBezTo>
                    <a:pt x="224" y="153"/>
                    <a:pt x="240" y="120"/>
                    <a:pt x="240" y="103"/>
                  </a:cubicBezTo>
                  <a:cubicBezTo>
                    <a:pt x="277" y="50"/>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
            <p:cNvSpPr/>
            <p:nvPr/>
          </p:nvSpPr>
          <p:spPr>
            <a:xfrm>
              <a:off x="4759625" y="2514225"/>
              <a:ext cx="6925" cy="4775"/>
            </a:xfrm>
            <a:custGeom>
              <a:avLst/>
              <a:gdLst/>
              <a:ahLst/>
              <a:cxnLst/>
              <a:rect l="l" t="t" r="r" b="b"/>
              <a:pathLst>
                <a:path w="277" h="191" extrusionOk="0">
                  <a:moveTo>
                    <a:pt x="173" y="1"/>
                  </a:moveTo>
                  <a:cubicBezTo>
                    <a:pt x="157" y="1"/>
                    <a:pt x="120" y="1"/>
                    <a:pt x="87" y="38"/>
                  </a:cubicBezTo>
                  <a:cubicBezTo>
                    <a:pt x="54" y="55"/>
                    <a:pt x="33" y="71"/>
                    <a:pt x="33" y="104"/>
                  </a:cubicBezTo>
                  <a:cubicBezTo>
                    <a:pt x="0" y="158"/>
                    <a:pt x="33" y="191"/>
                    <a:pt x="103" y="191"/>
                  </a:cubicBezTo>
                  <a:lnTo>
                    <a:pt x="173" y="191"/>
                  </a:lnTo>
                  <a:cubicBezTo>
                    <a:pt x="173" y="174"/>
                    <a:pt x="190" y="174"/>
                    <a:pt x="190" y="174"/>
                  </a:cubicBezTo>
                  <a:cubicBezTo>
                    <a:pt x="223" y="158"/>
                    <a:pt x="239" y="125"/>
                    <a:pt x="260" y="104"/>
                  </a:cubicBezTo>
                  <a:cubicBezTo>
                    <a:pt x="276" y="38"/>
                    <a:pt x="23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
            <p:cNvSpPr/>
            <p:nvPr/>
          </p:nvSpPr>
          <p:spPr>
            <a:xfrm>
              <a:off x="4764350" y="2525700"/>
              <a:ext cx="6425" cy="4950"/>
            </a:xfrm>
            <a:custGeom>
              <a:avLst/>
              <a:gdLst/>
              <a:ahLst/>
              <a:cxnLst/>
              <a:rect l="l" t="t" r="r" b="b"/>
              <a:pathLst>
                <a:path w="257" h="198" extrusionOk="0">
                  <a:moveTo>
                    <a:pt x="168" y="1"/>
                  </a:moveTo>
                  <a:cubicBezTo>
                    <a:pt x="159" y="1"/>
                    <a:pt x="149" y="2"/>
                    <a:pt x="137" y="8"/>
                  </a:cubicBezTo>
                  <a:cubicBezTo>
                    <a:pt x="104" y="8"/>
                    <a:pt x="71" y="24"/>
                    <a:pt x="50" y="57"/>
                  </a:cubicBezTo>
                  <a:cubicBezTo>
                    <a:pt x="1" y="94"/>
                    <a:pt x="1" y="160"/>
                    <a:pt x="34" y="181"/>
                  </a:cubicBezTo>
                  <a:cubicBezTo>
                    <a:pt x="71" y="198"/>
                    <a:pt x="87" y="198"/>
                    <a:pt x="120" y="198"/>
                  </a:cubicBezTo>
                  <a:cubicBezTo>
                    <a:pt x="137" y="198"/>
                    <a:pt x="137" y="198"/>
                    <a:pt x="153" y="181"/>
                  </a:cubicBezTo>
                  <a:cubicBezTo>
                    <a:pt x="174" y="181"/>
                    <a:pt x="190" y="160"/>
                    <a:pt x="207" y="144"/>
                  </a:cubicBezTo>
                  <a:cubicBezTo>
                    <a:pt x="256" y="94"/>
                    <a:pt x="256" y="41"/>
                    <a:pt x="223" y="8"/>
                  </a:cubicBezTo>
                  <a:cubicBezTo>
                    <a:pt x="201" y="8"/>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
            <p:cNvSpPr/>
            <p:nvPr/>
          </p:nvSpPr>
          <p:spPr>
            <a:xfrm>
              <a:off x="4836925" y="2467450"/>
              <a:ext cx="6925" cy="4750"/>
            </a:xfrm>
            <a:custGeom>
              <a:avLst/>
              <a:gdLst/>
              <a:ahLst/>
              <a:cxnLst/>
              <a:rect l="l" t="t" r="r" b="b"/>
              <a:pathLst>
                <a:path w="277" h="190" extrusionOk="0">
                  <a:moveTo>
                    <a:pt x="173" y="0"/>
                  </a:moveTo>
                  <a:cubicBezTo>
                    <a:pt x="136" y="0"/>
                    <a:pt x="120" y="0"/>
                    <a:pt x="87" y="17"/>
                  </a:cubicBezTo>
                  <a:cubicBezTo>
                    <a:pt x="54" y="37"/>
                    <a:pt x="33" y="70"/>
                    <a:pt x="17" y="87"/>
                  </a:cubicBezTo>
                  <a:cubicBezTo>
                    <a:pt x="0" y="157"/>
                    <a:pt x="33" y="190"/>
                    <a:pt x="103" y="190"/>
                  </a:cubicBezTo>
                  <a:cubicBezTo>
                    <a:pt x="120" y="190"/>
                    <a:pt x="136" y="190"/>
                    <a:pt x="157" y="173"/>
                  </a:cubicBezTo>
                  <a:cubicBezTo>
                    <a:pt x="173" y="173"/>
                    <a:pt x="190" y="173"/>
                    <a:pt x="190" y="157"/>
                  </a:cubicBezTo>
                  <a:cubicBezTo>
                    <a:pt x="223" y="140"/>
                    <a:pt x="239" y="120"/>
                    <a:pt x="260" y="87"/>
                  </a:cubicBezTo>
                  <a:cubicBezTo>
                    <a:pt x="277" y="37"/>
                    <a:pt x="23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
            <p:cNvSpPr/>
            <p:nvPr/>
          </p:nvSpPr>
          <p:spPr>
            <a:xfrm>
              <a:off x="4803825" y="2502525"/>
              <a:ext cx="6525" cy="4950"/>
            </a:xfrm>
            <a:custGeom>
              <a:avLst/>
              <a:gdLst/>
              <a:ahLst/>
              <a:cxnLst/>
              <a:rect l="l" t="t" r="r" b="b"/>
              <a:pathLst>
                <a:path w="261" h="198" extrusionOk="0">
                  <a:moveTo>
                    <a:pt x="194" y="1"/>
                  </a:moveTo>
                  <a:cubicBezTo>
                    <a:pt x="183" y="1"/>
                    <a:pt x="171" y="3"/>
                    <a:pt x="158" y="7"/>
                  </a:cubicBezTo>
                  <a:lnTo>
                    <a:pt x="104" y="7"/>
                  </a:lnTo>
                  <a:cubicBezTo>
                    <a:pt x="38" y="40"/>
                    <a:pt x="1" y="110"/>
                    <a:pt x="17" y="143"/>
                  </a:cubicBezTo>
                  <a:cubicBezTo>
                    <a:pt x="17" y="178"/>
                    <a:pt x="47" y="197"/>
                    <a:pt x="87" y="197"/>
                  </a:cubicBezTo>
                  <a:cubicBezTo>
                    <a:pt x="109" y="197"/>
                    <a:pt x="133" y="192"/>
                    <a:pt x="158" y="180"/>
                  </a:cubicBezTo>
                  <a:cubicBezTo>
                    <a:pt x="174" y="180"/>
                    <a:pt x="191" y="160"/>
                    <a:pt x="207" y="143"/>
                  </a:cubicBezTo>
                  <a:cubicBezTo>
                    <a:pt x="244" y="127"/>
                    <a:pt x="261" y="77"/>
                    <a:pt x="244" y="40"/>
                  </a:cubicBezTo>
                  <a:cubicBezTo>
                    <a:pt x="244" y="16"/>
                    <a:pt x="224"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
            <p:cNvSpPr/>
            <p:nvPr/>
          </p:nvSpPr>
          <p:spPr>
            <a:xfrm>
              <a:off x="4832600" y="2490200"/>
              <a:ext cx="6500" cy="4800"/>
            </a:xfrm>
            <a:custGeom>
              <a:avLst/>
              <a:gdLst/>
              <a:ahLst/>
              <a:cxnLst/>
              <a:rect l="l" t="t" r="r" b="b"/>
              <a:pathLst>
                <a:path w="260" h="192" extrusionOk="0">
                  <a:moveTo>
                    <a:pt x="170" y="1"/>
                  </a:moveTo>
                  <a:cubicBezTo>
                    <a:pt x="150" y="1"/>
                    <a:pt x="128" y="6"/>
                    <a:pt x="103" y="18"/>
                  </a:cubicBezTo>
                  <a:cubicBezTo>
                    <a:pt x="37" y="34"/>
                    <a:pt x="0" y="104"/>
                    <a:pt x="21" y="137"/>
                  </a:cubicBezTo>
                  <a:cubicBezTo>
                    <a:pt x="21" y="172"/>
                    <a:pt x="49" y="191"/>
                    <a:pt x="88" y="191"/>
                  </a:cubicBezTo>
                  <a:cubicBezTo>
                    <a:pt x="108" y="191"/>
                    <a:pt x="132" y="186"/>
                    <a:pt x="157" y="174"/>
                  </a:cubicBezTo>
                  <a:cubicBezTo>
                    <a:pt x="227" y="158"/>
                    <a:pt x="260" y="88"/>
                    <a:pt x="243" y="55"/>
                  </a:cubicBezTo>
                  <a:cubicBezTo>
                    <a:pt x="233" y="20"/>
                    <a:pt x="20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
            <p:cNvSpPr/>
            <p:nvPr/>
          </p:nvSpPr>
          <p:spPr>
            <a:xfrm>
              <a:off x="4842900" y="2418900"/>
              <a:ext cx="6525" cy="4750"/>
            </a:xfrm>
            <a:custGeom>
              <a:avLst/>
              <a:gdLst/>
              <a:ahLst/>
              <a:cxnLst/>
              <a:rect l="l" t="t" r="r" b="b"/>
              <a:pathLst>
                <a:path w="261" h="190" extrusionOk="0">
                  <a:moveTo>
                    <a:pt x="157" y="0"/>
                  </a:moveTo>
                  <a:cubicBezTo>
                    <a:pt x="141" y="0"/>
                    <a:pt x="103" y="21"/>
                    <a:pt x="71" y="37"/>
                  </a:cubicBezTo>
                  <a:cubicBezTo>
                    <a:pt x="38" y="54"/>
                    <a:pt x="21" y="70"/>
                    <a:pt x="21" y="103"/>
                  </a:cubicBezTo>
                  <a:cubicBezTo>
                    <a:pt x="0" y="140"/>
                    <a:pt x="21" y="190"/>
                    <a:pt x="71" y="190"/>
                  </a:cubicBezTo>
                  <a:lnTo>
                    <a:pt x="157" y="190"/>
                  </a:lnTo>
                  <a:cubicBezTo>
                    <a:pt x="174" y="173"/>
                    <a:pt x="207" y="157"/>
                    <a:pt x="227" y="124"/>
                  </a:cubicBezTo>
                  <a:lnTo>
                    <a:pt x="244" y="103"/>
                  </a:lnTo>
                  <a:cubicBezTo>
                    <a:pt x="260" y="37"/>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
            <p:cNvSpPr/>
            <p:nvPr/>
          </p:nvSpPr>
          <p:spPr>
            <a:xfrm>
              <a:off x="4832175" y="2502275"/>
              <a:ext cx="6525" cy="5175"/>
            </a:xfrm>
            <a:custGeom>
              <a:avLst/>
              <a:gdLst/>
              <a:ahLst/>
              <a:cxnLst/>
              <a:rect l="l" t="t" r="r" b="b"/>
              <a:pathLst>
                <a:path w="261" h="207" extrusionOk="0">
                  <a:moveTo>
                    <a:pt x="157" y="1"/>
                  </a:moveTo>
                  <a:cubicBezTo>
                    <a:pt x="141" y="1"/>
                    <a:pt x="104" y="17"/>
                    <a:pt x="71" y="34"/>
                  </a:cubicBezTo>
                  <a:cubicBezTo>
                    <a:pt x="38" y="50"/>
                    <a:pt x="17" y="87"/>
                    <a:pt x="17" y="104"/>
                  </a:cubicBezTo>
                  <a:cubicBezTo>
                    <a:pt x="1" y="137"/>
                    <a:pt x="1" y="170"/>
                    <a:pt x="38" y="190"/>
                  </a:cubicBezTo>
                  <a:cubicBezTo>
                    <a:pt x="38" y="190"/>
                    <a:pt x="71" y="207"/>
                    <a:pt x="87" y="207"/>
                  </a:cubicBezTo>
                  <a:cubicBezTo>
                    <a:pt x="104" y="207"/>
                    <a:pt x="141" y="190"/>
                    <a:pt x="157" y="190"/>
                  </a:cubicBezTo>
                  <a:cubicBezTo>
                    <a:pt x="190" y="170"/>
                    <a:pt x="223" y="137"/>
                    <a:pt x="244" y="104"/>
                  </a:cubicBezTo>
                  <a:lnTo>
                    <a:pt x="244" y="87"/>
                  </a:ln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
            <p:cNvSpPr/>
            <p:nvPr/>
          </p:nvSpPr>
          <p:spPr>
            <a:xfrm>
              <a:off x="4846825" y="2490225"/>
              <a:ext cx="6400" cy="4950"/>
            </a:xfrm>
            <a:custGeom>
              <a:avLst/>
              <a:gdLst/>
              <a:ahLst/>
              <a:cxnLst/>
              <a:rect l="l" t="t" r="r" b="b"/>
              <a:pathLst>
                <a:path w="256" h="198" extrusionOk="0">
                  <a:moveTo>
                    <a:pt x="136" y="0"/>
                  </a:moveTo>
                  <a:cubicBezTo>
                    <a:pt x="103" y="17"/>
                    <a:pt x="70" y="33"/>
                    <a:pt x="50" y="54"/>
                  </a:cubicBezTo>
                  <a:cubicBezTo>
                    <a:pt x="0" y="103"/>
                    <a:pt x="0" y="157"/>
                    <a:pt x="50" y="190"/>
                  </a:cubicBezTo>
                  <a:cubicBezTo>
                    <a:pt x="63" y="190"/>
                    <a:pt x="83" y="197"/>
                    <a:pt x="99" y="197"/>
                  </a:cubicBezTo>
                  <a:cubicBezTo>
                    <a:pt x="107" y="197"/>
                    <a:pt x="114" y="195"/>
                    <a:pt x="120" y="190"/>
                  </a:cubicBezTo>
                  <a:lnTo>
                    <a:pt x="153" y="190"/>
                  </a:lnTo>
                  <a:cubicBezTo>
                    <a:pt x="173" y="173"/>
                    <a:pt x="190" y="157"/>
                    <a:pt x="206" y="157"/>
                  </a:cubicBezTo>
                  <a:cubicBezTo>
                    <a:pt x="256" y="103"/>
                    <a:pt x="256" y="33"/>
                    <a:pt x="223" y="17"/>
                  </a:cubicBezTo>
                  <a:cubicBezTo>
                    <a:pt x="206" y="0"/>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
            <p:cNvSpPr/>
            <p:nvPr/>
          </p:nvSpPr>
          <p:spPr>
            <a:xfrm>
              <a:off x="4845475" y="2430950"/>
              <a:ext cx="6525" cy="5175"/>
            </a:xfrm>
            <a:custGeom>
              <a:avLst/>
              <a:gdLst/>
              <a:ahLst/>
              <a:cxnLst/>
              <a:rect l="l" t="t" r="r" b="b"/>
              <a:pathLst>
                <a:path w="261" h="207" extrusionOk="0">
                  <a:moveTo>
                    <a:pt x="157" y="1"/>
                  </a:moveTo>
                  <a:cubicBezTo>
                    <a:pt x="124" y="1"/>
                    <a:pt x="87" y="17"/>
                    <a:pt x="71" y="34"/>
                  </a:cubicBezTo>
                  <a:cubicBezTo>
                    <a:pt x="38" y="54"/>
                    <a:pt x="21" y="87"/>
                    <a:pt x="0" y="104"/>
                  </a:cubicBezTo>
                  <a:cubicBezTo>
                    <a:pt x="0" y="137"/>
                    <a:pt x="0" y="157"/>
                    <a:pt x="21" y="174"/>
                  </a:cubicBezTo>
                  <a:cubicBezTo>
                    <a:pt x="38" y="190"/>
                    <a:pt x="54" y="207"/>
                    <a:pt x="87" y="207"/>
                  </a:cubicBezTo>
                  <a:cubicBezTo>
                    <a:pt x="104" y="207"/>
                    <a:pt x="124" y="207"/>
                    <a:pt x="141" y="190"/>
                  </a:cubicBezTo>
                  <a:cubicBezTo>
                    <a:pt x="157" y="190"/>
                    <a:pt x="174" y="174"/>
                    <a:pt x="174" y="174"/>
                  </a:cubicBezTo>
                  <a:cubicBezTo>
                    <a:pt x="207" y="157"/>
                    <a:pt x="227" y="137"/>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
            <p:cNvSpPr/>
            <p:nvPr/>
          </p:nvSpPr>
          <p:spPr>
            <a:xfrm>
              <a:off x="4839075" y="2455250"/>
              <a:ext cx="6950" cy="4900"/>
            </a:xfrm>
            <a:custGeom>
              <a:avLst/>
              <a:gdLst/>
              <a:ahLst/>
              <a:cxnLst/>
              <a:rect l="l" t="t" r="r" b="b"/>
              <a:pathLst>
                <a:path w="278" h="196" extrusionOk="0">
                  <a:moveTo>
                    <a:pt x="172" y="1"/>
                  </a:moveTo>
                  <a:cubicBezTo>
                    <a:pt x="161" y="1"/>
                    <a:pt x="149" y="3"/>
                    <a:pt x="137" y="10"/>
                  </a:cubicBezTo>
                  <a:cubicBezTo>
                    <a:pt x="104" y="10"/>
                    <a:pt x="87" y="26"/>
                    <a:pt x="50" y="59"/>
                  </a:cubicBezTo>
                  <a:cubicBezTo>
                    <a:pt x="1" y="92"/>
                    <a:pt x="1" y="162"/>
                    <a:pt x="50" y="179"/>
                  </a:cubicBezTo>
                  <a:cubicBezTo>
                    <a:pt x="71" y="195"/>
                    <a:pt x="104" y="195"/>
                    <a:pt x="120" y="195"/>
                  </a:cubicBezTo>
                  <a:cubicBezTo>
                    <a:pt x="137" y="195"/>
                    <a:pt x="153" y="195"/>
                    <a:pt x="153" y="179"/>
                  </a:cubicBezTo>
                  <a:cubicBezTo>
                    <a:pt x="174" y="179"/>
                    <a:pt x="207" y="162"/>
                    <a:pt x="207" y="146"/>
                  </a:cubicBezTo>
                  <a:cubicBezTo>
                    <a:pt x="256" y="92"/>
                    <a:pt x="277" y="43"/>
                    <a:pt x="224" y="10"/>
                  </a:cubicBezTo>
                  <a:cubicBezTo>
                    <a:pt x="213"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
            <p:cNvSpPr/>
            <p:nvPr/>
          </p:nvSpPr>
          <p:spPr>
            <a:xfrm>
              <a:off x="4813725" y="2536600"/>
              <a:ext cx="6525" cy="4925"/>
            </a:xfrm>
            <a:custGeom>
              <a:avLst/>
              <a:gdLst/>
              <a:ahLst/>
              <a:cxnLst/>
              <a:rect l="l" t="t" r="r" b="b"/>
              <a:pathLst>
                <a:path w="261" h="197" extrusionOk="0">
                  <a:moveTo>
                    <a:pt x="157" y="1"/>
                  </a:moveTo>
                  <a:cubicBezTo>
                    <a:pt x="137" y="1"/>
                    <a:pt x="120" y="1"/>
                    <a:pt x="104" y="17"/>
                  </a:cubicBezTo>
                  <a:cubicBezTo>
                    <a:pt x="34" y="34"/>
                    <a:pt x="1" y="104"/>
                    <a:pt x="17" y="157"/>
                  </a:cubicBezTo>
                  <a:cubicBezTo>
                    <a:pt x="29" y="181"/>
                    <a:pt x="61" y="197"/>
                    <a:pt x="105" y="197"/>
                  </a:cubicBezTo>
                  <a:cubicBezTo>
                    <a:pt x="121" y="197"/>
                    <a:pt x="139" y="195"/>
                    <a:pt x="157" y="190"/>
                  </a:cubicBezTo>
                  <a:cubicBezTo>
                    <a:pt x="174" y="174"/>
                    <a:pt x="190" y="157"/>
                    <a:pt x="207" y="157"/>
                  </a:cubicBezTo>
                  <a:cubicBezTo>
                    <a:pt x="240" y="120"/>
                    <a:pt x="260" y="87"/>
                    <a:pt x="240" y="54"/>
                  </a:cubicBezTo>
                  <a:cubicBezTo>
                    <a:pt x="240"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
            <p:cNvSpPr/>
            <p:nvPr/>
          </p:nvSpPr>
          <p:spPr>
            <a:xfrm>
              <a:off x="4827025" y="2479475"/>
              <a:ext cx="6525" cy="4950"/>
            </a:xfrm>
            <a:custGeom>
              <a:avLst/>
              <a:gdLst/>
              <a:ahLst/>
              <a:cxnLst/>
              <a:rect l="l" t="t" r="r" b="b"/>
              <a:pathLst>
                <a:path w="261" h="198" extrusionOk="0">
                  <a:moveTo>
                    <a:pt x="170" y="1"/>
                  </a:moveTo>
                  <a:cubicBezTo>
                    <a:pt x="151" y="1"/>
                    <a:pt x="128" y="6"/>
                    <a:pt x="104" y="18"/>
                  </a:cubicBezTo>
                  <a:cubicBezTo>
                    <a:pt x="38" y="35"/>
                    <a:pt x="1" y="105"/>
                    <a:pt x="17" y="154"/>
                  </a:cubicBezTo>
                  <a:cubicBezTo>
                    <a:pt x="17" y="181"/>
                    <a:pt x="55" y="198"/>
                    <a:pt x="103" y="198"/>
                  </a:cubicBezTo>
                  <a:cubicBezTo>
                    <a:pt x="120" y="198"/>
                    <a:pt x="139" y="196"/>
                    <a:pt x="157" y="191"/>
                  </a:cubicBezTo>
                  <a:cubicBezTo>
                    <a:pt x="223" y="154"/>
                    <a:pt x="260" y="105"/>
                    <a:pt x="244" y="51"/>
                  </a:cubicBezTo>
                  <a:cubicBezTo>
                    <a:pt x="230"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
            <p:cNvSpPr/>
            <p:nvPr/>
          </p:nvSpPr>
          <p:spPr>
            <a:xfrm>
              <a:off x="4808975" y="2514375"/>
              <a:ext cx="6525" cy="5100"/>
            </a:xfrm>
            <a:custGeom>
              <a:avLst/>
              <a:gdLst/>
              <a:ahLst/>
              <a:cxnLst/>
              <a:rect l="l" t="t" r="r" b="b"/>
              <a:pathLst>
                <a:path w="261" h="204" extrusionOk="0">
                  <a:moveTo>
                    <a:pt x="163" y="0"/>
                  </a:moveTo>
                  <a:cubicBezTo>
                    <a:pt x="144" y="0"/>
                    <a:pt x="123" y="5"/>
                    <a:pt x="104" y="16"/>
                  </a:cubicBezTo>
                  <a:cubicBezTo>
                    <a:pt x="55" y="32"/>
                    <a:pt x="17" y="65"/>
                    <a:pt x="1" y="119"/>
                  </a:cubicBezTo>
                  <a:lnTo>
                    <a:pt x="1" y="152"/>
                  </a:lnTo>
                  <a:cubicBezTo>
                    <a:pt x="12" y="184"/>
                    <a:pt x="45" y="204"/>
                    <a:pt x="81" y="204"/>
                  </a:cubicBezTo>
                  <a:cubicBezTo>
                    <a:pt x="101" y="204"/>
                    <a:pt x="122" y="198"/>
                    <a:pt x="141" y="185"/>
                  </a:cubicBezTo>
                  <a:cubicBezTo>
                    <a:pt x="207" y="168"/>
                    <a:pt x="261" y="98"/>
                    <a:pt x="244" y="49"/>
                  </a:cubicBezTo>
                  <a:cubicBezTo>
                    <a:pt x="244" y="32"/>
                    <a:pt x="224" y="32"/>
                    <a:pt x="207" y="16"/>
                  </a:cubicBezTo>
                  <a:cubicBezTo>
                    <a:pt x="199"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
            <p:cNvSpPr/>
            <p:nvPr/>
          </p:nvSpPr>
          <p:spPr>
            <a:xfrm>
              <a:off x="4810325" y="2524125"/>
              <a:ext cx="6425" cy="5200"/>
            </a:xfrm>
            <a:custGeom>
              <a:avLst/>
              <a:gdLst/>
              <a:ahLst/>
              <a:cxnLst/>
              <a:rect l="l" t="t" r="r" b="b"/>
              <a:pathLst>
                <a:path w="257" h="208" extrusionOk="0">
                  <a:moveTo>
                    <a:pt x="153" y="1"/>
                  </a:moveTo>
                  <a:cubicBezTo>
                    <a:pt x="137" y="17"/>
                    <a:pt x="120" y="17"/>
                    <a:pt x="104" y="17"/>
                  </a:cubicBezTo>
                  <a:cubicBezTo>
                    <a:pt x="34" y="54"/>
                    <a:pt x="1" y="104"/>
                    <a:pt x="17" y="157"/>
                  </a:cubicBezTo>
                  <a:cubicBezTo>
                    <a:pt x="17" y="189"/>
                    <a:pt x="46" y="208"/>
                    <a:pt x="85" y="208"/>
                  </a:cubicBezTo>
                  <a:cubicBezTo>
                    <a:pt x="106" y="208"/>
                    <a:pt x="130" y="202"/>
                    <a:pt x="153" y="190"/>
                  </a:cubicBezTo>
                  <a:cubicBezTo>
                    <a:pt x="170" y="190"/>
                    <a:pt x="190" y="174"/>
                    <a:pt x="207" y="157"/>
                  </a:cubicBezTo>
                  <a:cubicBezTo>
                    <a:pt x="240" y="141"/>
                    <a:pt x="256" y="87"/>
                    <a:pt x="240" y="54"/>
                  </a:cubicBezTo>
                  <a:cubicBezTo>
                    <a:pt x="240" y="17"/>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
            <p:cNvSpPr/>
            <p:nvPr/>
          </p:nvSpPr>
          <p:spPr>
            <a:xfrm>
              <a:off x="4818875" y="2502100"/>
              <a:ext cx="6525" cy="4950"/>
            </a:xfrm>
            <a:custGeom>
              <a:avLst/>
              <a:gdLst/>
              <a:ahLst/>
              <a:cxnLst/>
              <a:rect l="l" t="t" r="r" b="b"/>
              <a:pathLst>
                <a:path w="261" h="198" extrusionOk="0">
                  <a:moveTo>
                    <a:pt x="172" y="0"/>
                  </a:moveTo>
                  <a:cubicBezTo>
                    <a:pt x="161" y="0"/>
                    <a:pt x="149" y="2"/>
                    <a:pt x="137" y="8"/>
                  </a:cubicBezTo>
                  <a:cubicBezTo>
                    <a:pt x="120" y="8"/>
                    <a:pt x="87" y="24"/>
                    <a:pt x="54" y="41"/>
                  </a:cubicBezTo>
                  <a:cubicBezTo>
                    <a:pt x="17" y="94"/>
                    <a:pt x="1" y="160"/>
                    <a:pt x="54" y="177"/>
                  </a:cubicBezTo>
                  <a:cubicBezTo>
                    <a:pt x="71" y="197"/>
                    <a:pt x="104" y="197"/>
                    <a:pt x="137" y="197"/>
                  </a:cubicBezTo>
                  <a:cubicBezTo>
                    <a:pt x="137" y="197"/>
                    <a:pt x="157" y="177"/>
                    <a:pt x="174" y="177"/>
                  </a:cubicBezTo>
                  <a:cubicBezTo>
                    <a:pt x="190" y="177"/>
                    <a:pt x="207" y="160"/>
                    <a:pt x="223" y="144"/>
                  </a:cubicBezTo>
                  <a:cubicBezTo>
                    <a:pt x="240" y="127"/>
                    <a:pt x="261" y="94"/>
                    <a:pt x="261" y="74"/>
                  </a:cubicBezTo>
                  <a:cubicBezTo>
                    <a:pt x="261" y="41"/>
                    <a:pt x="240" y="24"/>
                    <a:pt x="223" y="8"/>
                  </a:cubicBezTo>
                  <a:cubicBezTo>
                    <a:pt x="212" y="8"/>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
            <p:cNvSpPr/>
            <p:nvPr/>
          </p:nvSpPr>
          <p:spPr>
            <a:xfrm>
              <a:off x="4824025" y="2513400"/>
              <a:ext cx="6525" cy="4775"/>
            </a:xfrm>
            <a:custGeom>
              <a:avLst/>
              <a:gdLst/>
              <a:ahLst/>
              <a:cxnLst/>
              <a:rect l="l" t="t" r="r" b="b"/>
              <a:pathLst>
                <a:path w="261" h="191" extrusionOk="0">
                  <a:moveTo>
                    <a:pt x="158" y="1"/>
                  </a:moveTo>
                  <a:cubicBezTo>
                    <a:pt x="137" y="1"/>
                    <a:pt x="104" y="17"/>
                    <a:pt x="71" y="34"/>
                  </a:cubicBezTo>
                  <a:cubicBezTo>
                    <a:pt x="55" y="55"/>
                    <a:pt x="17" y="71"/>
                    <a:pt x="17" y="104"/>
                  </a:cubicBezTo>
                  <a:cubicBezTo>
                    <a:pt x="1" y="121"/>
                    <a:pt x="1" y="158"/>
                    <a:pt x="17" y="174"/>
                  </a:cubicBezTo>
                  <a:cubicBezTo>
                    <a:pt x="34" y="191"/>
                    <a:pt x="55" y="191"/>
                    <a:pt x="88" y="191"/>
                  </a:cubicBezTo>
                  <a:lnTo>
                    <a:pt x="158" y="191"/>
                  </a:lnTo>
                  <a:cubicBezTo>
                    <a:pt x="158" y="174"/>
                    <a:pt x="174" y="174"/>
                    <a:pt x="174" y="174"/>
                  </a:cubicBezTo>
                  <a:cubicBezTo>
                    <a:pt x="207" y="158"/>
                    <a:pt x="224" y="121"/>
                    <a:pt x="240" y="104"/>
                  </a:cubicBezTo>
                  <a:cubicBezTo>
                    <a:pt x="261" y="34"/>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
            <p:cNvSpPr/>
            <p:nvPr/>
          </p:nvSpPr>
          <p:spPr>
            <a:xfrm>
              <a:off x="4971325" y="2280500"/>
              <a:ext cx="6525" cy="4950"/>
            </a:xfrm>
            <a:custGeom>
              <a:avLst/>
              <a:gdLst/>
              <a:ahLst/>
              <a:cxnLst/>
              <a:rect l="l" t="t" r="r" b="b"/>
              <a:pathLst>
                <a:path w="261" h="198" extrusionOk="0">
                  <a:moveTo>
                    <a:pt x="162" y="0"/>
                  </a:moveTo>
                  <a:cubicBezTo>
                    <a:pt x="154" y="0"/>
                    <a:pt x="146" y="2"/>
                    <a:pt x="141" y="7"/>
                  </a:cubicBezTo>
                  <a:cubicBezTo>
                    <a:pt x="104" y="7"/>
                    <a:pt x="71" y="24"/>
                    <a:pt x="54" y="57"/>
                  </a:cubicBezTo>
                  <a:cubicBezTo>
                    <a:pt x="1" y="94"/>
                    <a:pt x="1" y="160"/>
                    <a:pt x="38" y="177"/>
                  </a:cubicBezTo>
                  <a:cubicBezTo>
                    <a:pt x="54" y="197"/>
                    <a:pt x="87" y="197"/>
                    <a:pt x="120" y="197"/>
                  </a:cubicBezTo>
                  <a:cubicBezTo>
                    <a:pt x="141" y="197"/>
                    <a:pt x="141" y="197"/>
                    <a:pt x="157" y="177"/>
                  </a:cubicBezTo>
                  <a:cubicBezTo>
                    <a:pt x="174" y="177"/>
                    <a:pt x="190" y="160"/>
                    <a:pt x="207" y="144"/>
                  </a:cubicBezTo>
                  <a:cubicBezTo>
                    <a:pt x="260" y="94"/>
                    <a:pt x="260" y="40"/>
                    <a:pt x="207" y="7"/>
                  </a:cubicBezTo>
                  <a:cubicBezTo>
                    <a:pt x="196" y="7"/>
                    <a:pt x="177"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
            <p:cNvSpPr/>
            <p:nvPr/>
          </p:nvSpPr>
          <p:spPr>
            <a:xfrm>
              <a:off x="4589950" y="2354500"/>
              <a:ext cx="6525" cy="4900"/>
            </a:xfrm>
            <a:custGeom>
              <a:avLst/>
              <a:gdLst/>
              <a:ahLst/>
              <a:cxnLst/>
              <a:rect l="l" t="t" r="r" b="b"/>
              <a:pathLst>
                <a:path w="261" h="196" extrusionOk="0">
                  <a:moveTo>
                    <a:pt x="178" y="0"/>
                  </a:moveTo>
                  <a:cubicBezTo>
                    <a:pt x="155" y="0"/>
                    <a:pt x="130" y="6"/>
                    <a:pt x="104" y="20"/>
                  </a:cubicBezTo>
                  <a:cubicBezTo>
                    <a:pt x="54" y="37"/>
                    <a:pt x="1" y="103"/>
                    <a:pt x="17" y="156"/>
                  </a:cubicBezTo>
                  <a:cubicBezTo>
                    <a:pt x="32" y="180"/>
                    <a:pt x="72" y="196"/>
                    <a:pt x="113" y="196"/>
                  </a:cubicBezTo>
                  <a:cubicBezTo>
                    <a:pt x="128" y="196"/>
                    <a:pt x="143" y="194"/>
                    <a:pt x="157" y="189"/>
                  </a:cubicBezTo>
                  <a:cubicBezTo>
                    <a:pt x="223" y="156"/>
                    <a:pt x="261" y="86"/>
                    <a:pt x="261" y="53"/>
                  </a:cubicBezTo>
                  <a:cubicBezTo>
                    <a:pt x="250" y="19"/>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
            <p:cNvSpPr/>
            <p:nvPr/>
          </p:nvSpPr>
          <p:spPr>
            <a:xfrm>
              <a:off x="4592525" y="2364775"/>
              <a:ext cx="6525" cy="5075"/>
            </a:xfrm>
            <a:custGeom>
              <a:avLst/>
              <a:gdLst/>
              <a:ahLst/>
              <a:cxnLst/>
              <a:rect l="l" t="t" r="r" b="b"/>
              <a:pathLst>
                <a:path w="261" h="203" extrusionOk="0">
                  <a:moveTo>
                    <a:pt x="141" y="1"/>
                  </a:moveTo>
                  <a:cubicBezTo>
                    <a:pt x="104" y="21"/>
                    <a:pt x="87" y="38"/>
                    <a:pt x="54" y="54"/>
                  </a:cubicBezTo>
                  <a:cubicBezTo>
                    <a:pt x="1" y="104"/>
                    <a:pt x="1" y="157"/>
                    <a:pt x="54" y="190"/>
                  </a:cubicBezTo>
                  <a:cubicBezTo>
                    <a:pt x="63" y="199"/>
                    <a:pt x="75" y="203"/>
                    <a:pt x="90" y="203"/>
                  </a:cubicBezTo>
                  <a:cubicBezTo>
                    <a:pt x="105" y="203"/>
                    <a:pt x="123" y="199"/>
                    <a:pt x="141" y="190"/>
                  </a:cubicBezTo>
                  <a:lnTo>
                    <a:pt x="158" y="190"/>
                  </a:lnTo>
                  <a:cubicBezTo>
                    <a:pt x="191" y="174"/>
                    <a:pt x="207" y="174"/>
                    <a:pt x="224" y="157"/>
                  </a:cubicBezTo>
                  <a:cubicBezTo>
                    <a:pt x="244" y="124"/>
                    <a:pt x="261" y="104"/>
                    <a:pt x="261" y="71"/>
                  </a:cubicBezTo>
                  <a:cubicBezTo>
                    <a:pt x="261" y="54"/>
                    <a:pt x="244" y="38"/>
                    <a:pt x="224" y="21"/>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
            <p:cNvSpPr/>
            <p:nvPr/>
          </p:nvSpPr>
          <p:spPr>
            <a:xfrm>
              <a:off x="4587800" y="2340275"/>
              <a:ext cx="6450" cy="4850"/>
            </a:xfrm>
            <a:custGeom>
              <a:avLst/>
              <a:gdLst/>
              <a:ahLst/>
              <a:cxnLst/>
              <a:rect l="l" t="t" r="r" b="b"/>
              <a:pathLst>
                <a:path w="258" h="194" extrusionOk="0">
                  <a:moveTo>
                    <a:pt x="194" y="0"/>
                  </a:moveTo>
                  <a:cubicBezTo>
                    <a:pt x="187" y="0"/>
                    <a:pt x="181" y="1"/>
                    <a:pt x="173" y="4"/>
                  </a:cubicBezTo>
                  <a:cubicBezTo>
                    <a:pt x="140" y="4"/>
                    <a:pt x="103" y="4"/>
                    <a:pt x="70" y="20"/>
                  </a:cubicBezTo>
                  <a:cubicBezTo>
                    <a:pt x="54" y="37"/>
                    <a:pt x="37" y="74"/>
                    <a:pt x="21" y="90"/>
                  </a:cubicBezTo>
                  <a:cubicBezTo>
                    <a:pt x="0" y="140"/>
                    <a:pt x="37" y="193"/>
                    <a:pt x="87" y="193"/>
                  </a:cubicBezTo>
                  <a:cubicBezTo>
                    <a:pt x="124" y="193"/>
                    <a:pt x="140" y="193"/>
                    <a:pt x="157" y="177"/>
                  </a:cubicBezTo>
                  <a:cubicBezTo>
                    <a:pt x="173" y="177"/>
                    <a:pt x="173" y="177"/>
                    <a:pt x="190" y="156"/>
                  </a:cubicBezTo>
                  <a:cubicBezTo>
                    <a:pt x="206" y="140"/>
                    <a:pt x="243" y="123"/>
                    <a:pt x="243" y="90"/>
                  </a:cubicBezTo>
                  <a:cubicBezTo>
                    <a:pt x="258" y="44"/>
                    <a:pt x="23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
            <p:cNvSpPr/>
            <p:nvPr/>
          </p:nvSpPr>
          <p:spPr>
            <a:xfrm>
              <a:off x="4577475" y="2365300"/>
              <a:ext cx="6525" cy="5150"/>
            </a:xfrm>
            <a:custGeom>
              <a:avLst/>
              <a:gdLst/>
              <a:ahLst/>
              <a:cxnLst/>
              <a:rect l="l" t="t" r="r" b="b"/>
              <a:pathLst>
                <a:path w="261" h="206" extrusionOk="0">
                  <a:moveTo>
                    <a:pt x="158" y="0"/>
                  </a:moveTo>
                  <a:cubicBezTo>
                    <a:pt x="141" y="0"/>
                    <a:pt x="125" y="17"/>
                    <a:pt x="104" y="17"/>
                  </a:cubicBezTo>
                  <a:cubicBezTo>
                    <a:pt x="38" y="50"/>
                    <a:pt x="1" y="103"/>
                    <a:pt x="1" y="153"/>
                  </a:cubicBezTo>
                  <a:cubicBezTo>
                    <a:pt x="14" y="187"/>
                    <a:pt x="45" y="206"/>
                    <a:pt x="84" y="206"/>
                  </a:cubicBezTo>
                  <a:cubicBezTo>
                    <a:pt x="107" y="206"/>
                    <a:pt x="132" y="200"/>
                    <a:pt x="158" y="186"/>
                  </a:cubicBezTo>
                  <a:cubicBezTo>
                    <a:pt x="174" y="169"/>
                    <a:pt x="191" y="169"/>
                    <a:pt x="207" y="153"/>
                  </a:cubicBezTo>
                  <a:cubicBezTo>
                    <a:pt x="244" y="120"/>
                    <a:pt x="261" y="83"/>
                    <a:pt x="244" y="50"/>
                  </a:cubicBezTo>
                  <a:cubicBezTo>
                    <a:pt x="228" y="17"/>
                    <a:pt x="191"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
            <p:cNvSpPr/>
            <p:nvPr/>
          </p:nvSpPr>
          <p:spPr>
            <a:xfrm>
              <a:off x="4578000" y="2352675"/>
              <a:ext cx="6000" cy="4925"/>
            </a:xfrm>
            <a:custGeom>
              <a:avLst/>
              <a:gdLst/>
              <a:ahLst/>
              <a:cxnLst/>
              <a:rect l="l" t="t" r="r" b="b"/>
              <a:pathLst>
                <a:path w="240" h="197" extrusionOk="0">
                  <a:moveTo>
                    <a:pt x="138" y="0"/>
                  </a:moveTo>
                  <a:cubicBezTo>
                    <a:pt x="121" y="0"/>
                    <a:pt x="102" y="2"/>
                    <a:pt x="83" y="7"/>
                  </a:cubicBezTo>
                  <a:cubicBezTo>
                    <a:pt x="50" y="23"/>
                    <a:pt x="34" y="56"/>
                    <a:pt x="17" y="72"/>
                  </a:cubicBezTo>
                  <a:cubicBezTo>
                    <a:pt x="1" y="110"/>
                    <a:pt x="1" y="126"/>
                    <a:pt x="1" y="143"/>
                  </a:cubicBezTo>
                  <a:cubicBezTo>
                    <a:pt x="1" y="159"/>
                    <a:pt x="17" y="176"/>
                    <a:pt x="34" y="196"/>
                  </a:cubicBezTo>
                  <a:cubicBezTo>
                    <a:pt x="67" y="196"/>
                    <a:pt x="104" y="196"/>
                    <a:pt x="137" y="176"/>
                  </a:cubicBezTo>
                  <a:cubicBezTo>
                    <a:pt x="207" y="159"/>
                    <a:pt x="240" y="93"/>
                    <a:pt x="240" y="39"/>
                  </a:cubicBezTo>
                  <a:cubicBezTo>
                    <a:pt x="228" y="15"/>
                    <a:pt x="18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
            <p:cNvSpPr/>
            <p:nvPr/>
          </p:nvSpPr>
          <p:spPr>
            <a:xfrm>
              <a:off x="4596875" y="2328300"/>
              <a:ext cx="6400" cy="5175"/>
            </a:xfrm>
            <a:custGeom>
              <a:avLst/>
              <a:gdLst/>
              <a:ahLst/>
              <a:cxnLst/>
              <a:rect l="l" t="t" r="r" b="b"/>
              <a:pathLst>
                <a:path w="256" h="207" extrusionOk="0">
                  <a:moveTo>
                    <a:pt x="173" y="0"/>
                  </a:moveTo>
                  <a:cubicBezTo>
                    <a:pt x="103" y="0"/>
                    <a:pt x="33" y="54"/>
                    <a:pt x="17" y="103"/>
                  </a:cubicBezTo>
                  <a:cubicBezTo>
                    <a:pt x="0" y="157"/>
                    <a:pt x="33" y="206"/>
                    <a:pt x="87" y="206"/>
                  </a:cubicBezTo>
                  <a:cubicBezTo>
                    <a:pt x="120" y="206"/>
                    <a:pt x="136" y="190"/>
                    <a:pt x="153" y="190"/>
                  </a:cubicBezTo>
                  <a:cubicBezTo>
                    <a:pt x="173" y="190"/>
                    <a:pt x="173" y="173"/>
                    <a:pt x="190" y="173"/>
                  </a:cubicBezTo>
                  <a:cubicBezTo>
                    <a:pt x="206" y="157"/>
                    <a:pt x="239" y="120"/>
                    <a:pt x="239" y="103"/>
                  </a:cubicBezTo>
                  <a:cubicBezTo>
                    <a:pt x="256" y="70"/>
                    <a:pt x="256" y="54"/>
                    <a:pt x="239" y="37"/>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
            <p:cNvSpPr/>
            <p:nvPr/>
          </p:nvSpPr>
          <p:spPr>
            <a:xfrm>
              <a:off x="4582225" y="2328300"/>
              <a:ext cx="6100" cy="5175"/>
            </a:xfrm>
            <a:custGeom>
              <a:avLst/>
              <a:gdLst/>
              <a:ahLst/>
              <a:cxnLst/>
              <a:rect l="l" t="t" r="r" b="b"/>
              <a:pathLst>
                <a:path w="244" h="207" extrusionOk="0">
                  <a:moveTo>
                    <a:pt x="120" y="0"/>
                  </a:moveTo>
                  <a:cubicBezTo>
                    <a:pt x="87" y="17"/>
                    <a:pt x="71" y="37"/>
                    <a:pt x="38" y="54"/>
                  </a:cubicBezTo>
                  <a:cubicBezTo>
                    <a:pt x="17" y="87"/>
                    <a:pt x="1" y="103"/>
                    <a:pt x="1" y="140"/>
                  </a:cubicBezTo>
                  <a:cubicBezTo>
                    <a:pt x="1" y="157"/>
                    <a:pt x="1" y="173"/>
                    <a:pt x="38" y="190"/>
                  </a:cubicBezTo>
                  <a:cubicBezTo>
                    <a:pt x="54" y="206"/>
                    <a:pt x="87" y="206"/>
                    <a:pt x="104" y="206"/>
                  </a:cubicBezTo>
                  <a:cubicBezTo>
                    <a:pt x="120" y="190"/>
                    <a:pt x="141" y="190"/>
                    <a:pt x="141" y="190"/>
                  </a:cubicBezTo>
                  <a:cubicBezTo>
                    <a:pt x="157" y="173"/>
                    <a:pt x="190" y="173"/>
                    <a:pt x="190" y="157"/>
                  </a:cubicBezTo>
                  <a:cubicBezTo>
                    <a:pt x="244" y="103"/>
                    <a:pt x="244" y="54"/>
                    <a:pt x="207"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
            <p:cNvSpPr/>
            <p:nvPr/>
          </p:nvSpPr>
          <p:spPr>
            <a:xfrm>
              <a:off x="4620475" y="2353050"/>
              <a:ext cx="6500" cy="4950"/>
            </a:xfrm>
            <a:custGeom>
              <a:avLst/>
              <a:gdLst/>
              <a:ahLst/>
              <a:cxnLst/>
              <a:rect l="l" t="t" r="r" b="b"/>
              <a:pathLst>
                <a:path w="260" h="198" extrusionOk="0">
                  <a:moveTo>
                    <a:pt x="172" y="1"/>
                  </a:moveTo>
                  <a:cubicBezTo>
                    <a:pt x="161" y="1"/>
                    <a:pt x="149" y="3"/>
                    <a:pt x="136" y="8"/>
                  </a:cubicBezTo>
                  <a:cubicBezTo>
                    <a:pt x="103" y="8"/>
                    <a:pt x="70" y="24"/>
                    <a:pt x="54" y="57"/>
                  </a:cubicBezTo>
                  <a:cubicBezTo>
                    <a:pt x="0" y="95"/>
                    <a:pt x="0" y="161"/>
                    <a:pt x="33" y="181"/>
                  </a:cubicBezTo>
                  <a:cubicBezTo>
                    <a:pt x="70" y="198"/>
                    <a:pt x="87" y="198"/>
                    <a:pt x="120" y="198"/>
                  </a:cubicBezTo>
                  <a:cubicBezTo>
                    <a:pt x="136" y="198"/>
                    <a:pt x="136" y="198"/>
                    <a:pt x="157" y="181"/>
                  </a:cubicBezTo>
                  <a:cubicBezTo>
                    <a:pt x="173" y="181"/>
                    <a:pt x="190" y="161"/>
                    <a:pt x="206" y="144"/>
                  </a:cubicBezTo>
                  <a:cubicBezTo>
                    <a:pt x="260" y="95"/>
                    <a:pt x="260" y="41"/>
                    <a:pt x="223" y="8"/>
                  </a:cubicBezTo>
                  <a:cubicBezTo>
                    <a:pt x="212" y="8"/>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
            <p:cNvSpPr/>
            <p:nvPr/>
          </p:nvSpPr>
          <p:spPr>
            <a:xfrm>
              <a:off x="4682300" y="2457850"/>
              <a:ext cx="6525" cy="4875"/>
            </a:xfrm>
            <a:custGeom>
              <a:avLst/>
              <a:gdLst/>
              <a:ahLst/>
              <a:cxnLst/>
              <a:rect l="l" t="t" r="r" b="b"/>
              <a:pathLst>
                <a:path w="261" h="195" extrusionOk="0">
                  <a:moveTo>
                    <a:pt x="179" y="1"/>
                  </a:moveTo>
                  <a:cubicBezTo>
                    <a:pt x="137" y="1"/>
                    <a:pt x="90" y="18"/>
                    <a:pt x="55" y="42"/>
                  </a:cubicBezTo>
                  <a:cubicBezTo>
                    <a:pt x="1" y="91"/>
                    <a:pt x="1" y="162"/>
                    <a:pt x="34" y="178"/>
                  </a:cubicBezTo>
                  <a:cubicBezTo>
                    <a:pt x="55" y="195"/>
                    <a:pt x="88" y="195"/>
                    <a:pt x="121" y="195"/>
                  </a:cubicBezTo>
                  <a:cubicBezTo>
                    <a:pt x="137" y="195"/>
                    <a:pt x="137" y="178"/>
                    <a:pt x="158" y="178"/>
                  </a:cubicBezTo>
                  <a:cubicBezTo>
                    <a:pt x="174" y="178"/>
                    <a:pt x="191" y="162"/>
                    <a:pt x="207" y="145"/>
                  </a:cubicBezTo>
                  <a:cubicBezTo>
                    <a:pt x="261" y="91"/>
                    <a:pt x="261" y="42"/>
                    <a:pt x="224" y="9"/>
                  </a:cubicBezTo>
                  <a:cubicBezTo>
                    <a:pt x="210" y="3"/>
                    <a:pt x="19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
            <p:cNvSpPr/>
            <p:nvPr/>
          </p:nvSpPr>
          <p:spPr>
            <a:xfrm>
              <a:off x="4626025" y="2318400"/>
              <a:ext cx="6950" cy="4775"/>
            </a:xfrm>
            <a:custGeom>
              <a:avLst/>
              <a:gdLst/>
              <a:ahLst/>
              <a:cxnLst/>
              <a:rect l="l" t="t" r="r" b="b"/>
              <a:pathLst>
                <a:path w="278" h="191" extrusionOk="0">
                  <a:moveTo>
                    <a:pt x="174" y="0"/>
                  </a:moveTo>
                  <a:cubicBezTo>
                    <a:pt x="141" y="0"/>
                    <a:pt x="104" y="21"/>
                    <a:pt x="87" y="38"/>
                  </a:cubicBezTo>
                  <a:cubicBezTo>
                    <a:pt x="54" y="54"/>
                    <a:pt x="38" y="71"/>
                    <a:pt x="17" y="104"/>
                  </a:cubicBezTo>
                  <a:cubicBezTo>
                    <a:pt x="1" y="157"/>
                    <a:pt x="38" y="190"/>
                    <a:pt x="104" y="190"/>
                  </a:cubicBezTo>
                  <a:lnTo>
                    <a:pt x="158" y="190"/>
                  </a:lnTo>
                  <a:cubicBezTo>
                    <a:pt x="174" y="174"/>
                    <a:pt x="190" y="174"/>
                    <a:pt x="190" y="174"/>
                  </a:cubicBezTo>
                  <a:cubicBezTo>
                    <a:pt x="223" y="157"/>
                    <a:pt x="244" y="124"/>
                    <a:pt x="261" y="104"/>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
            <p:cNvSpPr/>
            <p:nvPr/>
          </p:nvSpPr>
          <p:spPr>
            <a:xfrm>
              <a:off x="4600675" y="2342500"/>
              <a:ext cx="6525" cy="4775"/>
            </a:xfrm>
            <a:custGeom>
              <a:avLst/>
              <a:gdLst/>
              <a:ahLst/>
              <a:cxnLst/>
              <a:rect l="l" t="t" r="r" b="b"/>
              <a:pathLst>
                <a:path w="261" h="191" extrusionOk="0">
                  <a:moveTo>
                    <a:pt x="171" y="1"/>
                  </a:moveTo>
                  <a:cubicBezTo>
                    <a:pt x="151" y="1"/>
                    <a:pt x="129" y="6"/>
                    <a:pt x="104" y="18"/>
                  </a:cubicBezTo>
                  <a:cubicBezTo>
                    <a:pt x="38" y="34"/>
                    <a:pt x="1" y="104"/>
                    <a:pt x="21" y="137"/>
                  </a:cubicBezTo>
                  <a:cubicBezTo>
                    <a:pt x="21" y="171"/>
                    <a:pt x="48" y="190"/>
                    <a:pt x="85" y="190"/>
                  </a:cubicBezTo>
                  <a:cubicBezTo>
                    <a:pt x="106" y="190"/>
                    <a:pt x="132" y="184"/>
                    <a:pt x="157" y="170"/>
                  </a:cubicBezTo>
                  <a:cubicBezTo>
                    <a:pt x="227" y="154"/>
                    <a:pt x="260" y="88"/>
                    <a:pt x="244" y="51"/>
                  </a:cubicBezTo>
                  <a:cubicBezTo>
                    <a:pt x="233" y="19"/>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
            <p:cNvSpPr/>
            <p:nvPr/>
          </p:nvSpPr>
          <p:spPr>
            <a:xfrm>
              <a:off x="4625625" y="2330025"/>
              <a:ext cx="6525" cy="5025"/>
            </a:xfrm>
            <a:custGeom>
              <a:avLst/>
              <a:gdLst/>
              <a:ahLst/>
              <a:cxnLst/>
              <a:rect l="l" t="t" r="r" b="b"/>
              <a:pathLst>
                <a:path w="261" h="201" extrusionOk="0">
                  <a:moveTo>
                    <a:pt x="175" y="1"/>
                  </a:moveTo>
                  <a:cubicBezTo>
                    <a:pt x="153" y="1"/>
                    <a:pt x="128" y="6"/>
                    <a:pt x="103" y="18"/>
                  </a:cubicBezTo>
                  <a:cubicBezTo>
                    <a:pt x="54" y="51"/>
                    <a:pt x="0" y="104"/>
                    <a:pt x="17" y="154"/>
                  </a:cubicBezTo>
                  <a:cubicBezTo>
                    <a:pt x="27" y="188"/>
                    <a:pt x="53" y="201"/>
                    <a:pt x="89" y="201"/>
                  </a:cubicBezTo>
                  <a:cubicBezTo>
                    <a:pt x="109" y="201"/>
                    <a:pt x="132" y="197"/>
                    <a:pt x="157" y="191"/>
                  </a:cubicBezTo>
                  <a:cubicBezTo>
                    <a:pt x="223" y="154"/>
                    <a:pt x="260" y="104"/>
                    <a:pt x="260" y="51"/>
                  </a:cubicBezTo>
                  <a:cubicBezTo>
                    <a:pt x="247" y="19"/>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
            <p:cNvSpPr/>
            <p:nvPr/>
          </p:nvSpPr>
          <p:spPr>
            <a:xfrm>
              <a:off x="4606350" y="2353075"/>
              <a:ext cx="6400" cy="4950"/>
            </a:xfrm>
            <a:custGeom>
              <a:avLst/>
              <a:gdLst/>
              <a:ahLst/>
              <a:cxnLst/>
              <a:rect l="l" t="t" r="r" b="b"/>
              <a:pathLst>
                <a:path w="256" h="198" extrusionOk="0">
                  <a:moveTo>
                    <a:pt x="153" y="1"/>
                  </a:moveTo>
                  <a:cubicBezTo>
                    <a:pt x="138" y="1"/>
                    <a:pt x="121" y="3"/>
                    <a:pt x="103" y="7"/>
                  </a:cubicBezTo>
                  <a:cubicBezTo>
                    <a:pt x="33" y="40"/>
                    <a:pt x="0" y="94"/>
                    <a:pt x="17" y="143"/>
                  </a:cubicBezTo>
                  <a:cubicBezTo>
                    <a:pt x="17" y="178"/>
                    <a:pt x="45" y="197"/>
                    <a:pt x="84" y="197"/>
                  </a:cubicBezTo>
                  <a:cubicBezTo>
                    <a:pt x="105" y="197"/>
                    <a:pt x="128" y="192"/>
                    <a:pt x="153" y="180"/>
                  </a:cubicBezTo>
                  <a:cubicBezTo>
                    <a:pt x="223" y="143"/>
                    <a:pt x="256" y="94"/>
                    <a:pt x="239" y="40"/>
                  </a:cubicBezTo>
                  <a:cubicBezTo>
                    <a:pt x="227" y="16"/>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
            <p:cNvSpPr/>
            <p:nvPr/>
          </p:nvSpPr>
          <p:spPr>
            <a:xfrm>
              <a:off x="4610575" y="2330050"/>
              <a:ext cx="6925" cy="5175"/>
            </a:xfrm>
            <a:custGeom>
              <a:avLst/>
              <a:gdLst/>
              <a:ahLst/>
              <a:cxnLst/>
              <a:rect l="l" t="t" r="r" b="b"/>
              <a:pathLst>
                <a:path w="277" h="207" extrusionOk="0">
                  <a:moveTo>
                    <a:pt x="174" y="0"/>
                  </a:moveTo>
                  <a:cubicBezTo>
                    <a:pt x="141" y="0"/>
                    <a:pt x="103" y="17"/>
                    <a:pt x="87" y="33"/>
                  </a:cubicBezTo>
                  <a:cubicBezTo>
                    <a:pt x="54" y="50"/>
                    <a:pt x="38" y="87"/>
                    <a:pt x="17" y="103"/>
                  </a:cubicBezTo>
                  <a:cubicBezTo>
                    <a:pt x="0" y="153"/>
                    <a:pt x="38" y="206"/>
                    <a:pt x="103" y="206"/>
                  </a:cubicBezTo>
                  <a:cubicBezTo>
                    <a:pt x="120" y="206"/>
                    <a:pt x="141" y="190"/>
                    <a:pt x="157" y="190"/>
                  </a:cubicBezTo>
                  <a:cubicBezTo>
                    <a:pt x="174" y="190"/>
                    <a:pt x="190" y="174"/>
                    <a:pt x="190" y="174"/>
                  </a:cubicBezTo>
                  <a:cubicBezTo>
                    <a:pt x="223" y="153"/>
                    <a:pt x="244" y="120"/>
                    <a:pt x="260"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
            <p:cNvSpPr/>
            <p:nvPr/>
          </p:nvSpPr>
          <p:spPr>
            <a:xfrm>
              <a:off x="4616150" y="2341600"/>
              <a:ext cx="6500" cy="4750"/>
            </a:xfrm>
            <a:custGeom>
              <a:avLst/>
              <a:gdLst/>
              <a:ahLst/>
              <a:cxnLst/>
              <a:rect l="l" t="t" r="r" b="b"/>
              <a:pathLst>
                <a:path w="260" h="190" extrusionOk="0">
                  <a:moveTo>
                    <a:pt x="173" y="0"/>
                  </a:moveTo>
                  <a:cubicBezTo>
                    <a:pt x="140" y="0"/>
                    <a:pt x="103" y="21"/>
                    <a:pt x="70" y="37"/>
                  </a:cubicBezTo>
                  <a:cubicBezTo>
                    <a:pt x="54" y="54"/>
                    <a:pt x="21" y="70"/>
                    <a:pt x="21" y="103"/>
                  </a:cubicBezTo>
                  <a:cubicBezTo>
                    <a:pt x="0" y="157"/>
                    <a:pt x="37" y="190"/>
                    <a:pt x="87" y="190"/>
                  </a:cubicBezTo>
                  <a:lnTo>
                    <a:pt x="157" y="190"/>
                  </a:lnTo>
                  <a:cubicBezTo>
                    <a:pt x="157" y="173"/>
                    <a:pt x="173" y="173"/>
                    <a:pt x="190" y="173"/>
                  </a:cubicBezTo>
                  <a:cubicBezTo>
                    <a:pt x="206" y="157"/>
                    <a:pt x="227" y="124"/>
                    <a:pt x="243" y="103"/>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
            <p:cNvSpPr/>
            <p:nvPr/>
          </p:nvSpPr>
          <p:spPr>
            <a:xfrm>
              <a:off x="4619225" y="2293975"/>
              <a:ext cx="6425" cy="5175"/>
            </a:xfrm>
            <a:custGeom>
              <a:avLst/>
              <a:gdLst/>
              <a:ahLst/>
              <a:cxnLst/>
              <a:rect l="l" t="t" r="r" b="b"/>
              <a:pathLst>
                <a:path w="257" h="207" extrusionOk="0">
                  <a:moveTo>
                    <a:pt x="153" y="0"/>
                  </a:moveTo>
                  <a:cubicBezTo>
                    <a:pt x="120" y="0"/>
                    <a:pt x="83" y="17"/>
                    <a:pt x="67" y="33"/>
                  </a:cubicBezTo>
                  <a:cubicBezTo>
                    <a:pt x="34" y="50"/>
                    <a:pt x="17" y="70"/>
                    <a:pt x="1" y="103"/>
                  </a:cubicBezTo>
                  <a:cubicBezTo>
                    <a:pt x="1" y="120"/>
                    <a:pt x="1" y="153"/>
                    <a:pt x="17" y="173"/>
                  </a:cubicBezTo>
                  <a:cubicBezTo>
                    <a:pt x="34" y="190"/>
                    <a:pt x="50" y="206"/>
                    <a:pt x="83" y="206"/>
                  </a:cubicBezTo>
                  <a:cubicBezTo>
                    <a:pt x="104" y="206"/>
                    <a:pt x="120" y="190"/>
                    <a:pt x="137" y="190"/>
                  </a:cubicBezTo>
                  <a:cubicBezTo>
                    <a:pt x="153" y="173"/>
                    <a:pt x="153" y="173"/>
                    <a:pt x="170" y="173"/>
                  </a:cubicBezTo>
                  <a:cubicBezTo>
                    <a:pt x="207" y="153"/>
                    <a:pt x="223" y="120"/>
                    <a:pt x="223"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
            <p:cNvSpPr/>
            <p:nvPr/>
          </p:nvSpPr>
          <p:spPr>
            <a:xfrm>
              <a:off x="4498125" y="2353250"/>
              <a:ext cx="6400" cy="4750"/>
            </a:xfrm>
            <a:custGeom>
              <a:avLst/>
              <a:gdLst/>
              <a:ahLst/>
              <a:cxnLst/>
              <a:rect l="l" t="t" r="r" b="b"/>
              <a:pathLst>
                <a:path w="256" h="190" extrusionOk="0">
                  <a:moveTo>
                    <a:pt x="169" y="0"/>
                  </a:moveTo>
                  <a:cubicBezTo>
                    <a:pt x="136" y="0"/>
                    <a:pt x="103" y="0"/>
                    <a:pt x="66" y="33"/>
                  </a:cubicBezTo>
                  <a:cubicBezTo>
                    <a:pt x="50" y="49"/>
                    <a:pt x="17" y="70"/>
                    <a:pt x="17" y="103"/>
                  </a:cubicBezTo>
                  <a:cubicBezTo>
                    <a:pt x="0" y="153"/>
                    <a:pt x="33" y="190"/>
                    <a:pt x="83" y="190"/>
                  </a:cubicBezTo>
                  <a:lnTo>
                    <a:pt x="153" y="190"/>
                  </a:lnTo>
                  <a:cubicBezTo>
                    <a:pt x="186" y="173"/>
                    <a:pt x="223" y="136"/>
                    <a:pt x="239" y="103"/>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
            <p:cNvSpPr/>
            <p:nvPr/>
          </p:nvSpPr>
          <p:spPr>
            <a:xfrm>
              <a:off x="4494625" y="2342525"/>
              <a:ext cx="6500" cy="4750"/>
            </a:xfrm>
            <a:custGeom>
              <a:avLst/>
              <a:gdLst/>
              <a:ahLst/>
              <a:cxnLst/>
              <a:rect l="l" t="t" r="r" b="b"/>
              <a:pathLst>
                <a:path w="260" h="190" extrusionOk="0">
                  <a:moveTo>
                    <a:pt x="173" y="0"/>
                  </a:moveTo>
                  <a:cubicBezTo>
                    <a:pt x="140" y="0"/>
                    <a:pt x="103" y="0"/>
                    <a:pt x="70" y="17"/>
                  </a:cubicBezTo>
                  <a:cubicBezTo>
                    <a:pt x="54" y="33"/>
                    <a:pt x="17" y="66"/>
                    <a:pt x="17" y="87"/>
                  </a:cubicBezTo>
                  <a:cubicBezTo>
                    <a:pt x="0" y="120"/>
                    <a:pt x="0" y="136"/>
                    <a:pt x="17" y="169"/>
                  </a:cubicBezTo>
                  <a:cubicBezTo>
                    <a:pt x="37" y="190"/>
                    <a:pt x="70" y="190"/>
                    <a:pt x="87" y="190"/>
                  </a:cubicBezTo>
                  <a:cubicBezTo>
                    <a:pt x="103" y="190"/>
                    <a:pt x="140" y="190"/>
                    <a:pt x="157" y="169"/>
                  </a:cubicBezTo>
                  <a:cubicBezTo>
                    <a:pt x="157" y="169"/>
                    <a:pt x="173" y="169"/>
                    <a:pt x="190" y="153"/>
                  </a:cubicBezTo>
                  <a:cubicBezTo>
                    <a:pt x="206" y="136"/>
                    <a:pt x="223" y="120"/>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
            <p:cNvSpPr/>
            <p:nvPr/>
          </p:nvSpPr>
          <p:spPr>
            <a:xfrm>
              <a:off x="4537175" y="2377250"/>
              <a:ext cx="2200" cy="450"/>
            </a:xfrm>
            <a:custGeom>
              <a:avLst/>
              <a:gdLst/>
              <a:ahLst/>
              <a:cxnLst/>
              <a:rect l="l" t="t" r="r" b="b"/>
              <a:pathLst>
                <a:path w="88" h="18" extrusionOk="0">
                  <a:moveTo>
                    <a:pt x="1" y="1"/>
                  </a:moveTo>
                  <a:cubicBezTo>
                    <a:pt x="34" y="1"/>
                    <a:pt x="50" y="17"/>
                    <a:pt x="87" y="17"/>
                  </a:cubicBezTo>
                  <a:cubicBezTo>
                    <a:pt x="87" y="1"/>
                    <a:pt x="50"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
            <p:cNvSpPr/>
            <p:nvPr/>
          </p:nvSpPr>
          <p:spPr>
            <a:xfrm>
              <a:off x="4680150" y="2445600"/>
              <a:ext cx="6525" cy="5175"/>
            </a:xfrm>
            <a:custGeom>
              <a:avLst/>
              <a:gdLst/>
              <a:ahLst/>
              <a:cxnLst/>
              <a:rect l="l" t="t" r="r" b="b"/>
              <a:pathLst>
                <a:path w="261" h="207" extrusionOk="0">
                  <a:moveTo>
                    <a:pt x="157" y="0"/>
                  </a:moveTo>
                  <a:cubicBezTo>
                    <a:pt x="120" y="0"/>
                    <a:pt x="87" y="17"/>
                    <a:pt x="70" y="33"/>
                  </a:cubicBezTo>
                  <a:cubicBezTo>
                    <a:pt x="37" y="50"/>
                    <a:pt x="17" y="66"/>
                    <a:pt x="0" y="103"/>
                  </a:cubicBezTo>
                  <a:cubicBezTo>
                    <a:pt x="0" y="120"/>
                    <a:pt x="0" y="153"/>
                    <a:pt x="17" y="169"/>
                  </a:cubicBezTo>
                  <a:cubicBezTo>
                    <a:pt x="37" y="190"/>
                    <a:pt x="54" y="206"/>
                    <a:pt x="87" y="206"/>
                  </a:cubicBezTo>
                  <a:cubicBezTo>
                    <a:pt x="103" y="206"/>
                    <a:pt x="120" y="190"/>
                    <a:pt x="141" y="190"/>
                  </a:cubicBezTo>
                  <a:cubicBezTo>
                    <a:pt x="157" y="190"/>
                    <a:pt x="174" y="169"/>
                    <a:pt x="174" y="169"/>
                  </a:cubicBezTo>
                  <a:cubicBezTo>
                    <a:pt x="207" y="153"/>
                    <a:pt x="223" y="120"/>
                    <a:pt x="244" y="103"/>
                  </a:cubicBezTo>
                  <a:cubicBezTo>
                    <a:pt x="260" y="50"/>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
            <p:cNvSpPr/>
            <p:nvPr/>
          </p:nvSpPr>
          <p:spPr>
            <a:xfrm>
              <a:off x="4536250" y="2329625"/>
              <a:ext cx="6525" cy="4775"/>
            </a:xfrm>
            <a:custGeom>
              <a:avLst/>
              <a:gdLst/>
              <a:ahLst/>
              <a:cxnLst/>
              <a:rect l="l" t="t" r="r" b="b"/>
              <a:pathLst>
                <a:path w="261" h="191" extrusionOk="0">
                  <a:moveTo>
                    <a:pt x="174" y="1"/>
                  </a:moveTo>
                  <a:cubicBezTo>
                    <a:pt x="141" y="1"/>
                    <a:pt x="104" y="1"/>
                    <a:pt x="71" y="17"/>
                  </a:cubicBezTo>
                  <a:cubicBezTo>
                    <a:pt x="54" y="50"/>
                    <a:pt x="38" y="67"/>
                    <a:pt x="21" y="104"/>
                  </a:cubicBezTo>
                  <a:cubicBezTo>
                    <a:pt x="1" y="120"/>
                    <a:pt x="21" y="137"/>
                    <a:pt x="21" y="170"/>
                  </a:cubicBezTo>
                  <a:cubicBezTo>
                    <a:pt x="38" y="191"/>
                    <a:pt x="71" y="191"/>
                    <a:pt x="87" y="191"/>
                  </a:cubicBezTo>
                  <a:cubicBezTo>
                    <a:pt x="124" y="191"/>
                    <a:pt x="141" y="191"/>
                    <a:pt x="157" y="170"/>
                  </a:cubicBezTo>
                  <a:cubicBezTo>
                    <a:pt x="174" y="170"/>
                    <a:pt x="174" y="170"/>
                    <a:pt x="190" y="153"/>
                  </a:cubicBezTo>
                  <a:cubicBezTo>
                    <a:pt x="207" y="137"/>
                    <a:pt x="244" y="120"/>
                    <a:pt x="244" y="87"/>
                  </a:cubicBezTo>
                  <a:cubicBezTo>
                    <a:pt x="261" y="3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
            <p:cNvSpPr/>
            <p:nvPr/>
          </p:nvSpPr>
          <p:spPr>
            <a:xfrm>
              <a:off x="4500700" y="2363950"/>
              <a:ext cx="5175" cy="3025"/>
            </a:xfrm>
            <a:custGeom>
              <a:avLst/>
              <a:gdLst/>
              <a:ahLst/>
              <a:cxnLst/>
              <a:rect l="l" t="t" r="r" b="b"/>
              <a:pathLst>
                <a:path w="207" h="121" extrusionOk="0">
                  <a:moveTo>
                    <a:pt x="83" y="1"/>
                  </a:moveTo>
                  <a:cubicBezTo>
                    <a:pt x="50" y="17"/>
                    <a:pt x="17" y="34"/>
                    <a:pt x="0" y="54"/>
                  </a:cubicBezTo>
                  <a:cubicBezTo>
                    <a:pt x="50" y="71"/>
                    <a:pt x="120" y="104"/>
                    <a:pt x="169" y="120"/>
                  </a:cubicBezTo>
                  <a:cubicBezTo>
                    <a:pt x="207" y="87"/>
                    <a:pt x="207" y="34"/>
                    <a:pt x="169" y="17"/>
                  </a:cubicBezTo>
                  <a:cubicBezTo>
                    <a:pt x="136" y="1"/>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
            <p:cNvSpPr/>
            <p:nvPr/>
          </p:nvSpPr>
          <p:spPr>
            <a:xfrm>
              <a:off x="4676325" y="2477600"/>
              <a:ext cx="3425" cy="4500"/>
            </a:xfrm>
            <a:custGeom>
              <a:avLst/>
              <a:gdLst/>
              <a:ahLst/>
              <a:cxnLst/>
              <a:rect l="l" t="t" r="r" b="b"/>
              <a:pathLst>
                <a:path w="137" h="180" extrusionOk="0">
                  <a:moveTo>
                    <a:pt x="42" y="0"/>
                  </a:moveTo>
                  <a:cubicBezTo>
                    <a:pt x="28" y="0"/>
                    <a:pt x="14" y="2"/>
                    <a:pt x="1" y="6"/>
                  </a:cubicBezTo>
                  <a:cubicBezTo>
                    <a:pt x="17" y="60"/>
                    <a:pt x="34" y="110"/>
                    <a:pt x="50" y="180"/>
                  </a:cubicBezTo>
                  <a:cubicBezTo>
                    <a:pt x="104" y="147"/>
                    <a:pt x="137" y="93"/>
                    <a:pt x="120" y="44"/>
                  </a:cubicBezTo>
                  <a:cubicBezTo>
                    <a:pt x="120" y="16"/>
                    <a:pt x="82"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
            <p:cNvSpPr/>
            <p:nvPr/>
          </p:nvSpPr>
          <p:spPr>
            <a:xfrm>
              <a:off x="4556875" y="2342525"/>
              <a:ext cx="6100" cy="4750"/>
            </a:xfrm>
            <a:custGeom>
              <a:avLst/>
              <a:gdLst/>
              <a:ahLst/>
              <a:cxnLst/>
              <a:rect l="l" t="t" r="r" b="b"/>
              <a:pathLst>
                <a:path w="244" h="190" extrusionOk="0">
                  <a:moveTo>
                    <a:pt x="157" y="0"/>
                  </a:moveTo>
                  <a:cubicBezTo>
                    <a:pt x="124" y="0"/>
                    <a:pt x="87" y="0"/>
                    <a:pt x="70" y="17"/>
                  </a:cubicBezTo>
                  <a:cubicBezTo>
                    <a:pt x="37" y="50"/>
                    <a:pt x="21" y="66"/>
                    <a:pt x="0" y="103"/>
                  </a:cubicBezTo>
                  <a:cubicBezTo>
                    <a:pt x="0" y="120"/>
                    <a:pt x="0" y="153"/>
                    <a:pt x="21" y="169"/>
                  </a:cubicBezTo>
                  <a:cubicBezTo>
                    <a:pt x="21" y="190"/>
                    <a:pt x="54" y="190"/>
                    <a:pt x="87" y="190"/>
                  </a:cubicBezTo>
                  <a:cubicBezTo>
                    <a:pt x="103" y="190"/>
                    <a:pt x="124" y="190"/>
                    <a:pt x="141" y="169"/>
                  </a:cubicBezTo>
                  <a:cubicBezTo>
                    <a:pt x="157" y="169"/>
                    <a:pt x="157" y="169"/>
                    <a:pt x="174" y="153"/>
                  </a:cubicBezTo>
                  <a:cubicBezTo>
                    <a:pt x="190" y="136"/>
                    <a:pt x="227" y="120"/>
                    <a:pt x="227" y="87"/>
                  </a:cubicBezTo>
                  <a:cubicBezTo>
                    <a:pt x="244" y="33"/>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
            <p:cNvSpPr/>
            <p:nvPr/>
          </p:nvSpPr>
          <p:spPr>
            <a:xfrm>
              <a:off x="4577475" y="2306850"/>
              <a:ext cx="6125" cy="4950"/>
            </a:xfrm>
            <a:custGeom>
              <a:avLst/>
              <a:gdLst/>
              <a:ahLst/>
              <a:cxnLst/>
              <a:rect l="l" t="t" r="r" b="b"/>
              <a:pathLst>
                <a:path w="245" h="198" extrusionOk="0">
                  <a:moveTo>
                    <a:pt x="158" y="1"/>
                  </a:moveTo>
                  <a:cubicBezTo>
                    <a:pt x="125" y="1"/>
                    <a:pt x="88" y="17"/>
                    <a:pt x="71" y="34"/>
                  </a:cubicBezTo>
                  <a:cubicBezTo>
                    <a:pt x="38" y="50"/>
                    <a:pt x="22" y="71"/>
                    <a:pt x="1" y="104"/>
                  </a:cubicBezTo>
                  <a:cubicBezTo>
                    <a:pt x="1" y="120"/>
                    <a:pt x="1" y="153"/>
                    <a:pt x="22" y="174"/>
                  </a:cubicBezTo>
                  <a:cubicBezTo>
                    <a:pt x="22" y="186"/>
                    <a:pt x="38" y="197"/>
                    <a:pt x="59" y="197"/>
                  </a:cubicBezTo>
                  <a:cubicBezTo>
                    <a:pt x="68" y="197"/>
                    <a:pt x="78" y="195"/>
                    <a:pt x="88" y="190"/>
                  </a:cubicBezTo>
                  <a:lnTo>
                    <a:pt x="141" y="190"/>
                  </a:lnTo>
                  <a:cubicBezTo>
                    <a:pt x="158" y="174"/>
                    <a:pt x="158" y="174"/>
                    <a:pt x="174" y="174"/>
                  </a:cubicBezTo>
                  <a:cubicBezTo>
                    <a:pt x="191" y="153"/>
                    <a:pt x="228" y="120"/>
                    <a:pt x="228" y="104"/>
                  </a:cubicBezTo>
                  <a:cubicBezTo>
                    <a:pt x="244" y="50"/>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
            <p:cNvSpPr/>
            <p:nvPr/>
          </p:nvSpPr>
          <p:spPr>
            <a:xfrm>
              <a:off x="4580575" y="2317575"/>
              <a:ext cx="6825" cy="5175"/>
            </a:xfrm>
            <a:custGeom>
              <a:avLst/>
              <a:gdLst/>
              <a:ahLst/>
              <a:cxnLst/>
              <a:rect l="l" t="t" r="r" b="b"/>
              <a:pathLst>
                <a:path w="273" h="207" extrusionOk="0">
                  <a:moveTo>
                    <a:pt x="170" y="0"/>
                  </a:moveTo>
                  <a:cubicBezTo>
                    <a:pt x="137" y="0"/>
                    <a:pt x="104" y="17"/>
                    <a:pt x="83" y="33"/>
                  </a:cubicBezTo>
                  <a:cubicBezTo>
                    <a:pt x="50" y="54"/>
                    <a:pt x="34" y="71"/>
                    <a:pt x="17" y="104"/>
                  </a:cubicBezTo>
                  <a:cubicBezTo>
                    <a:pt x="1" y="157"/>
                    <a:pt x="34" y="207"/>
                    <a:pt x="104" y="207"/>
                  </a:cubicBezTo>
                  <a:cubicBezTo>
                    <a:pt x="120" y="207"/>
                    <a:pt x="137" y="190"/>
                    <a:pt x="153" y="190"/>
                  </a:cubicBezTo>
                  <a:cubicBezTo>
                    <a:pt x="207" y="174"/>
                    <a:pt x="240" y="137"/>
                    <a:pt x="240" y="104"/>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
            <p:cNvSpPr/>
            <p:nvPr/>
          </p:nvSpPr>
          <p:spPr>
            <a:xfrm>
              <a:off x="4568100" y="2376025"/>
              <a:ext cx="6425" cy="5175"/>
            </a:xfrm>
            <a:custGeom>
              <a:avLst/>
              <a:gdLst/>
              <a:ahLst/>
              <a:cxnLst/>
              <a:rect l="l" t="t" r="r" b="b"/>
              <a:pathLst>
                <a:path w="257" h="207" extrusionOk="0">
                  <a:moveTo>
                    <a:pt x="153" y="0"/>
                  </a:moveTo>
                  <a:cubicBezTo>
                    <a:pt x="137" y="0"/>
                    <a:pt x="104" y="17"/>
                    <a:pt x="67" y="33"/>
                  </a:cubicBezTo>
                  <a:cubicBezTo>
                    <a:pt x="34" y="50"/>
                    <a:pt x="17" y="87"/>
                    <a:pt x="17" y="103"/>
                  </a:cubicBezTo>
                  <a:cubicBezTo>
                    <a:pt x="1" y="136"/>
                    <a:pt x="1" y="153"/>
                    <a:pt x="17" y="169"/>
                  </a:cubicBezTo>
                  <a:cubicBezTo>
                    <a:pt x="34" y="190"/>
                    <a:pt x="50" y="206"/>
                    <a:pt x="87" y="206"/>
                  </a:cubicBezTo>
                  <a:cubicBezTo>
                    <a:pt x="104" y="206"/>
                    <a:pt x="137" y="190"/>
                    <a:pt x="153" y="190"/>
                  </a:cubicBezTo>
                  <a:lnTo>
                    <a:pt x="170" y="169"/>
                  </a:lnTo>
                  <a:cubicBezTo>
                    <a:pt x="207" y="153"/>
                    <a:pt x="223" y="120"/>
                    <a:pt x="240"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
            <p:cNvSpPr/>
            <p:nvPr/>
          </p:nvSpPr>
          <p:spPr>
            <a:xfrm>
              <a:off x="4564200" y="2363950"/>
              <a:ext cx="6925" cy="4775"/>
            </a:xfrm>
            <a:custGeom>
              <a:avLst/>
              <a:gdLst/>
              <a:ahLst/>
              <a:cxnLst/>
              <a:rect l="l" t="t" r="r" b="b"/>
              <a:pathLst>
                <a:path w="277" h="191" extrusionOk="0">
                  <a:moveTo>
                    <a:pt x="173" y="1"/>
                  </a:moveTo>
                  <a:cubicBezTo>
                    <a:pt x="140" y="1"/>
                    <a:pt x="120" y="1"/>
                    <a:pt x="87" y="17"/>
                  </a:cubicBezTo>
                  <a:cubicBezTo>
                    <a:pt x="54" y="34"/>
                    <a:pt x="37" y="71"/>
                    <a:pt x="17" y="87"/>
                  </a:cubicBezTo>
                  <a:cubicBezTo>
                    <a:pt x="0" y="157"/>
                    <a:pt x="37" y="190"/>
                    <a:pt x="103" y="190"/>
                  </a:cubicBezTo>
                  <a:cubicBezTo>
                    <a:pt x="120" y="190"/>
                    <a:pt x="140" y="190"/>
                    <a:pt x="173" y="174"/>
                  </a:cubicBezTo>
                  <a:cubicBezTo>
                    <a:pt x="173" y="174"/>
                    <a:pt x="190" y="174"/>
                    <a:pt x="190" y="157"/>
                  </a:cubicBezTo>
                  <a:cubicBezTo>
                    <a:pt x="223" y="137"/>
                    <a:pt x="243" y="120"/>
                    <a:pt x="260" y="87"/>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
            <p:cNvSpPr/>
            <p:nvPr/>
          </p:nvSpPr>
          <p:spPr>
            <a:xfrm>
              <a:off x="4585725" y="2283650"/>
              <a:ext cx="6425" cy="4950"/>
            </a:xfrm>
            <a:custGeom>
              <a:avLst/>
              <a:gdLst/>
              <a:ahLst/>
              <a:cxnLst/>
              <a:rect l="l" t="t" r="r" b="b"/>
              <a:pathLst>
                <a:path w="257" h="198" extrusionOk="0">
                  <a:moveTo>
                    <a:pt x="173" y="0"/>
                  </a:moveTo>
                  <a:cubicBezTo>
                    <a:pt x="151" y="0"/>
                    <a:pt x="127" y="6"/>
                    <a:pt x="104" y="18"/>
                  </a:cubicBezTo>
                  <a:cubicBezTo>
                    <a:pt x="50" y="34"/>
                    <a:pt x="1" y="104"/>
                    <a:pt x="17" y="154"/>
                  </a:cubicBezTo>
                  <a:cubicBezTo>
                    <a:pt x="29" y="181"/>
                    <a:pt x="71" y="197"/>
                    <a:pt x="111" y="197"/>
                  </a:cubicBezTo>
                  <a:cubicBezTo>
                    <a:pt x="126" y="197"/>
                    <a:pt x="140" y="195"/>
                    <a:pt x="153" y="191"/>
                  </a:cubicBezTo>
                  <a:cubicBezTo>
                    <a:pt x="223" y="154"/>
                    <a:pt x="256" y="88"/>
                    <a:pt x="256" y="51"/>
                  </a:cubicBezTo>
                  <a:cubicBezTo>
                    <a:pt x="246" y="19"/>
                    <a:pt x="2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
            <p:cNvSpPr/>
            <p:nvPr/>
          </p:nvSpPr>
          <p:spPr>
            <a:xfrm>
              <a:off x="4584400" y="2387150"/>
              <a:ext cx="6000" cy="4350"/>
            </a:xfrm>
            <a:custGeom>
              <a:avLst/>
              <a:gdLst/>
              <a:ahLst/>
              <a:cxnLst/>
              <a:rect l="l" t="t" r="r" b="b"/>
              <a:pathLst>
                <a:path w="240" h="174" extrusionOk="0">
                  <a:moveTo>
                    <a:pt x="136" y="0"/>
                  </a:moveTo>
                  <a:cubicBezTo>
                    <a:pt x="120" y="0"/>
                    <a:pt x="103" y="0"/>
                    <a:pt x="87" y="17"/>
                  </a:cubicBezTo>
                  <a:cubicBezTo>
                    <a:pt x="33" y="33"/>
                    <a:pt x="0" y="71"/>
                    <a:pt x="0" y="104"/>
                  </a:cubicBezTo>
                  <a:cubicBezTo>
                    <a:pt x="33" y="120"/>
                    <a:pt x="87" y="136"/>
                    <a:pt x="136" y="157"/>
                  </a:cubicBezTo>
                  <a:cubicBezTo>
                    <a:pt x="157" y="157"/>
                    <a:pt x="157" y="157"/>
                    <a:pt x="173" y="174"/>
                  </a:cubicBezTo>
                  <a:cubicBezTo>
                    <a:pt x="173" y="157"/>
                    <a:pt x="173" y="157"/>
                    <a:pt x="190" y="157"/>
                  </a:cubicBezTo>
                  <a:cubicBezTo>
                    <a:pt x="223" y="120"/>
                    <a:pt x="239" y="87"/>
                    <a:pt x="223" y="54"/>
                  </a:cubicBezTo>
                  <a:cubicBezTo>
                    <a:pt x="206" y="17"/>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
            <p:cNvSpPr/>
            <p:nvPr/>
          </p:nvSpPr>
          <p:spPr>
            <a:xfrm>
              <a:off x="4582650" y="2377350"/>
              <a:ext cx="6100" cy="4925"/>
            </a:xfrm>
            <a:custGeom>
              <a:avLst/>
              <a:gdLst/>
              <a:ahLst/>
              <a:cxnLst/>
              <a:rect l="l" t="t" r="r" b="b"/>
              <a:pathLst>
                <a:path w="244" h="197" extrusionOk="0">
                  <a:moveTo>
                    <a:pt x="160" y="1"/>
                  </a:moveTo>
                  <a:cubicBezTo>
                    <a:pt x="139" y="1"/>
                    <a:pt x="113" y="5"/>
                    <a:pt x="87" y="13"/>
                  </a:cubicBezTo>
                  <a:cubicBezTo>
                    <a:pt x="54" y="34"/>
                    <a:pt x="21" y="67"/>
                    <a:pt x="0" y="100"/>
                  </a:cubicBezTo>
                  <a:lnTo>
                    <a:pt x="0" y="153"/>
                  </a:lnTo>
                  <a:cubicBezTo>
                    <a:pt x="13" y="185"/>
                    <a:pt x="44" y="196"/>
                    <a:pt x="79" y="196"/>
                  </a:cubicBezTo>
                  <a:cubicBezTo>
                    <a:pt x="99" y="196"/>
                    <a:pt x="121" y="192"/>
                    <a:pt x="140" y="186"/>
                  </a:cubicBezTo>
                  <a:cubicBezTo>
                    <a:pt x="206" y="153"/>
                    <a:pt x="243" y="100"/>
                    <a:pt x="243" y="50"/>
                  </a:cubicBezTo>
                  <a:lnTo>
                    <a:pt x="206" y="13"/>
                  </a:lnTo>
                  <a:cubicBezTo>
                    <a:pt x="198" y="5"/>
                    <a:pt x="182"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
            <p:cNvSpPr/>
            <p:nvPr/>
          </p:nvSpPr>
          <p:spPr>
            <a:xfrm>
              <a:off x="4873825" y="2328300"/>
              <a:ext cx="6525" cy="4750"/>
            </a:xfrm>
            <a:custGeom>
              <a:avLst/>
              <a:gdLst/>
              <a:ahLst/>
              <a:cxnLst/>
              <a:rect l="l" t="t" r="r" b="b"/>
              <a:pathLst>
                <a:path w="261" h="190" extrusionOk="0">
                  <a:moveTo>
                    <a:pt x="173" y="0"/>
                  </a:moveTo>
                  <a:cubicBezTo>
                    <a:pt x="140" y="0"/>
                    <a:pt x="103" y="0"/>
                    <a:pt x="70" y="17"/>
                  </a:cubicBezTo>
                  <a:cubicBezTo>
                    <a:pt x="54" y="37"/>
                    <a:pt x="21" y="70"/>
                    <a:pt x="21" y="87"/>
                  </a:cubicBezTo>
                  <a:cubicBezTo>
                    <a:pt x="0" y="120"/>
                    <a:pt x="21" y="157"/>
                    <a:pt x="37" y="173"/>
                  </a:cubicBezTo>
                  <a:cubicBezTo>
                    <a:pt x="54" y="190"/>
                    <a:pt x="70" y="190"/>
                    <a:pt x="87" y="190"/>
                  </a:cubicBezTo>
                  <a:cubicBezTo>
                    <a:pt x="124" y="190"/>
                    <a:pt x="140" y="190"/>
                    <a:pt x="157" y="173"/>
                  </a:cubicBezTo>
                  <a:cubicBezTo>
                    <a:pt x="190" y="157"/>
                    <a:pt x="227" y="120"/>
                    <a:pt x="244" y="87"/>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
            <p:cNvSpPr/>
            <p:nvPr/>
          </p:nvSpPr>
          <p:spPr>
            <a:xfrm>
              <a:off x="4874325" y="2315825"/>
              <a:ext cx="6425" cy="4925"/>
            </a:xfrm>
            <a:custGeom>
              <a:avLst/>
              <a:gdLst/>
              <a:ahLst/>
              <a:cxnLst/>
              <a:rect l="l" t="t" r="r" b="b"/>
              <a:pathLst>
                <a:path w="257" h="197" extrusionOk="0">
                  <a:moveTo>
                    <a:pt x="175" y="1"/>
                  </a:moveTo>
                  <a:cubicBezTo>
                    <a:pt x="153" y="1"/>
                    <a:pt x="128" y="7"/>
                    <a:pt x="104" y="21"/>
                  </a:cubicBezTo>
                  <a:cubicBezTo>
                    <a:pt x="50" y="37"/>
                    <a:pt x="1" y="103"/>
                    <a:pt x="17" y="157"/>
                  </a:cubicBezTo>
                  <a:cubicBezTo>
                    <a:pt x="29" y="181"/>
                    <a:pt x="59" y="197"/>
                    <a:pt x="102" y="197"/>
                  </a:cubicBezTo>
                  <a:cubicBezTo>
                    <a:pt x="117" y="197"/>
                    <a:pt x="135" y="194"/>
                    <a:pt x="153" y="190"/>
                  </a:cubicBezTo>
                  <a:cubicBezTo>
                    <a:pt x="224" y="157"/>
                    <a:pt x="257" y="103"/>
                    <a:pt x="257" y="54"/>
                  </a:cubicBezTo>
                  <a:cubicBezTo>
                    <a:pt x="246" y="20"/>
                    <a:pt x="214"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
            <p:cNvSpPr/>
            <p:nvPr/>
          </p:nvSpPr>
          <p:spPr>
            <a:xfrm>
              <a:off x="4869175" y="2349825"/>
              <a:ext cx="6425" cy="5200"/>
            </a:xfrm>
            <a:custGeom>
              <a:avLst/>
              <a:gdLst/>
              <a:ahLst/>
              <a:cxnLst/>
              <a:rect l="l" t="t" r="r" b="b"/>
              <a:pathLst>
                <a:path w="257" h="208" extrusionOk="0">
                  <a:moveTo>
                    <a:pt x="170" y="1"/>
                  </a:moveTo>
                  <a:cubicBezTo>
                    <a:pt x="137" y="1"/>
                    <a:pt x="104" y="17"/>
                    <a:pt x="67" y="34"/>
                  </a:cubicBezTo>
                  <a:cubicBezTo>
                    <a:pt x="50" y="50"/>
                    <a:pt x="34" y="83"/>
                    <a:pt x="17" y="104"/>
                  </a:cubicBezTo>
                  <a:cubicBezTo>
                    <a:pt x="1" y="153"/>
                    <a:pt x="34" y="207"/>
                    <a:pt x="83" y="207"/>
                  </a:cubicBezTo>
                  <a:cubicBezTo>
                    <a:pt x="120" y="207"/>
                    <a:pt x="137" y="186"/>
                    <a:pt x="153" y="186"/>
                  </a:cubicBezTo>
                  <a:cubicBezTo>
                    <a:pt x="186" y="170"/>
                    <a:pt x="223" y="137"/>
                    <a:pt x="240" y="104"/>
                  </a:cubicBezTo>
                  <a:cubicBezTo>
                    <a:pt x="256" y="50"/>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
            <p:cNvSpPr/>
            <p:nvPr/>
          </p:nvSpPr>
          <p:spPr>
            <a:xfrm>
              <a:off x="4880725" y="2281075"/>
              <a:ext cx="6925" cy="4950"/>
            </a:xfrm>
            <a:custGeom>
              <a:avLst/>
              <a:gdLst/>
              <a:ahLst/>
              <a:cxnLst/>
              <a:rect l="l" t="t" r="r" b="b"/>
              <a:pathLst>
                <a:path w="277" h="198" extrusionOk="0">
                  <a:moveTo>
                    <a:pt x="137" y="1"/>
                  </a:moveTo>
                  <a:cubicBezTo>
                    <a:pt x="120" y="1"/>
                    <a:pt x="87" y="17"/>
                    <a:pt x="54" y="50"/>
                  </a:cubicBezTo>
                  <a:cubicBezTo>
                    <a:pt x="17" y="104"/>
                    <a:pt x="1" y="154"/>
                    <a:pt x="54" y="191"/>
                  </a:cubicBezTo>
                  <a:cubicBezTo>
                    <a:pt x="65" y="191"/>
                    <a:pt x="83" y="198"/>
                    <a:pt x="104" y="198"/>
                  </a:cubicBezTo>
                  <a:cubicBezTo>
                    <a:pt x="115" y="198"/>
                    <a:pt x="126" y="196"/>
                    <a:pt x="137" y="191"/>
                  </a:cubicBezTo>
                  <a:lnTo>
                    <a:pt x="174" y="191"/>
                  </a:lnTo>
                  <a:cubicBezTo>
                    <a:pt x="190" y="174"/>
                    <a:pt x="207" y="154"/>
                    <a:pt x="223" y="137"/>
                  </a:cubicBezTo>
                  <a:cubicBezTo>
                    <a:pt x="277" y="104"/>
                    <a:pt x="277" y="34"/>
                    <a:pt x="223"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
            <p:cNvSpPr/>
            <p:nvPr/>
          </p:nvSpPr>
          <p:spPr>
            <a:xfrm>
              <a:off x="4878975" y="2293150"/>
              <a:ext cx="6525" cy="4650"/>
            </a:xfrm>
            <a:custGeom>
              <a:avLst/>
              <a:gdLst/>
              <a:ahLst/>
              <a:cxnLst/>
              <a:rect l="l" t="t" r="r" b="b"/>
              <a:pathLst>
                <a:path w="261" h="186" extrusionOk="0">
                  <a:moveTo>
                    <a:pt x="157" y="0"/>
                  </a:moveTo>
                  <a:cubicBezTo>
                    <a:pt x="141" y="0"/>
                    <a:pt x="104" y="0"/>
                    <a:pt x="71" y="33"/>
                  </a:cubicBezTo>
                  <a:cubicBezTo>
                    <a:pt x="54" y="50"/>
                    <a:pt x="21" y="66"/>
                    <a:pt x="21" y="103"/>
                  </a:cubicBezTo>
                  <a:cubicBezTo>
                    <a:pt x="0" y="153"/>
                    <a:pt x="38" y="186"/>
                    <a:pt x="87" y="186"/>
                  </a:cubicBezTo>
                  <a:lnTo>
                    <a:pt x="157" y="186"/>
                  </a:lnTo>
                  <a:cubicBezTo>
                    <a:pt x="157" y="169"/>
                    <a:pt x="174" y="169"/>
                    <a:pt x="174" y="169"/>
                  </a:cubicBezTo>
                  <a:cubicBezTo>
                    <a:pt x="207" y="136"/>
                    <a:pt x="227" y="120"/>
                    <a:pt x="244" y="103"/>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
            <p:cNvSpPr/>
            <p:nvPr/>
          </p:nvSpPr>
          <p:spPr>
            <a:xfrm>
              <a:off x="4884125" y="2304275"/>
              <a:ext cx="6925" cy="5175"/>
            </a:xfrm>
            <a:custGeom>
              <a:avLst/>
              <a:gdLst/>
              <a:ahLst/>
              <a:cxnLst/>
              <a:rect l="l" t="t" r="r" b="b"/>
              <a:pathLst>
                <a:path w="277" h="207" extrusionOk="0">
                  <a:moveTo>
                    <a:pt x="174" y="1"/>
                  </a:moveTo>
                  <a:cubicBezTo>
                    <a:pt x="141" y="17"/>
                    <a:pt x="104" y="17"/>
                    <a:pt x="87" y="34"/>
                  </a:cubicBezTo>
                  <a:cubicBezTo>
                    <a:pt x="54" y="50"/>
                    <a:pt x="38" y="87"/>
                    <a:pt x="21" y="104"/>
                  </a:cubicBezTo>
                  <a:cubicBezTo>
                    <a:pt x="1" y="153"/>
                    <a:pt x="38" y="207"/>
                    <a:pt x="104" y="207"/>
                  </a:cubicBezTo>
                  <a:cubicBezTo>
                    <a:pt x="124" y="207"/>
                    <a:pt x="141" y="207"/>
                    <a:pt x="157" y="190"/>
                  </a:cubicBezTo>
                  <a:cubicBezTo>
                    <a:pt x="174" y="190"/>
                    <a:pt x="174" y="190"/>
                    <a:pt x="190" y="174"/>
                  </a:cubicBezTo>
                  <a:cubicBezTo>
                    <a:pt x="227" y="153"/>
                    <a:pt x="244" y="137"/>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
            <p:cNvSpPr/>
            <p:nvPr/>
          </p:nvSpPr>
          <p:spPr>
            <a:xfrm>
              <a:off x="4868675" y="2305100"/>
              <a:ext cx="6500" cy="5200"/>
            </a:xfrm>
            <a:custGeom>
              <a:avLst/>
              <a:gdLst/>
              <a:ahLst/>
              <a:cxnLst/>
              <a:rect l="l" t="t" r="r" b="b"/>
              <a:pathLst>
                <a:path w="260" h="208" extrusionOk="0">
                  <a:moveTo>
                    <a:pt x="174" y="0"/>
                  </a:moveTo>
                  <a:cubicBezTo>
                    <a:pt x="152" y="0"/>
                    <a:pt x="128" y="6"/>
                    <a:pt x="103" y="17"/>
                  </a:cubicBezTo>
                  <a:cubicBezTo>
                    <a:pt x="37" y="54"/>
                    <a:pt x="0" y="104"/>
                    <a:pt x="21" y="157"/>
                  </a:cubicBezTo>
                  <a:cubicBezTo>
                    <a:pt x="31" y="189"/>
                    <a:pt x="56" y="207"/>
                    <a:pt x="91" y="207"/>
                  </a:cubicBezTo>
                  <a:cubicBezTo>
                    <a:pt x="110" y="207"/>
                    <a:pt x="132" y="202"/>
                    <a:pt x="157" y="190"/>
                  </a:cubicBezTo>
                  <a:cubicBezTo>
                    <a:pt x="227" y="157"/>
                    <a:pt x="260" y="104"/>
                    <a:pt x="243" y="54"/>
                  </a:cubicBezTo>
                  <a:cubicBezTo>
                    <a:pt x="243" y="19"/>
                    <a:pt x="21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
            <p:cNvSpPr/>
            <p:nvPr/>
          </p:nvSpPr>
          <p:spPr>
            <a:xfrm>
              <a:off x="4851975" y="2350250"/>
              <a:ext cx="6400" cy="4750"/>
            </a:xfrm>
            <a:custGeom>
              <a:avLst/>
              <a:gdLst/>
              <a:ahLst/>
              <a:cxnLst/>
              <a:rect l="l" t="t" r="r" b="b"/>
              <a:pathLst>
                <a:path w="256" h="190" extrusionOk="0">
                  <a:moveTo>
                    <a:pt x="103" y="0"/>
                  </a:moveTo>
                  <a:cubicBezTo>
                    <a:pt x="33" y="33"/>
                    <a:pt x="0" y="104"/>
                    <a:pt x="17" y="136"/>
                  </a:cubicBezTo>
                  <a:cubicBezTo>
                    <a:pt x="27" y="170"/>
                    <a:pt x="52" y="189"/>
                    <a:pt x="86" y="189"/>
                  </a:cubicBezTo>
                  <a:cubicBezTo>
                    <a:pt x="106" y="189"/>
                    <a:pt x="129" y="183"/>
                    <a:pt x="153" y="169"/>
                  </a:cubicBezTo>
                  <a:cubicBezTo>
                    <a:pt x="173" y="169"/>
                    <a:pt x="190" y="153"/>
                    <a:pt x="206" y="153"/>
                  </a:cubicBezTo>
                  <a:cubicBezTo>
                    <a:pt x="239" y="120"/>
                    <a:pt x="256" y="66"/>
                    <a:pt x="239" y="33"/>
                  </a:cubicBezTo>
                  <a:cubicBezTo>
                    <a:pt x="239" y="17"/>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
            <p:cNvSpPr/>
            <p:nvPr/>
          </p:nvSpPr>
          <p:spPr>
            <a:xfrm>
              <a:off x="4888450" y="2315825"/>
              <a:ext cx="6925" cy="5175"/>
            </a:xfrm>
            <a:custGeom>
              <a:avLst/>
              <a:gdLst/>
              <a:ahLst/>
              <a:cxnLst/>
              <a:rect l="l" t="t" r="r" b="b"/>
              <a:pathLst>
                <a:path w="277" h="207" extrusionOk="0">
                  <a:moveTo>
                    <a:pt x="137" y="0"/>
                  </a:moveTo>
                  <a:cubicBezTo>
                    <a:pt x="104" y="21"/>
                    <a:pt x="87" y="37"/>
                    <a:pt x="54" y="54"/>
                  </a:cubicBezTo>
                  <a:cubicBezTo>
                    <a:pt x="1" y="103"/>
                    <a:pt x="1" y="157"/>
                    <a:pt x="54" y="190"/>
                  </a:cubicBezTo>
                  <a:cubicBezTo>
                    <a:pt x="71" y="207"/>
                    <a:pt x="104" y="207"/>
                    <a:pt x="137" y="207"/>
                  </a:cubicBezTo>
                  <a:cubicBezTo>
                    <a:pt x="137" y="190"/>
                    <a:pt x="157" y="190"/>
                    <a:pt x="157" y="190"/>
                  </a:cubicBezTo>
                  <a:cubicBezTo>
                    <a:pt x="190" y="174"/>
                    <a:pt x="207" y="174"/>
                    <a:pt x="223" y="157"/>
                  </a:cubicBezTo>
                  <a:cubicBezTo>
                    <a:pt x="260" y="103"/>
                    <a:pt x="277" y="54"/>
                    <a:pt x="223" y="21"/>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
            <p:cNvSpPr/>
            <p:nvPr/>
          </p:nvSpPr>
          <p:spPr>
            <a:xfrm>
              <a:off x="4850625" y="2340300"/>
              <a:ext cx="6525" cy="4825"/>
            </a:xfrm>
            <a:custGeom>
              <a:avLst/>
              <a:gdLst/>
              <a:ahLst/>
              <a:cxnLst/>
              <a:rect l="l" t="t" r="r" b="b"/>
              <a:pathLst>
                <a:path w="261" h="193" extrusionOk="0">
                  <a:moveTo>
                    <a:pt x="156" y="0"/>
                  </a:moveTo>
                  <a:cubicBezTo>
                    <a:pt x="137" y="0"/>
                    <a:pt x="119" y="5"/>
                    <a:pt x="104" y="19"/>
                  </a:cubicBezTo>
                  <a:cubicBezTo>
                    <a:pt x="54" y="36"/>
                    <a:pt x="21" y="73"/>
                    <a:pt x="21" y="106"/>
                  </a:cubicBezTo>
                  <a:cubicBezTo>
                    <a:pt x="1" y="122"/>
                    <a:pt x="1" y="139"/>
                    <a:pt x="1" y="139"/>
                  </a:cubicBezTo>
                  <a:cubicBezTo>
                    <a:pt x="14" y="174"/>
                    <a:pt x="47" y="193"/>
                    <a:pt x="87" y="193"/>
                  </a:cubicBezTo>
                  <a:cubicBezTo>
                    <a:pt x="109" y="193"/>
                    <a:pt x="133" y="187"/>
                    <a:pt x="157" y="176"/>
                  </a:cubicBezTo>
                  <a:cubicBezTo>
                    <a:pt x="207" y="155"/>
                    <a:pt x="260" y="89"/>
                    <a:pt x="244" y="52"/>
                  </a:cubicBezTo>
                  <a:cubicBezTo>
                    <a:pt x="244" y="36"/>
                    <a:pt x="227" y="19"/>
                    <a:pt x="227" y="19"/>
                  </a:cubicBezTo>
                  <a:cubicBezTo>
                    <a:pt x="206" y="10"/>
                    <a:pt x="18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
            <p:cNvSpPr/>
            <p:nvPr/>
          </p:nvSpPr>
          <p:spPr>
            <a:xfrm>
              <a:off x="4855775" y="2302950"/>
              <a:ext cx="6950" cy="5175"/>
            </a:xfrm>
            <a:custGeom>
              <a:avLst/>
              <a:gdLst/>
              <a:ahLst/>
              <a:cxnLst/>
              <a:rect l="l" t="t" r="r" b="b"/>
              <a:pathLst>
                <a:path w="278" h="207" extrusionOk="0">
                  <a:moveTo>
                    <a:pt x="174" y="0"/>
                  </a:moveTo>
                  <a:cubicBezTo>
                    <a:pt x="141" y="0"/>
                    <a:pt x="104" y="21"/>
                    <a:pt x="87" y="37"/>
                  </a:cubicBezTo>
                  <a:cubicBezTo>
                    <a:pt x="54" y="54"/>
                    <a:pt x="38" y="70"/>
                    <a:pt x="21" y="103"/>
                  </a:cubicBezTo>
                  <a:cubicBezTo>
                    <a:pt x="1" y="157"/>
                    <a:pt x="38" y="206"/>
                    <a:pt x="104" y="206"/>
                  </a:cubicBezTo>
                  <a:cubicBezTo>
                    <a:pt x="124" y="206"/>
                    <a:pt x="141" y="190"/>
                    <a:pt x="157" y="190"/>
                  </a:cubicBezTo>
                  <a:cubicBezTo>
                    <a:pt x="174" y="190"/>
                    <a:pt x="190" y="173"/>
                    <a:pt x="190" y="173"/>
                  </a:cubicBezTo>
                  <a:cubicBezTo>
                    <a:pt x="228" y="157"/>
                    <a:pt x="244" y="124"/>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
            <p:cNvSpPr/>
            <p:nvPr/>
          </p:nvSpPr>
          <p:spPr>
            <a:xfrm>
              <a:off x="4858350" y="2317425"/>
              <a:ext cx="6525" cy="4925"/>
            </a:xfrm>
            <a:custGeom>
              <a:avLst/>
              <a:gdLst/>
              <a:ahLst/>
              <a:cxnLst/>
              <a:rect l="l" t="t" r="r" b="b"/>
              <a:pathLst>
                <a:path w="261" h="197" extrusionOk="0">
                  <a:moveTo>
                    <a:pt x="149" y="0"/>
                  </a:moveTo>
                  <a:cubicBezTo>
                    <a:pt x="134" y="0"/>
                    <a:pt x="118" y="2"/>
                    <a:pt x="104" y="6"/>
                  </a:cubicBezTo>
                  <a:cubicBezTo>
                    <a:pt x="38" y="39"/>
                    <a:pt x="1" y="93"/>
                    <a:pt x="1" y="143"/>
                  </a:cubicBezTo>
                  <a:cubicBezTo>
                    <a:pt x="14" y="177"/>
                    <a:pt x="47" y="197"/>
                    <a:pt x="87" y="197"/>
                  </a:cubicBezTo>
                  <a:cubicBezTo>
                    <a:pt x="109" y="197"/>
                    <a:pt x="133" y="191"/>
                    <a:pt x="158" y="180"/>
                  </a:cubicBezTo>
                  <a:cubicBezTo>
                    <a:pt x="207" y="163"/>
                    <a:pt x="261" y="93"/>
                    <a:pt x="244" y="39"/>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
            <p:cNvSpPr/>
            <p:nvPr/>
          </p:nvSpPr>
          <p:spPr>
            <a:xfrm>
              <a:off x="4860525" y="2269950"/>
              <a:ext cx="6525" cy="4675"/>
            </a:xfrm>
            <a:custGeom>
              <a:avLst/>
              <a:gdLst/>
              <a:ahLst/>
              <a:cxnLst/>
              <a:rect l="l" t="t" r="r" b="b"/>
              <a:pathLst>
                <a:path w="261" h="187" extrusionOk="0">
                  <a:moveTo>
                    <a:pt x="141" y="1"/>
                  </a:moveTo>
                  <a:cubicBezTo>
                    <a:pt x="104" y="1"/>
                    <a:pt x="87" y="17"/>
                    <a:pt x="54" y="34"/>
                  </a:cubicBezTo>
                  <a:cubicBezTo>
                    <a:pt x="17" y="83"/>
                    <a:pt x="0" y="137"/>
                    <a:pt x="54" y="170"/>
                  </a:cubicBezTo>
                  <a:cubicBezTo>
                    <a:pt x="71" y="186"/>
                    <a:pt x="104" y="186"/>
                    <a:pt x="141" y="186"/>
                  </a:cubicBezTo>
                  <a:cubicBezTo>
                    <a:pt x="141" y="170"/>
                    <a:pt x="157" y="170"/>
                    <a:pt x="174" y="170"/>
                  </a:cubicBezTo>
                  <a:cubicBezTo>
                    <a:pt x="190" y="153"/>
                    <a:pt x="207" y="153"/>
                    <a:pt x="223" y="137"/>
                  </a:cubicBezTo>
                  <a:cubicBezTo>
                    <a:pt x="244" y="120"/>
                    <a:pt x="260" y="83"/>
                    <a:pt x="260" y="67"/>
                  </a:cubicBezTo>
                  <a:cubicBezTo>
                    <a:pt x="260" y="34"/>
                    <a:pt x="244" y="17"/>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
            <p:cNvSpPr/>
            <p:nvPr/>
          </p:nvSpPr>
          <p:spPr>
            <a:xfrm>
              <a:off x="4864850" y="2291400"/>
              <a:ext cx="6425" cy="4750"/>
            </a:xfrm>
            <a:custGeom>
              <a:avLst/>
              <a:gdLst/>
              <a:ahLst/>
              <a:cxnLst/>
              <a:rect l="l" t="t" r="r" b="b"/>
              <a:pathLst>
                <a:path w="257" h="190" extrusionOk="0">
                  <a:moveTo>
                    <a:pt x="174" y="0"/>
                  </a:moveTo>
                  <a:cubicBezTo>
                    <a:pt x="104" y="0"/>
                    <a:pt x="34" y="33"/>
                    <a:pt x="17" y="87"/>
                  </a:cubicBezTo>
                  <a:cubicBezTo>
                    <a:pt x="1" y="153"/>
                    <a:pt x="34" y="190"/>
                    <a:pt x="104" y="190"/>
                  </a:cubicBezTo>
                  <a:cubicBezTo>
                    <a:pt x="120" y="190"/>
                    <a:pt x="137" y="190"/>
                    <a:pt x="153" y="173"/>
                  </a:cubicBezTo>
                  <a:cubicBezTo>
                    <a:pt x="174" y="173"/>
                    <a:pt x="174" y="173"/>
                    <a:pt x="190" y="153"/>
                  </a:cubicBezTo>
                  <a:cubicBezTo>
                    <a:pt x="223" y="136"/>
                    <a:pt x="240" y="120"/>
                    <a:pt x="240" y="87"/>
                  </a:cubicBezTo>
                  <a:cubicBezTo>
                    <a:pt x="256" y="70"/>
                    <a:pt x="256"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
            <p:cNvSpPr/>
            <p:nvPr/>
          </p:nvSpPr>
          <p:spPr>
            <a:xfrm>
              <a:off x="4793950" y="2305100"/>
              <a:ext cx="6100" cy="4775"/>
            </a:xfrm>
            <a:custGeom>
              <a:avLst/>
              <a:gdLst/>
              <a:ahLst/>
              <a:cxnLst/>
              <a:rect l="l" t="t" r="r" b="b"/>
              <a:pathLst>
                <a:path w="244" h="191" extrusionOk="0">
                  <a:moveTo>
                    <a:pt x="157" y="1"/>
                  </a:moveTo>
                  <a:cubicBezTo>
                    <a:pt x="140" y="1"/>
                    <a:pt x="103" y="1"/>
                    <a:pt x="70" y="17"/>
                  </a:cubicBezTo>
                  <a:cubicBezTo>
                    <a:pt x="54" y="38"/>
                    <a:pt x="21" y="71"/>
                    <a:pt x="21" y="87"/>
                  </a:cubicBezTo>
                  <a:cubicBezTo>
                    <a:pt x="0" y="157"/>
                    <a:pt x="37" y="190"/>
                    <a:pt x="87" y="190"/>
                  </a:cubicBezTo>
                  <a:cubicBezTo>
                    <a:pt x="103" y="190"/>
                    <a:pt x="140" y="190"/>
                    <a:pt x="157" y="174"/>
                  </a:cubicBezTo>
                  <a:cubicBezTo>
                    <a:pt x="157" y="174"/>
                    <a:pt x="173" y="174"/>
                    <a:pt x="173" y="157"/>
                  </a:cubicBezTo>
                  <a:cubicBezTo>
                    <a:pt x="206" y="141"/>
                    <a:pt x="227" y="120"/>
                    <a:pt x="243" y="87"/>
                  </a:cubicBezTo>
                  <a:cubicBezTo>
                    <a:pt x="243" y="71"/>
                    <a:pt x="243" y="38"/>
                    <a:pt x="227" y="17"/>
                  </a:cubicBezTo>
                  <a:cubicBezTo>
                    <a:pt x="227" y="1"/>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
            <p:cNvSpPr/>
            <p:nvPr/>
          </p:nvSpPr>
          <p:spPr>
            <a:xfrm>
              <a:off x="4778075" y="2305100"/>
              <a:ext cx="6500" cy="4950"/>
            </a:xfrm>
            <a:custGeom>
              <a:avLst/>
              <a:gdLst/>
              <a:ahLst/>
              <a:cxnLst/>
              <a:rect l="l" t="t" r="r" b="b"/>
              <a:pathLst>
                <a:path w="260" h="198" extrusionOk="0">
                  <a:moveTo>
                    <a:pt x="140" y="1"/>
                  </a:moveTo>
                  <a:cubicBezTo>
                    <a:pt x="103" y="17"/>
                    <a:pt x="70" y="38"/>
                    <a:pt x="54" y="54"/>
                  </a:cubicBezTo>
                  <a:cubicBezTo>
                    <a:pt x="0" y="104"/>
                    <a:pt x="0" y="157"/>
                    <a:pt x="54" y="190"/>
                  </a:cubicBezTo>
                  <a:cubicBezTo>
                    <a:pt x="65" y="190"/>
                    <a:pt x="83" y="198"/>
                    <a:pt x="99" y="198"/>
                  </a:cubicBezTo>
                  <a:cubicBezTo>
                    <a:pt x="107" y="198"/>
                    <a:pt x="114" y="196"/>
                    <a:pt x="120" y="190"/>
                  </a:cubicBezTo>
                  <a:lnTo>
                    <a:pt x="157" y="190"/>
                  </a:lnTo>
                  <a:cubicBezTo>
                    <a:pt x="173" y="174"/>
                    <a:pt x="190" y="157"/>
                    <a:pt x="206" y="157"/>
                  </a:cubicBezTo>
                  <a:cubicBezTo>
                    <a:pt x="243" y="120"/>
                    <a:pt x="260" y="104"/>
                    <a:pt x="260" y="71"/>
                  </a:cubicBezTo>
                  <a:cubicBezTo>
                    <a:pt x="260" y="54"/>
                    <a:pt x="243" y="17"/>
                    <a:pt x="223" y="17"/>
                  </a:cubicBezTo>
                  <a:cubicBezTo>
                    <a:pt x="206" y="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
            <p:cNvSpPr/>
            <p:nvPr/>
          </p:nvSpPr>
          <p:spPr>
            <a:xfrm>
              <a:off x="4894025" y="2293075"/>
              <a:ext cx="6525" cy="4800"/>
            </a:xfrm>
            <a:custGeom>
              <a:avLst/>
              <a:gdLst/>
              <a:ahLst/>
              <a:cxnLst/>
              <a:rect l="l" t="t" r="r" b="b"/>
              <a:pathLst>
                <a:path w="261" h="192" extrusionOk="0">
                  <a:moveTo>
                    <a:pt x="162" y="1"/>
                  </a:moveTo>
                  <a:cubicBezTo>
                    <a:pt x="143" y="1"/>
                    <a:pt x="122" y="7"/>
                    <a:pt x="103" y="20"/>
                  </a:cubicBezTo>
                  <a:cubicBezTo>
                    <a:pt x="37" y="36"/>
                    <a:pt x="0" y="106"/>
                    <a:pt x="0" y="139"/>
                  </a:cubicBezTo>
                  <a:cubicBezTo>
                    <a:pt x="11" y="171"/>
                    <a:pt x="44" y="191"/>
                    <a:pt x="85" y="191"/>
                  </a:cubicBezTo>
                  <a:cubicBezTo>
                    <a:pt x="108" y="191"/>
                    <a:pt x="132" y="185"/>
                    <a:pt x="157" y="172"/>
                  </a:cubicBezTo>
                  <a:cubicBezTo>
                    <a:pt x="207" y="156"/>
                    <a:pt x="260" y="86"/>
                    <a:pt x="244" y="53"/>
                  </a:cubicBezTo>
                  <a:cubicBezTo>
                    <a:pt x="230" y="21"/>
                    <a:pt x="19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
            <p:cNvSpPr/>
            <p:nvPr/>
          </p:nvSpPr>
          <p:spPr>
            <a:xfrm>
              <a:off x="4785375" y="2282025"/>
              <a:ext cx="6950" cy="5075"/>
            </a:xfrm>
            <a:custGeom>
              <a:avLst/>
              <a:gdLst/>
              <a:ahLst/>
              <a:cxnLst/>
              <a:rect l="l" t="t" r="r" b="b"/>
              <a:pathLst>
                <a:path w="278" h="203" extrusionOk="0">
                  <a:moveTo>
                    <a:pt x="191" y="0"/>
                  </a:moveTo>
                  <a:cubicBezTo>
                    <a:pt x="178" y="0"/>
                    <a:pt x="166" y="4"/>
                    <a:pt x="158" y="12"/>
                  </a:cubicBezTo>
                  <a:cubicBezTo>
                    <a:pt x="120" y="12"/>
                    <a:pt x="87" y="33"/>
                    <a:pt x="71" y="50"/>
                  </a:cubicBezTo>
                  <a:cubicBezTo>
                    <a:pt x="17" y="99"/>
                    <a:pt x="1" y="169"/>
                    <a:pt x="54" y="186"/>
                  </a:cubicBezTo>
                  <a:cubicBezTo>
                    <a:pt x="71" y="202"/>
                    <a:pt x="104" y="202"/>
                    <a:pt x="137" y="202"/>
                  </a:cubicBezTo>
                  <a:cubicBezTo>
                    <a:pt x="137" y="202"/>
                    <a:pt x="158" y="186"/>
                    <a:pt x="174" y="186"/>
                  </a:cubicBezTo>
                  <a:cubicBezTo>
                    <a:pt x="191" y="186"/>
                    <a:pt x="207" y="169"/>
                    <a:pt x="223" y="153"/>
                  </a:cubicBezTo>
                  <a:cubicBezTo>
                    <a:pt x="277" y="99"/>
                    <a:pt x="277" y="50"/>
                    <a:pt x="223" y="12"/>
                  </a:cubicBezTo>
                  <a:cubicBezTo>
                    <a:pt x="215" y="4"/>
                    <a:pt x="203"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
            <p:cNvSpPr/>
            <p:nvPr/>
          </p:nvSpPr>
          <p:spPr>
            <a:xfrm>
              <a:off x="4782800" y="2315400"/>
              <a:ext cx="6525" cy="4775"/>
            </a:xfrm>
            <a:custGeom>
              <a:avLst/>
              <a:gdLst/>
              <a:ahLst/>
              <a:cxnLst/>
              <a:rect l="l" t="t" r="r" b="b"/>
              <a:pathLst>
                <a:path w="261" h="191" extrusionOk="0">
                  <a:moveTo>
                    <a:pt x="174" y="1"/>
                  </a:moveTo>
                  <a:cubicBezTo>
                    <a:pt x="137" y="1"/>
                    <a:pt x="120" y="17"/>
                    <a:pt x="87" y="38"/>
                  </a:cubicBezTo>
                  <a:cubicBezTo>
                    <a:pt x="54" y="54"/>
                    <a:pt x="34" y="71"/>
                    <a:pt x="17" y="104"/>
                  </a:cubicBezTo>
                  <a:cubicBezTo>
                    <a:pt x="1" y="158"/>
                    <a:pt x="34" y="191"/>
                    <a:pt x="104" y="191"/>
                  </a:cubicBezTo>
                  <a:lnTo>
                    <a:pt x="157" y="191"/>
                  </a:lnTo>
                  <a:cubicBezTo>
                    <a:pt x="174" y="174"/>
                    <a:pt x="190" y="174"/>
                    <a:pt x="190" y="174"/>
                  </a:cubicBezTo>
                  <a:cubicBezTo>
                    <a:pt x="223" y="158"/>
                    <a:pt x="240" y="120"/>
                    <a:pt x="261" y="104"/>
                  </a:cubicBezTo>
                  <a:cubicBezTo>
                    <a:pt x="261" y="71"/>
                    <a:pt x="261" y="54"/>
                    <a:pt x="240" y="38"/>
                  </a:cubicBezTo>
                  <a:cubicBezTo>
                    <a:pt x="223"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
            <p:cNvSpPr/>
            <p:nvPr/>
          </p:nvSpPr>
          <p:spPr>
            <a:xfrm>
              <a:off x="4659950" y="2272025"/>
              <a:ext cx="6100" cy="4350"/>
            </a:xfrm>
            <a:custGeom>
              <a:avLst/>
              <a:gdLst/>
              <a:ahLst/>
              <a:cxnLst/>
              <a:rect l="l" t="t" r="r" b="b"/>
              <a:pathLst>
                <a:path w="244" h="174" extrusionOk="0">
                  <a:moveTo>
                    <a:pt x="70" y="0"/>
                  </a:moveTo>
                  <a:cubicBezTo>
                    <a:pt x="37" y="21"/>
                    <a:pt x="21" y="54"/>
                    <a:pt x="0" y="70"/>
                  </a:cubicBezTo>
                  <a:cubicBezTo>
                    <a:pt x="0" y="103"/>
                    <a:pt x="0" y="124"/>
                    <a:pt x="21" y="140"/>
                  </a:cubicBezTo>
                  <a:cubicBezTo>
                    <a:pt x="37" y="157"/>
                    <a:pt x="54" y="173"/>
                    <a:pt x="87" y="173"/>
                  </a:cubicBezTo>
                  <a:cubicBezTo>
                    <a:pt x="103" y="173"/>
                    <a:pt x="124" y="173"/>
                    <a:pt x="140" y="157"/>
                  </a:cubicBezTo>
                  <a:cubicBezTo>
                    <a:pt x="157" y="157"/>
                    <a:pt x="173" y="140"/>
                    <a:pt x="173" y="140"/>
                  </a:cubicBezTo>
                  <a:cubicBezTo>
                    <a:pt x="206" y="124"/>
                    <a:pt x="227" y="103"/>
                    <a:pt x="244" y="70"/>
                  </a:cubicBezTo>
                  <a:cubicBezTo>
                    <a:pt x="244" y="37"/>
                    <a:pt x="244" y="21"/>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
            <p:cNvSpPr/>
            <p:nvPr/>
          </p:nvSpPr>
          <p:spPr>
            <a:xfrm>
              <a:off x="4752700" y="2271200"/>
              <a:ext cx="6525" cy="3000"/>
            </a:xfrm>
            <a:custGeom>
              <a:avLst/>
              <a:gdLst/>
              <a:ahLst/>
              <a:cxnLst/>
              <a:rect l="l" t="t" r="r" b="b"/>
              <a:pathLst>
                <a:path w="261" h="120" extrusionOk="0">
                  <a:moveTo>
                    <a:pt x="38" y="0"/>
                  </a:moveTo>
                  <a:lnTo>
                    <a:pt x="38" y="17"/>
                  </a:lnTo>
                  <a:cubicBezTo>
                    <a:pt x="1" y="70"/>
                    <a:pt x="38" y="120"/>
                    <a:pt x="104" y="120"/>
                  </a:cubicBezTo>
                  <a:cubicBezTo>
                    <a:pt x="125" y="120"/>
                    <a:pt x="141" y="103"/>
                    <a:pt x="174" y="103"/>
                  </a:cubicBezTo>
                  <a:lnTo>
                    <a:pt x="191" y="87"/>
                  </a:lnTo>
                  <a:cubicBezTo>
                    <a:pt x="228" y="70"/>
                    <a:pt x="244" y="33"/>
                    <a:pt x="261" y="17"/>
                  </a:cubicBezTo>
                  <a:lnTo>
                    <a:pt x="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
            <p:cNvSpPr/>
            <p:nvPr/>
          </p:nvSpPr>
          <p:spPr>
            <a:xfrm>
              <a:off x="4690875" y="2271600"/>
              <a:ext cx="6500" cy="4350"/>
            </a:xfrm>
            <a:custGeom>
              <a:avLst/>
              <a:gdLst/>
              <a:ahLst/>
              <a:cxnLst/>
              <a:rect l="l" t="t" r="r" b="b"/>
              <a:pathLst>
                <a:path w="260" h="174" extrusionOk="0">
                  <a:moveTo>
                    <a:pt x="70" y="1"/>
                  </a:moveTo>
                  <a:cubicBezTo>
                    <a:pt x="54" y="38"/>
                    <a:pt x="21" y="54"/>
                    <a:pt x="21" y="87"/>
                  </a:cubicBezTo>
                  <a:cubicBezTo>
                    <a:pt x="0" y="141"/>
                    <a:pt x="37" y="174"/>
                    <a:pt x="87" y="174"/>
                  </a:cubicBezTo>
                  <a:cubicBezTo>
                    <a:pt x="124" y="174"/>
                    <a:pt x="140" y="174"/>
                    <a:pt x="157" y="157"/>
                  </a:cubicBezTo>
                  <a:lnTo>
                    <a:pt x="190" y="157"/>
                  </a:lnTo>
                  <a:cubicBezTo>
                    <a:pt x="206" y="120"/>
                    <a:pt x="243" y="104"/>
                    <a:pt x="243" y="71"/>
                  </a:cubicBezTo>
                  <a:cubicBezTo>
                    <a:pt x="260" y="54"/>
                    <a:pt x="260" y="17"/>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
            <p:cNvSpPr/>
            <p:nvPr/>
          </p:nvSpPr>
          <p:spPr>
            <a:xfrm>
              <a:off x="4788775" y="2293150"/>
              <a:ext cx="6525" cy="5175"/>
            </a:xfrm>
            <a:custGeom>
              <a:avLst/>
              <a:gdLst/>
              <a:ahLst/>
              <a:cxnLst/>
              <a:rect l="l" t="t" r="r" b="b"/>
              <a:pathLst>
                <a:path w="261" h="207" extrusionOk="0">
                  <a:moveTo>
                    <a:pt x="174" y="0"/>
                  </a:moveTo>
                  <a:cubicBezTo>
                    <a:pt x="141" y="0"/>
                    <a:pt x="104" y="17"/>
                    <a:pt x="71" y="33"/>
                  </a:cubicBezTo>
                  <a:cubicBezTo>
                    <a:pt x="55" y="50"/>
                    <a:pt x="22" y="66"/>
                    <a:pt x="22" y="103"/>
                  </a:cubicBezTo>
                  <a:cubicBezTo>
                    <a:pt x="1" y="153"/>
                    <a:pt x="38" y="206"/>
                    <a:pt x="87" y="206"/>
                  </a:cubicBezTo>
                  <a:cubicBezTo>
                    <a:pt x="125" y="206"/>
                    <a:pt x="141" y="186"/>
                    <a:pt x="158" y="186"/>
                  </a:cubicBezTo>
                  <a:cubicBezTo>
                    <a:pt x="174" y="169"/>
                    <a:pt x="174" y="169"/>
                    <a:pt x="191" y="169"/>
                  </a:cubicBezTo>
                  <a:cubicBezTo>
                    <a:pt x="207" y="153"/>
                    <a:pt x="244" y="120"/>
                    <a:pt x="244" y="103"/>
                  </a:cubicBezTo>
                  <a:cubicBezTo>
                    <a:pt x="261" y="50"/>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
            <p:cNvSpPr/>
            <p:nvPr/>
          </p:nvSpPr>
          <p:spPr>
            <a:xfrm>
              <a:off x="4876475" y="2269450"/>
              <a:ext cx="6450" cy="4825"/>
            </a:xfrm>
            <a:custGeom>
              <a:avLst/>
              <a:gdLst/>
              <a:ahLst/>
              <a:cxnLst/>
              <a:rect l="l" t="t" r="r" b="b"/>
              <a:pathLst>
                <a:path w="258" h="193" extrusionOk="0">
                  <a:moveTo>
                    <a:pt x="154" y="0"/>
                  </a:moveTo>
                  <a:cubicBezTo>
                    <a:pt x="121" y="0"/>
                    <a:pt x="100" y="21"/>
                    <a:pt x="67" y="37"/>
                  </a:cubicBezTo>
                  <a:cubicBezTo>
                    <a:pt x="51" y="54"/>
                    <a:pt x="34" y="70"/>
                    <a:pt x="18" y="103"/>
                  </a:cubicBezTo>
                  <a:cubicBezTo>
                    <a:pt x="0" y="150"/>
                    <a:pt x="26" y="193"/>
                    <a:pt x="65" y="193"/>
                  </a:cubicBezTo>
                  <a:cubicBezTo>
                    <a:pt x="71" y="193"/>
                    <a:pt x="77" y="192"/>
                    <a:pt x="84" y="190"/>
                  </a:cubicBezTo>
                  <a:lnTo>
                    <a:pt x="154" y="190"/>
                  </a:lnTo>
                  <a:cubicBezTo>
                    <a:pt x="171" y="173"/>
                    <a:pt x="171" y="173"/>
                    <a:pt x="187" y="173"/>
                  </a:cubicBezTo>
                  <a:cubicBezTo>
                    <a:pt x="204" y="157"/>
                    <a:pt x="241" y="124"/>
                    <a:pt x="241" y="103"/>
                  </a:cubicBezTo>
                  <a:cubicBezTo>
                    <a:pt x="257" y="70"/>
                    <a:pt x="257" y="54"/>
                    <a:pt x="241" y="37"/>
                  </a:cubicBezTo>
                  <a:cubicBezTo>
                    <a:pt x="224" y="21"/>
                    <a:pt x="20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
            <p:cNvSpPr/>
            <p:nvPr/>
          </p:nvSpPr>
          <p:spPr>
            <a:xfrm>
              <a:off x="4815900" y="2270375"/>
              <a:ext cx="6000" cy="4250"/>
            </a:xfrm>
            <a:custGeom>
              <a:avLst/>
              <a:gdLst/>
              <a:ahLst/>
              <a:cxnLst/>
              <a:rect l="l" t="t" r="r" b="b"/>
              <a:pathLst>
                <a:path w="240" h="170" extrusionOk="0">
                  <a:moveTo>
                    <a:pt x="70" y="0"/>
                  </a:moveTo>
                  <a:cubicBezTo>
                    <a:pt x="33" y="17"/>
                    <a:pt x="17" y="50"/>
                    <a:pt x="17" y="66"/>
                  </a:cubicBezTo>
                  <a:cubicBezTo>
                    <a:pt x="0" y="103"/>
                    <a:pt x="0" y="120"/>
                    <a:pt x="17" y="136"/>
                  </a:cubicBezTo>
                  <a:cubicBezTo>
                    <a:pt x="33" y="153"/>
                    <a:pt x="50" y="169"/>
                    <a:pt x="87" y="169"/>
                  </a:cubicBezTo>
                  <a:cubicBezTo>
                    <a:pt x="103" y="169"/>
                    <a:pt x="120" y="169"/>
                    <a:pt x="153" y="153"/>
                  </a:cubicBezTo>
                  <a:lnTo>
                    <a:pt x="173" y="136"/>
                  </a:lnTo>
                  <a:cubicBezTo>
                    <a:pt x="206" y="120"/>
                    <a:pt x="223" y="103"/>
                    <a:pt x="239" y="66"/>
                  </a:cubicBezTo>
                  <a:cubicBezTo>
                    <a:pt x="239" y="33"/>
                    <a:pt x="239" y="17"/>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
            <p:cNvSpPr/>
            <p:nvPr/>
          </p:nvSpPr>
          <p:spPr>
            <a:xfrm>
              <a:off x="4632125" y="2283250"/>
              <a:ext cx="6400" cy="4950"/>
            </a:xfrm>
            <a:custGeom>
              <a:avLst/>
              <a:gdLst/>
              <a:ahLst/>
              <a:cxnLst/>
              <a:rect l="l" t="t" r="r" b="b"/>
              <a:pathLst>
                <a:path w="256" h="198" extrusionOk="0">
                  <a:moveTo>
                    <a:pt x="136" y="1"/>
                  </a:moveTo>
                  <a:cubicBezTo>
                    <a:pt x="103" y="17"/>
                    <a:pt x="83" y="34"/>
                    <a:pt x="50" y="50"/>
                  </a:cubicBezTo>
                  <a:cubicBezTo>
                    <a:pt x="0" y="104"/>
                    <a:pt x="0" y="153"/>
                    <a:pt x="50" y="190"/>
                  </a:cubicBezTo>
                  <a:cubicBezTo>
                    <a:pt x="61" y="190"/>
                    <a:pt x="81" y="198"/>
                    <a:pt x="103" y="198"/>
                  </a:cubicBezTo>
                  <a:cubicBezTo>
                    <a:pt x="114" y="198"/>
                    <a:pt x="125" y="196"/>
                    <a:pt x="136" y="190"/>
                  </a:cubicBezTo>
                  <a:lnTo>
                    <a:pt x="153" y="190"/>
                  </a:lnTo>
                  <a:cubicBezTo>
                    <a:pt x="186" y="170"/>
                    <a:pt x="206" y="153"/>
                    <a:pt x="223" y="137"/>
                  </a:cubicBezTo>
                  <a:cubicBezTo>
                    <a:pt x="239" y="120"/>
                    <a:pt x="256" y="104"/>
                    <a:pt x="256" y="67"/>
                  </a:cubicBezTo>
                  <a:cubicBezTo>
                    <a:pt x="256" y="50"/>
                    <a:pt x="239" y="17"/>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
            <p:cNvSpPr/>
            <p:nvPr/>
          </p:nvSpPr>
          <p:spPr>
            <a:xfrm>
              <a:off x="4894425" y="2281500"/>
              <a:ext cx="6525" cy="4775"/>
            </a:xfrm>
            <a:custGeom>
              <a:avLst/>
              <a:gdLst/>
              <a:ahLst/>
              <a:cxnLst/>
              <a:rect l="l" t="t" r="r" b="b"/>
              <a:pathLst>
                <a:path w="261" h="191" extrusionOk="0">
                  <a:moveTo>
                    <a:pt x="158" y="0"/>
                  </a:moveTo>
                  <a:cubicBezTo>
                    <a:pt x="141" y="0"/>
                    <a:pt x="104" y="0"/>
                    <a:pt x="71" y="17"/>
                  </a:cubicBezTo>
                  <a:cubicBezTo>
                    <a:pt x="38" y="33"/>
                    <a:pt x="21" y="71"/>
                    <a:pt x="21" y="87"/>
                  </a:cubicBezTo>
                  <a:cubicBezTo>
                    <a:pt x="1" y="157"/>
                    <a:pt x="38" y="190"/>
                    <a:pt x="87" y="190"/>
                  </a:cubicBezTo>
                  <a:cubicBezTo>
                    <a:pt x="104" y="190"/>
                    <a:pt x="141" y="190"/>
                    <a:pt x="158" y="174"/>
                  </a:cubicBezTo>
                  <a:cubicBezTo>
                    <a:pt x="158" y="174"/>
                    <a:pt x="174" y="174"/>
                    <a:pt x="174" y="157"/>
                  </a:cubicBezTo>
                  <a:cubicBezTo>
                    <a:pt x="207" y="137"/>
                    <a:pt x="228" y="120"/>
                    <a:pt x="244" y="87"/>
                  </a:cubicBez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
            <p:cNvSpPr/>
            <p:nvPr/>
          </p:nvSpPr>
          <p:spPr>
            <a:xfrm>
              <a:off x="4802175" y="2280250"/>
              <a:ext cx="6425" cy="4675"/>
            </a:xfrm>
            <a:custGeom>
              <a:avLst/>
              <a:gdLst/>
              <a:ahLst/>
              <a:cxnLst/>
              <a:rect l="l" t="t" r="r" b="b"/>
              <a:pathLst>
                <a:path w="257" h="187" extrusionOk="0">
                  <a:moveTo>
                    <a:pt x="153" y="1"/>
                  </a:moveTo>
                  <a:cubicBezTo>
                    <a:pt x="137" y="1"/>
                    <a:pt x="104" y="1"/>
                    <a:pt x="67" y="34"/>
                  </a:cubicBezTo>
                  <a:cubicBezTo>
                    <a:pt x="34" y="50"/>
                    <a:pt x="17" y="67"/>
                    <a:pt x="17" y="104"/>
                  </a:cubicBezTo>
                  <a:cubicBezTo>
                    <a:pt x="1" y="137"/>
                    <a:pt x="17" y="187"/>
                    <a:pt x="67" y="187"/>
                  </a:cubicBezTo>
                  <a:lnTo>
                    <a:pt x="153" y="187"/>
                  </a:lnTo>
                  <a:cubicBezTo>
                    <a:pt x="170" y="170"/>
                    <a:pt x="207" y="154"/>
                    <a:pt x="224" y="121"/>
                  </a:cubicBezTo>
                  <a:lnTo>
                    <a:pt x="240" y="104"/>
                  </a:lnTo>
                  <a:cubicBezTo>
                    <a:pt x="257" y="3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
            <p:cNvSpPr/>
            <p:nvPr/>
          </p:nvSpPr>
          <p:spPr>
            <a:xfrm>
              <a:off x="4798275" y="2316450"/>
              <a:ext cx="6500" cy="5075"/>
            </a:xfrm>
            <a:custGeom>
              <a:avLst/>
              <a:gdLst/>
              <a:ahLst/>
              <a:cxnLst/>
              <a:rect l="l" t="t" r="r" b="b"/>
              <a:pathLst>
                <a:path w="260" h="203" extrusionOk="0">
                  <a:moveTo>
                    <a:pt x="187" y="0"/>
                  </a:moveTo>
                  <a:cubicBezTo>
                    <a:pt x="172" y="0"/>
                    <a:pt x="155" y="4"/>
                    <a:pt x="136" y="12"/>
                  </a:cubicBezTo>
                  <a:cubicBezTo>
                    <a:pt x="103" y="12"/>
                    <a:pt x="70" y="29"/>
                    <a:pt x="54" y="45"/>
                  </a:cubicBezTo>
                  <a:cubicBezTo>
                    <a:pt x="0" y="99"/>
                    <a:pt x="0" y="165"/>
                    <a:pt x="54" y="182"/>
                  </a:cubicBezTo>
                  <a:cubicBezTo>
                    <a:pt x="70" y="202"/>
                    <a:pt x="103" y="202"/>
                    <a:pt x="120" y="202"/>
                  </a:cubicBezTo>
                  <a:cubicBezTo>
                    <a:pt x="136" y="202"/>
                    <a:pt x="157" y="182"/>
                    <a:pt x="157" y="182"/>
                  </a:cubicBezTo>
                  <a:cubicBezTo>
                    <a:pt x="173" y="182"/>
                    <a:pt x="190" y="165"/>
                    <a:pt x="206" y="149"/>
                  </a:cubicBezTo>
                  <a:cubicBezTo>
                    <a:pt x="260" y="99"/>
                    <a:pt x="260" y="45"/>
                    <a:pt x="223" y="12"/>
                  </a:cubicBezTo>
                  <a:cubicBezTo>
                    <a:pt x="215" y="4"/>
                    <a:pt x="202"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
            <p:cNvSpPr/>
            <p:nvPr/>
          </p:nvSpPr>
          <p:spPr>
            <a:xfrm>
              <a:off x="4860925" y="2327875"/>
              <a:ext cx="6125" cy="4775"/>
            </a:xfrm>
            <a:custGeom>
              <a:avLst/>
              <a:gdLst/>
              <a:ahLst/>
              <a:cxnLst/>
              <a:rect l="l" t="t" r="r" b="b"/>
              <a:pathLst>
                <a:path w="245" h="191" extrusionOk="0">
                  <a:moveTo>
                    <a:pt x="141" y="1"/>
                  </a:moveTo>
                  <a:cubicBezTo>
                    <a:pt x="104" y="1"/>
                    <a:pt x="71" y="17"/>
                    <a:pt x="55" y="54"/>
                  </a:cubicBezTo>
                  <a:cubicBezTo>
                    <a:pt x="1" y="87"/>
                    <a:pt x="1" y="157"/>
                    <a:pt x="38" y="190"/>
                  </a:cubicBezTo>
                  <a:lnTo>
                    <a:pt x="125" y="190"/>
                  </a:lnTo>
                  <a:cubicBezTo>
                    <a:pt x="141" y="190"/>
                    <a:pt x="141" y="190"/>
                    <a:pt x="158" y="174"/>
                  </a:cubicBezTo>
                  <a:cubicBezTo>
                    <a:pt x="174" y="174"/>
                    <a:pt x="191" y="157"/>
                    <a:pt x="207" y="137"/>
                  </a:cubicBezTo>
                  <a:cubicBezTo>
                    <a:pt x="228" y="120"/>
                    <a:pt x="244" y="87"/>
                    <a:pt x="244" y="71"/>
                  </a:cubicBezTo>
                  <a:cubicBezTo>
                    <a:pt x="244" y="54"/>
                    <a:pt x="244" y="17"/>
                    <a:pt x="207" y="17"/>
                  </a:cubicBezTo>
                  <a:cubicBezTo>
                    <a:pt x="191"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
            <p:cNvSpPr/>
            <p:nvPr/>
          </p:nvSpPr>
          <p:spPr>
            <a:xfrm>
              <a:off x="4823200" y="2465275"/>
              <a:ext cx="6425" cy="5175"/>
            </a:xfrm>
            <a:custGeom>
              <a:avLst/>
              <a:gdLst/>
              <a:ahLst/>
              <a:cxnLst/>
              <a:rect l="l" t="t" r="r" b="b"/>
              <a:pathLst>
                <a:path w="257" h="207" extrusionOk="0">
                  <a:moveTo>
                    <a:pt x="170" y="1"/>
                  </a:moveTo>
                  <a:cubicBezTo>
                    <a:pt x="104" y="1"/>
                    <a:pt x="34" y="54"/>
                    <a:pt x="17" y="104"/>
                  </a:cubicBezTo>
                  <a:cubicBezTo>
                    <a:pt x="1" y="157"/>
                    <a:pt x="34" y="207"/>
                    <a:pt x="104" y="207"/>
                  </a:cubicBezTo>
                  <a:cubicBezTo>
                    <a:pt x="121" y="207"/>
                    <a:pt x="137" y="207"/>
                    <a:pt x="154" y="190"/>
                  </a:cubicBezTo>
                  <a:cubicBezTo>
                    <a:pt x="170" y="190"/>
                    <a:pt x="170" y="190"/>
                    <a:pt x="191" y="174"/>
                  </a:cubicBezTo>
                  <a:cubicBezTo>
                    <a:pt x="207" y="157"/>
                    <a:pt x="240" y="141"/>
                    <a:pt x="240" y="104"/>
                  </a:cubicBezTo>
                  <a:cubicBezTo>
                    <a:pt x="257" y="87"/>
                    <a:pt x="257" y="54"/>
                    <a:pt x="240" y="38"/>
                  </a:cubicBezTo>
                  <a:cubicBezTo>
                    <a:pt x="224" y="21"/>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
            <p:cNvSpPr/>
            <p:nvPr/>
          </p:nvSpPr>
          <p:spPr>
            <a:xfrm>
              <a:off x="4823625" y="2454150"/>
              <a:ext cx="6425" cy="5175"/>
            </a:xfrm>
            <a:custGeom>
              <a:avLst/>
              <a:gdLst/>
              <a:ahLst/>
              <a:cxnLst/>
              <a:rect l="l" t="t" r="r" b="b"/>
              <a:pathLst>
                <a:path w="257" h="207" extrusionOk="0">
                  <a:moveTo>
                    <a:pt x="174" y="0"/>
                  </a:moveTo>
                  <a:cubicBezTo>
                    <a:pt x="137" y="0"/>
                    <a:pt x="120" y="17"/>
                    <a:pt x="87" y="33"/>
                  </a:cubicBezTo>
                  <a:cubicBezTo>
                    <a:pt x="50" y="54"/>
                    <a:pt x="33" y="70"/>
                    <a:pt x="17" y="103"/>
                  </a:cubicBezTo>
                  <a:cubicBezTo>
                    <a:pt x="0" y="157"/>
                    <a:pt x="33" y="206"/>
                    <a:pt x="104" y="206"/>
                  </a:cubicBezTo>
                  <a:cubicBezTo>
                    <a:pt x="120" y="206"/>
                    <a:pt x="137" y="190"/>
                    <a:pt x="174" y="190"/>
                  </a:cubicBezTo>
                  <a:lnTo>
                    <a:pt x="190" y="173"/>
                  </a:lnTo>
                  <a:cubicBezTo>
                    <a:pt x="223" y="157"/>
                    <a:pt x="240" y="120"/>
                    <a:pt x="256" y="103"/>
                  </a:cubicBezTo>
                  <a:cubicBezTo>
                    <a:pt x="256" y="70"/>
                    <a:pt x="256" y="54"/>
                    <a:pt x="240"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
            <p:cNvSpPr/>
            <p:nvPr/>
          </p:nvSpPr>
          <p:spPr>
            <a:xfrm>
              <a:off x="4687875" y="2467025"/>
              <a:ext cx="6525" cy="5175"/>
            </a:xfrm>
            <a:custGeom>
              <a:avLst/>
              <a:gdLst/>
              <a:ahLst/>
              <a:cxnLst/>
              <a:rect l="l" t="t" r="r" b="b"/>
              <a:pathLst>
                <a:path w="261" h="207" extrusionOk="0">
                  <a:moveTo>
                    <a:pt x="174" y="1"/>
                  </a:moveTo>
                  <a:cubicBezTo>
                    <a:pt x="141" y="1"/>
                    <a:pt x="104" y="17"/>
                    <a:pt x="71" y="34"/>
                  </a:cubicBezTo>
                  <a:cubicBezTo>
                    <a:pt x="54" y="54"/>
                    <a:pt x="17" y="71"/>
                    <a:pt x="17" y="104"/>
                  </a:cubicBezTo>
                  <a:cubicBezTo>
                    <a:pt x="1" y="157"/>
                    <a:pt x="38" y="207"/>
                    <a:pt x="87" y="207"/>
                  </a:cubicBezTo>
                  <a:cubicBezTo>
                    <a:pt x="104" y="207"/>
                    <a:pt x="141" y="190"/>
                    <a:pt x="157" y="190"/>
                  </a:cubicBezTo>
                  <a:cubicBezTo>
                    <a:pt x="157" y="174"/>
                    <a:pt x="174" y="174"/>
                    <a:pt x="190" y="174"/>
                  </a:cubicBezTo>
                  <a:cubicBezTo>
                    <a:pt x="207" y="157"/>
                    <a:pt x="223" y="120"/>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
            <p:cNvSpPr/>
            <p:nvPr/>
          </p:nvSpPr>
          <p:spPr>
            <a:xfrm>
              <a:off x="4829600" y="2431775"/>
              <a:ext cx="6525" cy="5175"/>
            </a:xfrm>
            <a:custGeom>
              <a:avLst/>
              <a:gdLst/>
              <a:ahLst/>
              <a:cxnLst/>
              <a:rect l="l" t="t" r="r" b="b"/>
              <a:pathLst>
                <a:path w="261" h="207" extrusionOk="0">
                  <a:moveTo>
                    <a:pt x="174" y="1"/>
                  </a:moveTo>
                  <a:cubicBezTo>
                    <a:pt x="141" y="1"/>
                    <a:pt x="104" y="21"/>
                    <a:pt x="71" y="38"/>
                  </a:cubicBezTo>
                  <a:cubicBezTo>
                    <a:pt x="54" y="54"/>
                    <a:pt x="38" y="71"/>
                    <a:pt x="17" y="104"/>
                  </a:cubicBezTo>
                  <a:cubicBezTo>
                    <a:pt x="1" y="157"/>
                    <a:pt x="38" y="207"/>
                    <a:pt x="87" y="207"/>
                  </a:cubicBezTo>
                  <a:cubicBezTo>
                    <a:pt x="120" y="207"/>
                    <a:pt x="141" y="190"/>
                    <a:pt x="157" y="190"/>
                  </a:cubicBezTo>
                  <a:cubicBezTo>
                    <a:pt x="174" y="190"/>
                    <a:pt x="174" y="174"/>
                    <a:pt x="190" y="174"/>
                  </a:cubicBezTo>
                  <a:cubicBezTo>
                    <a:pt x="207" y="157"/>
                    <a:pt x="244" y="124"/>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
            <p:cNvSpPr/>
            <p:nvPr/>
          </p:nvSpPr>
          <p:spPr>
            <a:xfrm>
              <a:off x="4816300" y="2491500"/>
              <a:ext cx="6925" cy="5050"/>
            </a:xfrm>
            <a:custGeom>
              <a:avLst/>
              <a:gdLst/>
              <a:ahLst/>
              <a:cxnLst/>
              <a:rect l="l" t="t" r="r" b="b"/>
              <a:pathLst>
                <a:path w="277" h="202" extrusionOk="0">
                  <a:moveTo>
                    <a:pt x="179" y="0"/>
                  </a:moveTo>
                  <a:cubicBezTo>
                    <a:pt x="160" y="0"/>
                    <a:pt x="139" y="6"/>
                    <a:pt x="120" y="19"/>
                  </a:cubicBezTo>
                  <a:cubicBezTo>
                    <a:pt x="54" y="52"/>
                    <a:pt x="1" y="106"/>
                    <a:pt x="17" y="155"/>
                  </a:cubicBezTo>
                  <a:cubicBezTo>
                    <a:pt x="27" y="189"/>
                    <a:pt x="58" y="201"/>
                    <a:pt x="93" y="201"/>
                  </a:cubicBezTo>
                  <a:cubicBezTo>
                    <a:pt x="114" y="201"/>
                    <a:pt x="137" y="196"/>
                    <a:pt x="157" y="188"/>
                  </a:cubicBezTo>
                  <a:cubicBezTo>
                    <a:pt x="223" y="155"/>
                    <a:pt x="277" y="106"/>
                    <a:pt x="260" y="52"/>
                  </a:cubicBezTo>
                  <a:cubicBezTo>
                    <a:pt x="247" y="20"/>
                    <a:pt x="21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
            <p:cNvSpPr/>
            <p:nvPr/>
          </p:nvSpPr>
          <p:spPr>
            <a:xfrm>
              <a:off x="4838675" y="2406475"/>
              <a:ext cx="6425" cy="4925"/>
            </a:xfrm>
            <a:custGeom>
              <a:avLst/>
              <a:gdLst/>
              <a:ahLst/>
              <a:cxnLst/>
              <a:rect l="l" t="t" r="r" b="b"/>
              <a:pathLst>
                <a:path w="257" h="197" extrusionOk="0">
                  <a:moveTo>
                    <a:pt x="168" y="0"/>
                  </a:moveTo>
                  <a:cubicBezTo>
                    <a:pt x="148" y="0"/>
                    <a:pt x="127" y="6"/>
                    <a:pt x="103" y="19"/>
                  </a:cubicBezTo>
                  <a:cubicBezTo>
                    <a:pt x="33" y="52"/>
                    <a:pt x="0" y="106"/>
                    <a:pt x="0" y="155"/>
                  </a:cubicBezTo>
                  <a:cubicBezTo>
                    <a:pt x="12" y="179"/>
                    <a:pt x="52" y="196"/>
                    <a:pt x="98" y="196"/>
                  </a:cubicBezTo>
                  <a:cubicBezTo>
                    <a:pt x="116" y="196"/>
                    <a:pt x="135" y="194"/>
                    <a:pt x="153" y="188"/>
                  </a:cubicBezTo>
                  <a:cubicBezTo>
                    <a:pt x="207" y="155"/>
                    <a:pt x="256" y="106"/>
                    <a:pt x="240" y="52"/>
                  </a:cubicBezTo>
                  <a:cubicBezTo>
                    <a:pt x="229" y="20"/>
                    <a:pt x="20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
            <p:cNvSpPr/>
            <p:nvPr/>
          </p:nvSpPr>
          <p:spPr>
            <a:xfrm>
              <a:off x="4834750" y="2443850"/>
              <a:ext cx="6525" cy="4750"/>
            </a:xfrm>
            <a:custGeom>
              <a:avLst/>
              <a:gdLst/>
              <a:ahLst/>
              <a:cxnLst/>
              <a:rect l="l" t="t" r="r" b="b"/>
              <a:pathLst>
                <a:path w="261" h="190" extrusionOk="0">
                  <a:moveTo>
                    <a:pt x="157" y="0"/>
                  </a:moveTo>
                  <a:cubicBezTo>
                    <a:pt x="141" y="0"/>
                    <a:pt x="104" y="0"/>
                    <a:pt x="71" y="17"/>
                  </a:cubicBezTo>
                  <a:cubicBezTo>
                    <a:pt x="54" y="54"/>
                    <a:pt x="17" y="70"/>
                    <a:pt x="17" y="103"/>
                  </a:cubicBezTo>
                  <a:cubicBezTo>
                    <a:pt x="1" y="157"/>
                    <a:pt x="38" y="190"/>
                    <a:pt x="87" y="190"/>
                  </a:cubicBezTo>
                  <a:cubicBezTo>
                    <a:pt x="104" y="190"/>
                    <a:pt x="141" y="190"/>
                    <a:pt x="157" y="173"/>
                  </a:cubicBezTo>
                  <a:cubicBezTo>
                    <a:pt x="157" y="173"/>
                    <a:pt x="174" y="173"/>
                    <a:pt x="190" y="157"/>
                  </a:cubicBezTo>
                  <a:cubicBezTo>
                    <a:pt x="207" y="136"/>
                    <a:pt x="223" y="120"/>
                    <a:pt x="244" y="87"/>
                  </a:cubicBezTo>
                  <a:cubicBezTo>
                    <a:pt x="260" y="70"/>
                    <a:pt x="244" y="33"/>
                    <a:pt x="244" y="17"/>
                  </a:cubicBezTo>
                  <a:cubicBezTo>
                    <a:pt x="223" y="0"/>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
            <p:cNvSpPr/>
            <p:nvPr/>
          </p:nvSpPr>
          <p:spPr>
            <a:xfrm>
              <a:off x="4794450" y="2513400"/>
              <a:ext cx="6425" cy="4775"/>
            </a:xfrm>
            <a:custGeom>
              <a:avLst/>
              <a:gdLst/>
              <a:ahLst/>
              <a:cxnLst/>
              <a:rect l="l" t="t" r="r" b="b"/>
              <a:pathLst>
                <a:path w="257" h="191" extrusionOk="0">
                  <a:moveTo>
                    <a:pt x="170" y="1"/>
                  </a:moveTo>
                  <a:cubicBezTo>
                    <a:pt x="137" y="1"/>
                    <a:pt x="104" y="1"/>
                    <a:pt x="67" y="17"/>
                  </a:cubicBezTo>
                  <a:cubicBezTo>
                    <a:pt x="50" y="34"/>
                    <a:pt x="17" y="71"/>
                    <a:pt x="17" y="88"/>
                  </a:cubicBezTo>
                  <a:cubicBezTo>
                    <a:pt x="1" y="121"/>
                    <a:pt x="1" y="137"/>
                    <a:pt x="17" y="158"/>
                  </a:cubicBezTo>
                  <a:cubicBezTo>
                    <a:pt x="34" y="174"/>
                    <a:pt x="67" y="191"/>
                    <a:pt x="83" y="191"/>
                  </a:cubicBezTo>
                  <a:cubicBezTo>
                    <a:pt x="104" y="191"/>
                    <a:pt x="137" y="191"/>
                    <a:pt x="153" y="174"/>
                  </a:cubicBezTo>
                  <a:cubicBezTo>
                    <a:pt x="153" y="174"/>
                    <a:pt x="170" y="174"/>
                    <a:pt x="186" y="158"/>
                  </a:cubicBezTo>
                  <a:cubicBezTo>
                    <a:pt x="207" y="137"/>
                    <a:pt x="223" y="121"/>
                    <a:pt x="240" y="88"/>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
            <p:cNvSpPr/>
            <p:nvPr/>
          </p:nvSpPr>
          <p:spPr>
            <a:xfrm>
              <a:off x="4789725" y="2454975"/>
              <a:ext cx="6400" cy="4925"/>
            </a:xfrm>
            <a:custGeom>
              <a:avLst/>
              <a:gdLst/>
              <a:ahLst/>
              <a:cxnLst/>
              <a:rect l="l" t="t" r="r" b="b"/>
              <a:pathLst>
                <a:path w="256" h="197" extrusionOk="0">
                  <a:moveTo>
                    <a:pt x="169" y="0"/>
                  </a:moveTo>
                  <a:cubicBezTo>
                    <a:pt x="153" y="0"/>
                    <a:pt x="120" y="0"/>
                    <a:pt x="103" y="21"/>
                  </a:cubicBezTo>
                  <a:cubicBezTo>
                    <a:pt x="49" y="37"/>
                    <a:pt x="0" y="103"/>
                    <a:pt x="17" y="157"/>
                  </a:cubicBezTo>
                  <a:cubicBezTo>
                    <a:pt x="29" y="181"/>
                    <a:pt x="69" y="196"/>
                    <a:pt x="110" y="196"/>
                  </a:cubicBezTo>
                  <a:cubicBezTo>
                    <a:pt x="125" y="196"/>
                    <a:pt x="139" y="194"/>
                    <a:pt x="153" y="190"/>
                  </a:cubicBezTo>
                  <a:cubicBezTo>
                    <a:pt x="169" y="173"/>
                    <a:pt x="190" y="157"/>
                    <a:pt x="206" y="157"/>
                  </a:cubicBezTo>
                  <a:cubicBezTo>
                    <a:pt x="239" y="124"/>
                    <a:pt x="256" y="87"/>
                    <a:pt x="256" y="54"/>
                  </a:cubicBezTo>
                  <a:cubicBezTo>
                    <a:pt x="239" y="21"/>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
            <p:cNvSpPr/>
            <p:nvPr/>
          </p:nvSpPr>
          <p:spPr>
            <a:xfrm>
              <a:off x="4788375" y="2445275"/>
              <a:ext cx="6525" cy="4775"/>
            </a:xfrm>
            <a:custGeom>
              <a:avLst/>
              <a:gdLst/>
              <a:ahLst/>
              <a:cxnLst/>
              <a:rect l="l" t="t" r="r" b="b"/>
              <a:pathLst>
                <a:path w="261" h="191" extrusionOk="0">
                  <a:moveTo>
                    <a:pt x="171" y="1"/>
                  </a:moveTo>
                  <a:cubicBezTo>
                    <a:pt x="152" y="1"/>
                    <a:pt x="130" y="5"/>
                    <a:pt x="103" y="13"/>
                  </a:cubicBezTo>
                  <a:cubicBezTo>
                    <a:pt x="54" y="30"/>
                    <a:pt x="17" y="63"/>
                    <a:pt x="17" y="100"/>
                  </a:cubicBezTo>
                  <a:cubicBezTo>
                    <a:pt x="0" y="116"/>
                    <a:pt x="0" y="133"/>
                    <a:pt x="17" y="149"/>
                  </a:cubicBezTo>
                  <a:cubicBezTo>
                    <a:pt x="17" y="173"/>
                    <a:pt x="54" y="190"/>
                    <a:pt x="100" y="190"/>
                  </a:cubicBezTo>
                  <a:cubicBezTo>
                    <a:pt x="118" y="190"/>
                    <a:pt x="138" y="188"/>
                    <a:pt x="157" y="182"/>
                  </a:cubicBezTo>
                  <a:cubicBezTo>
                    <a:pt x="223" y="149"/>
                    <a:pt x="260" y="79"/>
                    <a:pt x="244" y="46"/>
                  </a:cubicBezTo>
                  <a:cubicBezTo>
                    <a:pt x="244" y="30"/>
                    <a:pt x="223" y="13"/>
                    <a:pt x="223" y="13"/>
                  </a:cubicBezTo>
                  <a:cubicBezTo>
                    <a:pt x="207" y="5"/>
                    <a:pt x="19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
            <p:cNvSpPr/>
            <p:nvPr/>
          </p:nvSpPr>
          <p:spPr>
            <a:xfrm>
              <a:off x="4814150" y="2477325"/>
              <a:ext cx="6500" cy="4775"/>
            </a:xfrm>
            <a:custGeom>
              <a:avLst/>
              <a:gdLst/>
              <a:ahLst/>
              <a:cxnLst/>
              <a:rect l="l" t="t" r="r" b="b"/>
              <a:pathLst>
                <a:path w="260" h="191" extrusionOk="0">
                  <a:moveTo>
                    <a:pt x="173" y="1"/>
                  </a:moveTo>
                  <a:cubicBezTo>
                    <a:pt x="140" y="1"/>
                    <a:pt x="103" y="1"/>
                    <a:pt x="87" y="34"/>
                  </a:cubicBezTo>
                  <a:cubicBezTo>
                    <a:pt x="54" y="55"/>
                    <a:pt x="37" y="71"/>
                    <a:pt x="17" y="104"/>
                  </a:cubicBezTo>
                  <a:cubicBezTo>
                    <a:pt x="0" y="158"/>
                    <a:pt x="37" y="191"/>
                    <a:pt x="103" y="191"/>
                  </a:cubicBezTo>
                  <a:lnTo>
                    <a:pt x="157" y="191"/>
                  </a:lnTo>
                  <a:cubicBezTo>
                    <a:pt x="173" y="174"/>
                    <a:pt x="173" y="174"/>
                    <a:pt x="190" y="174"/>
                  </a:cubicBezTo>
                  <a:cubicBezTo>
                    <a:pt x="223" y="137"/>
                    <a:pt x="243" y="121"/>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
            <p:cNvSpPr/>
            <p:nvPr/>
          </p:nvSpPr>
          <p:spPr>
            <a:xfrm>
              <a:off x="4842900" y="2361375"/>
              <a:ext cx="6525" cy="4775"/>
            </a:xfrm>
            <a:custGeom>
              <a:avLst/>
              <a:gdLst/>
              <a:ahLst/>
              <a:cxnLst/>
              <a:rect l="l" t="t" r="r" b="b"/>
              <a:pathLst>
                <a:path w="261" h="191" extrusionOk="0">
                  <a:moveTo>
                    <a:pt x="174" y="1"/>
                  </a:moveTo>
                  <a:cubicBezTo>
                    <a:pt x="157" y="1"/>
                    <a:pt x="124" y="1"/>
                    <a:pt x="87" y="17"/>
                  </a:cubicBezTo>
                  <a:cubicBezTo>
                    <a:pt x="54" y="34"/>
                    <a:pt x="38" y="71"/>
                    <a:pt x="38" y="87"/>
                  </a:cubicBezTo>
                  <a:cubicBezTo>
                    <a:pt x="0" y="137"/>
                    <a:pt x="38" y="190"/>
                    <a:pt x="103" y="190"/>
                  </a:cubicBezTo>
                  <a:cubicBezTo>
                    <a:pt x="124" y="190"/>
                    <a:pt x="157" y="190"/>
                    <a:pt x="174" y="174"/>
                  </a:cubicBezTo>
                  <a:cubicBezTo>
                    <a:pt x="174" y="174"/>
                    <a:pt x="190" y="174"/>
                    <a:pt x="190" y="157"/>
                  </a:cubicBezTo>
                  <a:cubicBezTo>
                    <a:pt x="227" y="137"/>
                    <a:pt x="244" y="120"/>
                    <a:pt x="260" y="87"/>
                  </a:cubicBezTo>
                  <a:cubicBezTo>
                    <a:pt x="260" y="71"/>
                    <a:pt x="260" y="34"/>
                    <a:pt x="244" y="17"/>
                  </a:cubicBezTo>
                  <a:cubicBezTo>
                    <a:pt x="244"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
            <p:cNvSpPr/>
            <p:nvPr/>
          </p:nvSpPr>
          <p:spPr>
            <a:xfrm>
              <a:off x="4808575" y="2465575"/>
              <a:ext cx="6525" cy="4875"/>
            </a:xfrm>
            <a:custGeom>
              <a:avLst/>
              <a:gdLst/>
              <a:ahLst/>
              <a:cxnLst/>
              <a:rect l="l" t="t" r="r" b="b"/>
              <a:pathLst>
                <a:path w="261" h="195" extrusionOk="0">
                  <a:moveTo>
                    <a:pt x="155" y="0"/>
                  </a:moveTo>
                  <a:cubicBezTo>
                    <a:pt x="144" y="0"/>
                    <a:pt x="132" y="2"/>
                    <a:pt x="120" y="9"/>
                  </a:cubicBezTo>
                  <a:cubicBezTo>
                    <a:pt x="87" y="9"/>
                    <a:pt x="71" y="26"/>
                    <a:pt x="33" y="59"/>
                  </a:cubicBezTo>
                  <a:cubicBezTo>
                    <a:pt x="17" y="75"/>
                    <a:pt x="1" y="92"/>
                    <a:pt x="1" y="129"/>
                  </a:cubicBezTo>
                  <a:cubicBezTo>
                    <a:pt x="1" y="145"/>
                    <a:pt x="17" y="178"/>
                    <a:pt x="33" y="178"/>
                  </a:cubicBezTo>
                  <a:cubicBezTo>
                    <a:pt x="54" y="195"/>
                    <a:pt x="87" y="195"/>
                    <a:pt x="120" y="195"/>
                  </a:cubicBezTo>
                  <a:cubicBezTo>
                    <a:pt x="120" y="195"/>
                    <a:pt x="137" y="195"/>
                    <a:pt x="137" y="178"/>
                  </a:cubicBezTo>
                  <a:cubicBezTo>
                    <a:pt x="174" y="178"/>
                    <a:pt x="190" y="162"/>
                    <a:pt x="207" y="145"/>
                  </a:cubicBezTo>
                  <a:cubicBezTo>
                    <a:pt x="240" y="92"/>
                    <a:pt x="260" y="42"/>
                    <a:pt x="207" y="9"/>
                  </a:cubicBezTo>
                  <a:cubicBezTo>
                    <a:pt x="196" y="9"/>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
            <p:cNvSpPr/>
            <p:nvPr/>
          </p:nvSpPr>
          <p:spPr>
            <a:xfrm>
              <a:off x="4804250" y="2489800"/>
              <a:ext cx="6525" cy="4950"/>
            </a:xfrm>
            <a:custGeom>
              <a:avLst/>
              <a:gdLst/>
              <a:ahLst/>
              <a:cxnLst/>
              <a:rect l="l" t="t" r="r" b="b"/>
              <a:pathLst>
                <a:path w="261" h="198" extrusionOk="0">
                  <a:moveTo>
                    <a:pt x="163" y="0"/>
                  </a:moveTo>
                  <a:cubicBezTo>
                    <a:pt x="143" y="0"/>
                    <a:pt x="122" y="6"/>
                    <a:pt x="103" y="17"/>
                  </a:cubicBezTo>
                  <a:cubicBezTo>
                    <a:pt x="54" y="34"/>
                    <a:pt x="37" y="50"/>
                    <a:pt x="21" y="87"/>
                  </a:cubicBezTo>
                  <a:cubicBezTo>
                    <a:pt x="0" y="104"/>
                    <a:pt x="0" y="120"/>
                    <a:pt x="0" y="137"/>
                  </a:cubicBezTo>
                  <a:cubicBezTo>
                    <a:pt x="21" y="174"/>
                    <a:pt x="21" y="174"/>
                    <a:pt x="54" y="190"/>
                  </a:cubicBezTo>
                  <a:cubicBezTo>
                    <a:pt x="59" y="196"/>
                    <a:pt x="67" y="198"/>
                    <a:pt x="75" y="198"/>
                  </a:cubicBezTo>
                  <a:cubicBezTo>
                    <a:pt x="93" y="198"/>
                    <a:pt x="116" y="190"/>
                    <a:pt x="141" y="190"/>
                  </a:cubicBezTo>
                  <a:cubicBezTo>
                    <a:pt x="206" y="153"/>
                    <a:pt x="260" y="87"/>
                    <a:pt x="244" y="50"/>
                  </a:cubicBezTo>
                  <a:cubicBezTo>
                    <a:pt x="233" y="18"/>
                    <a:pt x="200"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
            <p:cNvSpPr/>
            <p:nvPr/>
          </p:nvSpPr>
          <p:spPr>
            <a:xfrm>
              <a:off x="4798675" y="2478675"/>
              <a:ext cx="6525" cy="4675"/>
            </a:xfrm>
            <a:custGeom>
              <a:avLst/>
              <a:gdLst/>
              <a:ahLst/>
              <a:cxnLst/>
              <a:rect l="l" t="t" r="r" b="b"/>
              <a:pathLst>
                <a:path w="261" h="187" extrusionOk="0">
                  <a:moveTo>
                    <a:pt x="174" y="1"/>
                  </a:moveTo>
                  <a:cubicBezTo>
                    <a:pt x="141" y="1"/>
                    <a:pt x="120" y="1"/>
                    <a:pt x="87" y="17"/>
                  </a:cubicBezTo>
                  <a:cubicBezTo>
                    <a:pt x="54" y="34"/>
                    <a:pt x="38" y="67"/>
                    <a:pt x="17" y="104"/>
                  </a:cubicBezTo>
                  <a:cubicBezTo>
                    <a:pt x="1" y="153"/>
                    <a:pt x="38" y="186"/>
                    <a:pt x="87" y="186"/>
                  </a:cubicBezTo>
                  <a:lnTo>
                    <a:pt x="141" y="186"/>
                  </a:lnTo>
                  <a:cubicBezTo>
                    <a:pt x="141" y="186"/>
                    <a:pt x="157" y="186"/>
                    <a:pt x="157" y="170"/>
                  </a:cubicBezTo>
                  <a:lnTo>
                    <a:pt x="190" y="170"/>
                  </a:lnTo>
                  <a:cubicBezTo>
                    <a:pt x="207" y="137"/>
                    <a:pt x="244" y="120"/>
                    <a:pt x="244" y="83"/>
                  </a:cubicBezTo>
                  <a:cubicBezTo>
                    <a:pt x="260" y="67"/>
                    <a:pt x="260"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
            <p:cNvSpPr/>
            <p:nvPr/>
          </p:nvSpPr>
          <p:spPr>
            <a:xfrm>
              <a:off x="4855375" y="2362200"/>
              <a:ext cx="6525" cy="5025"/>
            </a:xfrm>
            <a:custGeom>
              <a:avLst/>
              <a:gdLst/>
              <a:ahLst/>
              <a:cxnLst/>
              <a:rect l="l" t="t" r="r" b="b"/>
              <a:pathLst>
                <a:path w="261" h="201" extrusionOk="0">
                  <a:moveTo>
                    <a:pt x="173" y="1"/>
                  </a:moveTo>
                  <a:cubicBezTo>
                    <a:pt x="157" y="1"/>
                    <a:pt x="140" y="1"/>
                    <a:pt x="103" y="21"/>
                  </a:cubicBezTo>
                  <a:cubicBezTo>
                    <a:pt x="54" y="54"/>
                    <a:pt x="0" y="104"/>
                    <a:pt x="17" y="157"/>
                  </a:cubicBezTo>
                  <a:cubicBezTo>
                    <a:pt x="30" y="189"/>
                    <a:pt x="61" y="200"/>
                    <a:pt x="96" y="200"/>
                  </a:cubicBezTo>
                  <a:cubicBezTo>
                    <a:pt x="116" y="200"/>
                    <a:pt x="137" y="196"/>
                    <a:pt x="157" y="190"/>
                  </a:cubicBezTo>
                  <a:cubicBezTo>
                    <a:pt x="173" y="174"/>
                    <a:pt x="190" y="174"/>
                    <a:pt x="206" y="157"/>
                  </a:cubicBezTo>
                  <a:cubicBezTo>
                    <a:pt x="244" y="124"/>
                    <a:pt x="260" y="87"/>
                    <a:pt x="260" y="54"/>
                  </a:cubicBezTo>
                  <a:cubicBezTo>
                    <a:pt x="244" y="2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
            <p:cNvSpPr/>
            <p:nvPr/>
          </p:nvSpPr>
          <p:spPr>
            <a:xfrm>
              <a:off x="4870825" y="2360650"/>
              <a:ext cx="6100" cy="5075"/>
            </a:xfrm>
            <a:custGeom>
              <a:avLst/>
              <a:gdLst/>
              <a:ahLst/>
              <a:cxnLst/>
              <a:rect l="l" t="t" r="r" b="b"/>
              <a:pathLst>
                <a:path w="244" h="203" extrusionOk="0">
                  <a:moveTo>
                    <a:pt x="171" y="1"/>
                  </a:moveTo>
                  <a:cubicBezTo>
                    <a:pt x="156" y="1"/>
                    <a:pt x="139" y="5"/>
                    <a:pt x="120" y="13"/>
                  </a:cubicBezTo>
                  <a:cubicBezTo>
                    <a:pt x="87" y="13"/>
                    <a:pt x="54" y="30"/>
                    <a:pt x="38" y="46"/>
                  </a:cubicBezTo>
                  <a:cubicBezTo>
                    <a:pt x="17" y="83"/>
                    <a:pt x="1" y="100"/>
                    <a:pt x="1" y="133"/>
                  </a:cubicBezTo>
                  <a:cubicBezTo>
                    <a:pt x="1" y="149"/>
                    <a:pt x="1" y="166"/>
                    <a:pt x="38" y="186"/>
                  </a:cubicBezTo>
                  <a:cubicBezTo>
                    <a:pt x="54" y="203"/>
                    <a:pt x="71" y="203"/>
                    <a:pt x="104" y="203"/>
                  </a:cubicBezTo>
                  <a:cubicBezTo>
                    <a:pt x="120" y="203"/>
                    <a:pt x="141" y="186"/>
                    <a:pt x="141" y="186"/>
                  </a:cubicBezTo>
                  <a:cubicBezTo>
                    <a:pt x="157" y="186"/>
                    <a:pt x="174" y="166"/>
                    <a:pt x="190" y="149"/>
                  </a:cubicBezTo>
                  <a:cubicBezTo>
                    <a:pt x="244" y="100"/>
                    <a:pt x="244" y="46"/>
                    <a:pt x="207" y="13"/>
                  </a:cubicBezTo>
                  <a:cubicBezTo>
                    <a:pt x="199" y="5"/>
                    <a:pt x="186"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
            <p:cNvSpPr/>
            <p:nvPr/>
          </p:nvSpPr>
          <p:spPr>
            <a:xfrm>
              <a:off x="4876400" y="2372500"/>
              <a:ext cx="6525" cy="4775"/>
            </a:xfrm>
            <a:custGeom>
              <a:avLst/>
              <a:gdLst/>
              <a:ahLst/>
              <a:cxnLst/>
              <a:rect l="l" t="t" r="r" b="b"/>
              <a:pathLst>
                <a:path w="261" h="191" extrusionOk="0">
                  <a:moveTo>
                    <a:pt x="174" y="1"/>
                  </a:moveTo>
                  <a:cubicBezTo>
                    <a:pt x="141" y="1"/>
                    <a:pt x="103" y="1"/>
                    <a:pt x="70" y="22"/>
                  </a:cubicBezTo>
                  <a:cubicBezTo>
                    <a:pt x="54" y="38"/>
                    <a:pt x="21" y="71"/>
                    <a:pt x="21" y="88"/>
                  </a:cubicBezTo>
                  <a:cubicBezTo>
                    <a:pt x="0" y="158"/>
                    <a:pt x="37" y="191"/>
                    <a:pt x="87" y="191"/>
                  </a:cubicBezTo>
                  <a:cubicBezTo>
                    <a:pt x="103" y="191"/>
                    <a:pt x="141" y="191"/>
                    <a:pt x="157" y="174"/>
                  </a:cubicBezTo>
                  <a:cubicBezTo>
                    <a:pt x="157" y="174"/>
                    <a:pt x="174" y="174"/>
                    <a:pt x="190" y="158"/>
                  </a:cubicBezTo>
                  <a:cubicBezTo>
                    <a:pt x="207" y="141"/>
                    <a:pt x="227" y="125"/>
                    <a:pt x="244" y="88"/>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
            <p:cNvSpPr/>
            <p:nvPr/>
          </p:nvSpPr>
          <p:spPr>
            <a:xfrm>
              <a:off x="4885475" y="2360550"/>
              <a:ext cx="6400" cy="5175"/>
            </a:xfrm>
            <a:custGeom>
              <a:avLst/>
              <a:gdLst/>
              <a:ahLst/>
              <a:cxnLst/>
              <a:rect l="l" t="t" r="r" b="b"/>
              <a:pathLst>
                <a:path w="256" h="207" extrusionOk="0">
                  <a:moveTo>
                    <a:pt x="173" y="1"/>
                  </a:moveTo>
                  <a:cubicBezTo>
                    <a:pt x="103" y="1"/>
                    <a:pt x="33" y="50"/>
                    <a:pt x="17" y="104"/>
                  </a:cubicBezTo>
                  <a:cubicBezTo>
                    <a:pt x="0" y="153"/>
                    <a:pt x="33" y="207"/>
                    <a:pt x="87" y="207"/>
                  </a:cubicBezTo>
                  <a:cubicBezTo>
                    <a:pt x="103" y="207"/>
                    <a:pt x="136" y="190"/>
                    <a:pt x="153" y="190"/>
                  </a:cubicBezTo>
                  <a:cubicBezTo>
                    <a:pt x="153" y="190"/>
                    <a:pt x="173" y="170"/>
                    <a:pt x="190" y="170"/>
                  </a:cubicBezTo>
                  <a:cubicBezTo>
                    <a:pt x="206" y="153"/>
                    <a:pt x="223" y="120"/>
                    <a:pt x="239" y="104"/>
                  </a:cubicBezTo>
                  <a:cubicBezTo>
                    <a:pt x="256" y="67"/>
                    <a:pt x="239" y="50"/>
                    <a:pt x="239" y="34"/>
                  </a:cubicBezTo>
                  <a:cubicBezTo>
                    <a:pt x="223" y="17"/>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
            <p:cNvSpPr/>
            <p:nvPr/>
          </p:nvSpPr>
          <p:spPr>
            <a:xfrm>
              <a:off x="4878550" y="2386725"/>
              <a:ext cx="4375" cy="4775"/>
            </a:xfrm>
            <a:custGeom>
              <a:avLst/>
              <a:gdLst/>
              <a:ahLst/>
              <a:cxnLst/>
              <a:rect l="l" t="t" r="r" b="b"/>
              <a:pathLst>
                <a:path w="175" h="191" extrusionOk="0">
                  <a:moveTo>
                    <a:pt x="174" y="1"/>
                  </a:moveTo>
                  <a:cubicBezTo>
                    <a:pt x="158" y="1"/>
                    <a:pt x="121" y="1"/>
                    <a:pt x="104" y="17"/>
                  </a:cubicBezTo>
                  <a:cubicBezTo>
                    <a:pt x="55" y="34"/>
                    <a:pt x="1" y="104"/>
                    <a:pt x="17" y="153"/>
                  </a:cubicBezTo>
                  <a:cubicBezTo>
                    <a:pt x="17" y="153"/>
                    <a:pt x="38" y="174"/>
                    <a:pt x="38" y="191"/>
                  </a:cubicBezTo>
                  <a:cubicBezTo>
                    <a:pt x="88" y="121"/>
                    <a:pt x="121" y="50"/>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
            <p:cNvSpPr/>
            <p:nvPr/>
          </p:nvSpPr>
          <p:spPr>
            <a:xfrm>
              <a:off x="4896600" y="2339025"/>
              <a:ext cx="6525" cy="4750"/>
            </a:xfrm>
            <a:custGeom>
              <a:avLst/>
              <a:gdLst/>
              <a:ahLst/>
              <a:cxnLst/>
              <a:rect l="l" t="t" r="r" b="b"/>
              <a:pathLst>
                <a:path w="261" h="190" extrusionOk="0">
                  <a:moveTo>
                    <a:pt x="174" y="0"/>
                  </a:moveTo>
                  <a:cubicBezTo>
                    <a:pt x="141" y="0"/>
                    <a:pt x="120" y="0"/>
                    <a:pt x="87" y="21"/>
                  </a:cubicBezTo>
                  <a:cubicBezTo>
                    <a:pt x="54" y="37"/>
                    <a:pt x="38" y="70"/>
                    <a:pt x="38" y="87"/>
                  </a:cubicBezTo>
                  <a:cubicBezTo>
                    <a:pt x="0" y="140"/>
                    <a:pt x="38" y="190"/>
                    <a:pt x="104" y="190"/>
                  </a:cubicBezTo>
                  <a:cubicBezTo>
                    <a:pt x="120" y="190"/>
                    <a:pt x="141" y="190"/>
                    <a:pt x="174" y="173"/>
                  </a:cubicBezTo>
                  <a:cubicBezTo>
                    <a:pt x="174" y="173"/>
                    <a:pt x="190" y="173"/>
                    <a:pt x="190" y="157"/>
                  </a:cubicBezTo>
                  <a:cubicBezTo>
                    <a:pt x="223" y="140"/>
                    <a:pt x="244" y="124"/>
                    <a:pt x="260" y="87"/>
                  </a:cubicBezTo>
                  <a:cubicBezTo>
                    <a:pt x="260" y="70"/>
                    <a:pt x="260" y="37"/>
                    <a:pt x="244" y="21"/>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
            <p:cNvSpPr/>
            <p:nvPr/>
          </p:nvSpPr>
          <p:spPr>
            <a:xfrm>
              <a:off x="4891850" y="2327050"/>
              <a:ext cx="6525" cy="4775"/>
            </a:xfrm>
            <a:custGeom>
              <a:avLst/>
              <a:gdLst/>
              <a:ahLst/>
              <a:cxnLst/>
              <a:rect l="l" t="t" r="r" b="b"/>
              <a:pathLst>
                <a:path w="261" h="191" extrusionOk="0">
                  <a:moveTo>
                    <a:pt x="157" y="1"/>
                  </a:moveTo>
                  <a:cubicBezTo>
                    <a:pt x="141" y="1"/>
                    <a:pt x="104" y="17"/>
                    <a:pt x="71" y="34"/>
                  </a:cubicBezTo>
                  <a:cubicBezTo>
                    <a:pt x="38" y="50"/>
                    <a:pt x="21" y="67"/>
                    <a:pt x="21" y="104"/>
                  </a:cubicBezTo>
                  <a:cubicBezTo>
                    <a:pt x="1" y="153"/>
                    <a:pt x="38" y="190"/>
                    <a:pt x="87" y="190"/>
                  </a:cubicBezTo>
                  <a:lnTo>
                    <a:pt x="157" y="190"/>
                  </a:lnTo>
                  <a:cubicBezTo>
                    <a:pt x="157" y="170"/>
                    <a:pt x="174" y="170"/>
                    <a:pt x="174" y="170"/>
                  </a:cubicBezTo>
                  <a:cubicBezTo>
                    <a:pt x="207" y="153"/>
                    <a:pt x="228" y="120"/>
                    <a:pt x="244" y="104"/>
                  </a:cubicBezTo>
                  <a:cubicBezTo>
                    <a:pt x="261" y="34"/>
                    <a:pt x="228"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
            <p:cNvSpPr/>
            <p:nvPr/>
          </p:nvSpPr>
          <p:spPr>
            <a:xfrm>
              <a:off x="4885875" y="2349325"/>
              <a:ext cx="6525" cy="4750"/>
            </a:xfrm>
            <a:custGeom>
              <a:avLst/>
              <a:gdLst/>
              <a:ahLst/>
              <a:cxnLst/>
              <a:rect l="l" t="t" r="r" b="b"/>
              <a:pathLst>
                <a:path w="261" h="190" extrusionOk="0">
                  <a:moveTo>
                    <a:pt x="174" y="0"/>
                  </a:moveTo>
                  <a:cubicBezTo>
                    <a:pt x="137" y="0"/>
                    <a:pt x="104" y="21"/>
                    <a:pt x="87" y="37"/>
                  </a:cubicBezTo>
                  <a:cubicBezTo>
                    <a:pt x="54" y="54"/>
                    <a:pt x="34" y="70"/>
                    <a:pt x="17" y="103"/>
                  </a:cubicBezTo>
                  <a:cubicBezTo>
                    <a:pt x="1" y="157"/>
                    <a:pt x="34" y="190"/>
                    <a:pt x="104" y="190"/>
                  </a:cubicBezTo>
                  <a:lnTo>
                    <a:pt x="157" y="190"/>
                  </a:lnTo>
                  <a:cubicBezTo>
                    <a:pt x="174" y="173"/>
                    <a:pt x="174" y="173"/>
                    <a:pt x="190" y="173"/>
                  </a:cubicBezTo>
                  <a:cubicBezTo>
                    <a:pt x="223" y="157"/>
                    <a:pt x="240" y="124"/>
                    <a:pt x="240" y="103"/>
                  </a:cubicBezTo>
                  <a:cubicBezTo>
                    <a:pt x="260" y="70"/>
                    <a:pt x="260" y="54"/>
                    <a:pt x="240"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
            <p:cNvSpPr/>
            <p:nvPr/>
          </p:nvSpPr>
          <p:spPr>
            <a:xfrm>
              <a:off x="4900525" y="2301675"/>
              <a:ext cx="6825" cy="4950"/>
            </a:xfrm>
            <a:custGeom>
              <a:avLst/>
              <a:gdLst/>
              <a:ahLst/>
              <a:cxnLst/>
              <a:rect l="l" t="t" r="r" b="b"/>
              <a:pathLst>
                <a:path w="273" h="198" extrusionOk="0">
                  <a:moveTo>
                    <a:pt x="177" y="1"/>
                  </a:moveTo>
                  <a:cubicBezTo>
                    <a:pt x="157" y="1"/>
                    <a:pt x="137" y="6"/>
                    <a:pt x="120" y="18"/>
                  </a:cubicBezTo>
                  <a:cubicBezTo>
                    <a:pt x="50" y="35"/>
                    <a:pt x="0" y="105"/>
                    <a:pt x="17" y="154"/>
                  </a:cubicBezTo>
                  <a:cubicBezTo>
                    <a:pt x="29" y="181"/>
                    <a:pt x="70" y="198"/>
                    <a:pt x="111" y="198"/>
                  </a:cubicBezTo>
                  <a:cubicBezTo>
                    <a:pt x="125" y="198"/>
                    <a:pt x="140" y="196"/>
                    <a:pt x="153" y="191"/>
                  </a:cubicBezTo>
                  <a:cubicBezTo>
                    <a:pt x="223" y="154"/>
                    <a:pt x="272" y="88"/>
                    <a:pt x="256" y="51"/>
                  </a:cubicBezTo>
                  <a:cubicBezTo>
                    <a:pt x="245" y="19"/>
                    <a:pt x="212"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
            <p:cNvSpPr/>
            <p:nvPr/>
          </p:nvSpPr>
          <p:spPr>
            <a:xfrm>
              <a:off x="4856700" y="2408175"/>
              <a:ext cx="6425" cy="5175"/>
            </a:xfrm>
            <a:custGeom>
              <a:avLst/>
              <a:gdLst/>
              <a:ahLst/>
              <a:cxnLst/>
              <a:rect l="l" t="t" r="r" b="b"/>
              <a:pathLst>
                <a:path w="257" h="207" extrusionOk="0">
                  <a:moveTo>
                    <a:pt x="153" y="1"/>
                  </a:moveTo>
                  <a:cubicBezTo>
                    <a:pt x="137" y="1"/>
                    <a:pt x="104" y="17"/>
                    <a:pt x="67" y="38"/>
                  </a:cubicBezTo>
                  <a:cubicBezTo>
                    <a:pt x="34" y="54"/>
                    <a:pt x="17" y="87"/>
                    <a:pt x="17" y="104"/>
                  </a:cubicBezTo>
                  <a:cubicBezTo>
                    <a:pt x="1" y="141"/>
                    <a:pt x="1" y="157"/>
                    <a:pt x="17" y="174"/>
                  </a:cubicBezTo>
                  <a:cubicBezTo>
                    <a:pt x="34" y="190"/>
                    <a:pt x="50" y="207"/>
                    <a:pt x="87" y="207"/>
                  </a:cubicBezTo>
                  <a:cubicBezTo>
                    <a:pt x="104" y="207"/>
                    <a:pt x="120" y="207"/>
                    <a:pt x="153" y="190"/>
                  </a:cubicBezTo>
                  <a:cubicBezTo>
                    <a:pt x="153" y="190"/>
                    <a:pt x="170" y="190"/>
                    <a:pt x="170" y="174"/>
                  </a:cubicBezTo>
                  <a:cubicBezTo>
                    <a:pt x="207" y="157"/>
                    <a:pt x="224" y="141"/>
                    <a:pt x="240" y="104"/>
                  </a:cubicBezTo>
                  <a:cubicBezTo>
                    <a:pt x="257" y="5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
            <p:cNvSpPr/>
            <p:nvPr/>
          </p:nvSpPr>
          <p:spPr>
            <a:xfrm>
              <a:off x="4852800" y="2396225"/>
              <a:ext cx="6925" cy="4650"/>
            </a:xfrm>
            <a:custGeom>
              <a:avLst/>
              <a:gdLst/>
              <a:ahLst/>
              <a:cxnLst/>
              <a:rect l="l" t="t" r="r" b="b"/>
              <a:pathLst>
                <a:path w="277" h="186" extrusionOk="0">
                  <a:moveTo>
                    <a:pt x="173" y="0"/>
                  </a:moveTo>
                  <a:cubicBezTo>
                    <a:pt x="140" y="0"/>
                    <a:pt x="103" y="0"/>
                    <a:pt x="87" y="17"/>
                  </a:cubicBezTo>
                  <a:cubicBezTo>
                    <a:pt x="54" y="50"/>
                    <a:pt x="37" y="66"/>
                    <a:pt x="17" y="103"/>
                  </a:cubicBezTo>
                  <a:cubicBezTo>
                    <a:pt x="0" y="153"/>
                    <a:pt x="37" y="186"/>
                    <a:pt x="103" y="186"/>
                  </a:cubicBezTo>
                  <a:cubicBezTo>
                    <a:pt x="120" y="186"/>
                    <a:pt x="140" y="186"/>
                    <a:pt x="157" y="169"/>
                  </a:cubicBezTo>
                  <a:lnTo>
                    <a:pt x="190" y="169"/>
                  </a:lnTo>
                  <a:cubicBezTo>
                    <a:pt x="223" y="136"/>
                    <a:pt x="243" y="120"/>
                    <a:pt x="260" y="83"/>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
            <p:cNvSpPr/>
            <p:nvPr/>
          </p:nvSpPr>
          <p:spPr>
            <a:xfrm>
              <a:off x="4847225" y="2386725"/>
              <a:ext cx="6925" cy="5075"/>
            </a:xfrm>
            <a:custGeom>
              <a:avLst/>
              <a:gdLst/>
              <a:ahLst/>
              <a:cxnLst/>
              <a:rect l="l" t="t" r="r" b="b"/>
              <a:pathLst>
                <a:path w="277" h="203" extrusionOk="0">
                  <a:moveTo>
                    <a:pt x="172" y="0"/>
                  </a:moveTo>
                  <a:cubicBezTo>
                    <a:pt x="134" y="0"/>
                    <a:pt x="86" y="18"/>
                    <a:pt x="54" y="50"/>
                  </a:cubicBezTo>
                  <a:cubicBezTo>
                    <a:pt x="1" y="104"/>
                    <a:pt x="1" y="153"/>
                    <a:pt x="54" y="191"/>
                  </a:cubicBezTo>
                  <a:cubicBezTo>
                    <a:pt x="62" y="199"/>
                    <a:pt x="75" y="203"/>
                    <a:pt x="89" y="203"/>
                  </a:cubicBezTo>
                  <a:cubicBezTo>
                    <a:pt x="104" y="203"/>
                    <a:pt x="120" y="199"/>
                    <a:pt x="137" y="191"/>
                  </a:cubicBezTo>
                  <a:lnTo>
                    <a:pt x="157" y="191"/>
                  </a:lnTo>
                  <a:cubicBezTo>
                    <a:pt x="190" y="174"/>
                    <a:pt x="207" y="174"/>
                    <a:pt x="223" y="153"/>
                  </a:cubicBezTo>
                  <a:cubicBezTo>
                    <a:pt x="260" y="104"/>
                    <a:pt x="277" y="34"/>
                    <a:pt x="223" y="17"/>
                  </a:cubicBezTo>
                  <a:cubicBezTo>
                    <a:pt x="212" y="6"/>
                    <a:pt x="193"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
            <p:cNvSpPr/>
            <p:nvPr/>
          </p:nvSpPr>
          <p:spPr>
            <a:xfrm>
              <a:off x="4865675" y="2339025"/>
              <a:ext cx="6525" cy="5175"/>
            </a:xfrm>
            <a:custGeom>
              <a:avLst/>
              <a:gdLst/>
              <a:ahLst/>
              <a:cxnLst/>
              <a:rect l="l" t="t" r="r" b="b"/>
              <a:pathLst>
                <a:path w="261" h="207" extrusionOk="0">
                  <a:moveTo>
                    <a:pt x="174" y="0"/>
                  </a:moveTo>
                  <a:cubicBezTo>
                    <a:pt x="141" y="0"/>
                    <a:pt x="104" y="21"/>
                    <a:pt x="71" y="37"/>
                  </a:cubicBezTo>
                  <a:cubicBezTo>
                    <a:pt x="54" y="54"/>
                    <a:pt x="38" y="70"/>
                    <a:pt x="17" y="103"/>
                  </a:cubicBezTo>
                  <a:cubicBezTo>
                    <a:pt x="1" y="124"/>
                    <a:pt x="17" y="157"/>
                    <a:pt x="17" y="173"/>
                  </a:cubicBezTo>
                  <a:cubicBezTo>
                    <a:pt x="38" y="190"/>
                    <a:pt x="71" y="206"/>
                    <a:pt x="87" y="206"/>
                  </a:cubicBezTo>
                  <a:cubicBezTo>
                    <a:pt x="120" y="206"/>
                    <a:pt x="141" y="190"/>
                    <a:pt x="157" y="190"/>
                  </a:cubicBezTo>
                  <a:cubicBezTo>
                    <a:pt x="174" y="190"/>
                    <a:pt x="174" y="173"/>
                    <a:pt x="190" y="173"/>
                  </a:cubicBezTo>
                  <a:cubicBezTo>
                    <a:pt x="207" y="157"/>
                    <a:pt x="244" y="124"/>
                    <a:pt x="244" y="103"/>
                  </a:cubicBezTo>
                  <a:cubicBezTo>
                    <a:pt x="260" y="54"/>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
            <p:cNvSpPr/>
            <p:nvPr/>
          </p:nvSpPr>
          <p:spPr>
            <a:xfrm>
              <a:off x="4783225" y="2479500"/>
              <a:ext cx="6525" cy="5175"/>
            </a:xfrm>
            <a:custGeom>
              <a:avLst/>
              <a:gdLst/>
              <a:ahLst/>
              <a:cxnLst/>
              <a:rect l="l" t="t" r="r" b="b"/>
              <a:pathLst>
                <a:path w="261" h="207" extrusionOk="0">
                  <a:moveTo>
                    <a:pt x="157" y="1"/>
                  </a:moveTo>
                  <a:cubicBezTo>
                    <a:pt x="120" y="1"/>
                    <a:pt x="87" y="17"/>
                    <a:pt x="70" y="34"/>
                  </a:cubicBezTo>
                  <a:cubicBezTo>
                    <a:pt x="37" y="50"/>
                    <a:pt x="17" y="71"/>
                    <a:pt x="0" y="104"/>
                  </a:cubicBezTo>
                  <a:cubicBezTo>
                    <a:pt x="0" y="120"/>
                    <a:pt x="0" y="153"/>
                    <a:pt x="17" y="174"/>
                  </a:cubicBezTo>
                  <a:cubicBezTo>
                    <a:pt x="17" y="190"/>
                    <a:pt x="54" y="207"/>
                    <a:pt x="87" y="207"/>
                  </a:cubicBezTo>
                  <a:cubicBezTo>
                    <a:pt x="103" y="207"/>
                    <a:pt x="120" y="190"/>
                    <a:pt x="140" y="190"/>
                  </a:cubicBezTo>
                  <a:cubicBezTo>
                    <a:pt x="157" y="174"/>
                    <a:pt x="157" y="174"/>
                    <a:pt x="173" y="174"/>
                  </a:cubicBezTo>
                  <a:cubicBezTo>
                    <a:pt x="206" y="153"/>
                    <a:pt x="223" y="120"/>
                    <a:pt x="223" y="104"/>
                  </a:cubicBez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
            <p:cNvSpPr/>
            <p:nvPr/>
          </p:nvSpPr>
          <p:spPr>
            <a:xfrm>
              <a:off x="4845075" y="2374675"/>
              <a:ext cx="6500" cy="4775"/>
            </a:xfrm>
            <a:custGeom>
              <a:avLst/>
              <a:gdLst/>
              <a:ahLst/>
              <a:cxnLst/>
              <a:rect l="l" t="t" r="r" b="b"/>
              <a:pathLst>
                <a:path w="260" h="191" extrusionOk="0">
                  <a:moveTo>
                    <a:pt x="173" y="1"/>
                  </a:moveTo>
                  <a:cubicBezTo>
                    <a:pt x="140" y="1"/>
                    <a:pt x="103" y="1"/>
                    <a:pt x="70" y="38"/>
                  </a:cubicBezTo>
                  <a:cubicBezTo>
                    <a:pt x="54" y="54"/>
                    <a:pt x="37" y="71"/>
                    <a:pt x="16" y="104"/>
                  </a:cubicBezTo>
                  <a:cubicBezTo>
                    <a:pt x="0" y="120"/>
                    <a:pt x="16" y="157"/>
                    <a:pt x="16" y="174"/>
                  </a:cubicBezTo>
                  <a:cubicBezTo>
                    <a:pt x="37" y="190"/>
                    <a:pt x="70" y="190"/>
                    <a:pt x="87" y="190"/>
                  </a:cubicBezTo>
                  <a:lnTo>
                    <a:pt x="157" y="190"/>
                  </a:lnTo>
                  <a:cubicBezTo>
                    <a:pt x="173" y="174"/>
                    <a:pt x="173" y="174"/>
                    <a:pt x="190" y="174"/>
                  </a:cubicBezTo>
                  <a:cubicBezTo>
                    <a:pt x="206" y="157"/>
                    <a:pt x="243" y="120"/>
                    <a:pt x="243" y="104"/>
                  </a:cubicBezTo>
                  <a:cubicBezTo>
                    <a:pt x="260" y="38"/>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
            <p:cNvSpPr/>
            <p:nvPr/>
          </p:nvSpPr>
          <p:spPr>
            <a:xfrm>
              <a:off x="4818875" y="2443850"/>
              <a:ext cx="6525" cy="5075"/>
            </a:xfrm>
            <a:custGeom>
              <a:avLst/>
              <a:gdLst/>
              <a:ahLst/>
              <a:cxnLst/>
              <a:rect l="l" t="t" r="r" b="b"/>
              <a:pathLst>
                <a:path w="261" h="203" extrusionOk="0">
                  <a:moveTo>
                    <a:pt x="137" y="0"/>
                  </a:moveTo>
                  <a:cubicBezTo>
                    <a:pt x="104" y="17"/>
                    <a:pt x="87" y="33"/>
                    <a:pt x="54" y="54"/>
                  </a:cubicBezTo>
                  <a:cubicBezTo>
                    <a:pt x="1" y="103"/>
                    <a:pt x="1" y="157"/>
                    <a:pt x="54" y="190"/>
                  </a:cubicBezTo>
                  <a:cubicBezTo>
                    <a:pt x="63" y="198"/>
                    <a:pt x="75" y="202"/>
                    <a:pt x="87" y="202"/>
                  </a:cubicBezTo>
                  <a:cubicBezTo>
                    <a:pt x="100" y="202"/>
                    <a:pt x="112" y="198"/>
                    <a:pt x="120" y="190"/>
                  </a:cubicBezTo>
                  <a:lnTo>
                    <a:pt x="157" y="190"/>
                  </a:lnTo>
                  <a:cubicBezTo>
                    <a:pt x="174" y="173"/>
                    <a:pt x="207" y="157"/>
                    <a:pt x="207" y="157"/>
                  </a:cubicBezTo>
                  <a:cubicBezTo>
                    <a:pt x="240" y="120"/>
                    <a:pt x="261" y="103"/>
                    <a:pt x="261" y="70"/>
                  </a:cubicBezTo>
                  <a:cubicBezTo>
                    <a:pt x="261" y="54"/>
                    <a:pt x="240"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
            <p:cNvSpPr/>
            <p:nvPr/>
          </p:nvSpPr>
          <p:spPr>
            <a:xfrm>
              <a:off x="4724375" y="2490225"/>
              <a:ext cx="6500" cy="5175"/>
            </a:xfrm>
            <a:custGeom>
              <a:avLst/>
              <a:gdLst/>
              <a:ahLst/>
              <a:cxnLst/>
              <a:rect l="l" t="t" r="r" b="b"/>
              <a:pathLst>
                <a:path w="260" h="207" extrusionOk="0">
                  <a:moveTo>
                    <a:pt x="173" y="0"/>
                  </a:moveTo>
                  <a:cubicBezTo>
                    <a:pt x="140" y="0"/>
                    <a:pt x="103" y="17"/>
                    <a:pt x="70" y="33"/>
                  </a:cubicBezTo>
                  <a:cubicBezTo>
                    <a:pt x="54" y="54"/>
                    <a:pt x="37" y="70"/>
                    <a:pt x="21" y="103"/>
                  </a:cubicBezTo>
                  <a:cubicBezTo>
                    <a:pt x="0" y="157"/>
                    <a:pt x="37" y="206"/>
                    <a:pt x="87" y="206"/>
                  </a:cubicBezTo>
                  <a:cubicBezTo>
                    <a:pt x="124" y="206"/>
                    <a:pt x="140" y="190"/>
                    <a:pt x="157" y="190"/>
                  </a:cubicBezTo>
                  <a:cubicBezTo>
                    <a:pt x="190" y="173"/>
                    <a:pt x="227" y="136"/>
                    <a:pt x="243" y="103"/>
                  </a:cubicBezTo>
                  <a:cubicBezTo>
                    <a:pt x="260" y="54"/>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
            <p:cNvSpPr/>
            <p:nvPr/>
          </p:nvSpPr>
          <p:spPr>
            <a:xfrm>
              <a:off x="4720975" y="2479500"/>
              <a:ext cx="6500" cy="4775"/>
            </a:xfrm>
            <a:custGeom>
              <a:avLst/>
              <a:gdLst/>
              <a:ahLst/>
              <a:cxnLst/>
              <a:rect l="l" t="t" r="r" b="b"/>
              <a:pathLst>
                <a:path w="260" h="191" extrusionOk="0">
                  <a:moveTo>
                    <a:pt x="173" y="1"/>
                  </a:moveTo>
                  <a:cubicBezTo>
                    <a:pt x="136" y="1"/>
                    <a:pt x="103" y="17"/>
                    <a:pt x="70" y="34"/>
                  </a:cubicBezTo>
                  <a:cubicBezTo>
                    <a:pt x="54" y="50"/>
                    <a:pt x="17" y="71"/>
                    <a:pt x="17" y="104"/>
                  </a:cubicBezTo>
                  <a:cubicBezTo>
                    <a:pt x="0" y="120"/>
                    <a:pt x="17" y="153"/>
                    <a:pt x="17" y="174"/>
                  </a:cubicBezTo>
                  <a:cubicBezTo>
                    <a:pt x="33" y="190"/>
                    <a:pt x="70" y="190"/>
                    <a:pt x="87" y="190"/>
                  </a:cubicBezTo>
                  <a:lnTo>
                    <a:pt x="157" y="190"/>
                  </a:lnTo>
                  <a:cubicBezTo>
                    <a:pt x="173" y="174"/>
                    <a:pt x="173" y="174"/>
                    <a:pt x="190" y="174"/>
                  </a:cubicBezTo>
                  <a:cubicBezTo>
                    <a:pt x="206" y="153"/>
                    <a:pt x="239" y="120"/>
                    <a:pt x="239" y="104"/>
                  </a:cubicBezTo>
                  <a:cubicBezTo>
                    <a:pt x="260" y="50"/>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
            <p:cNvSpPr/>
            <p:nvPr/>
          </p:nvSpPr>
          <p:spPr>
            <a:xfrm>
              <a:off x="4716225" y="2468150"/>
              <a:ext cx="6100" cy="4875"/>
            </a:xfrm>
            <a:custGeom>
              <a:avLst/>
              <a:gdLst/>
              <a:ahLst/>
              <a:cxnLst/>
              <a:rect l="l" t="t" r="r" b="b"/>
              <a:pathLst>
                <a:path w="244" h="195" extrusionOk="0">
                  <a:moveTo>
                    <a:pt x="161" y="0"/>
                  </a:moveTo>
                  <a:cubicBezTo>
                    <a:pt x="153" y="0"/>
                    <a:pt x="146" y="2"/>
                    <a:pt x="141" y="9"/>
                  </a:cubicBezTo>
                  <a:cubicBezTo>
                    <a:pt x="103" y="9"/>
                    <a:pt x="70" y="26"/>
                    <a:pt x="54" y="59"/>
                  </a:cubicBezTo>
                  <a:cubicBezTo>
                    <a:pt x="0" y="92"/>
                    <a:pt x="0" y="162"/>
                    <a:pt x="37" y="178"/>
                  </a:cubicBezTo>
                  <a:cubicBezTo>
                    <a:pt x="54" y="195"/>
                    <a:pt x="87" y="195"/>
                    <a:pt x="120" y="195"/>
                  </a:cubicBezTo>
                  <a:cubicBezTo>
                    <a:pt x="141" y="195"/>
                    <a:pt x="141" y="195"/>
                    <a:pt x="157" y="178"/>
                  </a:cubicBezTo>
                  <a:cubicBezTo>
                    <a:pt x="174" y="178"/>
                    <a:pt x="190" y="162"/>
                    <a:pt x="207" y="145"/>
                  </a:cubicBezTo>
                  <a:cubicBezTo>
                    <a:pt x="223" y="129"/>
                    <a:pt x="244" y="92"/>
                    <a:pt x="244" y="75"/>
                  </a:cubicBezTo>
                  <a:cubicBezTo>
                    <a:pt x="244" y="42"/>
                    <a:pt x="244" y="26"/>
                    <a:pt x="207" y="9"/>
                  </a:cubicBezTo>
                  <a:cubicBezTo>
                    <a:pt x="196" y="9"/>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
            <p:cNvSpPr/>
            <p:nvPr/>
          </p:nvSpPr>
          <p:spPr>
            <a:xfrm>
              <a:off x="4713650" y="2457750"/>
              <a:ext cx="6525" cy="5025"/>
            </a:xfrm>
            <a:custGeom>
              <a:avLst/>
              <a:gdLst/>
              <a:ahLst/>
              <a:cxnLst/>
              <a:rect l="l" t="t" r="r" b="b"/>
              <a:pathLst>
                <a:path w="261" h="201" extrusionOk="0">
                  <a:moveTo>
                    <a:pt x="167" y="0"/>
                  </a:moveTo>
                  <a:cubicBezTo>
                    <a:pt x="146" y="0"/>
                    <a:pt x="124" y="5"/>
                    <a:pt x="103" y="13"/>
                  </a:cubicBezTo>
                  <a:cubicBezTo>
                    <a:pt x="37" y="46"/>
                    <a:pt x="0" y="95"/>
                    <a:pt x="0" y="149"/>
                  </a:cubicBezTo>
                  <a:cubicBezTo>
                    <a:pt x="11" y="181"/>
                    <a:pt x="44" y="201"/>
                    <a:pt x="85" y="201"/>
                  </a:cubicBezTo>
                  <a:cubicBezTo>
                    <a:pt x="108" y="201"/>
                    <a:pt x="132" y="195"/>
                    <a:pt x="157" y="182"/>
                  </a:cubicBezTo>
                  <a:cubicBezTo>
                    <a:pt x="206" y="149"/>
                    <a:pt x="260" y="95"/>
                    <a:pt x="244" y="46"/>
                  </a:cubicBezTo>
                  <a:cubicBezTo>
                    <a:pt x="231" y="13"/>
                    <a:pt x="20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
            <p:cNvSpPr/>
            <p:nvPr/>
          </p:nvSpPr>
          <p:spPr>
            <a:xfrm>
              <a:off x="4733850" y="2433525"/>
              <a:ext cx="6925" cy="4775"/>
            </a:xfrm>
            <a:custGeom>
              <a:avLst/>
              <a:gdLst/>
              <a:ahLst/>
              <a:cxnLst/>
              <a:rect l="l" t="t" r="r" b="b"/>
              <a:pathLst>
                <a:path w="277" h="191" extrusionOk="0">
                  <a:moveTo>
                    <a:pt x="174" y="1"/>
                  </a:moveTo>
                  <a:cubicBezTo>
                    <a:pt x="157" y="1"/>
                    <a:pt x="120" y="1"/>
                    <a:pt x="87" y="17"/>
                  </a:cubicBezTo>
                  <a:cubicBezTo>
                    <a:pt x="54" y="34"/>
                    <a:pt x="33" y="71"/>
                    <a:pt x="33" y="87"/>
                  </a:cubicBezTo>
                  <a:cubicBezTo>
                    <a:pt x="0" y="157"/>
                    <a:pt x="33" y="190"/>
                    <a:pt x="103" y="190"/>
                  </a:cubicBezTo>
                  <a:cubicBezTo>
                    <a:pt x="120" y="190"/>
                    <a:pt x="157" y="190"/>
                    <a:pt x="174" y="174"/>
                  </a:cubicBezTo>
                  <a:cubicBezTo>
                    <a:pt x="174" y="174"/>
                    <a:pt x="190" y="174"/>
                    <a:pt x="190" y="157"/>
                  </a:cubicBezTo>
                  <a:cubicBezTo>
                    <a:pt x="223" y="137"/>
                    <a:pt x="240" y="120"/>
                    <a:pt x="260" y="87"/>
                  </a:cubicBezTo>
                  <a:cubicBezTo>
                    <a:pt x="277" y="34"/>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
            <p:cNvSpPr/>
            <p:nvPr/>
          </p:nvSpPr>
          <p:spPr>
            <a:xfrm>
              <a:off x="4781050" y="2466200"/>
              <a:ext cx="6525" cy="4775"/>
            </a:xfrm>
            <a:custGeom>
              <a:avLst/>
              <a:gdLst/>
              <a:ahLst/>
              <a:cxnLst/>
              <a:rect l="l" t="t" r="r" b="b"/>
              <a:pathLst>
                <a:path w="261" h="191" extrusionOk="0">
                  <a:moveTo>
                    <a:pt x="174" y="1"/>
                  </a:moveTo>
                  <a:cubicBezTo>
                    <a:pt x="141" y="1"/>
                    <a:pt x="104" y="1"/>
                    <a:pt x="71" y="17"/>
                  </a:cubicBezTo>
                  <a:cubicBezTo>
                    <a:pt x="54" y="50"/>
                    <a:pt x="21" y="67"/>
                    <a:pt x="21" y="104"/>
                  </a:cubicBezTo>
                  <a:cubicBezTo>
                    <a:pt x="1" y="153"/>
                    <a:pt x="38" y="190"/>
                    <a:pt x="87" y="190"/>
                  </a:cubicBezTo>
                  <a:cubicBezTo>
                    <a:pt x="124" y="190"/>
                    <a:pt x="141" y="190"/>
                    <a:pt x="157" y="170"/>
                  </a:cubicBezTo>
                  <a:cubicBezTo>
                    <a:pt x="174" y="170"/>
                    <a:pt x="174" y="170"/>
                    <a:pt x="190" y="153"/>
                  </a:cubicBezTo>
                  <a:cubicBezTo>
                    <a:pt x="207" y="137"/>
                    <a:pt x="244" y="120"/>
                    <a:pt x="244" y="87"/>
                  </a:cubicBezTo>
                  <a:cubicBezTo>
                    <a:pt x="260" y="67"/>
                    <a:pt x="244" y="34"/>
                    <a:pt x="244" y="17"/>
                  </a:cubicBezTo>
                  <a:cubicBezTo>
                    <a:pt x="227"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
            <p:cNvSpPr/>
            <p:nvPr/>
          </p:nvSpPr>
          <p:spPr>
            <a:xfrm>
              <a:off x="4729100" y="2468375"/>
              <a:ext cx="6525" cy="5175"/>
            </a:xfrm>
            <a:custGeom>
              <a:avLst/>
              <a:gdLst/>
              <a:ahLst/>
              <a:cxnLst/>
              <a:rect l="l" t="t" r="r" b="b"/>
              <a:pathLst>
                <a:path w="261" h="207" extrusionOk="0">
                  <a:moveTo>
                    <a:pt x="174" y="0"/>
                  </a:moveTo>
                  <a:cubicBezTo>
                    <a:pt x="141" y="0"/>
                    <a:pt x="104" y="17"/>
                    <a:pt x="71" y="33"/>
                  </a:cubicBezTo>
                  <a:cubicBezTo>
                    <a:pt x="54" y="50"/>
                    <a:pt x="17" y="83"/>
                    <a:pt x="17" y="103"/>
                  </a:cubicBezTo>
                  <a:cubicBezTo>
                    <a:pt x="1" y="136"/>
                    <a:pt x="17" y="169"/>
                    <a:pt x="38" y="186"/>
                  </a:cubicBezTo>
                  <a:cubicBezTo>
                    <a:pt x="54" y="206"/>
                    <a:pt x="71" y="206"/>
                    <a:pt x="87" y="206"/>
                  </a:cubicBezTo>
                  <a:cubicBezTo>
                    <a:pt x="104" y="206"/>
                    <a:pt x="141" y="206"/>
                    <a:pt x="157" y="186"/>
                  </a:cubicBezTo>
                  <a:cubicBezTo>
                    <a:pt x="190" y="169"/>
                    <a:pt x="223" y="136"/>
                    <a:pt x="244" y="103"/>
                  </a:cubicBezTo>
                  <a:cubicBezTo>
                    <a:pt x="260" y="50"/>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
            <p:cNvSpPr/>
            <p:nvPr/>
          </p:nvSpPr>
          <p:spPr>
            <a:xfrm>
              <a:off x="4711075" y="2443425"/>
              <a:ext cx="6925" cy="4775"/>
            </a:xfrm>
            <a:custGeom>
              <a:avLst/>
              <a:gdLst/>
              <a:ahLst/>
              <a:cxnLst/>
              <a:rect l="l" t="t" r="r" b="b"/>
              <a:pathLst>
                <a:path w="277" h="191" extrusionOk="0">
                  <a:moveTo>
                    <a:pt x="173" y="1"/>
                  </a:moveTo>
                  <a:cubicBezTo>
                    <a:pt x="140" y="1"/>
                    <a:pt x="103" y="17"/>
                    <a:pt x="87" y="34"/>
                  </a:cubicBezTo>
                  <a:cubicBezTo>
                    <a:pt x="54" y="50"/>
                    <a:pt x="37" y="71"/>
                    <a:pt x="17" y="104"/>
                  </a:cubicBezTo>
                  <a:cubicBezTo>
                    <a:pt x="0" y="153"/>
                    <a:pt x="37" y="190"/>
                    <a:pt x="103" y="190"/>
                  </a:cubicBezTo>
                  <a:lnTo>
                    <a:pt x="157" y="190"/>
                  </a:lnTo>
                  <a:cubicBezTo>
                    <a:pt x="173" y="174"/>
                    <a:pt x="190" y="174"/>
                    <a:pt x="190" y="174"/>
                  </a:cubicBezTo>
                  <a:cubicBezTo>
                    <a:pt x="223" y="153"/>
                    <a:pt x="243" y="120"/>
                    <a:pt x="260" y="104"/>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
            <p:cNvSpPr/>
            <p:nvPr/>
          </p:nvSpPr>
          <p:spPr>
            <a:xfrm>
              <a:off x="4736425" y="2479325"/>
              <a:ext cx="6525" cy="4950"/>
            </a:xfrm>
            <a:custGeom>
              <a:avLst/>
              <a:gdLst/>
              <a:ahLst/>
              <a:cxnLst/>
              <a:rect l="l" t="t" r="r" b="b"/>
              <a:pathLst>
                <a:path w="261" h="198" extrusionOk="0">
                  <a:moveTo>
                    <a:pt x="168" y="0"/>
                  </a:moveTo>
                  <a:cubicBezTo>
                    <a:pt x="159" y="0"/>
                    <a:pt x="149" y="2"/>
                    <a:pt x="137" y="8"/>
                  </a:cubicBezTo>
                  <a:cubicBezTo>
                    <a:pt x="104" y="8"/>
                    <a:pt x="71" y="24"/>
                    <a:pt x="54" y="57"/>
                  </a:cubicBezTo>
                  <a:cubicBezTo>
                    <a:pt x="0" y="94"/>
                    <a:pt x="0" y="160"/>
                    <a:pt x="33" y="181"/>
                  </a:cubicBezTo>
                  <a:cubicBezTo>
                    <a:pt x="71" y="197"/>
                    <a:pt x="87" y="197"/>
                    <a:pt x="120" y="197"/>
                  </a:cubicBezTo>
                  <a:cubicBezTo>
                    <a:pt x="137" y="197"/>
                    <a:pt x="137" y="197"/>
                    <a:pt x="157" y="181"/>
                  </a:cubicBezTo>
                  <a:cubicBezTo>
                    <a:pt x="174" y="181"/>
                    <a:pt x="190" y="160"/>
                    <a:pt x="207" y="144"/>
                  </a:cubicBezTo>
                  <a:cubicBezTo>
                    <a:pt x="240" y="127"/>
                    <a:pt x="240" y="94"/>
                    <a:pt x="240" y="78"/>
                  </a:cubicBezTo>
                  <a:cubicBezTo>
                    <a:pt x="260" y="41"/>
                    <a:pt x="240" y="24"/>
                    <a:pt x="223" y="8"/>
                  </a:cubicBezTo>
                  <a:cubicBezTo>
                    <a:pt x="201" y="8"/>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
            <p:cNvSpPr/>
            <p:nvPr/>
          </p:nvSpPr>
          <p:spPr>
            <a:xfrm>
              <a:off x="4693450" y="2491325"/>
              <a:ext cx="6100" cy="4900"/>
            </a:xfrm>
            <a:custGeom>
              <a:avLst/>
              <a:gdLst/>
              <a:ahLst/>
              <a:cxnLst/>
              <a:rect l="l" t="t" r="r" b="b"/>
              <a:pathLst>
                <a:path w="244" h="196" extrusionOk="0">
                  <a:moveTo>
                    <a:pt x="169" y="1"/>
                  </a:moveTo>
                  <a:cubicBezTo>
                    <a:pt x="161" y="1"/>
                    <a:pt x="151" y="3"/>
                    <a:pt x="140" y="10"/>
                  </a:cubicBezTo>
                  <a:cubicBezTo>
                    <a:pt x="103" y="10"/>
                    <a:pt x="70" y="26"/>
                    <a:pt x="54" y="43"/>
                  </a:cubicBezTo>
                  <a:cubicBezTo>
                    <a:pt x="0" y="92"/>
                    <a:pt x="0" y="162"/>
                    <a:pt x="37" y="179"/>
                  </a:cubicBezTo>
                  <a:cubicBezTo>
                    <a:pt x="70" y="195"/>
                    <a:pt x="87" y="195"/>
                    <a:pt x="124" y="195"/>
                  </a:cubicBezTo>
                  <a:cubicBezTo>
                    <a:pt x="140" y="195"/>
                    <a:pt x="140" y="179"/>
                    <a:pt x="157" y="179"/>
                  </a:cubicBezTo>
                  <a:cubicBezTo>
                    <a:pt x="173" y="179"/>
                    <a:pt x="190" y="162"/>
                    <a:pt x="206" y="146"/>
                  </a:cubicBezTo>
                  <a:cubicBezTo>
                    <a:pt x="227" y="129"/>
                    <a:pt x="243" y="92"/>
                    <a:pt x="243" y="76"/>
                  </a:cubicBezTo>
                  <a:cubicBezTo>
                    <a:pt x="243" y="43"/>
                    <a:pt x="243" y="26"/>
                    <a:pt x="227" y="10"/>
                  </a:cubicBezTo>
                  <a:cubicBezTo>
                    <a:pt x="202" y="10"/>
                    <a:pt x="187"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
            <p:cNvSpPr/>
            <p:nvPr/>
          </p:nvSpPr>
          <p:spPr>
            <a:xfrm>
              <a:off x="4691375" y="2479500"/>
              <a:ext cx="6425" cy="4775"/>
            </a:xfrm>
            <a:custGeom>
              <a:avLst/>
              <a:gdLst/>
              <a:ahLst/>
              <a:cxnLst/>
              <a:rect l="l" t="t" r="r" b="b"/>
              <a:pathLst>
                <a:path w="257" h="191" extrusionOk="0">
                  <a:moveTo>
                    <a:pt x="170" y="1"/>
                  </a:moveTo>
                  <a:cubicBezTo>
                    <a:pt x="137" y="1"/>
                    <a:pt x="104" y="1"/>
                    <a:pt x="67" y="17"/>
                  </a:cubicBezTo>
                  <a:cubicBezTo>
                    <a:pt x="50" y="50"/>
                    <a:pt x="34" y="71"/>
                    <a:pt x="17" y="104"/>
                  </a:cubicBezTo>
                  <a:cubicBezTo>
                    <a:pt x="1" y="120"/>
                    <a:pt x="17" y="137"/>
                    <a:pt x="17" y="174"/>
                  </a:cubicBezTo>
                  <a:cubicBezTo>
                    <a:pt x="34" y="190"/>
                    <a:pt x="67" y="190"/>
                    <a:pt x="83" y="190"/>
                  </a:cubicBezTo>
                  <a:cubicBezTo>
                    <a:pt x="120" y="190"/>
                    <a:pt x="137" y="190"/>
                    <a:pt x="153" y="174"/>
                  </a:cubicBezTo>
                  <a:cubicBezTo>
                    <a:pt x="170" y="174"/>
                    <a:pt x="170" y="174"/>
                    <a:pt x="186" y="153"/>
                  </a:cubicBezTo>
                  <a:cubicBezTo>
                    <a:pt x="207" y="137"/>
                    <a:pt x="240" y="120"/>
                    <a:pt x="240" y="87"/>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
            <p:cNvSpPr/>
            <p:nvPr/>
          </p:nvSpPr>
          <p:spPr>
            <a:xfrm>
              <a:off x="4695600" y="2444675"/>
              <a:ext cx="6525" cy="4750"/>
            </a:xfrm>
            <a:custGeom>
              <a:avLst/>
              <a:gdLst/>
              <a:ahLst/>
              <a:cxnLst/>
              <a:rect l="l" t="t" r="r" b="b"/>
              <a:pathLst>
                <a:path w="261" h="190" extrusionOk="0">
                  <a:moveTo>
                    <a:pt x="174" y="0"/>
                  </a:moveTo>
                  <a:cubicBezTo>
                    <a:pt x="141" y="0"/>
                    <a:pt x="120" y="0"/>
                    <a:pt x="87" y="21"/>
                  </a:cubicBezTo>
                  <a:cubicBezTo>
                    <a:pt x="54" y="37"/>
                    <a:pt x="38" y="70"/>
                    <a:pt x="17" y="103"/>
                  </a:cubicBezTo>
                  <a:cubicBezTo>
                    <a:pt x="1" y="157"/>
                    <a:pt x="38" y="190"/>
                    <a:pt x="104" y="190"/>
                  </a:cubicBezTo>
                  <a:lnTo>
                    <a:pt x="157" y="190"/>
                  </a:lnTo>
                  <a:cubicBezTo>
                    <a:pt x="174" y="173"/>
                    <a:pt x="174" y="173"/>
                    <a:pt x="190" y="173"/>
                  </a:cubicBezTo>
                  <a:cubicBezTo>
                    <a:pt x="223" y="157"/>
                    <a:pt x="244" y="124"/>
                    <a:pt x="244" y="103"/>
                  </a:cubicBezTo>
                  <a:cubicBezTo>
                    <a:pt x="261" y="70"/>
                    <a:pt x="261" y="54"/>
                    <a:pt x="244"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
            <p:cNvSpPr/>
            <p:nvPr/>
          </p:nvSpPr>
          <p:spPr>
            <a:xfrm>
              <a:off x="4701175" y="2455875"/>
              <a:ext cx="6525" cy="5100"/>
            </a:xfrm>
            <a:custGeom>
              <a:avLst/>
              <a:gdLst/>
              <a:ahLst/>
              <a:cxnLst/>
              <a:rect l="l" t="t" r="r" b="b"/>
              <a:pathLst>
                <a:path w="261" h="204" extrusionOk="0">
                  <a:moveTo>
                    <a:pt x="164" y="1"/>
                  </a:moveTo>
                  <a:cubicBezTo>
                    <a:pt x="144" y="1"/>
                    <a:pt x="122" y="6"/>
                    <a:pt x="104" y="18"/>
                  </a:cubicBezTo>
                  <a:cubicBezTo>
                    <a:pt x="71" y="34"/>
                    <a:pt x="38" y="51"/>
                    <a:pt x="21" y="88"/>
                  </a:cubicBezTo>
                  <a:cubicBezTo>
                    <a:pt x="0" y="104"/>
                    <a:pt x="0" y="121"/>
                    <a:pt x="0" y="154"/>
                  </a:cubicBezTo>
                  <a:cubicBezTo>
                    <a:pt x="21" y="170"/>
                    <a:pt x="38" y="191"/>
                    <a:pt x="54" y="191"/>
                  </a:cubicBezTo>
                  <a:cubicBezTo>
                    <a:pt x="62" y="199"/>
                    <a:pt x="75" y="203"/>
                    <a:pt x="92" y="203"/>
                  </a:cubicBezTo>
                  <a:cubicBezTo>
                    <a:pt x="109" y="203"/>
                    <a:pt x="130" y="199"/>
                    <a:pt x="157" y="191"/>
                  </a:cubicBezTo>
                  <a:cubicBezTo>
                    <a:pt x="207" y="154"/>
                    <a:pt x="260" y="88"/>
                    <a:pt x="244" y="51"/>
                  </a:cubicBezTo>
                  <a:cubicBezTo>
                    <a:pt x="233" y="19"/>
                    <a:pt x="20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
            <p:cNvSpPr/>
            <p:nvPr/>
          </p:nvSpPr>
          <p:spPr>
            <a:xfrm>
              <a:off x="4705500" y="2431775"/>
              <a:ext cx="6525" cy="4775"/>
            </a:xfrm>
            <a:custGeom>
              <a:avLst/>
              <a:gdLst/>
              <a:ahLst/>
              <a:cxnLst/>
              <a:rect l="l" t="t" r="r" b="b"/>
              <a:pathLst>
                <a:path w="261" h="191" extrusionOk="0">
                  <a:moveTo>
                    <a:pt x="120" y="1"/>
                  </a:moveTo>
                  <a:cubicBezTo>
                    <a:pt x="104" y="1"/>
                    <a:pt x="71" y="21"/>
                    <a:pt x="34" y="54"/>
                  </a:cubicBezTo>
                  <a:cubicBezTo>
                    <a:pt x="17" y="71"/>
                    <a:pt x="1" y="104"/>
                    <a:pt x="1" y="124"/>
                  </a:cubicBezTo>
                  <a:cubicBezTo>
                    <a:pt x="1" y="141"/>
                    <a:pt x="17" y="174"/>
                    <a:pt x="34" y="174"/>
                  </a:cubicBezTo>
                  <a:cubicBezTo>
                    <a:pt x="54" y="190"/>
                    <a:pt x="87" y="190"/>
                    <a:pt x="120" y="190"/>
                  </a:cubicBezTo>
                  <a:cubicBezTo>
                    <a:pt x="120" y="190"/>
                    <a:pt x="137" y="190"/>
                    <a:pt x="157" y="174"/>
                  </a:cubicBezTo>
                  <a:cubicBezTo>
                    <a:pt x="174" y="174"/>
                    <a:pt x="190" y="157"/>
                    <a:pt x="207" y="141"/>
                  </a:cubicBezTo>
                  <a:cubicBezTo>
                    <a:pt x="260" y="87"/>
                    <a:pt x="260" y="38"/>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
            <p:cNvSpPr/>
            <p:nvPr/>
          </p:nvSpPr>
          <p:spPr>
            <a:xfrm>
              <a:off x="4729525" y="2456300"/>
              <a:ext cx="6500" cy="4925"/>
            </a:xfrm>
            <a:custGeom>
              <a:avLst/>
              <a:gdLst/>
              <a:ahLst/>
              <a:cxnLst/>
              <a:rect l="l" t="t" r="r" b="b"/>
              <a:pathLst>
                <a:path w="260" h="197" extrusionOk="0">
                  <a:moveTo>
                    <a:pt x="175" y="0"/>
                  </a:moveTo>
                  <a:cubicBezTo>
                    <a:pt x="153" y="0"/>
                    <a:pt x="128" y="6"/>
                    <a:pt x="103" y="17"/>
                  </a:cubicBezTo>
                  <a:cubicBezTo>
                    <a:pt x="37" y="34"/>
                    <a:pt x="0" y="104"/>
                    <a:pt x="21" y="137"/>
                  </a:cubicBezTo>
                  <a:cubicBezTo>
                    <a:pt x="33" y="177"/>
                    <a:pt x="64" y="197"/>
                    <a:pt x="109" y="197"/>
                  </a:cubicBezTo>
                  <a:cubicBezTo>
                    <a:pt x="124" y="197"/>
                    <a:pt x="140" y="195"/>
                    <a:pt x="157" y="191"/>
                  </a:cubicBezTo>
                  <a:cubicBezTo>
                    <a:pt x="227" y="153"/>
                    <a:pt x="260" y="87"/>
                    <a:pt x="243" y="50"/>
                  </a:cubicBezTo>
                  <a:cubicBezTo>
                    <a:pt x="243" y="18"/>
                    <a:pt x="214"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
            <p:cNvSpPr/>
            <p:nvPr/>
          </p:nvSpPr>
          <p:spPr>
            <a:xfrm>
              <a:off x="4764775" y="2422375"/>
              <a:ext cx="6525" cy="4800"/>
            </a:xfrm>
            <a:custGeom>
              <a:avLst/>
              <a:gdLst/>
              <a:ahLst/>
              <a:cxnLst/>
              <a:rect l="l" t="t" r="r" b="b"/>
              <a:pathLst>
                <a:path w="261" h="192" extrusionOk="0">
                  <a:moveTo>
                    <a:pt x="164" y="1"/>
                  </a:moveTo>
                  <a:cubicBezTo>
                    <a:pt x="126" y="1"/>
                    <a:pt x="86" y="19"/>
                    <a:pt x="54" y="51"/>
                  </a:cubicBezTo>
                  <a:cubicBezTo>
                    <a:pt x="0" y="88"/>
                    <a:pt x="0" y="154"/>
                    <a:pt x="54" y="191"/>
                  </a:cubicBezTo>
                  <a:lnTo>
                    <a:pt x="120" y="191"/>
                  </a:lnTo>
                  <a:cubicBezTo>
                    <a:pt x="136" y="191"/>
                    <a:pt x="157" y="191"/>
                    <a:pt x="157" y="171"/>
                  </a:cubicBezTo>
                  <a:cubicBezTo>
                    <a:pt x="173" y="171"/>
                    <a:pt x="190" y="154"/>
                    <a:pt x="206" y="138"/>
                  </a:cubicBezTo>
                  <a:cubicBezTo>
                    <a:pt x="260" y="105"/>
                    <a:pt x="260" y="34"/>
                    <a:pt x="223" y="18"/>
                  </a:cubicBezTo>
                  <a:cubicBezTo>
                    <a:pt x="205" y="6"/>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
            <p:cNvSpPr/>
            <p:nvPr/>
          </p:nvSpPr>
          <p:spPr>
            <a:xfrm>
              <a:off x="4769500" y="2502675"/>
              <a:ext cx="6425" cy="5025"/>
            </a:xfrm>
            <a:custGeom>
              <a:avLst/>
              <a:gdLst/>
              <a:ahLst/>
              <a:cxnLst/>
              <a:rect l="l" t="t" r="r" b="b"/>
              <a:pathLst>
                <a:path w="257" h="201" extrusionOk="0">
                  <a:moveTo>
                    <a:pt x="174" y="1"/>
                  </a:moveTo>
                  <a:cubicBezTo>
                    <a:pt x="153" y="1"/>
                    <a:pt x="129" y="6"/>
                    <a:pt x="104" y="18"/>
                  </a:cubicBezTo>
                  <a:cubicBezTo>
                    <a:pt x="34" y="51"/>
                    <a:pt x="1" y="104"/>
                    <a:pt x="17" y="154"/>
                  </a:cubicBezTo>
                  <a:cubicBezTo>
                    <a:pt x="28" y="188"/>
                    <a:pt x="54" y="201"/>
                    <a:pt x="89" y="201"/>
                  </a:cubicBezTo>
                  <a:cubicBezTo>
                    <a:pt x="108" y="201"/>
                    <a:pt x="130" y="197"/>
                    <a:pt x="153" y="191"/>
                  </a:cubicBezTo>
                  <a:cubicBezTo>
                    <a:pt x="224" y="154"/>
                    <a:pt x="257" y="104"/>
                    <a:pt x="240" y="51"/>
                  </a:cubicBezTo>
                  <a:cubicBezTo>
                    <a:pt x="240" y="19"/>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
            <p:cNvSpPr/>
            <p:nvPr/>
          </p:nvSpPr>
          <p:spPr>
            <a:xfrm>
              <a:off x="4763025" y="2466625"/>
              <a:ext cx="6100" cy="4925"/>
            </a:xfrm>
            <a:custGeom>
              <a:avLst/>
              <a:gdLst/>
              <a:ahLst/>
              <a:cxnLst/>
              <a:rect l="l" t="t" r="r" b="b"/>
              <a:pathLst>
                <a:path w="244" h="197" extrusionOk="0">
                  <a:moveTo>
                    <a:pt x="157" y="0"/>
                  </a:moveTo>
                  <a:cubicBezTo>
                    <a:pt x="124" y="0"/>
                    <a:pt x="87" y="17"/>
                    <a:pt x="70" y="33"/>
                  </a:cubicBezTo>
                  <a:cubicBezTo>
                    <a:pt x="37" y="50"/>
                    <a:pt x="21" y="70"/>
                    <a:pt x="0" y="103"/>
                  </a:cubicBezTo>
                  <a:cubicBezTo>
                    <a:pt x="0" y="120"/>
                    <a:pt x="0" y="153"/>
                    <a:pt x="21" y="173"/>
                  </a:cubicBezTo>
                  <a:cubicBezTo>
                    <a:pt x="21" y="185"/>
                    <a:pt x="37" y="197"/>
                    <a:pt x="59" y="197"/>
                  </a:cubicBezTo>
                  <a:cubicBezTo>
                    <a:pt x="67" y="197"/>
                    <a:pt x="77" y="195"/>
                    <a:pt x="87" y="190"/>
                  </a:cubicBezTo>
                  <a:lnTo>
                    <a:pt x="140" y="190"/>
                  </a:lnTo>
                  <a:cubicBezTo>
                    <a:pt x="157" y="173"/>
                    <a:pt x="157" y="173"/>
                    <a:pt x="173" y="173"/>
                  </a:cubicBezTo>
                  <a:cubicBezTo>
                    <a:pt x="190" y="153"/>
                    <a:pt x="227" y="120"/>
                    <a:pt x="227" y="103"/>
                  </a:cubicBezTo>
                  <a:cubicBezTo>
                    <a:pt x="243" y="5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
            <p:cNvSpPr/>
            <p:nvPr/>
          </p:nvSpPr>
          <p:spPr>
            <a:xfrm>
              <a:off x="4760025" y="2454550"/>
              <a:ext cx="6925" cy="4775"/>
            </a:xfrm>
            <a:custGeom>
              <a:avLst/>
              <a:gdLst/>
              <a:ahLst/>
              <a:cxnLst/>
              <a:rect l="l" t="t" r="r" b="b"/>
              <a:pathLst>
                <a:path w="277" h="191" extrusionOk="0">
                  <a:moveTo>
                    <a:pt x="174" y="1"/>
                  </a:moveTo>
                  <a:cubicBezTo>
                    <a:pt x="141" y="1"/>
                    <a:pt x="104" y="1"/>
                    <a:pt x="87" y="17"/>
                  </a:cubicBezTo>
                  <a:cubicBezTo>
                    <a:pt x="54" y="38"/>
                    <a:pt x="38" y="71"/>
                    <a:pt x="17" y="87"/>
                  </a:cubicBezTo>
                  <a:cubicBezTo>
                    <a:pt x="1" y="141"/>
                    <a:pt x="38" y="174"/>
                    <a:pt x="71" y="190"/>
                  </a:cubicBezTo>
                  <a:lnTo>
                    <a:pt x="104" y="190"/>
                  </a:lnTo>
                  <a:cubicBezTo>
                    <a:pt x="120" y="190"/>
                    <a:pt x="141" y="190"/>
                    <a:pt x="157" y="174"/>
                  </a:cubicBezTo>
                  <a:cubicBezTo>
                    <a:pt x="190" y="157"/>
                    <a:pt x="223" y="141"/>
                    <a:pt x="244" y="120"/>
                  </a:cubicBezTo>
                  <a:cubicBezTo>
                    <a:pt x="244" y="104"/>
                    <a:pt x="244" y="104"/>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
            <p:cNvSpPr/>
            <p:nvPr/>
          </p:nvSpPr>
          <p:spPr>
            <a:xfrm>
              <a:off x="4769925" y="2491050"/>
              <a:ext cx="6925" cy="4750"/>
            </a:xfrm>
            <a:custGeom>
              <a:avLst/>
              <a:gdLst/>
              <a:ahLst/>
              <a:cxnLst/>
              <a:rect l="l" t="t" r="r" b="b"/>
              <a:pathLst>
                <a:path w="277" h="190" extrusionOk="0">
                  <a:moveTo>
                    <a:pt x="174" y="0"/>
                  </a:moveTo>
                  <a:cubicBezTo>
                    <a:pt x="136" y="0"/>
                    <a:pt x="103" y="21"/>
                    <a:pt x="87" y="37"/>
                  </a:cubicBezTo>
                  <a:cubicBezTo>
                    <a:pt x="54" y="54"/>
                    <a:pt x="33" y="70"/>
                    <a:pt x="17" y="103"/>
                  </a:cubicBezTo>
                  <a:cubicBezTo>
                    <a:pt x="0" y="157"/>
                    <a:pt x="33" y="190"/>
                    <a:pt x="103" y="190"/>
                  </a:cubicBezTo>
                  <a:lnTo>
                    <a:pt x="157" y="190"/>
                  </a:lnTo>
                  <a:cubicBezTo>
                    <a:pt x="174" y="173"/>
                    <a:pt x="174" y="173"/>
                    <a:pt x="190" y="173"/>
                  </a:cubicBezTo>
                  <a:cubicBezTo>
                    <a:pt x="223" y="157"/>
                    <a:pt x="240" y="124"/>
                    <a:pt x="240"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
            <p:cNvSpPr/>
            <p:nvPr/>
          </p:nvSpPr>
          <p:spPr>
            <a:xfrm>
              <a:off x="4775900" y="2455900"/>
              <a:ext cx="6525" cy="4950"/>
            </a:xfrm>
            <a:custGeom>
              <a:avLst/>
              <a:gdLst/>
              <a:ahLst/>
              <a:cxnLst/>
              <a:rect l="l" t="t" r="r" b="b"/>
              <a:pathLst>
                <a:path w="261" h="198" extrusionOk="0">
                  <a:moveTo>
                    <a:pt x="141" y="0"/>
                  </a:moveTo>
                  <a:cubicBezTo>
                    <a:pt x="104" y="17"/>
                    <a:pt x="71" y="17"/>
                    <a:pt x="54" y="50"/>
                  </a:cubicBezTo>
                  <a:cubicBezTo>
                    <a:pt x="1" y="103"/>
                    <a:pt x="1" y="153"/>
                    <a:pt x="54" y="190"/>
                  </a:cubicBezTo>
                  <a:cubicBezTo>
                    <a:pt x="65" y="190"/>
                    <a:pt x="76" y="197"/>
                    <a:pt x="93" y="197"/>
                  </a:cubicBezTo>
                  <a:cubicBezTo>
                    <a:pt x="102" y="197"/>
                    <a:pt x="112" y="196"/>
                    <a:pt x="124" y="190"/>
                  </a:cubicBezTo>
                  <a:lnTo>
                    <a:pt x="157" y="190"/>
                  </a:lnTo>
                  <a:cubicBezTo>
                    <a:pt x="174" y="169"/>
                    <a:pt x="190" y="153"/>
                    <a:pt x="207" y="136"/>
                  </a:cubicBezTo>
                  <a:cubicBezTo>
                    <a:pt x="244" y="120"/>
                    <a:pt x="260" y="103"/>
                    <a:pt x="260" y="66"/>
                  </a:cubicBezTo>
                  <a:cubicBezTo>
                    <a:pt x="260" y="50"/>
                    <a:pt x="244" y="17"/>
                    <a:pt x="227"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
            <p:cNvSpPr/>
            <p:nvPr/>
          </p:nvSpPr>
          <p:spPr>
            <a:xfrm>
              <a:off x="4770325" y="2476500"/>
              <a:ext cx="6525" cy="5200"/>
            </a:xfrm>
            <a:custGeom>
              <a:avLst/>
              <a:gdLst/>
              <a:ahLst/>
              <a:cxnLst/>
              <a:rect l="l" t="t" r="r" b="b"/>
              <a:pathLst>
                <a:path w="261" h="208" extrusionOk="0">
                  <a:moveTo>
                    <a:pt x="165" y="0"/>
                  </a:moveTo>
                  <a:cubicBezTo>
                    <a:pt x="127" y="0"/>
                    <a:pt x="86" y="19"/>
                    <a:pt x="55" y="50"/>
                  </a:cubicBezTo>
                  <a:cubicBezTo>
                    <a:pt x="17" y="88"/>
                    <a:pt x="17" y="104"/>
                    <a:pt x="17" y="137"/>
                  </a:cubicBezTo>
                  <a:cubicBezTo>
                    <a:pt x="1" y="154"/>
                    <a:pt x="17" y="170"/>
                    <a:pt x="38" y="191"/>
                  </a:cubicBezTo>
                  <a:cubicBezTo>
                    <a:pt x="71" y="207"/>
                    <a:pt x="87" y="207"/>
                    <a:pt x="120" y="207"/>
                  </a:cubicBezTo>
                  <a:cubicBezTo>
                    <a:pt x="141" y="191"/>
                    <a:pt x="141" y="191"/>
                    <a:pt x="158" y="191"/>
                  </a:cubicBezTo>
                  <a:cubicBezTo>
                    <a:pt x="174" y="170"/>
                    <a:pt x="191" y="170"/>
                    <a:pt x="207" y="154"/>
                  </a:cubicBezTo>
                  <a:cubicBezTo>
                    <a:pt x="261" y="104"/>
                    <a:pt x="261" y="50"/>
                    <a:pt x="224" y="17"/>
                  </a:cubicBezTo>
                  <a:cubicBezTo>
                    <a:pt x="206" y="6"/>
                    <a:pt x="186"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
            <p:cNvSpPr/>
            <p:nvPr/>
          </p:nvSpPr>
          <p:spPr>
            <a:xfrm>
              <a:off x="4750125" y="2407200"/>
              <a:ext cx="6525" cy="4925"/>
            </a:xfrm>
            <a:custGeom>
              <a:avLst/>
              <a:gdLst/>
              <a:ahLst/>
              <a:cxnLst/>
              <a:rect l="l" t="t" r="r" b="b"/>
              <a:pathLst>
                <a:path w="261" h="197" extrusionOk="0">
                  <a:moveTo>
                    <a:pt x="174" y="0"/>
                  </a:moveTo>
                  <a:cubicBezTo>
                    <a:pt x="133" y="0"/>
                    <a:pt x="75" y="19"/>
                    <a:pt x="38" y="56"/>
                  </a:cubicBezTo>
                  <a:cubicBezTo>
                    <a:pt x="21" y="77"/>
                    <a:pt x="1" y="110"/>
                    <a:pt x="1" y="126"/>
                  </a:cubicBezTo>
                  <a:cubicBezTo>
                    <a:pt x="1" y="143"/>
                    <a:pt x="21" y="180"/>
                    <a:pt x="38" y="180"/>
                  </a:cubicBezTo>
                  <a:cubicBezTo>
                    <a:pt x="54" y="196"/>
                    <a:pt x="87" y="196"/>
                    <a:pt x="125" y="196"/>
                  </a:cubicBezTo>
                  <a:cubicBezTo>
                    <a:pt x="125" y="196"/>
                    <a:pt x="141" y="196"/>
                    <a:pt x="141" y="180"/>
                  </a:cubicBezTo>
                  <a:cubicBezTo>
                    <a:pt x="174" y="180"/>
                    <a:pt x="190" y="159"/>
                    <a:pt x="207" y="143"/>
                  </a:cubicBezTo>
                  <a:cubicBezTo>
                    <a:pt x="244" y="110"/>
                    <a:pt x="261" y="40"/>
                    <a:pt x="207" y="7"/>
                  </a:cubicBezTo>
                  <a:cubicBezTo>
                    <a:pt x="199" y="2"/>
                    <a:pt x="18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
            <p:cNvSpPr/>
            <p:nvPr/>
          </p:nvSpPr>
          <p:spPr>
            <a:xfrm>
              <a:off x="4749300" y="2421475"/>
              <a:ext cx="6950" cy="5175"/>
            </a:xfrm>
            <a:custGeom>
              <a:avLst/>
              <a:gdLst/>
              <a:ahLst/>
              <a:cxnLst/>
              <a:rect l="l" t="t" r="r" b="b"/>
              <a:pathLst>
                <a:path w="278" h="207" extrusionOk="0">
                  <a:moveTo>
                    <a:pt x="174" y="0"/>
                  </a:moveTo>
                  <a:cubicBezTo>
                    <a:pt x="158" y="0"/>
                    <a:pt x="120" y="21"/>
                    <a:pt x="87" y="37"/>
                  </a:cubicBezTo>
                  <a:cubicBezTo>
                    <a:pt x="54" y="54"/>
                    <a:pt x="34" y="87"/>
                    <a:pt x="34" y="103"/>
                  </a:cubicBezTo>
                  <a:cubicBezTo>
                    <a:pt x="1" y="157"/>
                    <a:pt x="34" y="207"/>
                    <a:pt x="104" y="207"/>
                  </a:cubicBezTo>
                  <a:cubicBezTo>
                    <a:pt x="120" y="207"/>
                    <a:pt x="158" y="207"/>
                    <a:pt x="174" y="190"/>
                  </a:cubicBezTo>
                  <a:cubicBezTo>
                    <a:pt x="174" y="190"/>
                    <a:pt x="190" y="190"/>
                    <a:pt x="190" y="174"/>
                  </a:cubicBezTo>
                  <a:cubicBezTo>
                    <a:pt x="223" y="157"/>
                    <a:pt x="240" y="141"/>
                    <a:pt x="261" y="103"/>
                  </a:cubicBezTo>
                  <a:cubicBezTo>
                    <a:pt x="277" y="54"/>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
            <p:cNvSpPr/>
            <p:nvPr/>
          </p:nvSpPr>
          <p:spPr>
            <a:xfrm>
              <a:off x="4748900" y="2433375"/>
              <a:ext cx="6925" cy="4925"/>
            </a:xfrm>
            <a:custGeom>
              <a:avLst/>
              <a:gdLst/>
              <a:ahLst/>
              <a:cxnLst/>
              <a:rect l="l" t="t" r="r" b="b"/>
              <a:pathLst>
                <a:path w="277" h="197" extrusionOk="0">
                  <a:moveTo>
                    <a:pt x="164" y="0"/>
                  </a:moveTo>
                  <a:cubicBezTo>
                    <a:pt x="150" y="0"/>
                    <a:pt x="134" y="2"/>
                    <a:pt x="120" y="7"/>
                  </a:cubicBezTo>
                  <a:cubicBezTo>
                    <a:pt x="50" y="40"/>
                    <a:pt x="0" y="110"/>
                    <a:pt x="17" y="143"/>
                  </a:cubicBezTo>
                  <a:cubicBezTo>
                    <a:pt x="28" y="178"/>
                    <a:pt x="61" y="197"/>
                    <a:pt x="102" y="197"/>
                  </a:cubicBezTo>
                  <a:cubicBezTo>
                    <a:pt x="125" y="197"/>
                    <a:pt x="149" y="191"/>
                    <a:pt x="174" y="180"/>
                  </a:cubicBezTo>
                  <a:cubicBezTo>
                    <a:pt x="223" y="163"/>
                    <a:pt x="277" y="93"/>
                    <a:pt x="256" y="40"/>
                  </a:cubicBezTo>
                  <a:cubicBezTo>
                    <a:pt x="244" y="16"/>
                    <a:pt x="20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
            <p:cNvSpPr/>
            <p:nvPr/>
          </p:nvSpPr>
          <p:spPr>
            <a:xfrm>
              <a:off x="4743750" y="2456300"/>
              <a:ext cx="6925" cy="5075"/>
            </a:xfrm>
            <a:custGeom>
              <a:avLst/>
              <a:gdLst/>
              <a:ahLst/>
              <a:cxnLst/>
              <a:rect l="l" t="t" r="r" b="b"/>
              <a:pathLst>
                <a:path w="277" h="203" extrusionOk="0">
                  <a:moveTo>
                    <a:pt x="136" y="1"/>
                  </a:moveTo>
                  <a:cubicBezTo>
                    <a:pt x="103" y="17"/>
                    <a:pt x="87" y="34"/>
                    <a:pt x="50" y="50"/>
                  </a:cubicBezTo>
                  <a:cubicBezTo>
                    <a:pt x="0" y="104"/>
                    <a:pt x="0" y="153"/>
                    <a:pt x="50" y="191"/>
                  </a:cubicBezTo>
                  <a:cubicBezTo>
                    <a:pt x="60" y="199"/>
                    <a:pt x="73" y="203"/>
                    <a:pt x="88" y="203"/>
                  </a:cubicBezTo>
                  <a:cubicBezTo>
                    <a:pt x="103" y="203"/>
                    <a:pt x="120" y="199"/>
                    <a:pt x="136" y="191"/>
                  </a:cubicBezTo>
                  <a:lnTo>
                    <a:pt x="153" y="191"/>
                  </a:lnTo>
                  <a:cubicBezTo>
                    <a:pt x="190" y="174"/>
                    <a:pt x="206" y="174"/>
                    <a:pt x="223" y="153"/>
                  </a:cubicBezTo>
                  <a:cubicBezTo>
                    <a:pt x="256" y="104"/>
                    <a:pt x="276"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
            <p:cNvSpPr/>
            <p:nvPr/>
          </p:nvSpPr>
          <p:spPr>
            <a:xfrm>
              <a:off x="4741175" y="2489800"/>
              <a:ext cx="6400" cy="4775"/>
            </a:xfrm>
            <a:custGeom>
              <a:avLst/>
              <a:gdLst/>
              <a:ahLst/>
              <a:cxnLst/>
              <a:rect l="l" t="t" r="r" b="b"/>
              <a:pathLst>
                <a:path w="256" h="191" extrusionOk="0">
                  <a:moveTo>
                    <a:pt x="173" y="1"/>
                  </a:moveTo>
                  <a:cubicBezTo>
                    <a:pt x="136" y="1"/>
                    <a:pt x="103" y="1"/>
                    <a:pt x="87" y="17"/>
                  </a:cubicBezTo>
                  <a:cubicBezTo>
                    <a:pt x="50" y="50"/>
                    <a:pt x="33" y="71"/>
                    <a:pt x="17" y="104"/>
                  </a:cubicBezTo>
                  <a:cubicBezTo>
                    <a:pt x="0" y="153"/>
                    <a:pt x="33" y="190"/>
                    <a:pt x="103" y="190"/>
                  </a:cubicBezTo>
                  <a:cubicBezTo>
                    <a:pt x="120" y="190"/>
                    <a:pt x="136" y="190"/>
                    <a:pt x="153" y="174"/>
                  </a:cubicBezTo>
                  <a:cubicBezTo>
                    <a:pt x="173" y="174"/>
                    <a:pt x="173" y="174"/>
                    <a:pt x="190" y="153"/>
                  </a:cubicBezTo>
                  <a:cubicBezTo>
                    <a:pt x="223" y="137"/>
                    <a:pt x="239" y="120"/>
                    <a:pt x="239" y="87"/>
                  </a:cubicBezTo>
                  <a:cubicBezTo>
                    <a:pt x="256" y="71"/>
                    <a:pt x="256" y="34"/>
                    <a:pt x="239" y="17"/>
                  </a:cubicBezTo>
                  <a:cubicBezTo>
                    <a:pt x="223"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
            <p:cNvSpPr/>
            <p:nvPr/>
          </p:nvSpPr>
          <p:spPr>
            <a:xfrm>
              <a:off x="4755275" y="2386425"/>
              <a:ext cx="6525" cy="5075"/>
            </a:xfrm>
            <a:custGeom>
              <a:avLst/>
              <a:gdLst/>
              <a:ahLst/>
              <a:cxnLst/>
              <a:rect l="l" t="t" r="r" b="b"/>
              <a:pathLst>
                <a:path w="261" h="203" extrusionOk="0">
                  <a:moveTo>
                    <a:pt x="191" y="1"/>
                  </a:moveTo>
                  <a:cubicBezTo>
                    <a:pt x="178" y="1"/>
                    <a:pt x="166" y="5"/>
                    <a:pt x="158" y="13"/>
                  </a:cubicBezTo>
                  <a:cubicBezTo>
                    <a:pt x="125" y="13"/>
                    <a:pt x="88" y="29"/>
                    <a:pt x="71" y="46"/>
                  </a:cubicBezTo>
                  <a:cubicBezTo>
                    <a:pt x="22" y="100"/>
                    <a:pt x="1" y="165"/>
                    <a:pt x="55" y="186"/>
                  </a:cubicBezTo>
                  <a:cubicBezTo>
                    <a:pt x="71" y="203"/>
                    <a:pt x="104" y="203"/>
                    <a:pt x="141" y="203"/>
                  </a:cubicBezTo>
                  <a:cubicBezTo>
                    <a:pt x="141" y="186"/>
                    <a:pt x="158" y="186"/>
                    <a:pt x="174" y="186"/>
                  </a:cubicBezTo>
                  <a:cubicBezTo>
                    <a:pt x="191" y="186"/>
                    <a:pt x="207" y="165"/>
                    <a:pt x="228" y="149"/>
                  </a:cubicBezTo>
                  <a:cubicBezTo>
                    <a:pt x="244" y="133"/>
                    <a:pt x="261" y="100"/>
                    <a:pt x="261" y="83"/>
                  </a:cubicBezTo>
                  <a:cubicBezTo>
                    <a:pt x="261" y="46"/>
                    <a:pt x="261" y="29"/>
                    <a:pt x="228" y="13"/>
                  </a:cubicBezTo>
                  <a:cubicBezTo>
                    <a:pt x="217" y="5"/>
                    <a:pt x="20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
            <p:cNvSpPr/>
            <p:nvPr/>
          </p:nvSpPr>
          <p:spPr>
            <a:xfrm>
              <a:off x="4755800" y="2442100"/>
              <a:ext cx="6825" cy="4775"/>
            </a:xfrm>
            <a:custGeom>
              <a:avLst/>
              <a:gdLst/>
              <a:ahLst/>
              <a:cxnLst/>
              <a:rect l="l" t="t" r="r" b="b"/>
              <a:pathLst>
                <a:path w="273" h="191" extrusionOk="0">
                  <a:moveTo>
                    <a:pt x="179" y="1"/>
                  </a:moveTo>
                  <a:cubicBezTo>
                    <a:pt x="159" y="1"/>
                    <a:pt x="138" y="7"/>
                    <a:pt x="120" y="21"/>
                  </a:cubicBezTo>
                  <a:cubicBezTo>
                    <a:pt x="50" y="37"/>
                    <a:pt x="1" y="103"/>
                    <a:pt x="17" y="140"/>
                  </a:cubicBezTo>
                  <a:cubicBezTo>
                    <a:pt x="28" y="172"/>
                    <a:pt x="61" y="190"/>
                    <a:pt x="96" y="190"/>
                  </a:cubicBezTo>
                  <a:cubicBezTo>
                    <a:pt x="115" y="190"/>
                    <a:pt x="136" y="185"/>
                    <a:pt x="153" y="173"/>
                  </a:cubicBezTo>
                  <a:cubicBezTo>
                    <a:pt x="223" y="157"/>
                    <a:pt x="273" y="87"/>
                    <a:pt x="256" y="54"/>
                  </a:cubicBezTo>
                  <a:cubicBezTo>
                    <a:pt x="246" y="20"/>
                    <a:pt x="21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97"/>
        <p:cNvGrpSpPr/>
        <p:nvPr/>
      </p:nvGrpSpPr>
      <p:grpSpPr>
        <a:xfrm>
          <a:off x="0" y="0"/>
          <a:ext cx="0" cy="0"/>
          <a:chOff x="0" y="0"/>
          <a:chExt cx="0" cy="0"/>
        </a:xfrm>
      </p:grpSpPr>
      <p:sp>
        <p:nvSpPr>
          <p:cNvPr id="3198" name="Google Shape;3198;p9"/>
          <p:cNvSpPr txBox="1">
            <a:spLocks noGrp="1"/>
          </p:cNvSpPr>
          <p:nvPr>
            <p:ph type="title"/>
          </p:nvPr>
        </p:nvSpPr>
        <p:spPr>
          <a:xfrm>
            <a:off x="5349150" y="1851000"/>
            <a:ext cx="3081600" cy="1441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99" name="Google Shape;3199;p9"/>
          <p:cNvSpPr txBox="1">
            <a:spLocks noGrp="1"/>
          </p:cNvSpPr>
          <p:nvPr>
            <p:ph type="subTitle" idx="1"/>
          </p:nvPr>
        </p:nvSpPr>
        <p:spPr>
          <a:xfrm>
            <a:off x="5349150" y="3354400"/>
            <a:ext cx="3081600" cy="7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756458"/>
              </a:buClr>
              <a:buSzPts val="1800"/>
              <a:buNone/>
              <a:defRPr sz="1600">
                <a:solidFill>
                  <a:schemeClr val="lt1"/>
                </a:solidFill>
              </a:defRPr>
            </a:lvl1pPr>
            <a:lvl2pPr lvl="1" algn="ctr" rtl="0">
              <a:lnSpc>
                <a:spcPct val="100000"/>
              </a:lnSpc>
              <a:spcBef>
                <a:spcPts val="160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200" name="Google Shape;3200;p9"/>
          <p:cNvSpPr/>
          <p:nvPr/>
        </p:nvSpPr>
        <p:spPr>
          <a:xfrm>
            <a:off x="7599950" y="-320025"/>
            <a:ext cx="2131933" cy="1801422"/>
          </a:xfrm>
          <a:custGeom>
            <a:avLst/>
            <a:gdLst/>
            <a:ahLst/>
            <a:cxnLst/>
            <a:rect l="l" t="t" r="r" b="b"/>
            <a:pathLst>
              <a:path w="8521" h="7200" extrusionOk="0">
                <a:moveTo>
                  <a:pt x="6541" y="1"/>
                </a:moveTo>
                <a:cubicBezTo>
                  <a:pt x="6496" y="1"/>
                  <a:pt x="6453" y="4"/>
                  <a:pt x="6412" y="9"/>
                </a:cubicBezTo>
                <a:cubicBezTo>
                  <a:pt x="5770" y="94"/>
                  <a:pt x="4963" y="567"/>
                  <a:pt x="4013" y="567"/>
                </a:cubicBezTo>
                <a:cubicBezTo>
                  <a:pt x="3705" y="567"/>
                  <a:pt x="3382" y="517"/>
                  <a:pt x="3045" y="388"/>
                </a:cubicBezTo>
                <a:cubicBezTo>
                  <a:pt x="2461" y="149"/>
                  <a:pt x="1962" y="65"/>
                  <a:pt x="1611" y="65"/>
                </a:cubicBezTo>
                <a:cubicBezTo>
                  <a:pt x="1588" y="64"/>
                  <a:pt x="1566" y="63"/>
                  <a:pt x="1543" y="63"/>
                </a:cubicBezTo>
                <a:cubicBezTo>
                  <a:pt x="922" y="63"/>
                  <a:pt x="346" y="439"/>
                  <a:pt x="177" y="1063"/>
                </a:cubicBezTo>
                <a:cubicBezTo>
                  <a:pt x="1" y="1527"/>
                  <a:pt x="148" y="2026"/>
                  <a:pt x="324" y="2406"/>
                </a:cubicBezTo>
                <a:cubicBezTo>
                  <a:pt x="676" y="3109"/>
                  <a:pt x="465" y="4719"/>
                  <a:pt x="465" y="4754"/>
                </a:cubicBezTo>
                <a:cubicBezTo>
                  <a:pt x="385" y="5469"/>
                  <a:pt x="873" y="7199"/>
                  <a:pt x="2814" y="7199"/>
                </a:cubicBezTo>
                <a:cubicBezTo>
                  <a:pt x="2935" y="7199"/>
                  <a:pt x="3061" y="7193"/>
                  <a:pt x="3192" y="7179"/>
                </a:cubicBezTo>
                <a:cubicBezTo>
                  <a:pt x="5477" y="6919"/>
                  <a:pt x="7558" y="4754"/>
                  <a:pt x="8057" y="2673"/>
                </a:cubicBezTo>
                <a:cubicBezTo>
                  <a:pt x="8521" y="736"/>
                  <a:pt x="7295" y="1"/>
                  <a:pt x="6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1" name="Google Shape;3201;p9"/>
          <p:cNvGrpSpPr/>
          <p:nvPr/>
        </p:nvGrpSpPr>
        <p:grpSpPr>
          <a:xfrm flipH="1">
            <a:off x="-788516" y="4150406"/>
            <a:ext cx="1685528" cy="1419220"/>
            <a:chOff x="3986575" y="2932600"/>
            <a:chExt cx="399850" cy="336675"/>
          </a:xfrm>
        </p:grpSpPr>
        <p:sp>
          <p:nvSpPr>
            <p:cNvPr id="3202" name="Google Shape;3202;p9"/>
            <p:cNvSpPr/>
            <p:nvPr/>
          </p:nvSpPr>
          <p:spPr>
            <a:xfrm>
              <a:off x="4179425" y="2995600"/>
              <a:ext cx="5175" cy="5275"/>
            </a:xfrm>
            <a:custGeom>
              <a:avLst/>
              <a:gdLst/>
              <a:ahLst/>
              <a:cxnLst/>
              <a:rect l="l" t="t" r="r" b="b"/>
              <a:pathLst>
                <a:path w="207" h="211" extrusionOk="0">
                  <a:moveTo>
                    <a:pt x="101" y="1"/>
                  </a:moveTo>
                  <a:cubicBezTo>
                    <a:pt x="57" y="1"/>
                    <a:pt x="15" y="47"/>
                    <a:pt x="0" y="91"/>
                  </a:cubicBezTo>
                  <a:lnTo>
                    <a:pt x="0" y="144"/>
                  </a:lnTo>
                  <a:cubicBezTo>
                    <a:pt x="17" y="144"/>
                    <a:pt x="17" y="161"/>
                    <a:pt x="17" y="161"/>
                  </a:cubicBezTo>
                  <a:cubicBezTo>
                    <a:pt x="33" y="194"/>
                    <a:pt x="70" y="194"/>
                    <a:pt x="87" y="210"/>
                  </a:cubicBezTo>
                  <a:cubicBezTo>
                    <a:pt x="120" y="210"/>
                    <a:pt x="136" y="210"/>
                    <a:pt x="173" y="194"/>
                  </a:cubicBezTo>
                  <a:cubicBezTo>
                    <a:pt x="190" y="177"/>
                    <a:pt x="206" y="144"/>
                    <a:pt x="206" y="124"/>
                  </a:cubicBezTo>
                  <a:cubicBezTo>
                    <a:pt x="206" y="91"/>
                    <a:pt x="206" y="58"/>
                    <a:pt x="190" y="41"/>
                  </a:cubicBezTo>
                  <a:cubicBezTo>
                    <a:pt x="173" y="20"/>
                    <a:pt x="153" y="4"/>
                    <a:pt x="120" y="4"/>
                  </a:cubicBezTo>
                  <a:cubicBezTo>
                    <a:pt x="114" y="2"/>
                    <a:pt x="107"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9"/>
            <p:cNvSpPr/>
            <p:nvPr/>
          </p:nvSpPr>
          <p:spPr>
            <a:xfrm>
              <a:off x="4172525" y="2959125"/>
              <a:ext cx="5575" cy="5250"/>
            </a:xfrm>
            <a:custGeom>
              <a:avLst/>
              <a:gdLst/>
              <a:ahLst/>
              <a:cxnLst/>
              <a:rect l="l" t="t" r="r" b="b"/>
              <a:pathLst>
                <a:path w="223" h="210" extrusionOk="0">
                  <a:moveTo>
                    <a:pt x="100" y="0"/>
                  </a:moveTo>
                  <a:cubicBezTo>
                    <a:pt x="57" y="0"/>
                    <a:pt x="17" y="44"/>
                    <a:pt x="17" y="90"/>
                  </a:cubicBezTo>
                  <a:cubicBezTo>
                    <a:pt x="0" y="107"/>
                    <a:pt x="0" y="123"/>
                    <a:pt x="17" y="140"/>
                  </a:cubicBezTo>
                  <a:cubicBezTo>
                    <a:pt x="17" y="140"/>
                    <a:pt x="17" y="160"/>
                    <a:pt x="37" y="160"/>
                  </a:cubicBezTo>
                  <a:cubicBezTo>
                    <a:pt x="54" y="193"/>
                    <a:pt x="70" y="193"/>
                    <a:pt x="103" y="210"/>
                  </a:cubicBezTo>
                  <a:cubicBezTo>
                    <a:pt x="120" y="210"/>
                    <a:pt x="157" y="210"/>
                    <a:pt x="173" y="193"/>
                  </a:cubicBezTo>
                  <a:cubicBezTo>
                    <a:pt x="190" y="177"/>
                    <a:pt x="206" y="140"/>
                    <a:pt x="223" y="123"/>
                  </a:cubicBezTo>
                  <a:cubicBezTo>
                    <a:pt x="223" y="90"/>
                    <a:pt x="206" y="74"/>
                    <a:pt x="190" y="36"/>
                  </a:cubicBezTo>
                  <a:cubicBezTo>
                    <a:pt x="190" y="20"/>
                    <a:pt x="157" y="3"/>
                    <a:pt x="120" y="3"/>
                  </a:cubicBezTo>
                  <a:cubicBezTo>
                    <a:pt x="113" y="1"/>
                    <a:pt x="10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9"/>
            <p:cNvSpPr/>
            <p:nvPr/>
          </p:nvSpPr>
          <p:spPr>
            <a:xfrm>
              <a:off x="4176025" y="3009750"/>
              <a:ext cx="5175" cy="5075"/>
            </a:xfrm>
            <a:custGeom>
              <a:avLst/>
              <a:gdLst/>
              <a:ahLst/>
              <a:cxnLst/>
              <a:rect l="l" t="t" r="r" b="b"/>
              <a:pathLst>
                <a:path w="207" h="203" extrusionOk="0">
                  <a:moveTo>
                    <a:pt x="95" y="0"/>
                  </a:moveTo>
                  <a:cubicBezTo>
                    <a:pt x="64" y="0"/>
                    <a:pt x="35" y="13"/>
                    <a:pt x="17" y="40"/>
                  </a:cubicBezTo>
                  <a:cubicBezTo>
                    <a:pt x="0" y="56"/>
                    <a:pt x="0" y="73"/>
                    <a:pt x="0" y="110"/>
                  </a:cubicBezTo>
                  <a:lnTo>
                    <a:pt x="0" y="143"/>
                  </a:lnTo>
                  <a:cubicBezTo>
                    <a:pt x="17" y="160"/>
                    <a:pt x="17" y="160"/>
                    <a:pt x="33" y="176"/>
                  </a:cubicBezTo>
                  <a:cubicBezTo>
                    <a:pt x="56" y="193"/>
                    <a:pt x="82" y="202"/>
                    <a:pt x="108" y="202"/>
                  </a:cubicBezTo>
                  <a:cubicBezTo>
                    <a:pt x="139" y="202"/>
                    <a:pt x="168" y="189"/>
                    <a:pt x="186" y="160"/>
                  </a:cubicBezTo>
                  <a:cubicBezTo>
                    <a:pt x="206" y="143"/>
                    <a:pt x="206" y="110"/>
                    <a:pt x="206" y="94"/>
                  </a:cubicBezTo>
                  <a:cubicBezTo>
                    <a:pt x="206" y="56"/>
                    <a:pt x="186" y="40"/>
                    <a:pt x="169" y="23"/>
                  </a:cubicBezTo>
                  <a:cubicBezTo>
                    <a:pt x="147" y="9"/>
                    <a:pt x="121"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9"/>
            <p:cNvSpPr/>
            <p:nvPr/>
          </p:nvSpPr>
          <p:spPr>
            <a:xfrm>
              <a:off x="4181175" y="2980550"/>
              <a:ext cx="5600" cy="5275"/>
            </a:xfrm>
            <a:custGeom>
              <a:avLst/>
              <a:gdLst/>
              <a:ahLst/>
              <a:cxnLst/>
              <a:rect l="l" t="t" r="r" b="b"/>
              <a:pathLst>
                <a:path w="224" h="211" extrusionOk="0">
                  <a:moveTo>
                    <a:pt x="95" y="0"/>
                  </a:moveTo>
                  <a:cubicBezTo>
                    <a:pt x="51" y="0"/>
                    <a:pt x="14" y="35"/>
                    <a:pt x="0" y="91"/>
                  </a:cubicBezTo>
                  <a:cubicBezTo>
                    <a:pt x="0" y="107"/>
                    <a:pt x="0" y="128"/>
                    <a:pt x="17" y="144"/>
                  </a:cubicBezTo>
                  <a:cubicBezTo>
                    <a:pt x="33" y="177"/>
                    <a:pt x="50" y="194"/>
                    <a:pt x="103" y="210"/>
                  </a:cubicBezTo>
                  <a:cubicBezTo>
                    <a:pt x="153" y="210"/>
                    <a:pt x="207" y="177"/>
                    <a:pt x="223" y="128"/>
                  </a:cubicBezTo>
                  <a:cubicBezTo>
                    <a:pt x="223" y="91"/>
                    <a:pt x="207" y="58"/>
                    <a:pt x="186" y="41"/>
                  </a:cubicBezTo>
                  <a:cubicBezTo>
                    <a:pt x="169" y="25"/>
                    <a:pt x="153" y="4"/>
                    <a:pt x="120" y="4"/>
                  </a:cubicBezTo>
                  <a:cubicBezTo>
                    <a:pt x="111" y="1"/>
                    <a:pt x="103"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9"/>
            <p:cNvSpPr/>
            <p:nvPr/>
          </p:nvSpPr>
          <p:spPr>
            <a:xfrm>
              <a:off x="4169125" y="2970225"/>
              <a:ext cx="5575" cy="5275"/>
            </a:xfrm>
            <a:custGeom>
              <a:avLst/>
              <a:gdLst/>
              <a:ahLst/>
              <a:cxnLst/>
              <a:rect l="l" t="t" r="r" b="b"/>
              <a:pathLst>
                <a:path w="223" h="211" extrusionOk="0">
                  <a:moveTo>
                    <a:pt x="112" y="1"/>
                  </a:moveTo>
                  <a:cubicBezTo>
                    <a:pt x="103" y="1"/>
                    <a:pt x="95" y="2"/>
                    <a:pt x="87" y="5"/>
                  </a:cubicBezTo>
                  <a:cubicBezTo>
                    <a:pt x="33" y="42"/>
                    <a:pt x="0" y="91"/>
                    <a:pt x="33" y="145"/>
                  </a:cubicBezTo>
                  <a:cubicBezTo>
                    <a:pt x="33" y="161"/>
                    <a:pt x="49" y="178"/>
                    <a:pt x="49" y="194"/>
                  </a:cubicBezTo>
                  <a:cubicBezTo>
                    <a:pt x="87" y="211"/>
                    <a:pt x="120" y="211"/>
                    <a:pt x="173" y="211"/>
                  </a:cubicBezTo>
                  <a:cubicBezTo>
                    <a:pt x="206" y="194"/>
                    <a:pt x="223" y="161"/>
                    <a:pt x="223" y="128"/>
                  </a:cubicBezTo>
                  <a:lnTo>
                    <a:pt x="223" y="75"/>
                  </a:lnTo>
                  <a:cubicBezTo>
                    <a:pt x="209" y="34"/>
                    <a:pt x="158"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9"/>
            <p:cNvSpPr/>
            <p:nvPr/>
          </p:nvSpPr>
          <p:spPr>
            <a:xfrm>
              <a:off x="4166950" y="2997025"/>
              <a:ext cx="5600" cy="5175"/>
            </a:xfrm>
            <a:custGeom>
              <a:avLst/>
              <a:gdLst/>
              <a:ahLst/>
              <a:cxnLst/>
              <a:rect l="l" t="t" r="r" b="b"/>
              <a:pathLst>
                <a:path w="224" h="207" extrusionOk="0">
                  <a:moveTo>
                    <a:pt x="120" y="1"/>
                  </a:moveTo>
                  <a:cubicBezTo>
                    <a:pt x="71" y="1"/>
                    <a:pt x="17" y="34"/>
                    <a:pt x="0" y="87"/>
                  </a:cubicBezTo>
                  <a:lnTo>
                    <a:pt x="0" y="137"/>
                  </a:lnTo>
                  <a:cubicBezTo>
                    <a:pt x="17" y="153"/>
                    <a:pt x="17" y="153"/>
                    <a:pt x="17" y="170"/>
                  </a:cubicBezTo>
                  <a:cubicBezTo>
                    <a:pt x="33" y="190"/>
                    <a:pt x="71" y="207"/>
                    <a:pt x="87" y="207"/>
                  </a:cubicBezTo>
                  <a:cubicBezTo>
                    <a:pt x="120" y="207"/>
                    <a:pt x="136" y="207"/>
                    <a:pt x="174" y="190"/>
                  </a:cubicBezTo>
                  <a:cubicBezTo>
                    <a:pt x="190" y="170"/>
                    <a:pt x="207" y="153"/>
                    <a:pt x="207" y="120"/>
                  </a:cubicBezTo>
                  <a:cubicBezTo>
                    <a:pt x="223" y="67"/>
                    <a:pt x="174"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9"/>
            <p:cNvSpPr/>
            <p:nvPr/>
          </p:nvSpPr>
          <p:spPr>
            <a:xfrm>
              <a:off x="4162625" y="2951300"/>
              <a:ext cx="5700" cy="5100"/>
            </a:xfrm>
            <a:custGeom>
              <a:avLst/>
              <a:gdLst/>
              <a:ahLst/>
              <a:cxnLst/>
              <a:rect l="l" t="t" r="r" b="b"/>
              <a:pathLst>
                <a:path w="228" h="204" extrusionOk="0">
                  <a:moveTo>
                    <a:pt x="118" y="0"/>
                  </a:moveTo>
                  <a:cubicBezTo>
                    <a:pt x="108" y="0"/>
                    <a:pt x="98" y="2"/>
                    <a:pt x="87" y="7"/>
                  </a:cubicBezTo>
                  <a:cubicBezTo>
                    <a:pt x="70" y="7"/>
                    <a:pt x="37" y="24"/>
                    <a:pt x="21" y="40"/>
                  </a:cubicBezTo>
                  <a:cubicBezTo>
                    <a:pt x="0" y="61"/>
                    <a:pt x="0" y="94"/>
                    <a:pt x="0" y="110"/>
                  </a:cubicBezTo>
                  <a:lnTo>
                    <a:pt x="0" y="143"/>
                  </a:lnTo>
                  <a:cubicBezTo>
                    <a:pt x="21" y="164"/>
                    <a:pt x="21" y="180"/>
                    <a:pt x="37" y="180"/>
                  </a:cubicBezTo>
                  <a:cubicBezTo>
                    <a:pt x="60" y="195"/>
                    <a:pt x="86" y="203"/>
                    <a:pt x="111" y="203"/>
                  </a:cubicBezTo>
                  <a:cubicBezTo>
                    <a:pt x="142" y="203"/>
                    <a:pt x="172" y="191"/>
                    <a:pt x="190" y="164"/>
                  </a:cubicBezTo>
                  <a:cubicBezTo>
                    <a:pt x="227" y="127"/>
                    <a:pt x="227" y="61"/>
                    <a:pt x="173" y="24"/>
                  </a:cubicBezTo>
                  <a:cubicBezTo>
                    <a:pt x="162" y="12"/>
                    <a:pt x="142"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9"/>
            <p:cNvSpPr/>
            <p:nvPr/>
          </p:nvSpPr>
          <p:spPr>
            <a:xfrm>
              <a:off x="4194475" y="2962000"/>
              <a:ext cx="6000" cy="5100"/>
            </a:xfrm>
            <a:custGeom>
              <a:avLst/>
              <a:gdLst/>
              <a:ahLst/>
              <a:cxnLst/>
              <a:rect l="l" t="t" r="r" b="b"/>
              <a:pathLst>
                <a:path w="240" h="204" extrusionOk="0">
                  <a:moveTo>
                    <a:pt x="120" y="1"/>
                  </a:moveTo>
                  <a:cubicBezTo>
                    <a:pt x="109" y="1"/>
                    <a:pt x="98" y="8"/>
                    <a:pt x="87" y="8"/>
                  </a:cubicBezTo>
                  <a:cubicBezTo>
                    <a:pt x="33" y="25"/>
                    <a:pt x="0" y="95"/>
                    <a:pt x="17" y="148"/>
                  </a:cubicBezTo>
                  <a:cubicBezTo>
                    <a:pt x="41" y="185"/>
                    <a:pt x="78" y="204"/>
                    <a:pt x="115" y="204"/>
                  </a:cubicBezTo>
                  <a:cubicBezTo>
                    <a:pt x="128" y="204"/>
                    <a:pt x="140" y="202"/>
                    <a:pt x="153" y="198"/>
                  </a:cubicBezTo>
                  <a:cubicBezTo>
                    <a:pt x="169" y="198"/>
                    <a:pt x="190" y="181"/>
                    <a:pt x="206" y="165"/>
                  </a:cubicBezTo>
                  <a:cubicBezTo>
                    <a:pt x="223" y="148"/>
                    <a:pt x="239" y="111"/>
                    <a:pt x="223" y="62"/>
                  </a:cubicBezTo>
                  <a:cubicBezTo>
                    <a:pt x="206" y="25"/>
                    <a:pt x="169" y="8"/>
                    <a:pt x="136" y="8"/>
                  </a:cubicBezTo>
                  <a:cubicBezTo>
                    <a:pt x="131" y="3"/>
                    <a:pt x="125"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9"/>
            <p:cNvSpPr/>
            <p:nvPr/>
          </p:nvSpPr>
          <p:spPr>
            <a:xfrm>
              <a:off x="4169125" y="2983725"/>
              <a:ext cx="5175" cy="5125"/>
            </a:xfrm>
            <a:custGeom>
              <a:avLst/>
              <a:gdLst/>
              <a:ahLst/>
              <a:cxnLst/>
              <a:rect l="l" t="t" r="r" b="b"/>
              <a:pathLst>
                <a:path w="207" h="205" extrusionOk="0">
                  <a:moveTo>
                    <a:pt x="103" y="1"/>
                  </a:moveTo>
                  <a:cubicBezTo>
                    <a:pt x="70" y="1"/>
                    <a:pt x="33" y="17"/>
                    <a:pt x="17" y="34"/>
                  </a:cubicBezTo>
                  <a:cubicBezTo>
                    <a:pt x="0" y="50"/>
                    <a:pt x="0" y="83"/>
                    <a:pt x="0" y="104"/>
                  </a:cubicBezTo>
                  <a:cubicBezTo>
                    <a:pt x="0" y="120"/>
                    <a:pt x="0" y="120"/>
                    <a:pt x="17" y="137"/>
                  </a:cubicBezTo>
                  <a:cubicBezTo>
                    <a:pt x="17" y="153"/>
                    <a:pt x="33" y="170"/>
                    <a:pt x="33" y="170"/>
                  </a:cubicBezTo>
                  <a:cubicBezTo>
                    <a:pt x="57" y="194"/>
                    <a:pt x="84" y="204"/>
                    <a:pt x="110" y="204"/>
                  </a:cubicBezTo>
                  <a:cubicBezTo>
                    <a:pt x="141" y="204"/>
                    <a:pt x="169" y="190"/>
                    <a:pt x="190" y="170"/>
                  </a:cubicBezTo>
                  <a:cubicBezTo>
                    <a:pt x="206" y="137"/>
                    <a:pt x="206" y="120"/>
                    <a:pt x="206" y="83"/>
                  </a:cubicBezTo>
                  <a:cubicBezTo>
                    <a:pt x="206" y="50"/>
                    <a:pt x="190" y="34"/>
                    <a:pt x="173" y="17"/>
                  </a:cubicBezTo>
                  <a:cubicBezTo>
                    <a:pt x="153"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9"/>
            <p:cNvSpPr/>
            <p:nvPr/>
          </p:nvSpPr>
          <p:spPr>
            <a:xfrm>
              <a:off x="4157475" y="2963125"/>
              <a:ext cx="5175" cy="5250"/>
            </a:xfrm>
            <a:custGeom>
              <a:avLst/>
              <a:gdLst/>
              <a:ahLst/>
              <a:cxnLst/>
              <a:rect l="l" t="t" r="r" b="b"/>
              <a:pathLst>
                <a:path w="207" h="210" extrusionOk="0">
                  <a:moveTo>
                    <a:pt x="124" y="0"/>
                  </a:moveTo>
                  <a:cubicBezTo>
                    <a:pt x="87" y="0"/>
                    <a:pt x="70" y="0"/>
                    <a:pt x="54" y="17"/>
                  </a:cubicBezTo>
                  <a:cubicBezTo>
                    <a:pt x="21" y="33"/>
                    <a:pt x="0" y="66"/>
                    <a:pt x="0" y="83"/>
                  </a:cubicBezTo>
                  <a:lnTo>
                    <a:pt x="0" y="136"/>
                  </a:lnTo>
                  <a:cubicBezTo>
                    <a:pt x="21" y="153"/>
                    <a:pt x="21" y="153"/>
                    <a:pt x="21" y="169"/>
                  </a:cubicBezTo>
                  <a:cubicBezTo>
                    <a:pt x="37" y="186"/>
                    <a:pt x="70" y="206"/>
                    <a:pt x="87" y="206"/>
                  </a:cubicBezTo>
                  <a:cubicBezTo>
                    <a:pt x="96" y="208"/>
                    <a:pt x="104" y="209"/>
                    <a:pt x="112" y="209"/>
                  </a:cubicBezTo>
                  <a:cubicBezTo>
                    <a:pt x="168" y="209"/>
                    <a:pt x="206" y="163"/>
                    <a:pt x="206" y="120"/>
                  </a:cubicBezTo>
                  <a:cubicBezTo>
                    <a:pt x="206" y="83"/>
                    <a:pt x="206" y="66"/>
                    <a:pt x="190" y="50"/>
                  </a:cubicBezTo>
                  <a:cubicBezTo>
                    <a:pt x="173"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9"/>
            <p:cNvSpPr/>
            <p:nvPr/>
          </p:nvSpPr>
          <p:spPr>
            <a:xfrm>
              <a:off x="4196125" y="3038550"/>
              <a:ext cx="5675" cy="5300"/>
            </a:xfrm>
            <a:custGeom>
              <a:avLst/>
              <a:gdLst/>
              <a:ahLst/>
              <a:cxnLst/>
              <a:rect l="l" t="t" r="r" b="b"/>
              <a:pathLst>
                <a:path w="227" h="212" extrusionOk="0">
                  <a:moveTo>
                    <a:pt x="115" y="1"/>
                  </a:moveTo>
                  <a:cubicBezTo>
                    <a:pt x="106" y="1"/>
                    <a:pt x="96" y="2"/>
                    <a:pt x="87" y="5"/>
                  </a:cubicBezTo>
                  <a:cubicBezTo>
                    <a:pt x="37" y="22"/>
                    <a:pt x="0" y="92"/>
                    <a:pt x="21" y="141"/>
                  </a:cubicBezTo>
                  <a:cubicBezTo>
                    <a:pt x="37" y="158"/>
                    <a:pt x="37" y="178"/>
                    <a:pt x="54" y="178"/>
                  </a:cubicBezTo>
                  <a:cubicBezTo>
                    <a:pt x="87" y="211"/>
                    <a:pt x="124" y="211"/>
                    <a:pt x="157" y="211"/>
                  </a:cubicBezTo>
                  <a:cubicBezTo>
                    <a:pt x="190" y="195"/>
                    <a:pt x="227" y="158"/>
                    <a:pt x="227" y="125"/>
                  </a:cubicBezTo>
                  <a:lnTo>
                    <a:pt x="227" y="75"/>
                  </a:lnTo>
                  <a:cubicBezTo>
                    <a:pt x="196" y="31"/>
                    <a:pt x="15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9"/>
            <p:cNvSpPr/>
            <p:nvPr/>
          </p:nvSpPr>
          <p:spPr>
            <a:xfrm>
              <a:off x="4187150" y="3091575"/>
              <a:ext cx="6000" cy="5200"/>
            </a:xfrm>
            <a:custGeom>
              <a:avLst/>
              <a:gdLst/>
              <a:ahLst/>
              <a:cxnLst/>
              <a:rect l="l" t="t" r="r" b="b"/>
              <a:pathLst>
                <a:path w="240" h="208" extrusionOk="0">
                  <a:moveTo>
                    <a:pt x="132" y="1"/>
                  </a:moveTo>
                  <a:cubicBezTo>
                    <a:pt x="117" y="1"/>
                    <a:pt x="101" y="5"/>
                    <a:pt x="87" y="16"/>
                  </a:cubicBezTo>
                  <a:cubicBezTo>
                    <a:pt x="34" y="32"/>
                    <a:pt x="1" y="82"/>
                    <a:pt x="17" y="135"/>
                  </a:cubicBezTo>
                  <a:cubicBezTo>
                    <a:pt x="44" y="175"/>
                    <a:pt x="84" y="207"/>
                    <a:pt x="124" y="207"/>
                  </a:cubicBezTo>
                  <a:cubicBezTo>
                    <a:pt x="134" y="207"/>
                    <a:pt x="144" y="205"/>
                    <a:pt x="153" y="201"/>
                  </a:cubicBezTo>
                  <a:cubicBezTo>
                    <a:pt x="207" y="185"/>
                    <a:pt x="240" y="119"/>
                    <a:pt x="223" y="65"/>
                  </a:cubicBezTo>
                  <a:cubicBezTo>
                    <a:pt x="211" y="30"/>
                    <a:pt x="172"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9"/>
            <p:cNvSpPr/>
            <p:nvPr/>
          </p:nvSpPr>
          <p:spPr>
            <a:xfrm>
              <a:off x="4183225" y="2965025"/>
              <a:ext cx="5700" cy="5200"/>
            </a:xfrm>
            <a:custGeom>
              <a:avLst/>
              <a:gdLst/>
              <a:ahLst/>
              <a:cxnLst/>
              <a:rect l="l" t="t" r="r" b="b"/>
              <a:pathLst>
                <a:path w="228" h="208" extrusionOk="0">
                  <a:moveTo>
                    <a:pt x="128" y="1"/>
                  </a:moveTo>
                  <a:cubicBezTo>
                    <a:pt x="115" y="1"/>
                    <a:pt x="101" y="3"/>
                    <a:pt x="87" y="7"/>
                  </a:cubicBezTo>
                  <a:cubicBezTo>
                    <a:pt x="38" y="27"/>
                    <a:pt x="1" y="93"/>
                    <a:pt x="21" y="147"/>
                  </a:cubicBezTo>
                  <a:cubicBezTo>
                    <a:pt x="38" y="163"/>
                    <a:pt x="38" y="163"/>
                    <a:pt x="54" y="180"/>
                  </a:cubicBezTo>
                  <a:cubicBezTo>
                    <a:pt x="74" y="199"/>
                    <a:pt x="95" y="207"/>
                    <a:pt x="115" y="207"/>
                  </a:cubicBezTo>
                  <a:cubicBezTo>
                    <a:pt x="130" y="207"/>
                    <a:pt x="144" y="203"/>
                    <a:pt x="158" y="196"/>
                  </a:cubicBezTo>
                  <a:cubicBezTo>
                    <a:pt x="207" y="180"/>
                    <a:pt x="228" y="147"/>
                    <a:pt x="228" y="110"/>
                  </a:cubicBezTo>
                  <a:lnTo>
                    <a:pt x="228" y="60"/>
                  </a:lnTo>
                  <a:cubicBezTo>
                    <a:pt x="212" y="20"/>
                    <a:pt x="171"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9"/>
            <p:cNvSpPr/>
            <p:nvPr/>
          </p:nvSpPr>
          <p:spPr>
            <a:xfrm>
              <a:off x="4189725" y="3078075"/>
              <a:ext cx="5600" cy="5250"/>
            </a:xfrm>
            <a:custGeom>
              <a:avLst/>
              <a:gdLst/>
              <a:ahLst/>
              <a:cxnLst/>
              <a:rect l="l" t="t" r="r" b="b"/>
              <a:pathLst>
                <a:path w="224" h="210" extrusionOk="0">
                  <a:moveTo>
                    <a:pt x="101" y="0"/>
                  </a:moveTo>
                  <a:cubicBezTo>
                    <a:pt x="58" y="0"/>
                    <a:pt x="15" y="47"/>
                    <a:pt x="1" y="90"/>
                  </a:cubicBezTo>
                  <a:cubicBezTo>
                    <a:pt x="1" y="106"/>
                    <a:pt x="1" y="123"/>
                    <a:pt x="17" y="143"/>
                  </a:cubicBezTo>
                  <a:lnTo>
                    <a:pt x="17" y="160"/>
                  </a:lnTo>
                  <a:cubicBezTo>
                    <a:pt x="34" y="193"/>
                    <a:pt x="71" y="209"/>
                    <a:pt x="87" y="209"/>
                  </a:cubicBezTo>
                  <a:cubicBezTo>
                    <a:pt x="153" y="209"/>
                    <a:pt x="207" y="176"/>
                    <a:pt x="207" y="123"/>
                  </a:cubicBezTo>
                  <a:cubicBezTo>
                    <a:pt x="223" y="90"/>
                    <a:pt x="207" y="73"/>
                    <a:pt x="190" y="40"/>
                  </a:cubicBezTo>
                  <a:cubicBezTo>
                    <a:pt x="174" y="20"/>
                    <a:pt x="153" y="3"/>
                    <a:pt x="120" y="3"/>
                  </a:cubicBezTo>
                  <a:cubicBezTo>
                    <a:pt x="114" y="1"/>
                    <a:pt x="108"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9"/>
            <p:cNvSpPr/>
            <p:nvPr/>
          </p:nvSpPr>
          <p:spPr>
            <a:xfrm>
              <a:off x="4184575" y="3031350"/>
              <a:ext cx="5175" cy="5175"/>
            </a:xfrm>
            <a:custGeom>
              <a:avLst/>
              <a:gdLst/>
              <a:ahLst/>
              <a:cxnLst/>
              <a:rect l="l" t="t" r="r" b="b"/>
              <a:pathLst>
                <a:path w="207" h="207" extrusionOk="0">
                  <a:moveTo>
                    <a:pt x="120" y="1"/>
                  </a:moveTo>
                  <a:cubicBezTo>
                    <a:pt x="87" y="1"/>
                    <a:pt x="50" y="1"/>
                    <a:pt x="33" y="17"/>
                  </a:cubicBezTo>
                  <a:cubicBezTo>
                    <a:pt x="17" y="34"/>
                    <a:pt x="0" y="71"/>
                    <a:pt x="0" y="87"/>
                  </a:cubicBezTo>
                  <a:lnTo>
                    <a:pt x="0" y="137"/>
                  </a:lnTo>
                  <a:cubicBezTo>
                    <a:pt x="0" y="157"/>
                    <a:pt x="17" y="157"/>
                    <a:pt x="17" y="174"/>
                  </a:cubicBezTo>
                  <a:cubicBezTo>
                    <a:pt x="33" y="190"/>
                    <a:pt x="50" y="207"/>
                    <a:pt x="87" y="207"/>
                  </a:cubicBezTo>
                  <a:cubicBezTo>
                    <a:pt x="137" y="207"/>
                    <a:pt x="190" y="174"/>
                    <a:pt x="207" y="120"/>
                  </a:cubicBezTo>
                  <a:cubicBezTo>
                    <a:pt x="207" y="87"/>
                    <a:pt x="207" y="71"/>
                    <a:pt x="190" y="34"/>
                  </a:cubicBezTo>
                  <a:cubicBezTo>
                    <a:pt x="174"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9"/>
            <p:cNvSpPr/>
            <p:nvPr/>
          </p:nvSpPr>
          <p:spPr>
            <a:xfrm>
              <a:off x="4196125" y="3051800"/>
              <a:ext cx="5175" cy="5100"/>
            </a:xfrm>
            <a:custGeom>
              <a:avLst/>
              <a:gdLst/>
              <a:ahLst/>
              <a:cxnLst/>
              <a:rect l="l" t="t" r="r" b="b"/>
              <a:pathLst>
                <a:path w="207" h="204" extrusionOk="0">
                  <a:moveTo>
                    <a:pt x="115" y="0"/>
                  </a:moveTo>
                  <a:cubicBezTo>
                    <a:pt x="107" y="0"/>
                    <a:pt x="98" y="2"/>
                    <a:pt x="87" y="7"/>
                  </a:cubicBezTo>
                  <a:cubicBezTo>
                    <a:pt x="70" y="7"/>
                    <a:pt x="37" y="24"/>
                    <a:pt x="21" y="40"/>
                  </a:cubicBezTo>
                  <a:cubicBezTo>
                    <a:pt x="0" y="61"/>
                    <a:pt x="0" y="94"/>
                    <a:pt x="0" y="110"/>
                  </a:cubicBezTo>
                  <a:lnTo>
                    <a:pt x="0" y="143"/>
                  </a:lnTo>
                  <a:cubicBezTo>
                    <a:pt x="21" y="164"/>
                    <a:pt x="21" y="180"/>
                    <a:pt x="37" y="180"/>
                  </a:cubicBezTo>
                  <a:cubicBezTo>
                    <a:pt x="60" y="195"/>
                    <a:pt x="86" y="203"/>
                    <a:pt x="111" y="203"/>
                  </a:cubicBezTo>
                  <a:cubicBezTo>
                    <a:pt x="142" y="203"/>
                    <a:pt x="172" y="191"/>
                    <a:pt x="190" y="164"/>
                  </a:cubicBezTo>
                  <a:cubicBezTo>
                    <a:pt x="206" y="143"/>
                    <a:pt x="206" y="127"/>
                    <a:pt x="206" y="94"/>
                  </a:cubicBezTo>
                  <a:cubicBezTo>
                    <a:pt x="206" y="61"/>
                    <a:pt x="190" y="40"/>
                    <a:pt x="173" y="24"/>
                  </a:cubicBezTo>
                  <a:cubicBezTo>
                    <a:pt x="150" y="12"/>
                    <a:pt x="135"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9"/>
            <p:cNvSpPr/>
            <p:nvPr/>
          </p:nvSpPr>
          <p:spPr>
            <a:xfrm>
              <a:off x="4194050" y="3065175"/>
              <a:ext cx="5175" cy="5275"/>
            </a:xfrm>
            <a:custGeom>
              <a:avLst/>
              <a:gdLst/>
              <a:ahLst/>
              <a:cxnLst/>
              <a:rect l="l" t="t" r="r" b="b"/>
              <a:pathLst>
                <a:path w="207" h="211" extrusionOk="0">
                  <a:moveTo>
                    <a:pt x="95" y="1"/>
                  </a:moveTo>
                  <a:cubicBezTo>
                    <a:pt x="39" y="1"/>
                    <a:pt x="1" y="47"/>
                    <a:pt x="1" y="91"/>
                  </a:cubicBezTo>
                  <a:lnTo>
                    <a:pt x="1" y="144"/>
                  </a:lnTo>
                  <a:cubicBezTo>
                    <a:pt x="1" y="161"/>
                    <a:pt x="17" y="161"/>
                    <a:pt x="17" y="161"/>
                  </a:cubicBezTo>
                  <a:cubicBezTo>
                    <a:pt x="34" y="194"/>
                    <a:pt x="50" y="210"/>
                    <a:pt x="83" y="210"/>
                  </a:cubicBezTo>
                  <a:cubicBezTo>
                    <a:pt x="120" y="210"/>
                    <a:pt x="137" y="210"/>
                    <a:pt x="153" y="194"/>
                  </a:cubicBezTo>
                  <a:cubicBezTo>
                    <a:pt x="186" y="177"/>
                    <a:pt x="207" y="144"/>
                    <a:pt x="207" y="124"/>
                  </a:cubicBezTo>
                  <a:cubicBezTo>
                    <a:pt x="207" y="74"/>
                    <a:pt x="170" y="4"/>
                    <a:pt x="120" y="4"/>
                  </a:cubicBezTo>
                  <a:cubicBezTo>
                    <a:pt x="111"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9"/>
            <p:cNvSpPr/>
            <p:nvPr/>
          </p:nvSpPr>
          <p:spPr>
            <a:xfrm>
              <a:off x="4126125" y="3094425"/>
              <a:ext cx="5600" cy="5275"/>
            </a:xfrm>
            <a:custGeom>
              <a:avLst/>
              <a:gdLst/>
              <a:ahLst/>
              <a:cxnLst/>
              <a:rect l="l" t="t" r="r" b="b"/>
              <a:pathLst>
                <a:path w="224" h="211" extrusionOk="0">
                  <a:moveTo>
                    <a:pt x="98" y="0"/>
                  </a:moveTo>
                  <a:cubicBezTo>
                    <a:pt x="56" y="0"/>
                    <a:pt x="15" y="45"/>
                    <a:pt x="1" y="87"/>
                  </a:cubicBezTo>
                  <a:cubicBezTo>
                    <a:pt x="1" y="108"/>
                    <a:pt x="1" y="124"/>
                    <a:pt x="17" y="141"/>
                  </a:cubicBezTo>
                  <a:lnTo>
                    <a:pt x="17" y="157"/>
                  </a:lnTo>
                  <a:cubicBezTo>
                    <a:pt x="38" y="190"/>
                    <a:pt x="71" y="190"/>
                    <a:pt x="87" y="211"/>
                  </a:cubicBezTo>
                  <a:cubicBezTo>
                    <a:pt x="120" y="211"/>
                    <a:pt x="157" y="211"/>
                    <a:pt x="174" y="190"/>
                  </a:cubicBezTo>
                  <a:cubicBezTo>
                    <a:pt x="190" y="174"/>
                    <a:pt x="207" y="141"/>
                    <a:pt x="207" y="124"/>
                  </a:cubicBezTo>
                  <a:cubicBezTo>
                    <a:pt x="223" y="87"/>
                    <a:pt x="207" y="71"/>
                    <a:pt x="190" y="38"/>
                  </a:cubicBezTo>
                  <a:cubicBezTo>
                    <a:pt x="174" y="21"/>
                    <a:pt x="157" y="5"/>
                    <a:pt x="120" y="5"/>
                  </a:cubicBezTo>
                  <a:cubicBezTo>
                    <a:pt x="113" y="2"/>
                    <a:pt x="105"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9"/>
            <p:cNvSpPr/>
            <p:nvPr/>
          </p:nvSpPr>
          <p:spPr>
            <a:xfrm>
              <a:off x="4133450" y="2955200"/>
              <a:ext cx="6000" cy="5050"/>
            </a:xfrm>
            <a:custGeom>
              <a:avLst/>
              <a:gdLst/>
              <a:ahLst/>
              <a:cxnLst/>
              <a:rect l="l" t="t" r="r" b="b"/>
              <a:pathLst>
                <a:path w="240" h="202" extrusionOk="0">
                  <a:moveTo>
                    <a:pt x="126" y="0"/>
                  </a:moveTo>
                  <a:cubicBezTo>
                    <a:pt x="113" y="0"/>
                    <a:pt x="100" y="3"/>
                    <a:pt x="87" y="8"/>
                  </a:cubicBezTo>
                  <a:cubicBezTo>
                    <a:pt x="17" y="24"/>
                    <a:pt x="1" y="90"/>
                    <a:pt x="17" y="144"/>
                  </a:cubicBezTo>
                  <a:cubicBezTo>
                    <a:pt x="29" y="181"/>
                    <a:pt x="71" y="201"/>
                    <a:pt x="113" y="201"/>
                  </a:cubicBezTo>
                  <a:cubicBezTo>
                    <a:pt x="128" y="201"/>
                    <a:pt x="143" y="199"/>
                    <a:pt x="157" y="193"/>
                  </a:cubicBezTo>
                  <a:cubicBezTo>
                    <a:pt x="207" y="177"/>
                    <a:pt x="240" y="111"/>
                    <a:pt x="207" y="57"/>
                  </a:cubicBezTo>
                  <a:cubicBezTo>
                    <a:pt x="194" y="21"/>
                    <a:pt x="16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9"/>
            <p:cNvSpPr/>
            <p:nvPr/>
          </p:nvSpPr>
          <p:spPr>
            <a:xfrm>
              <a:off x="4118400" y="2979400"/>
              <a:ext cx="5175" cy="5175"/>
            </a:xfrm>
            <a:custGeom>
              <a:avLst/>
              <a:gdLst/>
              <a:ahLst/>
              <a:cxnLst/>
              <a:rect l="l" t="t" r="r" b="b"/>
              <a:pathLst>
                <a:path w="207" h="207" extrusionOk="0">
                  <a:moveTo>
                    <a:pt x="120" y="1"/>
                  </a:moveTo>
                  <a:cubicBezTo>
                    <a:pt x="87" y="1"/>
                    <a:pt x="71" y="1"/>
                    <a:pt x="38" y="17"/>
                  </a:cubicBezTo>
                  <a:cubicBezTo>
                    <a:pt x="17" y="34"/>
                    <a:pt x="1" y="50"/>
                    <a:pt x="1" y="87"/>
                  </a:cubicBezTo>
                  <a:lnTo>
                    <a:pt x="1" y="137"/>
                  </a:lnTo>
                  <a:cubicBezTo>
                    <a:pt x="1" y="153"/>
                    <a:pt x="17" y="153"/>
                    <a:pt x="17" y="153"/>
                  </a:cubicBezTo>
                  <a:cubicBezTo>
                    <a:pt x="38" y="190"/>
                    <a:pt x="54" y="207"/>
                    <a:pt x="87" y="207"/>
                  </a:cubicBezTo>
                  <a:cubicBezTo>
                    <a:pt x="141" y="207"/>
                    <a:pt x="190" y="174"/>
                    <a:pt x="207" y="120"/>
                  </a:cubicBezTo>
                  <a:cubicBezTo>
                    <a:pt x="207" y="87"/>
                    <a:pt x="207" y="71"/>
                    <a:pt x="190" y="34"/>
                  </a:cubicBezTo>
                  <a:cubicBezTo>
                    <a:pt x="174" y="17"/>
                    <a:pt x="14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9"/>
            <p:cNvSpPr/>
            <p:nvPr/>
          </p:nvSpPr>
          <p:spPr>
            <a:xfrm>
              <a:off x="4122325" y="2948475"/>
              <a:ext cx="5575" cy="5275"/>
            </a:xfrm>
            <a:custGeom>
              <a:avLst/>
              <a:gdLst/>
              <a:ahLst/>
              <a:cxnLst/>
              <a:rect l="l" t="t" r="r" b="b"/>
              <a:pathLst>
                <a:path w="223" h="211" extrusionOk="0">
                  <a:moveTo>
                    <a:pt x="120" y="1"/>
                  </a:moveTo>
                  <a:cubicBezTo>
                    <a:pt x="66" y="1"/>
                    <a:pt x="17" y="34"/>
                    <a:pt x="0" y="87"/>
                  </a:cubicBezTo>
                  <a:cubicBezTo>
                    <a:pt x="0" y="104"/>
                    <a:pt x="0" y="120"/>
                    <a:pt x="17" y="137"/>
                  </a:cubicBezTo>
                  <a:cubicBezTo>
                    <a:pt x="17" y="153"/>
                    <a:pt x="17" y="153"/>
                    <a:pt x="33" y="174"/>
                  </a:cubicBezTo>
                  <a:cubicBezTo>
                    <a:pt x="50" y="190"/>
                    <a:pt x="66" y="207"/>
                    <a:pt x="103" y="207"/>
                  </a:cubicBezTo>
                  <a:cubicBezTo>
                    <a:pt x="110" y="209"/>
                    <a:pt x="117" y="210"/>
                    <a:pt x="123" y="210"/>
                  </a:cubicBezTo>
                  <a:cubicBezTo>
                    <a:pt x="166" y="210"/>
                    <a:pt x="209" y="167"/>
                    <a:pt x="223" y="120"/>
                  </a:cubicBezTo>
                  <a:cubicBezTo>
                    <a:pt x="223" y="87"/>
                    <a:pt x="206" y="71"/>
                    <a:pt x="190" y="50"/>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9"/>
            <p:cNvSpPr/>
            <p:nvPr/>
          </p:nvSpPr>
          <p:spPr>
            <a:xfrm>
              <a:off x="4123550" y="2934625"/>
              <a:ext cx="6100" cy="5175"/>
            </a:xfrm>
            <a:custGeom>
              <a:avLst/>
              <a:gdLst/>
              <a:ahLst/>
              <a:cxnLst/>
              <a:rect l="l" t="t" r="r" b="b"/>
              <a:pathLst>
                <a:path w="244" h="207" extrusionOk="0">
                  <a:moveTo>
                    <a:pt x="118" y="1"/>
                  </a:moveTo>
                  <a:cubicBezTo>
                    <a:pt x="108" y="1"/>
                    <a:pt x="98" y="2"/>
                    <a:pt x="87" y="6"/>
                  </a:cubicBezTo>
                  <a:cubicBezTo>
                    <a:pt x="38" y="23"/>
                    <a:pt x="1" y="89"/>
                    <a:pt x="17" y="142"/>
                  </a:cubicBezTo>
                  <a:cubicBezTo>
                    <a:pt x="44" y="178"/>
                    <a:pt x="77" y="207"/>
                    <a:pt x="113" y="207"/>
                  </a:cubicBezTo>
                  <a:cubicBezTo>
                    <a:pt x="127" y="207"/>
                    <a:pt x="142" y="202"/>
                    <a:pt x="157" y="192"/>
                  </a:cubicBezTo>
                  <a:cubicBezTo>
                    <a:pt x="207" y="175"/>
                    <a:pt x="244" y="126"/>
                    <a:pt x="223" y="72"/>
                  </a:cubicBezTo>
                  <a:cubicBezTo>
                    <a:pt x="197" y="32"/>
                    <a:pt x="159"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9"/>
            <p:cNvSpPr/>
            <p:nvPr/>
          </p:nvSpPr>
          <p:spPr>
            <a:xfrm>
              <a:off x="4128300" y="2986100"/>
              <a:ext cx="6000" cy="5075"/>
            </a:xfrm>
            <a:custGeom>
              <a:avLst/>
              <a:gdLst/>
              <a:ahLst/>
              <a:cxnLst/>
              <a:rect l="l" t="t" r="r" b="b"/>
              <a:pathLst>
                <a:path w="240" h="203" extrusionOk="0">
                  <a:moveTo>
                    <a:pt x="128" y="1"/>
                  </a:moveTo>
                  <a:cubicBezTo>
                    <a:pt x="114" y="1"/>
                    <a:pt x="100" y="3"/>
                    <a:pt x="87" y="9"/>
                  </a:cubicBezTo>
                  <a:cubicBezTo>
                    <a:pt x="33" y="25"/>
                    <a:pt x="0" y="75"/>
                    <a:pt x="33" y="145"/>
                  </a:cubicBezTo>
                  <a:cubicBezTo>
                    <a:pt x="33" y="145"/>
                    <a:pt x="54" y="161"/>
                    <a:pt x="54" y="178"/>
                  </a:cubicBezTo>
                  <a:cubicBezTo>
                    <a:pt x="77" y="189"/>
                    <a:pt x="100" y="203"/>
                    <a:pt x="130" y="203"/>
                  </a:cubicBezTo>
                  <a:cubicBezTo>
                    <a:pt x="143" y="203"/>
                    <a:pt x="157" y="201"/>
                    <a:pt x="174" y="194"/>
                  </a:cubicBezTo>
                  <a:cubicBezTo>
                    <a:pt x="207" y="178"/>
                    <a:pt x="223" y="145"/>
                    <a:pt x="223" y="112"/>
                  </a:cubicBezTo>
                  <a:cubicBezTo>
                    <a:pt x="239" y="91"/>
                    <a:pt x="223" y="75"/>
                    <a:pt x="223" y="58"/>
                  </a:cubicBezTo>
                  <a:cubicBezTo>
                    <a:pt x="211" y="22"/>
                    <a:pt x="16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9"/>
            <p:cNvSpPr/>
            <p:nvPr/>
          </p:nvSpPr>
          <p:spPr>
            <a:xfrm>
              <a:off x="4132625" y="2974150"/>
              <a:ext cx="5175" cy="4975"/>
            </a:xfrm>
            <a:custGeom>
              <a:avLst/>
              <a:gdLst/>
              <a:ahLst/>
              <a:cxnLst/>
              <a:rect l="l" t="t" r="r" b="b"/>
              <a:pathLst>
                <a:path w="207" h="199" extrusionOk="0">
                  <a:moveTo>
                    <a:pt x="92" y="0"/>
                  </a:moveTo>
                  <a:cubicBezTo>
                    <a:pt x="46" y="0"/>
                    <a:pt x="1" y="33"/>
                    <a:pt x="1" y="91"/>
                  </a:cubicBezTo>
                  <a:lnTo>
                    <a:pt x="1" y="140"/>
                  </a:lnTo>
                  <a:lnTo>
                    <a:pt x="17" y="157"/>
                  </a:lnTo>
                  <a:cubicBezTo>
                    <a:pt x="34" y="178"/>
                    <a:pt x="50" y="194"/>
                    <a:pt x="87" y="194"/>
                  </a:cubicBezTo>
                  <a:cubicBezTo>
                    <a:pt x="96" y="197"/>
                    <a:pt x="104" y="198"/>
                    <a:pt x="113" y="198"/>
                  </a:cubicBezTo>
                  <a:cubicBezTo>
                    <a:pt x="154" y="198"/>
                    <a:pt x="193" y="166"/>
                    <a:pt x="207" y="108"/>
                  </a:cubicBezTo>
                  <a:cubicBezTo>
                    <a:pt x="207" y="91"/>
                    <a:pt x="207" y="54"/>
                    <a:pt x="190" y="37"/>
                  </a:cubicBezTo>
                  <a:cubicBezTo>
                    <a:pt x="170" y="21"/>
                    <a:pt x="153" y="4"/>
                    <a:pt x="120" y="4"/>
                  </a:cubicBezTo>
                  <a:cubicBezTo>
                    <a:pt x="111" y="2"/>
                    <a:pt x="101" y="0"/>
                    <a:pt x="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9"/>
            <p:cNvSpPr/>
            <p:nvPr/>
          </p:nvSpPr>
          <p:spPr>
            <a:xfrm>
              <a:off x="4114600" y="2992700"/>
              <a:ext cx="5575" cy="4925"/>
            </a:xfrm>
            <a:custGeom>
              <a:avLst/>
              <a:gdLst/>
              <a:ahLst/>
              <a:cxnLst/>
              <a:rect l="l" t="t" r="r" b="b"/>
              <a:pathLst>
                <a:path w="223" h="197" extrusionOk="0">
                  <a:moveTo>
                    <a:pt x="66" y="0"/>
                  </a:moveTo>
                  <a:cubicBezTo>
                    <a:pt x="17" y="17"/>
                    <a:pt x="0" y="87"/>
                    <a:pt x="17" y="136"/>
                  </a:cubicBezTo>
                  <a:cubicBezTo>
                    <a:pt x="29" y="177"/>
                    <a:pt x="72" y="196"/>
                    <a:pt x="113" y="196"/>
                  </a:cubicBezTo>
                  <a:cubicBezTo>
                    <a:pt x="127" y="196"/>
                    <a:pt x="140" y="194"/>
                    <a:pt x="153" y="190"/>
                  </a:cubicBezTo>
                  <a:cubicBezTo>
                    <a:pt x="169" y="190"/>
                    <a:pt x="190" y="174"/>
                    <a:pt x="190" y="174"/>
                  </a:cubicBezTo>
                  <a:cubicBezTo>
                    <a:pt x="223" y="136"/>
                    <a:pt x="223" y="104"/>
                    <a:pt x="206" y="54"/>
                  </a:cubicBezTo>
                  <a:cubicBezTo>
                    <a:pt x="206" y="17"/>
                    <a:pt x="169"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9"/>
            <p:cNvSpPr/>
            <p:nvPr/>
          </p:nvSpPr>
          <p:spPr>
            <a:xfrm>
              <a:off x="4104700" y="2983200"/>
              <a:ext cx="5575" cy="5200"/>
            </a:xfrm>
            <a:custGeom>
              <a:avLst/>
              <a:gdLst/>
              <a:ahLst/>
              <a:cxnLst/>
              <a:rect l="l" t="t" r="r" b="b"/>
              <a:pathLst>
                <a:path w="223" h="208" extrusionOk="0">
                  <a:moveTo>
                    <a:pt x="112" y="1"/>
                  </a:moveTo>
                  <a:cubicBezTo>
                    <a:pt x="83" y="1"/>
                    <a:pt x="56" y="16"/>
                    <a:pt x="33" y="38"/>
                  </a:cubicBezTo>
                  <a:cubicBezTo>
                    <a:pt x="0" y="71"/>
                    <a:pt x="0" y="88"/>
                    <a:pt x="0" y="125"/>
                  </a:cubicBezTo>
                  <a:cubicBezTo>
                    <a:pt x="0" y="125"/>
                    <a:pt x="0" y="141"/>
                    <a:pt x="17" y="141"/>
                  </a:cubicBezTo>
                  <a:cubicBezTo>
                    <a:pt x="17" y="158"/>
                    <a:pt x="33" y="174"/>
                    <a:pt x="33" y="191"/>
                  </a:cubicBezTo>
                  <a:cubicBezTo>
                    <a:pt x="70" y="207"/>
                    <a:pt x="87" y="207"/>
                    <a:pt x="120" y="207"/>
                  </a:cubicBezTo>
                  <a:cubicBezTo>
                    <a:pt x="153" y="207"/>
                    <a:pt x="173" y="191"/>
                    <a:pt x="190" y="174"/>
                  </a:cubicBezTo>
                  <a:cubicBezTo>
                    <a:pt x="206" y="158"/>
                    <a:pt x="223" y="125"/>
                    <a:pt x="206" y="88"/>
                  </a:cubicBezTo>
                  <a:cubicBezTo>
                    <a:pt x="206" y="71"/>
                    <a:pt x="190" y="38"/>
                    <a:pt x="173" y="22"/>
                  </a:cubicBezTo>
                  <a:cubicBezTo>
                    <a:pt x="152" y="7"/>
                    <a:pt x="13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9"/>
            <p:cNvSpPr/>
            <p:nvPr/>
          </p:nvSpPr>
          <p:spPr>
            <a:xfrm>
              <a:off x="4111075" y="2941475"/>
              <a:ext cx="6125" cy="5375"/>
            </a:xfrm>
            <a:custGeom>
              <a:avLst/>
              <a:gdLst/>
              <a:ahLst/>
              <a:cxnLst/>
              <a:rect l="l" t="t" r="r" b="b"/>
              <a:pathLst>
                <a:path w="245" h="215" extrusionOk="0">
                  <a:moveTo>
                    <a:pt x="106" y="0"/>
                  </a:moveTo>
                  <a:cubicBezTo>
                    <a:pt x="95" y="0"/>
                    <a:pt x="83" y="2"/>
                    <a:pt x="71" y="4"/>
                  </a:cubicBezTo>
                  <a:cubicBezTo>
                    <a:pt x="21" y="42"/>
                    <a:pt x="1" y="91"/>
                    <a:pt x="21" y="145"/>
                  </a:cubicBezTo>
                  <a:cubicBezTo>
                    <a:pt x="35" y="185"/>
                    <a:pt x="82" y="215"/>
                    <a:pt x="128" y="215"/>
                  </a:cubicBezTo>
                  <a:cubicBezTo>
                    <a:pt x="138" y="215"/>
                    <a:pt x="148" y="214"/>
                    <a:pt x="158" y="211"/>
                  </a:cubicBezTo>
                  <a:cubicBezTo>
                    <a:pt x="207" y="178"/>
                    <a:pt x="244" y="124"/>
                    <a:pt x="207" y="75"/>
                  </a:cubicBezTo>
                  <a:cubicBezTo>
                    <a:pt x="193" y="30"/>
                    <a:pt x="157"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9"/>
            <p:cNvSpPr/>
            <p:nvPr/>
          </p:nvSpPr>
          <p:spPr>
            <a:xfrm>
              <a:off x="4156225" y="2977150"/>
              <a:ext cx="5175" cy="5275"/>
            </a:xfrm>
            <a:custGeom>
              <a:avLst/>
              <a:gdLst/>
              <a:ahLst/>
              <a:cxnLst/>
              <a:rect l="l" t="t" r="r" b="b"/>
              <a:pathLst>
                <a:path w="207" h="211" extrusionOk="0">
                  <a:moveTo>
                    <a:pt x="100" y="1"/>
                  </a:moveTo>
                  <a:cubicBezTo>
                    <a:pt x="57" y="1"/>
                    <a:pt x="15" y="44"/>
                    <a:pt x="1" y="91"/>
                  </a:cubicBezTo>
                  <a:lnTo>
                    <a:pt x="1" y="124"/>
                  </a:lnTo>
                  <a:lnTo>
                    <a:pt x="1" y="140"/>
                  </a:lnTo>
                  <a:lnTo>
                    <a:pt x="17" y="161"/>
                  </a:lnTo>
                  <a:cubicBezTo>
                    <a:pt x="34" y="194"/>
                    <a:pt x="71" y="210"/>
                    <a:pt x="87" y="210"/>
                  </a:cubicBezTo>
                  <a:cubicBezTo>
                    <a:pt x="120" y="210"/>
                    <a:pt x="137" y="210"/>
                    <a:pt x="174" y="194"/>
                  </a:cubicBezTo>
                  <a:cubicBezTo>
                    <a:pt x="190" y="177"/>
                    <a:pt x="207" y="140"/>
                    <a:pt x="207" y="124"/>
                  </a:cubicBezTo>
                  <a:cubicBezTo>
                    <a:pt x="207" y="91"/>
                    <a:pt x="207" y="74"/>
                    <a:pt x="190" y="58"/>
                  </a:cubicBezTo>
                  <a:cubicBezTo>
                    <a:pt x="174" y="20"/>
                    <a:pt x="153"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9"/>
            <p:cNvSpPr/>
            <p:nvPr/>
          </p:nvSpPr>
          <p:spPr>
            <a:xfrm>
              <a:off x="4146750" y="2953550"/>
              <a:ext cx="5175" cy="5250"/>
            </a:xfrm>
            <a:custGeom>
              <a:avLst/>
              <a:gdLst/>
              <a:ahLst/>
              <a:cxnLst/>
              <a:rect l="l" t="t" r="r" b="b"/>
              <a:pathLst>
                <a:path w="207" h="210" extrusionOk="0">
                  <a:moveTo>
                    <a:pt x="94" y="1"/>
                  </a:moveTo>
                  <a:cubicBezTo>
                    <a:pt x="41" y="1"/>
                    <a:pt x="0" y="44"/>
                    <a:pt x="0" y="90"/>
                  </a:cubicBezTo>
                  <a:lnTo>
                    <a:pt x="0" y="140"/>
                  </a:lnTo>
                  <a:lnTo>
                    <a:pt x="17" y="156"/>
                  </a:lnTo>
                  <a:cubicBezTo>
                    <a:pt x="37" y="194"/>
                    <a:pt x="54" y="194"/>
                    <a:pt x="87" y="210"/>
                  </a:cubicBezTo>
                  <a:cubicBezTo>
                    <a:pt x="141" y="210"/>
                    <a:pt x="190" y="177"/>
                    <a:pt x="206" y="123"/>
                  </a:cubicBezTo>
                  <a:cubicBezTo>
                    <a:pt x="206" y="90"/>
                    <a:pt x="206" y="74"/>
                    <a:pt x="190" y="37"/>
                  </a:cubicBezTo>
                  <a:cubicBezTo>
                    <a:pt x="174" y="20"/>
                    <a:pt x="141" y="4"/>
                    <a:pt x="120" y="4"/>
                  </a:cubicBezTo>
                  <a:cubicBezTo>
                    <a:pt x="111" y="2"/>
                    <a:pt x="103"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9"/>
            <p:cNvSpPr/>
            <p:nvPr/>
          </p:nvSpPr>
          <p:spPr>
            <a:xfrm>
              <a:off x="4150675" y="3002850"/>
              <a:ext cx="6000" cy="5075"/>
            </a:xfrm>
            <a:custGeom>
              <a:avLst/>
              <a:gdLst/>
              <a:ahLst/>
              <a:cxnLst/>
              <a:rect l="l" t="t" r="r" b="b"/>
              <a:pathLst>
                <a:path w="240" h="203" extrusionOk="0">
                  <a:moveTo>
                    <a:pt x="114" y="1"/>
                  </a:moveTo>
                  <a:cubicBezTo>
                    <a:pt x="100" y="1"/>
                    <a:pt x="83" y="3"/>
                    <a:pt x="66" y="7"/>
                  </a:cubicBezTo>
                  <a:cubicBezTo>
                    <a:pt x="17" y="23"/>
                    <a:pt x="0" y="93"/>
                    <a:pt x="17" y="143"/>
                  </a:cubicBezTo>
                  <a:cubicBezTo>
                    <a:pt x="29" y="183"/>
                    <a:pt x="72" y="203"/>
                    <a:pt x="113" y="203"/>
                  </a:cubicBezTo>
                  <a:cubicBezTo>
                    <a:pt x="127" y="203"/>
                    <a:pt x="140" y="200"/>
                    <a:pt x="153" y="196"/>
                  </a:cubicBezTo>
                  <a:cubicBezTo>
                    <a:pt x="206" y="180"/>
                    <a:pt x="239" y="126"/>
                    <a:pt x="206" y="60"/>
                  </a:cubicBezTo>
                  <a:cubicBezTo>
                    <a:pt x="194" y="20"/>
                    <a:pt x="16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9"/>
            <p:cNvSpPr/>
            <p:nvPr/>
          </p:nvSpPr>
          <p:spPr>
            <a:xfrm>
              <a:off x="4148900" y="2941425"/>
              <a:ext cx="5600" cy="5075"/>
            </a:xfrm>
            <a:custGeom>
              <a:avLst/>
              <a:gdLst/>
              <a:ahLst/>
              <a:cxnLst/>
              <a:rect l="l" t="t" r="r" b="b"/>
              <a:pathLst>
                <a:path w="224" h="203" extrusionOk="0">
                  <a:moveTo>
                    <a:pt x="113" y="0"/>
                  </a:moveTo>
                  <a:cubicBezTo>
                    <a:pt x="85" y="0"/>
                    <a:pt x="55" y="14"/>
                    <a:pt x="34" y="44"/>
                  </a:cubicBezTo>
                  <a:cubicBezTo>
                    <a:pt x="17" y="60"/>
                    <a:pt x="1" y="93"/>
                    <a:pt x="1" y="110"/>
                  </a:cubicBezTo>
                  <a:cubicBezTo>
                    <a:pt x="1" y="126"/>
                    <a:pt x="1" y="126"/>
                    <a:pt x="17" y="147"/>
                  </a:cubicBezTo>
                  <a:cubicBezTo>
                    <a:pt x="17" y="163"/>
                    <a:pt x="34" y="180"/>
                    <a:pt x="55" y="180"/>
                  </a:cubicBezTo>
                  <a:cubicBezTo>
                    <a:pt x="69" y="194"/>
                    <a:pt x="92" y="203"/>
                    <a:pt x="115" y="203"/>
                  </a:cubicBezTo>
                  <a:cubicBezTo>
                    <a:pt x="143" y="203"/>
                    <a:pt x="172" y="190"/>
                    <a:pt x="191" y="163"/>
                  </a:cubicBezTo>
                  <a:cubicBezTo>
                    <a:pt x="207" y="147"/>
                    <a:pt x="224" y="110"/>
                    <a:pt x="207" y="93"/>
                  </a:cubicBezTo>
                  <a:cubicBezTo>
                    <a:pt x="207" y="60"/>
                    <a:pt x="191" y="44"/>
                    <a:pt x="174" y="23"/>
                  </a:cubicBezTo>
                  <a:cubicBezTo>
                    <a:pt x="158" y="8"/>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9"/>
            <p:cNvSpPr/>
            <p:nvPr/>
          </p:nvSpPr>
          <p:spPr>
            <a:xfrm>
              <a:off x="4155400" y="2990950"/>
              <a:ext cx="5175" cy="5175"/>
            </a:xfrm>
            <a:custGeom>
              <a:avLst/>
              <a:gdLst/>
              <a:ahLst/>
              <a:cxnLst/>
              <a:rect l="l" t="t" r="r" b="b"/>
              <a:pathLst>
                <a:path w="207" h="207" extrusionOk="0">
                  <a:moveTo>
                    <a:pt x="120" y="0"/>
                  </a:moveTo>
                  <a:cubicBezTo>
                    <a:pt x="50" y="0"/>
                    <a:pt x="1" y="37"/>
                    <a:pt x="1" y="87"/>
                  </a:cubicBezTo>
                  <a:lnTo>
                    <a:pt x="1" y="141"/>
                  </a:lnTo>
                  <a:cubicBezTo>
                    <a:pt x="1" y="157"/>
                    <a:pt x="17" y="157"/>
                    <a:pt x="17" y="174"/>
                  </a:cubicBezTo>
                  <a:cubicBezTo>
                    <a:pt x="34" y="190"/>
                    <a:pt x="50" y="206"/>
                    <a:pt x="83" y="206"/>
                  </a:cubicBezTo>
                  <a:cubicBezTo>
                    <a:pt x="137" y="206"/>
                    <a:pt x="186" y="174"/>
                    <a:pt x="207" y="124"/>
                  </a:cubicBezTo>
                  <a:cubicBezTo>
                    <a:pt x="207" y="87"/>
                    <a:pt x="207" y="70"/>
                    <a:pt x="186" y="37"/>
                  </a:cubicBezTo>
                  <a:cubicBezTo>
                    <a:pt x="170"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9"/>
            <p:cNvSpPr/>
            <p:nvPr/>
          </p:nvSpPr>
          <p:spPr>
            <a:xfrm>
              <a:off x="4143750" y="2967300"/>
              <a:ext cx="5600" cy="5250"/>
            </a:xfrm>
            <a:custGeom>
              <a:avLst/>
              <a:gdLst/>
              <a:ahLst/>
              <a:cxnLst/>
              <a:rect l="l" t="t" r="r" b="b"/>
              <a:pathLst>
                <a:path w="224" h="210" extrusionOk="0">
                  <a:moveTo>
                    <a:pt x="111" y="1"/>
                  </a:moveTo>
                  <a:cubicBezTo>
                    <a:pt x="75" y="1"/>
                    <a:pt x="41" y="16"/>
                    <a:pt x="17" y="39"/>
                  </a:cubicBezTo>
                  <a:cubicBezTo>
                    <a:pt x="1" y="56"/>
                    <a:pt x="1" y="89"/>
                    <a:pt x="1" y="122"/>
                  </a:cubicBezTo>
                  <a:lnTo>
                    <a:pt x="1" y="142"/>
                  </a:lnTo>
                  <a:cubicBezTo>
                    <a:pt x="17" y="159"/>
                    <a:pt x="17" y="175"/>
                    <a:pt x="34" y="192"/>
                  </a:cubicBezTo>
                  <a:cubicBezTo>
                    <a:pt x="54" y="204"/>
                    <a:pt x="77" y="210"/>
                    <a:pt x="99" y="210"/>
                  </a:cubicBezTo>
                  <a:cubicBezTo>
                    <a:pt x="136" y="210"/>
                    <a:pt x="170" y="196"/>
                    <a:pt x="190" y="175"/>
                  </a:cubicBezTo>
                  <a:cubicBezTo>
                    <a:pt x="223" y="122"/>
                    <a:pt x="207" y="56"/>
                    <a:pt x="174" y="19"/>
                  </a:cubicBezTo>
                  <a:cubicBezTo>
                    <a:pt x="154" y="6"/>
                    <a:pt x="132"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9"/>
            <p:cNvSpPr/>
            <p:nvPr/>
          </p:nvSpPr>
          <p:spPr>
            <a:xfrm>
              <a:off x="4138600" y="2995525"/>
              <a:ext cx="6000" cy="5075"/>
            </a:xfrm>
            <a:custGeom>
              <a:avLst/>
              <a:gdLst/>
              <a:ahLst/>
              <a:cxnLst/>
              <a:rect l="l" t="t" r="r" b="b"/>
              <a:pathLst>
                <a:path w="240" h="203" extrusionOk="0">
                  <a:moveTo>
                    <a:pt x="126" y="1"/>
                  </a:moveTo>
                  <a:cubicBezTo>
                    <a:pt x="113" y="1"/>
                    <a:pt x="99" y="3"/>
                    <a:pt x="87" y="7"/>
                  </a:cubicBezTo>
                  <a:cubicBezTo>
                    <a:pt x="34" y="23"/>
                    <a:pt x="1" y="94"/>
                    <a:pt x="17" y="147"/>
                  </a:cubicBezTo>
                  <a:cubicBezTo>
                    <a:pt x="45" y="184"/>
                    <a:pt x="80" y="203"/>
                    <a:pt x="118" y="203"/>
                  </a:cubicBezTo>
                  <a:cubicBezTo>
                    <a:pt x="131" y="203"/>
                    <a:pt x="144" y="201"/>
                    <a:pt x="157" y="197"/>
                  </a:cubicBezTo>
                  <a:cubicBezTo>
                    <a:pt x="207" y="180"/>
                    <a:pt x="240" y="110"/>
                    <a:pt x="223" y="61"/>
                  </a:cubicBezTo>
                  <a:cubicBezTo>
                    <a:pt x="211" y="20"/>
                    <a:pt x="168"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9"/>
            <p:cNvSpPr/>
            <p:nvPr/>
          </p:nvSpPr>
          <p:spPr>
            <a:xfrm>
              <a:off x="4142925" y="2984150"/>
              <a:ext cx="5600" cy="4900"/>
            </a:xfrm>
            <a:custGeom>
              <a:avLst/>
              <a:gdLst/>
              <a:ahLst/>
              <a:cxnLst/>
              <a:rect l="l" t="t" r="r" b="b"/>
              <a:pathLst>
                <a:path w="224" h="196" extrusionOk="0">
                  <a:moveTo>
                    <a:pt x="67" y="0"/>
                  </a:moveTo>
                  <a:cubicBezTo>
                    <a:pt x="50" y="17"/>
                    <a:pt x="34" y="33"/>
                    <a:pt x="17" y="50"/>
                  </a:cubicBezTo>
                  <a:cubicBezTo>
                    <a:pt x="1" y="66"/>
                    <a:pt x="1" y="103"/>
                    <a:pt x="17" y="136"/>
                  </a:cubicBezTo>
                  <a:cubicBezTo>
                    <a:pt x="30" y="177"/>
                    <a:pt x="63" y="196"/>
                    <a:pt x="107" y="196"/>
                  </a:cubicBezTo>
                  <a:cubicBezTo>
                    <a:pt x="122" y="196"/>
                    <a:pt x="137" y="194"/>
                    <a:pt x="153" y="190"/>
                  </a:cubicBezTo>
                  <a:cubicBezTo>
                    <a:pt x="207" y="169"/>
                    <a:pt x="223" y="120"/>
                    <a:pt x="207" y="50"/>
                  </a:cubicBezTo>
                  <a:cubicBezTo>
                    <a:pt x="190" y="33"/>
                    <a:pt x="17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9"/>
            <p:cNvSpPr/>
            <p:nvPr/>
          </p:nvSpPr>
          <p:spPr>
            <a:xfrm>
              <a:off x="4136025" y="2941575"/>
              <a:ext cx="5175" cy="5250"/>
            </a:xfrm>
            <a:custGeom>
              <a:avLst/>
              <a:gdLst/>
              <a:ahLst/>
              <a:cxnLst/>
              <a:rect l="l" t="t" r="r" b="b"/>
              <a:pathLst>
                <a:path w="207" h="210" extrusionOk="0">
                  <a:moveTo>
                    <a:pt x="120" y="0"/>
                  </a:moveTo>
                  <a:cubicBezTo>
                    <a:pt x="71" y="0"/>
                    <a:pt x="1" y="38"/>
                    <a:pt x="1" y="87"/>
                  </a:cubicBezTo>
                  <a:lnTo>
                    <a:pt x="1" y="141"/>
                  </a:lnTo>
                  <a:cubicBezTo>
                    <a:pt x="1" y="157"/>
                    <a:pt x="17" y="157"/>
                    <a:pt x="17" y="174"/>
                  </a:cubicBezTo>
                  <a:cubicBezTo>
                    <a:pt x="34" y="190"/>
                    <a:pt x="54" y="207"/>
                    <a:pt x="87" y="207"/>
                  </a:cubicBezTo>
                  <a:cubicBezTo>
                    <a:pt x="94" y="209"/>
                    <a:pt x="101" y="210"/>
                    <a:pt x="108" y="210"/>
                  </a:cubicBezTo>
                  <a:cubicBezTo>
                    <a:pt x="154" y="210"/>
                    <a:pt x="207" y="166"/>
                    <a:pt x="207" y="120"/>
                  </a:cubicBezTo>
                  <a:cubicBezTo>
                    <a:pt x="207" y="87"/>
                    <a:pt x="207" y="71"/>
                    <a:pt x="190" y="54"/>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9"/>
            <p:cNvSpPr/>
            <p:nvPr/>
          </p:nvSpPr>
          <p:spPr>
            <a:xfrm>
              <a:off x="4176425" y="3084975"/>
              <a:ext cx="5175" cy="5250"/>
            </a:xfrm>
            <a:custGeom>
              <a:avLst/>
              <a:gdLst/>
              <a:ahLst/>
              <a:cxnLst/>
              <a:rect l="l" t="t" r="r" b="b"/>
              <a:pathLst>
                <a:path w="207" h="210" extrusionOk="0">
                  <a:moveTo>
                    <a:pt x="93" y="0"/>
                  </a:moveTo>
                  <a:cubicBezTo>
                    <a:pt x="38" y="0"/>
                    <a:pt x="1" y="44"/>
                    <a:pt x="1" y="90"/>
                  </a:cubicBezTo>
                  <a:lnTo>
                    <a:pt x="1" y="140"/>
                  </a:lnTo>
                  <a:lnTo>
                    <a:pt x="17" y="156"/>
                  </a:lnTo>
                  <a:cubicBezTo>
                    <a:pt x="34" y="193"/>
                    <a:pt x="50" y="193"/>
                    <a:pt x="87" y="210"/>
                  </a:cubicBezTo>
                  <a:cubicBezTo>
                    <a:pt x="137" y="210"/>
                    <a:pt x="190" y="177"/>
                    <a:pt x="207" y="123"/>
                  </a:cubicBezTo>
                  <a:cubicBezTo>
                    <a:pt x="207" y="90"/>
                    <a:pt x="207" y="74"/>
                    <a:pt x="190" y="37"/>
                  </a:cubicBezTo>
                  <a:cubicBezTo>
                    <a:pt x="170" y="20"/>
                    <a:pt x="137" y="4"/>
                    <a:pt x="120" y="4"/>
                  </a:cubicBezTo>
                  <a:cubicBezTo>
                    <a:pt x="111" y="1"/>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9"/>
            <p:cNvSpPr/>
            <p:nvPr/>
          </p:nvSpPr>
          <p:spPr>
            <a:xfrm>
              <a:off x="4140775" y="3074325"/>
              <a:ext cx="5175" cy="5175"/>
            </a:xfrm>
            <a:custGeom>
              <a:avLst/>
              <a:gdLst/>
              <a:ahLst/>
              <a:cxnLst/>
              <a:rect l="l" t="t" r="r" b="b"/>
              <a:pathLst>
                <a:path w="207" h="207" extrusionOk="0">
                  <a:moveTo>
                    <a:pt x="120" y="1"/>
                  </a:moveTo>
                  <a:cubicBezTo>
                    <a:pt x="87" y="1"/>
                    <a:pt x="70" y="1"/>
                    <a:pt x="33" y="17"/>
                  </a:cubicBezTo>
                  <a:cubicBezTo>
                    <a:pt x="17" y="34"/>
                    <a:pt x="0" y="50"/>
                    <a:pt x="0" y="87"/>
                  </a:cubicBezTo>
                  <a:lnTo>
                    <a:pt x="0" y="137"/>
                  </a:lnTo>
                  <a:cubicBezTo>
                    <a:pt x="0" y="153"/>
                    <a:pt x="17" y="153"/>
                    <a:pt x="17" y="153"/>
                  </a:cubicBezTo>
                  <a:cubicBezTo>
                    <a:pt x="33" y="190"/>
                    <a:pt x="50" y="207"/>
                    <a:pt x="87" y="207"/>
                  </a:cubicBezTo>
                  <a:cubicBezTo>
                    <a:pt x="136" y="207"/>
                    <a:pt x="190" y="170"/>
                    <a:pt x="206" y="120"/>
                  </a:cubicBezTo>
                  <a:cubicBezTo>
                    <a:pt x="206" y="87"/>
                    <a:pt x="206" y="67"/>
                    <a:pt x="190" y="34"/>
                  </a:cubicBezTo>
                  <a:cubicBezTo>
                    <a:pt x="17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9"/>
            <p:cNvSpPr/>
            <p:nvPr/>
          </p:nvSpPr>
          <p:spPr>
            <a:xfrm>
              <a:off x="4145100" y="3047625"/>
              <a:ext cx="5600" cy="5200"/>
            </a:xfrm>
            <a:custGeom>
              <a:avLst/>
              <a:gdLst/>
              <a:ahLst/>
              <a:cxnLst/>
              <a:rect l="l" t="t" r="r" b="b"/>
              <a:pathLst>
                <a:path w="224" h="208" extrusionOk="0">
                  <a:moveTo>
                    <a:pt x="120" y="1"/>
                  </a:moveTo>
                  <a:cubicBezTo>
                    <a:pt x="103" y="1"/>
                    <a:pt x="66" y="1"/>
                    <a:pt x="50" y="22"/>
                  </a:cubicBezTo>
                  <a:cubicBezTo>
                    <a:pt x="33" y="38"/>
                    <a:pt x="17" y="55"/>
                    <a:pt x="17" y="88"/>
                  </a:cubicBezTo>
                  <a:cubicBezTo>
                    <a:pt x="0" y="104"/>
                    <a:pt x="0" y="125"/>
                    <a:pt x="17" y="141"/>
                  </a:cubicBezTo>
                  <a:cubicBezTo>
                    <a:pt x="17" y="141"/>
                    <a:pt x="17" y="158"/>
                    <a:pt x="33" y="158"/>
                  </a:cubicBezTo>
                  <a:cubicBezTo>
                    <a:pt x="50" y="191"/>
                    <a:pt x="66" y="191"/>
                    <a:pt x="103" y="207"/>
                  </a:cubicBezTo>
                  <a:cubicBezTo>
                    <a:pt x="153" y="207"/>
                    <a:pt x="207" y="174"/>
                    <a:pt x="223" y="125"/>
                  </a:cubicBezTo>
                  <a:cubicBezTo>
                    <a:pt x="223" y="88"/>
                    <a:pt x="207" y="71"/>
                    <a:pt x="207" y="38"/>
                  </a:cubicBezTo>
                  <a:cubicBezTo>
                    <a:pt x="186" y="22"/>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9"/>
            <p:cNvSpPr/>
            <p:nvPr/>
          </p:nvSpPr>
          <p:spPr>
            <a:xfrm>
              <a:off x="4141175" y="3060800"/>
              <a:ext cx="6000" cy="5100"/>
            </a:xfrm>
            <a:custGeom>
              <a:avLst/>
              <a:gdLst/>
              <a:ahLst/>
              <a:cxnLst/>
              <a:rect l="l" t="t" r="r" b="b"/>
              <a:pathLst>
                <a:path w="240" h="204" extrusionOk="0">
                  <a:moveTo>
                    <a:pt x="120" y="1"/>
                  </a:moveTo>
                  <a:cubicBezTo>
                    <a:pt x="109" y="1"/>
                    <a:pt x="98" y="10"/>
                    <a:pt x="87" y="10"/>
                  </a:cubicBezTo>
                  <a:cubicBezTo>
                    <a:pt x="34" y="26"/>
                    <a:pt x="1" y="92"/>
                    <a:pt x="34" y="146"/>
                  </a:cubicBezTo>
                  <a:cubicBezTo>
                    <a:pt x="49" y="183"/>
                    <a:pt x="80" y="203"/>
                    <a:pt x="124" y="203"/>
                  </a:cubicBezTo>
                  <a:cubicBezTo>
                    <a:pt x="139" y="203"/>
                    <a:pt x="156" y="201"/>
                    <a:pt x="174" y="195"/>
                  </a:cubicBezTo>
                  <a:cubicBezTo>
                    <a:pt x="174" y="195"/>
                    <a:pt x="190" y="179"/>
                    <a:pt x="207" y="179"/>
                  </a:cubicBezTo>
                  <a:cubicBezTo>
                    <a:pt x="223" y="146"/>
                    <a:pt x="240" y="113"/>
                    <a:pt x="223" y="59"/>
                  </a:cubicBezTo>
                  <a:cubicBezTo>
                    <a:pt x="207" y="26"/>
                    <a:pt x="174" y="10"/>
                    <a:pt x="137" y="10"/>
                  </a:cubicBezTo>
                  <a:cubicBezTo>
                    <a:pt x="131" y="3"/>
                    <a:pt x="12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9"/>
            <p:cNvSpPr/>
            <p:nvPr/>
          </p:nvSpPr>
          <p:spPr>
            <a:xfrm>
              <a:off x="4189325" y="3019300"/>
              <a:ext cx="6000" cy="5400"/>
            </a:xfrm>
            <a:custGeom>
              <a:avLst/>
              <a:gdLst/>
              <a:ahLst/>
              <a:cxnLst/>
              <a:rect l="l" t="t" r="r" b="b"/>
              <a:pathLst>
                <a:path w="240" h="216" extrusionOk="0">
                  <a:moveTo>
                    <a:pt x="103" y="0"/>
                  </a:moveTo>
                  <a:cubicBezTo>
                    <a:pt x="66" y="21"/>
                    <a:pt x="50" y="21"/>
                    <a:pt x="33" y="54"/>
                  </a:cubicBezTo>
                  <a:cubicBezTo>
                    <a:pt x="17" y="70"/>
                    <a:pt x="0" y="87"/>
                    <a:pt x="17" y="124"/>
                  </a:cubicBezTo>
                  <a:lnTo>
                    <a:pt x="17" y="157"/>
                  </a:lnTo>
                  <a:cubicBezTo>
                    <a:pt x="17" y="173"/>
                    <a:pt x="33" y="173"/>
                    <a:pt x="50" y="190"/>
                  </a:cubicBezTo>
                  <a:cubicBezTo>
                    <a:pt x="74" y="207"/>
                    <a:pt x="97" y="216"/>
                    <a:pt x="121" y="216"/>
                  </a:cubicBezTo>
                  <a:cubicBezTo>
                    <a:pt x="149" y="216"/>
                    <a:pt x="177" y="203"/>
                    <a:pt x="206" y="173"/>
                  </a:cubicBezTo>
                  <a:cubicBezTo>
                    <a:pt x="239" y="140"/>
                    <a:pt x="223" y="70"/>
                    <a:pt x="190" y="37"/>
                  </a:cubicBezTo>
                  <a:cubicBezTo>
                    <a:pt x="153" y="21"/>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9"/>
            <p:cNvSpPr/>
            <p:nvPr/>
          </p:nvSpPr>
          <p:spPr>
            <a:xfrm>
              <a:off x="4149325" y="3016650"/>
              <a:ext cx="5175" cy="5250"/>
            </a:xfrm>
            <a:custGeom>
              <a:avLst/>
              <a:gdLst/>
              <a:ahLst/>
              <a:cxnLst/>
              <a:rect l="l" t="t" r="r" b="b"/>
              <a:pathLst>
                <a:path w="207" h="210" extrusionOk="0">
                  <a:moveTo>
                    <a:pt x="101" y="0"/>
                  </a:moveTo>
                  <a:cubicBezTo>
                    <a:pt x="58" y="0"/>
                    <a:pt x="15" y="46"/>
                    <a:pt x="0" y="90"/>
                  </a:cubicBezTo>
                  <a:lnTo>
                    <a:pt x="0" y="143"/>
                  </a:lnTo>
                  <a:lnTo>
                    <a:pt x="17" y="160"/>
                  </a:lnTo>
                  <a:cubicBezTo>
                    <a:pt x="38" y="193"/>
                    <a:pt x="71" y="209"/>
                    <a:pt x="87" y="209"/>
                  </a:cubicBezTo>
                  <a:cubicBezTo>
                    <a:pt x="157" y="209"/>
                    <a:pt x="207" y="176"/>
                    <a:pt x="207" y="127"/>
                  </a:cubicBezTo>
                  <a:cubicBezTo>
                    <a:pt x="207" y="90"/>
                    <a:pt x="207" y="73"/>
                    <a:pt x="190" y="40"/>
                  </a:cubicBezTo>
                  <a:cubicBezTo>
                    <a:pt x="174" y="24"/>
                    <a:pt x="157" y="3"/>
                    <a:pt x="120" y="3"/>
                  </a:cubicBezTo>
                  <a:cubicBezTo>
                    <a:pt x="114" y="1"/>
                    <a:pt x="107"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
            <p:cNvSpPr/>
            <p:nvPr/>
          </p:nvSpPr>
          <p:spPr>
            <a:xfrm>
              <a:off x="4151500" y="3079725"/>
              <a:ext cx="5575" cy="5050"/>
            </a:xfrm>
            <a:custGeom>
              <a:avLst/>
              <a:gdLst/>
              <a:ahLst/>
              <a:cxnLst/>
              <a:rect l="l" t="t" r="r" b="b"/>
              <a:pathLst>
                <a:path w="223" h="202" extrusionOk="0">
                  <a:moveTo>
                    <a:pt x="91" y="1"/>
                  </a:moveTo>
                  <a:cubicBezTo>
                    <a:pt x="68" y="1"/>
                    <a:pt x="48" y="12"/>
                    <a:pt x="33" y="24"/>
                  </a:cubicBezTo>
                  <a:cubicBezTo>
                    <a:pt x="16" y="40"/>
                    <a:pt x="0" y="57"/>
                    <a:pt x="0" y="94"/>
                  </a:cubicBezTo>
                  <a:cubicBezTo>
                    <a:pt x="0" y="110"/>
                    <a:pt x="0" y="127"/>
                    <a:pt x="16" y="143"/>
                  </a:cubicBezTo>
                  <a:cubicBezTo>
                    <a:pt x="16" y="181"/>
                    <a:pt x="54" y="197"/>
                    <a:pt x="87" y="197"/>
                  </a:cubicBezTo>
                  <a:lnTo>
                    <a:pt x="103" y="197"/>
                  </a:lnTo>
                  <a:cubicBezTo>
                    <a:pt x="112" y="200"/>
                    <a:pt x="121" y="201"/>
                    <a:pt x="130" y="201"/>
                  </a:cubicBezTo>
                  <a:cubicBezTo>
                    <a:pt x="172" y="201"/>
                    <a:pt x="206" y="169"/>
                    <a:pt x="206" y="110"/>
                  </a:cubicBezTo>
                  <a:cubicBezTo>
                    <a:pt x="223" y="94"/>
                    <a:pt x="206" y="57"/>
                    <a:pt x="190" y="40"/>
                  </a:cubicBezTo>
                  <a:cubicBezTo>
                    <a:pt x="173" y="24"/>
                    <a:pt x="157" y="7"/>
                    <a:pt x="120" y="7"/>
                  </a:cubicBezTo>
                  <a:cubicBezTo>
                    <a:pt x="110" y="3"/>
                    <a:pt x="100"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
            <p:cNvSpPr/>
            <p:nvPr/>
          </p:nvSpPr>
          <p:spPr>
            <a:xfrm>
              <a:off x="4148500" y="3109475"/>
              <a:ext cx="5600" cy="5300"/>
            </a:xfrm>
            <a:custGeom>
              <a:avLst/>
              <a:gdLst/>
              <a:ahLst/>
              <a:cxnLst/>
              <a:rect l="l" t="t" r="r" b="b"/>
              <a:pathLst>
                <a:path w="224" h="212" extrusionOk="0">
                  <a:moveTo>
                    <a:pt x="120" y="1"/>
                  </a:moveTo>
                  <a:cubicBezTo>
                    <a:pt x="104" y="1"/>
                    <a:pt x="71" y="1"/>
                    <a:pt x="50" y="21"/>
                  </a:cubicBezTo>
                  <a:cubicBezTo>
                    <a:pt x="17" y="38"/>
                    <a:pt x="17" y="71"/>
                    <a:pt x="0" y="87"/>
                  </a:cubicBezTo>
                  <a:cubicBezTo>
                    <a:pt x="0" y="104"/>
                    <a:pt x="0" y="124"/>
                    <a:pt x="17" y="141"/>
                  </a:cubicBezTo>
                  <a:lnTo>
                    <a:pt x="17" y="174"/>
                  </a:lnTo>
                  <a:cubicBezTo>
                    <a:pt x="33" y="190"/>
                    <a:pt x="71" y="207"/>
                    <a:pt x="87" y="207"/>
                  </a:cubicBezTo>
                  <a:cubicBezTo>
                    <a:pt x="97" y="210"/>
                    <a:pt x="107" y="211"/>
                    <a:pt x="116" y="211"/>
                  </a:cubicBezTo>
                  <a:cubicBezTo>
                    <a:pt x="168" y="211"/>
                    <a:pt x="207" y="166"/>
                    <a:pt x="207" y="124"/>
                  </a:cubicBezTo>
                  <a:cubicBezTo>
                    <a:pt x="223" y="104"/>
                    <a:pt x="207" y="71"/>
                    <a:pt x="190" y="54"/>
                  </a:cubicBezTo>
                  <a:cubicBezTo>
                    <a:pt x="174" y="21"/>
                    <a:pt x="153" y="2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
            <p:cNvSpPr/>
            <p:nvPr/>
          </p:nvSpPr>
          <p:spPr>
            <a:xfrm>
              <a:off x="4154075" y="3067900"/>
              <a:ext cx="5175" cy="5125"/>
            </a:xfrm>
            <a:custGeom>
              <a:avLst/>
              <a:gdLst/>
              <a:ahLst/>
              <a:cxnLst/>
              <a:rect l="l" t="t" r="r" b="b"/>
              <a:pathLst>
                <a:path w="207" h="205" extrusionOk="0">
                  <a:moveTo>
                    <a:pt x="96" y="1"/>
                  </a:moveTo>
                  <a:cubicBezTo>
                    <a:pt x="66" y="1"/>
                    <a:pt x="37" y="15"/>
                    <a:pt x="17" y="35"/>
                  </a:cubicBezTo>
                  <a:cubicBezTo>
                    <a:pt x="0" y="68"/>
                    <a:pt x="0" y="85"/>
                    <a:pt x="0" y="118"/>
                  </a:cubicBezTo>
                  <a:lnTo>
                    <a:pt x="0" y="138"/>
                  </a:lnTo>
                  <a:cubicBezTo>
                    <a:pt x="0" y="155"/>
                    <a:pt x="17" y="171"/>
                    <a:pt x="33" y="188"/>
                  </a:cubicBezTo>
                  <a:cubicBezTo>
                    <a:pt x="54" y="204"/>
                    <a:pt x="87" y="204"/>
                    <a:pt x="103" y="204"/>
                  </a:cubicBezTo>
                  <a:cubicBezTo>
                    <a:pt x="136" y="204"/>
                    <a:pt x="157" y="188"/>
                    <a:pt x="190" y="171"/>
                  </a:cubicBezTo>
                  <a:cubicBezTo>
                    <a:pt x="206" y="155"/>
                    <a:pt x="206" y="118"/>
                    <a:pt x="206" y="101"/>
                  </a:cubicBezTo>
                  <a:cubicBezTo>
                    <a:pt x="206" y="68"/>
                    <a:pt x="190" y="52"/>
                    <a:pt x="173" y="35"/>
                  </a:cubicBezTo>
                  <a:cubicBezTo>
                    <a:pt x="149" y="11"/>
                    <a:pt x="12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
            <p:cNvSpPr/>
            <p:nvPr/>
          </p:nvSpPr>
          <p:spPr>
            <a:xfrm>
              <a:off x="4150250" y="3095700"/>
              <a:ext cx="5175" cy="5250"/>
            </a:xfrm>
            <a:custGeom>
              <a:avLst/>
              <a:gdLst/>
              <a:ahLst/>
              <a:cxnLst/>
              <a:rect l="l" t="t" r="r" b="b"/>
              <a:pathLst>
                <a:path w="207" h="210" extrusionOk="0">
                  <a:moveTo>
                    <a:pt x="98" y="0"/>
                  </a:moveTo>
                  <a:cubicBezTo>
                    <a:pt x="50" y="0"/>
                    <a:pt x="1" y="43"/>
                    <a:pt x="1" y="90"/>
                  </a:cubicBezTo>
                  <a:lnTo>
                    <a:pt x="1" y="139"/>
                  </a:lnTo>
                  <a:lnTo>
                    <a:pt x="17" y="160"/>
                  </a:lnTo>
                  <a:cubicBezTo>
                    <a:pt x="34" y="193"/>
                    <a:pt x="50" y="193"/>
                    <a:pt x="83" y="209"/>
                  </a:cubicBezTo>
                  <a:cubicBezTo>
                    <a:pt x="137" y="209"/>
                    <a:pt x="186" y="176"/>
                    <a:pt x="207" y="123"/>
                  </a:cubicBezTo>
                  <a:cubicBezTo>
                    <a:pt x="207" y="90"/>
                    <a:pt x="207" y="73"/>
                    <a:pt x="186" y="36"/>
                  </a:cubicBezTo>
                  <a:cubicBezTo>
                    <a:pt x="170" y="20"/>
                    <a:pt x="137" y="3"/>
                    <a:pt x="120" y="3"/>
                  </a:cubicBezTo>
                  <a:cubicBezTo>
                    <a:pt x="113" y="1"/>
                    <a:pt x="106"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9"/>
            <p:cNvSpPr/>
            <p:nvPr/>
          </p:nvSpPr>
          <p:spPr>
            <a:xfrm>
              <a:off x="4130050" y="3063875"/>
              <a:ext cx="5600" cy="5175"/>
            </a:xfrm>
            <a:custGeom>
              <a:avLst/>
              <a:gdLst/>
              <a:ahLst/>
              <a:cxnLst/>
              <a:rect l="l" t="t" r="r" b="b"/>
              <a:pathLst>
                <a:path w="224" h="207" extrusionOk="0">
                  <a:moveTo>
                    <a:pt x="127" y="0"/>
                  </a:moveTo>
                  <a:cubicBezTo>
                    <a:pt x="113" y="0"/>
                    <a:pt x="99" y="2"/>
                    <a:pt x="87" y="6"/>
                  </a:cubicBezTo>
                  <a:cubicBezTo>
                    <a:pt x="33" y="23"/>
                    <a:pt x="0" y="93"/>
                    <a:pt x="33" y="143"/>
                  </a:cubicBezTo>
                  <a:cubicBezTo>
                    <a:pt x="33" y="159"/>
                    <a:pt x="50" y="159"/>
                    <a:pt x="50" y="176"/>
                  </a:cubicBezTo>
                  <a:cubicBezTo>
                    <a:pt x="72" y="198"/>
                    <a:pt x="93" y="207"/>
                    <a:pt x="117" y="207"/>
                  </a:cubicBezTo>
                  <a:cubicBezTo>
                    <a:pt x="133" y="207"/>
                    <a:pt x="150" y="203"/>
                    <a:pt x="169" y="196"/>
                  </a:cubicBezTo>
                  <a:cubicBezTo>
                    <a:pt x="207" y="176"/>
                    <a:pt x="223" y="143"/>
                    <a:pt x="223" y="110"/>
                  </a:cubicBezTo>
                  <a:lnTo>
                    <a:pt x="223" y="56"/>
                  </a:ln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9"/>
            <p:cNvSpPr/>
            <p:nvPr/>
          </p:nvSpPr>
          <p:spPr>
            <a:xfrm>
              <a:off x="4155400" y="3054200"/>
              <a:ext cx="5600" cy="5275"/>
            </a:xfrm>
            <a:custGeom>
              <a:avLst/>
              <a:gdLst/>
              <a:ahLst/>
              <a:cxnLst/>
              <a:rect l="l" t="t" r="r" b="b"/>
              <a:pathLst>
                <a:path w="224" h="211" extrusionOk="0">
                  <a:moveTo>
                    <a:pt x="126" y="1"/>
                  </a:moveTo>
                  <a:cubicBezTo>
                    <a:pt x="112" y="1"/>
                    <a:pt x="98" y="5"/>
                    <a:pt x="83" y="14"/>
                  </a:cubicBezTo>
                  <a:cubicBezTo>
                    <a:pt x="34" y="31"/>
                    <a:pt x="1" y="84"/>
                    <a:pt x="17" y="134"/>
                  </a:cubicBezTo>
                  <a:cubicBezTo>
                    <a:pt x="34" y="150"/>
                    <a:pt x="34" y="171"/>
                    <a:pt x="50" y="187"/>
                  </a:cubicBezTo>
                  <a:cubicBezTo>
                    <a:pt x="73" y="199"/>
                    <a:pt x="99" y="211"/>
                    <a:pt x="123" y="211"/>
                  </a:cubicBezTo>
                  <a:cubicBezTo>
                    <a:pt x="134" y="211"/>
                    <a:pt x="144" y="209"/>
                    <a:pt x="153" y="204"/>
                  </a:cubicBezTo>
                  <a:cubicBezTo>
                    <a:pt x="186" y="187"/>
                    <a:pt x="223" y="150"/>
                    <a:pt x="223" y="117"/>
                  </a:cubicBezTo>
                  <a:lnTo>
                    <a:pt x="223" y="68"/>
                  </a:lnTo>
                  <a:cubicBezTo>
                    <a:pt x="196" y="29"/>
                    <a:pt x="16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9"/>
            <p:cNvSpPr/>
            <p:nvPr/>
          </p:nvSpPr>
          <p:spPr>
            <a:xfrm>
              <a:off x="4138200" y="3088300"/>
              <a:ext cx="5575" cy="5100"/>
            </a:xfrm>
            <a:custGeom>
              <a:avLst/>
              <a:gdLst/>
              <a:ahLst/>
              <a:cxnLst/>
              <a:rect l="l" t="t" r="r" b="b"/>
              <a:pathLst>
                <a:path w="223" h="204" extrusionOk="0">
                  <a:moveTo>
                    <a:pt x="115" y="0"/>
                  </a:moveTo>
                  <a:cubicBezTo>
                    <a:pt x="84" y="0"/>
                    <a:pt x="54" y="14"/>
                    <a:pt x="33" y="44"/>
                  </a:cubicBezTo>
                  <a:cubicBezTo>
                    <a:pt x="17" y="60"/>
                    <a:pt x="0" y="77"/>
                    <a:pt x="17" y="110"/>
                  </a:cubicBezTo>
                  <a:lnTo>
                    <a:pt x="17" y="147"/>
                  </a:lnTo>
                  <a:cubicBezTo>
                    <a:pt x="17" y="163"/>
                    <a:pt x="33" y="163"/>
                    <a:pt x="50" y="180"/>
                  </a:cubicBezTo>
                  <a:cubicBezTo>
                    <a:pt x="64" y="191"/>
                    <a:pt x="85" y="203"/>
                    <a:pt x="102" y="203"/>
                  </a:cubicBezTo>
                  <a:cubicBezTo>
                    <a:pt x="109" y="203"/>
                    <a:pt x="115" y="201"/>
                    <a:pt x="120" y="196"/>
                  </a:cubicBezTo>
                  <a:cubicBezTo>
                    <a:pt x="153" y="196"/>
                    <a:pt x="173" y="180"/>
                    <a:pt x="190" y="163"/>
                  </a:cubicBezTo>
                  <a:cubicBezTo>
                    <a:pt x="206" y="147"/>
                    <a:pt x="223" y="110"/>
                    <a:pt x="223" y="93"/>
                  </a:cubicBezTo>
                  <a:cubicBezTo>
                    <a:pt x="223" y="60"/>
                    <a:pt x="206" y="44"/>
                    <a:pt x="190" y="23"/>
                  </a:cubicBezTo>
                  <a:cubicBezTo>
                    <a:pt x="166" y="9"/>
                    <a:pt x="140"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9"/>
            <p:cNvSpPr/>
            <p:nvPr/>
          </p:nvSpPr>
          <p:spPr>
            <a:xfrm>
              <a:off x="4131700" y="3051525"/>
              <a:ext cx="5175" cy="5200"/>
            </a:xfrm>
            <a:custGeom>
              <a:avLst/>
              <a:gdLst/>
              <a:ahLst/>
              <a:cxnLst/>
              <a:rect l="l" t="t" r="r" b="b"/>
              <a:pathLst>
                <a:path w="207" h="208" extrusionOk="0">
                  <a:moveTo>
                    <a:pt x="111" y="0"/>
                  </a:moveTo>
                  <a:cubicBezTo>
                    <a:pt x="76" y="0"/>
                    <a:pt x="41" y="14"/>
                    <a:pt x="21" y="35"/>
                  </a:cubicBezTo>
                  <a:cubicBezTo>
                    <a:pt x="0" y="51"/>
                    <a:pt x="0" y="88"/>
                    <a:pt x="0" y="121"/>
                  </a:cubicBezTo>
                  <a:lnTo>
                    <a:pt x="0" y="138"/>
                  </a:lnTo>
                  <a:cubicBezTo>
                    <a:pt x="21" y="154"/>
                    <a:pt x="21" y="175"/>
                    <a:pt x="38" y="191"/>
                  </a:cubicBezTo>
                  <a:cubicBezTo>
                    <a:pt x="54" y="208"/>
                    <a:pt x="87" y="208"/>
                    <a:pt x="124" y="208"/>
                  </a:cubicBezTo>
                  <a:cubicBezTo>
                    <a:pt x="141" y="208"/>
                    <a:pt x="174" y="191"/>
                    <a:pt x="190" y="175"/>
                  </a:cubicBezTo>
                  <a:cubicBezTo>
                    <a:pt x="207" y="154"/>
                    <a:pt x="207" y="121"/>
                    <a:pt x="207" y="88"/>
                  </a:cubicBezTo>
                  <a:cubicBezTo>
                    <a:pt x="207" y="72"/>
                    <a:pt x="190" y="35"/>
                    <a:pt x="174" y="18"/>
                  </a:cubicBezTo>
                  <a:cubicBezTo>
                    <a:pt x="155" y="6"/>
                    <a:pt x="133"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9"/>
            <p:cNvSpPr/>
            <p:nvPr/>
          </p:nvSpPr>
          <p:spPr>
            <a:xfrm>
              <a:off x="4127875" y="3079375"/>
              <a:ext cx="5600" cy="5300"/>
            </a:xfrm>
            <a:custGeom>
              <a:avLst/>
              <a:gdLst/>
              <a:ahLst/>
              <a:cxnLst/>
              <a:rect l="l" t="t" r="r" b="b"/>
              <a:pathLst>
                <a:path w="224" h="212" extrusionOk="0">
                  <a:moveTo>
                    <a:pt x="104" y="1"/>
                  </a:moveTo>
                  <a:cubicBezTo>
                    <a:pt x="54" y="1"/>
                    <a:pt x="17" y="33"/>
                    <a:pt x="17" y="91"/>
                  </a:cubicBezTo>
                  <a:cubicBezTo>
                    <a:pt x="1" y="108"/>
                    <a:pt x="17" y="124"/>
                    <a:pt x="17" y="141"/>
                  </a:cubicBezTo>
                  <a:cubicBezTo>
                    <a:pt x="34" y="174"/>
                    <a:pt x="50" y="195"/>
                    <a:pt x="104" y="211"/>
                  </a:cubicBezTo>
                  <a:cubicBezTo>
                    <a:pt x="153" y="211"/>
                    <a:pt x="207" y="174"/>
                    <a:pt x="224" y="124"/>
                  </a:cubicBezTo>
                  <a:cubicBezTo>
                    <a:pt x="224" y="91"/>
                    <a:pt x="224" y="54"/>
                    <a:pt x="207" y="38"/>
                  </a:cubicBezTo>
                  <a:cubicBezTo>
                    <a:pt x="191" y="21"/>
                    <a:pt x="153" y="5"/>
                    <a:pt x="137" y="5"/>
                  </a:cubicBezTo>
                  <a:cubicBezTo>
                    <a:pt x="126" y="2"/>
                    <a:pt x="11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9"/>
            <p:cNvSpPr/>
            <p:nvPr/>
          </p:nvSpPr>
          <p:spPr>
            <a:xfrm>
              <a:off x="4136025" y="3022625"/>
              <a:ext cx="5175" cy="5275"/>
            </a:xfrm>
            <a:custGeom>
              <a:avLst/>
              <a:gdLst/>
              <a:ahLst/>
              <a:cxnLst/>
              <a:rect l="l" t="t" r="r" b="b"/>
              <a:pathLst>
                <a:path w="207" h="211" extrusionOk="0">
                  <a:moveTo>
                    <a:pt x="98" y="1"/>
                  </a:moveTo>
                  <a:cubicBezTo>
                    <a:pt x="67" y="1"/>
                    <a:pt x="37" y="13"/>
                    <a:pt x="17" y="40"/>
                  </a:cubicBezTo>
                  <a:cubicBezTo>
                    <a:pt x="1" y="57"/>
                    <a:pt x="1" y="94"/>
                    <a:pt x="1" y="110"/>
                  </a:cubicBezTo>
                  <a:lnTo>
                    <a:pt x="1" y="143"/>
                  </a:lnTo>
                  <a:cubicBezTo>
                    <a:pt x="17" y="160"/>
                    <a:pt x="17" y="176"/>
                    <a:pt x="34" y="176"/>
                  </a:cubicBezTo>
                  <a:cubicBezTo>
                    <a:pt x="58" y="201"/>
                    <a:pt x="86" y="211"/>
                    <a:pt x="112" y="211"/>
                  </a:cubicBezTo>
                  <a:cubicBezTo>
                    <a:pt x="143" y="211"/>
                    <a:pt x="172" y="197"/>
                    <a:pt x="190" y="176"/>
                  </a:cubicBezTo>
                  <a:cubicBezTo>
                    <a:pt x="207" y="143"/>
                    <a:pt x="207" y="127"/>
                    <a:pt x="207" y="94"/>
                  </a:cubicBezTo>
                  <a:cubicBezTo>
                    <a:pt x="207" y="73"/>
                    <a:pt x="190" y="40"/>
                    <a:pt x="174" y="24"/>
                  </a:cubicBezTo>
                  <a:cubicBezTo>
                    <a:pt x="150" y="9"/>
                    <a:pt x="123"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9"/>
            <p:cNvSpPr/>
            <p:nvPr/>
          </p:nvSpPr>
          <p:spPr>
            <a:xfrm>
              <a:off x="4136025" y="3102275"/>
              <a:ext cx="5600" cy="5175"/>
            </a:xfrm>
            <a:custGeom>
              <a:avLst/>
              <a:gdLst/>
              <a:ahLst/>
              <a:cxnLst/>
              <a:rect l="l" t="t" r="r" b="b"/>
              <a:pathLst>
                <a:path w="224" h="207" extrusionOk="0">
                  <a:moveTo>
                    <a:pt x="120" y="0"/>
                  </a:moveTo>
                  <a:cubicBezTo>
                    <a:pt x="71" y="0"/>
                    <a:pt x="17" y="33"/>
                    <a:pt x="1" y="83"/>
                  </a:cubicBezTo>
                  <a:cubicBezTo>
                    <a:pt x="1" y="103"/>
                    <a:pt x="1" y="120"/>
                    <a:pt x="17" y="136"/>
                  </a:cubicBezTo>
                  <a:cubicBezTo>
                    <a:pt x="17" y="153"/>
                    <a:pt x="17" y="153"/>
                    <a:pt x="34" y="169"/>
                  </a:cubicBezTo>
                  <a:cubicBezTo>
                    <a:pt x="54" y="186"/>
                    <a:pt x="71" y="206"/>
                    <a:pt x="104" y="206"/>
                  </a:cubicBezTo>
                  <a:cubicBezTo>
                    <a:pt x="120" y="206"/>
                    <a:pt x="157" y="206"/>
                    <a:pt x="174" y="186"/>
                  </a:cubicBezTo>
                  <a:cubicBezTo>
                    <a:pt x="190" y="169"/>
                    <a:pt x="207" y="153"/>
                    <a:pt x="223" y="120"/>
                  </a:cubicBezTo>
                  <a:cubicBezTo>
                    <a:pt x="223" y="103"/>
                    <a:pt x="207" y="66"/>
                    <a:pt x="190" y="50"/>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9"/>
            <p:cNvSpPr/>
            <p:nvPr/>
          </p:nvSpPr>
          <p:spPr>
            <a:xfrm>
              <a:off x="4137775" y="3009800"/>
              <a:ext cx="6000" cy="5200"/>
            </a:xfrm>
            <a:custGeom>
              <a:avLst/>
              <a:gdLst/>
              <a:ahLst/>
              <a:cxnLst/>
              <a:rect l="l" t="t" r="r" b="b"/>
              <a:pathLst>
                <a:path w="240" h="208" extrusionOk="0">
                  <a:moveTo>
                    <a:pt x="115" y="1"/>
                  </a:moveTo>
                  <a:cubicBezTo>
                    <a:pt x="105" y="1"/>
                    <a:pt x="96" y="2"/>
                    <a:pt x="87" y="5"/>
                  </a:cubicBezTo>
                  <a:cubicBezTo>
                    <a:pt x="34" y="21"/>
                    <a:pt x="1" y="92"/>
                    <a:pt x="34" y="141"/>
                  </a:cubicBezTo>
                  <a:cubicBezTo>
                    <a:pt x="46" y="180"/>
                    <a:pt x="77" y="208"/>
                    <a:pt x="112" y="208"/>
                  </a:cubicBezTo>
                  <a:cubicBezTo>
                    <a:pt x="126" y="208"/>
                    <a:pt x="140" y="204"/>
                    <a:pt x="153" y="195"/>
                  </a:cubicBezTo>
                  <a:cubicBezTo>
                    <a:pt x="223" y="174"/>
                    <a:pt x="240" y="125"/>
                    <a:pt x="223" y="71"/>
                  </a:cubicBezTo>
                  <a:cubicBezTo>
                    <a:pt x="210" y="30"/>
                    <a:pt x="160"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9"/>
            <p:cNvSpPr/>
            <p:nvPr/>
          </p:nvSpPr>
          <p:spPr>
            <a:xfrm>
              <a:off x="4135625" y="3036925"/>
              <a:ext cx="5175" cy="5250"/>
            </a:xfrm>
            <a:custGeom>
              <a:avLst/>
              <a:gdLst/>
              <a:ahLst/>
              <a:cxnLst/>
              <a:rect l="l" t="t" r="r" b="b"/>
              <a:pathLst>
                <a:path w="207" h="210" extrusionOk="0">
                  <a:moveTo>
                    <a:pt x="120" y="0"/>
                  </a:moveTo>
                  <a:cubicBezTo>
                    <a:pt x="70" y="0"/>
                    <a:pt x="33" y="17"/>
                    <a:pt x="17" y="70"/>
                  </a:cubicBezTo>
                  <a:cubicBezTo>
                    <a:pt x="0" y="70"/>
                    <a:pt x="0" y="87"/>
                    <a:pt x="0" y="87"/>
                  </a:cubicBezTo>
                  <a:lnTo>
                    <a:pt x="0" y="140"/>
                  </a:lnTo>
                  <a:cubicBezTo>
                    <a:pt x="17" y="173"/>
                    <a:pt x="33" y="190"/>
                    <a:pt x="70" y="206"/>
                  </a:cubicBezTo>
                  <a:lnTo>
                    <a:pt x="87" y="206"/>
                  </a:lnTo>
                  <a:cubicBezTo>
                    <a:pt x="95" y="209"/>
                    <a:pt x="104" y="210"/>
                    <a:pt x="112" y="210"/>
                  </a:cubicBezTo>
                  <a:cubicBezTo>
                    <a:pt x="166" y="210"/>
                    <a:pt x="206" y="166"/>
                    <a:pt x="206" y="120"/>
                  </a:cubicBezTo>
                  <a:cubicBezTo>
                    <a:pt x="206" y="103"/>
                    <a:pt x="206" y="70"/>
                    <a:pt x="190" y="54"/>
                  </a:cubicBezTo>
                  <a:cubicBezTo>
                    <a:pt x="173" y="1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9"/>
            <p:cNvSpPr/>
            <p:nvPr/>
          </p:nvSpPr>
          <p:spPr>
            <a:xfrm>
              <a:off x="4149725" y="3031025"/>
              <a:ext cx="6125" cy="5250"/>
            </a:xfrm>
            <a:custGeom>
              <a:avLst/>
              <a:gdLst/>
              <a:ahLst/>
              <a:cxnLst/>
              <a:rect l="l" t="t" r="r" b="b"/>
              <a:pathLst>
                <a:path w="245" h="210" extrusionOk="0">
                  <a:moveTo>
                    <a:pt x="124" y="0"/>
                  </a:moveTo>
                  <a:cubicBezTo>
                    <a:pt x="108" y="0"/>
                    <a:pt x="90" y="4"/>
                    <a:pt x="71" y="14"/>
                  </a:cubicBezTo>
                  <a:cubicBezTo>
                    <a:pt x="22" y="30"/>
                    <a:pt x="1" y="84"/>
                    <a:pt x="22" y="133"/>
                  </a:cubicBezTo>
                  <a:cubicBezTo>
                    <a:pt x="34" y="187"/>
                    <a:pt x="76" y="209"/>
                    <a:pt x="119" y="209"/>
                  </a:cubicBezTo>
                  <a:cubicBezTo>
                    <a:pt x="132" y="209"/>
                    <a:pt x="145" y="207"/>
                    <a:pt x="158" y="203"/>
                  </a:cubicBezTo>
                  <a:cubicBezTo>
                    <a:pt x="207" y="187"/>
                    <a:pt x="244" y="117"/>
                    <a:pt x="207" y="67"/>
                  </a:cubicBezTo>
                  <a:cubicBezTo>
                    <a:pt x="195" y="28"/>
                    <a:pt x="166"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9"/>
            <p:cNvSpPr/>
            <p:nvPr/>
          </p:nvSpPr>
          <p:spPr>
            <a:xfrm>
              <a:off x="4182000" y="3059200"/>
              <a:ext cx="5600" cy="5250"/>
            </a:xfrm>
            <a:custGeom>
              <a:avLst/>
              <a:gdLst/>
              <a:ahLst/>
              <a:cxnLst/>
              <a:rect l="l" t="t" r="r" b="b"/>
              <a:pathLst>
                <a:path w="224" h="210" extrusionOk="0">
                  <a:moveTo>
                    <a:pt x="100" y="1"/>
                  </a:moveTo>
                  <a:cubicBezTo>
                    <a:pt x="57" y="1"/>
                    <a:pt x="15" y="44"/>
                    <a:pt x="0" y="90"/>
                  </a:cubicBezTo>
                  <a:cubicBezTo>
                    <a:pt x="0" y="107"/>
                    <a:pt x="0" y="123"/>
                    <a:pt x="17" y="140"/>
                  </a:cubicBezTo>
                  <a:cubicBezTo>
                    <a:pt x="17" y="140"/>
                    <a:pt x="17" y="156"/>
                    <a:pt x="33" y="156"/>
                  </a:cubicBezTo>
                  <a:cubicBezTo>
                    <a:pt x="50" y="193"/>
                    <a:pt x="70" y="210"/>
                    <a:pt x="103" y="210"/>
                  </a:cubicBezTo>
                  <a:cubicBezTo>
                    <a:pt x="153" y="210"/>
                    <a:pt x="207" y="177"/>
                    <a:pt x="223" y="123"/>
                  </a:cubicBezTo>
                  <a:cubicBezTo>
                    <a:pt x="223" y="90"/>
                    <a:pt x="207" y="74"/>
                    <a:pt x="190" y="37"/>
                  </a:cubicBezTo>
                  <a:cubicBezTo>
                    <a:pt x="190" y="20"/>
                    <a:pt x="153" y="4"/>
                    <a:pt x="120" y="4"/>
                  </a:cubicBezTo>
                  <a:cubicBezTo>
                    <a:pt x="113"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9"/>
            <p:cNvSpPr/>
            <p:nvPr/>
          </p:nvSpPr>
          <p:spPr>
            <a:xfrm>
              <a:off x="4176425" y="3099300"/>
              <a:ext cx="6000" cy="5200"/>
            </a:xfrm>
            <a:custGeom>
              <a:avLst/>
              <a:gdLst/>
              <a:ahLst/>
              <a:cxnLst/>
              <a:rect l="l" t="t" r="r" b="b"/>
              <a:pathLst>
                <a:path w="240" h="208" extrusionOk="0">
                  <a:moveTo>
                    <a:pt x="133" y="1"/>
                  </a:moveTo>
                  <a:cubicBezTo>
                    <a:pt x="117" y="1"/>
                    <a:pt x="101" y="5"/>
                    <a:pt x="87" y="16"/>
                  </a:cubicBezTo>
                  <a:cubicBezTo>
                    <a:pt x="34" y="32"/>
                    <a:pt x="1" y="82"/>
                    <a:pt x="34" y="136"/>
                  </a:cubicBezTo>
                  <a:cubicBezTo>
                    <a:pt x="47" y="175"/>
                    <a:pt x="84" y="207"/>
                    <a:pt x="133" y="207"/>
                  </a:cubicBezTo>
                  <a:cubicBezTo>
                    <a:pt x="145" y="207"/>
                    <a:pt x="157" y="206"/>
                    <a:pt x="170" y="202"/>
                  </a:cubicBezTo>
                  <a:cubicBezTo>
                    <a:pt x="223" y="185"/>
                    <a:pt x="240" y="119"/>
                    <a:pt x="223" y="65"/>
                  </a:cubicBezTo>
                  <a:cubicBezTo>
                    <a:pt x="212" y="30"/>
                    <a:pt x="172"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9"/>
            <p:cNvSpPr/>
            <p:nvPr/>
          </p:nvSpPr>
          <p:spPr>
            <a:xfrm>
              <a:off x="4177250" y="3071150"/>
              <a:ext cx="6000" cy="5050"/>
            </a:xfrm>
            <a:custGeom>
              <a:avLst/>
              <a:gdLst/>
              <a:ahLst/>
              <a:cxnLst/>
              <a:rect l="l" t="t" r="r" b="b"/>
              <a:pathLst>
                <a:path w="240" h="202" extrusionOk="0">
                  <a:moveTo>
                    <a:pt x="129" y="0"/>
                  </a:moveTo>
                  <a:cubicBezTo>
                    <a:pt x="114" y="0"/>
                    <a:pt x="100" y="3"/>
                    <a:pt x="87" y="8"/>
                  </a:cubicBezTo>
                  <a:cubicBezTo>
                    <a:pt x="34" y="25"/>
                    <a:pt x="1" y="91"/>
                    <a:pt x="34" y="144"/>
                  </a:cubicBezTo>
                  <a:cubicBezTo>
                    <a:pt x="49" y="181"/>
                    <a:pt x="80" y="202"/>
                    <a:pt x="124" y="202"/>
                  </a:cubicBezTo>
                  <a:cubicBezTo>
                    <a:pt x="139" y="202"/>
                    <a:pt x="156" y="199"/>
                    <a:pt x="174" y="194"/>
                  </a:cubicBezTo>
                  <a:cubicBezTo>
                    <a:pt x="223" y="177"/>
                    <a:pt x="240" y="111"/>
                    <a:pt x="223" y="58"/>
                  </a:cubicBezTo>
                  <a:cubicBezTo>
                    <a:pt x="211" y="21"/>
                    <a:pt x="17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9"/>
            <p:cNvSpPr/>
            <p:nvPr/>
          </p:nvSpPr>
          <p:spPr>
            <a:xfrm>
              <a:off x="4103350" y="2995575"/>
              <a:ext cx="5700" cy="5150"/>
            </a:xfrm>
            <a:custGeom>
              <a:avLst/>
              <a:gdLst/>
              <a:ahLst/>
              <a:cxnLst/>
              <a:rect l="l" t="t" r="r" b="b"/>
              <a:pathLst>
                <a:path w="228" h="206" extrusionOk="0">
                  <a:moveTo>
                    <a:pt x="106" y="1"/>
                  </a:moveTo>
                  <a:cubicBezTo>
                    <a:pt x="95" y="1"/>
                    <a:pt x="83" y="2"/>
                    <a:pt x="71" y="5"/>
                  </a:cubicBezTo>
                  <a:cubicBezTo>
                    <a:pt x="21" y="21"/>
                    <a:pt x="1" y="92"/>
                    <a:pt x="21" y="145"/>
                  </a:cubicBezTo>
                  <a:cubicBezTo>
                    <a:pt x="21" y="162"/>
                    <a:pt x="38" y="178"/>
                    <a:pt x="54" y="178"/>
                  </a:cubicBezTo>
                  <a:cubicBezTo>
                    <a:pt x="64" y="197"/>
                    <a:pt x="86" y="205"/>
                    <a:pt x="110" y="205"/>
                  </a:cubicBezTo>
                  <a:cubicBezTo>
                    <a:pt x="126" y="205"/>
                    <a:pt x="144" y="201"/>
                    <a:pt x="157" y="195"/>
                  </a:cubicBezTo>
                  <a:cubicBezTo>
                    <a:pt x="190" y="195"/>
                    <a:pt x="227" y="145"/>
                    <a:pt x="227" y="108"/>
                  </a:cubicBezTo>
                  <a:cubicBezTo>
                    <a:pt x="227" y="92"/>
                    <a:pt x="227" y="75"/>
                    <a:pt x="207" y="75"/>
                  </a:cubicBezTo>
                  <a:cubicBezTo>
                    <a:pt x="193" y="31"/>
                    <a:pt x="157"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9"/>
            <p:cNvSpPr/>
            <p:nvPr/>
          </p:nvSpPr>
          <p:spPr>
            <a:xfrm>
              <a:off x="4173450" y="3021775"/>
              <a:ext cx="5575" cy="5275"/>
            </a:xfrm>
            <a:custGeom>
              <a:avLst/>
              <a:gdLst/>
              <a:ahLst/>
              <a:cxnLst/>
              <a:rect l="l" t="t" r="r" b="b"/>
              <a:pathLst>
                <a:path w="223" h="211" extrusionOk="0">
                  <a:moveTo>
                    <a:pt x="94" y="0"/>
                  </a:moveTo>
                  <a:cubicBezTo>
                    <a:pt x="51" y="0"/>
                    <a:pt x="14" y="35"/>
                    <a:pt x="0" y="91"/>
                  </a:cubicBezTo>
                  <a:cubicBezTo>
                    <a:pt x="0" y="107"/>
                    <a:pt x="0" y="128"/>
                    <a:pt x="17" y="144"/>
                  </a:cubicBezTo>
                  <a:cubicBezTo>
                    <a:pt x="17" y="144"/>
                    <a:pt x="17" y="161"/>
                    <a:pt x="33" y="161"/>
                  </a:cubicBezTo>
                  <a:cubicBezTo>
                    <a:pt x="33" y="194"/>
                    <a:pt x="66" y="194"/>
                    <a:pt x="103" y="210"/>
                  </a:cubicBezTo>
                  <a:cubicBezTo>
                    <a:pt x="153" y="210"/>
                    <a:pt x="206" y="177"/>
                    <a:pt x="206" y="128"/>
                  </a:cubicBezTo>
                  <a:cubicBezTo>
                    <a:pt x="223" y="91"/>
                    <a:pt x="206" y="58"/>
                    <a:pt x="186" y="41"/>
                  </a:cubicBezTo>
                  <a:cubicBezTo>
                    <a:pt x="169" y="25"/>
                    <a:pt x="153" y="4"/>
                    <a:pt x="120" y="4"/>
                  </a:cubicBezTo>
                  <a:cubicBezTo>
                    <a:pt x="111" y="2"/>
                    <a:pt x="103"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9"/>
            <p:cNvSpPr/>
            <p:nvPr/>
          </p:nvSpPr>
          <p:spPr>
            <a:xfrm>
              <a:off x="4183225" y="3045450"/>
              <a:ext cx="5200" cy="5300"/>
            </a:xfrm>
            <a:custGeom>
              <a:avLst/>
              <a:gdLst/>
              <a:ahLst/>
              <a:cxnLst/>
              <a:rect l="l" t="t" r="r" b="b"/>
              <a:pathLst>
                <a:path w="208" h="212" extrusionOk="0">
                  <a:moveTo>
                    <a:pt x="94" y="1"/>
                  </a:moveTo>
                  <a:cubicBezTo>
                    <a:pt x="40" y="1"/>
                    <a:pt x="1" y="46"/>
                    <a:pt x="1" y="88"/>
                  </a:cubicBezTo>
                  <a:lnTo>
                    <a:pt x="1" y="125"/>
                  </a:lnTo>
                  <a:lnTo>
                    <a:pt x="1" y="142"/>
                  </a:lnTo>
                  <a:cubicBezTo>
                    <a:pt x="1" y="142"/>
                    <a:pt x="1" y="158"/>
                    <a:pt x="21" y="158"/>
                  </a:cubicBezTo>
                  <a:cubicBezTo>
                    <a:pt x="38" y="191"/>
                    <a:pt x="54" y="212"/>
                    <a:pt x="87" y="212"/>
                  </a:cubicBezTo>
                  <a:cubicBezTo>
                    <a:pt x="104" y="212"/>
                    <a:pt x="141" y="212"/>
                    <a:pt x="158" y="191"/>
                  </a:cubicBezTo>
                  <a:cubicBezTo>
                    <a:pt x="191" y="175"/>
                    <a:pt x="191" y="142"/>
                    <a:pt x="207" y="125"/>
                  </a:cubicBezTo>
                  <a:cubicBezTo>
                    <a:pt x="207" y="88"/>
                    <a:pt x="207" y="71"/>
                    <a:pt x="191" y="55"/>
                  </a:cubicBezTo>
                  <a:cubicBezTo>
                    <a:pt x="174" y="22"/>
                    <a:pt x="158" y="5"/>
                    <a:pt x="125" y="5"/>
                  </a:cubicBezTo>
                  <a:cubicBezTo>
                    <a:pt x="114" y="2"/>
                    <a:pt x="104"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9"/>
            <p:cNvSpPr/>
            <p:nvPr/>
          </p:nvSpPr>
          <p:spPr>
            <a:xfrm>
              <a:off x="4193550" y="2975475"/>
              <a:ext cx="5675" cy="5200"/>
            </a:xfrm>
            <a:custGeom>
              <a:avLst/>
              <a:gdLst/>
              <a:ahLst/>
              <a:cxnLst/>
              <a:rect l="l" t="t" r="r" b="b"/>
              <a:pathLst>
                <a:path w="227" h="208" extrusionOk="0">
                  <a:moveTo>
                    <a:pt x="140" y="1"/>
                  </a:moveTo>
                  <a:cubicBezTo>
                    <a:pt x="103" y="1"/>
                    <a:pt x="70" y="1"/>
                    <a:pt x="54" y="22"/>
                  </a:cubicBezTo>
                  <a:cubicBezTo>
                    <a:pt x="37" y="38"/>
                    <a:pt x="21" y="55"/>
                    <a:pt x="21" y="87"/>
                  </a:cubicBezTo>
                  <a:cubicBezTo>
                    <a:pt x="0" y="104"/>
                    <a:pt x="21" y="125"/>
                    <a:pt x="21" y="141"/>
                  </a:cubicBezTo>
                  <a:cubicBezTo>
                    <a:pt x="21" y="158"/>
                    <a:pt x="21" y="158"/>
                    <a:pt x="37" y="158"/>
                  </a:cubicBezTo>
                  <a:cubicBezTo>
                    <a:pt x="54" y="191"/>
                    <a:pt x="70" y="207"/>
                    <a:pt x="103" y="207"/>
                  </a:cubicBezTo>
                  <a:cubicBezTo>
                    <a:pt x="157" y="207"/>
                    <a:pt x="206" y="174"/>
                    <a:pt x="227" y="125"/>
                  </a:cubicBezTo>
                  <a:cubicBezTo>
                    <a:pt x="227" y="87"/>
                    <a:pt x="227" y="71"/>
                    <a:pt x="206" y="38"/>
                  </a:cubicBezTo>
                  <a:cubicBezTo>
                    <a:pt x="190" y="22"/>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9"/>
            <p:cNvSpPr/>
            <p:nvPr/>
          </p:nvSpPr>
          <p:spPr>
            <a:xfrm>
              <a:off x="4189325" y="3003425"/>
              <a:ext cx="5575" cy="5175"/>
            </a:xfrm>
            <a:custGeom>
              <a:avLst/>
              <a:gdLst/>
              <a:ahLst/>
              <a:cxnLst/>
              <a:rect l="l" t="t" r="r" b="b"/>
              <a:pathLst>
                <a:path w="223" h="207" extrusionOk="0">
                  <a:moveTo>
                    <a:pt x="120" y="0"/>
                  </a:moveTo>
                  <a:cubicBezTo>
                    <a:pt x="66" y="0"/>
                    <a:pt x="17" y="37"/>
                    <a:pt x="0" y="87"/>
                  </a:cubicBezTo>
                  <a:cubicBezTo>
                    <a:pt x="0" y="103"/>
                    <a:pt x="0" y="120"/>
                    <a:pt x="17" y="140"/>
                  </a:cubicBezTo>
                  <a:lnTo>
                    <a:pt x="17" y="173"/>
                  </a:lnTo>
                  <a:cubicBezTo>
                    <a:pt x="33" y="190"/>
                    <a:pt x="66" y="206"/>
                    <a:pt x="87" y="206"/>
                  </a:cubicBezTo>
                  <a:cubicBezTo>
                    <a:pt x="120" y="206"/>
                    <a:pt x="153" y="206"/>
                    <a:pt x="169" y="190"/>
                  </a:cubicBezTo>
                  <a:cubicBezTo>
                    <a:pt x="190" y="173"/>
                    <a:pt x="206" y="157"/>
                    <a:pt x="206" y="120"/>
                  </a:cubicBezTo>
                  <a:cubicBezTo>
                    <a:pt x="223" y="103"/>
                    <a:pt x="206" y="70"/>
                    <a:pt x="190" y="54"/>
                  </a:cubicBezTo>
                  <a:cubicBezTo>
                    <a:pt x="169" y="1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9"/>
            <p:cNvSpPr/>
            <p:nvPr/>
          </p:nvSpPr>
          <p:spPr>
            <a:xfrm>
              <a:off x="4191475" y="2989550"/>
              <a:ext cx="5600" cy="4925"/>
            </a:xfrm>
            <a:custGeom>
              <a:avLst/>
              <a:gdLst/>
              <a:ahLst/>
              <a:cxnLst/>
              <a:rect l="l" t="t" r="r" b="b"/>
              <a:pathLst>
                <a:path w="224" h="197" extrusionOk="0">
                  <a:moveTo>
                    <a:pt x="110" y="0"/>
                  </a:moveTo>
                  <a:cubicBezTo>
                    <a:pt x="81" y="0"/>
                    <a:pt x="52" y="13"/>
                    <a:pt x="34" y="40"/>
                  </a:cubicBezTo>
                  <a:cubicBezTo>
                    <a:pt x="17" y="56"/>
                    <a:pt x="1" y="77"/>
                    <a:pt x="1" y="110"/>
                  </a:cubicBezTo>
                  <a:cubicBezTo>
                    <a:pt x="17" y="126"/>
                    <a:pt x="17" y="126"/>
                    <a:pt x="17" y="143"/>
                  </a:cubicBezTo>
                  <a:cubicBezTo>
                    <a:pt x="17" y="143"/>
                    <a:pt x="34" y="159"/>
                    <a:pt x="50" y="180"/>
                  </a:cubicBezTo>
                  <a:cubicBezTo>
                    <a:pt x="67" y="197"/>
                    <a:pt x="104" y="197"/>
                    <a:pt x="120" y="197"/>
                  </a:cubicBezTo>
                  <a:cubicBezTo>
                    <a:pt x="153" y="197"/>
                    <a:pt x="170" y="180"/>
                    <a:pt x="186" y="159"/>
                  </a:cubicBezTo>
                  <a:cubicBezTo>
                    <a:pt x="207" y="143"/>
                    <a:pt x="223" y="110"/>
                    <a:pt x="223" y="93"/>
                  </a:cubicBezTo>
                  <a:cubicBezTo>
                    <a:pt x="207" y="56"/>
                    <a:pt x="207" y="40"/>
                    <a:pt x="170" y="23"/>
                  </a:cubicBezTo>
                  <a:cubicBezTo>
                    <a:pt x="155" y="9"/>
                    <a:pt x="133"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9"/>
            <p:cNvSpPr/>
            <p:nvPr/>
          </p:nvSpPr>
          <p:spPr>
            <a:xfrm>
              <a:off x="4160550" y="3023475"/>
              <a:ext cx="5600" cy="5075"/>
            </a:xfrm>
            <a:custGeom>
              <a:avLst/>
              <a:gdLst/>
              <a:ahLst/>
              <a:cxnLst/>
              <a:rect l="l" t="t" r="r" b="b"/>
              <a:pathLst>
                <a:path w="224" h="203" extrusionOk="0">
                  <a:moveTo>
                    <a:pt x="108" y="0"/>
                  </a:moveTo>
                  <a:cubicBezTo>
                    <a:pt x="94" y="0"/>
                    <a:pt x="80" y="2"/>
                    <a:pt x="67" y="6"/>
                  </a:cubicBezTo>
                  <a:cubicBezTo>
                    <a:pt x="17" y="23"/>
                    <a:pt x="1" y="76"/>
                    <a:pt x="17" y="142"/>
                  </a:cubicBezTo>
                  <a:cubicBezTo>
                    <a:pt x="30" y="183"/>
                    <a:pt x="61" y="202"/>
                    <a:pt x="106" y="202"/>
                  </a:cubicBezTo>
                  <a:cubicBezTo>
                    <a:pt x="120" y="202"/>
                    <a:pt x="136" y="200"/>
                    <a:pt x="153" y="196"/>
                  </a:cubicBezTo>
                  <a:cubicBezTo>
                    <a:pt x="207" y="179"/>
                    <a:pt x="223" y="109"/>
                    <a:pt x="207" y="60"/>
                  </a:cubicBezTo>
                  <a:cubicBezTo>
                    <a:pt x="191" y="20"/>
                    <a:pt x="15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9"/>
            <p:cNvSpPr/>
            <p:nvPr/>
          </p:nvSpPr>
          <p:spPr>
            <a:xfrm>
              <a:off x="4162625" y="3090875"/>
              <a:ext cx="5700" cy="5075"/>
            </a:xfrm>
            <a:custGeom>
              <a:avLst/>
              <a:gdLst/>
              <a:ahLst/>
              <a:cxnLst/>
              <a:rect l="l" t="t" r="r" b="b"/>
              <a:pathLst>
                <a:path w="228" h="203" extrusionOk="0">
                  <a:moveTo>
                    <a:pt x="115" y="1"/>
                  </a:moveTo>
                  <a:cubicBezTo>
                    <a:pt x="86" y="1"/>
                    <a:pt x="56" y="14"/>
                    <a:pt x="37" y="44"/>
                  </a:cubicBezTo>
                  <a:cubicBezTo>
                    <a:pt x="21" y="60"/>
                    <a:pt x="0" y="93"/>
                    <a:pt x="0" y="110"/>
                  </a:cubicBezTo>
                  <a:cubicBezTo>
                    <a:pt x="21" y="126"/>
                    <a:pt x="21" y="126"/>
                    <a:pt x="21" y="147"/>
                  </a:cubicBezTo>
                  <a:cubicBezTo>
                    <a:pt x="21" y="163"/>
                    <a:pt x="37" y="180"/>
                    <a:pt x="54" y="180"/>
                  </a:cubicBezTo>
                  <a:cubicBezTo>
                    <a:pt x="69" y="195"/>
                    <a:pt x="91" y="203"/>
                    <a:pt x="114" y="203"/>
                  </a:cubicBezTo>
                  <a:cubicBezTo>
                    <a:pt x="142" y="203"/>
                    <a:pt x="172" y="191"/>
                    <a:pt x="190" y="163"/>
                  </a:cubicBezTo>
                  <a:cubicBezTo>
                    <a:pt x="206" y="147"/>
                    <a:pt x="227" y="126"/>
                    <a:pt x="227" y="93"/>
                  </a:cubicBezTo>
                  <a:cubicBezTo>
                    <a:pt x="206" y="60"/>
                    <a:pt x="206" y="44"/>
                    <a:pt x="173" y="23"/>
                  </a:cubicBezTo>
                  <a:cubicBezTo>
                    <a:pt x="159" y="9"/>
                    <a:pt x="13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9"/>
            <p:cNvSpPr/>
            <p:nvPr/>
          </p:nvSpPr>
          <p:spPr>
            <a:xfrm>
              <a:off x="4162625" y="3105250"/>
              <a:ext cx="5175" cy="5250"/>
            </a:xfrm>
            <a:custGeom>
              <a:avLst/>
              <a:gdLst/>
              <a:ahLst/>
              <a:cxnLst/>
              <a:rect l="l" t="t" r="r" b="b"/>
              <a:pathLst>
                <a:path w="207" h="210" extrusionOk="0">
                  <a:moveTo>
                    <a:pt x="124" y="1"/>
                  </a:moveTo>
                  <a:cubicBezTo>
                    <a:pt x="70" y="1"/>
                    <a:pt x="21" y="17"/>
                    <a:pt x="0" y="67"/>
                  </a:cubicBezTo>
                  <a:lnTo>
                    <a:pt x="0" y="87"/>
                  </a:lnTo>
                  <a:lnTo>
                    <a:pt x="0" y="137"/>
                  </a:lnTo>
                  <a:cubicBezTo>
                    <a:pt x="21" y="170"/>
                    <a:pt x="37" y="190"/>
                    <a:pt x="54" y="207"/>
                  </a:cubicBezTo>
                  <a:lnTo>
                    <a:pt x="87" y="207"/>
                  </a:lnTo>
                  <a:cubicBezTo>
                    <a:pt x="94" y="209"/>
                    <a:pt x="100" y="210"/>
                    <a:pt x="107" y="210"/>
                  </a:cubicBezTo>
                  <a:cubicBezTo>
                    <a:pt x="152" y="210"/>
                    <a:pt x="192" y="163"/>
                    <a:pt x="206" y="120"/>
                  </a:cubicBezTo>
                  <a:cubicBezTo>
                    <a:pt x="206" y="87"/>
                    <a:pt x="206" y="67"/>
                    <a:pt x="190" y="50"/>
                  </a:cubicBezTo>
                  <a:cubicBezTo>
                    <a:pt x="173" y="17"/>
                    <a:pt x="140"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9"/>
            <p:cNvSpPr/>
            <p:nvPr/>
          </p:nvSpPr>
          <p:spPr>
            <a:xfrm>
              <a:off x="4162625" y="3009900"/>
              <a:ext cx="5700" cy="5200"/>
            </a:xfrm>
            <a:custGeom>
              <a:avLst/>
              <a:gdLst/>
              <a:ahLst/>
              <a:cxnLst/>
              <a:rect l="l" t="t" r="r" b="b"/>
              <a:pathLst>
                <a:path w="228" h="208" extrusionOk="0">
                  <a:moveTo>
                    <a:pt x="140" y="1"/>
                  </a:moveTo>
                  <a:cubicBezTo>
                    <a:pt x="70" y="1"/>
                    <a:pt x="21" y="34"/>
                    <a:pt x="21" y="88"/>
                  </a:cubicBezTo>
                  <a:cubicBezTo>
                    <a:pt x="0" y="104"/>
                    <a:pt x="21" y="121"/>
                    <a:pt x="21" y="137"/>
                  </a:cubicBezTo>
                  <a:cubicBezTo>
                    <a:pt x="21" y="154"/>
                    <a:pt x="21" y="154"/>
                    <a:pt x="37" y="170"/>
                  </a:cubicBezTo>
                  <a:cubicBezTo>
                    <a:pt x="54" y="191"/>
                    <a:pt x="70" y="207"/>
                    <a:pt x="103" y="207"/>
                  </a:cubicBezTo>
                  <a:cubicBezTo>
                    <a:pt x="157" y="207"/>
                    <a:pt x="206" y="170"/>
                    <a:pt x="227" y="121"/>
                  </a:cubicBezTo>
                  <a:cubicBezTo>
                    <a:pt x="227" y="88"/>
                    <a:pt x="227" y="67"/>
                    <a:pt x="206" y="34"/>
                  </a:cubicBezTo>
                  <a:cubicBezTo>
                    <a:pt x="190"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9"/>
            <p:cNvSpPr/>
            <p:nvPr/>
          </p:nvSpPr>
          <p:spPr>
            <a:xfrm>
              <a:off x="4159225" y="3042075"/>
              <a:ext cx="5575" cy="5275"/>
            </a:xfrm>
            <a:custGeom>
              <a:avLst/>
              <a:gdLst/>
              <a:ahLst/>
              <a:cxnLst/>
              <a:rect l="l" t="t" r="r" b="b"/>
              <a:pathLst>
                <a:path w="223" h="211" extrusionOk="0">
                  <a:moveTo>
                    <a:pt x="136" y="0"/>
                  </a:moveTo>
                  <a:cubicBezTo>
                    <a:pt x="70" y="0"/>
                    <a:pt x="17" y="37"/>
                    <a:pt x="17" y="87"/>
                  </a:cubicBezTo>
                  <a:cubicBezTo>
                    <a:pt x="0" y="103"/>
                    <a:pt x="17" y="140"/>
                    <a:pt x="17" y="157"/>
                  </a:cubicBezTo>
                  <a:lnTo>
                    <a:pt x="33" y="173"/>
                  </a:lnTo>
                  <a:cubicBezTo>
                    <a:pt x="54" y="190"/>
                    <a:pt x="70" y="206"/>
                    <a:pt x="103" y="206"/>
                  </a:cubicBezTo>
                  <a:cubicBezTo>
                    <a:pt x="112" y="209"/>
                    <a:pt x="121" y="211"/>
                    <a:pt x="130" y="211"/>
                  </a:cubicBezTo>
                  <a:cubicBezTo>
                    <a:pt x="173" y="211"/>
                    <a:pt x="209" y="178"/>
                    <a:pt x="223" y="120"/>
                  </a:cubicBezTo>
                  <a:cubicBezTo>
                    <a:pt x="223" y="103"/>
                    <a:pt x="223" y="70"/>
                    <a:pt x="206" y="54"/>
                  </a:cubicBezTo>
                  <a:cubicBezTo>
                    <a:pt x="190" y="37"/>
                    <a:pt x="157"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9"/>
            <p:cNvSpPr/>
            <p:nvPr/>
          </p:nvSpPr>
          <p:spPr>
            <a:xfrm>
              <a:off x="4165700" y="3063875"/>
              <a:ext cx="6025" cy="5075"/>
            </a:xfrm>
            <a:custGeom>
              <a:avLst/>
              <a:gdLst/>
              <a:ahLst/>
              <a:cxnLst/>
              <a:rect l="l" t="t" r="r" b="b"/>
              <a:pathLst>
                <a:path w="241" h="203" extrusionOk="0">
                  <a:moveTo>
                    <a:pt x="116" y="0"/>
                  </a:moveTo>
                  <a:cubicBezTo>
                    <a:pt x="101" y="0"/>
                    <a:pt x="84" y="2"/>
                    <a:pt x="67" y="6"/>
                  </a:cubicBezTo>
                  <a:cubicBezTo>
                    <a:pt x="17" y="23"/>
                    <a:pt x="1" y="93"/>
                    <a:pt x="17" y="143"/>
                  </a:cubicBezTo>
                  <a:cubicBezTo>
                    <a:pt x="30" y="183"/>
                    <a:pt x="73" y="202"/>
                    <a:pt x="114" y="202"/>
                  </a:cubicBezTo>
                  <a:cubicBezTo>
                    <a:pt x="128" y="202"/>
                    <a:pt x="141" y="200"/>
                    <a:pt x="154" y="196"/>
                  </a:cubicBezTo>
                  <a:cubicBezTo>
                    <a:pt x="207" y="176"/>
                    <a:pt x="240" y="110"/>
                    <a:pt x="207" y="56"/>
                  </a:cubicBezTo>
                  <a:cubicBezTo>
                    <a:pt x="192" y="19"/>
                    <a:pt x="160"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9"/>
            <p:cNvSpPr/>
            <p:nvPr/>
          </p:nvSpPr>
          <p:spPr>
            <a:xfrm>
              <a:off x="4169950" y="3052075"/>
              <a:ext cx="5575" cy="5225"/>
            </a:xfrm>
            <a:custGeom>
              <a:avLst/>
              <a:gdLst/>
              <a:ahLst/>
              <a:cxnLst/>
              <a:rect l="l" t="t" r="r" b="b"/>
              <a:pathLst>
                <a:path w="223" h="209" extrusionOk="0">
                  <a:moveTo>
                    <a:pt x="97" y="0"/>
                  </a:moveTo>
                  <a:cubicBezTo>
                    <a:pt x="87" y="0"/>
                    <a:pt x="78" y="4"/>
                    <a:pt x="70" y="13"/>
                  </a:cubicBezTo>
                  <a:cubicBezTo>
                    <a:pt x="37" y="13"/>
                    <a:pt x="16" y="29"/>
                    <a:pt x="16" y="66"/>
                  </a:cubicBezTo>
                  <a:cubicBezTo>
                    <a:pt x="0" y="83"/>
                    <a:pt x="0" y="116"/>
                    <a:pt x="0" y="153"/>
                  </a:cubicBezTo>
                  <a:cubicBezTo>
                    <a:pt x="12" y="190"/>
                    <a:pt x="55" y="208"/>
                    <a:pt x="98" y="208"/>
                  </a:cubicBezTo>
                  <a:cubicBezTo>
                    <a:pt x="112" y="208"/>
                    <a:pt x="127" y="206"/>
                    <a:pt x="140" y="202"/>
                  </a:cubicBezTo>
                  <a:cubicBezTo>
                    <a:pt x="190" y="186"/>
                    <a:pt x="223" y="116"/>
                    <a:pt x="206" y="66"/>
                  </a:cubicBezTo>
                  <a:cubicBezTo>
                    <a:pt x="190" y="50"/>
                    <a:pt x="157" y="13"/>
                    <a:pt x="140" y="13"/>
                  </a:cubicBezTo>
                  <a:cubicBezTo>
                    <a:pt x="122" y="4"/>
                    <a:pt x="108"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9"/>
            <p:cNvSpPr/>
            <p:nvPr/>
          </p:nvSpPr>
          <p:spPr>
            <a:xfrm>
              <a:off x="4164775" y="3078000"/>
              <a:ext cx="6125" cy="5075"/>
            </a:xfrm>
            <a:custGeom>
              <a:avLst/>
              <a:gdLst/>
              <a:ahLst/>
              <a:cxnLst/>
              <a:rect l="l" t="t" r="r" b="b"/>
              <a:pathLst>
                <a:path w="245" h="203" extrusionOk="0">
                  <a:moveTo>
                    <a:pt x="126" y="0"/>
                  </a:moveTo>
                  <a:cubicBezTo>
                    <a:pt x="114" y="0"/>
                    <a:pt x="101" y="2"/>
                    <a:pt x="87" y="6"/>
                  </a:cubicBezTo>
                  <a:cubicBezTo>
                    <a:pt x="38" y="23"/>
                    <a:pt x="1" y="93"/>
                    <a:pt x="17" y="146"/>
                  </a:cubicBezTo>
                  <a:cubicBezTo>
                    <a:pt x="33" y="184"/>
                    <a:pt x="74" y="202"/>
                    <a:pt x="116" y="202"/>
                  </a:cubicBezTo>
                  <a:cubicBezTo>
                    <a:pt x="130" y="202"/>
                    <a:pt x="144" y="200"/>
                    <a:pt x="158" y="196"/>
                  </a:cubicBezTo>
                  <a:cubicBezTo>
                    <a:pt x="207" y="179"/>
                    <a:pt x="244" y="126"/>
                    <a:pt x="223" y="60"/>
                  </a:cubicBezTo>
                  <a:cubicBezTo>
                    <a:pt x="199" y="20"/>
                    <a:pt x="16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9"/>
            <p:cNvSpPr/>
            <p:nvPr/>
          </p:nvSpPr>
          <p:spPr>
            <a:xfrm>
              <a:off x="4170350" y="3035650"/>
              <a:ext cx="5700" cy="5250"/>
            </a:xfrm>
            <a:custGeom>
              <a:avLst/>
              <a:gdLst/>
              <a:ahLst/>
              <a:cxnLst/>
              <a:rect l="l" t="t" r="r" b="b"/>
              <a:pathLst>
                <a:path w="228" h="210" extrusionOk="0">
                  <a:moveTo>
                    <a:pt x="124" y="0"/>
                  </a:moveTo>
                  <a:cubicBezTo>
                    <a:pt x="93" y="0"/>
                    <a:pt x="58" y="14"/>
                    <a:pt x="38" y="35"/>
                  </a:cubicBezTo>
                  <a:cubicBezTo>
                    <a:pt x="21" y="51"/>
                    <a:pt x="0" y="88"/>
                    <a:pt x="21" y="105"/>
                  </a:cubicBezTo>
                  <a:lnTo>
                    <a:pt x="21" y="138"/>
                  </a:lnTo>
                  <a:cubicBezTo>
                    <a:pt x="21" y="154"/>
                    <a:pt x="38" y="171"/>
                    <a:pt x="54" y="191"/>
                  </a:cubicBezTo>
                  <a:cubicBezTo>
                    <a:pt x="66" y="204"/>
                    <a:pt x="84" y="209"/>
                    <a:pt x="103" y="209"/>
                  </a:cubicBezTo>
                  <a:cubicBezTo>
                    <a:pt x="134" y="209"/>
                    <a:pt x="170" y="194"/>
                    <a:pt x="190" y="171"/>
                  </a:cubicBezTo>
                  <a:cubicBezTo>
                    <a:pt x="227" y="121"/>
                    <a:pt x="227" y="51"/>
                    <a:pt x="174" y="18"/>
                  </a:cubicBezTo>
                  <a:cubicBezTo>
                    <a:pt x="161" y="6"/>
                    <a:pt x="143"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9"/>
            <p:cNvSpPr/>
            <p:nvPr/>
          </p:nvSpPr>
          <p:spPr>
            <a:xfrm>
              <a:off x="4184975" y="2952725"/>
              <a:ext cx="5200" cy="5275"/>
            </a:xfrm>
            <a:custGeom>
              <a:avLst/>
              <a:gdLst/>
              <a:ahLst/>
              <a:cxnLst/>
              <a:rect l="l" t="t" r="r" b="b"/>
              <a:pathLst>
                <a:path w="208" h="211" extrusionOk="0">
                  <a:moveTo>
                    <a:pt x="110" y="1"/>
                  </a:moveTo>
                  <a:cubicBezTo>
                    <a:pt x="75" y="1"/>
                    <a:pt x="41" y="16"/>
                    <a:pt x="17" y="37"/>
                  </a:cubicBezTo>
                  <a:cubicBezTo>
                    <a:pt x="1" y="53"/>
                    <a:pt x="1" y="86"/>
                    <a:pt x="1" y="123"/>
                  </a:cubicBezTo>
                  <a:lnTo>
                    <a:pt x="1" y="140"/>
                  </a:lnTo>
                  <a:cubicBezTo>
                    <a:pt x="1" y="156"/>
                    <a:pt x="17" y="173"/>
                    <a:pt x="34" y="189"/>
                  </a:cubicBezTo>
                  <a:cubicBezTo>
                    <a:pt x="55" y="210"/>
                    <a:pt x="88" y="210"/>
                    <a:pt x="104" y="210"/>
                  </a:cubicBezTo>
                  <a:cubicBezTo>
                    <a:pt x="137" y="210"/>
                    <a:pt x="174" y="189"/>
                    <a:pt x="191" y="173"/>
                  </a:cubicBezTo>
                  <a:cubicBezTo>
                    <a:pt x="207" y="156"/>
                    <a:pt x="207" y="123"/>
                    <a:pt x="207" y="86"/>
                  </a:cubicBezTo>
                  <a:cubicBezTo>
                    <a:pt x="207" y="70"/>
                    <a:pt x="191" y="37"/>
                    <a:pt x="174" y="20"/>
                  </a:cubicBezTo>
                  <a:cubicBezTo>
                    <a:pt x="154" y="6"/>
                    <a:pt x="132"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9"/>
            <p:cNvSpPr/>
            <p:nvPr/>
          </p:nvSpPr>
          <p:spPr>
            <a:xfrm>
              <a:off x="4086650" y="3027525"/>
              <a:ext cx="5600" cy="5200"/>
            </a:xfrm>
            <a:custGeom>
              <a:avLst/>
              <a:gdLst/>
              <a:ahLst/>
              <a:cxnLst/>
              <a:rect l="l" t="t" r="r" b="b"/>
              <a:pathLst>
                <a:path w="224" h="208" extrusionOk="0">
                  <a:moveTo>
                    <a:pt x="137" y="1"/>
                  </a:moveTo>
                  <a:cubicBezTo>
                    <a:pt x="71" y="1"/>
                    <a:pt x="17" y="34"/>
                    <a:pt x="17" y="83"/>
                  </a:cubicBezTo>
                  <a:cubicBezTo>
                    <a:pt x="1" y="104"/>
                    <a:pt x="17" y="121"/>
                    <a:pt x="17" y="137"/>
                  </a:cubicBezTo>
                  <a:cubicBezTo>
                    <a:pt x="17" y="154"/>
                    <a:pt x="17" y="154"/>
                    <a:pt x="34" y="170"/>
                  </a:cubicBezTo>
                  <a:cubicBezTo>
                    <a:pt x="50" y="187"/>
                    <a:pt x="71" y="207"/>
                    <a:pt x="104" y="207"/>
                  </a:cubicBezTo>
                  <a:cubicBezTo>
                    <a:pt x="120" y="207"/>
                    <a:pt x="153" y="207"/>
                    <a:pt x="174" y="187"/>
                  </a:cubicBezTo>
                  <a:cubicBezTo>
                    <a:pt x="207" y="170"/>
                    <a:pt x="207" y="154"/>
                    <a:pt x="223" y="121"/>
                  </a:cubicBezTo>
                  <a:cubicBezTo>
                    <a:pt x="223" y="67"/>
                    <a:pt x="190"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9"/>
            <p:cNvSpPr/>
            <p:nvPr/>
          </p:nvSpPr>
          <p:spPr>
            <a:xfrm>
              <a:off x="4082325" y="2981975"/>
              <a:ext cx="5600" cy="4925"/>
            </a:xfrm>
            <a:custGeom>
              <a:avLst/>
              <a:gdLst/>
              <a:ahLst/>
              <a:cxnLst/>
              <a:rect l="l" t="t" r="r" b="b"/>
              <a:pathLst>
                <a:path w="224" h="197" extrusionOk="0">
                  <a:moveTo>
                    <a:pt x="104" y="1"/>
                  </a:moveTo>
                  <a:cubicBezTo>
                    <a:pt x="71" y="1"/>
                    <a:pt x="54" y="17"/>
                    <a:pt x="38" y="34"/>
                  </a:cubicBezTo>
                  <a:cubicBezTo>
                    <a:pt x="17" y="50"/>
                    <a:pt x="1" y="87"/>
                    <a:pt x="1" y="104"/>
                  </a:cubicBezTo>
                  <a:cubicBezTo>
                    <a:pt x="17" y="120"/>
                    <a:pt x="17" y="120"/>
                    <a:pt x="17" y="137"/>
                  </a:cubicBezTo>
                  <a:cubicBezTo>
                    <a:pt x="17" y="153"/>
                    <a:pt x="38" y="174"/>
                    <a:pt x="54" y="174"/>
                  </a:cubicBezTo>
                  <a:cubicBezTo>
                    <a:pt x="69" y="188"/>
                    <a:pt x="90" y="196"/>
                    <a:pt x="113" y="196"/>
                  </a:cubicBezTo>
                  <a:cubicBezTo>
                    <a:pt x="142" y="196"/>
                    <a:pt x="172" y="183"/>
                    <a:pt x="190" y="153"/>
                  </a:cubicBezTo>
                  <a:cubicBezTo>
                    <a:pt x="223" y="120"/>
                    <a:pt x="223" y="50"/>
                    <a:pt x="174" y="17"/>
                  </a:cubicBezTo>
                  <a:cubicBezTo>
                    <a:pt x="157" y="1"/>
                    <a:pt x="14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9"/>
            <p:cNvSpPr/>
            <p:nvPr/>
          </p:nvSpPr>
          <p:spPr>
            <a:xfrm>
              <a:off x="4082750" y="3040425"/>
              <a:ext cx="5175" cy="5250"/>
            </a:xfrm>
            <a:custGeom>
              <a:avLst/>
              <a:gdLst/>
              <a:ahLst/>
              <a:cxnLst/>
              <a:rect l="l" t="t" r="r" b="b"/>
              <a:pathLst>
                <a:path w="207" h="210" extrusionOk="0">
                  <a:moveTo>
                    <a:pt x="124" y="0"/>
                  </a:moveTo>
                  <a:cubicBezTo>
                    <a:pt x="70" y="0"/>
                    <a:pt x="21" y="33"/>
                    <a:pt x="0" y="83"/>
                  </a:cubicBezTo>
                  <a:lnTo>
                    <a:pt x="0" y="136"/>
                  </a:lnTo>
                  <a:cubicBezTo>
                    <a:pt x="21" y="153"/>
                    <a:pt x="21" y="153"/>
                    <a:pt x="21" y="169"/>
                  </a:cubicBezTo>
                  <a:cubicBezTo>
                    <a:pt x="37" y="186"/>
                    <a:pt x="70" y="206"/>
                    <a:pt x="87" y="206"/>
                  </a:cubicBezTo>
                  <a:cubicBezTo>
                    <a:pt x="95" y="209"/>
                    <a:pt x="104" y="210"/>
                    <a:pt x="112" y="210"/>
                  </a:cubicBezTo>
                  <a:cubicBezTo>
                    <a:pt x="168" y="210"/>
                    <a:pt x="206" y="163"/>
                    <a:pt x="206" y="120"/>
                  </a:cubicBezTo>
                  <a:cubicBezTo>
                    <a:pt x="206" y="83"/>
                    <a:pt x="206" y="66"/>
                    <a:pt x="190" y="50"/>
                  </a:cubicBezTo>
                  <a:cubicBezTo>
                    <a:pt x="173"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9"/>
            <p:cNvSpPr/>
            <p:nvPr/>
          </p:nvSpPr>
          <p:spPr>
            <a:xfrm>
              <a:off x="4088825" y="3014150"/>
              <a:ext cx="5575" cy="5250"/>
            </a:xfrm>
            <a:custGeom>
              <a:avLst/>
              <a:gdLst/>
              <a:ahLst/>
              <a:cxnLst/>
              <a:rect l="l" t="t" r="r" b="b"/>
              <a:pathLst>
                <a:path w="223" h="210" extrusionOk="0">
                  <a:moveTo>
                    <a:pt x="103" y="0"/>
                  </a:moveTo>
                  <a:cubicBezTo>
                    <a:pt x="66" y="0"/>
                    <a:pt x="50" y="21"/>
                    <a:pt x="33" y="37"/>
                  </a:cubicBezTo>
                  <a:cubicBezTo>
                    <a:pt x="17" y="54"/>
                    <a:pt x="0" y="87"/>
                    <a:pt x="17" y="124"/>
                  </a:cubicBezTo>
                  <a:lnTo>
                    <a:pt x="17" y="140"/>
                  </a:lnTo>
                  <a:cubicBezTo>
                    <a:pt x="17" y="157"/>
                    <a:pt x="33" y="173"/>
                    <a:pt x="50" y="190"/>
                  </a:cubicBezTo>
                  <a:cubicBezTo>
                    <a:pt x="70" y="204"/>
                    <a:pt x="90" y="209"/>
                    <a:pt x="108" y="209"/>
                  </a:cubicBezTo>
                  <a:cubicBezTo>
                    <a:pt x="139" y="209"/>
                    <a:pt x="167" y="194"/>
                    <a:pt x="190" y="173"/>
                  </a:cubicBezTo>
                  <a:cubicBezTo>
                    <a:pt x="223" y="140"/>
                    <a:pt x="223" y="124"/>
                    <a:pt x="223" y="87"/>
                  </a:cubicBezTo>
                  <a:cubicBezTo>
                    <a:pt x="223" y="70"/>
                    <a:pt x="206" y="37"/>
                    <a:pt x="190" y="21"/>
                  </a:cubicBezTo>
                  <a:cubicBezTo>
                    <a:pt x="153"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9"/>
            <p:cNvSpPr/>
            <p:nvPr/>
          </p:nvSpPr>
          <p:spPr>
            <a:xfrm>
              <a:off x="4086650" y="2937750"/>
              <a:ext cx="5600" cy="5275"/>
            </a:xfrm>
            <a:custGeom>
              <a:avLst/>
              <a:gdLst/>
              <a:ahLst/>
              <a:cxnLst/>
              <a:rect l="l" t="t" r="r" b="b"/>
              <a:pathLst>
                <a:path w="224" h="211" extrusionOk="0">
                  <a:moveTo>
                    <a:pt x="120" y="1"/>
                  </a:moveTo>
                  <a:cubicBezTo>
                    <a:pt x="104" y="1"/>
                    <a:pt x="71" y="1"/>
                    <a:pt x="50" y="17"/>
                  </a:cubicBezTo>
                  <a:cubicBezTo>
                    <a:pt x="34" y="34"/>
                    <a:pt x="17" y="67"/>
                    <a:pt x="1" y="88"/>
                  </a:cubicBezTo>
                  <a:cubicBezTo>
                    <a:pt x="1" y="104"/>
                    <a:pt x="1" y="121"/>
                    <a:pt x="17" y="137"/>
                  </a:cubicBezTo>
                  <a:cubicBezTo>
                    <a:pt x="17" y="153"/>
                    <a:pt x="17" y="153"/>
                    <a:pt x="34" y="170"/>
                  </a:cubicBezTo>
                  <a:cubicBezTo>
                    <a:pt x="50" y="191"/>
                    <a:pt x="71" y="207"/>
                    <a:pt x="104" y="207"/>
                  </a:cubicBezTo>
                  <a:cubicBezTo>
                    <a:pt x="110" y="209"/>
                    <a:pt x="116" y="210"/>
                    <a:pt x="123" y="210"/>
                  </a:cubicBezTo>
                  <a:cubicBezTo>
                    <a:pt x="166" y="210"/>
                    <a:pt x="209" y="164"/>
                    <a:pt x="223" y="121"/>
                  </a:cubicBezTo>
                  <a:cubicBezTo>
                    <a:pt x="223" y="104"/>
                    <a:pt x="207" y="67"/>
                    <a:pt x="190" y="50"/>
                  </a:cubicBezTo>
                  <a:cubicBezTo>
                    <a:pt x="174"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9"/>
            <p:cNvSpPr/>
            <p:nvPr/>
          </p:nvSpPr>
          <p:spPr>
            <a:xfrm>
              <a:off x="4077175" y="2993525"/>
              <a:ext cx="5600" cy="5325"/>
            </a:xfrm>
            <a:custGeom>
              <a:avLst/>
              <a:gdLst/>
              <a:ahLst/>
              <a:cxnLst/>
              <a:rect l="l" t="t" r="r" b="b"/>
              <a:pathLst>
                <a:path w="224" h="213" extrusionOk="0">
                  <a:moveTo>
                    <a:pt x="141" y="0"/>
                  </a:moveTo>
                  <a:cubicBezTo>
                    <a:pt x="103" y="0"/>
                    <a:pt x="70" y="21"/>
                    <a:pt x="54" y="21"/>
                  </a:cubicBezTo>
                  <a:cubicBezTo>
                    <a:pt x="38" y="38"/>
                    <a:pt x="17" y="71"/>
                    <a:pt x="17" y="87"/>
                  </a:cubicBezTo>
                  <a:cubicBezTo>
                    <a:pt x="0" y="103"/>
                    <a:pt x="17" y="141"/>
                    <a:pt x="17" y="141"/>
                  </a:cubicBezTo>
                  <a:cubicBezTo>
                    <a:pt x="17" y="157"/>
                    <a:pt x="17" y="157"/>
                    <a:pt x="38" y="174"/>
                  </a:cubicBezTo>
                  <a:cubicBezTo>
                    <a:pt x="54" y="190"/>
                    <a:pt x="70" y="207"/>
                    <a:pt x="103" y="207"/>
                  </a:cubicBezTo>
                  <a:cubicBezTo>
                    <a:pt x="114" y="210"/>
                    <a:pt x="123" y="212"/>
                    <a:pt x="133" y="212"/>
                  </a:cubicBezTo>
                  <a:cubicBezTo>
                    <a:pt x="174" y="212"/>
                    <a:pt x="210" y="178"/>
                    <a:pt x="223" y="124"/>
                  </a:cubicBezTo>
                  <a:cubicBezTo>
                    <a:pt x="223" y="103"/>
                    <a:pt x="223" y="71"/>
                    <a:pt x="207" y="54"/>
                  </a:cubicBezTo>
                  <a:cubicBezTo>
                    <a:pt x="190" y="21"/>
                    <a:pt x="157" y="21"/>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9"/>
            <p:cNvSpPr/>
            <p:nvPr/>
          </p:nvSpPr>
          <p:spPr>
            <a:xfrm>
              <a:off x="4082325" y="2966000"/>
              <a:ext cx="5600" cy="5050"/>
            </a:xfrm>
            <a:custGeom>
              <a:avLst/>
              <a:gdLst/>
              <a:ahLst/>
              <a:cxnLst/>
              <a:rect l="l" t="t" r="r" b="b"/>
              <a:pathLst>
                <a:path w="224" h="202" extrusionOk="0">
                  <a:moveTo>
                    <a:pt x="95" y="1"/>
                  </a:moveTo>
                  <a:cubicBezTo>
                    <a:pt x="53" y="1"/>
                    <a:pt x="14" y="33"/>
                    <a:pt x="1" y="91"/>
                  </a:cubicBezTo>
                  <a:cubicBezTo>
                    <a:pt x="1" y="108"/>
                    <a:pt x="1" y="124"/>
                    <a:pt x="17" y="141"/>
                  </a:cubicBezTo>
                  <a:lnTo>
                    <a:pt x="17" y="157"/>
                  </a:lnTo>
                  <a:cubicBezTo>
                    <a:pt x="38" y="174"/>
                    <a:pt x="71" y="194"/>
                    <a:pt x="87" y="194"/>
                  </a:cubicBezTo>
                  <a:cubicBezTo>
                    <a:pt x="97" y="199"/>
                    <a:pt x="106" y="201"/>
                    <a:pt x="116" y="201"/>
                  </a:cubicBezTo>
                  <a:cubicBezTo>
                    <a:pt x="140" y="201"/>
                    <a:pt x="162" y="188"/>
                    <a:pt x="174" y="174"/>
                  </a:cubicBezTo>
                  <a:cubicBezTo>
                    <a:pt x="190" y="157"/>
                    <a:pt x="207" y="141"/>
                    <a:pt x="207" y="108"/>
                  </a:cubicBezTo>
                  <a:cubicBezTo>
                    <a:pt x="223" y="91"/>
                    <a:pt x="207" y="54"/>
                    <a:pt x="190" y="38"/>
                  </a:cubicBezTo>
                  <a:cubicBezTo>
                    <a:pt x="174" y="21"/>
                    <a:pt x="157"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9"/>
            <p:cNvSpPr/>
            <p:nvPr/>
          </p:nvSpPr>
          <p:spPr>
            <a:xfrm>
              <a:off x="4084500" y="2951725"/>
              <a:ext cx="5575" cy="5325"/>
            </a:xfrm>
            <a:custGeom>
              <a:avLst/>
              <a:gdLst/>
              <a:ahLst/>
              <a:cxnLst/>
              <a:rect l="l" t="t" r="r" b="b"/>
              <a:pathLst>
                <a:path w="223" h="213" extrusionOk="0">
                  <a:moveTo>
                    <a:pt x="113" y="1"/>
                  </a:moveTo>
                  <a:cubicBezTo>
                    <a:pt x="84" y="1"/>
                    <a:pt x="54" y="14"/>
                    <a:pt x="33" y="44"/>
                  </a:cubicBezTo>
                  <a:cubicBezTo>
                    <a:pt x="17" y="60"/>
                    <a:pt x="0" y="93"/>
                    <a:pt x="0" y="110"/>
                  </a:cubicBezTo>
                  <a:cubicBezTo>
                    <a:pt x="0" y="126"/>
                    <a:pt x="17" y="126"/>
                    <a:pt x="17" y="147"/>
                  </a:cubicBezTo>
                  <a:cubicBezTo>
                    <a:pt x="17" y="163"/>
                    <a:pt x="33" y="180"/>
                    <a:pt x="54" y="180"/>
                  </a:cubicBezTo>
                  <a:cubicBezTo>
                    <a:pt x="70" y="196"/>
                    <a:pt x="87" y="213"/>
                    <a:pt x="120" y="213"/>
                  </a:cubicBezTo>
                  <a:cubicBezTo>
                    <a:pt x="157" y="196"/>
                    <a:pt x="173" y="196"/>
                    <a:pt x="190" y="163"/>
                  </a:cubicBezTo>
                  <a:cubicBezTo>
                    <a:pt x="206" y="147"/>
                    <a:pt x="223" y="126"/>
                    <a:pt x="206" y="93"/>
                  </a:cubicBezTo>
                  <a:cubicBezTo>
                    <a:pt x="206" y="60"/>
                    <a:pt x="206" y="44"/>
                    <a:pt x="173" y="23"/>
                  </a:cubicBezTo>
                  <a:cubicBezTo>
                    <a:pt x="157" y="9"/>
                    <a:pt x="135"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9"/>
            <p:cNvSpPr/>
            <p:nvPr/>
          </p:nvSpPr>
          <p:spPr>
            <a:xfrm>
              <a:off x="4074175" y="2942825"/>
              <a:ext cx="5600" cy="5275"/>
            </a:xfrm>
            <a:custGeom>
              <a:avLst/>
              <a:gdLst/>
              <a:ahLst/>
              <a:cxnLst/>
              <a:rect l="l" t="t" r="r" b="b"/>
              <a:pathLst>
                <a:path w="224" h="211" extrusionOk="0">
                  <a:moveTo>
                    <a:pt x="100" y="1"/>
                  </a:moveTo>
                  <a:cubicBezTo>
                    <a:pt x="57" y="1"/>
                    <a:pt x="15" y="44"/>
                    <a:pt x="1" y="91"/>
                  </a:cubicBezTo>
                  <a:cubicBezTo>
                    <a:pt x="1" y="107"/>
                    <a:pt x="1" y="124"/>
                    <a:pt x="17" y="140"/>
                  </a:cubicBezTo>
                  <a:cubicBezTo>
                    <a:pt x="17" y="173"/>
                    <a:pt x="54" y="210"/>
                    <a:pt x="87" y="210"/>
                  </a:cubicBezTo>
                  <a:cubicBezTo>
                    <a:pt x="158" y="210"/>
                    <a:pt x="207" y="173"/>
                    <a:pt x="207" y="124"/>
                  </a:cubicBezTo>
                  <a:cubicBezTo>
                    <a:pt x="223" y="91"/>
                    <a:pt x="207" y="70"/>
                    <a:pt x="190" y="37"/>
                  </a:cubicBezTo>
                  <a:cubicBezTo>
                    <a:pt x="174" y="21"/>
                    <a:pt x="158"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9"/>
            <p:cNvSpPr/>
            <p:nvPr/>
          </p:nvSpPr>
          <p:spPr>
            <a:xfrm>
              <a:off x="4080150" y="3053975"/>
              <a:ext cx="6125" cy="5075"/>
            </a:xfrm>
            <a:custGeom>
              <a:avLst/>
              <a:gdLst/>
              <a:ahLst/>
              <a:cxnLst/>
              <a:rect l="l" t="t" r="r" b="b"/>
              <a:pathLst>
                <a:path w="245" h="203" extrusionOk="0">
                  <a:moveTo>
                    <a:pt x="127" y="1"/>
                  </a:moveTo>
                  <a:cubicBezTo>
                    <a:pt x="114" y="1"/>
                    <a:pt x="101" y="3"/>
                    <a:pt x="88" y="7"/>
                  </a:cubicBezTo>
                  <a:cubicBezTo>
                    <a:pt x="38" y="23"/>
                    <a:pt x="1" y="93"/>
                    <a:pt x="22" y="143"/>
                  </a:cubicBezTo>
                  <a:cubicBezTo>
                    <a:pt x="34" y="183"/>
                    <a:pt x="75" y="202"/>
                    <a:pt x="117" y="202"/>
                  </a:cubicBezTo>
                  <a:cubicBezTo>
                    <a:pt x="130" y="202"/>
                    <a:pt x="144" y="200"/>
                    <a:pt x="158" y="196"/>
                  </a:cubicBezTo>
                  <a:cubicBezTo>
                    <a:pt x="207" y="180"/>
                    <a:pt x="244" y="110"/>
                    <a:pt x="228" y="56"/>
                  </a:cubicBezTo>
                  <a:cubicBezTo>
                    <a:pt x="200" y="19"/>
                    <a:pt x="165"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9"/>
            <p:cNvSpPr/>
            <p:nvPr/>
          </p:nvSpPr>
          <p:spPr>
            <a:xfrm>
              <a:off x="4069450" y="3061700"/>
              <a:ext cx="6100" cy="5075"/>
            </a:xfrm>
            <a:custGeom>
              <a:avLst/>
              <a:gdLst/>
              <a:ahLst/>
              <a:cxnLst/>
              <a:rect l="l" t="t" r="r" b="b"/>
              <a:pathLst>
                <a:path w="244" h="203" extrusionOk="0">
                  <a:moveTo>
                    <a:pt x="128" y="1"/>
                  </a:moveTo>
                  <a:cubicBezTo>
                    <a:pt x="114" y="1"/>
                    <a:pt x="100" y="3"/>
                    <a:pt x="87" y="7"/>
                  </a:cubicBezTo>
                  <a:cubicBezTo>
                    <a:pt x="37" y="23"/>
                    <a:pt x="0" y="77"/>
                    <a:pt x="17" y="143"/>
                  </a:cubicBezTo>
                  <a:cubicBezTo>
                    <a:pt x="45" y="183"/>
                    <a:pt x="80" y="203"/>
                    <a:pt x="118" y="203"/>
                  </a:cubicBezTo>
                  <a:cubicBezTo>
                    <a:pt x="131" y="203"/>
                    <a:pt x="144" y="201"/>
                    <a:pt x="157" y="197"/>
                  </a:cubicBezTo>
                  <a:cubicBezTo>
                    <a:pt x="223" y="180"/>
                    <a:pt x="243" y="110"/>
                    <a:pt x="223" y="56"/>
                  </a:cubicBezTo>
                  <a:cubicBezTo>
                    <a:pt x="210" y="19"/>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9"/>
            <p:cNvSpPr/>
            <p:nvPr/>
          </p:nvSpPr>
          <p:spPr>
            <a:xfrm>
              <a:off x="4069025" y="3047225"/>
              <a:ext cx="5600" cy="5250"/>
            </a:xfrm>
            <a:custGeom>
              <a:avLst/>
              <a:gdLst/>
              <a:ahLst/>
              <a:cxnLst/>
              <a:rect l="l" t="t" r="r" b="b"/>
              <a:pathLst>
                <a:path w="224" h="210" extrusionOk="0">
                  <a:moveTo>
                    <a:pt x="137" y="0"/>
                  </a:moveTo>
                  <a:cubicBezTo>
                    <a:pt x="71" y="0"/>
                    <a:pt x="17" y="38"/>
                    <a:pt x="17" y="87"/>
                  </a:cubicBezTo>
                  <a:cubicBezTo>
                    <a:pt x="1" y="104"/>
                    <a:pt x="17" y="120"/>
                    <a:pt x="17" y="141"/>
                  </a:cubicBezTo>
                  <a:cubicBezTo>
                    <a:pt x="17" y="157"/>
                    <a:pt x="17" y="157"/>
                    <a:pt x="34" y="174"/>
                  </a:cubicBezTo>
                  <a:cubicBezTo>
                    <a:pt x="54" y="190"/>
                    <a:pt x="71" y="207"/>
                    <a:pt x="104" y="207"/>
                  </a:cubicBezTo>
                  <a:cubicBezTo>
                    <a:pt x="111" y="209"/>
                    <a:pt x="118" y="210"/>
                    <a:pt x="125" y="210"/>
                  </a:cubicBezTo>
                  <a:cubicBezTo>
                    <a:pt x="170" y="210"/>
                    <a:pt x="209" y="166"/>
                    <a:pt x="223" y="120"/>
                  </a:cubicBezTo>
                  <a:cubicBezTo>
                    <a:pt x="223" y="87"/>
                    <a:pt x="223" y="71"/>
                    <a:pt x="207" y="54"/>
                  </a:cubicBezTo>
                  <a:cubicBezTo>
                    <a:pt x="190"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9"/>
            <p:cNvSpPr/>
            <p:nvPr/>
          </p:nvSpPr>
          <p:spPr>
            <a:xfrm>
              <a:off x="4069850" y="3126200"/>
              <a:ext cx="5700" cy="5250"/>
            </a:xfrm>
            <a:custGeom>
              <a:avLst/>
              <a:gdLst/>
              <a:ahLst/>
              <a:cxnLst/>
              <a:rect l="l" t="t" r="r" b="b"/>
              <a:pathLst>
                <a:path w="228" h="210" extrusionOk="0">
                  <a:moveTo>
                    <a:pt x="103" y="0"/>
                  </a:moveTo>
                  <a:cubicBezTo>
                    <a:pt x="58" y="0"/>
                    <a:pt x="19" y="44"/>
                    <a:pt x="1" y="90"/>
                  </a:cubicBezTo>
                  <a:cubicBezTo>
                    <a:pt x="1" y="107"/>
                    <a:pt x="1" y="123"/>
                    <a:pt x="21" y="140"/>
                  </a:cubicBezTo>
                  <a:lnTo>
                    <a:pt x="21" y="156"/>
                  </a:lnTo>
                  <a:cubicBezTo>
                    <a:pt x="38" y="193"/>
                    <a:pt x="71" y="210"/>
                    <a:pt x="87" y="210"/>
                  </a:cubicBezTo>
                  <a:cubicBezTo>
                    <a:pt x="157" y="210"/>
                    <a:pt x="207" y="177"/>
                    <a:pt x="207" y="123"/>
                  </a:cubicBezTo>
                  <a:cubicBezTo>
                    <a:pt x="227" y="90"/>
                    <a:pt x="207" y="74"/>
                    <a:pt x="190" y="37"/>
                  </a:cubicBezTo>
                  <a:cubicBezTo>
                    <a:pt x="174" y="20"/>
                    <a:pt x="157" y="4"/>
                    <a:pt x="124" y="4"/>
                  </a:cubicBezTo>
                  <a:cubicBezTo>
                    <a:pt x="117" y="2"/>
                    <a:pt x="11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9"/>
            <p:cNvSpPr/>
            <p:nvPr/>
          </p:nvSpPr>
          <p:spPr>
            <a:xfrm>
              <a:off x="4070375" y="3033400"/>
              <a:ext cx="6000" cy="5200"/>
            </a:xfrm>
            <a:custGeom>
              <a:avLst/>
              <a:gdLst/>
              <a:ahLst/>
              <a:cxnLst/>
              <a:rect l="l" t="t" r="r" b="b"/>
              <a:pathLst>
                <a:path w="240" h="208" extrusionOk="0">
                  <a:moveTo>
                    <a:pt x="112" y="1"/>
                  </a:moveTo>
                  <a:cubicBezTo>
                    <a:pt x="102" y="1"/>
                    <a:pt x="92" y="2"/>
                    <a:pt x="83" y="5"/>
                  </a:cubicBezTo>
                  <a:cubicBezTo>
                    <a:pt x="33" y="22"/>
                    <a:pt x="0" y="92"/>
                    <a:pt x="17" y="141"/>
                  </a:cubicBezTo>
                  <a:cubicBezTo>
                    <a:pt x="41" y="180"/>
                    <a:pt x="75" y="208"/>
                    <a:pt x="111" y="208"/>
                  </a:cubicBezTo>
                  <a:cubicBezTo>
                    <a:pt x="125" y="208"/>
                    <a:pt x="139" y="204"/>
                    <a:pt x="153" y="195"/>
                  </a:cubicBezTo>
                  <a:cubicBezTo>
                    <a:pt x="206" y="178"/>
                    <a:pt x="239" y="125"/>
                    <a:pt x="223" y="75"/>
                  </a:cubicBezTo>
                  <a:cubicBezTo>
                    <a:pt x="209" y="31"/>
                    <a:pt x="15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9"/>
            <p:cNvSpPr/>
            <p:nvPr/>
          </p:nvSpPr>
          <p:spPr>
            <a:xfrm>
              <a:off x="4073775" y="3098600"/>
              <a:ext cx="5575" cy="5100"/>
            </a:xfrm>
            <a:custGeom>
              <a:avLst/>
              <a:gdLst/>
              <a:ahLst/>
              <a:cxnLst/>
              <a:rect l="l" t="t" r="r" b="b"/>
              <a:pathLst>
                <a:path w="223" h="204" extrusionOk="0">
                  <a:moveTo>
                    <a:pt x="105" y="1"/>
                  </a:moveTo>
                  <a:cubicBezTo>
                    <a:pt x="76" y="1"/>
                    <a:pt x="47" y="14"/>
                    <a:pt x="17" y="44"/>
                  </a:cubicBezTo>
                  <a:cubicBezTo>
                    <a:pt x="0" y="60"/>
                    <a:pt x="0" y="77"/>
                    <a:pt x="0" y="110"/>
                  </a:cubicBezTo>
                  <a:cubicBezTo>
                    <a:pt x="0" y="126"/>
                    <a:pt x="0" y="126"/>
                    <a:pt x="17" y="147"/>
                  </a:cubicBezTo>
                  <a:cubicBezTo>
                    <a:pt x="17" y="164"/>
                    <a:pt x="33" y="164"/>
                    <a:pt x="33" y="180"/>
                  </a:cubicBezTo>
                  <a:cubicBezTo>
                    <a:pt x="60" y="192"/>
                    <a:pt x="75" y="203"/>
                    <a:pt x="94" y="203"/>
                  </a:cubicBezTo>
                  <a:cubicBezTo>
                    <a:pt x="102" y="203"/>
                    <a:pt x="110" y="201"/>
                    <a:pt x="120" y="197"/>
                  </a:cubicBezTo>
                  <a:cubicBezTo>
                    <a:pt x="153" y="197"/>
                    <a:pt x="174" y="180"/>
                    <a:pt x="190" y="164"/>
                  </a:cubicBezTo>
                  <a:cubicBezTo>
                    <a:pt x="206" y="147"/>
                    <a:pt x="223" y="110"/>
                    <a:pt x="206" y="93"/>
                  </a:cubicBezTo>
                  <a:cubicBezTo>
                    <a:pt x="206" y="60"/>
                    <a:pt x="190" y="44"/>
                    <a:pt x="174" y="23"/>
                  </a:cubicBezTo>
                  <a:cubicBezTo>
                    <a:pt x="150" y="9"/>
                    <a:pt x="127"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9"/>
            <p:cNvSpPr/>
            <p:nvPr/>
          </p:nvSpPr>
          <p:spPr>
            <a:xfrm>
              <a:off x="4075525" y="3084900"/>
              <a:ext cx="5600" cy="5100"/>
            </a:xfrm>
            <a:custGeom>
              <a:avLst/>
              <a:gdLst/>
              <a:ahLst/>
              <a:cxnLst/>
              <a:rect l="l" t="t" r="r" b="b"/>
              <a:pathLst>
                <a:path w="224" h="204" extrusionOk="0">
                  <a:moveTo>
                    <a:pt x="108" y="0"/>
                  </a:moveTo>
                  <a:cubicBezTo>
                    <a:pt x="94" y="0"/>
                    <a:pt x="80" y="2"/>
                    <a:pt x="66" y="7"/>
                  </a:cubicBezTo>
                  <a:cubicBezTo>
                    <a:pt x="17" y="23"/>
                    <a:pt x="0" y="77"/>
                    <a:pt x="17" y="143"/>
                  </a:cubicBezTo>
                  <a:cubicBezTo>
                    <a:pt x="17" y="143"/>
                    <a:pt x="33" y="159"/>
                    <a:pt x="33" y="180"/>
                  </a:cubicBezTo>
                  <a:cubicBezTo>
                    <a:pt x="57" y="191"/>
                    <a:pt x="82" y="203"/>
                    <a:pt x="112" y="203"/>
                  </a:cubicBezTo>
                  <a:cubicBezTo>
                    <a:pt x="125" y="203"/>
                    <a:pt x="138" y="201"/>
                    <a:pt x="153" y="196"/>
                  </a:cubicBezTo>
                  <a:cubicBezTo>
                    <a:pt x="186" y="180"/>
                    <a:pt x="207" y="143"/>
                    <a:pt x="223" y="110"/>
                  </a:cubicBezTo>
                  <a:cubicBezTo>
                    <a:pt x="223" y="93"/>
                    <a:pt x="223" y="77"/>
                    <a:pt x="207" y="56"/>
                  </a:cubicBezTo>
                  <a:cubicBezTo>
                    <a:pt x="191" y="19"/>
                    <a:pt x="15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9"/>
            <p:cNvSpPr/>
            <p:nvPr/>
          </p:nvSpPr>
          <p:spPr>
            <a:xfrm>
              <a:off x="4079325" y="3072875"/>
              <a:ext cx="5200" cy="4975"/>
            </a:xfrm>
            <a:custGeom>
              <a:avLst/>
              <a:gdLst/>
              <a:ahLst/>
              <a:cxnLst/>
              <a:rect l="l" t="t" r="r" b="b"/>
              <a:pathLst>
                <a:path w="208" h="199" extrusionOk="0">
                  <a:moveTo>
                    <a:pt x="95" y="1"/>
                  </a:moveTo>
                  <a:cubicBezTo>
                    <a:pt x="54" y="1"/>
                    <a:pt x="15" y="34"/>
                    <a:pt x="1" y="92"/>
                  </a:cubicBezTo>
                  <a:lnTo>
                    <a:pt x="1" y="145"/>
                  </a:lnTo>
                  <a:cubicBezTo>
                    <a:pt x="17" y="145"/>
                    <a:pt x="17" y="162"/>
                    <a:pt x="17" y="162"/>
                  </a:cubicBezTo>
                  <a:cubicBezTo>
                    <a:pt x="34" y="178"/>
                    <a:pt x="71" y="195"/>
                    <a:pt x="88" y="195"/>
                  </a:cubicBezTo>
                  <a:cubicBezTo>
                    <a:pt x="96" y="198"/>
                    <a:pt x="105" y="199"/>
                    <a:pt x="114" y="199"/>
                  </a:cubicBezTo>
                  <a:cubicBezTo>
                    <a:pt x="159" y="199"/>
                    <a:pt x="207" y="166"/>
                    <a:pt x="207" y="108"/>
                  </a:cubicBezTo>
                  <a:cubicBezTo>
                    <a:pt x="207" y="92"/>
                    <a:pt x="207" y="59"/>
                    <a:pt x="191" y="42"/>
                  </a:cubicBezTo>
                  <a:cubicBezTo>
                    <a:pt x="174" y="22"/>
                    <a:pt x="158" y="5"/>
                    <a:pt x="121" y="5"/>
                  </a:cubicBezTo>
                  <a:cubicBezTo>
                    <a:pt x="112" y="2"/>
                    <a:pt x="104"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9"/>
            <p:cNvSpPr/>
            <p:nvPr/>
          </p:nvSpPr>
          <p:spPr>
            <a:xfrm>
              <a:off x="4071600" y="3110225"/>
              <a:ext cx="5175" cy="5350"/>
            </a:xfrm>
            <a:custGeom>
              <a:avLst/>
              <a:gdLst/>
              <a:ahLst/>
              <a:cxnLst/>
              <a:rect l="l" t="t" r="r" b="b"/>
              <a:pathLst>
                <a:path w="207" h="214" extrusionOk="0">
                  <a:moveTo>
                    <a:pt x="91" y="1"/>
                  </a:moveTo>
                  <a:cubicBezTo>
                    <a:pt x="68" y="1"/>
                    <a:pt x="43" y="13"/>
                    <a:pt x="17" y="24"/>
                  </a:cubicBezTo>
                  <a:cubicBezTo>
                    <a:pt x="17" y="41"/>
                    <a:pt x="1" y="57"/>
                    <a:pt x="1" y="94"/>
                  </a:cubicBezTo>
                  <a:lnTo>
                    <a:pt x="1" y="144"/>
                  </a:lnTo>
                  <a:cubicBezTo>
                    <a:pt x="17" y="177"/>
                    <a:pt x="54" y="197"/>
                    <a:pt x="87" y="214"/>
                  </a:cubicBezTo>
                  <a:cubicBezTo>
                    <a:pt x="157" y="214"/>
                    <a:pt x="190" y="177"/>
                    <a:pt x="207" y="127"/>
                  </a:cubicBezTo>
                  <a:cubicBezTo>
                    <a:pt x="207" y="94"/>
                    <a:pt x="207" y="57"/>
                    <a:pt x="190" y="41"/>
                  </a:cubicBezTo>
                  <a:cubicBezTo>
                    <a:pt x="174" y="24"/>
                    <a:pt x="137" y="8"/>
                    <a:pt x="120" y="8"/>
                  </a:cubicBezTo>
                  <a:cubicBezTo>
                    <a:pt x="111"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9"/>
            <p:cNvSpPr/>
            <p:nvPr/>
          </p:nvSpPr>
          <p:spPr>
            <a:xfrm>
              <a:off x="4052325" y="3004650"/>
              <a:ext cx="5600" cy="5275"/>
            </a:xfrm>
            <a:custGeom>
              <a:avLst/>
              <a:gdLst/>
              <a:ahLst/>
              <a:cxnLst/>
              <a:rect l="l" t="t" r="r" b="b"/>
              <a:pathLst>
                <a:path w="224" h="211" extrusionOk="0">
                  <a:moveTo>
                    <a:pt x="93" y="1"/>
                  </a:moveTo>
                  <a:cubicBezTo>
                    <a:pt x="51" y="1"/>
                    <a:pt x="14" y="33"/>
                    <a:pt x="1" y="91"/>
                  </a:cubicBezTo>
                  <a:cubicBezTo>
                    <a:pt x="1" y="108"/>
                    <a:pt x="1" y="124"/>
                    <a:pt x="17" y="141"/>
                  </a:cubicBezTo>
                  <a:cubicBezTo>
                    <a:pt x="17" y="141"/>
                    <a:pt x="17" y="157"/>
                    <a:pt x="34" y="157"/>
                  </a:cubicBezTo>
                  <a:cubicBezTo>
                    <a:pt x="34" y="174"/>
                    <a:pt x="67" y="194"/>
                    <a:pt x="104" y="211"/>
                  </a:cubicBezTo>
                  <a:cubicBezTo>
                    <a:pt x="153" y="211"/>
                    <a:pt x="207" y="174"/>
                    <a:pt x="207" y="124"/>
                  </a:cubicBezTo>
                  <a:cubicBezTo>
                    <a:pt x="223" y="91"/>
                    <a:pt x="207" y="54"/>
                    <a:pt x="186" y="38"/>
                  </a:cubicBezTo>
                  <a:cubicBezTo>
                    <a:pt x="170"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9"/>
            <p:cNvSpPr/>
            <p:nvPr/>
          </p:nvSpPr>
          <p:spPr>
            <a:xfrm>
              <a:off x="4038100" y="3009900"/>
              <a:ext cx="5600" cy="5275"/>
            </a:xfrm>
            <a:custGeom>
              <a:avLst/>
              <a:gdLst/>
              <a:ahLst/>
              <a:cxnLst/>
              <a:rect l="l" t="t" r="r" b="b"/>
              <a:pathLst>
                <a:path w="224" h="211" extrusionOk="0">
                  <a:moveTo>
                    <a:pt x="120" y="1"/>
                  </a:moveTo>
                  <a:cubicBezTo>
                    <a:pt x="104" y="1"/>
                    <a:pt x="71" y="1"/>
                    <a:pt x="54" y="17"/>
                  </a:cubicBezTo>
                  <a:cubicBezTo>
                    <a:pt x="17" y="34"/>
                    <a:pt x="17" y="67"/>
                    <a:pt x="1" y="88"/>
                  </a:cubicBezTo>
                  <a:cubicBezTo>
                    <a:pt x="1" y="104"/>
                    <a:pt x="1" y="121"/>
                    <a:pt x="17" y="137"/>
                  </a:cubicBezTo>
                  <a:lnTo>
                    <a:pt x="17" y="170"/>
                  </a:lnTo>
                  <a:cubicBezTo>
                    <a:pt x="34" y="191"/>
                    <a:pt x="71" y="207"/>
                    <a:pt x="87" y="207"/>
                  </a:cubicBezTo>
                  <a:cubicBezTo>
                    <a:pt x="96" y="209"/>
                    <a:pt x="105" y="210"/>
                    <a:pt x="113" y="210"/>
                  </a:cubicBezTo>
                  <a:cubicBezTo>
                    <a:pt x="169" y="210"/>
                    <a:pt x="207" y="164"/>
                    <a:pt x="207" y="121"/>
                  </a:cubicBezTo>
                  <a:cubicBezTo>
                    <a:pt x="223" y="88"/>
                    <a:pt x="207" y="67"/>
                    <a:pt x="190" y="50"/>
                  </a:cubicBezTo>
                  <a:cubicBezTo>
                    <a:pt x="174"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9"/>
            <p:cNvSpPr/>
            <p:nvPr/>
          </p:nvSpPr>
          <p:spPr>
            <a:xfrm>
              <a:off x="4030800" y="2971975"/>
              <a:ext cx="6100" cy="5400"/>
            </a:xfrm>
            <a:custGeom>
              <a:avLst/>
              <a:gdLst/>
              <a:ahLst/>
              <a:cxnLst/>
              <a:rect l="l" t="t" r="r" b="b"/>
              <a:pathLst>
                <a:path w="244" h="216" extrusionOk="0">
                  <a:moveTo>
                    <a:pt x="116" y="1"/>
                  </a:moveTo>
                  <a:cubicBezTo>
                    <a:pt x="106" y="1"/>
                    <a:pt x="96" y="2"/>
                    <a:pt x="87" y="5"/>
                  </a:cubicBezTo>
                  <a:cubicBezTo>
                    <a:pt x="37" y="38"/>
                    <a:pt x="0" y="91"/>
                    <a:pt x="17" y="141"/>
                  </a:cubicBezTo>
                  <a:cubicBezTo>
                    <a:pt x="47" y="185"/>
                    <a:pt x="86" y="215"/>
                    <a:pt x="129" y="215"/>
                  </a:cubicBezTo>
                  <a:cubicBezTo>
                    <a:pt x="138" y="215"/>
                    <a:pt x="147" y="214"/>
                    <a:pt x="157" y="211"/>
                  </a:cubicBezTo>
                  <a:cubicBezTo>
                    <a:pt x="206" y="178"/>
                    <a:pt x="243" y="124"/>
                    <a:pt x="223" y="75"/>
                  </a:cubicBezTo>
                  <a:cubicBezTo>
                    <a:pt x="209" y="31"/>
                    <a:pt x="16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9"/>
            <p:cNvSpPr/>
            <p:nvPr/>
          </p:nvSpPr>
          <p:spPr>
            <a:xfrm>
              <a:off x="4034300" y="3023200"/>
              <a:ext cx="6000" cy="5100"/>
            </a:xfrm>
            <a:custGeom>
              <a:avLst/>
              <a:gdLst/>
              <a:ahLst/>
              <a:cxnLst/>
              <a:rect l="l" t="t" r="r" b="b"/>
              <a:pathLst>
                <a:path w="240" h="204" extrusionOk="0">
                  <a:moveTo>
                    <a:pt x="83" y="1"/>
                  </a:moveTo>
                  <a:cubicBezTo>
                    <a:pt x="33" y="17"/>
                    <a:pt x="0" y="87"/>
                    <a:pt x="17" y="137"/>
                  </a:cubicBezTo>
                  <a:cubicBezTo>
                    <a:pt x="41" y="176"/>
                    <a:pt x="75" y="204"/>
                    <a:pt x="111" y="204"/>
                  </a:cubicBezTo>
                  <a:cubicBezTo>
                    <a:pt x="125" y="204"/>
                    <a:pt x="139" y="200"/>
                    <a:pt x="153" y="190"/>
                  </a:cubicBezTo>
                  <a:cubicBezTo>
                    <a:pt x="169" y="190"/>
                    <a:pt x="186" y="174"/>
                    <a:pt x="206" y="174"/>
                  </a:cubicBezTo>
                  <a:cubicBezTo>
                    <a:pt x="223" y="137"/>
                    <a:pt x="239" y="104"/>
                    <a:pt x="223" y="71"/>
                  </a:cubicBezTo>
                  <a:cubicBezTo>
                    <a:pt x="206" y="17"/>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9"/>
            <p:cNvSpPr/>
            <p:nvPr/>
          </p:nvSpPr>
          <p:spPr>
            <a:xfrm>
              <a:off x="4042425" y="2979000"/>
              <a:ext cx="5200" cy="5250"/>
            </a:xfrm>
            <a:custGeom>
              <a:avLst/>
              <a:gdLst/>
              <a:ahLst/>
              <a:cxnLst/>
              <a:rect l="l" t="t" r="r" b="b"/>
              <a:pathLst>
                <a:path w="208" h="210" extrusionOk="0">
                  <a:moveTo>
                    <a:pt x="121" y="0"/>
                  </a:moveTo>
                  <a:cubicBezTo>
                    <a:pt x="67" y="0"/>
                    <a:pt x="1" y="33"/>
                    <a:pt x="1" y="87"/>
                  </a:cubicBezTo>
                  <a:lnTo>
                    <a:pt x="1" y="136"/>
                  </a:lnTo>
                  <a:cubicBezTo>
                    <a:pt x="1" y="153"/>
                    <a:pt x="17" y="153"/>
                    <a:pt x="17" y="169"/>
                  </a:cubicBezTo>
                  <a:cubicBezTo>
                    <a:pt x="34" y="190"/>
                    <a:pt x="50" y="206"/>
                    <a:pt x="88" y="206"/>
                  </a:cubicBezTo>
                  <a:cubicBezTo>
                    <a:pt x="94" y="208"/>
                    <a:pt x="100" y="209"/>
                    <a:pt x="107" y="209"/>
                  </a:cubicBezTo>
                  <a:cubicBezTo>
                    <a:pt x="154" y="209"/>
                    <a:pt x="207" y="163"/>
                    <a:pt x="207" y="120"/>
                  </a:cubicBezTo>
                  <a:cubicBezTo>
                    <a:pt x="207" y="103"/>
                    <a:pt x="207" y="66"/>
                    <a:pt x="191" y="50"/>
                  </a:cubicBezTo>
                  <a:cubicBezTo>
                    <a:pt x="170" y="17"/>
                    <a:pt x="154" y="17"/>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9"/>
            <p:cNvSpPr/>
            <p:nvPr/>
          </p:nvSpPr>
          <p:spPr>
            <a:xfrm>
              <a:off x="4031725" y="2957825"/>
              <a:ext cx="6000" cy="5175"/>
            </a:xfrm>
            <a:custGeom>
              <a:avLst/>
              <a:gdLst/>
              <a:ahLst/>
              <a:cxnLst/>
              <a:rect l="l" t="t" r="r" b="b"/>
              <a:pathLst>
                <a:path w="240" h="207" extrusionOk="0">
                  <a:moveTo>
                    <a:pt x="113" y="0"/>
                  </a:moveTo>
                  <a:cubicBezTo>
                    <a:pt x="103" y="0"/>
                    <a:pt x="93" y="2"/>
                    <a:pt x="83" y="6"/>
                  </a:cubicBezTo>
                  <a:cubicBezTo>
                    <a:pt x="33" y="23"/>
                    <a:pt x="0" y="88"/>
                    <a:pt x="17" y="142"/>
                  </a:cubicBezTo>
                  <a:cubicBezTo>
                    <a:pt x="29" y="178"/>
                    <a:pt x="68" y="207"/>
                    <a:pt x="107" y="207"/>
                  </a:cubicBezTo>
                  <a:cubicBezTo>
                    <a:pt x="123" y="207"/>
                    <a:pt x="139" y="202"/>
                    <a:pt x="153" y="192"/>
                  </a:cubicBezTo>
                  <a:cubicBezTo>
                    <a:pt x="206" y="175"/>
                    <a:pt x="239" y="126"/>
                    <a:pt x="223" y="72"/>
                  </a:cubicBezTo>
                  <a:cubicBezTo>
                    <a:pt x="193" y="32"/>
                    <a:pt x="155"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9"/>
            <p:cNvSpPr/>
            <p:nvPr/>
          </p:nvSpPr>
          <p:spPr>
            <a:xfrm>
              <a:off x="4101300" y="3011075"/>
              <a:ext cx="5175" cy="5250"/>
            </a:xfrm>
            <a:custGeom>
              <a:avLst/>
              <a:gdLst/>
              <a:ahLst/>
              <a:cxnLst/>
              <a:rect l="l" t="t" r="r" b="b"/>
              <a:pathLst>
                <a:path w="207" h="210" extrusionOk="0">
                  <a:moveTo>
                    <a:pt x="99" y="0"/>
                  </a:moveTo>
                  <a:cubicBezTo>
                    <a:pt x="51" y="0"/>
                    <a:pt x="0" y="47"/>
                    <a:pt x="0" y="90"/>
                  </a:cubicBezTo>
                  <a:lnTo>
                    <a:pt x="0" y="144"/>
                  </a:lnTo>
                  <a:cubicBezTo>
                    <a:pt x="17" y="177"/>
                    <a:pt x="50" y="193"/>
                    <a:pt x="83" y="210"/>
                  </a:cubicBezTo>
                  <a:cubicBezTo>
                    <a:pt x="136" y="210"/>
                    <a:pt x="206" y="177"/>
                    <a:pt x="206" y="123"/>
                  </a:cubicBezTo>
                  <a:cubicBezTo>
                    <a:pt x="206" y="90"/>
                    <a:pt x="206" y="74"/>
                    <a:pt x="186" y="41"/>
                  </a:cubicBezTo>
                  <a:cubicBezTo>
                    <a:pt x="169" y="20"/>
                    <a:pt x="153" y="3"/>
                    <a:pt x="120" y="3"/>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9"/>
            <p:cNvSpPr/>
            <p:nvPr/>
          </p:nvSpPr>
          <p:spPr>
            <a:xfrm>
              <a:off x="4024800" y="3014000"/>
              <a:ext cx="5200" cy="4900"/>
            </a:xfrm>
            <a:custGeom>
              <a:avLst/>
              <a:gdLst/>
              <a:ahLst/>
              <a:cxnLst/>
              <a:rect l="l" t="t" r="r" b="b"/>
              <a:pathLst>
                <a:path w="208" h="196" extrusionOk="0">
                  <a:moveTo>
                    <a:pt x="96" y="1"/>
                  </a:moveTo>
                  <a:cubicBezTo>
                    <a:pt x="65" y="1"/>
                    <a:pt x="35" y="14"/>
                    <a:pt x="17" y="43"/>
                  </a:cubicBezTo>
                  <a:cubicBezTo>
                    <a:pt x="1" y="60"/>
                    <a:pt x="1" y="76"/>
                    <a:pt x="1" y="109"/>
                  </a:cubicBezTo>
                  <a:lnTo>
                    <a:pt x="1" y="130"/>
                  </a:lnTo>
                  <a:cubicBezTo>
                    <a:pt x="1" y="146"/>
                    <a:pt x="17" y="163"/>
                    <a:pt x="34" y="179"/>
                  </a:cubicBezTo>
                  <a:cubicBezTo>
                    <a:pt x="50" y="196"/>
                    <a:pt x="88" y="196"/>
                    <a:pt x="104" y="196"/>
                  </a:cubicBezTo>
                  <a:cubicBezTo>
                    <a:pt x="137" y="196"/>
                    <a:pt x="174" y="179"/>
                    <a:pt x="191" y="163"/>
                  </a:cubicBezTo>
                  <a:cubicBezTo>
                    <a:pt x="207" y="146"/>
                    <a:pt x="207" y="109"/>
                    <a:pt x="207" y="93"/>
                  </a:cubicBezTo>
                  <a:cubicBezTo>
                    <a:pt x="207" y="60"/>
                    <a:pt x="191" y="43"/>
                    <a:pt x="174" y="27"/>
                  </a:cubicBezTo>
                  <a:cubicBezTo>
                    <a:pt x="150" y="10"/>
                    <a:pt x="12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9"/>
            <p:cNvSpPr/>
            <p:nvPr/>
          </p:nvSpPr>
          <p:spPr>
            <a:xfrm>
              <a:off x="4028625" y="2999500"/>
              <a:ext cx="5175" cy="5275"/>
            </a:xfrm>
            <a:custGeom>
              <a:avLst/>
              <a:gdLst/>
              <a:ahLst/>
              <a:cxnLst/>
              <a:rect l="l" t="t" r="r" b="b"/>
              <a:pathLst>
                <a:path w="207" h="211" extrusionOk="0">
                  <a:moveTo>
                    <a:pt x="97" y="0"/>
                  </a:moveTo>
                  <a:cubicBezTo>
                    <a:pt x="58" y="0"/>
                    <a:pt x="31" y="27"/>
                    <a:pt x="1" y="54"/>
                  </a:cubicBezTo>
                  <a:lnTo>
                    <a:pt x="1" y="91"/>
                  </a:lnTo>
                  <a:lnTo>
                    <a:pt x="1" y="141"/>
                  </a:lnTo>
                  <a:cubicBezTo>
                    <a:pt x="21" y="157"/>
                    <a:pt x="38" y="174"/>
                    <a:pt x="71" y="194"/>
                  </a:cubicBezTo>
                  <a:cubicBezTo>
                    <a:pt x="71" y="194"/>
                    <a:pt x="87" y="194"/>
                    <a:pt x="87" y="211"/>
                  </a:cubicBezTo>
                  <a:cubicBezTo>
                    <a:pt x="141" y="211"/>
                    <a:pt x="207" y="174"/>
                    <a:pt x="207" y="108"/>
                  </a:cubicBezTo>
                  <a:cubicBezTo>
                    <a:pt x="207" y="91"/>
                    <a:pt x="207" y="54"/>
                    <a:pt x="190" y="38"/>
                  </a:cubicBezTo>
                  <a:cubicBezTo>
                    <a:pt x="174" y="21"/>
                    <a:pt x="157" y="5"/>
                    <a:pt x="124" y="5"/>
                  </a:cubicBezTo>
                  <a:cubicBezTo>
                    <a:pt x="114"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9"/>
            <p:cNvSpPr/>
            <p:nvPr/>
          </p:nvSpPr>
          <p:spPr>
            <a:xfrm>
              <a:off x="4028625" y="2984925"/>
              <a:ext cx="5700" cy="5250"/>
            </a:xfrm>
            <a:custGeom>
              <a:avLst/>
              <a:gdLst/>
              <a:ahLst/>
              <a:cxnLst/>
              <a:rect l="l" t="t" r="r" b="b"/>
              <a:pathLst>
                <a:path w="228" h="210" extrusionOk="0">
                  <a:moveTo>
                    <a:pt x="128" y="1"/>
                  </a:moveTo>
                  <a:cubicBezTo>
                    <a:pt x="93" y="1"/>
                    <a:pt x="58" y="15"/>
                    <a:pt x="38" y="35"/>
                  </a:cubicBezTo>
                  <a:cubicBezTo>
                    <a:pt x="21" y="72"/>
                    <a:pt x="1" y="89"/>
                    <a:pt x="21" y="122"/>
                  </a:cubicBezTo>
                  <a:lnTo>
                    <a:pt x="21" y="138"/>
                  </a:lnTo>
                  <a:cubicBezTo>
                    <a:pt x="21" y="159"/>
                    <a:pt x="38" y="175"/>
                    <a:pt x="54" y="192"/>
                  </a:cubicBezTo>
                  <a:cubicBezTo>
                    <a:pt x="73" y="204"/>
                    <a:pt x="93" y="210"/>
                    <a:pt x="111" y="210"/>
                  </a:cubicBezTo>
                  <a:cubicBezTo>
                    <a:pt x="142" y="210"/>
                    <a:pt x="170" y="196"/>
                    <a:pt x="190" y="175"/>
                  </a:cubicBezTo>
                  <a:cubicBezTo>
                    <a:pt x="227" y="159"/>
                    <a:pt x="227" y="122"/>
                    <a:pt x="227" y="89"/>
                  </a:cubicBezTo>
                  <a:cubicBezTo>
                    <a:pt x="227" y="72"/>
                    <a:pt x="207" y="35"/>
                    <a:pt x="190" y="19"/>
                  </a:cubicBezTo>
                  <a:cubicBezTo>
                    <a:pt x="171" y="6"/>
                    <a:pt x="14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9"/>
            <p:cNvSpPr/>
            <p:nvPr/>
          </p:nvSpPr>
          <p:spPr>
            <a:xfrm>
              <a:off x="4066450" y="2984150"/>
              <a:ext cx="5600" cy="5175"/>
            </a:xfrm>
            <a:custGeom>
              <a:avLst/>
              <a:gdLst/>
              <a:ahLst/>
              <a:cxnLst/>
              <a:rect l="l" t="t" r="r" b="b"/>
              <a:pathLst>
                <a:path w="224" h="207" extrusionOk="0">
                  <a:moveTo>
                    <a:pt x="120" y="0"/>
                  </a:moveTo>
                  <a:cubicBezTo>
                    <a:pt x="71" y="0"/>
                    <a:pt x="17" y="33"/>
                    <a:pt x="1" y="87"/>
                  </a:cubicBezTo>
                  <a:cubicBezTo>
                    <a:pt x="1" y="103"/>
                    <a:pt x="1" y="120"/>
                    <a:pt x="17" y="136"/>
                  </a:cubicBezTo>
                  <a:lnTo>
                    <a:pt x="17" y="153"/>
                  </a:lnTo>
                  <a:cubicBezTo>
                    <a:pt x="34" y="190"/>
                    <a:pt x="71" y="206"/>
                    <a:pt x="87" y="206"/>
                  </a:cubicBezTo>
                  <a:cubicBezTo>
                    <a:pt x="157" y="206"/>
                    <a:pt x="207" y="169"/>
                    <a:pt x="207" y="120"/>
                  </a:cubicBezTo>
                  <a:cubicBezTo>
                    <a:pt x="223" y="87"/>
                    <a:pt x="207" y="66"/>
                    <a:pt x="190" y="33"/>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9"/>
            <p:cNvSpPr/>
            <p:nvPr/>
          </p:nvSpPr>
          <p:spPr>
            <a:xfrm>
              <a:off x="4048425" y="2953225"/>
              <a:ext cx="5175" cy="5250"/>
            </a:xfrm>
            <a:custGeom>
              <a:avLst/>
              <a:gdLst/>
              <a:ahLst/>
              <a:cxnLst/>
              <a:rect l="l" t="t" r="r" b="b"/>
              <a:pathLst>
                <a:path w="207" h="210" extrusionOk="0">
                  <a:moveTo>
                    <a:pt x="120" y="0"/>
                  </a:moveTo>
                  <a:cubicBezTo>
                    <a:pt x="54" y="0"/>
                    <a:pt x="0" y="33"/>
                    <a:pt x="0" y="87"/>
                  </a:cubicBezTo>
                  <a:lnTo>
                    <a:pt x="0" y="136"/>
                  </a:lnTo>
                  <a:cubicBezTo>
                    <a:pt x="0" y="153"/>
                    <a:pt x="0" y="153"/>
                    <a:pt x="17" y="169"/>
                  </a:cubicBezTo>
                  <a:cubicBezTo>
                    <a:pt x="33" y="190"/>
                    <a:pt x="54" y="207"/>
                    <a:pt x="87" y="207"/>
                  </a:cubicBezTo>
                  <a:cubicBezTo>
                    <a:pt x="93" y="209"/>
                    <a:pt x="99" y="210"/>
                    <a:pt x="106" y="210"/>
                  </a:cubicBezTo>
                  <a:cubicBezTo>
                    <a:pt x="149" y="210"/>
                    <a:pt x="192" y="163"/>
                    <a:pt x="206" y="120"/>
                  </a:cubicBezTo>
                  <a:cubicBezTo>
                    <a:pt x="206" y="103"/>
                    <a:pt x="206" y="66"/>
                    <a:pt x="190" y="50"/>
                  </a:cubicBezTo>
                  <a:cubicBezTo>
                    <a:pt x="17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9"/>
            <p:cNvSpPr/>
            <p:nvPr/>
          </p:nvSpPr>
          <p:spPr>
            <a:xfrm>
              <a:off x="4072425" y="2957975"/>
              <a:ext cx="5175" cy="5175"/>
            </a:xfrm>
            <a:custGeom>
              <a:avLst/>
              <a:gdLst/>
              <a:ahLst/>
              <a:cxnLst/>
              <a:rect l="l" t="t" r="r" b="b"/>
              <a:pathLst>
                <a:path w="207" h="207" extrusionOk="0">
                  <a:moveTo>
                    <a:pt x="124" y="0"/>
                  </a:moveTo>
                  <a:cubicBezTo>
                    <a:pt x="71" y="0"/>
                    <a:pt x="1" y="33"/>
                    <a:pt x="1" y="82"/>
                  </a:cubicBezTo>
                  <a:lnTo>
                    <a:pt x="1" y="136"/>
                  </a:lnTo>
                  <a:cubicBezTo>
                    <a:pt x="21" y="153"/>
                    <a:pt x="21" y="153"/>
                    <a:pt x="21" y="169"/>
                  </a:cubicBezTo>
                  <a:cubicBezTo>
                    <a:pt x="38" y="186"/>
                    <a:pt x="54" y="206"/>
                    <a:pt x="87" y="206"/>
                  </a:cubicBezTo>
                  <a:cubicBezTo>
                    <a:pt x="124" y="206"/>
                    <a:pt x="141" y="206"/>
                    <a:pt x="174" y="186"/>
                  </a:cubicBezTo>
                  <a:cubicBezTo>
                    <a:pt x="190" y="169"/>
                    <a:pt x="207" y="153"/>
                    <a:pt x="207" y="120"/>
                  </a:cubicBezTo>
                  <a:cubicBezTo>
                    <a:pt x="207" y="82"/>
                    <a:pt x="207" y="66"/>
                    <a:pt x="190" y="33"/>
                  </a:cubicBezTo>
                  <a:cubicBezTo>
                    <a:pt x="174"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9"/>
            <p:cNvSpPr/>
            <p:nvPr/>
          </p:nvSpPr>
          <p:spPr>
            <a:xfrm>
              <a:off x="4062125" y="2945900"/>
              <a:ext cx="5175" cy="5225"/>
            </a:xfrm>
            <a:custGeom>
              <a:avLst/>
              <a:gdLst/>
              <a:ahLst/>
              <a:cxnLst/>
              <a:rect l="l" t="t" r="r" b="b"/>
              <a:pathLst>
                <a:path w="207" h="209" extrusionOk="0">
                  <a:moveTo>
                    <a:pt x="87" y="1"/>
                  </a:moveTo>
                  <a:cubicBezTo>
                    <a:pt x="71" y="1"/>
                    <a:pt x="38" y="17"/>
                    <a:pt x="21" y="34"/>
                  </a:cubicBezTo>
                  <a:cubicBezTo>
                    <a:pt x="0" y="71"/>
                    <a:pt x="0" y="87"/>
                    <a:pt x="0" y="120"/>
                  </a:cubicBezTo>
                  <a:lnTo>
                    <a:pt x="0" y="137"/>
                  </a:lnTo>
                  <a:cubicBezTo>
                    <a:pt x="21" y="153"/>
                    <a:pt x="21" y="174"/>
                    <a:pt x="38" y="190"/>
                  </a:cubicBezTo>
                  <a:cubicBezTo>
                    <a:pt x="56" y="203"/>
                    <a:pt x="78" y="208"/>
                    <a:pt x="100" y="208"/>
                  </a:cubicBezTo>
                  <a:cubicBezTo>
                    <a:pt x="135" y="208"/>
                    <a:pt x="170" y="194"/>
                    <a:pt x="190" y="174"/>
                  </a:cubicBezTo>
                  <a:cubicBezTo>
                    <a:pt x="207" y="153"/>
                    <a:pt x="207" y="120"/>
                    <a:pt x="207" y="87"/>
                  </a:cubicBezTo>
                  <a:cubicBezTo>
                    <a:pt x="207" y="71"/>
                    <a:pt x="190" y="34"/>
                    <a:pt x="174" y="17"/>
                  </a:cubicBezTo>
                  <a:cubicBezTo>
                    <a:pt x="157"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9"/>
            <p:cNvSpPr/>
            <p:nvPr/>
          </p:nvSpPr>
          <p:spPr>
            <a:xfrm>
              <a:off x="4069025" y="2971925"/>
              <a:ext cx="5175" cy="5075"/>
            </a:xfrm>
            <a:custGeom>
              <a:avLst/>
              <a:gdLst/>
              <a:ahLst/>
              <a:cxnLst/>
              <a:rect l="l" t="t" r="r" b="b"/>
              <a:pathLst>
                <a:path w="207" h="203" extrusionOk="0">
                  <a:moveTo>
                    <a:pt x="98" y="0"/>
                  </a:moveTo>
                  <a:cubicBezTo>
                    <a:pt x="67" y="0"/>
                    <a:pt x="38" y="13"/>
                    <a:pt x="17" y="40"/>
                  </a:cubicBezTo>
                  <a:cubicBezTo>
                    <a:pt x="1" y="60"/>
                    <a:pt x="1" y="93"/>
                    <a:pt x="1" y="110"/>
                  </a:cubicBezTo>
                  <a:lnTo>
                    <a:pt x="1" y="143"/>
                  </a:lnTo>
                  <a:cubicBezTo>
                    <a:pt x="17" y="164"/>
                    <a:pt x="17" y="180"/>
                    <a:pt x="34" y="180"/>
                  </a:cubicBezTo>
                  <a:cubicBezTo>
                    <a:pt x="58" y="195"/>
                    <a:pt x="81" y="203"/>
                    <a:pt x="104" y="203"/>
                  </a:cubicBezTo>
                  <a:cubicBezTo>
                    <a:pt x="133" y="203"/>
                    <a:pt x="161" y="191"/>
                    <a:pt x="190" y="164"/>
                  </a:cubicBezTo>
                  <a:cubicBezTo>
                    <a:pt x="207" y="143"/>
                    <a:pt x="207" y="126"/>
                    <a:pt x="207" y="93"/>
                  </a:cubicBezTo>
                  <a:cubicBezTo>
                    <a:pt x="207" y="60"/>
                    <a:pt x="190" y="40"/>
                    <a:pt x="174" y="23"/>
                  </a:cubicBezTo>
                  <a:cubicBezTo>
                    <a:pt x="150" y="9"/>
                    <a:pt x="123"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9"/>
            <p:cNvSpPr/>
            <p:nvPr/>
          </p:nvSpPr>
          <p:spPr>
            <a:xfrm>
              <a:off x="4060050" y="2959200"/>
              <a:ext cx="5600" cy="5350"/>
            </a:xfrm>
            <a:custGeom>
              <a:avLst/>
              <a:gdLst/>
              <a:ahLst/>
              <a:cxnLst/>
              <a:rect l="l" t="t" r="r" b="b"/>
              <a:pathLst>
                <a:path w="224" h="214" extrusionOk="0">
                  <a:moveTo>
                    <a:pt x="121" y="0"/>
                  </a:moveTo>
                  <a:cubicBezTo>
                    <a:pt x="67" y="0"/>
                    <a:pt x="1" y="33"/>
                    <a:pt x="1" y="87"/>
                  </a:cubicBezTo>
                  <a:lnTo>
                    <a:pt x="1" y="137"/>
                  </a:lnTo>
                  <a:cubicBezTo>
                    <a:pt x="17" y="157"/>
                    <a:pt x="17" y="157"/>
                    <a:pt x="17" y="174"/>
                  </a:cubicBezTo>
                  <a:cubicBezTo>
                    <a:pt x="34" y="190"/>
                    <a:pt x="50" y="207"/>
                    <a:pt x="83" y="207"/>
                  </a:cubicBezTo>
                  <a:cubicBezTo>
                    <a:pt x="94" y="211"/>
                    <a:pt x="103" y="213"/>
                    <a:pt x="112" y="213"/>
                  </a:cubicBezTo>
                  <a:cubicBezTo>
                    <a:pt x="132" y="213"/>
                    <a:pt x="147" y="202"/>
                    <a:pt x="170" y="190"/>
                  </a:cubicBezTo>
                  <a:cubicBezTo>
                    <a:pt x="187" y="174"/>
                    <a:pt x="207" y="157"/>
                    <a:pt x="207" y="120"/>
                  </a:cubicBezTo>
                  <a:cubicBezTo>
                    <a:pt x="224" y="71"/>
                    <a:pt x="170" y="17"/>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9"/>
            <p:cNvSpPr/>
            <p:nvPr/>
          </p:nvSpPr>
          <p:spPr>
            <a:xfrm>
              <a:off x="4075925" y="3007750"/>
              <a:ext cx="5600" cy="5175"/>
            </a:xfrm>
            <a:custGeom>
              <a:avLst/>
              <a:gdLst/>
              <a:ahLst/>
              <a:cxnLst/>
              <a:rect l="l" t="t" r="r" b="b"/>
              <a:pathLst>
                <a:path w="224" h="207" extrusionOk="0">
                  <a:moveTo>
                    <a:pt x="120" y="0"/>
                  </a:moveTo>
                  <a:cubicBezTo>
                    <a:pt x="67" y="0"/>
                    <a:pt x="17" y="33"/>
                    <a:pt x="1" y="87"/>
                  </a:cubicBezTo>
                  <a:cubicBezTo>
                    <a:pt x="1" y="103"/>
                    <a:pt x="1" y="120"/>
                    <a:pt x="17" y="120"/>
                  </a:cubicBezTo>
                  <a:lnTo>
                    <a:pt x="17" y="136"/>
                  </a:lnTo>
                  <a:cubicBezTo>
                    <a:pt x="17" y="153"/>
                    <a:pt x="17" y="153"/>
                    <a:pt x="34" y="174"/>
                  </a:cubicBezTo>
                  <a:cubicBezTo>
                    <a:pt x="50" y="190"/>
                    <a:pt x="67" y="207"/>
                    <a:pt x="104" y="207"/>
                  </a:cubicBezTo>
                  <a:cubicBezTo>
                    <a:pt x="120" y="207"/>
                    <a:pt x="153" y="207"/>
                    <a:pt x="170" y="190"/>
                  </a:cubicBezTo>
                  <a:cubicBezTo>
                    <a:pt x="191" y="174"/>
                    <a:pt x="207" y="153"/>
                    <a:pt x="224" y="120"/>
                  </a:cubicBezTo>
                  <a:cubicBezTo>
                    <a:pt x="224" y="103"/>
                    <a:pt x="207" y="70"/>
                    <a:pt x="207" y="50"/>
                  </a:cubicBezTo>
                  <a:cubicBezTo>
                    <a:pt x="191" y="33"/>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9"/>
            <p:cNvSpPr/>
            <p:nvPr/>
          </p:nvSpPr>
          <p:spPr>
            <a:xfrm>
              <a:off x="4053150" y="2985650"/>
              <a:ext cx="6000" cy="5075"/>
            </a:xfrm>
            <a:custGeom>
              <a:avLst/>
              <a:gdLst/>
              <a:ahLst/>
              <a:cxnLst/>
              <a:rect l="l" t="t" r="r" b="b"/>
              <a:pathLst>
                <a:path w="240" h="203" extrusionOk="0">
                  <a:moveTo>
                    <a:pt x="127" y="0"/>
                  </a:moveTo>
                  <a:cubicBezTo>
                    <a:pt x="113" y="0"/>
                    <a:pt x="100" y="2"/>
                    <a:pt x="87" y="6"/>
                  </a:cubicBezTo>
                  <a:cubicBezTo>
                    <a:pt x="34" y="27"/>
                    <a:pt x="1" y="93"/>
                    <a:pt x="34" y="146"/>
                  </a:cubicBezTo>
                  <a:cubicBezTo>
                    <a:pt x="46" y="183"/>
                    <a:pt x="79" y="202"/>
                    <a:pt x="116" y="202"/>
                  </a:cubicBezTo>
                  <a:cubicBezTo>
                    <a:pt x="128" y="202"/>
                    <a:pt x="141" y="200"/>
                    <a:pt x="153" y="196"/>
                  </a:cubicBezTo>
                  <a:cubicBezTo>
                    <a:pt x="223" y="179"/>
                    <a:pt x="240" y="130"/>
                    <a:pt x="223" y="60"/>
                  </a:cubicBez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9"/>
            <p:cNvSpPr/>
            <p:nvPr/>
          </p:nvSpPr>
          <p:spPr>
            <a:xfrm>
              <a:off x="4055725" y="2972075"/>
              <a:ext cx="5600" cy="5275"/>
            </a:xfrm>
            <a:custGeom>
              <a:avLst/>
              <a:gdLst/>
              <a:ahLst/>
              <a:cxnLst/>
              <a:rect l="l" t="t" r="r" b="b"/>
              <a:pathLst>
                <a:path w="224" h="211" extrusionOk="0">
                  <a:moveTo>
                    <a:pt x="120" y="1"/>
                  </a:moveTo>
                  <a:cubicBezTo>
                    <a:pt x="71" y="1"/>
                    <a:pt x="17" y="34"/>
                    <a:pt x="1" y="87"/>
                  </a:cubicBezTo>
                  <a:cubicBezTo>
                    <a:pt x="1" y="104"/>
                    <a:pt x="1" y="120"/>
                    <a:pt x="17" y="137"/>
                  </a:cubicBezTo>
                  <a:cubicBezTo>
                    <a:pt x="17" y="158"/>
                    <a:pt x="17" y="158"/>
                    <a:pt x="34" y="174"/>
                  </a:cubicBezTo>
                  <a:cubicBezTo>
                    <a:pt x="50" y="191"/>
                    <a:pt x="71" y="207"/>
                    <a:pt x="104" y="207"/>
                  </a:cubicBezTo>
                  <a:cubicBezTo>
                    <a:pt x="111" y="209"/>
                    <a:pt x="117" y="210"/>
                    <a:pt x="124" y="210"/>
                  </a:cubicBezTo>
                  <a:cubicBezTo>
                    <a:pt x="167" y="210"/>
                    <a:pt x="209" y="167"/>
                    <a:pt x="223" y="120"/>
                  </a:cubicBezTo>
                  <a:cubicBezTo>
                    <a:pt x="223" y="104"/>
                    <a:pt x="207" y="71"/>
                    <a:pt x="190" y="54"/>
                  </a:cubicBezTo>
                  <a:cubicBezTo>
                    <a:pt x="174"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9"/>
            <p:cNvSpPr/>
            <p:nvPr/>
          </p:nvSpPr>
          <p:spPr>
            <a:xfrm>
              <a:off x="4043675" y="2965075"/>
              <a:ext cx="5600" cy="5425"/>
            </a:xfrm>
            <a:custGeom>
              <a:avLst/>
              <a:gdLst/>
              <a:ahLst/>
              <a:cxnLst/>
              <a:rect l="l" t="t" r="r" b="b"/>
              <a:pathLst>
                <a:path w="224" h="217" extrusionOk="0">
                  <a:moveTo>
                    <a:pt x="96" y="1"/>
                  </a:moveTo>
                  <a:cubicBezTo>
                    <a:pt x="87" y="1"/>
                    <a:pt x="79" y="2"/>
                    <a:pt x="71" y="5"/>
                  </a:cubicBezTo>
                  <a:cubicBezTo>
                    <a:pt x="17" y="42"/>
                    <a:pt x="0" y="91"/>
                    <a:pt x="17" y="145"/>
                  </a:cubicBezTo>
                  <a:cubicBezTo>
                    <a:pt x="34" y="185"/>
                    <a:pt x="80" y="217"/>
                    <a:pt x="125" y="217"/>
                  </a:cubicBezTo>
                  <a:cubicBezTo>
                    <a:pt x="136" y="217"/>
                    <a:pt x="147" y="215"/>
                    <a:pt x="157" y="211"/>
                  </a:cubicBezTo>
                  <a:cubicBezTo>
                    <a:pt x="207" y="178"/>
                    <a:pt x="223" y="128"/>
                    <a:pt x="207" y="75"/>
                  </a:cubicBezTo>
                  <a:cubicBezTo>
                    <a:pt x="193" y="33"/>
                    <a:pt x="14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9"/>
            <p:cNvSpPr/>
            <p:nvPr/>
          </p:nvSpPr>
          <p:spPr>
            <a:xfrm>
              <a:off x="4029150" y="3080725"/>
              <a:ext cx="6000" cy="4925"/>
            </a:xfrm>
            <a:custGeom>
              <a:avLst/>
              <a:gdLst/>
              <a:ahLst/>
              <a:cxnLst/>
              <a:rect l="l" t="t" r="r" b="b"/>
              <a:pathLst>
                <a:path w="240" h="197" extrusionOk="0">
                  <a:moveTo>
                    <a:pt x="103" y="0"/>
                  </a:moveTo>
                  <a:cubicBezTo>
                    <a:pt x="66" y="0"/>
                    <a:pt x="50" y="17"/>
                    <a:pt x="33" y="37"/>
                  </a:cubicBezTo>
                  <a:cubicBezTo>
                    <a:pt x="17" y="54"/>
                    <a:pt x="0" y="87"/>
                    <a:pt x="17" y="103"/>
                  </a:cubicBezTo>
                  <a:lnTo>
                    <a:pt x="17" y="141"/>
                  </a:lnTo>
                  <a:cubicBezTo>
                    <a:pt x="17" y="157"/>
                    <a:pt x="33" y="174"/>
                    <a:pt x="50" y="174"/>
                  </a:cubicBezTo>
                  <a:cubicBezTo>
                    <a:pt x="74" y="188"/>
                    <a:pt x="97" y="197"/>
                    <a:pt x="118" y="197"/>
                  </a:cubicBezTo>
                  <a:cubicBezTo>
                    <a:pt x="144" y="197"/>
                    <a:pt x="167" y="184"/>
                    <a:pt x="186" y="157"/>
                  </a:cubicBezTo>
                  <a:cubicBezTo>
                    <a:pt x="239" y="120"/>
                    <a:pt x="223" y="54"/>
                    <a:pt x="186" y="17"/>
                  </a:cubicBezTo>
                  <a:cubicBezTo>
                    <a:pt x="153"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9"/>
            <p:cNvSpPr/>
            <p:nvPr/>
          </p:nvSpPr>
          <p:spPr>
            <a:xfrm>
              <a:off x="4031200" y="3050500"/>
              <a:ext cx="5700" cy="5400"/>
            </a:xfrm>
            <a:custGeom>
              <a:avLst/>
              <a:gdLst/>
              <a:ahLst/>
              <a:cxnLst/>
              <a:rect l="l" t="t" r="r" b="b"/>
              <a:pathLst>
                <a:path w="228" h="216" extrusionOk="0">
                  <a:moveTo>
                    <a:pt x="113" y="0"/>
                  </a:moveTo>
                  <a:cubicBezTo>
                    <a:pt x="85" y="0"/>
                    <a:pt x="56" y="13"/>
                    <a:pt x="38" y="43"/>
                  </a:cubicBezTo>
                  <a:cubicBezTo>
                    <a:pt x="21" y="59"/>
                    <a:pt x="1" y="92"/>
                    <a:pt x="1" y="113"/>
                  </a:cubicBezTo>
                  <a:cubicBezTo>
                    <a:pt x="21" y="129"/>
                    <a:pt x="21" y="129"/>
                    <a:pt x="21" y="146"/>
                  </a:cubicBezTo>
                  <a:cubicBezTo>
                    <a:pt x="21" y="162"/>
                    <a:pt x="38" y="179"/>
                    <a:pt x="54" y="179"/>
                  </a:cubicBezTo>
                  <a:cubicBezTo>
                    <a:pt x="71" y="195"/>
                    <a:pt x="104" y="216"/>
                    <a:pt x="124" y="216"/>
                  </a:cubicBezTo>
                  <a:cubicBezTo>
                    <a:pt x="157" y="195"/>
                    <a:pt x="174" y="195"/>
                    <a:pt x="190" y="162"/>
                  </a:cubicBezTo>
                  <a:cubicBezTo>
                    <a:pt x="207" y="146"/>
                    <a:pt x="227" y="129"/>
                    <a:pt x="227" y="92"/>
                  </a:cubicBezTo>
                  <a:cubicBezTo>
                    <a:pt x="207" y="59"/>
                    <a:pt x="207" y="43"/>
                    <a:pt x="174" y="26"/>
                  </a:cubicBezTo>
                  <a:cubicBezTo>
                    <a:pt x="159" y="9"/>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9"/>
            <p:cNvSpPr/>
            <p:nvPr/>
          </p:nvSpPr>
          <p:spPr>
            <a:xfrm>
              <a:off x="4035950" y="3112975"/>
              <a:ext cx="5175" cy="5225"/>
            </a:xfrm>
            <a:custGeom>
              <a:avLst/>
              <a:gdLst/>
              <a:ahLst/>
              <a:cxnLst/>
              <a:rect l="l" t="t" r="r" b="b"/>
              <a:pathLst>
                <a:path w="207" h="209" extrusionOk="0">
                  <a:moveTo>
                    <a:pt x="87" y="1"/>
                  </a:moveTo>
                  <a:cubicBezTo>
                    <a:pt x="70" y="1"/>
                    <a:pt x="37" y="17"/>
                    <a:pt x="17" y="34"/>
                  </a:cubicBezTo>
                  <a:cubicBezTo>
                    <a:pt x="0" y="50"/>
                    <a:pt x="0" y="87"/>
                    <a:pt x="0" y="120"/>
                  </a:cubicBezTo>
                  <a:lnTo>
                    <a:pt x="0" y="137"/>
                  </a:lnTo>
                  <a:cubicBezTo>
                    <a:pt x="17" y="153"/>
                    <a:pt x="17" y="170"/>
                    <a:pt x="37" y="191"/>
                  </a:cubicBezTo>
                  <a:cubicBezTo>
                    <a:pt x="56" y="203"/>
                    <a:pt x="77" y="208"/>
                    <a:pt x="99" y="208"/>
                  </a:cubicBezTo>
                  <a:cubicBezTo>
                    <a:pt x="134" y="208"/>
                    <a:pt x="169" y="193"/>
                    <a:pt x="190" y="170"/>
                  </a:cubicBezTo>
                  <a:cubicBezTo>
                    <a:pt x="206" y="137"/>
                    <a:pt x="206" y="120"/>
                    <a:pt x="206" y="87"/>
                  </a:cubicBezTo>
                  <a:cubicBezTo>
                    <a:pt x="206" y="67"/>
                    <a:pt x="190" y="34"/>
                    <a:pt x="173" y="17"/>
                  </a:cubicBezTo>
                  <a:cubicBezTo>
                    <a:pt x="140"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9"/>
            <p:cNvSpPr/>
            <p:nvPr/>
          </p:nvSpPr>
          <p:spPr>
            <a:xfrm>
              <a:off x="4029150" y="3064750"/>
              <a:ext cx="5575" cy="5025"/>
            </a:xfrm>
            <a:custGeom>
              <a:avLst/>
              <a:gdLst/>
              <a:ahLst/>
              <a:cxnLst/>
              <a:rect l="l" t="t" r="r" b="b"/>
              <a:pathLst>
                <a:path w="223" h="201" extrusionOk="0">
                  <a:moveTo>
                    <a:pt x="93" y="0"/>
                  </a:moveTo>
                  <a:cubicBezTo>
                    <a:pt x="50" y="0"/>
                    <a:pt x="14" y="33"/>
                    <a:pt x="0" y="91"/>
                  </a:cubicBezTo>
                  <a:cubicBezTo>
                    <a:pt x="0" y="108"/>
                    <a:pt x="0" y="124"/>
                    <a:pt x="17" y="141"/>
                  </a:cubicBezTo>
                  <a:lnTo>
                    <a:pt x="17" y="161"/>
                  </a:lnTo>
                  <a:cubicBezTo>
                    <a:pt x="33" y="178"/>
                    <a:pt x="66" y="194"/>
                    <a:pt x="83" y="194"/>
                  </a:cubicBezTo>
                  <a:cubicBezTo>
                    <a:pt x="93" y="199"/>
                    <a:pt x="104" y="201"/>
                    <a:pt x="114" y="201"/>
                  </a:cubicBezTo>
                  <a:cubicBezTo>
                    <a:pt x="138" y="201"/>
                    <a:pt x="158" y="189"/>
                    <a:pt x="169" y="178"/>
                  </a:cubicBezTo>
                  <a:cubicBezTo>
                    <a:pt x="186" y="161"/>
                    <a:pt x="206" y="141"/>
                    <a:pt x="206" y="108"/>
                  </a:cubicBezTo>
                  <a:cubicBezTo>
                    <a:pt x="223" y="91"/>
                    <a:pt x="206" y="58"/>
                    <a:pt x="186" y="37"/>
                  </a:cubicBezTo>
                  <a:cubicBezTo>
                    <a:pt x="169" y="21"/>
                    <a:pt x="153" y="4"/>
                    <a:pt x="120" y="4"/>
                  </a:cubicBezTo>
                  <a:cubicBezTo>
                    <a:pt x="111" y="2"/>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9"/>
            <p:cNvSpPr/>
            <p:nvPr/>
          </p:nvSpPr>
          <p:spPr>
            <a:xfrm>
              <a:off x="4033375" y="3036500"/>
              <a:ext cx="5575" cy="5275"/>
            </a:xfrm>
            <a:custGeom>
              <a:avLst/>
              <a:gdLst/>
              <a:ahLst/>
              <a:cxnLst/>
              <a:rect l="l" t="t" r="r" b="b"/>
              <a:pathLst>
                <a:path w="223" h="211" extrusionOk="0">
                  <a:moveTo>
                    <a:pt x="140" y="1"/>
                  </a:moveTo>
                  <a:cubicBezTo>
                    <a:pt x="103" y="1"/>
                    <a:pt x="70" y="1"/>
                    <a:pt x="54" y="17"/>
                  </a:cubicBezTo>
                  <a:cubicBezTo>
                    <a:pt x="37" y="34"/>
                    <a:pt x="17" y="71"/>
                    <a:pt x="17" y="87"/>
                  </a:cubicBezTo>
                  <a:cubicBezTo>
                    <a:pt x="0" y="104"/>
                    <a:pt x="17" y="120"/>
                    <a:pt x="17" y="137"/>
                  </a:cubicBezTo>
                  <a:cubicBezTo>
                    <a:pt x="17" y="157"/>
                    <a:pt x="17" y="157"/>
                    <a:pt x="37" y="174"/>
                  </a:cubicBezTo>
                  <a:cubicBezTo>
                    <a:pt x="54" y="190"/>
                    <a:pt x="70" y="207"/>
                    <a:pt x="103" y="207"/>
                  </a:cubicBezTo>
                  <a:cubicBezTo>
                    <a:pt x="110" y="209"/>
                    <a:pt x="117" y="210"/>
                    <a:pt x="124" y="210"/>
                  </a:cubicBezTo>
                  <a:cubicBezTo>
                    <a:pt x="169" y="210"/>
                    <a:pt x="209" y="167"/>
                    <a:pt x="223" y="120"/>
                  </a:cubicBezTo>
                  <a:cubicBezTo>
                    <a:pt x="223" y="104"/>
                    <a:pt x="223" y="71"/>
                    <a:pt x="206" y="54"/>
                  </a:cubicBezTo>
                  <a:cubicBezTo>
                    <a:pt x="190" y="17"/>
                    <a:pt x="157"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9"/>
            <p:cNvSpPr/>
            <p:nvPr/>
          </p:nvSpPr>
          <p:spPr>
            <a:xfrm>
              <a:off x="4043250" y="3057950"/>
              <a:ext cx="5200" cy="5175"/>
            </a:xfrm>
            <a:custGeom>
              <a:avLst/>
              <a:gdLst/>
              <a:ahLst/>
              <a:cxnLst/>
              <a:rect l="l" t="t" r="r" b="b"/>
              <a:pathLst>
                <a:path w="208" h="207" extrusionOk="0">
                  <a:moveTo>
                    <a:pt x="121" y="0"/>
                  </a:moveTo>
                  <a:cubicBezTo>
                    <a:pt x="55" y="0"/>
                    <a:pt x="1" y="37"/>
                    <a:pt x="1" y="87"/>
                  </a:cubicBezTo>
                  <a:lnTo>
                    <a:pt x="1" y="140"/>
                  </a:lnTo>
                  <a:cubicBezTo>
                    <a:pt x="1" y="157"/>
                    <a:pt x="17" y="157"/>
                    <a:pt x="17" y="173"/>
                  </a:cubicBezTo>
                  <a:cubicBezTo>
                    <a:pt x="34" y="190"/>
                    <a:pt x="55" y="206"/>
                    <a:pt x="88" y="206"/>
                  </a:cubicBezTo>
                  <a:cubicBezTo>
                    <a:pt x="137" y="206"/>
                    <a:pt x="191" y="173"/>
                    <a:pt x="207" y="124"/>
                  </a:cubicBezTo>
                  <a:cubicBezTo>
                    <a:pt x="207" y="87"/>
                    <a:pt x="207" y="70"/>
                    <a:pt x="191" y="54"/>
                  </a:cubicBezTo>
                  <a:cubicBezTo>
                    <a:pt x="174" y="21"/>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9"/>
            <p:cNvSpPr/>
            <p:nvPr/>
          </p:nvSpPr>
          <p:spPr>
            <a:xfrm>
              <a:off x="4041500" y="3072000"/>
              <a:ext cx="5700" cy="5350"/>
            </a:xfrm>
            <a:custGeom>
              <a:avLst/>
              <a:gdLst/>
              <a:ahLst/>
              <a:cxnLst/>
              <a:rect l="l" t="t" r="r" b="b"/>
              <a:pathLst>
                <a:path w="228" h="214" extrusionOk="0">
                  <a:moveTo>
                    <a:pt x="104" y="0"/>
                  </a:moveTo>
                  <a:cubicBezTo>
                    <a:pt x="86" y="0"/>
                    <a:pt x="66" y="12"/>
                    <a:pt x="54" y="24"/>
                  </a:cubicBezTo>
                  <a:cubicBezTo>
                    <a:pt x="21" y="40"/>
                    <a:pt x="1" y="57"/>
                    <a:pt x="1" y="94"/>
                  </a:cubicBezTo>
                  <a:cubicBezTo>
                    <a:pt x="1" y="110"/>
                    <a:pt x="1" y="127"/>
                    <a:pt x="21" y="143"/>
                  </a:cubicBezTo>
                  <a:lnTo>
                    <a:pt x="21" y="160"/>
                  </a:lnTo>
                  <a:cubicBezTo>
                    <a:pt x="38" y="180"/>
                    <a:pt x="71" y="197"/>
                    <a:pt x="87" y="213"/>
                  </a:cubicBezTo>
                  <a:cubicBezTo>
                    <a:pt x="158" y="213"/>
                    <a:pt x="207" y="180"/>
                    <a:pt x="207" y="127"/>
                  </a:cubicBezTo>
                  <a:cubicBezTo>
                    <a:pt x="228" y="94"/>
                    <a:pt x="207" y="57"/>
                    <a:pt x="191" y="40"/>
                  </a:cubicBezTo>
                  <a:cubicBezTo>
                    <a:pt x="174" y="24"/>
                    <a:pt x="158" y="7"/>
                    <a:pt x="125" y="7"/>
                  </a:cubicBezTo>
                  <a:cubicBezTo>
                    <a:pt x="119" y="2"/>
                    <a:pt x="11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9"/>
            <p:cNvSpPr/>
            <p:nvPr/>
          </p:nvSpPr>
          <p:spPr>
            <a:xfrm>
              <a:off x="4039450" y="3088375"/>
              <a:ext cx="5175" cy="5250"/>
            </a:xfrm>
            <a:custGeom>
              <a:avLst/>
              <a:gdLst/>
              <a:ahLst/>
              <a:cxnLst/>
              <a:rect l="l" t="t" r="r" b="b"/>
              <a:pathLst>
                <a:path w="207" h="210" extrusionOk="0">
                  <a:moveTo>
                    <a:pt x="100" y="1"/>
                  </a:moveTo>
                  <a:cubicBezTo>
                    <a:pt x="54" y="1"/>
                    <a:pt x="15" y="47"/>
                    <a:pt x="0" y="90"/>
                  </a:cubicBezTo>
                  <a:lnTo>
                    <a:pt x="0" y="144"/>
                  </a:lnTo>
                  <a:lnTo>
                    <a:pt x="17" y="160"/>
                  </a:lnTo>
                  <a:cubicBezTo>
                    <a:pt x="33" y="193"/>
                    <a:pt x="66" y="210"/>
                    <a:pt x="83" y="210"/>
                  </a:cubicBezTo>
                  <a:cubicBezTo>
                    <a:pt x="120" y="210"/>
                    <a:pt x="136" y="210"/>
                    <a:pt x="169" y="193"/>
                  </a:cubicBezTo>
                  <a:cubicBezTo>
                    <a:pt x="186" y="177"/>
                    <a:pt x="207" y="144"/>
                    <a:pt x="207" y="123"/>
                  </a:cubicBezTo>
                  <a:cubicBezTo>
                    <a:pt x="207" y="90"/>
                    <a:pt x="207" y="74"/>
                    <a:pt x="186" y="41"/>
                  </a:cubicBezTo>
                  <a:cubicBezTo>
                    <a:pt x="169" y="20"/>
                    <a:pt x="153" y="4"/>
                    <a:pt x="120" y="4"/>
                  </a:cubicBezTo>
                  <a:cubicBezTo>
                    <a:pt x="113"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9"/>
            <p:cNvSpPr/>
            <p:nvPr/>
          </p:nvSpPr>
          <p:spPr>
            <a:xfrm>
              <a:off x="4035950" y="3099725"/>
              <a:ext cx="5575" cy="5300"/>
            </a:xfrm>
            <a:custGeom>
              <a:avLst/>
              <a:gdLst/>
              <a:ahLst/>
              <a:cxnLst/>
              <a:rect l="l" t="t" r="r" b="b"/>
              <a:pathLst>
                <a:path w="223" h="212" extrusionOk="0">
                  <a:moveTo>
                    <a:pt x="131" y="0"/>
                  </a:moveTo>
                  <a:cubicBezTo>
                    <a:pt x="117" y="0"/>
                    <a:pt x="102" y="5"/>
                    <a:pt x="87" y="15"/>
                  </a:cubicBezTo>
                  <a:cubicBezTo>
                    <a:pt x="37" y="32"/>
                    <a:pt x="0" y="81"/>
                    <a:pt x="17" y="135"/>
                  </a:cubicBezTo>
                  <a:cubicBezTo>
                    <a:pt x="37" y="152"/>
                    <a:pt x="37" y="168"/>
                    <a:pt x="54" y="185"/>
                  </a:cubicBezTo>
                  <a:cubicBezTo>
                    <a:pt x="77" y="199"/>
                    <a:pt x="101" y="212"/>
                    <a:pt x="126" y="212"/>
                  </a:cubicBezTo>
                  <a:cubicBezTo>
                    <a:pt x="136" y="212"/>
                    <a:pt x="146" y="210"/>
                    <a:pt x="157" y="205"/>
                  </a:cubicBezTo>
                  <a:cubicBezTo>
                    <a:pt x="190" y="185"/>
                    <a:pt x="223" y="152"/>
                    <a:pt x="223" y="119"/>
                  </a:cubicBezTo>
                  <a:lnTo>
                    <a:pt x="223" y="65"/>
                  </a:lnTo>
                  <a:cubicBezTo>
                    <a:pt x="199" y="30"/>
                    <a:pt x="16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9"/>
            <p:cNvSpPr/>
            <p:nvPr/>
          </p:nvSpPr>
          <p:spPr>
            <a:xfrm>
              <a:off x="4089225" y="3000925"/>
              <a:ext cx="5600" cy="5275"/>
            </a:xfrm>
            <a:custGeom>
              <a:avLst/>
              <a:gdLst/>
              <a:ahLst/>
              <a:cxnLst/>
              <a:rect l="l" t="t" r="r" b="b"/>
              <a:pathLst>
                <a:path w="224" h="211" extrusionOk="0">
                  <a:moveTo>
                    <a:pt x="129" y="0"/>
                  </a:moveTo>
                  <a:cubicBezTo>
                    <a:pt x="115" y="0"/>
                    <a:pt x="101" y="5"/>
                    <a:pt x="87" y="14"/>
                  </a:cubicBezTo>
                  <a:cubicBezTo>
                    <a:pt x="17" y="34"/>
                    <a:pt x="1" y="84"/>
                    <a:pt x="17" y="137"/>
                  </a:cubicBezTo>
                  <a:cubicBezTo>
                    <a:pt x="17" y="154"/>
                    <a:pt x="34" y="170"/>
                    <a:pt x="50" y="187"/>
                  </a:cubicBezTo>
                  <a:cubicBezTo>
                    <a:pt x="65" y="198"/>
                    <a:pt x="94" y="210"/>
                    <a:pt x="121" y="210"/>
                  </a:cubicBezTo>
                  <a:cubicBezTo>
                    <a:pt x="133" y="210"/>
                    <a:pt x="144" y="208"/>
                    <a:pt x="153" y="203"/>
                  </a:cubicBezTo>
                  <a:cubicBezTo>
                    <a:pt x="190" y="187"/>
                    <a:pt x="223" y="154"/>
                    <a:pt x="223" y="117"/>
                  </a:cubicBezTo>
                  <a:lnTo>
                    <a:pt x="223" y="67"/>
                  </a:lnTo>
                  <a:cubicBezTo>
                    <a:pt x="200" y="28"/>
                    <a:pt x="165"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9"/>
            <p:cNvSpPr/>
            <p:nvPr/>
          </p:nvSpPr>
          <p:spPr>
            <a:xfrm>
              <a:off x="4096150" y="2959200"/>
              <a:ext cx="5575" cy="5175"/>
            </a:xfrm>
            <a:custGeom>
              <a:avLst/>
              <a:gdLst/>
              <a:ahLst/>
              <a:cxnLst/>
              <a:rect l="l" t="t" r="r" b="b"/>
              <a:pathLst>
                <a:path w="223" h="207" extrusionOk="0">
                  <a:moveTo>
                    <a:pt x="136" y="0"/>
                  </a:moveTo>
                  <a:cubicBezTo>
                    <a:pt x="66" y="0"/>
                    <a:pt x="17" y="33"/>
                    <a:pt x="17" y="87"/>
                  </a:cubicBezTo>
                  <a:cubicBezTo>
                    <a:pt x="0" y="104"/>
                    <a:pt x="17" y="120"/>
                    <a:pt x="17" y="137"/>
                  </a:cubicBezTo>
                  <a:cubicBezTo>
                    <a:pt x="17" y="157"/>
                    <a:pt x="17" y="157"/>
                    <a:pt x="33" y="174"/>
                  </a:cubicBezTo>
                  <a:cubicBezTo>
                    <a:pt x="49" y="190"/>
                    <a:pt x="66" y="207"/>
                    <a:pt x="103" y="207"/>
                  </a:cubicBezTo>
                  <a:cubicBezTo>
                    <a:pt x="153" y="207"/>
                    <a:pt x="206" y="174"/>
                    <a:pt x="223" y="120"/>
                  </a:cubicBezTo>
                  <a:cubicBezTo>
                    <a:pt x="223" y="87"/>
                    <a:pt x="223" y="71"/>
                    <a:pt x="206" y="33"/>
                  </a:cubicBezTo>
                  <a:cubicBezTo>
                    <a:pt x="186"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9"/>
            <p:cNvSpPr/>
            <p:nvPr/>
          </p:nvSpPr>
          <p:spPr>
            <a:xfrm>
              <a:off x="4094800" y="2973200"/>
              <a:ext cx="5175" cy="5400"/>
            </a:xfrm>
            <a:custGeom>
              <a:avLst/>
              <a:gdLst/>
              <a:ahLst/>
              <a:cxnLst/>
              <a:rect l="l" t="t" r="r" b="b"/>
              <a:pathLst>
                <a:path w="207" h="216" extrusionOk="0">
                  <a:moveTo>
                    <a:pt x="94" y="1"/>
                  </a:moveTo>
                  <a:cubicBezTo>
                    <a:pt x="75" y="1"/>
                    <a:pt x="59" y="14"/>
                    <a:pt x="33" y="26"/>
                  </a:cubicBezTo>
                  <a:cubicBezTo>
                    <a:pt x="17" y="42"/>
                    <a:pt x="0" y="59"/>
                    <a:pt x="0" y="92"/>
                  </a:cubicBezTo>
                  <a:lnTo>
                    <a:pt x="0" y="146"/>
                  </a:lnTo>
                  <a:cubicBezTo>
                    <a:pt x="17" y="146"/>
                    <a:pt x="17" y="162"/>
                    <a:pt x="17" y="162"/>
                  </a:cubicBezTo>
                  <a:cubicBezTo>
                    <a:pt x="33" y="178"/>
                    <a:pt x="71" y="195"/>
                    <a:pt x="87" y="216"/>
                  </a:cubicBezTo>
                  <a:cubicBezTo>
                    <a:pt x="136" y="216"/>
                    <a:pt x="207" y="178"/>
                    <a:pt x="207" y="113"/>
                  </a:cubicBezTo>
                  <a:cubicBezTo>
                    <a:pt x="207" y="92"/>
                    <a:pt x="207" y="59"/>
                    <a:pt x="190" y="42"/>
                  </a:cubicBezTo>
                  <a:cubicBezTo>
                    <a:pt x="174" y="26"/>
                    <a:pt x="157" y="9"/>
                    <a:pt x="120" y="9"/>
                  </a:cubicBez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9"/>
            <p:cNvSpPr/>
            <p:nvPr/>
          </p:nvSpPr>
          <p:spPr>
            <a:xfrm>
              <a:off x="4097775" y="2943325"/>
              <a:ext cx="5200" cy="5175"/>
            </a:xfrm>
            <a:custGeom>
              <a:avLst/>
              <a:gdLst/>
              <a:ahLst/>
              <a:cxnLst/>
              <a:rect l="l" t="t" r="r" b="b"/>
              <a:pathLst>
                <a:path w="208" h="207" extrusionOk="0">
                  <a:moveTo>
                    <a:pt x="121" y="1"/>
                  </a:moveTo>
                  <a:cubicBezTo>
                    <a:pt x="88" y="1"/>
                    <a:pt x="55" y="1"/>
                    <a:pt x="38" y="34"/>
                  </a:cubicBezTo>
                  <a:cubicBezTo>
                    <a:pt x="17" y="34"/>
                    <a:pt x="1" y="71"/>
                    <a:pt x="1" y="87"/>
                  </a:cubicBezTo>
                  <a:lnTo>
                    <a:pt x="1" y="137"/>
                  </a:lnTo>
                  <a:cubicBezTo>
                    <a:pt x="17" y="174"/>
                    <a:pt x="55" y="190"/>
                    <a:pt x="88" y="207"/>
                  </a:cubicBezTo>
                  <a:lnTo>
                    <a:pt x="104" y="207"/>
                  </a:lnTo>
                  <a:cubicBezTo>
                    <a:pt x="158" y="207"/>
                    <a:pt x="207" y="174"/>
                    <a:pt x="207" y="120"/>
                  </a:cubicBezTo>
                  <a:cubicBezTo>
                    <a:pt x="207" y="87"/>
                    <a:pt x="207" y="71"/>
                    <a:pt x="191" y="34"/>
                  </a:cubicBezTo>
                  <a:cubicBezTo>
                    <a:pt x="174" y="17"/>
                    <a:pt x="158"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9"/>
            <p:cNvSpPr/>
            <p:nvPr/>
          </p:nvSpPr>
          <p:spPr>
            <a:xfrm>
              <a:off x="4075000" y="3021450"/>
              <a:ext cx="5700" cy="5275"/>
            </a:xfrm>
            <a:custGeom>
              <a:avLst/>
              <a:gdLst/>
              <a:ahLst/>
              <a:cxnLst/>
              <a:rect l="l" t="t" r="r" b="b"/>
              <a:pathLst>
                <a:path w="228" h="211" extrusionOk="0">
                  <a:moveTo>
                    <a:pt x="125" y="1"/>
                  </a:moveTo>
                  <a:cubicBezTo>
                    <a:pt x="71" y="1"/>
                    <a:pt x="21" y="38"/>
                    <a:pt x="1" y="87"/>
                  </a:cubicBezTo>
                  <a:cubicBezTo>
                    <a:pt x="1" y="104"/>
                    <a:pt x="1" y="120"/>
                    <a:pt x="21" y="141"/>
                  </a:cubicBezTo>
                  <a:lnTo>
                    <a:pt x="21" y="174"/>
                  </a:lnTo>
                  <a:cubicBezTo>
                    <a:pt x="38" y="190"/>
                    <a:pt x="71" y="207"/>
                    <a:pt x="87" y="207"/>
                  </a:cubicBezTo>
                  <a:cubicBezTo>
                    <a:pt x="97" y="209"/>
                    <a:pt x="106" y="210"/>
                    <a:pt x="114" y="210"/>
                  </a:cubicBezTo>
                  <a:cubicBezTo>
                    <a:pt x="170" y="210"/>
                    <a:pt x="207" y="167"/>
                    <a:pt x="207" y="120"/>
                  </a:cubicBezTo>
                  <a:cubicBezTo>
                    <a:pt x="228" y="87"/>
                    <a:pt x="207" y="71"/>
                    <a:pt x="190" y="54"/>
                  </a:cubicBezTo>
                  <a:cubicBezTo>
                    <a:pt x="174" y="17"/>
                    <a:pt x="157"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9"/>
            <p:cNvSpPr/>
            <p:nvPr/>
          </p:nvSpPr>
          <p:spPr>
            <a:xfrm>
              <a:off x="4092625" y="2989625"/>
              <a:ext cx="5175" cy="5275"/>
            </a:xfrm>
            <a:custGeom>
              <a:avLst/>
              <a:gdLst/>
              <a:ahLst/>
              <a:cxnLst/>
              <a:rect l="l" t="t" r="r" b="b"/>
              <a:pathLst>
                <a:path w="207" h="211" extrusionOk="0">
                  <a:moveTo>
                    <a:pt x="100" y="1"/>
                  </a:moveTo>
                  <a:cubicBezTo>
                    <a:pt x="57" y="1"/>
                    <a:pt x="15" y="44"/>
                    <a:pt x="1" y="90"/>
                  </a:cubicBezTo>
                  <a:lnTo>
                    <a:pt x="1" y="140"/>
                  </a:lnTo>
                  <a:lnTo>
                    <a:pt x="17" y="156"/>
                  </a:lnTo>
                  <a:cubicBezTo>
                    <a:pt x="38" y="194"/>
                    <a:pt x="54" y="210"/>
                    <a:pt x="87" y="210"/>
                  </a:cubicBezTo>
                  <a:cubicBezTo>
                    <a:pt x="120" y="210"/>
                    <a:pt x="141" y="210"/>
                    <a:pt x="174" y="194"/>
                  </a:cubicBezTo>
                  <a:cubicBezTo>
                    <a:pt x="190" y="177"/>
                    <a:pt x="207" y="140"/>
                    <a:pt x="207" y="123"/>
                  </a:cubicBezTo>
                  <a:cubicBezTo>
                    <a:pt x="207" y="90"/>
                    <a:pt x="207" y="74"/>
                    <a:pt x="190" y="37"/>
                  </a:cubicBezTo>
                  <a:cubicBezTo>
                    <a:pt x="174" y="20"/>
                    <a:pt x="158"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9"/>
            <p:cNvSpPr/>
            <p:nvPr/>
          </p:nvSpPr>
          <p:spPr>
            <a:xfrm>
              <a:off x="4015750" y="3070700"/>
              <a:ext cx="5175" cy="5050"/>
            </a:xfrm>
            <a:custGeom>
              <a:avLst/>
              <a:gdLst/>
              <a:ahLst/>
              <a:cxnLst/>
              <a:rect l="l" t="t" r="r" b="b"/>
              <a:pathLst>
                <a:path w="207" h="202" extrusionOk="0">
                  <a:moveTo>
                    <a:pt x="99" y="0"/>
                  </a:moveTo>
                  <a:cubicBezTo>
                    <a:pt x="68" y="0"/>
                    <a:pt x="39" y="13"/>
                    <a:pt x="21" y="43"/>
                  </a:cubicBezTo>
                  <a:cubicBezTo>
                    <a:pt x="0" y="59"/>
                    <a:pt x="0" y="92"/>
                    <a:pt x="0" y="109"/>
                  </a:cubicBezTo>
                  <a:lnTo>
                    <a:pt x="0" y="146"/>
                  </a:lnTo>
                  <a:cubicBezTo>
                    <a:pt x="21" y="162"/>
                    <a:pt x="21" y="179"/>
                    <a:pt x="37" y="179"/>
                  </a:cubicBezTo>
                  <a:cubicBezTo>
                    <a:pt x="59" y="194"/>
                    <a:pt x="86" y="202"/>
                    <a:pt x="111" y="202"/>
                  </a:cubicBezTo>
                  <a:cubicBezTo>
                    <a:pt x="142" y="202"/>
                    <a:pt x="172" y="190"/>
                    <a:pt x="190" y="162"/>
                  </a:cubicBezTo>
                  <a:cubicBezTo>
                    <a:pt x="206" y="146"/>
                    <a:pt x="206" y="129"/>
                    <a:pt x="206" y="92"/>
                  </a:cubicBezTo>
                  <a:cubicBezTo>
                    <a:pt x="206" y="59"/>
                    <a:pt x="190" y="43"/>
                    <a:pt x="173" y="26"/>
                  </a:cubicBezTo>
                  <a:cubicBezTo>
                    <a:pt x="151" y="9"/>
                    <a:pt x="124"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9"/>
            <p:cNvSpPr/>
            <p:nvPr/>
          </p:nvSpPr>
          <p:spPr>
            <a:xfrm>
              <a:off x="4019250" y="3056700"/>
              <a:ext cx="5175" cy="5175"/>
            </a:xfrm>
            <a:custGeom>
              <a:avLst/>
              <a:gdLst/>
              <a:ahLst/>
              <a:cxnLst/>
              <a:rect l="l" t="t" r="r" b="b"/>
              <a:pathLst>
                <a:path w="207" h="207" extrusionOk="0">
                  <a:moveTo>
                    <a:pt x="120" y="1"/>
                  </a:moveTo>
                  <a:cubicBezTo>
                    <a:pt x="66" y="1"/>
                    <a:pt x="17" y="34"/>
                    <a:pt x="0" y="87"/>
                  </a:cubicBezTo>
                  <a:lnTo>
                    <a:pt x="0" y="137"/>
                  </a:lnTo>
                  <a:cubicBezTo>
                    <a:pt x="17" y="153"/>
                    <a:pt x="17" y="153"/>
                    <a:pt x="17" y="174"/>
                  </a:cubicBezTo>
                  <a:cubicBezTo>
                    <a:pt x="33" y="190"/>
                    <a:pt x="66" y="207"/>
                    <a:pt x="87" y="207"/>
                  </a:cubicBezTo>
                  <a:cubicBezTo>
                    <a:pt x="120" y="207"/>
                    <a:pt x="136" y="207"/>
                    <a:pt x="169" y="190"/>
                  </a:cubicBezTo>
                  <a:cubicBezTo>
                    <a:pt x="190" y="174"/>
                    <a:pt x="206" y="153"/>
                    <a:pt x="206" y="120"/>
                  </a:cubicBezTo>
                  <a:cubicBezTo>
                    <a:pt x="206" y="87"/>
                    <a:pt x="206" y="71"/>
                    <a:pt x="190" y="34"/>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9"/>
            <p:cNvSpPr/>
            <p:nvPr/>
          </p:nvSpPr>
          <p:spPr>
            <a:xfrm>
              <a:off x="4046675" y="3030375"/>
              <a:ext cx="5675" cy="5075"/>
            </a:xfrm>
            <a:custGeom>
              <a:avLst/>
              <a:gdLst/>
              <a:ahLst/>
              <a:cxnLst/>
              <a:rect l="l" t="t" r="r" b="b"/>
              <a:pathLst>
                <a:path w="227" h="203" extrusionOk="0">
                  <a:moveTo>
                    <a:pt x="113" y="0"/>
                  </a:moveTo>
                  <a:cubicBezTo>
                    <a:pt x="85" y="0"/>
                    <a:pt x="55" y="12"/>
                    <a:pt x="37" y="40"/>
                  </a:cubicBezTo>
                  <a:cubicBezTo>
                    <a:pt x="21" y="56"/>
                    <a:pt x="0" y="93"/>
                    <a:pt x="21" y="110"/>
                  </a:cubicBezTo>
                  <a:lnTo>
                    <a:pt x="21" y="143"/>
                  </a:lnTo>
                  <a:cubicBezTo>
                    <a:pt x="21" y="159"/>
                    <a:pt x="37" y="176"/>
                    <a:pt x="54" y="176"/>
                  </a:cubicBezTo>
                  <a:cubicBezTo>
                    <a:pt x="65" y="190"/>
                    <a:pt x="86" y="203"/>
                    <a:pt x="104" y="203"/>
                  </a:cubicBezTo>
                  <a:cubicBezTo>
                    <a:pt x="111" y="203"/>
                    <a:pt x="118" y="201"/>
                    <a:pt x="124" y="196"/>
                  </a:cubicBezTo>
                  <a:cubicBezTo>
                    <a:pt x="157" y="196"/>
                    <a:pt x="173" y="196"/>
                    <a:pt x="190" y="159"/>
                  </a:cubicBezTo>
                  <a:cubicBezTo>
                    <a:pt x="206" y="143"/>
                    <a:pt x="227" y="110"/>
                    <a:pt x="227" y="93"/>
                  </a:cubicBezTo>
                  <a:cubicBezTo>
                    <a:pt x="227" y="56"/>
                    <a:pt x="206" y="40"/>
                    <a:pt x="173" y="23"/>
                  </a:cubicBezTo>
                  <a:cubicBezTo>
                    <a:pt x="158" y="8"/>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9"/>
            <p:cNvSpPr/>
            <p:nvPr/>
          </p:nvSpPr>
          <p:spPr>
            <a:xfrm>
              <a:off x="4024400" y="3092375"/>
              <a:ext cx="5175" cy="5275"/>
            </a:xfrm>
            <a:custGeom>
              <a:avLst/>
              <a:gdLst/>
              <a:ahLst/>
              <a:cxnLst/>
              <a:rect l="l" t="t" r="r" b="b"/>
              <a:pathLst>
                <a:path w="207" h="211" extrusionOk="0">
                  <a:moveTo>
                    <a:pt x="120" y="0"/>
                  </a:moveTo>
                  <a:cubicBezTo>
                    <a:pt x="87" y="0"/>
                    <a:pt x="50" y="17"/>
                    <a:pt x="33" y="17"/>
                  </a:cubicBezTo>
                  <a:cubicBezTo>
                    <a:pt x="17" y="33"/>
                    <a:pt x="0" y="66"/>
                    <a:pt x="0" y="87"/>
                  </a:cubicBezTo>
                  <a:lnTo>
                    <a:pt x="0" y="136"/>
                  </a:lnTo>
                  <a:cubicBezTo>
                    <a:pt x="0" y="153"/>
                    <a:pt x="0" y="153"/>
                    <a:pt x="17" y="169"/>
                  </a:cubicBezTo>
                  <a:cubicBezTo>
                    <a:pt x="33" y="190"/>
                    <a:pt x="50" y="206"/>
                    <a:pt x="87" y="206"/>
                  </a:cubicBezTo>
                  <a:cubicBezTo>
                    <a:pt x="95" y="209"/>
                    <a:pt x="104" y="211"/>
                    <a:pt x="112" y="211"/>
                  </a:cubicBezTo>
                  <a:cubicBezTo>
                    <a:pt x="154" y="211"/>
                    <a:pt x="193" y="178"/>
                    <a:pt x="207" y="120"/>
                  </a:cubicBezTo>
                  <a:cubicBezTo>
                    <a:pt x="207" y="103"/>
                    <a:pt x="207" y="66"/>
                    <a:pt x="190" y="50"/>
                  </a:cubicBezTo>
                  <a:cubicBezTo>
                    <a:pt x="170" y="17"/>
                    <a:pt x="13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9"/>
            <p:cNvSpPr/>
            <p:nvPr/>
          </p:nvSpPr>
          <p:spPr>
            <a:xfrm>
              <a:off x="4055325" y="3067425"/>
              <a:ext cx="5575" cy="5275"/>
            </a:xfrm>
            <a:custGeom>
              <a:avLst/>
              <a:gdLst/>
              <a:ahLst/>
              <a:cxnLst/>
              <a:rect l="l" t="t" r="r" b="b"/>
              <a:pathLst>
                <a:path w="223" h="211" extrusionOk="0">
                  <a:moveTo>
                    <a:pt x="136" y="1"/>
                  </a:moveTo>
                  <a:cubicBezTo>
                    <a:pt x="87" y="1"/>
                    <a:pt x="33" y="34"/>
                    <a:pt x="17" y="71"/>
                  </a:cubicBezTo>
                  <a:lnTo>
                    <a:pt x="17" y="104"/>
                  </a:lnTo>
                  <a:cubicBezTo>
                    <a:pt x="0" y="120"/>
                    <a:pt x="17" y="137"/>
                    <a:pt x="17" y="157"/>
                  </a:cubicBezTo>
                  <a:cubicBezTo>
                    <a:pt x="33" y="174"/>
                    <a:pt x="50" y="190"/>
                    <a:pt x="66" y="207"/>
                  </a:cubicBezTo>
                  <a:lnTo>
                    <a:pt x="103" y="207"/>
                  </a:lnTo>
                  <a:cubicBezTo>
                    <a:pt x="112" y="209"/>
                    <a:pt x="120" y="211"/>
                    <a:pt x="129" y="211"/>
                  </a:cubicBezTo>
                  <a:cubicBezTo>
                    <a:pt x="170" y="211"/>
                    <a:pt x="209" y="178"/>
                    <a:pt x="223" y="120"/>
                  </a:cubicBezTo>
                  <a:cubicBezTo>
                    <a:pt x="223" y="104"/>
                    <a:pt x="223" y="71"/>
                    <a:pt x="206" y="54"/>
                  </a:cubicBezTo>
                  <a:cubicBezTo>
                    <a:pt x="190" y="34"/>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9"/>
            <p:cNvSpPr/>
            <p:nvPr/>
          </p:nvSpPr>
          <p:spPr>
            <a:xfrm>
              <a:off x="4056150" y="3132675"/>
              <a:ext cx="5175" cy="5400"/>
            </a:xfrm>
            <a:custGeom>
              <a:avLst/>
              <a:gdLst/>
              <a:ahLst/>
              <a:cxnLst/>
              <a:rect l="l" t="t" r="r" b="b"/>
              <a:pathLst>
                <a:path w="207" h="216" extrusionOk="0">
                  <a:moveTo>
                    <a:pt x="120" y="0"/>
                  </a:moveTo>
                  <a:cubicBezTo>
                    <a:pt x="70" y="0"/>
                    <a:pt x="0" y="37"/>
                    <a:pt x="0" y="87"/>
                  </a:cubicBezTo>
                  <a:lnTo>
                    <a:pt x="0" y="157"/>
                  </a:lnTo>
                  <a:lnTo>
                    <a:pt x="17" y="173"/>
                  </a:lnTo>
                  <a:cubicBezTo>
                    <a:pt x="33" y="190"/>
                    <a:pt x="54" y="206"/>
                    <a:pt x="87" y="206"/>
                  </a:cubicBezTo>
                  <a:cubicBezTo>
                    <a:pt x="97" y="213"/>
                    <a:pt x="105" y="215"/>
                    <a:pt x="113" y="215"/>
                  </a:cubicBezTo>
                  <a:cubicBezTo>
                    <a:pt x="132" y="215"/>
                    <a:pt x="147" y="202"/>
                    <a:pt x="173" y="190"/>
                  </a:cubicBezTo>
                  <a:cubicBezTo>
                    <a:pt x="190" y="173"/>
                    <a:pt x="206" y="157"/>
                    <a:pt x="206" y="124"/>
                  </a:cubicBezTo>
                  <a:cubicBezTo>
                    <a:pt x="206" y="103"/>
                    <a:pt x="206" y="70"/>
                    <a:pt x="190" y="54"/>
                  </a:cubicBezTo>
                  <a:cubicBezTo>
                    <a:pt x="173" y="37"/>
                    <a:pt x="157"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9"/>
            <p:cNvSpPr/>
            <p:nvPr/>
          </p:nvSpPr>
          <p:spPr>
            <a:xfrm>
              <a:off x="4055725" y="3053225"/>
              <a:ext cx="5600" cy="5275"/>
            </a:xfrm>
            <a:custGeom>
              <a:avLst/>
              <a:gdLst/>
              <a:ahLst/>
              <a:cxnLst/>
              <a:rect l="l" t="t" r="r" b="b"/>
              <a:pathLst>
                <a:path w="224" h="211" extrusionOk="0">
                  <a:moveTo>
                    <a:pt x="123" y="0"/>
                  </a:moveTo>
                  <a:cubicBezTo>
                    <a:pt x="91" y="0"/>
                    <a:pt x="57" y="16"/>
                    <a:pt x="34" y="37"/>
                  </a:cubicBezTo>
                  <a:cubicBezTo>
                    <a:pt x="17" y="53"/>
                    <a:pt x="1" y="86"/>
                    <a:pt x="1" y="123"/>
                  </a:cubicBezTo>
                  <a:cubicBezTo>
                    <a:pt x="1" y="123"/>
                    <a:pt x="1" y="140"/>
                    <a:pt x="17" y="140"/>
                  </a:cubicBezTo>
                  <a:cubicBezTo>
                    <a:pt x="17" y="156"/>
                    <a:pt x="34" y="173"/>
                    <a:pt x="50" y="189"/>
                  </a:cubicBezTo>
                  <a:cubicBezTo>
                    <a:pt x="65" y="204"/>
                    <a:pt x="84" y="210"/>
                    <a:pt x="104" y="210"/>
                  </a:cubicBezTo>
                  <a:cubicBezTo>
                    <a:pt x="135" y="210"/>
                    <a:pt x="168" y="195"/>
                    <a:pt x="190" y="173"/>
                  </a:cubicBezTo>
                  <a:cubicBezTo>
                    <a:pt x="207" y="140"/>
                    <a:pt x="223" y="123"/>
                    <a:pt x="207" y="86"/>
                  </a:cubicBezTo>
                  <a:cubicBezTo>
                    <a:pt x="207" y="70"/>
                    <a:pt x="190" y="37"/>
                    <a:pt x="174" y="20"/>
                  </a:cubicBezTo>
                  <a:cubicBezTo>
                    <a:pt x="160" y="6"/>
                    <a:pt x="142"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9"/>
            <p:cNvSpPr/>
            <p:nvPr/>
          </p:nvSpPr>
          <p:spPr>
            <a:xfrm>
              <a:off x="4057900" y="3040275"/>
              <a:ext cx="6000" cy="5425"/>
            </a:xfrm>
            <a:custGeom>
              <a:avLst/>
              <a:gdLst/>
              <a:ahLst/>
              <a:cxnLst/>
              <a:rect l="l" t="t" r="r" b="b"/>
              <a:pathLst>
                <a:path w="240" h="217" extrusionOk="0">
                  <a:moveTo>
                    <a:pt x="116" y="1"/>
                  </a:moveTo>
                  <a:cubicBezTo>
                    <a:pt x="106" y="1"/>
                    <a:pt x="97" y="2"/>
                    <a:pt x="87" y="6"/>
                  </a:cubicBezTo>
                  <a:cubicBezTo>
                    <a:pt x="17" y="39"/>
                    <a:pt x="0" y="89"/>
                    <a:pt x="17" y="142"/>
                  </a:cubicBezTo>
                  <a:cubicBezTo>
                    <a:pt x="31" y="184"/>
                    <a:pt x="82" y="216"/>
                    <a:pt x="127" y="216"/>
                  </a:cubicBezTo>
                  <a:cubicBezTo>
                    <a:pt x="136" y="216"/>
                    <a:pt x="145" y="215"/>
                    <a:pt x="153" y="212"/>
                  </a:cubicBezTo>
                  <a:cubicBezTo>
                    <a:pt x="207" y="175"/>
                    <a:pt x="240" y="126"/>
                    <a:pt x="207" y="72"/>
                  </a:cubicBezTo>
                  <a:cubicBezTo>
                    <a:pt x="193" y="32"/>
                    <a:pt x="156"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9"/>
            <p:cNvSpPr/>
            <p:nvPr/>
          </p:nvSpPr>
          <p:spPr>
            <a:xfrm>
              <a:off x="4058300" y="3118800"/>
              <a:ext cx="5200" cy="5100"/>
            </a:xfrm>
            <a:custGeom>
              <a:avLst/>
              <a:gdLst/>
              <a:ahLst/>
              <a:cxnLst/>
              <a:rect l="l" t="t" r="r" b="b"/>
              <a:pathLst>
                <a:path w="208" h="204" extrusionOk="0">
                  <a:moveTo>
                    <a:pt x="104" y="0"/>
                  </a:moveTo>
                  <a:cubicBezTo>
                    <a:pt x="75" y="0"/>
                    <a:pt x="47" y="13"/>
                    <a:pt x="17" y="40"/>
                  </a:cubicBezTo>
                  <a:cubicBezTo>
                    <a:pt x="1" y="61"/>
                    <a:pt x="1" y="94"/>
                    <a:pt x="1" y="110"/>
                  </a:cubicBezTo>
                  <a:cubicBezTo>
                    <a:pt x="1" y="127"/>
                    <a:pt x="1" y="127"/>
                    <a:pt x="17" y="143"/>
                  </a:cubicBezTo>
                  <a:cubicBezTo>
                    <a:pt x="17" y="164"/>
                    <a:pt x="34" y="180"/>
                    <a:pt x="34" y="180"/>
                  </a:cubicBezTo>
                  <a:cubicBezTo>
                    <a:pt x="60" y="192"/>
                    <a:pt x="76" y="203"/>
                    <a:pt x="95" y="203"/>
                  </a:cubicBezTo>
                  <a:cubicBezTo>
                    <a:pt x="103" y="203"/>
                    <a:pt x="111" y="201"/>
                    <a:pt x="120" y="197"/>
                  </a:cubicBezTo>
                  <a:cubicBezTo>
                    <a:pt x="137" y="197"/>
                    <a:pt x="174" y="197"/>
                    <a:pt x="191" y="164"/>
                  </a:cubicBezTo>
                  <a:cubicBezTo>
                    <a:pt x="207" y="143"/>
                    <a:pt x="207" y="110"/>
                    <a:pt x="207" y="94"/>
                  </a:cubicBezTo>
                  <a:cubicBezTo>
                    <a:pt x="207" y="61"/>
                    <a:pt x="191" y="40"/>
                    <a:pt x="174" y="23"/>
                  </a:cubicBezTo>
                  <a:cubicBezTo>
                    <a:pt x="150" y="9"/>
                    <a:pt x="12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9"/>
            <p:cNvSpPr/>
            <p:nvPr/>
          </p:nvSpPr>
          <p:spPr>
            <a:xfrm>
              <a:off x="4065225" y="3078150"/>
              <a:ext cx="5175" cy="5175"/>
            </a:xfrm>
            <a:custGeom>
              <a:avLst/>
              <a:gdLst/>
              <a:ahLst/>
              <a:cxnLst/>
              <a:rect l="l" t="t" r="r" b="b"/>
              <a:pathLst>
                <a:path w="207" h="207" extrusionOk="0">
                  <a:moveTo>
                    <a:pt x="120" y="0"/>
                  </a:moveTo>
                  <a:cubicBezTo>
                    <a:pt x="83" y="0"/>
                    <a:pt x="66" y="0"/>
                    <a:pt x="33" y="17"/>
                  </a:cubicBezTo>
                  <a:cubicBezTo>
                    <a:pt x="17" y="37"/>
                    <a:pt x="0" y="54"/>
                    <a:pt x="0" y="87"/>
                  </a:cubicBezTo>
                  <a:lnTo>
                    <a:pt x="0" y="140"/>
                  </a:lnTo>
                  <a:lnTo>
                    <a:pt x="17" y="157"/>
                  </a:lnTo>
                  <a:cubicBezTo>
                    <a:pt x="33" y="190"/>
                    <a:pt x="66" y="206"/>
                    <a:pt x="83" y="206"/>
                  </a:cubicBezTo>
                  <a:cubicBezTo>
                    <a:pt x="136" y="206"/>
                    <a:pt x="206" y="173"/>
                    <a:pt x="206" y="120"/>
                  </a:cubicBezTo>
                  <a:cubicBezTo>
                    <a:pt x="206" y="87"/>
                    <a:pt x="206" y="70"/>
                    <a:pt x="186" y="37"/>
                  </a:cubicBezTo>
                  <a:cubicBezTo>
                    <a:pt x="169"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9"/>
            <p:cNvSpPr/>
            <p:nvPr/>
          </p:nvSpPr>
          <p:spPr>
            <a:xfrm>
              <a:off x="4048425" y="3016550"/>
              <a:ext cx="5575" cy="5100"/>
            </a:xfrm>
            <a:custGeom>
              <a:avLst/>
              <a:gdLst/>
              <a:ahLst/>
              <a:cxnLst/>
              <a:rect l="l" t="t" r="r" b="b"/>
              <a:pathLst>
                <a:path w="223" h="204" extrusionOk="0">
                  <a:moveTo>
                    <a:pt x="124" y="1"/>
                  </a:moveTo>
                  <a:cubicBezTo>
                    <a:pt x="111" y="1"/>
                    <a:pt x="99" y="3"/>
                    <a:pt x="87" y="7"/>
                  </a:cubicBezTo>
                  <a:cubicBezTo>
                    <a:pt x="33" y="28"/>
                    <a:pt x="0" y="94"/>
                    <a:pt x="17" y="147"/>
                  </a:cubicBezTo>
                  <a:cubicBezTo>
                    <a:pt x="33" y="164"/>
                    <a:pt x="33" y="164"/>
                    <a:pt x="54" y="180"/>
                  </a:cubicBezTo>
                  <a:cubicBezTo>
                    <a:pt x="65" y="192"/>
                    <a:pt x="94" y="204"/>
                    <a:pt x="122" y="204"/>
                  </a:cubicBezTo>
                  <a:cubicBezTo>
                    <a:pt x="134" y="204"/>
                    <a:pt x="146" y="202"/>
                    <a:pt x="157" y="197"/>
                  </a:cubicBezTo>
                  <a:cubicBezTo>
                    <a:pt x="190" y="180"/>
                    <a:pt x="223" y="147"/>
                    <a:pt x="223" y="110"/>
                  </a:cubicBezTo>
                  <a:lnTo>
                    <a:pt x="223" y="61"/>
                  </a:lnTo>
                  <a:cubicBezTo>
                    <a:pt x="198" y="20"/>
                    <a:pt x="16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9"/>
            <p:cNvSpPr/>
            <p:nvPr/>
          </p:nvSpPr>
          <p:spPr>
            <a:xfrm>
              <a:off x="4061300" y="3091450"/>
              <a:ext cx="5600" cy="4900"/>
            </a:xfrm>
            <a:custGeom>
              <a:avLst/>
              <a:gdLst/>
              <a:ahLst/>
              <a:cxnLst/>
              <a:rect l="l" t="t" r="r" b="b"/>
              <a:pathLst>
                <a:path w="224" h="196" extrusionOk="0">
                  <a:moveTo>
                    <a:pt x="87" y="0"/>
                  </a:moveTo>
                  <a:cubicBezTo>
                    <a:pt x="17" y="21"/>
                    <a:pt x="0" y="87"/>
                    <a:pt x="17" y="140"/>
                  </a:cubicBezTo>
                  <a:cubicBezTo>
                    <a:pt x="29" y="177"/>
                    <a:pt x="72" y="196"/>
                    <a:pt x="115" y="196"/>
                  </a:cubicBezTo>
                  <a:cubicBezTo>
                    <a:pt x="129" y="196"/>
                    <a:pt x="144" y="194"/>
                    <a:pt x="157" y="190"/>
                  </a:cubicBezTo>
                  <a:cubicBezTo>
                    <a:pt x="174" y="190"/>
                    <a:pt x="190" y="173"/>
                    <a:pt x="190" y="173"/>
                  </a:cubicBezTo>
                  <a:cubicBezTo>
                    <a:pt x="223" y="140"/>
                    <a:pt x="223" y="103"/>
                    <a:pt x="223" y="70"/>
                  </a:cubicBezTo>
                  <a:cubicBezTo>
                    <a:pt x="207" y="21"/>
                    <a:pt x="174"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9"/>
            <p:cNvSpPr/>
            <p:nvPr/>
          </p:nvSpPr>
          <p:spPr>
            <a:xfrm>
              <a:off x="4060475" y="3104850"/>
              <a:ext cx="5600" cy="5250"/>
            </a:xfrm>
            <a:custGeom>
              <a:avLst/>
              <a:gdLst/>
              <a:ahLst/>
              <a:cxnLst/>
              <a:rect l="l" t="t" r="r" b="b"/>
              <a:pathLst>
                <a:path w="224" h="210" extrusionOk="0">
                  <a:moveTo>
                    <a:pt x="120" y="0"/>
                  </a:moveTo>
                  <a:cubicBezTo>
                    <a:pt x="104" y="0"/>
                    <a:pt x="66" y="0"/>
                    <a:pt x="50" y="17"/>
                  </a:cubicBezTo>
                  <a:cubicBezTo>
                    <a:pt x="17" y="33"/>
                    <a:pt x="17" y="66"/>
                    <a:pt x="0" y="83"/>
                  </a:cubicBezTo>
                  <a:cubicBezTo>
                    <a:pt x="0" y="103"/>
                    <a:pt x="0" y="120"/>
                    <a:pt x="17" y="136"/>
                  </a:cubicBezTo>
                  <a:lnTo>
                    <a:pt x="17" y="169"/>
                  </a:lnTo>
                  <a:cubicBezTo>
                    <a:pt x="33" y="186"/>
                    <a:pt x="66" y="206"/>
                    <a:pt x="87" y="206"/>
                  </a:cubicBezTo>
                  <a:cubicBezTo>
                    <a:pt x="95" y="208"/>
                    <a:pt x="104" y="209"/>
                    <a:pt x="111" y="209"/>
                  </a:cubicBezTo>
                  <a:cubicBezTo>
                    <a:pt x="166" y="209"/>
                    <a:pt x="207" y="163"/>
                    <a:pt x="207" y="120"/>
                  </a:cubicBezTo>
                  <a:cubicBezTo>
                    <a:pt x="223" y="83"/>
                    <a:pt x="207" y="66"/>
                    <a:pt x="190" y="50"/>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9"/>
            <p:cNvSpPr/>
            <p:nvPr/>
          </p:nvSpPr>
          <p:spPr>
            <a:xfrm>
              <a:off x="4048000" y="3109875"/>
              <a:ext cx="5175" cy="5300"/>
            </a:xfrm>
            <a:custGeom>
              <a:avLst/>
              <a:gdLst/>
              <a:ahLst/>
              <a:cxnLst/>
              <a:rect l="l" t="t" r="r" b="b"/>
              <a:pathLst>
                <a:path w="207" h="212" extrusionOk="0">
                  <a:moveTo>
                    <a:pt x="98" y="1"/>
                  </a:moveTo>
                  <a:cubicBezTo>
                    <a:pt x="55" y="1"/>
                    <a:pt x="15" y="46"/>
                    <a:pt x="1" y="88"/>
                  </a:cubicBezTo>
                  <a:lnTo>
                    <a:pt x="1" y="141"/>
                  </a:lnTo>
                  <a:cubicBezTo>
                    <a:pt x="17" y="174"/>
                    <a:pt x="50" y="191"/>
                    <a:pt x="87" y="211"/>
                  </a:cubicBezTo>
                  <a:cubicBezTo>
                    <a:pt x="153" y="211"/>
                    <a:pt x="207" y="174"/>
                    <a:pt x="207" y="125"/>
                  </a:cubicBezTo>
                  <a:cubicBezTo>
                    <a:pt x="207" y="88"/>
                    <a:pt x="207" y="71"/>
                    <a:pt x="190" y="38"/>
                  </a:cubicBezTo>
                  <a:cubicBezTo>
                    <a:pt x="174" y="22"/>
                    <a:pt x="153" y="5"/>
                    <a:pt x="120" y="5"/>
                  </a:cubicBezTo>
                  <a:cubicBezTo>
                    <a:pt x="113" y="2"/>
                    <a:pt x="105"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9"/>
            <p:cNvSpPr/>
            <p:nvPr/>
          </p:nvSpPr>
          <p:spPr>
            <a:xfrm>
              <a:off x="4042850" y="2993375"/>
              <a:ext cx="5600" cy="5075"/>
            </a:xfrm>
            <a:custGeom>
              <a:avLst/>
              <a:gdLst/>
              <a:ahLst/>
              <a:cxnLst/>
              <a:rect l="l" t="t" r="r" b="b"/>
              <a:pathLst>
                <a:path w="224" h="203" extrusionOk="0">
                  <a:moveTo>
                    <a:pt x="110" y="0"/>
                  </a:moveTo>
                  <a:cubicBezTo>
                    <a:pt x="96" y="0"/>
                    <a:pt x="83" y="2"/>
                    <a:pt x="71" y="6"/>
                  </a:cubicBezTo>
                  <a:cubicBezTo>
                    <a:pt x="17" y="27"/>
                    <a:pt x="0" y="93"/>
                    <a:pt x="17" y="147"/>
                  </a:cubicBezTo>
                  <a:cubicBezTo>
                    <a:pt x="29" y="184"/>
                    <a:pt x="72" y="202"/>
                    <a:pt x="113" y="202"/>
                  </a:cubicBezTo>
                  <a:cubicBezTo>
                    <a:pt x="127" y="202"/>
                    <a:pt x="141" y="200"/>
                    <a:pt x="153" y="196"/>
                  </a:cubicBezTo>
                  <a:cubicBezTo>
                    <a:pt x="207" y="180"/>
                    <a:pt x="223" y="109"/>
                    <a:pt x="207" y="60"/>
                  </a:cubicBezTo>
                  <a:cubicBezTo>
                    <a:pt x="194" y="20"/>
                    <a:pt x="15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9"/>
            <p:cNvSpPr/>
            <p:nvPr/>
          </p:nvSpPr>
          <p:spPr>
            <a:xfrm>
              <a:off x="4044600" y="3042075"/>
              <a:ext cx="5175" cy="5175"/>
            </a:xfrm>
            <a:custGeom>
              <a:avLst/>
              <a:gdLst/>
              <a:ahLst/>
              <a:cxnLst/>
              <a:rect l="l" t="t" r="r" b="b"/>
              <a:pathLst>
                <a:path w="207" h="207" extrusionOk="0">
                  <a:moveTo>
                    <a:pt x="120" y="0"/>
                  </a:moveTo>
                  <a:cubicBezTo>
                    <a:pt x="83" y="0"/>
                    <a:pt x="50" y="0"/>
                    <a:pt x="34" y="37"/>
                  </a:cubicBezTo>
                  <a:cubicBezTo>
                    <a:pt x="17" y="37"/>
                    <a:pt x="1" y="70"/>
                    <a:pt x="1" y="87"/>
                  </a:cubicBezTo>
                  <a:lnTo>
                    <a:pt x="1" y="140"/>
                  </a:lnTo>
                  <a:cubicBezTo>
                    <a:pt x="17" y="173"/>
                    <a:pt x="50" y="190"/>
                    <a:pt x="83" y="206"/>
                  </a:cubicBezTo>
                  <a:lnTo>
                    <a:pt x="104" y="206"/>
                  </a:lnTo>
                  <a:cubicBezTo>
                    <a:pt x="153" y="206"/>
                    <a:pt x="207" y="173"/>
                    <a:pt x="207" y="120"/>
                  </a:cubicBezTo>
                  <a:cubicBezTo>
                    <a:pt x="207" y="87"/>
                    <a:pt x="207" y="70"/>
                    <a:pt x="186" y="37"/>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9"/>
            <p:cNvSpPr/>
            <p:nvPr/>
          </p:nvSpPr>
          <p:spPr>
            <a:xfrm>
              <a:off x="4058725" y="3026050"/>
              <a:ext cx="5600" cy="5250"/>
            </a:xfrm>
            <a:custGeom>
              <a:avLst/>
              <a:gdLst/>
              <a:ahLst/>
              <a:cxnLst/>
              <a:rect l="l" t="t" r="r" b="b"/>
              <a:pathLst>
                <a:path w="224" h="210" extrusionOk="0">
                  <a:moveTo>
                    <a:pt x="107" y="0"/>
                  </a:moveTo>
                  <a:cubicBezTo>
                    <a:pt x="95" y="0"/>
                    <a:pt x="82" y="3"/>
                    <a:pt x="70" y="6"/>
                  </a:cubicBezTo>
                  <a:cubicBezTo>
                    <a:pt x="17" y="23"/>
                    <a:pt x="0" y="93"/>
                    <a:pt x="17" y="142"/>
                  </a:cubicBezTo>
                  <a:cubicBezTo>
                    <a:pt x="29" y="181"/>
                    <a:pt x="69" y="209"/>
                    <a:pt x="110" y="209"/>
                  </a:cubicBezTo>
                  <a:cubicBezTo>
                    <a:pt x="126" y="209"/>
                    <a:pt x="142" y="205"/>
                    <a:pt x="157" y="196"/>
                  </a:cubicBezTo>
                  <a:cubicBezTo>
                    <a:pt x="207" y="180"/>
                    <a:pt x="223" y="126"/>
                    <a:pt x="207" y="76"/>
                  </a:cubicBezTo>
                  <a:cubicBezTo>
                    <a:pt x="194" y="23"/>
                    <a:pt x="150"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9"/>
            <p:cNvSpPr/>
            <p:nvPr/>
          </p:nvSpPr>
          <p:spPr>
            <a:xfrm>
              <a:off x="4050175" y="3094400"/>
              <a:ext cx="5575" cy="5150"/>
            </a:xfrm>
            <a:custGeom>
              <a:avLst/>
              <a:gdLst/>
              <a:ahLst/>
              <a:cxnLst/>
              <a:rect l="l" t="t" r="r" b="b"/>
              <a:pathLst>
                <a:path w="223" h="206" extrusionOk="0">
                  <a:moveTo>
                    <a:pt x="116" y="0"/>
                  </a:moveTo>
                  <a:cubicBezTo>
                    <a:pt x="106" y="0"/>
                    <a:pt x="96" y="2"/>
                    <a:pt x="87" y="6"/>
                  </a:cubicBezTo>
                  <a:cubicBezTo>
                    <a:pt x="17" y="22"/>
                    <a:pt x="0" y="88"/>
                    <a:pt x="17" y="142"/>
                  </a:cubicBezTo>
                  <a:cubicBezTo>
                    <a:pt x="17" y="158"/>
                    <a:pt x="33" y="175"/>
                    <a:pt x="50" y="175"/>
                  </a:cubicBezTo>
                  <a:cubicBezTo>
                    <a:pt x="59" y="196"/>
                    <a:pt x="81" y="205"/>
                    <a:pt x="104" y="205"/>
                  </a:cubicBezTo>
                  <a:cubicBezTo>
                    <a:pt x="121" y="205"/>
                    <a:pt x="139" y="200"/>
                    <a:pt x="153" y="191"/>
                  </a:cubicBezTo>
                  <a:cubicBezTo>
                    <a:pt x="190" y="191"/>
                    <a:pt x="223" y="158"/>
                    <a:pt x="223" y="109"/>
                  </a:cubicBezTo>
                  <a:lnTo>
                    <a:pt x="223" y="72"/>
                  </a:lnTo>
                  <a:cubicBezTo>
                    <a:pt x="196" y="32"/>
                    <a:pt x="156"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9"/>
            <p:cNvSpPr/>
            <p:nvPr/>
          </p:nvSpPr>
          <p:spPr>
            <a:xfrm>
              <a:off x="4063475" y="2997825"/>
              <a:ext cx="5575" cy="5250"/>
            </a:xfrm>
            <a:custGeom>
              <a:avLst/>
              <a:gdLst/>
              <a:ahLst/>
              <a:cxnLst/>
              <a:rect l="l" t="t" r="r" b="b"/>
              <a:pathLst>
                <a:path w="223" h="210" extrusionOk="0">
                  <a:moveTo>
                    <a:pt x="121" y="0"/>
                  </a:moveTo>
                  <a:cubicBezTo>
                    <a:pt x="90" y="0"/>
                    <a:pt x="56" y="14"/>
                    <a:pt x="33" y="35"/>
                  </a:cubicBezTo>
                  <a:cubicBezTo>
                    <a:pt x="17" y="72"/>
                    <a:pt x="0" y="88"/>
                    <a:pt x="0" y="121"/>
                  </a:cubicBezTo>
                  <a:lnTo>
                    <a:pt x="17" y="138"/>
                  </a:lnTo>
                  <a:cubicBezTo>
                    <a:pt x="17" y="158"/>
                    <a:pt x="33" y="175"/>
                    <a:pt x="50" y="191"/>
                  </a:cubicBezTo>
                  <a:cubicBezTo>
                    <a:pt x="64" y="204"/>
                    <a:pt x="82" y="209"/>
                    <a:pt x="101" y="209"/>
                  </a:cubicBezTo>
                  <a:cubicBezTo>
                    <a:pt x="133" y="209"/>
                    <a:pt x="167" y="195"/>
                    <a:pt x="190" y="175"/>
                  </a:cubicBezTo>
                  <a:cubicBezTo>
                    <a:pt x="223" y="121"/>
                    <a:pt x="223" y="72"/>
                    <a:pt x="173" y="18"/>
                  </a:cubicBezTo>
                  <a:cubicBezTo>
                    <a:pt x="159" y="5"/>
                    <a:pt x="141"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9"/>
            <p:cNvSpPr/>
            <p:nvPr/>
          </p:nvSpPr>
          <p:spPr>
            <a:xfrm>
              <a:off x="4051400" y="3082025"/>
              <a:ext cx="5600" cy="5225"/>
            </a:xfrm>
            <a:custGeom>
              <a:avLst/>
              <a:gdLst/>
              <a:ahLst/>
              <a:cxnLst/>
              <a:rect l="l" t="t" r="r" b="b"/>
              <a:pathLst>
                <a:path w="224" h="209" extrusionOk="0">
                  <a:moveTo>
                    <a:pt x="124" y="1"/>
                  </a:moveTo>
                  <a:cubicBezTo>
                    <a:pt x="93" y="1"/>
                    <a:pt x="58" y="15"/>
                    <a:pt x="38" y="35"/>
                  </a:cubicBezTo>
                  <a:cubicBezTo>
                    <a:pt x="17" y="68"/>
                    <a:pt x="1" y="89"/>
                    <a:pt x="1" y="122"/>
                  </a:cubicBezTo>
                  <a:lnTo>
                    <a:pt x="17" y="138"/>
                  </a:lnTo>
                  <a:cubicBezTo>
                    <a:pt x="17" y="155"/>
                    <a:pt x="38" y="171"/>
                    <a:pt x="54" y="192"/>
                  </a:cubicBezTo>
                  <a:cubicBezTo>
                    <a:pt x="71" y="208"/>
                    <a:pt x="87" y="208"/>
                    <a:pt x="120" y="208"/>
                  </a:cubicBezTo>
                  <a:cubicBezTo>
                    <a:pt x="157" y="208"/>
                    <a:pt x="174" y="192"/>
                    <a:pt x="190" y="171"/>
                  </a:cubicBezTo>
                  <a:cubicBezTo>
                    <a:pt x="207" y="155"/>
                    <a:pt x="223" y="122"/>
                    <a:pt x="207" y="89"/>
                  </a:cubicBezTo>
                  <a:cubicBezTo>
                    <a:pt x="207" y="68"/>
                    <a:pt x="207" y="35"/>
                    <a:pt x="174" y="18"/>
                  </a:cubicBezTo>
                  <a:cubicBezTo>
                    <a:pt x="161" y="6"/>
                    <a:pt x="143"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9"/>
            <p:cNvSpPr/>
            <p:nvPr/>
          </p:nvSpPr>
          <p:spPr>
            <a:xfrm>
              <a:off x="4062650" y="3014650"/>
              <a:ext cx="6000" cy="5050"/>
            </a:xfrm>
            <a:custGeom>
              <a:avLst/>
              <a:gdLst/>
              <a:ahLst/>
              <a:cxnLst/>
              <a:rect l="l" t="t" r="r" b="b"/>
              <a:pathLst>
                <a:path w="240" h="202" extrusionOk="0">
                  <a:moveTo>
                    <a:pt x="83" y="1"/>
                  </a:moveTo>
                  <a:cubicBezTo>
                    <a:pt x="50" y="17"/>
                    <a:pt x="33" y="34"/>
                    <a:pt x="33" y="50"/>
                  </a:cubicBezTo>
                  <a:cubicBezTo>
                    <a:pt x="17" y="67"/>
                    <a:pt x="0" y="104"/>
                    <a:pt x="17" y="137"/>
                  </a:cubicBezTo>
                  <a:cubicBezTo>
                    <a:pt x="28" y="172"/>
                    <a:pt x="68" y="201"/>
                    <a:pt x="107" y="201"/>
                  </a:cubicBezTo>
                  <a:cubicBezTo>
                    <a:pt x="123" y="201"/>
                    <a:pt x="139" y="197"/>
                    <a:pt x="153" y="186"/>
                  </a:cubicBezTo>
                  <a:cubicBezTo>
                    <a:pt x="206" y="170"/>
                    <a:pt x="239" y="120"/>
                    <a:pt x="206" y="67"/>
                  </a:cubicBezTo>
                  <a:cubicBezTo>
                    <a:pt x="206"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9"/>
            <p:cNvSpPr/>
            <p:nvPr/>
          </p:nvSpPr>
          <p:spPr>
            <a:xfrm>
              <a:off x="4352075" y="3085125"/>
              <a:ext cx="5575" cy="5200"/>
            </a:xfrm>
            <a:custGeom>
              <a:avLst/>
              <a:gdLst/>
              <a:ahLst/>
              <a:cxnLst/>
              <a:rect l="l" t="t" r="r" b="b"/>
              <a:pathLst>
                <a:path w="223" h="208" extrusionOk="0">
                  <a:moveTo>
                    <a:pt x="114" y="1"/>
                  </a:moveTo>
                  <a:cubicBezTo>
                    <a:pt x="99" y="1"/>
                    <a:pt x="84" y="5"/>
                    <a:pt x="70" y="14"/>
                  </a:cubicBezTo>
                  <a:cubicBezTo>
                    <a:pt x="17" y="31"/>
                    <a:pt x="0" y="84"/>
                    <a:pt x="17" y="134"/>
                  </a:cubicBezTo>
                  <a:cubicBezTo>
                    <a:pt x="30" y="178"/>
                    <a:pt x="80" y="208"/>
                    <a:pt x="125" y="208"/>
                  </a:cubicBezTo>
                  <a:cubicBezTo>
                    <a:pt x="135" y="208"/>
                    <a:pt x="144" y="207"/>
                    <a:pt x="153" y="204"/>
                  </a:cubicBezTo>
                  <a:cubicBezTo>
                    <a:pt x="206" y="187"/>
                    <a:pt x="223" y="117"/>
                    <a:pt x="206" y="68"/>
                  </a:cubicBezTo>
                  <a:cubicBezTo>
                    <a:pt x="194" y="29"/>
                    <a:pt x="154"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9"/>
            <p:cNvSpPr/>
            <p:nvPr/>
          </p:nvSpPr>
          <p:spPr>
            <a:xfrm>
              <a:off x="4231775" y="3048975"/>
              <a:ext cx="5175" cy="5175"/>
            </a:xfrm>
            <a:custGeom>
              <a:avLst/>
              <a:gdLst/>
              <a:ahLst/>
              <a:cxnLst/>
              <a:rect l="l" t="t" r="r" b="b"/>
              <a:pathLst>
                <a:path w="207" h="207" extrusionOk="0">
                  <a:moveTo>
                    <a:pt x="120" y="1"/>
                  </a:moveTo>
                  <a:cubicBezTo>
                    <a:pt x="87" y="1"/>
                    <a:pt x="54" y="17"/>
                    <a:pt x="38" y="34"/>
                  </a:cubicBezTo>
                  <a:cubicBezTo>
                    <a:pt x="17" y="50"/>
                    <a:pt x="1" y="71"/>
                    <a:pt x="1" y="87"/>
                  </a:cubicBezTo>
                  <a:lnTo>
                    <a:pt x="1" y="153"/>
                  </a:lnTo>
                  <a:cubicBezTo>
                    <a:pt x="17" y="174"/>
                    <a:pt x="54" y="207"/>
                    <a:pt x="87" y="207"/>
                  </a:cubicBezTo>
                  <a:lnTo>
                    <a:pt x="104" y="207"/>
                  </a:lnTo>
                  <a:cubicBezTo>
                    <a:pt x="157" y="207"/>
                    <a:pt x="190" y="174"/>
                    <a:pt x="207" y="120"/>
                  </a:cubicBezTo>
                  <a:cubicBezTo>
                    <a:pt x="207" y="104"/>
                    <a:pt x="207" y="71"/>
                    <a:pt x="190" y="50"/>
                  </a:cubicBezTo>
                  <a:cubicBezTo>
                    <a:pt x="174" y="34"/>
                    <a:pt x="141"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9"/>
            <p:cNvSpPr/>
            <p:nvPr/>
          </p:nvSpPr>
          <p:spPr>
            <a:xfrm>
              <a:off x="4243025" y="3060375"/>
              <a:ext cx="5175" cy="5075"/>
            </a:xfrm>
            <a:custGeom>
              <a:avLst/>
              <a:gdLst/>
              <a:ahLst/>
              <a:cxnLst/>
              <a:rect l="l" t="t" r="r" b="b"/>
              <a:pathLst>
                <a:path w="207" h="203" extrusionOk="0">
                  <a:moveTo>
                    <a:pt x="94" y="1"/>
                  </a:moveTo>
                  <a:cubicBezTo>
                    <a:pt x="64" y="1"/>
                    <a:pt x="35" y="14"/>
                    <a:pt x="17" y="43"/>
                  </a:cubicBezTo>
                  <a:cubicBezTo>
                    <a:pt x="0" y="60"/>
                    <a:pt x="0" y="93"/>
                    <a:pt x="0" y="109"/>
                  </a:cubicBezTo>
                  <a:lnTo>
                    <a:pt x="0" y="146"/>
                  </a:lnTo>
                  <a:cubicBezTo>
                    <a:pt x="17" y="163"/>
                    <a:pt x="17" y="179"/>
                    <a:pt x="33" y="179"/>
                  </a:cubicBezTo>
                  <a:cubicBezTo>
                    <a:pt x="55" y="194"/>
                    <a:pt x="82" y="202"/>
                    <a:pt x="107" y="202"/>
                  </a:cubicBezTo>
                  <a:cubicBezTo>
                    <a:pt x="138" y="202"/>
                    <a:pt x="168" y="190"/>
                    <a:pt x="186" y="163"/>
                  </a:cubicBezTo>
                  <a:cubicBezTo>
                    <a:pt x="206" y="146"/>
                    <a:pt x="206" y="109"/>
                    <a:pt x="206" y="93"/>
                  </a:cubicBezTo>
                  <a:cubicBezTo>
                    <a:pt x="206" y="60"/>
                    <a:pt x="186" y="43"/>
                    <a:pt x="169" y="27"/>
                  </a:cubicBezTo>
                  <a:cubicBezTo>
                    <a:pt x="147" y="10"/>
                    <a:pt x="120"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9"/>
            <p:cNvSpPr/>
            <p:nvPr/>
          </p:nvSpPr>
          <p:spPr>
            <a:xfrm>
              <a:off x="4235700" y="3023525"/>
              <a:ext cx="5600" cy="5275"/>
            </a:xfrm>
            <a:custGeom>
              <a:avLst/>
              <a:gdLst/>
              <a:ahLst/>
              <a:cxnLst/>
              <a:rect l="l" t="t" r="r" b="b"/>
              <a:pathLst>
                <a:path w="224" h="211" extrusionOk="0">
                  <a:moveTo>
                    <a:pt x="96" y="0"/>
                  </a:moveTo>
                  <a:cubicBezTo>
                    <a:pt x="86" y="0"/>
                    <a:pt x="76" y="1"/>
                    <a:pt x="66" y="4"/>
                  </a:cubicBezTo>
                  <a:cubicBezTo>
                    <a:pt x="17" y="37"/>
                    <a:pt x="0" y="91"/>
                    <a:pt x="17" y="140"/>
                  </a:cubicBezTo>
                  <a:cubicBezTo>
                    <a:pt x="17" y="161"/>
                    <a:pt x="33" y="177"/>
                    <a:pt x="33" y="177"/>
                  </a:cubicBezTo>
                  <a:cubicBezTo>
                    <a:pt x="66" y="210"/>
                    <a:pt x="120" y="210"/>
                    <a:pt x="153" y="210"/>
                  </a:cubicBezTo>
                  <a:cubicBezTo>
                    <a:pt x="190" y="194"/>
                    <a:pt x="207" y="161"/>
                    <a:pt x="223" y="124"/>
                  </a:cubicBezTo>
                  <a:cubicBezTo>
                    <a:pt x="223" y="107"/>
                    <a:pt x="223" y="91"/>
                    <a:pt x="207" y="74"/>
                  </a:cubicBezTo>
                  <a:cubicBezTo>
                    <a:pt x="193" y="30"/>
                    <a:pt x="143"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9"/>
            <p:cNvSpPr/>
            <p:nvPr/>
          </p:nvSpPr>
          <p:spPr>
            <a:xfrm>
              <a:off x="4240450" y="2992775"/>
              <a:ext cx="6000" cy="5200"/>
            </a:xfrm>
            <a:custGeom>
              <a:avLst/>
              <a:gdLst/>
              <a:ahLst/>
              <a:cxnLst/>
              <a:rect l="l" t="t" r="r" b="b"/>
              <a:pathLst>
                <a:path w="240" h="208" extrusionOk="0">
                  <a:moveTo>
                    <a:pt x="126" y="1"/>
                  </a:moveTo>
                  <a:cubicBezTo>
                    <a:pt x="112" y="1"/>
                    <a:pt x="97" y="5"/>
                    <a:pt x="83" y="14"/>
                  </a:cubicBezTo>
                  <a:cubicBezTo>
                    <a:pt x="33" y="30"/>
                    <a:pt x="0" y="84"/>
                    <a:pt x="17" y="133"/>
                  </a:cubicBezTo>
                  <a:cubicBezTo>
                    <a:pt x="30" y="178"/>
                    <a:pt x="80" y="208"/>
                    <a:pt x="125" y="208"/>
                  </a:cubicBezTo>
                  <a:cubicBezTo>
                    <a:pt x="135" y="208"/>
                    <a:pt x="144" y="206"/>
                    <a:pt x="153" y="204"/>
                  </a:cubicBezTo>
                  <a:cubicBezTo>
                    <a:pt x="206" y="187"/>
                    <a:pt x="239" y="117"/>
                    <a:pt x="223" y="68"/>
                  </a:cubicBezTo>
                  <a:cubicBezTo>
                    <a:pt x="196" y="29"/>
                    <a:pt x="16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9"/>
            <p:cNvSpPr/>
            <p:nvPr/>
          </p:nvSpPr>
          <p:spPr>
            <a:xfrm>
              <a:off x="4239500" y="3011550"/>
              <a:ext cx="5200" cy="5300"/>
            </a:xfrm>
            <a:custGeom>
              <a:avLst/>
              <a:gdLst/>
              <a:ahLst/>
              <a:cxnLst/>
              <a:rect l="l" t="t" r="r" b="b"/>
              <a:pathLst>
                <a:path w="208" h="212" extrusionOk="0">
                  <a:moveTo>
                    <a:pt x="121" y="1"/>
                  </a:moveTo>
                  <a:cubicBezTo>
                    <a:pt x="71" y="1"/>
                    <a:pt x="17" y="38"/>
                    <a:pt x="1" y="88"/>
                  </a:cubicBezTo>
                  <a:lnTo>
                    <a:pt x="1" y="141"/>
                  </a:lnTo>
                  <a:cubicBezTo>
                    <a:pt x="17" y="158"/>
                    <a:pt x="17" y="158"/>
                    <a:pt x="17" y="174"/>
                  </a:cubicBezTo>
                  <a:cubicBezTo>
                    <a:pt x="38" y="191"/>
                    <a:pt x="71" y="207"/>
                    <a:pt x="88" y="207"/>
                  </a:cubicBezTo>
                  <a:cubicBezTo>
                    <a:pt x="98" y="210"/>
                    <a:pt x="108" y="212"/>
                    <a:pt x="118" y="212"/>
                  </a:cubicBezTo>
                  <a:cubicBezTo>
                    <a:pt x="171" y="212"/>
                    <a:pt x="207" y="167"/>
                    <a:pt x="207" y="125"/>
                  </a:cubicBezTo>
                  <a:cubicBezTo>
                    <a:pt x="207" y="104"/>
                    <a:pt x="207" y="71"/>
                    <a:pt x="191" y="55"/>
                  </a:cubicBezTo>
                  <a:cubicBezTo>
                    <a:pt x="174" y="22"/>
                    <a:pt x="158" y="22"/>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9"/>
            <p:cNvSpPr/>
            <p:nvPr/>
          </p:nvSpPr>
          <p:spPr>
            <a:xfrm>
              <a:off x="4229200" y="2986200"/>
              <a:ext cx="5600" cy="5275"/>
            </a:xfrm>
            <a:custGeom>
              <a:avLst/>
              <a:gdLst/>
              <a:ahLst/>
              <a:cxnLst/>
              <a:rect l="l" t="t" r="r" b="b"/>
              <a:pathLst>
                <a:path w="224" h="211" extrusionOk="0">
                  <a:moveTo>
                    <a:pt x="110" y="0"/>
                  </a:moveTo>
                  <a:cubicBezTo>
                    <a:pt x="56" y="0"/>
                    <a:pt x="17" y="45"/>
                    <a:pt x="17" y="87"/>
                  </a:cubicBezTo>
                  <a:cubicBezTo>
                    <a:pt x="1" y="108"/>
                    <a:pt x="17" y="124"/>
                    <a:pt x="17" y="141"/>
                  </a:cubicBezTo>
                  <a:cubicBezTo>
                    <a:pt x="17" y="141"/>
                    <a:pt x="17" y="157"/>
                    <a:pt x="38" y="157"/>
                  </a:cubicBezTo>
                  <a:cubicBezTo>
                    <a:pt x="54" y="190"/>
                    <a:pt x="71" y="190"/>
                    <a:pt x="104" y="211"/>
                  </a:cubicBezTo>
                  <a:cubicBezTo>
                    <a:pt x="157" y="211"/>
                    <a:pt x="207" y="174"/>
                    <a:pt x="223" y="124"/>
                  </a:cubicBezTo>
                  <a:cubicBezTo>
                    <a:pt x="223" y="87"/>
                    <a:pt x="223" y="71"/>
                    <a:pt x="207" y="38"/>
                  </a:cubicBezTo>
                  <a:cubicBezTo>
                    <a:pt x="190" y="21"/>
                    <a:pt x="157" y="5"/>
                    <a:pt x="141" y="5"/>
                  </a:cubicBez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9"/>
            <p:cNvSpPr/>
            <p:nvPr/>
          </p:nvSpPr>
          <p:spPr>
            <a:xfrm>
              <a:off x="4230550" y="2972350"/>
              <a:ext cx="6000" cy="5075"/>
            </a:xfrm>
            <a:custGeom>
              <a:avLst/>
              <a:gdLst/>
              <a:ahLst/>
              <a:cxnLst/>
              <a:rect l="l" t="t" r="r" b="b"/>
              <a:pathLst>
                <a:path w="240" h="203" extrusionOk="0">
                  <a:moveTo>
                    <a:pt x="126" y="0"/>
                  </a:moveTo>
                  <a:cubicBezTo>
                    <a:pt x="112" y="0"/>
                    <a:pt x="99" y="2"/>
                    <a:pt x="87" y="6"/>
                  </a:cubicBezTo>
                  <a:cubicBezTo>
                    <a:pt x="33" y="23"/>
                    <a:pt x="0" y="93"/>
                    <a:pt x="17" y="147"/>
                  </a:cubicBezTo>
                  <a:cubicBezTo>
                    <a:pt x="42" y="184"/>
                    <a:pt x="78" y="202"/>
                    <a:pt x="115" y="202"/>
                  </a:cubicBezTo>
                  <a:cubicBezTo>
                    <a:pt x="128" y="202"/>
                    <a:pt x="140" y="200"/>
                    <a:pt x="153" y="196"/>
                  </a:cubicBezTo>
                  <a:cubicBezTo>
                    <a:pt x="223" y="180"/>
                    <a:pt x="239" y="109"/>
                    <a:pt x="223" y="60"/>
                  </a:cubicBezTo>
                  <a:cubicBezTo>
                    <a:pt x="210" y="20"/>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9"/>
            <p:cNvSpPr/>
            <p:nvPr/>
          </p:nvSpPr>
          <p:spPr>
            <a:xfrm>
              <a:off x="4229625" y="3000325"/>
              <a:ext cx="6100" cy="5400"/>
            </a:xfrm>
            <a:custGeom>
              <a:avLst/>
              <a:gdLst/>
              <a:ahLst/>
              <a:cxnLst/>
              <a:rect l="l" t="t" r="r" b="b"/>
              <a:pathLst>
                <a:path w="244" h="216" extrusionOk="0">
                  <a:moveTo>
                    <a:pt x="116" y="0"/>
                  </a:moveTo>
                  <a:cubicBezTo>
                    <a:pt x="106" y="0"/>
                    <a:pt x="96" y="2"/>
                    <a:pt x="87" y="5"/>
                  </a:cubicBezTo>
                  <a:cubicBezTo>
                    <a:pt x="37" y="38"/>
                    <a:pt x="0" y="91"/>
                    <a:pt x="37" y="141"/>
                  </a:cubicBezTo>
                  <a:cubicBezTo>
                    <a:pt x="51" y="185"/>
                    <a:pt x="87" y="215"/>
                    <a:pt x="129" y="215"/>
                  </a:cubicBezTo>
                  <a:cubicBezTo>
                    <a:pt x="138" y="215"/>
                    <a:pt x="147" y="214"/>
                    <a:pt x="157" y="211"/>
                  </a:cubicBezTo>
                  <a:cubicBezTo>
                    <a:pt x="227" y="194"/>
                    <a:pt x="243" y="124"/>
                    <a:pt x="227" y="75"/>
                  </a:cubicBezTo>
                  <a:cubicBezTo>
                    <a:pt x="210" y="31"/>
                    <a:pt x="16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9"/>
            <p:cNvSpPr/>
            <p:nvPr/>
          </p:nvSpPr>
          <p:spPr>
            <a:xfrm>
              <a:off x="4270025" y="3047550"/>
              <a:ext cx="5175" cy="5275"/>
            </a:xfrm>
            <a:custGeom>
              <a:avLst/>
              <a:gdLst/>
              <a:ahLst/>
              <a:cxnLst/>
              <a:rect l="l" t="t" r="r" b="b"/>
              <a:pathLst>
                <a:path w="207" h="211" extrusionOk="0">
                  <a:moveTo>
                    <a:pt x="96" y="1"/>
                  </a:moveTo>
                  <a:cubicBezTo>
                    <a:pt x="41" y="1"/>
                    <a:pt x="0" y="47"/>
                    <a:pt x="0" y="91"/>
                  </a:cubicBezTo>
                  <a:lnTo>
                    <a:pt x="0" y="144"/>
                  </a:lnTo>
                  <a:lnTo>
                    <a:pt x="17" y="161"/>
                  </a:lnTo>
                  <a:cubicBezTo>
                    <a:pt x="33" y="194"/>
                    <a:pt x="54" y="194"/>
                    <a:pt x="87" y="210"/>
                  </a:cubicBezTo>
                  <a:cubicBezTo>
                    <a:pt x="136" y="210"/>
                    <a:pt x="190" y="177"/>
                    <a:pt x="206" y="128"/>
                  </a:cubicBezTo>
                  <a:cubicBezTo>
                    <a:pt x="206" y="91"/>
                    <a:pt x="206" y="58"/>
                    <a:pt x="190" y="41"/>
                  </a:cubicBezTo>
                  <a:cubicBezTo>
                    <a:pt x="174" y="25"/>
                    <a:pt x="136" y="4"/>
                    <a:pt x="120" y="4"/>
                  </a:cubicBezTo>
                  <a:cubicBezTo>
                    <a:pt x="112" y="2"/>
                    <a:pt x="103"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9"/>
            <p:cNvSpPr/>
            <p:nvPr/>
          </p:nvSpPr>
          <p:spPr>
            <a:xfrm>
              <a:off x="4244675" y="3047475"/>
              <a:ext cx="6100" cy="5075"/>
            </a:xfrm>
            <a:custGeom>
              <a:avLst/>
              <a:gdLst/>
              <a:ahLst/>
              <a:cxnLst/>
              <a:rect l="l" t="t" r="r" b="b"/>
              <a:pathLst>
                <a:path w="244" h="203" extrusionOk="0">
                  <a:moveTo>
                    <a:pt x="128" y="1"/>
                  </a:moveTo>
                  <a:cubicBezTo>
                    <a:pt x="114" y="1"/>
                    <a:pt x="100" y="3"/>
                    <a:pt x="87" y="7"/>
                  </a:cubicBezTo>
                  <a:cubicBezTo>
                    <a:pt x="37" y="28"/>
                    <a:pt x="0" y="94"/>
                    <a:pt x="37" y="147"/>
                  </a:cubicBezTo>
                  <a:cubicBezTo>
                    <a:pt x="50" y="184"/>
                    <a:pt x="81" y="203"/>
                    <a:pt x="125" y="203"/>
                  </a:cubicBezTo>
                  <a:cubicBezTo>
                    <a:pt x="140" y="203"/>
                    <a:pt x="156" y="201"/>
                    <a:pt x="173" y="197"/>
                  </a:cubicBezTo>
                  <a:cubicBezTo>
                    <a:pt x="223" y="180"/>
                    <a:pt x="243" y="110"/>
                    <a:pt x="223" y="61"/>
                  </a:cubicBezTo>
                  <a:cubicBezTo>
                    <a:pt x="210" y="20"/>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9"/>
            <p:cNvSpPr/>
            <p:nvPr/>
          </p:nvSpPr>
          <p:spPr>
            <a:xfrm>
              <a:off x="4276000" y="3021050"/>
              <a:ext cx="5700" cy="5325"/>
            </a:xfrm>
            <a:custGeom>
              <a:avLst/>
              <a:gdLst/>
              <a:ahLst/>
              <a:cxnLst/>
              <a:rect l="l" t="t" r="r" b="b"/>
              <a:pathLst>
                <a:path w="228" h="213" extrusionOk="0">
                  <a:moveTo>
                    <a:pt x="104" y="0"/>
                  </a:moveTo>
                  <a:cubicBezTo>
                    <a:pt x="71" y="17"/>
                    <a:pt x="54" y="17"/>
                    <a:pt x="38" y="54"/>
                  </a:cubicBezTo>
                  <a:cubicBezTo>
                    <a:pt x="21" y="70"/>
                    <a:pt x="0" y="103"/>
                    <a:pt x="0" y="120"/>
                  </a:cubicBezTo>
                  <a:cubicBezTo>
                    <a:pt x="0" y="136"/>
                    <a:pt x="0" y="136"/>
                    <a:pt x="21" y="157"/>
                  </a:cubicBezTo>
                  <a:cubicBezTo>
                    <a:pt x="21" y="173"/>
                    <a:pt x="38" y="173"/>
                    <a:pt x="54" y="190"/>
                  </a:cubicBezTo>
                  <a:cubicBezTo>
                    <a:pt x="69" y="205"/>
                    <a:pt x="91" y="213"/>
                    <a:pt x="114" y="213"/>
                  </a:cubicBezTo>
                  <a:cubicBezTo>
                    <a:pt x="143" y="213"/>
                    <a:pt x="172" y="201"/>
                    <a:pt x="190" y="173"/>
                  </a:cubicBezTo>
                  <a:cubicBezTo>
                    <a:pt x="207" y="157"/>
                    <a:pt x="227" y="120"/>
                    <a:pt x="207" y="103"/>
                  </a:cubicBezTo>
                  <a:cubicBezTo>
                    <a:pt x="207" y="70"/>
                    <a:pt x="190" y="54"/>
                    <a:pt x="174" y="33"/>
                  </a:cubicBezTo>
                  <a:cubicBezTo>
                    <a:pt x="157" y="17"/>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9"/>
            <p:cNvSpPr/>
            <p:nvPr/>
          </p:nvSpPr>
          <p:spPr>
            <a:xfrm>
              <a:off x="4264450" y="3001775"/>
              <a:ext cx="3850" cy="4250"/>
            </a:xfrm>
            <a:custGeom>
              <a:avLst/>
              <a:gdLst/>
              <a:ahLst/>
              <a:cxnLst/>
              <a:rect l="l" t="t" r="r" b="b"/>
              <a:pathLst>
                <a:path w="154" h="170" extrusionOk="0">
                  <a:moveTo>
                    <a:pt x="17" y="0"/>
                  </a:moveTo>
                  <a:cubicBezTo>
                    <a:pt x="17" y="17"/>
                    <a:pt x="1" y="33"/>
                    <a:pt x="1" y="50"/>
                  </a:cubicBezTo>
                  <a:cubicBezTo>
                    <a:pt x="1" y="66"/>
                    <a:pt x="1" y="83"/>
                    <a:pt x="17" y="103"/>
                  </a:cubicBezTo>
                  <a:lnTo>
                    <a:pt x="17" y="120"/>
                  </a:lnTo>
                  <a:cubicBezTo>
                    <a:pt x="34" y="153"/>
                    <a:pt x="71" y="169"/>
                    <a:pt x="87" y="169"/>
                  </a:cubicBezTo>
                  <a:cubicBezTo>
                    <a:pt x="120" y="169"/>
                    <a:pt x="137" y="169"/>
                    <a:pt x="153" y="153"/>
                  </a:cubicBezTo>
                  <a:cubicBezTo>
                    <a:pt x="104" y="103"/>
                    <a:pt x="71" y="5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9"/>
            <p:cNvSpPr/>
            <p:nvPr/>
          </p:nvSpPr>
          <p:spPr>
            <a:xfrm>
              <a:off x="4273950" y="3034675"/>
              <a:ext cx="5575" cy="5250"/>
            </a:xfrm>
            <a:custGeom>
              <a:avLst/>
              <a:gdLst/>
              <a:ahLst/>
              <a:cxnLst/>
              <a:rect l="l" t="t" r="r" b="b"/>
              <a:pathLst>
                <a:path w="223" h="210" extrusionOk="0">
                  <a:moveTo>
                    <a:pt x="100" y="1"/>
                  </a:moveTo>
                  <a:cubicBezTo>
                    <a:pt x="54" y="1"/>
                    <a:pt x="14" y="47"/>
                    <a:pt x="0" y="90"/>
                  </a:cubicBezTo>
                  <a:cubicBezTo>
                    <a:pt x="0" y="107"/>
                    <a:pt x="0" y="127"/>
                    <a:pt x="17" y="144"/>
                  </a:cubicBezTo>
                  <a:lnTo>
                    <a:pt x="17" y="160"/>
                  </a:lnTo>
                  <a:cubicBezTo>
                    <a:pt x="33" y="193"/>
                    <a:pt x="66" y="193"/>
                    <a:pt x="82" y="210"/>
                  </a:cubicBezTo>
                  <a:cubicBezTo>
                    <a:pt x="120" y="210"/>
                    <a:pt x="153" y="210"/>
                    <a:pt x="169" y="193"/>
                  </a:cubicBezTo>
                  <a:cubicBezTo>
                    <a:pt x="186" y="177"/>
                    <a:pt x="206" y="144"/>
                    <a:pt x="206" y="127"/>
                  </a:cubicBezTo>
                  <a:cubicBezTo>
                    <a:pt x="223" y="57"/>
                    <a:pt x="186" y="4"/>
                    <a:pt x="120" y="4"/>
                  </a:cubicBezTo>
                  <a:cubicBezTo>
                    <a:pt x="113" y="2"/>
                    <a:pt x="106"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9"/>
            <p:cNvSpPr/>
            <p:nvPr/>
          </p:nvSpPr>
          <p:spPr>
            <a:xfrm>
              <a:off x="4253725" y="2991450"/>
              <a:ext cx="5200" cy="4825"/>
            </a:xfrm>
            <a:custGeom>
              <a:avLst/>
              <a:gdLst/>
              <a:ahLst/>
              <a:cxnLst/>
              <a:rect l="l" t="t" r="r" b="b"/>
              <a:pathLst>
                <a:path w="208" h="193" extrusionOk="0">
                  <a:moveTo>
                    <a:pt x="88" y="1"/>
                  </a:moveTo>
                  <a:cubicBezTo>
                    <a:pt x="34" y="1"/>
                    <a:pt x="1" y="34"/>
                    <a:pt x="1" y="83"/>
                  </a:cubicBezTo>
                  <a:lnTo>
                    <a:pt x="1" y="137"/>
                  </a:lnTo>
                  <a:lnTo>
                    <a:pt x="17" y="154"/>
                  </a:lnTo>
                  <a:cubicBezTo>
                    <a:pt x="34" y="170"/>
                    <a:pt x="50" y="186"/>
                    <a:pt x="88" y="186"/>
                  </a:cubicBezTo>
                  <a:cubicBezTo>
                    <a:pt x="97" y="190"/>
                    <a:pt x="107" y="192"/>
                    <a:pt x="116" y="192"/>
                  </a:cubicBezTo>
                  <a:cubicBezTo>
                    <a:pt x="156" y="192"/>
                    <a:pt x="194" y="160"/>
                    <a:pt x="207" y="121"/>
                  </a:cubicBezTo>
                  <a:cubicBezTo>
                    <a:pt x="153" y="83"/>
                    <a:pt x="120" y="34"/>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9"/>
            <p:cNvSpPr/>
            <p:nvPr/>
          </p:nvSpPr>
          <p:spPr>
            <a:xfrm>
              <a:off x="4225400" y="3017025"/>
              <a:ext cx="5175" cy="5375"/>
            </a:xfrm>
            <a:custGeom>
              <a:avLst/>
              <a:gdLst/>
              <a:ahLst/>
              <a:cxnLst/>
              <a:rect l="l" t="t" r="r" b="b"/>
              <a:pathLst>
                <a:path w="207" h="215" extrusionOk="0">
                  <a:moveTo>
                    <a:pt x="93" y="0"/>
                  </a:moveTo>
                  <a:cubicBezTo>
                    <a:pt x="73" y="0"/>
                    <a:pt x="56" y="14"/>
                    <a:pt x="33" y="25"/>
                  </a:cubicBezTo>
                  <a:cubicBezTo>
                    <a:pt x="17" y="42"/>
                    <a:pt x="0" y="58"/>
                    <a:pt x="0" y="91"/>
                  </a:cubicBezTo>
                  <a:lnTo>
                    <a:pt x="0" y="145"/>
                  </a:lnTo>
                  <a:cubicBezTo>
                    <a:pt x="17" y="145"/>
                    <a:pt x="17" y="161"/>
                    <a:pt x="17" y="161"/>
                  </a:cubicBezTo>
                  <a:cubicBezTo>
                    <a:pt x="33" y="178"/>
                    <a:pt x="66" y="194"/>
                    <a:pt x="87" y="215"/>
                  </a:cubicBezTo>
                  <a:cubicBezTo>
                    <a:pt x="136" y="215"/>
                    <a:pt x="206" y="178"/>
                    <a:pt x="206" y="128"/>
                  </a:cubicBezTo>
                  <a:cubicBezTo>
                    <a:pt x="206" y="91"/>
                    <a:pt x="206" y="58"/>
                    <a:pt x="190" y="42"/>
                  </a:cubicBezTo>
                  <a:cubicBezTo>
                    <a:pt x="169" y="25"/>
                    <a:pt x="153" y="9"/>
                    <a:pt x="120" y="9"/>
                  </a:cubicBezTo>
                  <a:cubicBezTo>
                    <a:pt x="110" y="3"/>
                    <a:pt x="101"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9"/>
            <p:cNvSpPr/>
            <p:nvPr/>
          </p:nvSpPr>
          <p:spPr>
            <a:xfrm>
              <a:off x="4245600" y="3033175"/>
              <a:ext cx="6000" cy="5250"/>
            </a:xfrm>
            <a:custGeom>
              <a:avLst/>
              <a:gdLst/>
              <a:ahLst/>
              <a:cxnLst/>
              <a:rect l="l" t="t" r="r" b="b"/>
              <a:pathLst>
                <a:path w="240" h="210" extrusionOk="0">
                  <a:moveTo>
                    <a:pt x="130" y="1"/>
                  </a:moveTo>
                  <a:cubicBezTo>
                    <a:pt x="114" y="1"/>
                    <a:pt x="98" y="5"/>
                    <a:pt x="83" y="14"/>
                  </a:cubicBezTo>
                  <a:cubicBezTo>
                    <a:pt x="33" y="31"/>
                    <a:pt x="0" y="84"/>
                    <a:pt x="17" y="134"/>
                  </a:cubicBezTo>
                  <a:cubicBezTo>
                    <a:pt x="42" y="187"/>
                    <a:pt x="79" y="210"/>
                    <a:pt x="118" y="210"/>
                  </a:cubicBezTo>
                  <a:cubicBezTo>
                    <a:pt x="129" y="210"/>
                    <a:pt x="141" y="208"/>
                    <a:pt x="153" y="204"/>
                  </a:cubicBezTo>
                  <a:cubicBezTo>
                    <a:pt x="223" y="187"/>
                    <a:pt x="239" y="117"/>
                    <a:pt x="223" y="64"/>
                  </a:cubicBezTo>
                  <a:cubicBezTo>
                    <a:pt x="211" y="28"/>
                    <a:pt x="171"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9"/>
            <p:cNvSpPr/>
            <p:nvPr/>
          </p:nvSpPr>
          <p:spPr>
            <a:xfrm>
              <a:off x="4250750" y="3005000"/>
              <a:ext cx="5575" cy="5100"/>
            </a:xfrm>
            <a:custGeom>
              <a:avLst/>
              <a:gdLst/>
              <a:ahLst/>
              <a:cxnLst/>
              <a:rect l="l" t="t" r="r" b="b"/>
              <a:pathLst>
                <a:path w="223" h="204" extrusionOk="0">
                  <a:moveTo>
                    <a:pt x="95" y="1"/>
                  </a:moveTo>
                  <a:cubicBezTo>
                    <a:pt x="64" y="1"/>
                    <a:pt x="35" y="13"/>
                    <a:pt x="17" y="40"/>
                  </a:cubicBezTo>
                  <a:cubicBezTo>
                    <a:pt x="0" y="57"/>
                    <a:pt x="0" y="94"/>
                    <a:pt x="0" y="110"/>
                  </a:cubicBezTo>
                  <a:lnTo>
                    <a:pt x="0" y="143"/>
                  </a:lnTo>
                  <a:cubicBezTo>
                    <a:pt x="17" y="160"/>
                    <a:pt x="17" y="180"/>
                    <a:pt x="33" y="180"/>
                  </a:cubicBezTo>
                  <a:cubicBezTo>
                    <a:pt x="55" y="195"/>
                    <a:pt x="81" y="203"/>
                    <a:pt x="106" y="203"/>
                  </a:cubicBezTo>
                  <a:cubicBezTo>
                    <a:pt x="137" y="203"/>
                    <a:pt x="167" y="190"/>
                    <a:pt x="186" y="160"/>
                  </a:cubicBezTo>
                  <a:cubicBezTo>
                    <a:pt x="223" y="127"/>
                    <a:pt x="223" y="57"/>
                    <a:pt x="169" y="24"/>
                  </a:cubicBezTo>
                  <a:cubicBezTo>
                    <a:pt x="147" y="9"/>
                    <a:pt x="121"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9"/>
            <p:cNvSpPr/>
            <p:nvPr/>
          </p:nvSpPr>
          <p:spPr>
            <a:xfrm>
              <a:off x="4249825" y="3021550"/>
              <a:ext cx="5575" cy="5250"/>
            </a:xfrm>
            <a:custGeom>
              <a:avLst/>
              <a:gdLst/>
              <a:ahLst/>
              <a:cxnLst/>
              <a:rect l="l" t="t" r="r" b="b"/>
              <a:pathLst>
                <a:path w="223" h="210" extrusionOk="0">
                  <a:moveTo>
                    <a:pt x="110" y="1"/>
                  </a:moveTo>
                  <a:cubicBezTo>
                    <a:pt x="99" y="1"/>
                    <a:pt x="87" y="5"/>
                    <a:pt x="70" y="13"/>
                  </a:cubicBezTo>
                  <a:cubicBezTo>
                    <a:pt x="54" y="13"/>
                    <a:pt x="37" y="34"/>
                    <a:pt x="17" y="50"/>
                  </a:cubicBezTo>
                  <a:cubicBezTo>
                    <a:pt x="0" y="83"/>
                    <a:pt x="0" y="116"/>
                    <a:pt x="17" y="153"/>
                  </a:cubicBezTo>
                  <a:cubicBezTo>
                    <a:pt x="32" y="191"/>
                    <a:pt x="73" y="209"/>
                    <a:pt x="115" y="209"/>
                  </a:cubicBezTo>
                  <a:cubicBezTo>
                    <a:pt x="129" y="209"/>
                    <a:pt x="144" y="207"/>
                    <a:pt x="157" y="203"/>
                  </a:cubicBezTo>
                  <a:cubicBezTo>
                    <a:pt x="206" y="186"/>
                    <a:pt x="223" y="116"/>
                    <a:pt x="206" y="67"/>
                  </a:cubicBezTo>
                  <a:cubicBezTo>
                    <a:pt x="190" y="34"/>
                    <a:pt x="173" y="13"/>
                    <a:pt x="140" y="13"/>
                  </a:cubicBezTo>
                  <a:cubicBezTo>
                    <a:pt x="130" y="5"/>
                    <a:pt x="121"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9"/>
            <p:cNvSpPr/>
            <p:nvPr/>
          </p:nvSpPr>
          <p:spPr>
            <a:xfrm>
              <a:off x="4233950" y="3037325"/>
              <a:ext cx="5575" cy="5175"/>
            </a:xfrm>
            <a:custGeom>
              <a:avLst/>
              <a:gdLst/>
              <a:ahLst/>
              <a:cxnLst/>
              <a:rect l="l" t="t" r="r" b="b"/>
              <a:pathLst>
                <a:path w="223" h="207" extrusionOk="0">
                  <a:moveTo>
                    <a:pt x="113" y="0"/>
                  </a:moveTo>
                  <a:cubicBezTo>
                    <a:pt x="83" y="0"/>
                    <a:pt x="56" y="15"/>
                    <a:pt x="33" y="38"/>
                  </a:cubicBezTo>
                  <a:cubicBezTo>
                    <a:pt x="0" y="71"/>
                    <a:pt x="0" y="87"/>
                    <a:pt x="0" y="124"/>
                  </a:cubicBezTo>
                  <a:cubicBezTo>
                    <a:pt x="0" y="124"/>
                    <a:pt x="0" y="141"/>
                    <a:pt x="17" y="141"/>
                  </a:cubicBezTo>
                  <a:cubicBezTo>
                    <a:pt x="17" y="157"/>
                    <a:pt x="33" y="174"/>
                    <a:pt x="33" y="190"/>
                  </a:cubicBezTo>
                  <a:cubicBezTo>
                    <a:pt x="70" y="207"/>
                    <a:pt x="87" y="207"/>
                    <a:pt x="120" y="207"/>
                  </a:cubicBezTo>
                  <a:cubicBezTo>
                    <a:pt x="157" y="207"/>
                    <a:pt x="173" y="190"/>
                    <a:pt x="190" y="174"/>
                  </a:cubicBezTo>
                  <a:cubicBezTo>
                    <a:pt x="206" y="157"/>
                    <a:pt x="223" y="124"/>
                    <a:pt x="206" y="87"/>
                  </a:cubicBezTo>
                  <a:cubicBezTo>
                    <a:pt x="206" y="71"/>
                    <a:pt x="190" y="38"/>
                    <a:pt x="173" y="21"/>
                  </a:cubicBezTo>
                  <a:cubicBezTo>
                    <a:pt x="152" y="7"/>
                    <a:pt x="132"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9"/>
            <p:cNvSpPr/>
            <p:nvPr/>
          </p:nvSpPr>
          <p:spPr>
            <a:xfrm>
              <a:off x="4226625" y="3095675"/>
              <a:ext cx="5175" cy="5025"/>
            </a:xfrm>
            <a:custGeom>
              <a:avLst/>
              <a:gdLst/>
              <a:ahLst/>
              <a:cxnLst/>
              <a:rect l="l" t="t" r="r" b="b"/>
              <a:pathLst>
                <a:path w="207" h="201" extrusionOk="0">
                  <a:moveTo>
                    <a:pt x="88" y="0"/>
                  </a:moveTo>
                  <a:cubicBezTo>
                    <a:pt x="38" y="0"/>
                    <a:pt x="1" y="33"/>
                    <a:pt x="1" y="91"/>
                  </a:cubicBezTo>
                  <a:lnTo>
                    <a:pt x="1" y="140"/>
                  </a:lnTo>
                  <a:lnTo>
                    <a:pt x="17" y="161"/>
                  </a:lnTo>
                  <a:cubicBezTo>
                    <a:pt x="38" y="177"/>
                    <a:pt x="54" y="194"/>
                    <a:pt x="87" y="194"/>
                  </a:cubicBezTo>
                  <a:cubicBezTo>
                    <a:pt x="97" y="199"/>
                    <a:pt x="105" y="201"/>
                    <a:pt x="113" y="201"/>
                  </a:cubicBezTo>
                  <a:cubicBezTo>
                    <a:pt x="132" y="201"/>
                    <a:pt x="146" y="189"/>
                    <a:pt x="157" y="177"/>
                  </a:cubicBezTo>
                  <a:cubicBezTo>
                    <a:pt x="190" y="161"/>
                    <a:pt x="207" y="140"/>
                    <a:pt x="207" y="107"/>
                  </a:cubicBezTo>
                  <a:cubicBezTo>
                    <a:pt x="207" y="91"/>
                    <a:pt x="207" y="58"/>
                    <a:pt x="190" y="37"/>
                  </a:cubicBezTo>
                  <a:cubicBezTo>
                    <a:pt x="174" y="21"/>
                    <a:pt x="141" y="4"/>
                    <a:pt x="120" y="4"/>
                  </a:cubicBezTo>
                  <a:cubicBezTo>
                    <a:pt x="109" y="2"/>
                    <a:pt x="98" y="0"/>
                    <a:pt x="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9"/>
            <p:cNvSpPr/>
            <p:nvPr/>
          </p:nvSpPr>
          <p:spPr>
            <a:xfrm>
              <a:off x="4228800" y="3079075"/>
              <a:ext cx="5175" cy="5250"/>
            </a:xfrm>
            <a:custGeom>
              <a:avLst/>
              <a:gdLst/>
              <a:ahLst/>
              <a:cxnLst/>
              <a:rect l="l" t="t" r="r" b="b"/>
              <a:pathLst>
                <a:path w="207" h="210" extrusionOk="0">
                  <a:moveTo>
                    <a:pt x="120" y="0"/>
                  </a:moveTo>
                  <a:cubicBezTo>
                    <a:pt x="87" y="0"/>
                    <a:pt x="70" y="0"/>
                    <a:pt x="33" y="17"/>
                  </a:cubicBezTo>
                  <a:cubicBezTo>
                    <a:pt x="17" y="33"/>
                    <a:pt x="0" y="66"/>
                    <a:pt x="0" y="83"/>
                  </a:cubicBezTo>
                  <a:lnTo>
                    <a:pt x="0" y="136"/>
                  </a:lnTo>
                  <a:cubicBezTo>
                    <a:pt x="0" y="153"/>
                    <a:pt x="17" y="153"/>
                    <a:pt x="17" y="169"/>
                  </a:cubicBezTo>
                  <a:cubicBezTo>
                    <a:pt x="33" y="186"/>
                    <a:pt x="54" y="207"/>
                    <a:pt x="87" y="207"/>
                  </a:cubicBezTo>
                  <a:cubicBezTo>
                    <a:pt x="93" y="209"/>
                    <a:pt x="99" y="210"/>
                    <a:pt x="106" y="210"/>
                  </a:cubicBezTo>
                  <a:cubicBezTo>
                    <a:pt x="149" y="210"/>
                    <a:pt x="192" y="163"/>
                    <a:pt x="206" y="120"/>
                  </a:cubicBezTo>
                  <a:cubicBezTo>
                    <a:pt x="206" y="83"/>
                    <a:pt x="206" y="66"/>
                    <a:pt x="190" y="50"/>
                  </a:cubicBezTo>
                  <a:cubicBezTo>
                    <a:pt x="173" y="17"/>
                    <a:pt x="136"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9"/>
            <p:cNvSpPr/>
            <p:nvPr/>
          </p:nvSpPr>
          <p:spPr>
            <a:xfrm>
              <a:off x="4230125" y="3065150"/>
              <a:ext cx="5600" cy="5300"/>
            </a:xfrm>
            <a:custGeom>
              <a:avLst/>
              <a:gdLst/>
              <a:ahLst/>
              <a:cxnLst/>
              <a:rect l="l" t="t" r="r" b="b"/>
              <a:pathLst>
                <a:path w="224" h="212" extrusionOk="0">
                  <a:moveTo>
                    <a:pt x="93" y="1"/>
                  </a:moveTo>
                  <a:cubicBezTo>
                    <a:pt x="51" y="1"/>
                    <a:pt x="14" y="33"/>
                    <a:pt x="1" y="92"/>
                  </a:cubicBezTo>
                  <a:cubicBezTo>
                    <a:pt x="1" y="108"/>
                    <a:pt x="1" y="125"/>
                    <a:pt x="17" y="145"/>
                  </a:cubicBezTo>
                  <a:cubicBezTo>
                    <a:pt x="17" y="145"/>
                    <a:pt x="17" y="162"/>
                    <a:pt x="34" y="162"/>
                  </a:cubicBezTo>
                  <a:cubicBezTo>
                    <a:pt x="34" y="178"/>
                    <a:pt x="67" y="195"/>
                    <a:pt x="104" y="211"/>
                  </a:cubicBezTo>
                  <a:cubicBezTo>
                    <a:pt x="153" y="211"/>
                    <a:pt x="207" y="178"/>
                    <a:pt x="207" y="125"/>
                  </a:cubicBezTo>
                  <a:cubicBezTo>
                    <a:pt x="223" y="92"/>
                    <a:pt x="207" y="59"/>
                    <a:pt x="186" y="42"/>
                  </a:cubicBezTo>
                  <a:cubicBezTo>
                    <a:pt x="170"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9"/>
            <p:cNvSpPr/>
            <p:nvPr/>
          </p:nvSpPr>
          <p:spPr>
            <a:xfrm>
              <a:off x="4223225" y="3106750"/>
              <a:ext cx="5600" cy="5200"/>
            </a:xfrm>
            <a:custGeom>
              <a:avLst/>
              <a:gdLst/>
              <a:ahLst/>
              <a:cxnLst/>
              <a:rect l="l" t="t" r="r" b="b"/>
              <a:pathLst>
                <a:path w="224" h="208" extrusionOk="0">
                  <a:moveTo>
                    <a:pt x="114" y="1"/>
                  </a:moveTo>
                  <a:cubicBezTo>
                    <a:pt x="101" y="1"/>
                    <a:pt x="86" y="3"/>
                    <a:pt x="71" y="7"/>
                  </a:cubicBezTo>
                  <a:cubicBezTo>
                    <a:pt x="17" y="27"/>
                    <a:pt x="1" y="93"/>
                    <a:pt x="17" y="147"/>
                  </a:cubicBezTo>
                  <a:cubicBezTo>
                    <a:pt x="17" y="163"/>
                    <a:pt x="34" y="180"/>
                    <a:pt x="50" y="180"/>
                  </a:cubicBezTo>
                  <a:cubicBezTo>
                    <a:pt x="62" y="199"/>
                    <a:pt x="84" y="207"/>
                    <a:pt x="107" y="207"/>
                  </a:cubicBezTo>
                  <a:cubicBezTo>
                    <a:pt x="123" y="207"/>
                    <a:pt x="139" y="203"/>
                    <a:pt x="153" y="196"/>
                  </a:cubicBezTo>
                  <a:cubicBezTo>
                    <a:pt x="190" y="196"/>
                    <a:pt x="207" y="163"/>
                    <a:pt x="223" y="110"/>
                  </a:cubicBezTo>
                  <a:cubicBezTo>
                    <a:pt x="223" y="93"/>
                    <a:pt x="223" y="93"/>
                    <a:pt x="207" y="77"/>
                  </a:cubicBezTo>
                  <a:cubicBezTo>
                    <a:pt x="194" y="23"/>
                    <a:pt x="16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9"/>
            <p:cNvSpPr/>
            <p:nvPr/>
          </p:nvSpPr>
          <p:spPr>
            <a:xfrm>
              <a:off x="4237350" y="3101600"/>
              <a:ext cx="5700" cy="5075"/>
            </a:xfrm>
            <a:custGeom>
              <a:avLst/>
              <a:gdLst/>
              <a:ahLst/>
              <a:cxnLst/>
              <a:rect l="l" t="t" r="r" b="b"/>
              <a:pathLst>
                <a:path w="228" h="203" extrusionOk="0">
                  <a:moveTo>
                    <a:pt x="111" y="0"/>
                  </a:moveTo>
                  <a:cubicBezTo>
                    <a:pt x="98" y="0"/>
                    <a:pt x="84" y="2"/>
                    <a:pt x="70" y="6"/>
                  </a:cubicBezTo>
                  <a:cubicBezTo>
                    <a:pt x="21" y="27"/>
                    <a:pt x="0" y="77"/>
                    <a:pt x="21" y="147"/>
                  </a:cubicBezTo>
                  <a:cubicBezTo>
                    <a:pt x="21" y="147"/>
                    <a:pt x="37" y="163"/>
                    <a:pt x="37" y="180"/>
                  </a:cubicBezTo>
                  <a:cubicBezTo>
                    <a:pt x="61" y="191"/>
                    <a:pt x="84" y="203"/>
                    <a:pt x="115" y="203"/>
                  </a:cubicBezTo>
                  <a:cubicBezTo>
                    <a:pt x="127" y="203"/>
                    <a:pt x="141" y="201"/>
                    <a:pt x="157" y="196"/>
                  </a:cubicBezTo>
                  <a:cubicBezTo>
                    <a:pt x="190" y="180"/>
                    <a:pt x="207" y="147"/>
                    <a:pt x="227" y="110"/>
                  </a:cubicBezTo>
                  <a:cubicBezTo>
                    <a:pt x="227" y="93"/>
                    <a:pt x="227" y="77"/>
                    <a:pt x="207" y="60"/>
                  </a:cubicBezTo>
                  <a:cubicBezTo>
                    <a:pt x="194" y="20"/>
                    <a:pt x="154"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9"/>
            <p:cNvSpPr/>
            <p:nvPr/>
          </p:nvSpPr>
          <p:spPr>
            <a:xfrm>
              <a:off x="4243025" y="3140000"/>
              <a:ext cx="5575" cy="5175"/>
            </a:xfrm>
            <a:custGeom>
              <a:avLst/>
              <a:gdLst/>
              <a:ahLst/>
              <a:cxnLst/>
              <a:rect l="l" t="t" r="r" b="b"/>
              <a:pathLst>
                <a:path w="223" h="207" extrusionOk="0">
                  <a:moveTo>
                    <a:pt x="136" y="0"/>
                  </a:moveTo>
                  <a:cubicBezTo>
                    <a:pt x="66" y="0"/>
                    <a:pt x="17" y="37"/>
                    <a:pt x="17" y="87"/>
                  </a:cubicBezTo>
                  <a:cubicBezTo>
                    <a:pt x="0" y="103"/>
                    <a:pt x="17" y="120"/>
                    <a:pt x="17" y="140"/>
                  </a:cubicBezTo>
                  <a:cubicBezTo>
                    <a:pt x="17" y="157"/>
                    <a:pt x="17" y="157"/>
                    <a:pt x="33" y="173"/>
                  </a:cubicBezTo>
                  <a:cubicBezTo>
                    <a:pt x="50" y="190"/>
                    <a:pt x="66" y="206"/>
                    <a:pt x="103" y="206"/>
                  </a:cubicBezTo>
                  <a:cubicBezTo>
                    <a:pt x="120" y="206"/>
                    <a:pt x="153" y="206"/>
                    <a:pt x="169" y="190"/>
                  </a:cubicBezTo>
                  <a:cubicBezTo>
                    <a:pt x="206" y="173"/>
                    <a:pt x="206" y="140"/>
                    <a:pt x="223" y="120"/>
                  </a:cubicBezTo>
                  <a:cubicBezTo>
                    <a:pt x="223" y="87"/>
                    <a:pt x="223" y="70"/>
                    <a:pt x="206" y="37"/>
                  </a:cubicBezTo>
                  <a:cubicBezTo>
                    <a:pt x="186"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9"/>
            <p:cNvSpPr/>
            <p:nvPr/>
          </p:nvSpPr>
          <p:spPr>
            <a:xfrm>
              <a:off x="4238675" y="3089150"/>
              <a:ext cx="5200" cy="5400"/>
            </a:xfrm>
            <a:custGeom>
              <a:avLst/>
              <a:gdLst/>
              <a:ahLst/>
              <a:cxnLst/>
              <a:rect l="l" t="t" r="r" b="b"/>
              <a:pathLst>
                <a:path w="208" h="216" extrusionOk="0">
                  <a:moveTo>
                    <a:pt x="96" y="0"/>
                  </a:moveTo>
                  <a:cubicBezTo>
                    <a:pt x="65" y="0"/>
                    <a:pt x="35" y="13"/>
                    <a:pt x="17" y="43"/>
                  </a:cubicBezTo>
                  <a:cubicBezTo>
                    <a:pt x="1" y="59"/>
                    <a:pt x="1" y="92"/>
                    <a:pt x="1" y="113"/>
                  </a:cubicBezTo>
                  <a:lnTo>
                    <a:pt x="1" y="146"/>
                  </a:lnTo>
                  <a:cubicBezTo>
                    <a:pt x="17" y="162"/>
                    <a:pt x="17" y="179"/>
                    <a:pt x="34" y="179"/>
                  </a:cubicBezTo>
                  <a:cubicBezTo>
                    <a:pt x="71" y="195"/>
                    <a:pt x="88" y="216"/>
                    <a:pt x="121" y="216"/>
                  </a:cubicBezTo>
                  <a:cubicBezTo>
                    <a:pt x="137" y="216"/>
                    <a:pt x="174" y="195"/>
                    <a:pt x="191" y="162"/>
                  </a:cubicBezTo>
                  <a:cubicBezTo>
                    <a:pt x="207" y="146"/>
                    <a:pt x="207" y="129"/>
                    <a:pt x="207" y="92"/>
                  </a:cubicBezTo>
                  <a:cubicBezTo>
                    <a:pt x="207" y="59"/>
                    <a:pt x="191" y="43"/>
                    <a:pt x="174" y="26"/>
                  </a:cubicBezTo>
                  <a:cubicBezTo>
                    <a:pt x="150" y="9"/>
                    <a:pt x="12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9"/>
            <p:cNvSpPr/>
            <p:nvPr/>
          </p:nvSpPr>
          <p:spPr>
            <a:xfrm>
              <a:off x="4235275" y="3116800"/>
              <a:ext cx="5200" cy="5275"/>
            </a:xfrm>
            <a:custGeom>
              <a:avLst/>
              <a:gdLst/>
              <a:ahLst/>
              <a:cxnLst/>
              <a:rect l="l" t="t" r="r" b="b"/>
              <a:pathLst>
                <a:path w="208" h="211" extrusionOk="0">
                  <a:moveTo>
                    <a:pt x="120" y="0"/>
                  </a:moveTo>
                  <a:cubicBezTo>
                    <a:pt x="50" y="0"/>
                    <a:pt x="1" y="38"/>
                    <a:pt x="1" y="87"/>
                  </a:cubicBezTo>
                  <a:lnTo>
                    <a:pt x="1" y="157"/>
                  </a:lnTo>
                  <a:cubicBezTo>
                    <a:pt x="17" y="174"/>
                    <a:pt x="50" y="207"/>
                    <a:pt x="83" y="207"/>
                  </a:cubicBezTo>
                  <a:cubicBezTo>
                    <a:pt x="93" y="209"/>
                    <a:pt x="102" y="211"/>
                    <a:pt x="110" y="211"/>
                  </a:cubicBezTo>
                  <a:cubicBezTo>
                    <a:pt x="153" y="211"/>
                    <a:pt x="190" y="178"/>
                    <a:pt x="207" y="120"/>
                  </a:cubicBezTo>
                  <a:cubicBezTo>
                    <a:pt x="207" y="103"/>
                    <a:pt x="207" y="70"/>
                    <a:pt x="186" y="54"/>
                  </a:cubicBezTo>
                  <a:cubicBezTo>
                    <a:pt x="170" y="38"/>
                    <a:pt x="13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9"/>
            <p:cNvSpPr/>
            <p:nvPr/>
          </p:nvSpPr>
          <p:spPr>
            <a:xfrm>
              <a:off x="4222825" y="3119775"/>
              <a:ext cx="5575" cy="5425"/>
            </a:xfrm>
            <a:custGeom>
              <a:avLst/>
              <a:gdLst/>
              <a:ahLst/>
              <a:cxnLst/>
              <a:rect l="l" t="t" r="r" b="b"/>
              <a:pathLst>
                <a:path w="223" h="217" extrusionOk="0">
                  <a:moveTo>
                    <a:pt x="103" y="1"/>
                  </a:moveTo>
                  <a:cubicBezTo>
                    <a:pt x="66" y="22"/>
                    <a:pt x="50" y="22"/>
                    <a:pt x="33" y="55"/>
                  </a:cubicBezTo>
                  <a:cubicBezTo>
                    <a:pt x="17" y="71"/>
                    <a:pt x="0" y="104"/>
                    <a:pt x="0" y="125"/>
                  </a:cubicBezTo>
                  <a:cubicBezTo>
                    <a:pt x="17" y="141"/>
                    <a:pt x="17" y="141"/>
                    <a:pt x="17" y="158"/>
                  </a:cubicBezTo>
                  <a:cubicBezTo>
                    <a:pt x="17" y="174"/>
                    <a:pt x="33" y="174"/>
                    <a:pt x="50" y="191"/>
                  </a:cubicBezTo>
                  <a:cubicBezTo>
                    <a:pt x="66" y="207"/>
                    <a:pt x="89" y="217"/>
                    <a:pt x="113" y="217"/>
                  </a:cubicBezTo>
                  <a:cubicBezTo>
                    <a:pt x="141" y="217"/>
                    <a:pt x="169" y="203"/>
                    <a:pt x="190" y="174"/>
                  </a:cubicBezTo>
                  <a:cubicBezTo>
                    <a:pt x="206" y="158"/>
                    <a:pt x="223" y="125"/>
                    <a:pt x="223" y="104"/>
                  </a:cubicBezTo>
                  <a:cubicBezTo>
                    <a:pt x="206" y="71"/>
                    <a:pt x="206" y="55"/>
                    <a:pt x="169" y="38"/>
                  </a:cubicBezTo>
                  <a:cubicBezTo>
                    <a:pt x="153" y="22"/>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9"/>
            <p:cNvSpPr/>
            <p:nvPr/>
          </p:nvSpPr>
          <p:spPr>
            <a:xfrm>
              <a:off x="4216325" y="3071750"/>
              <a:ext cx="5175" cy="5175"/>
            </a:xfrm>
            <a:custGeom>
              <a:avLst/>
              <a:gdLst/>
              <a:ahLst/>
              <a:cxnLst/>
              <a:rect l="l" t="t" r="r" b="b"/>
              <a:pathLst>
                <a:path w="207" h="207" extrusionOk="0">
                  <a:moveTo>
                    <a:pt x="120" y="1"/>
                  </a:moveTo>
                  <a:cubicBezTo>
                    <a:pt x="70" y="1"/>
                    <a:pt x="0" y="34"/>
                    <a:pt x="0" y="87"/>
                  </a:cubicBezTo>
                  <a:lnTo>
                    <a:pt x="0" y="137"/>
                  </a:lnTo>
                  <a:cubicBezTo>
                    <a:pt x="17" y="153"/>
                    <a:pt x="17" y="153"/>
                    <a:pt x="17" y="170"/>
                  </a:cubicBezTo>
                  <a:cubicBezTo>
                    <a:pt x="37" y="190"/>
                    <a:pt x="54" y="207"/>
                    <a:pt x="87" y="207"/>
                  </a:cubicBezTo>
                  <a:cubicBezTo>
                    <a:pt x="120" y="207"/>
                    <a:pt x="140" y="207"/>
                    <a:pt x="173" y="190"/>
                  </a:cubicBezTo>
                  <a:cubicBezTo>
                    <a:pt x="190" y="170"/>
                    <a:pt x="206" y="153"/>
                    <a:pt x="206" y="120"/>
                  </a:cubicBezTo>
                  <a:cubicBezTo>
                    <a:pt x="206" y="87"/>
                    <a:pt x="206" y="67"/>
                    <a:pt x="190" y="50"/>
                  </a:cubicBezTo>
                  <a:cubicBezTo>
                    <a:pt x="173"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9"/>
            <p:cNvSpPr/>
            <p:nvPr/>
          </p:nvSpPr>
          <p:spPr>
            <a:xfrm>
              <a:off x="4218075" y="2979250"/>
              <a:ext cx="6000" cy="5075"/>
            </a:xfrm>
            <a:custGeom>
              <a:avLst/>
              <a:gdLst/>
              <a:ahLst/>
              <a:cxnLst/>
              <a:rect l="l" t="t" r="r" b="b"/>
              <a:pathLst>
                <a:path w="240" h="203" extrusionOk="0">
                  <a:moveTo>
                    <a:pt x="124" y="0"/>
                  </a:moveTo>
                  <a:cubicBezTo>
                    <a:pt x="112" y="0"/>
                    <a:pt x="99" y="2"/>
                    <a:pt x="87" y="7"/>
                  </a:cubicBezTo>
                  <a:cubicBezTo>
                    <a:pt x="17" y="23"/>
                    <a:pt x="0" y="93"/>
                    <a:pt x="17" y="143"/>
                  </a:cubicBezTo>
                  <a:cubicBezTo>
                    <a:pt x="29" y="183"/>
                    <a:pt x="72" y="202"/>
                    <a:pt x="114" y="202"/>
                  </a:cubicBezTo>
                  <a:cubicBezTo>
                    <a:pt x="127" y="202"/>
                    <a:pt x="141" y="200"/>
                    <a:pt x="153" y="196"/>
                  </a:cubicBezTo>
                  <a:cubicBezTo>
                    <a:pt x="207" y="180"/>
                    <a:pt x="240" y="126"/>
                    <a:pt x="207" y="56"/>
                  </a:cubicBezTo>
                  <a:cubicBezTo>
                    <a:pt x="194" y="19"/>
                    <a:pt x="16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9"/>
            <p:cNvSpPr/>
            <p:nvPr/>
          </p:nvSpPr>
          <p:spPr>
            <a:xfrm>
              <a:off x="4215900" y="2992125"/>
              <a:ext cx="5600" cy="5075"/>
            </a:xfrm>
            <a:custGeom>
              <a:avLst/>
              <a:gdLst/>
              <a:ahLst/>
              <a:cxnLst/>
              <a:rect l="l" t="t" r="r" b="b"/>
              <a:pathLst>
                <a:path w="224" h="203" extrusionOk="0">
                  <a:moveTo>
                    <a:pt x="112" y="0"/>
                  </a:moveTo>
                  <a:cubicBezTo>
                    <a:pt x="83" y="0"/>
                    <a:pt x="54" y="13"/>
                    <a:pt x="34" y="40"/>
                  </a:cubicBezTo>
                  <a:cubicBezTo>
                    <a:pt x="17" y="56"/>
                    <a:pt x="1" y="94"/>
                    <a:pt x="1" y="110"/>
                  </a:cubicBezTo>
                  <a:cubicBezTo>
                    <a:pt x="1" y="127"/>
                    <a:pt x="17" y="127"/>
                    <a:pt x="17" y="143"/>
                  </a:cubicBezTo>
                  <a:cubicBezTo>
                    <a:pt x="17" y="159"/>
                    <a:pt x="34" y="180"/>
                    <a:pt x="54" y="180"/>
                  </a:cubicBezTo>
                  <a:cubicBezTo>
                    <a:pt x="69" y="195"/>
                    <a:pt x="91" y="203"/>
                    <a:pt x="113" y="203"/>
                  </a:cubicBezTo>
                  <a:cubicBezTo>
                    <a:pt x="142" y="203"/>
                    <a:pt x="172" y="190"/>
                    <a:pt x="190" y="159"/>
                  </a:cubicBezTo>
                  <a:cubicBezTo>
                    <a:pt x="207" y="143"/>
                    <a:pt x="223" y="127"/>
                    <a:pt x="207" y="94"/>
                  </a:cubicBezTo>
                  <a:cubicBezTo>
                    <a:pt x="207" y="56"/>
                    <a:pt x="207" y="40"/>
                    <a:pt x="174" y="23"/>
                  </a:cubicBezTo>
                  <a:cubicBezTo>
                    <a:pt x="157" y="9"/>
                    <a:pt x="135"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9"/>
            <p:cNvSpPr/>
            <p:nvPr/>
          </p:nvSpPr>
          <p:spPr>
            <a:xfrm>
              <a:off x="4218900" y="2965025"/>
              <a:ext cx="5600" cy="5075"/>
            </a:xfrm>
            <a:custGeom>
              <a:avLst/>
              <a:gdLst/>
              <a:ahLst/>
              <a:cxnLst/>
              <a:rect l="l" t="t" r="r" b="b"/>
              <a:pathLst>
                <a:path w="224" h="203" extrusionOk="0">
                  <a:moveTo>
                    <a:pt x="110" y="1"/>
                  </a:moveTo>
                  <a:cubicBezTo>
                    <a:pt x="96" y="1"/>
                    <a:pt x="83" y="3"/>
                    <a:pt x="70" y="7"/>
                  </a:cubicBezTo>
                  <a:cubicBezTo>
                    <a:pt x="17" y="27"/>
                    <a:pt x="0" y="77"/>
                    <a:pt x="17" y="147"/>
                  </a:cubicBezTo>
                  <a:cubicBezTo>
                    <a:pt x="32" y="184"/>
                    <a:pt x="73" y="202"/>
                    <a:pt x="115" y="202"/>
                  </a:cubicBezTo>
                  <a:cubicBezTo>
                    <a:pt x="129" y="202"/>
                    <a:pt x="144" y="200"/>
                    <a:pt x="157" y="196"/>
                  </a:cubicBezTo>
                  <a:cubicBezTo>
                    <a:pt x="207" y="180"/>
                    <a:pt x="223" y="110"/>
                    <a:pt x="207" y="60"/>
                  </a:cubicBezTo>
                  <a:cubicBezTo>
                    <a:pt x="194" y="20"/>
                    <a:pt x="151"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9"/>
            <p:cNvSpPr/>
            <p:nvPr/>
          </p:nvSpPr>
          <p:spPr>
            <a:xfrm>
              <a:off x="4220650" y="3043825"/>
              <a:ext cx="5600" cy="5175"/>
            </a:xfrm>
            <a:custGeom>
              <a:avLst/>
              <a:gdLst/>
              <a:ahLst/>
              <a:cxnLst/>
              <a:rect l="l" t="t" r="r" b="b"/>
              <a:pathLst>
                <a:path w="224" h="207" extrusionOk="0">
                  <a:moveTo>
                    <a:pt x="120" y="0"/>
                  </a:moveTo>
                  <a:cubicBezTo>
                    <a:pt x="104" y="0"/>
                    <a:pt x="71" y="0"/>
                    <a:pt x="50" y="17"/>
                  </a:cubicBezTo>
                  <a:cubicBezTo>
                    <a:pt x="17" y="33"/>
                    <a:pt x="17" y="50"/>
                    <a:pt x="0" y="87"/>
                  </a:cubicBezTo>
                  <a:cubicBezTo>
                    <a:pt x="0" y="103"/>
                    <a:pt x="0" y="120"/>
                    <a:pt x="17" y="136"/>
                  </a:cubicBezTo>
                  <a:lnTo>
                    <a:pt x="17" y="153"/>
                  </a:lnTo>
                  <a:cubicBezTo>
                    <a:pt x="33" y="190"/>
                    <a:pt x="71" y="190"/>
                    <a:pt x="87" y="207"/>
                  </a:cubicBezTo>
                  <a:cubicBezTo>
                    <a:pt x="153" y="207"/>
                    <a:pt x="207" y="174"/>
                    <a:pt x="207" y="120"/>
                  </a:cubicBezTo>
                  <a:cubicBezTo>
                    <a:pt x="223" y="87"/>
                    <a:pt x="207" y="70"/>
                    <a:pt x="190" y="33"/>
                  </a:cubicBezTo>
                  <a:cubicBezTo>
                    <a:pt x="174"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9"/>
            <p:cNvSpPr/>
            <p:nvPr/>
          </p:nvSpPr>
          <p:spPr>
            <a:xfrm>
              <a:off x="4221475" y="3030125"/>
              <a:ext cx="5600" cy="5325"/>
            </a:xfrm>
            <a:custGeom>
              <a:avLst/>
              <a:gdLst/>
              <a:ahLst/>
              <a:cxnLst/>
              <a:rect l="l" t="t" r="r" b="b"/>
              <a:pathLst>
                <a:path w="224" h="213" extrusionOk="0">
                  <a:moveTo>
                    <a:pt x="120" y="0"/>
                  </a:moveTo>
                  <a:cubicBezTo>
                    <a:pt x="120" y="0"/>
                    <a:pt x="104" y="0"/>
                    <a:pt x="87" y="17"/>
                  </a:cubicBezTo>
                  <a:cubicBezTo>
                    <a:pt x="17" y="33"/>
                    <a:pt x="0" y="83"/>
                    <a:pt x="17" y="153"/>
                  </a:cubicBezTo>
                  <a:cubicBezTo>
                    <a:pt x="32" y="193"/>
                    <a:pt x="74" y="212"/>
                    <a:pt x="116" y="212"/>
                  </a:cubicBezTo>
                  <a:cubicBezTo>
                    <a:pt x="130" y="212"/>
                    <a:pt x="144" y="210"/>
                    <a:pt x="157" y="206"/>
                  </a:cubicBezTo>
                  <a:cubicBezTo>
                    <a:pt x="174" y="206"/>
                    <a:pt x="190" y="186"/>
                    <a:pt x="190" y="169"/>
                  </a:cubicBezTo>
                  <a:cubicBezTo>
                    <a:pt x="223" y="153"/>
                    <a:pt x="223" y="103"/>
                    <a:pt x="223" y="66"/>
                  </a:cubicBezTo>
                  <a:cubicBezTo>
                    <a:pt x="207" y="33"/>
                    <a:pt x="174"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9"/>
            <p:cNvSpPr/>
            <p:nvPr/>
          </p:nvSpPr>
          <p:spPr>
            <a:xfrm>
              <a:off x="4215500" y="3006400"/>
              <a:ext cx="5575" cy="5300"/>
            </a:xfrm>
            <a:custGeom>
              <a:avLst/>
              <a:gdLst/>
              <a:ahLst/>
              <a:cxnLst/>
              <a:rect l="l" t="t" r="r" b="b"/>
              <a:pathLst>
                <a:path w="223" h="212" extrusionOk="0">
                  <a:moveTo>
                    <a:pt x="136" y="1"/>
                  </a:moveTo>
                  <a:cubicBezTo>
                    <a:pt x="87" y="1"/>
                    <a:pt x="33" y="21"/>
                    <a:pt x="17" y="71"/>
                  </a:cubicBezTo>
                  <a:lnTo>
                    <a:pt x="17" y="87"/>
                  </a:lnTo>
                  <a:cubicBezTo>
                    <a:pt x="0" y="104"/>
                    <a:pt x="17" y="124"/>
                    <a:pt x="17" y="141"/>
                  </a:cubicBezTo>
                  <a:cubicBezTo>
                    <a:pt x="33" y="174"/>
                    <a:pt x="50" y="190"/>
                    <a:pt x="70" y="207"/>
                  </a:cubicBezTo>
                  <a:lnTo>
                    <a:pt x="103" y="207"/>
                  </a:lnTo>
                  <a:cubicBezTo>
                    <a:pt x="111" y="210"/>
                    <a:pt x="118" y="211"/>
                    <a:pt x="126" y="211"/>
                  </a:cubicBezTo>
                  <a:cubicBezTo>
                    <a:pt x="168" y="211"/>
                    <a:pt x="209" y="166"/>
                    <a:pt x="223" y="124"/>
                  </a:cubicBezTo>
                  <a:cubicBezTo>
                    <a:pt x="223" y="87"/>
                    <a:pt x="223" y="71"/>
                    <a:pt x="206" y="54"/>
                  </a:cubicBezTo>
                  <a:cubicBezTo>
                    <a:pt x="190" y="2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9"/>
            <p:cNvSpPr/>
            <p:nvPr/>
          </p:nvSpPr>
          <p:spPr>
            <a:xfrm>
              <a:off x="4216325" y="3087625"/>
              <a:ext cx="5575" cy="5350"/>
            </a:xfrm>
            <a:custGeom>
              <a:avLst/>
              <a:gdLst/>
              <a:ahLst/>
              <a:cxnLst/>
              <a:rect l="l" t="t" r="r" b="b"/>
              <a:pathLst>
                <a:path w="223" h="214" extrusionOk="0">
                  <a:moveTo>
                    <a:pt x="103" y="1"/>
                  </a:moveTo>
                  <a:cubicBezTo>
                    <a:pt x="70" y="1"/>
                    <a:pt x="54" y="17"/>
                    <a:pt x="37" y="50"/>
                  </a:cubicBezTo>
                  <a:cubicBezTo>
                    <a:pt x="17" y="71"/>
                    <a:pt x="0" y="87"/>
                    <a:pt x="0" y="120"/>
                  </a:cubicBezTo>
                  <a:cubicBezTo>
                    <a:pt x="0" y="120"/>
                    <a:pt x="0" y="137"/>
                    <a:pt x="17" y="137"/>
                  </a:cubicBezTo>
                  <a:cubicBezTo>
                    <a:pt x="17" y="153"/>
                    <a:pt x="37" y="174"/>
                    <a:pt x="54" y="190"/>
                  </a:cubicBezTo>
                  <a:cubicBezTo>
                    <a:pt x="69" y="205"/>
                    <a:pt x="91" y="213"/>
                    <a:pt x="114" y="213"/>
                  </a:cubicBezTo>
                  <a:cubicBezTo>
                    <a:pt x="142" y="213"/>
                    <a:pt x="172" y="201"/>
                    <a:pt x="190" y="174"/>
                  </a:cubicBezTo>
                  <a:cubicBezTo>
                    <a:pt x="223" y="120"/>
                    <a:pt x="223" y="71"/>
                    <a:pt x="173" y="34"/>
                  </a:cubicBezTo>
                  <a:cubicBezTo>
                    <a:pt x="157" y="17"/>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9"/>
            <p:cNvSpPr/>
            <p:nvPr/>
          </p:nvSpPr>
          <p:spPr>
            <a:xfrm>
              <a:off x="4218475" y="3057600"/>
              <a:ext cx="5200" cy="5100"/>
            </a:xfrm>
            <a:custGeom>
              <a:avLst/>
              <a:gdLst/>
              <a:ahLst/>
              <a:cxnLst/>
              <a:rect l="l" t="t" r="r" b="b"/>
              <a:pathLst>
                <a:path w="208" h="204" extrusionOk="0">
                  <a:moveTo>
                    <a:pt x="103" y="1"/>
                  </a:moveTo>
                  <a:cubicBezTo>
                    <a:pt x="75" y="1"/>
                    <a:pt x="47" y="15"/>
                    <a:pt x="17" y="35"/>
                  </a:cubicBezTo>
                  <a:cubicBezTo>
                    <a:pt x="1" y="68"/>
                    <a:pt x="1" y="84"/>
                    <a:pt x="1" y="117"/>
                  </a:cubicBezTo>
                  <a:cubicBezTo>
                    <a:pt x="1" y="117"/>
                    <a:pt x="1" y="138"/>
                    <a:pt x="17" y="138"/>
                  </a:cubicBezTo>
                  <a:cubicBezTo>
                    <a:pt x="17" y="154"/>
                    <a:pt x="34" y="171"/>
                    <a:pt x="34" y="187"/>
                  </a:cubicBezTo>
                  <a:cubicBezTo>
                    <a:pt x="71" y="204"/>
                    <a:pt x="87" y="204"/>
                    <a:pt x="120" y="204"/>
                  </a:cubicBezTo>
                  <a:cubicBezTo>
                    <a:pt x="158" y="204"/>
                    <a:pt x="174" y="187"/>
                    <a:pt x="191" y="171"/>
                  </a:cubicBezTo>
                  <a:cubicBezTo>
                    <a:pt x="207" y="154"/>
                    <a:pt x="207" y="117"/>
                    <a:pt x="207" y="101"/>
                  </a:cubicBezTo>
                  <a:cubicBezTo>
                    <a:pt x="207" y="68"/>
                    <a:pt x="191" y="51"/>
                    <a:pt x="174" y="35"/>
                  </a:cubicBezTo>
                  <a:cubicBezTo>
                    <a:pt x="150" y="10"/>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9"/>
            <p:cNvSpPr/>
            <p:nvPr/>
          </p:nvSpPr>
          <p:spPr>
            <a:xfrm>
              <a:off x="4296625" y="3057125"/>
              <a:ext cx="5675" cy="5200"/>
            </a:xfrm>
            <a:custGeom>
              <a:avLst/>
              <a:gdLst/>
              <a:ahLst/>
              <a:cxnLst/>
              <a:rect l="l" t="t" r="r" b="b"/>
              <a:pathLst>
                <a:path w="227" h="208" extrusionOk="0">
                  <a:moveTo>
                    <a:pt x="87" y="0"/>
                  </a:moveTo>
                  <a:cubicBezTo>
                    <a:pt x="70" y="0"/>
                    <a:pt x="37" y="17"/>
                    <a:pt x="21" y="33"/>
                  </a:cubicBezTo>
                  <a:cubicBezTo>
                    <a:pt x="0" y="70"/>
                    <a:pt x="0" y="87"/>
                    <a:pt x="0" y="120"/>
                  </a:cubicBezTo>
                  <a:lnTo>
                    <a:pt x="0" y="136"/>
                  </a:lnTo>
                  <a:cubicBezTo>
                    <a:pt x="21" y="157"/>
                    <a:pt x="21" y="173"/>
                    <a:pt x="37" y="190"/>
                  </a:cubicBezTo>
                  <a:cubicBezTo>
                    <a:pt x="56" y="203"/>
                    <a:pt x="78" y="208"/>
                    <a:pt x="100" y="208"/>
                  </a:cubicBezTo>
                  <a:cubicBezTo>
                    <a:pt x="135" y="208"/>
                    <a:pt x="169" y="194"/>
                    <a:pt x="190" y="173"/>
                  </a:cubicBezTo>
                  <a:cubicBezTo>
                    <a:pt x="227" y="120"/>
                    <a:pt x="206" y="70"/>
                    <a:pt x="173" y="17"/>
                  </a:cubicBezTo>
                  <a:cubicBezTo>
                    <a:pt x="140"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9"/>
            <p:cNvSpPr/>
            <p:nvPr/>
          </p:nvSpPr>
          <p:spPr>
            <a:xfrm>
              <a:off x="4363200" y="3091950"/>
              <a:ext cx="5600" cy="5275"/>
            </a:xfrm>
            <a:custGeom>
              <a:avLst/>
              <a:gdLst/>
              <a:ahLst/>
              <a:cxnLst/>
              <a:rect l="l" t="t" r="r" b="b"/>
              <a:pathLst>
                <a:path w="224" h="211" extrusionOk="0">
                  <a:moveTo>
                    <a:pt x="120" y="1"/>
                  </a:moveTo>
                  <a:cubicBezTo>
                    <a:pt x="71" y="1"/>
                    <a:pt x="17" y="34"/>
                    <a:pt x="0" y="83"/>
                  </a:cubicBezTo>
                  <a:cubicBezTo>
                    <a:pt x="0" y="104"/>
                    <a:pt x="0" y="137"/>
                    <a:pt x="17" y="153"/>
                  </a:cubicBezTo>
                  <a:lnTo>
                    <a:pt x="38" y="170"/>
                  </a:lnTo>
                  <a:cubicBezTo>
                    <a:pt x="54" y="186"/>
                    <a:pt x="71" y="207"/>
                    <a:pt x="104" y="207"/>
                  </a:cubicBezTo>
                  <a:cubicBezTo>
                    <a:pt x="112" y="210"/>
                    <a:pt x="121" y="211"/>
                    <a:pt x="129" y="211"/>
                  </a:cubicBezTo>
                  <a:cubicBezTo>
                    <a:pt x="172" y="211"/>
                    <a:pt x="209" y="176"/>
                    <a:pt x="223" y="120"/>
                  </a:cubicBezTo>
                  <a:cubicBezTo>
                    <a:pt x="223" y="104"/>
                    <a:pt x="207" y="67"/>
                    <a:pt x="190" y="50"/>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9"/>
            <p:cNvSpPr/>
            <p:nvPr/>
          </p:nvSpPr>
          <p:spPr>
            <a:xfrm>
              <a:off x="4383400" y="3045575"/>
              <a:ext cx="3025" cy="5175"/>
            </a:xfrm>
            <a:custGeom>
              <a:avLst/>
              <a:gdLst/>
              <a:ahLst/>
              <a:cxnLst/>
              <a:rect l="l" t="t" r="r" b="b"/>
              <a:pathLst>
                <a:path w="121" h="207" extrusionOk="0">
                  <a:moveTo>
                    <a:pt x="120" y="0"/>
                  </a:moveTo>
                  <a:cubicBezTo>
                    <a:pt x="104" y="0"/>
                    <a:pt x="87" y="17"/>
                    <a:pt x="71" y="17"/>
                  </a:cubicBezTo>
                  <a:cubicBezTo>
                    <a:pt x="17" y="33"/>
                    <a:pt x="1" y="104"/>
                    <a:pt x="17" y="153"/>
                  </a:cubicBezTo>
                  <a:cubicBezTo>
                    <a:pt x="17" y="170"/>
                    <a:pt x="34" y="170"/>
                    <a:pt x="54" y="186"/>
                  </a:cubicBezTo>
                  <a:cubicBezTo>
                    <a:pt x="71" y="207"/>
                    <a:pt x="87" y="207"/>
                    <a:pt x="120" y="207"/>
                  </a:cubicBezTo>
                  <a:lnTo>
                    <a:pt x="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9"/>
            <p:cNvSpPr/>
            <p:nvPr/>
          </p:nvSpPr>
          <p:spPr>
            <a:xfrm>
              <a:off x="4122725" y="3108500"/>
              <a:ext cx="5175" cy="5075"/>
            </a:xfrm>
            <a:custGeom>
              <a:avLst/>
              <a:gdLst/>
              <a:ahLst/>
              <a:cxnLst/>
              <a:rect l="l" t="t" r="r" b="b"/>
              <a:pathLst>
                <a:path w="207" h="203" extrusionOk="0">
                  <a:moveTo>
                    <a:pt x="96" y="0"/>
                  </a:moveTo>
                  <a:cubicBezTo>
                    <a:pt x="65" y="0"/>
                    <a:pt x="35" y="12"/>
                    <a:pt x="17" y="40"/>
                  </a:cubicBezTo>
                  <a:cubicBezTo>
                    <a:pt x="1" y="60"/>
                    <a:pt x="1" y="77"/>
                    <a:pt x="1" y="110"/>
                  </a:cubicBezTo>
                  <a:lnTo>
                    <a:pt x="1" y="143"/>
                  </a:lnTo>
                  <a:lnTo>
                    <a:pt x="34" y="180"/>
                  </a:lnTo>
                  <a:cubicBezTo>
                    <a:pt x="58" y="195"/>
                    <a:pt x="84" y="203"/>
                    <a:pt x="110" y="203"/>
                  </a:cubicBezTo>
                  <a:cubicBezTo>
                    <a:pt x="141" y="203"/>
                    <a:pt x="170" y="191"/>
                    <a:pt x="190" y="163"/>
                  </a:cubicBezTo>
                  <a:cubicBezTo>
                    <a:pt x="207" y="143"/>
                    <a:pt x="207" y="110"/>
                    <a:pt x="207" y="93"/>
                  </a:cubicBezTo>
                  <a:cubicBezTo>
                    <a:pt x="207" y="60"/>
                    <a:pt x="190" y="40"/>
                    <a:pt x="174" y="23"/>
                  </a:cubicBezTo>
                  <a:cubicBezTo>
                    <a:pt x="150" y="8"/>
                    <a:pt x="12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9"/>
            <p:cNvSpPr/>
            <p:nvPr/>
          </p:nvSpPr>
          <p:spPr>
            <a:xfrm>
              <a:off x="4383000" y="2999200"/>
              <a:ext cx="850" cy="2075"/>
            </a:xfrm>
            <a:custGeom>
              <a:avLst/>
              <a:gdLst/>
              <a:ahLst/>
              <a:cxnLst/>
              <a:rect l="l" t="t" r="r" b="b"/>
              <a:pathLst>
                <a:path w="34" h="83" extrusionOk="0">
                  <a:moveTo>
                    <a:pt x="33" y="0"/>
                  </a:moveTo>
                  <a:lnTo>
                    <a:pt x="33" y="0"/>
                  </a:lnTo>
                  <a:cubicBezTo>
                    <a:pt x="33" y="17"/>
                    <a:pt x="17" y="50"/>
                    <a:pt x="0" y="83"/>
                  </a:cubicBezTo>
                  <a:lnTo>
                    <a:pt x="17" y="66"/>
                  </a:lnTo>
                  <a:cubicBezTo>
                    <a:pt x="33" y="50"/>
                    <a:pt x="33" y="17"/>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9"/>
            <p:cNvSpPr/>
            <p:nvPr/>
          </p:nvSpPr>
          <p:spPr>
            <a:xfrm>
              <a:off x="4369275" y="3066200"/>
              <a:ext cx="5175" cy="5275"/>
            </a:xfrm>
            <a:custGeom>
              <a:avLst/>
              <a:gdLst/>
              <a:ahLst/>
              <a:cxnLst/>
              <a:rect l="l" t="t" r="r" b="b"/>
              <a:pathLst>
                <a:path w="207" h="211" extrusionOk="0">
                  <a:moveTo>
                    <a:pt x="120" y="0"/>
                  </a:moveTo>
                  <a:cubicBezTo>
                    <a:pt x="67" y="0"/>
                    <a:pt x="17" y="33"/>
                    <a:pt x="1" y="83"/>
                  </a:cubicBezTo>
                  <a:lnTo>
                    <a:pt x="1" y="153"/>
                  </a:lnTo>
                  <a:cubicBezTo>
                    <a:pt x="17" y="153"/>
                    <a:pt x="17" y="169"/>
                    <a:pt x="17" y="169"/>
                  </a:cubicBezTo>
                  <a:cubicBezTo>
                    <a:pt x="34" y="186"/>
                    <a:pt x="67" y="206"/>
                    <a:pt x="83" y="206"/>
                  </a:cubicBezTo>
                  <a:cubicBezTo>
                    <a:pt x="94" y="209"/>
                    <a:pt x="105" y="210"/>
                    <a:pt x="115" y="210"/>
                  </a:cubicBezTo>
                  <a:cubicBezTo>
                    <a:pt x="169" y="210"/>
                    <a:pt x="207" y="175"/>
                    <a:pt x="207" y="120"/>
                  </a:cubicBezTo>
                  <a:cubicBezTo>
                    <a:pt x="207" y="103"/>
                    <a:pt x="207" y="66"/>
                    <a:pt x="186" y="50"/>
                  </a:cubicBezTo>
                  <a:cubicBezTo>
                    <a:pt x="170" y="33"/>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9"/>
            <p:cNvSpPr/>
            <p:nvPr/>
          </p:nvSpPr>
          <p:spPr>
            <a:xfrm>
              <a:off x="4376500" y="3010650"/>
              <a:ext cx="5175" cy="5275"/>
            </a:xfrm>
            <a:custGeom>
              <a:avLst/>
              <a:gdLst/>
              <a:ahLst/>
              <a:cxnLst/>
              <a:rect l="l" t="t" r="r" b="b"/>
              <a:pathLst>
                <a:path w="207" h="211" extrusionOk="0">
                  <a:moveTo>
                    <a:pt x="103" y="1"/>
                  </a:moveTo>
                  <a:cubicBezTo>
                    <a:pt x="58" y="1"/>
                    <a:pt x="18" y="44"/>
                    <a:pt x="0" y="91"/>
                  </a:cubicBezTo>
                  <a:lnTo>
                    <a:pt x="0" y="140"/>
                  </a:lnTo>
                  <a:cubicBezTo>
                    <a:pt x="21" y="140"/>
                    <a:pt x="21" y="161"/>
                    <a:pt x="21" y="161"/>
                  </a:cubicBezTo>
                  <a:cubicBezTo>
                    <a:pt x="37" y="194"/>
                    <a:pt x="54" y="210"/>
                    <a:pt x="87" y="210"/>
                  </a:cubicBezTo>
                  <a:cubicBezTo>
                    <a:pt x="124" y="210"/>
                    <a:pt x="140" y="210"/>
                    <a:pt x="173" y="194"/>
                  </a:cubicBezTo>
                  <a:cubicBezTo>
                    <a:pt x="190" y="177"/>
                    <a:pt x="206" y="140"/>
                    <a:pt x="206" y="124"/>
                  </a:cubicBezTo>
                  <a:cubicBezTo>
                    <a:pt x="206" y="91"/>
                    <a:pt x="206" y="74"/>
                    <a:pt x="190" y="37"/>
                  </a:cubicBezTo>
                  <a:cubicBezTo>
                    <a:pt x="173" y="20"/>
                    <a:pt x="157" y="4"/>
                    <a:pt x="124" y="4"/>
                  </a:cubicBezTo>
                  <a:cubicBezTo>
                    <a:pt x="117" y="2"/>
                    <a:pt x="11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9"/>
            <p:cNvSpPr/>
            <p:nvPr/>
          </p:nvSpPr>
          <p:spPr>
            <a:xfrm>
              <a:off x="4376500" y="3026600"/>
              <a:ext cx="5700" cy="5225"/>
            </a:xfrm>
            <a:custGeom>
              <a:avLst/>
              <a:gdLst/>
              <a:ahLst/>
              <a:cxnLst/>
              <a:rect l="l" t="t" r="r" b="b"/>
              <a:pathLst>
                <a:path w="228" h="209" extrusionOk="0">
                  <a:moveTo>
                    <a:pt x="103" y="1"/>
                  </a:moveTo>
                  <a:cubicBezTo>
                    <a:pt x="70" y="1"/>
                    <a:pt x="54" y="17"/>
                    <a:pt x="37" y="38"/>
                  </a:cubicBezTo>
                  <a:cubicBezTo>
                    <a:pt x="21" y="54"/>
                    <a:pt x="0" y="87"/>
                    <a:pt x="0" y="120"/>
                  </a:cubicBezTo>
                  <a:lnTo>
                    <a:pt x="21" y="141"/>
                  </a:lnTo>
                  <a:cubicBezTo>
                    <a:pt x="21" y="158"/>
                    <a:pt x="37" y="174"/>
                    <a:pt x="54" y="191"/>
                  </a:cubicBezTo>
                  <a:cubicBezTo>
                    <a:pt x="66" y="203"/>
                    <a:pt x="85" y="209"/>
                    <a:pt x="104" y="209"/>
                  </a:cubicBezTo>
                  <a:cubicBezTo>
                    <a:pt x="135" y="209"/>
                    <a:pt x="170" y="194"/>
                    <a:pt x="190" y="174"/>
                  </a:cubicBezTo>
                  <a:cubicBezTo>
                    <a:pt x="227" y="120"/>
                    <a:pt x="227" y="54"/>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9"/>
            <p:cNvSpPr/>
            <p:nvPr/>
          </p:nvSpPr>
          <p:spPr>
            <a:xfrm>
              <a:off x="4370100" y="3052375"/>
              <a:ext cx="5600" cy="5350"/>
            </a:xfrm>
            <a:custGeom>
              <a:avLst/>
              <a:gdLst/>
              <a:ahLst/>
              <a:cxnLst/>
              <a:rect l="l" t="t" r="r" b="b"/>
              <a:pathLst>
                <a:path w="224" h="214" extrusionOk="0">
                  <a:moveTo>
                    <a:pt x="120" y="1"/>
                  </a:moveTo>
                  <a:cubicBezTo>
                    <a:pt x="71" y="1"/>
                    <a:pt x="17" y="38"/>
                    <a:pt x="1" y="87"/>
                  </a:cubicBezTo>
                  <a:lnTo>
                    <a:pt x="1" y="141"/>
                  </a:lnTo>
                  <a:cubicBezTo>
                    <a:pt x="1" y="141"/>
                    <a:pt x="17" y="141"/>
                    <a:pt x="17" y="157"/>
                  </a:cubicBezTo>
                  <a:lnTo>
                    <a:pt x="17" y="174"/>
                  </a:lnTo>
                  <a:cubicBezTo>
                    <a:pt x="34" y="190"/>
                    <a:pt x="71" y="207"/>
                    <a:pt x="87" y="207"/>
                  </a:cubicBezTo>
                  <a:cubicBezTo>
                    <a:pt x="97" y="212"/>
                    <a:pt x="107" y="214"/>
                    <a:pt x="116" y="214"/>
                  </a:cubicBezTo>
                  <a:cubicBezTo>
                    <a:pt x="139" y="214"/>
                    <a:pt x="159" y="202"/>
                    <a:pt x="174" y="190"/>
                  </a:cubicBezTo>
                  <a:cubicBezTo>
                    <a:pt x="190" y="174"/>
                    <a:pt x="207" y="157"/>
                    <a:pt x="207" y="120"/>
                  </a:cubicBezTo>
                  <a:cubicBezTo>
                    <a:pt x="223" y="104"/>
                    <a:pt x="207" y="71"/>
                    <a:pt x="207" y="54"/>
                  </a:cubicBezTo>
                  <a:cubicBezTo>
                    <a:pt x="190" y="38"/>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9"/>
            <p:cNvSpPr/>
            <p:nvPr/>
          </p:nvSpPr>
          <p:spPr>
            <a:xfrm>
              <a:off x="4371350" y="3038500"/>
              <a:ext cx="5675" cy="5350"/>
            </a:xfrm>
            <a:custGeom>
              <a:avLst/>
              <a:gdLst/>
              <a:ahLst/>
              <a:cxnLst/>
              <a:rect l="l" t="t" r="r" b="b"/>
              <a:pathLst>
                <a:path w="227" h="214" extrusionOk="0">
                  <a:moveTo>
                    <a:pt x="103" y="0"/>
                  </a:moveTo>
                  <a:cubicBezTo>
                    <a:pt x="85" y="0"/>
                    <a:pt x="65" y="12"/>
                    <a:pt x="54" y="24"/>
                  </a:cubicBezTo>
                  <a:cubicBezTo>
                    <a:pt x="37" y="40"/>
                    <a:pt x="21" y="57"/>
                    <a:pt x="0" y="94"/>
                  </a:cubicBezTo>
                  <a:cubicBezTo>
                    <a:pt x="0" y="110"/>
                    <a:pt x="0" y="127"/>
                    <a:pt x="21" y="143"/>
                  </a:cubicBezTo>
                  <a:cubicBezTo>
                    <a:pt x="21" y="143"/>
                    <a:pt x="21" y="160"/>
                    <a:pt x="37" y="160"/>
                  </a:cubicBezTo>
                  <a:cubicBezTo>
                    <a:pt x="37" y="180"/>
                    <a:pt x="70" y="197"/>
                    <a:pt x="103" y="213"/>
                  </a:cubicBezTo>
                  <a:cubicBezTo>
                    <a:pt x="157" y="213"/>
                    <a:pt x="206" y="180"/>
                    <a:pt x="206" y="127"/>
                  </a:cubicBezTo>
                  <a:cubicBezTo>
                    <a:pt x="227" y="94"/>
                    <a:pt x="206" y="57"/>
                    <a:pt x="190" y="40"/>
                  </a:cubicBezTo>
                  <a:cubicBezTo>
                    <a:pt x="173" y="24"/>
                    <a:pt x="157" y="7"/>
                    <a:pt x="124" y="7"/>
                  </a:cubicBezTo>
                  <a:cubicBezTo>
                    <a:pt x="118" y="2"/>
                    <a:pt x="11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9"/>
            <p:cNvSpPr/>
            <p:nvPr/>
          </p:nvSpPr>
          <p:spPr>
            <a:xfrm>
              <a:off x="4227550" y="3158025"/>
              <a:ext cx="5175" cy="5275"/>
            </a:xfrm>
            <a:custGeom>
              <a:avLst/>
              <a:gdLst/>
              <a:ahLst/>
              <a:cxnLst/>
              <a:rect l="l" t="t" r="r" b="b"/>
              <a:pathLst>
                <a:path w="207" h="211" extrusionOk="0">
                  <a:moveTo>
                    <a:pt x="120" y="1"/>
                  </a:moveTo>
                  <a:cubicBezTo>
                    <a:pt x="50" y="1"/>
                    <a:pt x="1" y="38"/>
                    <a:pt x="1" y="87"/>
                  </a:cubicBezTo>
                  <a:lnTo>
                    <a:pt x="1" y="157"/>
                  </a:lnTo>
                  <a:cubicBezTo>
                    <a:pt x="1" y="157"/>
                    <a:pt x="1" y="174"/>
                    <a:pt x="17" y="174"/>
                  </a:cubicBezTo>
                  <a:cubicBezTo>
                    <a:pt x="34" y="190"/>
                    <a:pt x="50" y="207"/>
                    <a:pt x="83" y="207"/>
                  </a:cubicBezTo>
                  <a:cubicBezTo>
                    <a:pt x="92" y="210"/>
                    <a:pt x="101" y="211"/>
                    <a:pt x="110" y="211"/>
                  </a:cubicBezTo>
                  <a:cubicBezTo>
                    <a:pt x="153" y="211"/>
                    <a:pt x="190" y="178"/>
                    <a:pt x="207" y="120"/>
                  </a:cubicBezTo>
                  <a:cubicBezTo>
                    <a:pt x="207" y="104"/>
                    <a:pt x="207" y="71"/>
                    <a:pt x="186" y="54"/>
                  </a:cubicBezTo>
                  <a:cubicBezTo>
                    <a:pt x="170" y="38"/>
                    <a:pt x="13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9"/>
            <p:cNvSpPr/>
            <p:nvPr/>
          </p:nvSpPr>
          <p:spPr>
            <a:xfrm>
              <a:off x="4385975" y="3192875"/>
              <a:ext cx="450" cy="1675"/>
            </a:xfrm>
            <a:custGeom>
              <a:avLst/>
              <a:gdLst/>
              <a:ahLst/>
              <a:cxnLst/>
              <a:rect l="l" t="t" r="r" b="b"/>
              <a:pathLst>
                <a:path w="18" h="67" extrusionOk="0">
                  <a:moveTo>
                    <a:pt x="17" y="0"/>
                  </a:moveTo>
                  <a:cubicBezTo>
                    <a:pt x="17" y="0"/>
                    <a:pt x="17" y="17"/>
                    <a:pt x="1" y="17"/>
                  </a:cubicBezTo>
                  <a:cubicBezTo>
                    <a:pt x="1" y="33"/>
                    <a:pt x="1" y="50"/>
                    <a:pt x="17" y="66"/>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9"/>
            <p:cNvSpPr/>
            <p:nvPr/>
          </p:nvSpPr>
          <p:spPr>
            <a:xfrm>
              <a:off x="4115000" y="3227600"/>
              <a:ext cx="6000" cy="5325"/>
            </a:xfrm>
            <a:custGeom>
              <a:avLst/>
              <a:gdLst/>
              <a:ahLst/>
              <a:cxnLst/>
              <a:rect l="l" t="t" r="r" b="b"/>
              <a:pathLst>
                <a:path w="240" h="213" extrusionOk="0">
                  <a:moveTo>
                    <a:pt x="137" y="1"/>
                  </a:moveTo>
                  <a:cubicBezTo>
                    <a:pt x="120" y="1"/>
                    <a:pt x="104" y="1"/>
                    <a:pt x="87" y="17"/>
                  </a:cubicBezTo>
                  <a:cubicBezTo>
                    <a:pt x="33" y="38"/>
                    <a:pt x="1" y="87"/>
                    <a:pt x="17" y="157"/>
                  </a:cubicBezTo>
                  <a:cubicBezTo>
                    <a:pt x="42" y="194"/>
                    <a:pt x="78" y="213"/>
                    <a:pt x="116" y="213"/>
                  </a:cubicBezTo>
                  <a:cubicBezTo>
                    <a:pt x="128" y="213"/>
                    <a:pt x="141" y="211"/>
                    <a:pt x="153" y="207"/>
                  </a:cubicBezTo>
                  <a:cubicBezTo>
                    <a:pt x="174" y="207"/>
                    <a:pt x="190" y="190"/>
                    <a:pt x="207" y="174"/>
                  </a:cubicBezTo>
                  <a:cubicBezTo>
                    <a:pt x="223" y="157"/>
                    <a:pt x="240" y="104"/>
                    <a:pt x="223" y="71"/>
                  </a:cubicBezTo>
                  <a:cubicBezTo>
                    <a:pt x="207" y="38"/>
                    <a:pt x="174"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9"/>
            <p:cNvSpPr/>
            <p:nvPr/>
          </p:nvSpPr>
          <p:spPr>
            <a:xfrm>
              <a:off x="4174675" y="3256875"/>
              <a:ext cx="4775" cy="2075"/>
            </a:xfrm>
            <a:custGeom>
              <a:avLst/>
              <a:gdLst/>
              <a:ahLst/>
              <a:cxnLst/>
              <a:rect l="l" t="t" r="r" b="b"/>
              <a:pathLst>
                <a:path w="191" h="83" extrusionOk="0">
                  <a:moveTo>
                    <a:pt x="104" y="0"/>
                  </a:moveTo>
                  <a:cubicBezTo>
                    <a:pt x="71" y="0"/>
                    <a:pt x="34" y="17"/>
                    <a:pt x="1" y="33"/>
                  </a:cubicBezTo>
                  <a:cubicBezTo>
                    <a:pt x="71" y="50"/>
                    <a:pt x="120" y="66"/>
                    <a:pt x="190" y="83"/>
                  </a:cubicBezTo>
                  <a:cubicBezTo>
                    <a:pt x="190" y="66"/>
                    <a:pt x="174" y="66"/>
                    <a:pt x="174" y="50"/>
                  </a:cubicBezTo>
                  <a:cubicBezTo>
                    <a:pt x="157" y="33"/>
                    <a:pt x="120"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9"/>
            <p:cNvSpPr/>
            <p:nvPr/>
          </p:nvSpPr>
          <p:spPr>
            <a:xfrm>
              <a:off x="4006350" y="2982800"/>
              <a:ext cx="3450" cy="4775"/>
            </a:xfrm>
            <a:custGeom>
              <a:avLst/>
              <a:gdLst/>
              <a:ahLst/>
              <a:cxnLst/>
              <a:rect l="l" t="t" r="r" b="b"/>
              <a:pathLst>
                <a:path w="138" h="191" extrusionOk="0">
                  <a:moveTo>
                    <a:pt x="104" y="1"/>
                  </a:moveTo>
                  <a:cubicBezTo>
                    <a:pt x="67" y="71"/>
                    <a:pt x="34" y="120"/>
                    <a:pt x="1" y="174"/>
                  </a:cubicBezTo>
                  <a:cubicBezTo>
                    <a:pt x="17" y="190"/>
                    <a:pt x="34" y="190"/>
                    <a:pt x="50" y="190"/>
                  </a:cubicBezTo>
                  <a:cubicBezTo>
                    <a:pt x="67" y="190"/>
                    <a:pt x="104" y="174"/>
                    <a:pt x="121" y="157"/>
                  </a:cubicBezTo>
                  <a:cubicBezTo>
                    <a:pt x="137" y="120"/>
                    <a:pt x="137" y="104"/>
                    <a:pt x="137" y="71"/>
                  </a:cubicBezTo>
                  <a:cubicBezTo>
                    <a:pt x="137" y="54"/>
                    <a:pt x="121"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9"/>
            <p:cNvSpPr/>
            <p:nvPr/>
          </p:nvSpPr>
          <p:spPr>
            <a:xfrm>
              <a:off x="4361550" y="3029600"/>
              <a:ext cx="4250" cy="4425"/>
            </a:xfrm>
            <a:custGeom>
              <a:avLst/>
              <a:gdLst/>
              <a:ahLst/>
              <a:cxnLst/>
              <a:rect l="l" t="t" r="r" b="b"/>
              <a:pathLst>
                <a:path w="170" h="177" extrusionOk="0">
                  <a:moveTo>
                    <a:pt x="137" y="0"/>
                  </a:moveTo>
                  <a:cubicBezTo>
                    <a:pt x="83" y="54"/>
                    <a:pt x="50" y="104"/>
                    <a:pt x="0" y="157"/>
                  </a:cubicBezTo>
                  <a:cubicBezTo>
                    <a:pt x="17" y="174"/>
                    <a:pt x="33" y="174"/>
                    <a:pt x="50" y="174"/>
                  </a:cubicBezTo>
                  <a:cubicBezTo>
                    <a:pt x="59" y="176"/>
                    <a:pt x="68" y="177"/>
                    <a:pt x="77" y="177"/>
                  </a:cubicBezTo>
                  <a:cubicBezTo>
                    <a:pt x="132" y="177"/>
                    <a:pt x="170" y="133"/>
                    <a:pt x="170" y="87"/>
                  </a:cubicBezTo>
                  <a:cubicBezTo>
                    <a:pt x="170" y="71"/>
                    <a:pt x="170" y="38"/>
                    <a:pt x="153" y="21"/>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9"/>
            <p:cNvSpPr/>
            <p:nvPr/>
          </p:nvSpPr>
          <p:spPr>
            <a:xfrm>
              <a:off x="4230125" y="3221525"/>
              <a:ext cx="5175" cy="4975"/>
            </a:xfrm>
            <a:custGeom>
              <a:avLst/>
              <a:gdLst/>
              <a:ahLst/>
              <a:cxnLst/>
              <a:rect l="l" t="t" r="r" b="b"/>
              <a:pathLst>
                <a:path w="207" h="199" extrusionOk="0">
                  <a:moveTo>
                    <a:pt x="93" y="0"/>
                  </a:moveTo>
                  <a:cubicBezTo>
                    <a:pt x="51" y="0"/>
                    <a:pt x="14" y="33"/>
                    <a:pt x="1" y="91"/>
                  </a:cubicBezTo>
                  <a:lnTo>
                    <a:pt x="1" y="140"/>
                  </a:lnTo>
                  <a:cubicBezTo>
                    <a:pt x="17" y="140"/>
                    <a:pt x="17" y="157"/>
                    <a:pt x="17" y="157"/>
                  </a:cubicBezTo>
                  <a:cubicBezTo>
                    <a:pt x="34" y="178"/>
                    <a:pt x="67" y="194"/>
                    <a:pt x="83" y="194"/>
                  </a:cubicBezTo>
                  <a:cubicBezTo>
                    <a:pt x="95" y="197"/>
                    <a:pt x="107" y="198"/>
                    <a:pt x="117" y="198"/>
                  </a:cubicBezTo>
                  <a:cubicBezTo>
                    <a:pt x="170" y="198"/>
                    <a:pt x="207" y="166"/>
                    <a:pt x="207" y="107"/>
                  </a:cubicBezTo>
                  <a:cubicBezTo>
                    <a:pt x="207" y="91"/>
                    <a:pt x="207" y="54"/>
                    <a:pt x="186" y="37"/>
                  </a:cubicBezTo>
                  <a:cubicBezTo>
                    <a:pt x="170" y="21"/>
                    <a:pt x="153" y="4"/>
                    <a:pt x="120" y="4"/>
                  </a:cubicBezTo>
                  <a:cubicBezTo>
                    <a:pt x="111" y="2"/>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9"/>
            <p:cNvSpPr/>
            <p:nvPr/>
          </p:nvSpPr>
          <p:spPr>
            <a:xfrm>
              <a:off x="4021825" y="2963950"/>
              <a:ext cx="3425" cy="3425"/>
            </a:xfrm>
            <a:custGeom>
              <a:avLst/>
              <a:gdLst/>
              <a:ahLst/>
              <a:cxnLst/>
              <a:rect l="l" t="t" r="r" b="b"/>
              <a:pathLst>
                <a:path w="137" h="137" extrusionOk="0">
                  <a:moveTo>
                    <a:pt x="136" y="0"/>
                  </a:moveTo>
                  <a:cubicBezTo>
                    <a:pt x="87" y="50"/>
                    <a:pt x="50" y="87"/>
                    <a:pt x="0" y="120"/>
                  </a:cubicBezTo>
                  <a:cubicBezTo>
                    <a:pt x="17" y="136"/>
                    <a:pt x="33" y="136"/>
                    <a:pt x="50" y="136"/>
                  </a:cubicBezTo>
                  <a:cubicBezTo>
                    <a:pt x="66" y="120"/>
                    <a:pt x="103" y="120"/>
                    <a:pt x="120" y="87"/>
                  </a:cubicBezTo>
                  <a:cubicBezTo>
                    <a:pt x="136" y="70"/>
                    <a:pt x="136" y="50"/>
                    <a:pt x="136"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9"/>
            <p:cNvSpPr/>
            <p:nvPr/>
          </p:nvSpPr>
          <p:spPr>
            <a:xfrm>
              <a:off x="4383000" y="3058875"/>
              <a:ext cx="3425" cy="5175"/>
            </a:xfrm>
            <a:custGeom>
              <a:avLst/>
              <a:gdLst/>
              <a:ahLst/>
              <a:cxnLst/>
              <a:rect l="l" t="t" r="r" b="b"/>
              <a:pathLst>
                <a:path w="137" h="207" extrusionOk="0">
                  <a:moveTo>
                    <a:pt x="103" y="0"/>
                  </a:moveTo>
                  <a:cubicBezTo>
                    <a:pt x="70" y="0"/>
                    <a:pt x="50" y="17"/>
                    <a:pt x="33" y="33"/>
                  </a:cubicBezTo>
                  <a:cubicBezTo>
                    <a:pt x="17" y="66"/>
                    <a:pt x="0" y="87"/>
                    <a:pt x="0" y="120"/>
                  </a:cubicBezTo>
                  <a:cubicBezTo>
                    <a:pt x="17" y="120"/>
                    <a:pt x="17" y="136"/>
                    <a:pt x="17" y="136"/>
                  </a:cubicBezTo>
                  <a:cubicBezTo>
                    <a:pt x="17" y="153"/>
                    <a:pt x="33" y="169"/>
                    <a:pt x="50" y="190"/>
                  </a:cubicBezTo>
                  <a:cubicBezTo>
                    <a:pt x="70" y="206"/>
                    <a:pt x="103" y="206"/>
                    <a:pt x="136" y="206"/>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9"/>
            <p:cNvSpPr/>
            <p:nvPr/>
          </p:nvSpPr>
          <p:spPr>
            <a:xfrm>
              <a:off x="4308675" y="3048575"/>
              <a:ext cx="5600" cy="5175"/>
            </a:xfrm>
            <a:custGeom>
              <a:avLst/>
              <a:gdLst/>
              <a:ahLst/>
              <a:cxnLst/>
              <a:rect l="l" t="t" r="r" b="b"/>
              <a:pathLst>
                <a:path w="224" h="207" extrusionOk="0">
                  <a:moveTo>
                    <a:pt x="120" y="0"/>
                  </a:moveTo>
                  <a:cubicBezTo>
                    <a:pt x="104" y="0"/>
                    <a:pt x="71" y="0"/>
                    <a:pt x="54" y="17"/>
                  </a:cubicBezTo>
                  <a:cubicBezTo>
                    <a:pt x="17" y="33"/>
                    <a:pt x="17" y="50"/>
                    <a:pt x="0" y="87"/>
                  </a:cubicBezTo>
                  <a:cubicBezTo>
                    <a:pt x="0" y="103"/>
                    <a:pt x="0" y="120"/>
                    <a:pt x="17" y="136"/>
                  </a:cubicBezTo>
                  <a:lnTo>
                    <a:pt x="17" y="169"/>
                  </a:lnTo>
                  <a:cubicBezTo>
                    <a:pt x="33" y="190"/>
                    <a:pt x="71" y="206"/>
                    <a:pt x="87" y="206"/>
                  </a:cubicBezTo>
                  <a:cubicBezTo>
                    <a:pt x="157" y="206"/>
                    <a:pt x="207" y="169"/>
                    <a:pt x="207" y="120"/>
                  </a:cubicBezTo>
                  <a:cubicBezTo>
                    <a:pt x="223" y="87"/>
                    <a:pt x="207" y="66"/>
                    <a:pt x="190" y="33"/>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9"/>
            <p:cNvSpPr/>
            <p:nvPr/>
          </p:nvSpPr>
          <p:spPr>
            <a:xfrm>
              <a:off x="4296200" y="3041250"/>
              <a:ext cx="5600" cy="5175"/>
            </a:xfrm>
            <a:custGeom>
              <a:avLst/>
              <a:gdLst/>
              <a:ahLst/>
              <a:cxnLst/>
              <a:rect l="l" t="t" r="r" b="b"/>
              <a:pathLst>
                <a:path w="224" h="207" extrusionOk="0">
                  <a:moveTo>
                    <a:pt x="120" y="0"/>
                  </a:moveTo>
                  <a:cubicBezTo>
                    <a:pt x="71" y="0"/>
                    <a:pt x="17" y="33"/>
                    <a:pt x="1" y="87"/>
                  </a:cubicBezTo>
                  <a:cubicBezTo>
                    <a:pt x="1" y="103"/>
                    <a:pt x="1" y="120"/>
                    <a:pt x="17" y="136"/>
                  </a:cubicBezTo>
                  <a:cubicBezTo>
                    <a:pt x="17" y="153"/>
                    <a:pt x="17" y="153"/>
                    <a:pt x="38" y="173"/>
                  </a:cubicBezTo>
                  <a:cubicBezTo>
                    <a:pt x="54" y="190"/>
                    <a:pt x="71" y="206"/>
                    <a:pt x="104" y="206"/>
                  </a:cubicBezTo>
                  <a:cubicBezTo>
                    <a:pt x="120" y="206"/>
                    <a:pt x="157" y="206"/>
                    <a:pt x="174" y="190"/>
                  </a:cubicBezTo>
                  <a:cubicBezTo>
                    <a:pt x="190" y="173"/>
                    <a:pt x="207" y="136"/>
                    <a:pt x="223" y="120"/>
                  </a:cubicBezTo>
                  <a:cubicBezTo>
                    <a:pt x="223" y="87"/>
                    <a:pt x="207" y="70"/>
                    <a:pt x="190" y="33"/>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9"/>
            <p:cNvSpPr/>
            <p:nvPr/>
          </p:nvSpPr>
          <p:spPr>
            <a:xfrm>
              <a:off x="4257550" y="3040675"/>
              <a:ext cx="6100" cy="5075"/>
            </a:xfrm>
            <a:custGeom>
              <a:avLst/>
              <a:gdLst/>
              <a:ahLst/>
              <a:cxnLst/>
              <a:rect l="l" t="t" r="r" b="b"/>
              <a:pathLst>
                <a:path w="244" h="203" extrusionOk="0">
                  <a:moveTo>
                    <a:pt x="126" y="1"/>
                  </a:moveTo>
                  <a:cubicBezTo>
                    <a:pt x="114" y="1"/>
                    <a:pt x="100" y="3"/>
                    <a:pt x="87" y="7"/>
                  </a:cubicBezTo>
                  <a:cubicBezTo>
                    <a:pt x="17" y="23"/>
                    <a:pt x="0" y="73"/>
                    <a:pt x="17" y="143"/>
                  </a:cubicBezTo>
                  <a:cubicBezTo>
                    <a:pt x="33" y="183"/>
                    <a:pt x="74" y="203"/>
                    <a:pt x="116" y="203"/>
                  </a:cubicBezTo>
                  <a:cubicBezTo>
                    <a:pt x="130" y="203"/>
                    <a:pt x="144" y="201"/>
                    <a:pt x="157" y="196"/>
                  </a:cubicBezTo>
                  <a:cubicBezTo>
                    <a:pt x="207" y="176"/>
                    <a:pt x="244" y="110"/>
                    <a:pt x="223" y="56"/>
                  </a:cubicBezTo>
                  <a:cubicBezTo>
                    <a:pt x="198" y="19"/>
                    <a:pt x="16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9"/>
            <p:cNvSpPr/>
            <p:nvPr/>
          </p:nvSpPr>
          <p:spPr>
            <a:xfrm>
              <a:off x="4242500" y="3074750"/>
              <a:ext cx="5700" cy="5175"/>
            </a:xfrm>
            <a:custGeom>
              <a:avLst/>
              <a:gdLst/>
              <a:ahLst/>
              <a:cxnLst/>
              <a:rect l="l" t="t" r="r" b="b"/>
              <a:pathLst>
                <a:path w="228" h="207" extrusionOk="0">
                  <a:moveTo>
                    <a:pt x="124" y="0"/>
                  </a:moveTo>
                  <a:cubicBezTo>
                    <a:pt x="71" y="0"/>
                    <a:pt x="38" y="17"/>
                    <a:pt x="21" y="70"/>
                  </a:cubicBezTo>
                  <a:lnTo>
                    <a:pt x="1" y="87"/>
                  </a:lnTo>
                  <a:cubicBezTo>
                    <a:pt x="1" y="103"/>
                    <a:pt x="1" y="120"/>
                    <a:pt x="21" y="136"/>
                  </a:cubicBezTo>
                  <a:cubicBezTo>
                    <a:pt x="21" y="173"/>
                    <a:pt x="38" y="190"/>
                    <a:pt x="71" y="190"/>
                  </a:cubicBezTo>
                  <a:cubicBezTo>
                    <a:pt x="71" y="206"/>
                    <a:pt x="87" y="206"/>
                    <a:pt x="87" y="206"/>
                  </a:cubicBezTo>
                  <a:cubicBezTo>
                    <a:pt x="157" y="206"/>
                    <a:pt x="207" y="173"/>
                    <a:pt x="207" y="120"/>
                  </a:cubicBezTo>
                  <a:cubicBezTo>
                    <a:pt x="227" y="87"/>
                    <a:pt x="207" y="70"/>
                    <a:pt x="190" y="33"/>
                  </a:cubicBezTo>
                  <a:cubicBezTo>
                    <a:pt x="174"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9"/>
            <p:cNvSpPr/>
            <p:nvPr/>
          </p:nvSpPr>
          <p:spPr>
            <a:xfrm>
              <a:off x="4282900" y="3047200"/>
              <a:ext cx="5175" cy="5250"/>
            </a:xfrm>
            <a:custGeom>
              <a:avLst/>
              <a:gdLst/>
              <a:ahLst/>
              <a:cxnLst/>
              <a:rect l="l" t="t" r="r" b="b"/>
              <a:pathLst>
                <a:path w="207" h="210" extrusionOk="0">
                  <a:moveTo>
                    <a:pt x="111" y="0"/>
                  </a:moveTo>
                  <a:cubicBezTo>
                    <a:pt x="75" y="0"/>
                    <a:pt x="40" y="15"/>
                    <a:pt x="17" y="39"/>
                  </a:cubicBezTo>
                  <a:cubicBezTo>
                    <a:pt x="1" y="72"/>
                    <a:pt x="1" y="88"/>
                    <a:pt x="1" y="121"/>
                  </a:cubicBezTo>
                  <a:lnTo>
                    <a:pt x="1" y="142"/>
                  </a:lnTo>
                  <a:cubicBezTo>
                    <a:pt x="17" y="158"/>
                    <a:pt x="17" y="175"/>
                    <a:pt x="34" y="191"/>
                  </a:cubicBezTo>
                  <a:cubicBezTo>
                    <a:pt x="54" y="204"/>
                    <a:pt x="77" y="209"/>
                    <a:pt x="99" y="209"/>
                  </a:cubicBezTo>
                  <a:cubicBezTo>
                    <a:pt x="135" y="209"/>
                    <a:pt x="170" y="195"/>
                    <a:pt x="190" y="175"/>
                  </a:cubicBezTo>
                  <a:cubicBezTo>
                    <a:pt x="207" y="158"/>
                    <a:pt x="207" y="121"/>
                    <a:pt x="207" y="88"/>
                  </a:cubicBezTo>
                  <a:cubicBezTo>
                    <a:pt x="207" y="72"/>
                    <a:pt x="190" y="39"/>
                    <a:pt x="174" y="18"/>
                  </a:cubicBezTo>
                  <a:cubicBezTo>
                    <a:pt x="154" y="6"/>
                    <a:pt x="132"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9"/>
            <p:cNvSpPr/>
            <p:nvPr/>
          </p:nvSpPr>
          <p:spPr>
            <a:xfrm>
              <a:off x="4291450" y="3069175"/>
              <a:ext cx="5200" cy="5175"/>
            </a:xfrm>
            <a:custGeom>
              <a:avLst/>
              <a:gdLst/>
              <a:ahLst/>
              <a:cxnLst/>
              <a:rect l="l" t="t" r="r" b="b"/>
              <a:pathLst>
                <a:path w="208" h="207" extrusionOk="0">
                  <a:moveTo>
                    <a:pt x="125" y="1"/>
                  </a:moveTo>
                  <a:cubicBezTo>
                    <a:pt x="87" y="1"/>
                    <a:pt x="71" y="1"/>
                    <a:pt x="38" y="17"/>
                  </a:cubicBezTo>
                  <a:cubicBezTo>
                    <a:pt x="22" y="34"/>
                    <a:pt x="1" y="50"/>
                    <a:pt x="1" y="87"/>
                  </a:cubicBezTo>
                  <a:lnTo>
                    <a:pt x="1" y="137"/>
                  </a:lnTo>
                  <a:lnTo>
                    <a:pt x="22" y="153"/>
                  </a:lnTo>
                  <a:cubicBezTo>
                    <a:pt x="38" y="190"/>
                    <a:pt x="55" y="190"/>
                    <a:pt x="87" y="207"/>
                  </a:cubicBezTo>
                  <a:cubicBezTo>
                    <a:pt x="141" y="207"/>
                    <a:pt x="191" y="170"/>
                    <a:pt x="207" y="120"/>
                  </a:cubicBezTo>
                  <a:cubicBezTo>
                    <a:pt x="207" y="87"/>
                    <a:pt x="207" y="50"/>
                    <a:pt x="191" y="34"/>
                  </a:cubicBezTo>
                  <a:cubicBezTo>
                    <a:pt x="174"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9"/>
            <p:cNvSpPr/>
            <p:nvPr/>
          </p:nvSpPr>
          <p:spPr>
            <a:xfrm>
              <a:off x="4256300" y="3054425"/>
              <a:ext cx="5600" cy="5300"/>
            </a:xfrm>
            <a:custGeom>
              <a:avLst/>
              <a:gdLst/>
              <a:ahLst/>
              <a:cxnLst/>
              <a:rect l="l" t="t" r="r" b="b"/>
              <a:pathLst>
                <a:path w="224" h="212" extrusionOk="0">
                  <a:moveTo>
                    <a:pt x="94" y="1"/>
                  </a:moveTo>
                  <a:cubicBezTo>
                    <a:pt x="51" y="1"/>
                    <a:pt x="15" y="34"/>
                    <a:pt x="1" y="92"/>
                  </a:cubicBezTo>
                  <a:cubicBezTo>
                    <a:pt x="1" y="108"/>
                    <a:pt x="1" y="125"/>
                    <a:pt x="17" y="141"/>
                  </a:cubicBezTo>
                  <a:lnTo>
                    <a:pt x="17" y="162"/>
                  </a:lnTo>
                  <a:cubicBezTo>
                    <a:pt x="34" y="178"/>
                    <a:pt x="67" y="195"/>
                    <a:pt x="88" y="211"/>
                  </a:cubicBezTo>
                  <a:cubicBezTo>
                    <a:pt x="154" y="211"/>
                    <a:pt x="207" y="178"/>
                    <a:pt x="207" y="125"/>
                  </a:cubicBezTo>
                  <a:cubicBezTo>
                    <a:pt x="224" y="92"/>
                    <a:pt x="207" y="59"/>
                    <a:pt x="191" y="38"/>
                  </a:cubicBezTo>
                  <a:cubicBezTo>
                    <a:pt x="170" y="22"/>
                    <a:pt x="154" y="5"/>
                    <a:pt x="121" y="5"/>
                  </a:cubicBezTo>
                  <a:cubicBezTo>
                    <a:pt x="111" y="2"/>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9"/>
            <p:cNvSpPr/>
            <p:nvPr/>
          </p:nvSpPr>
          <p:spPr>
            <a:xfrm>
              <a:off x="4263125" y="3014950"/>
              <a:ext cx="5175" cy="5300"/>
            </a:xfrm>
            <a:custGeom>
              <a:avLst/>
              <a:gdLst/>
              <a:ahLst/>
              <a:cxnLst/>
              <a:rect l="l" t="t" r="r" b="b"/>
              <a:pathLst>
                <a:path w="207" h="212" extrusionOk="0">
                  <a:moveTo>
                    <a:pt x="97" y="1"/>
                  </a:moveTo>
                  <a:cubicBezTo>
                    <a:pt x="54" y="1"/>
                    <a:pt x="17" y="34"/>
                    <a:pt x="0" y="92"/>
                  </a:cubicBezTo>
                  <a:lnTo>
                    <a:pt x="0" y="125"/>
                  </a:lnTo>
                  <a:cubicBezTo>
                    <a:pt x="0" y="125"/>
                    <a:pt x="0" y="141"/>
                    <a:pt x="21" y="141"/>
                  </a:cubicBezTo>
                  <a:lnTo>
                    <a:pt x="21" y="158"/>
                  </a:lnTo>
                  <a:cubicBezTo>
                    <a:pt x="37" y="195"/>
                    <a:pt x="70" y="195"/>
                    <a:pt x="87" y="211"/>
                  </a:cubicBezTo>
                  <a:cubicBezTo>
                    <a:pt x="124" y="211"/>
                    <a:pt x="157" y="195"/>
                    <a:pt x="173" y="195"/>
                  </a:cubicBezTo>
                  <a:cubicBezTo>
                    <a:pt x="190" y="174"/>
                    <a:pt x="206" y="141"/>
                    <a:pt x="206" y="125"/>
                  </a:cubicBezTo>
                  <a:cubicBezTo>
                    <a:pt x="206" y="92"/>
                    <a:pt x="206" y="71"/>
                    <a:pt x="190" y="55"/>
                  </a:cubicBezTo>
                  <a:cubicBezTo>
                    <a:pt x="190" y="22"/>
                    <a:pt x="157" y="5"/>
                    <a:pt x="124" y="5"/>
                  </a:cubicBezTo>
                  <a:cubicBezTo>
                    <a:pt x="115" y="2"/>
                    <a:pt x="106"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9"/>
            <p:cNvSpPr/>
            <p:nvPr/>
          </p:nvSpPr>
          <p:spPr>
            <a:xfrm>
              <a:off x="4262300" y="3028675"/>
              <a:ext cx="5175" cy="5275"/>
            </a:xfrm>
            <a:custGeom>
              <a:avLst/>
              <a:gdLst/>
              <a:ahLst/>
              <a:cxnLst/>
              <a:rect l="l" t="t" r="r" b="b"/>
              <a:pathLst>
                <a:path w="207" h="211" extrusionOk="0">
                  <a:moveTo>
                    <a:pt x="94" y="0"/>
                  </a:moveTo>
                  <a:cubicBezTo>
                    <a:pt x="53" y="0"/>
                    <a:pt x="14" y="33"/>
                    <a:pt x="0" y="91"/>
                  </a:cubicBezTo>
                  <a:lnTo>
                    <a:pt x="0" y="141"/>
                  </a:lnTo>
                  <a:cubicBezTo>
                    <a:pt x="17" y="141"/>
                    <a:pt x="17" y="161"/>
                    <a:pt x="17" y="161"/>
                  </a:cubicBezTo>
                  <a:cubicBezTo>
                    <a:pt x="33" y="194"/>
                    <a:pt x="54" y="194"/>
                    <a:pt x="87" y="211"/>
                  </a:cubicBezTo>
                  <a:cubicBezTo>
                    <a:pt x="136" y="211"/>
                    <a:pt x="206" y="178"/>
                    <a:pt x="206" y="124"/>
                  </a:cubicBezTo>
                  <a:cubicBezTo>
                    <a:pt x="206" y="91"/>
                    <a:pt x="206" y="58"/>
                    <a:pt x="190" y="37"/>
                  </a:cubicBezTo>
                  <a:cubicBezTo>
                    <a:pt x="173" y="21"/>
                    <a:pt x="157" y="4"/>
                    <a:pt x="120" y="4"/>
                  </a:cubicBezTo>
                  <a:cubicBezTo>
                    <a:pt x="111" y="2"/>
                    <a:pt x="103"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9"/>
            <p:cNvSpPr/>
            <p:nvPr/>
          </p:nvSpPr>
          <p:spPr>
            <a:xfrm>
              <a:off x="4208175" y="3048875"/>
              <a:ext cx="5175" cy="4975"/>
            </a:xfrm>
            <a:custGeom>
              <a:avLst/>
              <a:gdLst/>
              <a:ahLst/>
              <a:cxnLst/>
              <a:rect l="l" t="t" r="r" b="b"/>
              <a:pathLst>
                <a:path w="207" h="199" extrusionOk="0">
                  <a:moveTo>
                    <a:pt x="95" y="0"/>
                  </a:moveTo>
                  <a:cubicBezTo>
                    <a:pt x="54" y="0"/>
                    <a:pt x="14" y="33"/>
                    <a:pt x="1" y="91"/>
                  </a:cubicBezTo>
                  <a:lnTo>
                    <a:pt x="1" y="141"/>
                  </a:lnTo>
                  <a:cubicBezTo>
                    <a:pt x="17" y="178"/>
                    <a:pt x="54" y="194"/>
                    <a:pt x="87" y="194"/>
                  </a:cubicBezTo>
                  <a:cubicBezTo>
                    <a:pt x="99" y="197"/>
                    <a:pt x="110" y="198"/>
                    <a:pt x="121" y="198"/>
                  </a:cubicBezTo>
                  <a:cubicBezTo>
                    <a:pt x="173" y="198"/>
                    <a:pt x="207" y="166"/>
                    <a:pt x="207" y="108"/>
                  </a:cubicBezTo>
                  <a:cubicBezTo>
                    <a:pt x="207" y="91"/>
                    <a:pt x="207" y="54"/>
                    <a:pt x="190" y="38"/>
                  </a:cubicBezTo>
                  <a:cubicBezTo>
                    <a:pt x="174" y="21"/>
                    <a:pt x="157" y="5"/>
                    <a:pt x="120" y="5"/>
                  </a:cubicBezTo>
                  <a:cubicBezTo>
                    <a:pt x="112" y="2"/>
                    <a:pt x="103"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9"/>
            <p:cNvSpPr/>
            <p:nvPr/>
          </p:nvSpPr>
          <p:spPr>
            <a:xfrm>
              <a:off x="4210350" y="3033350"/>
              <a:ext cx="5575" cy="5100"/>
            </a:xfrm>
            <a:custGeom>
              <a:avLst/>
              <a:gdLst/>
              <a:ahLst/>
              <a:cxnLst/>
              <a:rect l="l" t="t" r="r" b="b"/>
              <a:pathLst>
                <a:path w="223" h="204" extrusionOk="0">
                  <a:moveTo>
                    <a:pt x="124" y="1"/>
                  </a:moveTo>
                  <a:cubicBezTo>
                    <a:pt x="112" y="1"/>
                    <a:pt x="99" y="3"/>
                    <a:pt x="87" y="7"/>
                  </a:cubicBezTo>
                  <a:cubicBezTo>
                    <a:pt x="17" y="24"/>
                    <a:pt x="0" y="94"/>
                    <a:pt x="17" y="143"/>
                  </a:cubicBezTo>
                  <a:cubicBezTo>
                    <a:pt x="17" y="160"/>
                    <a:pt x="33" y="160"/>
                    <a:pt x="50" y="180"/>
                  </a:cubicBezTo>
                  <a:cubicBezTo>
                    <a:pt x="64" y="192"/>
                    <a:pt x="93" y="204"/>
                    <a:pt x="121" y="204"/>
                  </a:cubicBezTo>
                  <a:cubicBezTo>
                    <a:pt x="132" y="204"/>
                    <a:pt x="143" y="202"/>
                    <a:pt x="153" y="197"/>
                  </a:cubicBezTo>
                  <a:cubicBezTo>
                    <a:pt x="190" y="180"/>
                    <a:pt x="223" y="143"/>
                    <a:pt x="223" y="110"/>
                  </a:cubicBezTo>
                  <a:lnTo>
                    <a:pt x="223" y="57"/>
                  </a:lnTo>
                  <a:cubicBezTo>
                    <a:pt x="198" y="19"/>
                    <a:pt x="162"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9"/>
            <p:cNvSpPr/>
            <p:nvPr/>
          </p:nvSpPr>
          <p:spPr>
            <a:xfrm>
              <a:off x="4206425" y="3063925"/>
              <a:ext cx="5175" cy="5275"/>
            </a:xfrm>
            <a:custGeom>
              <a:avLst/>
              <a:gdLst/>
              <a:ahLst/>
              <a:cxnLst/>
              <a:rect l="l" t="t" r="r" b="b"/>
              <a:pathLst>
                <a:path w="207" h="211" extrusionOk="0">
                  <a:moveTo>
                    <a:pt x="90" y="0"/>
                  </a:moveTo>
                  <a:cubicBezTo>
                    <a:pt x="37" y="0"/>
                    <a:pt x="1" y="33"/>
                    <a:pt x="1" y="91"/>
                  </a:cubicBezTo>
                  <a:lnTo>
                    <a:pt x="1" y="141"/>
                  </a:lnTo>
                  <a:lnTo>
                    <a:pt x="21" y="157"/>
                  </a:lnTo>
                  <a:cubicBezTo>
                    <a:pt x="38" y="174"/>
                    <a:pt x="54" y="194"/>
                    <a:pt x="87" y="211"/>
                  </a:cubicBezTo>
                  <a:cubicBezTo>
                    <a:pt x="124" y="211"/>
                    <a:pt x="141" y="194"/>
                    <a:pt x="157" y="174"/>
                  </a:cubicBezTo>
                  <a:cubicBezTo>
                    <a:pt x="190" y="174"/>
                    <a:pt x="207" y="141"/>
                    <a:pt x="207" y="124"/>
                  </a:cubicBezTo>
                  <a:cubicBezTo>
                    <a:pt x="207" y="91"/>
                    <a:pt x="207" y="54"/>
                    <a:pt x="190" y="37"/>
                  </a:cubicBezTo>
                  <a:cubicBezTo>
                    <a:pt x="174" y="21"/>
                    <a:pt x="141" y="4"/>
                    <a:pt x="124" y="4"/>
                  </a:cubicBezTo>
                  <a:cubicBezTo>
                    <a:pt x="112" y="2"/>
                    <a:pt x="101"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9"/>
            <p:cNvSpPr/>
            <p:nvPr/>
          </p:nvSpPr>
          <p:spPr>
            <a:xfrm>
              <a:off x="4202600" y="3077775"/>
              <a:ext cx="5600" cy="5300"/>
            </a:xfrm>
            <a:custGeom>
              <a:avLst/>
              <a:gdLst/>
              <a:ahLst/>
              <a:cxnLst/>
              <a:rect l="l" t="t" r="r" b="b"/>
              <a:pathLst>
                <a:path w="224" h="212" extrusionOk="0">
                  <a:moveTo>
                    <a:pt x="112" y="1"/>
                  </a:moveTo>
                  <a:cubicBezTo>
                    <a:pt x="83" y="1"/>
                    <a:pt x="54" y="14"/>
                    <a:pt x="34" y="32"/>
                  </a:cubicBezTo>
                  <a:cubicBezTo>
                    <a:pt x="17" y="69"/>
                    <a:pt x="1" y="85"/>
                    <a:pt x="17" y="118"/>
                  </a:cubicBezTo>
                  <a:lnTo>
                    <a:pt x="17" y="135"/>
                  </a:lnTo>
                  <a:cubicBezTo>
                    <a:pt x="17" y="155"/>
                    <a:pt x="34" y="172"/>
                    <a:pt x="50" y="188"/>
                  </a:cubicBezTo>
                  <a:cubicBezTo>
                    <a:pt x="67" y="203"/>
                    <a:pt x="90" y="211"/>
                    <a:pt x="113" y="211"/>
                  </a:cubicBezTo>
                  <a:cubicBezTo>
                    <a:pt x="141" y="211"/>
                    <a:pt x="170" y="199"/>
                    <a:pt x="191" y="172"/>
                  </a:cubicBezTo>
                  <a:cubicBezTo>
                    <a:pt x="207" y="155"/>
                    <a:pt x="224" y="118"/>
                    <a:pt x="224" y="102"/>
                  </a:cubicBezTo>
                  <a:cubicBezTo>
                    <a:pt x="224" y="69"/>
                    <a:pt x="207" y="52"/>
                    <a:pt x="174" y="32"/>
                  </a:cubicBezTo>
                  <a:cubicBezTo>
                    <a:pt x="157" y="9"/>
                    <a:pt x="135"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9"/>
            <p:cNvSpPr/>
            <p:nvPr/>
          </p:nvSpPr>
          <p:spPr>
            <a:xfrm>
              <a:off x="4209000" y="3127450"/>
              <a:ext cx="5175" cy="5250"/>
            </a:xfrm>
            <a:custGeom>
              <a:avLst/>
              <a:gdLst/>
              <a:ahLst/>
              <a:cxnLst/>
              <a:rect l="l" t="t" r="r" b="b"/>
              <a:pathLst>
                <a:path w="207" h="210" extrusionOk="0">
                  <a:moveTo>
                    <a:pt x="104" y="0"/>
                  </a:moveTo>
                  <a:cubicBezTo>
                    <a:pt x="59" y="0"/>
                    <a:pt x="19" y="47"/>
                    <a:pt x="1" y="90"/>
                  </a:cubicBezTo>
                  <a:lnTo>
                    <a:pt x="1" y="143"/>
                  </a:lnTo>
                  <a:cubicBezTo>
                    <a:pt x="21" y="143"/>
                    <a:pt x="21" y="160"/>
                    <a:pt x="21" y="160"/>
                  </a:cubicBezTo>
                  <a:cubicBezTo>
                    <a:pt x="38" y="193"/>
                    <a:pt x="71" y="193"/>
                    <a:pt x="87" y="209"/>
                  </a:cubicBezTo>
                  <a:cubicBezTo>
                    <a:pt x="157" y="209"/>
                    <a:pt x="207" y="176"/>
                    <a:pt x="207" y="127"/>
                  </a:cubicBezTo>
                  <a:cubicBezTo>
                    <a:pt x="207" y="90"/>
                    <a:pt x="207" y="57"/>
                    <a:pt x="190" y="40"/>
                  </a:cubicBezTo>
                  <a:cubicBezTo>
                    <a:pt x="174" y="24"/>
                    <a:pt x="157" y="3"/>
                    <a:pt x="124" y="3"/>
                  </a:cubicBezTo>
                  <a:cubicBezTo>
                    <a:pt x="118" y="1"/>
                    <a:pt x="11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9"/>
            <p:cNvSpPr/>
            <p:nvPr/>
          </p:nvSpPr>
          <p:spPr>
            <a:xfrm>
              <a:off x="4267450" y="3060900"/>
              <a:ext cx="6000" cy="5425"/>
            </a:xfrm>
            <a:custGeom>
              <a:avLst/>
              <a:gdLst/>
              <a:ahLst/>
              <a:cxnLst/>
              <a:rect l="l" t="t" r="r" b="b"/>
              <a:pathLst>
                <a:path w="240" h="217" extrusionOk="0">
                  <a:moveTo>
                    <a:pt x="107" y="0"/>
                  </a:moveTo>
                  <a:cubicBezTo>
                    <a:pt x="95" y="0"/>
                    <a:pt x="83" y="2"/>
                    <a:pt x="70" y="6"/>
                  </a:cubicBezTo>
                  <a:cubicBezTo>
                    <a:pt x="17" y="39"/>
                    <a:pt x="0" y="88"/>
                    <a:pt x="17" y="142"/>
                  </a:cubicBezTo>
                  <a:cubicBezTo>
                    <a:pt x="31" y="183"/>
                    <a:pt x="82" y="216"/>
                    <a:pt x="130" y="216"/>
                  </a:cubicBezTo>
                  <a:cubicBezTo>
                    <a:pt x="139" y="216"/>
                    <a:pt x="148" y="215"/>
                    <a:pt x="157" y="212"/>
                  </a:cubicBezTo>
                  <a:cubicBezTo>
                    <a:pt x="206" y="175"/>
                    <a:pt x="239" y="125"/>
                    <a:pt x="206" y="72"/>
                  </a:cubicBezTo>
                  <a:cubicBezTo>
                    <a:pt x="193" y="32"/>
                    <a:pt x="156"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9"/>
            <p:cNvSpPr/>
            <p:nvPr/>
          </p:nvSpPr>
          <p:spPr>
            <a:xfrm>
              <a:off x="4286300" y="3033400"/>
              <a:ext cx="5700" cy="5050"/>
            </a:xfrm>
            <a:custGeom>
              <a:avLst/>
              <a:gdLst/>
              <a:ahLst/>
              <a:cxnLst/>
              <a:rect l="l" t="t" r="r" b="b"/>
              <a:pathLst>
                <a:path w="228" h="202" extrusionOk="0">
                  <a:moveTo>
                    <a:pt x="98" y="1"/>
                  </a:moveTo>
                  <a:cubicBezTo>
                    <a:pt x="55" y="1"/>
                    <a:pt x="18" y="34"/>
                    <a:pt x="1" y="92"/>
                  </a:cubicBezTo>
                  <a:cubicBezTo>
                    <a:pt x="1" y="108"/>
                    <a:pt x="1" y="125"/>
                    <a:pt x="21" y="141"/>
                  </a:cubicBezTo>
                  <a:lnTo>
                    <a:pt x="21" y="158"/>
                  </a:lnTo>
                  <a:cubicBezTo>
                    <a:pt x="38" y="178"/>
                    <a:pt x="71" y="195"/>
                    <a:pt x="87" y="195"/>
                  </a:cubicBezTo>
                  <a:cubicBezTo>
                    <a:pt x="98" y="200"/>
                    <a:pt x="109" y="202"/>
                    <a:pt x="119" y="202"/>
                  </a:cubicBezTo>
                  <a:cubicBezTo>
                    <a:pt x="142" y="202"/>
                    <a:pt x="162" y="190"/>
                    <a:pt x="174" y="178"/>
                  </a:cubicBezTo>
                  <a:cubicBezTo>
                    <a:pt x="190" y="158"/>
                    <a:pt x="207" y="141"/>
                    <a:pt x="207" y="108"/>
                  </a:cubicBezTo>
                  <a:cubicBezTo>
                    <a:pt x="228" y="92"/>
                    <a:pt x="207" y="55"/>
                    <a:pt x="190" y="38"/>
                  </a:cubicBezTo>
                  <a:cubicBezTo>
                    <a:pt x="174" y="22"/>
                    <a:pt x="157" y="5"/>
                    <a:pt x="124" y="5"/>
                  </a:cubicBezTo>
                  <a:cubicBezTo>
                    <a:pt x="115" y="2"/>
                    <a:pt x="106"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9"/>
            <p:cNvSpPr/>
            <p:nvPr/>
          </p:nvSpPr>
          <p:spPr>
            <a:xfrm>
              <a:off x="4211175" y="3099700"/>
              <a:ext cx="5575" cy="5175"/>
            </a:xfrm>
            <a:custGeom>
              <a:avLst/>
              <a:gdLst/>
              <a:ahLst/>
              <a:cxnLst/>
              <a:rect l="l" t="t" r="r" b="b"/>
              <a:pathLst>
                <a:path w="223" h="207" extrusionOk="0">
                  <a:moveTo>
                    <a:pt x="120" y="0"/>
                  </a:moveTo>
                  <a:cubicBezTo>
                    <a:pt x="103" y="0"/>
                    <a:pt x="70" y="0"/>
                    <a:pt x="54" y="16"/>
                  </a:cubicBezTo>
                  <a:cubicBezTo>
                    <a:pt x="17" y="33"/>
                    <a:pt x="17" y="49"/>
                    <a:pt x="0" y="82"/>
                  </a:cubicBezTo>
                  <a:cubicBezTo>
                    <a:pt x="0" y="103"/>
                    <a:pt x="0" y="120"/>
                    <a:pt x="17" y="136"/>
                  </a:cubicBezTo>
                  <a:lnTo>
                    <a:pt x="17" y="153"/>
                  </a:lnTo>
                  <a:cubicBezTo>
                    <a:pt x="37" y="186"/>
                    <a:pt x="70" y="206"/>
                    <a:pt x="87" y="206"/>
                  </a:cubicBezTo>
                  <a:cubicBezTo>
                    <a:pt x="157" y="206"/>
                    <a:pt x="206" y="169"/>
                    <a:pt x="206" y="120"/>
                  </a:cubicBezTo>
                  <a:cubicBezTo>
                    <a:pt x="223" y="82"/>
                    <a:pt x="206" y="66"/>
                    <a:pt x="190" y="33"/>
                  </a:cubicBezTo>
                  <a:cubicBezTo>
                    <a:pt x="173" y="16"/>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9"/>
            <p:cNvSpPr/>
            <p:nvPr/>
          </p:nvSpPr>
          <p:spPr>
            <a:xfrm>
              <a:off x="4209925" y="3113700"/>
              <a:ext cx="5600" cy="5275"/>
            </a:xfrm>
            <a:custGeom>
              <a:avLst/>
              <a:gdLst/>
              <a:ahLst/>
              <a:cxnLst/>
              <a:rect l="l" t="t" r="r" b="b"/>
              <a:pathLst>
                <a:path w="224" h="211" extrusionOk="0">
                  <a:moveTo>
                    <a:pt x="93" y="1"/>
                  </a:moveTo>
                  <a:cubicBezTo>
                    <a:pt x="51" y="1"/>
                    <a:pt x="14" y="33"/>
                    <a:pt x="1" y="91"/>
                  </a:cubicBezTo>
                  <a:lnTo>
                    <a:pt x="1" y="124"/>
                  </a:lnTo>
                  <a:lnTo>
                    <a:pt x="17" y="141"/>
                  </a:lnTo>
                  <a:lnTo>
                    <a:pt x="17" y="162"/>
                  </a:lnTo>
                  <a:cubicBezTo>
                    <a:pt x="34" y="194"/>
                    <a:pt x="67" y="194"/>
                    <a:pt x="87" y="211"/>
                  </a:cubicBezTo>
                  <a:cubicBezTo>
                    <a:pt x="120" y="211"/>
                    <a:pt x="153" y="194"/>
                    <a:pt x="170" y="194"/>
                  </a:cubicBezTo>
                  <a:cubicBezTo>
                    <a:pt x="190" y="178"/>
                    <a:pt x="207" y="141"/>
                    <a:pt x="207" y="124"/>
                  </a:cubicBezTo>
                  <a:cubicBezTo>
                    <a:pt x="223" y="91"/>
                    <a:pt x="207" y="75"/>
                    <a:pt x="207" y="58"/>
                  </a:cubicBezTo>
                  <a:cubicBezTo>
                    <a:pt x="190"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9"/>
            <p:cNvSpPr/>
            <p:nvPr/>
          </p:nvSpPr>
          <p:spPr>
            <a:xfrm>
              <a:off x="4364550" y="3078050"/>
              <a:ext cx="6000" cy="5375"/>
            </a:xfrm>
            <a:custGeom>
              <a:avLst/>
              <a:gdLst/>
              <a:ahLst/>
              <a:cxnLst/>
              <a:rect l="l" t="t" r="r" b="b"/>
              <a:pathLst>
                <a:path w="240" h="215" extrusionOk="0">
                  <a:moveTo>
                    <a:pt x="113" y="0"/>
                  </a:moveTo>
                  <a:cubicBezTo>
                    <a:pt x="104" y="0"/>
                    <a:pt x="95" y="1"/>
                    <a:pt x="87" y="4"/>
                  </a:cubicBezTo>
                  <a:cubicBezTo>
                    <a:pt x="33" y="41"/>
                    <a:pt x="0" y="91"/>
                    <a:pt x="17" y="144"/>
                  </a:cubicBezTo>
                  <a:cubicBezTo>
                    <a:pt x="30" y="185"/>
                    <a:pt x="80" y="215"/>
                    <a:pt x="125" y="215"/>
                  </a:cubicBezTo>
                  <a:cubicBezTo>
                    <a:pt x="134" y="215"/>
                    <a:pt x="144" y="213"/>
                    <a:pt x="153" y="210"/>
                  </a:cubicBezTo>
                  <a:cubicBezTo>
                    <a:pt x="206" y="194"/>
                    <a:pt x="239" y="124"/>
                    <a:pt x="223" y="74"/>
                  </a:cubicBezTo>
                  <a:cubicBezTo>
                    <a:pt x="195" y="30"/>
                    <a:pt x="154"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9"/>
            <p:cNvSpPr/>
            <p:nvPr/>
          </p:nvSpPr>
          <p:spPr>
            <a:xfrm>
              <a:off x="4204775" y="2980950"/>
              <a:ext cx="5175" cy="4975"/>
            </a:xfrm>
            <a:custGeom>
              <a:avLst/>
              <a:gdLst/>
              <a:ahLst/>
              <a:cxnLst/>
              <a:rect l="l" t="t" r="r" b="b"/>
              <a:pathLst>
                <a:path w="207" h="199" extrusionOk="0">
                  <a:moveTo>
                    <a:pt x="90" y="0"/>
                  </a:moveTo>
                  <a:cubicBezTo>
                    <a:pt x="67" y="0"/>
                    <a:pt x="45" y="14"/>
                    <a:pt x="34" y="25"/>
                  </a:cubicBezTo>
                  <a:cubicBezTo>
                    <a:pt x="17" y="42"/>
                    <a:pt x="1" y="58"/>
                    <a:pt x="1" y="91"/>
                  </a:cubicBezTo>
                  <a:lnTo>
                    <a:pt x="1" y="145"/>
                  </a:lnTo>
                  <a:cubicBezTo>
                    <a:pt x="17" y="178"/>
                    <a:pt x="50" y="194"/>
                    <a:pt x="87" y="194"/>
                  </a:cubicBezTo>
                  <a:lnTo>
                    <a:pt x="104" y="194"/>
                  </a:lnTo>
                  <a:cubicBezTo>
                    <a:pt x="111" y="197"/>
                    <a:pt x="119" y="199"/>
                    <a:pt x="126" y="199"/>
                  </a:cubicBezTo>
                  <a:cubicBezTo>
                    <a:pt x="168" y="199"/>
                    <a:pt x="207" y="154"/>
                    <a:pt x="207" y="112"/>
                  </a:cubicBezTo>
                  <a:cubicBezTo>
                    <a:pt x="207" y="91"/>
                    <a:pt x="207" y="58"/>
                    <a:pt x="190" y="42"/>
                  </a:cubicBezTo>
                  <a:cubicBezTo>
                    <a:pt x="170" y="25"/>
                    <a:pt x="153" y="9"/>
                    <a:pt x="120" y="9"/>
                  </a:cubicBezTo>
                  <a:cubicBezTo>
                    <a:pt x="110" y="3"/>
                    <a:pt x="100"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9"/>
            <p:cNvSpPr/>
            <p:nvPr/>
          </p:nvSpPr>
          <p:spPr>
            <a:xfrm>
              <a:off x="4203425" y="2996950"/>
              <a:ext cx="5200" cy="5250"/>
            </a:xfrm>
            <a:custGeom>
              <a:avLst/>
              <a:gdLst/>
              <a:ahLst/>
              <a:cxnLst/>
              <a:rect l="l" t="t" r="r" b="b"/>
              <a:pathLst>
                <a:path w="208" h="210" extrusionOk="0">
                  <a:moveTo>
                    <a:pt x="95" y="0"/>
                  </a:moveTo>
                  <a:cubicBezTo>
                    <a:pt x="41" y="0"/>
                    <a:pt x="1" y="44"/>
                    <a:pt x="1" y="90"/>
                  </a:cubicBezTo>
                  <a:lnTo>
                    <a:pt x="1" y="140"/>
                  </a:lnTo>
                  <a:lnTo>
                    <a:pt x="17" y="156"/>
                  </a:lnTo>
                  <a:cubicBezTo>
                    <a:pt x="38" y="193"/>
                    <a:pt x="55" y="193"/>
                    <a:pt x="88" y="210"/>
                  </a:cubicBezTo>
                  <a:cubicBezTo>
                    <a:pt x="141" y="210"/>
                    <a:pt x="191" y="173"/>
                    <a:pt x="207" y="123"/>
                  </a:cubicBezTo>
                  <a:cubicBezTo>
                    <a:pt x="207" y="90"/>
                    <a:pt x="207" y="53"/>
                    <a:pt x="191" y="37"/>
                  </a:cubicBezTo>
                  <a:cubicBezTo>
                    <a:pt x="174" y="20"/>
                    <a:pt x="141" y="4"/>
                    <a:pt x="121" y="4"/>
                  </a:cubicBezTo>
                  <a:cubicBezTo>
                    <a:pt x="112" y="1"/>
                    <a:pt x="103"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9"/>
            <p:cNvSpPr/>
            <p:nvPr/>
          </p:nvSpPr>
          <p:spPr>
            <a:xfrm>
              <a:off x="4206950" y="2969150"/>
              <a:ext cx="5575" cy="5125"/>
            </a:xfrm>
            <a:custGeom>
              <a:avLst/>
              <a:gdLst/>
              <a:ahLst/>
              <a:cxnLst/>
              <a:rect l="l" t="t" r="r" b="b"/>
              <a:pathLst>
                <a:path w="223" h="205" extrusionOk="0">
                  <a:moveTo>
                    <a:pt x="109" y="0"/>
                  </a:moveTo>
                  <a:cubicBezTo>
                    <a:pt x="80" y="0"/>
                    <a:pt x="51" y="13"/>
                    <a:pt x="33" y="31"/>
                  </a:cubicBezTo>
                  <a:cubicBezTo>
                    <a:pt x="17" y="68"/>
                    <a:pt x="0" y="85"/>
                    <a:pt x="17" y="118"/>
                  </a:cubicBezTo>
                  <a:lnTo>
                    <a:pt x="17" y="134"/>
                  </a:lnTo>
                  <a:cubicBezTo>
                    <a:pt x="17" y="151"/>
                    <a:pt x="33" y="171"/>
                    <a:pt x="50" y="188"/>
                  </a:cubicBezTo>
                  <a:cubicBezTo>
                    <a:pt x="66" y="204"/>
                    <a:pt x="103" y="204"/>
                    <a:pt x="120" y="204"/>
                  </a:cubicBezTo>
                  <a:cubicBezTo>
                    <a:pt x="153" y="204"/>
                    <a:pt x="169" y="188"/>
                    <a:pt x="186" y="171"/>
                  </a:cubicBezTo>
                  <a:cubicBezTo>
                    <a:pt x="206" y="151"/>
                    <a:pt x="223" y="118"/>
                    <a:pt x="223" y="101"/>
                  </a:cubicBezTo>
                  <a:cubicBezTo>
                    <a:pt x="223" y="68"/>
                    <a:pt x="206" y="48"/>
                    <a:pt x="169" y="31"/>
                  </a:cubicBezTo>
                  <a:cubicBezTo>
                    <a:pt x="154" y="9"/>
                    <a:pt x="132"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9"/>
            <p:cNvSpPr/>
            <p:nvPr/>
          </p:nvSpPr>
          <p:spPr>
            <a:xfrm>
              <a:off x="4211575" y="3020875"/>
              <a:ext cx="5700" cy="5350"/>
            </a:xfrm>
            <a:custGeom>
              <a:avLst/>
              <a:gdLst/>
              <a:ahLst/>
              <a:cxnLst/>
              <a:rect l="l" t="t" r="r" b="b"/>
              <a:pathLst>
                <a:path w="228" h="214" extrusionOk="0">
                  <a:moveTo>
                    <a:pt x="114" y="1"/>
                  </a:moveTo>
                  <a:cubicBezTo>
                    <a:pt x="85" y="1"/>
                    <a:pt x="56" y="13"/>
                    <a:pt x="38" y="40"/>
                  </a:cubicBezTo>
                  <a:cubicBezTo>
                    <a:pt x="21" y="61"/>
                    <a:pt x="1" y="94"/>
                    <a:pt x="1" y="110"/>
                  </a:cubicBezTo>
                  <a:cubicBezTo>
                    <a:pt x="1" y="127"/>
                    <a:pt x="21" y="143"/>
                    <a:pt x="21" y="143"/>
                  </a:cubicBezTo>
                  <a:cubicBezTo>
                    <a:pt x="21" y="164"/>
                    <a:pt x="38" y="180"/>
                    <a:pt x="54" y="197"/>
                  </a:cubicBezTo>
                  <a:cubicBezTo>
                    <a:pt x="71" y="213"/>
                    <a:pt x="87" y="213"/>
                    <a:pt x="124" y="213"/>
                  </a:cubicBezTo>
                  <a:cubicBezTo>
                    <a:pt x="157" y="213"/>
                    <a:pt x="174" y="197"/>
                    <a:pt x="190" y="180"/>
                  </a:cubicBezTo>
                  <a:cubicBezTo>
                    <a:pt x="207" y="143"/>
                    <a:pt x="227" y="127"/>
                    <a:pt x="227" y="94"/>
                  </a:cubicBezTo>
                  <a:cubicBezTo>
                    <a:pt x="207" y="77"/>
                    <a:pt x="207" y="40"/>
                    <a:pt x="174" y="24"/>
                  </a:cubicBezTo>
                  <a:cubicBezTo>
                    <a:pt x="159" y="9"/>
                    <a:pt x="13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9"/>
            <p:cNvSpPr/>
            <p:nvPr/>
          </p:nvSpPr>
          <p:spPr>
            <a:xfrm>
              <a:off x="4243025" y="2979825"/>
              <a:ext cx="4650" cy="4750"/>
            </a:xfrm>
            <a:custGeom>
              <a:avLst/>
              <a:gdLst/>
              <a:ahLst/>
              <a:cxnLst/>
              <a:rect l="l" t="t" r="r" b="b"/>
              <a:pathLst>
                <a:path w="186" h="190" extrusionOk="0">
                  <a:moveTo>
                    <a:pt x="33" y="0"/>
                  </a:moveTo>
                  <a:cubicBezTo>
                    <a:pt x="17" y="17"/>
                    <a:pt x="0" y="33"/>
                    <a:pt x="0" y="70"/>
                  </a:cubicBezTo>
                  <a:lnTo>
                    <a:pt x="0" y="120"/>
                  </a:lnTo>
                  <a:lnTo>
                    <a:pt x="17" y="136"/>
                  </a:lnTo>
                  <a:cubicBezTo>
                    <a:pt x="33" y="173"/>
                    <a:pt x="66" y="190"/>
                    <a:pt x="83" y="190"/>
                  </a:cubicBezTo>
                  <a:cubicBezTo>
                    <a:pt x="136" y="190"/>
                    <a:pt x="169" y="173"/>
                    <a:pt x="186" y="136"/>
                  </a:cubicBezTo>
                  <a:cubicBezTo>
                    <a:pt x="136" y="87"/>
                    <a:pt x="83" y="54"/>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9"/>
            <p:cNvSpPr/>
            <p:nvPr/>
          </p:nvSpPr>
          <p:spPr>
            <a:xfrm>
              <a:off x="4099125" y="3026125"/>
              <a:ext cx="5600" cy="5250"/>
            </a:xfrm>
            <a:custGeom>
              <a:avLst/>
              <a:gdLst/>
              <a:ahLst/>
              <a:cxnLst/>
              <a:rect l="l" t="t" r="r" b="b"/>
              <a:pathLst>
                <a:path w="224" h="210" extrusionOk="0">
                  <a:moveTo>
                    <a:pt x="110" y="0"/>
                  </a:moveTo>
                  <a:cubicBezTo>
                    <a:pt x="54" y="0"/>
                    <a:pt x="17" y="44"/>
                    <a:pt x="17" y="90"/>
                  </a:cubicBezTo>
                  <a:cubicBezTo>
                    <a:pt x="1" y="106"/>
                    <a:pt x="17" y="123"/>
                    <a:pt x="17" y="139"/>
                  </a:cubicBezTo>
                  <a:cubicBezTo>
                    <a:pt x="17" y="160"/>
                    <a:pt x="17" y="160"/>
                    <a:pt x="34" y="160"/>
                  </a:cubicBezTo>
                  <a:cubicBezTo>
                    <a:pt x="50" y="193"/>
                    <a:pt x="67" y="210"/>
                    <a:pt x="104" y="210"/>
                  </a:cubicBezTo>
                  <a:cubicBezTo>
                    <a:pt x="120" y="210"/>
                    <a:pt x="153" y="210"/>
                    <a:pt x="170" y="193"/>
                  </a:cubicBezTo>
                  <a:cubicBezTo>
                    <a:pt x="207" y="177"/>
                    <a:pt x="207" y="139"/>
                    <a:pt x="223" y="123"/>
                  </a:cubicBezTo>
                  <a:cubicBezTo>
                    <a:pt x="223" y="90"/>
                    <a:pt x="223" y="73"/>
                    <a:pt x="207" y="36"/>
                  </a:cubicBezTo>
                  <a:cubicBezTo>
                    <a:pt x="190" y="20"/>
                    <a:pt x="153" y="3"/>
                    <a:pt x="137" y="3"/>
                  </a:cubicBezTo>
                  <a:cubicBezTo>
                    <a:pt x="127" y="1"/>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9"/>
            <p:cNvSpPr/>
            <p:nvPr/>
          </p:nvSpPr>
          <p:spPr>
            <a:xfrm>
              <a:off x="4201775" y="3010725"/>
              <a:ext cx="5600" cy="5275"/>
            </a:xfrm>
            <a:custGeom>
              <a:avLst/>
              <a:gdLst/>
              <a:ahLst/>
              <a:cxnLst/>
              <a:rect l="l" t="t" r="r" b="b"/>
              <a:pathLst>
                <a:path w="224" h="211" extrusionOk="0">
                  <a:moveTo>
                    <a:pt x="121" y="1"/>
                  </a:moveTo>
                  <a:cubicBezTo>
                    <a:pt x="104" y="1"/>
                    <a:pt x="67" y="1"/>
                    <a:pt x="50" y="17"/>
                  </a:cubicBezTo>
                  <a:cubicBezTo>
                    <a:pt x="17" y="34"/>
                    <a:pt x="1" y="71"/>
                    <a:pt x="1" y="88"/>
                  </a:cubicBezTo>
                  <a:cubicBezTo>
                    <a:pt x="1" y="104"/>
                    <a:pt x="1" y="121"/>
                    <a:pt x="17" y="137"/>
                  </a:cubicBezTo>
                  <a:lnTo>
                    <a:pt x="17" y="174"/>
                  </a:lnTo>
                  <a:cubicBezTo>
                    <a:pt x="34" y="191"/>
                    <a:pt x="67" y="207"/>
                    <a:pt x="83" y="207"/>
                  </a:cubicBezTo>
                  <a:cubicBezTo>
                    <a:pt x="93" y="209"/>
                    <a:pt x="102" y="210"/>
                    <a:pt x="111" y="210"/>
                  </a:cubicBezTo>
                  <a:cubicBezTo>
                    <a:pt x="167" y="210"/>
                    <a:pt x="207" y="167"/>
                    <a:pt x="207" y="121"/>
                  </a:cubicBezTo>
                  <a:cubicBezTo>
                    <a:pt x="224" y="104"/>
                    <a:pt x="207" y="71"/>
                    <a:pt x="187" y="55"/>
                  </a:cubicBezTo>
                  <a:cubicBezTo>
                    <a:pt x="170" y="17"/>
                    <a:pt x="154" y="17"/>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9"/>
            <p:cNvSpPr/>
            <p:nvPr/>
          </p:nvSpPr>
          <p:spPr>
            <a:xfrm>
              <a:off x="4102125" y="3089800"/>
              <a:ext cx="5175" cy="5175"/>
            </a:xfrm>
            <a:custGeom>
              <a:avLst/>
              <a:gdLst/>
              <a:ahLst/>
              <a:cxnLst/>
              <a:rect l="l" t="t" r="r" b="b"/>
              <a:pathLst>
                <a:path w="207" h="207" extrusionOk="0">
                  <a:moveTo>
                    <a:pt x="120" y="0"/>
                  </a:moveTo>
                  <a:cubicBezTo>
                    <a:pt x="70" y="0"/>
                    <a:pt x="0" y="33"/>
                    <a:pt x="0" y="87"/>
                  </a:cubicBezTo>
                  <a:lnTo>
                    <a:pt x="0" y="136"/>
                  </a:lnTo>
                  <a:cubicBezTo>
                    <a:pt x="17" y="153"/>
                    <a:pt x="17" y="153"/>
                    <a:pt x="17" y="169"/>
                  </a:cubicBezTo>
                  <a:cubicBezTo>
                    <a:pt x="33" y="190"/>
                    <a:pt x="50" y="206"/>
                    <a:pt x="87" y="206"/>
                  </a:cubicBezTo>
                  <a:cubicBezTo>
                    <a:pt x="136" y="206"/>
                    <a:pt x="206" y="169"/>
                    <a:pt x="206" y="120"/>
                  </a:cubicBezTo>
                  <a:cubicBezTo>
                    <a:pt x="206" y="87"/>
                    <a:pt x="206" y="66"/>
                    <a:pt x="190" y="33"/>
                  </a:cubicBezTo>
                  <a:cubicBezTo>
                    <a:pt x="173"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9"/>
            <p:cNvSpPr/>
            <p:nvPr/>
          </p:nvSpPr>
          <p:spPr>
            <a:xfrm>
              <a:off x="4199625" y="3027400"/>
              <a:ext cx="5175" cy="5325"/>
            </a:xfrm>
            <a:custGeom>
              <a:avLst/>
              <a:gdLst/>
              <a:ahLst/>
              <a:cxnLst/>
              <a:rect l="l" t="t" r="r" b="b"/>
              <a:pathLst>
                <a:path w="207" h="213" extrusionOk="0">
                  <a:moveTo>
                    <a:pt x="90" y="0"/>
                  </a:moveTo>
                  <a:cubicBezTo>
                    <a:pt x="49" y="0"/>
                    <a:pt x="14" y="35"/>
                    <a:pt x="0" y="88"/>
                  </a:cubicBezTo>
                  <a:lnTo>
                    <a:pt x="0" y="142"/>
                  </a:lnTo>
                  <a:cubicBezTo>
                    <a:pt x="17" y="142"/>
                    <a:pt x="17" y="159"/>
                    <a:pt x="17" y="159"/>
                  </a:cubicBezTo>
                  <a:cubicBezTo>
                    <a:pt x="33" y="175"/>
                    <a:pt x="66" y="192"/>
                    <a:pt x="87" y="212"/>
                  </a:cubicBezTo>
                  <a:cubicBezTo>
                    <a:pt x="120" y="212"/>
                    <a:pt x="136" y="192"/>
                    <a:pt x="169" y="175"/>
                  </a:cubicBezTo>
                  <a:cubicBezTo>
                    <a:pt x="190" y="175"/>
                    <a:pt x="207" y="142"/>
                    <a:pt x="207" y="126"/>
                  </a:cubicBezTo>
                  <a:cubicBezTo>
                    <a:pt x="207" y="88"/>
                    <a:pt x="207" y="55"/>
                    <a:pt x="190" y="39"/>
                  </a:cubicBezTo>
                  <a:cubicBezTo>
                    <a:pt x="169" y="22"/>
                    <a:pt x="153" y="6"/>
                    <a:pt x="120" y="6"/>
                  </a:cubicBezTo>
                  <a:cubicBezTo>
                    <a:pt x="110" y="2"/>
                    <a:pt x="100"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9"/>
            <p:cNvSpPr/>
            <p:nvPr/>
          </p:nvSpPr>
          <p:spPr>
            <a:xfrm>
              <a:off x="4095625" y="3040175"/>
              <a:ext cx="5700" cy="5150"/>
            </a:xfrm>
            <a:custGeom>
              <a:avLst/>
              <a:gdLst/>
              <a:ahLst/>
              <a:cxnLst/>
              <a:rect l="l" t="t" r="r" b="b"/>
              <a:pathLst>
                <a:path w="228" h="206" extrusionOk="0">
                  <a:moveTo>
                    <a:pt x="113" y="1"/>
                  </a:moveTo>
                  <a:cubicBezTo>
                    <a:pt x="85" y="1"/>
                    <a:pt x="56" y="14"/>
                    <a:pt x="38" y="43"/>
                  </a:cubicBezTo>
                  <a:cubicBezTo>
                    <a:pt x="21" y="60"/>
                    <a:pt x="0" y="93"/>
                    <a:pt x="0" y="113"/>
                  </a:cubicBezTo>
                  <a:cubicBezTo>
                    <a:pt x="0" y="130"/>
                    <a:pt x="21" y="130"/>
                    <a:pt x="21" y="146"/>
                  </a:cubicBezTo>
                  <a:cubicBezTo>
                    <a:pt x="21" y="163"/>
                    <a:pt x="38" y="179"/>
                    <a:pt x="54" y="179"/>
                  </a:cubicBezTo>
                  <a:cubicBezTo>
                    <a:pt x="69" y="196"/>
                    <a:pt x="92" y="205"/>
                    <a:pt x="115" y="205"/>
                  </a:cubicBezTo>
                  <a:cubicBezTo>
                    <a:pt x="143" y="205"/>
                    <a:pt x="172" y="192"/>
                    <a:pt x="190" y="163"/>
                  </a:cubicBezTo>
                  <a:cubicBezTo>
                    <a:pt x="207" y="146"/>
                    <a:pt x="227" y="113"/>
                    <a:pt x="227" y="93"/>
                  </a:cubicBezTo>
                  <a:cubicBezTo>
                    <a:pt x="207" y="60"/>
                    <a:pt x="207" y="43"/>
                    <a:pt x="174" y="27"/>
                  </a:cubicBezTo>
                  <a:cubicBezTo>
                    <a:pt x="159" y="10"/>
                    <a:pt x="13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9"/>
            <p:cNvSpPr/>
            <p:nvPr/>
          </p:nvSpPr>
          <p:spPr>
            <a:xfrm>
              <a:off x="4346500" y="3049300"/>
              <a:ext cx="5600" cy="5275"/>
            </a:xfrm>
            <a:custGeom>
              <a:avLst/>
              <a:gdLst/>
              <a:ahLst/>
              <a:cxnLst/>
              <a:rect l="l" t="t" r="r" b="b"/>
              <a:pathLst>
                <a:path w="224" h="211" extrusionOk="0">
                  <a:moveTo>
                    <a:pt x="99" y="1"/>
                  </a:moveTo>
                  <a:cubicBezTo>
                    <a:pt x="54" y="1"/>
                    <a:pt x="15" y="44"/>
                    <a:pt x="1" y="91"/>
                  </a:cubicBezTo>
                  <a:cubicBezTo>
                    <a:pt x="1" y="107"/>
                    <a:pt x="1" y="124"/>
                    <a:pt x="17" y="140"/>
                  </a:cubicBezTo>
                  <a:lnTo>
                    <a:pt x="17" y="161"/>
                  </a:lnTo>
                  <a:cubicBezTo>
                    <a:pt x="34" y="194"/>
                    <a:pt x="67" y="210"/>
                    <a:pt x="87" y="210"/>
                  </a:cubicBezTo>
                  <a:cubicBezTo>
                    <a:pt x="153" y="210"/>
                    <a:pt x="207" y="177"/>
                    <a:pt x="207" y="124"/>
                  </a:cubicBezTo>
                  <a:cubicBezTo>
                    <a:pt x="223" y="91"/>
                    <a:pt x="207" y="74"/>
                    <a:pt x="190" y="37"/>
                  </a:cubicBezTo>
                  <a:cubicBezTo>
                    <a:pt x="170" y="21"/>
                    <a:pt x="153" y="4"/>
                    <a:pt x="120" y="4"/>
                  </a:cubicBezTo>
                  <a:cubicBezTo>
                    <a:pt x="113" y="2"/>
                    <a:pt x="106"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9"/>
            <p:cNvSpPr/>
            <p:nvPr/>
          </p:nvSpPr>
          <p:spPr>
            <a:xfrm>
              <a:off x="4349900" y="3097975"/>
              <a:ext cx="5175" cy="5300"/>
            </a:xfrm>
            <a:custGeom>
              <a:avLst/>
              <a:gdLst/>
              <a:ahLst/>
              <a:cxnLst/>
              <a:rect l="l" t="t" r="r" b="b"/>
              <a:pathLst>
                <a:path w="207" h="212" extrusionOk="0">
                  <a:moveTo>
                    <a:pt x="103" y="1"/>
                  </a:moveTo>
                  <a:cubicBezTo>
                    <a:pt x="75" y="1"/>
                    <a:pt x="46" y="14"/>
                    <a:pt x="17" y="32"/>
                  </a:cubicBezTo>
                  <a:cubicBezTo>
                    <a:pt x="1" y="69"/>
                    <a:pt x="1" y="85"/>
                    <a:pt x="1" y="118"/>
                  </a:cubicBezTo>
                  <a:cubicBezTo>
                    <a:pt x="1" y="118"/>
                    <a:pt x="1" y="135"/>
                    <a:pt x="17" y="135"/>
                  </a:cubicBezTo>
                  <a:cubicBezTo>
                    <a:pt x="17" y="151"/>
                    <a:pt x="34" y="172"/>
                    <a:pt x="34" y="189"/>
                  </a:cubicBezTo>
                  <a:cubicBezTo>
                    <a:pt x="58" y="203"/>
                    <a:pt x="85" y="212"/>
                    <a:pt x="111" y="212"/>
                  </a:cubicBezTo>
                  <a:cubicBezTo>
                    <a:pt x="143" y="212"/>
                    <a:pt x="172" y="199"/>
                    <a:pt x="190" y="172"/>
                  </a:cubicBezTo>
                  <a:cubicBezTo>
                    <a:pt x="207" y="151"/>
                    <a:pt x="207" y="118"/>
                    <a:pt x="207" y="102"/>
                  </a:cubicBezTo>
                  <a:cubicBezTo>
                    <a:pt x="207" y="69"/>
                    <a:pt x="190" y="48"/>
                    <a:pt x="174" y="32"/>
                  </a:cubicBezTo>
                  <a:cubicBezTo>
                    <a:pt x="150" y="10"/>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9"/>
            <p:cNvSpPr/>
            <p:nvPr/>
          </p:nvSpPr>
          <p:spPr>
            <a:xfrm>
              <a:off x="4349500" y="3112425"/>
              <a:ext cx="5575" cy="5325"/>
            </a:xfrm>
            <a:custGeom>
              <a:avLst/>
              <a:gdLst/>
              <a:ahLst/>
              <a:cxnLst/>
              <a:rect l="l" t="t" r="r" b="b"/>
              <a:pathLst>
                <a:path w="223" h="213" extrusionOk="0">
                  <a:moveTo>
                    <a:pt x="98" y="0"/>
                  </a:moveTo>
                  <a:cubicBezTo>
                    <a:pt x="67" y="0"/>
                    <a:pt x="30" y="29"/>
                    <a:pt x="17" y="56"/>
                  </a:cubicBezTo>
                  <a:cubicBezTo>
                    <a:pt x="17" y="72"/>
                    <a:pt x="17" y="72"/>
                    <a:pt x="0" y="89"/>
                  </a:cubicBezTo>
                  <a:cubicBezTo>
                    <a:pt x="0" y="109"/>
                    <a:pt x="0" y="126"/>
                    <a:pt x="17" y="142"/>
                  </a:cubicBezTo>
                  <a:cubicBezTo>
                    <a:pt x="17" y="159"/>
                    <a:pt x="50" y="192"/>
                    <a:pt x="70" y="192"/>
                  </a:cubicBezTo>
                  <a:cubicBezTo>
                    <a:pt x="70" y="192"/>
                    <a:pt x="87" y="213"/>
                    <a:pt x="103" y="213"/>
                  </a:cubicBezTo>
                  <a:cubicBezTo>
                    <a:pt x="153" y="213"/>
                    <a:pt x="206" y="175"/>
                    <a:pt x="223" y="126"/>
                  </a:cubicBezTo>
                  <a:cubicBezTo>
                    <a:pt x="223" y="89"/>
                    <a:pt x="206" y="56"/>
                    <a:pt x="190" y="39"/>
                  </a:cubicBezTo>
                  <a:cubicBezTo>
                    <a:pt x="173" y="23"/>
                    <a:pt x="153" y="6"/>
                    <a:pt x="120" y="6"/>
                  </a:cubicBezTo>
                  <a:cubicBezTo>
                    <a:pt x="113" y="2"/>
                    <a:pt x="106"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9"/>
            <p:cNvSpPr/>
            <p:nvPr/>
          </p:nvSpPr>
          <p:spPr>
            <a:xfrm>
              <a:off x="4342575" y="3061300"/>
              <a:ext cx="5600" cy="5175"/>
            </a:xfrm>
            <a:custGeom>
              <a:avLst/>
              <a:gdLst/>
              <a:ahLst/>
              <a:cxnLst/>
              <a:rect l="l" t="t" r="r" b="b"/>
              <a:pathLst>
                <a:path w="224" h="207" extrusionOk="0">
                  <a:moveTo>
                    <a:pt x="117" y="0"/>
                  </a:moveTo>
                  <a:cubicBezTo>
                    <a:pt x="103" y="0"/>
                    <a:pt x="88" y="3"/>
                    <a:pt x="71" y="6"/>
                  </a:cubicBezTo>
                  <a:cubicBezTo>
                    <a:pt x="17" y="23"/>
                    <a:pt x="1" y="93"/>
                    <a:pt x="17" y="142"/>
                  </a:cubicBezTo>
                  <a:cubicBezTo>
                    <a:pt x="17" y="159"/>
                    <a:pt x="38" y="175"/>
                    <a:pt x="54" y="175"/>
                  </a:cubicBezTo>
                  <a:cubicBezTo>
                    <a:pt x="64" y="198"/>
                    <a:pt x="86" y="207"/>
                    <a:pt x="110" y="207"/>
                  </a:cubicBezTo>
                  <a:cubicBezTo>
                    <a:pt x="126" y="207"/>
                    <a:pt x="143" y="203"/>
                    <a:pt x="158" y="196"/>
                  </a:cubicBezTo>
                  <a:cubicBezTo>
                    <a:pt x="191" y="196"/>
                    <a:pt x="224" y="159"/>
                    <a:pt x="224" y="109"/>
                  </a:cubicBezTo>
                  <a:cubicBezTo>
                    <a:pt x="224" y="93"/>
                    <a:pt x="224" y="72"/>
                    <a:pt x="207" y="72"/>
                  </a:cubicBezTo>
                  <a:cubicBezTo>
                    <a:pt x="194" y="22"/>
                    <a:pt x="163"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9"/>
            <p:cNvSpPr/>
            <p:nvPr/>
          </p:nvSpPr>
          <p:spPr>
            <a:xfrm>
              <a:off x="4356800" y="3059275"/>
              <a:ext cx="6000" cy="5300"/>
            </a:xfrm>
            <a:custGeom>
              <a:avLst/>
              <a:gdLst/>
              <a:ahLst/>
              <a:cxnLst/>
              <a:rect l="l" t="t" r="r" b="b"/>
              <a:pathLst>
                <a:path w="240" h="212" extrusionOk="0">
                  <a:moveTo>
                    <a:pt x="67" y="1"/>
                  </a:moveTo>
                  <a:cubicBezTo>
                    <a:pt x="50" y="17"/>
                    <a:pt x="34" y="34"/>
                    <a:pt x="17" y="50"/>
                  </a:cubicBezTo>
                  <a:cubicBezTo>
                    <a:pt x="1" y="87"/>
                    <a:pt x="1" y="104"/>
                    <a:pt x="17" y="137"/>
                  </a:cubicBezTo>
                  <a:cubicBezTo>
                    <a:pt x="31" y="181"/>
                    <a:pt x="81" y="211"/>
                    <a:pt x="126" y="211"/>
                  </a:cubicBezTo>
                  <a:cubicBezTo>
                    <a:pt x="135" y="211"/>
                    <a:pt x="145" y="210"/>
                    <a:pt x="153" y="207"/>
                  </a:cubicBezTo>
                  <a:cubicBezTo>
                    <a:pt x="207" y="174"/>
                    <a:pt x="240" y="120"/>
                    <a:pt x="207" y="71"/>
                  </a:cubicBezTo>
                  <a:cubicBezTo>
                    <a:pt x="207" y="34"/>
                    <a:pt x="170"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9"/>
            <p:cNvSpPr/>
            <p:nvPr/>
          </p:nvSpPr>
          <p:spPr>
            <a:xfrm>
              <a:off x="4357625" y="3042750"/>
              <a:ext cx="5600" cy="5150"/>
            </a:xfrm>
            <a:custGeom>
              <a:avLst/>
              <a:gdLst/>
              <a:ahLst/>
              <a:cxnLst/>
              <a:rect l="l" t="t" r="r" b="b"/>
              <a:pathLst>
                <a:path w="224" h="206" extrusionOk="0">
                  <a:moveTo>
                    <a:pt x="103" y="1"/>
                  </a:moveTo>
                  <a:cubicBezTo>
                    <a:pt x="75" y="1"/>
                    <a:pt x="47" y="14"/>
                    <a:pt x="17" y="43"/>
                  </a:cubicBezTo>
                  <a:cubicBezTo>
                    <a:pt x="1" y="60"/>
                    <a:pt x="1" y="76"/>
                    <a:pt x="1" y="113"/>
                  </a:cubicBezTo>
                  <a:cubicBezTo>
                    <a:pt x="1" y="130"/>
                    <a:pt x="1" y="130"/>
                    <a:pt x="17" y="146"/>
                  </a:cubicBezTo>
                  <a:cubicBezTo>
                    <a:pt x="17" y="163"/>
                    <a:pt x="34" y="163"/>
                    <a:pt x="34" y="179"/>
                  </a:cubicBezTo>
                  <a:cubicBezTo>
                    <a:pt x="58" y="196"/>
                    <a:pt x="86" y="206"/>
                    <a:pt x="112" y="206"/>
                  </a:cubicBezTo>
                  <a:cubicBezTo>
                    <a:pt x="143" y="206"/>
                    <a:pt x="172" y="192"/>
                    <a:pt x="190" y="163"/>
                  </a:cubicBezTo>
                  <a:cubicBezTo>
                    <a:pt x="223" y="130"/>
                    <a:pt x="223" y="60"/>
                    <a:pt x="174" y="27"/>
                  </a:cubicBezTo>
                  <a:cubicBezTo>
                    <a:pt x="150" y="10"/>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9"/>
            <p:cNvSpPr/>
            <p:nvPr/>
          </p:nvSpPr>
          <p:spPr>
            <a:xfrm>
              <a:off x="4352475" y="3070725"/>
              <a:ext cx="6000" cy="5425"/>
            </a:xfrm>
            <a:custGeom>
              <a:avLst/>
              <a:gdLst/>
              <a:ahLst/>
              <a:cxnLst/>
              <a:rect l="l" t="t" r="r" b="b"/>
              <a:pathLst>
                <a:path w="240" h="217" extrusionOk="0">
                  <a:moveTo>
                    <a:pt x="113" y="1"/>
                  </a:moveTo>
                  <a:cubicBezTo>
                    <a:pt x="104" y="1"/>
                    <a:pt x="95" y="2"/>
                    <a:pt x="87" y="5"/>
                  </a:cubicBezTo>
                  <a:cubicBezTo>
                    <a:pt x="34" y="42"/>
                    <a:pt x="1" y="91"/>
                    <a:pt x="34" y="145"/>
                  </a:cubicBezTo>
                  <a:cubicBezTo>
                    <a:pt x="50" y="185"/>
                    <a:pt x="86" y="217"/>
                    <a:pt x="136" y="217"/>
                  </a:cubicBezTo>
                  <a:cubicBezTo>
                    <a:pt x="148" y="217"/>
                    <a:pt x="160" y="215"/>
                    <a:pt x="174" y="211"/>
                  </a:cubicBezTo>
                  <a:cubicBezTo>
                    <a:pt x="223" y="178"/>
                    <a:pt x="240" y="128"/>
                    <a:pt x="223" y="75"/>
                  </a:cubicBezTo>
                  <a:cubicBezTo>
                    <a:pt x="210" y="33"/>
                    <a:pt x="15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9"/>
            <p:cNvSpPr/>
            <p:nvPr/>
          </p:nvSpPr>
          <p:spPr>
            <a:xfrm>
              <a:off x="4023050" y="3026100"/>
              <a:ext cx="5600" cy="5275"/>
            </a:xfrm>
            <a:custGeom>
              <a:avLst/>
              <a:gdLst/>
              <a:ahLst/>
              <a:cxnLst/>
              <a:rect l="l" t="t" r="r" b="b"/>
              <a:pathLst>
                <a:path w="224" h="211" extrusionOk="0">
                  <a:moveTo>
                    <a:pt x="117" y="0"/>
                  </a:moveTo>
                  <a:cubicBezTo>
                    <a:pt x="107" y="0"/>
                    <a:pt x="97" y="1"/>
                    <a:pt x="87" y="4"/>
                  </a:cubicBezTo>
                  <a:cubicBezTo>
                    <a:pt x="38" y="37"/>
                    <a:pt x="1" y="91"/>
                    <a:pt x="17" y="140"/>
                  </a:cubicBezTo>
                  <a:cubicBezTo>
                    <a:pt x="38" y="161"/>
                    <a:pt x="38" y="178"/>
                    <a:pt x="54" y="178"/>
                  </a:cubicBezTo>
                  <a:cubicBezTo>
                    <a:pt x="87" y="211"/>
                    <a:pt x="120" y="211"/>
                    <a:pt x="158" y="211"/>
                  </a:cubicBezTo>
                  <a:cubicBezTo>
                    <a:pt x="207" y="194"/>
                    <a:pt x="224" y="161"/>
                    <a:pt x="224" y="107"/>
                  </a:cubicBezTo>
                  <a:lnTo>
                    <a:pt x="224" y="74"/>
                  </a:lnTo>
                  <a:cubicBezTo>
                    <a:pt x="210" y="30"/>
                    <a:pt x="163"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9"/>
            <p:cNvSpPr/>
            <p:nvPr/>
          </p:nvSpPr>
          <p:spPr>
            <a:xfrm>
              <a:off x="4124475" y="3011400"/>
              <a:ext cx="5600" cy="5350"/>
            </a:xfrm>
            <a:custGeom>
              <a:avLst/>
              <a:gdLst/>
              <a:ahLst/>
              <a:cxnLst/>
              <a:rect l="l" t="t" r="r" b="b"/>
              <a:pathLst>
                <a:path w="224" h="214" extrusionOk="0">
                  <a:moveTo>
                    <a:pt x="108" y="0"/>
                  </a:moveTo>
                  <a:cubicBezTo>
                    <a:pt x="83" y="0"/>
                    <a:pt x="57" y="13"/>
                    <a:pt x="34" y="28"/>
                  </a:cubicBezTo>
                  <a:cubicBezTo>
                    <a:pt x="17" y="44"/>
                    <a:pt x="17" y="61"/>
                    <a:pt x="17" y="94"/>
                  </a:cubicBezTo>
                  <a:cubicBezTo>
                    <a:pt x="1" y="110"/>
                    <a:pt x="17" y="131"/>
                    <a:pt x="17" y="147"/>
                  </a:cubicBezTo>
                  <a:cubicBezTo>
                    <a:pt x="34" y="180"/>
                    <a:pt x="67" y="197"/>
                    <a:pt x="104" y="213"/>
                  </a:cubicBezTo>
                  <a:cubicBezTo>
                    <a:pt x="153" y="213"/>
                    <a:pt x="207" y="180"/>
                    <a:pt x="223" y="131"/>
                  </a:cubicBezTo>
                  <a:cubicBezTo>
                    <a:pt x="223" y="94"/>
                    <a:pt x="223" y="61"/>
                    <a:pt x="207" y="44"/>
                  </a:cubicBezTo>
                  <a:cubicBezTo>
                    <a:pt x="186" y="28"/>
                    <a:pt x="153" y="7"/>
                    <a:pt x="137" y="7"/>
                  </a:cubicBezTo>
                  <a:cubicBezTo>
                    <a:pt x="127" y="2"/>
                    <a:pt x="118"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9"/>
            <p:cNvSpPr/>
            <p:nvPr/>
          </p:nvSpPr>
          <p:spPr>
            <a:xfrm>
              <a:off x="4119325" y="3057875"/>
              <a:ext cx="5600" cy="5250"/>
            </a:xfrm>
            <a:custGeom>
              <a:avLst/>
              <a:gdLst/>
              <a:ahLst/>
              <a:cxnLst/>
              <a:rect l="l" t="t" r="r" b="b"/>
              <a:pathLst>
                <a:path w="224" h="210" extrusionOk="0">
                  <a:moveTo>
                    <a:pt x="111" y="0"/>
                  </a:moveTo>
                  <a:cubicBezTo>
                    <a:pt x="55" y="0"/>
                    <a:pt x="17" y="47"/>
                    <a:pt x="17" y="90"/>
                  </a:cubicBezTo>
                  <a:cubicBezTo>
                    <a:pt x="1" y="106"/>
                    <a:pt x="17" y="127"/>
                    <a:pt x="17" y="143"/>
                  </a:cubicBezTo>
                  <a:cubicBezTo>
                    <a:pt x="17" y="143"/>
                    <a:pt x="17" y="160"/>
                    <a:pt x="34" y="160"/>
                  </a:cubicBezTo>
                  <a:cubicBezTo>
                    <a:pt x="50" y="193"/>
                    <a:pt x="67" y="193"/>
                    <a:pt x="104" y="209"/>
                  </a:cubicBezTo>
                  <a:cubicBezTo>
                    <a:pt x="120" y="209"/>
                    <a:pt x="153" y="209"/>
                    <a:pt x="170" y="193"/>
                  </a:cubicBezTo>
                  <a:cubicBezTo>
                    <a:pt x="207" y="176"/>
                    <a:pt x="207" y="143"/>
                    <a:pt x="223" y="127"/>
                  </a:cubicBezTo>
                  <a:cubicBezTo>
                    <a:pt x="223" y="90"/>
                    <a:pt x="223" y="73"/>
                    <a:pt x="207" y="40"/>
                  </a:cubicBezTo>
                  <a:cubicBezTo>
                    <a:pt x="186" y="24"/>
                    <a:pt x="153" y="3"/>
                    <a:pt x="137" y="3"/>
                  </a:cubicBezTo>
                  <a:cubicBezTo>
                    <a:pt x="128" y="1"/>
                    <a:pt x="119"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9"/>
            <p:cNvSpPr/>
            <p:nvPr/>
          </p:nvSpPr>
          <p:spPr>
            <a:xfrm>
              <a:off x="4127050" y="2999850"/>
              <a:ext cx="5200" cy="5100"/>
            </a:xfrm>
            <a:custGeom>
              <a:avLst/>
              <a:gdLst/>
              <a:ahLst/>
              <a:cxnLst/>
              <a:rect l="l" t="t" r="r" b="b"/>
              <a:pathLst>
                <a:path w="208" h="204" extrusionOk="0">
                  <a:moveTo>
                    <a:pt x="96" y="1"/>
                  </a:moveTo>
                  <a:cubicBezTo>
                    <a:pt x="65" y="1"/>
                    <a:pt x="36" y="13"/>
                    <a:pt x="17" y="40"/>
                  </a:cubicBezTo>
                  <a:cubicBezTo>
                    <a:pt x="1" y="57"/>
                    <a:pt x="1" y="77"/>
                    <a:pt x="1" y="110"/>
                  </a:cubicBezTo>
                  <a:lnTo>
                    <a:pt x="1" y="143"/>
                  </a:lnTo>
                  <a:cubicBezTo>
                    <a:pt x="17" y="160"/>
                    <a:pt x="17" y="160"/>
                    <a:pt x="34" y="180"/>
                  </a:cubicBezTo>
                  <a:cubicBezTo>
                    <a:pt x="57" y="192"/>
                    <a:pt x="72" y="204"/>
                    <a:pt x="92" y="204"/>
                  </a:cubicBezTo>
                  <a:cubicBezTo>
                    <a:pt x="100" y="204"/>
                    <a:pt x="110" y="202"/>
                    <a:pt x="120" y="197"/>
                  </a:cubicBezTo>
                  <a:cubicBezTo>
                    <a:pt x="137" y="197"/>
                    <a:pt x="170" y="180"/>
                    <a:pt x="186" y="160"/>
                  </a:cubicBezTo>
                  <a:cubicBezTo>
                    <a:pt x="207" y="143"/>
                    <a:pt x="207" y="110"/>
                    <a:pt x="207" y="94"/>
                  </a:cubicBezTo>
                  <a:cubicBezTo>
                    <a:pt x="207" y="57"/>
                    <a:pt x="186" y="40"/>
                    <a:pt x="170" y="24"/>
                  </a:cubicBezTo>
                  <a:cubicBezTo>
                    <a:pt x="148" y="9"/>
                    <a:pt x="12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9"/>
            <p:cNvSpPr/>
            <p:nvPr/>
          </p:nvSpPr>
          <p:spPr>
            <a:xfrm>
              <a:off x="4340925" y="3075000"/>
              <a:ext cx="5600" cy="5325"/>
            </a:xfrm>
            <a:custGeom>
              <a:avLst/>
              <a:gdLst/>
              <a:ahLst/>
              <a:cxnLst/>
              <a:rect l="l" t="t" r="r" b="b"/>
              <a:pathLst>
                <a:path w="224" h="213" extrusionOk="0">
                  <a:moveTo>
                    <a:pt x="110" y="0"/>
                  </a:moveTo>
                  <a:cubicBezTo>
                    <a:pt x="81" y="0"/>
                    <a:pt x="52" y="13"/>
                    <a:pt x="34" y="40"/>
                  </a:cubicBezTo>
                  <a:cubicBezTo>
                    <a:pt x="17" y="60"/>
                    <a:pt x="1" y="93"/>
                    <a:pt x="1" y="110"/>
                  </a:cubicBezTo>
                  <a:cubicBezTo>
                    <a:pt x="1" y="126"/>
                    <a:pt x="17" y="126"/>
                    <a:pt x="17" y="143"/>
                  </a:cubicBezTo>
                  <a:cubicBezTo>
                    <a:pt x="17" y="163"/>
                    <a:pt x="34" y="180"/>
                    <a:pt x="50" y="180"/>
                  </a:cubicBezTo>
                  <a:cubicBezTo>
                    <a:pt x="67" y="196"/>
                    <a:pt x="83" y="213"/>
                    <a:pt x="120" y="213"/>
                  </a:cubicBezTo>
                  <a:cubicBezTo>
                    <a:pt x="153" y="213"/>
                    <a:pt x="170" y="196"/>
                    <a:pt x="186" y="180"/>
                  </a:cubicBezTo>
                  <a:cubicBezTo>
                    <a:pt x="207" y="143"/>
                    <a:pt x="224" y="126"/>
                    <a:pt x="224" y="93"/>
                  </a:cubicBezTo>
                  <a:cubicBezTo>
                    <a:pt x="207" y="77"/>
                    <a:pt x="207" y="40"/>
                    <a:pt x="170" y="23"/>
                  </a:cubicBezTo>
                  <a:cubicBezTo>
                    <a:pt x="155" y="8"/>
                    <a:pt x="133"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9"/>
            <p:cNvSpPr/>
            <p:nvPr/>
          </p:nvSpPr>
          <p:spPr>
            <a:xfrm>
              <a:off x="4102950" y="3075975"/>
              <a:ext cx="5175" cy="5175"/>
            </a:xfrm>
            <a:custGeom>
              <a:avLst/>
              <a:gdLst/>
              <a:ahLst/>
              <a:cxnLst/>
              <a:rect l="l" t="t" r="r" b="b"/>
              <a:pathLst>
                <a:path w="207" h="207" extrusionOk="0">
                  <a:moveTo>
                    <a:pt x="120" y="1"/>
                  </a:moveTo>
                  <a:cubicBezTo>
                    <a:pt x="70" y="1"/>
                    <a:pt x="17" y="38"/>
                    <a:pt x="0" y="87"/>
                  </a:cubicBezTo>
                  <a:lnTo>
                    <a:pt x="0" y="124"/>
                  </a:lnTo>
                  <a:lnTo>
                    <a:pt x="0" y="141"/>
                  </a:lnTo>
                  <a:cubicBezTo>
                    <a:pt x="17" y="157"/>
                    <a:pt x="17" y="157"/>
                    <a:pt x="17" y="174"/>
                  </a:cubicBezTo>
                  <a:cubicBezTo>
                    <a:pt x="37" y="190"/>
                    <a:pt x="70" y="207"/>
                    <a:pt x="87" y="207"/>
                  </a:cubicBezTo>
                  <a:cubicBezTo>
                    <a:pt x="120" y="207"/>
                    <a:pt x="140" y="207"/>
                    <a:pt x="173" y="190"/>
                  </a:cubicBezTo>
                  <a:cubicBezTo>
                    <a:pt x="190" y="174"/>
                    <a:pt x="206" y="141"/>
                    <a:pt x="206" y="124"/>
                  </a:cubicBezTo>
                  <a:cubicBezTo>
                    <a:pt x="206" y="87"/>
                    <a:pt x="206" y="71"/>
                    <a:pt x="190" y="54"/>
                  </a:cubicBezTo>
                  <a:cubicBezTo>
                    <a:pt x="190" y="2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9"/>
            <p:cNvSpPr/>
            <p:nvPr/>
          </p:nvSpPr>
          <p:spPr>
            <a:xfrm>
              <a:off x="4123150" y="3027425"/>
              <a:ext cx="5575" cy="5300"/>
            </a:xfrm>
            <a:custGeom>
              <a:avLst/>
              <a:gdLst/>
              <a:ahLst/>
              <a:cxnLst/>
              <a:rect l="l" t="t" r="r" b="b"/>
              <a:pathLst>
                <a:path w="223" h="212" extrusionOk="0">
                  <a:moveTo>
                    <a:pt x="97" y="0"/>
                  </a:moveTo>
                  <a:cubicBezTo>
                    <a:pt x="55" y="0"/>
                    <a:pt x="14" y="45"/>
                    <a:pt x="0" y="87"/>
                  </a:cubicBezTo>
                  <a:cubicBezTo>
                    <a:pt x="0" y="108"/>
                    <a:pt x="0" y="125"/>
                    <a:pt x="17" y="141"/>
                  </a:cubicBezTo>
                  <a:lnTo>
                    <a:pt x="17" y="158"/>
                  </a:lnTo>
                  <a:cubicBezTo>
                    <a:pt x="33" y="191"/>
                    <a:pt x="70" y="211"/>
                    <a:pt x="87" y="211"/>
                  </a:cubicBezTo>
                  <a:cubicBezTo>
                    <a:pt x="157" y="211"/>
                    <a:pt x="206" y="174"/>
                    <a:pt x="206" y="125"/>
                  </a:cubicBezTo>
                  <a:cubicBezTo>
                    <a:pt x="223" y="87"/>
                    <a:pt x="206" y="71"/>
                    <a:pt x="190" y="38"/>
                  </a:cubicBezTo>
                  <a:cubicBezTo>
                    <a:pt x="173" y="21"/>
                    <a:pt x="157" y="5"/>
                    <a:pt x="120" y="5"/>
                  </a:cubicBezTo>
                  <a:cubicBezTo>
                    <a:pt x="112"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9"/>
            <p:cNvSpPr/>
            <p:nvPr/>
          </p:nvSpPr>
          <p:spPr>
            <a:xfrm>
              <a:off x="4121900" y="3041250"/>
              <a:ext cx="5175" cy="5275"/>
            </a:xfrm>
            <a:custGeom>
              <a:avLst/>
              <a:gdLst/>
              <a:ahLst/>
              <a:cxnLst/>
              <a:rect l="l" t="t" r="r" b="b"/>
              <a:pathLst>
                <a:path w="207" h="211" extrusionOk="0">
                  <a:moveTo>
                    <a:pt x="120" y="0"/>
                  </a:moveTo>
                  <a:cubicBezTo>
                    <a:pt x="83" y="0"/>
                    <a:pt x="50" y="17"/>
                    <a:pt x="34" y="33"/>
                  </a:cubicBezTo>
                  <a:cubicBezTo>
                    <a:pt x="17" y="50"/>
                    <a:pt x="1" y="70"/>
                    <a:pt x="1" y="103"/>
                  </a:cubicBezTo>
                  <a:lnTo>
                    <a:pt x="1" y="153"/>
                  </a:lnTo>
                  <a:cubicBezTo>
                    <a:pt x="1" y="153"/>
                    <a:pt x="1" y="173"/>
                    <a:pt x="17" y="173"/>
                  </a:cubicBezTo>
                  <a:cubicBezTo>
                    <a:pt x="34" y="190"/>
                    <a:pt x="50" y="206"/>
                    <a:pt x="83" y="206"/>
                  </a:cubicBezTo>
                  <a:cubicBezTo>
                    <a:pt x="92" y="209"/>
                    <a:pt x="101" y="211"/>
                    <a:pt x="110" y="211"/>
                  </a:cubicBezTo>
                  <a:cubicBezTo>
                    <a:pt x="153" y="211"/>
                    <a:pt x="190" y="178"/>
                    <a:pt x="207" y="120"/>
                  </a:cubicBezTo>
                  <a:cubicBezTo>
                    <a:pt x="207" y="103"/>
                    <a:pt x="207" y="70"/>
                    <a:pt x="186" y="50"/>
                  </a:cubicBezTo>
                  <a:cubicBezTo>
                    <a:pt x="170" y="33"/>
                    <a:pt x="13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9"/>
            <p:cNvSpPr/>
            <p:nvPr/>
          </p:nvSpPr>
          <p:spPr>
            <a:xfrm>
              <a:off x="4115825" y="3082475"/>
              <a:ext cx="5600" cy="5125"/>
            </a:xfrm>
            <a:custGeom>
              <a:avLst/>
              <a:gdLst/>
              <a:ahLst/>
              <a:cxnLst/>
              <a:rect l="l" t="t" r="r" b="b"/>
              <a:pathLst>
                <a:path w="224" h="205" extrusionOk="0">
                  <a:moveTo>
                    <a:pt x="104" y="0"/>
                  </a:moveTo>
                  <a:cubicBezTo>
                    <a:pt x="71" y="0"/>
                    <a:pt x="54" y="17"/>
                    <a:pt x="38" y="33"/>
                  </a:cubicBezTo>
                  <a:cubicBezTo>
                    <a:pt x="17" y="50"/>
                    <a:pt x="0" y="87"/>
                    <a:pt x="0" y="104"/>
                  </a:cubicBezTo>
                  <a:cubicBezTo>
                    <a:pt x="0" y="120"/>
                    <a:pt x="0" y="120"/>
                    <a:pt x="17" y="137"/>
                  </a:cubicBezTo>
                  <a:cubicBezTo>
                    <a:pt x="17" y="153"/>
                    <a:pt x="38" y="174"/>
                    <a:pt x="54" y="174"/>
                  </a:cubicBezTo>
                  <a:cubicBezTo>
                    <a:pt x="69" y="196"/>
                    <a:pt x="91" y="205"/>
                    <a:pt x="115" y="205"/>
                  </a:cubicBezTo>
                  <a:cubicBezTo>
                    <a:pt x="143" y="205"/>
                    <a:pt x="172" y="192"/>
                    <a:pt x="190" y="174"/>
                  </a:cubicBezTo>
                  <a:cubicBezTo>
                    <a:pt x="207" y="137"/>
                    <a:pt x="223" y="120"/>
                    <a:pt x="207" y="87"/>
                  </a:cubicBezTo>
                  <a:cubicBezTo>
                    <a:pt x="207" y="71"/>
                    <a:pt x="190" y="33"/>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9"/>
            <p:cNvSpPr/>
            <p:nvPr/>
          </p:nvSpPr>
          <p:spPr>
            <a:xfrm>
              <a:off x="4122725" y="2962925"/>
              <a:ext cx="6000" cy="5050"/>
            </a:xfrm>
            <a:custGeom>
              <a:avLst/>
              <a:gdLst/>
              <a:ahLst/>
              <a:cxnLst/>
              <a:rect l="l" t="t" r="r" b="b"/>
              <a:pathLst>
                <a:path w="240" h="202" extrusionOk="0">
                  <a:moveTo>
                    <a:pt x="129" y="0"/>
                  </a:moveTo>
                  <a:cubicBezTo>
                    <a:pt x="114" y="0"/>
                    <a:pt x="100" y="3"/>
                    <a:pt x="87" y="8"/>
                  </a:cubicBezTo>
                  <a:cubicBezTo>
                    <a:pt x="34" y="25"/>
                    <a:pt x="1" y="74"/>
                    <a:pt x="17" y="144"/>
                  </a:cubicBezTo>
                  <a:cubicBezTo>
                    <a:pt x="42" y="181"/>
                    <a:pt x="77" y="202"/>
                    <a:pt x="114" y="202"/>
                  </a:cubicBezTo>
                  <a:cubicBezTo>
                    <a:pt x="127" y="202"/>
                    <a:pt x="140" y="199"/>
                    <a:pt x="153" y="194"/>
                  </a:cubicBezTo>
                  <a:cubicBezTo>
                    <a:pt x="207" y="177"/>
                    <a:pt x="240" y="111"/>
                    <a:pt x="223" y="58"/>
                  </a:cubicBezTo>
                  <a:cubicBezTo>
                    <a:pt x="211" y="21"/>
                    <a:pt x="17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9"/>
            <p:cNvSpPr/>
            <p:nvPr/>
          </p:nvSpPr>
          <p:spPr>
            <a:xfrm>
              <a:off x="4116225" y="3069075"/>
              <a:ext cx="5700" cy="5275"/>
            </a:xfrm>
            <a:custGeom>
              <a:avLst/>
              <a:gdLst/>
              <a:ahLst/>
              <a:cxnLst/>
              <a:rect l="l" t="t" r="r" b="b"/>
              <a:pathLst>
                <a:path w="228" h="211" extrusionOk="0">
                  <a:moveTo>
                    <a:pt x="100" y="0"/>
                  </a:moveTo>
                  <a:cubicBezTo>
                    <a:pt x="90" y="0"/>
                    <a:pt x="81" y="2"/>
                    <a:pt x="71" y="5"/>
                  </a:cubicBezTo>
                  <a:cubicBezTo>
                    <a:pt x="22" y="38"/>
                    <a:pt x="1" y="91"/>
                    <a:pt x="22" y="141"/>
                  </a:cubicBezTo>
                  <a:cubicBezTo>
                    <a:pt x="22" y="157"/>
                    <a:pt x="38" y="174"/>
                    <a:pt x="38" y="194"/>
                  </a:cubicBezTo>
                  <a:cubicBezTo>
                    <a:pt x="71" y="211"/>
                    <a:pt x="104" y="211"/>
                    <a:pt x="158" y="211"/>
                  </a:cubicBezTo>
                  <a:cubicBezTo>
                    <a:pt x="191" y="194"/>
                    <a:pt x="207" y="157"/>
                    <a:pt x="228" y="124"/>
                  </a:cubicBezTo>
                  <a:cubicBezTo>
                    <a:pt x="228" y="108"/>
                    <a:pt x="228" y="91"/>
                    <a:pt x="207" y="71"/>
                  </a:cubicBezTo>
                  <a:cubicBezTo>
                    <a:pt x="194" y="30"/>
                    <a:pt x="14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9"/>
            <p:cNvSpPr/>
            <p:nvPr/>
          </p:nvSpPr>
          <p:spPr>
            <a:xfrm>
              <a:off x="4108500" y="2968675"/>
              <a:ext cx="5700" cy="5300"/>
            </a:xfrm>
            <a:custGeom>
              <a:avLst/>
              <a:gdLst/>
              <a:ahLst/>
              <a:cxnLst/>
              <a:rect l="l" t="t" r="r" b="b"/>
              <a:pathLst>
                <a:path w="228" h="212" extrusionOk="0">
                  <a:moveTo>
                    <a:pt x="124" y="1"/>
                  </a:moveTo>
                  <a:cubicBezTo>
                    <a:pt x="87" y="1"/>
                    <a:pt x="38" y="34"/>
                    <a:pt x="21" y="67"/>
                  </a:cubicBezTo>
                  <a:cubicBezTo>
                    <a:pt x="21" y="87"/>
                    <a:pt x="21" y="87"/>
                    <a:pt x="1" y="104"/>
                  </a:cubicBezTo>
                  <a:cubicBezTo>
                    <a:pt x="1" y="120"/>
                    <a:pt x="1" y="137"/>
                    <a:pt x="21" y="153"/>
                  </a:cubicBezTo>
                  <a:cubicBezTo>
                    <a:pt x="21" y="170"/>
                    <a:pt x="54" y="190"/>
                    <a:pt x="71" y="207"/>
                  </a:cubicBezTo>
                  <a:lnTo>
                    <a:pt x="104" y="207"/>
                  </a:lnTo>
                  <a:cubicBezTo>
                    <a:pt x="113" y="210"/>
                    <a:pt x="122" y="211"/>
                    <a:pt x="131" y="211"/>
                  </a:cubicBezTo>
                  <a:cubicBezTo>
                    <a:pt x="173" y="211"/>
                    <a:pt x="210" y="179"/>
                    <a:pt x="228" y="120"/>
                  </a:cubicBezTo>
                  <a:cubicBezTo>
                    <a:pt x="228" y="104"/>
                    <a:pt x="207" y="67"/>
                    <a:pt x="190" y="50"/>
                  </a:cubicBezTo>
                  <a:cubicBezTo>
                    <a:pt x="190" y="34"/>
                    <a:pt x="157" y="17"/>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9"/>
            <p:cNvSpPr/>
            <p:nvPr/>
          </p:nvSpPr>
          <p:spPr>
            <a:xfrm>
              <a:off x="4111600" y="3020050"/>
              <a:ext cx="5175" cy="5100"/>
            </a:xfrm>
            <a:custGeom>
              <a:avLst/>
              <a:gdLst/>
              <a:ahLst/>
              <a:cxnLst/>
              <a:rect l="l" t="t" r="r" b="b"/>
              <a:pathLst>
                <a:path w="207" h="204" extrusionOk="0">
                  <a:moveTo>
                    <a:pt x="96" y="1"/>
                  </a:moveTo>
                  <a:cubicBezTo>
                    <a:pt x="64" y="1"/>
                    <a:pt x="35" y="13"/>
                    <a:pt x="17" y="40"/>
                  </a:cubicBezTo>
                  <a:cubicBezTo>
                    <a:pt x="0" y="57"/>
                    <a:pt x="0" y="94"/>
                    <a:pt x="0" y="110"/>
                  </a:cubicBezTo>
                  <a:lnTo>
                    <a:pt x="0" y="143"/>
                  </a:lnTo>
                  <a:cubicBezTo>
                    <a:pt x="17" y="160"/>
                    <a:pt x="17" y="176"/>
                    <a:pt x="33" y="176"/>
                  </a:cubicBezTo>
                  <a:cubicBezTo>
                    <a:pt x="57" y="191"/>
                    <a:pt x="72" y="204"/>
                    <a:pt x="92" y="204"/>
                  </a:cubicBezTo>
                  <a:cubicBezTo>
                    <a:pt x="100" y="204"/>
                    <a:pt x="109" y="202"/>
                    <a:pt x="120" y="197"/>
                  </a:cubicBezTo>
                  <a:cubicBezTo>
                    <a:pt x="137" y="197"/>
                    <a:pt x="169" y="197"/>
                    <a:pt x="186" y="160"/>
                  </a:cubicBezTo>
                  <a:cubicBezTo>
                    <a:pt x="207" y="143"/>
                    <a:pt x="207" y="110"/>
                    <a:pt x="207" y="94"/>
                  </a:cubicBezTo>
                  <a:cubicBezTo>
                    <a:pt x="207" y="57"/>
                    <a:pt x="186" y="40"/>
                    <a:pt x="169" y="24"/>
                  </a:cubicBezTo>
                  <a:cubicBezTo>
                    <a:pt x="147" y="9"/>
                    <a:pt x="12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9"/>
            <p:cNvSpPr/>
            <p:nvPr/>
          </p:nvSpPr>
          <p:spPr>
            <a:xfrm>
              <a:off x="4113650" y="3006000"/>
              <a:ext cx="5200" cy="5250"/>
            </a:xfrm>
            <a:custGeom>
              <a:avLst/>
              <a:gdLst/>
              <a:ahLst/>
              <a:cxnLst/>
              <a:rect l="l" t="t" r="r" b="b"/>
              <a:pathLst>
                <a:path w="208" h="210" extrusionOk="0">
                  <a:moveTo>
                    <a:pt x="125" y="0"/>
                  </a:moveTo>
                  <a:cubicBezTo>
                    <a:pt x="87" y="0"/>
                    <a:pt x="71" y="0"/>
                    <a:pt x="55" y="17"/>
                  </a:cubicBezTo>
                  <a:cubicBezTo>
                    <a:pt x="22" y="37"/>
                    <a:pt x="1" y="70"/>
                    <a:pt x="1" y="87"/>
                  </a:cubicBezTo>
                  <a:lnTo>
                    <a:pt x="1" y="140"/>
                  </a:lnTo>
                  <a:cubicBezTo>
                    <a:pt x="22" y="157"/>
                    <a:pt x="22" y="157"/>
                    <a:pt x="22" y="173"/>
                  </a:cubicBezTo>
                  <a:cubicBezTo>
                    <a:pt x="38" y="190"/>
                    <a:pt x="71" y="206"/>
                    <a:pt x="87" y="206"/>
                  </a:cubicBezTo>
                  <a:cubicBezTo>
                    <a:pt x="97" y="209"/>
                    <a:pt x="106" y="210"/>
                    <a:pt x="114" y="210"/>
                  </a:cubicBezTo>
                  <a:cubicBezTo>
                    <a:pt x="170" y="210"/>
                    <a:pt x="207" y="166"/>
                    <a:pt x="207" y="120"/>
                  </a:cubicBezTo>
                  <a:cubicBezTo>
                    <a:pt x="207" y="87"/>
                    <a:pt x="207" y="70"/>
                    <a:pt x="191" y="54"/>
                  </a:cubicBezTo>
                  <a:cubicBezTo>
                    <a:pt x="174" y="17"/>
                    <a:pt x="158"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9"/>
            <p:cNvSpPr/>
            <p:nvPr/>
          </p:nvSpPr>
          <p:spPr>
            <a:xfrm>
              <a:off x="4104275" y="3061850"/>
              <a:ext cx="5600" cy="5275"/>
            </a:xfrm>
            <a:custGeom>
              <a:avLst/>
              <a:gdLst/>
              <a:ahLst/>
              <a:cxnLst/>
              <a:rect l="l" t="t" r="r" b="b"/>
              <a:pathLst>
                <a:path w="224" h="211" extrusionOk="0">
                  <a:moveTo>
                    <a:pt x="120" y="1"/>
                  </a:moveTo>
                  <a:cubicBezTo>
                    <a:pt x="104" y="1"/>
                    <a:pt x="67" y="1"/>
                    <a:pt x="50" y="17"/>
                  </a:cubicBezTo>
                  <a:cubicBezTo>
                    <a:pt x="17" y="34"/>
                    <a:pt x="1" y="71"/>
                    <a:pt x="1" y="87"/>
                  </a:cubicBezTo>
                  <a:cubicBezTo>
                    <a:pt x="1" y="104"/>
                    <a:pt x="1" y="120"/>
                    <a:pt x="17" y="137"/>
                  </a:cubicBezTo>
                  <a:lnTo>
                    <a:pt x="17" y="174"/>
                  </a:lnTo>
                  <a:cubicBezTo>
                    <a:pt x="34" y="191"/>
                    <a:pt x="67" y="207"/>
                    <a:pt x="87" y="207"/>
                  </a:cubicBezTo>
                  <a:cubicBezTo>
                    <a:pt x="96" y="209"/>
                    <a:pt x="105" y="210"/>
                    <a:pt x="113" y="210"/>
                  </a:cubicBezTo>
                  <a:cubicBezTo>
                    <a:pt x="167" y="210"/>
                    <a:pt x="207" y="167"/>
                    <a:pt x="207" y="120"/>
                  </a:cubicBezTo>
                  <a:cubicBezTo>
                    <a:pt x="223" y="104"/>
                    <a:pt x="207" y="71"/>
                    <a:pt x="190" y="50"/>
                  </a:cubicBezTo>
                  <a:cubicBezTo>
                    <a:pt x="170"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9"/>
            <p:cNvSpPr/>
            <p:nvPr/>
          </p:nvSpPr>
          <p:spPr>
            <a:xfrm>
              <a:off x="4113650" y="3095775"/>
              <a:ext cx="5700" cy="5175"/>
            </a:xfrm>
            <a:custGeom>
              <a:avLst/>
              <a:gdLst/>
              <a:ahLst/>
              <a:cxnLst/>
              <a:rect l="l" t="t" r="r" b="b"/>
              <a:pathLst>
                <a:path w="228" h="207" extrusionOk="0">
                  <a:moveTo>
                    <a:pt x="125" y="0"/>
                  </a:moveTo>
                  <a:cubicBezTo>
                    <a:pt x="71" y="0"/>
                    <a:pt x="22" y="33"/>
                    <a:pt x="1" y="87"/>
                  </a:cubicBezTo>
                  <a:cubicBezTo>
                    <a:pt x="1" y="103"/>
                    <a:pt x="1" y="120"/>
                    <a:pt x="22" y="136"/>
                  </a:cubicBezTo>
                  <a:lnTo>
                    <a:pt x="22" y="173"/>
                  </a:lnTo>
                  <a:cubicBezTo>
                    <a:pt x="38" y="190"/>
                    <a:pt x="71" y="206"/>
                    <a:pt x="87" y="206"/>
                  </a:cubicBezTo>
                  <a:cubicBezTo>
                    <a:pt x="125" y="206"/>
                    <a:pt x="158" y="206"/>
                    <a:pt x="174" y="190"/>
                  </a:cubicBezTo>
                  <a:cubicBezTo>
                    <a:pt x="191" y="173"/>
                    <a:pt x="207" y="157"/>
                    <a:pt x="207" y="120"/>
                  </a:cubicBezTo>
                  <a:cubicBezTo>
                    <a:pt x="228" y="70"/>
                    <a:pt x="191" y="17"/>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9"/>
            <p:cNvSpPr/>
            <p:nvPr/>
          </p:nvSpPr>
          <p:spPr>
            <a:xfrm>
              <a:off x="4109425" y="3050050"/>
              <a:ext cx="5600" cy="5100"/>
            </a:xfrm>
            <a:custGeom>
              <a:avLst/>
              <a:gdLst/>
              <a:ahLst/>
              <a:cxnLst/>
              <a:rect l="l" t="t" r="r" b="b"/>
              <a:pathLst>
                <a:path w="224" h="204" extrusionOk="0">
                  <a:moveTo>
                    <a:pt x="121" y="0"/>
                  </a:moveTo>
                  <a:cubicBezTo>
                    <a:pt x="115" y="0"/>
                    <a:pt x="109" y="2"/>
                    <a:pt x="104" y="7"/>
                  </a:cubicBezTo>
                  <a:cubicBezTo>
                    <a:pt x="67" y="7"/>
                    <a:pt x="34" y="28"/>
                    <a:pt x="17" y="44"/>
                  </a:cubicBezTo>
                  <a:cubicBezTo>
                    <a:pt x="1" y="61"/>
                    <a:pt x="1" y="94"/>
                    <a:pt x="1" y="110"/>
                  </a:cubicBezTo>
                  <a:cubicBezTo>
                    <a:pt x="1" y="131"/>
                    <a:pt x="1" y="131"/>
                    <a:pt x="17" y="147"/>
                  </a:cubicBezTo>
                  <a:cubicBezTo>
                    <a:pt x="17" y="164"/>
                    <a:pt x="34" y="180"/>
                    <a:pt x="34" y="180"/>
                  </a:cubicBezTo>
                  <a:cubicBezTo>
                    <a:pt x="58" y="195"/>
                    <a:pt x="85" y="203"/>
                    <a:pt x="110" y="203"/>
                  </a:cubicBezTo>
                  <a:cubicBezTo>
                    <a:pt x="141" y="203"/>
                    <a:pt x="170" y="191"/>
                    <a:pt x="191" y="164"/>
                  </a:cubicBezTo>
                  <a:cubicBezTo>
                    <a:pt x="224" y="131"/>
                    <a:pt x="224" y="61"/>
                    <a:pt x="170" y="28"/>
                  </a:cubicBezTo>
                  <a:cubicBezTo>
                    <a:pt x="158" y="13"/>
                    <a:pt x="138"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9"/>
            <p:cNvSpPr/>
            <p:nvPr/>
          </p:nvSpPr>
          <p:spPr>
            <a:xfrm>
              <a:off x="4109025" y="2954425"/>
              <a:ext cx="5175" cy="5250"/>
            </a:xfrm>
            <a:custGeom>
              <a:avLst/>
              <a:gdLst/>
              <a:ahLst/>
              <a:cxnLst/>
              <a:rect l="l" t="t" r="r" b="b"/>
              <a:pathLst>
                <a:path w="207" h="210" extrusionOk="0">
                  <a:moveTo>
                    <a:pt x="113" y="1"/>
                  </a:moveTo>
                  <a:cubicBezTo>
                    <a:pt x="80" y="1"/>
                    <a:pt x="48" y="16"/>
                    <a:pt x="17" y="39"/>
                  </a:cubicBezTo>
                  <a:cubicBezTo>
                    <a:pt x="0" y="55"/>
                    <a:pt x="0" y="88"/>
                    <a:pt x="0" y="121"/>
                  </a:cubicBezTo>
                  <a:cubicBezTo>
                    <a:pt x="0" y="121"/>
                    <a:pt x="0" y="142"/>
                    <a:pt x="17" y="142"/>
                  </a:cubicBezTo>
                  <a:cubicBezTo>
                    <a:pt x="17" y="159"/>
                    <a:pt x="33" y="175"/>
                    <a:pt x="33" y="191"/>
                  </a:cubicBezTo>
                  <a:cubicBezTo>
                    <a:pt x="52" y="204"/>
                    <a:pt x="74" y="209"/>
                    <a:pt x="96" y="209"/>
                  </a:cubicBezTo>
                  <a:cubicBezTo>
                    <a:pt x="131" y="209"/>
                    <a:pt x="166" y="195"/>
                    <a:pt x="186" y="175"/>
                  </a:cubicBezTo>
                  <a:cubicBezTo>
                    <a:pt x="207" y="142"/>
                    <a:pt x="207" y="121"/>
                    <a:pt x="207" y="88"/>
                  </a:cubicBezTo>
                  <a:cubicBezTo>
                    <a:pt x="207" y="72"/>
                    <a:pt x="186" y="39"/>
                    <a:pt x="169" y="18"/>
                  </a:cubicBezTo>
                  <a:cubicBezTo>
                    <a:pt x="151" y="6"/>
                    <a:pt x="132"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9"/>
            <p:cNvSpPr/>
            <p:nvPr/>
          </p:nvSpPr>
          <p:spPr>
            <a:xfrm>
              <a:off x="4109425" y="3033925"/>
              <a:ext cx="5200" cy="5350"/>
            </a:xfrm>
            <a:custGeom>
              <a:avLst/>
              <a:gdLst/>
              <a:ahLst/>
              <a:cxnLst/>
              <a:rect l="l" t="t" r="r" b="b"/>
              <a:pathLst>
                <a:path w="208" h="214" extrusionOk="0">
                  <a:moveTo>
                    <a:pt x="120" y="1"/>
                  </a:moveTo>
                  <a:cubicBezTo>
                    <a:pt x="50" y="1"/>
                    <a:pt x="1" y="34"/>
                    <a:pt x="1" y="87"/>
                  </a:cubicBezTo>
                  <a:lnTo>
                    <a:pt x="1" y="157"/>
                  </a:lnTo>
                  <a:lnTo>
                    <a:pt x="17" y="174"/>
                  </a:lnTo>
                  <a:cubicBezTo>
                    <a:pt x="34" y="190"/>
                    <a:pt x="50" y="207"/>
                    <a:pt x="87" y="207"/>
                  </a:cubicBezTo>
                  <a:cubicBezTo>
                    <a:pt x="97" y="212"/>
                    <a:pt x="105" y="214"/>
                    <a:pt x="113" y="214"/>
                  </a:cubicBezTo>
                  <a:cubicBezTo>
                    <a:pt x="130" y="214"/>
                    <a:pt x="142" y="202"/>
                    <a:pt x="153" y="190"/>
                  </a:cubicBezTo>
                  <a:cubicBezTo>
                    <a:pt x="191" y="174"/>
                    <a:pt x="207" y="157"/>
                    <a:pt x="207" y="120"/>
                  </a:cubicBezTo>
                  <a:cubicBezTo>
                    <a:pt x="207" y="104"/>
                    <a:pt x="207" y="71"/>
                    <a:pt x="191" y="54"/>
                  </a:cubicBezTo>
                  <a:cubicBezTo>
                    <a:pt x="170" y="34"/>
                    <a:pt x="13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9"/>
            <p:cNvSpPr/>
            <p:nvPr/>
          </p:nvSpPr>
          <p:spPr>
            <a:xfrm>
              <a:off x="4317225" y="3070975"/>
              <a:ext cx="5700" cy="5250"/>
            </a:xfrm>
            <a:custGeom>
              <a:avLst/>
              <a:gdLst/>
              <a:ahLst/>
              <a:cxnLst/>
              <a:rect l="l" t="t" r="r" b="b"/>
              <a:pathLst>
                <a:path w="228" h="210" extrusionOk="0">
                  <a:moveTo>
                    <a:pt x="132" y="0"/>
                  </a:moveTo>
                  <a:cubicBezTo>
                    <a:pt x="117" y="0"/>
                    <a:pt x="102" y="5"/>
                    <a:pt x="87" y="15"/>
                  </a:cubicBezTo>
                  <a:cubicBezTo>
                    <a:pt x="38" y="32"/>
                    <a:pt x="1" y="81"/>
                    <a:pt x="21" y="135"/>
                  </a:cubicBezTo>
                  <a:cubicBezTo>
                    <a:pt x="38" y="151"/>
                    <a:pt x="38" y="168"/>
                    <a:pt x="54" y="184"/>
                  </a:cubicBezTo>
                  <a:cubicBezTo>
                    <a:pt x="77" y="196"/>
                    <a:pt x="102" y="209"/>
                    <a:pt x="127" y="209"/>
                  </a:cubicBezTo>
                  <a:cubicBezTo>
                    <a:pt x="137" y="209"/>
                    <a:pt x="147" y="207"/>
                    <a:pt x="157" y="201"/>
                  </a:cubicBezTo>
                  <a:cubicBezTo>
                    <a:pt x="190" y="184"/>
                    <a:pt x="227" y="151"/>
                    <a:pt x="227" y="118"/>
                  </a:cubicBezTo>
                  <a:lnTo>
                    <a:pt x="227" y="65"/>
                  </a:lnTo>
                  <a:cubicBezTo>
                    <a:pt x="201" y="29"/>
                    <a:pt x="168"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9"/>
            <p:cNvSpPr/>
            <p:nvPr/>
          </p:nvSpPr>
          <p:spPr>
            <a:xfrm>
              <a:off x="4277350" y="3073275"/>
              <a:ext cx="6000" cy="5050"/>
            </a:xfrm>
            <a:custGeom>
              <a:avLst/>
              <a:gdLst/>
              <a:ahLst/>
              <a:cxnLst/>
              <a:rect l="l" t="t" r="r" b="b"/>
              <a:pathLst>
                <a:path w="240" h="202" extrusionOk="0">
                  <a:moveTo>
                    <a:pt x="113" y="0"/>
                  </a:moveTo>
                  <a:cubicBezTo>
                    <a:pt x="82" y="0"/>
                    <a:pt x="53" y="14"/>
                    <a:pt x="33" y="43"/>
                  </a:cubicBezTo>
                  <a:cubicBezTo>
                    <a:pt x="17" y="59"/>
                    <a:pt x="0" y="92"/>
                    <a:pt x="17" y="109"/>
                  </a:cubicBezTo>
                  <a:lnTo>
                    <a:pt x="17" y="146"/>
                  </a:lnTo>
                  <a:cubicBezTo>
                    <a:pt x="17" y="162"/>
                    <a:pt x="33" y="179"/>
                    <a:pt x="50" y="179"/>
                  </a:cubicBezTo>
                  <a:cubicBezTo>
                    <a:pt x="74" y="194"/>
                    <a:pt x="97" y="202"/>
                    <a:pt x="120" y="202"/>
                  </a:cubicBezTo>
                  <a:cubicBezTo>
                    <a:pt x="148" y="202"/>
                    <a:pt x="177" y="190"/>
                    <a:pt x="206" y="162"/>
                  </a:cubicBezTo>
                  <a:cubicBezTo>
                    <a:pt x="239" y="129"/>
                    <a:pt x="223" y="59"/>
                    <a:pt x="190" y="26"/>
                  </a:cubicBezTo>
                  <a:cubicBezTo>
                    <a:pt x="165" y="9"/>
                    <a:pt x="13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9"/>
            <p:cNvSpPr/>
            <p:nvPr/>
          </p:nvSpPr>
          <p:spPr>
            <a:xfrm>
              <a:off x="4276925" y="3089900"/>
              <a:ext cx="5600" cy="5175"/>
            </a:xfrm>
            <a:custGeom>
              <a:avLst/>
              <a:gdLst/>
              <a:ahLst/>
              <a:cxnLst/>
              <a:rect l="l" t="t" r="r" b="b"/>
              <a:pathLst>
                <a:path w="224" h="207" extrusionOk="0">
                  <a:moveTo>
                    <a:pt x="103" y="0"/>
                  </a:moveTo>
                  <a:cubicBezTo>
                    <a:pt x="90" y="0"/>
                    <a:pt x="77" y="4"/>
                    <a:pt x="67" y="13"/>
                  </a:cubicBezTo>
                  <a:cubicBezTo>
                    <a:pt x="50" y="13"/>
                    <a:pt x="34" y="29"/>
                    <a:pt x="17" y="46"/>
                  </a:cubicBezTo>
                  <a:cubicBezTo>
                    <a:pt x="1" y="83"/>
                    <a:pt x="1" y="116"/>
                    <a:pt x="1" y="132"/>
                  </a:cubicBezTo>
                  <a:cubicBezTo>
                    <a:pt x="28" y="176"/>
                    <a:pt x="69" y="207"/>
                    <a:pt x="110" y="207"/>
                  </a:cubicBezTo>
                  <a:cubicBezTo>
                    <a:pt x="119" y="207"/>
                    <a:pt x="128" y="205"/>
                    <a:pt x="137" y="202"/>
                  </a:cubicBezTo>
                  <a:cubicBezTo>
                    <a:pt x="190" y="186"/>
                    <a:pt x="223" y="116"/>
                    <a:pt x="207" y="62"/>
                  </a:cubicBezTo>
                  <a:cubicBezTo>
                    <a:pt x="190" y="29"/>
                    <a:pt x="170" y="13"/>
                    <a:pt x="137" y="13"/>
                  </a:cubicBezTo>
                  <a:cubicBezTo>
                    <a:pt x="128" y="4"/>
                    <a:pt x="11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9"/>
            <p:cNvSpPr/>
            <p:nvPr/>
          </p:nvSpPr>
          <p:spPr>
            <a:xfrm>
              <a:off x="4272600" y="3101425"/>
              <a:ext cx="6000" cy="5200"/>
            </a:xfrm>
            <a:custGeom>
              <a:avLst/>
              <a:gdLst/>
              <a:ahLst/>
              <a:cxnLst/>
              <a:rect l="l" t="t" r="r" b="b"/>
              <a:pathLst>
                <a:path w="240" h="208" extrusionOk="0">
                  <a:moveTo>
                    <a:pt x="128" y="0"/>
                  </a:moveTo>
                  <a:cubicBezTo>
                    <a:pt x="115" y="0"/>
                    <a:pt x="101" y="4"/>
                    <a:pt x="87" y="13"/>
                  </a:cubicBezTo>
                  <a:cubicBezTo>
                    <a:pt x="17" y="34"/>
                    <a:pt x="0" y="84"/>
                    <a:pt x="17" y="137"/>
                  </a:cubicBezTo>
                  <a:cubicBezTo>
                    <a:pt x="30" y="178"/>
                    <a:pt x="80" y="207"/>
                    <a:pt x="127" y="207"/>
                  </a:cubicBezTo>
                  <a:cubicBezTo>
                    <a:pt x="138" y="207"/>
                    <a:pt x="148" y="206"/>
                    <a:pt x="157" y="203"/>
                  </a:cubicBezTo>
                  <a:cubicBezTo>
                    <a:pt x="207" y="187"/>
                    <a:pt x="240" y="117"/>
                    <a:pt x="223" y="67"/>
                  </a:cubicBezTo>
                  <a:cubicBezTo>
                    <a:pt x="199" y="28"/>
                    <a:pt x="16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9"/>
            <p:cNvSpPr/>
            <p:nvPr/>
          </p:nvSpPr>
          <p:spPr>
            <a:xfrm>
              <a:off x="4280325" y="3059275"/>
              <a:ext cx="5600" cy="5300"/>
            </a:xfrm>
            <a:custGeom>
              <a:avLst/>
              <a:gdLst/>
              <a:ahLst/>
              <a:cxnLst/>
              <a:rect l="l" t="t" r="r" b="b"/>
              <a:pathLst>
                <a:path w="224" h="212" extrusionOk="0">
                  <a:moveTo>
                    <a:pt x="137" y="1"/>
                  </a:moveTo>
                  <a:cubicBezTo>
                    <a:pt x="71" y="1"/>
                    <a:pt x="17" y="34"/>
                    <a:pt x="17" y="87"/>
                  </a:cubicBezTo>
                  <a:cubicBezTo>
                    <a:pt x="1" y="120"/>
                    <a:pt x="17" y="137"/>
                    <a:pt x="17" y="153"/>
                  </a:cubicBezTo>
                  <a:lnTo>
                    <a:pt x="34" y="174"/>
                  </a:lnTo>
                  <a:cubicBezTo>
                    <a:pt x="54" y="190"/>
                    <a:pt x="71" y="207"/>
                    <a:pt x="104" y="207"/>
                  </a:cubicBezTo>
                  <a:cubicBezTo>
                    <a:pt x="113" y="210"/>
                    <a:pt x="122" y="211"/>
                    <a:pt x="131" y="211"/>
                  </a:cubicBezTo>
                  <a:cubicBezTo>
                    <a:pt x="173" y="211"/>
                    <a:pt x="210" y="179"/>
                    <a:pt x="223" y="120"/>
                  </a:cubicBezTo>
                  <a:cubicBezTo>
                    <a:pt x="223" y="104"/>
                    <a:pt x="223" y="71"/>
                    <a:pt x="207" y="50"/>
                  </a:cubicBezTo>
                  <a:cubicBezTo>
                    <a:pt x="190" y="34"/>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9"/>
            <p:cNvSpPr/>
            <p:nvPr/>
          </p:nvSpPr>
          <p:spPr>
            <a:xfrm>
              <a:off x="4288875" y="3096975"/>
              <a:ext cx="5700" cy="4950"/>
            </a:xfrm>
            <a:custGeom>
              <a:avLst/>
              <a:gdLst/>
              <a:ahLst/>
              <a:cxnLst/>
              <a:rect l="l" t="t" r="r" b="b"/>
              <a:pathLst>
                <a:path w="228" h="198" extrusionOk="0">
                  <a:moveTo>
                    <a:pt x="104" y="0"/>
                  </a:moveTo>
                  <a:cubicBezTo>
                    <a:pt x="54" y="0"/>
                    <a:pt x="21" y="35"/>
                    <a:pt x="21" y="88"/>
                  </a:cubicBezTo>
                  <a:cubicBezTo>
                    <a:pt x="1" y="109"/>
                    <a:pt x="21" y="125"/>
                    <a:pt x="21" y="142"/>
                  </a:cubicBezTo>
                  <a:cubicBezTo>
                    <a:pt x="21" y="142"/>
                    <a:pt x="21" y="158"/>
                    <a:pt x="38" y="158"/>
                  </a:cubicBezTo>
                  <a:cubicBezTo>
                    <a:pt x="54" y="175"/>
                    <a:pt x="71" y="191"/>
                    <a:pt x="104" y="191"/>
                  </a:cubicBezTo>
                  <a:cubicBezTo>
                    <a:pt x="114" y="195"/>
                    <a:pt x="124" y="197"/>
                    <a:pt x="133" y="197"/>
                  </a:cubicBezTo>
                  <a:cubicBezTo>
                    <a:pt x="175" y="197"/>
                    <a:pt x="211" y="163"/>
                    <a:pt x="228" y="109"/>
                  </a:cubicBezTo>
                  <a:cubicBezTo>
                    <a:pt x="228" y="88"/>
                    <a:pt x="228" y="55"/>
                    <a:pt x="207" y="39"/>
                  </a:cubicBezTo>
                  <a:cubicBezTo>
                    <a:pt x="190" y="22"/>
                    <a:pt x="158" y="6"/>
                    <a:pt x="141" y="6"/>
                  </a:cubicBezTo>
                  <a:cubicBezTo>
                    <a:pt x="128" y="2"/>
                    <a:pt x="11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9"/>
            <p:cNvSpPr/>
            <p:nvPr/>
          </p:nvSpPr>
          <p:spPr>
            <a:xfrm>
              <a:off x="4290225" y="3083200"/>
              <a:ext cx="5175" cy="5025"/>
            </a:xfrm>
            <a:custGeom>
              <a:avLst/>
              <a:gdLst/>
              <a:ahLst/>
              <a:cxnLst/>
              <a:rect l="l" t="t" r="r" b="b"/>
              <a:pathLst>
                <a:path w="207" h="201" extrusionOk="0">
                  <a:moveTo>
                    <a:pt x="86" y="0"/>
                  </a:moveTo>
                  <a:cubicBezTo>
                    <a:pt x="34" y="0"/>
                    <a:pt x="0" y="33"/>
                    <a:pt x="0" y="91"/>
                  </a:cubicBezTo>
                  <a:lnTo>
                    <a:pt x="0" y="124"/>
                  </a:lnTo>
                  <a:lnTo>
                    <a:pt x="0" y="145"/>
                  </a:lnTo>
                  <a:lnTo>
                    <a:pt x="17" y="161"/>
                  </a:lnTo>
                  <a:cubicBezTo>
                    <a:pt x="33" y="178"/>
                    <a:pt x="50" y="194"/>
                    <a:pt x="87" y="194"/>
                  </a:cubicBezTo>
                  <a:cubicBezTo>
                    <a:pt x="97" y="199"/>
                    <a:pt x="105" y="201"/>
                    <a:pt x="112" y="201"/>
                  </a:cubicBezTo>
                  <a:cubicBezTo>
                    <a:pt x="130" y="201"/>
                    <a:pt x="141" y="189"/>
                    <a:pt x="153" y="178"/>
                  </a:cubicBezTo>
                  <a:cubicBezTo>
                    <a:pt x="190" y="161"/>
                    <a:pt x="207" y="145"/>
                    <a:pt x="207" y="108"/>
                  </a:cubicBezTo>
                  <a:cubicBezTo>
                    <a:pt x="207" y="91"/>
                    <a:pt x="207" y="75"/>
                    <a:pt x="190" y="42"/>
                  </a:cubicBezTo>
                  <a:cubicBezTo>
                    <a:pt x="174" y="21"/>
                    <a:pt x="153" y="4"/>
                    <a:pt x="120" y="4"/>
                  </a:cubicBezTo>
                  <a:cubicBezTo>
                    <a:pt x="108" y="2"/>
                    <a:pt x="97"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9"/>
            <p:cNvSpPr/>
            <p:nvPr/>
          </p:nvSpPr>
          <p:spPr>
            <a:xfrm>
              <a:off x="4271775" y="3115825"/>
              <a:ext cx="6000" cy="5075"/>
            </a:xfrm>
            <a:custGeom>
              <a:avLst/>
              <a:gdLst/>
              <a:ahLst/>
              <a:cxnLst/>
              <a:rect l="l" t="t" r="r" b="b"/>
              <a:pathLst>
                <a:path w="240" h="203" extrusionOk="0">
                  <a:moveTo>
                    <a:pt x="127" y="0"/>
                  </a:moveTo>
                  <a:cubicBezTo>
                    <a:pt x="113" y="0"/>
                    <a:pt x="99" y="2"/>
                    <a:pt x="87" y="6"/>
                  </a:cubicBezTo>
                  <a:cubicBezTo>
                    <a:pt x="33" y="23"/>
                    <a:pt x="0" y="77"/>
                    <a:pt x="17" y="142"/>
                  </a:cubicBezTo>
                  <a:cubicBezTo>
                    <a:pt x="42" y="183"/>
                    <a:pt x="78" y="202"/>
                    <a:pt x="116" y="202"/>
                  </a:cubicBezTo>
                  <a:cubicBezTo>
                    <a:pt x="128" y="202"/>
                    <a:pt x="141" y="200"/>
                    <a:pt x="153" y="196"/>
                  </a:cubicBezTo>
                  <a:cubicBezTo>
                    <a:pt x="207" y="180"/>
                    <a:pt x="240" y="109"/>
                    <a:pt x="223" y="56"/>
                  </a:cubicBez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9"/>
            <p:cNvSpPr/>
            <p:nvPr/>
          </p:nvSpPr>
          <p:spPr>
            <a:xfrm>
              <a:off x="4284650" y="3108750"/>
              <a:ext cx="5600" cy="5225"/>
            </a:xfrm>
            <a:custGeom>
              <a:avLst/>
              <a:gdLst/>
              <a:ahLst/>
              <a:cxnLst/>
              <a:rect l="l" t="t" r="r" b="b"/>
              <a:pathLst>
                <a:path w="224" h="209" extrusionOk="0">
                  <a:moveTo>
                    <a:pt x="113" y="0"/>
                  </a:moveTo>
                  <a:cubicBezTo>
                    <a:pt x="98" y="0"/>
                    <a:pt x="82" y="4"/>
                    <a:pt x="67" y="13"/>
                  </a:cubicBezTo>
                  <a:cubicBezTo>
                    <a:pt x="17" y="30"/>
                    <a:pt x="1" y="83"/>
                    <a:pt x="17" y="133"/>
                  </a:cubicBezTo>
                  <a:cubicBezTo>
                    <a:pt x="30" y="187"/>
                    <a:pt x="74" y="209"/>
                    <a:pt x="116" y="209"/>
                  </a:cubicBezTo>
                  <a:cubicBezTo>
                    <a:pt x="129" y="209"/>
                    <a:pt x="142" y="207"/>
                    <a:pt x="153" y="203"/>
                  </a:cubicBezTo>
                  <a:cubicBezTo>
                    <a:pt x="207" y="186"/>
                    <a:pt x="223" y="116"/>
                    <a:pt x="207" y="67"/>
                  </a:cubicBezTo>
                  <a:cubicBezTo>
                    <a:pt x="195" y="28"/>
                    <a:pt x="155"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9"/>
            <p:cNvSpPr/>
            <p:nvPr/>
          </p:nvSpPr>
          <p:spPr>
            <a:xfrm>
              <a:off x="4283325" y="3122725"/>
              <a:ext cx="5175" cy="4950"/>
            </a:xfrm>
            <a:custGeom>
              <a:avLst/>
              <a:gdLst/>
              <a:ahLst/>
              <a:cxnLst/>
              <a:rect l="l" t="t" r="r" b="b"/>
              <a:pathLst>
                <a:path w="207" h="198" extrusionOk="0">
                  <a:moveTo>
                    <a:pt x="90" y="1"/>
                  </a:moveTo>
                  <a:cubicBezTo>
                    <a:pt x="46" y="1"/>
                    <a:pt x="0" y="36"/>
                    <a:pt x="0" y="89"/>
                  </a:cubicBezTo>
                  <a:lnTo>
                    <a:pt x="0" y="143"/>
                  </a:lnTo>
                  <a:lnTo>
                    <a:pt x="17" y="159"/>
                  </a:lnTo>
                  <a:cubicBezTo>
                    <a:pt x="37" y="176"/>
                    <a:pt x="54" y="192"/>
                    <a:pt x="87" y="192"/>
                  </a:cubicBezTo>
                  <a:cubicBezTo>
                    <a:pt x="97" y="196"/>
                    <a:pt x="107" y="198"/>
                    <a:pt x="118" y="198"/>
                  </a:cubicBezTo>
                  <a:cubicBezTo>
                    <a:pt x="163" y="198"/>
                    <a:pt x="206" y="163"/>
                    <a:pt x="206" y="110"/>
                  </a:cubicBezTo>
                  <a:cubicBezTo>
                    <a:pt x="206" y="89"/>
                    <a:pt x="206" y="56"/>
                    <a:pt x="190" y="40"/>
                  </a:cubicBezTo>
                  <a:cubicBezTo>
                    <a:pt x="173" y="23"/>
                    <a:pt x="157" y="7"/>
                    <a:pt x="120" y="7"/>
                  </a:cubicBezTo>
                  <a:cubicBezTo>
                    <a:pt x="110" y="3"/>
                    <a:pt x="101"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9"/>
            <p:cNvSpPr/>
            <p:nvPr/>
          </p:nvSpPr>
          <p:spPr>
            <a:xfrm>
              <a:off x="4338775" y="3086800"/>
              <a:ext cx="5175" cy="5175"/>
            </a:xfrm>
            <a:custGeom>
              <a:avLst/>
              <a:gdLst/>
              <a:ahLst/>
              <a:cxnLst/>
              <a:rect l="l" t="t" r="r" b="b"/>
              <a:pathLst>
                <a:path w="207" h="207" extrusionOk="0">
                  <a:moveTo>
                    <a:pt x="120" y="1"/>
                  </a:moveTo>
                  <a:cubicBezTo>
                    <a:pt x="87" y="1"/>
                    <a:pt x="50" y="17"/>
                    <a:pt x="33" y="34"/>
                  </a:cubicBezTo>
                  <a:cubicBezTo>
                    <a:pt x="17" y="50"/>
                    <a:pt x="0" y="67"/>
                    <a:pt x="0" y="83"/>
                  </a:cubicBezTo>
                  <a:lnTo>
                    <a:pt x="0" y="137"/>
                  </a:lnTo>
                  <a:cubicBezTo>
                    <a:pt x="17" y="170"/>
                    <a:pt x="50" y="207"/>
                    <a:pt x="87" y="207"/>
                  </a:cubicBezTo>
                  <a:lnTo>
                    <a:pt x="103" y="207"/>
                  </a:lnTo>
                  <a:cubicBezTo>
                    <a:pt x="153" y="207"/>
                    <a:pt x="206" y="170"/>
                    <a:pt x="206" y="120"/>
                  </a:cubicBezTo>
                  <a:cubicBezTo>
                    <a:pt x="206" y="83"/>
                    <a:pt x="206" y="67"/>
                    <a:pt x="190" y="50"/>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9"/>
            <p:cNvSpPr/>
            <p:nvPr/>
          </p:nvSpPr>
          <p:spPr>
            <a:xfrm>
              <a:off x="4252400" y="3085300"/>
              <a:ext cx="5175" cy="5025"/>
            </a:xfrm>
            <a:custGeom>
              <a:avLst/>
              <a:gdLst/>
              <a:ahLst/>
              <a:cxnLst/>
              <a:rect l="l" t="t" r="r" b="b"/>
              <a:pathLst>
                <a:path w="207" h="201" extrusionOk="0">
                  <a:moveTo>
                    <a:pt x="91" y="0"/>
                  </a:moveTo>
                  <a:cubicBezTo>
                    <a:pt x="69" y="0"/>
                    <a:pt x="49" y="12"/>
                    <a:pt x="37" y="24"/>
                  </a:cubicBezTo>
                  <a:cubicBezTo>
                    <a:pt x="17" y="40"/>
                    <a:pt x="0" y="61"/>
                    <a:pt x="0" y="94"/>
                  </a:cubicBezTo>
                  <a:lnTo>
                    <a:pt x="0" y="143"/>
                  </a:lnTo>
                  <a:cubicBezTo>
                    <a:pt x="0" y="143"/>
                    <a:pt x="0" y="164"/>
                    <a:pt x="17" y="164"/>
                  </a:cubicBezTo>
                  <a:cubicBezTo>
                    <a:pt x="37" y="180"/>
                    <a:pt x="54" y="197"/>
                    <a:pt x="87" y="197"/>
                  </a:cubicBezTo>
                  <a:cubicBezTo>
                    <a:pt x="96" y="200"/>
                    <a:pt x="105" y="201"/>
                    <a:pt x="114" y="201"/>
                  </a:cubicBezTo>
                  <a:cubicBezTo>
                    <a:pt x="156" y="201"/>
                    <a:pt x="193" y="168"/>
                    <a:pt x="206" y="110"/>
                  </a:cubicBezTo>
                  <a:cubicBezTo>
                    <a:pt x="206" y="94"/>
                    <a:pt x="206" y="61"/>
                    <a:pt x="190" y="40"/>
                  </a:cubicBezTo>
                  <a:cubicBezTo>
                    <a:pt x="173" y="24"/>
                    <a:pt x="141" y="7"/>
                    <a:pt x="120" y="7"/>
                  </a:cubicBezTo>
                  <a:cubicBezTo>
                    <a:pt x="110" y="2"/>
                    <a:pt x="101"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9"/>
            <p:cNvSpPr/>
            <p:nvPr/>
          </p:nvSpPr>
          <p:spPr>
            <a:xfrm>
              <a:off x="4258475" y="3117200"/>
              <a:ext cx="5600" cy="5200"/>
            </a:xfrm>
            <a:custGeom>
              <a:avLst/>
              <a:gdLst/>
              <a:ahLst/>
              <a:cxnLst/>
              <a:rect l="l" t="t" r="r" b="b"/>
              <a:pathLst>
                <a:path w="224" h="208" extrusionOk="0">
                  <a:moveTo>
                    <a:pt x="120" y="1"/>
                  </a:moveTo>
                  <a:cubicBezTo>
                    <a:pt x="83" y="1"/>
                    <a:pt x="50" y="22"/>
                    <a:pt x="34" y="38"/>
                  </a:cubicBezTo>
                  <a:cubicBezTo>
                    <a:pt x="17" y="54"/>
                    <a:pt x="17" y="71"/>
                    <a:pt x="1" y="87"/>
                  </a:cubicBezTo>
                  <a:cubicBezTo>
                    <a:pt x="1" y="104"/>
                    <a:pt x="1" y="125"/>
                    <a:pt x="17" y="141"/>
                  </a:cubicBezTo>
                  <a:cubicBezTo>
                    <a:pt x="34" y="174"/>
                    <a:pt x="50" y="207"/>
                    <a:pt x="104" y="207"/>
                  </a:cubicBezTo>
                  <a:cubicBezTo>
                    <a:pt x="153" y="207"/>
                    <a:pt x="207" y="174"/>
                    <a:pt x="223" y="125"/>
                  </a:cubicBezTo>
                  <a:cubicBezTo>
                    <a:pt x="223" y="104"/>
                    <a:pt x="207" y="71"/>
                    <a:pt x="186" y="54"/>
                  </a:cubicBezTo>
                  <a:cubicBezTo>
                    <a:pt x="170" y="22"/>
                    <a:pt x="153" y="2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9"/>
            <p:cNvSpPr/>
            <p:nvPr/>
          </p:nvSpPr>
          <p:spPr>
            <a:xfrm>
              <a:off x="4294025" y="3129175"/>
              <a:ext cx="6125" cy="5375"/>
            </a:xfrm>
            <a:custGeom>
              <a:avLst/>
              <a:gdLst/>
              <a:ahLst/>
              <a:cxnLst/>
              <a:rect l="l" t="t" r="r" b="b"/>
              <a:pathLst>
                <a:path w="245" h="215" extrusionOk="0">
                  <a:moveTo>
                    <a:pt x="117" y="0"/>
                  </a:moveTo>
                  <a:cubicBezTo>
                    <a:pt x="107" y="0"/>
                    <a:pt x="97" y="1"/>
                    <a:pt x="88" y="4"/>
                  </a:cubicBezTo>
                  <a:cubicBezTo>
                    <a:pt x="38" y="37"/>
                    <a:pt x="1" y="91"/>
                    <a:pt x="38" y="140"/>
                  </a:cubicBezTo>
                  <a:cubicBezTo>
                    <a:pt x="52" y="185"/>
                    <a:pt x="88" y="215"/>
                    <a:pt x="130" y="215"/>
                  </a:cubicBezTo>
                  <a:cubicBezTo>
                    <a:pt x="139" y="215"/>
                    <a:pt x="148" y="213"/>
                    <a:pt x="158" y="210"/>
                  </a:cubicBezTo>
                  <a:cubicBezTo>
                    <a:pt x="228" y="177"/>
                    <a:pt x="244" y="124"/>
                    <a:pt x="228" y="74"/>
                  </a:cubicBezTo>
                  <a:cubicBezTo>
                    <a:pt x="211" y="30"/>
                    <a:pt x="163"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9"/>
            <p:cNvSpPr/>
            <p:nvPr/>
          </p:nvSpPr>
          <p:spPr>
            <a:xfrm>
              <a:off x="4248575" y="3098350"/>
              <a:ext cx="5600" cy="5325"/>
            </a:xfrm>
            <a:custGeom>
              <a:avLst/>
              <a:gdLst/>
              <a:ahLst/>
              <a:cxnLst/>
              <a:rect l="l" t="t" r="r" b="b"/>
              <a:pathLst>
                <a:path w="224" h="213" extrusionOk="0">
                  <a:moveTo>
                    <a:pt x="120" y="0"/>
                  </a:moveTo>
                  <a:cubicBezTo>
                    <a:pt x="104" y="0"/>
                    <a:pt x="87" y="0"/>
                    <a:pt x="67" y="17"/>
                  </a:cubicBezTo>
                  <a:cubicBezTo>
                    <a:pt x="17" y="33"/>
                    <a:pt x="1" y="87"/>
                    <a:pt x="17" y="136"/>
                  </a:cubicBezTo>
                  <a:cubicBezTo>
                    <a:pt x="30" y="190"/>
                    <a:pt x="74" y="212"/>
                    <a:pt x="116" y="212"/>
                  </a:cubicBezTo>
                  <a:cubicBezTo>
                    <a:pt x="129" y="212"/>
                    <a:pt x="142" y="210"/>
                    <a:pt x="153" y="207"/>
                  </a:cubicBezTo>
                  <a:cubicBezTo>
                    <a:pt x="170" y="190"/>
                    <a:pt x="170" y="190"/>
                    <a:pt x="190" y="174"/>
                  </a:cubicBezTo>
                  <a:cubicBezTo>
                    <a:pt x="223" y="157"/>
                    <a:pt x="223" y="103"/>
                    <a:pt x="207" y="70"/>
                  </a:cubicBezTo>
                  <a:cubicBezTo>
                    <a:pt x="190" y="33"/>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9"/>
            <p:cNvSpPr/>
            <p:nvPr/>
          </p:nvSpPr>
          <p:spPr>
            <a:xfrm>
              <a:off x="4269600" y="3128700"/>
              <a:ext cx="5600" cy="5075"/>
            </a:xfrm>
            <a:custGeom>
              <a:avLst/>
              <a:gdLst/>
              <a:ahLst/>
              <a:cxnLst/>
              <a:rect l="l" t="t" r="r" b="b"/>
              <a:pathLst>
                <a:path w="224" h="203" extrusionOk="0">
                  <a:moveTo>
                    <a:pt x="114" y="0"/>
                  </a:moveTo>
                  <a:cubicBezTo>
                    <a:pt x="83" y="0"/>
                    <a:pt x="54" y="13"/>
                    <a:pt x="34" y="40"/>
                  </a:cubicBezTo>
                  <a:cubicBezTo>
                    <a:pt x="17" y="56"/>
                    <a:pt x="1" y="77"/>
                    <a:pt x="17" y="110"/>
                  </a:cubicBezTo>
                  <a:lnTo>
                    <a:pt x="17" y="143"/>
                  </a:lnTo>
                  <a:cubicBezTo>
                    <a:pt x="17" y="159"/>
                    <a:pt x="34" y="159"/>
                    <a:pt x="50" y="180"/>
                  </a:cubicBezTo>
                  <a:cubicBezTo>
                    <a:pt x="67" y="194"/>
                    <a:pt x="89" y="203"/>
                    <a:pt x="111" y="203"/>
                  </a:cubicBezTo>
                  <a:cubicBezTo>
                    <a:pt x="140" y="203"/>
                    <a:pt x="170" y="189"/>
                    <a:pt x="191" y="159"/>
                  </a:cubicBezTo>
                  <a:cubicBezTo>
                    <a:pt x="207" y="143"/>
                    <a:pt x="223" y="110"/>
                    <a:pt x="223" y="93"/>
                  </a:cubicBezTo>
                  <a:cubicBezTo>
                    <a:pt x="223" y="56"/>
                    <a:pt x="207" y="40"/>
                    <a:pt x="191" y="23"/>
                  </a:cubicBezTo>
                  <a:cubicBezTo>
                    <a:pt x="166" y="8"/>
                    <a:pt x="140"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9"/>
            <p:cNvSpPr/>
            <p:nvPr/>
          </p:nvSpPr>
          <p:spPr>
            <a:xfrm>
              <a:off x="4266625" y="3079900"/>
              <a:ext cx="5175" cy="5250"/>
            </a:xfrm>
            <a:custGeom>
              <a:avLst/>
              <a:gdLst/>
              <a:ahLst/>
              <a:cxnLst/>
              <a:rect l="l" t="t" r="r" b="b"/>
              <a:pathLst>
                <a:path w="207" h="210" extrusionOk="0">
                  <a:moveTo>
                    <a:pt x="120" y="0"/>
                  </a:moveTo>
                  <a:cubicBezTo>
                    <a:pt x="50" y="0"/>
                    <a:pt x="0" y="33"/>
                    <a:pt x="0" y="87"/>
                  </a:cubicBezTo>
                  <a:lnTo>
                    <a:pt x="0" y="136"/>
                  </a:lnTo>
                  <a:cubicBezTo>
                    <a:pt x="0" y="153"/>
                    <a:pt x="17" y="153"/>
                    <a:pt x="17" y="174"/>
                  </a:cubicBezTo>
                  <a:cubicBezTo>
                    <a:pt x="33" y="190"/>
                    <a:pt x="50" y="207"/>
                    <a:pt x="87" y="207"/>
                  </a:cubicBezTo>
                  <a:cubicBezTo>
                    <a:pt x="93" y="209"/>
                    <a:pt x="100" y="210"/>
                    <a:pt x="107" y="210"/>
                  </a:cubicBezTo>
                  <a:cubicBezTo>
                    <a:pt x="150" y="210"/>
                    <a:pt x="192" y="166"/>
                    <a:pt x="206" y="120"/>
                  </a:cubicBezTo>
                  <a:cubicBezTo>
                    <a:pt x="206" y="87"/>
                    <a:pt x="206" y="70"/>
                    <a:pt x="190" y="50"/>
                  </a:cubicBezTo>
                  <a:cubicBezTo>
                    <a:pt x="169" y="17"/>
                    <a:pt x="136"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9"/>
            <p:cNvSpPr/>
            <p:nvPr/>
          </p:nvSpPr>
          <p:spPr>
            <a:xfrm>
              <a:off x="4262300" y="3091800"/>
              <a:ext cx="5575" cy="5325"/>
            </a:xfrm>
            <a:custGeom>
              <a:avLst/>
              <a:gdLst/>
              <a:ahLst/>
              <a:cxnLst/>
              <a:rect l="l" t="t" r="r" b="b"/>
              <a:pathLst>
                <a:path w="223" h="213" extrusionOk="0">
                  <a:moveTo>
                    <a:pt x="117" y="1"/>
                  </a:moveTo>
                  <a:cubicBezTo>
                    <a:pt x="107" y="1"/>
                    <a:pt x="96" y="3"/>
                    <a:pt x="87" y="7"/>
                  </a:cubicBezTo>
                  <a:cubicBezTo>
                    <a:pt x="33" y="23"/>
                    <a:pt x="0" y="89"/>
                    <a:pt x="17" y="143"/>
                  </a:cubicBezTo>
                  <a:cubicBezTo>
                    <a:pt x="33" y="159"/>
                    <a:pt x="33" y="176"/>
                    <a:pt x="54" y="176"/>
                  </a:cubicBezTo>
                  <a:cubicBezTo>
                    <a:pt x="87" y="213"/>
                    <a:pt x="120" y="213"/>
                    <a:pt x="157" y="213"/>
                  </a:cubicBezTo>
                  <a:cubicBezTo>
                    <a:pt x="206" y="192"/>
                    <a:pt x="223" y="159"/>
                    <a:pt x="223" y="110"/>
                  </a:cubicBezTo>
                  <a:lnTo>
                    <a:pt x="223" y="73"/>
                  </a:lnTo>
                  <a:cubicBezTo>
                    <a:pt x="209" y="33"/>
                    <a:pt x="161"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9"/>
            <p:cNvSpPr/>
            <p:nvPr/>
          </p:nvSpPr>
          <p:spPr>
            <a:xfrm>
              <a:off x="4261050" y="3105625"/>
              <a:ext cx="5175" cy="5225"/>
            </a:xfrm>
            <a:custGeom>
              <a:avLst/>
              <a:gdLst/>
              <a:ahLst/>
              <a:cxnLst/>
              <a:rect l="l" t="t" r="r" b="b"/>
              <a:pathLst>
                <a:path w="207" h="209" extrusionOk="0">
                  <a:moveTo>
                    <a:pt x="107" y="1"/>
                  </a:moveTo>
                  <a:cubicBezTo>
                    <a:pt x="72" y="1"/>
                    <a:pt x="38" y="15"/>
                    <a:pt x="17" y="35"/>
                  </a:cubicBezTo>
                  <a:cubicBezTo>
                    <a:pt x="1" y="52"/>
                    <a:pt x="1" y="89"/>
                    <a:pt x="1" y="122"/>
                  </a:cubicBezTo>
                  <a:lnTo>
                    <a:pt x="1" y="138"/>
                  </a:lnTo>
                  <a:cubicBezTo>
                    <a:pt x="17" y="155"/>
                    <a:pt x="17" y="175"/>
                    <a:pt x="34" y="192"/>
                  </a:cubicBezTo>
                  <a:cubicBezTo>
                    <a:pt x="50" y="208"/>
                    <a:pt x="83" y="208"/>
                    <a:pt x="120" y="208"/>
                  </a:cubicBezTo>
                  <a:cubicBezTo>
                    <a:pt x="137" y="208"/>
                    <a:pt x="170" y="192"/>
                    <a:pt x="186" y="175"/>
                  </a:cubicBezTo>
                  <a:cubicBezTo>
                    <a:pt x="207" y="138"/>
                    <a:pt x="207" y="122"/>
                    <a:pt x="207" y="89"/>
                  </a:cubicBezTo>
                  <a:cubicBezTo>
                    <a:pt x="207" y="72"/>
                    <a:pt x="186" y="35"/>
                    <a:pt x="170" y="19"/>
                  </a:cubicBezTo>
                  <a:cubicBezTo>
                    <a:pt x="151" y="6"/>
                    <a:pt x="129"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9"/>
            <p:cNvSpPr/>
            <p:nvPr/>
          </p:nvSpPr>
          <p:spPr>
            <a:xfrm>
              <a:off x="4256725" y="3068625"/>
              <a:ext cx="6000" cy="5425"/>
            </a:xfrm>
            <a:custGeom>
              <a:avLst/>
              <a:gdLst/>
              <a:ahLst/>
              <a:cxnLst/>
              <a:rect l="l" t="t" r="r" b="b"/>
              <a:pathLst>
                <a:path w="240" h="217" extrusionOk="0">
                  <a:moveTo>
                    <a:pt x="116" y="0"/>
                  </a:moveTo>
                  <a:cubicBezTo>
                    <a:pt x="106" y="0"/>
                    <a:pt x="97" y="2"/>
                    <a:pt x="87" y="6"/>
                  </a:cubicBezTo>
                  <a:cubicBezTo>
                    <a:pt x="17" y="39"/>
                    <a:pt x="0" y="89"/>
                    <a:pt x="17" y="142"/>
                  </a:cubicBezTo>
                  <a:cubicBezTo>
                    <a:pt x="31" y="184"/>
                    <a:pt x="82" y="216"/>
                    <a:pt x="127" y="216"/>
                  </a:cubicBezTo>
                  <a:cubicBezTo>
                    <a:pt x="136" y="216"/>
                    <a:pt x="145" y="215"/>
                    <a:pt x="153" y="212"/>
                  </a:cubicBezTo>
                  <a:cubicBezTo>
                    <a:pt x="207" y="175"/>
                    <a:pt x="240" y="126"/>
                    <a:pt x="223" y="72"/>
                  </a:cubicBezTo>
                  <a:cubicBezTo>
                    <a:pt x="197" y="32"/>
                    <a:pt x="156"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9"/>
            <p:cNvSpPr/>
            <p:nvPr/>
          </p:nvSpPr>
          <p:spPr>
            <a:xfrm>
              <a:off x="4328475" y="3067850"/>
              <a:ext cx="6000" cy="5275"/>
            </a:xfrm>
            <a:custGeom>
              <a:avLst/>
              <a:gdLst/>
              <a:ahLst/>
              <a:cxnLst/>
              <a:rect l="l" t="t" r="r" b="b"/>
              <a:pathLst>
                <a:path w="240" h="211" extrusionOk="0">
                  <a:moveTo>
                    <a:pt x="87" y="0"/>
                  </a:moveTo>
                  <a:cubicBezTo>
                    <a:pt x="33" y="37"/>
                    <a:pt x="0" y="87"/>
                    <a:pt x="17" y="140"/>
                  </a:cubicBezTo>
                  <a:cubicBezTo>
                    <a:pt x="44" y="181"/>
                    <a:pt x="85" y="210"/>
                    <a:pt x="126" y="210"/>
                  </a:cubicBezTo>
                  <a:cubicBezTo>
                    <a:pt x="135" y="210"/>
                    <a:pt x="144" y="209"/>
                    <a:pt x="153" y="206"/>
                  </a:cubicBezTo>
                  <a:cubicBezTo>
                    <a:pt x="169" y="190"/>
                    <a:pt x="190" y="190"/>
                    <a:pt x="206" y="173"/>
                  </a:cubicBezTo>
                  <a:cubicBezTo>
                    <a:pt x="223" y="140"/>
                    <a:pt x="239" y="103"/>
                    <a:pt x="223" y="70"/>
                  </a:cubicBezTo>
                  <a:cubicBezTo>
                    <a:pt x="206" y="37"/>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9"/>
            <p:cNvSpPr/>
            <p:nvPr/>
          </p:nvSpPr>
          <p:spPr>
            <a:xfrm>
              <a:off x="4325475" y="3095325"/>
              <a:ext cx="5600" cy="5200"/>
            </a:xfrm>
            <a:custGeom>
              <a:avLst/>
              <a:gdLst/>
              <a:ahLst/>
              <a:cxnLst/>
              <a:rect l="l" t="t" r="r" b="b"/>
              <a:pathLst>
                <a:path w="224" h="208" extrusionOk="0">
                  <a:moveTo>
                    <a:pt x="120" y="0"/>
                  </a:moveTo>
                  <a:cubicBezTo>
                    <a:pt x="88" y="0"/>
                    <a:pt x="54" y="14"/>
                    <a:pt x="33" y="35"/>
                  </a:cubicBezTo>
                  <a:cubicBezTo>
                    <a:pt x="17" y="51"/>
                    <a:pt x="0" y="88"/>
                    <a:pt x="0" y="121"/>
                  </a:cubicBezTo>
                  <a:cubicBezTo>
                    <a:pt x="0" y="121"/>
                    <a:pt x="0" y="138"/>
                    <a:pt x="17" y="138"/>
                  </a:cubicBezTo>
                  <a:cubicBezTo>
                    <a:pt x="17" y="154"/>
                    <a:pt x="33" y="175"/>
                    <a:pt x="50" y="191"/>
                  </a:cubicBezTo>
                  <a:cubicBezTo>
                    <a:pt x="66" y="208"/>
                    <a:pt x="83" y="208"/>
                    <a:pt x="120" y="208"/>
                  </a:cubicBezTo>
                  <a:cubicBezTo>
                    <a:pt x="153" y="208"/>
                    <a:pt x="170" y="191"/>
                    <a:pt x="186" y="175"/>
                  </a:cubicBezTo>
                  <a:cubicBezTo>
                    <a:pt x="207" y="138"/>
                    <a:pt x="223" y="121"/>
                    <a:pt x="207" y="88"/>
                  </a:cubicBezTo>
                  <a:cubicBezTo>
                    <a:pt x="207" y="72"/>
                    <a:pt x="186" y="35"/>
                    <a:pt x="170" y="18"/>
                  </a:cubicBezTo>
                  <a:cubicBezTo>
                    <a:pt x="157" y="6"/>
                    <a:pt x="139"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9"/>
            <p:cNvSpPr/>
            <p:nvPr/>
          </p:nvSpPr>
          <p:spPr>
            <a:xfrm>
              <a:off x="4327525" y="3081425"/>
              <a:ext cx="5700" cy="5025"/>
            </a:xfrm>
            <a:custGeom>
              <a:avLst/>
              <a:gdLst/>
              <a:ahLst/>
              <a:cxnLst/>
              <a:rect l="l" t="t" r="r" b="b"/>
              <a:pathLst>
                <a:path w="228" h="201" extrusionOk="0">
                  <a:moveTo>
                    <a:pt x="104" y="1"/>
                  </a:moveTo>
                  <a:cubicBezTo>
                    <a:pt x="86" y="1"/>
                    <a:pt x="66" y="14"/>
                    <a:pt x="55" y="26"/>
                  </a:cubicBezTo>
                  <a:cubicBezTo>
                    <a:pt x="38" y="42"/>
                    <a:pt x="22" y="59"/>
                    <a:pt x="1" y="92"/>
                  </a:cubicBezTo>
                  <a:cubicBezTo>
                    <a:pt x="1" y="113"/>
                    <a:pt x="1" y="129"/>
                    <a:pt x="22" y="146"/>
                  </a:cubicBezTo>
                  <a:cubicBezTo>
                    <a:pt x="22" y="146"/>
                    <a:pt x="22" y="162"/>
                    <a:pt x="38" y="162"/>
                  </a:cubicBezTo>
                  <a:cubicBezTo>
                    <a:pt x="55" y="179"/>
                    <a:pt x="71" y="195"/>
                    <a:pt x="104" y="195"/>
                  </a:cubicBezTo>
                  <a:cubicBezTo>
                    <a:pt x="114" y="199"/>
                    <a:pt x="124" y="201"/>
                    <a:pt x="134" y="201"/>
                  </a:cubicBezTo>
                  <a:cubicBezTo>
                    <a:pt x="175" y="201"/>
                    <a:pt x="211" y="166"/>
                    <a:pt x="228" y="113"/>
                  </a:cubicBezTo>
                  <a:cubicBezTo>
                    <a:pt x="228" y="92"/>
                    <a:pt x="207" y="59"/>
                    <a:pt x="191" y="42"/>
                  </a:cubicBezTo>
                  <a:cubicBezTo>
                    <a:pt x="174" y="26"/>
                    <a:pt x="158" y="9"/>
                    <a:pt x="125" y="9"/>
                  </a:cubicBezTo>
                  <a:cubicBezTo>
                    <a:pt x="118" y="3"/>
                    <a:pt x="11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9"/>
            <p:cNvSpPr/>
            <p:nvPr/>
          </p:nvSpPr>
          <p:spPr>
            <a:xfrm>
              <a:off x="4323300" y="3109400"/>
              <a:ext cx="5200" cy="5250"/>
            </a:xfrm>
            <a:custGeom>
              <a:avLst/>
              <a:gdLst/>
              <a:ahLst/>
              <a:cxnLst/>
              <a:rect l="l" t="t" r="r" b="b"/>
              <a:pathLst>
                <a:path w="208" h="210" extrusionOk="0">
                  <a:moveTo>
                    <a:pt x="100" y="1"/>
                  </a:moveTo>
                  <a:cubicBezTo>
                    <a:pt x="55" y="1"/>
                    <a:pt x="15" y="47"/>
                    <a:pt x="1" y="90"/>
                  </a:cubicBezTo>
                  <a:lnTo>
                    <a:pt x="1" y="144"/>
                  </a:lnTo>
                  <a:cubicBezTo>
                    <a:pt x="17" y="144"/>
                    <a:pt x="17" y="160"/>
                    <a:pt x="17" y="160"/>
                  </a:cubicBezTo>
                  <a:cubicBezTo>
                    <a:pt x="34" y="193"/>
                    <a:pt x="67" y="210"/>
                    <a:pt x="87" y="210"/>
                  </a:cubicBezTo>
                  <a:cubicBezTo>
                    <a:pt x="120" y="210"/>
                    <a:pt x="137" y="210"/>
                    <a:pt x="170" y="193"/>
                  </a:cubicBezTo>
                  <a:cubicBezTo>
                    <a:pt x="191" y="177"/>
                    <a:pt x="207" y="144"/>
                    <a:pt x="207" y="127"/>
                  </a:cubicBezTo>
                  <a:cubicBezTo>
                    <a:pt x="207" y="90"/>
                    <a:pt x="207" y="74"/>
                    <a:pt x="191" y="41"/>
                  </a:cubicBezTo>
                  <a:cubicBezTo>
                    <a:pt x="170" y="24"/>
                    <a:pt x="153" y="4"/>
                    <a:pt x="120"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9"/>
            <p:cNvSpPr/>
            <p:nvPr/>
          </p:nvSpPr>
          <p:spPr>
            <a:xfrm>
              <a:off x="4335775" y="3116800"/>
              <a:ext cx="5175" cy="5175"/>
            </a:xfrm>
            <a:custGeom>
              <a:avLst/>
              <a:gdLst/>
              <a:ahLst/>
              <a:cxnLst/>
              <a:rect l="l" t="t" r="r" b="b"/>
              <a:pathLst>
                <a:path w="207" h="207" extrusionOk="0">
                  <a:moveTo>
                    <a:pt x="120" y="0"/>
                  </a:moveTo>
                  <a:cubicBezTo>
                    <a:pt x="83" y="0"/>
                    <a:pt x="67" y="0"/>
                    <a:pt x="34" y="17"/>
                  </a:cubicBezTo>
                  <a:cubicBezTo>
                    <a:pt x="17" y="38"/>
                    <a:pt x="1" y="54"/>
                    <a:pt x="1" y="87"/>
                  </a:cubicBezTo>
                  <a:lnTo>
                    <a:pt x="1" y="141"/>
                  </a:lnTo>
                  <a:lnTo>
                    <a:pt x="17" y="157"/>
                  </a:lnTo>
                  <a:cubicBezTo>
                    <a:pt x="34" y="190"/>
                    <a:pt x="50" y="207"/>
                    <a:pt x="83" y="207"/>
                  </a:cubicBezTo>
                  <a:cubicBezTo>
                    <a:pt x="137" y="207"/>
                    <a:pt x="207" y="174"/>
                    <a:pt x="207" y="120"/>
                  </a:cubicBezTo>
                  <a:cubicBezTo>
                    <a:pt x="207" y="87"/>
                    <a:pt x="207" y="70"/>
                    <a:pt x="186" y="38"/>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9"/>
            <p:cNvSpPr/>
            <p:nvPr/>
          </p:nvSpPr>
          <p:spPr>
            <a:xfrm>
              <a:off x="4296625" y="3115875"/>
              <a:ext cx="5675" cy="5275"/>
            </a:xfrm>
            <a:custGeom>
              <a:avLst/>
              <a:gdLst/>
              <a:ahLst/>
              <a:cxnLst/>
              <a:rect l="l" t="t" r="r" b="b"/>
              <a:pathLst>
                <a:path w="227" h="211" extrusionOk="0">
                  <a:moveTo>
                    <a:pt x="97" y="0"/>
                  </a:moveTo>
                  <a:cubicBezTo>
                    <a:pt x="54" y="0"/>
                    <a:pt x="17" y="33"/>
                    <a:pt x="0" y="91"/>
                  </a:cubicBezTo>
                  <a:cubicBezTo>
                    <a:pt x="0" y="107"/>
                    <a:pt x="0" y="124"/>
                    <a:pt x="21" y="140"/>
                  </a:cubicBezTo>
                  <a:cubicBezTo>
                    <a:pt x="21" y="140"/>
                    <a:pt x="21" y="157"/>
                    <a:pt x="37" y="157"/>
                  </a:cubicBezTo>
                  <a:cubicBezTo>
                    <a:pt x="37" y="178"/>
                    <a:pt x="70" y="194"/>
                    <a:pt x="103" y="211"/>
                  </a:cubicBezTo>
                  <a:cubicBezTo>
                    <a:pt x="157" y="211"/>
                    <a:pt x="206" y="178"/>
                    <a:pt x="206" y="107"/>
                  </a:cubicBezTo>
                  <a:cubicBezTo>
                    <a:pt x="227" y="91"/>
                    <a:pt x="206" y="54"/>
                    <a:pt x="190" y="37"/>
                  </a:cubicBezTo>
                  <a:cubicBezTo>
                    <a:pt x="173" y="21"/>
                    <a:pt x="157" y="4"/>
                    <a:pt x="124" y="4"/>
                  </a:cubicBezTo>
                  <a:cubicBezTo>
                    <a:pt x="115" y="2"/>
                    <a:pt x="106"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9"/>
            <p:cNvSpPr/>
            <p:nvPr/>
          </p:nvSpPr>
          <p:spPr>
            <a:xfrm>
              <a:off x="4337025" y="3102675"/>
              <a:ext cx="5575" cy="5275"/>
            </a:xfrm>
            <a:custGeom>
              <a:avLst/>
              <a:gdLst/>
              <a:ahLst/>
              <a:cxnLst/>
              <a:rect l="l" t="t" r="r" b="b"/>
              <a:pathLst>
                <a:path w="223" h="211" extrusionOk="0">
                  <a:moveTo>
                    <a:pt x="136" y="1"/>
                  </a:moveTo>
                  <a:cubicBezTo>
                    <a:pt x="70" y="1"/>
                    <a:pt x="17" y="34"/>
                    <a:pt x="17" y="87"/>
                  </a:cubicBezTo>
                  <a:cubicBezTo>
                    <a:pt x="0" y="104"/>
                    <a:pt x="17" y="137"/>
                    <a:pt x="17" y="137"/>
                  </a:cubicBezTo>
                  <a:cubicBezTo>
                    <a:pt x="17" y="153"/>
                    <a:pt x="17" y="153"/>
                    <a:pt x="33" y="170"/>
                  </a:cubicBezTo>
                  <a:cubicBezTo>
                    <a:pt x="54" y="190"/>
                    <a:pt x="70" y="207"/>
                    <a:pt x="103" y="207"/>
                  </a:cubicBezTo>
                  <a:cubicBezTo>
                    <a:pt x="112" y="210"/>
                    <a:pt x="121" y="211"/>
                    <a:pt x="130" y="211"/>
                  </a:cubicBezTo>
                  <a:cubicBezTo>
                    <a:pt x="173" y="211"/>
                    <a:pt x="209" y="178"/>
                    <a:pt x="223" y="120"/>
                  </a:cubicBezTo>
                  <a:cubicBezTo>
                    <a:pt x="223" y="104"/>
                    <a:pt x="223" y="67"/>
                    <a:pt x="206" y="50"/>
                  </a:cubicBezTo>
                  <a:cubicBezTo>
                    <a:pt x="190" y="17"/>
                    <a:pt x="157"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9"/>
            <p:cNvSpPr/>
            <p:nvPr/>
          </p:nvSpPr>
          <p:spPr>
            <a:xfrm>
              <a:off x="4318575" y="3058700"/>
              <a:ext cx="5575" cy="5350"/>
            </a:xfrm>
            <a:custGeom>
              <a:avLst/>
              <a:gdLst/>
              <a:ahLst/>
              <a:cxnLst/>
              <a:rect l="l" t="t" r="r" b="b"/>
              <a:pathLst>
                <a:path w="223" h="214" extrusionOk="0">
                  <a:moveTo>
                    <a:pt x="111" y="1"/>
                  </a:moveTo>
                  <a:cubicBezTo>
                    <a:pt x="83" y="1"/>
                    <a:pt x="54" y="13"/>
                    <a:pt x="33" y="40"/>
                  </a:cubicBezTo>
                  <a:cubicBezTo>
                    <a:pt x="17" y="57"/>
                    <a:pt x="0" y="94"/>
                    <a:pt x="17" y="110"/>
                  </a:cubicBezTo>
                  <a:lnTo>
                    <a:pt x="17" y="143"/>
                  </a:lnTo>
                  <a:cubicBezTo>
                    <a:pt x="17" y="160"/>
                    <a:pt x="33" y="176"/>
                    <a:pt x="50" y="176"/>
                  </a:cubicBezTo>
                  <a:cubicBezTo>
                    <a:pt x="70" y="197"/>
                    <a:pt x="103" y="213"/>
                    <a:pt x="120" y="213"/>
                  </a:cubicBezTo>
                  <a:cubicBezTo>
                    <a:pt x="153" y="197"/>
                    <a:pt x="173" y="197"/>
                    <a:pt x="190" y="160"/>
                  </a:cubicBezTo>
                  <a:cubicBezTo>
                    <a:pt x="206" y="143"/>
                    <a:pt x="223" y="127"/>
                    <a:pt x="223" y="94"/>
                  </a:cubicBezTo>
                  <a:cubicBezTo>
                    <a:pt x="223" y="57"/>
                    <a:pt x="206" y="40"/>
                    <a:pt x="173" y="24"/>
                  </a:cubicBezTo>
                  <a:cubicBezTo>
                    <a:pt x="157" y="9"/>
                    <a:pt x="134"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9"/>
            <p:cNvSpPr/>
            <p:nvPr/>
          </p:nvSpPr>
          <p:spPr>
            <a:xfrm>
              <a:off x="4332275" y="3054550"/>
              <a:ext cx="5600" cy="5275"/>
            </a:xfrm>
            <a:custGeom>
              <a:avLst/>
              <a:gdLst/>
              <a:ahLst/>
              <a:cxnLst/>
              <a:rect l="l" t="t" r="r" b="b"/>
              <a:pathLst>
                <a:path w="224" h="211" extrusionOk="0">
                  <a:moveTo>
                    <a:pt x="120" y="0"/>
                  </a:moveTo>
                  <a:cubicBezTo>
                    <a:pt x="104" y="0"/>
                    <a:pt x="71" y="17"/>
                    <a:pt x="54" y="17"/>
                  </a:cubicBezTo>
                  <a:cubicBezTo>
                    <a:pt x="17" y="33"/>
                    <a:pt x="1" y="70"/>
                    <a:pt x="1" y="87"/>
                  </a:cubicBezTo>
                  <a:cubicBezTo>
                    <a:pt x="1" y="103"/>
                    <a:pt x="1" y="136"/>
                    <a:pt x="17" y="157"/>
                  </a:cubicBezTo>
                  <a:lnTo>
                    <a:pt x="17" y="173"/>
                  </a:lnTo>
                  <a:cubicBezTo>
                    <a:pt x="38" y="190"/>
                    <a:pt x="71" y="206"/>
                    <a:pt x="87" y="206"/>
                  </a:cubicBezTo>
                  <a:cubicBezTo>
                    <a:pt x="99" y="209"/>
                    <a:pt x="110" y="211"/>
                    <a:pt x="121" y="211"/>
                  </a:cubicBezTo>
                  <a:cubicBezTo>
                    <a:pt x="173" y="211"/>
                    <a:pt x="207" y="178"/>
                    <a:pt x="207" y="120"/>
                  </a:cubicBezTo>
                  <a:cubicBezTo>
                    <a:pt x="223" y="103"/>
                    <a:pt x="207" y="70"/>
                    <a:pt x="190" y="54"/>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9"/>
            <p:cNvSpPr/>
            <p:nvPr/>
          </p:nvSpPr>
          <p:spPr>
            <a:xfrm>
              <a:off x="4303100" y="3076300"/>
              <a:ext cx="5600" cy="5200"/>
            </a:xfrm>
            <a:custGeom>
              <a:avLst/>
              <a:gdLst/>
              <a:ahLst/>
              <a:cxnLst/>
              <a:rect l="l" t="t" r="r" b="b"/>
              <a:pathLst>
                <a:path w="224" h="208" extrusionOk="0">
                  <a:moveTo>
                    <a:pt x="129" y="0"/>
                  </a:moveTo>
                  <a:cubicBezTo>
                    <a:pt x="115" y="0"/>
                    <a:pt x="100" y="3"/>
                    <a:pt x="87" y="8"/>
                  </a:cubicBezTo>
                  <a:cubicBezTo>
                    <a:pt x="34" y="25"/>
                    <a:pt x="1" y="91"/>
                    <a:pt x="17" y="144"/>
                  </a:cubicBezTo>
                  <a:cubicBezTo>
                    <a:pt x="34" y="161"/>
                    <a:pt x="34" y="161"/>
                    <a:pt x="50" y="177"/>
                  </a:cubicBezTo>
                  <a:cubicBezTo>
                    <a:pt x="72" y="199"/>
                    <a:pt x="91" y="208"/>
                    <a:pt x="111" y="208"/>
                  </a:cubicBezTo>
                  <a:cubicBezTo>
                    <a:pt x="125" y="208"/>
                    <a:pt x="139" y="203"/>
                    <a:pt x="153" y="194"/>
                  </a:cubicBezTo>
                  <a:cubicBezTo>
                    <a:pt x="207" y="177"/>
                    <a:pt x="223" y="144"/>
                    <a:pt x="223" y="111"/>
                  </a:cubicBezTo>
                  <a:lnTo>
                    <a:pt x="223" y="58"/>
                  </a:lnTo>
                  <a:cubicBezTo>
                    <a:pt x="211" y="21"/>
                    <a:pt x="17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9"/>
            <p:cNvSpPr/>
            <p:nvPr/>
          </p:nvSpPr>
          <p:spPr>
            <a:xfrm>
              <a:off x="4303100" y="3089375"/>
              <a:ext cx="5175" cy="5325"/>
            </a:xfrm>
            <a:custGeom>
              <a:avLst/>
              <a:gdLst/>
              <a:ahLst/>
              <a:cxnLst/>
              <a:rect l="l" t="t" r="r" b="b"/>
              <a:pathLst>
                <a:path w="207" h="213" extrusionOk="0">
                  <a:moveTo>
                    <a:pt x="87" y="1"/>
                  </a:moveTo>
                  <a:cubicBezTo>
                    <a:pt x="71" y="17"/>
                    <a:pt x="34" y="17"/>
                    <a:pt x="17" y="50"/>
                  </a:cubicBezTo>
                  <a:cubicBezTo>
                    <a:pt x="1" y="67"/>
                    <a:pt x="1" y="83"/>
                    <a:pt x="1" y="120"/>
                  </a:cubicBezTo>
                  <a:lnTo>
                    <a:pt x="1" y="153"/>
                  </a:lnTo>
                  <a:cubicBezTo>
                    <a:pt x="17" y="153"/>
                    <a:pt x="17" y="170"/>
                    <a:pt x="34" y="186"/>
                  </a:cubicBezTo>
                  <a:cubicBezTo>
                    <a:pt x="58" y="203"/>
                    <a:pt x="85" y="212"/>
                    <a:pt x="111" y="212"/>
                  </a:cubicBezTo>
                  <a:cubicBezTo>
                    <a:pt x="141" y="212"/>
                    <a:pt x="170" y="199"/>
                    <a:pt x="190" y="170"/>
                  </a:cubicBezTo>
                  <a:cubicBezTo>
                    <a:pt x="207" y="153"/>
                    <a:pt x="207" y="120"/>
                    <a:pt x="207" y="104"/>
                  </a:cubicBezTo>
                  <a:cubicBezTo>
                    <a:pt x="207" y="67"/>
                    <a:pt x="190" y="50"/>
                    <a:pt x="174" y="34"/>
                  </a:cubicBezTo>
                  <a:cubicBezTo>
                    <a:pt x="153" y="17"/>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9"/>
            <p:cNvSpPr/>
            <p:nvPr/>
          </p:nvSpPr>
          <p:spPr>
            <a:xfrm>
              <a:off x="4306500" y="3064850"/>
              <a:ext cx="5600" cy="5350"/>
            </a:xfrm>
            <a:custGeom>
              <a:avLst/>
              <a:gdLst/>
              <a:ahLst/>
              <a:cxnLst/>
              <a:rect l="l" t="t" r="r" b="b"/>
              <a:pathLst>
                <a:path w="224" h="214" extrusionOk="0">
                  <a:moveTo>
                    <a:pt x="120" y="0"/>
                  </a:moveTo>
                  <a:cubicBezTo>
                    <a:pt x="71" y="0"/>
                    <a:pt x="17" y="33"/>
                    <a:pt x="1" y="87"/>
                  </a:cubicBezTo>
                  <a:cubicBezTo>
                    <a:pt x="1" y="104"/>
                    <a:pt x="1" y="137"/>
                    <a:pt x="17" y="157"/>
                  </a:cubicBezTo>
                  <a:lnTo>
                    <a:pt x="17" y="174"/>
                  </a:lnTo>
                  <a:cubicBezTo>
                    <a:pt x="38" y="190"/>
                    <a:pt x="71" y="207"/>
                    <a:pt x="87" y="207"/>
                  </a:cubicBezTo>
                  <a:cubicBezTo>
                    <a:pt x="97" y="211"/>
                    <a:pt x="107" y="213"/>
                    <a:pt x="117" y="213"/>
                  </a:cubicBezTo>
                  <a:cubicBezTo>
                    <a:pt x="140" y="213"/>
                    <a:pt x="162" y="202"/>
                    <a:pt x="174" y="190"/>
                  </a:cubicBezTo>
                  <a:cubicBezTo>
                    <a:pt x="191" y="174"/>
                    <a:pt x="207" y="157"/>
                    <a:pt x="207" y="120"/>
                  </a:cubicBezTo>
                  <a:cubicBezTo>
                    <a:pt x="223" y="104"/>
                    <a:pt x="207" y="71"/>
                    <a:pt x="191" y="54"/>
                  </a:cubicBezTo>
                  <a:cubicBezTo>
                    <a:pt x="174" y="33"/>
                    <a:pt x="158"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9"/>
            <p:cNvSpPr/>
            <p:nvPr/>
          </p:nvSpPr>
          <p:spPr>
            <a:xfrm>
              <a:off x="4247650" y="3111900"/>
              <a:ext cx="5175" cy="5325"/>
            </a:xfrm>
            <a:custGeom>
              <a:avLst/>
              <a:gdLst/>
              <a:ahLst/>
              <a:cxnLst/>
              <a:rect l="l" t="t" r="r" b="b"/>
              <a:pathLst>
                <a:path w="207" h="213" extrusionOk="0">
                  <a:moveTo>
                    <a:pt x="97" y="0"/>
                  </a:moveTo>
                  <a:cubicBezTo>
                    <a:pt x="76" y="0"/>
                    <a:pt x="61" y="13"/>
                    <a:pt x="38" y="27"/>
                  </a:cubicBezTo>
                  <a:cubicBezTo>
                    <a:pt x="21" y="44"/>
                    <a:pt x="1" y="60"/>
                    <a:pt x="1" y="93"/>
                  </a:cubicBezTo>
                  <a:lnTo>
                    <a:pt x="1" y="147"/>
                  </a:lnTo>
                  <a:lnTo>
                    <a:pt x="21" y="163"/>
                  </a:lnTo>
                  <a:cubicBezTo>
                    <a:pt x="38" y="196"/>
                    <a:pt x="54" y="196"/>
                    <a:pt x="87" y="213"/>
                  </a:cubicBezTo>
                  <a:cubicBezTo>
                    <a:pt x="141" y="213"/>
                    <a:pt x="207" y="180"/>
                    <a:pt x="207" y="130"/>
                  </a:cubicBezTo>
                  <a:cubicBezTo>
                    <a:pt x="207" y="93"/>
                    <a:pt x="207" y="60"/>
                    <a:pt x="190" y="44"/>
                  </a:cubicBezTo>
                  <a:cubicBezTo>
                    <a:pt x="174" y="27"/>
                    <a:pt x="157" y="7"/>
                    <a:pt x="124" y="7"/>
                  </a:cubicBezTo>
                  <a:cubicBezTo>
                    <a:pt x="114"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9"/>
            <p:cNvSpPr/>
            <p:nvPr/>
          </p:nvSpPr>
          <p:spPr>
            <a:xfrm>
              <a:off x="4300950" y="3102975"/>
              <a:ext cx="5575" cy="5300"/>
            </a:xfrm>
            <a:custGeom>
              <a:avLst/>
              <a:gdLst/>
              <a:ahLst/>
              <a:cxnLst/>
              <a:rect l="l" t="t" r="r" b="b"/>
              <a:pathLst>
                <a:path w="223" h="212" extrusionOk="0">
                  <a:moveTo>
                    <a:pt x="93" y="1"/>
                  </a:moveTo>
                  <a:cubicBezTo>
                    <a:pt x="48" y="1"/>
                    <a:pt x="0" y="33"/>
                    <a:pt x="0" y="92"/>
                  </a:cubicBezTo>
                  <a:lnTo>
                    <a:pt x="0" y="141"/>
                  </a:lnTo>
                  <a:lnTo>
                    <a:pt x="17" y="158"/>
                  </a:lnTo>
                  <a:cubicBezTo>
                    <a:pt x="33" y="178"/>
                    <a:pt x="54" y="195"/>
                    <a:pt x="87" y="211"/>
                  </a:cubicBezTo>
                  <a:cubicBezTo>
                    <a:pt x="120" y="211"/>
                    <a:pt x="136" y="195"/>
                    <a:pt x="173" y="178"/>
                  </a:cubicBezTo>
                  <a:cubicBezTo>
                    <a:pt x="190" y="178"/>
                    <a:pt x="206" y="141"/>
                    <a:pt x="206" y="125"/>
                  </a:cubicBezTo>
                  <a:cubicBezTo>
                    <a:pt x="223" y="55"/>
                    <a:pt x="17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9"/>
            <p:cNvSpPr/>
            <p:nvPr/>
          </p:nvSpPr>
          <p:spPr>
            <a:xfrm>
              <a:off x="4310025" y="3115525"/>
              <a:ext cx="5175" cy="5250"/>
            </a:xfrm>
            <a:custGeom>
              <a:avLst/>
              <a:gdLst/>
              <a:ahLst/>
              <a:cxnLst/>
              <a:rect l="l" t="t" r="r" b="b"/>
              <a:pathLst>
                <a:path w="207" h="210" extrusionOk="0">
                  <a:moveTo>
                    <a:pt x="107" y="0"/>
                  </a:moveTo>
                  <a:cubicBezTo>
                    <a:pt x="71" y="0"/>
                    <a:pt x="37" y="15"/>
                    <a:pt x="17" y="35"/>
                  </a:cubicBezTo>
                  <a:cubicBezTo>
                    <a:pt x="0" y="51"/>
                    <a:pt x="0" y="89"/>
                    <a:pt x="0" y="121"/>
                  </a:cubicBezTo>
                  <a:lnTo>
                    <a:pt x="0" y="138"/>
                  </a:lnTo>
                  <a:cubicBezTo>
                    <a:pt x="0" y="154"/>
                    <a:pt x="17" y="171"/>
                    <a:pt x="33" y="192"/>
                  </a:cubicBezTo>
                  <a:cubicBezTo>
                    <a:pt x="52" y="204"/>
                    <a:pt x="71" y="209"/>
                    <a:pt x="90" y="209"/>
                  </a:cubicBezTo>
                  <a:cubicBezTo>
                    <a:pt x="122" y="209"/>
                    <a:pt x="155" y="194"/>
                    <a:pt x="186" y="171"/>
                  </a:cubicBezTo>
                  <a:cubicBezTo>
                    <a:pt x="206" y="138"/>
                    <a:pt x="206" y="121"/>
                    <a:pt x="206" y="89"/>
                  </a:cubicBezTo>
                  <a:cubicBezTo>
                    <a:pt x="206" y="68"/>
                    <a:pt x="186" y="35"/>
                    <a:pt x="169" y="18"/>
                  </a:cubicBezTo>
                  <a:cubicBezTo>
                    <a:pt x="150" y="6"/>
                    <a:pt x="128"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9"/>
            <p:cNvSpPr/>
            <p:nvPr/>
          </p:nvSpPr>
          <p:spPr>
            <a:xfrm>
              <a:off x="4315175" y="3086300"/>
              <a:ext cx="5575" cy="5275"/>
            </a:xfrm>
            <a:custGeom>
              <a:avLst/>
              <a:gdLst/>
              <a:ahLst/>
              <a:cxnLst/>
              <a:rect l="l" t="t" r="r" b="b"/>
              <a:pathLst>
                <a:path w="223" h="211" extrusionOk="0">
                  <a:moveTo>
                    <a:pt x="120" y="0"/>
                  </a:moveTo>
                  <a:cubicBezTo>
                    <a:pt x="66" y="0"/>
                    <a:pt x="17" y="37"/>
                    <a:pt x="0" y="87"/>
                  </a:cubicBezTo>
                  <a:cubicBezTo>
                    <a:pt x="0" y="103"/>
                    <a:pt x="0" y="124"/>
                    <a:pt x="17" y="140"/>
                  </a:cubicBezTo>
                  <a:cubicBezTo>
                    <a:pt x="17" y="173"/>
                    <a:pt x="50" y="206"/>
                    <a:pt x="83" y="206"/>
                  </a:cubicBezTo>
                  <a:cubicBezTo>
                    <a:pt x="93" y="209"/>
                    <a:pt x="103" y="211"/>
                    <a:pt x="113" y="211"/>
                  </a:cubicBezTo>
                  <a:cubicBezTo>
                    <a:pt x="168" y="211"/>
                    <a:pt x="206" y="166"/>
                    <a:pt x="206" y="124"/>
                  </a:cubicBezTo>
                  <a:cubicBezTo>
                    <a:pt x="223" y="103"/>
                    <a:pt x="206" y="70"/>
                    <a:pt x="186" y="54"/>
                  </a:cubicBezTo>
                  <a:cubicBezTo>
                    <a:pt x="169" y="21"/>
                    <a:pt x="153"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9"/>
            <p:cNvSpPr/>
            <p:nvPr/>
          </p:nvSpPr>
          <p:spPr>
            <a:xfrm>
              <a:off x="4313425" y="3101325"/>
              <a:ext cx="5175" cy="5350"/>
            </a:xfrm>
            <a:custGeom>
              <a:avLst/>
              <a:gdLst/>
              <a:ahLst/>
              <a:cxnLst/>
              <a:rect l="l" t="t" r="r" b="b"/>
              <a:pathLst>
                <a:path w="207" h="214" extrusionOk="0">
                  <a:moveTo>
                    <a:pt x="120" y="1"/>
                  </a:moveTo>
                  <a:cubicBezTo>
                    <a:pt x="70" y="1"/>
                    <a:pt x="0" y="38"/>
                    <a:pt x="0" y="88"/>
                  </a:cubicBezTo>
                  <a:lnTo>
                    <a:pt x="0" y="141"/>
                  </a:lnTo>
                  <a:cubicBezTo>
                    <a:pt x="0" y="158"/>
                    <a:pt x="17" y="158"/>
                    <a:pt x="17" y="174"/>
                  </a:cubicBezTo>
                  <a:cubicBezTo>
                    <a:pt x="33" y="191"/>
                    <a:pt x="50" y="207"/>
                    <a:pt x="87" y="207"/>
                  </a:cubicBezTo>
                  <a:cubicBezTo>
                    <a:pt x="96" y="212"/>
                    <a:pt x="105" y="214"/>
                    <a:pt x="112" y="214"/>
                  </a:cubicBezTo>
                  <a:cubicBezTo>
                    <a:pt x="131" y="214"/>
                    <a:pt x="147" y="202"/>
                    <a:pt x="173" y="191"/>
                  </a:cubicBezTo>
                  <a:cubicBezTo>
                    <a:pt x="190" y="174"/>
                    <a:pt x="206" y="158"/>
                    <a:pt x="206" y="121"/>
                  </a:cubicBezTo>
                  <a:cubicBezTo>
                    <a:pt x="206" y="104"/>
                    <a:pt x="206" y="71"/>
                    <a:pt x="190" y="55"/>
                  </a:cubicBezTo>
                  <a:cubicBezTo>
                    <a:pt x="173"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9"/>
            <p:cNvSpPr/>
            <p:nvPr/>
          </p:nvSpPr>
          <p:spPr>
            <a:xfrm>
              <a:off x="4291050" y="3237800"/>
              <a:ext cx="5600" cy="5450"/>
            </a:xfrm>
            <a:custGeom>
              <a:avLst/>
              <a:gdLst/>
              <a:ahLst/>
              <a:cxnLst/>
              <a:rect l="l" t="t" r="r" b="b"/>
              <a:pathLst>
                <a:path w="224" h="218" extrusionOk="0">
                  <a:moveTo>
                    <a:pt x="115" y="1"/>
                  </a:moveTo>
                  <a:cubicBezTo>
                    <a:pt x="106" y="1"/>
                    <a:pt x="96" y="2"/>
                    <a:pt x="87" y="5"/>
                  </a:cubicBezTo>
                  <a:cubicBezTo>
                    <a:pt x="17" y="42"/>
                    <a:pt x="0" y="91"/>
                    <a:pt x="17" y="145"/>
                  </a:cubicBezTo>
                  <a:cubicBezTo>
                    <a:pt x="17" y="161"/>
                    <a:pt x="38" y="178"/>
                    <a:pt x="54" y="178"/>
                  </a:cubicBezTo>
                  <a:cubicBezTo>
                    <a:pt x="66" y="202"/>
                    <a:pt x="96" y="217"/>
                    <a:pt x="125" y="217"/>
                  </a:cubicBezTo>
                  <a:cubicBezTo>
                    <a:pt x="136" y="217"/>
                    <a:pt x="147" y="215"/>
                    <a:pt x="157" y="211"/>
                  </a:cubicBezTo>
                  <a:cubicBezTo>
                    <a:pt x="190" y="194"/>
                    <a:pt x="223" y="161"/>
                    <a:pt x="223" y="124"/>
                  </a:cubicBezTo>
                  <a:cubicBezTo>
                    <a:pt x="223" y="108"/>
                    <a:pt x="223" y="91"/>
                    <a:pt x="207" y="75"/>
                  </a:cubicBezTo>
                  <a:cubicBezTo>
                    <a:pt x="193" y="31"/>
                    <a:pt x="15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9"/>
            <p:cNvSpPr/>
            <p:nvPr/>
          </p:nvSpPr>
          <p:spPr>
            <a:xfrm>
              <a:off x="4144175" y="3202525"/>
              <a:ext cx="5575" cy="5125"/>
            </a:xfrm>
            <a:custGeom>
              <a:avLst/>
              <a:gdLst/>
              <a:ahLst/>
              <a:cxnLst/>
              <a:rect l="l" t="t" r="r" b="b"/>
              <a:pathLst>
                <a:path w="223" h="205" extrusionOk="0">
                  <a:moveTo>
                    <a:pt x="112" y="0"/>
                  </a:moveTo>
                  <a:cubicBezTo>
                    <a:pt x="84" y="0"/>
                    <a:pt x="55" y="14"/>
                    <a:pt x="37" y="43"/>
                  </a:cubicBezTo>
                  <a:cubicBezTo>
                    <a:pt x="17" y="59"/>
                    <a:pt x="0" y="92"/>
                    <a:pt x="0" y="113"/>
                  </a:cubicBezTo>
                  <a:cubicBezTo>
                    <a:pt x="0" y="129"/>
                    <a:pt x="0" y="129"/>
                    <a:pt x="17" y="146"/>
                  </a:cubicBezTo>
                  <a:cubicBezTo>
                    <a:pt x="17" y="162"/>
                    <a:pt x="37" y="179"/>
                    <a:pt x="54" y="179"/>
                  </a:cubicBezTo>
                  <a:cubicBezTo>
                    <a:pt x="69" y="196"/>
                    <a:pt x="91" y="205"/>
                    <a:pt x="115" y="205"/>
                  </a:cubicBezTo>
                  <a:cubicBezTo>
                    <a:pt x="143" y="205"/>
                    <a:pt x="172" y="192"/>
                    <a:pt x="190" y="162"/>
                  </a:cubicBezTo>
                  <a:cubicBezTo>
                    <a:pt x="223" y="129"/>
                    <a:pt x="223" y="59"/>
                    <a:pt x="173" y="26"/>
                  </a:cubicBezTo>
                  <a:cubicBezTo>
                    <a:pt x="158" y="10"/>
                    <a:pt x="136"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9"/>
            <p:cNvSpPr/>
            <p:nvPr/>
          </p:nvSpPr>
          <p:spPr>
            <a:xfrm>
              <a:off x="4133850" y="3190375"/>
              <a:ext cx="6125" cy="5250"/>
            </a:xfrm>
            <a:custGeom>
              <a:avLst/>
              <a:gdLst/>
              <a:ahLst/>
              <a:cxnLst/>
              <a:rect l="l" t="t" r="r" b="b"/>
              <a:pathLst>
                <a:path w="245" h="210" extrusionOk="0">
                  <a:moveTo>
                    <a:pt x="134" y="0"/>
                  </a:moveTo>
                  <a:cubicBezTo>
                    <a:pt x="118" y="0"/>
                    <a:pt x="103" y="4"/>
                    <a:pt x="88" y="14"/>
                  </a:cubicBezTo>
                  <a:cubicBezTo>
                    <a:pt x="38" y="30"/>
                    <a:pt x="1" y="84"/>
                    <a:pt x="38" y="133"/>
                  </a:cubicBezTo>
                  <a:cubicBezTo>
                    <a:pt x="51" y="187"/>
                    <a:pt x="83" y="209"/>
                    <a:pt x="121" y="209"/>
                  </a:cubicBezTo>
                  <a:cubicBezTo>
                    <a:pt x="133" y="209"/>
                    <a:pt x="145" y="207"/>
                    <a:pt x="158" y="203"/>
                  </a:cubicBezTo>
                  <a:cubicBezTo>
                    <a:pt x="224" y="187"/>
                    <a:pt x="244" y="117"/>
                    <a:pt x="224" y="63"/>
                  </a:cubicBezTo>
                  <a:cubicBezTo>
                    <a:pt x="212" y="27"/>
                    <a:pt x="174"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9"/>
            <p:cNvSpPr/>
            <p:nvPr/>
          </p:nvSpPr>
          <p:spPr>
            <a:xfrm>
              <a:off x="4157975" y="3198425"/>
              <a:ext cx="5600" cy="5175"/>
            </a:xfrm>
            <a:custGeom>
              <a:avLst/>
              <a:gdLst/>
              <a:ahLst/>
              <a:cxnLst/>
              <a:rect l="l" t="t" r="r" b="b"/>
              <a:pathLst>
                <a:path w="224" h="207" extrusionOk="0">
                  <a:moveTo>
                    <a:pt x="120" y="1"/>
                  </a:moveTo>
                  <a:cubicBezTo>
                    <a:pt x="104" y="1"/>
                    <a:pt x="67" y="1"/>
                    <a:pt x="50" y="17"/>
                  </a:cubicBezTo>
                  <a:cubicBezTo>
                    <a:pt x="34" y="34"/>
                    <a:pt x="17" y="50"/>
                    <a:pt x="17" y="87"/>
                  </a:cubicBezTo>
                  <a:cubicBezTo>
                    <a:pt x="1" y="104"/>
                    <a:pt x="1" y="120"/>
                    <a:pt x="17" y="137"/>
                  </a:cubicBezTo>
                  <a:cubicBezTo>
                    <a:pt x="17" y="153"/>
                    <a:pt x="17" y="153"/>
                    <a:pt x="34" y="153"/>
                  </a:cubicBezTo>
                  <a:cubicBezTo>
                    <a:pt x="50" y="190"/>
                    <a:pt x="67" y="207"/>
                    <a:pt x="104" y="207"/>
                  </a:cubicBezTo>
                  <a:cubicBezTo>
                    <a:pt x="153" y="207"/>
                    <a:pt x="207" y="174"/>
                    <a:pt x="223" y="120"/>
                  </a:cubicBezTo>
                  <a:cubicBezTo>
                    <a:pt x="223" y="87"/>
                    <a:pt x="207" y="71"/>
                    <a:pt x="186" y="34"/>
                  </a:cubicBezTo>
                  <a:cubicBezTo>
                    <a:pt x="186"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9"/>
            <p:cNvSpPr/>
            <p:nvPr/>
          </p:nvSpPr>
          <p:spPr>
            <a:xfrm>
              <a:off x="4105100" y="3218600"/>
              <a:ext cx="5600" cy="5200"/>
            </a:xfrm>
            <a:custGeom>
              <a:avLst/>
              <a:gdLst/>
              <a:ahLst/>
              <a:cxnLst/>
              <a:rect l="l" t="t" r="r" b="b"/>
              <a:pathLst>
                <a:path w="224" h="208" extrusionOk="0">
                  <a:moveTo>
                    <a:pt x="126" y="0"/>
                  </a:moveTo>
                  <a:cubicBezTo>
                    <a:pt x="91" y="0"/>
                    <a:pt x="57" y="14"/>
                    <a:pt x="34" y="35"/>
                  </a:cubicBezTo>
                  <a:cubicBezTo>
                    <a:pt x="17" y="51"/>
                    <a:pt x="1" y="88"/>
                    <a:pt x="17" y="121"/>
                  </a:cubicBezTo>
                  <a:lnTo>
                    <a:pt x="17" y="138"/>
                  </a:lnTo>
                  <a:cubicBezTo>
                    <a:pt x="17" y="154"/>
                    <a:pt x="34" y="171"/>
                    <a:pt x="54" y="191"/>
                  </a:cubicBezTo>
                  <a:cubicBezTo>
                    <a:pt x="71" y="208"/>
                    <a:pt x="104" y="208"/>
                    <a:pt x="120" y="208"/>
                  </a:cubicBezTo>
                  <a:cubicBezTo>
                    <a:pt x="157" y="208"/>
                    <a:pt x="174" y="191"/>
                    <a:pt x="190" y="171"/>
                  </a:cubicBezTo>
                  <a:cubicBezTo>
                    <a:pt x="223" y="138"/>
                    <a:pt x="223" y="121"/>
                    <a:pt x="223" y="88"/>
                  </a:cubicBezTo>
                  <a:cubicBezTo>
                    <a:pt x="223" y="68"/>
                    <a:pt x="207" y="35"/>
                    <a:pt x="190" y="18"/>
                  </a:cubicBezTo>
                  <a:cubicBezTo>
                    <a:pt x="170" y="6"/>
                    <a:pt x="14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9"/>
            <p:cNvSpPr/>
            <p:nvPr/>
          </p:nvSpPr>
          <p:spPr>
            <a:xfrm>
              <a:off x="4139425" y="3230725"/>
              <a:ext cx="5700" cy="5225"/>
            </a:xfrm>
            <a:custGeom>
              <a:avLst/>
              <a:gdLst/>
              <a:ahLst/>
              <a:cxnLst/>
              <a:rect l="l" t="t" r="r" b="b"/>
              <a:pathLst>
                <a:path w="228" h="209" extrusionOk="0">
                  <a:moveTo>
                    <a:pt x="118" y="1"/>
                  </a:moveTo>
                  <a:cubicBezTo>
                    <a:pt x="102" y="1"/>
                    <a:pt x="86" y="5"/>
                    <a:pt x="71" y="16"/>
                  </a:cubicBezTo>
                  <a:cubicBezTo>
                    <a:pt x="21" y="32"/>
                    <a:pt x="1" y="82"/>
                    <a:pt x="21" y="135"/>
                  </a:cubicBezTo>
                  <a:cubicBezTo>
                    <a:pt x="34" y="185"/>
                    <a:pt x="74" y="209"/>
                    <a:pt x="116" y="209"/>
                  </a:cubicBezTo>
                  <a:cubicBezTo>
                    <a:pt x="130" y="209"/>
                    <a:pt x="144" y="206"/>
                    <a:pt x="157" y="201"/>
                  </a:cubicBezTo>
                  <a:cubicBezTo>
                    <a:pt x="207" y="185"/>
                    <a:pt x="227" y="119"/>
                    <a:pt x="207" y="65"/>
                  </a:cubicBezTo>
                  <a:cubicBezTo>
                    <a:pt x="195" y="30"/>
                    <a:pt x="158"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9"/>
            <p:cNvSpPr/>
            <p:nvPr/>
          </p:nvSpPr>
          <p:spPr>
            <a:xfrm>
              <a:off x="4156650" y="3212450"/>
              <a:ext cx="5575" cy="5275"/>
            </a:xfrm>
            <a:custGeom>
              <a:avLst/>
              <a:gdLst/>
              <a:ahLst/>
              <a:cxnLst/>
              <a:rect l="l" t="t" r="r" b="b"/>
              <a:pathLst>
                <a:path w="223" h="211" extrusionOk="0">
                  <a:moveTo>
                    <a:pt x="96" y="1"/>
                  </a:moveTo>
                  <a:cubicBezTo>
                    <a:pt x="54" y="1"/>
                    <a:pt x="14" y="36"/>
                    <a:pt x="0" y="91"/>
                  </a:cubicBezTo>
                  <a:cubicBezTo>
                    <a:pt x="0" y="91"/>
                    <a:pt x="0" y="108"/>
                    <a:pt x="17" y="128"/>
                  </a:cubicBezTo>
                  <a:lnTo>
                    <a:pt x="17" y="145"/>
                  </a:lnTo>
                  <a:cubicBezTo>
                    <a:pt x="17" y="145"/>
                    <a:pt x="17" y="161"/>
                    <a:pt x="33" y="161"/>
                  </a:cubicBezTo>
                  <a:cubicBezTo>
                    <a:pt x="54" y="194"/>
                    <a:pt x="70" y="194"/>
                    <a:pt x="103" y="211"/>
                  </a:cubicBezTo>
                  <a:cubicBezTo>
                    <a:pt x="120" y="211"/>
                    <a:pt x="157" y="194"/>
                    <a:pt x="173" y="194"/>
                  </a:cubicBezTo>
                  <a:cubicBezTo>
                    <a:pt x="190" y="178"/>
                    <a:pt x="206" y="145"/>
                    <a:pt x="223" y="128"/>
                  </a:cubicBezTo>
                  <a:cubicBezTo>
                    <a:pt x="223" y="91"/>
                    <a:pt x="206" y="75"/>
                    <a:pt x="206" y="58"/>
                  </a:cubicBezTo>
                  <a:cubicBezTo>
                    <a:pt x="190" y="25"/>
                    <a:pt x="157" y="5"/>
                    <a:pt x="120" y="5"/>
                  </a:cubicBezTo>
                  <a:cubicBezTo>
                    <a:pt x="112" y="2"/>
                    <a:pt x="104"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9"/>
            <p:cNvSpPr/>
            <p:nvPr/>
          </p:nvSpPr>
          <p:spPr>
            <a:xfrm>
              <a:off x="4155825" y="3226275"/>
              <a:ext cx="5575" cy="5275"/>
            </a:xfrm>
            <a:custGeom>
              <a:avLst/>
              <a:gdLst/>
              <a:ahLst/>
              <a:cxnLst/>
              <a:rect l="l" t="t" r="r" b="b"/>
              <a:pathLst>
                <a:path w="223" h="211" extrusionOk="0">
                  <a:moveTo>
                    <a:pt x="99" y="1"/>
                  </a:moveTo>
                  <a:cubicBezTo>
                    <a:pt x="54" y="1"/>
                    <a:pt x="14" y="44"/>
                    <a:pt x="0" y="91"/>
                  </a:cubicBezTo>
                  <a:cubicBezTo>
                    <a:pt x="0" y="107"/>
                    <a:pt x="0" y="124"/>
                    <a:pt x="17" y="140"/>
                  </a:cubicBezTo>
                  <a:lnTo>
                    <a:pt x="17" y="157"/>
                  </a:lnTo>
                  <a:cubicBezTo>
                    <a:pt x="33" y="194"/>
                    <a:pt x="66" y="194"/>
                    <a:pt x="87" y="210"/>
                  </a:cubicBezTo>
                  <a:cubicBezTo>
                    <a:pt x="153" y="210"/>
                    <a:pt x="206" y="173"/>
                    <a:pt x="206" y="124"/>
                  </a:cubicBezTo>
                  <a:cubicBezTo>
                    <a:pt x="223" y="91"/>
                    <a:pt x="206" y="54"/>
                    <a:pt x="190" y="37"/>
                  </a:cubicBezTo>
                  <a:cubicBezTo>
                    <a:pt x="169" y="21"/>
                    <a:pt x="153" y="4"/>
                    <a:pt x="120" y="4"/>
                  </a:cubicBezTo>
                  <a:cubicBezTo>
                    <a:pt x="113" y="2"/>
                    <a:pt x="106"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9"/>
            <p:cNvSpPr/>
            <p:nvPr/>
          </p:nvSpPr>
          <p:spPr>
            <a:xfrm>
              <a:off x="4020900" y="3041575"/>
              <a:ext cx="5700" cy="5250"/>
            </a:xfrm>
            <a:custGeom>
              <a:avLst/>
              <a:gdLst/>
              <a:ahLst/>
              <a:cxnLst/>
              <a:rect l="l" t="t" r="r" b="b"/>
              <a:pathLst>
                <a:path w="228" h="210" extrusionOk="0">
                  <a:moveTo>
                    <a:pt x="103" y="1"/>
                  </a:moveTo>
                  <a:cubicBezTo>
                    <a:pt x="58" y="1"/>
                    <a:pt x="18" y="44"/>
                    <a:pt x="0" y="90"/>
                  </a:cubicBezTo>
                  <a:cubicBezTo>
                    <a:pt x="0" y="107"/>
                    <a:pt x="0" y="123"/>
                    <a:pt x="21" y="140"/>
                  </a:cubicBezTo>
                  <a:cubicBezTo>
                    <a:pt x="37" y="177"/>
                    <a:pt x="54" y="210"/>
                    <a:pt x="103" y="210"/>
                  </a:cubicBezTo>
                  <a:cubicBezTo>
                    <a:pt x="157" y="210"/>
                    <a:pt x="206" y="177"/>
                    <a:pt x="227" y="123"/>
                  </a:cubicBezTo>
                  <a:cubicBezTo>
                    <a:pt x="227" y="90"/>
                    <a:pt x="206" y="74"/>
                    <a:pt x="190" y="37"/>
                  </a:cubicBezTo>
                  <a:cubicBezTo>
                    <a:pt x="173" y="20"/>
                    <a:pt x="157" y="4"/>
                    <a:pt x="124" y="4"/>
                  </a:cubicBezTo>
                  <a:cubicBezTo>
                    <a:pt x="117" y="2"/>
                    <a:pt x="11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9"/>
            <p:cNvSpPr/>
            <p:nvPr/>
          </p:nvSpPr>
          <p:spPr>
            <a:xfrm>
              <a:off x="4147150" y="3188850"/>
              <a:ext cx="5700" cy="4975"/>
            </a:xfrm>
            <a:custGeom>
              <a:avLst/>
              <a:gdLst/>
              <a:ahLst/>
              <a:cxnLst/>
              <a:rect l="l" t="t" r="r" b="b"/>
              <a:pathLst>
                <a:path w="228" h="199" extrusionOk="0">
                  <a:moveTo>
                    <a:pt x="98" y="0"/>
                  </a:moveTo>
                  <a:cubicBezTo>
                    <a:pt x="55" y="0"/>
                    <a:pt x="18" y="33"/>
                    <a:pt x="1" y="91"/>
                  </a:cubicBezTo>
                  <a:cubicBezTo>
                    <a:pt x="1" y="108"/>
                    <a:pt x="1" y="124"/>
                    <a:pt x="21" y="145"/>
                  </a:cubicBezTo>
                  <a:lnTo>
                    <a:pt x="21" y="161"/>
                  </a:lnTo>
                  <a:cubicBezTo>
                    <a:pt x="38" y="178"/>
                    <a:pt x="71" y="194"/>
                    <a:pt x="87" y="194"/>
                  </a:cubicBezTo>
                  <a:cubicBezTo>
                    <a:pt x="99" y="197"/>
                    <a:pt x="111" y="198"/>
                    <a:pt x="121" y="198"/>
                  </a:cubicBezTo>
                  <a:cubicBezTo>
                    <a:pt x="173" y="198"/>
                    <a:pt x="207" y="166"/>
                    <a:pt x="207" y="108"/>
                  </a:cubicBezTo>
                  <a:cubicBezTo>
                    <a:pt x="228" y="91"/>
                    <a:pt x="207" y="58"/>
                    <a:pt x="190" y="42"/>
                  </a:cubicBezTo>
                  <a:cubicBezTo>
                    <a:pt x="174" y="21"/>
                    <a:pt x="158" y="4"/>
                    <a:pt x="125" y="4"/>
                  </a:cubicBezTo>
                  <a:cubicBezTo>
                    <a:pt x="115" y="2"/>
                    <a:pt x="106"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9"/>
            <p:cNvSpPr/>
            <p:nvPr/>
          </p:nvSpPr>
          <p:spPr>
            <a:xfrm>
              <a:off x="4143350" y="3219150"/>
              <a:ext cx="6000" cy="5225"/>
            </a:xfrm>
            <a:custGeom>
              <a:avLst/>
              <a:gdLst/>
              <a:ahLst/>
              <a:cxnLst/>
              <a:rect l="l" t="t" r="r" b="b"/>
              <a:pathLst>
                <a:path w="240" h="209" extrusionOk="0">
                  <a:moveTo>
                    <a:pt x="114" y="0"/>
                  </a:moveTo>
                  <a:cubicBezTo>
                    <a:pt x="103" y="0"/>
                    <a:pt x="95" y="5"/>
                    <a:pt x="87" y="13"/>
                  </a:cubicBezTo>
                  <a:cubicBezTo>
                    <a:pt x="50" y="13"/>
                    <a:pt x="33" y="29"/>
                    <a:pt x="17" y="46"/>
                  </a:cubicBezTo>
                  <a:cubicBezTo>
                    <a:pt x="17" y="83"/>
                    <a:pt x="0" y="116"/>
                    <a:pt x="17" y="149"/>
                  </a:cubicBezTo>
                  <a:cubicBezTo>
                    <a:pt x="29" y="189"/>
                    <a:pt x="72" y="209"/>
                    <a:pt x="114" y="209"/>
                  </a:cubicBezTo>
                  <a:cubicBezTo>
                    <a:pt x="127" y="209"/>
                    <a:pt x="141" y="207"/>
                    <a:pt x="153" y="202"/>
                  </a:cubicBezTo>
                  <a:cubicBezTo>
                    <a:pt x="206" y="186"/>
                    <a:pt x="239" y="116"/>
                    <a:pt x="206" y="66"/>
                  </a:cubicBezTo>
                  <a:cubicBezTo>
                    <a:pt x="206" y="29"/>
                    <a:pt x="173" y="13"/>
                    <a:pt x="153" y="13"/>
                  </a:cubicBezTo>
                  <a:cubicBezTo>
                    <a:pt x="136" y="5"/>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9"/>
            <p:cNvSpPr/>
            <p:nvPr/>
          </p:nvSpPr>
          <p:spPr>
            <a:xfrm>
              <a:off x="4111600" y="3176800"/>
              <a:ext cx="6000" cy="5050"/>
            </a:xfrm>
            <a:custGeom>
              <a:avLst/>
              <a:gdLst/>
              <a:ahLst/>
              <a:cxnLst/>
              <a:rect l="l" t="t" r="r" b="b"/>
              <a:pathLst>
                <a:path w="240" h="202" extrusionOk="0">
                  <a:moveTo>
                    <a:pt x="124" y="0"/>
                  </a:moveTo>
                  <a:cubicBezTo>
                    <a:pt x="111" y="0"/>
                    <a:pt x="97" y="3"/>
                    <a:pt x="83" y="8"/>
                  </a:cubicBezTo>
                  <a:cubicBezTo>
                    <a:pt x="33" y="25"/>
                    <a:pt x="0" y="91"/>
                    <a:pt x="17" y="144"/>
                  </a:cubicBezTo>
                  <a:cubicBezTo>
                    <a:pt x="41" y="181"/>
                    <a:pt x="77" y="202"/>
                    <a:pt x="114" y="202"/>
                  </a:cubicBezTo>
                  <a:cubicBezTo>
                    <a:pt x="127" y="202"/>
                    <a:pt x="140" y="199"/>
                    <a:pt x="153" y="194"/>
                  </a:cubicBezTo>
                  <a:cubicBezTo>
                    <a:pt x="207" y="177"/>
                    <a:pt x="240" y="128"/>
                    <a:pt x="223" y="58"/>
                  </a:cubicBezTo>
                  <a:cubicBezTo>
                    <a:pt x="196" y="21"/>
                    <a:pt x="16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9"/>
            <p:cNvSpPr/>
            <p:nvPr/>
          </p:nvSpPr>
          <p:spPr>
            <a:xfrm>
              <a:off x="4109425" y="3189625"/>
              <a:ext cx="5600" cy="5150"/>
            </a:xfrm>
            <a:custGeom>
              <a:avLst/>
              <a:gdLst/>
              <a:ahLst/>
              <a:cxnLst/>
              <a:rect l="l" t="t" r="r" b="b"/>
              <a:pathLst>
                <a:path w="224" h="206" extrusionOk="0">
                  <a:moveTo>
                    <a:pt x="112" y="1"/>
                  </a:moveTo>
                  <a:cubicBezTo>
                    <a:pt x="81" y="1"/>
                    <a:pt x="52" y="14"/>
                    <a:pt x="34" y="44"/>
                  </a:cubicBezTo>
                  <a:cubicBezTo>
                    <a:pt x="17" y="60"/>
                    <a:pt x="1" y="93"/>
                    <a:pt x="17" y="114"/>
                  </a:cubicBezTo>
                  <a:lnTo>
                    <a:pt x="17" y="147"/>
                  </a:lnTo>
                  <a:cubicBezTo>
                    <a:pt x="17" y="163"/>
                    <a:pt x="34" y="180"/>
                    <a:pt x="50" y="180"/>
                  </a:cubicBezTo>
                  <a:cubicBezTo>
                    <a:pt x="67" y="196"/>
                    <a:pt x="90" y="206"/>
                    <a:pt x="113" y="206"/>
                  </a:cubicBezTo>
                  <a:cubicBezTo>
                    <a:pt x="141" y="206"/>
                    <a:pt x="170" y="192"/>
                    <a:pt x="191" y="163"/>
                  </a:cubicBezTo>
                  <a:cubicBezTo>
                    <a:pt x="207" y="147"/>
                    <a:pt x="224" y="130"/>
                    <a:pt x="224" y="93"/>
                  </a:cubicBezTo>
                  <a:cubicBezTo>
                    <a:pt x="224" y="60"/>
                    <a:pt x="207" y="44"/>
                    <a:pt x="191" y="27"/>
                  </a:cubicBezTo>
                  <a:cubicBezTo>
                    <a:pt x="166" y="10"/>
                    <a:pt x="138"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9"/>
            <p:cNvSpPr/>
            <p:nvPr/>
          </p:nvSpPr>
          <p:spPr>
            <a:xfrm>
              <a:off x="4109425" y="3204000"/>
              <a:ext cx="5200" cy="5250"/>
            </a:xfrm>
            <a:custGeom>
              <a:avLst/>
              <a:gdLst/>
              <a:ahLst/>
              <a:cxnLst/>
              <a:rect l="l" t="t" r="r" b="b"/>
              <a:pathLst>
                <a:path w="208" h="210" extrusionOk="0">
                  <a:moveTo>
                    <a:pt x="120" y="0"/>
                  </a:moveTo>
                  <a:cubicBezTo>
                    <a:pt x="67" y="0"/>
                    <a:pt x="17" y="17"/>
                    <a:pt x="1" y="70"/>
                  </a:cubicBezTo>
                  <a:lnTo>
                    <a:pt x="1" y="87"/>
                  </a:lnTo>
                  <a:lnTo>
                    <a:pt x="1" y="136"/>
                  </a:lnTo>
                  <a:cubicBezTo>
                    <a:pt x="17" y="174"/>
                    <a:pt x="34" y="190"/>
                    <a:pt x="50" y="207"/>
                  </a:cubicBezTo>
                  <a:lnTo>
                    <a:pt x="87" y="207"/>
                  </a:lnTo>
                  <a:cubicBezTo>
                    <a:pt x="94" y="209"/>
                    <a:pt x="101" y="210"/>
                    <a:pt x="107" y="210"/>
                  </a:cubicBezTo>
                  <a:cubicBezTo>
                    <a:pt x="151" y="210"/>
                    <a:pt x="193" y="166"/>
                    <a:pt x="207" y="120"/>
                  </a:cubicBezTo>
                  <a:cubicBezTo>
                    <a:pt x="207" y="87"/>
                    <a:pt x="207" y="70"/>
                    <a:pt x="191" y="54"/>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9"/>
            <p:cNvSpPr/>
            <p:nvPr/>
          </p:nvSpPr>
          <p:spPr>
            <a:xfrm>
              <a:off x="4118825" y="3214550"/>
              <a:ext cx="5675" cy="5350"/>
            </a:xfrm>
            <a:custGeom>
              <a:avLst/>
              <a:gdLst/>
              <a:ahLst/>
              <a:cxnLst/>
              <a:rect l="l" t="t" r="r" b="b"/>
              <a:pathLst>
                <a:path w="227" h="214" extrusionOk="0">
                  <a:moveTo>
                    <a:pt x="103" y="0"/>
                  </a:moveTo>
                  <a:cubicBezTo>
                    <a:pt x="85" y="0"/>
                    <a:pt x="65" y="12"/>
                    <a:pt x="54" y="24"/>
                  </a:cubicBezTo>
                  <a:cubicBezTo>
                    <a:pt x="21" y="44"/>
                    <a:pt x="21" y="61"/>
                    <a:pt x="0" y="94"/>
                  </a:cubicBezTo>
                  <a:cubicBezTo>
                    <a:pt x="0" y="110"/>
                    <a:pt x="0" y="127"/>
                    <a:pt x="21" y="147"/>
                  </a:cubicBezTo>
                  <a:lnTo>
                    <a:pt x="21" y="164"/>
                  </a:lnTo>
                  <a:cubicBezTo>
                    <a:pt x="37" y="180"/>
                    <a:pt x="70" y="197"/>
                    <a:pt x="87" y="213"/>
                  </a:cubicBezTo>
                  <a:cubicBezTo>
                    <a:pt x="157" y="213"/>
                    <a:pt x="206" y="180"/>
                    <a:pt x="206" y="127"/>
                  </a:cubicBezTo>
                  <a:cubicBezTo>
                    <a:pt x="227" y="94"/>
                    <a:pt x="206" y="61"/>
                    <a:pt x="190" y="44"/>
                  </a:cubicBezTo>
                  <a:cubicBezTo>
                    <a:pt x="173" y="24"/>
                    <a:pt x="157" y="7"/>
                    <a:pt x="124" y="7"/>
                  </a:cubicBezTo>
                  <a:cubicBezTo>
                    <a:pt x="118" y="2"/>
                    <a:pt x="11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9"/>
            <p:cNvSpPr/>
            <p:nvPr/>
          </p:nvSpPr>
          <p:spPr>
            <a:xfrm>
              <a:off x="4129125" y="3221100"/>
              <a:ext cx="5700" cy="5450"/>
            </a:xfrm>
            <a:custGeom>
              <a:avLst/>
              <a:gdLst/>
              <a:ahLst/>
              <a:cxnLst/>
              <a:rect l="l" t="t" r="r" b="b"/>
              <a:pathLst>
                <a:path w="228" h="218" extrusionOk="0">
                  <a:moveTo>
                    <a:pt x="115" y="1"/>
                  </a:moveTo>
                  <a:cubicBezTo>
                    <a:pt x="106" y="1"/>
                    <a:pt x="96" y="2"/>
                    <a:pt x="87" y="5"/>
                  </a:cubicBezTo>
                  <a:cubicBezTo>
                    <a:pt x="21" y="38"/>
                    <a:pt x="0" y="91"/>
                    <a:pt x="21" y="141"/>
                  </a:cubicBezTo>
                  <a:cubicBezTo>
                    <a:pt x="21" y="157"/>
                    <a:pt x="37" y="174"/>
                    <a:pt x="54" y="174"/>
                  </a:cubicBezTo>
                  <a:cubicBezTo>
                    <a:pt x="66" y="201"/>
                    <a:pt x="98" y="217"/>
                    <a:pt x="128" y="217"/>
                  </a:cubicBezTo>
                  <a:cubicBezTo>
                    <a:pt x="138" y="217"/>
                    <a:pt x="148" y="215"/>
                    <a:pt x="157" y="211"/>
                  </a:cubicBezTo>
                  <a:cubicBezTo>
                    <a:pt x="190" y="195"/>
                    <a:pt x="227" y="157"/>
                    <a:pt x="227" y="124"/>
                  </a:cubicBezTo>
                  <a:cubicBezTo>
                    <a:pt x="227" y="108"/>
                    <a:pt x="227" y="91"/>
                    <a:pt x="206" y="71"/>
                  </a:cubicBezTo>
                  <a:cubicBezTo>
                    <a:pt x="193" y="30"/>
                    <a:pt x="15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9"/>
            <p:cNvSpPr/>
            <p:nvPr/>
          </p:nvSpPr>
          <p:spPr>
            <a:xfrm>
              <a:off x="4133050" y="3209150"/>
              <a:ext cx="5575" cy="5250"/>
            </a:xfrm>
            <a:custGeom>
              <a:avLst/>
              <a:gdLst/>
              <a:ahLst/>
              <a:cxnLst/>
              <a:rect l="l" t="t" r="r" b="b"/>
              <a:pathLst>
                <a:path w="223" h="210" extrusionOk="0">
                  <a:moveTo>
                    <a:pt x="120" y="1"/>
                  </a:moveTo>
                  <a:cubicBezTo>
                    <a:pt x="70" y="1"/>
                    <a:pt x="17" y="34"/>
                    <a:pt x="0" y="87"/>
                  </a:cubicBezTo>
                  <a:cubicBezTo>
                    <a:pt x="0" y="104"/>
                    <a:pt x="0" y="120"/>
                    <a:pt x="17" y="137"/>
                  </a:cubicBezTo>
                  <a:lnTo>
                    <a:pt x="17" y="174"/>
                  </a:lnTo>
                  <a:cubicBezTo>
                    <a:pt x="33" y="190"/>
                    <a:pt x="70" y="207"/>
                    <a:pt x="87" y="207"/>
                  </a:cubicBezTo>
                  <a:cubicBezTo>
                    <a:pt x="95" y="209"/>
                    <a:pt x="104" y="210"/>
                    <a:pt x="112" y="210"/>
                  </a:cubicBezTo>
                  <a:cubicBezTo>
                    <a:pt x="166" y="210"/>
                    <a:pt x="206" y="167"/>
                    <a:pt x="206" y="120"/>
                  </a:cubicBezTo>
                  <a:cubicBezTo>
                    <a:pt x="223" y="104"/>
                    <a:pt x="206" y="71"/>
                    <a:pt x="190" y="54"/>
                  </a:cubicBezTo>
                  <a:cubicBezTo>
                    <a:pt x="173"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9"/>
            <p:cNvSpPr/>
            <p:nvPr/>
          </p:nvSpPr>
          <p:spPr>
            <a:xfrm>
              <a:off x="4127475" y="3234875"/>
              <a:ext cx="5600" cy="5225"/>
            </a:xfrm>
            <a:custGeom>
              <a:avLst/>
              <a:gdLst/>
              <a:ahLst/>
              <a:cxnLst/>
              <a:rect l="l" t="t" r="r" b="b"/>
              <a:pathLst>
                <a:path w="224" h="209" extrusionOk="0">
                  <a:moveTo>
                    <a:pt x="120" y="1"/>
                  </a:moveTo>
                  <a:cubicBezTo>
                    <a:pt x="88" y="1"/>
                    <a:pt x="54" y="15"/>
                    <a:pt x="33" y="35"/>
                  </a:cubicBezTo>
                  <a:cubicBezTo>
                    <a:pt x="17" y="72"/>
                    <a:pt x="0" y="89"/>
                    <a:pt x="0" y="122"/>
                  </a:cubicBezTo>
                  <a:cubicBezTo>
                    <a:pt x="17" y="122"/>
                    <a:pt x="17" y="138"/>
                    <a:pt x="17" y="138"/>
                  </a:cubicBezTo>
                  <a:cubicBezTo>
                    <a:pt x="17" y="159"/>
                    <a:pt x="33" y="175"/>
                    <a:pt x="50" y="192"/>
                  </a:cubicBezTo>
                  <a:cubicBezTo>
                    <a:pt x="66" y="208"/>
                    <a:pt x="103" y="208"/>
                    <a:pt x="120" y="208"/>
                  </a:cubicBezTo>
                  <a:cubicBezTo>
                    <a:pt x="153" y="208"/>
                    <a:pt x="169" y="192"/>
                    <a:pt x="190" y="175"/>
                  </a:cubicBezTo>
                  <a:cubicBezTo>
                    <a:pt x="207" y="159"/>
                    <a:pt x="223" y="122"/>
                    <a:pt x="223" y="89"/>
                  </a:cubicBezTo>
                  <a:cubicBezTo>
                    <a:pt x="207" y="72"/>
                    <a:pt x="207" y="35"/>
                    <a:pt x="169" y="19"/>
                  </a:cubicBezTo>
                  <a:cubicBezTo>
                    <a:pt x="157" y="6"/>
                    <a:pt x="139"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9"/>
            <p:cNvSpPr/>
            <p:nvPr/>
          </p:nvSpPr>
          <p:spPr>
            <a:xfrm>
              <a:off x="4123550" y="3198100"/>
              <a:ext cx="5600" cy="5200"/>
            </a:xfrm>
            <a:custGeom>
              <a:avLst/>
              <a:gdLst/>
              <a:ahLst/>
              <a:cxnLst/>
              <a:rect l="l" t="t" r="r" b="b"/>
              <a:pathLst>
                <a:path w="224" h="208" extrusionOk="0">
                  <a:moveTo>
                    <a:pt x="115" y="0"/>
                  </a:moveTo>
                  <a:cubicBezTo>
                    <a:pt x="100" y="0"/>
                    <a:pt x="85" y="5"/>
                    <a:pt x="71" y="14"/>
                  </a:cubicBezTo>
                  <a:cubicBezTo>
                    <a:pt x="17" y="30"/>
                    <a:pt x="1" y="84"/>
                    <a:pt x="17" y="133"/>
                  </a:cubicBezTo>
                  <a:cubicBezTo>
                    <a:pt x="34" y="177"/>
                    <a:pt x="82" y="208"/>
                    <a:pt x="128" y="208"/>
                  </a:cubicBezTo>
                  <a:cubicBezTo>
                    <a:pt x="138" y="208"/>
                    <a:pt x="148" y="206"/>
                    <a:pt x="157" y="203"/>
                  </a:cubicBezTo>
                  <a:cubicBezTo>
                    <a:pt x="207" y="187"/>
                    <a:pt x="223" y="117"/>
                    <a:pt x="207" y="63"/>
                  </a:cubicBezTo>
                  <a:cubicBezTo>
                    <a:pt x="195" y="28"/>
                    <a:pt x="155"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9"/>
            <p:cNvSpPr/>
            <p:nvPr/>
          </p:nvSpPr>
          <p:spPr>
            <a:xfrm>
              <a:off x="4136450" y="3176875"/>
              <a:ext cx="5575" cy="5300"/>
            </a:xfrm>
            <a:custGeom>
              <a:avLst/>
              <a:gdLst/>
              <a:ahLst/>
              <a:cxnLst/>
              <a:rect l="l" t="t" r="r" b="b"/>
              <a:pathLst>
                <a:path w="223" h="212" extrusionOk="0">
                  <a:moveTo>
                    <a:pt x="97" y="1"/>
                  </a:moveTo>
                  <a:cubicBezTo>
                    <a:pt x="55" y="1"/>
                    <a:pt x="14" y="46"/>
                    <a:pt x="0" y="88"/>
                  </a:cubicBezTo>
                  <a:cubicBezTo>
                    <a:pt x="0" y="108"/>
                    <a:pt x="0" y="125"/>
                    <a:pt x="17" y="141"/>
                  </a:cubicBezTo>
                  <a:lnTo>
                    <a:pt x="17" y="158"/>
                  </a:lnTo>
                  <a:cubicBezTo>
                    <a:pt x="37" y="191"/>
                    <a:pt x="70" y="211"/>
                    <a:pt x="87" y="211"/>
                  </a:cubicBezTo>
                  <a:cubicBezTo>
                    <a:pt x="157" y="211"/>
                    <a:pt x="206" y="174"/>
                    <a:pt x="206" y="125"/>
                  </a:cubicBezTo>
                  <a:cubicBezTo>
                    <a:pt x="223" y="88"/>
                    <a:pt x="206" y="71"/>
                    <a:pt x="190" y="38"/>
                  </a:cubicBezTo>
                  <a:cubicBezTo>
                    <a:pt x="173" y="22"/>
                    <a:pt x="157" y="5"/>
                    <a:pt x="120" y="5"/>
                  </a:cubicBezTo>
                  <a:cubicBezTo>
                    <a:pt x="112" y="2"/>
                    <a:pt x="105"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9"/>
            <p:cNvSpPr/>
            <p:nvPr/>
          </p:nvSpPr>
          <p:spPr>
            <a:xfrm>
              <a:off x="4190150" y="3254700"/>
              <a:ext cx="5575" cy="5350"/>
            </a:xfrm>
            <a:custGeom>
              <a:avLst/>
              <a:gdLst/>
              <a:ahLst/>
              <a:cxnLst/>
              <a:rect l="l" t="t" r="r" b="b"/>
              <a:pathLst>
                <a:path w="223" h="214" extrusionOk="0">
                  <a:moveTo>
                    <a:pt x="103" y="1"/>
                  </a:moveTo>
                  <a:cubicBezTo>
                    <a:pt x="70" y="1"/>
                    <a:pt x="33" y="17"/>
                    <a:pt x="17" y="34"/>
                  </a:cubicBezTo>
                  <a:cubicBezTo>
                    <a:pt x="0" y="67"/>
                    <a:pt x="0" y="87"/>
                    <a:pt x="0" y="120"/>
                  </a:cubicBezTo>
                  <a:lnTo>
                    <a:pt x="0" y="137"/>
                  </a:lnTo>
                  <a:cubicBezTo>
                    <a:pt x="17" y="153"/>
                    <a:pt x="17" y="170"/>
                    <a:pt x="33" y="190"/>
                  </a:cubicBezTo>
                  <a:cubicBezTo>
                    <a:pt x="57" y="205"/>
                    <a:pt x="83" y="213"/>
                    <a:pt x="109" y="213"/>
                  </a:cubicBezTo>
                  <a:cubicBezTo>
                    <a:pt x="141" y="213"/>
                    <a:pt x="171" y="200"/>
                    <a:pt x="190" y="170"/>
                  </a:cubicBezTo>
                  <a:cubicBezTo>
                    <a:pt x="223" y="120"/>
                    <a:pt x="223" y="67"/>
                    <a:pt x="173" y="17"/>
                  </a:cubicBezTo>
                  <a:cubicBezTo>
                    <a:pt x="157"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9"/>
            <p:cNvSpPr/>
            <p:nvPr/>
          </p:nvSpPr>
          <p:spPr>
            <a:xfrm>
              <a:off x="4192300" y="3224575"/>
              <a:ext cx="5175" cy="5225"/>
            </a:xfrm>
            <a:custGeom>
              <a:avLst/>
              <a:gdLst/>
              <a:ahLst/>
              <a:cxnLst/>
              <a:rect l="l" t="t" r="r" b="b"/>
              <a:pathLst>
                <a:path w="207" h="209" extrusionOk="0">
                  <a:moveTo>
                    <a:pt x="108" y="0"/>
                  </a:moveTo>
                  <a:cubicBezTo>
                    <a:pt x="72" y="0"/>
                    <a:pt x="38" y="15"/>
                    <a:pt x="17" y="35"/>
                  </a:cubicBezTo>
                  <a:cubicBezTo>
                    <a:pt x="1" y="72"/>
                    <a:pt x="1" y="89"/>
                    <a:pt x="1" y="122"/>
                  </a:cubicBezTo>
                  <a:lnTo>
                    <a:pt x="1" y="138"/>
                  </a:lnTo>
                  <a:cubicBezTo>
                    <a:pt x="17" y="159"/>
                    <a:pt x="17" y="175"/>
                    <a:pt x="34" y="192"/>
                  </a:cubicBezTo>
                  <a:cubicBezTo>
                    <a:pt x="50" y="208"/>
                    <a:pt x="87" y="208"/>
                    <a:pt x="120" y="208"/>
                  </a:cubicBezTo>
                  <a:cubicBezTo>
                    <a:pt x="137" y="208"/>
                    <a:pt x="174" y="192"/>
                    <a:pt x="190" y="175"/>
                  </a:cubicBezTo>
                  <a:cubicBezTo>
                    <a:pt x="207" y="159"/>
                    <a:pt x="207" y="122"/>
                    <a:pt x="207" y="89"/>
                  </a:cubicBezTo>
                  <a:cubicBezTo>
                    <a:pt x="207" y="72"/>
                    <a:pt x="190" y="35"/>
                    <a:pt x="174" y="18"/>
                  </a:cubicBezTo>
                  <a:cubicBezTo>
                    <a:pt x="153" y="6"/>
                    <a:pt x="13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9"/>
            <p:cNvSpPr/>
            <p:nvPr/>
          </p:nvSpPr>
          <p:spPr>
            <a:xfrm>
              <a:off x="4184150" y="3200450"/>
              <a:ext cx="5600" cy="5075"/>
            </a:xfrm>
            <a:custGeom>
              <a:avLst/>
              <a:gdLst/>
              <a:ahLst/>
              <a:cxnLst/>
              <a:rect l="l" t="t" r="r" b="b"/>
              <a:pathLst>
                <a:path w="224" h="203" extrusionOk="0">
                  <a:moveTo>
                    <a:pt x="116" y="0"/>
                  </a:moveTo>
                  <a:cubicBezTo>
                    <a:pt x="101" y="0"/>
                    <a:pt x="84" y="2"/>
                    <a:pt x="67" y="6"/>
                  </a:cubicBezTo>
                  <a:cubicBezTo>
                    <a:pt x="17" y="23"/>
                    <a:pt x="1" y="72"/>
                    <a:pt x="17" y="142"/>
                  </a:cubicBezTo>
                  <a:cubicBezTo>
                    <a:pt x="17" y="142"/>
                    <a:pt x="34" y="159"/>
                    <a:pt x="34" y="175"/>
                  </a:cubicBezTo>
                  <a:cubicBezTo>
                    <a:pt x="58" y="190"/>
                    <a:pt x="92" y="203"/>
                    <a:pt x="121" y="203"/>
                  </a:cubicBezTo>
                  <a:cubicBezTo>
                    <a:pt x="133" y="203"/>
                    <a:pt x="144" y="201"/>
                    <a:pt x="154" y="196"/>
                  </a:cubicBezTo>
                  <a:cubicBezTo>
                    <a:pt x="191" y="175"/>
                    <a:pt x="207" y="142"/>
                    <a:pt x="224" y="109"/>
                  </a:cubicBezTo>
                  <a:cubicBezTo>
                    <a:pt x="224" y="93"/>
                    <a:pt x="224" y="72"/>
                    <a:pt x="207" y="56"/>
                  </a:cubicBezTo>
                  <a:cubicBezTo>
                    <a:pt x="195" y="19"/>
                    <a:pt x="16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9"/>
            <p:cNvSpPr/>
            <p:nvPr/>
          </p:nvSpPr>
          <p:spPr>
            <a:xfrm>
              <a:off x="4185400" y="3187950"/>
              <a:ext cx="5175" cy="5350"/>
            </a:xfrm>
            <a:custGeom>
              <a:avLst/>
              <a:gdLst/>
              <a:ahLst/>
              <a:cxnLst/>
              <a:rect l="l" t="t" r="r" b="b"/>
              <a:pathLst>
                <a:path w="207" h="214" extrusionOk="0">
                  <a:moveTo>
                    <a:pt x="103" y="1"/>
                  </a:moveTo>
                  <a:cubicBezTo>
                    <a:pt x="75" y="1"/>
                    <a:pt x="46" y="13"/>
                    <a:pt x="17" y="40"/>
                  </a:cubicBezTo>
                  <a:cubicBezTo>
                    <a:pt x="0" y="57"/>
                    <a:pt x="0" y="94"/>
                    <a:pt x="0" y="111"/>
                  </a:cubicBezTo>
                  <a:cubicBezTo>
                    <a:pt x="0" y="127"/>
                    <a:pt x="0" y="127"/>
                    <a:pt x="17" y="144"/>
                  </a:cubicBezTo>
                  <a:cubicBezTo>
                    <a:pt x="17" y="160"/>
                    <a:pt x="38" y="181"/>
                    <a:pt x="38" y="181"/>
                  </a:cubicBezTo>
                  <a:cubicBezTo>
                    <a:pt x="71" y="197"/>
                    <a:pt x="87" y="214"/>
                    <a:pt x="120" y="214"/>
                  </a:cubicBezTo>
                  <a:cubicBezTo>
                    <a:pt x="157" y="214"/>
                    <a:pt x="174" y="197"/>
                    <a:pt x="190" y="160"/>
                  </a:cubicBezTo>
                  <a:cubicBezTo>
                    <a:pt x="207" y="144"/>
                    <a:pt x="207" y="127"/>
                    <a:pt x="207" y="94"/>
                  </a:cubicBezTo>
                  <a:cubicBezTo>
                    <a:pt x="207" y="57"/>
                    <a:pt x="190" y="40"/>
                    <a:pt x="174" y="24"/>
                  </a:cubicBezTo>
                  <a:cubicBezTo>
                    <a:pt x="150" y="9"/>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9"/>
            <p:cNvSpPr/>
            <p:nvPr/>
          </p:nvSpPr>
          <p:spPr>
            <a:xfrm>
              <a:off x="4190150" y="3238825"/>
              <a:ext cx="5175" cy="5200"/>
            </a:xfrm>
            <a:custGeom>
              <a:avLst/>
              <a:gdLst/>
              <a:ahLst/>
              <a:cxnLst/>
              <a:rect l="l" t="t" r="r" b="b"/>
              <a:pathLst>
                <a:path w="207" h="208" extrusionOk="0">
                  <a:moveTo>
                    <a:pt x="120" y="1"/>
                  </a:moveTo>
                  <a:cubicBezTo>
                    <a:pt x="54" y="1"/>
                    <a:pt x="0" y="34"/>
                    <a:pt x="0" y="83"/>
                  </a:cubicBezTo>
                  <a:lnTo>
                    <a:pt x="0" y="137"/>
                  </a:lnTo>
                  <a:cubicBezTo>
                    <a:pt x="0" y="153"/>
                    <a:pt x="17" y="153"/>
                    <a:pt x="17" y="170"/>
                  </a:cubicBezTo>
                  <a:cubicBezTo>
                    <a:pt x="33" y="186"/>
                    <a:pt x="54" y="207"/>
                    <a:pt x="87" y="207"/>
                  </a:cubicBezTo>
                  <a:cubicBezTo>
                    <a:pt x="103" y="207"/>
                    <a:pt x="136" y="207"/>
                    <a:pt x="157" y="186"/>
                  </a:cubicBezTo>
                  <a:cubicBezTo>
                    <a:pt x="190" y="170"/>
                    <a:pt x="206" y="137"/>
                    <a:pt x="206" y="120"/>
                  </a:cubicBezTo>
                  <a:cubicBezTo>
                    <a:pt x="206" y="83"/>
                    <a:pt x="206" y="67"/>
                    <a:pt x="190" y="34"/>
                  </a:cubicBezTo>
                  <a:cubicBezTo>
                    <a:pt x="17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9"/>
            <p:cNvSpPr/>
            <p:nvPr/>
          </p:nvSpPr>
          <p:spPr>
            <a:xfrm>
              <a:off x="4163125" y="3186375"/>
              <a:ext cx="5600" cy="5325"/>
            </a:xfrm>
            <a:custGeom>
              <a:avLst/>
              <a:gdLst/>
              <a:ahLst/>
              <a:cxnLst/>
              <a:rect l="l" t="t" r="r" b="b"/>
              <a:pathLst>
                <a:path w="224" h="213" extrusionOk="0">
                  <a:moveTo>
                    <a:pt x="104" y="0"/>
                  </a:moveTo>
                  <a:cubicBezTo>
                    <a:pt x="67" y="0"/>
                    <a:pt x="50" y="17"/>
                    <a:pt x="34" y="54"/>
                  </a:cubicBezTo>
                  <a:cubicBezTo>
                    <a:pt x="17" y="70"/>
                    <a:pt x="1" y="87"/>
                    <a:pt x="1" y="120"/>
                  </a:cubicBezTo>
                  <a:lnTo>
                    <a:pt x="17" y="141"/>
                  </a:lnTo>
                  <a:cubicBezTo>
                    <a:pt x="17" y="157"/>
                    <a:pt x="34" y="174"/>
                    <a:pt x="50" y="190"/>
                  </a:cubicBezTo>
                  <a:cubicBezTo>
                    <a:pt x="65" y="205"/>
                    <a:pt x="88" y="213"/>
                    <a:pt x="111" y="213"/>
                  </a:cubicBezTo>
                  <a:cubicBezTo>
                    <a:pt x="139" y="213"/>
                    <a:pt x="168" y="201"/>
                    <a:pt x="186" y="174"/>
                  </a:cubicBezTo>
                  <a:cubicBezTo>
                    <a:pt x="224" y="120"/>
                    <a:pt x="224" y="70"/>
                    <a:pt x="170" y="37"/>
                  </a:cubicBezTo>
                  <a:cubicBezTo>
                    <a:pt x="153" y="17"/>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9"/>
            <p:cNvSpPr/>
            <p:nvPr/>
          </p:nvSpPr>
          <p:spPr>
            <a:xfrm>
              <a:off x="4202200" y="3246050"/>
              <a:ext cx="5600" cy="5175"/>
            </a:xfrm>
            <a:custGeom>
              <a:avLst/>
              <a:gdLst/>
              <a:ahLst/>
              <a:cxnLst/>
              <a:rect l="l" t="t" r="r" b="b"/>
              <a:pathLst>
                <a:path w="224" h="207" extrusionOk="0">
                  <a:moveTo>
                    <a:pt x="137" y="1"/>
                  </a:moveTo>
                  <a:cubicBezTo>
                    <a:pt x="104" y="1"/>
                    <a:pt x="66" y="1"/>
                    <a:pt x="50" y="21"/>
                  </a:cubicBezTo>
                  <a:cubicBezTo>
                    <a:pt x="33" y="38"/>
                    <a:pt x="17" y="71"/>
                    <a:pt x="17" y="87"/>
                  </a:cubicBezTo>
                  <a:cubicBezTo>
                    <a:pt x="0" y="104"/>
                    <a:pt x="17" y="124"/>
                    <a:pt x="17" y="141"/>
                  </a:cubicBezTo>
                  <a:cubicBezTo>
                    <a:pt x="17" y="157"/>
                    <a:pt x="17" y="157"/>
                    <a:pt x="33" y="174"/>
                  </a:cubicBezTo>
                  <a:cubicBezTo>
                    <a:pt x="50" y="190"/>
                    <a:pt x="66" y="207"/>
                    <a:pt x="104" y="207"/>
                  </a:cubicBezTo>
                  <a:cubicBezTo>
                    <a:pt x="153" y="207"/>
                    <a:pt x="207" y="174"/>
                    <a:pt x="223" y="124"/>
                  </a:cubicBezTo>
                  <a:cubicBezTo>
                    <a:pt x="223" y="87"/>
                    <a:pt x="223" y="71"/>
                    <a:pt x="207" y="38"/>
                  </a:cubicBezTo>
                  <a:cubicBezTo>
                    <a:pt x="190" y="2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9"/>
            <p:cNvSpPr/>
            <p:nvPr/>
          </p:nvSpPr>
          <p:spPr>
            <a:xfrm>
              <a:off x="4195300" y="3197100"/>
              <a:ext cx="5575" cy="5350"/>
            </a:xfrm>
            <a:custGeom>
              <a:avLst/>
              <a:gdLst/>
              <a:ahLst/>
              <a:cxnLst/>
              <a:rect l="l" t="t" r="r" b="b"/>
              <a:pathLst>
                <a:path w="223" h="214" extrusionOk="0">
                  <a:moveTo>
                    <a:pt x="120" y="0"/>
                  </a:moveTo>
                  <a:cubicBezTo>
                    <a:pt x="103" y="0"/>
                    <a:pt x="87" y="0"/>
                    <a:pt x="70" y="21"/>
                  </a:cubicBezTo>
                  <a:cubicBezTo>
                    <a:pt x="17" y="37"/>
                    <a:pt x="0" y="87"/>
                    <a:pt x="17" y="140"/>
                  </a:cubicBezTo>
                  <a:cubicBezTo>
                    <a:pt x="29" y="190"/>
                    <a:pt x="72" y="214"/>
                    <a:pt x="115" y="214"/>
                  </a:cubicBezTo>
                  <a:cubicBezTo>
                    <a:pt x="129" y="214"/>
                    <a:pt x="144" y="211"/>
                    <a:pt x="157" y="206"/>
                  </a:cubicBezTo>
                  <a:cubicBezTo>
                    <a:pt x="173" y="206"/>
                    <a:pt x="190" y="190"/>
                    <a:pt x="190" y="173"/>
                  </a:cubicBezTo>
                  <a:cubicBezTo>
                    <a:pt x="223" y="157"/>
                    <a:pt x="223" y="103"/>
                    <a:pt x="206" y="70"/>
                  </a:cubicBezTo>
                  <a:cubicBezTo>
                    <a:pt x="190" y="37"/>
                    <a:pt x="157"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9"/>
            <p:cNvSpPr/>
            <p:nvPr/>
          </p:nvSpPr>
          <p:spPr>
            <a:xfrm>
              <a:off x="4194475" y="3210725"/>
              <a:ext cx="5175" cy="5350"/>
            </a:xfrm>
            <a:custGeom>
              <a:avLst/>
              <a:gdLst/>
              <a:ahLst/>
              <a:cxnLst/>
              <a:rect l="l" t="t" r="r" b="b"/>
              <a:pathLst>
                <a:path w="207" h="214" extrusionOk="0">
                  <a:moveTo>
                    <a:pt x="93" y="1"/>
                  </a:moveTo>
                  <a:cubicBezTo>
                    <a:pt x="74" y="1"/>
                    <a:pt x="57" y="12"/>
                    <a:pt x="33" y="24"/>
                  </a:cubicBezTo>
                  <a:cubicBezTo>
                    <a:pt x="17" y="41"/>
                    <a:pt x="0" y="57"/>
                    <a:pt x="0" y="94"/>
                  </a:cubicBezTo>
                  <a:lnTo>
                    <a:pt x="0" y="144"/>
                  </a:lnTo>
                  <a:cubicBezTo>
                    <a:pt x="17" y="144"/>
                    <a:pt x="17" y="160"/>
                    <a:pt x="17" y="160"/>
                  </a:cubicBezTo>
                  <a:cubicBezTo>
                    <a:pt x="33" y="197"/>
                    <a:pt x="66" y="197"/>
                    <a:pt x="87" y="214"/>
                  </a:cubicBezTo>
                  <a:cubicBezTo>
                    <a:pt x="153" y="214"/>
                    <a:pt x="206" y="177"/>
                    <a:pt x="206" y="127"/>
                  </a:cubicBezTo>
                  <a:cubicBezTo>
                    <a:pt x="206" y="94"/>
                    <a:pt x="206" y="57"/>
                    <a:pt x="190" y="41"/>
                  </a:cubicBezTo>
                  <a:cubicBezTo>
                    <a:pt x="169" y="24"/>
                    <a:pt x="153" y="8"/>
                    <a:pt x="120" y="8"/>
                  </a:cubicBezTo>
                  <a:cubicBezTo>
                    <a:pt x="110" y="3"/>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9"/>
            <p:cNvSpPr/>
            <p:nvPr/>
          </p:nvSpPr>
          <p:spPr>
            <a:xfrm>
              <a:off x="4199200" y="3184050"/>
              <a:ext cx="5200" cy="5025"/>
            </a:xfrm>
            <a:custGeom>
              <a:avLst/>
              <a:gdLst/>
              <a:ahLst/>
              <a:cxnLst/>
              <a:rect l="l" t="t" r="r" b="b"/>
              <a:pathLst>
                <a:path w="208" h="201" extrusionOk="0">
                  <a:moveTo>
                    <a:pt x="93" y="0"/>
                  </a:moveTo>
                  <a:cubicBezTo>
                    <a:pt x="73" y="0"/>
                    <a:pt x="57" y="13"/>
                    <a:pt x="34" y="27"/>
                  </a:cubicBezTo>
                  <a:cubicBezTo>
                    <a:pt x="17" y="44"/>
                    <a:pt x="1" y="60"/>
                    <a:pt x="1" y="93"/>
                  </a:cubicBezTo>
                  <a:lnTo>
                    <a:pt x="1" y="147"/>
                  </a:lnTo>
                  <a:lnTo>
                    <a:pt x="17" y="163"/>
                  </a:lnTo>
                  <a:cubicBezTo>
                    <a:pt x="34" y="180"/>
                    <a:pt x="50" y="196"/>
                    <a:pt x="83" y="196"/>
                  </a:cubicBezTo>
                  <a:cubicBezTo>
                    <a:pt x="92" y="199"/>
                    <a:pt x="102" y="201"/>
                    <a:pt x="110" y="201"/>
                  </a:cubicBezTo>
                  <a:cubicBezTo>
                    <a:pt x="153" y="201"/>
                    <a:pt x="190" y="168"/>
                    <a:pt x="207" y="110"/>
                  </a:cubicBezTo>
                  <a:cubicBezTo>
                    <a:pt x="207" y="93"/>
                    <a:pt x="207" y="60"/>
                    <a:pt x="186" y="44"/>
                  </a:cubicBezTo>
                  <a:cubicBezTo>
                    <a:pt x="170" y="27"/>
                    <a:pt x="137" y="7"/>
                    <a:pt x="120" y="7"/>
                  </a:cubicBezTo>
                  <a:cubicBezTo>
                    <a:pt x="110" y="2"/>
                    <a:pt x="101"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9"/>
            <p:cNvSpPr/>
            <p:nvPr/>
          </p:nvSpPr>
          <p:spPr>
            <a:xfrm>
              <a:off x="4169525" y="3218875"/>
              <a:ext cx="5600" cy="5100"/>
            </a:xfrm>
            <a:custGeom>
              <a:avLst/>
              <a:gdLst/>
              <a:ahLst/>
              <a:cxnLst/>
              <a:rect l="l" t="t" r="r" b="b"/>
              <a:pathLst>
                <a:path w="224" h="204" extrusionOk="0">
                  <a:moveTo>
                    <a:pt x="130" y="0"/>
                  </a:moveTo>
                  <a:cubicBezTo>
                    <a:pt x="122" y="0"/>
                    <a:pt x="113" y="2"/>
                    <a:pt x="104" y="7"/>
                  </a:cubicBezTo>
                  <a:cubicBezTo>
                    <a:pt x="71" y="7"/>
                    <a:pt x="54" y="7"/>
                    <a:pt x="33" y="40"/>
                  </a:cubicBezTo>
                  <a:cubicBezTo>
                    <a:pt x="17" y="57"/>
                    <a:pt x="1" y="94"/>
                    <a:pt x="17" y="110"/>
                  </a:cubicBezTo>
                  <a:lnTo>
                    <a:pt x="17" y="143"/>
                  </a:lnTo>
                  <a:cubicBezTo>
                    <a:pt x="17" y="160"/>
                    <a:pt x="33" y="180"/>
                    <a:pt x="54" y="180"/>
                  </a:cubicBezTo>
                  <a:cubicBezTo>
                    <a:pt x="69" y="195"/>
                    <a:pt x="90" y="203"/>
                    <a:pt x="113" y="203"/>
                  </a:cubicBezTo>
                  <a:cubicBezTo>
                    <a:pt x="142" y="203"/>
                    <a:pt x="172" y="190"/>
                    <a:pt x="190" y="160"/>
                  </a:cubicBezTo>
                  <a:cubicBezTo>
                    <a:pt x="207" y="143"/>
                    <a:pt x="223" y="110"/>
                    <a:pt x="223" y="94"/>
                  </a:cubicBezTo>
                  <a:cubicBezTo>
                    <a:pt x="223" y="57"/>
                    <a:pt x="207" y="40"/>
                    <a:pt x="174" y="24"/>
                  </a:cubicBezTo>
                  <a:cubicBezTo>
                    <a:pt x="162" y="12"/>
                    <a:pt x="148"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9"/>
            <p:cNvSpPr/>
            <p:nvPr/>
          </p:nvSpPr>
          <p:spPr>
            <a:xfrm>
              <a:off x="4169950" y="3205650"/>
              <a:ext cx="5575" cy="5125"/>
            </a:xfrm>
            <a:custGeom>
              <a:avLst/>
              <a:gdLst/>
              <a:ahLst/>
              <a:cxnLst/>
              <a:rect l="l" t="t" r="r" b="b"/>
              <a:pathLst>
                <a:path w="223" h="205" extrusionOk="0">
                  <a:moveTo>
                    <a:pt x="115" y="0"/>
                  </a:moveTo>
                  <a:cubicBezTo>
                    <a:pt x="105" y="0"/>
                    <a:pt x="96" y="2"/>
                    <a:pt x="87" y="4"/>
                  </a:cubicBezTo>
                  <a:cubicBezTo>
                    <a:pt x="16" y="21"/>
                    <a:pt x="0" y="91"/>
                    <a:pt x="16" y="141"/>
                  </a:cubicBezTo>
                  <a:cubicBezTo>
                    <a:pt x="16" y="157"/>
                    <a:pt x="37" y="174"/>
                    <a:pt x="54" y="174"/>
                  </a:cubicBezTo>
                  <a:cubicBezTo>
                    <a:pt x="64" y="196"/>
                    <a:pt x="85" y="205"/>
                    <a:pt x="109" y="205"/>
                  </a:cubicBezTo>
                  <a:cubicBezTo>
                    <a:pt x="125" y="205"/>
                    <a:pt x="142" y="201"/>
                    <a:pt x="157" y="194"/>
                  </a:cubicBezTo>
                  <a:cubicBezTo>
                    <a:pt x="190" y="194"/>
                    <a:pt x="223" y="157"/>
                    <a:pt x="223" y="108"/>
                  </a:cubicBezTo>
                  <a:cubicBezTo>
                    <a:pt x="223" y="91"/>
                    <a:pt x="223" y="91"/>
                    <a:pt x="206" y="70"/>
                  </a:cubicBezTo>
                  <a:cubicBezTo>
                    <a:pt x="193" y="30"/>
                    <a:pt x="157"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9"/>
            <p:cNvSpPr/>
            <p:nvPr/>
          </p:nvSpPr>
          <p:spPr>
            <a:xfrm>
              <a:off x="4167350" y="3232250"/>
              <a:ext cx="5600" cy="5275"/>
            </a:xfrm>
            <a:custGeom>
              <a:avLst/>
              <a:gdLst/>
              <a:ahLst/>
              <a:cxnLst/>
              <a:rect l="l" t="t" r="r" b="b"/>
              <a:pathLst>
                <a:path w="224" h="211" extrusionOk="0">
                  <a:moveTo>
                    <a:pt x="114" y="1"/>
                  </a:moveTo>
                  <a:cubicBezTo>
                    <a:pt x="58" y="1"/>
                    <a:pt x="17" y="44"/>
                    <a:pt x="17" y="91"/>
                  </a:cubicBezTo>
                  <a:cubicBezTo>
                    <a:pt x="1" y="107"/>
                    <a:pt x="17" y="124"/>
                    <a:pt x="17" y="140"/>
                  </a:cubicBezTo>
                  <a:cubicBezTo>
                    <a:pt x="17" y="140"/>
                    <a:pt x="17" y="161"/>
                    <a:pt x="38" y="161"/>
                  </a:cubicBezTo>
                  <a:cubicBezTo>
                    <a:pt x="55" y="194"/>
                    <a:pt x="71" y="194"/>
                    <a:pt x="104" y="210"/>
                  </a:cubicBezTo>
                  <a:cubicBezTo>
                    <a:pt x="120" y="210"/>
                    <a:pt x="158" y="210"/>
                    <a:pt x="174" y="194"/>
                  </a:cubicBezTo>
                  <a:cubicBezTo>
                    <a:pt x="207" y="177"/>
                    <a:pt x="207" y="140"/>
                    <a:pt x="224" y="124"/>
                  </a:cubicBezTo>
                  <a:cubicBezTo>
                    <a:pt x="224" y="58"/>
                    <a:pt x="191" y="4"/>
                    <a:pt x="141" y="4"/>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9"/>
            <p:cNvSpPr/>
            <p:nvPr/>
          </p:nvSpPr>
          <p:spPr>
            <a:xfrm>
              <a:off x="4163550" y="3245150"/>
              <a:ext cx="5175" cy="5250"/>
            </a:xfrm>
            <a:custGeom>
              <a:avLst/>
              <a:gdLst/>
              <a:ahLst/>
              <a:cxnLst/>
              <a:rect l="l" t="t" r="r" b="b"/>
              <a:pathLst>
                <a:path w="207" h="210" extrusionOk="0">
                  <a:moveTo>
                    <a:pt x="99" y="0"/>
                  </a:moveTo>
                  <a:cubicBezTo>
                    <a:pt x="54" y="0"/>
                    <a:pt x="15" y="44"/>
                    <a:pt x="0" y="90"/>
                  </a:cubicBezTo>
                  <a:lnTo>
                    <a:pt x="0" y="140"/>
                  </a:lnTo>
                  <a:cubicBezTo>
                    <a:pt x="17" y="140"/>
                    <a:pt x="17" y="160"/>
                    <a:pt x="17" y="160"/>
                  </a:cubicBezTo>
                  <a:cubicBezTo>
                    <a:pt x="33" y="193"/>
                    <a:pt x="66" y="193"/>
                    <a:pt x="87" y="210"/>
                  </a:cubicBezTo>
                  <a:cubicBezTo>
                    <a:pt x="136" y="210"/>
                    <a:pt x="207" y="177"/>
                    <a:pt x="207" y="123"/>
                  </a:cubicBezTo>
                  <a:cubicBezTo>
                    <a:pt x="207" y="90"/>
                    <a:pt x="207" y="57"/>
                    <a:pt x="190" y="37"/>
                  </a:cubicBezTo>
                  <a:cubicBezTo>
                    <a:pt x="169" y="20"/>
                    <a:pt x="153" y="4"/>
                    <a:pt x="120" y="4"/>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9"/>
            <p:cNvSpPr/>
            <p:nvPr/>
          </p:nvSpPr>
          <p:spPr>
            <a:xfrm>
              <a:off x="4176425" y="3244775"/>
              <a:ext cx="5600" cy="5250"/>
            </a:xfrm>
            <a:custGeom>
              <a:avLst/>
              <a:gdLst/>
              <a:ahLst/>
              <a:cxnLst/>
              <a:rect l="l" t="t" r="r" b="b"/>
              <a:pathLst>
                <a:path w="224" h="210" extrusionOk="0">
                  <a:moveTo>
                    <a:pt x="120" y="1"/>
                  </a:moveTo>
                  <a:cubicBezTo>
                    <a:pt x="89" y="1"/>
                    <a:pt x="54" y="15"/>
                    <a:pt x="34" y="35"/>
                  </a:cubicBezTo>
                  <a:cubicBezTo>
                    <a:pt x="17" y="72"/>
                    <a:pt x="1" y="89"/>
                    <a:pt x="1" y="122"/>
                  </a:cubicBezTo>
                  <a:lnTo>
                    <a:pt x="17" y="138"/>
                  </a:lnTo>
                  <a:cubicBezTo>
                    <a:pt x="17" y="155"/>
                    <a:pt x="34" y="175"/>
                    <a:pt x="50" y="192"/>
                  </a:cubicBezTo>
                  <a:cubicBezTo>
                    <a:pt x="64" y="204"/>
                    <a:pt x="83" y="210"/>
                    <a:pt x="102" y="210"/>
                  </a:cubicBezTo>
                  <a:cubicBezTo>
                    <a:pt x="134" y="210"/>
                    <a:pt x="167" y="196"/>
                    <a:pt x="190" y="175"/>
                  </a:cubicBezTo>
                  <a:cubicBezTo>
                    <a:pt x="207" y="155"/>
                    <a:pt x="223" y="122"/>
                    <a:pt x="223" y="89"/>
                  </a:cubicBezTo>
                  <a:cubicBezTo>
                    <a:pt x="207" y="72"/>
                    <a:pt x="207" y="35"/>
                    <a:pt x="170" y="19"/>
                  </a:cubicBezTo>
                  <a:cubicBezTo>
                    <a:pt x="157" y="6"/>
                    <a:pt x="139"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9"/>
            <p:cNvSpPr/>
            <p:nvPr/>
          </p:nvSpPr>
          <p:spPr>
            <a:xfrm>
              <a:off x="4179825" y="3230950"/>
              <a:ext cx="5600" cy="5025"/>
            </a:xfrm>
            <a:custGeom>
              <a:avLst/>
              <a:gdLst/>
              <a:ahLst/>
              <a:cxnLst/>
              <a:rect l="l" t="t" r="r" b="b"/>
              <a:pathLst>
                <a:path w="224" h="201" extrusionOk="0">
                  <a:moveTo>
                    <a:pt x="101" y="1"/>
                  </a:moveTo>
                  <a:cubicBezTo>
                    <a:pt x="53" y="1"/>
                    <a:pt x="17" y="36"/>
                    <a:pt x="17" y="89"/>
                  </a:cubicBezTo>
                  <a:cubicBezTo>
                    <a:pt x="1" y="110"/>
                    <a:pt x="17" y="126"/>
                    <a:pt x="17" y="143"/>
                  </a:cubicBezTo>
                  <a:cubicBezTo>
                    <a:pt x="17" y="143"/>
                    <a:pt x="17" y="159"/>
                    <a:pt x="34" y="159"/>
                  </a:cubicBezTo>
                  <a:cubicBezTo>
                    <a:pt x="54" y="176"/>
                    <a:pt x="71" y="192"/>
                    <a:pt x="104" y="192"/>
                  </a:cubicBezTo>
                  <a:cubicBezTo>
                    <a:pt x="109" y="198"/>
                    <a:pt x="116" y="201"/>
                    <a:pt x="123" y="201"/>
                  </a:cubicBezTo>
                  <a:cubicBezTo>
                    <a:pt x="141" y="201"/>
                    <a:pt x="162" y="187"/>
                    <a:pt x="174" y="176"/>
                  </a:cubicBezTo>
                  <a:cubicBezTo>
                    <a:pt x="207" y="159"/>
                    <a:pt x="207" y="143"/>
                    <a:pt x="223" y="110"/>
                  </a:cubicBezTo>
                  <a:cubicBezTo>
                    <a:pt x="223" y="89"/>
                    <a:pt x="223" y="56"/>
                    <a:pt x="207" y="40"/>
                  </a:cubicBezTo>
                  <a:cubicBezTo>
                    <a:pt x="190" y="23"/>
                    <a:pt x="157" y="7"/>
                    <a:pt x="137" y="7"/>
                  </a:cubicBezTo>
                  <a:cubicBezTo>
                    <a:pt x="125" y="3"/>
                    <a:pt x="113"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9"/>
            <p:cNvSpPr/>
            <p:nvPr/>
          </p:nvSpPr>
          <p:spPr>
            <a:xfrm>
              <a:off x="4182000" y="3215650"/>
              <a:ext cx="5175" cy="5275"/>
            </a:xfrm>
            <a:custGeom>
              <a:avLst/>
              <a:gdLst/>
              <a:ahLst/>
              <a:cxnLst/>
              <a:rect l="l" t="t" r="r" b="b"/>
              <a:pathLst>
                <a:path w="207" h="211" extrusionOk="0">
                  <a:moveTo>
                    <a:pt x="120" y="0"/>
                  </a:moveTo>
                  <a:cubicBezTo>
                    <a:pt x="70" y="0"/>
                    <a:pt x="0" y="33"/>
                    <a:pt x="0" y="83"/>
                  </a:cubicBezTo>
                  <a:lnTo>
                    <a:pt x="0" y="153"/>
                  </a:lnTo>
                  <a:cubicBezTo>
                    <a:pt x="17" y="169"/>
                    <a:pt x="50" y="206"/>
                    <a:pt x="87" y="206"/>
                  </a:cubicBezTo>
                  <a:cubicBezTo>
                    <a:pt x="95" y="209"/>
                    <a:pt x="103" y="210"/>
                    <a:pt x="111" y="210"/>
                  </a:cubicBezTo>
                  <a:cubicBezTo>
                    <a:pt x="153" y="210"/>
                    <a:pt x="193" y="175"/>
                    <a:pt x="207" y="120"/>
                  </a:cubicBezTo>
                  <a:cubicBezTo>
                    <a:pt x="207" y="103"/>
                    <a:pt x="207" y="66"/>
                    <a:pt x="190" y="50"/>
                  </a:cubicBezTo>
                  <a:cubicBezTo>
                    <a:pt x="174" y="33"/>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9"/>
            <p:cNvSpPr/>
            <p:nvPr/>
          </p:nvSpPr>
          <p:spPr>
            <a:xfrm>
              <a:off x="4173450" y="3194425"/>
              <a:ext cx="5175" cy="5025"/>
            </a:xfrm>
            <a:custGeom>
              <a:avLst/>
              <a:gdLst/>
              <a:ahLst/>
              <a:cxnLst/>
              <a:rect l="l" t="t" r="r" b="b"/>
              <a:pathLst>
                <a:path w="207" h="201" extrusionOk="0">
                  <a:moveTo>
                    <a:pt x="93" y="0"/>
                  </a:moveTo>
                  <a:cubicBezTo>
                    <a:pt x="47" y="0"/>
                    <a:pt x="0" y="35"/>
                    <a:pt x="0" y="91"/>
                  </a:cubicBezTo>
                  <a:lnTo>
                    <a:pt x="0" y="144"/>
                  </a:lnTo>
                  <a:lnTo>
                    <a:pt x="17" y="161"/>
                  </a:lnTo>
                  <a:cubicBezTo>
                    <a:pt x="33" y="177"/>
                    <a:pt x="50" y="194"/>
                    <a:pt x="83" y="194"/>
                  </a:cubicBezTo>
                  <a:cubicBezTo>
                    <a:pt x="94" y="199"/>
                    <a:pt x="103" y="201"/>
                    <a:pt x="111" y="201"/>
                  </a:cubicBezTo>
                  <a:cubicBezTo>
                    <a:pt x="131" y="201"/>
                    <a:pt x="146" y="189"/>
                    <a:pt x="169" y="177"/>
                  </a:cubicBezTo>
                  <a:cubicBezTo>
                    <a:pt x="186" y="161"/>
                    <a:pt x="206" y="144"/>
                    <a:pt x="206" y="107"/>
                  </a:cubicBezTo>
                  <a:cubicBezTo>
                    <a:pt x="206" y="91"/>
                    <a:pt x="206" y="58"/>
                    <a:pt x="186" y="41"/>
                  </a:cubicBezTo>
                  <a:cubicBezTo>
                    <a:pt x="169" y="25"/>
                    <a:pt x="153" y="4"/>
                    <a:pt x="120" y="4"/>
                  </a:cubicBezTo>
                  <a:cubicBezTo>
                    <a:pt x="111" y="1"/>
                    <a:pt x="10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9"/>
            <p:cNvSpPr/>
            <p:nvPr/>
          </p:nvSpPr>
          <p:spPr>
            <a:xfrm>
              <a:off x="4087475" y="3173075"/>
              <a:ext cx="5175" cy="5175"/>
            </a:xfrm>
            <a:custGeom>
              <a:avLst/>
              <a:gdLst/>
              <a:ahLst/>
              <a:cxnLst/>
              <a:rect l="l" t="t" r="r" b="b"/>
              <a:pathLst>
                <a:path w="207" h="207" extrusionOk="0">
                  <a:moveTo>
                    <a:pt x="120" y="1"/>
                  </a:moveTo>
                  <a:cubicBezTo>
                    <a:pt x="87" y="1"/>
                    <a:pt x="71" y="1"/>
                    <a:pt x="38" y="17"/>
                  </a:cubicBezTo>
                  <a:cubicBezTo>
                    <a:pt x="17" y="33"/>
                    <a:pt x="1" y="54"/>
                    <a:pt x="1" y="87"/>
                  </a:cubicBezTo>
                  <a:lnTo>
                    <a:pt x="1" y="137"/>
                  </a:lnTo>
                  <a:cubicBezTo>
                    <a:pt x="1" y="157"/>
                    <a:pt x="17" y="157"/>
                    <a:pt x="17" y="174"/>
                  </a:cubicBezTo>
                  <a:cubicBezTo>
                    <a:pt x="38" y="190"/>
                    <a:pt x="54" y="207"/>
                    <a:pt x="87" y="207"/>
                  </a:cubicBezTo>
                  <a:cubicBezTo>
                    <a:pt x="141" y="207"/>
                    <a:pt x="190" y="174"/>
                    <a:pt x="207" y="120"/>
                  </a:cubicBezTo>
                  <a:cubicBezTo>
                    <a:pt x="207" y="87"/>
                    <a:pt x="207" y="71"/>
                    <a:pt x="190" y="33"/>
                  </a:cubicBezTo>
                  <a:cubicBezTo>
                    <a:pt x="174"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9"/>
            <p:cNvSpPr/>
            <p:nvPr/>
          </p:nvSpPr>
          <p:spPr>
            <a:xfrm>
              <a:off x="4359375" y="3122875"/>
              <a:ext cx="5200" cy="5250"/>
            </a:xfrm>
            <a:custGeom>
              <a:avLst/>
              <a:gdLst/>
              <a:ahLst/>
              <a:cxnLst/>
              <a:rect l="l" t="t" r="r" b="b"/>
              <a:pathLst>
                <a:path w="208" h="210" extrusionOk="0">
                  <a:moveTo>
                    <a:pt x="120" y="1"/>
                  </a:moveTo>
                  <a:cubicBezTo>
                    <a:pt x="87" y="1"/>
                    <a:pt x="67" y="1"/>
                    <a:pt x="34" y="17"/>
                  </a:cubicBezTo>
                  <a:cubicBezTo>
                    <a:pt x="17" y="34"/>
                    <a:pt x="1" y="67"/>
                    <a:pt x="1" y="83"/>
                  </a:cubicBezTo>
                  <a:lnTo>
                    <a:pt x="1" y="137"/>
                  </a:lnTo>
                  <a:cubicBezTo>
                    <a:pt x="1" y="153"/>
                    <a:pt x="17" y="153"/>
                    <a:pt x="17" y="170"/>
                  </a:cubicBezTo>
                  <a:cubicBezTo>
                    <a:pt x="34" y="186"/>
                    <a:pt x="50" y="207"/>
                    <a:pt x="87" y="207"/>
                  </a:cubicBezTo>
                  <a:cubicBezTo>
                    <a:pt x="94" y="209"/>
                    <a:pt x="100" y="210"/>
                    <a:pt x="106" y="210"/>
                  </a:cubicBezTo>
                  <a:cubicBezTo>
                    <a:pt x="150" y="210"/>
                    <a:pt x="193" y="163"/>
                    <a:pt x="207" y="120"/>
                  </a:cubicBezTo>
                  <a:cubicBezTo>
                    <a:pt x="207" y="104"/>
                    <a:pt x="207" y="67"/>
                    <a:pt x="191" y="50"/>
                  </a:cubicBezTo>
                  <a:cubicBezTo>
                    <a:pt x="170" y="17"/>
                    <a:pt x="13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9"/>
            <p:cNvSpPr/>
            <p:nvPr/>
          </p:nvSpPr>
          <p:spPr>
            <a:xfrm>
              <a:off x="4365375" y="3155025"/>
              <a:ext cx="5575" cy="5200"/>
            </a:xfrm>
            <a:custGeom>
              <a:avLst/>
              <a:gdLst/>
              <a:ahLst/>
              <a:cxnLst/>
              <a:rect l="l" t="t" r="r" b="b"/>
              <a:pathLst>
                <a:path w="223" h="208" extrusionOk="0">
                  <a:moveTo>
                    <a:pt x="136" y="1"/>
                  </a:moveTo>
                  <a:cubicBezTo>
                    <a:pt x="103" y="1"/>
                    <a:pt x="70" y="1"/>
                    <a:pt x="33" y="34"/>
                  </a:cubicBezTo>
                  <a:cubicBezTo>
                    <a:pt x="17" y="55"/>
                    <a:pt x="17" y="71"/>
                    <a:pt x="17" y="88"/>
                  </a:cubicBezTo>
                  <a:cubicBezTo>
                    <a:pt x="0" y="104"/>
                    <a:pt x="17" y="121"/>
                    <a:pt x="17" y="137"/>
                  </a:cubicBezTo>
                  <a:cubicBezTo>
                    <a:pt x="33" y="174"/>
                    <a:pt x="54" y="207"/>
                    <a:pt x="103" y="207"/>
                  </a:cubicBezTo>
                  <a:cubicBezTo>
                    <a:pt x="157" y="207"/>
                    <a:pt x="206" y="174"/>
                    <a:pt x="223" y="121"/>
                  </a:cubicBezTo>
                  <a:cubicBezTo>
                    <a:pt x="223" y="88"/>
                    <a:pt x="223" y="71"/>
                    <a:pt x="206" y="34"/>
                  </a:cubicBezTo>
                  <a:cubicBezTo>
                    <a:pt x="190"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9"/>
            <p:cNvSpPr/>
            <p:nvPr/>
          </p:nvSpPr>
          <p:spPr>
            <a:xfrm>
              <a:off x="4369275" y="3129525"/>
              <a:ext cx="5600" cy="5200"/>
            </a:xfrm>
            <a:custGeom>
              <a:avLst/>
              <a:gdLst/>
              <a:ahLst/>
              <a:cxnLst/>
              <a:rect l="l" t="t" r="r" b="b"/>
              <a:pathLst>
                <a:path w="224" h="208" extrusionOk="0">
                  <a:moveTo>
                    <a:pt x="125" y="1"/>
                  </a:moveTo>
                  <a:cubicBezTo>
                    <a:pt x="111" y="1"/>
                    <a:pt x="96" y="3"/>
                    <a:pt x="83" y="7"/>
                  </a:cubicBezTo>
                  <a:cubicBezTo>
                    <a:pt x="34" y="23"/>
                    <a:pt x="1" y="93"/>
                    <a:pt x="34" y="147"/>
                  </a:cubicBezTo>
                  <a:cubicBezTo>
                    <a:pt x="34" y="163"/>
                    <a:pt x="50" y="163"/>
                    <a:pt x="50" y="180"/>
                  </a:cubicBezTo>
                  <a:cubicBezTo>
                    <a:pt x="69" y="199"/>
                    <a:pt x="90" y="207"/>
                    <a:pt x="114" y="207"/>
                  </a:cubicBezTo>
                  <a:cubicBezTo>
                    <a:pt x="131" y="207"/>
                    <a:pt x="149" y="203"/>
                    <a:pt x="170" y="196"/>
                  </a:cubicBezTo>
                  <a:cubicBezTo>
                    <a:pt x="207" y="180"/>
                    <a:pt x="223" y="147"/>
                    <a:pt x="223" y="110"/>
                  </a:cubicBezTo>
                  <a:lnTo>
                    <a:pt x="223" y="60"/>
                  </a:lnTo>
                  <a:cubicBezTo>
                    <a:pt x="211" y="20"/>
                    <a:pt x="168"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9"/>
            <p:cNvSpPr/>
            <p:nvPr/>
          </p:nvSpPr>
          <p:spPr>
            <a:xfrm>
              <a:off x="4363600" y="3106350"/>
              <a:ext cx="6125" cy="5050"/>
            </a:xfrm>
            <a:custGeom>
              <a:avLst/>
              <a:gdLst/>
              <a:ahLst/>
              <a:cxnLst/>
              <a:rect l="l" t="t" r="r" b="b"/>
              <a:pathLst>
                <a:path w="245" h="202" extrusionOk="0">
                  <a:moveTo>
                    <a:pt x="124" y="0"/>
                  </a:moveTo>
                  <a:cubicBezTo>
                    <a:pt x="112" y="0"/>
                    <a:pt x="100" y="2"/>
                    <a:pt x="88" y="6"/>
                  </a:cubicBezTo>
                  <a:cubicBezTo>
                    <a:pt x="38" y="23"/>
                    <a:pt x="1" y="93"/>
                    <a:pt x="22" y="146"/>
                  </a:cubicBezTo>
                  <a:cubicBezTo>
                    <a:pt x="46" y="183"/>
                    <a:pt x="80" y="202"/>
                    <a:pt x="118" y="202"/>
                  </a:cubicBezTo>
                  <a:cubicBezTo>
                    <a:pt x="131" y="202"/>
                    <a:pt x="144" y="200"/>
                    <a:pt x="158" y="196"/>
                  </a:cubicBezTo>
                  <a:cubicBezTo>
                    <a:pt x="207" y="179"/>
                    <a:pt x="244" y="126"/>
                    <a:pt x="228" y="76"/>
                  </a:cubicBezTo>
                  <a:cubicBezTo>
                    <a:pt x="199" y="22"/>
                    <a:pt x="16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9"/>
            <p:cNvSpPr/>
            <p:nvPr/>
          </p:nvSpPr>
          <p:spPr>
            <a:xfrm>
              <a:off x="4367950" y="3143250"/>
              <a:ext cx="5175" cy="5425"/>
            </a:xfrm>
            <a:custGeom>
              <a:avLst/>
              <a:gdLst/>
              <a:ahLst/>
              <a:cxnLst/>
              <a:rect l="l" t="t" r="r" b="b"/>
              <a:pathLst>
                <a:path w="207" h="217" extrusionOk="0">
                  <a:moveTo>
                    <a:pt x="96" y="1"/>
                  </a:moveTo>
                  <a:cubicBezTo>
                    <a:pt x="66" y="1"/>
                    <a:pt x="37" y="14"/>
                    <a:pt x="17" y="43"/>
                  </a:cubicBezTo>
                  <a:cubicBezTo>
                    <a:pt x="0" y="60"/>
                    <a:pt x="0" y="93"/>
                    <a:pt x="0" y="113"/>
                  </a:cubicBezTo>
                  <a:lnTo>
                    <a:pt x="0" y="146"/>
                  </a:lnTo>
                  <a:cubicBezTo>
                    <a:pt x="17" y="163"/>
                    <a:pt x="17" y="179"/>
                    <a:pt x="33" y="179"/>
                  </a:cubicBezTo>
                  <a:cubicBezTo>
                    <a:pt x="70" y="196"/>
                    <a:pt x="87" y="216"/>
                    <a:pt x="120" y="216"/>
                  </a:cubicBezTo>
                  <a:cubicBezTo>
                    <a:pt x="136" y="196"/>
                    <a:pt x="173" y="196"/>
                    <a:pt x="190" y="163"/>
                  </a:cubicBezTo>
                  <a:cubicBezTo>
                    <a:pt x="206" y="146"/>
                    <a:pt x="206" y="130"/>
                    <a:pt x="206" y="93"/>
                  </a:cubicBezTo>
                  <a:cubicBezTo>
                    <a:pt x="206" y="60"/>
                    <a:pt x="190" y="43"/>
                    <a:pt x="173" y="27"/>
                  </a:cubicBezTo>
                  <a:cubicBezTo>
                    <a:pt x="149" y="10"/>
                    <a:pt x="12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9"/>
            <p:cNvSpPr/>
            <p:nvPr/>
          </p:nvSpPr>
          <p:spPr>
            <a:xfrm>
              <a:off x="4380825" y="3072475"/>
              <a:ext cx="5600" cy="5050"/>
            </a:xfrm>
            <a:custGeom>
              <a:avLst/>
              <a:gdLst/>
              <a:ahLst/>
              <a:cxnLst/>
              <a:rect l="l" t="t" r="r" b="b"/>
              <a:pathLst>
                <a:path w="224" h="202" extrusionOk="0">
                  <a:moveTo>
                    <a:pt x="95" y="1"/>
                  </a:moveTo>
                  <a:cubicBezTo>
                    <a:pt x="53" y="1"/>
                    <a:pt x="14" y="33"/>
                    <a:pt x="0" y="91"/>
                  </a:cubicBezTo>
                  <a:cubicBezTo>
                    <a:pt x="0" y="108"/>
                    <a:pt x="0" y="124"/>
                    <a:pt x="17" y="141"/>
                  </a:cubicBezTo>
                  <a:cubicBezTo>
                    <a:pt x="17" y="141"/>
                    <a:pt x="17" y="161"/>
                    <a:pt x="33" y="161"/>
                  </a:cubicBezTo>
                  <a:cubicBezTo>
                    <a:pt x="54" y="178"/>
                    <a:pt x="71" y="194"/>
                    <a:pt x="104" y="194"/>
                  </a:cubicBezTo>
                  <a:cubicBezTo>
                    <a:pt x="108" y="199"/>
                    <a:pt x="115" y="201"/>
                    <a:pt x="122" y="201"/>
                  </a:cubicBezTo>
                  <a:cubicBezTo>
                    <a:pt x="140" y="201"/>
                    <a:pt x="162" y="190"/>
                    <a:pt x="174" y="178"/>
                  </a:cubicBezTo>
                  <a:cubicBezTo>
                    <a:pt x="190" y="161"/>
                    <a:pt x="207" y="141"/>
                    <a:pt x="223" y="108"/>
                  </a:cubicBezTo>
                  <a:cubicBezTo>
                    <a:pt x="223" y="58"/>
                    <a:pt x="190"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9"/>
            <p:cNvSpPr/>
            <p:nvPr/>
          </p:nvSpPr>
          <p:spPr>
            <a:xfrm>
              <a:off x="4373500" y="3117600"/>
              <a:ext cx="5175" cy="5300"/>
            </a:xfrm>
            <a:custGeom>
              <a:avLst/>
              <a:gdLst/>
              <a:ahLst/>
              <a:cxnLst/>
              <a:rect l="l" t="t" r="r" b="b"/>
              <a:pathLst>
                <a:path w="207" h="212" extrusionOk="0">
                  <a:moveTo>
                    <a:pt x="97" y="1"/>
                  </a:moveTo>
                  <a:cubicBezTo>
                    <a:pt x="51" y="1"/>
                    <a:pt x="1" y="46"/>
                    <a:pt x="1" y="88"/>
                  </a:cubicBezTo>
                  <a:lnTo>
                    <a:pt x="1" y="142"/>
                  </a:lnTo>
                  <a:lnTo>
                    <a:pt x="17" y="158"/>
                  </a:lnTo>
                  <a:cubicBezTo>
                    <a:pt x="38" y="191"/>
                    <a:pt x="54" y="191"/>
                    <a:pt x="87" y="212"/>
                  </a:cubicBezTo>
                  <a:cubicBezTo>
                    <a:pt x="141" y="212"/>
                    <a:pt x="190" y="175"/>
                    <a:pt x="207" y="125"/>
                  </a:cubicBezTo>
                  <a:cubicBezTo>
                    <a:pt x="207" y="88"/>
                    <a:pt x="207" y="71"/>
                    <a:pt x="190" y="38"/>
                  </a:cubicBezTo>
                  <a:cubicBezTo>
                    <a:pt x="174" y="22"/>
                    <a:pt x="141" y="6"/>
                    <a:pt x="120" y="6"/>
                  </a:cubicBezTo>
                  <a:cubicBezTo>
                    <a:pt x="113" y="2"/>
                    <a:pt x="105"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9"/>
            <p:cNvSpPr/>
            <p:nvPr/>
          </p:nvSpPr>
          <p:spPr>
            <a:xfrm>
              <a:off x="4377000" y="3085050"/>
              <a:ext cx="5200" cy="5275"/>
            </a:xfrm>
            <a:custGeom>
              <a:avLst/>
              <a:gdLst/>
              <a:ahLst/>
              <a:cxnLst/>
              <a:rect l="l" t="t" r="r" b="b"/>
              <a:pathLst>
                <a:path w="208" h="211" extrusionOk="0">
                  <a:moveTo>
                    <a:pt x="120" y="1"/>
                  </a:moveTo>
                  <a:cubicBezTo>
                    <a:pt x="67" y="1"/>
                    <a:pt x="1" y="34"/>
                    <a:pt x="1" y="104"/>
                  </a:cubicBezTo>
                  <a:lnTo>
                    <a:pt x="1" y="153"/>
                  </a:lnTo>
                  <a:lnTo>
                    <a:pt x="17" y="174"/>
                  </a:lnTo>
                  <a:cubicBezTo>
                    <a:pt x="34" y="190"/>
                    <a:pt x="50" y="207"/>
                    <a:pt x="83" y="207"/>
                  </a:cubicBezTo>
                  <a:cubicBezTo>
                    <a:pt x="93" y="210"/>
                    <a:pt x="102" y="211"/>
                    <a:pt x="110" y="211"/>
                  </a:cubicBezTo>
                  <a:cubicBezTo>
                    <a:pt x="153" y="211"/>
                    <a:pt x="190" y="178"/>
                    <a:pt x="207" y="120"/>
                  </a:cubicBezTo>
                  <a:cubicBezTo>
                    <a:pt x="207" y="104"/>
                    <a:pt x="207" y="71"/>
                    <a:pt x="186" y="50"/>
                  </a:cubicBezTo>
                  <a:cubicBezTo>
                    <a:pt x="170"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
            <p:cNvSpPr/>
            <p:nvPr/>
          </p:nvSpPr>
          <p:spPr>
            <a:xfrm>
              <a:off x="4374425" y="3098650"/>
              <a:ext cx="6000" cy="5200"/>
            </a:xfrm>
            <a:custGeom>
              <a:avLst/>
              <a:gdLst/>
              <a:ahLst/>
              <a:cxnLst/>
              <a:rect l="l" t="t" r="r" b="b"/>
              <a:pathLst>
                <a:path w="240" h="208" extrusionOk="0">
                  <a:moveTo>
                    <a:pt x="111" y="1"/>
                  </a:moveTo>
                  <a:cubicBezTo>
                    <a:pt x="102" y="1"/>
                    <a:pt x="93" y="2"/>
                    <a:pt x="83" y="5"/>
                  </a:cubicBezTo>
                  <a:cubicBezTo>
                    <a:pt x="17" y="21"/>
                    <a:pt x="1" y="91"/>
                    <a:pt x="17" y="145"/>
                  </a:cubicBezTo>
                  <a:cubicBezTo>
                    <a:pt x="29" y="181"/>
                    <a:pt x="69" y="208"/>
                    <a:pt x="109" y="208"/>
                  </a:cubicBezTo>
                  <a:cubicBezTo>
                    <a:pt x="124" y="208"/>
                    <a:pt x="140" y="204"/>
                    <a:pt x="153" y="195"/>
                  </a:cubicBezTo>
                  <a:cubicBezTo>
                    <a:pt x="207" y="178"/>
                    <a:pt x="240" y="124"/>
                    <a:pt x="207" y="75"/>
                  </a:cubicBezTo>
                  <a:cubicBezTo>
                    <a:pt x="190" y="31"/>
                    <a:pt x="153"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
            <p:cNvSpPr/>
            <p:nvPr/>
          </p:nvSpPr>
          <p:spPr>
            <a:xfrm>
              <a:off x="4352475" y="3163450"/>
              <a:ext cx="5175" cy="5325"/>
            </a:xfrm>
            <a:custGeom>
              <a:avLst/>
              <a:gdLst/>
              <a:ahLst/>
              <a:cxnLst/>
              <a:rect l="l" t="t" r="r" b="b"/>
              <a:pathLst>
                <a:path w="207" h="213" extrusionOk="0">
                  <a:moveTo>
                    <a:pt x="97" y="1"/>
                  </a:moveTo>
                  <a:cubicBezTo>
                    <a:pt x="66" y="1"/>
                    <a:pt x="37" y="14"/>
                    <a:pt x="17" y="43"/>
                  </a:cubicBezTo>
                  <a:cubicBezTo>
                    <a:pt x="1" y="60"/>
                    <a:pt x="1" y="93"/>
                    <a:pt x="1" y="109"/>
                  </a:cubicBezTo>
                  <a:lnTo>
                    <a:pt x="1" y="146"/>
                  </a:lnTo>
                  <a:cubicBezTo>
                    <a:pt x="17" y="163"/>
                    <a:pt x="17" y="179"/>
                    <a:pt x="34" y="179"/>
                  </a:cubicBezTo>
                  <a:cubicBezTo>
                    <a:pt x="54" y="196"/>
                    <a:pt x="87" y="212"/>
                    <a:pt x="120" y="212"/>
                  </a:cubicBezTo>
                  <a:cubicBezTo>
                    <a:pt x="137" y="212"/>
                    <a:pt x="174" y="196"/>
                    <a:pt x="190" y="179"/>
                  </a:cubicBezTo>
                  <a:cubicBezTo>
                    <a:pt x="207" y="146"/>
                    <a:pt x="207" y="130"/>
                    <a:pt x="207" y="93"/>
                  </a:cubicBezTo>
                  <a:cubicBezTo>
                    <a:pt x="207" y="76"/>
                    <a:pt x="190" y="43"/>
                    <a:pt x="174" y="27"/>
                  </a:cubicBezTo>
                  <a:cubicBezTo>
                    <a:pt x="149" y="10"/>
                    <a:pt x="123"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9"/>
            <p:cNvSpPr/>
            <p:nvPr/>
          </p:nvSpPr>
          <p:spPr>
            <a:xfrm>
              <a:off x="4100775" y="3166675"/>
              <a:ext cx="5175" cy="5200"/>
            </a:xfrm>
            <a:custGeom>
              <a:avLst/>
              <a:gdLst/>
              <a:ahLst/>
              <a:cxnLst/>
              <a:rect l="l" t="t" r="r" b="b"/>
              <a:pathLst>
                <a:path w="207" h="208" extrusionOk="0">
                  <a:moveTo>
                    <a:pt x="101" y="1"/>
                  </a:moveTo>
                  <a:cubicBezTo>
                    <a:pt x="69" y="1"/>
                    <a:pt x="40" y="15"/>
                    <a:pt x="21" y="34"/>
                  </a:cubicBezTo>
                  <a:cubicBezTo>
                    <a:pt x="1" y="67"/>
                    <a:pt x="1" y="83"/>
                    <a:pt x="1" y="120"/>
                  </a:cubicBezTo>
                  <a:lnTo>
                    <a:pt x="1" y="137"/>
                  </a:lnTo>
                  <a:cubicBezTo>
                    <a:pt x="21" y="153"/>
                    <a:pt x="21" y="170"/>
                    <a:pt x="38" y="186"/>
                  </a:cubicBezTo>
                  <a:cubicBezTo>
                    <a:pt x="54" y="207"/>
                    <a:pt x="87" y="207"/>
                    <a:pt x="124" y="207"/>
                  </a:cubicBezTo>
                  <a:cubicBezTo>
                    <a:pt x="141" y="207"/>
                    <a:pt x="174" y="186"/>
                    <a:pt x="190" y="170"/>
                  </a:cubicBezTo>
                  <a:cubicBezTo>
                    <a:pt x="207" y="153"/>
                    <a:pt x="207" y="120"/>
                    <a:pt x="207" y="104"/>
                  </a:cubicBezTo>
                  <a:cubicBezTo>
                    <a:pt x="207" y="67"/>
                    <a:pt x="190" y="50"/>
                    <a:pt x="174" y="34"/>
                  </a:cubicBezTo>
                  <a:cubicBezTo>
                    <a:pt x="152" y="10"/>
                    <a:pt x="126"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9"/>
            <p:cNvSpPr/>
            <p:nvPr/>
          </p:nvSpPr>
          <p:spPr>
            <a:xfrm>
              <a:off x="4355475" y="3136175"/>
              <a:ext cx="5575" cy="5275"/>
            </a:xfrm>
            <a:custGeom>
              <a:avLst/>
              <a:gdLst/>
              <a:ahLst/>
              <a:cxnLst/>
              <a:rect l="l" t="t" r="r" b="b"/>
              <a:pathLst>
                <a:path w="223" h="211" extrusionOk="0">
                  <a:moveTo>
                    <a:pt x="70" y="1"/>
                  </a:moveTo>
                  <a:cubicBezTo>
                    <a:pt x="17" y="33"/>
                    <a:pt x="0" y="87"/>
                    <a:pt x="17" y="137"/>
                  </a:cubicBezTo>
                  <a:cubicBezTo>
                    <a:pt x="34" y="181"/>
                    <a:pt x="82" y="211"/>
                    <a:pt x="128" y="211"/>
                  </a:cubicBezTo>
                  <a:cubicBezTo>
                    <a:pt x="138" y="211"/>
                    <a:pt x="147" y="210"/>
                    <a:pt x="157" y="207"/>
                  </a:cubicBezTo>
                  <a:cubicBezTo>
                    <a:pt x="173" y="190"/>
                    <a:pt x="190" y="190"/>
                    <a:pt x="190" y="170"/>
                  </a:cubicBezTo>
                  <a:cubicBezTo>
                    <a:pt x="223" y="137"/>
                    <a:pt x="223" y="104"/>
                    <a:pt x="206" y="66"/>
                  </a:cubicBezTo>
                  <a:cubicBezTo>
                    <a:pt x="190" y="33"/>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9"/>
            <p:cNvSpPr/>
            <p:nvPr/>
          </p:nvSpPr>
          <p:spPr>
            <a:xfrm>
              <a:off x="4340000" y="3169675"/>
              <a:ext cx="5600" cy="5175"/>
            </a:xfrm>
            <a:custGeom>
              <a:avLst/>
              <a:gdLst/>
              <a:ahLst/>
              <a:cxnLst/>
              <a:rect l="l" t="t" r="r" b="b"/>
              <a:pathLst>
                <a:path w="224" h="207" extrusionOk="0">
                  <a:moveTo>
                    <a:pt x="141" y="0"/>
                  </a:moveTo>
                  <a:cubicBezTo>
                    <a:pt x="71" y="0"/>
                    <a:pt x="17" y="33"/>
                    <a:pt x="17" y="87"/>
                  </a:cubicBezTo>
                  <a:cubicBezTo>
                    <a:pt x="1" y="104"/>
                    <a:pt x="17" y="120"/>
                    <a:pt x="17" y="137"/>
                  </a:cubicBezTo>
                  <a:cubicBezTo>
                    <a:pt x="17" y="153"/>
                    <a:pt x="17" y="153"/>
                    <a:pt x="38" y="169"/>
                  </a:cubicBezTo>
                  <a:cubicBezTo>
                    <a:pt x="54" y="190"/>
                    <a:pt x="71" y="207"/>
                    <a:pt x="104" y="207"/>
                  </a:cubicBezTo>
                  <a:cubicBezTo>
                    <a:pt x="120" y="207"/>
                    <a:pt x="157" y="207"/>
                    <a:pt x="174" y="190"/>
                  </a:cubicBezTo>
                  <a:cubicBezTo>
                    <a:pt x="207" y="169"/>
                    <a:pt x="207" y="153"/>
                    <a:pt x="223" y="120"/>
                  </a:cubicBezTo>
                  <a:cubicBezTo>
                    <a:pt x="223" y="104"/>
                    <a:pt x="223" y="66"/>
                    <a:pt x="207" y="50"/>
                  </a:cubicBezTo>
                  <a:cubicBezTo>
                    <a:pt x="190"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9"/>
            <p:cNvSpPr/>
            <p:nvPr/>
          </p:nvSpPr>
          <p:spPr>
            <a:xfrm>
              <a:off x="4345575" y="3126950"/>
              <a:ext cx="5700" cy="5100"/>
            </a:xfrm>
            <a:custGeom>
              <a:avLst/>
              <a:gdLst/>
              <a:ahLst/>
              <a:cxnLst/>
              <a:rect l="l" t="t" r="r" b="b"/>
              <a:pathLst>
                <a:path w="228" h="204" extrusionOk="0">
                  <a:moveTo>
                    <a:pt x="107" y="1"/>
                  </a:moveTo>
                  <a:cubicBezTo>
                    <a:pt x="78" y="1"/>
                    <a:pt x="49" y="14"/>
                    <a:pt x="21" y="44"/>
                  </a:cubicBezTo>
                  <a:cubicBezTo>
                    <a:pt x="0" y="60"/>
                    <a:pt x="0" y="77"/>
                    <a:pt x="0" y="110"/>
                  </a:cubicBezTo>
                  <a:cubicBezTo>
                    <a:pt x="0" y="126"/>
                    <a:pt x="0" y="126"/>
                    <a:pt x="21" y="147"/>
                  </a:cubicBezTo>
                  <a:cubicBezTo>
                    <a:pt x="21" y="163"/>
                    <a:pt x="38" y="163"/>
                    <a:pt x="38" y="180"/>
                  </a:cubicBezTo>
                  <a:cubicBezTo>
                    <a:pt x="61" y="192"/>
                    <a:pt x="76" y="203"/>
                    <a:pt x="96" y="203"/>
                  </a:cubicBezTo>
                  <a:cubicBezTo>
                    <a:pt x="104" y="203"/>
                    <a:pt x="113" y="201"/>
                    <a:pt x="124" y="196"/>
                  </a:cubicBezTo>
                  <a:cubicBezTo>
                    <a:pt x="157" y="196"/>
                    <a:pt x="174" y="180"/>
                    <a:pt x="190" y="163"/>
                  </a:cubicBezTo>
                  <a:cubicBezTo>
                    <a:pt x="207" y="147"/>
                    <a:pt x="227" y="110"/>
                    <a:pt x="207" y="93"/>
                  </a:cubicBezTo>
                  <a:cubicBezTo>
                    <a:pt x="207" y="60"/>
                    <a:pt x="190" y="44"/>
                    <a:pt x="174" y="23"/>
                  </a:cubicBezTo>
                  <a:cubicBezTo>
                    <a:pt x="152" y="9"/>
                    <a:pt x="129"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9"/>
            <p:cNvSpPr/>
            <p:nvPr/>
          </p:nvSpPr>
          <p:spPr>
            <a:xfrm>
              <a:off x="4344325" y="3139050"/>
              <a:ext cx="5600" cy="5450"/>
            </a:xfrm>
            <a:custGeom>
              <a:avLst/>
              <a:gdLst/>
              <a:ahLst/>
              <a:cxnLst/>
              <a:rect l="l" t="t" r="r" b="b"/>
              <a:pathLst>
                <a:path w="224" h="218" extrusionOk="0">
                  <a:moveTo>
                    <a:pt x="105" y="1"/>
                  </a:moveTo>
                  <a:cubicBezTo>
                    <a:pt x="94" y="1"/>
                    <a:pt x="83" y="2"/>
                    <a:pt x="71" y="5"/>
                  </a:cubicBezTo>
                  <a:cubicBezTo>
                    <a:pt x="17" y="38"/>
                    <a:pt x="1" y="92"/>
                    <a:pt x="17" y="141"/>
                  </a:cubicBezTo>
                  <a:cubicBezTo>
                    <a:pt x="17" y="158"/>
                    <a:pt x="34" y="178"/>
                    <a:pt x="34" y="178"/>
                  </a:cubicBezTo>
                  <a:cubicBezTo>
                    <a:pt x="61" y="202"/>
                    <a:pt x="95" y="218"/>
                    <a:pt x="124" y="218"/>
                  </a:cubicBezTo>
                  <a:cubicBezTo>
                    <a:pt x="135" y="218"/>
                    <a:pt x="145" y="216"/>
                    <a:pt x="154" y="211"/>
                  </a:cubicBezTo>
                  <a:cubicBezTo>
                    <a:pt x="191" y="195"/>
                    <a:pt x="224" y="158"/>
                    <a:pt x="224" y="125"/>
                  </a:cubicBezTo>
                  <a:cubicBezTo>
                    <a:pt x="224" y="108"/>
                    <a:pt x="224" y="92"/>
                    <a:pt x="207" y="75"/>
                  </a:cubicBezTo>
                  <a:cubicBezTo>
                    <a:pt x="194" y="31"/>
                    <a:pt x="155"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9"/>
            <p:cNvSpPr/>
            <p:nvPr/>
          </p:nvSpPr>
          <p:spPr>
            <a:xfrm>
              <a:off x="4350325" y="3177700"/>
              <a:ext cx="5175" cy="5300"/>
            </a:xfrm>
            <a:custGeom>
              <a:avLst/>
              <a:gdLst/>
              <a:ahLst/>
              <a:cxnLst/>
              <a:rect l="l" t="t" r="r" b="b"/>
              <a:pathLst>
                <a:path w="207" h="212" extrusionOk="0">
                  <a:moveTo>
                    <a:pt x="87" y="1"/>
                  </a:moveTo>
                  <a:cubicBezTo>
                    <a:pt x="37" y="1"/>
                    <a:pt x="0" y="34"/>
                    <a:pt x="0" y="92"/>
                  </a:cubicBezTo>
                  <a:lnTo>
                    <a:pt x="0" y="141"/>
                  </a:lnTo>
                  <a:lnTo>
                    <a:pt x="17" y="158"/>
                  </a:lnTo>
                  <a:cubicBezTo>
                    <a:pt x="37" y="195"/>
                    <a:pt x="54" y="195"/>
                    <a:pt x="87" y="211"/>
                  </a:cubicBezTo>
                  <a:cubicBezTo>
                    <a:pt x="120" y="211"/>
                    <a:pt x="140" y="195"/>
                    <a:pt x="157" y="195"/>
                  </a:cubicBezTo>
                  <a:cubicBezTo>
                    <a:pt x="190" y="178"/>
                    <a:pt x="206" y="141"/>
                    <a:pt x="206" y="125"/>
                  </a:cubicBezTo>
                  <a:cubicBezTo>
                    <a:pt x="206" y="92"/>
                    <a:pt x="206" y="55"/>
                    <a:pt x="190" y="38"/>
                  </a:cubicBezTo>
                  <a:cubicBezTo>
                    <a:pt x="173" y="22"/>
                    <a:pt x="140" y="5"/>
                    <a:pt x="120" y="5"/>
                  </a:cubicBezTo>
                  <a:cubicBezTo>
                    <a:pt x="108" y="2"/>
                    <a:pt x="98"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9"/>
            <p:cNvSpPr/>
            <p:nvPr/>
          </p:nvSpPr>
          <p:spPr>
            <a:xfrm>
              <a:off x="4354650" y="3149475"/>
              <a:ext cx="5175" cy="5275"/>
            </a:xfrm>
            <a:custGeom>
              <a:avLst/>
              <a:gdLst/>
              <a:ahLst/>
              <a:cxnLst/>
              <a:rect l="l" t="t" r="r" b="b"/>
              <a:pathLst>
                <a:path w="207" h="211" extrusionOk="0">
                  <a:moveTo>
                    <a:pt x="120" y="0"/>
                  </a:moveTo>
                  <a:cubicBezTo>
                    <a:pt x="87" y="0"/>
                    <a:pt x="70" y="17"/>
                    <a:pt x="50" y="33"/>
                  </a:cubicBezTo>
                  <a:cubicBezTo>
                    <a:pt x="17" y="33"/>
                    <a:pt x="0" y="70"/>
                    <a:pt x="0" y="87"/>
                  </a:cubicBezTo>
                  <a:lnTo>
                    <a:pt x="0" y="153"/>
                  </a:lnTo>
                  <a:cubicBezTo>
                    <a:pt x="17" y="153"/>
                    <a:pt x="17" y="153"/>
                    <a:pt x="17" y="174"/>
                  </a:cubicBezTo>
                  <a:cubicBezTo>
                    <a:pt x="33" y="190"/>
                    <a:pt x="70" y="207"/>
                    <a:pt x="87" y="207"/>
                  </a:cubicBezTo>
                  <a:cubicBezTo>
                    <a:pt x="98" y="209"/>
                    <a:pt x="109" y="211"/>
                    <a:pt x="119" y="211"/>
                  </a:cubicBezTo>
                  <a:cubicBezTo>
                    <a:pt x="169" y="211"/>
                    <a:pt x="206" y="178"/>
                    <a:pt x="206" y="120"/>
                  </a:cubicBezTo>
                  <a:cubicBezTo>
                    <a:pt x="206" y="103"/>
                    <a:pt x="206" y="70"/>
                    <a:pt x="190" y="50"/>
                  </a:cubicBezTo>
                  <a:cubicBezTo>
                    <a:pt x="173" y="33"/>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9"/>
            <p:cNvSpPr/>
            <p:nvPr/>
          </p:nvSpPr>
          <p:spPr>
            <a:xfrm>
              <a:off x="4384750" y="3111225"/>
              <a:ext cx="1675" cy="4775"/>
            </a:xfrm>
            <a:custGeom>
              <a:avLst/>
              <a:gdLst/>
              <a:ahLst/>
              <a:cxnLst/>
              <a:rect l="l" t="t" r="r" b="b"/>
              <a:pathLst>
                <a:path w="67" h="191" extrusionOk="0">
                  <a:moveTo>
                    <a:pt x="66" y="1"/>
                  </a:moveTo>
                  <a:cubicBezTo>
                    <a:pt x="50" y="1"/>
                    <a:pt x="33" y="17"/>
                    <a:pt x="17" y="34"/>
                  </a:cubicBezTo>
                  <a:cubicBezTo>
                    <a:pt x="0" y="54"/>
                    <a:pt x="0" y="71"/>
                    <a:pt x="0" y="104"/>
                  </a:cubicBezTo>
                  <a:lnTo>
                    <a:pt x="0" y="120"/>
                  </a:lnTo>
                  <a:cubicBezTo>
                    <a:pt x="17" y="137"/>
                    <a:pt x="17" y="157"/>
                    <a:pt x="33" y="174"/>
                  </a:cubicBezTo>
                  <a:cubicBezTo>
                    <a:pt x="50" y="174"/>
                    <a:pt x="50" y="190"/>
                    <a:pt x="66" y="190"/>
                  </a:cubicBezTo>
                  <a:lnTo>
                    <a:pt x="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9"/>
            <p:cNvSpPr/>
            <p:nvPr/>
          </p:nvSpPr>
          <p:spPr>
            <a:xfrm>
              <a:off x="4342175" y="3154625"/>
              <a:ext cx="5175" cy="5250"/>
            </a:xfrm>
            <a:custGeom>
              <a:avLst/>
              <a:gdLst/>
              <a:ahLst/>
              <a:cxnLst/>
              <a:rect l="l" t="t" r="r" b="b"/>
              <a:pathLst>
                <a:path w="207" h="210" extrusionOk="0">
                  <a:moveTo>
                    <a:pt x="120" y="1"/>
                  </a:moveTo>
                  <a:cubicBezTo>
                    <a:pt x="70" y="1"/>
                    <a:pt x="0" y="33"/>
                    <a:pt x="0" y="87"/>
                  </a:cubicBezTo>
                  <a:lnTo>
                    <a:pt x="0" y="137"/>
                  </a:lnTo>
                  <a:cubicBezTo>
                    <a:pt x="17" y="174"/>
                    <a:pt x="54" y="207"/>
                    <a:pt x="87" y="207"/>
                  </a:cubicBezTo>
                  <a:cubicBezTo>
                    <a:pt x="94" y="209"/>
                    <a:pt x="100" y="210"/>
                    <a:pt x="107" y="210"/>
                  </a:cubicBezTo>
                  <a:cubicBezTo>
                    <a:pt x="150" y="210"/>
                    <a:pt x="192" y="167"/>
                    <a:pt x="207" y="120"/>
                  </a:cubicBezTo>
                  <a:cubicBezTo>
                    <a:pt x="207" y="87"/>
                    <a:pt x="207" y="71"/>
                    <a:pt x="190" y="50"/>
                  </a:cubicBezTo>
                  <a:cubicBezTo>
                    <a:pt x="174"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9"/>
            <p:cNvSpPr/>
            <p:nvPr/>
          </p:nvSpPr>
          <p:spPr>
            <a:xfrm>
              <a:off x="4091800" y="3146475"/>
              <a:ext cx="5600" cy="5175"/>
            </a:xfrm>
            <a:custGeom>
              <a:avLst/>
              <a:gdLst/>
              <a:ahLst/>
              <a:cxnLst/>
              <a:rect l="l" t="t" r="r" b="b"/>
              <a:pathLst>
                <a:path w="224" h="207" extrusionOk="0">
                  <a:moveTo>
                    <a:pt x="137" y="1"/>
                  </a:moveTo>
                  <a:cubicBezTo>
                    <a:pt x="104" y="1"/>
                    <a:pt x="71" y="1"/>
                    <a:pt x="50" y="17"/>
                  </a:cubicBezTo>
                  <a:cubicBezTo>
                    <a:pt x="34" y="34"/>
                    <a:pt x="17" y="50"/>
                    <a:pt x="17" y="87"/>
                  </a:cubicBezTo>
                  <a:cubicBezTo>
                    <a:pt x="1" y="104"/>
                    <a:pt x="17" y="120"/>
                    <a:pt x="17" y="137"/>
                  </a:cubicBezTo>
                  <a:cubicBezTo>
                    <a:pt x="17" y="137"/>
                    <a:pt x="17" y="153"/>
                    <a:pt x="34" y="153"/>
                  </a:cubicBezTo>
                  <a:cubicBezTo>
                    <a:pt x="50" y="190"/>
                    <a:pt x="71" y="190"/>
                    <a:pt x="104" y="207"/>
                  </a:cubicBezTo>
                  <a:cubicBezTo>
                    <a:pt x="153" y="207"/>
                    <a:pt x="207" y="170"/>
                    <a:pt x="223" y="120"/>
                  </a:cubicBezTo>
                  <a:cubicBezTo>
                    <a:pt x="223" y="87"/>
                    <a:pt x="223" y="67"/>
                    <a:pt x="207" y="34"/>
                  </a:cubicBezTo>
                  <a:cubicBezTo>
                    <a:pt x="191"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9"/>
            <p:cNvSpPr/>
            <p:nvPr/>
          </p:nvSpPr>
          <p:spPr>
            <a:xfrm>
              <a:off x="4082750" y="3201000"/>
              <a:ext cx="5675" cy="5175"/>
            </a:xfrm>
            <a:custGeom>
              <a:avLst/>
              <a:gdLst/>
              <a:ahLst/>
              <a:cxnLst/>
              <a:rect l="l" t="t" r="r" b="b"/>
              <a:pathLst>
                <a:path w="227" h="207" extrusionOk="0">
                  <a:moveTo>
                    <a:pt x="140" y="1"/>
                  </a:moveTo>
                  <a:cubicBezTo>
                    <a:pt x="70" y="1"/>
                    <a:pt x="21" y="34"/>
                    <a:pt x="21" y="87"/>
                  </a:cubicBezTo>
                  <a:cubicBezTo>
                    <a:pt x="0" y="104"/>
                    <a:pt x="21" y="120"/>
                    <a:pt x="21" y="137"/>
                  </a:cubicBezTo>
                  <a:cubicBezTo>
                    <a:pt x="21" y="153"/>
                    <a:pt x="21" y="153"/>
                    <a:pt x="37" y="174"/>
                  </a:cubicBezTo>
                  <a:cubicBezTo>
                    <a:pt x="54" y="190"/>
                    <a:pt x="70" y="207"/>
                    <a:pt x="103" y="207"/>
                  </a:cubicBezTo>
                  <a:cubicBezTo>
                    <a:pt x="124" y="207"/>
                    <a:pt x="157" y="207"/>
                    <a:pt x="173" y="190"/>
                  </a:cubicBezTo>
                  <a:cubicBezTo>
                    <a:pt x="206" y="174"/>
                    <a:pt x="206" y="153"/>
                    <a:pt x="227" y="120"/>
                  </a:cubicBezTo>
                  <a:cubicBezTo>
                    <a:pt x="227" y="104"/>
                    <a:pt x="227" y="71"/>
                    <a:pt x="206" y="50"/>
                  </a:cubicBezTo>
                  <a:cubicBezTo>
                    <a:pt x="190" y="17"/>
                    <a:pt x="157"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9"/>
            <p:cNvSpPr/>
            <p:nvPr/>
          </p:nvSpPr>
          <p:spPr>
            <a:xfrm>
              <a:off x="4088400" y="3159600"/>
              <a:ext cx="5600" cy="5100"/>
            </a:xfrm>
            <a:custGeom>
              <a:avLst/>
              <a:gdLst/>
              <a:ahLst/>
              <a:cxnLst/>
              <a:rect l="l" t="t" r="r" b="b"/>
              <a:pathLst>
                <a:path w="224" h="204" extrusionOk="0">
                  <a:moveTo>
                    <a:pt x="103" y="0"/>
                  </a:moveTo>
                  <a:cubicBezTo>
                    <a:pt x="91" y="0"/>
                    <a:pt x="78" y="8"/>
                    <a:pt x="67" y="8"/>
                  </a:cubicBezTo>
                  <a:cubicBezTo>
                    <a:pt x="17" y="24"/>
                    <a:pt x="1" y="94"/>
                    <a:pt x="17" y="144"/>
                  </a:cubicBezTo>
                  <a:cubicBezTo>
                    <a:pt x="30" y="184"/>
                    <a:pt x="73" y="203"/>
                    <a:pt x="114" y="203"/>
                  </a:cubicBezTo>
                  <a:cubicBezTo>
                    <a:pt x="128" y="203"/>
                    <a:pt x="141" y="201"/>
                    <a:pt x="153" y="197"/>
                  </a:cubicBezTo>
                  <a:cubicBezTo>
                    <a:pt x="170" y="197"/>
                    <a:pt x="170" y="181"/>
                    <a:pt x="186" y="181"/>
                  </a:cubicBezTo>
                  <a:cubicBezTo>
                    <a:pt x="207" y="144"/>
                    <a:pt x="223" y="111"/>
                    <a:pt x="207" y="57"/>
                  </a:cubicBezTo>
                  <a:cubicBezTo>
                    <a:pt x="186" y="24"/>
                    <a:pt x="153" y="8"/>
                    <a:pt x="120" y="8"/>
                  </a:cubicBezTo>
                  <a:cubicBezTo>
                    <a:pt x="115" y="2"/>
                    <a:pt x="109"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9"/>
            <p:cNvSpPr/>
            <p:nvPr/>
          </p:nvSpPr>
          <p:spPr>
            <a:xfrm>
              <a:off x="4085325" y="3187050"/>
              <a:ext cx="5175" cy="5125"/>
            </a:xfrm>
            <a:custGeom>
              <a:avLst/>
              <a:gdLst/>
              <a:ahLst/>
              <a:cxnLst/>
              <a:rect l="l" t="t" r="r" b="b"/>
              <a:pathLst>
                <a:path w="207" h="205" extrusionOk="0">
                  <a:moveTo>
                    <a:pt x="99" y="1"/>
                  </a:moveTo>
                  <a:cubicBezTo>
                    <a:pt x="68" y="1"/>
                    <a:pt x="39" y="14"/>
                    <a:pt x="21" y="43"/>
                  </a:cubicBezTo>
                  <a:cubicBezTo>
                    <a:pt x="0" y="60"/>
                    <a:pt x="0" y="76"/>
                    <a:pt x="0" y="114"/>
                  </a:cubicBezTo>
                  <a:lnTo>
                    <a:pt x="0" y="147"/>
                  </a:lnTo>
                  <a:lnTo>
                    <a:pt x="37" y="180"/>
                  </a:lnTo>
                  <a:cubicBezTo>
                    <a:pt x="49" y="191"/>
                    <a:pt x="68" y="205"/>
                    <a:pt x="92" y="205"/>
                  </a:cubicBezTo>
                  <a:cubicBezTo>
                    <a:pt x="102" y="205"/>
                    <a:pt x="113" y="202"/>
                    <a:pt x="124" y="196"/>
                  </a:cubicBezTo>
                  <a:cubicBezTo>
                    <a:pt x="140" y="196"/>
                    <a:pt x="173" y="180"/>
                    <a:pt x="190" y="163"/>
                  </a:cubicBezTo>
                  <a:cubicBezTo>
                    <a:pt x="206" y="147"/>
                    <a:pt x="206" y="114"/>
                    <a:pt x="206" y="93"/>
                  </a:cubicBezTo>
                  <a:cubicBezTo>
                    <a:pt x="206" y="60"/>
                    <a:pt x="190" y="43"/>
                    <a:pt x="173" y="27"/>
                  </a:cubicBezTo>
                  <a:cubicBezTo>
                    <a:pt x="151" y="10"/>
                    <a:pt x="124"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
            <p:cNvSpPr/>
            <p:nvPr/>
          </p:nvSpPr>
          <p:spPr>
            <a:xfrm>
              <a:off x="4203850" y="3232225"/>
              <a:ext cx="5700" cy="4975"/>
            </a:xfrm>
            <a:custGeom>
              <a:avLst/>
              <a:gdLst/>
              <a:ahLst/>
              <a:cxnLst/>
              <a:rect l="l" t="t" r="r" b="b"/>
              <a:pathLst>
                <a:path w="228" h="199" extrusionOk="0">
                  <a:moveTo>
                    <a:pt x="97" y="1"/>
                  </a:moveTo>
                  <a:cubicBezTo>
                    <a:pt x="55" y="1"/>
                    <a:pt x="18" y="34"/>
                    <a:pt x="0" y="92"/>
                  </a:cubicBezTo>
                  <a:cubicBezTo>
                    <a:pt x="0" y="108"/>
                    <a:pt x="0" y="125"/>
                    <a:pt x="21" y="141"/>
                  </a:cubicBezTo>
                  <a:lnTo>
                    <a:pt x="21" y="162"/>
                  </a:lnTo>
                  <a:cubicBezTo>
                    <a:pt x="38" y="178"/>
                    <a:pt x="71" y="195"/>
                    <a:pt x="87" y="195"/>
                  </a:cubicBezTo>
                  <a:cubicBezTo>
                    <a:pt x="99" y="198"/>
                    <a:pt x="110" y="199"/>
                    <a:pt x="121" y="199"/>
                  </a:cubicBezTo>
                  <a:cubicBezTo>
                    <a:pt x="173" y="199"/>
                    <a:pt x="207" y="166"/>
                    <a:pt x="207" y="108"/>
                  </a:cubicBezTo>
                  <a:cubicBezTo>
                    <a:pt x="227" y="92"/>
                    <a:pt x="207" y="59"/>
                    <a:pt x="190" y="38"/>
                  </a:cubicBezTo>
                  <a:cubicBezTo>
                    <a:pt x="174" y="22"/>
                    <a:pt x="157" y="5"/>
                    <a:pt x="124" y="5"/>
                  </a:cubicBezTo>
                  <a:cubicBezTo>
                    <a:pt x="115" y="2"/>
                    <a:pt x="106"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9"/>
            <p:cNvSpPr/>
            <p:nvPr/>
          </p:nvSpPr>
          <p:spPr>
            <a:xfrm>
              <a:off x="4098200" y="3178475"/>
              <a:ext cx="5700" cy="5025"/>
            </a:xfrm>
            <a:custGeom>
              <a:avLst/>
              <a:gdLst/>
              <a:ahLst/>
              <a:cxnLst/>
              <a:rect l="l" t="t" r="r" b="b"/>
              <a:pathLst>
                <a:path w="228" h="201" extrusionOk="0">
                  <a:moveTo>
                    <a:pt x="93" y="0"/>
                  </a:moveTo>
                  <a:cubicBezTo>
                    <a:pt x="69" y="0"/>
                    <a:pt x="49" y="12"/>
                    <a:pt x="38" y="24"/>
                  </a:cubicBezTo>
                  <a:cubicBezTo>
                    <a:pt x="21" y="44"/>
                    <a:pt x="21" y="61"/>
                    <a:pt x="0" y="94"/>
                  </a:cubicBezTo>
                  <a:cubicBezTo>
                    <a:pt x="0" y="110"/>
                    <a:pt x="0" y="127"/>
                    <a:pt x="21" y="147"/>
                  </a:cubicBezTo>
                  <a:cubicBezTo>
                    <a:pt x="38" y="180"/>
                    <a:pt x="54" y="197"/>
                    <a:pt x="104" y="197"/>
                  </a:cubicBezTo>
                  <a:cubicBezTo>
                    <a:pt x="113" y="200"/>
                    <a:pt x="122" y="201"/>
                    <a:pt x="130" y="201"/>
                  </a:cubicBezTo>
                  <a:cubicBezTo>
                    <a:pt x="173" y="201"/>
                    <a:pt x="210" y="168"/>
                    <a:pt x="227" y="110"/>
                  </a:cubicBezTo>
                  <a:cubicBezTo>
                    <a:pt x="227" y="94"/>
                    <a:pt x="207" y="61"/>
                    <a:pt x="190" y="44"/>
                  </a:cubicBezTo>
                  <a:cubicBezTo>
                    <a:pt x="174" y="24"/>
                    <a:pt x="157" y="7"/>
                    <a:pt x="124" y="7"/>
                  </a:cubicBezTo>
                  <a:cubicBezTo>
                    <a:pt x="113" y="2"/>
                    <a:pt x="103"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
            <p:cNvSpPr/>
            <p:nvPr/>
          </p:nvSpPr>
          <p:spPr>
            <a:xfrm>
              <a:off x="4096950" y="3194450"/>
              <a:ext cx="5200" cy="5250"/>
            </a:xfrm>
            <a:custGeom>
              <a:avLst/>
              <a:gdLst/>
              <a:ahLst/>
              <a:cxnLst/>
              <a:rect l="l" t="t" r="r" b="b"/>
              <a:pathLst>
                <a:path w="208" h="210" extrusionOk="0">
                  <a:moveTo>
                    <a:pt x="102" y="0"/>
                  </a:moveTo>
                  <a:cubicBezTo>
                    <a:pt x="58" y="0"/>
                    <a:pt x="15" y="46"/>
                    <a:pt x="1" y="90"/>
                  </a:cubicBezTo>
                  <a:lnTo>
                    <a:pt x="1" y="143"/>
                  </a:lnTo>
                  <a:cubicBezTo>
                    <a:pt x="17" y="143"/>
                    <a:pt x="17" y="160"/>
                    <a:pt x="17" y="160"/>
                  </a:cubicBezTo>
                  <a:cubicBezTo>
                    <a:pt x="34" y="193"/>
                    <a:pt x="71" y="193"/>
                    <a:pt x="88" y="209"/>
                  </a:cubicBezTo>
                  <a:cubicBezTo>
                    <a:pt x="137" y="209"/>
                    <a:pt x="207" y="176"/>
                    <a:pt x="207" y="127"/>
                  </a:cubicBezTo>
                  <a:cubicBezTo>
                    <a:pt x="207" y="90"/>
                    <a:pt x="207" y="73"/>
                    <a:pt x="191" y="40"/>
                  </a:cubicBezTo>
                  <a:cubicBezTo>
                    <a:pt x="174" y="24"/>
                    <a:pt x="154" y="3"/>
                    <a:pt x="121" y="3"/>
                  </a:cubicBezTo>
                  <a:cubicBezTo>
                    <a:pt x="114" y="1"/>
                    <a:pt x="108"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9"/>
            <p:cNvSpPr/>
            <p:nvPr/>
          </p:nvSpPr>
          <p:spPr>
            <a:xfrm>
              <a:off x="4095200" y="3208325"/>
              <a:ext cx="5600" cy="5250"/>
            </a:xfrm>
            <a:custGeom>
              <a:avLst/>
              <a:gdLst/>
              <a:ahLst/>
              <a:cxnLst/>
              <a:rect l="l" t="t" r="r" b="b"/>
              <a:pathLst>
                <a:path w="224" h="210" extrusionOk="0">
                  <a:moveTo>
                    <a:pt x="120" y="1"/>
                  </a:moveTo>
                  <a:cubicBezTo>
                    <a:pt x="104" y="1"/>
                    <a:pt x="71" y="17"/>
                    <a:pt x="55" y="17"/>
                  </a:cubicBezTo>
                  <a:cubicBezTo>
                    <a:pt x="38" y="34"/>
                    <a:pt x="17" y="67"/>
                    <a:pt x="1" y="87"/>
                  </a:cubicBezTo>
                  <a:cubicBezTo>
                    <a:pt x="1" y="104"/>
                    <a:pt x="1" y="137"/>
                    <a:pt x="17" y="137"/>
                  </a:cubicBezTo>
                  <a:cubicBezTo>
                    <a:pt x="17" y="153"/>
                    <a:pt x="17" y="153"/>
                    <a:pt x="38" y="170"/>
                  </a:cubicBezTo>
                  <a:cubicBezTo>
                    <a:pt x="55" y="190"/>
                    <a:pt x="71" y="207"/>
                    <a:pt x="104" y="207"/>
                  </a:cubicBezTo>
                  <a:cubicBezTo>
                    <a:pt x="111" y="209"/>
                    <a:pt x="117" y="210"/>
                    <a:pt x="124" y="210"/>
                  </a:cubicBezTo>
                  <a:cubicBezTo>
                    <a:pt x="170" y="210"/>
                    <a:pt x="209" y="163"/>
                    <a:pt x="224" y="120"/>
                  </a:cubicBezTo>
                  <a:cubicBezTo>
                    <a:pt x="224" y="104"/>
                    <a:pt x="207" y="67"/>
                    <a:pt x="191" y="50"/>
                  </a:cubicBezTo>
                  <a:cubicBezTo>
                    <a:pt x="174" y="17"/>
                    <a:pt x="158"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9"/>
            <p:cNvSpPr/>
            <p:nvPr/>
          </p:nvSpPr>
          <p:spPr>
            <a:xfrm>
              <a:off x="3986575" y="3045575"/>
              <a:ext cx="1775" cy="4250"/>
            </a:xfrm>
            <a:custGeom>
              <a:avLst/>
              <a:gdLst/>
              <a:ahLst/>
              <a:cxnLst/>
              <a:rect l="l" t="t" r="r" b="b"/>
              <a:pathLst>
                <a:path w="71" h="170" extrusionOk="0">
                  <a:moveTo>
                    <a:pt x="17" y="0"/>
                  </a:moveTo>
                  <a:cubicBezTo>
                    <a:pt x="0" y="50"/>
                    <a:pt x="0" y="120"/>
                    <a:pt x="0" y="170"/>
                  </a:cubicBezTo>
                  <a:cubicBezTo>
                    <a:pt x="54" y="153"/>
                    <a:pt x="70" y="104"/>
                    <a:pt x="54" y="50"/>
                  </a:cubicBezTo>
                  <a:cubicBezTo>
                    <a:pt x="33" y="33"/>
                    <a:pt x="33"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9"/>
            <p:cNvSpPr/>
            <p:nvPr/>
          </p:nvSpPr>
          <p:spPr>
            <a:xfrm>
              <a:off x="4174675" y="2942925"/>
              <a:ext cx="5600" cy="4850"/>
            </a:xfrm>
            <a:custGeom>
              <a:avLst/>
              <a:gdLst/>
              <a:ahLst/>
              <a:cxnLst/>
              <a:rect l="l" t="t" r="r" b="b"/>
              <a:pathLst>
                <a:path w="224" h="194" extrusionOk="0">
                  <a:moveTo>
                    <a:pt x="87" y="0"/>
                  </a:moveTo>
                  <a:cubicBezTo>
                    <a:pt x="71" y="0"/>
                    <a:pt x="54" y="0"/>
                    <a:pt x="54" y="17"/>
                  </a:cubicBezTo>
                  <a:cubicBezTo>
                    <a:pt x="34" y="33"/>
                    <a:pt x="17" y="50"/>
                    <a:pt x="17" y="66"/>
                  </a:cubicBezTo>
                  <a:cubicBezTo>
                    <a:pt x="1" y="103"/>
                    <a:pt x="17" y="120"/>
                    <a:pt x="17" y="136"/>
                  </a:cubicBezTo>
                  <a:cubicBezTo>
                    <a:pt x="17" y="136"/>
                    <a:pt x="17" y="153"/>
                    <a:pt x="34" y="153"/>
                  </a:cubicBezTo>
                  <a:cubicBezTo>
                    <a:pt x="54" y="169"/>
                    <a:pt x="71" y="190"/>
                    <a:pt x="104" y="190"/>
                  </a:cubicBezTo>
                  <a:cubicBezTo>
                    <a:pt x="112" y="192"/>
                    <a:pt x="121" y="194"/>
                    <a:pt x="129" y="194"/>
                  </a:cubicBezTo>
                  <a:cubicBezTo>
                    <a:pt x="172" y="194"/>
                    <a:pt x="209" y="159"/>
                    <a:pt x="223" y="103"/>
                  </a:cubicBezTo>
                  <a:cubicBezTo>
                    <a:pt x="223" y="87"/>
                    <a:pt x="223" y="50"/>
                    <a:pt x="207" y="33"/>
                  </a:cubicBezTo>
                  <a:lnTo>
                    <a:pt x="190" y="33"/>
                  </a:lnTo>
                  <a:cubicBezTo>
                    <a:pt x="157" y="17"/>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9"/>
            <p:cNvSpPr/>
            <p:nvPr/>
          </p:nvSpPr>
          <p:spPr>
            <a:xfrm>
              <a:off x="4162625" y="2939000"/>
              <a:ext cx="3925" cy="1525"/>
            </a:xfrm>
            <a:custGeom>
              <a:avLst/>
              <a:gdLst/>
              <a:ahLst/>
              <a:cxnLst/>
              <a:rect l="l" t="t" r="r" b="b"/>
              <a:pathLst>
                <a:path w="157" h="61" extrusionOk="0">
                  <a:moveTo>
                    <a:pt x="0" y="0"/>
                  </a:moveTo>
                  <a:lnTo>
                    <a:pt x="21" y="17"/>
                  </a:lnTo>
                  <a:cubicBezTo>
                    <a:pt x="37" y="38"/>
                    <a:pt x="54" y="54"/>
                    <a:pt x="87" y="54"/>
                  </a:cubicBezTo>
                  <a:cubicBezTo>
                    <a:pt x="92" y="59"/>
                    <a:pt x="98" y="61"/>
                    <a:pt x="106" y="61"/>
                  </a:cubicBezTo>
                  <a:cubicBezTo>
                    <a:pt x="123" y="61"/>
                    <a:pt x="145" y="49"/>
                    <a:pt x="157" y="38"/>
                  </a:cubicBezTo>
                  <a:cubicBezTo>
                    <a:pt x="103" y="17"/>
                    <a:pt x="54" y="1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9"/>
            <p:cNvSpPr/>
            <p:nvPr/>
          </p:nvSpPr>
          <p:spPr>
            <a:xfrm>
              <a:off x="4198275" y="2951050"/>
              <a:ext cx="4775" cy="3025"/>
            </a:xfrm>
            <a:custGeom>
              <a:avLst/>
              <a:gdLst/>
              <a:ahLst/>
              <a:cxnLst/>
              <a:rect l="l" t="t" r="r" b="b"/>
              <a:pathLst>
                <a:path w="191" h="121" extrusionOk="0">
                  <a:moveTo>
                    <a:pt x="1" y="1"/>
                  </a:moveTo>
                  <a:cubicBezTo>
                    <a:pt x="1" y="17"/>
                    <a:pt x="1" y="34"/>
                    <a:pt x="17" y="50"/>
                  </a:cubicBezTo>
                  <a:lnTo>
                    <a:pt x="17" y="71"/>
                  </a:lnTo>
                  <a:cubicBezTo>
                    <a:pt x="38" y="104"/>
                    <a:pt x="71" y="104"/>
                    <a:pt x="87" y="120"/>
                  </a:cubicBezTo>
                  <a:cubicBezTo>
                    <a:pt x="141" y="120"/>
                    <a:pt x="174" y="104"/>
                    <a:pt x="190" y="87"/>
                  </a:cubicBezTo>
                  <a:cubicBezTo>
                    <a:pt x="141" y="50"/>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
            <p:cNvSpPr/>
            <p:nvPr/>
          </p:nvSpPr>
          <p:spPr>
            <a:xfrm>
              <a:off x="4099950" y="2932600"/>
              <a:ext cx="5600" cy="4025"/>
            </a:xfrm>
            <a:custGeom>
              <a:avLst/>
              <a:gdLst/>
              <a:ahLst/>
              <a:cxnLst/>
              <a:rect l="l" t="t" r="r" b="b"/>
              <a:pathLst>
                <a:path w="224" h="161" extrusionOk="0">
                  <a:moveTo>
                    <a:pt x="207" y="1"/>
                  </a:moveTo>
                  <a:cubicBezTo>
                    <a:pt x="137" y="1"/>
                    <a:pt x="87" y="17"/>
                    <a:pt x="17" y="17"/>
                  </a:cubicBezTo>
                  <a:cubicBezTo>
                    <a:pt x="1" y="34"/>
                    <a:pt x="1" y="50"/>
                    <a:pt x="1" y="67"/>
                  </a:cubicBezTo>
                  <a:cubicBezTo>
                    <a:pt x="1" y="87"/>
                    <a:pt x="17" y="87"/>
                    <a:pt x="17" y="104"/>
                  </a:cubicBezTo>
                  <a:cubicBezTo>
                    <a:pt x="17" y="120"/>
                    <a:pt x="34" y="137"/>
                    <a:pt x="54" y="137"/>
                  </a:cubicBezTo>
                  <a:cubicBezTo>
                    <a:pt x="66" y="149"/>
                    <a:pt x="86" y="160"/>
                    <a:pt x="102" y="160"/>
                  </a:cubicBezTo>
                  <a:cubicBezTo>
                    <a:pt x="109" y="160"/>
                    <a:pt x="115" y="158"/>
                    <a:pt x="120" y="153"/>
                  </a:cubicBezTo>
                  <a:cubicBezTo>
                    <a:pt x="157" y="153"/>
                    <a:pt x="174" y="153"/>
                    <a:pt x="190" y="120"/>
                  </a:cubicBezTo>
                  <a:cubicBezTo>
                    <a:pt x="207" y="104"/>
                    <a:pt x="223" y="67"/>
                    <a:pt x="223" y="50"/>
                  </a:cubicBezTo>
                  <a:cubicBezTo>
                    <a:pt x="207" y="34"/>
                    <a:pt x="207"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
            <p:cNvSpPr/>
            <p:nvPr/>
          </p:nvSpPr>
          <p:spPr>
            <a:xfrm>
              <a:off x="4049750" y="3188525"/>
              <a:ext cx="4250" cy="4375"/>
            </a:xfrm>
            <a:custGeom>
              <a:avLst/>
              <a:gdLst/>
              <a:ahLst/>
              <a:cxnLst/>
              <a:rect l="l" t="t" r="r" b="b"/>
              <a:pathLst>
                <a:path w="170" h="175" extrusionOk="0">
                  <a:moveTo>
                    <a:pt x="83" y="1"/>
                  </a:moveTo>
                  <a:cubicBezTo>
                    <a:pt x="50" y="1"/>
                    <a:pt x="17" y="1"/>
                    <a:pt x="1" y="34"/>
                  </a:cubicBezTo>
                  <a:cubicBezTo>
                    <a:pt x="50" y="71"/>
                    <a:pt x="104" y="121"/>
                    <a:pt x="153" y="174"/>
                  </a:cubicBezTo>
                  <a:cubicBezTo>
                    <a:pt x="170" y="158"/>
                    <a:pt x="170" y="137"/>
                    <a:pt x="170" y="121"/>
                  </a:cubicBezTo>
                  <a:cubicBezTo>
                    <a:pt x="170" y="88"/>
                    <a:pt x="170" y="71"/>
                    <a:pt x="153" y="34"/>
                  </a:cubicBezTo>
                  <a:cubicBezTo>
                    <a:pt x="137" y="17"/>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
            <p:cNvSpPr/>
            <p:nvPr/>
          </p:nvSpPr>
          <p:spPr>
            <a:xfrm>
              <a:off x="4071600" y="3206975"/>
              <a:ext cx="3025" cy="2200"/>
            </a:xfrm>
            <a:custGeom>
              <a:avLst/>
              <a:gdLst/>
              <a:ahLst/>
              <a:cxnLst/>
              <a:rect l="l" t="t" r="r" b="b"/>
              <a:pathLst>
                <a:path w="121" h="88" extrusionOk="0">
                  <a:moveTo>
                    <a:pt x="1" y="1"/>
                  </a:moveTo>
                  <a:cubicBezTo>
                    <a:pt x="54" y="38"/>
                    <a:pt x="87" y="71"/>
                    <a:pt x="120" y="88"/>
                  </a:cubicBezTo>
                  <a:cubicBezTo>
                    <a:pt x="120" y="71"/>
                    <a:pt x="104" y="55"/>
                    <a:pt x="87" y="38"/>
                  </a:cubicBezTo>
                  <a:cubicBezTo>
                    <a:pt x="71" y="17"/>
                    <a:pt x="3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
            <p:cNvSpPr/>
            <p:nvPr/>
          </p:nvSpPr>
          <p:spPr>
            <a:xfrm>
              <a:off x="4007175" y="3139175"/>
              <a:ext cx="3025" cy="3825"/>
            </a:xfrm>
            <a:custGeom>
              <a:avLst/>
              <a:gdLst/>
              <a:ahLst/>
              <a:cxnLst/>
              <a:rect l="l" t="t" r="r" b="b"/>
              <a:pathLst>
                <a:path w="121" h="153" extrusionOk="0">
                  <a:moveTo>
                    <a:pt x="1" y="0"/>
                  </a:moveTo>
                  <a:cubicBezTo>
                    <a:pt x="34" y="50"/>
                    <a:pt x="71" y="103"/>
                    <a:pt x="104" y="153"/>
                  </a:cubicBezTo>
                  <a:cubicBezTo>
                    <a:pt x="121" y="136"/>
                    <a:pt x="121" y="103"/>
                    <a:pt x="121" y="70"/>
                  </a:cubicBezTo>
                  <a:cubicBezTo>
                    <a:pt x="104" y="17"/>
                    <a:pt x="5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9"/>
            <p:cNvSpPr/>
            <p:nvPr/>
          </p:nvSpPr>
          <p:spPr>
            <a:xfrm>
              <a:off x="4208600" y="2956200"/>
              <a:ext cx="5575" cy="4525"/>
            </a:xfrm>
            <a:custGeom>
              <a:avLst/>
              <a:gdLst/>
              <a:ahLst/>
              <a:cxnLst/>
              <a:rect l="l" t="t" r="r" b="b"/>
              <a:pathLst>
                <a:path w="223" h="181" extrusionOk="0">
                  <a:moveTo>
                    <a:pt x="37" y="1"/>
                  </a:moveTo>
                  <a:cubicBezTo>
                    <a:pt x="17" y="34"/>
                    <a:pt x="0" y="71"/>
                    <a:pt x="17" y="104"/>
                  </a:cubicBezTo>
                  <a:cubicBezTo>
                    <a:pt x="37" y="120"/>
                    <a:pt x="37" y="137"/>
                    <a:pt x="54" y="153"/>
                  </a:cubicBezTo>
                  <a:cubicBezTo>
                    <a:pt x="65" y="168"/>
                    <a:pt x="94" y="181"/>
                    <a:pt x="123" y="181"/>
                  </a:cubicBezTo>
                  <a:cubicBezTo>
                    <a:pt x="135" y="181"/>
                    <a:pt x="146" y="179"/>
                    <a:pt x="157" y="174"/>
                  </a:cubicBezTo>
                  <a:cubicBezTo>
                    <a:pt x="190" y="153"/>
                    <a:pt x="206" y="137"/>
                    <a:pt x="223" y="104"/>
                  </a:cubicBezTo>
                  <a:cubicBezTo>
                    <a:pt x="157" y="71"/>
                    <a:pt x="103" y="34"/>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9"/>
            <p:cNvSpPr/>
            <p:nvPr/>
          </p:nvSpPr>
          <p:spPr>
            <a:xfrm>
              <a:off x="4356800" y="3225950"/>
              <a:ext cx="5600" cy="5175"/>
            </a:xfrm>
            <a:custGeom>
              <a:avLst/>
              <a:gdLst/>
              <a:ahLst/>
              <a:cxnLst/>
              <a:rect l="l" t="t" r="r" b="b"/>
              <a:pathLst>
                <a:path w="224" h="207" extrusionOk="0">
                  <a:moveTo>
                    <a:pt x="104" y="1"/>
                  </a:moveTo>
                  <a:cubicBezTo>
                    <a:pt x="67" y="1"/>
                    <a:pt x="50" y="17"/>
                    <a:pt x="34" y="34"/>
                  </a:cubicBezTo>
                  <a:cubicBezTo>
                    <a:pt x="17" y="67"/>
                    <a:pt x="1" y="83"/>
                    <a:pt x="1" y="120"/>
                  </a:cubicBezTo>
                  <a:cubicBezTo>
                    <a:pt x="1" y="120"/>
                    <a:pt x="1" y="137"/>
                    <a:pt x="17" y="137"/>
                  </a:cubicBezTo>
                  <a:cubicBezTo>
                    <a:pt x="17" y="153"/>
                    <a:pt x="34" y="170"/>
                    <a:pt x="34" y="186"/>
                  </a:cubicBezTo>
                  <a:cubicBezTo>
                    <a:pt x="55" y="201"/>
                    <a:pt x="78" y="207"/>
                    <a:pt x="100" y="207"/>
                  </a:cubicBezTo>
                  <a:cubicBezTo>
                    <a:pt x="135" y="207"/>
                    <a:pt x="168" y="192"/>
                    <a:pt x="190" y="170"/>
                  </a:cubicBezTo>
                  <a:cubicBezTo>
                    <a:pt x="207" y="153"/>
                    <a:pt x="223" y="120"/>
                    <a:pt x="207" y="83"/>
                  </a:cubicBezTo>
                  <a:cubicBezTo>
                    <a:pt x="207" y="67"/>
                    <a:pt x="190" y="34"/>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9"/>
            <p:cNvSpPr/>
            <p:nvPr/>
          </p:nvSpPr>
          <p:spPr>
            <a:xfrm>
              <a:off x="4343000" y="3233175"/>
              <a:ext cx="5175" cy="5275"/>
            </a:xfrm>
            <a:custGeom>
              <a:avLst/>
              <a:gdLst/>
              <a:ahLst/>
              <a:cxnLst/>
              <a:rect l="l" t="t" r="r" b="b"/>
              <a:pathLst>
                <a:path w="207" h="211" extrusionOk="0">
                  <a:moveTo>
                    <a:pt x="124" y="0"/>
                  </a:moveTo>
                  <a:cubicBezTo>
                    <a:pt x="70" y="0"/>
                    <a:pt x="0" y="37"/>
                    <a:pt x="0" y="87"/>
                  </a:cubicBezTo>
                  <a:lnTo>
                    <a:pt x="0" y="140"/>
                  </a:lnTo>
                  <a:cubicBezTo>
                    <a:pt x="0" y="157"/>
                    <a:pt x="21" y="157"/>
                    <a:pt x="21" y="173"/>
                  </a:cubicBezTo>
                  <a:cubicBezTo>
                    <a:pt x="37" y="190"/>
                    <a:pt x="54" y="206"/>
                    <a:pt x="87" y="206"/>
                  </a:cubicBezTo>
                  <a:cubicBezTo>
                    <a:pt x="95" y="209"/>
                    <a:pt x="103" y="211"/>
                    <a:pt x="112" y="211"/>
                  </a:cubicBezTo>
                  <a:cubicBezTo>
                    <a:pt x="159" y="211"/>
                    <a:pt x="207" y="166"/>
                    <a:pt x="207" y="124"/>
                  </a:cubicBezTo>
                  <a:cubicBezTo>
                    <a:pt x="207" y="103"/>
                    <a:pt x="207" y="70"/>
                    <a:pt x="190" y="54"/>
                  </a:cubicBezTo>
                  <a:cubicBezTo>
                    <a:pt x="174" y="21"/>
                    <a:pt x="157" y="21"/>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
            <p:cNvSpPr/>
            <p:nvPr/>
          </p:nvSpPr>
          <p:spPr>
            <a:xfrm>
              <a:off x="4343925" y="3219450"/>
              <a:ext cx="5175" cy="5175"/>
            </a:xfrm>
            <a:custGeom>
              <a:avLst/>
              <a:gdLst/>
              <a:ahLst/>
              <a:cxnLst/>
              <a:rect l="l" t="t" r="r" b="b"/>
              <a:pathLst>
                <a:path w="207" h="207" extrusionOk="0">
                  <a:moveTo>
                    <a:pt x="120" y="1"/>
                  </a:moveTo>
                  <a:cubicBezTo>
                    <a:pt x="66" y="1"/>
                    <a:pt x="17" y="34"/>
                    <a:pt x="0" y="87"/>
                  </a:cubicBezTo>
                  <a:lnTo>
                    <a:pt x="0" y="120"/>
                  </a:lnTo>
                  <a:lnTo>
                    <a:pt x="0" y="137"/>
                  </a:lnTo>
                  <a:cubicBezTo>
                    <a:pt x="17" y="157"/>
                    <a:pt x="17" y="157"/>
                    <a:pt x="17" y="174"/>
                  </a:cubicBezTo>
                  <a:cubicBezTo>
                    <a:pt x="33" y="190"/>
                    <a:pt x="66" y="207"/>
                    <a:pt x="87" y="207"/>
                  </a:cubicBezTo>
                  <a:cubicBezTo>
                    <a:pt x="120" y="207"/>
                    <a:pt x="137" y="207"/>
                    <a:pt x="170" y="190"/>
                  </a:cubicBezTo>
                  <a:cubicBezTo>
                    <a:pt x="190" y="174"/>
                    <a:pt x="207" y="157"/>
                    <a:pt x="207" y="120"/>
                  </a:cubicBezTo>
                  <a:cubicBezTo>
                    <a:pt x="207" y="104"/>
                    <a:pt x="207" y="71"/>
                    <a:pt x="190" y="54"/>
                  </a:cubicBezTo>
                  <a:cubicBezTo>
                    <a:pt x="170"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
            <p:cNvSpPr/>
            <p:nvPr/>
          </p:nvSpPr>
          <p:spPr>
            <a:xfrm>
              <a:off x="4360200" y="3201425"/>
              <a:ext cx="5600" cy="5175"/>
            </a:xfrm>
            <a:custGeom>
              <a:avLst/>
              <a:gdLst/>
              <a:ahLst/>
              <a:cxnLst/>
              <a:rect l="l" t="t" r="r" b="b"/>
              <a:pathLst>
                <a:path w="224" h="207" extrusionOk="0">
                  <a:moveTo>
                    <a:pt x="137" y="0"/>
                  </a:moveTo>
                  <a:cubicBezTo>
                    <a:pt x="71" y="0"/>
                    <a:pt x="17" y="33"/>
                    <a:pt x="17" y="87"/>
                  </a:cubicBezTo>
                  <a:cubicBezTo>
                    <a:pt x="1" y="103"/>
                    <a:pt x="17" y="120"/>
                    <a:pt x="17" y="136"/>
                  </a:cubicBezTo>
                  <a:cubicBezTo>
                    <a:pt x="17" y="157"/>
                    <a:pt x="17" y="157"/>
                    <a:pt x="34" y="173"/>
                  </a:cubicBezTo>
                  <a:cubicBezTo>
                    <a:pt x="54" y="190"/>
                    <a:pt x="71" y="206"/>
                    <a:pt x="104" y="206"/>
                  </a:cubicBezTo>
                  <a:cubicBezTo>
                    <a:pt x="120" y="206"/>
                    <a:pt x="158" y="206"/>
                    <a:pt x="174" y="190"/>
                  </a:cubicBezTo>
                  <a:cubicBezTo>
                    <a:pt x="207" y="173"/>
                    <a:pt x="207" y="157"/>
                    <a:pt x="224" y="120"/>
                  </a:cubicBezTo>
                  <a:cubicBezTo>
                    <a:pt x="224" y="87"/>
                    <a:pt x="224" y="70"/>
                    <a:pt x="207" y="54"/>
                  </a:cubicBezTo>
                  <a:cubicBezTo>
                    <a:pt x="191" y="17"/>
                    <a:pt x="15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
            <p:cNvSpPr/>
            <p:nvPr/>
          </p:nvSpPr>
          <p:spPr>
            <a:xfrm>
              <a:off x="4338350" y="3245125"/>
              <a:ext cx="6000" cy="5375"/>
            </a:xfrm>
            <a:custGeom>
              <a:avLst/>
              <a:gdLst/>
              <a:ahLst/>
              <a:cxnLst/>
              <a:rect l="l" t="t" r="r" b="b"/>
              <a:pathLst>
                <a:path w="240" h="215" extrusionOk="0">
                  <a:moveTo>
                    <a:pt x="111" y="0"/>
                  </a:moveTo>
                  <a:cubicBezTo>
                    <a:pt x="102" y="0"/>
                    <a:pt x="93" y="2"/>
                    <a:pt x="83" y="5"/>
                  </a:cubicBezTo>
                  <a:cubicBezTo>
                    <a:pt x="17" y="38"/>
                    <a:pt x="1" y="91"/>
                    <a:pt x="17" y="141"/>
                  </a:cubicBezTo>
                  <a:cubicBezTo>
                    <a:pt x="31" y="185"/>
                    <a:pt x="81" y="215"/>
                    <a:pt x="126" y="215"/>
                  </a:cubicBezTo>
                  <a:cubicBezTo>
                    <a:pt x="135" y="215"/>
                    <a:pt x="145" y="214"/>
                    <a:pt x="153" y="211"/>
                  </a:cubicBezTo>
                  <a:cubicBezTo>
                    <a:pt x="207" y="178"/>
                    <a:pt x="240" y="124"/>
                    <a:pt x="207" y="75"/>
                  </a:cubicBezTo>
                  <a:cubicBezTo>
                    <a:pt x="190" y="30"/>
                    <a:pt x="153"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
            <p:cNvSpPr/>
            <p:nvPr/>
          </p:nvSpPr>
          <p:spPr>
            <a:xfrm>
              <a:off x="4334450" y="3195850"/>
              <a:ext cx="5175" cy="5275"/>
            </a:xfrm>
            <a:custGeom>
              <a:avLst/>
              <a:gdLst/>
              <a:ahLst/>
              <a:cxnLst/>
              <a:rect l="l" t="t" r="r" b="b"/>
              <a:pathLst>
                <a:path w="207" h="211" extrusionOk="0">
                  <a:moveTo>
                    <a:pt x="120" y="1"/>
                  </a:moveTo>
                  <a:cubicBezTo>
                    <a:pt x="70" y="1"/>
                    <a:pt x="0" y="34"/>
                    <a:pt x="0" y="87"/>
                  </a:cubicBezTo>
                  <a:lnTo>
                    <a:pt x="0" y="137"/>
                  </a:lnTo>
                  <a:cubicBezTo>
                    <a:pt x="0" y="153"/>
                    <a:pt x="17" y="153"/>
                    <a:pt x="17" y="174"/>
                  </a:cubicBezTo>
                  <a:cubicBezTo>
                    <a:pt x="33" y="190"/>
                    <a:pt x="54" y="207"/>
                    <a:pt x="87" y="207"/>
                  </a:cubicBezTo>
                  <a:cubicBezTo>
                    <a:pt x="93" y="209"/>
                    <a:pt x="100" y="210"/>
                    <a:pt x="107" y="210"/>
                  </a:cubicBezTo>
                  <a:cubicBezTo>
                    <a:pt x="150" y="210"/>
                    <a:pt x="192" y="167"/>
                    <a:pt x="206" y="120"/>
                  </a:cubicBezTo>
                  <a:cubicBezTo>
                    <a:pt x="206" y="87"/>
                    <a:pt x="206" y="71"/>
                    <a:pt x="190" y="50"/>
                  </a:cubicBezTo>
                  <a:cubicBezTo>
                    <a:pt x="17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9"/>
            <p:cNvSpPr/>
            <p:nvPr/>
          </p:nvSpPr>
          <p:spPr>
            <a:xfrm>
              <a:off x="4312600" y="3253775"/>
              <a:ext cx="5175" cy="5175"/>
            </a:xfrm>
            <a:custGeom>
              <a:avLst/>
              <a:gdLst/>
              <a:ahLst/>
              <a:cxnLst/>
              <a:rect l="l" t="t" r="r" b="b"/>
              <a:pathLst>
                <a:path w="207" h="207" extrusionOk="0">
                  <a:moveTo>
                    <a:pt x="120" y="1"/>
                  </a:moveTo>
                  <a:cubicBezTo>
                    <a:pt x="83" y="1"/>
                    <a:pt x="50" y="1"/>
                    <a:pt x="17" y="38"/>
                  </a:cubicBezTo>
                  <a:cubicBezTo>
                    <a:pt x="17" y="54"/>
                    <a:pt x="0" y="71"/>
                    <a:pt x="0" y="87"/>
                  </a:cubicBezTo>
                  <a:lnTo>
                    <a:pt x="0" y="141"/>
                  </a:lnTo>
                  <a:cubicBezTo>
                    <a:pt x="17" y="174"/>
                    <a:pt x="50" y="207"/>
                    <a:pt x="83" y="207"/>
                  </a:cubicBezTo>
                  <a:cubicBezTo>
                    <a:pt x="153" y="207"/>
                    <a:pt x="186" y="174"/>
                    <a:pt x="206" y="124"/>
                  </a:cubicBezTo>
                  <a:cubicBezTo>
                    <a:pt x="206" y="87"/>
                    <a:pt x="206" y="71"/>
                    <a:pt x="186" y="38"/>
                  </a:cubicBezTo>
                  <a:cubicBezTo>
                    <a:pt x="169"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
            <p:cNvSpPr/>
            <p:nvPr/>
          </p:nvSpPr>
          <p:spPr>
            <a:xfrm>
              <a:off x="4350325" y="3193700"/>
              <a:ext cx="5575" cy="5200"/>
            </a:xfrm>
            <a:custGeom>
              <a:avLst/>
              <a:gdLst/>
              <a:ahLst/>
              <a:cxnLst/>
              <a:rect l="l" t="t" r="r" b="b"/>
              <a:pathLst>
                <a:path w="223" h="208" extrusionOk="0">
                  <a:moveTo>
                    <a:pt x="103" y="0"/>
                  </a:moveTo>
                  <a:cubicBezTo>
                    <a:pt x="70" y="0"/>
                    <a:pt x="37" y="17"/>
                    <a:pt x="17" y="33"/>
                  </a:cubicBezTo>
                  <a:cubicBezTo>
                    <a:pt x="0" y="54"/>
                    <a:pt x="0" y="87"/>
                    <a:pt x="0" y="120"/>
                  </a:cubicBezTo>
                  <a:lnTo>
                    <a:pt x="0" y="136"/>
                  </a:lnTo>
                  <a:cubicBezTo>
                    <a:pt x="17" y="157"/>
                    <a:pt x="37" y="173"/>
                    <a:pt x="37" y="190"/>
                  </a:cubicBezTo>
                  <a:cubicBezTo>
                    <a:pt x="56" y="202"/>
                    <a:pt x="78" y="208"/>
                    <a:pt x="100" y="208"/>
                  </a:cubicBezTo>
                  <a:cubicBezTo>
                    <a:pt x="135" y="208"/>
                    <a:pt x="169" y="194"/>
                    <a:pt x="190" y="173"/>
                  </a:cubicBezTo>
                  <a:cubicBezTo>
                    <a:pt x="223" y="120"/>
                    <a:pt x="223" y="54"/>
                    <a:pt x="173" y="17"/>
                  </a:cubicBezTo>
                  <a:cubicBezTo>
                    <a:pt x="157"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
            <p:cNvSpPr/>
            <p:nvPr/>
          </p:nvSpPr>
          <p:spPr>
            <a:xfrm>
              <a:off x="4336600" y="3183650"/>
              <a:ext cx="5600" cy="5275"/>
            </a:xfrm>
            <a:custGeom>
              <a:avLst/>
              <a:gdLst/>
              <a:ahLst/>
              <a:cxnLst/>
              <a:rect l="l" t="t" r="r" b="b"/>
              <a:pathLst>
                <a:path w="224" h="211" extrusionOk="0">
                  <a:moveTo>
                    <a:pt x="113" y="0"/>
                  </a:moveTo>
                  <a:cubicBezTo>
                    <a:pt x="84" y="0"/>
                    <a:pt x="55" y="13"/>
                    <a:pt x="34" y="43"/>
                  </a:cubicBezTo>
                  <a:cubicBezTo>
                    <a:pt x="17" y="60"/>
                    <a:pt x="1" y="93"/>
                    <a:pt x="1" y="109"/>
                  </a:cubicBezTo>
                  <a:cubicBezTo>
                    <a:pt x="1" y="126"/>
                    <a:pt x="17" y="146"/>
                    <a:pt x="17" y="146"/>
                  </a:cubicBezTo>
                  <a:cubicBezTo>
                    <a:pt x="17" y="163"/>
                    <a:pt x="34" y="179"/>
                    <a:pt x="50" y="179"/>
                  </a:cubicBezTo>
                  <a:cubicBezTo>
                    <a:pt x="67" y="202"/>
                    <a:pt x="90" y="211"/>
                    <a:pt x="113" y="211"/>
                  </a:cubicBezTo>
                  <a:cubicBezTo>
                    <a:pt x="141" y="211"/>
                    <a:pt x="170" y="198"/>
                    <a:pt x="190" y="179"/>
                  </a:cubicBezTo>
                  <a:cubicBezTo>
                    <a:pt x="207" y="146"/>
                    <a:pt x="223" y="126"/>
                    <a:pt x="223" y="93"/>
                  </a:cubicBezTo>
                  <a:cubicBezTo>
                    <a:pt x="207" y="76"/>
                    <a:pt x="207" y="43"/>
                    <a:pt x="174" y="23"/>
                  </a:cubicBezTo>
                  <a:cubicBezTo>
                    <a:pt x="158" y="8"/>
                    <a:pt x="136"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
            <p:cNvSpPr/>
            <p:nvPr/>
          </p:nvSpPr>
          <p:spPr>
            <a:xfrm>
              <a:off x="4354650" y="3239250"/>
              <a:ext cx="5575" cy="5175"/>
            </a:xfrm>
            <a:custGeom>
              <a:avLst/>
              <a:gdLst/>
              <a:ahLst/>
              <a:cxnLst/>
              <a:rect l="l" t="t" r="r" b="b"/>
              <a:pathLst>
                <a:path w="223" h="207" extrusionOk="0">
                  <a:moveTo>
                    <a:pt x="120" y="0"/>
                  </a:moveTo>
                  <a:cubicBezTo>
                    <a:pt x="70" y="0"/>
                    <a:pt x="17" y="33"/>
                    <a:pt x="0" y="87"/>
                  </a:cubicBezTo>
                  <a:cubicBezTo>
                    <a:pt x="0" y="103"/>
                    <a:pt x="0" y="136"/>
                    <a:pt x="17" y="153"/>
                  </a:cubicBezTo>
                  <a:lnTo>
                    <a:pt x="17" y="169"/>
                  </a:lnTo>
                  <a:cubicBezTo>
                    <a:pt x="33" y="190"/>
                    <a:pt x="70" y="207"/>
                    <a:pt x="87" y="207"/>
                  </a:cubicBezTo>
                  <a:lnTo>
                    <a:pt x="153" y="207"/>
                  </a:lnTo>
                  <a:cubicBezTo>
                    <a:pt x="173" y="190"/>
                    <a:pt x="190" y="169"/>
                    <a:pt x="206" y="153"/>
                  </a:cubicBezTo>
                  <a:lnTo>
                    <a:pt x="206" y="120"/>
                  </a:lnTo>
                  <a:cubicBezTo>
                    <a:pt x="223" y="66"/>
                    <a:pt x="190"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
            <p:cNvSpPr/>
            <p:nvPr/>
          </p:nvSpPr>
          <p:spPr>
            <a:xfrm>
              <a:off x="4345150" y="3205575"/>
              <a:ext cx="5600" cy="5050"/>
            </a:xfrm>
            <a:custGeom>
              <a:avLst/>
              <a:gdLst/>
              <a:ahLst/>
              <a:cxnLst/>
              <a:rect l="l" t="t" r="r" b="b"/>
              <a:pathLst>
                <a:path w="224" h="202" extrusionOk="0">
                  <a:moveTo>
                    <a:pt x="103" y="1"/>
                  </a:moveTo>
                  <a:cubicBezTo>
                    <a:pt x="86" y="1"/>
                    <a:pt x="66" y="12"/>
                    <a:pt x="55" y="24"/>
                  </a:cubicBezTo>
                  <a:cubicBezTo>
                    <a:pt x="17" y="40"/>
                    <a:pt x="1" y="57"/>
                    <a:pt x="1" y="94"/>
                  </a:cubicBezTo>
                  <a:cubicBezTo>
                    <a:pt x="1" y="111"/>
                    <a:pt x="1" y="127"/>
                    <a:pt x="17" y="144"/>
                  </a:cubicBezTo>
                  <a:lnTo>
                    <a:pt x="17" y="160"/>
                  </a:lnTo>
                  <a:cubicBezTo>
                    <a:pt x="38" y="177"/>
                    <a:pt x="71" y="197"/>
                    <a:pt x="88" y="197"/>
                  </a:cubicBezTo>
                  <a:cubicBezTo>
                    <a:pt x="99" y="200"/>
                    <a:pt x="109" y="201"/>
                    <a:pt x="119" y="201"/>
                  </a:cubicBezTo>
                  <a:cubicBezTo>
                    <a:pt x="172" y="201"/>
                    <a:pt x="207" y="166"/>
                    <a:pt x="207" y="111"/>
                  </a:cubicBezTo>
                  <a:cubicBezTo>
                    <a:pt x="224" y="94"/>
                    <a:pt x="207" y="57"/>
                    <a:pt x="191" y="40"/>
                  </a:cubicBezTo>
                  <a:cubicBezTo>
                    <a:pt x="174" y="24"/>
                    <a:pt x="158" y="7"/>
                    <a:pt x="121" y="7"/>
                  </a:cubicBezTo>
                  <a:cubicBezTo>
                    <a:pt x="116" y="3"/>
                    <a:pt x="109"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
            <p:cNvSpPr/>
            <p:nvPr/>
          </p:nvSpPr>
          <p:spPr>
            <a:xfrm>
              <a:off x="4321150" y="3197450"/>
              <a:ext cx="6000" cy="5200"/>
            </a:xfrm>
            <a:custGeom>
              <a:avLst/>
              <a:gdLst/>
              <a:ahLst/>
              <a:cxnLst/>
              <a:rect l="l" t="t" r="r" b="b"/>
              <a:pathLst>
                <a:path w="240" h="208" extrusionOk="0">
                  <a:moveTo>
                    <a:pt x="116" y="1"/>
                  </a:moveTo>
                  <a:cubicBezTo>
                    <a:pt x="106" y="1"/>
                    <a:pt x="96" y="3"/>
                    <a:pt x="87" y="7"/>
                  </a:cubicBezTo>
                  <a:cubicBezTo>
                    <a:pt x="33" y="23"/>
                    <a:pt x="0" y="89"/>
                    <a:pt x="17" y="143"/>
                  </a:cubicBezTo>
                  <a:cubicBezTo>
                    <a:pt x="29" y="178"/>
                    <a:pt x="68" y="207"/>
                    <a:pt x="107" y="207"/>
                  </a:cubicBezTo>
                  <a:cubicBezTo>
                    <a:pt x="123" y="207"/>
                    <a:pt x="139" y="203"/>
                    <a:pt x="153" y="192"/>
                  </a:cubicBezTo>
                  <a:cubicBezTo>
                    <a:pt x="206" y="176"/>
                    <a:pt x="239" y="126"/>
                    <a:pt x="223" y="73"/>
                  </a:cubicBezTo>
                  <a:cubicBezTo>
                    <a:pt x="196" y="33"/>
                    <a:pt x="156"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
            <p:cNvSpPr/>
            <p:nvPr/>
          </p:nvSpPr>
          <p:spPr>
            <a:xfrm>
              <a:off x="4316400" y="3228325"/>
              <a:ext cx="5600" cy="5200"/>
            </a:xfrm>
            <a:custGeom>
              <a:avLst/>
              <a:gdLst/>
              <a:ahLst/>
              <a:cxnLst/>
              <a:rect l="l" t="t" r="r" b="b"/>
              <a:pathLst>
                <a:path w="224" h="208" extrusionOk="0">
                  <a:moveTo>
                    <a:pt x="112" y="1"/>
                  </a:moveTo>
                  <a:cubicBezTo>
                    <a:pt x="98" y="1"/>
                    <a:pt x="84" y="3"/>
                    <a:pt x="71" y="9"/>
                  </a:cubicBezTo>
                  <a:cubicBezTo>
                    <a:pt x="17" y="25"/>
                    <a:pt x="1" y="91"/>
                    <a:pt x="17" y="145"/>
                  </a:cubicBezTo>
                  <a:cubicBezTo>
                    <a:pt x="17" y="161"/>
                    <a:pt x="34" y="161"/>
                    <a:pt x="34" y="178"/>
                  </a:cubicBezTo>
                  <a:cubicBezTo>
                    <a:pt x="55" y="199"/>
                    <a:pt x="75" y="208"/>
                    <a:pt x="98" y="208"/>
                  </a:cubicBezTo>
                  <a:cubicBezTo>
                    <a:pt x="115" y="208"/>
                    <a:pt x="134" y="203"/>
                    <a:pt x="157" y="194"/>
                  </a:cubicBezTo>
                  <a:cubicBezTo>
                    <a:pt x="190" y="178"/>
                    <a:pt x="207" y="145"/>
                    <a:pt x="223" y="112"/>
                  </a:cubicBezTo>
                  <a:cubicBezTo>
                    <a:pt x="223" y="91"/>
                    <a:pt x="223" y="75"/>
                    <a:pt x="207" y="58"/>
                  </a:cubicBezTo>
                  <a:cubicBezTo>
                    <a:pt x="195" y="21"/>
                    <a:pt x="153"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
            <p:cNvSpPr/>
            <p:nvPr/>
          </p:nvSpPr>
          <p:spPr>
            <a:xfrm>
              <a:off x="4320325" y="3216400"/>
              <a:ext cx="5175" cy="5250"/>
            </a:xfrm>
            <a:custGeom>
              <a:avLst/>
              <a:gdLst/>
              <a:ahLst/>
              <a:cxnLst/>
              <a:rect l="l" t="t" r="r" b="b"/>
              <a:pathLst>
                <a:path w="207" h="210" extrusionOk="0">
                  <a:moveTo>
                    <a:pt x="99" y="0"/>
                  </a:moveTo>
                  <a:cubicBezTo>
                    <a:pt x="54" y="0"/>
                    <a:pt x="15" y="43"/>
                    <a:pt x="0" y="90"/>
                  </a:cubicBezTo>
                  <a:lnTo>
                    <a:pt x="0" y="139"/>
                  </a:lnTo>
                  <a:cubicBezTo>
                    <a:pt x="17" y="139"/>
                    <a:pt x="17" y="156"/>
                    <a:pt x="17" y="156"/>
                  </a:cubicBezTo>
                  <a:cubicBezTo>
                    <a:pt x="33" y="193"/>
                    <a:pt x="66" y="193"/>
                    <a:pt x="83" y="209"/>
                  </a:cubicBezTo>
                  <a:cubicBezTo>
                    <a:pt x="136" y="209"/>
                    <a:pt x="206" y="176"/>
                    <a:pt x="206" y="123"/>
                  </a:cubicBezTo>
                  <a:cubicBezTo>
                    <a:pt x="206" y="90"/>
                    <a:pt x="206" y="73"/>
                    <a:pt x="186" y="36"/>
                  </a:cubicBezTo>
                  <a:cubicBezTo>
                    <a:pt x="169" y="20"/>
                    <a:pt x="153" y="3"/>
                    <a:pt x="120" y="3"/>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
            <p:cNvSpPr/>
            <p:nvPr/>
          </p:nvSpPr>
          <p:spPr>
            <a:xfrm>
              <a:off x="4314650" y="3242075"/>
              <a:ext cx="5175" cy="5350"/>
            </a:xfrm>
            <a:custGeom>
              <a:avLst/>
              <a:gdLst/>
              <a:ahLst/>
              <a:cxnLst/>
              <a:rect l="l" t="t" r="r" b="b"/>
              <a:pathLst>
                <a:path w="207" h="214" extrusionOk="0">
                  <a:moveTo>
                    <a:pt x="105" y="0"/>
                  </a:moveTo>
                  <a:cubicBezTo>
                    <a:pt x="77" y="0"/>
                    <a:pt x="48" y="13"/>
                    <a:pt x="21" y="40"/>
                  </a:cubicBezTo>
                  <a:cubicBezTo>
                    <a:pt x="1" y="56"/>
                    <a:pt x="1" y="94"/>
                    <a:pt x="1" y="110"/>
                  </a:cubicBezTo>
                  <a:cubicBezTo>
                    <a:pt x="1" y="127"/>
                    <a:pt x="1" y="127"/>
                    <a:pt x="21" y="143"/>
                  </a:cubicBezTo>
                  <a:cubicBezTo>
                    <a:pt x="21" y="160"/>
                    <a:pt x="38" y="180"/>
                    <a:pt x="38" y="180"/>
                  </a:cubicBezTo>
                  <a:cubicBezTo>
                    <a:pt x="71" y="197"/>
                    <a:pt x="87" y="213"/>
                    <a:pt x="124" y="213"/>
                  </a:cubicBezTo>
                  <a:cubicBezTo>
                    <a:pt x="141" y="197"/>
                    <a:pt x="174" y="197"/>
                    <a:pt x="190" y="160"/>
                  </a:cubicBezTo>
                  <a:cubicBezTo>
                    <a:pt x="207" y="143"/>
                    <a:pt x="207" y="127"/>
                    <a:pt x="207" y="94"/>
                  </a:cubicBezTo>
                  <a:cubicBezTo>
                    <a:pt x="207" y="56"/>
                    <a:pt x="190" y="40"/>
                    <a:pt x="174" y="23"/>
                  </a:cubicBezTo>
                  <a:cubicBezTo>
                    <a:pt x="151" y="9"/>
                    <a:pt x="12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
            <p:cNvSpPr/>
            <p:nvPr/>
          </p:nvSpPr>
          <p:spPr>
            <a:xfrm>
              <a:off x="4325475" y="3252025"/>
              <a:ext cx="6000" cy="5400"/>
            </a:xfrm>
            <a:custGeom>
              <a:avLst/>
              <a:gdLst/>
              <a:ahLst/>
              <a:cxnLst/>
              <a:rect l="l" t="t" r="r" b="b"/>
              <a:pathLst>
                <a:path w="240" h="216" extrusionOk="0">
                  <a:moveTo>
                    <a:pt x="113" y="0"/>
                  </a:moveTo>
                  <a:cubicBezTo>
                    <a:pt x="102" y="0"/>
                    <a:pt x="92" y="2"/>
                    <a:pt x="83" y="5"/>
                  </a:cubicBezTo>
                  <a:cubicBezTo>
                    <a:pt x="33" y="38"/>
                    <a:pt x="0" y="91"/>
                    <a:pt x="33" y="141"/>
                  </a:cubicBezTo>
                  <a:cubicBezTo>
                    <a:pt x="47" y="185"/>
                    <a:pt x="86" y="215"/>
                    <a:pt x="136" y="215"/>
                  </a:cubicBezTo>
                  <a:cubicBezTo>
                    <a:pt x="147" y="215"/>
                    <a:pt x="158" y="214"/>
                    <a:pt x="170" y="211"/>
                  </a:cubicBezTo>
                  <a:cubicBezTo>
                    <a:pt x="223" y="174"/>
                    <a:pt x="240" y="124"/>
                    <a:pt x="223" y="71"/>
                  </a:cubicBezTo>
                  <a:cubicBezTo>
                    <a:pt x="210" y="30"/>
                    <a:pt x="160"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
            <p:cNvSpPr/>
            <p:nvPr/>
          </p:nvSpPr>
          <p:spPr>
            <a:xfrm>
              <a:off x="4330625" y="3226375"/>
              <a:ext cx="5600" cy="5275"/>
            </a:xfrm>
            <a:custGeom>
              <a:avLst/>
              <a:gdLst/>
              <a:ahLst/>
              <a:cxnLst/>
              <a:rect l="l" t="t" r="r" b="b"/>
              <a:pathLst>
                <a:path w="224" h="211" extrusionOk="0">
                  <a:moveTo>
                    <a:pt x="67" y="0"/>
                  </a:moveTo>
                  <a:cubicBezTo>
                    <a:pt x="50" y="17"/>
                    <a:pt x="34" y="33"/>
                    <a:pt x="17" y="50"/>
                  </a:cubicBezTo>
                  <a:cubicBezTo>
                    <a:pt x="1" y="66"/>
                    <a:pt x="1" y="103"/>
                    <a:pt x="17" y="136"/>
                  </a:cubicBezTo>
                  <a:cubicBezTo>
                    <a:pt x="31" y="180"/>
                    <a:pt x="67" y="210"/>
                    <a:pt x="118" y="210"/>
                  </a:cubicBezTo>
                  <a:cubicBezTo>
                    <a:pt x="129" y="210"/>
                    <a:pt x="141" y="209"/>
                    <a:pt x="153" y="206"/>
                  </a:cubicBezTo>
                  <a:cubicBezTo>
                    <a:pt x="207" y="169"/>
                    <a:pt x="223" y="120"/>
                    <a:pt x="207" y="66"/>
                  </a:cubicBezTo>
                  <a:cubicBezTo>
                    <a:pt x="186" y="33"/>
                    <a:pt x="170"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
            <p:cNvSpPr/>
            <p:nvPr/>
          </p:nvSpPr>
          <p:spPr>
            <a:xfrm>
              <a:off x="4326300" y="3237800"/>
              <a:ext cx="6000" cy="5200"/>
            </a:xfrm>
            <a:custGeom>
              <a:avLst/>
              <a:gdLst/>
              <a:ahLst/>
              <a:cxnLst/>
              <a:rect l="l" t="t" r="r" b="b"/>
              <a:pathLst>
                <a:path w="240" h="208" extrusionOk="0">
                  <a:moveTo>
                    <a:pt x="115" y="1"/>
                  </a:moveTo>
                  <a:cubicBezTo>
                    <a:pt x="105" y="1"/>
                    <a:pt x="96" y="2"/>
                    <a:pt x="87" y="5"/>
                  </a:cubicBezTo>
                  <a:cubicBezTo>
                    <a:pt x="33" y="21"/>
                    <a:pt x="0" y="91"/>
                    <a:pt x="17" y="145"/>
                  </a:cubicBezTo>
                  <a:cubicBezTo>
                    <a:pt x="41" y="181"/>
                    <a:pt x="75" y="208"/>
                    <a:pt x="111" y="208"/>
                  </a:cubicBezTo>
                  <a:cubicBezTo>
                    <a:pt x="125" y="208"/>
                    <a:pt x="139" y="204"/>
                    <a:pt x="153" y="194"/>
                  </a:cubicBezTo>
                  <a:cubicBezTo>
                    <a:pt x="207" y="178"/>
                    <a:pt x="240" y="124"/>
                    <a:pt x="223" y="75"/>
                  </a:cubicBezTo>
                  <a:cubicBezTo>
                    <a:pt x="209" y="31"/>
                    <a:pt x="159"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
            <p:cNvSpPr/>
            <p:nvPr/>
          </p:nvSpPr>
          <p:spPr>
            <a:xfrm>
              <a:off x="4331450" y="3209850"/>
              <a:ext cx="5600" cy="5050"/>
            </a:xfrm>
            <a:custGeom>
              <a:avLst/>
              <a:gdLst/>
              <a:ahLst/>
              <a:cxnLst/>
              <a:rect l="l" t="t" r="r" b="b"/>
              <a:pathLst>
                <a:path w="224" h="202" extrusionOk="0">
                  <a:moveTo>
                    <a:pt x="96" y="0"/>
                  </a:moveTo>
                  <a:cubicBezTo>
                    <a:pt x="64" y="0"/>
                    <a:pt x="35" y="13"/>
                    <a:pt x="17" y="43"/>
                  </a:cubicBezTo>
                  <a:cubicBezTo>
                    <a:pt x="1" y="59"/>
                    <a:pt x="1" y="76"/>
                    <a:pt x="1" y="109"/>
                  </a:cubicBezTo>
                  <a:lnTo>
                    <a:pt x="1" y="129"/>
                  </a:lnTo>
                  <a:cubicBezTo>
                    <a:pt x="17" y="146"/>
                    <a:pt x="17" y="162"/>
                    <a:pt x="34" y="179"/>
                  </a:cubicBezTo>
                  <a:cubicBezTo>
                    <a:pt x="58" y="193"/>
                    <a:pt x="84" y="202"/>
                    <a:pt x="110" y="202"/>
                  </a:cubicBezTo>
                  <a:cubicBezTo>
                    <a:pt x="141" y="202"/>
                    <a:pt x="170" y="189"/>
                    <a:pt x="190" y="162"/>
                  </a:cubicBezTo>
                  <a:cubicBezTo>
                    <a:pt x="223" y="109"/>
                    <a:pt x="223" y="59"/>
                    <a:pt x="174" y="26"/>
                  </a:cubicBezTo>
                  <a:cubicBezTo>
                    <a:pt x="149" y="9"/>
                    <a:pt x="12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
            <p:cNvSpPr/>
            <p:nvPr/>
          </p:nvSpPr>
          <p:spPr>
            <a:xfrm>
              <a:off x="4357225" y="3212875"/>
              <a:ext cx="5575" cy="5075"/>
            </a:xfrm>
            <a:custGeom>
              <a:avLst/>
              <a:gdLst/>
              <a:ahLst/>
              <a:cxnLst/>
              <a:rect l="l" t="t" r="r" b="b"/>
              <a:pathLst>
                <a:path w="223" h="203" extrusionOk="0">
                  <a:moveTo>
                    <a:pt x="112" y="0"/>
                  </a:moveTo>
                  <a:cubicBezTo>
                    <a:pt x="98" y="0"/>
                    <a:pt x="83" y="3"/>
                    <a:pt x="70" y="8"/>
                  </a:cubicBezTo>
                  <a:cubicBezTo>
                    <a:pt x="17" y="25"/>
                    <a:pt x="0" y="74"/>
                    <a:pt x="17" y="144"/>
                  </a:cubicBezTo>
                  <a:cubicBezTo>
                    <a:pt x="17" y="144"/>
                    <a:pt x="33" y="161"/>
                    <a:pt x="33" y="177"/>
                  </a:cubicBezTo>
                  <a:cubicBezTo>
                    <a:pt x="59" y="189"/>
                    <a:pt x="83" y="202"/>
                    <a:pt x="112" y="202"/>
                  </a:cubicBezTo>
                  <a:cubicBezTo>
                    <a:pt x="125" y="202"/>
                    <a:pt x="138" y="200"/>
                    <a:pt x="153" y="194"/>
                  </a:cubicBezTo>
                  <a:cubicBezTo>
                    <a:pt x="190" y="177"/>
                    <a:pt x="206" y="144"/>
                    <a:pt x="206" y="111"/>
                  </a:cubicBezTo>
                  <a:cubicBezTo>
                    <a:pt x="223" y="91"/>
                    <a:pt x="206" y="74"/>
                    <a:pt x="206" y="58"/>
                  </a:cubicBezTo>
                  <a:cubicBezTo>
                    <a:pt x="194" y="21"/>
                    <a:pt x="153"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
            <p:cNvSpPr/>
            <p:nvPr/>
          </p:nvSpPr>
          <p:spPr>
            <a:xfrm>
              <a:off x="4383825" y="3127525"/>
              <a:ext cx="2600" cy="5175"/>
            </a:xfrm>
            <a:custGeom>
              <a:avLst/>
              <a:gdLst/>
              <a:ahLst/>
              <a:cxnLst/>
              <a:rect l="l" t="t" r="r" b="b"/>
              <a:pathLst>
                <a:path w="104" h="207" extrusionOk="0">
                  <a:moveTo>
                    <a:pt x="70" y="0"/>
                  </a:moveTo>
                  <a:cubicBezTo>
                    <a:pt x="54" y="21"/>
                    <a:pt x="37" y="37"/>
                    <a:pt x="17" y="54"/>
                  </a:cubicBezTo>
                  <a:cubicBezTo>
                    <a:pt x="0" y="70"/>
                    <a:pt x="0" y="103"/>
                    <a:pt x="17" y="140"/>
                  </a:cubicBezTo>
                  <a:cubicBezTo>
                    <a:pt x="17" y="173"/>
                    <a:pt x="70" y="206"/>
                    <a:pt x="103" y="206"/>
                  </a:cubicBezTo>
                  <a:lnTo>
                    <a:pt x="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
            <p:cNvSpPr/>
            <p:nvPr/>
          </p:nvSpPr>
          <p:spPr>
            <a:xfrm>
              <a:off x="4200450" y="3262450"/>
              <a:ext cx="5175" cy="2175"/>
            </a:xfrm>
            <a:custGeom>
              <a:avLst/>
              <a:gdLst/>
              <a:ahLst/>
              <a:cxnLst/>
              <a:rect l="l" t="t" r="r" b="b"/>
              <a:pathLst>
                <a:path w="207" h="87" extrusionOk="0">
                  <a:moveTo>
                    <a:pt x="120" y="0"/>
                  </a:moveTo>
                  <a:cubicBezTo>
                    <a:pt x="70" y="0"/>
                    <a:pt x="33" y="17"/>
                    <a:pt x="0" y="50"/>
                  </a:cubicBezTo>
                  <a:cubicBezTo>
                    <a:pt x="70" y="66"/>
                    <a:pt x="136" y="87"/>
                    <a:pt x="207" y="87"/>
                  </a:cubicBezTo>
                  <a:cubicBezTo>
                    <a:pt x="207" y="87"/>
                    <a:pt x="190" y="66"/>
                    <a:pt x="190" y="50"/>
                  </a:cubicBezTo>
                  <a:cubicBezTo>
                    <a:pt x="174" y="33"/>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
            <p:cNvSpPr/>
            <p:nvPr/>
          </p:nvSpPr>
          <p:spPr>
            <a:xfrm>
              <a:off x="4086250" y="3216875"/>
              <a:ext cx="1675" cy="1775"/>
            </a:xfrm>
            <a:custGeom>
              <a:avLst/>
              <a:gdLst/>
              <a:ahLst/>
              <a:cxnLst/>
              <a:rect l="l" t="t" r="r" b="b"/>
              <a:pathLst>
                <a:path w="67" h="71" extrusionOk="0">
                  <a:moveTo>
                    <a:pt x="0" y="1"/>
                  </a:moveTo>
                  <a:lnTo>
                    <a:pt x="0" y="1"/>
                  </a:lnTo>
                  <a:cubicBezTo>
                    <a:pt x="17" y="34"/>
                    <a:pt x="50" y="54"/>
                    <a:pt x="66" y="71"/>
                  </a:cubicBezTo>
                  <a:cubicBezTo>
                    <a:pt x="66" y="54"/>
                    <a:pt x="50" y="34"/>
                    <a:pt x="50" y="34"/>
                  </a:cubicBezTo>
                  <a:cubicBezTo>
                    <a:pt x="33" y="17"/>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
            <p:cNvSpPr/>
            <p:nvPr/>
          </p:nvSpPr>
          <p:spPr>
            <a:xfrm>
              <a:off x="4222400" y="3265425"/>
              <a:ext cx="5175" cy="2600"/>
            </a:xfrm>
            <a:custGeom>
              <a:avLst/>
              <a:gdLst/>
              <a:ahLst/>
              <a:cxnLst/>
              <a:rect l="l" t="t" r="r" b="b"/>
              <a:pathLst>
                <a:path w="207" h="104" extrusionOk="0">
                  <a:moveTo>
                    <a:pt x="120" y="1"/>
                  </a:moveTo>
                  <a:cubicBezTo>
                    <a:pt x="104" y="1"/>
                    <a:pt x="83" y="1"/>
                    <a:pt x="67" y="17"/>
                  </a:cubicBezTo>
                  <a:cubicBezTo>
                    <a:pt x="34" y="17"/>
                    <a:pt x="17" y="50"/>
                    <a:pt x="1" y="71"/>
                  </a:cubicBezTo>
                  <a:cubicBezTo>
                    <a:pt x="67" y="87"/>
                    <a:pt x="137" y="87"/>
                    <a:pt x="207" y="104"/>
                  </a:cubicBezTo>
                  <a:lnTo>
                    <a:pt x="207" y="71"/>
                  </a:lnTo>
                  <a:cubicBezTo>
                    <a:pt x="186" y="34"/>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
            <p:cNvSpPr/>
            <p:nvPr/>
          </p:nvSpPr>
          <p:spPr>
            <a:xfrm>
              <a:off x="4139950" y="3245075"/>
              <a:ext cx="4250" cy="2350"/>
            </a:xfrm>
            <a:custGeom>
              <a:avLst/>
              <a:gdLst/>
              <a:ahLst/>
              <a:cxnLst/>
              <a:rect l="l" t="t" r="r" b="b"/>
              <a:pathLst>
                <a:path w="170" h="94" extrusionOk="0">
                  <a:moveTo>
                    <a:pt x="63" y="0"/>
                  </a:moveTo>
                  <a:cubicBezTo>
                    <a:pt x="48" y="0"/>
                    <a:pt x="33" y="2"/>
                    <a:pt x="17" y="7"/>
                  </a:cubicBezTo>
                  <a:lnTo>
                    <a:pt x="0" y="23"/>
                  </a:lnTo>
                  <a:cubicBezTo>
                    <a:pt x="17" y="40"/>
                    <a:pt x="50" y="40"/>
                    <a:pt x="83" y="60"/>
                  </a:cubicBezTo>
                  <a:cubicBezTo>
                    <a:pt x="120" y="77"/>
                    <a:pt x="136" y="77"/>
                    <a:pt x="169" y="93"/>
                  </a:cubicBezTo>
                  <a:cubicBezTo>
                    <a:pt x="169" y="77"/>
                    <a:pt x="169" y="77"/>
                    <a:pt x="153" y="60"/>
                  </a:cubicBezTo>
                  <a:cubicBezTo>
                    <a:pt x="140" y="20"/>
                    <a:pt x="107" y="0"/>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
            <p:cNvSpPr/>
            <p:nvPr/>
          </p:nvSpPr>
          <p:spPr>
            <a:xfrm>
              <a:off x="4299200" y="3262275"/>
              <a:ext cx="5175" cy="4925"/>
            </a:xfrm>
            <a:custGeom>
              <a:avLst/>
              <a:gdLst/>
              <a:ahLst/>
              <a:cxnLst/>
              <a:rect l="l" t="t" r="r" b="b"/>
              <a:pathLst>
                <a:path w="207" h="197" extrusionOk="0">
                  <a:moveTo>
                    <a:pt x="105" y="1"/>
                  </a:moveTo>
                  <a:cubicBezTo>
                    <a:pt x="76" y="1"/>
                    <a:pt x="48" y="13"/>
                    <a:pt x="21" y="40"/>
                  </a:cubicBezTo>
                  <a:cubicBezTo>
                    <a:pt x="0" y="57"/>
                    <a:pt x="0" y="94"/>
                    <a:pt x="0" y="110"/>
                  </a:cubicBezTo>
                  <a:lnTo>
                    <a:pt x="0" y="143"/>
                  </a:lnTo>
                  <a:cubicBezTo>
                    <a:pt x="21" y="160"/>
                    <a:pt x="21" y="176"/>
                    <a:pt x="37" y="176"/>
                  </a:cubicBezTo>
                  <a:lnTo>
                    <a:pt x="54" y="197"/>
                  </a:lnTo>
                  <a:lnTo>
                    <a:pt x="173" y="197"/>
                  </a:lnTo>
                  <a:cubicBezTo>
                    <a:pt x="173" y="176"/>
                    <a:pt x="190" y="176"/>
                    <a:pt x="190" y="176"/>
                  </a:cubicBezTo>
                  <a:cubicBezTo>
                    <a:pt x="206" y="143"/>
                    <a:pt x="206" y="127"/>
                    <a:pt x="206" y="94"/>
                  </a:cubicBezTo>
                  <a:cubicBezTo>
                    <a:pt x="206" y="73"/>
                    <a:pt x="190" y="40"/>
                    <a:pt x="173" y="24"/>
                  </a:cubicBezTo>
                  <a:cubicBezTo>
                    <a:pt x="151" y="9"/>
                    <a:pt x="128"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
            <p:cNvSpPr/>
            <p:nvPr/>
          </p:nvSpPr>
          <p:spPr>
            <a:xfrm>
              <a:off x="4247250" y="3268250"/>
              <a:ext cx="3925" cy="1025"/>
            </a:xfrm>
            <a:custGeom>
              <a:avLst/>
              <a:gdLst/>
              <a:ahLst/>
              <a:cxnLst/>
              <a:rect l="l" t="t" r="r" b="b"/>
              <a:pathLst>
                <a:path w="157" h="41" extrusionOk="0">
                  <a:moveTo>
                    <a:pt x="77" y="1"/>
                  </a:moveTo>
                  <a:cubicBezTo>
                    <a:pt x="64" y="1"/>
                    <a:pt x="51" y="3"/>
                    <a:pt x="37" y="7"/>
                  </a:cubicBezTo>
                  <a:cubicBezTo>
                    <a:pt x="37" y="24"/>
                    <a:pt x="17" y="24"/>
                    <a:pt x="0" y="40"/>
                  </a:cubicBezTo>
                  <a:lnTo>
                    <a:pt x="157" y="40"/>
                  </a:lnTo>
                  <a:cubicBezTo>
                    <a:pt x="145" y="16"/>
                    <a:pt x="113"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
            <p:cNvSpPr/>
            <p:nvPr/>
          </p:nvSpPr>
          <p:spPr>
            <a:xfrm>
              <a:off x="4382175" y="3204400"/>
              <a:ext cx="4250" cy="5100"/>
            </a:xfrm>
            <a:custGeom>
              <a:avLst/>
              <a:gdLst/>
              <a:ahLst/>
              <a:cxnLst/>
              <a:rect l="l" t="t" r="r" b="b"/>
              <a:pathLst>
                <a:path w="170" h="204" extrusionOk="0">
                  <a:moveTo>
                    <a:pt x="83" y="1"/>
                  </a:moveTo>
                  <a:cubicBezTo>
                    <a:pt x="33" y="17"/>
                    <a:pt x="0" y="87"/>
                    <a:pt x="33" y="141"/>
                  </a:cubicBezTo>
                  <a:cubicBezTo>
                    <a:pt x="45" y="177"/>
                    <a:pt x="76" y="204"/>
                    <a:pt x="117" y="204"/>
                  </a:cubicBezTo>
                  <a:cubicBezTo>
                    <a:pt x="133" y="204"/>
                    <a:pt x="151" y="200"/>
                    <a:pt x="169" y="191"/>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
            <p:cNvSpPr/>
            <p:nvPr/>
          </p:nvSpPr>
          <p:spPr>
            <a:xfrm>
              <a:off x="4276925" y="3256350"/>
              <a:ext cx="5175" cy="5425"/>
            </a:xfrm>
            <a:custGeom>
              <a:avLst/>
              <a:gdLst/>
              <a:ahLst/>
              <a:cxnLst/>
              <a:rect l="l" t="t" r="r" b="b"/>
              <a:pathLst>
                <a:path w="207" h="217" extrusionOk="0">
                  <a:moveTo>
                    <a:pt x="87" y="1"/>
                  </a:moveTo>
                  <a:cubicBezTo>
                    <a:pt x="67" y="1"/>
                    <a:pt x="34" y="21"/>
                    <a:pt x="17" y="38"/>
                  </a:cubicBezTo>
                  <a:cubicBezTo>
                    <a:pt x="1" y="71"/>
                    <a:pt x="1" y="87"/>
                    <a:pt x="1" y="124"/>
                  </a:cubicBezTo>
                  <a:lnTo>
                    <a:pt x="1" y="141"/>
                  </a:lnTo>
                  <a:cubicBezTo>
                    <a:pt x="17" y="157"/>
                    <a:pt x="17" y="174"/>
                    <a:pt x="34" y="190"/>
                  </a:cubicBezTo>
                  <a:cubicBezTo>
                    <a:pt x="58" y="207"/>
                    <a:pt x="81" y="217"/>
                    <a:pt x="105" y="217"/>
                  </a:cubicBezTo>
                  <a:cubicBezTo>
                    <a:pt x="133" y="217"/>
                    <a:pt x="161" y="203"/>
                    <a:pt x="190" y="174"/>
                  </a:cubicBezTo>
                  <a:cubicBezTo>
                    <a:pt x="207" y="157"/>
                    <a:pt x="207" y="124"/>
                    <a:pt x="207" y="104"/>
                  </a:cubicBezTo>
                  <a:cubicBezTo>
                    <a:pt x="207" y="71"/>
                    <a:pt x="190" y="54"/>
                    <a:pt x="170" y="38"/>
                  </a:cubicBezTo>
                  <a:cubicBezTo>
                    <a:pt x="137" y="2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
            <p:cNvSpPr/>
            <p:nvPr/>
          </p:nvSpPr>
          <p:spPr>
            <a:xfrm>
              <a:off x="4376500" y="3180700"/>
              <a:ext cx="5175" cy="5275"/>
            </a:xfrm>
            <a:custGeom>
              <a:avLst/>
              <a:gdLst/>
              <a:ahLst/>
              <a:cxnLst/>
              <a:rect l="l" t="t" r="r" b="b"/>
              <a:pathLst>
                <a:path w="207" h="211" extrusionOk="0">
                  <a:moveTo>
                    <a:pt x="97" y="0"/>
                  </a:moveTo>
                  <a:cubicBezTo>
                    <a:pt x="59" y="0"/>
                    <a:pt x="34" y="28"/>
                    <a:pt x="21" y="58"/>
                  </a:cubicBezTo>
                  <a:cubicBezTo>
                    <a:pt x="0" y="75"/>
                    <a:pt x="0" y="75"/>
                    <a:pt x="0" y="91"/>
                  </a:cubicBezTo>
                  <a:lnTo>
                    <a:pt x="0" y="141"/>
                  </a:lnTo>
                  <a:cubicBezTo>
                    <a:pt x="21" y="161"/>
                    <a:pt x="37" y="178"/>
                    <a:pt x="70" y="194"/>
                  </a:cubicBezTo>
                  <a:cubicBezTo>
                    <a:pt x="70" y="194"/>
                    <a:pt x="87" y="194"/>
                    <a:pt x="87" y="211"/>
                  </a:cubicBezTo>
                  <a:cubicBezTo>
                    <a:pt x="157" y="211"/>
                    <a:pt x="206" y="178"/>
                    <a:pt x="206" y="108"/>
                  </a:cubicBezTo>
                  <a:cubicBezTo>
                    <a:pt x="206" y="91"/>
                    <a:pt x="206" y="58"/>
                    <a:pt x="190" y="38"/>
                  </a:cubicBezTo>
                  <a:cubicBezTo>
                    <a:pt x="173" y="21"/>
                    <a:pt x="157" y="5"/>
                    <a:pt x="124" y="5"/>
                  </a:cubicBezTo>
                  <a:cubicBezTo>
                    <a:pt x="114" y="2"/>
                    <a:pt x="105"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
            <p:cNvSpPr/>
            <p:nvPr/>
          </p:nvSpPr>
          <p:spPr>
            <a:xfrm>
              <a:off x="4372675" y="3195275"/>
              <a:ext cx="5175" cy="4925"/>
            </a:xfrm>
            <a:custGeom>
              <a:avLst/>
              <a:gdLst/>
              <a:ahLst/>
              <a:cxnLst/>
              <a:rect l="l" t="t" r="r" b="b"/>
              <a:pathLst>
                <a:path w="207" h="197" extrusionOk="0">
                  <a:moveTo>
                    <a:pt x="97" y="1"/>
                  </a:moveTo>
                  <a:cubicBezTo>
                    <a:pt x="65" y="1"/>
                    <a:pt x="35" y="13"/>
                    <a:pt x="17" y="40"/>
                  </a:cubicBezTo>
                  <a:cubicBezTo>
                    <a:pt x="1" y="57"/>
                    <a:pt x="1" y="73"/>
                    <a:pt x="1" y="110"/>
                  </a:cubicBezTo>
                  <a:lnTo>
                    <a:pt x="1" y="127"/>
                  </a:lnTo>
                  <a:cubicBezTo>
                    <a:pt x="17" y="143"/>
                    <a:pt x="17" y="160"/>
                    <a:pt x="34" y="176"/>
                  </a:cubicBezTo>
                  <a:cubicBezTo>
                    <a:pt x="50" y="197"/>
                    <a:pt x="87" y="197"/>
                    <a:pt x="120" y="197"/>
                  </a:cubicBezTo>
                  <a:cubicBezTo>
                    <a:pt x="137" y="197"/>
                    <a:pt x="174" y="176"/>
                    <a:pt x="190" y="160"/>
                  </a:cubicBezTo>
                  <a:cubicBezTo>
                    <a:pt x="207" y="143"/>
                    <a:pt x="207" y="110"/>
                    <a:pt x="207" y="94"/>
                  </a:cubicBezTo>
                  <a:cubicBezTo>
                    <a:pt x="207" y="57"/>
                    <a:pt x="190" y="40"/>
                    <a:pt x="174" y="24"/>
                  </a:cubicBezTo>
                  <a:cubicBezTo>
                    <a:pt x="150" y="9"/>
                    <a:pt x="122"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
            <p:cNvSpPr/>
            <p:nvPr/>
          </p:nvSpPr>
          <p:spPr>
            <a:xfrm>
              <a:off x="4205200" y="3216050"/>
              <a:ext cx="5575" cy="5175"/>
            </a:xfrm>
            <a:custGeom>
              <a:avLst/>
              <a:gdLst/>
              <a:ahLst/>
              <a:cxnLst/>
              <a:rect l="l" t="t" r="r" b="b"/>
              <a:pathLst>
                <a:path w="223" h="207" extrusionOk="0">
                  <a:moveTo>
                    <a:pt x="136" y="1"/>
                  </a:moveTo>
                  <a:cubicBezTo>
                    <a:pt x="103" y="1"/>
                    <a:pt x="70" y="17"/>
                    <a:pt x="33" y="34"/>
                  </a:cubicBezTo>
                  <a:cubicBezTo>
                    <a:pt x="17" y="50"/>
                    <a:pt x="17" y="67"/>
                    <a:pt x="17" y="87"/>
                  </a:cubicBezTo>
                  <a:cubicBezTo>
                    <a:pt x="0" y="104"/>
                    <a:pt x="17" y="120"/>
                    <a:pt x="17" y="137"/>
                  </a:cubicBezTo>
                  <a:cubicBezTo>
                    <a:pt x="33" y="170"/>
                    <a:pt x="50" y="207"/>
                    <a:pt x="103" y="207"/>
                  </a:cubicBezTo>
                  <a:cubicBezTo>
                    <a:pt x="153" y="207"/>
                    <a:pt x="206" y="170"/>
                    <a:pt x="223" y="120"/>
                  </a:cubicBezTo>
                  <a:cubicBezTo>
                    <a:pt x="223" y="104"/>
                    <a:pt x="223" y="67"/>
                    <a:pt x="206" y="50"/>
                  </a:cubicBezTo>
                  <a:cubicBezTo>
                    <a:pt x="190"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
            <p:cNvSpPr/>
            <p:nvPr/>
          </p:nvSpPr>
          <p:spPr>
            <a:xfrm>
              <a:off x="4368775" y="3222775"/>
              <a:ext cx="5675" cy="5250"/>
            </a:xfrm>
            <a:custGeom>
              <a:avLst/>
              <a:gdLst/>
              <a:ahLst/>
              <a:cxnLst/>
              <a:rect l="l" t="t" r="r" b="b"/>
              <a:pathLst>
                <a:path w="227" h="210" extrusionOk="0">
                  <a:moveTo>
                    <a:pt x="115" y="1"/>
                  </a:moveTo>
                  <a:cubicBezTo>
                    <a:pt x="58" y="1"/>
                    <a:pt x="21" y="47"/>
                    <a:pt x="21" y="90"/>
                  </a:cubicBezTo>
                  <a:cubicBezTo>
                    <a:pt x="0" y="107"/>
                    <a:pt x="21" y="128"/>
                    <a:pt x="21" y="144"/>
                  </a:cubicBezTo>
                  <a:cubicBezTo>
                    <a:pt x="37" y="177"/>
                    <a:pt x="54" y="210"/>
                    <a:pt x="103" y="210"/>
                  </a:cubicBezTo>
                  <a:cubicBezTo>
                    <a:pt x="157" y="210"/>
                    <a:pt x="206" y="177"/>
                    <a:pt x="227" y="128"/>
                  </a:cubicBezTo>
                  <a:cubicBezTo>
                    <a:pt x="227" y="90"/>
                    <a:pt x="227" y="74"/>
                    <a:pt x="206" y="41"/>
                  </a:cubicBezTo>
                  <a:cubicBezTo>
                    <a:pt x="190" y="24"/>
                    <a:pt x="157" y="4"/>
                    <a:pt x="140" y="4"/>
                  </a:cubicBezTo>
                  <a:cubicBezTo>
                    <a:pt x="131" y="2"/>
                    <a:pt x="123"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
            <p:cNvSpPr/>
            <p:nvPr/>
          </p:nvSpPr>
          <p:spPr>
            <a:xfrm>
              <a:off x="4364125" y="3170900"/>
              <a:ext cx="5600" cy="5275"/>
            </a:xfrm>
            <a:custGeom>
              <a:avLst/>
              <a:gdLst/>
              <a:ahLst/>
              <a:cxnLst/>
              <a:rect l="l" t="t" r="r" b="b"/>
              <a:pathLst>
                <a:path w="224" h="211" extrusionOk="0">
                  <a:moveTo>
                    <a:pt x="120" y="1"/>
                  </a:moveTo>
                  <a:cubicBezTo>
                    <a:pt x="67" y="1"/>
                    <a:pt x="17" y="38"/>
                    <a:pt x="1" y="88"/>
                  </a:cubicBezTo>
                  <a:cubicBezTo>
                    <a:pt x="1" y="104"/>
                    <a:pt x="1" y="120"/>
                    <a:pt x="17" y="141"/>
                  </a:cubicBezTo>
                  <a:lnTo>
                    <a:pt x="17" y="174"/>
                  </a:lnTo>
                  <a:cubicBezTo>
                    <a:pt x="34" y="191"/>
                    <a:pt x="67" y="207"/>
                    <a:pt x="83" y="207"/>
                  </a:cubicBezTo>
                  <a:cubicBezTo>
                    <a:pt x="92" y="209"/>
                    <a:pt x="101" y="210"/>
                    <a:pt x="110" y="210"/>
                  </a:cubicBezTo>
                  <a:cubicBezTo>
                    <a:pt x="166" y="210"/>
                    <a:pt x="207" y="167"/>
                    <a:pt x="207" y="120"/>
                  </a:cubicBezTo>
                  <a:cubicBezTo>
                    <a:pt x="223" y="104"/>
                    <a:pt x="207" y="71"/>
                    <a:pt x="186" y="55"/>
                  </a:cubicBezTo>
                  <a:cubicBezTo>
                    <a:pt x="170"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
            <p:cNvSpPr/>
            <p:nvPr/>
          </p:nvSpPr>
          <p:spPr>
            <a:xfrm>
              <a:off x="4378650" y="3153175"/>
              <a:ext cx="6125" cy="5425"/>
            </a:xfrm>
            <a:custGeom>
              <a:avLst/>
              <a:gdLst/>
              <a:ahLst/>
              <a:cxnLst/>
              <a:rect l="l" t="t" r="r" b="b"/>
              <a:pathLst>
                <a:path w="245" h="217" extrusionOk="0">
                  <a:moveTo>
                    <a:pt x="115" y="1"/>
                  </a:moveTo>
                  <a:cubicBezTo>
                    <a:pt x="105" y="1"/>
                    <a:pt x="96" y="2"/>
                    <a:pt x="87" y="5"/>
                  </a:cubicBezTo>
                  <a:cubicBezTo>
                    <a:pt x="38" y="42"/>
                    <a:pt x="1" y="91"/>
                    <a:pt x="38" y="145"/>
                  </a:cubicBezTo>
                  <a:cubicBezTo>
                    <a:pt x="51" y="185"/>
                    <a:pt x="86" y="217"/>
                    <a:pt x="127" y="217"/>
                  </a:cubicBezTo>
                  <a:cubicBezTo>
                    <a:pt x="137" y="217"/>
                    <a:pt x="147" y="215"/>
                    <a:pt x="158" y="211"/>
                  </a:cubicBezTo>
                  <a:cubicBezTo>
                    <a:pt x="224" y="178"/>
                    <a:pt x="244" y="129"/>
                    <a:pt x="224" y="75"/>
                  </a:cubicBezTo>
                  <a:cubicBezTo>
                    <a:pt x="210" y="34"/>
                    <a:pt x="16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
            <p:cNvSpPr/>
            <p:nvPr/>
          </p:nvSpPr>
          <p:spPr>
            <a:xfrm>
              <a:off x="4379575" y="3139050"/>
              <a:ext cx="6025" cy="5200"/>
            </a:xfrm>
            <a:custGeom>
              <a:avLst/>
              <a:gdLst/>
              <a:ahLst/>
              <a:cxnLst/>
              <a:rect l="l" t="t" r="r" b="b"/>
              <a:pathLst>
                <a:path w="241" h="208" extrusionOk="0">
                  <a:moveTo>
                    <a:pt x="111" y="1"/>
                  </a:moveTo>
                  <a:cubicBezTo>
                    <a:pt x="102" y="1"/>
                    <a:pt x="93" y="2"/>
                    <a:pt x="83" y="5"/>
                  </a:cubicBezTo>
                  <a:cubicBezTo>
                    <a:pt x="34" y="22"/>
                    <a:pt x="1" y="92"/>
                    <a:pt x="17" y="141"/>
                  </a:cubicBezTo>
                  <a:cubicBezTo>
                    <a:pt x="41" y="180"/>
                    <a:pt x="76" y="208"/>
                    <a:pt x="112" y="208"/>
                  </a:cubicBezTo>
                  <a:cubicBezTo>
                    <a:pt x="126" y="208"/>
                    <a:pt x="140" y="204"/>
                    <a:pt x="154" y="195"/>
                  </a:cubicBezTo>
                  <a:cubicBezTo>
                    <a:pt x="207" y="178"/>
                    <a:pt x="240" y="125"/>
                    <a:pt x="224" y="75"/>
                  </a:cubicBezTo>
                  <a:cubicBezTo>
                    <a:pt x="193" y="31"/>
                    <a:pt x="154"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
            <p:cNvSpPr/>
            <p:nvPr/>
          </p:nvSpPr>
          <p:spPr>
            <a:xfrm>
              <a:off x="4377000" y="3166150"/>
              <a:ext cx="5200" cy="5275"/>
            </a:xfrm>
            <a:custGeom>
              <a:avLst/>
              <a:gdLst/>
              <a:ahLst/>
              <a:cxnLst/>
              <a:rect l="l" t="t" r="r" b="b"/>
              <a:pathLst>
                <a:path w="208" h="211" extrusionOk="0">
                  <a:moveTo>
                    <a:pt x="105" y="1"/>
                  </a:moveTo>
                  <a:cubicBezTo>
                    <a:pt x="71" y="1"/>
                    <a:pt x="37" y="16"/>
                    <a:pt x="17" y="38"/>
                  </a:cubicBezTo>
                  <a:cubicBezTo>
                    <a:pt x="1" y="71"/>
                    <a:pt x="1" y="88"/>
                    <a:pt x="1" y="125"/>
                  </a:cubicBezTo>
                  <a:lnTo>
                    <a:pt x="1" y="141"/>
                  </a:lnTo>
                  <a:cubicBezTo>
                    <a:pt x="17" y="158"/>
                    <a:pt x="17" y="174"/>
                    <a:pt x="34" y="191"/>
                  </a:cubicBezTo>
                  <a:cubicBezTo>
                    <a:pt x="53" y="205"/>
                    <a:pt x="74" y="211"/>
                    <a:pt x="96" y="211"/>
                  </a:cubicBezTo>
                  <a:cubicBezTo>
                    <a:pt x="131" y="211"/>
                    <a:pt x="166" y="195"/>
                    <a:pt x="186" y="174"/>
                  </a:cubicBezTo>
                  <a:cubicBezTo>
                    <a:pt x="207" y="158"/>
                    <a:pt x="207" y="125"/>
                    <a:pt x="207" y="88"/>
                  </a:cubicBezTo>
                  <a:cubicBezTo>
                    <a:pt x="207" y="71"/>
                    <a:pt x="186" y="38"/>
                    <a:pt x="170" y="22"/>
                  </a:cubicBezTo>
                  <a:cubicBezTo>
                    <a:pt x="150" y="7"/>
                    <a:pt x="128"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
            <p:cNvSpPr/>
            <p:nvPr/>
          </p:nvSpPr>
          <p:spPr>
            <a:xfrm>
              <a:off x="4362375" y="3185125"/>
              <a:ext cx="5600" cy="5200"/>
            </a:xfrm>
            <a:custGeom>
              <a:avLst/>
              <a:gdLst/>
              <a:ahLst/>
              <a:cxnLst/>
              <a:rect l="l" t="t" r="r" b="b"/>
              <a:pathLst>
                <a:path w="224" h="208" extrusionOk="0">
                  <a:moveTo>
                    <a:pt x="137" y="1"/>
                  </a:moveTo>
                  <a:cubicBezTo>
                    <a:pt x="104" y="1"/>
                    <a:pt x="71" y="1"/>
                    <a:pt x="50" y="17"/>
                  </a:cubicBezTo>
                  <a:cubicBezTo>
                    <a:pt x="33" y="34"/>
                    <a:pt x="17" y="50"/>
                    <a:pt x="17" y="87"/>
                  </a:cubicBezTo>
                  <a:cubicBezTo>
                    <a:pt x="0" y="104"/>
                    <a:pt x="17" y="120"/>
                    <a:pt x="17" y="137"/>
                  </a:cubicBezTo>
                  <a:cubicBezTo>
                    <a:pt x="17" y="137"/>
                    <a:pt x="17" y="153"/>
                    <a:pt x="33" y="153"/>
                  </a:cubicBezTo>
                  <a:cubicBezTo>
                    <a:pt x="50" y="191"/>
                    <a:pt x="71" y="191"/>
                    <a:pt x="104" y="207"/>
                  </a:cubicBezTo>
                  <a:cubicBezTo>
                    <a:pt x="153" y="207"/>
                    <a:pt x="207" y="170"/>
                    <a:pt x="223" y="120"/>
                  </a:cubicBezTo>
                  <a:cubicBezTo>
                    <a:pt x="223" y="87"/>
                    <a:pt x="223" y="50"/>
                    <a:pt x="207" y="34"/>
                  </a:cubicBezTo>
                  <a:cubicBezTo>
                    <a:pt x="190"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
            <p:cNvSpPr/>
            <p:nvPr/>
          </p:nvSpPr>
          <p:spPr>
            <a:xfrm>
              <a:off x="4370925" y="3207300"/>
              <a:ext cx="5600" cy="5275"/>
            </a:xfrm>
            <a:custGeom>
              <a:avLst/>
              <a:gdLst/>
              <a:ahLst/>
              <a:cxnLst/>
              <a:rect l="l" t="t" r="r" b="b"/>
              <a:pathLst>
                <a:path w="224" h="211" extrusionOk="0">
                  <a:moveTo>
                    <a:pt x="114" y="0"/>
                  </a:moveTo>
                  <a:cubicBezTo>
                    <a:pt x="105" y="0"/>
                    <a:pt x="96" y="2"/>
                    <a:pt x="87" y="4"/>
                  </a:cubicBezTo>
                  <a:cubicBezTo>
                    <a:pt x="38" y="42"/>
                    <a:pt x="1" y="91"/>
                    <a:pt x="38" y="145"/>
                  </a:cubicBezTo>
                  <a:cubicBezTo>
                    <a:pt x="38" y="161"/>
                    <a:pt x="38" y="178"/>
                    <a:pt x="54" y="178"/>
                  </a:cubicBezTo>
                  <a:cubicBezTo>
                    <a:pt x="87" y="211"/>
                    <a:pt x="120" y="211"/>
                    <a:pt x="157" y="211"/>
                  </a:cubicBezTo>
                  <a:cubicBezTo>
                    <a:pt x="207" y="194"/>
                    <a:pt x="223" y="161"/>
                    <a:pt x="223" y="108"/>
                  </a:cubicBezTo>
                  <a:lnTo>
                    <a:pt x="223" y="75"/>
                  </a:lnTo>
                  <a:cubicBezTo>
                    <a:pt x="210" y="33"/>
                    <a:pt x="161"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
            <p:cNvSpPr/>
            <p:nvPr/>
          </p:nvSpPr>
          <p:spPr>
            <a:xfrm>
              <a:off x="4236100" y="3258825"/>
              <a:ext cx="5600" cy="5150"/>
            </a:xfrm>
            <a:custGeom>
              <a:avLst/>
              <a:gdLst/>
              <a:ahLst/>
              <a:cxnLst/>
              <a:rect l="l" t="t" r="r" b="b"/>
              <a:pathLst>
                <a:path w="224" h="206" extrusionOk="0">
                  <a:moveTo>
                    <a:pt x="112" y="1"/>
                  </a:moveTo>
                  <a:cubicBezTo>
                    <a:pt x="104" y="1"/>
                    <a:pt x="96" y="2"/>
                    <a:pt x="87" y="5"/>
                  </a:cubicBezTo>
                  <a:cubicBezTo>
                    <a:pt x="34" y="25"/>
                    <a:pt x="1" y="91"/>
                    <a:pt x="17" y="145"/>
                  </a:cubicBezTo>
                  <a:cubicBezTo>
                    <a:pt x="34" y="162"/>
                    <a:pt x="34" y="178"/>
                    <a:pt x="50" y="178"/>
                  </a:cubicBezTo>
                  <a:cubicBezTo>
                    <a:pt x="72" y="197"/>
                    <a:pt x="92" y="205"/>
                    <a:pt x="112" y="205"/>
                  </a:cubicBezTo>
                  <a:cubicBezTo>
                    <a:pt x="126" y="205"/>
                    <a:pt x="140" y="201"/>
                    <a:pt x="153" y="195"/>
                  </a:cubicBezTo>
                  <a:cubicBezTo>
                    <a:pt x="191" y="195"/>
                    <a:pt x="224" y="162"/>
                    <a:pt x="224" y="108"/>
                  </a:cubicBezTo>
                  <a:lnTo>
                    <a:pt x="224" y="75"/>
                  </a:lnTo>
                  <a:cubicBezTo>
                    <a:pt x="196" y="34"/>
                    <a:pt x="154"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
            <p:cNvSpPr/>
            <p:nvPr/>
          </p:nvSpPr>
          <p:spPr>
            <a:xfrm>
              <a:off x="4240850" y="3227925"/>
              <a:ext cx="6000" cy="5400"/>
            </a:xfrm>
            <a:custGeom>
              <a:avLst/>
              <a:gdLst/>
              <a:ahLst/>
              <a:cxnLst/>
              <a:rect l="l" t="t" r="r" b="b"/>
              <a:pathLst>
                <a:path w="240" h="216" extrusionOk="0">
                  <a:moveTo>
                    <a:pt x="113" y="0"/>
                  </a:moveTo>
                  <a:cubicBezTo>
                    <a:pt x="104" y="0"/>
                    <a:pt x="95" y="1"/>
                    <a:pt x="87" y="4"/>
                  </a:cubicBezTo>
                  <a:cubicBezTo>
                    <a:pt x="34" y="41"/>
                    <a:pt x="1" y="91"/>
                    <a:pt x="34" y="144"/>
                  </a:cubicBezTo>
                  <a:cubicBezTo>
                    <a:pt x="47" y="184"/>
                    <a:pt x="84" y="216"/>
                    <a:pt x="133" y="216"/>
                  </a:cubicBezTo>
                  <a:cubicBezTo>
                    <a:pt x="145" y="216"/>
                    <a:pt x="157" y="214"/>
                    <a:pt x="170" y="210"/>
                  </a:cubicBezTo>
                  <a:cubicBezTo>
                    <a:pt x="223" y="177"/>
                    <a:pt x="240" y="128"/>
                    <a:pt x="223" y="74"/>
                  </a:cubicBezTo>
                  <a:cubicBezTo>
                    <a:pt x="209" y="33"/>
                    <a:pt x="15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
            <p:cNvSpPr/>
            <p:nvPr/>
          </p:nvSpPr>
          <p:spPr>
            <a:xfrm>
              <a:off x="4239925" y="3246975"/>
              <a:ext cx="5700" cy="5175"/>
            </a:xfrm>
            <a:custGeom>
              <a:avLst/>
              <a:gdLst/>
              <a:ahLst/>
              <a:cxnLst/>
              <a:rect l="l" t="t" r="r" b="b"/>
              <a:pathLst>
                <a:path w="228" h="207" extrusionOk="0">
                  <a:moveTo>
                    <a:pt x="124" y="1"/>
                  </a:moveTo>
                  <a:cubicBezTo>
                    <a:pt x="71" y="1"/>
                    <a:pt x="21" y="34"/>
                    <a:pt x="21" y="87"/>
                  </a:cubicBezTo>
                  <a:cubicBezTo>
                    <a:pt x="0" y="104"/>
                    <a:pt x="0" y="120"/>
                    <a:pt x="21" y="137"/>
                  </a:cubicBezTo>
                  <a:cubicBezTo>
                    <a:pt x="21" y="153"/>
                    <a:pt x="21" y="153"/>
                    <a:pt x="38" y="153"/>
                  </a:cubicBezTo>
                  <a:cubicBezTo>
                    <a:pt x="54" y="190"/>
                    <a:pt x="71" y="207"/>
                    <a:pt x="104" y="207"/>
                  </a:cubicBezTo>
                  <a:cubicBezTo>
                    <a:pt x="157" y="207"/>
                    <a:pt x="207" y="170"/>
                    <a:pt x="227" y="120"/>
                  </a:cubicBezTo>
                  <a:cubicBezTo>
                    <a:pt x="227" y="87"/>
                    <a:pt x="207" y="67"/>
                    <a:pt x="190" y="34"/>
                  </a:cubicBezTo>
                  <a:cubicBezTo>
                    <a:pt x="190" y="17"/>
                    <a:pt x="157"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
            <p:cNvSpPr/>
            <p:nvPr/>
          </p:nvSpPr>
          <p:spPr>
            <a:xfrm>
              <a:off x="4231375" y="3207525"/>
              <a:ext cx="6000" cy="5250"/>
            </a:xfrm>
            <a:custGeom>
              <a:avLst/>
              <a:gdLst/>
              <a:ahLst/>
              <a:cxnLst/>
              <a:rect l="l" t="t" r="r" b="b"/>
              <a:pathLst>
                <a:path w="240" h="210" extrusionOk="0">
                  <a:moveTo>
                    <a:pt x="123" y="1"/>
                  </a:moveTo>
                  <a:cubicBezTo>
                    <a:pt x="107" y="1"/>
                    <a:pt x="89" y="6"/>
                    <a:pt x="70" y="16"/>
                  </a:cubicBezTo>
                  <a:cubicBezTo>
                    <a:pt x="17" y="33"/>
                    <a:pt x="0" y="82"/>
                    <a:pt x="17" y="136"/>
                  </a:cubicBezTo>
                  <a:cubicBezTo>
                    <a:pt x="29" y="185"/>
                    <a:pt x="72" y="209"/>
                    <a:pt x="115" y="209"/>
                  </a:cubicBezTo>
                  <a:cubicBezTo>
                    <a:pt x="129" y="209"/>
                    <a:pt x="144" y="207"/>
                    <a:pt x="157" y="202"/>
                  </a:cubicBezTo>
                  <a:cubicBezTo>
                    <a:pt x="206" y="185"/>
                    <a:pt x="239" y="119"/>
                    <a:pt x="206" y="66"/>
                  </a:cubicBezTo>
                  <a:cubicBezTo>
                    <a:pt x="195" y="30"/>
                    <a:pt x="164"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
            <p:cNvSpPr/>
            <p:nvPr/>
          </p:nvSpPr>
          <p:spPr>
            <a:xfrm>
              <a:off x="4250225" y="3256875"/>
              <a:ext cx="6100" cy="5275"/>
            </a:xfrm>
            <a:custGeom>
              <a:avLst/>
              <a:gdLst/>
              <a:ahLst/>
              <a:cxnLst/>
              <a:rect l="l" t="t" r="r" b="b"/>
              <a:pathLst>
                <a:path w="244" h="211" extrusionOk="0">
                  <a:moveTo>
                    <a:pt x="87" y="0"/>
                  </a:moveTo>
                  <a:cubicBezTo>
                    <a:pt x="54" y="17"/>
                    <a:pt x="38" y="33"/>
                    <a:pt x="38" y="50"/>
                  </a:cubicBezTo>
                  <a:cubicBezTo>
                    <a:pt x="21" y="83"/>
                    <a:pt x="1" y="120"/>
                    <a:pt x="21" y="136"/>
                  </a:cubicBezTo>
                  <a:cubicBezTo>
                    <a:pt x="35" y="178"/>
                    <a:pt x="83" y="211"/>
                    <a:pt x="130" y="211"/>
                  </a:cubicBezTo>
                  <a:cubicBezTo>
                    <a:pt x="139" y="211"/>
                    <a:pt x="149" y="209"/>
                    <a:pt x="157" y="207"/>
                  </a:cubicBezTo>
                  <a:cubicBezTo>
                    <a:pt x="207" y="186"/>
                    <a:pt x="244" y="120"/>
                    <a:pt x="228" y="66"/>
                  </a:cubicBezTo>
                  <a:cubicBezTo>
                    <a:pt x="207"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
            <p:cNvSpPr/>
            <p:nvPr/>
          </p:nvSpPr>
          <p:spPr>
            <a:xfrm>
              <a:off x="4230550" y="3235650"/>
              <a:ext cx="6000" cy="5225"/>
            </a:xfrm>
            <a:custGeom>
              <a:avLst/>
              <a:gdLst/>
              <a:ahLst/>
              <a:cxnLst/>
              <a:rect l="l" t="t" r="r" b="b"/>
              <a:pathLst>
                <a:path w="240" h="209" extrusionOk="0">
                  <a:moveTo>
                    <a:pt x="99" y="0"/>
                  </a:moveTo>
                  <a:cubicBezTo>
                    <a:pt x="89" y="0"/>
                    <a:pt x="78" y="2"/>
                    <a:pt x="66" y="4"/>
                  </a:cubicBezTo>
                  <a:cubicBezTo>
                    <a:pt x="17" y="25"/>
                    <a:pt x="0" y="91"/>
                    <a:pt x="17" y="144"/>
                  </a:cubicBezTo>
                  <a:cubicBezTo>
                    <a:pt x="29" y="180"/>
                    <a:pt x="68" y="209"/>
                    <a:pt x="107" y="209"/>
                  </a:cubicBezTo>
                  <a:cubicBezTo>
                    <a:pt x="123" y="209"/>
                    <a:pt x="139" y="204"/>
                    <a:pt x="153" y="194"/>
                  </a:cubicBezTo>
                  <a:cubicBezTo>
                    <a:pt x="206" y="177"/>
                    <a:pt x="239" y="128"/>
                    <a:pt x="206" y="74"/>
                  </a:cubicBezTo>
                  <a:cubicBezTo>
                    <a:pt x="193" y="33"/>
                    <a:pt x="153"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
            <p:cNvSpPr/>
            <p:nvPr/>
          </p:nvSpPr>
          <p:spPr>
            <a:xfrm>
              <a:off x="4251150" y="3240325"/>
              <a:ext cx="5600" cy="5100"/>
            </a:xfrm>
            <a:custGeom>
              <a:avLst/>
              <a:gdLst/>
              <a:ahLst/>
              <a:cxnLst/>
              <a:rect l="l" t="t" r="r" b="b"/>
              <a:pathLst>
                <a:path w="224" h="204" extrusionOk="0">
                  <a:moveTo>
                    <a:pt x="111" y="1"/>
                  </a:moveTo>
                  <a:cubicBezTo>
                    <a:pt x="82" y="1"/>
                    <a:pt x="52" y="14"/>
                    <a:pt x="34" y="44"/>
                  </a:cubicBezTo>
                  <a:cubicBezTo>
                    <a:pt x="17" y="60"/>
                    <a:pt x="1" y="77"/>
                    <a:pt x="1" y="110"/>
                  </a:cubicBezTo>
                  <a:cubicBezTo>
                    <a:pt x="17" y="126"/>
                    <a:pt x="17" y="126"/>
                    <a:pt x="17" y="147"/>
                  </a:cubicBezTo>
                  <a:cubicBezTo>
                    <a:pt x="17" y="164"/>
                    <a:pt x="34" y="164"/>
                    <a:pt x="50" y="180"/>
                  </a:cubicBezTo>
                  <a:cubicBezTo>
                    <a:pt x="67" y="195"/>
                    <a:pt x="90" y="203"/>
                    <a:pt x="113" y="203"/>
                  </a:cubicBezTo>
                  <a:cubicBezTo>
                    <a:pt x="141" y="203"/>
                    <a:pt x="170" y="191"/>
                    <a:pt x="191" y="164"/>
                  </a:cubicBezTo>
                  <a:cubicBezTo>
                    <a:pt x="223" y="126"/>
                    <a:pt x="223" y="60"/>
                    <a:pt x="170" y="23"/>
                  </a:cubicBezTo>
                  <a:cubicBezTo>
                    <a:pt x="155" y="9"/>
                    <a:pt x="134"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
            <p:cNvSpPr/>
            <p:nvPr/>
          </p:nvSpPr>
          <p:spPr>
            <a:xfrm>
              <a:off x="4243425" y="3214600"/>
              <a:ext cx="5600" cy="5300"/>
            </a:xfrm>
            <a:custGeom>
              <a:avLst/>
              <a:gdLst/>
              <a:ahLst/>
              <a:cxnLst/>
              <a:rect l="l" t="t" r="r" b="b"/>
              <a:pathLst>
                <a:path w="224" h="212" extrusionOk="0">
                  <a:moveTo>
                    <a:pt x="103" y="1"/>
                  </a:moveTo>
                  <a:cubicBezTo>
                    <a:pt x="51" y="1"/>
                    <a:pt x="17" y="34"/>
                    <a:pt x="17" y="92"/>
                  </a:cubicBezTo>
                  <a:cubicBezTo>
                    <a:pt x="1" y="108"/>
                    <a:pt x="1" y="125"/>
                    <a:pt x="17" y="145"/>
                  </a:cubicBezTo>
                  <a:cubicBezTo>
                    <a:pt x="17" y="145"/>
                    <a:pt x="17" y="162"/>
                    <a:pt x="34" y="162"/>
                  </a:cubicBezTo>
                  <a:cubicBezTo>
                    <a:pt x="50" y="178"/>
                    <a:pt x="67" y="195"/>
                    <a:pt x="104" y="211"/>
                  </a:cubicBezTo>
                  <a:cubicBezTo>
                    <a:pt x="153" y="211"/>
                    <a:pt x="207" y="178"/>
                    <a:pt x="223" y="125"/>
                  </a:cubicBezTo>
                  <a:cubicBezTo>
                    <a:pt x="223" y="92"/>
                    <a:pt x="207" y="59"/>
                    <a:pt x="207" y="42"/>
                  </a:cubicBezTo>
                  <a:cubicBezTo>
                    <a:pt x="190" y="22"/>
                    <a:pt x="153" y="5"/>
                    <a:pt x="137" y="5"/>
                  </a:cubicBezTo>
                  <a:cubicBezTo>
                    <a:pt x="125" y="2"/>
                    <a:pt x="113"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
            <p:cNvSpPr/>
            <p:nvPr/>
          </p:nvSpPr>
          <p:spPr>
            <a:xfrm>
              <a:off x="4247650" y="3201725"/>
              <a:ext cx="5700" cy="5275"/>
            </a:xfrm>
            <a:custGeom>
              <a:avLst/>
              <a:gdLst/>
              <a:ahLst/>
              <a:cxnLst/>
              <a:rect l="l" t="t" r="r" b="b"/>
              <a:pathLst>
                <a:path w="228" h="211" extrusionOk="0">
                  <a:moveTo>
                    <a:pt x="97" y="1"/>
                  </a:moveTo>
                  <a:cubicBezTo>
                    <a:pt x="55" y="1"/>
                    <a:pt x="18" y="33"/>
                    <a:pt x="1" y="91"/>
                  </a:cubicBezTo>
                  <a:lnTo>
                    <a:pt x="1" y="145"/>
                  </a:lnTo>
                  <a:cubicBezTo>
                    <a:pt x="21" y="145"/>
                    <a:pt x="21" y="161"/>
                    <a:pt x="21" y="161"/>
                  </a:cubicBezTo>
                  <a:cubicBezTo>
                    <a:pt x="38" y="178"/>
                    <a:pt x="71" y="194"/>
                    <a:pt x="87" y="211"/>
                  </a:cubicBezTo>
                  <a:cubicBezTo>
                    <a:pt x="124" y="211"/>
                    <a:pt x="141" y="194"/>
                    <a:pt x="174" y="178"/>
                  </a:cubicBezTo>
                  <a:cubicBezTo>
                    <a:pt x="190" y="178"/>
                    <a:pt x="207" y="145"/>
                    <a:pt x="207" y="124"/>
                  </a:cubicBezTo>
                  <a:cubicBezTo>
                    <a:pt x="227" y="58"/>
                    <a:pt x="174" y="5"/>
                    <a:pt x="124" y="5"/>
                  </a:cubicBezTo>
                  <a:cubicBezTo>
                    <a:pt x="115" y="2"/>
                    <a:pt x="106"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
            <p:cNvSpPr/>
            <p:nvPr/>
          </p:nvSpPr>
          <p:spPr>
            <a:xfrm>
              <a:off x="4216325" y="3241825"/>
              <a:ext cx="5175" cy="5175"/>
            </a:xfrm>
            <a:custGeom>
              <a:avLst/>
              <a:gdLst/>
              <a:ahLst/>
              <a:cxnLst/>
              <a:rect l="l" t="t" r="r" b="b"/>
              <a:pathLst>
                <a:path w="207" h="207" extrusionOk="0">
                  <a:moveTo>
                    <a:pt x="120" y="0"/>
                  </a:moveTo>
                  <a:cubicBezTo>
                    <a:pt x="70" y="0"/>
                    <a:pt x="37" y="17"/>
                    <a:pt x="17" y="66"/>
                  </a:cubicBezTo>
                  <a:cubicBezTo>
                    <a:pt x="0" y="66"/>
                    <a:pt x="0" y="66"/>
                    <a:pt x="0" y="87"/>
                  </a:cubicBezTo>
                  <a:lnTo>
                    <a:pt x="0" y="137"/>
                  </a:lnTo>
                  <a:cubicBezTo>
                    <a:pt x="17" y="153"/>
                    <a:pt x="37" y="190"/>
                    <a:pt x="70" y="190"/>
                  </a:cubicBezTo>
                  <a:cubicBezTo>
                    <a:pt x="70" y="207"/>
                    <a:pt x="87" y="207"/>
                    <a:pt x="87" y="207"/>
                  </a:cubicBezTo>
                  <a:cubicBezTo>
                    <a:pt x="157" y="207"/>
                    <a:pt x="206" y="170"/>
                    <a:pt x="206" y="120"/>
                  </a:cubicBezTo>
                  <a:cubicBezTo>
                    <a:pt x="206" y="87"/>
                    <a:pt x="206" y="66"/>
                    <a:pt x="190" y="33"/>
                  </a:cubicBezTo>
                  <a:cubicBezTo>
                    <a:pt x="173"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
            <p:cNvSpPr/>
            <p:nvPr/>
          </p:nvSpPr>
          <p:spPr>
            <a:xfrm>
              <a:off x="4216725" y="3227450"/>
              <a:ext cx="5175" cy="5075"/>
            </a:xfrm>
            <a:custGeom>
              <a:avLst/>
              <a:gdLst/>
              <a:ahLst/>
              <a:cxnLst/>
              <a:rect l="l" t="t" r="r" b="b"/>
              <a:pathLst>
                <a:path w="207" h="203" extrusionOk="0">
                  <a:moveTo>
                    <a:pt x="102" y="0"/>
                  </a:moveTo>
                  <a:cubicBezTo>
                    <a:pt x="70" y="0"/>
                    <a:pt x="40" y="14"/>
                    <a:pt x="21" y="44"/>
                  </a:cubicBezTo>
                  <a:cubicBezTo>
                    <a:pt x="1" y="60"/>
                    <a:pt x="1" y="77"/>
                    <a:pt x="1" y="110"/>
                  </a:cubicBezTo>
                  <a:lnTo>
                    <a:pt x="1" y="147"/>
                  </a:lnTo>
                  <a:cubicBezTo>
                    <a:pt x="21" y="163"/>
                    <a:pt x="21" y="163"/>
                    <a:pt x="38" y="180"/>
                  </a:cubicBezTo>
                  <a:cubicBezTo>
                    <a:pt x="60" y="195"/>
                    <a:pt x="83" y="203"/>
                    <a:pt x="106" y="203"/>
                  </a:cubicBezTo>
                  <a:cubicBezTo>
                    <a:pt x="135" y="203"/>
                    <a:pt x="163" y="190"/>
                    <a:pt x="190" y="163"/>
                  </a:cubicBezTo>
                  <a:cubicBezTo>
                    <a:pt x="207" y="147"/>
                    <a:pt x="207" y="110"/>
                    <a:pt x="207" y="93"/>
                  </a:cubicBezTo>
                  <a:cubicBezTo>
                    <a:pt x="207" y="60"/>
                    <a:pt x="190" y="44"/>
                    <a:pt x="174" y="23"/>
                  </a:cubicBezTo>
                  <a:cubicBezTo>
                    <a:pt x="152" y="9"/>
                    <a:pt x="12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
            <p:cNvSpPr/>
            <p:nvPr/>
          </p:nvSpPr>
          <p:spPr>
            <a:xfrm>
              <a:off x="4310425" y="3205150"/>
              <a:ext cx="6000" cy="5050"/>
            </a:xfrm>
            <a:custGeom>
              <a:avLst/>
              <a:gdLst/>
              <a:ahLst/>
              <a:cxnLst/>
              <a:rect l="l" t="t" r="r" b="b"/>
              <a:pathLst>
                <a:path w="240" h="202" extrusionOk="0">
                  <a:moveTo>
                    <a:pt x="126" y="0"/>
                  </a:moveTo>
                  <a:cubicBezTo>
                    <a:pt x="113" y="0"/>
                    <a:pt x="99" y="3"/>
                    <a:pt x="87" y="8"/>
                  </a:cubicBezTo>
                  <a:cubicBezTo>
                    <a:pt x="34" y="24"/>
                    <a:pt x="1" y="90"/>
                    <a:pt x="17" y="144"/>
                  </a:cubicBezTo>
                  <a:cubicBezTo>
                    <a:pt x="41" y="181"/>
                    <a:pt x="77" y="201"/>
                    <a:pt x="114" y="201"/>
                  </a:cubicBezTo>
                  <a:cubicBezTo>
                    <a:pt x="127" y="201"/>
                    <a:pt x="140" y="199"/>
                    <a:pt x="153" y="194"/>
                  </a:cubicBezTo>
                  <a:cubicBezTo>
                    <a:pt x="207" y="177"/>
                    <a:pt x="240" y="128"/>
                    <a:pt x="223" y="74"/>
                  </a:cubicBezTo>
                  <a:cubicBezTo>
                    <a:pt x="211" y="24"/>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
            <p:cNvSpPr/>
            <p:nvPr/>
          </p:nvSpPr>
          <p:spPr>
            <a:xfrm>
              <a:off x="4212500" y="3256225"/>
              <a:ext cx="5175" cy="5300"/>
            </a:xfrm>
            <a:custGeom>
              <a:avLst/>
              <a:gdLst/>
              <a:ahLst/>
              <a:cxnLst/>
              <a:rect l="l" t="t" r="r" b="b"/>
              <a:pathLst>
                <a:path w="207" h="212" extrusionOk="0">
                  <a:moveTo>
                    <a:pt x="95" y="0"/>
                  </a:moveTo>
                  <a:cubicBezTo>
                    <a:pt x="64" y="0"/>
                    <a:pt x="35" y="14"/>
                    <a:pt x="17" y="43"/>
                  </a:cubicBezTo>
                  <a:cubicBezTo>
                    <a:pt x="1" y="59"/>
                    <a:pt x="1" y="92"/>
                    <a:pt x="1" y="109"/>
                  </a:cubicBezTo>
                  <a:lnTo>
                    <a:pt x="1" y="146"/>
                  </a:lnTo>
                  <a:cubicBezTo>
                    <a:pt x="17" y="162"/>
                    <a:pt x="17" y="179"/>
                    <a:pt x="34" y="179"/>
                  </a:cubicBezTo>
                  <a:cubicBezTo>
                    <a:pt x="50" y="195"/>
                    <a:pt x="87" y="212"/>
                    <a:pt x="120" y="212"/>
                  </a:cubicBezTo>
                  <a:cubicBezTo>
                    <a:pt x="137" y="195"/>
                    <a:pt x="170" y="195"/>
                    <a:pt x="190" y="162"/>
                  </a:cubicBezTo>
                  <a:cubicBezTo>
                    <a:pt x="207" y="146"/>
                    <a:pt x="207" y="129"/>
                    <a:pt x="207" y="92"/>
                  </a:cubicBezTo>
                  <a:cubicBezTo>
                    <a:pt x="207" y="59"/>
                    <a:pt x="190" y="43"/>
                    <a:pt x="170" y="26"/>
                  </a:cubicBezTo>
                  <a:cubicBezTo>
                    <a:pt x="147" y="10"/>
                    <a:pt x="121"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
            <p:cNvSpPr/>
            <p:nvPr/>
          </p:nvSpPr>
          <p:spPr>
            <a:xfrm>
              <a:off x="4207775" y="3204375"/>
              <a:ext cx="5175" cy="5200"/>
            </a:xfrm>
            <a:custGeom>
              <a:avLst/>
              <a:gdLst/>
              <a:ahLst/>
              <a:cxnLst/>
              <a:rect l="l" t="t" r="r" b="b"/>
              <a:pathLst>
                <a:path w="207" h="208" extrusionOk="0">
                  <a:moveTo>
                    <a:pt x="109" y="1"/>
                  </a:moveTo>
                  <a:cubicBezTo>
                    <a:pt x="72" y="1"/>
                    <a:pt x="37" y="16"/>
                    <a:pt x="17" y="39"/>
                  </a:cubicBezTo>
                  <a:cubicBezTo>
                    <a:pt x="0" y="55"/>
                    <a:pt x="0" y="88"/>
                    <a:pt x="0" y="121"/>
                  </a:cubicBezTo>
                  <a:lnTo>
                    <a:pt x="0" y="142"/>
                  </a:lnTo>
                  <a:cubicBezTo>
                    <a:pt x="17" y="159"/>
                    <a:pt x="17" y="175"/>
                    <a:pt x="33" y="192"/>
                  </a:cubicBezTo>
                  <a:cubicBezTo>
                    <a:pt x="50" y="208"/>
                    <a:pt x="87" y="208"/>
                    <a:pt x="120" y="208"/>
                  </a:cubicBezTo>
                  <a:cubicBezTo>
                    <a:pt x="136" y="208"/>
                    <a:pt x="173" y="192"/>
                    <a:pt x="190" y="175"/>
                  </a:cubicBezTo>
                  <a:cubicBezTo>
                    <a:pt x="206" y="142"/>
                    <a:pt x="206" y="121"/>
                    <a:pt x="206" y="88"/>
                  </a:cubicBezTo>
                  <a:cubicBezTo>
                    <a:pt x="206" y="72"/>
                    <a:pt x="190" y="39"/>
                    <a:pt x="173" y="18"/>
                  </a:cubicBezTo>
                  <a:cubicBezTo>
                    <a:pt x="153" y="6"/>
                    <a:pt x="131"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
            <p:cNvSpPr/>
            <p:nvPr/>
          </p:nvSpPr>
          <p:spPr>
            <a:xfrm>
              <a:off x="4254150" y="3226375"/>
              <a:ext cx="5600" cy="5250"/>
            </a:xfrm>
            <a:custGeom>
              <a:avLst/>
              <a:gdLst/>
              <a:ahLst/>
              <a:cxnLst/>
              <a:rect l="l" t="t" r="r" b="b"/>
              <a:pathLst>
                <a:path w="224" h="210" extrusionOk="0">
                  <a:moveTo>
                    <a:pt x="120" y="0"/>
                  </a:moveTo>
                  <a:cubicBezTo>
                    <a:pt x="71" y="0"/>
                    <a:pt x="17" y="33"/>
                    <a:pt x="0" y="87"/>
                  </a:cubicBezTo>
                  <a:cubicBezTo>
                    <a:pt x="0" y="103"/>
                    <a:pt x="0" y="120"/>
                    <a:pt x="17" y="136"/>
                  </a:cubicBezTo>
                  <a:lnTo>
                    <a:pt x="17" y="169"/>
                  </a:lnTo>
                  <a:cubicBezTo>
                    <a:pt x="33" y="190"/>
                    <a:pt x="71" y="206"/>
                    <a:pt x="87" y="206"/>
                  </a:cubicBezTo>
                  <a:cubicBezTo>
                    <a:pt x="95" y="208"/>
                    <a:pt x="103" y="209"/>
                    <a:pt x="111" y="209"/>
                  </a:cubicBezTo>
                  <a:cubicBezTo>
                    <a:pt x="166" y="209"/>
                    <a:pt x="207" y="163"/>
                    <a:pt x="207" y="120"/>
                  </a:cubicBezTo>
                  <a:cubicBezTo>
                    <a:pt x="223" y="103"/>
                    <a:pt x="207" y="66"/>
                    <a:pt x="190" y="50"/>
                  </a:cubicBezTo>
                  <a:cubicBezTo>
                    <a:pt x="174" y="1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
            <p:cNvSpPr/>
            <p:nvPr/>
          </p:nvSpPr>
          <p:spPr>
            <a:xfrm>
              <a:off x="4223650" y="3188650"/>
              <a:ext cx="5575" cy="5175"/>
            </a:xfrm>
            <a:custGeom>
              <a:avLst/>
              <a:gdLst/>
              <a:ahLst/>
              <a:cxnLst/>
              <a:rect l="l" t="t" r="r" b="b"/>
              <a:pathLst>
                <a:path w="223" h="207" extrusionOk="0">
                  <a:moveTo>
                    <a:pt x="103" y="0"/>
                  </a:moveTo>
                  <a:cubicBezTo>
                    <a:pt x="91" y="0"/>
                    <a:pt x="78" y="4"/>
                    <a:pt x="70" y="12"/>
                  </a:cubicBezTo>
                  <a:cubicBezTo>
                    <a:pt x="54" y="12"/>
                    <a:pt x="33" y="29"/>
                    <a:pt x="17" y="50"/>
                  </a:cubicBezTo>
                  <a:cubicBezTo>
                    <a:pt x="0" y="83"/>
                    <a:pt x="0" y="116"/>
                    <a:pt x="17" y="132"/>
                  </a:cubicBezTo>
                  <a:cubicBezTo>
                    <a:pt x="30" y="176"/>
                    <a:pt x="69" y="206"/>
                    <a:pt x="110" y="206"/>
                  </a:cubicBezTo>
                  <a:cubicBezTo>
                    <a:pt x="119" y="206"/>
                    <a:pt x="127" y="205"/>
                    <a:pt x="136" y="202"/>
                  </a:cubicBezTo>
                  <a:cubicBezTo>
                    <a:pt x="206" y="186"/>
                    <a:pt x="223" y="116"/>
                    <a:pt x="206" y="66"/>
                  </a:cubicBezTo>
                  <a:cubicBezTo>
                    <a:pt x="190" y="29"/>
                    <a:pt x="173" y="12"/>
                    <a:pt x="136" y="12"/>
                  </a:cubicBezTo>
                  <a:cubicBezTo>
                    <a:pt x="128" y="4"/>
                    <a:pt x="115"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
            <p:cNvSpPr/>
            <p:nvPr/>
          </p:nvSpPr>
          <p:spPr>
            <a:xfrm>
              <a:off x="4218475" y="3214575"/>
              <a:ext cx="6025" cy="5050"/>
            </a:xfrm>
            <a:custGeom>
              <a:avLst/>
              <a:gdLst/>
              <a:ahLst/>
              <a:cxnLst/>
              <a:rect l="l" t="t" r="r" b="b"/>
              <a:pathLst>
                <a:path w="241" h="202" extrusionOk="0">
                  <a:moveTo>
                    <a:pt x="127" y="0"/>
                  </a:moveTo>
                  <a:cubicBezTo>
                    <a:pt x="113" y="0"/>
                    <a:pt x="100" y="2"/>
                    <a:pt x="87" y="6"/>
                  </a:cubicBezTo>
                  <a:cubicBezTo>
                    <a:pt x="34" y="23"/>
                    <a:pt x="1" y="76"/>
                    <a:pt x="17" y="146"/>
                  </a:cubicBezTo>
                  <a:cubicBezTo>
                    <a:pt x="45" y="183"/>
                    <a:pt x="80" y="202"/>
                    <a:pt x="118" y="202"/>
                  </a:cubicBezTo>
                  <a:cubicBezTo>
                    <a:pt x="131" y="202"/>
                    <a:pt x="144" y="200"/>
                    <a:pt x="158" y="196"/>
                  </a:cubicBezTo>
                  <a:cubicBezTo>
                    <a:pt x="224" y="179"/>
                    <a:pt x="240" y="109"/>
                    <a:pt x="224" y="60"/>
                  </a:cubicBezTo>
                  <a:cubicBezTo>
                    <a:pt x="211" y="19"/>
                    <a:pt x="16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
            <p:cNvSpPr/>
            <p:nvPr/>
          </p:nvSpPr>
          <p:spPr>
            <a:xfrm>
              <a:off x="4219300" y="3200225"/>
              <a:ext cx="6125" cy="5225"/>
            </a:xfrm>
            <a:custGeom>
              <a:avLst/>
              <a:gdLst/>
              <a:ahLst/>
              <a:cxnLst/>
              <a:rect l="l" t="t" r="r" b="b"/>
              <a:pathLst>
                <a:path w="245" h="209" extrusionOk="0">
                  <a:moveTo>
                    <a:pt x="132" y="0"/>
                  </a:moveTo>
                  <a:cubicBezTo>
                    <a:pt x="118" y="0"/>
                    <a:pt x="103" y="5"/>
                    <a:pt x="87" y="15"/>
                  </a:cubicBezTo>
                  <a:cubicBezTo>
                    <a:pt x="38" y="32"/>
                    <a:pt x="1" y="81"/>
                    <a:pt x="21" y="135"/>
                  </a:cubicBezTo>
                  <a:cubicBezTo>
                    <a:pt x="49" y="176"/>
                    <a:pt x="88" y="209"/>
                    <a:pt x="132" y="209"/>
                  </a:cubicBezTo>
                  <a:cubicBezTo>
                    <a:pt x="140" y="209"/>
                    <a:pt x="149" y="208"/>
                    <a:pt x="158" y="205"/>
                  </a:cubicBezTo>
                  <a:cubicBezTo>
                    <a:pt x="207" y="184"/>
                    <a:pt x="244" y="118"/>
                    <a:pt x="228" y="65"/>
                  </a:cubicBezTo>
                  <a:cubicBezTo>
                    <a:pt x="201" y="29"/>
                    <a:pt x="168"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
            <p:cNvSpPr/>
            <p:nvPr/>
          </p:nvSpPr>
          <p:spPr>
            <a:xfrm>
              <a:off x="4225800" y="3252125"/>
              <a:ext cx="5600" cy="5300"/>
            </a:xfrm>
            <a:custGeom>
              <a:avLst/>
              <a:gdLst/>
              <a:ahLst/>
              <a:cxnLst/>
              <a:rect l="l" t="t" r="r" b="b"/>
              <a:pathLst>
                <a:path w="224" h="212" extrusionOk="0">
                  <a:moveTo>
                    <a:pt x="120" y="1"/>
                  </a:moveTo>
                  <a:cubicBezTo>
                    <a:pt x="104" y="1"/>
                    <a:pt x="71" y="17"/>
                    <a:pt x="50" y="34"/>
                  </a:cubicBezTo>
                  <a:cubicBezTo>
                    <a:pt x="34" y="34"/>
                    <a:pt x="17" y="67"/>
                    <a:pt x="1" y="87"/>
                  </a:cubicBezTo>
                  <a:cubicBezTo>
                    <a:pt x="1" y="120"/>
                    <a:pt x="1" y="137"/>
                    <a:pt x="17" y="153"/>
                  </a:cubicBezTo>
                  <a:lnTo>
                    <a:pt x="34" y="170"/>
                  </a:lnTo>
                  <a:cubicBezTo>
                    <a:pt x="50" y="190"/>
                    <a:pt x="71" y="207"/>
                    <a:pt x="104" y="207"/>
                  </a:cubicBezTo>
                  <a:cubicBezTo>
                    <a:pt x="112" y="210"/>
                    <a:pt x="121" y="211"/>
                    <a:pt x="129" y="211"/>
                  </a:cubicBezTo>
                  <a:cubicBezTo>
                    <a:pt x="170" y="211"/>
                    <a:pt x="210" y="178"/>
                    <a:pt x="223" y="120"/>
                  </a:cubicBezTo>
                  <a:cubicBezTo>
                    <a:pt x="223" y="104"/>
                    <a:pt x="207" y="67"/>
                    <a:pt x="190" y="50"/>
                  </a:cubicBezTo>
                  <a:cubicBezTo>
                    <a:pt x="174"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
            <p:cNvSpPr/>
            <p:nvPr/>
          </p:nvSpPr>
          <p:spPr>
            <a:xfrm>
              <a:off x="4288875" y="3253375"/>
              <a:ext cx="5175" cy="5250"/>
            </a:xfrm>
            <a:custGeom>
              <a:avLst/>
              <a:gdLst/>
              <a:ahLst/>
              <a:cxnLst/>
              <a:rect l="l" t="t" r="r" b="b"/>
              <a:pathLst>
                <a:path w="207" h="210" extrusionOk="0">
                  <a:moveTo>
                    <a:pt x="125" y="0"/>
                  </a:moveTo>
                  <a:cubicBezTo>
                    <a:pt x="71" y="0"/>
                    <a:pt x="21" y="37"/>
                    <a:pt x="1" y="87"/>
                  </a:cubicBezTo>
                  <a:lnTo>
                    <a:pt x="1" y="140"/>
                  </a:lnTo>
                  <a:cubicBezTo>
                    <a:pt x="21" y="173"/>
                    <a:pt x="54" y="206"/>
                    <a:pt x="87" y="206"/>
                  </a:cubicBezTo>
                  <a:cubicBezTo>
                    <a:pt x="97" y="209"/>
                    <a:pt x="106" y="210"/>
                    <a:pt x="114" y="210"/>
                  </a:cubicBezTo>
                  <a:cubicBezTo>
                    <a:pt x="170" y="210"/>
                    <a:pt x="207" y="166"/>
                    <a:pt x="207" y="120"/>
                  </a:cubicBezTo>
                  <a:cubicBezTo>
                    <a:pt x="207" y="87"/>
                    <a:pt x="207" y="70"/>
                    <a:pt x="190" y="54"/>
                  </a:cubicBezTo>
                  <a:cubicBezTo>
                    <a:pt x="174" y="17"/>
                    <a:pt x="158"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
            <p:cNvSpPr/>
            <p:nvPr/>
          </p:nvSpPr>
          <p:spPr>
            <a:xfrm>
              <a:off x="4292400" y="3225700"/>
              <a:ext cx="5575" cy="5125"/>
            </a:xfrm>
            <a:custGeom>
              <a:avLst/>
              <a:gdLst/>
              <a:ahLst/>
              <a:cxnLst/>
              <a:rect l="l" t="t" r="r" b="b"/>
              <a:pathLst>
                <a:path w="223" h="205" extrusionOk="0">
                  <a:moveTo>
                    <a:pt x="108" y="1"/>
                  </a:moveTo>
                  <a:cubicBezTo>
                    <a:pt x="80" y="1"/>
                    <a:pt x="51" y="14"/>
                    <a:pt x="33" y="44"/>
                  </a:cubicBezTo>
                  <a:cubicBezTo>
                    <a:pt x="17" y="60"/>
                    <a:pt x="0" y="77"/>
                    <a:pt x="0" y="114"/>
                  </a:cubicBezTo>
                  <a:cubicBezTo>
                    <a:pt x="0" y="130"/>
                    <a:pt x="0" y="130"/>
                    <a:pt x="17" y="147"/>
                  </a:cubicBezTo>
                  <a:cubicBezTo>
                    <a:pt x="17" y="163"/>
                    <a:pt x="33" y="163"/>
                    <a:pt x="49" y="180"/>
                  </a:cubicBezTo>
                  <a:cubicBezTo>
                    <a:pt x="61" y="191"/>
                    <a:pt x="75" y="205"/>
                    <a:pt x="93" y="205"/>
                  </a:cubicBezTo>
                  <a:cubicBezTo>
                    <a:pt x="101" y="205"/>
                    <a:pt x="110" y="202"/>
                    <a:pt x="120" y="196"/>
                  </a:cubicBezTo>
                  <a:cubicBezTo>
                    <a:pt x="153" y="196"/>
                    <a:pt x="169" y="180"/>
                    <a:pt x="190" y="163"/>
                  </a:cubicBezTo>
                  <a:cubicBezTo>
                    <a:pt x="206" y="147"/>
                    <a:pt x="223" y="114"/>
                    <a:pt x="206" y="93"/>
                  </a:cubicBezTo>
                  <a:cubicBezTo>
                    <a:pt x="206" y="60"/>
                    <a:pt x="190" y="44"/>
                    <a:pt x="169" y="27"/>
                  </a:cubicBezTo>
                  <a:cubicBezTo>
                    <a:pt x="154" y="10"/>
                    <a:pt x="131"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
            <p:cNvSpPr/>
            <p:nvPr/>
          </p:nvSpPr>
          <p:spPr>
            <a:xfrm>
              <a:off x="4284250" y="3201425"/>
              <a:ext cx="5175" cy="5275"/>
            </a:xfrm>
            <a:custGeom>
              <a:avLst/>
              <a:gdLst/>
              <a:ahLst/>
              <a:cxnLst/>
              <a:rect l="l" t="t" r="r" b="b"/>
              <a:pathLst>
                <a:path w="207" h="211" extrusionOk="0">
                  <a:moveTo>
                    <a:pt x="120" y="0"/>
                  </a:moveTo>
                  <a:cubicBezTo>
                    <a:pt x="50" y="0"/>
                    <a:pt x="0" y="33"/>
                    <a:pt x="0" y="87"/>
                  </a:cubicBezTo>
                  <a:lnTo>
                    <a:pt x="0" y="157"/>
                  </a:lnTo>
                  <a:lnTo>
                    <a:pt x="17" y="173"/>
                  </a:lnTo>
                  <a:cubicBezTo>
                    <a:pt x="33" y="190"/>
                    <a:pt x="50" y="206"/>
                    <a:pt x="83" y="206"/>
                  </a:cubicBezTo>
                  <a:cubicBezTo>
                    <a:pt x="92" y="209"/>
                    <a:pt x="101" y="211"/>
                    <a:pt x="110" y="211"/>
                  </a:cubicBezTo>
                  <a:cubicBezTo>
                    <a:pt x="152" y="211"/>
                    <a:pt x="189" y="178"/>
                    <a:pt x="206" y="120"/>
                  </a:cubicBezTo>
                  <a:cubicBezTo>
                    <a:pt x="206" y="103"/>
                    <a:pt x="206" y="70"/>
                    <a:pt x="186" y="54"/>
                  </a:cubicBezTo>
                  <a:cubicBezTo>
                    <a:pt x="169"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
            <p:cNvSpPr/>
            <p:nvPr/>
          </p:nvSpPr>
          <p:spPr>
            <a:xfrm>
              <a:off x="4296200" y="3211200"/>
              <a:ext cx="5600" cy="5300"/>
            </a:xfrm>
            <a:custGeom>
              <a:avLst/>
              <a:gdLst/>
              <a:ahLst/>
              <a:cxnLst/>
              <a:rect l="l" t="t" r="r" b="b"/>
              <a:pathLst>
                <a:path w="224" h="212" extrusionOk="0">
                  <a:moveTo>
                    <a:pt x="112" y="1"/>
                  </a:moveTo>
                  <a:cubicBezTo>
                    <a:pt x="70" y="1"/>
                    <a:pt x="34" y="28"/>
                    <a:pt x="17" y="55"/>
                  </a:cubicBezTo>
                  <a:lnTo>
                    <a:pt x="17" y="92"/>
                  </a:lnTo>
                  <a:cubicBezTo>
                    <a:pt x="1" y="108"/>
                    <a:pt x="17" y="125"/>
                    <a:pt x="17" y="141"/>
                  </a:cubicBezTo>
                  <a:cubicBezTo>
                    <a:pt x="38" y="158"/>
                    <a:pt x="54" y="195"/>
                    <a:pt x="71" y="195"/>
                  </a:cubicBezTo>
                  <a:cubicBezTo>
                    <a:pt x="87" y="195"/>
                    <a:pt x="87" y="211"/>
                    <a:pt x="104" y="211"/>
                  </a:cubicBezTo>
                  <a:cubicBezTo>
                    <a:pt x="157" y="211"/>
                    <a:pt x="207" y="178"/>
                    <a:pt x="223" y="125"/>
                  </a:cubicBezTo>
                  <a:cubicBezTo>
                    <a:pt x="223" y="92"/>
                    <a:pt x="223" y="55"/>
                    <a:pt x="207" y="38"/>
                  </a:cubicBezTo>
                  <a:cubicBezTo>
                    <a:pt x="190" y="22"/>
                    <a:pt x="157" y="5"/>
                    <a:pt x="141" y="5"/>
                  </a:cubicBezTo>
                  <a:cubicBezTo>
                    <a:pt x="131" y="2"/>
                    <a:pt x="121"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
            <p:cNvSpPr/>
            <p:nvPr/>
          </p:nvSpPr>
          <p:spPr>
            <a:xfrm>
              <a:off x="4301350" y="3248225"/>
              <a:ext cx="5600" cy="5275"/>
            </a:xfrm>
            <a:custGeom>
              <a:avLst/>
              <a:gdLst/>
              <a:ahLst/>
              <a:cxnLst/>
              <a:rect l="l" t="t" r="r" b="b"/>
              <a:pathLst>
                <a:path w="224" h="211" extrusionOk="0">
                  <a:moveTo>
                    <a:pt x="120" y="0"/>
                  </a:moveTo>
                  <a:cubicBezTo>
                    <a:pt x="104" y="0"/>
                    <a:pt x="71" y="17"/>
                    <a:pt x="54" y="37"/>
                  </a:cubicBezTo>
                  <a:cubicBezTo>
                    <a:pt x="17" y="37"/>
                    <a:pt x="1" y="70"/>
                    <a:pt x="1" y="87"/>
                  </a:cubicBezTo>
                  <a:cubicBezTo>
                    <a:pt x="1" y="120"/>
                    <a:pt x="1" y="140"/>
                    <a:pt x="17" y="157"/>
                  </a:cubicBezTo>
                  <a:lnTo>
                    <a:pt x="17" y="173"/>
                  </a:lnTo>
                  <a:cubicBezTo>
                    <a:pt x="38" y="190"/>
                    <a:pt x="71" y="206"/>
                    <a:pt x="87" y="206"/>
                  </a:cubicBezTo>
                  <a:cubicBezTo>
                    <a:pt x="99" y="209"/>
                    <a:pt x="111" y="210"/>
                    <a:pt x="121" y="210"/>
                  </a:cubicBezTo>
                  <a:cubicBezTo>
                    <a:pt x="173" y="210"/>
                    <a:pt x="207" y="178"/>
                    <a:pt x="207" y="120"/>
                  </a:cubicBezTo>
                  <a:cubicBezTo>
                    <a:pt x="223" y="103"/>
                    <a:pt x="207" y="70"/>
                    <a:pt x="190" y="54"/>
                  </a:cubicBezTo>
                  <a:cubicBezTo>
                    <a:pt x="174" y="3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
            <p:cNvSpPr/>
            <p:nvPr/>
          </p:nvSpPr>
          <p:spPr>
            <a:xfrm>
              <a:off x="4306100" y="3221625"/>
              <a:ext cx="5175" cy="5250"/>
            </a:xfrm>
            <a:custGeom>
              <a:avLst/>
              <a:gdLst/>
              <a:ahLst/>
              <a:cxnLst/>
              <a:rect l="l" t="t" r="r" b="b"/>
              <a:pathLst>
                <a:path w="207" h="210" extrusionOk="0">
                  <a:moveTo>
                    <a:pt x="120" y="0"/>
                  </a:moveTo>
                  <a:cubicBezTo>
                    <a:pt x="87" y="0"/>
                    <a:pt x="70" y="0"/>
                    <a:pt x="33" y="17"/>
                  </a:cubicBezTo>
                  <a:cubicBezTo>
                    <a:pt x="17" y="33"/>
                    <a:pt x="0" y="70"/>
                    <a:pt x="0" y="87"/>
                  </a:cubicBezTo>
                  <a:lnTo>
                    <a:pt x="0" y="136"/>
                  </a:lnTo>
                  <a:cubicBezTo>
                    <a:pt x="17" y="153"/>
                    <a:pt x="17" y="153"/>
                    <a:pt x="17" y="174"/>
                  </a:cubicBezTo>
                  <a:cubicBezTo>
                    <a:pt x="33" y="190"/>
                    <a:pt x="54" y="207"/>
                    <a:pt x="87" y="207"/>
                  </a:cubicBezTo>
                  <a:cubicBezTo>
                    <a:pt x="94" y="209"/>
                    <a:pt x="100" y="210"/>
                    <a:pt x="108" y="210"/>
                  </a:cubicBezTo>
                  <a:cubicBezTo>
                    <a:pt x="154" y="210"/>
                    <a:pt x="207" y="166"/>
                    <a:pt x="207" y="120"/>
                  </a:cubicBezTo>
                  <a:cubicBezTo>
                    <a:pt x="207" y="103"/>
                    <a:pt x="207" y="70"/>
                    <a:pt x="190" y="50"/>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
            <p:cNvSpPr/>
            <p:nvPr/>
          </p:nvSpPr>
          <p:spPr>
            <a:xfrm>
              <a:off x="4302275" y="3234925"/>
              <a:ext cx="5600" cy="5275"/>
            </a:xfrm>
            <a:custGeom>
              <a:avLst/>
              <a:gdLst/>
              <a:ahLst/>
              <a:cxnLst/>
              <a:rect l="l" t="t" r="r" b="b"/>
              <a:pathLst>
                <a:path w="224" h="211" extrusionOk="0">
                  <a:moveTo>
                    <a:pt x="83" y="0"/>
                  </a:moveTo>
                  <a:cubicBezTo>
                    <a:pt x="17" y="33"/>
                    <a:pt x="1" y="87"/>
                    <a:pt x="17" y="136"/>
                  </a:cubicBezTo>
                  <a:cubicBezTo>
                    <a:pt x="31" y="180"/>
                    <a:pt x="81" y="211"/>
                    <a:pt x="126" y="211"/>
                  </a:cubicBezTo>
                  <a:cubicBezTo>
                    <a:pt x="135" y="211"/>
                    <a:pt x="145" y="209"/>
                    <a:pt x="153" y="206"/>
                  </a:cubicBezTo>
                  <a:cubicBezTo>
                    <a:pt x="170" y="190"/>
                    <a:pt x="186" y="190"/>
                    <a:pt x="186" y="173"/>
                  </a:cubicBezTo>
                  <a:cubicBezTo>
                    <a:pt x="223" y="136"/>
                    <a:pt x="223" y="103"/>
                    <a:pt x="207" y="70"/>
                  </a:cubicBezTo>
                  <a:cubicBezTo>
                    <a:pt x="207" y="33"/>
                    <a:pt x="17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
            <p:cNvSpPr/>
            <p:nvPr/>
          </p:nvSpPr>
          <p:spPr>
            <a:xfrm>
              <a:off x="4282500" y="3215650"/>
              <a:ext cx="5175" cy="5175"/>
            </a:xfrm>
            <a:custGeom>
              <a:avLst/>
              <a:gdLst/>
              <a:ahLst/>
              <a:cxnLst/>
              <a:rect l="l" t="t" r="r" b="b"/>
              <a:pathLst>
                <a:path w="207" h="207" extrusionOk="0">
                  <a:moveTo>
                    <a:pt x="120" y="0"/>
                  </a:moveTo>
                  <a:cubicBezTo>
                    <a:pt x="103" y="0"/>
                    <a:pt x="70" y="0"/>
                    <a:pt x="50" y="17"/>
                  </a:cubicBezTo>
                  <a:cubicBezTo>
                    <a:pt x="17" y="33"/>
                    <a:pt x="0" y="50"/>
                    <a:pt x="0" y="83"/>
                  </a:cubicBezTo>
                  <a:lnTo>
                    <a:pt x="0" y="136"/>
                  </a:lnTo>
                  <a:lnTo>
                    <a:pt x="17" y="153"/>
                  </a:lnTo>
                  <a:cubicBezTo>
                    <a:pt x="33" y="186"/>
                    <a:pt x="70" y="206"/>
                    <a:pt x="87" y="206"/>
                  </a:cubicBezTo>
                  <a:cubicBezTo>
                    <a:pt x="153" y="206"/>
                    <a:pt x="206" y="169"/>
                    <a:pt x="206" y="120"/>
                  </a:cubicBezTo>
                  <a:cubicBezTo>
                    <a:pt x="206" y="83"/>
                    <a:pt x="206" y="66"/>
                    <a:pt x="190" y="33"/>
                  </a:cubicBezTo>
                  <a:cubicBezTo>
                    <a:pt x="173"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
            <p:cNvSpPr/>
            <p:nvPr/>
          </p:nvSpPr>
          <p:spPr>
            <a:xfrm>
              <a:off x="4270025" y="3224200"/>
              <a:ext cx="6000" cy="5225"/>
            </a:xfrm>
            <a:custGeom>
              <a:avLst/>
              <a:gdLst/>
              <a:ahLst/>
              <a:cxnLst/>
              <a:rect l="l" t="t" r="r" b="b"/>
              <a:pathLst>
                <a:path w="240" h="209" extrusionOk="0">
                  <a:moveTo>
                    <a:pt x="103" y="0"/>
                  </a:moveTo>
                  <a:cubicBezTo>
                    <a:pt x="70" y="0"/>
                    <a:pt x="54" y="17"/>
                    <a:pt x="33" y="33"/>
                  </a:cubicBezTo>
                  <a:cubicBezTo>
                    <a:pt x="17" y="50"/>
                    <a:pt x="0" y="87"/>
                    <a:pt x="17" y="120"/>
                  </a:cubicBezTo>
                  <a:lnTo>
                    <a:pt x="17" y="137"/>
                  </a:lnTo>
                  <a:cubicBezTo>
                    <a:pt x="17" y="153"/>
                    <a:pt x="33" y="174"/>
                    <a:pt x="54" y="190"/>
                  </a:cubicBezTo>
                  <a:cubicBezTo>
                    <a:pt x="67" y="203"/>
                    <a:pt x="85" y="208"/>
                    <a:pt x="104" y="208"/>
                  </a:cubicBezTo>
                  <a:cubicBezTo>
                    <a:pt x="135" y="208"/>
                    <a:pt x="170" y="194"/>
                    <a:pt x="190" y="174"/>
                  </a:cubicBezTo>
                  <a:cubicBezTo>
                    <a:pt x="239" y="120"/>
                    <a:pt x="223" y="50"/>
                    <a:pt x="190" y="17"/>
                  </a:cubicBezTo>
                  <a:cubicBezTo>
                    <a:pt x="157"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
            <p:cNvSpPr/>
            <p:nvPr/>
          </p:nvSpPr>
          <p:spPr>
            <a:xfrm>
              <a:off x="4263625" y="3249975"/>
              <a:ext cx="5600" cy="5350"/>
            </a:xfrm>
            <a:custGeom>
              <a:avLst/>
              <a:gdLst/>
              <a:ahLst/>
              <a:cxnLst/>
              <a:rect l="l" t="t" r="r" b="b"/>
              <a:pathLst>
                <a:path w="224" h="214" extrusionOk="0">
                  <a:moveTo>
                    <a:pt x="137" y="0"/>
                  </a:moveTo>
                  <a:cubicBezTo>
                    <a:pt x="67" y="0"/>
                    <a:pt x="17" y="33"/>
                    <a:pt x="17" y="87"/>
                  </a:cubicBezTo>
                  <a:cubicBezTo>
                    <a:pt x="1" y="103"/>
                    <a:pt x="17" y="120"/>
                    <a:pt x="17" y="136"/>
                  </a:cubicBezTo>
                  <a:lnTo>
                    <a:pt x="17" y="153"/>
                  </a:lnTo>
                  <a:cubicBezTo>
                    <a:pt x="17" y="153"/>
                    <a:pt x="17" y="173"/>
                    <a:pt x="34" y="173"/>
                  </a:cubicBezTo>
                  <a:cubicBezTo>
                    <a:pt x="50" y="190"/>
                    <a:pt x="67" y="206"/>
                    <a:pt x="104" y="206"/>
                  </a:cubicBezTo>
                  <a:cubicBezTo>
                    <a:pt x="109" y="211"/>
                    <a:pt x="115" y="213"/>
                    <a:pt x="122" y="213"/>
                  </a:cubicBezTo>
                  <a:cubicBezTo>
                    <a:pt x="138" y="213"/>
                    <a:pt x="158" y="201"/>
                    <a:pt x="170" y="190"/>
                  </a:cubicBezTo>
                  <a:cubicBezTo>
                    <a:pt x="207" y="173"/>
                    <a:pt x="207" y="153"/>
                    <a:pt x="223" y="120"/>
                  </a:cubicBezTo>
                  <a:cubicBezTo>
                    <a:pt x="223" y="103"/>
                    <a:pt x="223" y="87"/>
                    <a:pt x="207" y="50"/>
                  </a:cubicBezTo>
                  <a:cubicBezTo>
                    <a:pt x="186"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
            <p:cNvSpPr/>
            <p:nvPr/>
          </p:nvSpPr>
          <p:spPr>
            <a:xfrm>
              <a:off x="4262700" y="3263675"/>
              <a:ext cx="5600" cy="5275"/>
            </a:xfrm>
            <a:custGeom>
              <a:avLst/>
              <a:gdLst/>
              <a:ahLst/>
              <a:cxnLst/>
              <a:rect l="l" t="t" r="r" b="b"/>
              <a:pathLst>
                <a:path w="224" h="211" extrusionOk="0">
                  <a:moveTo>
                    <a:pt x="120" y="1"/>
                  </a:moveTo>
                  <a:cubicBezTo>
                    <a:pt x="71" y="1"/>
                    <a:pt x="17" y="38"/>
                    <a:pt x="1" y="87"/>
                  </a:cubicBezTo>
                  <a:cubicBezTo>
                    <a:pt x="1" y="120"/>
                    <a:pt x="1" y="141"/>
                    <a:pt x="17" y="157"/>
                  </a:cubicBezTo>
                  <a:cubicBezTo>
                    <a:pt x="17" y="157"/>
                    <a:pt x="17" y="174"/>
                    <a:pt x="38" y="174"/>
                  </a:cubicBezTo>
                  <a:cubicBezTo>
                    <a:pt x="54" y="190"/>
                    <a:pt x="71" y="207"/>
                    <a:pt x="104" y="207"/>
                  </a:cubicBezTo>
                  <a:cubicBezTo>
                    <a:pt x="113" y="209"/>
                    <a:pt x="122" y="211"/>
                    <a:pt x="131" y="211"/>
                  </a:cubicBezTo>
                  <a:cubicBezTo>
                    <a:pt x="173" y="211"/>
                    <a:pt x="210" y="178"/>
                    <a:pt x="223" y="120"/>
                  </a:cubicBezTo>
                  <a:cubicBezTo>
                    <a:pt x="223" y="104"/>
                    <a:pt x="207" y="71"/>
                    <a:pt x="190" y="54"/>
                  </a:cubicBezTo>
                  <a:cubicBezTo>
                    <a:pt x="174" y="38"/>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
            <p:cNvSpPr/>
            <p:nvPr/>
          </p:nvSpPr>
          <p:spPr>
            <a:xfrm>
              <a:off x="4260125" y="3200175"/>
              <a:ext cx="5175" cy="5350"/>
            </a:xfrm>
            <a:custGeom>
              <a:avLst/>
              <a:gdLst/>
              <a:ahLst/>
              <a:cxnLst/>
              <a:rect l="l" t="t" r="r" b="b"/>
              <a:pathLst>
                <a:path w="207" h="214" extrusionOk="0">
                  <a:moveTo>
                    <a:pt x="120" y="1"/>
                  </a:moveTo>
                  <a:cubicBezTo>
                    <a:pt x="71" y="1"/>
                    <a:pt x="17" y="34"/>
                    <a:pt x="1" y="83"/>
                  </a:cubicBezTo>
                  <a:lnTo>
                    <a:pt x="1" y="137"/>
                  </a:lnTo>
                  <a:cubicBezTo>
                    <a:pt x="17" y="153"/>
                    <a:pt x="17" y="153"/>
                    <a:pt x="17" y="170"/>
                  </a:cubicBezTo>
                  <a:cubicBezTo>
                    <a:pt x="38" y="186"/>
                    <a:pt x="71" y="207"/>
                    <a:pt x="87" y="207"/>
                  </a:cubicBezTo>
                  <a:cubicBezTo>
                    <a:pt x="97" y="212"/>
                    <a:pt x="105" y="214"/>
                    <a:pt x="113" y="214"/>
                  </a:cubicBezTo>
                  <a:cubicBezTo>
                    <a:pt x="133" y="214"/>
                    <a:pt x="150" y="201"/>
                    <a:pt x="174" y="186"/>
                  </a:cubicBezTo>
                  <a:cubicBezTo>
                    <a:pt x="190" y="170"/>
                    <a:pt x="207" y="153"/>
                    <a:pt x="207" y="120"/>
                  </a:cubicBezTo>
                  <a:cubicBezTo>
                    <a:pt x="207" y="104"/>
                    <a:pt x="207" y="67"/>
                    <a:pt x="190" y="50"/>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
            <p:cNvSpPr/>
            <p:nvPr/>
          </p:nvSpPr>
          <p:spPr>
            <a:xfrm>
              <a:off x="4280325" y="3231925"/>
              <a:ext cx="5175" cy="5175"/>
            </a:xfrm>
            <a:custGeom>
              <a:avLst/>
              <a:gdLst/>
              <a:ahLst/>
              <a:cxnLst/>
              <a:rect l="l" t="t" r="r" b="b"/>
              <a:pathLst>
                <a:path w="207" h="207" extrusionOk="0">
                  <a:moveTo>
                    <a:pt x="120" y="1"/>
                  </a:moveTo>
                  <a:cubicBezTo>
                    <a:pt x="71" y="1"/>
                    <a:pt x="17" y="34"/>
                    <a:pt x="1" y="87"/>
                  </a:cubicBezTo>
                  <a:lnTo>
                    <a:pt x="1" y="137"/>
                  </a:lnTo>
                  <a:cubicBezTo>
                    <a:pt x="17" y="153"/>
                    <a:pt x="17" y="153"/>
                    <a:pt x="17" y="174"/>
                  </a:cubicBezTo>
                  <a:cubicBezTo>
                    <a:pt x="34" y="190"/>
                    <a:pt x="71" y="207"/>
                    <a:pt x="87" y="207"/>
                  </a:cubicBezTo>
                  <a:cubicBezTo>
                    <a:pt x="120" y="207"/>
                    <a:pt x="137" y="207"/>
                    <a:pt x="174" y="190"/>
                  </a:cubicBezTo>
                  <a:cubicBezTo>
                    <a:pt x="190" y="174"/>
                    <a:pt x="207" y="153"/>
                    <a:pt x="207" y="120"/>
                  </a:cubicBezTo>
                  <a:cubicBezTo>
                    <a:pt x="207" y="104"/>
                    <a:pt x="207" y="71"/>
                    <a:pt x="190" y="50"/>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
            <p:cNvSpPr/>
            <p:nvPr/>
          </p:nvSpPr>
          <p:spPr>
            <a:xfrm>
              <a:off x="4265275" y="3236050"/>
              <a:ext cx="5175" cy="5375"/>
            </a:xfrm>
            <a:custGeom>
              <a:avLst/>
              <a:gdLst/>
              <a:ahLst/>
              <a:cxnLst/>
              <a:rect l="l" t="t" r="r" b="b"/>
              <a:pathLst>
                <a:path w="207" h="215" extrusionOk="0">
                  <a:moveTo>
                    <a:pt x="91" y="0"/>
                  </a:moveTo>
                  <a:cubicBezTo>
                    <a:pt x="69" y="0"/>
                    <a:pt x="49" y="14"/>
                    <a:pt x="38" y="25"/>
                  </a:cubicBezTo>
                  <a:cubicBezTo>
                    <a:pt x="17" y="42"/>
                    <a:pt x="1" y="58"/>
                    <a:pt x="1" y="91"/>
                  </a:cubicBezTo>
                  <a:lnTo>
                    <a:pt x="1" y="145"/>
                  </a:lnTo>
                  <a:cubicBezTo>
                    <a:pt x="1" y="145"/>
                    <a:pt x="1" y="161"/>
                    <a:pt x="17" y="161"/>
                  </a:cubicBezTo>
                  <a:cubicBezTo>
                    <a:pt x="38" y="178"/>
                    <a:pt x="54" y="194"/>
                    <a:pt x="87" y="215"/>
                  </a:cubicBezTo>
                  <a:cubicBezTo>
                    <a:pt x="141" y="215"/>
                    <a:pt x="190" y="178"/>
                    <a:pt x="207" y="128"/>
                  </a:cubicBezTo>
                  <a:cubicBezTo>
                    <a:pt x="207" y="91"/>
                    <a:pt x="207" y="58"/>
                    <a:pt x="190" y="42"/>
                  </a:cubicBezTo>
                  <a:cubicBezTo>
                    <a:pt x="174" y="25"/>
                    <a:pt x="141" y="9"/>
                    <a:pt x="120" y="9"/>
                  </a:cubicBezTo>
                  <a:cubicBezTo>
                    <a:pt x="110" y="3"/>
                    <a:pt x="101"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
            <p:cNvSpPr/>
            <p:nvPr/>
          </p:nvSpPr>
          <p:spPr>
            <a:xfrm>
              <a:off x="4256725" y="3214275"/>
              <a:ext cx="5175" cy="5250"/>
            </a:xfrm>
            <a:custGeom>
              <a:avLst/>
              <a:gdLst/>
              <a:ahLst/>
              <a:cxnLst/>
              <a:rect l="l" t="t" r="r" b="b"/>
              <a:pathLst>
                <a:path w="207" h="210" extrusionOk="0">
                  <a:moveTo>
                    <a:pt x="108" y="0"/>
                  </a:moveTo>
                  <a:cubicBezTo>
                    <a:pt x="72" y="0"/>
                    <a:pt x="37" y="14"/>
                    <a:pt x="17" y="35"/>
                  </a:cubicBezTo>
                  <a:cubicBezTo>
                    <a:pt x="0" y="55"/>
                    <a:pt x="0" y="88"/>
                    <a:pt x="0" y="121"/>
                  </a:cubicBezTo>
                  <a:lnTo>
                    <a:pt x="0" y="138"/>
                  </a:lnTo>
                  <a:cubicBezTo>
                    <a:pt x="17" y="158"/>
                    <a:pt x="17" y="175"/>
                    <a:pt x="33" y="191"/>
                  </a:cubicBezTo>
                  <a:cubicBezTo>
                    <a:pt x="54" y="204"/>
                    <a:pt x="76" y="209"/>
                    <a:pt x="98" y="209"/>
                  </a:cubicBezTo>
                  <a:cubicBezTo>
                    <a:pt x="133" y="209"/>
                    <a:pt x="167" y="195"/>
                    <a:pt x="190" y="175"/>
                  </a:cubicBezTo>
                  <a:cubicBezTo>
                    <a:pt x="207" y="138"/>
                    <a:pt x="207" y="121"/>
                    <a:pt x="207" y="88"/>
                  </a:cubicBezTo>
                  <a:cubicBezTo>
                    <a:pt x="207" y="72"/>
                    <a:pt x="190" y="35"/>
                    <a:pt x="174" y="18"/>
                  </a:cubicBezTo>
                  <a:cubicBezTo>
                    <a:pt x="153" y="6"/>
                    <a:pt x="13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
            <p:cNvSpPr/>
            <p:nvPr/>
          </p:nvSpPr>
          <p:spPr>
            <a:xfrm>
              <a:off x="4276925" y="3243325"/>
              <a:ext cx="5600" cy="5075"/>
            </a:xfrm>
            <a:custGeom>
              <a:avLst/>
              <a:gdLst/>
              <a:ahLst/>
              <a:cxnLst/>
              <a:rect l="l" t="t" r="r" b="b"/>
              <a:pathLst>
                <a:path w="224" h="203" extrusionOk="0">
                  <a:moveTo>
                    <a:pt x="124" y="0"/>
                  </a:moveTo>
                  <a:cubicBezTo>
                    <a:pt x="112" y="0"/>
                    <a:pt x="99" y="2"/>
                    <a:pt x="87" y="6"/>
                  </a:cubicBezTo>
                  <a:cubicBezTo>
                    <a:pt x="34" y="27"/>
                    <a:pt x="1" y="93"/>
                    <a:pt x="17" y="147"/>
                  </a:cubicBezTo>
                  <a:cubicBezTo>
                    <a:pt x="34" y="163"/>
                    <a:pt x="34" y="163"/>
                    <a:pt x="50" y="180"/>
                  </a:cubicBezTo>
                  <a:cubicBezTo>
                    <a:pt x="76" y="191"/>
                    <a:pt x="100" y="203"/>
                    <a:pt x="124" y="203"/>
                  </a:cubicBezTo>
                  <a:cubicBezTo>
                    <a:pt x="134" y="203"/>
                    <a:pt x="143" y="201"/>
                    <a:pt x="153" y="196"/>
                  </a:cubicBezTo>
                  <a:cubicBezTo>
                    <a:pt x="190" y="180"/>
                    <a:pt x="223" y="147"/>
                    <a:pt x="223" y="110"/>
                  </a:cubicBezTo>
                  <a:lnTo>
                    <a:pt x="223" y="60"/>
                  </a:lnTo>
                  <a:cubicBezTo>
                    <a:pt x="198" y="20"/>
                    <a:pt x="162"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
            <p:cNvSpPr/>
            <p:nvPr/>
          </p:nvSpPr>
          <p:spPr>
            <a:xfrm>
              <a:off x="4272175" y="3194075"/>
              <a:ext cx="5600" cy="5200"/>
            </a:xfrm>
            <a:custGeom>
              <a:avLst/>
              <a:gdLst/>
              <a:ahLst/>
              <a:cxnLst/>
              <a:rect l="l" t="t" r="r" b="b"/>
              <a:pathLst>
                <a:path w="224" h="208" extrusionOk="0">
                  <a:moveTo>
                    <a:pt x="123" y="0"/>
                  </a:moveTo>
                  <a:cubicBezTo>
                    <a:pt x="92" y="0"/>
                    <a:pt x="57" y="15"/>
                    <a:pt x="34" y="39"/>
                  </a:cubicBezTo>
                  <a:cubicBezTo>
                    <a:pt x="17" y="55"/>
                    <a:pt x="1" y="88"/>
                    <a:pt x="1" y="121"/>
                  </a:cubicBezTo>
                  <a:cubicBezTo>
                    <a:pt x="17" y="121"/>
                    <a:pt x="17" y="142"/>
                    <a:pt x="17" y="142"/>
                  </a:cubicBezTo>
                  <a:cubicBezTo>
                    <a:pt x="17" y="158"/>
                    <a:pt x="34" y="175"/>
                    <a:pt x="50" y="191"/>
                  </a:cubicBezTo>
                  <a:cubicBezTo>
                    <a:pt x="71" y="208"/>
                    <a:pt x="104" y="208"/>
                    <a:pt x="120" y="208"/>
                  </a:cubicBezTo>
                  <a:cubicBezTo>
                    <a:pt x="153" y="208"/>
                    <a:pt x="174" y="191"/>
                    <a:pt x="191" y="175"/>
                  </a:cubicBezTo>
                  <a:cubicBezTo>
                    <a:pt x="207" y="142"/>
                    <a:pt x="224" y="121"/>
                    <a:pt x="224" y="88"/>
                  </a:cubicBezTo>
                  <a:cubicBezTo>
                    <a:pt x="207" y="72"/>
                    <a:pt x="207" y="39"/>
                    <a:pt x="174" y="18"/>
                  </a:cubicBezTo>
                  <a:cubicBezTo>
                    <a:pt x="160" y="6"/>
                    <a:pt x="142"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
            <p:cNvSpPr/>
            <p:nvPr/>
          </p:nvSpPr>
          <p:spPr>
            <a:xfrm>
              <a:off x="4151075" y="3238175"/>
              <a:ext cx="6000" cy="5075"/>
            </a:xfrm>
            <a:custGeom>
              <a:avLst/>
              <a:gdLst/>
              <a:ahLst/>
              <a:cxnLst/>
              <a:rect l="l" t="t" r="r" b="b"/>
              <a:pathLst>
                <a:path w="240" h="203" extrusionOk="0">
                  <a:moveTo>
                    <a:pt x="126" y="0"/>
                  </a:moveTo>
                  <a:cubicBezTo>
                    <a:pt x="113" y="0"/>
                    <a:pt x="99" y="2"/>
                    <a:pt x="87" y="6"/>
                  </a:cubicBezTo>
                  <a:cubicBezTo>
                    <a:pt x="33" y="27"/>
                    <a:pt x="1" y="76"/>
                    <a:pt x="17" y="146"/>
                  </a:cubicBezTo>
                  <a:cubicBezTo>
                    <a:pt x="42" y="184"/>
                    <a:pt x="78" y="202"/>
                    <a:pt x="116" y="202"/>
                  </a:cubicBezTo>
                  <a:cubicBezTo>
                    <a:pt x="128" y="202"/>
                    <a:pt x="141" y="200"/>
                    <a:pt x="153" y="196"/>
                  </a:cubicBezTo>
                  <a:cubicBezTo>
                    <a:pt x="207" y="179"/>
                    <a:pt x="240" y="109"/>
                    <a:pt x="223" y="60"/>
                  </a:cubicBezTo>
                  <a:cubicBezTo>
                    <a:pt x="211" y="19"/>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
            <p:cNvSpPr/>
            <p:nvPr/>
          </p:nvSpPr>
          <p:spPr>
            <a:xfrm>
              <a:off x="4082750" y="3121375"/>
              <a:ext cx="5175" cy="5300"/>
            </a:xfrm>
            <a:custGeom>
              <a:avLst/>
              <a:gdLst/>
              <a:ahLst/>
              <a:cxnLst/>
              <a:rect l="l" t="t" r="r" b="b"/>
              <a:pathLst>
                <a:path w="207" h="212" extrusionOk="0">
                  <a:moveTo>
                    <a:pt x="99" y="1"/>
                  </a:moveTo>
                  <a:cubicBezTo>
                    <a:pt x="68" y="1"/>
                    <a:pt x="39" y="13"/>
                    <a:pt x="21" y="40"/>
                  </a:cubicBezTo>
                  <a:cubicBezTo>
                    <a:pt x="0" y="61"/>
                    <a:pt x="0" y="94"/>
                    <a:pt x="0" y="110"/>
                  </a:cubicBezTo>
                  <a:lnTo>
                    <a:pt x="0" y="143"/>
                  </a:lnTo>
                  <a:cubicBezTo>
                    <a:pt x="21" y="164"/>
                    <a:pt x="21" y="180"/>
                    <a:pt x="37" y="180"/>
                  </a:cubicBezTo>
                  <a:cubicBezTo>
                    <a:pt x="59" y="203"/>
                    <a:pt x="86" y="211"/>
                    <a:pt x="111" y="211"/>
                  </a:cubicBezTo>
                  <a:cubicBezTo>
                    <a:pt x="142" y="211"/>
                    <a:pt x="172" y="198"/>
                    <a:pt x="190" y="180"/>
                  </a:cubicBezTo>
                  <a:cubicBezTo>
                    <a:pt x="206" y="143"/>
                    <a:pt x="206" y="127"/>
                    <a:pt x="206" y="94"/>
                  </a:cubicBezTo>
                  <a:cubicBezTo>
                    <a:pt x="206" y="77"/>
                    <a:pt x="190" y="40"/>
                    <a:pt x="173" y="24"/>
                  </a:cubicBezTo>
                  <a:cubicBezTo>
                    <a:pt x="151" y="9"/>
                    <a:pt x="125"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
            <p:cNvSpPr/>
            <p:nvPr/>
          </p:nvSpPr>
          <p:spPr>
            <a:xfrm>
              <a:off x="4078500" y="3150275"/>
              <a:ext cx="5200" cy="5200"/>
            </a:xfrm>
            <a:custGeom>
              <a:avLst/>
              <a:gdLst/>
              <a:ahLst/>
              <a:cxnLst/>
              <a:rect l="l" t="t" r="r" b="b"/>
              <a:pathLst>
                <a:path w="208" h="208" extrusionOk="0">
                  <a:moveTo>
                    <a:pt x="109" y="0"/>
                  </a:moveTo>
                  <a:cubicBezTo>
                    <a:pt x="73" y="0"/>
                    <a:pt x="38" y="15"/>
                    <a:pt x="17" y="38"/>
                  </a:cubicBezTo>
                  <a:cubicBezTo>
                    <a:pt x="1" y="55"/>
                    <a:pt x="1" y="88"/>
                    <a:pt x="1" y="121"/>
                  </a:cubicBezTo>
                  <a:lnTo>
                    <a:pt x="1" y="142"/>
                  </a:lnTo>
                  <a:cubicBezTo>
                    <a:pt x="17" y="158"/>
                    <a:pt x="17" y="175"/>
                    <a:pt x="34" y="191"/>
                  </a:cubicBezTo>
                  <a:cubicBezTo>
                    <a:pt x="67" y="207"/>
                    <a:pt x="88" y="207"/>
                    <a:pt x="121" y="207"/>
                  </a:cubicBezTo>
                  <a:cubicBezTo>
                    <a:pt x="137" y="207"/>
                    <a:pt x="170" y="191"/>
                    <a:pt x="191" y="175"/>
                  </a:cubicBezTo>
                  <a:cubicBezTo>
                    <a:pt x="207" y="158"/>
                    <a:pt x="207" y="121"/>
                    <a:pt x="207" y="88"/>
                  </a:cubicBezTo>
                  <a:cubicBezTo>
                    <a:pt x="207" y="71"/>
                    <a:pt x="191" y="38"/>
                    <a:pt x="170" y="18"/>
                  </a:cubicBezTo>
                  <a:cubicBezTo>
                    <a:pt x="152" y="5"/>
                    <a:pt x="130"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
            <p:cNvSpPr/>
            <p:nvPr/>
          </p:nvSpPr>
          <p:spPr>
            <a:xfrm>
              <a:off x="4085325" y="3094325"/>
              <a:ext cx="6100" cy="5075"/>
            </a:xfrm>
            <a:custGeom>
              <a:avLst/>
              <a:gdLst/>
              <a:ahLst/>
              <a:cxnLst/>
              <a:rect l="l" t="t" r="r" b="b"/>
              <a:pathLst>
                <a:path w="244" h="203" extrusionOk="0">
                  <a:moveTo>
                    <a:pt x="130" y="1"/>
                  </a:moveTo>
                  <a:cubicBezTo>
                    <a:pt x="115" y="1"/>
                    <a:pt x="101" y="3"/>
                    <a:pt x="87" y="9"/>
                  </a:cubicBezTo>
                  <a:cubicBezTo>
                    <a:pt x="37" y="25"/>
                    <a:pt x="0" y="91"/>
                    <a:pt x="21" y="145"/>
                  </a:cubicBezTo>
                  <a:cubicBezTo>
                    <a:pt x="45" y="182"/>
                    <a:pt x="79" y="202"/>
                    <a:pt x="116" y="202"/>
                  </a:cubicBezTo>
                  <a:cubicBezTo>
                    <a:pt x="129" y="202"/>
                    <a:pt x="143" y="200"/>
                    <a:pt x="157" y="194"/>
                  </a:cubicBezTo>
                  <a:cubicBezTo>
                    <a:pt x="227" y="178"/>
                    <a:pt x="243" y="112"/>
                    <a:pt x="227" y="58"/>
                  </a:cubicBezTo>
                  <a:cubicBezTo>
                    <a:pt x="212" y="22"/>
                    <a:pt x="172"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
            <p:cNvSpPr/>
            <p:nvPr/>
          </p:nvSpPr>
          <p:spPr>
            <a:xfrm>
              <a:off x="4082325" y="3135775"/>
              <a:ext cx="5600" cy="5250"/>
            </a:xfrm>
            <a:custGeom>
              <a:avLst/>
              <a:gdLst/>
              <a:ahLst/>
              <a:cxnLst/>
              <a:rect l="l" t="t" r="r" b="b"/>
              <a:pathLst>
                <a:path w="224" h="210" extrusionOk="0">
                  <a:moveTo>
                    <a:pt x="120" y="0"/>
                  </a:moveTo>
                  <a:cubicBezTo>
                    <a:pt x="71" y="0"/>
                    <a:pt x="38" y="17"/>
                    <a:pt x="17" y="66"/>
                  </a:cubicBezTo>
                  <a:lnTo>
                    <a:pt x="1" y="82"/>
                  </a:lnTo>
                  <a:cubicBezTo>
                    <a:pt x="1" y="103"/>
                    <a:pt x="1" y="136"/>
                    <a:pt x="17" y="136"/>
                  </a:cubicBezTo>
                  <a:cubicBezTo>
                    <a:pt x="17" y="169"/>
                    <a:pt x="38" y="186"/>
                    <a:pt x="71" y="206"/>
                  </a:cubicBezTo>
                  <a:lnTo>
                    <a:pt x="87" y="206"/>
                  </a:lnTo>
                  <a:cubicBezTo>
                    <a:pt x="96" y="208"/>
                    <a:pt x="104" y="209"/>
                    <a:pt x="113" y="209"/>
                  </a:cubicBezTo>
                  <a:cubicBezTo>
                    <a:pt x="169" y="209"/>
                    <a:pt x="207" y="163"/>
                    <a:pt x="207" y="120"/>
                  </a:cubicBezTo>
                  <a:cubicBezTo>
                    <a:pt x="223" y="103"/>
                    <a:pt x="207" y="66"/>
                    <a:pt x="190" y="49"/>
                  </a:cubicBezTo>
                  <a:cubicBezTo>
                    <a:pt x="174" y="17"/>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
            <p:cNvSpPr/>
            <p:nvPr/>
          </p:nvSpPr>
          <p:spPr>
            <a:xfrm>
              <a:off x="4084500" y="3108550"/>
              <a:ext cx="6000" cy="5200"/>
            </a:xfrm>
            <a:custGeom>
              <a:avLst/>
              <a:gdLst/>
              <a:ahLst/>
              <a:cxnLst/>
              <a:rect l="l" t="t" r="r" b="b"/>
              <a:pathLst>
                <a:path w="240" h="208" extrusionOk="0">
                  <a:moveTo>
                    <a:pt x="114" y="0"/>
                  </a:moveTo>
                  <a:cubicBezTo>
                    <a:pt x="105" y="0"/>
                    <a:pt x="95" y="2"/>
                    <a:pt x="87" y="5"/>
                  </a:cubicBezTo>
                  <a:cubicBezTo>
                    <a:pt x="33" y="21"/>
                    <a:pt x="0" y="91"/>
                    <a:pt x="33" y="141"/>
                  </a:cubicBezTo>
                  <a:cubicBezTo>
                    <a:pt x="48" y="180"/>
                    <a:pt x="78" y="208"/>
                    <a:pt x="120" y="208"/>
                  </a:cubicBezTo>
                  <a:cubicBezTo>
                    <a:pt x="136" y="208"/>
                    <a:pt x="154" y="203"/>
                    <a:pt x="173" y="194"/>
                  </a:cubicBezTo>
                  <a:cubicBezTo>
                    <a:pt x="223" y="178"/>
                    <a:pt x="239" y="124"/>
                    <a:pt x="223" y="75"/>
                  </a:cubicBezTo>
                  <a:cubicBezTo>
                    <a:pt x="209" y="31"/>
                    <a:pt x="159"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
            <p:cNvSpPr/>
            <p:nvPr/>
          </p:nvSpPr>
          <p:spPr>
            <a:xfrm>
              <a:off x="4093550" y="3052300"/>
              <a:ext cx="5200" cy="5250"/>
            </a:xfrm>
            <a:custGeom>
              <a:avLst/>
              <a:gdLst/>
              <a:ahLst/>
              <a:cxnLst/>
              <a:rect l="l" t="t" r="r" b="b"/>
              <a:pathLst>
                <a:path w="208" h="210" extrusionOk="0">
                  <a:moveTo>
                    <a:pt x="100" y="1"/>
                  </a:moveTo>
                  <a:cubicBezTo>
                    <a:pt x="51" y="1"/>
                    <a:pt x="1" y="47"/>
                    <a:pt x="1" y="90"/>
                  </a:cubicBezTo>
                  <a:lnTo>
                    <a:pt x="1" y="144"/>
                  </a:lnTo>
                  <a:lnTo>
                    <a:pt x="17" y="160"/>
                  </a:lnTo>
                  <a:cubicBezTo>
                    <a:pt x="34" y="193"/>
                    <a:pt x="50" y="210"/>
                    <a:pt x="83" y="210"/>
                  </a:cubicBezTo>
                  <a:cubicBezTo>
                    <a:pt x="137" y="210"/>
                    <a:pt x="186" y="177"/>
                    <a:pt x="207" y="123"/>
                  </a:cubicBezTo>
                  <a:cubicBezTo>
                    <a:pt x="207" y="90"/>
                    <a:pt x="207" y="74"/>
                    <a:pt x="186" y="41"/>
                  </a:cubicBezTo>
                  <a:cubicBezTo>
                    <a:pt x="170" y="20"/>
                    <a:pt x="137" y="4"/>
                    <a:pt x="121" y="4"/>
                  </a:cubicBezTo>
                  <a:cubicBezTo>
                    <a:pt x="114" y="2"/>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
            <p:cNvSpPr/>
            <p:nvPr/>
          </p:nvSpPr>
          <p:spPr>
            <a:xfrm>
              <a:off x="4096150" y="3115475"/>
              <a:ext cx="5575" cy="5275"/>
            </a:xfrm>
            <a:custGeom>
              <a:avLst/>
              <a:gdLst/>
              <a:ahLst/>
              <a:cxnLst/>
              <a:rect l="l" t="t" r="r" b="b"/>
              <a:pathLst>
                <a:path w="223" h="211" extrusionOk="0">
                  <a:moveTo>
                    <a:pt x="98" y="1"/>
                  </a:moveTo>
                  <a:cubicBezTo>
                    <a:pt x="53" y="1"/>
                    <a:pt x="14" y="44"/>
                    <a:pt x="0" y="91"/>
                  </a:cubicBezTo>
                  <a:cubicBezTo>
                    <a:pt x="0" y="107"/>
                    <a:pt x="0" y="123"/>
                    <a:pt x="17" y="140"/>
                  </a:cubicBezTo>
                  <a:lnTo>
                    <a:pt x="17" y="156"/>
                  </a:lnTo>
                  <a:cubicBezTo>
                    <a:pt x="33" y="194"/>
                    <a:pt x="66" y="210"/>
                    <a:pt x="82" y="210"/>
                  </a:cubicBezTo>
                  <a:cubicBezTo>
                    <a:pt x="153" y="210"/>
                    <a:pt x="206" y="173"/>
                    <a:pt x="206" y="123"/>
                  </a:cubicBezTo>
                  <a:cubicBezTo>
                    <a:pt x="223" y="91"/>
                    <a:pt x="206" y="70"/>
                    <a:pt x="186" y="37"/>
                  </a:cubicBezTo>
                  <a:cubicBezTo>
                    <a:pt x="169" y="20"/>
                    <a:pt x="153" y="4"/>
                    <a:pt x="120" y="4"/>
                  </a:cubicBezTo>
                  <a:cubicBezTo>
                    <a:pt x="112" y="2"/>
                    <a:pt x="105"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
            <p:cNvSpPr/>
            <p:nvPr/>
          </p:nvSpPr>
          <p:spPr>
            <a:xfrm>
              <a:off x="4090475" y="3066100"/>
              <a:ext cx="5700" cy="5275"/>
            </a:xfrm>
            <a:custGeom>
              <a:avLst/>
              <a:gdLst/>
              <a:ahLst/>
              <a:cxnLst/>
              <a:rect l="l" t="t" r="r" b="b"/>
              <a:pathLst>
                <a:path w="228" h="211" extrusionOk="0">
                  <a:moveTo>
                    <a:pt x="112" y="1"/>
                  </a:moveTo>
                  <a:cubicBezTo>
                    <a:pt x="76" y="1"/>
                    <a:pt x="41" y="17"/>
                    <a:pt x="21" y="37"/>
                  </a:cubicBezTo>
                  <a:cubicBezTo>
                    <a:pt x="0" y="54"/>
                    <a:pt x="0" y="87"/>
                    <a:pt x="0" y="124"/>
                  </a:cubicBezTo>
                  <a:lnTo>
                    <a:pt x="0" y="140"/>
                  </a:lnTo>
                  <a:cubicBezTo>
                    <a:pt x="21" y="157"/>
                    <a:pt x="21" y="173"/>
                    <a:pt x="37" y="190"/>
                  </a:cubicBezTo>
                  <a:cubicBezTo>
                    <a:pt x="57" y="204"/>
                    <a:pt x="80" y="211"/>
                    <a:pt x="102" y="211"/>
                  </a:cubicBezTo>
                  <a:cubicBezTo>
                    <a:pt x="136" y="211"/>
                    <a:pt x="170" y="196"/>
                    <a:pt x="190" y="173"/>
                  </a:cubicBezTo>
                  <a:cubicBezTo>
                    <a:pt x="227" y="124"/>
                    <a:pt x="227" y="54"/>
                    <a:pt x="173" y="21"/>
                  </a:cubicBezTo>
                  <a:cubicBezTo>
                    <a:pt x="155" y="7"/>
                    <a:pt x="133"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
            <p:cNvSpPr/>
            <p:nvPr/>
          </p:nvSpPr>
          <p:spPr>
            <a:xfrm>
              <a:off x="4089650" y="3082875"/>
              <a:ext cx="5575" cy="4925"/>
            </a:xfrm>
            <a:custGeom>
              <a:avLst/>
              <a:gdLst/>
              <a:ahLst/>
              <a:cxnLst/>
              <a:rect l="l" t="t" r="r" b="b"/>
              <a:pathLst>
                <a:path w="223" h="197" extrusionOk="0">
                  <a:moveTo>
                    <a:pt x="70" y="1"/>
                  </a:moveTo>
                  <a:cubicBezTo>
                    <a:pt x="54" y="17"/>
                    <a:pt x="33" y="34"/>
                    <a:pt x="17" y="55"/>
                  </a:cubicBezTo>
                  <a:cubicBezTo>
                    <a:pt x="0" y="71"/>
                    <a:pt x="0" y="104"/>
                    <a:pt x="17" y="137"/>
                  </a:cubicBezTo>
                  <a:cubicBezTo>
                    <a:pt x="29" y="177"/>
                    <a:pt x="63" y="197"/>
                    <a:pt x="108" y="197"/>
                  </a:cubicBezTo>
                  <a:cubicBezTo>
                    <a:pt x="123" y="197"/>
                    <a:pt x="140" y="195"/>
                    <a:pt x="157" y="191"/>
                  </a:cubicBezTo>
                  <a:cubicBezTo>
                    <a:pt x="206" y="174"/>
                    <a:pt x="223" y="121"/>
                    <a:pt x="206" y="55"/>
                  </a:cubicBezTo>
                  <a:cubicBezTo>
                    <a:pt x="190" y="34"/>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
            <p:cNvSpPr/>
            <p:nvPr/>
          </p:nvSpPr>
          <p:spPr>
            <a:xfrm>
              <a:off x="4066450" y="3156700"/>
              <a:ext cx="5175" cy="5275"/>
            </a:xfrm>
            <a:custGeom>
              <a:avLst/>
              <a:gdLst/>
              <a:ahLst/>
              <a:cxnLst/>
              <a:rect l="l" t="t" r="r" b="b"/>
              <a:pathLst>
                <a:path w="207" h="211" extrusionOk="0">
                  <a:moveTo>
                    <a:pt x="95" y="1"/>
                  </a:moveTo>
                  <a:cubicBezTo>
                    <a:pt x="41" y="1"/>
                    <a:pt x="1" y="44"/>
                    <a:pt x="1" y="91"/>
                  </a:cubicBezTo>
                  <a:lnTo>
                    <a:pt x="1" y="140"/>
                  </a:lnTo>
                  <a:lnTo>
                    <a:pt x="17" y="157"/>
                  </a:lnTo>
                  <a:cubicBezTo>
                    <a:pt x="34" y="194"/>
                    <a:pt x="54" y="194"/>
                    <a:pt x="87" y="210"/>
                  </a:cubicBezTo>
                  <a:cubicBezTo>
                    <a:pt x="120" y="210"/>
                    <a:pt x="137" y="210"/>
                    <a:pt x="157" y="194"/>
                  </a:cubicBezTo>
                  <a:cubicBezTo>
                    <a:pt x="190" y="173"/>
                    <a:pt x="207" y="140"/>
                    <a:pt x="207" y="124"/>
                  </a:cubicBezTo>
                  <a:cubicBezTo>
                    <a:pt x="207" y="91"/>
                    <a:pt x="207" y="70"/>
                    <a:pt x="190" y="37"/>
                  </a:cubicBezTo>
                  <a:cubicBezTo>
                    <a:pt x="174" y="21"/>
                    <a:pt x="137" y="4"/>
                    <a:pt x="120" y="4"/>
                  </a:cubicBezTo>
                  <a:cubicBezTo>
                    <a:pt x="111"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
            <p:cNvSpPr/>
            <p:nvPr/>
          </p:nvSpPr>
          <p:spPr>
            <a:xfrm>
              <a:off x="4077175" y="3162625"/>
              <a:ext cx="5600" cy="5175"/>
            </a:xfrm>
            <a:custGeom>
              <a:avLst/>
              <a:gdLst/>
              <a:ahLst/>
              <a:cxnLst/>
              <a:rect l="l" t="t" r="r" b="b"/>
              <a:pathLst>
                <a:path w="224" h="207" extrusionOk="0">
                  <a:moveTo>
                    <a:pt x="110" y="0"/>
                  </a:moveTo>
                  <a:cubicBezTo>
                    <a:pt x="96" y="0"/>
                    <a:pt x="83" y="2"/>
                    <a:pt x="70" y="6"/>
                  </a:cubicBezTo>
                  <a:cubicBezTo>
                    <a:pt x="17" y="23"/>
                    <a:pt x="0" y="93"/>
                    <a:pt x="17" y="142"/>
                  </a:cubicBezTo>
                  <a:cubicBezTo>
                    <a:pt x="17" y="163"/>
                    <a:pt x="38" y="163"/>
                    <a:pt x="38" y="179"/>
                  </a:cubicBezTo>
                  <a:cubicBezTo>
                    <a:pt x="57" y="199"/>
                    <a:pt x="76" y="207"/>
                    <a:pt x="100" y="207"/>
                  </a:cubicBezTo>
                  <a:cubicBezTo>
                    <a:pt x="116" y="207"/>
                    <a:pt x="135" y="203"/>
                    <a:pt x="157" y="196"/>
                  </a:cubicBezTo>
                  <a:cubicBezTo>
                    <a:pt x="190" y="179"/>
                    <a:pt x="207" y="142"/>
                    <a:pt x="223" y="109"/>
                  </a:cubicBezTo>
                  <a:cubicBezTo>
                    <a:pt x="223" y="93"/>
                    <a:pt x="223" y="76"/>
                    <a:pt x="207" y="60"/>
                  </a:cubicBezTo>
                  <a:cubicBezTo>
                    <a:pt x="194" y="19"/>
                    <a:pt x="15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
            <p:cNvSpPr/>
            <p:nvPr/>
          </p:nvSpPr>
          <p:spPr>
            <a:xfrm>
              <a:off x="4062650" y="3181225"/>
              <a:ext cx="5575" cy="5125"/>
            </a:xfrm>
            <a:custGeom>
              <a:avLst/>
              <a:gdLst/>
              <a:ahLst/>
              <a:cxnLst/>
              <a:rect l="l" t="t" r="r" b="b"/>
              <a:pathLst>
                <a:path w="223" h="205" extrusionOk="0">
                  <a:moveTo>
                    <a:pt x="103" y="0"/>
                  </a:moveTo>
                  <a:cubicBezTo>
                    <a:pt x="66" y="0"/>
                    <a:pt x="50" y="17"/>
                    <a:pt x="33" y="37"/>
                  </a:cubicBezTo>
                  <a:cubicBezTo>
                    <a:pt x="17" y="54"/>
                    <a:pt x="0" y="87"/>
                    <a:pt x="0" y="103"/>
                  </a:cubicBezTo>
                  <a:cubicBezTo>
                    <a:pt x="0" y="120"/>
                    <a:pt x="17" y="120"/>
                    <a:pt x="17" y="140"/>
                  </a:cubicBezTo>
                  <a:cubicBezTo>
                    <a:pt x="17" y="157"/>
                    <a:pt x="33" y="173"/>
                    <a:pt x="50" y="173"/>
                  </a:cubicBezTo>
                  <a:cubicBezTo>
                    <a:pt x="64" y="196"/>
                    <a:pt x="87" y="205"/>
                    <a:pt x="110" y="205"/>
                  </a:cubicBezTo>
                  <a:cubicBezTo>
                    <a:pt x="138" y="205"/>
                    <a:pt x="168" y="191"/>
                    <a:pt x="186" y="173"/>
                  </a:cubicBezTo>
                  <a:cubicBezTo>
                    <a:pt x="206" y="140"/>
                    <a:pt x="223" y="120"/>
                    <a:pt x="223" y="87"/>
                  </a:cubicBezTo>
                  <a:cubicBezTo>
                    <a:pt x="206" y="70"/>
                    <a:pt x="206" y="3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
            <p:cNvSpPr/>
            <p:nvPr/>
          </p:nvSpPr>
          <p:spPr>
            <a:xfrm>
              <a:off x="4060475" y="3194525"/>
              <a:ext cx="5600" cy="5175"/>
            </a:xfrm>
            <a:custGeom>
              <a:avLst/>
              <a:gdLst/>
              <a:ahLst/>
              <a:cxnLst/>
              <a:rect l="l" t="t" r="r" b="b"/>
              <a:pathLst>
                <a:path w="224" h="207" extrusionOk="0">
                  <a:moveTo>
                    <a:pt x="120" y="0"/>
                  </a:moveTo>
                  <a:cubicBezTo>
                    <a:pt x="66" y="0"/>
                    <a:pt x="17" y="37"/>
                    <a:pt x="0" y="87"/>
                  </a:cubicBezTo>
                  <a:cubicBezTo>
                    <a:pt x="0" y="103"/>
                    <a:pt x="0" y="124"/>
                    <a:pt x="17" y="140"/>
                  </a:cubicBezTo>
                  <a:cubicBezTo>
                    <a:pt x="17" y="157"/>
                    <a:pt x="17" y="157"/>
                    <a:pt x="33" y="173"/>
                  </a:cubicBezTo>
                  <a:cubicBezTo>
                    <a:pt x="33" y="190"/>
                    <a:pt x="66" y="206"/>
                    <a:pt x="104" y="206"/>
                  </a:cubicBezTo>
                  <a:cubicBezTo>
                    <a:pt x="120" y="206"/>
                    <a:pt x="153" y="206"/>
                    <a:pt x="170" y="190"/>
                  </a:cubicBezTo>
                  <a:cubicBezTo>
                    <a:pt x="190" y="173"/>
                    <a:pt x="207" y="157"/>
                    <a:pt x="207" y="124"/>
                  </a:cubicBezTo>
                  <a:cubicBezTo>
                    <a:pt x="223" y="70"/>
                    <a:pt x="190"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
            <p:cNvSpPr/>
            <p:nvPr/>
          </p:nvSpPr>
          <p:spPr>
            <a:xfrm>
              <a:off x="4096550" y="3129775"/>
              <a:ext cx="6000" cy="5225"/>
            </a:xfrm>
            <a:custGeom>
              <a:avLst/>
              <a:gdLst/>
              <a:ahLst/>
              <a:cxnLst/>
              <a:rect l="l" t="t" r="r" b="b"/>
              <a:pathLst>
                <a:path w="240" h="209" extrusionOk="0">
                  <a:moveTo>
                    <a:pt x="129" y="0"/>
                  </a:moveTo>
                  <a:cubicBezTo>
                    <a:pt x="115" y="0"/>
                    <a:pt x="101" y="4"/>
                    <a:pt x="87" y="13"/>
                  </a:cubicBezTo>
                  <a:cubicBezTo>
                    <a:pt x="17" y="34"/>
                    <a:pt x="1" y="83"/>
                    <a:pt x="17" y="137"/>
                  </a:cubicBezTo>
                  <a:cubicBezTo>
                    <a:pt x="30" y="187"/>
                    <a:pt x="73" y="209"/>
                    <a:pt x="116" y="209"/>
                  </a:cubicBezTo>
                  <a:cubicBezTo>
                    <a:pt x="129" y="209"/>
                    <a:pt x="141" y="207"/>
                    <a:pt x="153" y="203"/>
                  </a:cubicBezTo>
                  <a:cubicBezTo>
                    <a:pt x="207" y="186"/>
                    <a:pt x="240" y="116"/>
                    <a:pt x="223" y="67"/>
                  </a:cubicBezTo>
                  <a:cubicBezTo>
                    <a:pt x="199" y="28"/>
                    <a:pt x="165"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
            <p:cNvSpPr/>
            <p:nvPr/>
          </p:nvSpPr>
          <p:spPr>
            <a:xfrm>
              <a:off x="4063050" y="3167825"/>
              <a:ext cx="5600" cy="5450"/>
            </a:xfrm>
            <a:custGeom>
              <a:avLst/>
              <a:gdLst/>
              <a:ahLst/>
              <a:cxnLst/>
              <a:rect l="l" t="t" r="r" b="b"/>
              <a:pathLst>
                <a:path w="224" h="218" extrusionOk="0">
                  <a:moveTo>
                    <a:pt x="102" y="0"/>
                  </a:moveTo>
                  <a:cubicBezTo>
                    <a:pt x="91" y="0"/>
                    <a:pt x="79" y="1"/>
                    <a:pt x="67" y="4"/>
                  </a:cubicBezTo>
                  <a:cubicBezTo>
                    <a:pt x="17" y="37"/>
                    <a:pt x="1" y="91"/>
                    <a:pt x="17" y="140"/>
                  </a:cubicBezTo>
                  <a:cubicBezTo>
                    <a:pt x="17" y="161"/>
                    <a:pt x="34" y="178"/>
                    <a:pt x="50" y="194"/>
                  </a:cubicBezTo>
                  <a:cubicBezTo>
                    <a:pt x="62" y="206"/>
                    <a:pt x="92" y="217"/>
                    <a:pt x="120" y="217"/>
                  </a:cubicBezTo>
                  <a:cubicBezTo>
                    <a:pt x="132" y="217"/>
                    <a:pt x="143" y="215"/>
                    <a:pt x="153" y="211"/>
                  </a:cubicBezTo>
                  <a:cubicBezTo>
                    <a:pt x="190" y="194"/>
                    <a:pt x="207" y="161"/>
                    <a:pt x="223" y="124"/>
                  </a:cubicBezTo>
                  <a:cubicBezTo>
                    <a:pt x="223" y="107"/>
                    <a:pt x="223" y="91"/>
                    <a:pt x="207" y="74"/>
                  </a:cubicBezTo>
                  <a:cubicBezTo>
                    <a:pt x="193" y="30"/>
                    <a:pt x="15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
            <p:cNvSpPr/>
            <p:nvPr/>
          </p:nvSpPr>
          <p:spPr>
            <a:xfrm>
              <a:off x="4075000" y="3178125"/>
              <a:ext cx="5175" cy="5275"/>
            </a:xfrm>
            <a:custGeom>
              <a:avLst/>
              <a:gdLst/>
              <a:ahLst/>
              <a:cxnLst/>
              <a:rect l="l" t="t" r="r" b="b"/>
              <a:pathLst>
                <a:path w="207" h="211" extrusionOk="0">
                  <a:moveTo>
                    <a:pt x="90" y="0"/>
                  </a:moveTo>
                  <a:cubicBezTo>
                    <a:pt x="38" y="0"/>
                    <a:pt x="1" y="33"/>
                    <a:pt x="1" y="91"/>
                  </a:cubicBezTo>
                  <a:lnTo>
                    <a:pt x="1" y="141"/>
                  </a:lnTo>
                  <a:cubicBezTo>
                    <a:pt x="21" y="178"/>
                    <a:pt x="54" y="194"/>
                    <a:pt x="87" y="211"/>
                  </a:cubicBezTo>
                  <a:cubicBezTo>
                    <a:pt x="141" y="211"/>
                    <a:pt x="190" y="178"/>
                    <a:pt x="207" y="124"/>
                  </a:cubicBezTo>
                  <a:cubicBezTo>
                    <a:pt x="207" y="91"/>
                    <a:pt x="207" y="58"/>
                    <a:pt x="190" y="38"/>
                  </a:cubicBezTo>
                  <a:cubicBezTo>
                    <a:pt x="174" y="21"/>
                    <a:pt x="141" y="5"/>
                    <a:pt x="125" y="5"/>
                  </a:cubicBezTo>
                  <a:cubicBezTo>
                    <a:pt x="113" y="2"/>
                    <a:pt x="101"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
            <p:cNvSpPr/>
            <p:nvPr/>
          </p:nvSpPr>
          <p:spPr>
            <a:xfrm>
              <a:off x="4068625" y="3140225"/>
              <a:ext cx="5175" cy="5050"/>
            </a:xfrm>
            <a:custGeom>
              <a:avLst/>
              <a:gdLst/>
              <a:ahLst/>
              <a:cxnLst/>
              <a:rect l="l" t="t" r="r" b="b"/>
              <a:pathLst>
                <a:path w="207" h="202" extrusionOk="0">
                  <a:moveTo>
                    <a:pt x="95" y="1"/>
                  </a:moveTo>
                  <a:cubicBezTo>
                    <a:pt x="76" y="1"/>
                    <a:pt x="60" y="13"/>
                    <a:pt x="33" y="28"/>
                  </a:cubicBezTo>
                  <a:cubicBezTo>
                    <a:pt x="17" y="45"/>
                    <a:pt x="0" y="61"/>
                    <a:pt x="0" y="94"/>
                  </a:cubicBezTo>
                  <a:lnTo>
                    <a:pt x="0" y="148"/>
                  </a:lnTo>
                  <a:lnTo>
                    <a:pt x="17" y="164"/>
                  </a:lnTo>
                  <a:cubicBezTo>
                    <a:pt x="33" y="181"/>
                    <a:pt x="50" y="197"/>
                    <a:pt x="87" y="197"/>
                  </a:cubicBezTo>
                  <a:cubicBezTo>
                    <a:pt x="95" y="200"/>
                    <a:pt x="104" y="201"/>
                    <a:pt x="112" y="201"/>
                  </a:cubicBezTo>
                  <a:cubicBezTo>
                    <a:pt x="153" y="201"/>
                    <a:pt x="193" y="169"/>
                    <a:pt x="206" y="111"/>
                  </a:cubicBezTo>
                  <a:cubicBezTo>
                    <a:pt x="206" y="94"/>
                    <a:pt x="206" y="61"/>
                    <a:pt x="190" y="45"/>
                  </a:cubicBezTo>
                  <a:cubicBezTo>
                    <a:pt x="173" y="28"/>
                    <a:pt x="136" y="8"/>
                    <a:pt x="120" y="8"/>
                  </a:cubicBezTo>
                  <a:cubicBezTo>
                    <a:pt x="110" y="3"/>
                    <a:pt x="102"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9"/>
            <p:cNvSpPr/>
            <p:nvPr/>
          </p:nvSpPr>
          <p:spPr>
            <a:xfrm>
              <a:off x="4072950" y="3193200"/>
              <a:ext cx="5575" cy="5250"/>
            </a:xfrm>
            <a:custGeom>
              <a:avLst/>
              <a:gdLst/>
              <a:ahLst/>
              <a:cxnLst/>
              <a:rect l="l" t="t" r="r" b="b"/>
              <a:pathLst>
                <a:path w="223" h="210" extrusionOk="0">
                  <a:moveTo>
                    <a:pt x="99" y="0"/>
                  </a:moveTo>
                  <a:cubicBezTo>
                    <a:pt x="54" y="0"/>
                    <a:pt x="15" y="44"/>
                    <a:pt x="0" y="90"/>
                  </a:cubicBezTo>
                  <a:cubicBezTo>
                    <a:pt x="0" y="107"/>
                    <a:pt x="0" y="123"/>
                    <a:pt x="17" y="140"/>
                  </a:cubicBezTo>
                  <a:cubicBezTo>
                    <a:pt x="17" y="140"/>
                    <a:pt x="17" y="156"/>
                    <a:pt x="33" y="156"/>
                  </a:cubicBezTo>
                  <a:cubicBezTo>
                    <a:pt x="33" y="193"/>
                    <a:pt x="66" y="193"/>
                    <a:pt x="103" y="210"/>
                  </a:cubicBezTo>
                  <a:cubicBezTo>
                    <a:pt x="120" y="210"/>
                    <a:pt x="153" y="210"/>
                    <a:pt x="169" y="193"/>
                  </a:cubicBezTo>
                  <a:cubicBezTo>
                    <a:pt x="186" y="177"/>
                    <a:pt x="207" y="140"/>
                    <a:pt x="207" y="123"/>
                  </a:cubicBezTo>
                  <a:cubicBezTo>
                    <a:pt x="223" y="90"/>
                    <a:pt x="207" y="74"/>
                    <a:pt x="186" y="37"/>
                  </a:cubicBezTo>
                  <a:cubicBezTo>
                    <a:pt x="169" y="20"/>
                    <a:pt x="153" y="4"/>
                    <a:pt x="120" y="4"/>
                  </a:cubicBezTo>
                  <a:cubicBezTo>
                    <a:pt x="113" y="1"/>
                    <a:pt x="10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
            <p:cNvSpPr/>
            <p:nvPr/>
          </p:nvSpPr>
          <p:spPr>
            <a:xfrm>
              <a:off x="4056150" y="3148900"/>
              <a:ext cx="5575" cy="5050"/>
            </a:xfrm>
            <a:custGeom>
              <a:avLst/>
              <a:gdLst/>
              <a:ahLst/>
              <a:cxnLst/>
              <a:rect l="l" t="t" r="r" b="b"/>
              <a:pathLst>
                <a:path w="223" h="202" extrusionOk="0">
                  <a:moveTo>
                    <a:pt x="122" y="0"/>
                  </a:moveTo>
                  <a:cubicBezTo>
                    <a:pt x="115" y="0"/>
                    <a:pt x="108" y="2"/>
                    <a:pt x="103" y="7"/>
                  </a:cubicBezTo>
                  <a:cubicBezTo>
                    <a:pt x="70" y="7"/>
                    <a:pt x="54" y="23"/>
                    <a:pt x="33" y="40"/>
                  </a:cubicBezTo>
                  <a:cubicBezTo>
                    <a:pt x="17" y="56"/>
                    <a:pt x="0" y="93"/>
                    <a:pt x="0" y="110"/>
                  </a:cubicBezTo>
                  <a:cubicBezTo>
                    <a:pt x="0" y="126"/>
                    <a:pt x="0" y="126"/>
                    <a:pt x="17" y="143"/>
                  </a:cubicBezTo>
                  <a:cubicBezTo>
                    <a:pt x="17" y="159"/>
                    <a:pt x="33" y="176"/>
                    <a:pt x="54" y="176"/>
                  </a:cubicBezTo>
                  <a:cubicBezTo>
                    <a:pt x="69" y="193"/>
                    <a:pt x="92" y="202"/>
                    <a:pt x="115" y="202"/>
                  </a:cubicBezTo>
                  <a:cubicBezTo>
                    <a:pt x="143" y="202"/>
                    <a:pt x="172" y="189"/>
                    <a:pt x="190" y="159"/>
                  </a:cubicBezTo>
                  <a:cubicBezTo>
                    <a:pt x="223" y="126"/>
                    <a:pt x="223" y="56"/>
                    <a:pt x="173" y="23"/>
                  </a:cubicBezTo>
                  <a:cubicBezTo>
                    <a:pt x="162" y="12"/>
                    <a:pt x="140"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
            <p:cNvSpPr/>
            <p:nvPr/>
          </p:nvSpPr>
          <p:spPr>
            <a:xfrm>
              <a:off x="4128700" y="3157950"/>
              <a:ext cx="5600" cy="5250"/>
            </a:xfrm>
            <a:custGeom>
              <a:avLst/>
              <a:gdLst/>
              <a:ahLst/>
              <a:cxnLst/>
              <a:rect l="l" t="t" r="r" b="b"/>
              <a:pathLst>
                <a:path w="224" h="210" extrusionOk="0">
                  <a:moveTo>
                    <a:pt x="115" y="1"/>
                  </a:moveTo>
                  <a:cubicBezTo>
                    <a:pt x="58" y="1"/>
                    <a:pt x="17" y="47"/>
                    <a:pt x="17" y="90"/>
                  </a:cubicBezTo>
                  <a:cubicBezTo>
                    <a:pt x="1" y="107"/>
                    <a:pt x="17" y="123"/>
                    <a:pt x="17" y="144"/>
                  </a:cubicBezTo>
                  <a:cubicBezTo>
                    <a:pt x="17" y="144"/>
                    <a:pt x="17" y="160"/>
                    <a:pt x="38" y="160"/>
                  </a:cubicBezTo>
                  <a:cubicBezTo>
                    <a:pt x="54" y="193"/>
                    <a:pt x="71" y="210"/>
                    <a:pt x="104" y="210"/>
                  </a:cubicBezTo>
                  <a:cubicBezTo>
                    <a:pt x="158" y="210"/>
                    <a:pt x="207" y="177"/>
                    <a:pt x="223" y="123"/>
                  </a:cubicBezTo>
                  <a:cubicBezTo>
                    <a:pt x="223" y="90"/>
                    <a:pt x="223" y="74"/>
                    <a:pt x="207" y="41"/>
                  </a:cubicBezTo>
                  <a:cubicBezTo>
                    <a:pt x="191" y="20"/>
                    <a:pt x="158" y="4"/>
                    <a:pt x="141" y="4"/>
                  </a:cubicBezTo>
                  <a:cubicBezTo>
                    <a:pt x="132" y="1"/>
                    <a:pt x="124"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
            <p:cNvSpPr/>
            <p:nvPr/>
          </p:nvSpPr>
          <p:spPr>
            <a:xfrm>
              <a:off x="4131275" y="3130100"/>
              <a:ext cx="5200" cy="5175"/>
            </a:xfrm>
            <a:custGeom>
              <a:avLst/>
              <a:gdLst/>
              <a:ahLst/>
              <a:cxnLst/>
              <a:rect l="l" t="t" r="r" b="b"/>
              <a:pathLst>
                <a:path w="208" h="207" extrusionOk="0">
                  <a:moveTo>
                    <a:pt x="120" y="0"/>
                  </a:moveTo>
                  <a:cubicBezTo>
                    <a:pt x="88" y="0"/>
                    <a:pt x="71" y="0"/>
                    <a:pt x="38" y="21"/>
                  </a:cubicBezTo>
                  <a:cubicBezTo>
                    <a:pt x="17" y="37"/>
                    <a:pt x="1" y="70"/>
                    <a:pt x="1" y="87"/>
                  </a:cubicBezTo>
                  <a:lnTo>
                    <a:pt x="1" y="140"/>
                  </a:lnTo>
                  <a:cubicBezTo>
                    <a:pt x="1" y="157"/>
                    <a:pt x="17" y="157"/>
                    <a:pt x="17" y="173"/>
                  </a:cubicBezTo>
                  <a:cubicBezTo>
                    <a:pt x="38" y="190"/>
                    <a:pt x="55" y="206"/>
                    <a:pt x="88" y="206"/>
                  </a:cubicBezTo>
                  <a:cubicBezTo>
                    <a:pt x="141" y="206"/>
                    <a:pt x="191" y="173"/>
                    <a:pt x="207" y="124"/>
                  </a:cubicBezTo>
                  <a:cubicBezTo>
                    <a:pt x="207" y="87"/>
                    <a:pt x="207" y="70"/>
                    <a:pt x="191" y="37"/>
                  </a:cubicBezTo>
                  <a:cubicBezTo>
                    <a:pt x="174" y="21"/>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
            <p:cNvSpPr/>
            <p:nvPr/>
          </p:nvSpPr>
          <p:spPr>
            <a:xfrm>
              <a:off x="4130050" y="3144225"/>
              <a:ext cx="5175" cy="5275"/>
            </a:xfrm>
            <a:custGeom>
              <a:avLst/>
              <a:gdLst/>
              <a:ahLst/>
              <a:cxnLst/>
              <a:rect l="l" t="t" r="r" b="b"/>
              <a:pathLst>
                <a:path w="207" h="211" extrusionOk="0">
                  <a:moveTo>
                    <a:pt x="93" y="1"/>
                  </a:moveTo>
                  <a:cubicBezTo>
                    <a:pt x="38" y="1"/>
                    <a:pt x="0" y="44"/>
                    <a:pt x="0" y="91"/>
                  </a:cubicBezTo>
                  <a:lnTo>
                    <a:pt x="0" y="124"/>
                  </a:lnTo>
                  <a:lnTo>
                    <a:pt x="0" y="140"/>
                  </a:lnTo>
                  <a:lnTo>
                    <a:pt x="17" y="157"/>
                  </a:lnTo>
                  <a:cubicBezTo>
                    <a:pt x="33" y="194"/>
                    <a:pt x="50" y="210"/>
                    <a:pt x="87" y="210"/>
                  </a:cubicBezTo>
                  <a:cubicBezTo>
                    <a:pt x="120" y="210"/>
                    <a:pt x="137" y="210"/>
                    <a:pt x="153" y="194"/>
                  </a:cubicBezTo>
                  <a:cubicBezTo>
                    <a:pt x="190" y="177"/>
                    <a:pt x="207" y="140"/>
                    <a:pt x="207" y="124"/>
                  </a:cubicBezTo>
                  <a:cubicBezTo>
                    <a:pt x="207" y="91"/>
                    <a:pt x="207" y="74"/>
                    <a:pt x="190" y="54"/>
                  </a:cubicBezTo>
                  <a:cubicBezTo>
                    <a:pt x="169" y="21"/>
                    <a:pt x="153" y="4"/>
                    <a:pt x="120" y="4"/>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
            <p:cNvSpPr/>
            <p:nvPr/>
          </p:nvSpPr>
          <p:spPr>
            <a:xfrm>
              <a:off x="4124475" y="3169925"/>
              <a:ext cx="5600" cy="5075"/>
            </a:xfrm>
            <a:custGeom>
              <a:avLst/>
              <a:gdLst/>
              <a:ahLst/>
              <a:cxnLst/>
              <a:rect l="l" t="t" r="r" b="b"/>
              <a:pathLst>
                <a:path w="224" h="203" extrusionOk="0">
                  <a:moveTo>
                    <a:pt x="108" y="1"/>
                  </a:moveTo>
                  <a:cubicBezTo>
                    <a:pt x="94" y="1"/>
                    <a:pt x="80" y="3"/>
                    <a:pt x="67" y="7"/>
                  </a:cubicBezTo>
                  <a:cubicBezTo>
                    <a:pt x="17" y="23"/>
                    <a:pt x="1" y="94"/>
                    <a:pt x="17" y="143"/>
                  </a:cubicBezTo>
                  <a:cubicBezTo>
                    <a:pt x="30" y="183"/>
                    <a:pt x="61" y="203"/>
                    <a:pt x="106" y="203"/>
                  </a:cubicBezTo>
                  <a:cubicBezTo>
                    <a:pt x="120" y="203"/>
                    <a:pt x="136" y="201"/>
                    <a:pt x="153" y="197"/>
                  </a:cubicBezTo>
                  <a:cubicBezTo>
                    <a:pt x="207" y="180"/>
                    <a:pt x="223" y="110"/>
                    <a:pt x="207" y="56"/>
                  </a:cubicBezTo>
                  <a:cubicBezTo>
                    <a:pt x="191" y="19"/>
                    <a:pt x="151"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
            <p:cNvSpPr/>
            <p:nvPr/>
          </p:nvSpPr>
          <p:spPr>
            <a:xfrm>
              <a:off x="4146325" y="3126175"/>
              <a:ext cx="5600" cy="5275"/>
            </a:xfrm>
            <a:custGeom>
              <a:avLst/>
              <a:gdLst/>
              <a:ahLst/>
              <a:cxnLst/>
              <a:rect l="l" t="t" r="r" b="b"/>
              <a:pathLst>
                <a:path w="224" h="211" extrusionOk="0">
                  <a:moveTo>
                    <a:pt x="95" y="1"/>
                  </a:moveTo>
                  <a:cubicBezTo>
                    <a:pt x="54" y="1"/>
                    <a:pt x="15" y="33"/>
                    <a:pt x="1" y="91"/>
                  </a:cubicBezTo>
                  <a:cubicBezTo>
                    <a:pt x="1" y="108"/>
                    <a:pt x="1" y="124"/>
                    <a:pt x="17" y="141"/>
                  </a:cubicBezTo>
                  <a:lnTo>
                    <a:pt x="17" y="157"/>
                  </a:lnTo>
                  <a:cubicBezTo>
                    <a:pt x="34" y="178"/>
                    <a:pt x="71" y="194"/>
                    <a:pt x="87" y="211"/>
                  </a:cubicBezTo>
                  <a:cubicBezTo>
                    <a:pt x="120" y="211"/>
                    <a:pt x="158" y="194"/>
                    <a:pt x="174" y="194"/>
                  </a:cubicBezTo>
                  <a:cubicBezTo>
                    <a:pt x="191" y="178"/>
                    <a:pt x="207" y="141"/>
                    <a:pt x="207" y="124"/>
                  </a:cubicBezTo>
                  <a:cubicBezTo>
                    <a:pt x="223" y="91"/>
                    <a:pt x="207" y="54"/>
                    <a:pt x="191" y="38"/>
                  </a:cubicBezTo>
                  <a:cubicBezTo>
                    <a:pt x="174" y="21"/>
                    <a:pt x="158"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
            <p:cNvSpPr/>
            <p:nvPr/>
          </p:nvSpPr>
          <p:spPr>
            <a:xfrm>
              <a:off x="4142925" y="3137300"/>
              <a:ext cx="5600" cy="5300"/>
            </a:xfrm>
            <a:custGeom>
              <a:avLst/>
              <a:gdLst/>
              <a:ahLst/>
              <a:cxnLst/>
              <a:rect l="l" t="t" r="r" b="b"/>
              <a:pathLst>
                <a:path w="224" h="212" extrusionOk="0">
                  <a:moveTo>
                    <a:pt x="115" y="1"/>
                  </a:moveTo>
                  <a:cubicBezTo>
                    <a:pt x="105" y="1"/>
                    <a:pt x="96" y="2"/>
                    <a:pt x="87" y="5"/>
                  </a:cubicBezTo>
                  <a:cubicBezTo>
                    <a:pt x="34" y="42"/>
                    <a:pt x="1" y="92"/>
                    <a:pt x="17" y="145"/>
                  </a:cubicBezTo>
                  <a:cubicBezTo>
                    <a:pt x="34" y="162"/>
                    <a:pt x="34" y="178"/>
                    <a:pt x="50" y="178"/>
                  </a:cubicBezTo>
                  <a:cubicBezTo>
                    <a:pt x="87" y="211"/>
                    <a:pt x="120" y="211"/>
                    <a:pt x="153" y="211"/>
                  </a:cubicBezTo>
                  <a:cubicBezTo>
                    <a:pt x="207" y="195"/>
                    <a:pt x="223" y="162"/>
                    <a:pt x="223" y="125"/>
                  </a:cubicBezTo>
                  <a:lnTo>
                    <a:pt x="223" y="75"/>
                  </a:lnTo>
                  <a:cubicBezTo>
                    <a:pt x="210" y="31"/>
                    <a:pt x="160"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
            <p:cNvSpPr/>
            <p:nvPr/>
          </p:nvSpPr>
          <p:spPr>
            <a:xfrm>
              <a:off x="4142925" y="3150550"/>
              <a:ext cx="5175" cy="5075"/>
            </a:xfrm>
            <a:custGeom>
              <a:avLst/>
              <a:gdLst/>
              <a:ahLst/>
              <a:cxnLst/>
              <a:rect l="l" t="t" r="r" b="b"/>
              <a:pathLst>
                <a:path w="207" h="203" extrusionOk="0">
                  <a:moveTo>
                    <a:pt x="115" y="0"/>
                  </a:moveTo>
                  <a:cubicBezTo>
                    <a:pt x="106" y="0"/>
                    <a:pt x="97" y="2"/>
                    <a:pt x="87" y="7"/>
                  </a:cubicBezTo>
                  <a:cubicBezTo>
                    <a:pt x="67" y="7"/>
                    <a:pt x="34" y="27"/>
                    <a:pt x="17" y="44"/>
                  </a:cubicBezTo>
                  <a:cubicBezTo>
                    <a:pt x="1" y="60"/>
                    <a:pt x="1" y="93"/>
                    <a:pt x="1" y="110"/>
                  </a:cubicBezTo>
                  <a:lnTo>
                    <a:pt x="1" y="147"/>
                  </a:lnTo>
                  <a:cubicBezTo>
                    <a:pt x="17" y="164"/>
                    <a:pt x="17" y="180"/>
                    <a:pt x="34" y="180"/>
                  </a:cubicBezTo>
                  <a:cubicBezTo>
                    <a:pt x="58" y="195"/>
                    <a:pt x="84" y="203"/>
                    <a:pt x="110" y="203"/>
                  </a:cubicBezTo>
                  <a:cubicBezTo>
                    <a:pt x="141" y="203"/>
                    <a:pt x="170" y="191"/>
                    <a:pt x="190" y="164"/>
                  </a:cubicBezTo>
                  <a:cubicBezTo>
                    <a:pt x="207" y="147"/>
                    <a:pt x="207" y="131"/>
                    <a:pt x="207" y="93"/>
                  </a:cubicBezTo>
                  <a:cubicBezTo>
                    <a:pt x="207" y="60"/>
                    <a:pt x="190" y="44"/>
                    <a:pt x="170" y="27"/>
                  </a:cubicBezTo>
                  <a:cubicBezTo>
                    <a:pt x="158" y="13"/>
                    <a:pt x="138"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
            <p:cNvSpPr/>
            <p:nvPr/>
          </p:nvSpPr>
          <p:spPr>
            <a:xfrm>
              <a:off x="4136450" y="3118150"/>
              <a:ext cx="5575" cy="5325"/>
            </a:xfrm>
            <a:custGeom>
              <a:avLst/>
              <a:gdLst/>
              <a:ahLst/>
              <a:cxnLst/>
              <a:rect l="l" t="t" r="r" b="b"/>
              <a:pathLst>
                <a:path w="223" h="213" extrusionOk="0">
                  <a:moveTo>
                    <a:pt x="87" y="0"/>
                  </a:moveTo>
                  <a:cubicBezTo>
                    <a:pt x="70" y="16"/>
                    <a:pt x="37" y="16"/>
                    <a:pt x="17" y="49"/>
                  </a:cubicBezTo>
                  <a:cubicBezTo>
                    <a:pt x="0" y="66"/>
                    <a:pt x="0" y="87"/>
                    <a:pt x="0" y="120"/>
                  </a:cubicBezTo>
                  <a:lnTo>
                    <a:pt x="0" y="153"/>
                  </a:lnTo>
                  <a:cubicBezTo>
                    <a:pt x="17" y="169"/>
                    <a:pt x="17" y="169"/>
                    <a:pt x="37" y="190"/>
                  </a:cubicBezTo>
                  <a:cubicBezTo>
                    <a:pt x="59" y="204"/>
                    <a:pt x="85" y="212"/>
                    <a:pt x="109" y="212"/>
                  </a:cubicBezTo>
                  <a:cubicBezTo>
                    <a:pt x="141" y="212"/>
                    <a:pt x="171" y="199"/>
                    <a:pt x="190" y="169"/>
                  </a:cubicBezTo>
                  <a:cubicBezTo>
                    <a:pt x="223" y="136"/>
                    <a:pt x="206" y="66"/>
                    <a:pt x="173" y="33"/>
                  </a:cubicBezTo>
                  <a:cubicBezTo>
                    <a:pt x="140" y="16"/>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
            <p:cNvSpPr/>
            <p:nvPr/>
          </p:nvSpPr>
          <p:spPr>
            <a:xfrm>
              <a:off x="4123150" y="3183725"/>
              <a:ext cx="5175" cy="5250"/>
            </a:xfrm>
            <a:custGeom>
              <a:avLst/>
              <a:gdLst/>
              <a:ahLst/>
              <a:cxnLst/>
              <a:rect l="l" t="t" r="r" b="b"/>
              <a:pathLst>
                <a:path w="207" h="210" extrusionOk="0">
                  <a:moveTo>
                    <a:pt x="100" y="0"/>
                  </a:moveTo>
                  <a:cubicBezTo>
                    <a:pt x="54" y="0"/>
                    <a:pt x="0" y="47"/>
                    <a:pt x="0" y="90"/>
                  </a:cubicBezTo>
                  <a:lnTo>
                    <a:pt x="0" y="143"/>
                  </a:lnTo>
                  <a:lnTo>
                    <a:pt x="17" y="160"/>
                  </a:lnTo>
                  <a:cubicBezTo>
                    <a:pt x="33" y="193"/>
                    <a:pt x="54" y="193"/>
                    <a:pt x="87" y="209"/>
                  </a:cubicBezTo>
                  <a:cubicBezTo>
                    <a:pt x="136" y="209"/>
                    <a:pt x="190" y="176"/>
                    <a:pt x="206" y="123"/>
                  </a:cubicBezTo>
                  <a:cubicBezTo>
                    <a:pt x="206" y="90"/>
                    <a:pt x="206" y="73"/>
                    <a:pt x="190" y="40"/>
                  </a:cubicBezTo>
                  <a:cubicBezTo>
                    <a:pt x="173" y="20"/>
                    <a:pt x="157" y="3"/>
                    <a:pt x="120" y="3"/>
                  </a:cubicBezTo>
                  <a:cubicBezTo>
                    <a:pt x="114" y="1"/>
                    <a:pt x="107"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
            <p:cNvSpPr/>
            <p:nvPr/>
          </p:nvSpPr>
          <p:spPr>
            <a:xfrm>
              <a:off x="4120150" y="3120600"/>
              <a:ext cx="5600" cy="5300"/>
            </a:xfrm>
            <a:custGeom>
              <a:avLst/>
              <a:gdLst/>
              <a:ahLst/>
              <a:cxnLst/>
              <a:rect l="l" t="t" r="r" b="b"/>
              <a:pathLst>
                <a:path w="224" h="212" extrusionOk="0">
                  <a:moveTo>
                    <a:pt x="104" y="1"/>
                  </a:moveTo>
                  <a:cubicBezTo>
                    <a:pt x="54" y="1"/>
                    <a:pt x="17" y="34"/>
                    <a:pt x="17" y="92"/>
                  </a:cubicBezTo>
                  <a:cubicBezTo>
                    <a:pt x="1" y="108"/>
                    <a:pt x="17" y="125"/>
                    <a:pt x="17" y="141"/>
                  </a:cubicBezTo>
                  <a:cubicBezTo>
                    <a:pt x="17" y="141"/>
                    <a:pt x="17" y="158"/>
                    <a:pt x="34" y="158"/>
                  </a:cubicBezTo>
                  <a:cubicBezTo>
                    <a:pt x="50" y="195"/>
                    <a:pt x="71" y="195"/>
                    <a:pt x="104" y="211"/>
                  </a:cubicBezTo>
                  <a:cubicBezTo>
                    <a:pt x="153" y="211"/>
                    <a:pt x="207" y="174"/>
                    <a:pt x="223" y="125"/>
                  </a:cubicBezTo>
                  <a:cubicBezTo>
                    <a:pt x="223" y="92"/>
                    <a:pt x="207" y="55"/>
                    <a:pt x="207" y="38"/>
                  </a:cubicBezTo>
                  <a:cubicBezTo>
                    <a:pt x="190" y="22"/>
                    <a:pt x="153" y="5"/>
                    <a:pt x="137" y="5"/>
                  </a:cubicBezTo>
                  <a:cubicBezTo>
                    <a:pt x="125" y="2"/>
                    <a:pt x="11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
            <p:cNvSpPr/>
            <p:nvPr/>
          </p:nvSpPr>
          <p:spPr>
            <a:xfrm>
              <a:off x="4109850" y="3108650"/>
              <a:ext cx="5175" cy="5175"/>
            </a:xfrm>
            <a:custGeom>
              <a:avLst/>
              <a:gdLst/>
              <a:ahLst/>
              <a:cxnLst/>
              <a:rect l="l" t="t" r="r" b="b"/>
              <a:pathLst>
                <a:path w="207" h="207" extrusionOk="0">
                  <a:moveTo>
                    <a:pt x="120" y="1"/>
                  </a:moveTo>
                  <a:cubicBezTo>
                    <a:pt x="50" y="1"/>
                    <a:pt x="0" y="34"/>
                    <a:pt x="0" y="87"/>
                  </a:cubicBezTo>
                  <a:lnTo>
                    <a:pt x="0" y="137"/>
                  </a:lnTo>
                  <a:cubicBezTo>
                    <a:pt x="0" y="157"/>
                    <a:pt x="17" y="157"/>
                    <a:pt x="17" y="174"/>
                  </a:cubicBezTo>
                  <a:cubicBezTo>
                    <a:pt x="33" y="190"/>
                    <a:pt x="50" y="207"/>
                    <a:pt x="87" y="207"/>
                  </a:cubicBezTo>
                  <a:cubicBezTo>
                    <a:pt x="136" y="207"/>
                    <a:pt x="190" y="174"/>
                    <a:pt x="207" y="120"/>
                  </a:cubicBezTo>
                  <a:cubicBezTo>
                    <a:pt x="207" y="87"/>
                    <a:pt x="207" y="71"/>
                    <a:pt x="190" y="34"/>
                  </a:cubicBezTo>
                  <a:cubicBezTo>
                    <a:pt x="174"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
            <p:cNvSpPr/>
            <p:nvPr/>
          </p:nvSpPr>
          <p:spPr>
            <a:xfrm>
              <a:off x="4106450" y="3140925"/>
              <a:ext cx="5175" cy="5275"/>
            </a:xfrm>
            <a:custGeom>
              <a:avLst/>
              <a:gdLst/>
              <a:ahLst/>
              <a:cxnLst/>
              <a:rect l="l" t="t" r="r" b="b"/>
              <a:pathLst>
                <a:path w="207" h="211" extrusionOk="0">
                  <a:moveTo>
                    <a:pt x="120" y="0"/>
                  </a:moveTo>
                  <a:cubicBezTo>
                    <a:pt x="50" y="0"/>
                    <a:pt x="0" y="33"/>
                    <a:pt x="0" y="83"/>
                  </a:cubicBezTo>
                  <a:lnTo>
                    <a:pt x="0" y="153"/>
                  </a:lnTo>
                  <a:lnTo>
                    <a:pt x="17" y="169"/>
                  </a:lnTo>
                  <a:cubicBezTo>
                    <a:pt x="33" y="186"/>
                    <a:pt x="50" y="206"/>
                    <a:pt x="83" y="206"/>
                  </a:cubicBezTo>
                  <a:cubicBezTo>
                    <a:pt x="91" y="209"/>
                    <a:pt x="100" y="210"/>
                    <a:pt x="108" y="210"/>
                  </a:cubicBezTo>
                  <a:cubicBezTo>
                    <a:pt x="151" y="210"/>
                    <a:pt x="189" y="175"/>
                    <a:pt x="206" y="120"/>
                  </a:cubicBezTo>
                  <a:cubicBezTo>
                    <a:pt x="206" y="103"/>
                    <a:pt x="206" y="66"/>
                    <a:pt x="186" y="50"/>
                  </a:cubicBezTo>
                  <a:cubicBezTo>
                    <a:pt x="169" y="33"/>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
            <p:cNvSpPr/>
            <p:nvPr/>
          </p:nvSpPr>
          <p:spPr>
            <a:xfrm>
              <a:off x="4107275" y="3122200"/>
              <a:ext cx="5575" cy="5075"/>
            </a:xfrm>
            <a:custGeom>
              <a:avLst/>
              <a:gdLst/>
              <a:ahLst/>
              <a:cxnLst/>
              <a:rect l="l" t="t" r="r" b="b"/>
              <a:pathLst>
                <a:path w="223" h="203" extrusionOk="0">
                  <a:moveTo>
                    <a:pt x="110" y="1"/>
                  </a:moveTo>
                  <a:cubicBezTo>
                    <a:pt x="96" y="1"/>
                    <a:pt x="83" y="3"/>
                    <a:pt x="70" y="7"/>
                  </a:cubicBezTo>
                  <a:cubicBezTo>
                    <a:pt x="17" y="28"/>
                    <a:pt x="0" y="77"/>
                    <a:pt x="17" y="147"/>
                  </a:cubicBezTo>
                  <a:cubicBezTo>
                    <a:pt x="29" y="184"/>
                    <a:pt x="72" y="203"/>
                    <a:pt x="113" y="203"/>
                  </a:cubicBezTo>
                  <a:cubicBezTo>
                    <a:pt x="127" y="203"/>
                    <a:pt x="140" y="201"/>
                    <a:pt x="153" y="197"/>
                  </a:cubicBezTo>
                  <a:cubicBezTo>
                    <a:pt x="206" y="180"/>
                    <a:pt x="223" y="110"/>
                    <a:pt x="206" y="61"/>
                  </a:cubicBezTo>
                  <a:cubicBezTo>
                    <a:pt x="194" y="20"/>
                    <a:pt x="151"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
            <p:cNvSpPr/>
            <p:nvPr/>
          </p:nvSpPr>
          <p:spPr>
            <a:xfrm>
              <a:off x="4102125" y="3152950"/>
              <a:ext cx="5575" cy="5275"/>
            </a:xfrm>
            <a:custGeom>
              <a:avLst/>
              <a:gdLst/>
              <a:ahLst/>
              <a:cxnLst/>
              <a:rect l="l" t="t" r="r" b="b"/>
              <a:pathLst>
                <a:path w="223" h="211" extrusionOk="0">
                  <a:moveTo>
                    <a:pt x="131" y="1"/>
                  </a:moveTo>
                  <a:cubicBezTo>
                    <a:pt x="116" y="1"/>
                    <a:pt x="100" y="5"/>
                    <a:pt x="87" y="14"/>
                  </a:cubicBezTo>
                  <a:cubicBezTo>
                    <a:pt x="33" y="35"/>
                    <a:pt x="0" y="84"/>
                    <a:pt x="17" y="138"/>
                  </a:cubicBezTo>
                  <a:cubicBezTo>
                    <a:pt x="33" y="154"/>
                    <a:pt x="33" y="171"/>
                    <a:pt x="50" y="187"/>
                  </a:cubicBezTo>
                  <a:cubicBezTo>
                    <a:pt x="76" y="199"/>
                    <a:pt x="100" y="210"/>
                    <a:pt x="124" y="210"/>
                  </a:cubicBezTo>
                  <a:cubicBezTo>
                    <a:pt x="133" y="210"/>
                    <a:pt x="143" y="208"/>
                    <a:pt x="153" y="204"/>
                  </a:cubicBezTo>
                  <a:cubicBezTo>
                    <a:pt x="206" y="187"/>
                    <a:pt x="223" y="154"/>
                    <a:pt x="223" y="117"/>
                  </a:cubicBezTo>
                  <a:lnTo>
                    <a:pt x="223" y="68"/>
                  </a:lnTo>
                  <a:cubicBezTo>
                    <a:pt x="211" y="29"/>
                    <a:pt x="171"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
            <p:cNvSpPr/>
            <p:nvPr/>
          </p:nvSpPr>
          <p:spPr>
            <a:xfrm>
              <a:off x="4117175" y="3134375"/>
              <a:ext cx="6000" cy="5275"/>
            </a:xfrm>
            <a:custGeom>
              <a:avLst/>
              <a:gdLst/>
              <a:ahLst/>
              <a:cxnLst/>
              <a:rect l="l" t="t" r="r" b="b"/>
              <a:pathLst>
                <a:path w="240" h="211" extrusionOk="0">
                  <a:moveTo>
                    <a:pt x="124" y="1"/>
                  </a:moveTo>
                  <a:cubicBezTo>
                    <a:pt x="88" y="1"/>
                    <a:pt x="53" y="15"/>
                    <a:pt x="33" y="35"/>
                  </a:cubicBezTo>
                  <a:cubicBezTo>
                    <a:pt x="17" y="56"/>
                    <a:pt x="0" y="89"/>
                    <a:pt x="17" y="122"/>
                  </a:cubicBezTo>
                  <a:lnTo>
                    <a:pt x="17" y="138"/>
                  </a:lnTo>
                  <a:cubicBezTo>
                    <a:pt x="17" y="159"/>
                    <a:pt x="33" y="176"/>
                    <a:pt x="50" y="192"/>
                  </a:cubicBezTo>
                  <a:cubicBezTo>
                    <a:pt x="70" y="205"/>
                    <a:pt x="90" y="210"/>
                    <a:pt x="109" y="210"/>
                  </a:cubicBezTo>
                  <a:cubicBezTo>
                    <a:pt x="139" y="210"/>
                    <a:pt x="167" y="196"/>
                    <a:pt x="190" y="176"/>
                  </a:cubicBezTo>
                  <a:cubicBezTo>
                    <a:pt x="239" y="122"/>
                    <a:pt x="223" y="56"/>
                    <a:pt x="190" y="19"/>
                  </a:cubicBezTo>
                  <a:cubicBezTo>
                    <a:pt x="169" y="6"/>
                    <a:pt x="146"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
            <p:cNvSpPr/>
            <p:nvPr/>
          </p:nvSpPr>
          <p:spPr>
            <a:xfrm>
              <a:off x="4097375" y="3101600"/>
              <a:ext cx="6000" cy="5075"/>
            </a:xfrm>
            <a:custGeom>
              <a:avLst/>
              <a:gdLst/>
              <a:ahLst/>
              <a:cxnLst/>
              <a:rect l="l" t="t" r="r" b="b"/>
              <a:pathLst>
                <a:path w="240" h="203" extrusionOk="0">
                  <a:moveTo>
                    <a:pt x="122" y="1"/>
                  </a:moveTo>
                  <a:cubicBezTo>
                    <a:pt x="110" y="1"/>
                    <a:pt x="99" y="3"/>
                    <a:pt x="87" y="6"/>
                  </a:cubicBezTo>
                  <a:cubicBezTo>
                    <a:pt x="17" y="27"/>
                    <a:pt x="0" y="93"/>
                    <a:pt x="17" y="147"/>
                  </a:cubicBezTo>
                  <a:cubicBezTo>
                    <a:pt x="29" y="184"/>
                    <a:pt x="72" y="202"/>
                    <a:pt x="115" y="202"/>
                  </a:cubicBezTo>
                  <a:cubicBezTo>
                    <a:pt x="129" y="202"/>
                    <a:pt x="144" y="200"/>
                    <a:pt x="157" y="196"/>
                  </a:cubicBezTo>
                  <a:cubicBezTo>
                    <a:pt x="207" y="180"/>
                    <a:pt x="240" y="130"/>
                    <a:pt x="207" y="77"/>
                  </a:cubicBezTo>
                  <a:cubicBezTo>
                    <a:pt x="194" y="23"/>
                    <a:pt x="160"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
            <p:cNvSpPr/>
            <p:nvPr/>
          </p:nvSpPr>
          <p:spPr>
            <a:xfrm>
              <a:off x="4116750" y="3150825"/>
              <a:ext cx="5600" cy="5250"/>
            </a:xfrm>
            <a:custGeom>
              <a:avLst/>
              <a:gdLst/>
              <a:ahLst/>
              <a:cxnLst/>
              <a:rect l="l" t="t" r="r" b="b"/>
              <a:pathLst>
                <a:path w="224" h="210" extrusionOk="0">
                  <a:moveTo>
                    <a:pt x="102" y="1"/>
                  </a:moveTo>
                  <a:cubicBezTo>
                    <a:pt x="88" y="1"/>
                    <a:pt x="75" y="6"/>
                    <a:pt x="67" y="16"/>
                  </a:cubicBezTo>
                  <a:cubicBezTo>
                    <a:pt x="50" y="16"/>
                    <a:pt x="17" y="33"/>
                    <a:pt x="17" y="66"/>
                  </a:cubicBezTo>
                  <a:cubicBezTo>
                    <a:pt x="1" y="82"/>
                    <a:pt x="1" y="120"/>
                    <a:pt x="1" y="153"/>
                  </a:cubicBezTo>
                  <a:cubicBezTo>
                    <a:pt x="25" y="189"/>
                    <a:pt x="58" y="210"/>
                    <a:pt x="96" y="210"/>
                  </a:cubicBezTo>
                  <a:cubicBezTo>
                    <a:pt x="109" y="210"/>
                    <a:pt x="123" y="207"/>
                    <a:pt x="137" y="202"/>
                  </a:cubicBezTo>
                  <a:cubicBezTo>
                    <a:pt x="186" y="185"/>
                    <a:pt x="223" y="120"/>
                    <a:pt x="207" y="66"/>
                  </a:cubicBezTo>
                  <a:cubicBezTo>
                    <a:pt x="186" y="49"/>
                    <a:pt x="170" y="16"/>
                    <a:pt x="137" y="16"/>
                  </a:cubicBezTo>
                  <a:cubicBezTo>
                    <a:pt x="128" y="6"/>
                    <a:pt x="115"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
            <p:cNvSpPr/>
            <p:nvPr/>
          </p:nvSpPr>
          <p:spPr>
            <a:xfrm>
              <a:off x="4112425" y="3162625"/>
              <a:ext cx="6000" cy="5050"/>
            </a:xfrm>
            <a:custGeom>
              <a:avLst/>
              <a:gdLst/>
              <a:ahLst/>
              <a:cxnLst/>
              <a:rect l="l" t="t" r="r" b="b"/>
              <a:pathLst>
                <a:path w="240" h="202" extrusionOk="0">
                  <a:moveTo>
                    <a:pt x="124" y="0"/>
                  </a:moveTo>
                  <a:cubicBezTo>
                    <a:pt x="112" y="0"/>
                    <a:pt x="99" y="2"/>
                    <a:pt x="87" y="6"/>
                  </a:cubicBezTo>
                  <a:cubicBezTo>
                    <a:pt x="17" y="23"/>
                    <a:pt x="0" y="93"/>
                    <a:pt x="17" y="142"/>
                  </a:cubicBezTo>
                  <a:cubicBezTo>
                    <a:pt x="29" y="183"/>
                    <a:pt x="72" y="202"/>
                    <a:pt x="114" y="202"/>
                  </a:cubicBezTo>
                  <a:cubicBezTo>
                    <a:pt x="127" y="202"/>
                    <a:pt x="141" y="200"/>
                    <a:pt x="153" y="196"/>
                  </a:cubicBezTo>
                  <a:cubicBezTo>
                    <a:pt x="207" y="179"/>
                    <a:pt x="240" y="109"/>
                    <a:pt x="223" y="60"/>
                  </a:cubicBezTo>
                  <a:cubicBezTo>
                    <a:pt x="198" y="19"/>
                    <a:pt x="162"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9"/>
            <p:cNvSpPr/>
            <p:nvPr/>
          </p:nvSpPr>
          <p:spPr>
            <a:xfrm>
              <a:off x="4140775" y="3164000"/>
              <a:ext cx="5575" cy="5275"/>
            </a:xfrm>
            <a:custGeom>
              <a:avLst/>
              <a:gdLst/>
              <a:ahLst/>
              <a:cxnLst/>
              <a:rect l="l" t="t" r="r" b="b"/>
              <a:pathLst>
                <a:path w="223" h="211" extrusionOk="0">
                  <a:moveTo>
                    <a:pt x="96" y="0"/>
                  </a:moveTo>
                  <a:cubicBezTo>
                    <a:pt x="51" y="0"/>
                    <a:pt x="0" y="45"/>
                    <a:pt x="0" y="87"/>
                  </a:cubicBezTo>
                  <a:lnTo>
                    <a:pt x="0" y="141"/>
                  </a:lnTo>
                  <a:cubicBezTo>
                    <a:pt x="0" y="157"/>
                    <a:pt x="17" y="157"/>
                    <a:pt x="17" y="157"/>
                  </a:cubicBezTo>
                  <a:cubicBezTo>
                    <a:pt x="33" y="190"/>
                    <a:pt x="50" y="211"/>
                    <a:pt x="87" y="211"/>
                  </a:cubicBezTo>
                  <a:cubicBezTo>
                    <a:pt x="120" y="211"/>
                    <a:pt x="136" y="211"/>
                    <a:pt x="173" y="190"/>
                  </a:cubicBezTo>
                  <a:cubicBezTo>
                    <a:pt x="190" y="174"/>
                    <a:pt x="206" y="141"/>
                    <a:pt x="206" y="124"/>
                  </a:cubicBezTo>
                  <a:cubicBezTo>
                    <a:pt x="223" y="71"/>
                    <a:pt x="173" y="5"/>
                    <a:pt x="120" y="5"/>
                  </a:cubicBezTo>
                  <a:cubicBezTo>
                    <a:pt x="112" y="2"/>
                    <a:pt x="104"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9"/>
            <p:cNvSpPr/>
            <p:nvPr/>
          </p:nvSpPr>
          <p:spPr>
            <a:xfrm>
              <a:off x="4002450" y="3012500"/>
              <a:ext cx="5575" cy="5200"/>
            </a:xfrm>
            <a:custGeom>
              <a:avLst/>
              <a:gdLst/>
              <a:ahLst/>
              <a:cxnLst/>
              <a:rect l="l" t="t" r="r" b="b"/>
              <a:pathLst>
                <a:path w="223" h="208" extrusionOk="0">
                  <a:moveTo>
                    <a:pt x="87" y="0"/>
                  </a:moveTo>
                  <a:cubicBezTo>
                    <a:pt x="70" y="0"/>
                    <a:pt x="37" y="17"/>
                    <a:pt x="17" y="33"/>
                  </a:cubicBezTo>
                  <a:cubicBezTo>
                    <a:pt x="0" y="50"/>
                    <a:pt x="0" y="87"/>
                    <a:pt x="0" y="120"/>
                  </a:cubicBezTo>
                  <a:lnTo>
                    <a:pt x="0" y="136"/>
                  </a:lnTo>
                  <a:cubicBezTo>
                    <a:pt x="17" y="153"/>
                    <a:pt x="17" y="169"/>
                    <a:pt x="37" y="190"/>
                  </a:cubicBezTo>
                  <a:cubicBezTo>
                    <a:pt x="56" y="202"/>
                    <a:pt x="77" y="207"/>
                    <a:pt x="99" y="207"/>
                  </a:cubicBezTo>
                  <a:cubicBezTo>
                    <a:pt x="134" y="207"/>
                    <a:pt x="169" y="192"/>
                    <a:pt x="190" y="169"/>
                  </a:cubicBezTo>
                  <a:cubicBezTo>
                    <a:pt x="223" y="120"/>
                    <a:pt x="223" y="50"/>
                    <a:pt x="173" y="17"/>
                  </a:cubicBezTo>
                  <a:cubicBezTo>
                    <a:pt x="15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
            <p:cNvSpPr/>
            <p:nvPr/>
          </p:nvSpPr>
          <p:spPr>
            <a:xfrm>
              <a:off x="4002025" y="2996475"/>
              <a:ext cx="5600" cy="5325"/>
            </a:xfrm>
            <a:custGeom>
              <a:avLst/>
              <a:gdLst/>
              <a:ahLst/>
              <a:cxnLst/>
              <a:rect l="l" t="t" r="r" b="b"/>
              <a:pathLst>
                <a:path w="224" h="213" extrusionOk="0">
                  <a:moveTo>
                    <a:pt x="101" y="0"/>
                  </a:moveTo>
                  <a:cubicBezTo>
                    <a:pt x="53" y="0"/>
                    <a:pt x="17" y="35"/>
                    <a:pt x="17" y="89"/>
                  </a:cubicBezTo>
                  <a:cubicBezTo>
                    <a:pt x="1" y="109"/>
                    <a:pt x="17" y="126"/>
                    <a:pt x="17" y="142"/>
                  </a:cubicBezTo>
                  <a:cubicBezTo>
                    <a:pt x="17" y="142"/>
                    <a:pt x="17" y="159"/>
                    <a:pt x="34" y="159"/>
                  </a:cubicBezTo>
                  <a:cubicBezTo>
                    <a:pt x="54" y="192"/>
                    <a:pt x="71" y="192"/>
                    <a:pt x="104" y="212"/>
                  </a:cubicBezTo>
                  <a:cubicBezTo>
                    <a:pt x="120" y="212"/>
                    <a:pt x="157" y="192"/>
                    <a:pt x="174" y="192"/>
                  </a:cubicBezTo>
                  <a:cubicBezTo>
                    <a:pt x="207" y="175"/>
                    <a:pt x="207" y="142"/>
                    <a:pt x="223" y="126"/>
                  </a:cubicBezTo>
                  <a:cubicBezTo>
                    <a:pt x="223" y="89"/>
                    <a:pt x="223" y="56"/>
                    <a:pt x="207" y="39"/>
                  </a:cubicBezTo>
                  <a:cubicBezTo>
                    <a:pt x="190" y="23"/>
                    <a:pt x="157" y="6"/>
                    <a:pt x="137" y="6"/>
                  </a:cubicBezTo>
                  <a:cubicBezTo>
                    <a:pt x="124" y="2"/>
                    <a:pt x="113"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
            <p:cNvSpPr/>
            <p:nvPr/>
          </p:nvSpPr>
          <p:spPr>
            <a:xfrm>
              <a:off x="3999050" y="3103400"/>
              <a:ext cx="5575" cy="5275"/>
            </a:xfrm>
            <a:custGeom>
              <a:avLst/>
              <a:gdLst/>
              <a:ahLst/>
              <a:cxnLst/>
              <a:rect l="l" t="t" r="r" b="b"/>
              <a:pathLst>
                <a:path w="223" h="211" extrusionOk="0">
                  <a:moveTo>
                    <a:pt x="104" y="0"/>
                  </a:moveTo>
                  <a:cubicBezTo>
                    <a:pt x="54" y="0"/>
                    <a:pt x="17" y="33"/>
                    <a:pt x="17" y="91"/>
                  </a:cubicBezTo>
                  <a:cubicBezTo>
                    <a:pt x="0" y="108"/>
                    <a:pt x="0" y="124"/>
                    <a:pt x="17" y="141"/>
                  </a:cubicBezTo>
                  <a:cubicBezTo>
                    <a:pt x="17" y="141"/>
                    <a:pt x="17" y="161"/>
                    <a:pt x="33" y="161"/>
                  </a:cubicBezTo>
                  <a:cubicBezTo>
                    <a:pt x="50" y="194"/>
                    <a:pt x="70" y="194"/>
                    <a:pt x="103" y="211"/>
                  </a:cubicBezTo>
                  <a:cubicBezTo>
                    <a:pt x="153" y="211"/>
                    <a:pt x="206" y="178"/>
                    <a:pt x="223" y="124"/>
                  </a:cubicBezTo>
                  <a:cubicBezTo>
                    <a:pt x="223" y="91"/>
                    <a:pt x="206" y="58"/>
                    <a:pt x="206" y="38"/>
                  </a:cubicBezTo>
                  <a:cubicBezTo>
                    <a:pt x="190" y="21"/>
                    <a:pt x="153" y="5"/>
                    <a:pt x="136" y="5"/>
                  </a:cubicBezTo>
                  <a:cubicBezTo>
                    <a:pt x="125" y="2"/>
                    <a:pt x="11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
            <p:cNvSpPr/>
            <p:nvPr/>
          </p:nvSpPr>
          <p:spPr>
            <a:xfrm>
              <a:off x="4002450" y="3070825"/>
              <a:ext cx="5575" cy="5300"/>
            </a:xfrm>
            <a:custGeom>
              <a:avLst/>
              <a:gdLst/>
              <a:ahLst/>
              <a:cxnLst/>
              <a:rect l="l" t="t" r="r" b="b"/>
              <a:pathLst>
                <a:path w="223" h="212" extrusionOk="0">
                  <a:moveTo>
                    <a:pt x="140" y="1"/>
                  </a:moveTo>
                  <a:cubicBezTo>
                    <a:pt x="70" y="1"/>
                    <a:pt x="17" y="38"/>
                    <a:pt x="17" y="87"/>
                  </a:cubicBezTo>
                  <a:cubicBezTo>
                    <a:pt x="0" y="104"/>
                    <a:pt x="17" y="124"/>
                    <a:pt x="17" y="141"/>
                  </a:cubicBezTo>
                  <a:cubicBezTo>
                    <a:pt x="17" y="157"/>
                    <a:pt x="17" y="157"/>
                    <a:pt x="37" y="174"/>
                  </a:cubicBezTo>
                  <a:cubicBezTo>
                    <a:pt x="54" y="190"/>
                    <a:pt x="70" y="207"/>
                    <a:pt x="103" y="207"/>
                  </a:cubicBezTo>
                  <a:cubicBezTo>
                    <a:pt x="111" y="210"/>
                    <a:pt x="119" y="211"/>
                    <a:pt x="127" y="211"/>
                  </a:cubicBezTo>
                  <a:cubicBezTo>
                    <a:pt x="171" y="211"/>
                    <a:pt x="209" y="166"/>
                    <a:pt x="223" y="124"/>
                  </a:cubicBezTo>
                  <a:cubicBezTo>
                    <a:pt x="223" y="104"/>
                    <a:pt x="223" y="71"/>
                    <a:pt x="206" y="54"/>
                  </a:cubicBezTo>
                  <a:cubicBezTo>
                    <a:pt x="190"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
            <p:cNvSpPr/>
            <p:nvPr/>
          </p:nvSpPr>
          <p:spPr>
            <a:xfrm>
              <a:off x="3997300" y="3024275"/>
              <a:ext cx="5175" cy="5050"/>
            </a:xfrm>
            <a:custGeom>
              <a:avLst/>
              <a:gdLst/>
              <a:ahLst/>
              <a:cxnLst/>
              <a:rect l="l" t="t" r="r" b="b"/>
              <a:pathLst>
                <a:path w="207" h="202" extrusionOk="0">
                  <a:moveTo>
                    <a:pt x="95" y="1"/>
                  </a:moveTo>
                  <a:cubicBezTo>
                    <a:pt x="76" y="1"/>
                    <a:pt x="61" y="13"/>
                    <a:pt x="37" y="28"/>
                  </a:cubicBezTo>
                  <a:cubicBezTo>
                    <a:pt x="17" y="44"/>
                    <a:pt x="0" y="61"/>
                    <a:pt x="0" y="94"/>
                  </a:cubicBezTo>
                  <a:lnTo>
                    <a:pt x="0" y="147"/>
                  </a:lnTo>
                  <a:cubicBezTo>
                    <a:pt x="17" y="147"/>
                    <a:pt x="17" y="164"/>
                    <a:pt x="17" y="164"/>
                  </a:cubicBezTo>
                  <a:cubicBezTo>
                    <a:pt x="37" y="180"/>
                    <a:pt x="70" y="197"/>
                    <a:pt x="87" y="197"/>
                  </a:cubicBezTo>
                  <a:cubicBezTo>
                    <a:pt x="96" y="200"/>
                    <a:pt x="105" y="201"/>
                    <a:pt x="115" y="201"/>
                  </a:cubicBezTo>
                  <a:cubicBezTo>
                    <a:pt x="161" y="201"/>
                    <a:pt x="206" y="169"/>
                    <a:pt x="206" y="110"/>
                  </a:cubicBezTo>
                  <a:cubicBezTo>
                    <a:pt x="206" y="94"/>
                    <a:pt x="206" y="61"/>
                    <a:pt x="190" y="44"/>
                  </a:cubicBezTo>
                  <a:cubicBezTo>
                    <a:pt x="173" y="28"/>
                    <a:pt x="157" y="7"/>
                    <a:pt x="120" y="7"/>
                  </a:cubicBezTo>
                  <a:cubicBezTo>
                    <a:pt x="110" y="3"/>
                    <a:pt x="102"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
            <p:cNvSpPr/>
            <p:nvPr/>
          </p:nvSpPr>
          <p:spPr>
            <a:xfrm>
              <a:off x="3989550" y="3092225"/>
              <a:ext cx="6125" cy="5075"/>
            </a:xfrm>
            <a:custGeom>
              <a:avLst/>
              <a:gdLst/>
              <a:ahLst/>
              <a:cxnLst/>
              <a:rect l="l" t="t" r="r" b="b"/>
              <a:pathLst>
                <a:path w="245" h="203" extrusionOk="0">
                  <a:moveTo>
                    <a:pt x="120" y="0"/>
                  </a:moveTo>
                  <a:cubicBezTo>
                    <a:pt x="105" y="0"/>
                    <a:pt x="89" y="2"/>
                    <a:pt x="71" y="6"/>
                  </a:cubicBezTo>
                  <a:cubicBezTo>
                    <a:pt x="17" y="23"/>
                    <a:pt x="1" y="93"/>
                    <a:pt x="17" y="142"/>
                  </a:cubicBezTo>
                  <a:cubicBezTo>
                    <a:pt x="33" y="183"/>
                    <a:pt x="74" y="202"/>
                    <a:pt x="117" y="202"/>
                  </a:cubicBezTo>
                  <a:cubicBezTo>
                    <a:pt x="130" y="202"/>
                    <a:pt x="144" y="200"/>
                    <a:pt x="158" y="196"/>
                  </a:cubicBezTo>
                  <a:cubicBezTo>
                    <a:pt x="207" y="175"/>
                    <a:pt x="244" y="109"/>
                    <a:pt x="207" y="56"/>
                  </a:cubicBezTo>
                  <a:cubicBezTo>
                    <a:pt x="195" y="19"/>
                    <a:pt x="164"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
            <p:cNvSpPr/>
            <p:nvPr/>
          </p:nvSpPr>
          <p:spPr>
            <a:xfrm>
              <a:off x="3990500" y="3063925"/>
              <a:ext cx="6000" cy="5375"/>
            </a:xfrm>
            <a:custGeom>
              <a:avLst/>
              <a:gdLst/>
              <a:ahLst/>
              <a:cxnLst/>
              <a:rect l="l" t="t" r="r" b="b"/>
              <a:pathLst>
                <a:path w="240" h="215" extrusionOk="0">
                  <a:moveTo>
                    <a:pt x="101" y="0"/>
                  </a:moveTo>
                  <a:cubicBezTo>
                    <a:pt x="90" y="0"/>
                    <a:pt x="78" y="2"/>
                    <a:pt x="66" y="4"/>
                  </a:cubicBezTo>
                  <a:cubicBezTo>
                    <a:pt x="17" y="37"/>
                    <a:pt x="0" y="91"/>
                    <a:pt x="17" y="141"/>
                  </a:cubicBezTo>
                  <a:cubicBezTo>
                    <a:pt x="30" y="185"/>
                    <a:pt x="80" y="215"/>
                    <a:pt x="125" y="215"/>
                  </a:cubicBezTo>
                  <a:cubicBezTo>
                    <a:pt x="135" y="215"/>
                    <a:pt x="144" y="214"/>
                    <a:pt x="153" y="211"/>
                  </a:cubicBezTo>
                  <a:cubicBezTo>
                    <a:pt x="206" y="174"/>
                    <a:pt x="239" y="124"/>
                    <a:pt x="206" y="70"/>
                  </a:cubicBezTo>
                  <a:cubicBezTo>
                    <a:pt x="189" y="30"/>
                    <a:pt x="153"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
            <p:cNvSpPr/>
            <p:nvPr/>
          </p:nvSpPr>
          <p:spPr>
            <a:xfrm>
              <a:off x="3995125" y="3051975"/>
              <a:ext cx="5175" cy="5250"/>
            </a:xfrm>
            <a:custGeom>
              <a:avLst/>
              <a:gdLst/>
              <a:ahLst/>
              <a:cxnLst/>
              <a:rect l="l" t="t" r="r" b="b"/>
              <a:pathLst>
                <a:path w="207" h="210" extrusionOk="0">
                  <a:moveTo>
                    <a:pt x="124" y="0"/>
                  </a:moveTo>
                  <a:cubicBezTo>
                    <a:pt x="54" y="0"/>
                    <a:pt x="1" y="33"/>
                    <a:pt x="1" y="87"/>
                  </a:cubicBezTo>
                  <a:lnTo>
                    <a:pt x="1" y="136"/>
                  </a:lnTo>
                  <a:cubicBezTo>
                    <a:pt x="1" y="157"/>
                    <a:pt x="21" y="157"/>
                    <a:pt x="21" y="173"/>
                  </a:cubicBezTo>
                  <a:cubicBezTo>
                    <a:pt x="38" y="190"/>
                    <a:pt x="54" y="206"/>
                    <a:pt x="87" y="206"/>
                  </a:cubicBezTo>
                  <a:cubicBezTo>
                    <a:pt x="94" y="208"/>
                    <a:pt x="101" y="209"/>
                    <a:pt x="108" y="209"/>
                  </a:cubicBezTo>
                  <a:cubicBezTo>
                    <a:pt x="153" y="209"/>
                    <a:pt x="192" y="166"/>
                    <a:pt x="207" y="120"/>
                  </a:cubicBezTo>
                  <a:cubicBezTo>
                    <a:pt x="207" y="103"/>
                    <a:pt x="207" y="70"/>
                    <a:pt x="190" y="54"/>
                  </a:cubicBezTo>
                  <a:cubicBezTo>
                    <a:pt x="174" y="17"/>
                    <a:pt x="141" y="17"/>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
            <p:cNvSpPr/>
            <p:nvPr/>
          </p:nvSpPr>
          <p:spPr>
            <a:xfrm>
              <a:off x="3989150" y="3077725"/>
              <a:ext cx="5175" cy="5275"/>
            </a:xfrm>
            <a:custGeom>
              <a:avLst/>
              <a:gdLst/>
              <a:ahLst/>
              <a:cxnLst/>
              <a:rect l="l" t="t" r="r" b="b"/>
              <a:pathLst>
                <a:path w="207" h="211" extrusionOk="0">
                  <a:moveTo>
                    <a:pt x="120" y="1"/>
                  </a:moveTo>
                  <a:cubicBezTo>
                    <a:pt x="71" y="1"/>
                    <a:pt x="17" y="34"/>
                    <a:pt x="0" y="87"/>
                  </a:cubicBezTo>
                  <a:lnTo>
                    <a:pt x="0" y="137"/>
                  </a:lnTo>
                  <a:cubicBezTo>
                    <a:pt x="17" y="157"/>
                    <a:pt x="17" y="157"/>
                    <a:pt x="17" y="174"/>
                  </a:cubicBezTo>
                  <a:cubicBezTo>
                    <a:pt x="33" y="190"/>
                    <a:pt x="71" y="207"/>
                    <a:pt x="87" y="207"/>
                  </a:cubicBezTo>
                  <a:cubicBezTo>
                    <a:pt x="96" y="209"/>
                    <a:pt x="105" y="210"/>
                    <a:pt x="114" y="210"/>
                  </a:cubicBezTo>
                  <a:cubicBezTo>
                    <a:pt x="169" y="210"/>
                    <a:pt x="207" y="167"/>
                    <a:pt x="207" y="120"/>
                  </a:cubicBezTo>
                  <a:cubicBezTo>
                    <a:pt x="207" y="104"/>
                    <a:pt x="207" y="71"/>
                    <a:pt x="190" y="54"/>
                  </a:cubicBezTo>
                  <a:cubicBezTo>
                    <a:pt x="174" y="17"/>
                    <a:pt x="157"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
            <p:cNvSpPr/>
            <p:nvPr/>
          </p:nvSpPr>
          <p:spPr>
            <a:xfrm>
              <a:off x="3996050" y="3038250"/>
              <a:ext cx="5175" cy="5175"/>
            </a:xfrm>
            <a:custGeom>
              <a:avLst/>
              <a:gdLst/>
              <a:ahLst/>
              <a:cxnLst/>
              <a:rect l="l" t="t" r="r" b="b"/>
              <a:pathLst>
                <a:path w="207" h="207" extrusionOk="0">
                  <a:moveTo>
                    <a:pt x="120" y="1"/>
                  </a:moveTo>
                  <a:cubicBezTo>
                    <a:pt x="67" y="1"/>
                    <a:pt x="17" y="34"/>
                    <a:pt x="1" y="87"/>
                  </a:cubicBezTo>
                  <a:lnTo>
                    <a:pt x="1" y="120"/>
                  </a:lnTo>
                  <a:lnTo>
                    <a:pt x="1" y="137"/>
                  </a:lnTo>
                  <a:cubicBezTo>
                    <a:pt x="17" y="153"/>
                    <a:pt x="17" y="153"/>
                    <a:pt x="17" y="170"/>
                  </a:cubicBezTo>
                  <a:cubicBezTo>
                    <a:pt x="34" y="190"/>
                    <a:pt x="50" y="207"/>
                    <a:pt x="87" y="207"/>
                  </a:cubicBezTo>
                  <a:cubicBezTo>
                    <a:pt x="120" y="207"/>
                    <a:pt x="137" y="207"/>
                    <a:pt x="170" y="190"/>
                  </a:cubicBezTo>
                  <a:cubicBezTo>
                    <a:pt x="190" y="170"/>
                    <a:pt x="207" y="153"/>
                    <a:pt x="207" y="120"/>
                  </a:cubicBezTo>
                  <a:cubicBezTo>
                    <a:pt x="207" y="104"/>
                    <a:pt x="207" y="67"/>
                    <a:pt x="190" y="50"/>
                  </a:cubicBezTo>
                  <a:cubicBezTo>
                    <a:pt x="170"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
            <p:cNvSpPr/>
            <p:nvPr/>
          </p:nvSpPr>
          <p:spPr>
            <a:xfrm>
              <a:off x="4014500" y="3003825"/>
              <a:ext cx="5600" cy="5175"/>
            </a:xfrm>
            <a:custGeom>
              <a:avLst/>
              <a:gdLst/>
              <a:ahLst/>
              <a:cxnLst/>
              <a:rect l="l" t="t" r="r" b="b"/>
              <a:pathLst>
                <a:path w="224" h="207" extrusionOk="0">
                  <a:moveTo>
                    <a:pt x="137" y="1"/>
                  </a:moveTo>
                  <a:cubicBezTo>
                    <a:pt x="104" y="1"/>
                    <a:pt x="71" y="1"/>
                    <a:pt x="50" y="21"/>
                  </a:cubicBezTo>
                  <a:cubicBezTo>
                    <a:pt x="34" y="38"/>
                    <a:pt x="17" y="54"/>
                    <a:pt x="17" y="87"/>
                  </a:cubicBezTo>
                  <a:cubicBezTo>
                    <a:pt x="1" y="104"/>
                    <a:pt x="1" y="124"/>
                    <a:pt x="17" y="141"/>
                  </a:cubicBezTo>
                  <a:cubicBezTo>
                    <a:pt x="17" y="141"/>
                    <a:pt x="17" y="157"/>
                    <a:pt x="34" y="157"/>
                  </a:cubicBezTo>
                  <a:cubicBezTo>
                    <a:pt x="50" y="190"/>
                    <a:pt x="71" y="190"/>
                    <a:pt x="104" y="207"/>
                  </a:cubicBezTo>
                  <a:cubicBezTo>
                    <a:pt x="153" y="207"/>
                    <a:pt x="207" y="174"/>
                    <a:pt x="223" y="124"/>
                  </a:cubicBezTo>
                  <a:cubicBezTo>
                    <a:pt x="223" y="87"/>
                    <a:pt x="207" y="54"/>
                    <a:pt x="207" y="38"/>
                  </a:cubicBezTo>
                  <a:cubicBezTo>
                    <a:pt x="190" y="2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
            <p:cNvSpPr/>
            <p:nvPr/>
          </p:nvSpPr>
          <p:spPr>
            <a:xfrm>
              <a:off x="4016250" y="2989700"/>
              <a:ext cx="5175" cy="5275"/>
            </a:xfrm>
            <a:custGeom>
              <a:avLst/>
              <a:gdLst/>
              <a:ahLst/>
              <a:cxnLst/>
              <a:rect l="l" t="t" r="r" b="b"/>
              <a:pathLst>
                <a:path w="207" h="211" extrusionOk="0">
                  <a:moveTo>
                    <a:pt x="120" y="1"/>
                  </a:moveTo>
                  <a:cubicBezTo>
                    <a:pt x="67" y="1"/>
                    <a:pt x="17" y="34"/>
                    <a:pt x="1" y="87"/>
                  </a:cubicBezTo>
                  <a:lnTo>
                    <a:pt x="1" y="137"/>
                  </a:lnTo>
                  <a:cubicBezTo>
                    <a:pt x="17" y="153"/>
                    <a:pt x="17" y="153"/>
                    <a:pt x="17" y="174"/>
                  </a:cubicBezTo>
                  <a:cubicBezTo>
                    <a:pt x="34" y="191"/>
                    <a:pt x="67" y="207"/>
                    <a:pt x="83" y="207"/>
                  </a:cubicBezTo>
                  <a:cubicBezTo>
                    <a:pt x="93" y="209"/>
                    <a:pt x="102" y="210"/>
                    <a:pt x="110" y="210"/>
                  </a:cubicBezTo>
                  <a:cubicBezTo>
                    <a:pt x="167" y="210"/>
                    <a:pt x="207" y="167"/>
                    <a:pt x="207" y="120"/>
                  </a:cubicBezTo>
                  <a:cubicBezTo>
                    <a:pt x="207" y="104"/>
                    <a:pt x="207" y="71"/>
                    <a:pt x="186" y="50"/>
                  </a:cubicBezTo>
                  <a:cubicBezTo>
                    <a:pt x="170"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
            <p:cNvSpPr/>
            <p:nvPr/>
          </p:nvSpPr>
          <p:spPr>
            <a:xfrm>
              <a:off x="4017500" y="2973825"/>
              <a:ext cx="5575" cy="5200"/>
            </a:xfrm>
            <a:custGeom>
              <a:avLst/>
              <a:gdLst/>
              <a:ahLst/>
              <a:cxnLst/>
              <a:rect l="l" t="t" r="r" b="b"/>
              <a:pathLst>
                <a:path w="223" h="208" extrusionOk="0">
                  <a:moveTo>
                    <a:pt x="120" y="1"/>
                  </a:moveTo>
                  <a:cubicBezTo>
                    <a:pt x="87" y="1"/>
                    <a:pt x="70" y="1"/>
                    <a:pt x="33" y="34"/>
                  </a:cubicBezTo>
                  <a:cubicBezTo>
                    <a:pt x="17" y="50"/>
                    <a:pt x="17" y="67"/>
                    <a:pt x="0" y="88"/>
                  </a:cubicBezTo>
                  <a:cubicBezTo>
                    <a:pt x="0" y="104"/>
                    <a:pt x="0" y="121"/>
                    <a:pt x="17" y="137"/>
                  </a:cubicBezTo>
                  <a:cubicBezTo>
                    <a:pt x="33" y="170"/>
                    <a:pt x="54" y="207"/>
                    <a:pt x="103" y="207"/>
                  </a:cubicBezTo>
                  <a:cubicBezTo>
                    <a:pt x="157" y="207"/>
                    <a:pt x="206" y="170"/>
                    <a:pt x="223" y="121"/>
                  </a:cubicBezTo>
                  <a:cubicBezTo>
                    <a:pt x="223" y="88"/>
                    <a:pt x="206" y="67"/>
                    <a:pt x="190" y="34"/>
                  </a:cubicBezTo>
                  <a:cubicBezTo>
                    <a:pt x="173"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
            <p:cNvSpPr/>
            <p:nvPr/>
          </p:nvSpPr>
          <p:spPr>
            <a:xfrm>
              <a:off x="4012350" y="3020225"/>
              <a:ext cx="5575" cy="5175"/>
            </a:xfrm>
            <a:custGeom>
              <a:avLst/>
              <a:gdLst/>
              <a:ahLst/>
              <a:cxnLst/>
              <a:rect l="l" t="t" r="r" b="b"/>
              <a:pathLst>
                <a:path w="223" h="207" extrusionOk="0">
                  <a:moveTo>
                    <a:pt x="120" y="0"/>
                  </a:moveTo>
                  <a:cubicBezTo>
                    <a:pt x="70" y="0"/>
                    <a:pt x="17" y="33"/>
                    <a:pt x="0" y="87"/>
                  </a:cubicBezTo>
                  <a:cubicBezTo>
                    <a:pt x="0" y="103"/>
                    <a:pt x="0" y="120"/>
                    <a:pt x="17" y="136"/>
                  </a:cubicBezTo>
                  <a:cubicBezTo>
                    <a:pt x="17" y="153"/>
                    <a:pt x="17" y="153"/>
                    <a:pt x="33" y="169"/>
                  </a:cubicBezTo>
                  <a:cubicBezTo>
                    <a:pt x="54" y="190"/>
                    <a:pt x="70" y="206"/>
                    <a:pt x="103" y="206"/>
                  </a:cubicBezTo>
                  <a:cubicBezTo>
                    <a:pt x="120" y="206"/>
                    <a:pt x="157" y="206"/>
                    <a:pt x="173" y="190"/>
                  </a:cubicBezTo>
                  <a:cubicBezTo>
                    <a:pt x="190" y="169"/>
                    <a:pt x="206" y="153"/>
                    <a:pt x="223" y="120"/>
                  </a:cubicBezTo>
                  <a:cubicBezTo>
                    <a:pt x="223" y="87"/>
                    <a:pt x="206" y="66"/>
                    <a:pt x="190" y="50"/>
                  </a:cubicBezTo>
                  <a:cubicBezTo>
                    <a:pt x="173"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
            <p:cNvSpPr/>
            <p:nvPr/>
          </p:nvSpPr>
          <p:spPr>
            <a:xfrm>
              <a:off x="4006775" y="3057950"/>
              <a:ext cx="5600" cy="5400"/>
            </a:xfrm>
            <a:custGeom>
              <a:avLst/>
              <a:gdLst/>
              <a:ahLst/>
              <a:cxnLst/>
              <a:rect l="l" t="t" r="r" b="b"/>
              <a:pathLst>
                <a:path w="224" h="216" extrusionOk="0">
                  <a:moveTo>
                    <a:pt x="120" y="0"/>
                  </a:moveTo>
                  <a:cubicBezTo>
                    <a:pt x="71" y="0"/>
                    <a:pt x="17" y="37"/>
                    <a:pt x="0" y="87"/>
                  </a:cubicBezTo>
                  <a:lnTo>
                    <a:pt x="0" y="157"/>
                  </a:lnTo>
                  <a:cubicBezTo>
                    <a:pt x="17" y="157"/>
                    <a:pt x="17" y="157"/>
                    <a:pt x="17" y="173"/>
                  </a:cubicBezTo>
                  <a:cubicBezTo>
                    <a:pt x="33" y="190"/>
                    <a:pt x="71" y="206"/>
                    <a:pt x="87" y="206"/>
                  </a:cubicBezTo>
                  <a:cubicBezTo>
                    <a:pt x="97" y="213"/>
                    <a:pt x="105" y="215"/>
                    <a:pt x="113" y="215"/>
                  </a:cubicBezTo>
                  <a:cubicBezTo>
                    <a:pt x="132" y="215"/>
                    <a:pt x="148" y="201"/>
                    <a:pt x="174" y="190"/>
                  </a:cubicBezTo>
                  <a:cubicBezTo>
                    <a:pt x="190" y="173"/>
                    <a:pt x="207" y="157"/>
                    <a:pt x="207" y="124"/>
                  </a:cubicBezTo>
                  <a:cubicBezTo>
                    <a:pt x="223" y="70"/>
                    <a:pt x="174"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
            <p:cNvSpPr/>
            <p:nvPr/>
          </p:nvSpPr>
          <p:spPr>
            <a:xfrm>
              <a:off x="4008950" y="3031600"/>
              <a:ext cx="5575" cy="5100"/>
            </a:xfrm>
            <a:custGeom>
              <a:avLst/>
              <a:gdLst/>
              <a:ahLst/>
              <a:cxnLst/>
              <a:rect l="l" t="t" r="r" b="b"/>
              <a:pathLst>
                <a:path w="223" h="204" extrusionOk="0">
                  <a:moveTo>
                    <a:pt x="126" y="1"/>
                  </a:moveTo>
                  <a:cubicBezTo>
                    <a:pt x="112" y="1"/>
                    <a:pt x="99" y="3"/>
                    <a:pt x="87" y="7"/>
                  </a:cubicBezTo>
                  <a:cubicBezTo>
                    <a:pt x="33" y="24"/>
                    <a:pt x="0" y="77"/>
                    <a:pt x="33" y="147"/>
                  </a:cubicBezTo>
                  <a:cubicBezTo>
                    <a:pt x="33" y="147"/>
                    <a:pt x="50" y="164"/>
                    <a:pt x="50" y="180"/>
                  </a:cubicBezTo>
                  <a:cubicBezTo>
                    <a:pt x="76" y="192"/>
                    <a:pt x="100" y="204"/>
                    <a:pt x="129" y="204"/>
                  </a:cubicBezTo>
                  <a:cubicBezTo>
                    <a:pt x="142" y="204"/>
                    <a:pt x="155" y="202"/>
                    <a:pt x="169" y="197"/>
                  </a:cubicBezTo>
                  <a:cubicBezTo>
                    <a:pt x="206" y="180"/>
                    <a:pt x="223" y="147"/>
                    <a:pt x="223" y="110"/>
                  </a:cubicBezTo>
                  <a:lnTo>
                    <a:pt x="223" y="61"/>
                  </a:lnTo>
                  <a:cubicBezTo>
                    <a:pt x="210" y="20"/>
                    <a:pt x="167"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
            <p:cNvSpPr/>
            <p:nvPr/>
          </p:nvSpPr>
          <p:spPr>
            <a:xfrm>
              <a:off x="3999875" y="3084475"/>
              <a:ext cx="6100" cy="5075"/>
            </a:xfrm>
            <a:custGeom>
              <a:avLst/>
              <a:gdLst/>
              <a:ahLst/>
              <a:cxnLst/>
              <a:rect l="l" t="t" r="r" b="b"/>
              <a:pathLst>
                <a:path w="244" h="203" extrusionOk="0">
                  <a:moveTo>
                    <a:pt x="128" y="1"/>
                  </a:moveTo>
                  <a:cubicBezTo>
                    <a:pt x="114" y="1"/>
                    <a:pt x="100" y="3"/>
                    <a:pt x="87" y="7"/>
                  </a:cubicBezTo>
                  <a:cubicBezTo>
                    <a:pt x="37" y="24"/>
                    <a:pt x="0" y="94"/>
                    <a:pt x="37" y="143"/>
                  </a:cubicBezTo>
                  <a:cubicBezTo>
                    <a:pt x="50" y="184"/>
                    <a:pt x="81" y="203"/>
                    <a:pt x="126" y="203"/>
                  </a:cubicBezTo>
                  <a:cubicBezTo>
                    <a:pt x="140" y="203"/>
                    <a:pt x="156" y="201"/>
                    <a:pt x="173" y="197"/>
                  </a:cubicBezTo>
                  <a:cubicBezTo>
                    <a:pt x="223" y="176"/>
                    <a:pt x="243" y="127"/>
                    <a:pt x="223" y="57"/>
                  </a:cubicBezTo>
                  <a:cubicBezTo>
                    <a:pt x="210" y="19"/>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
            <p:cNvSpPr/>
            <p:nvPr/>
          </p:nvSpPr>
          <p:spPr>
            <a:xfrm>
              <a:off x="4008950" y="3044650"/>
              <a:ext cx="5175" cy="5200"/>
            </a:xfrm>
            <a:custGeom>
              <a:avLst/>
              <a:gdLst/>
              <a:ahLst/>
              <a:cxnLst/>
              <a:rect l="l" t="t" r="r" b="b"/>
              <a:pathLst>
                <a:path w="207" h="208" extrusionOk="0">
                  <a:moveTo>
                    <a:pt x="103" y="0"/>
                  </a:moveTo>
                  <a:cubicBezTo>
                    <a:pt x="66" y="0"/>
                    <a:pt x="33" y="17"/>
                    <a:pt x="17" y="37"/>
                  </a:cubicBezTo>
                  <a:cubicBezTo>
                    <a:pt x="0" y="70"/>
                    <a:pt x="0" y="87"/>
                    <a:pt x="0" y="120"/>
                  </a:cubicBezTo>
                  <a:cubicBezTo>
                    <a:pt x="0" y="120"/>
                    <a:pt x="0" y="141"/>
                    <a:pt x="17" y="141"/>
                  </a:cubicBezTo>
                  <a:cubicBezTo>
                    <a:pt x="17" y="157"/>
                    <a:pt x="33" y="174"/>
                    <a:pt x="33" y="190"/>
                  </a:cubicBezTo>
                  <a:cubicBezTo>
                    <a:pt x="53" y="203"/>
                    <a:pt x="76" y="208"/>
                    <a:pt x="98" y="208"/>
                  </a:cubicBezTo>
                  <a:cubicBezTo>
                    <a:pt x="133" y="208"/>
                    <a:pt x="167" y="194"/>
                    <a:pt x="190" y="174"/>
                  </a:cubicBezTo>
                  <a:cubicBezTo>
                    <a:pt x="206" y="157"/>
                    <a:pt x="206" y="120"/>
                    <a:pt x="206" y="87"/>
                  </a:cubicBezTo>
                  <a:cubicBezTo>
                    <a:pt x="206" y="70"/>
                    <a:pt x="190" y="3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
            <p:cNvSpPr/>
            <p:nvPr/>
          </p:nvSpPr>
          <p:spPr>
            <a:xfrm>
              <a:off x="4046250" y="3124875"/>
              <a:ext cx="5175" cy="5250"/>
            </a:xfrm>
            <a:custGeom>
              <a:avLst/>
              <a:gdLst/>
              <a:ahLst/>
              <a:cxnLst/>
              <a:rect l="l" t="t" r="r" b="b"/>
              <a:pathLst>
                <a:path w="207" h="210" extrusionOk="0">
                  <a:moveTo>
                    <a:pt x="96" y="0"/>
                  </a:moveTo>
                  <a:cubicBezTo>
                    <a:pt x="41" y="0"/>
                    <a:pt x="1" y="46"/>
                    <a:pt x="1" y="90"/>
                  </a:cubicBezTo>
                  <a:lnTo>
                    <a:pt x="1" y="143"/>
                  </a:lnTo>
                  <a:cubicBezTo>
                    <a:pt x="1" y="160"/>
                    <a:pt x="17" y="160"/>
                    <a:pt x="17" y="160"/>
                  </a:cubicBezTo>
                  <a:cubicBezTo>
                    <a:pt x="38" y="193"/>
                    <a:pt x="54" y="209"/>
                    <a:pt x="87" y="209"/>
                  </a:cubicBezTo>
                  <a:cubicBezTo>
                    <a:pt x="104" y="209"/>
                    <a:pt x="141" y="209"/>
                    <a:pt x="157" y="193"/>
                  </a:cubicBezTo>
                  <a:cubicBezTo>
                    <a:pt x="190" y="176"/>
                    <a:pt x="207" y="143"/>
                    <a:pt x="207" y="127"/>
                  </a:cubicBezTo>
                  <a:cubicBezTo>
                    <a:pt x="207" y="90"/>
                    <a:pt x="207" y="73"/>
                    <a:pt x="190" y="40"/>
                  </a:cubicBezTo>
                  <a:cubicBezTo>
                    <a:pt x="174" y="24"/>
                    <a:pt x="141" y="3"/>
                    <a:pt x="120" y="3"/>
                  </a:cubicBezTo>
                  <a:cubicBezTo>
                    <a:pt x="112" y="1"/>
                    <a:pt x="104"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
            <p:cNvSpPr/>
            <p:nvPr/>
          </p:nvSpPr>
          <p:spPr>
            <a:xfrm>
              <a:off x="4040275" y="3151100"/>
              <a:ext cx="5175" cy="5300"/>
            </a:xfrm>
            <a:custGeom>
              <a:avLst/>
              <a:gdLst/>
              <a:ahLst/>
              <a:cxnLst/>
              <a:rect l="l" t="t" r="r" b="b"/>
              <a:pathLst>
                <a:path w="207" h="212" extrusionOk="0">
                  <a:moveTo>
                    <a:pt x="97" y="1"/>
                  </a:moveTo>
                  <a:cubicBezTo>
                    <a:pt x="55" y="1"/>
                    <a:pt x="14" y="46"/>
                    <a:pt x="0" y="88"/>
                  </a:cubicBezTo>
                  <a:lnTo>
                    <a:pt x="0" y="142"/>
                  </a:lnTo>
                  <a:cubicBezTo>
                    <a:pt x="17" y="142"/>
                    <a:pt x="17" y="158"/>
                    <a:pt x="17" y="158"/>
                  </a:cubicBezTo>
                  <a:cubicBezTo>
                    <a:pt x="33" y="191"/>
                    <a:pt x="70" y="212"/>
                    <a:pt x="87" y="212"/>
                  </a:cubicBezTo>
                  <a:cubicBezTo>
                    <a:pt x="136" y="212"/>
                    <a:pt x="207" y="174"/>
                    <a:pt x="207" y="125"/>
                  </a:cubicBezTo>
                  <a:cubicBezTo>
                    <a:pt x="207" y="88"/>
                    <a:pt x="207" y="71"/>
                    <a:pt x="190" y="38"/>
                  </a:cubicBezTo>
                  <a:cubicBezTo>
                    <a:pt x="174" y="22"/>
                    <a:pt x="153" y="5"/>
                    <a:pt x="120" y="5"/>
                  </a:cubicBezTo>
                  <a:cubicBezTo>
                    <a:pt x="112" y="2"/>
                    <a:pt x="105"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
            <p:cNvSpPr/>
            <p:nvPr/>
          </p:nvSpPr>
          <p:spPr>
            <a:xfrm>
              <a:off x="4037275" y="3164900"/>
              <a:ext cx="5600" cy="5250"/>
            </a:xfrm>
            <a:custGeom>
              <a:avLst/>
              <a:gdLst/>
              <a:ahLst/>
              <a:cxnLst/>
              <a:rect l="l" t="t" r="r" b="b"/>
              <a:pathLst>
                <a:path w="224" h="210" extrusionOk="0">
                  <a:moveTo>
                    <a:pt x="112" y="0"/>
                  </a:moveTo>
                  <a:cubicBezTo>
                    <a:pt x="80" y="0"/>
                    <a:pt x="48" y="14"/>
                    <a:pt x="17" y="35"/>
                  </a:cubicBezTo>
                  <a:cubicBezTo>
                    <a:pt x="1" y="51"/>
                    <a:pt x="1" y="88"/>
                    <a:pt x="1" y="121"/>
                  </a:cubicBezTo>
                  <a:cubicBezTo>
                    <a:pt x="1" y="121"/>
                    <a:pt x="1" y="138"/>
                    <a:pt x="17" y="138"/>
                  </a:cubicBezTo>
                  <a:cubicBezTo>
                    <a:pt x="17" y="154"/>
                    <a:pt x="34" y="175"/>
                    <a:pt x="34" y="191"/>
                  </a:cubicBezTo>
                  <a:cubicBezTo>
                    <a:pt x="54" y="204"/>
                    <a:pt x="77" y="209"/>
                    <a:pt x="98" y="209"/>
                  </a:cubicBezTo>
                  <a:cubicBezTo>
                    <a:pt x="134" y="209"/>
                    <a:pt x="168" y="195"/>
                    <a:pt x="190" y="175"/>
                  </a:cubicBezTo>
                  <a:cubicBezTo>
                    <a:pt x="223" y="121"/>
                    <a:pt x="223" y="51"/>
                    <a:pt x="170" y="18"/>
                  </a:cubicBezTo>
                  <a:cubicBezTo>
                    <a:pt x="151" y="6"/>
                    <a:pt x="13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
            <p:cNvSpPr/>
            <p:nvPr/>
          </p:nvSpPr>
          <p:spPr>
            <a:xfrm>
              <a:off x="4033775" y="3126275"/>
              <a:ext cx="5175" cy="5175"/>
            </a:xfrm>
            <a:custGeom>
              <a:avLst/>
              <a:gdLst/>
              <a:ahLst/>
              <a:cxnLst/>
              <a:rect l="l" t="t" r="r" b="b"/>
              <a:pathLst>
                <a:path w="207" h="207" extrusionOk="0">
                  <a:moveTo>
                    <a:pt x="124" y="1"/>
                  </a:moveTo>
                  <a:cubicBezTo>
                    <a:pt x="54" y="1"/>
                    <a:pt x="1" y="34"/>
                    <a:pt x="1" y="87"/>
                  </a:cubicBezTo>
                  <a:lnTo>
                    <a:pt x="1" y="137"/>
                  </a:lnTo>
                  <a:cubicBezTo>
                    <a:pt x="1" y="153"/>
                    <a:pt x="21" y="153"/>
                    <a:pt x="21" y="174"/>
                  </a:cubicBezTo>
                  <a:cubicBezTo>
                    <a:pt x="38" y="190"/>
                    <a:pt x="54" y="207"/>
                    <a:pt x="87" y="207"/>
                  </a:cubicBezTo>
                  <a:cubicBezTo>
                    <a:pt x="104" y="207"/>
                    <a:pt x="141" y="207"/>
                    <a:pt x="157" y="190"/>
                  </a:cubicBezTo>
                  <a:cubicBezTo>
                    <a:pt x="190" y="174"/>
                    <a:pt x="207" y="153"/>
                    <a:pt x="207" y="120"/>
                  </a:cubicBezTo>
                  <a:cubicBezTo>
                    <a:pt x="207" y="71"/>
                    <a:pt x="174" y="17"/>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
            <p:cNvSpPr/>
            <p:nvPr/>
          </p:nvSpPr>
          <p:spPr>
            <a:xfrm>
              <a:off x="4029550" y="3139175"/>
              <a:ext cx="5600" cy="5250"/>
            </a:xfrm>
            <a:custGeom>
              <a:avLst/>
              <a:gdLst/>
              <a:ahLst/>
              <a:cxnLst/>
              <a:rect l="l" t="t" r="r" b="b"/>
              <a:pathLst>
                <a:path w="224" h="210" extrusionOk="0">
                  <a:moveTo>
                    <a:pt x="120" y="0"/>
                  </a:moveTo>
                  <a:cubicBezTo>
                    <a:pt x="67" y="0"/>
                    <a:pt x="17" y="33"/>
                    <a:pt x="1" y="87"/>
                  </a:cubicBezTo>
                  <a:cubicBezTo>
                    <a:pt x="1" y="103"/>
                    <a:pt x="1" y="120"/>
                    <a:pt x="17" y="136"/>
                  </a:cubicBezTo>
                  <a:lnTo>
                    <a:pt x="17" y="173"/>
                  </a:lnTo>
                  <a:cubicBezTo>
                    <a:pt x="34" y="190"/>
                    <a:pt x="67" y="206"/>
                    <a:pt x="87" y="206"/>
                  </a:cubicBezTo>
                  <a:cubicBezTo>
                    <a:pt x="96" y="208"/>
                    <a:pt x="105" y="209"/>
                    <a:pt x="113" y="209"/>
                  </a:cubicBezTo>
                  <a:cubicBezTo>
                    <a:pt x="167" y="209"/>
                    <a:pt x="207" y="166"/>
                    <a:pt x="207" y="120"/>
                  </a:cubicBezTo>
                  <a:cubicBezTo>
                    <a:pt x="223" y="103"/>
                    <a:pt x="207" y="70"/>
                    <a:pt x="190" y="50"/>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
            <p:cNvSpPr/>
            <p:nvPr/>
          </p:nvSpPr>
          <p:spPr>
            <a:xfrm>
              <a:off x="3996050" y="3115400"/>
              <a:ext cx="4775" cy="5225"/>
            </a:xfrm>
            <a:custGeom>
              <a:avLst/>
              <a:gdLst/>
              <a:ahLst/>
              <a:cxnLst/>
              <a:rect l="l" t="t" r="r" b="b"/>
              <a:pathLst>
                <a:path w="191" h="209" extrusionOk="0">
                  <a:moveTo>
                    <a:pt x="89" y="1"/>
                  </a:moveTo>
                  <a:cubicBezTo>
                    <a:pt x="77" y="1"/>
                    <a:pt x="64" y="3"/>
                    <a:pt x="50" y="7"/>
                  </a:cubicBezTo>
                  <a:cubicBezTo>
                    <a:pt x="34" y="7"/>
                    <a:pt x="17" y="23"/>
                    <a:pt x="1" y="40"/>
                  </a:cubicBezTo>
                  <a:cubicBezTo>
                    <a:pt x="17" y="94"/>
                    <a:pt x="50" y="143"/>
                    <a:pt x="67" y="197"/>
                  </a:cubicBezTo>
                  <a:cubicBezTo>
                    <a:pt x="77" y="205"/>
                    <a:pt x="86" y="209"/>
                    <a:pt x="95" y="209"/>
                  </a:cubicBezTo>
                  <a:cubicBezTo>
                    <a:pt x="104" y="209"/>
                    <a:pt x="112" y="205"/>
                    <a:pt x="120" y="197"/>
                  </a:cubicBezTo>
                  <a:cubicBezTo>
                    <a:pt x="153" y="176"/>
                    <a:pt x="190" y="143"/>
                    <a:pt x="190" y="110"/>
                  </a:cubicBezTo>
                  <a:lnTo>
                    <a:pt x="190" y="56"/>
                  </a:lnTo>
                  <a:cubicBezTo>
                    <a:pt x="162" y="19"/>
                    <a:pt x="128"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
            <p:cNvSpPr/>
            <p:nvPr/>
          </p:nvSpPr>
          <p:spPr>
            <a:xfrm>
              <a:off x="4042425" y="3139000"/>
              <a:ext cx="5600" cy="5075"/>
            </a:xfrm>
            <a:custGeom>
              <a:avLst/>
              <a:gdLst/>
              <a:ahLst/>
              <a:cxnLst/>
              <a:rect l="l" t="t" r="r" b="b"/>
              <a:pathLst>
                <a:path w="224" h="203" extrusionOk="0">
                  <a:moveTo>
                    <a:pt x="110" y="1"/>
                  </a:moveTo>
                  <a:cubicBezTo>
                    <a:pt x="82" y="1"/>
                    <a:pt x="52" y="13"/>
                    <a:pt x="34" y="40"/>
                  </a:cubicBezTo>
                  <a:cubicBezTo>
                    <a:pt x="17" y="57"/>
                    <a:pt x="1" y="94"/>
                    <a:pt x="17" y="110"/>
                  </a:cubicBezTo>
                  <a:lnTo>
                    <a:pt x="17" y="143"/>
                  </a:lnTo>
                  <a:cubicBezTo>
                    <a:pt x="17" y="160"/>
                    <a:pt x="34" y="180"/>
                    <a:pt x="50" y="180"/>
                  </a:cubicBezTo>
                  <a:cubicBezTo>
                    <a:pt x="67" y="195"/>
                    <a:pt x="89" y="203"/>
                    <a:pt x="111" y="203"/>
                  </a:cubicBezTo>
                  <a:cubicBezTo>
                    <a:pt x="140" y="203"/>
                    <a:pt x="170" y="190"/>
                    <a:pt x="191" y="160"/>
                  </a:cubicBezTo>
                  <a:cubicBezTo>
                    <a:pt x="207" y="143"/>
                    <a:pt x="224" y="110"/>
                    <a:pt x="224" y="94"/>
                  </a:cubicBezTo>
                  <a:cubicBezTo>
                    <a:pt x="224" y="57"/>
                    <a:pt x="207" y="40"/>
                    <a:pt x="170" y="24"/>
                  </a:cubicBezTo>
                  <a:cubicBezTo>
                    <a:pt x="155" y="9"/>
                    <a:pt x="133"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
            <p:cNvSpPr/>
            <p:nvPr/>
          </p:nvSpPr>
          <p:spPr>
            <a:xfrm>
              <a:off x="4049750" y="3174825"/>
              <a:ext cx="5600" cy="5175"/>
            </a:xfrm>
            <a:custGeom>
              <a:avLst/>
              <a:gdLst/>
              <a:ahLst/>
              <a:cxnLst/>
              <a:rect l="l" t="t" r="r" b="b"/>
              <a:pathLst>
                <a:path w="224" h="207" extrusionOk="0">
                  <a:moveTo>
                    <a:pt x="120" y="1"/>
                  </a:moveTo>
                  <a:cubicBezTo>
                    <a:pt x="67" y="1"/>
                    <a:pt x="17" y="34"/>
                    <a:pt x="1" y="87"/>
                  </a:cubicBezTo>
                  <a:lnTo>
                    <a:pt x="1" y="120"/>
                  </a:lnTo>
                  <a:cubicBezTo>
                    <a:pt x="1" y="137"/>
                    <a:pt x="1" y="137"/>
                    <a:pt x="17" y="137"/>
                  </a:cubicBezTo>
                  <a:lnTo>
                    <a:pt x="17" y="170"/>
                  </a:lnTo>
                  <a:cubicBezTo>
                    <a:pt x="34" y="190"/>
                    <a:pt x="67" y="207"/>
                    <a:pt x="83" y="207"/>
                  </a:cubicBezTo>
                  <a:cubicBezTo>
                    <a:pt x="120" y="207"/>
                    <a:pt x="153" y="207"/>
                    <a:pt x="170" y="190"/>
                  </a:cubicBezTo>
                  <a:cubicBezTo>
                    <a:pt x="186" y="170"/>
                    <a:pt x="207" y="137"/>
                    <a:pt x="207" y="120"/>
                  </a:cubicBezTo>
                  <a:cubicBezTo>
                    <a:pt x="223" y="87"/>
                    <a:pt x="207" y="67"/>
                    <a:pt x="207" y="50"/>
                  </a:cubicBezTo>
                  <a:cubicBezTo>
                    <a:pt x="186"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
            <p:cNvSpPr/>
            <p:nvPr/>
          </p:nvSpPr>
          <p:spPr>
            <a:xfrm>
              <a:off x="4026975" y="3152725"/>
              <a:ext cx="6000" cy="5075"/>
            </a:xfrm>
            <a:custGeom>
              <a:avLst/>
              <a:gdLst/>
              <a:ahLst/>
              <a:cxnLst/>
              <a:rect l="l" t="t" r="r" b="b"/>
              <a:pathLst>
                <a:path w="240" h="203" extrusionOk="0">
                  <a:moveTo>
                    <a:pt x="126" y="0"/>
                  </a:moveTo>
                  <a:cubicBezTo>
                    <a:pt x="113" y="0"/>
                    <a:pt x="99" y="2"/>
                    <a:pt x="87" y="6"/>
                  </a:cubicBezTo>
                  <a:cubicBezTo>
                    <a:pt x="34" y="23"/>
                    <a:pt x="1" y="93"/>
                    <a:pt x="17" y="147"/>
                  </a:cubicBezTo>
                  <a:cubicBezTo>
                    <a:pt x="42" y="184"/>
                    <a:pt x="78" y="202"/>
                    <a:pt x="116" y="202"/>
                  </a:cubicBezTo>
                  <a:cubicBezTo>
                    <a:pt x="128" y="202"/>
                    <a:pt x="141" y="200"/>
                    <a:pt x="153" y="196"/>
                  </a:cubicBezTo>
                  <a:cubicBezTo>
                    <a:pt x="207" y="180"/>
                    <a:pt x="240" y="109"/>
                    <a:pt x="223" y="60"/>
                  </a:cubicBezTo>
                  <a:cubicBezTo>
                    <a:pt x="211" y="20"/>
                    <a:pt x="16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
            <p:cNvSpPr/>
            <p:nvPr/>
          </p:nvSpPr>
          <p:spPr>
            <a:xfrm>
              <a:off x="4051000" y="3160600"/>
              <a:ext cx="5575" cy="5250"/>
            </a:xfrm>
            <a:custGeom>
              <a:avLst/>
              <a:gdLst/>
              <a:ahLst/>
              <a:cxnLst/>
              <a:rect l="l" t="t" r="r" b="b"/>
              <a:pathLst>
                <a:path w="223" h="210" extrusionOk="0">
                  <a:moveTo>
                    <a:pt x="120" y="1"/>
                  </a:moveTo>
                  <a:cubicBezTo>
                    <a:pt x="103" y="1"/>
                    <a:pt x="70" y="1"/>
                    <a:pt x="54" y="17"/>
                  </a:cubicBezTo>
                  <a:cubicBezTo>
                    <a:pt x="17" y="38"/>
                    <a:pt x="17" y="71"/>
                    <a:pt x="0" y="87"/>
                  </a:cubicBezTo>
                  <a:cubicBezTo>
                    <a:pt x="0" y="104"/>
                    <a:pt x="0" y="120"/>
                    <a:pt x="17" y="141"/>
                  </a:cubicBezTo>
                  <a:lnTo>
                    <a:pt x="17" y="174"/>
                  </a:lnTo>
                  <a:cubicBezTo>
                    <a:pt x="33" y="190"/>
                    <a:pt x="70" y="207"/>
                    <a:pt x="87" y="207"/>
                  </a:cubicBezTo>
                  <a:cubicBezTo>
                    <a:pt x="96" y="209"/>
                    <a:pt x="105" y="210"/>
                    <a:pt x="114" y="210"/>
                  </a:cubicBezTo>
                  <a:cubicBezTo>
                    <a:pt x="169" y="210"/>
                    <a:pt x="206" y="167"/>
                    <a:pt x="206" y="120"/>
                  </a:cubicBezTo>
                  <a:cubicBezTo>
                    <a:pt x="223" y="104"/>
                    <a:pt x="206" y="71"/>
                    <a:pt x="190" y="54"/>
                  </a:cubicBezTo>
                  <a:cubicBezTo>
                    <a:pt x="173" y="17"/>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
            <p:cNvSpPr/>
            <p:nvPr/>
          </p:nvSpPr>
          <p:spPr>
            <a:xfrm>
              <a:off x="4013175" y="3082875"/>
              <a:ext cx="5675" cy="5200"/>
            </a:xfrm>
            <a:custGeom>
              <a:avLst/>
              <a:gdLst/>
              <a:ahLst/>
              <a:cxnLst/>
              <a:rect l="l" t="t" r="r" b="b"/>
              <a:pathLst>
                <a:path w="227" h="208" extrusionOk="0">
                  <a:moveTo>
                    <a:pt x="124" y="1"/>
                  </a:moveTo>
                  <a:cubicBezTo>
                    <a:pt x="70" y="1"/>
                    <a:pt x="21" y="34"/>
                    <a:pt x="0" y="88"/>
                  </a:cubicBezTo>
                  <a:cubicBezTo>
                    <a:pt x="0" y="104"/>
                    <a:pt x="0" y="121"/>
                    <a:pt x="21" y="137"/>
                  </a:cubicBezTo>
                  <a:lnTo>
                    <a:pt x="21" y="174"/>
                  </a:lnTo>
                  <a:cubicBezTo>
                    <a:pt x="37" y="191"/>
                    <a:pt x="70" y="207"/>
                    <a:pt x="87" y="207"/>
                  </a:cubicBezTo>
                  <a:cubicBezTo>
                    <a:pt x="157" y="207"/>
                    <a:pt x="206" y="174"/>
                    <a:pt x="206" y="121"/>
                  </a:cubicBezTo>
                  <a:cubicBezTo>
                    <a:pt x="227" y="88"/>
                    <a:pt x="206" y="71"/>
                    <a:pt x="190" y="34"/>
                  </a:cubicBezTo>
                  <a:cubicBezTo>
                    <a:pt x="173" y="17"/>
                    <a:pt x="157"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
            <p:cNvSpPr/>
            <p:nvPr/>
          </p:nvSpPr>
          <p:spPr>
            <a:xfrm>
              <a:off x="4009775" y="3113400"/>
              <a:ext cx="5575" cy="5100"/>
            </a:xfrm>
            <a:custGeom>
              <a:avLst/>
              <a:gdLst/>
              <a:ahLst/>
              <a:cxnLst/>
              <a:rect l="l" t="t" r="r" b="b"/>
              <a:pathLst>
                <a:path w="223" h="204" extrusionOk="0">
                  <a:moveTo>
                    <a:pt x="70" y="0"/>
                  </a:moveTo>
                  <a:cubicBezTo>
                    <a:pt x="33" y="17"/>
                    <a:pt x="17" y="33"/>
                    <a:pt x="17" y="50"/>
                  </a:cubicBezTo>
                  <a:cubicBezTo>
                    <a:pt x="0" y="70"/>
                    <a:pt x="0" y="103"/>
                    <a:pt x="0" y="136"/>
                  </a:cubicBezTo>
                  <a:cubicBezTo>
                    <a:pt x="12" y="175"/>
                    <a:pt x="52" y="203"/>
                    <a:pt x="92" y="203"/>
                  </a:cubicBezTo>
                  <a:cubicBezTo>
                    <a:pt x="107" y="203"/>
                    <a:pt x="122" y="199"/>
                    <a:pt x="136" y="190"/>
                  </a:cubicBezTo>
                  <a:cubicBezTo>
                    <a:pt x="190" y="174"/>
                    <a:pt x="223" y="120"/>
                    <a:pt x="206" y="70"/>
                  </a:cubicBezTo>
                  <a:cubicBezTo>
                    <a:pt x="190" y="33"/>
                    <a:pt x="157"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
            <p:cNvSpPr/>
            <p:nvPr/>
          </p:nvSpPr>
          <p:spPr>
            <a:xfrm>
              <a:off x="4010175" y="3096600"/>
              <a:ext cx="5600" cy="5250"/>
            </a:xfrm>
            <a:custGeom>
              <a:avLst/>
              <a:gdLst/>
              <a:ahLst/>
              <a:cxnLst/>
              <a:rect l="l" t="t" r="r" b="b"/>
              <a:pathLst>
                <a:path w="224" h="210" extrusionOk="0">
                  <a:moveTo>
                    <a:pt x="122" y="0"/>
                  </a:moveTo>
                  <a:cubicBezTo>
                    <a:pt x="91" y="0"/>
                    <a:pt x="58" y="15"/>
                    <a:pt x="38" y="37"/>
                  </a:cubicBezTo>
                  <a:cubicBezTo>
                    <a:pt x="17" y="70"/>
                    <a:pt x="1" y="87"/>
                    <a:pt x="1" y="124"/>
                  </a:cubicBezTo>
                  <a:cubicBezTo>
                    <a:pt x="17" y="124"/>
                    <a:pt x="17" y="140"/>
                    <a:pt x="17" y="140"/>
                  </a:cubicBezTo>
                  <a:cubicBezTo>
                    <a:pt x="17" y="157"/>
                    <a:pt x="38" y="173"/>
                    <a:pt x="54" y="190"/>
                  </a:cubicBezTo>
                  <a:cubicBezTo>
                    <a:pt x="67" y="204"/>
                    <a:pt x="84" y="210"/>
                    <a:pt x="103" y="210"/>
                  </a:cubicBezTo>
                  <a:cubicBezTo>
                    <a:pt x="135" y="210"/>
                    <a:pt x="170" y="194"/>
                    <a:pt x="190" y="173"/>
                  </a:cubicBezTo>
                  <a:cubicBezTo>
                    <a:pt x="223" y="124"/>
                    <a:pt x="223" y="70"/>
                    <a:pt x="174" y="21"/>
                  </a:cubicBezTo>
                  <a:cubicBezTo>
                    <a:pt x="161" y="6"/>
                    <a:pt x="142"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
            <p:cNvSpPr/>
            <p:nvPr/>
          </p:nvSpPr>
          <p:spPr>
            <a:xfrm>
              <a:off x="4023050" y="3106500"/>
              <a:ext cx="5200" cy="5175"/>
            </a:xfrm>
            <a:custGeom>
              <a:avLst/>
              <a:gdLst/>
              <a:ahLst/>
              <a:cxnLst/>
              <a:rect l="l" t="t" r="r" b="b"/>
              <a:pathLst>
                <a:path w="208" h="207" extrusionOk="0">
                  <a:moveTo>
                    <a:pt x="120" y="0"/>
                  </a:moveTo>
                  <a:cubicBezTo>
                    <a:pt x="54" y="0"/>
                    <a:pt x="1" y="37"/>
                    <a:pt x="1" y="87"/>
                  </a:cubicBezTo>
                  <a:lnTo>
                    <a:pt x="1" y="120"/>
                  </a:lnTo>
                  <a:lnTo>
                    <a:pt x="1" y="140"/>
                  </a:lnTo>
                  <a:cubicBezTo>
                    <a:pt x="1" y="157"/>
                    <a:pt x="1" y="157"/>
                    <a:pt x="17" y="173"/>
                  </a:cubicBezTo>
                  <a:cubicBezTo>
                    <a:pt x="38" y="190"/>
                    <a:pt x="54" y="206"/>
                    <a:pt x="87" y="206"/>
                  </a:cubicBezTo>
                  <a:cubicBezTo>
                    <a:pt x="104" y="206"/>
                    <a:pt x="141" y="206"/>
                    <a:pt x="158" y="190"/>
                  </a:cubicBezTo>
                  <a:cubicBezTo>
                    <a:pt x="191" y="173"/>
                    <a:pt x="191" y="157"/>
                    <a:pt x="207" y="120"/>
                  </a:cubicBezTo>
                  <a:cubicBezTo>
                    <a:pt x="207" y="103"/>
                    <a:pt x="207" y="70"/>
                    <a:pt x="191" y="54"/>
                  </a:cubicBezTo>
                  <a:cubicBezTo>
                    <a:pt x="174" y="37"/>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
            <p:cNvSpPr/>
            <p:nvPr/>
          </p:nvSpPr>
          <p:spPr>
            <a:xfrm>
              <a:off x="4005425" y="3124800"/>
              <a:ext cx="6125" cy="5275"/>
            </a:xfrm>
            <a:custGeom>
              <a:avLst/>
              <a:gdLst/>
              <a:ahLst/>
              <a:cxnLst/>
              <a:rect l="l" t="t" r="r" b="b"/>
              <a:pathLst>
                <a:path w="245" h="211" extrusionOk="0">
                  <a:moveTo>
                    <a:pt x="116" y="0"/>
                  </a:moveTo>
                  <a:cubicBezTo>
                    <a:pt x="102" y="0"/>
                    <a:pt x="87" y="2"/>
                    <a:pt x="71" y="6"/>
                  </a:cubicBezTo>
                  <a:cubicBezTo>
                    <a:pt x="21" y="27"/>
                    <a:pt x="1" y="93"/>
                    <a:pt x="21" y="146"/>
                  </a:cubicBezTo>
                  <a:cubicBezTo>
                    <a:pt x="33" y="182"/>
                    <a:pt x="71" y="211"/>
                    <a:pt x="110" y="211"/>
                  </a:cubicBezTo>
                  <a:cubicBezTo>
                    <a:pt x="126" y="211"/>
                    <a:pt x="142" y="206"/>
                    <a:pt x="158" y="196"/>
                  </a:cubicBezTo>
                  <a:cubicBezTo>
                    <a:pt x="207" y="179"/>
                    <a:pt x="244" y="130"/>
                    <a:pt x="207" y="76"/>
                  </a:cubicBezTo>
                  <a:cubicBezTo>
                    <a:pt x="194" y="22"/>
                    <a:pt x="16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
            <p:cNvSpPr/>
            <p:nvPr/>
          </p:nvSpPr>
          <p:spPr>
            <a:xfrm>
              <a:off x="4021825" y="3120300"/>
              <a:ext cx="5600" cy="5250"/>
            </a:xfrm>
            <a:custGeom>
              <a:avLst/>
              <a:gdLst/>
              <a:ahLst/>
              <a:cxnLst/>
              <a:rect l="l" t="t" r="r" b="b"/>
              <a:pathLst>
                <a:path w="224" h="210" extrusionOk="0">
                  <a:moveTo>
                    <a:pt x="120" y="1"/>
                  </a:moveTo>
                  <a:cubicBezTo>
                    <a:pt x="66" y="1"/>
                    <a:pt x="17" y="34"/>
                    <a:pt x="0" y="83"/>
                  </a:cubicBezTo>
                  <a:cubicBezTo>
                    <a:pt x="0" y="104"/>
                    <a:pt x="0" y="120"/>
                    <a:pt x="17" y="137"/>
                  </a:cubicBezTo>
                  <a:cubicBezTo>
                    <a:pt x="17" y="153"/>
                    <a:pt x="17" y="153"/>
                    <a:pt x="33" y="170"/>
                  </a:cubicBezTo>
                  <a:cubicBezTo>
                    <a:pt x="50" y="186"/>
                    <a:pt x="66" y="207"/>
                    <a:pt x="103" y="207"/>
                  </a:cubicBezTo>
                  <a:cubicBezTo>
                    <a:pt x="110" y="209"/>
                    <a:pt x="116" y="210"/>
                    <a:pt x="122" y="210"/>
                  </a:cubicBezTo>
                  <a:cubicBezTo>
                    <a:pt x="166" y="210"/>
                    <a:pt x="209" y="163"/>
                    <a:pt x="223" y="120"/>
                  </a:cubicBezTo>
                  <a:cubicBezTo>
                    <a:pt x="223" y="83"/>
                    <a:pt x="207" y="67"/>
                    <a:pt x="190" y="50"/>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
            <p:cNvSpPr/>
            <p:nvPr/>
          </p:nvSpPr>
          <p:spPr>
            <a:xfrm>
              <a:off x="4016250" y="3146075"/>
              <a:ext cx="5175" cy="5250"/>
            </a:xfrm>
            <a:custGeom>
              <a:avLst/>
              <a:gdLst/>
              <a:ahLst/>
              <a:cxnLst/>
              <a:rect l="l" t="t" r="r" b="b"/>
              <a:pathLst>
                <a:path w="207" h="210" extrusionOk="0">
                  <a:moveTo>
                    <a:pt x="120" y="0"/>
                  </a:moveTo>
                  <a:cubicBezTo>
                    <a:pt x="50" y="0"/>
                    <a:pt x="1" y="33"/>
                    <a:pt x="1" y="83"/>
                  </a:cubicBezTo>
                  <a:lnTo>
                    <a:pt x="1" y="136"/>
                  </a:lnTo>
                  <a:cubicBezTo>
                    <a:pt x="1" y="153"/>
                    <a:pt x="17" y="153"/>
                    <a:pt x="17" y="169"/>
                  </a:cubicBezTo>
                  <a:cubicBezTo>
                    <a:pt x="34" y="186"/>
                    <a:pt x="50" y="206"/>
                    <a:pt x="83" y="206"/>
                  </a:cubicBezTo>
                  <a:cubicBezTo>
                    <a:pt x="90" y="209"/>
                    <a:pt x="97" y="209"/>
                    <a:pt x="103" y="209"/>
                  </a:cubicBezTo>
                  <a:cubicBezTo>
                    <a:pt x="149" y="209"/>
                    <a:pt x="189" y="163"/>
                    <a:pt x="207" y="120"/>
                  </a:cubicBezTo>
                  <a:cubicBezTo>
                    <a:pt x="207" y="83"/>
                    <a:pt x="207" y="66"/>
                    <a:pt x="186" y="50"/>
                  </a:cubicBezTo>
                  <a:cubicBezTo>
                    <a:pt x="170"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
            <p:cNvSpPr/>
            <p:nvPr/>
          </p:nvSpPr>
          <p:spPr>
            <a:xfrm>
              <a:off x="4017075" y="3132150"/>
              <a:ext cx="6000" cy="5200"/>
            </a:xfrm>
            <a:custGeom>
              <a:avLst/>
              <a:gdLst/>
              <a:ahLst/>
              <a:cxnLst/>
              <a:rect l="l" t="t" r="r" b="b"/>
              <a:pathLst>
                <a:path w="240" h="208" extrusionOk="0">
                  <a:moveTo>
                    <a:pt x="115" y="1"/>
                  </a:moveTo>
                  <a:cubicBezTo>
                    <a:pt x="105" y="1"/>
                    <a:pt x="96" y="2"/>
                    <a:pt x="87" y="5"/>
                  </a:cubicBezTo>
                  <a:cubicBezTo>
                    <a:pt x="34" y="21"/>
                    <a:pt x="1" y="91"/>
                    <a:pt x="34" y="145"/>
                  </a:cubicBezTo>
                  <a:cubicBezTo>
                    <a:pt x="46" y="181"/>
                    <a:pt x="77" y="208"/>
                    <a:pt x="112" y="208"/>
                  </a:cubicBezTo>
                  <a:cubicBezTo>
                    <a:pt x="125" y="208"/>
                    <a:pt x="139" y="204"/>
                    <a:pt x="153" y="194"/>
                  </a:cubicBezTo>
                  <a:cubicBezTo>
                    <a:pt x="223" y="178"/>
                    <a:pt x="240" y="124"/>
                    <a:pt x="223" y="75"/>
                  </a:cubicBezTo>
                  <a:cubicBezTo>
                    <a:pt x="210" y="31"/>
                    <a:pt x="160"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
            <p:cNvSpPr/>
            <p:nvPr/>
          </p:nvSpPr>
          <p:spPr>
            <a:xfrm>
              <a:off x="4178600" y="3147725"/>
              <a:ext cx="5175" cy="5250"/>
            </a:xfrm>
            <a:custGeom>
              <a:avLst/>
              <a:gdLst/>
              <a:ahLst/>
              <a:cxnLst/>
              <a:rect l="l" t="t" r="r" b="b"/>
              <a:pathLst>
                <a:path w="207" h="210" extrusionOk="0">
                  <a:moveTo>
                    <a:pt x="120" y="0"/>
                  </a:moveTo>
                  <a:cubicBezTo>
                    <a:pt x="83" y="0"/>
                    <a:pt x="50" y="17"/>
                    <a:pt x="33" y="37"/>
                  </a:cubicBezTo>
                  <a:cubicBezTo>
                    <a:pt x="17" y="54"/>
                    <a:pt x="0" y="70"/>
                    <a:pt x="0" y="87"/>
                  </a:cubicBezTo>
                  <a:lnTo>
                    <a:pt x="0" y="157"/>
                  </a:lnTo>
                  <a:cubicBezTo>
                    <a:pt x="17" y="173"/>
                    <a:pt x="50" y="206"/>
                    <a:pt x="83" y="206"/>
                  </a:cubicBezTo>
                  <a:lnTo>
                    <a:pt x="103" y="206"/>
                  </a:lnTo>
                  <a:cubicBezTo>
                    <a:pt x="110" y="209"/>
                    <a:pt x="117" y="210"/>
                    <a:pt x="123" y="210"/>
                  </a:cubicBezTo>
                  <a:cubicBezTo>
                    <a:pt x="166" y="210"/>
                    <a:pt x="206" y="166"/>
                    <a:pt x="206" y="120"/>
                  </a:cubicBezTo>
                  <a:cubicBezTo>
                    <a:pt x="206" y="103"/>
                    <a:pt x="206" y="70"/>
                    <a:pt x="186" y="54"/>
                  </a:cubicBezTo>
                  <a:cubicBezTo>
                    <a:pt x="169" y="3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
            <p:cNvSpPr/>
            <p:nvPr/>
          </p:nvSpPr>
          <p:spPr>
            <a:xfrm>
              <a:off x="4275175" y="3166675"/>
              <a:ext cx="6000" cy="5275"/>
            </a:xfrm>
            <a:custGeom>
              <a:avLst/>
              <a:gdLst/>
              <a:ahLst/>
              <a:cxnLst/>
              <a:rect l="l" t="t" r="r" b="b"/>
              <a:pathLst>
                <a:path w="240" h="211" extrusionOk="0">
                  <a:moveTo>
                    <a:pt x="87" y="1"/>
                  </a:moveTo>
                  <a:cubicBezTo>
                    <a:pt x="33" y="34"/>
                    <a:pt x="0" y="83"/>
                    <a:pt x="17" y="137"/>
                  </a:cubicBezTo>
                  <a:cubicBezTo>
                    <a:pt x="48" y="178"/>
                    <a:pt x="88" y="211"/>
                    <a:pt x="131" y="211"/>
                  </a:cubicBezTo>
                  <a:cubicBezTo>
                    <a:pt x="140" y="211"/>
                    <a:pt x="148" y="210"/>
                    <a:pt x="157" y="207"/>
                  </a:cubicBezTo>
                  <a:cubicBezTo>
                    <a:pt x="174" y="186"/>
                    <a:pt x="190" y="186"/>
                    <a:pt x="207" y="170"/>
                  </a:cubicBezTo>
                  <a:cubicBezTo>
                    <a:pt x="223" y="137"/>
                    <a:pt x="240" y="104"/>
                    <a:pt x="223" y="67"/>
                  </a:cubicBezTo>
                  <a:cubicBezTo>
                    <a:pt x="207" y="34"/>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9"/>
            <p:cNvSpPr/>
            <p:nvPr/>
          </p:nvSpPr>
          <p:spPr>
            <a:xfrm>
              <a:off x="4274350" y="3180225"/>
              <a:ext cx="5600" cy="5050"/>
            </a:xfrm>
            <a:custGeom>
              <a:avLst/>
              <a:gdLst/>
              <a:ahLst/>
              <a:cxnLst/>
              <a:rect l="l" t="t" r="r" b="b"/>
              <a:pathLst>
                <a:path w="224" h="202" extrusionOk="0">
                  <a:moveTo>
                    <a:pt x="107" y="0"/>
                  </a:moveTo>
                  <a:cubicBezTo>
                    <a:pt x="84" y="0"/>
                    <a:pt x="62" y="12"/>
                    <a:pt x="50" y="24"/>
                  </a:cubicBezTo>
                  <a:cubicBezTo>
                    <a:pt x="33" y="40"/>
                    <a:pt x="17" y="57"/>
                    <a:pt x="17" y="94"/>
                  </a:cubicBezTo>
                  <a:cubicBezTo>
                    <a:pt x="1" y="110"/>
                    <a:pt x="17" y="127"/>
                    <a:pt x="17" y="143"/>
                  </a:cubicBezTo>
                  <a:cubicBezTo>
                    <a:pt x="17" y="143"/>
                    <a:pt x="17" y="160"/>
                    <a:pt x="33" y="160"/>
                  </a:cubicBezTo>
                  <a:cubicBezTo>
                    <a:pt x="50" y="180"/>
                    <a:pt x="66" y="197"/>
                    <a:pt x="104" y="197"/>
                  </a:cubicBezTo>
                  <a:cubicBezTo>
                    <a:pt x="112" y="200"/>
                    <a:pt x="121" y="201"/>
                    <a:pt x="129" y="201"/>
                  </a:cubicBezTo>
                  <a:cubicBezTo>
                    <a:pt x="170" y="201"/>
                    <a:pt x="209" y="168"/>
                    <a:pt x="223" y="110"/>
                  </a:cubicBezTo>
                  <a:cubicBezTo>
                    <a:pt x="223" y="94"/>
                    <a:pt x="223" y="57"/>
                    <a:pt x="207" y="40"/>
                  </a:cubicBezTo>
                  <a:cubicBezTo>
                    <a:pt x="190" y="24"/>
                    <a:pt x="153" y="7"/>
                    <a:pt x="137" y="7"/>
                  </a:cubicBez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9"/>
            <p:cNvSpPr/>
            <p:nvPr/>
          </p:nvSpPr>
          <p:spPr>
            <a:xfrm>
              <a:off x="4269600" y="3142875"/>
              <a:ext cx="5175" cy="5275"/>
            </a:xfrm>
            <a:custGeom>
              <a:avLst/>
              <a:gdLst/>
              <a:ahLst/>
              <a:cxnLst/>
              <a:rect l="l" t="t" r="r" b="b"/>
              <a:pathLst>
                <a:path w="207" h="211" extrusionOk="0">
                  <a:moveTo>
                    <a:pt x="96" y="1"/>
                  </a:moveTo>
                  <a:cubicBezTo>
                    <a:pt x="54" y="1"/>
                    <a:pt x="15" y="33"/>
                    <a:pt x="1" y="75"/>
                  </a:cubicBezTo>
                  <a:lnTo>
                    <a:pt x="1" y="91"/>
                  </a:lnTo>
                  <a:lnTo>
                    <a:pt x="1" y="145"/>
                  </a:lnTo>
                  <a:cubicBezTo>
                    <a:pt x="17" y="161"/>
                    <a:pt x="34" y="194"/>
                    <a:pt x="50" y="194"/>
                  </a:cubicBezTo>
                  <a:cubicBezTo>
                    <a:pt x="71" y="211"/>
                    <a:pt x="87" y="211"/>
                    <a:pt x="87" y="211"/>
                  </a:cubicBezTo>
                  <a:cubicBezTo>
                    <a:pt x="137" y="211"/>
                    <a:pt x="207" y="178"/>
                    <a:pt x="207" y="128"/>
                  </a:cubicBezTo>
                  <a:cubicBezTo>
                    <a:pt x="207" y="91"/>
                    <a:pt x="207" y="75"/>
                    <a:pt x="191" y="42"/>
                  </a:cubicBezTo>
                  <a:cubicBezTo>
                    <a:pt x="174" y="25"/>
                    <a:pt x="153" y="5"/>
                    <a:pt x="120" y="5"/>
                  </a:cubicBezTo>
                  <a:cubicBezTo>
                    <a:pt x="112" y="2"/>
                    <a:pt x="104"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
            <p:cNvSpPr/>
            <p:nvPr/>
          </p:nvSpPr>
          <p:spPr>
            <a:xfrm>
              <a:off x="4270025" y="3208250"/>
              <a:ext cx="5575" cy="5250"/>
            </a:xfrm>
            <a:custGeom>
              <a:avLst/>
              <a:gdLst/>
              <a:ahLst/>
              <a:cxnLst/>
              <a:rect l="l" t="t" r="r" b="b"/>
              <a:pathLst>
                <a:path w="223" h="210" extrusionOk="0">
                  <a:moveTo>
                    <a:pt x="100" y="0"/>
                  </a:moveTo>
                  <a:cubicBezTo>
                    <a:pt x="57" y="0"/>
                    <a:pt x="15" y="44"/>
                    <a:pt x="0" y="90"/>
                  </a:cubicBezTo>
                  <a:cubicBezTo>
                    <a:pt x="0" y="107"/>
                    <a:pt x="0" y="123"/>
                    <a:pt x="17" y="140"/>
                  </a:cubicBezTo>
                  <a:lnTo>
                    <a:pt x="17" y="156"/>
                  </a:lnTo>
                  <a:cubicBezTo>
                    <a:pt x="33" y="193"/>
                    <a:pt x="70" y="210"/>
                    <a:pt x="87" y="210"/>
                  </a:cubicBezTo>
                  <a:cubicBezTo>
                    <a:pt x="120" y="210"/>
                    <a:pt x="157" y="210"/>
                    <a:pt x="174" y="193"/>
                  </a:cubicBezTo>
                  <a:cubicBezTo>
                    <a:pt x="190" y="173"/>
                    <a:pt x="206" y="140"/>
                    <a:pt x="206" y="123"/>
                  </a:cubicBezTo>
                  <a:cubicBezTo>
                    <a:pt x="223" y="90"/>
                    <a:pt x="206" y="70"/>
                    <a:pt x="190" y="37"/>
                  </a:cubicBezTo>
                  <a:cubicBezTo>
                    <a:pt x="174" y="20"/>
                    <a:pt x="157" y="4"/>
                    <a:pt x="120" y="4"/>
                  </a:cubicBezTo>
                  <a:cubicBezTo>
                    <a:pt x="113" y="1"/>
                    <a:pt x="107"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9"/>
            <p:cNvSpPr/>
            <p:nvPr/>
          </p:nvSpPr>
          <p:spPr>
            <a:xfrm>
              <a:off x="4287650" y="3173775"/>
              <a:ext cx="5575" cy="5300"/>
            </a:xfrm>
            <a:custGeom>
              <a:avLst/>
              <a:gdLst/>
              <a:ahLst/>
              <a:cxnLst/>
              <a:rect l="l" t="t" r="r" b="b"/>
              <a:pathLst>
                <a:path w="223" h="212" extrusionOk="0">
                  <a:moveTo>
                    <a:pt x="111" y="0"/>
                  </a:moveTo>
                  <a:cubicBezTo>
                    <a:pt x="82" y="0"/>
                    <a:pt x="54" y="13"/>
                    <a:pt x="33" y="43"/>
                  </a:cubicBezTo>
                  <a:cubicBezTo>
                    <a:pt x="17" y="59"/>
                    <a:pt x="0" y="92"/>
                    <a:pt x="0" y="109"/>
                  </a:cubicBezTo>
                  <a:cubicBezTo>
                    <a:pt x="17" y="129"/>
                    <a:pt x="17" y="129"/>
                    <a:pt x="17" y="146"/>
                  </a:cubicBezTo>
                  <a:cubicBezTo>
                    <a:pt x="17" y="162"/>
                    <a:pt x="33" y="179"/>
                    <a:pt x="50" y="179"/>
                  </a:cubicBezTo>
                  <a:cubicBezTo>
                    <a:pt x="70" y="195"/>
                    <a:pt x="103" y="212"/>
                    <a:pt x="120" y="212"/>
                  </a:cubicBezTo>
                  <a:cubicBezTo>
                    <a:pt x="153" y="212"/>
                    <a:pt x="174" y="195"/>
                    <a:pt x="190" y="179"/>
                  </a:cubicBezTo>
                  <a:cubicBezTo>
                    <a:pt x="207" y="146"/>
                    <a:pt x="223" y="129"/>
                    <a:pt x="223" y="92"/>
                  </a:cubicBezTo>
                  <a:cubicBezTo>
                    <a:pt x="207" y="76"/>
                    <a:pt x="207" y="43"/>
                    <a:pt x="174" y="26"/>
                  </a:cubicBezTo>
                  <a:cubicBezTo>
                    <a:pt x="157" y="9"/>
                    <a:pt x="134"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
            <p:cNvSpPr/>
            <p:nvPr/>
          </p:nvSpPr>
          <p:spPr>
            <a:xfrm>
              <a:off x="4285475" y="3185550"/>
              <a:ext cx="5175" cy="5175"/>
            </a:xfrm>
            <a:custGeom>
              <a:avLst/>
              <a:gdLst/>
              <a:ahLst/>
              <a:cxnLst/>
              <a:rect l="l" t="t" r="r" b="b"/>
              <a:pathLst>
                <a:path w="207" h="207" extrusionOk="0">
                  <a:moveTo>
                    <a:pt x="120" y="0"/>
                  </a:moveTo>
                  <a:cubicBezTo>
                    <a:pt x="87" y="0"/>
                    <a:pt x="54" y="17"/>
                    <a:pt x="34" y="33"/>
                  </a:cubicBezTo>
                  <a:cubicBezTo>
                    <a:pt x="17" y="50"/>
                    <a:pt x="1" y="70"/>
                    <a:pt x="1" y="87"/>
                  </a:cubicBezTo>
                  <a:lnTo>
                    <a:pt x="1" y="136"/>
                  </a:lnTo>
                  <a:cubicBezTo>
                    <a:pt x="17" y="174"/>
                    <a:pt x="54" y="207"/>
                    <a:pt x="87" y="207"/>
                  </a:cubicBezTo>
                  <a:lnTo>
                    <a:pt x="104" y="207"/>
                  </a:lnTo>
                  <a:cubicBezTo>
                    <a:pt x="157" y="207"/>
                    <a:pt x="207" y="174"/>
                    <a:pt x="207" y="120"/>
                  </a:cubicBezTo>
                  <a:cubicBezTo>
                    <a:pt x="207" y="87"/>
                    <a:pt x="207" y="70"/>
                    <a:pt x="190" y="50"/>
                  </a:cubicBezTo>
                  <a:cubicBezTo>
                    <a:pt x="174" y="17"/>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
            <p:cNvSpPr/>
            <p:nvPr/>
          </p:nvSpPr>
          <p:spPr>
            <a:xfrm>
              <a:off x="4265275" y="3157450"/>
              <a:ext cx="5600" cy="5350"/>
            </a:xfrm>
            <a:custGeom>
              <a:avLst/>
              <a:gdLst/>
              <a:ahLst/>
              <a:cxnLst/>
              <a:rect l="l" t="t" r="r" b="b"/>
              <a:pathLst>
                <a:path w="224" h="214" extrusionOk="0">
                  <a:moveTo>
                    <a:pt x="116" y="1"/>
                  </a:moveTo>
                  <a:cubicBezTo>
                    <a:pt x="85" y="1"/>
                    <a:pt x="56" y="13"/>
                    <a:pt x="38" y="40"/>
                  </a:cubicBezTo>
                  <a:cubicBezTo>
                    <a:pt x="17" y="61"/>
                    <a:pt x="1" y="94"/>
                    <a:pt x="17" y="110"/>
                  </a:cubicBezTo>
                  <a:lnTo>
                    <a:pt x="17" y="143"/>
                  </a:lnTo>
                  <a:cubicBezTo>
                    <a:pt x="17" y="164"/>
                    <a:pt x="38" y="180"/>
                    <a:pt x="54" y="180"/>
                  </a:cubicBezTo>
                  <a:cubicBezTo>
                    <a:pt x="71" y="197"/>
                    <a:pt x="104" y="213"/>
                    <a:pt x="120" y="213"/>
                  </a:cubicBezTo>
                  <a:cubicBezTo>
                    <a:pt x="157" y="197"/>
                    <a:pt x="174" y="197"/>
                    <a:pt x="207" y="164"/>
                  </a:cubicBezTo>
                  <a:cubicBezTo>
                    <a:pt x="223" y="143"/>
                    <a:pt x="223" y="127"/>
                    <a:pt x="223" y="94"/>
                  </a:cubicBezTo>
                  <a:cubicBezTo>
                    <a:pt x="223" y="61"/>
                    <a:pt x="207" y="40"/>
                    <a:pt x="190" y="24"/>
                  </a:cubicBezTo>
                  <a:cubicBezTo>
                    <a:pt x="168" y="9"/>
                    <a:pt x="14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
            <p:cNvSpPr/>
            <p:nvPr/>
          </p:nvSpPr>
          <p:spPr>
            <a:xfrm>
              <a:off x="4279100" y="3153275"/>
              <a:ext cx="5575" cy="5325"/>
            </a:xfrm>
            <a:custGeom>
              <a:avLst/>
              <a:gdLst/>
              <a:ahLst/>
              <a:cxnLst/>
              <a:rect l="l" t="t" r="r" b="b"/>
              <a:pathLst>
                <a:path w="223" h="213" extrusionOk="0">
                  <a:moveTo>
                    <a:pt x="120" y="1"/>
                  </a:moveTo>
                  <a:cubicBezTo>
                    <a:pt x="103" y="1"/>
                    <a:pt x="66" y="22"/>
                    <a:pt x="50" y="38"/>
                  </a:cubicBezTo>
                  <a:cubicBezTo>
                    <a:pt x="17" y="38"/>
                    <a:pt x="17" y="71"/>
                    <a:pt x="0" y="87"/>
                  </a:cubicBezTo>
                  <a:cubicBezTo>
                    <a:pt x="0" y="104"/>
                    <a:pt x="0" y="141"/>
                    <a:pt x="17" y="158"/>
                  </a:cubicBezTo>
                  <a:lnTo>
                    <a:pt x="17" y="174"/>
                  </a:lnTo>
                  <a:cubicBezTo>
                    <a:pt x="33" y="191"/>
                    <a:pt x="66" y="207"/>
                    <a:pt x="83" y="207"/>
                  </a:cubicBezTo>
                  <a:cubicBezTo>
                    <a:pt x="96" y="211"/>
                    <a:pt x="108" y="213"/>
                    <a:pt x="120" y="213"/>
                  </a:cubicBezTo>
                  <a:cubicBezTo>
                    <a:pt x="171" y="213"/>
                    <a:pt x="206" y="178"/>
                    <a:pt x="206" y="125"/>
                  </a:cubicBezTo>
                  <a:cubicBezTo>
                    <a:pt x="223" y="104"/>
                    <a:pt x="206" y="71"/>
                    <a:pt x="186" y="55"/>
                  </a:cubicBezTo>
                  <a:cubicBezTo>
                    <a:pt x="169" y="38"/>
                    <a:pt x="153" y="2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
            <p:cNvSpPr/>
            <p:nvPr/>
          </p:nvSpPr>
          <p:spPr>
            <a:xfrm>
              <a:off x="4283725" y="3136900"/>
              <a:ext cx="5700" cy="5200"/>
            </a:xfrm>
            <a:custGeom>
              <a:avLst/>
              <a:gdLst/>
              <a:ahLst/>
              <a:cxnLst/>
              <a:rect l="l" t="t" r="r" b="b"/>
              <a:pathLst>
                <a:path w="228" h="208" extrusionOk="0">
                  <a:moveTo>
                    <a:pt x="100" y="0"/>
                  </a:moveTo>
                  <a:cubicBezTo>
                    <a:pt x="90" y="0"/>
                    <a:pt x="80" y="2"/>
                    <a:pt x="71" y="4"/>
                  </a:cubicBezTo>
                  <a:cubicBezTo>
                    <a:pt x="21" y="21"/>
                    <a:pt x="1" y="91"/>
                    <a:pt x="21" y="141"/>
                  </a:cubicBezTo>
                  <a:cubicBezTo>
                    <a:pt x="33" y="179"/>
                    <a:pt x="71" y="207"/>
                    <a:pt x="111" y="207"/>
                  </a:cubicBezTo>
                  <a:cubicBezTo>
                    <a:pt x="127" y="207"/>
                    <a:pt x="143" y="203"/>
                    <a:pt x="157" y="194"/>
                  </a:cubicBezTo>
                  <a:cubicBezTo>
                    <a:pt x="207" y="178"/>
                    <a:pt x="227" y="124"/>
                    <a:pt x="207" y="75"/>
                  </a:cubicBezTo>
                  <a:cubicBezTo>
                    <a:pt x="193" y="30"/>
                    <a:pt x="14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
            <p:cNvSpPr/>
            <p:nvPr/>
          </p:nvSpPr>
          <p:spPr>
            <a:xfrm>
              <a:off x="4255375" y="3147300"/>
              <a:ext cx="5700" cy="5175"/>
            </a:xfrm>
            <a:custGeom>
              <a:avLst/>
              <a:gdLst/>
              <a:ahLst/>
              <a:cxnLst/>
              <a:rect l="l" t="t" r="r" b="b"/>
              <a:pathLst>
                <a:path w="228" h="207" extrusionOk="0">
                  <a:moveTo>
                    <a:pt x="125" y="1"/>
                  </a:moveTo>
                  <a:cubicBezTo>
                    <a:pt x="104" y="1"/>
                    <a:pt x="71" y="1"/>
                    <a:pt x="54" y="17"/>
                  </a:cubicBezTo>
                  <a:cubicBezTo>
                    <a:pt x="38" y="34"/>
                    <a:pt x="22" y="71"/>
                    <a:pt x="22" y="87"/>
                  </a:cubicBezTo>
                  <a:cubicBezTo>
                    <a:pt x="1" y="104"/>
                    <a:pt x="1" y="120"/>
                    <a:pt x="22" y="137"/>
                  </a:cubicBezTo>
                  <a:cubicBezTo>
                    <a:pt x="22" y="157"/>
                    <a:pt x="22" y="157"/>
                    <a:pt x="38" y="174"/>
                  </a:cubicBezTo>
                  <a:cubicBezTo>
                    <a:pt x="54" y="190"/>
                    <a:pt x="71" y="207"/>
                    <a:pt x="104" y="207"/>
                  </a:cubicBezTo>
                  <a:cubicBezTo>
                    <a:pt x="158" y="207"/>
                    <a:pt x="207" y="174"/>
                    <a:pt x="228" y="120"/>
                  </a:cubicBezTo>
                  <a:cubicBezTo>
                    <a:pt x="228" y="87"/>
                    <a:pt x="207" y="71"/>
                    <a:pt x="191" y="34"/>
                  </a:cubicBezTo>
                  <a:cubicBezTo>
                    <a:pt x="191" y="17"/>
                    <a:pt x="158"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9"/>
            <p:cNvSpPr/>
            <p:nvPr/>
          </p:nvSpPr>
          <p:spPr>
            <a:xfrm>
              <a:off x="4249825" y="3175075"/>
              <a:ext cx="5575" cy="5200"/>
            </a:xfrm>
            <a:custGeom>
              <a:avLst/>
              <a:gdLst/>
              <a:ahLst/>
              <a:cxnLst/>
              <a:rect l="l" t="t" r="r" b="b"/>
              <a:pathLst>
                <a:path w="223" h="208" extrusionOk="0">
                  <a:moveTo>
                    <a:pt x="128" y="1"/>
                  </a:moveTo>
                  <a:cubicBezTo>
                    <a:pt x="114" y="1"/>
                    <a:pt x="100" y="3"/>
                    <a:pt x="87" y="7"/>
                  </a:cubicBezTo>
                  <a:cubicBezTo>
                    <a:pt x="37" y="24"/>
                    <a:pt x="0" y="94"/>
                    <a:pt x="37" y="143"/>
                  </a:cubicBezTo>
                  <a:cubicBezTo>
                    <a:pt x="37" y="160"/>
                    <a:pt x="54" y="160"/>
                    <a:pt x="54" y="180"/>
                  </a:cubicBezTo>
                  <a:cubicBezTo>
                    <a:pt x="73" y="200"/>
                    <a:pt x="92" y="208"/>
                    <a:pt x="113" y="208"/>
                  </a:cubicBezTo>
                  <a:cubicBezTo>
                    <a:pt x="127" y="208"/>
                    <a:pt x="142" y="204"/>
                    <a:pt x="157" y="197"/>
                  </a:cubicBezTo>
                  <a:cubicBezTo>
                    <a:pt x="206" y="180"/>
                    <a:pt x="223" y="143"/>
                    <a:pt x="223" y="110"/>
                  </a:cubicBezTo>
                  <a:lnTo>
                    <a:pt x="223" y="57"/>
                  </a:lnTo>
                  <a:cubicBezTo>
                    <a:pt x="211" y="19"/>
                    <a:pt x="170"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9"/>
            <p:cNvSpPr/>
            <p:nvPr/>
          </p:nvSpPr>
          <p:spPr>
            <a:xfrm>
              <a:off x="4249825" y="3188125"/>
              <a:ext cx="5175" cy="5350"/>
            </a:xfrm>
            <a:custGeom>
              <a:avLst/>
              <a:gdLst/>
              <a:ahLst/>
              <a:cxnLst/>
              <a:rect l="l" t="t" r="r" b="b"/>
              <a:pathLst>
                <a:path w="207" h="214" extrusionOk="0">
                  <a:moveTo>
                    <a:pt x="103" y="0"/>
                  </a:moveTo>
                  <a:cubicBezTo>
                    <a:pt x="70" y="17"/>
                    <a:pt x="37" y="17"/>
                    <a:pt x="17" y="50"/>
                  </a:cubicBezTo>
                  <a:cubicBezTo>
                    <a:pt x="0" y="71"/>
                    <a:pt x="0" y="87"/>
                    <a:pt x="0" y="120"/>
                  </a:cubicBezTo>
                  <a:lnTo>
                    <a:pt x="0" y="153"/>
                  </a:lnTo>
                  <a:cubicBezTo>
                    <a:pt x="17" y="153"/>
                    <a:pt x="17" y="174"/>
                    <a:pt x="37" y="190"/>
                  </a:cubicBezTo>
                  <a:cubicBezTo>
                    <a:pt x="60" y="205"/>
                    <a:pt x="86" y="213"/>
                    <a:pt x="111" y="213"/>
                  </a:cubicBezTo>
                  <a:cubicBezTo>
                    <a:pt x="142" y="213"/>
                    <a:pt x="172" y="201"/>
                    <a:pt x="190" y="174"/>
                  </a:cubicBezTo>
                  <a:cubicBezTo>
                    <a:pt x="206" y="153"/>
                    <a:pt x="206" y="120"/>
                    <a:pt x="206" y="104"/>
                  </a:cubicBezTo>
                  <a:cubicBezTo>
                    <a:pt x="206" y="71"/>
                    <a:pt x="190" y="50"/>
                    <a:pt x="173" y="33"/>
                  </a:cubicBezTo>
                  <a:cubicBezTo>
                    <a:pt x="157" y="17"/>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
            <p:cNvSpPr/>
            <p:nvPr/>
          </p:nvSpPr>
          <p:spPr>
            <a:xfrm>
              <a:off x="4245600" y="3125825"/>
              <a:ext cx="5175" cy="5225"/>
            </a:xfrm>
            <a:custGeom>
              <a:avLst/>
              <a:gdLst/>
              <a:ahLst/>
              <a:cxnLst/>
              <a:rect l="l" t="t" r="r" b="b"/>
              <a:pathLst>
                <a:path w="207" h="209" extrusionOk="0">
                  <a:moveTo>
                    <a:pt x="107" y="1"/>
                  </a:moveTo>
                  <a:cubicBezTo>
                    <a:pt x="72" y="1"/>
                    <a:pt x="37" y="15"/>
                    <a:pt x="17" y="35"/>
                  </a:cubicBezTo>
                  <a:cubicBezTo>
                    <a:pt x="0" y="68"/>
                    <a:pt x="0" y="89"/>
                    <a:pt x="0" y="122"/>
                  </a:cubicBezTo>
                  <a:lnTo>
                    <a:pt x="0" y="138"/>
                  </a:lnTo>
                  <a:cubicBezTo>
                    <a:pt x="17" y="155"/>
                    <a:pt x="17" y="171"/>
                    <a:pt x="33" y="192"/>
                  </a:cubicBezTo>
                  <a:cubicBezTo>
                    <a:pt x="50" y="208"/>
                    <a:pt x="83" y="208"/>
                    <a:pt x="120" y="208"/>
                  </a:cubicBezTo>
                  <a:cubicBezTo>
                    <a:pt x="136" y="208"/>
                    <a:pt x="169" y="192"/>
                    <a:pt x="186" y="171"/>
                  </a:cubicBezTo>
                  <a:cubicBezTo>
                    <a:pt x="206" y="155"/>
                    <a:pt x="206" y="122"/>
                    <a:pt x="206" y="89"/>
                  </a:cubicBezTo>
                  <a:cubicBezTo>
                    <a:pt x="206" y="68"/>
                    <a:pt x="186" y="35"/>
                    <a:pt x="169" y="19"/>
                  </a:cubicBezTo>
                  <a:cubicBezTo>
                    <a:pt x="150" y="6"/>
                    <a:pt x="128"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
            <p:cNvSpPr/>
            <p:nvPr/>
          </p:nvSpPr>
          <p:spPr>
            <a:xfrm>
              <a:off x="4253325" y="3163600"/>
              <a:ext cx="5600" cy="5375"/>
            </a:xfrm>
            <a:custGeom>
              <a:avLst/>
              <a:gdLst/>
              <a:ahLst/>
              <a:cxnLst/>
              <a:rect l="l" t="t" r="r" b="b"/>
              <a:pathLst>
                <a:path w="224" h="215" extrusionOk="0">
                  <a:moveTo>
                    <a:pt x="120" y="0"/>
                  </a:moveTo>
                  <a:cubicBezTo>
                    <a:pt x="66" y="0"/>
                    <a:pt x="17" y="37"/>
                    <a:pt x="0" y="87"/>
                  </a:cubicBezTo>
                  <a:cubicBezTo>
                    <a:pt x="0" y="103"/>
                    <a:pt x="0" y="140"/>
                    <a:pt x="17" y="157"/>
                  </a:cubicBezTo>
                  <a:lnTo>
                    <a:pt x="33" y="173"/>
                  </a:lnTo>
                  <a:cubicBezTo>
                    <a:pt x="50" y="190"/>
                    <a:pt x="66" y="206"/>
                    <a:pt x="104" y="206"/>
                  </a:cubicBezTo>
                  <a:cubicBezTo>
                    <a:pt x="108" y="213"/>
                    <a:pt x="115" y="215"/>
                    <a:pt x="122" y="215"/>
                  </a:cubicBezTo>
                  <a:cubicBezTo>
                    <a:pt x="138" y="215"/>
                    <a:pt x="158" y="201"/>
                    <a:pt x="169" y="190"/>
                  </a:cubicBezTo>
                  <a:cubicBezTo>
                    <a:pt x="186" y="173"/>
                    <a:pt x="207" y="157"/>
                    <a:pt x="223" y="124"/>
                  </a:cubicBezTo>
                  <a:cubicBezTo>
                    <a:pt x="223" y="103"/>
                    <a:pt x="207" y="70"/>
                    <a:pt x="186" y="54"/>
                  </a:cubicBezTo>
                  <a:cubicBezTo>
                    <a:pt x="169" y="37"/>
                    <a:pt x="153"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9"/>
            <p:cNvSpPr/>
            <p:nvPr/>
          </p:nvSpPr>
          <p:spPr>
            <a:xfrm>
              <a:off x="4264050" y="3169750"/>
              <a:ext cx="5575" cy="5275"/>
            </a:xfrm>
            <a:custGeom>
              <a:avLst/>
              <a:gdLst/>
              <a:ahLst/>
              <a:cxnLst/>
              <a:rect l="l" t="t" r="r" b="b"/>
              <a:pathLst>
                <a:path w="223" h="211" extrusionOk="0">
                  <a:moveTo>
                    <a:pt x="131" y="1"/>
                  </a:moveTo>
                  <a:cubicBezTo>
                    <a:pt x="116" y="1"/>
                    <a:pt x="101" y="5"/>
                    <a:pt x="87" y="14"/>
                  </a:cubicBezTo>
                  <a:cubicBezTo>
                    <a:pt x="33" y="30"/>
                    <a:pt x="0" y="84"/>
                    <a:pt x="17" y="134"/>
                  </a:cubicBezTo>
                  <a:cubicBezTo>
                    <a:pt x="33" y="150"/>
                    <a:pt x="33" y="166"/>
                    <a:pt x="50" y="187"/>
                  </a:cubicBezTo>
                  <a:cubicBezTo>
                    <a:pt x="76" y="199"/>
                    <a:pt x="100" y="210"/>
                    <a:pt x="124" y="210"/>
                  </a:cubicBezTo>
                  <a:cubicBezTo>
                    <a:pt x="133" y="210"/>
                    <a:pt x="143" y="208"/>
                    <a:pt x="153" y="204"/>
                  </a:cubicBezTo>
                  <a:cubicBezTo>
                    <a:pt x="206" y="187"/>
                    <a:pt x="223" y="150"/>
                    <a:pt x="223" y="117"/>
                  </a:cubicBezTo>
                  <a:lnTo>
                    <a:pt x="223" y="63"/>
                  </a:lnTo>
                  <a:cubicBezTo>
                    <a:pt x="211" y="28"/>
                    <a:pt x="171"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9"/>
            <p:cNvSpPr/>
            <p:nvPr/>
          </p:nvSpPr>
          <p:spPr>
            <a:xfrm>
              <a:off x="4261875" y="3185125"/>
              <a:ext cx="5600" cy="5275"/>
            </a:xfrm>
            <a:custGeom>
              <a:avLst/>
              <a:gdLst/>
              <a:ahLst/>
              <a:cxnLst/>
              <a:rect l="l" t="t" r="r" b="b"/>
              <a:pathLst>
                <a:path w="224" h="211" extrusionOk="0">
                  <a:moveTo>
                    <a:pt x="120" y="1"/>
                  </a:moveTo>
                  <a:cubicBezTo>
                    <a:pt x="71" y="1"/>
                    <a:pt x="17" y="34"/>
                    <a:pt x="1" y="87"/>
                  </a:cubicBezTo>
                  <a:cubicBezTo>
                    <a:pt x="1" y="104"/>
                    <a:pt x="1" y="120"/>
                    <a:pt x="17" y="137"/>
                  </a:cubicBezTo>
                  <a:cubicBezTo>
                    <a:pt x="34" y="170"/>
                    <a:pt x="50" y="207"/>
                    <a:pt x="104" y="207"/>
                  </a:cubicBezTo>
                  <a:cubicBezTo>
                    <a:pt x="110" y="209"/>
                    <a:pt x="116" y="210"/>
                    <a:pt x="122" y="210"/>
                  </a:cubicBezTo>
                  <a:cubicBezTo>
                    <a:pt x="166" y="210"/>
                    <a:pt x="207" y="164"/>
                    <a:pt x="207" y="120"/>
                  </a:cubicBezTo>
                  <a:cubicBezTo>
                    <a:pt x="223" y="104"/>
                    <a:pt x="207" y="67"/>
                    <a:pt x="190" y="50"/>
                  </a:cubicBezTo>
                  <a:cubicBezTo>
                    <a:pt x="174"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
            <p:cNvSpPr/>
            <p:nvPr/>
          </p:nvSpPr>
          <p:spPr>
            <a:xfrm>
              <a:off x="4289400" y="3160050"/>
              <a:ext cx="5600" cy="5175"/>
            </a:xfrm>
            <a:custGeom>
              <a:avLst/>
              <a:gdLst/>
              <a:ahLst/>
              <a:cxnLst/>
              <a:rect l="l" t="t" r="r" b="b"/>
              <a:pathLst>
                <a:path w="224" h="207" extrusionOk="0">
                  <a:moveTo>
                    <a:pt x="120" y="0"/>
                  </a:moveTo>
                  <a:cubicBezTo>
                    <a:pt x="108" y="0"/>
                    <a:pt x="95" y="2"/>
                    <a:pt x="83" y="6"/>
                  </a:cubicBezTo>
                  <a:cubicBezTo>
                    <a:pt x="17" y="23"/>
                    <a:pt x="0" y="93"/>
                    <a:pt x="17" y="142"/>
                  </a:cubicBezTo>
                  <a:cubicBezTo>
                    <a:pt x="17" y="163"/>
                    <a:pt x="33" y="179"/>
                    <a:pt x="50" y="179"/>
                  </a:cubicBezTo>
                  <a:cubicBezTo>
                    <a:pt x="60" y="199"/>
                    <a:pt x="82" y="207"/>
                    <a:pt x="106" y="207"/>
                  </a:cubicBezTo>
                  <a:cubicBezTo>
                    <a:pt x="122" y="207"/>
                    <a:pt x="139" y="203"/>
                    <a:pt x="153" y="196"/>
                  </a:cubicBezTo>
                  <a:cubicBezTo>
                    <a:pt x="186" y="196"/>
                    <a:pt x="223" y="163"/>
                    <a:pt x="223" y="109"/>
                  </a:cubicBezTo>
                  <a:lnTo>
                    <a:pt x="223" y="76"/>
                  </a:lnTo>
                  <a:cubicBezTo>
                    <a:pt x="195" y="22"/>
                    <a:pt x="159"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
            <p:cNvSpPr/>
            <p:nvPr/>
          </p:nvSpPr>
          <p:spPr>
            <a:xfrm>
              <a:off x="4257125" y="3133500"/>
              <a:ext cx="5200" cy="4950"/>
            </a:xfrm>
            <a:custGeom>
              <a:avLst/>
              <a:gdLst/>
              <a:ahLst/>
              <a:cxnLst/>
              <a:rect l="l" t="t" r="r" b="b"/>
              <a:pathLst>
                <a:path w="208" h="198" extrusionOk="0">
                  <a:moveTo>
                    <a:pt x="95" y="0"/>
                  </a:moveTo>
                  <a:cubicBezTo>
                    <a:pt x="54" y="0"/>
                    <a:pt x="15" y="33"/>
                    <a:pt x="1" y="91"/>
                  </a:cubicBezTo>
                  <a:lnTo>
                    <a:pt x="1" y="140"/>
                  </a:lnTo>
                  <a:cubicBezTo>
                    <a:pt x="17" y="140"/>
                    <a:pt x="17" y="157"/>
                    <a:pt x="17" y="157"/>
                  </a:cubicBezTo>
                  <a:cubicBezTo>
                    <a:pt x="34" y="173"/>
                    <a:pt x="71" y="194"/>
                    <a:pt x="88" y="194"/>
                  </a:cubicBezTo>
                  <a:cubicBezTo>
                    <a:pt x="95" y="197"/>
                    <a:pt x="104" y="198"/>
                    <a:pt x="112" y="198"/>
                  </a:cubicBezTo>
                  <a:cubicBezTo>
                    <a:pt x="158" y="198"/>
                    <a:pt x="207" y="163"/>
                    <a:pt x="207" y="108"/>
                  </a:cubicBezTo>
                  <a:cubicBezTo>
                    <a:pt x="207" y="91"/>
                    <a:pt x="207" y="54"/>
                    <a:pt x="191" y="37"/>
                  </a:cubicBezTo>
                  <a:cubicBezTo>
                    <a:pt x="174" y="21"/>
                    <a:pt x="158" y="4"/>
                    <a:pt x="121" y="4"/>
                  </a:cubicBezTo>
                  <a:cubicBezTo>
                    <a:pt x="112" y="2"/>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
            <p:cNvSpPr/>
            <p:nvPr/>
          </p:nvSpPr>
          <p:spPr>
            <a:xfrm>
              <a:off x="4243425" y="3155850"/>
              <a:ext cx="5600" cy="5425"/>
            </a:xfrm>
            <a:custGeom>
              <a:avLst/>
              <a:gdLst/>
              <a:ahLst/>
              <a:cxnLst/>
              <a:rect l="l" t="t" r="r" b="b"/>
              <a:pathLst>
                <a:path w="224" h="217" extrusionOk="0">
                  <a:moveTo>
                    <a:pt x="87" y="1"/>
                  </a:moveTo>
                  <a:cubicBezTo>
                    <a:pt x="67" y="1"/>
                    <a:pt x="34" y="22"/>
                    <a:pt x="17" y="38"/>
                  </a:cubicBezTo>
                  <a:cubicBezTo>
                    <a:pt x="1" y="71"/>
                    <a:pt x="1" y="88"/>
                    <a:pt x="1" y="125"/>
                  </a:cubicBezTo>
                  <a:lnTo>
                    <a:pt x="1" y="141"/>
                  </a:lnTo>
                  <a:cubicBezTo>
                    <a:pt x="17" y="158"/>
                    <a:pt x="17" y="174"/>
                    <a:pt x="34" y="191"/>
                  </a:cubicBezTo>
                  <a:cubicBezTo>
                    <a:pt x="58" y="207"/>
                    <a:pt x="85" y="217"/>
                    <a:pt x="110" y="217"/>
                  </a:cubicBezTo>
                  <a:cubicBezTo>
                    <a:pt x="141" y="217"/>
                    <a:pt x="170" y="203"/>
                    <a:pt x="190" y="174"/>
                  </a:cubicBezTo>
                  <a:cubicBezTo>
                    <a:pt x="223" y="125"/>
                    <a:pt x="207" y="71"/>
                    <a:pt x="170" y="22"/>
                  </a:cubicBezTo>
                  <a:cubicBezTo>
                    <a:pt x="153"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
            <p:cNvSpPr/>
            <p:nvPr/>
          </p:nvSpPr>
          <p:spPr>
            <a:xfrm>
              <a:off x="4316000" y="3164925"/>
              <a:ext cx="5575" cy="5300"/>
            </a:xfrm>
            <a:custGeom>
              <a:avLst/>
              <a:gdLst/>
              <a:ahLst/>
              <a:cxnLst/>
              <a:rect l="l" t="t" r="r" b="b"/>
              <a:pathLst>
                <a:path w="223" h="212" extrusionOk="0">
                  <a:moveTo>
                    <a:pt x="120" y="1"/>
                  </a:moveTo>
                  <a:cubicBezTo>
                    <a:pt x="70" y="1"/>
                    <a:pt x="17" y="34"/>
                    <a:pt x="0" y="87"/>
                  </a:cubicBezTo>
                  <a:cubicBezTo>
                    <a:pt x="0" y="120"/>
                    <a:pt x="0" y="137"/>
                    <a:pt x="17" y="153"/>
                  </a:cubicBezTo>
                  <a:lnTo>
                    <a:pt x="17" y="174"/>
                  </a:lnTo>
                  <a:cubicBezTo>
                    <a:pt x="33" y="190"/>
                    <a:pt x="70" y="207"/>
                    <a:pt x="87" y="207"/>
                  </a:cubicBezTo>
                  <a:cubicBezTo>
                    <a:pt x="98" y="210"/>
                    <a:pt x="109" y="211"/>
                    <a:pt x="119" y="211"/>
                  </a:cubicBezTo>
                  <a:cubicBezTo>
                    <a:pt x="169" y="211"/>
                    <a:pt x="206" y="179"/>
                    <a:pt x="206" y="120"/>
                  </a:cubicBezTo>
                  <a:cubicBezTo>
                    <a:pt x="223" y="104"/>
                    <a:pt x="206" y="71"/>
                    <a:pt x="190" y="50"/>
                  </a:cubicBezTo>
                  <a:cubicBezTo>
                    <a:pt x="173" y="34"/>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
            <p:cNvSpPr/>
            <p:nvPr/>
          </p:nvSpPr>
          <p:spPr>
            <a:xfrm>
              <a:off x="4323725" y="3183800"/>
              <a:ext cx="5175" cy="5275"/>
            </a:xfrm>
            <a:custGeom>
              <a:avLst/>
              <a:gdLst/>
              <a:ahLst/>
              <a:cxnLst/>
              <a:rect l="l" t="t" r="r" b="b"/>
              <a:pathLst>
                <a:path w="207" h="211" extrusionOk="0">
                  <a:moveTo>
                    <a:pt x="120" y="0"/>
                  </a:moveTo>
                  <a:cubicBezTo>
                    <a:pt x="70" y="0"/>
                    <a:pt x="17" y="37"/>
                    <a:pt x="0" y="103"/>
                  </a:cubicBezTo>
                  <a:lnTo>
                    <a:pt x="0" y="157"/>
                  </a:lnTo>
                  <a:cubicBezTo>
                    <a:pt x="17" y="157"/>
                    <a:pt x="17" y="173"/>
                    <a:pt x="17" y="173"/>
                  </a:cubicBezTo>
                  <a:cubicBezTo>
                    <a:pt x="33" y="190"/>
                    <a:pt x="70" y="206"/>
                    <a:pt x="87" y="206"/>
                  </a:cubicBezTo>
                  <a:cubicBezTo>
                    <a:pt x="95" y="209"/>
                    <a:pt x="104" y="211"/>
                    <a:pt x="114" y="211"/>
                  </a:cubicBezTo>
                  <a:cubicBezTo>
                    <a:pt x="158" y="211"/>
                    <a:pt x="207" y="178"/>
                    <a:pt x="207" y="120"/>
                  </a:cubicBezTo>
                  <a:cubicBezTo>
                    <a:pt x="207" y="103"/>
                    <a:pt x="207" y="70"/>
                    <a:pt x="190" y="54"/>
                  </a:cubicBezTo>
                  <a:cubicBezTo>
                    <a:pt x="174" y="37"/>
                    <a:pt x="153"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
            <p:cNvSpPr/>
            <p:nvPr/>
          </p:nvSpPr>
          <p:spPr>
            <a:xfrm>
              <a:off x="4323300" y="3125450"/>
              <a:ext cx="5600" cy="5200"/>
            </a:xfrm>
            <a:custGeom>
              <a:avLst/>
              <a:gdLst/>
              <a:ahLst/>
              <a:cxnLst/>
              <a:rect l="l" t="t" r="r" b="b"/>
              <a:pathLst>
                <a:path w="224" h="208" extrusionOk="0">
                  <a:moveTo>
                    <a:pt x="104" y="1"/>
                  </a:moveTo>
                  <a:cubicBezTo>
                    <a:pt x="67" y="1"/>
                    <a:pt x="50" y="17"/>
                    <a:pt x="34" y="34"/>
                  </a:cubicBezTo>
                  <a:cubicBezTo>
                    <a:pt x="17" y="50"/>
                    <a:pt x="1" y="83"/>
                    <a:pt x="1" y="120"/>
                  </a:cubicBezTo>
                  <a:cubicBezTo>
                    <a:pt x="17" y="120"/>
                    <a:pt x="17" y="137"/>
                    <a:pt x="17" y="137"/>
                  </a:cubicBezTo>
                  <a:cubicBezTo>
                    <a:pt x="17" y="153"/>
                    <a:pt x="34" y="170"/>
                    <a:pt x="50" y="186"/>
                  </a:cubicBezTo>
                  <a:cubicBezTo>
                    <a:pt x="65" y="201"/>
                    <a:pt x="84" y="207"/>
                    <a:pt x="104" y="207"/>
                  </a:cubicBezTo>
                  <a:cubicBezTo>
                    <a:pt x="135" y="207"/>
                    <a:pt x="168" y="192"/>
                    <a:pt x="191" y="170"/>
                  </a:cubicBezTo>
                  <a:cubicBezTo>
                    <a:pt x="224" y="120"/>
                    <a:pt x="224" y="50"/>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
            <p:cNvSpPr/>
            <p:nvPr/>
          </p:nvSpPr>
          <p:spPr>
            <a:xfrm>
              <a:off x="4316825" y="3151225"/>
              <a:ext cx="5575" cy="5350"/>
            </a:xfrm>
            <a:custGeom>
              <a:avLst/>
              <a:gdLst/>
              <a:ahLst/>
              <a:cxnLst/>
              <a:rect l="l" t="t" r="r" b="b"/>
              <a:pathLst>
                <a:path w="223" h="214" extrusionOk="0">
                  <a:moveTo>
                    <a:pt x="120" y="0"/>
                  </a:moveTo>
                  <a:cubicBezTo>
                    <a:pt x="70" y="0"/>
                    <a:pt x="17" y="33"/>
                    <a:pt x="0" y="83"/>
                  </a:cubicBezTo>
                  <a:cubicBezTo>
                    <a:pt x="0" y="104"/>
                    <a:pt x="0" y="120"/>
                    <a:pt x="17" y="137"/>
                  </a:cubicBezTo>
                  <a:lnTo>
                    <a:pt x="17" y="153"/>
                  </a:lnTo>
                  <a:cubicBezTo>
                    <a:pt x="17" y="153"/>
                    <a:pt x="17" y="169"/>
                    <a:pt x="37" y="169"/>
                  </a:cubicBezTo>
                  <a:cubicBezTo>
                    <a:pt x="54" y="186"/>
                    <a:pt x="70" y="207"/>
                    <a:pt x="103" y="207"/>
                  </a:cubicBezTo>
                  <a:cubicBezTo>
                    <a:pt x="108" y="211"/>
                    <a:pt x="114" y="213"/>
                    <a:pt x="121" y="213"/>
                  </a:cubicBezTo>
                  <a:cubicBezTo>
                    <a:pt x="139" y="213"/>
                    <a:pt x="162" y="201"/>
                    <a:pt x="173" y="186"/>
                  </a:cubicBezTo>
                  <a:cubicBezTo>
                    <a:pt x="190" y="169"/>
                    <a:pt x="206" y="153"/>
                    <a:pt x="223" y="120"/>
                  </a:cubicBezTo>
                  <a:cubicBezTo>
                    <a:pt x="223" y="104"/>
                    <a:pt x="206" y="83"/>
                    <a:pt x="206" y="50"/>
                  </a:cubicBezTo>
                  <a:cubicBezTo>
                    <a:pt x="190" y="33"/>
                    <a:pt x="157"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
            <p:cNvSpPr/>
            <p:nvPr/>
          </p:nvSpPr>
          <p:spPr>
            <a:xfrm>
              <a:off x="4318150" y="3137250"/>
              <a:ext cx="5600" cy="5350"/>
            </a:xfrm>
            <a:custGeom>
              <a:avLst/>
              <a:gdLst/>
              <a:ahLst/>
              <a:cxnLst/>
              <a:rect l="l" t="t" r="r" b="b"/>
              <a:pathLst>
                <a:path w="224" h="214" extrusionOk="0">
                  <a:moveTo>
                    <a:pt x="107" y="0"/>
                  </a:moveTo>
                  <a:cubicBezTo>
                    <a:pt x="84" y="0"/>
                    <a:pt x="62" y="12"/>
                    <a:pt x="50" y="23"/>
                  </a:cubicBezTo>
                  <a:cubicBezTo>
                    <a:pt x="34" y="44"/>
                    <a:pt x="17" y="61"/>
                    <a:pt x="17" y="94"/>
                  </a:cubicBezTo>
                  <a:cubicBezTo>
                    <a:pt x="1" y="110"/>
                    <a:pt x="1" y="127"/>
                    <a:pt x="17" y="147"/>
                  </a:cubicBezTo>
                  <a:cubicBezTo>
                    <a:pt x="17" y="147"/>
                    <a:pt x="17" y="164"/>
                    <a:pt x="34" y="164"/>
                  </a:cubicBezTo>
                  <a:cubicBezTo>
                    <a:pt x="50" y="180"/>
                    <a:pt x="67" y="197"/>
                    <a:pt x="104" y="213"/>
                  </a:cubicBezTo>
                  <a:cubicBezTo>
                    <a:pt x="153" y="213"/>
                    <a:pt x="207" y="180"/>
                    <a:pt x="223" y="127"/>
                  </a:cubicBezTo>
                  <a:cubicBezTo>
                    <a:pt x="223" y="94"/>
                    <a:pt x="207" y="61"/>
                    <a:pt x="207" y="44"/>
                  </a:cubicBezTo>
                  <a:cubicBezTo>
                    <a:pt x="190" y="23"/>
                    <a:pt x="153" y="7"/>
                    <a:pt x="137" y="7"/>
                  </a:cubicBez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
            <p:cNvSpPr/>
            <p:nvPr/>
          </p:nvSpPr>
          <p:spPr>
            <a:xfrm>
              <a:off x="4330100" y="3144575"/>
              <a:ext cx="5700" cy="5100"/>
            </a:xfrm>
            <a:custGeom>
              <a:avLst/>
              <a:gdLst/>
              <a:ahLst/>
              <a:cxnLst/>
              <a:rect l="l" t="t" r="r" b="b"/>
              <a:pathLst>
                <a:path w="228" h="204" extrusionOk="0">
                  <a:moveTo>
                    <a:pt x="126" y="1"/>
                  </a:moveTo>
                  <a:cubicBezTo>
                    <a:pt x="114" y="1"/>
                    <a:pt x="101" y="3"/>
                    <a:pt x="88" y="7"/>
                  </a:cubicBezTo>
                  <a:cubicBezTo>
                    <a:pt x="22" y="23"/>
                    <a:pt x="1" y="93"/>
                    <a:pt x="22" y="143"/>
                  </a:cubicBezTo>
                  <a:cubicBezTo>
                    <a:pt x="22" y="163"/>
                    <a:pt x="38" y="163"/>
                    <a:pt x="55" y="180"/>
                  </a:cubicBezTo>
                  <a:cubicBezTo>
                    <a:pt x="66" y="192"/>
                    <a:pt x="96" y="203"/>
                    <a:pt x="125" y="203"/>
                  </a:cubicBezTo>
                  <a:cubicBezTo>
                    <a:pt x="137" y="203"/>
                    <a:pt x="148" y="201"/>
                    <a:pt x="158" y="196"/>
                  </a:cubicBezTo>
                  <a:cubicBezTo>
                    <a:pt x="191" y="180"/>
                    <a:pt x="228" y="143"/>
                    <a:pt x="228" y="110"/>
                  </a:cubicBezTo>
                  <a:cubicBezTo>
                    <a:pt x="228" y="93"/>
                    <a:pt x="228" y="77"/>
                    <a:pt x="207" y="60"/>
                  </a:cubicBezTo>
                  <a:cubicBezTo>
                    <a:pt x="195" y="20"/>
                    <a:pt x="16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
            <p:cNvSpPr/>
            <p:nvPr/>
          </p:nvSpPr>
          <p:spPr>
            <a:xfrm>
              <a:off x="4329700" y="3157625"/>
              <a:ext cx="5600" cy="5325"/>
            </a:xfrm>
            <a:custGeom>
              <a:avLst/>
              <a:gdLst/>
              <a:ahLst/>
              <a:cxnLst/>
              <a:rect l="l" t="t" r="r" b="b"/>
              <a:pathLst>
                <a:path w="224" h="213" extrusionOk="0">
                  <a:moveTo>
                    <a:pt x="104" y="0"/>
                  </a:moveTo>
                  <a:cubicBezTo>
                    <a:pt x="71" y="0"/>
                    <a:pt x="54" y="17"/>
                    <a:pt x="38" y="33"/>
                  </a:cubicBezTo>
                  <a:cubicBezTo>
                    <a:pt x="17" y="70"/>
                    <a:pt x="1" y="87"/>
                    <a:pt x="17" y="120"/>
                  </a:cubicBezTo>
                  <a:lnTo>
                    <a:pt x="17" y="136"/>
                  </a:lnTo>
                  <a:cubicBezTo>
                    <a:pt x="17" y="157"/>
                    <a:pt x="38" y="173"/>
                    <a:pt x="54" y="190"/>
                  </a:cubicBezTo>
                  <a:cubicBezTo>
                    <a:pt x="69" y="205"/>
                    <a:pt x="91" y="213"/>
                    <a:pt x="114" y="213"/>
                  </a:cubicBezTo>
                  <a:cubicBezTo>
                    <a:pt x="143" y="213"/>
                    <a:pt x="172" y="200"/>
                    <a:pt x="190" y="173"/>
                  </a:cubicBezTo>
                  <a:cubicBezTo>
                    <a:pt x="207" y="157"/>
                    <a:pt x="223" y="120"/>
                    <a:pt x="223" y="103"/>
                  </a:cubicBezTo>
                  <a:cubicBezTo>
                    <a:pt x="223" y="70"/>
                    <a:pt x="207" y="54"/>
                    <a:pt x="190" y="33"/>
                  </a:cubicBezTo>
                  <a:cubicBezTo>
                    <a:pt x="157"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
            <p:cNvSpPr/>
            <p:nvPr/>
          </p:nvSpPr>
          <p:spPr>
            <a:xfrm>
              <a:off x="4327525" y="3171225"/>
              <a:ext cx="5700" cy="5025"/>
            </a:xfrm>
            <a:custGeom>
              <a:avLst/>
              <a:gdLst/>
              <a:ahLst/>
              <a:cxnLst/>
              <a:rect l="l" t="t" r="r" b="b"/>
              <a:pathLst>
                <a:path w="228" h="201" extrusionOk="0">
                  <a:moveTo>
                    <a:pt x="109" y="1"/>
                  </a:moveTo>
                  <a:cubicBezTo>
                    <a:pt x="56" y="1"/>
                    <a:pt x="22" y="36"/>
                    <a:pt x="22" y="91"/>
                  </a:cubicBezTo>
                  <a:cubicBezTo>
                    <a:pt x="1" y="107"/>
                    <a:pt x="22" y="128"/>
                    <a:pt x="22" y="145"/>
                  </a:cubicBezTo>
                  <a:cubicBezTo>
                    <a:pt x="22" y="145"/>
                    <a:pt x="22" y="161"/>
                    <a:pt x="38" y="161"/>
                  </a:cubicBezTo>
                  <a:cubicBezTo>
                    <a:pt x="55" y="178"/>
                    <a:pt x="71" y="194"/>
                    <a:pt x="104" y="194"/>
                  </a:cubicBezTo>
                  <a:cubicBezTo>
                    <a:pt x="110" y="199"/>
                    <a:pt x="117" y="201"/>
                    <a:pt x="125" y="201"/>
                  </a:cubicBezTo>
                  <a:cubicBezTo>
                    <a:pt x="143" y="201"/>
                    <a:pt x="162" y="189"/>
                    <a:pt x="174" y="178"/>
                  </a:cubicBezTo>
                  <a:cubicBezTo>
                    <a:pt x="207" y="161"/>
                    <a:pt x="207" y="145"/>
                    <a:pt x="228" y="107"/>
                  </a:cubicBezTo>
                  <a:cubicBezTo>
                    <a:pt x="228" y="58"/>
                    <a:pt x="191" y="4"/>
                    <a:pt x="141" y="4"/>
                  </a:cubicBezTo>
                  <a:cubicBezTo>
                    <a:pt x="130" y="2"/>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
            <p:cNvSpPr/>
            <p:nvPr/>
          </p:nvSpPr>
          <p:spPr>
            <a:xfrm>
              <a:off x="4296625" y="3196750"/>
              <a:ext cx="5675" cy="5275"/>
            </a:xfrm>
            <a:custGeom>
              <a:avLst/>
              <a:gdLst/>
              <a:ahLst/>
              <a:cxnLst/>
              <a:rect l="l" t="t" r="r" b="b"/>
              <a:pathLst>
                <a:path w="227" h="211" extrusionOk="0">
                  <a:moveTo>
                    <a:pt x="112" y="0"/>
                  </a:moveTo>
                  <a:cubicBezTo>
                    <a:pt x="84" y="0"/>
                    <a:pt x="55" y="15"/>
                    <a:pt x="37" y="35"/>
                  </a:cubicBezTo>
                  <a:cubicBezTo>
                    <a:pt x="21" y="68"/>
                    <a:pt x="0" y="84"/>
                    <a:pt x="0" y="117"/>
                  </a:cubicBezTo>
                  <a:cubicBezTo>
                    <a:pt x="0" y="117"/>
                    <a:pt x="0" y="138"/>
                    <a:pt x="21" y="138"/>
                  </a:cubicBezTo>
                  <a:cubicBezTo>
                    <a:pt x="21" y="154"/>
                    <a:pt x="37" y="171"/>
                    <a:pt x="54" y="187"/>
                  </a:cubicBezTo>
                  <a:cubicBezTo>
                    <a:pt x="68" y="202"/>
                    <a:pt x="91" y="210"/>
                    <a:pt x="114" y="210"/>
                  </a:cubicBezTo>
                  <a:cubicBezTo>
                    <a:pt x="142" y="210"/>
                    <a:pt x="172" y="198"/>
                    <a:pt x="190" y="171"/>
                  </a:cubicBezTo>
                  <a:cubicBezTo>
                    <a:pt x="206" y="154"/>
                    <a:pt x="227" y="117"/>
                    <a:pt x="206" y="101"/>
                  </a:cubicBezTo>
                  <a:cubicBezTo>
                    <a:pt x="206" y="68"/>
                    <a:pt x="190" y="51"/>
                    <a:pt x="173" y="35"/>
                  </a:cubicBezTo>
                  <a:cubicBezTo>
                    <a:pt x="158" y="10"/>
                    <a:pt x="135"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
            <p:cNvSpPr/>
            <p:nvPr/>
          </p:nvSpPr>
          <p:spPr>
            <a:xfrm>
              <a:off x="4303525" y="3158025"/>
              <a:ext cx="6000" cy="5275"/>
            </a:xfrm>
            <a:custGeom>
              <a:avLst/>
              <a:gdLst/>
              <a:ahLst/>
              <a:cxnLst/>
              <a:rect l="l" t="t" r="r" b="b"/>
              <a:pathLst>
                <a:path w="240" h="211" extrusionOk="0">
                  <a:moveTo>
                    <a:pt x="87" y="1"/>
                  </a:moveTo>
                  <a:cubicBezTo>
                    <a:pt x="54" y="17"/>
                    <a:pt x="33" y="38"/>
                    <a:pt x="17" y="54"/>
                  </a:cubicBezTo>
                  <a:cubicBezTo>
                    <a:pt x="17" y="87"/>
                    <a:pt x="0" y="104"/>
                    <a:pt x="17" y="141"/>
                  </a:cubicBezTo>
                  <a:cubicBezTo>
                    <a:pt x="30" y="181"/>
                    <a:pt x="80" y="211"/>
                    <a:pt x="127" y="211"/>
                  </a:cubicBezTo>
                  <a:cubicBezTo>
                    <a:pt x="137" y="211"/>
                    <a:pt x="147" y="210"/>
                    <a:pt x="157" y="207"/>
                  </a:cubicBezTo>
                  <a:cubicBezTo>
                    <a:pt x="206" y="174"/>
                    <a:pt x="239" y="120"/>
                    <a:pt x="206" y="71"/>
                  </a:cubicBezTo>
                  <a:cubicBezTo>
                    <a:pt x="206" y="38"/>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
            <p:cNvSpPr/>
            <p:nvPr/>
          </p:nvSpPr>
          <p:spPr>
            <a:xfrm>
              <a:off x="4298775" y="3183875"/>
              <a:ext cx="6100" cy="5200"/>
            </a:xfrm>
            <a:custGeom>
              <a:avLst/>
              <a:gdLst/>
              <a:ahLst/>
              <a:cxnLst/>
              <a:rect l="l" t="t" r="r" b="b"/>
              <a:pathLst>
                <a:path w="244" h="208" extrusionOk="0">
                  <a:moveTo>
                    <a:pt x="124" y="1"/>
                  </a:moveTo>
                  <a:cubicBezTo>
                    <a:pt x="108" y="1"/>
                    <a:pt x="90" y="5"/>
                    <a:pt x="71" y="14"/>
                  </a:cubicBezTo>
                  <a:cubicBezTo>
                    <a:pt x="17" y="34"/>
                    <a:pt x="1" y="84"/>
                    <a:pt x="17" y="137"/>
                  </a:cubicBezTo>
                  <a:cubicBezTo>
                    <a:pt x="34" y="178"/>
                    <a:pt x="82" y="208"/>
                    <a:pt x="128" y="208"/>
                  </a:cubicBezTo>
                  <a:cubicBezTo>
                    <a:pt x="138" y="208"/>
                    <a:pt x="148" y="206"/>
                    <a:pt x="157" y="203"/>
                  </a:cubicBezTo>
                  <a:cubicBezTo>
                    <a:pt x="207" y="187"/>
                    <a:pt x="244" y="117"/>
                    <a:pt x="207" y="67"/>
                  </a:cubicBezTo>
                  <a:cubicBezTo>
                    <a:pt x="195" y="29"/>
                    <a:pt x="166"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
            <p:cNvSpPr/>
            <p:nvPr/>
          </p:nvSpPr>
          <p:spPr>
            <a:xfrm>
              <a:off x="4299700" y="3169575"/>
              <a:ext cx="5600" cy="5375"/>
            </a:xfrm>
            <a:custGeom>
              <a:avLst/>
              <a:gdLst/>
              <a:ahLst/>
              <a:cxnLst/>
              <a:rect l="l" t="t" r="r" b="b"/>
              <a:pathLst>
                <a:path w="224" h="215" extrusionOk="0">
                  <a:moveTo>
                    <a:pt x="96" y="0"/>
                  </a:moveTo>
                  <a:cubicBezTo>
                    <a:pt x="86" y="0"/>
                    <a:pt x="76" y="2"/>
                    <a:pt x="67" y="4"/>
                  </a:cubicBezTo>
                  <a:cubicBezTo>
                    <a:pt x="17" y="37"/>
                    <a:pt x="1" y="91"/>
                    <a:pt x="17" y="141"/>
                  </a:cubicBezTo>
                  <a:cubicBezTo>
                    <a:pt x="31" y="185"/>
                    <a:pt x="81" y="215"/>
                    <a:pt x="126" y="215"/>
                  </a:cubicBezTo>
                  <a:cubicBezTo>
                    <a:pt x="135" y="215"/>
                    <a:pt x="145" y="213"/>
                    <a:pt x="153" y="211"/>
                  </a:cubicBezTo>
                  <a:cubicBezTo>
                    <a:pt x="207" y="173"/>
                    <a:pt x="223" y="124"/>
                    <a:pt x="207" y="70"/>
                  </a:cubicBezTo>
                  <a:cubicBezTo>
                    <a:pt x="190" y="30"/>
                    <a:pt x="142"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
            <p:cNvSpPr/>
            <p:nvPr/>
          </p:nvSpPr>
          <p:spPr>
            <a:xfrm>
              <a:off x="4293200" y="3148050"/>
              <a:ext cx="5600" cy="5250"/>
            </a:xfrm>
            <a:custGeom>
              <a:avLst/>
              <a:gdLst/>
              <a:ahLst/>
              <a:cxnLst/>
              <a:rect l="l" t="t" r="r" b="b"/>
              <a:pathLst>
                <a:path w="224" h="210" extrusionOk="0">
                  <a:moveTo>
                    <a:pt x="102" y="1"/>
                  </a:moveTo>
                  <a:cubicBezTo>
                    <a:pt x="58" y="1"/>
                    <a:pt x="15" y="47"/>
                    <a:pt x="1" y="90"/>
                  </a:cubicBezTo>
                  <a:cubicBezTo>
                    <a:pt x="1" y="107"/>
                    <a:pt x="1" y="127"/>
                    <a:pt x="17" y="144"/>
                  </a:cubicBezTo>
                  <a:lnTo>
                    <a:pt x="17" y="160"/>
                  </a:lnTo>
                  <a:cubicBezTo>
                    <a:pt x="34" y="193"/>
                    <a:pt x="71" y="210"/>
                    <a:pt x="88" y="210"/>
                  </a:cubicBezTo>
                  <a:cubicBezTo>
                    <a:pt x="158" y="210"/>
                    <a:pt x="207" y="177"/>
                    <a:pt x="207" y="127"/>
                  </a:cubicBezTo>
                  <a:cubicBezTo>
                    <a:pt x="224" y="90"/>
                    <a:pt x="207" y="74"/>
                    <a:pt x="191" y="41"/>
                  </a:cubicBezTo>
                  <a:cubicBezTo>
                    <a:pt x="174" y="24"/>
                    <a:pt x="158" y="4"/>
                    <a:pt x="121" y="4"/>
                  </a:cubicBezTo>
                  <a:cubicBezTo>
                    <a:pt x="114" y="2"/>
                    <a:pt x="10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
            <p:cNvSpPr/>
            <p:nvPr/>
          </p:nvSpPr>
          <p:spPr>
            <a:xfrm>
              <a:off x="4311250" y="3176850"/>
              <a:ext cx="6000" cy="5425"/>
            </a:xfrm>
            <a:custGeom>
              <a:avLst/>
              <a:gdLst/>
              <a:ahLst/>
              <a:cxnLst/>
              <a:rect l="l" t="t" r="r" b="b"/>
              <a:pathLst>
                <a:path w="240" h="217" extrusionOk="0">
                  <a:moveTo>
                    <a:pt x="118" y="0"/>
                  </a:moveTo>
                  <a:cubicBezTo>
                    <a:pt x="107" y="0"/>
                    <a:pt x="97" y="2"/>
                    <a:pt x="87" y="6"/>
                  </a:cubicBezTo>
                  <a:cubicBezTo>
                    <a:pt x="33" y="39"/>
                    <a:pt x="1" y="89"/>
                    <a:pt x="17" y="142"/>
                  </a:cubicBezTo>
                  <a:cubicBezTo>
                    <a:pt x="48" y="184"/>
                    <a:pt x="88" y="216"/>
                    <a:pt x="131" y="216"/>
                  </a:cubicBezTo>
                  <a:cubicBezTo>
                    <a:pt x="140" y="216"/>
                    <a:pt x="148" y="215"/>
                    <a:pt x="157" y="212"/>
                  </a:cubicBezTo>
                  <a:cubicBezTo>
                    <a:pt x="207" y="192"/>
                    <a:pt x="240" y="126"/>
                    <a:pt x="223" y="72"/>
                  </a:cubicBezTo>
                  <a:cubicBezTo>
                    <a:pt x="210" y="32"/>
                    <a:pt x="162"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
            <p:cNvSpPr/>
            <p:nvPr/>
          </p:nvSpPr>
          <p:spPr>
            <a:xfrm>
              <a:off x="4304350" y="3141575"/>
              <a:ext cx="5700" cy="5075"/>
            </a:xfrm>
            <a:custGeom>
              <a:avLst/>
              <a:gdLst/>
              <a:ahLst/>
              <a:cxnLst/>
              <a:rect l="l" t="t" r="r" b="b"/>
              <a:pathLst>
                <a:path w="228" h="203" extrusionOk="0">
                  <a:moveTo>
                    <a:pt x="113" y="1"/>
                  </a:moveTo>
                  <a:cubicBezTo>
                    <a:pt x="85" y="1"/>
                    <a:pt x="56" y="13"/>
                    <a:pt x="37" y="40"/>
                  </a:cubicBezTo>
                  <a:cubicBezTo>
                    <a:pt x="21" y="57"/>
                    <a:pt x="0" y="77"/>
                    <a:pt x="0" y="110"/>
                  </a:cubicBezTo>
                  <a:cubicBezTo>
                    <a:pt x="0" y="127"/>
                    <a:pt x="0" y="127"/>
                    <a:pt x="21" y="143"/>
                  </a:cubicBezTo>
                  <a:cubicBezTo>
                    <a:pt x="21" y="160"/>
                    <a:pt x="37" y="160"/>
                    <a:pt x="54" y="180"/>
                  </a:cubicBezTo>
                  <a:cubicBezTo>
                    <a:pt x="68" y="195"/>
                    <a:pt x="90" y="203"/>
                    <a:pt x="113" y="203"/>
                  </a:cubicBezTo>
                  <a:cubicBezTo>
                    <a:pt x="141" y="203"/>
                    <a:pt x="171" y="190"/>
                    <a:pt x="190" y="160"/>
                  </a:cubicBezTo>
                  <a:cubicBezTo>
                    <a:pt x="227" y="127"/>
                    <a:pt x="227" y="57"/>
                    <a:pt x="173" y="24"/>
                  </a:cubicBezTo>
                  <a:cubicBezTo>
                    <a:pt x="159" y="9"/>
                    <a:pt x="13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
            <p:cNvSpPr/>
            <p:nvPr/>
          </p:nvSpPr>
          <p:spPr>
            <a:xfrm>
              <a:off x="4310025" y="3190700"/>
              <a:ext cx="5575" cy="5275"/>
            </a:xfrm>
            <a:custGeom>
              <a:avLst/>
              <a:gdLst/>
              <a:ahLst/>
              <a:cxnLst/>
              <a:rect l="l" t="t" r="r" b="b"/>
              <a:pathLst>
                <a:path w="223" h="211" extrusionOk="0">
                  <a:moveTo>
                    <a:pt x="136" y="1"/>
                  </a:moveTo>
                  <a:cubicBezTo>
                    <a:pt x="66" y="1"/>
                    <a:pt x="17" y="34"/>
                    <a:pt x="17" y="87"/>
                  </a:cubicBezTo>
                  <a:cubicBezTo>
                    <a:pt x="0" y="104"/>
                    <a:pt x="17" y="137"/>
                    <a:pt x="17" y="153"/>
                  </a:cubicBezTo>
                  <a:lnTo>
                    <a:pt x="33" y="174"/>
                  </a:lnTo>
                  <a:cubicBezTo>
                    <a:pt x="50" y="190"/>
                    <a:pt x="66" y="207"/>
                    <a:pt x="103" y="207"/>
                  </a:cubicBezTo>
                  <a:cubicBezTo>
                    <a:pt x="112" y="209"/>
                    <a:pt x="120" y="211"/>
                    <a:pt x="129" y="211"/>
                  </a:cubicBezTo>
                  <a:cubicBezTo>
                    <a:pt x="170" y="211"/>
                    <a:pt x="209" y="178"/>
                    <a:pt x="223" y="120"/>
                  </a:cubicBezTo>
                  <a:cubicBezTo>
                    <a:pt x="223" y="104"/>
                    <a:pt x="223" y="71"/>
                    <a:pt x="206" y="50"/>
                  </a:cubicBezTo>
                  <a:cubicBezTo>
                    <a:pt x="186" y="34"/>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
            <p:cNvSpPr/>
            <p:nvPr/>
          </p:nvSpPr>
          <p:spPr>
            <a:xfrm>
              <a:off x="4307425" y="3127525"/>
              <a:ext cx="5600" cy="5275"/>
            </a:xfrm>
            <a:custGeom>
              <a:avLst/>
              <a:gdLst/>
              <a:ahLst/>
              <a:cxnLst/>
              <a:rect l="l" t="t" r="r" b="b"/>
              <a:pathLst>
                <a:path w="224" h="211" extrusionOk="0">
                  <a:moveTo>
                    <a:pt x="121" y="0"/>
                  </a:moveTo>
                  <a:cubicBezTo>
                    <a:pt x="67" y="0"/>
                    <a:pt x="17" y="37"/>
                    <a:pt x="1" y="87"/>
                  </a:cubicBezTo>
                  <a:cubicBezTo>
                    <a:pt x="1" y="103"/>
                    <a:pt x="1" y="124"/>
                    <a:pt x="17" y="140"/>
                  </a:cubicBezTo>
                  <a:lnTo>
                    <a:pt x="17" y="173"/>
                  </a:lnTo>
                  <a:cubicBezTo>
                    <a:pt x="34" y="190"/>
                    <a:pt x="67" y="206"/>
                    <a:pt x="83" y="206"/>
                  </a:cubicBezTo>
                  <a:cubicBezTo>
                    <a:pt x="94" y="209"/>
                    <a:pt x="104" y="211"/>
                    <a:pt x="114" y="211"/>
                  </a:cubicBezTo>
                  <a:cubicBezTo>
                    <a:pt x="168" y="211"/>
                    <a:pt x="207" y="166"/>
                    <a:pt x="207" y="124"/>
                  </a:cubicBezTo>
                  <a:cubicBezTo>
                    <a:pt x="224" y="103"/>
                    <a:pt x="207" y="70"/>
                    <a:pt x="186" y="54"/>
                  </a:cubicBezTo>
                  <a:cubicBezTo>
                    <a:pt x="170" y="21"/>
                    <a:pt x="154" y="21"/>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
            <p:cNvSpPr/>
            <p:nvPr/>
          </p:nvSpPr>
          <p:spPr>
            <a:xfrm>
              <a:off x="4163125" y="3170500"/>
              <a:ext cx="5200" cy="5175"/>
            </a:xfrm>
            <a:custGeom>
              <a:avLst/>
              <a:gdLst/>
              <a:ahLst/>
              <a:cxnLst/>
              <a:rect l="l" t="t" r="r" b="b"/>
              <a:pathLst>
                <a:path w="208" h="207" extrusionOk="0">
                  <a:moveTo>
                    <a:pt x="120" y="0"/>
                  </a:moveTo>
                  <a:cubicBezTo>
                    <a:pt x="67" y="0"/>
                    <a:pt x="17" y="33"/>
                    <a:pt x="1" y="87"/>
                  </a:cubicBezTo>
                  <a:lnTo>
                    <a:pt x="1" y="136"/>
                  </a:lnTo>
                  <a:cubicBezTo>
                    <a:pt x="17" y="157"/>
                    <a:pt x="17" y="157"/>
                    <a:pt x="17" y="174"/>
                  </a:cubicBezTo>
                  <a:cubicBezTo>
                    <a:pt x="34" y="190"/>
                    <a:pt x="67" y="207"/>
                    <a:pt x="83" y="207"/>
                  </a:cubicBezTo>
                  <a:cubicBezTo>
                    <a:pt x="120" y="207"/>
                    <a:pt x="137" y="207"/>
                    <a:pt x="170" y="190"/>
                  </a:cubicBezTo>
                  <a:cubicBezTo>
                    <a:pt x="186" y="174"/>
                    <a:pt x="207" y="157"/>
                    <a:pt x="207" y="120"/>
                  </a:cubicBezTo>
                  <a:cubicBezTo>
                    <a:pt x="207" y="87"/>
                    <a:pt x="207" y="71"/>
                    <a:pt x="186" y="54"/>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
            <p:cNvSpPr/>
            <p:nvPr/>
          </p:nvSpPr>
          <p:spPr>
            <a:xfrm>
              <a:off x="4176850" y="3163975"/>
              <a:ext cx="5575" cy="5300"/>
            </a:xfrm>
            <a:custGeom>
              <a:avLst/>
              <a:gdLst/>
              <a:ahLst/>
              <a:cxnLst/>
              <a:rect l="l" t="t" r="r" b="b"/>
              <a:pathLst>
                <a:path w="223" h="212" extrusionOk="0">
                  <a:moveTo>
                    <a:pt x="101" y="0"/>
                  </a:moveTo>
                  <a:cubicBezTo>
                    <a:pt x="52" y="0"/>
                    <a:pt x="17" y="35"/>
                    <a:pt x="17" y="88"/>
                  </a:cubicBezTo>
                  <a:cubicBezTo>
                    <a:pt x="0" y="109"/>
                    <a:pt x="0" y="125"/>
                    <a:pt x="17" y="142"/>
                  </a:cubicBezTo>
                  <a:cubicBezTo>
                    <a:pt x="17" y="142"/>
                    <a:pt x="17" y="158"/>
                    <a:pt x="33" y="158"/>
                  </a:cubicBezTo>
                  <a:cubicBezTo>
                    <a:pt x="50" y="175"/>
                    <a:pt x="70" y="191"/>
                    <a:pt x="103" y="212"/>
                  </a:cubicBezTo>
                  <a:cubicBezTo>
                    <a:pt x="153" y="212"/>
                    <a:pt x="206" y="175"/>
                    <a:pt x="223" y="125"/>
                  </a:cubicBezTo>
                  <a:cubicBezTo>
                    <a:pt x="223" y="88"/>
                    <a:pt x="206" y="55"/>
                    <a:pt x="206" y="39"/>
                  </a:cubicBezTo>
                  <a:cubicBezTo>
                    <a:pt x="190" y="22"/>
                    <a:pt x="153" y="6"/>
                    <a:pt x="136" y="6"/>
                  </a:cubicBezTo>
                  <a:cubicBezTo>
                    <a:pt x="124" y="2"/>
                    <a:pt x="112"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
            <p:cNvSpPr/>
            <p:nvPr/>
          </p:nvSpPr>
          <p:spPr>
            <a:xfrm>
              <a:off x="4180650" y="3136150"/>
              <a:ext cx="5700" cy="5200"/>
            </a:xfrm>
            <a:custGeom>
              <a:avLst/>
              <a:gdLst/>
              <a:ahLst/>
              <a:cxnLst/>
              <a:rect l="l" t="t" r="r" b="b"/>
              <a:pathLst>
                <a:path w="228" h="208" extrusionOk="0">
                  <a:moveTo>
                    <a:pt x="124" y="0"/>
                  </a:moveTo>
                  <a:cubicBezTo>
                    <a:pt x="93" y="0"/>
                    <a:pt x="58" y="14"/>
                    <a:pt x="38" y="34"/>
                  </a:cubicBezTo>
                  <a:cubicBezTo>
                    <a:pt x="21" y="67"/>
                    <a:pt x="1" y="88"/>
                    <a:pt x="1" y="121"/>
                  </a:cubicBezTo>
                  <a:lnTo>
                    <a:pt x="21" y="138"/>
                  </a:lnTo>
                  <a:cubicBezTo>
                    <a:pt x="21" y="154"/>
                    <a:pt x="38" y="171"/>
                    <a:pt x="54" y="191"/>
                  </a:cubicBezTo>
                  <a:cubicBezTo>
                    <a:pt x="71" y="208"/>
                    <a:pt x="87" y="208"/>
                    <a:pt x="124" y="208"/>
                  </a:cubicBezTo>
                  <a:cubicBezTo>
                    <a:pt x="157" y="208"/>
                    <a:pt x="174" y="191"/>
                    <a:pt x="190" y="171"/>
                  </a:cubicBezTo>
                  <a:cubicBezTo>
                    <a:pt x="207" y="154"/>
                    <a:pt x="228" y="121"/>
                    <a:pt x="207" y="88"/>
                  </a:cubicBezTo>
                  <a:cubicBezTo>
                    <a:pt x="207" y="67"/>
                    <a:pt x="207" y="34"/>
                    <a:pt x="174" y="18"/>
                  </a:cubicBezTo>
                  <a:cubicBezTo>
                    <a:pt x="161" y="5"/>
                    <a:pt x="143"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
            <p:cNvSpPr/>
            <p:nvPr/>
          </p:nvSpPr>
          <p:spPr>
            <a:xfrm>
              <a:off x="4333625" y="3133175"/>
              <a:ext cx="5175" cy="5200"/>
            </a:xfrm>
            <a:custGeom>
              <a:avLst/>
              <a:gdLst/>
              <a:ahLst/>
              <a:cxnLst/>
              <a:rect l="l" t="t" r="r" b="b"/>
              <a:pathLst>
                <a:path w="207" h="208" extrusionOk="0">
                  <a:moveTo>
                    <a:pt x="120" y="1"/>
                  </a:moveTo>
                  <a:cubicBezTo>
                    <a:pt x="66" y="1"/>
                    <a:pt x="0" y="34"/>
                    <a:pt x="0" y="83"/>
                  </a:cubicBezTo>
                  <a:lnTo>
                    <a:pt x="0" y="137"/>
                  </a:lnTo>
                  <a:cubicBezTo>
                    <a:pt x="0" y="153"/>
                    <a:pt x="17" y="153"/>
                    <a:pt x="17" y="170"/>
                  </a:cubicBezTo>
                  <a:cubicBezTo>
                    <a:pt x="33" y="186"/>
                    <a:pt x="50" y="207"/>
                    <a:pt x="87" y="207"/>
                  </a:cubicBezTo>
                  <a:cubicBezTo>
                    <a:pt x="120" y="207"/>
                    <a:pt x="136" y="207"/>
                    <a:pt x="169" y="186"/>
                  </a:cubicBezTo>
                  <a:cubicBezTo>
                    <a:pt x="190" y="170"/>
                    <a:pt x="206" y="153"/>
                    <a:pt x="206" y="121"/>
                  </a:cubicBezTo>
                  <a:cubicBezTo>
                    <a:pt x="206" y="104"/>
                    <a:pt x="206" y="67"/>
                    <a:pt x="190" y="50"/>
                  </a:cubicBezTo>
                  <a:cubicBezTo>
                    <a:pt x="169"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
            <p:cNvSpPr/>
            <p:nvPr/>
          </p:nvSpPr>
          <p:spPr>
            <a:xfrm>
              <a:off x="4175500" y="3177825"/>
              <a:ext cx="5175" cy="5250"/>
            </a:xfrm>
            <a:custGeom>
              <a:avLst/>
              <a:gdLst/>
              <a:ahLst/>
              <a:cxnLst/>
              <a:rect l="l" t="t" r="r" b="b"/>
              <a:pathLst>
                <a:path w="207" h="210" extrusionOk="0">
                  <a:moveTo>
                    <a:pt x="124" y="0"/>
                  </a:moveTo>
                  <a:cubicBezTo>
                    <a:pt x="87" y="0"/>
                    <a:pt x="71" y="0"/>
                    <a:pt x="38" y="17"/>
                  </a:cubicBezTo>
                  <a:cubicBezTo>
                    <a:pt x="21" y="33"/>
                    <a:pt x="1" y="70"/>
                    <a:pt x="1" y="87"/>
                  </a:cubicBezTo>
                  <a:lnTo>
                    <a:pt x="1" y="136"/>
                  </a:lnTo>
                  <a:cubicBezTo>
                    <a:pt x="21" y="153"/>
                    <a:pt x="21" y="153"/>
                    <a:pt x="21" y="173"/>
                  </a:cubicBezTo>
                  <a:cubicBezTo>
                    <a:pt x="38" y="190"/>
                    <a:pt x="54" y="206"/>
                    <a:pt x="87" y="206"/>
                  </a:cubicBezTo>
                  <a:cubicBezTo>
                    <a:pt x="94" y="209"/>
                    <a:pt x="102" y="210"/>
                    <a:pt x="109" y="210"/>
                  </a:cubicBezTo>
                  <a:cubicBezTo>
                    <a:pt x="157" y="210"/>
                    <a:pt x="207" y="166"/>
                    <a:pt x="207" y="120"/>
                  </a:cubicBezTo>
                  <a:cubicBezTo>
                    <a:pt x="207" y="87"/>
                    <a:pt x="207" y="70"/>
                    <a:pt x="190" y="50"/>
                  </a:cubicBezTo>
                  <a:cubicBezTo>
                    <a:pt x="174" y="17"/>
                    <a:pt x="157"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
            <p:cNvSpPr/>
            <p:nvPr/>
          </p:nvSpPr>
          <p:spPr>
            <a:xfrm>
              <a:off x="4191900" y="3146325"/>
              <a:ext cx="5575" cy="5075"/>
            </a:xfrm>
            <a:custGeom>
              <a:avLst/>
              <a:gdLst/>
              <a:ahLst/>
              <a:cxnLst/>
              <a:rect l="l" t="t" r="r" b="b"/>
              <a:pathLst>
                <a:path w="223" h="203" extrusionOk="0">
                  <a:moveTo>
                    <a:pt x="108" y="1"/>
                  </a:moveTo>
                  <a:cubicBezTo>
                    <a:pt x="94" y="1"/>
                    <a:pt x="80" y="3"/>
                    <a:pt x="66" y="7"/>
                  </a:cubicBezTo>
                  <a:cubicBezTo>
                    <a:pt x="17" y="23"/>
                    <a:pt x="0" y="93"/>
                    <a:pt x="17" y="143"/>
                  </a:cubicBezTo>
                  <a:cubicBezTo>
                    <a:pt x="29" y="183"/>
                    <a:pt x="72" y="203"/>
                    <a:pt x="114" y="203"/>
                  </a:cubicBezTo>
                  <a:cubicBezTo>
                    <a:pt x="127" y="203"/>
                    <a:pt x="141" y="201"/>
                    <a:pt x="153" y="196"/>
                  </a:cubicBezTo>
                  <a:cubicBezTo>
                    <a:pt x="206" y="176"/>
                    <a:pt x="223" y="110"/>
                    <a:pt x="206" y="56"/>
                  </a:cubicBezTo>
                  <a:cubicBezTo>
                    <a:pt x="194" y="19"/>
                    <a:pt x="151"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
            <p:cNvSpPr/>
            <p:nvPr/>
          </p:nvSpPr>
          <p:spPr>
            <a:xfrm>
              <a:off x="4182400" y="3122275"/>
              <a:ext cx="5600" cy="5475"/>
            </a:xfrm>
            <a:custGeom>
              <a:avLst/>
              <a:gdLst/>
              <a:ahLst/>
              <a:cxnLst/>
              <a:rect l="l" t="t" r="r" b="b"/>
              <a:pathLst>
                <a:path w="224" h="219" extrusionOk="0">
                  <a:moveTo>
                    <a:pt x="102" y="0"/>
                  </a:moveTo>
                  <a:cubicBezTo>
                    <a:pt x="92" y="0"/>
                    <a:pt x="82" y="1"/>
                    <a:pt x="71" y="4"/>
                  </a:cubicBezTo>
                  <a:cubicBezTo>
                    <a:pt x="17" y="41"/>
                    <a:pt x="1" y="91"/>
                    <a:pt x="17" y="144"/>
                  </a:cubicBezTo>
                  <a:cubicBezTo>
                    <a:pt x="17" y="161"/>
                    <a:pt x="34" y="177"/>
                    <a:pt x="54" y="177"/>
                  </a:cubicBezTo>
                  <a:cubicBezTo>
                    <a:pt x="66" y="201"/>
                    <a:pt x="96" y="218"/>
                    <a:pt x="125" y="218"/>
                  </a:cubicBezTo>
                  <a:cubicBezTo>
                    <a:pt x="136" y="218"/>
                    <a:pt x="147" y="216"/>
                    <a:pt x="158" y="210"/>
                  </a:cubicBezTo>
                  <a:cubicBezTo>
                    <a:pt x="191" y="194"/>
                    <a:pt x="224" y="161"/>
                    <a:pt x="224" y="128"/>
                  </a:cubicBezTo>
                  <a:cubicBezTo>
                    <a:pt x="224" y="107"/>
                    <a:pt x="224" y="91"/>
                    <a:pt x="207" y="74"/>
                  </a:cubicBezTo>
                  <a:cubicBezTo>
                    <a:pt x="193" y="33"/>
                    <a:pt x="15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
            <p:cNvSpPr/>
            <p:nvPr/>
          </p:nvSpPr>
          <p:spPr>
            <a:xfrm>
              <a:off x="4189325" y="3173475"/>
              <a:ext cx="5575" cy="5200"/>
            </a:xfrm>
            <a:custGeom>
              <a:avLst/>
              <a:gdLst/>
              <a:ahLst/>
              <a:cxnLst/>
              <a:rect l="l" t="t" r="r" b="b"/>
              <a:pathLst>
                <a:path w="223" h="208" extrusionOk="0">
                  <a:moveTo>
                    <a:pt x="120" y="1"/>
                  </a:moveTo>
                  <a:cubicBezTo>
                    <a:pt x="87" y="1"/>
                    <a:pt x="33" y="17"/>
                    <a:pt x="17" y="71"/>
                  </a:cubicBezTo>
                  <a:cubicBezTo>
                    <a:pt x="17" y="71"/>
                    <a:pt x="17" y="88"/>
                    <a:pt x="0" y="88"/>
                  </a:cubicBezTo>
                  <a:cubicBezTo>
                    <a:pt x="0" y="104"/>
                    <a:pt x="0" y="121"/>
                    <a:pt x="17" y="141"/>
                  </a:cubicBezTo>
                  <a:cubicBezTo>
                    <a:pt x="17" y="174"/>
                    <a:pt x="33" y="191"/>
                    <a:pt x="66" y="191"/>
                  </a:cubicBezTo>
                  <a:cubicBezTo>
                    <a:pt x="66" y="207"/>
                    <a:pt x="87" y="207"/>
                    <a:pt x="103" y="207"/>
                  </a:cubicBezTo>
                  <a:cubicBezTo>
                    <a:pt x="153" y="207"/>
                    <a:pt x="206" y="174"/>
                    <a:pt x="223" y="121"/>
                  </a:cubicBezTo>
                  <a:cubicBezTo>
                    <a:pt x="223" y="88"/>
                    <a:pt x="206" y="71"/>
                    <a:pt x="190" y="38"/>
                  </a:cubicBezTo>
                  <a:cubicBezTo>
                    <a:pt x="169" y="17"/>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
            <p:cNvSpPr/>
            <p:nvPr/>
          </p:nvSpPr>
          <p:spPr>
            <a:xfrm>
              <a:off x="4189725" y="3159200"/>
              <a:ext cx="5175" cy="5075"/>
            </a:xfrm>
            <a:custGeom>
              <a:avLst/>
              <a:gdLst/>
              <a:ahLst/>
              <a:cxnLst/>
              <a:rect l="l" t="t" r="r" b="b"/>
              <a:pathLst>
                <a:path w="207" h="203" extrusionOk="0">
                  <a:moveTo>
                    <a:pt x="103" y="1"/>
                  </a:moveTo>
                  <a:cubicBezTo>
                    <a:pt x="75" y="1"/>
                    <a:pt x="47" y="13"/>
                    <a:pt x="17" y="40"/>
                  </a:cubicBezTo>
                  <a:cubicBezTo>
                    <a:pt x="1" y="57"/>
                    <a:pt x="1" y="94"/>
                    <a:pt x="1" y="110"/>
                  </a:cubicBezTo>
                  <a:lnTo>
                    <a:pt x="1" y="143"/>
                  </a:lnTo>
                  <a:cubicBezTo>
                    <a:pt x="17" y="160"/>
                    <a:pt x="34" y="176"/>
                    <a:pt x="34" y="176"/>
                  </a:cubicBezTo>
                  <a:cubicBezTo>
                    <a:pt x="58" y="193"/>
                    <a:pt x="85" y="202"/>
                    <a:pt x="110" y="202"/>
                  </a:cubicBezTo>
                  <a:cubicBezTo>
                    <a:pt x="141" y="202"/>
                    <a:pt x="170" y="189"/>
                    <a:pt x="190" y="160"/>
                  </a:cubicBezTo>
                  <a:cubicBezTo>
                    <a:pt x="207" y="143"/>
                    <a:pt x="207" y="110"/>
                    <a:pt x="207" y="94"/>
                  </a:cubicBezTo>
                  <a:cubicBezTo>
                    <a:pt x="207" y="57"/>
                    <a:pt x="190" y="40"/>
                    <a:pt x="174" y="24"/>
                  </a:cubicBezTo>
                  <a:cubicBezTo>
                    <a:pt x="150" y="9"/>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
            <p:cNvSpPr/>
            <p:nvPr/>
          </p:nvSpPr>
          <p:spPr>
            <a:xfrm>
              <a:off x="4186325" y="3110400"/>
              <a:ext cx="5600" cy="5250"/>
            </a:xfrm>
            <a:custGeom>
              <a:avLst/>
              <a:gdLst/>
              <a:ahLst/>
              <a:cxnLst/>
              <a:rect l="l" t="t" r="r" b="b"/>
              <a:pathLst>
                <a:path w="224" h="210" extrusionOk="0">
                  <a:moveTo>
                    <a:pt x="120" y="1"/>
                  </a:moveTo>
                  <a:cubicBezTo>
                    <a:pt x="67" y="1"/>
                    <a:pt x="17" y="34"/>
                    <a:pt x="1" y="87"/>
                  </a:cubicBezTo>
                  <a:cubicBezTo>
                    <a:pt x="1" y="104"/>
                    <a:pt x="1" y="120"/>
                    <a:pt x="17" y="137"/>
                  </a:cubicBezTo>
                  <a:lnTo>
                    <a:pt x="17" y="170"/>
                  </a:lnTo>
                  <a:cubicBezTo>
                    <a:pt x="34" y="190"/>
                    <a:pt x="67" y="207"/>
                    <a:pt x="83" y="207"/>
                  </a:cubicBezTo>
                  <a:cubicBezTo>
                    <a:pt x="92" y="209"/>
                    <a:pt x="100" y="210"/>
                    <a:pt x="109" y="210"/>
                  </a:cubicBezTo>
                  <a:cubicBezTo>
                    <a:pt x="166" y="210"/>
                    <a:pt x="207" y="164"/>
                    <a:pt x="207" y="120"/>
                  </a:cubicBezTo>
                  <a:cubicBezTo>
                    <a:pt x="223" y="104"/>
                    <a:pt x="207" y="67"/>
                    <a:pt x="186" y="50"/>
                  </a:cubicBezTo>
                  <a:cubicBezTo>
                    <a:pt x="170" y="17"/>
                    <a:pt x="153"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
            <p:cNvSpPr/>
            <p:nvPr/>
          </p:nvSpPr>
          <p:spPr>
            <a:xfrm>
              <a:off x="4172100" y="3115800"/>
              <a:ext cx="5600" cy="5350"/>
            </a:xfrm>
            <a:custGeom>
              <a:avLst/>
              <a:gdLst/>
              <a:ahLst/>
              <a:cxnLst/>
              <a:rect l="l" t="t" r="r" b="b"/>
              <a:pathLst>
                <a:path w="224" h="214" extrusionOk="0">
                  <a:moveTo>
                    <a:pt x="102" y="1"/>
                  </a:moveTo>
                  <a:cubicBezTo>
                    <a:pt x="86" y="1"/>
                    <a:pt x="66" y="12"/>
                    <a:pt x="54" y="24"/>
                  </a:cubicBezTo>
                  <a:cubicBezTo>
                    <a:pt x="17" y="40"/>
                    <a:pt x="1" y="57"/>
                    <a:pt x="1" y="94"/>
                  </a:cubicBezTo>
                  <a:cubicBezTo>
                    <a:pt x="1" y="110"/>
                    <a:pt x="1" y="127"/>
                    <a:pt x="17" y="143"/>
                  </a:cubicBezTo>
                  <a:lnTo>
                    <a:pt x="17" y="160"/>
                  </a:lnTo>
                  <a:cubicBezTo>
                    <a:pt x="34" y="181"/>
                    <a:pt x="71" y="197"/>
                    <a:pt x="87" y="214"/>
                  </a:cubicBezTo>
                  <a:cubicBezTo>
                    <a:pt x="157" y="214"/>
                    <a:pt x="207" y="181"/>
                    <a:pt x="207" y="127"/>
                  </a:cubicBezTo>
                  <a:cubicBezTo>
                    <a:pt x="223" y="94"/>
                    <a:pt x="207" y="57"/>
                    <a:pt x="190" y="40"/>
                  </a:cubicBezTo>
                  <a:cubicBezTo>
                    <a:pt x="174" y="24"/>
                    <a:pt x="157" y="7"/>
                    <a:pt x="120" y="7"/>
                  </a:cubicBezTo>
                  <a:cubicBezTo>
                    <a:pt x="115" y="3"/>
                    <a:pt x="109"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
            <p:cNvSpPr/>
            <p:nvPr/>
          </p:nvSpPr>
          <p:spPr>
            <a:xfrm>
              <a:off x="4154900" y="3147625"/>
              <a:ext cx="5675" cy="4975"/>
            </a:xfrm>
            <a:custGeom>
              <a:avLst/>
              <a:gdLst/>
              <a:ahLst/>
              <a:cxnLst/>
              <a:rect l="l" t="t" r="r" b="b"/>
              <a:pathLst>
                <a:path w="227" h="199" extrusionOk="0">
                  <a:moveTo>
                    <a:pt x="97" y="0"/>
                  </a:moveTo>
                  <a:cubicBezTo>
                    <a:pt x="54" y="0"/>
                    <a:pt x="17" y="33"/>
                    <a:pt x="0" y="91"/>
                  </a:cubicBezTo>
                  <a:cubicBezTo>
                    <a:pt x="0" y="107"/>
                    <a:pt x="0" y="124"/>
                    <a:pt x="21" y="144"/>
                  </a:cubicBezTo>
                  <a:cubicBezTo>
                    <a:pt x="21" y="177"/>
                    <a:pt x="54" y="194"/>
                    <a:pt x="87" y="194"/>
                  </a:cubicBezTo>
                  <a:cubicBezTo>
                    <a:pt x="99" y="197"/>
                    <a:pt x="110" y="198"/>
                    <a:pt x="121" y="198"/>
                  </a:cubicBezTo>
                  <a:cubicBezTo>
                    <a:pt x="172" y="198"/>
                    <a:pt x="206" y="165"/>
                    <a:pt x="206" y="107"/>
                  </a:cubicBezTo>
                  <a:cubicBezTo>
                    <a:pt x="227" y="91"/>
                    <a:pt x="206" y="58"/>
                    <a:pt x="190" y="41"/>
                  </a:cubicBezTo>
                  <a:cubicBezTo>
                    <a:pt x="173" y="21"/>
                    <a:pt x="157" y="4"/>
                    <a:pt x="124" y="4"/>
                  </a:cubicBezTo>
                  <a:cubicBezTo>
                    <a:pt x="115" y="1"/>
                    <a:pt x="106"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
            <p:cNvSpPr/>
            <p:nvPr/>
          </p:nvSpPr>
          <p:spPr>
            <a:xfrm>
              <a:off x="4157050" y="3132100"/>
              <a:ext cx="5600" cy="5100"/>
            </a:xfrm>
            <a:custGeom>
              <a:avLst/>
              <a:gdLst/>
              <a:ahLst/>
              <a:cxnLst/>
              <a:rect l="l" t="t" r="r" b="b"/>
              <a:pathLst>
                <a:path w="224" h="204" extrusionOk="0">
                  <a:moveTo>
                    <a:pt x="126" y="1"/>
                  </a:moveTo>
                  <a:cubicBezTo>
                    <a:pt x="113" y="1"/>
                    <a:pt x="100" y="3"/>
                    <a:pt x="87" y="7"/>
                  </a:cubicBezTo>
                  <a:cubicBezTo>
                    <a:pt x="38" y="23"/>
                    <a:pt x="1" y="93"/>
                    <a:pt x="17" y="147"/>
                  </a:cubicBezTo>
                  <a:cubicBezTo>
                    <a:pt x="38" y="164"/>
                    <a:pt x="38" y="164"/>
                    <a:pt x="54" y="180"/>
                  </a:cubicBezTo>
                  <a:cubicBezTo>
                    <a:pt x="66" y="192"/>
                    <a:pt x="94" y="203"/>
                    <a:pt x="123" y="203"/>
                  </a:cubicBezTo>
                  <a:cubicBezTo>
                    <a:pt x="135" y="203"/>
                    <a:pt x="146" y="201"/>
                    <a:pt x="157" y="196"/>
                  </a:cubicBezTo>
                  <a:cubicBezTo>
                    <a:pt x="190" y="180"/>
                    <a:pt x="223" y="147"/>
                    <a:pt x="223" y="110"/>
                  </a:cubicBezTo>
                  <a:lnTo>
                    <a:pt x="223" y="60"/>
                  </a:lnTo>
                  <a:cubicBezTo>
                    <a:pt x="198" y="20"/>
                    <a:pt x="16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
            <p:cNvSpPr/>
            <p:nvPr/>
          </p:nvSpPr>
          <p:spPr>
            <a:xfrm>
              <a:off x="4158400" y="3119775"/>
              <a:ext cx="5575" cy="5200"/>
            </a:xfrm>
            <a:custGeom>
              <a:avLst/>
              <a:gdLst/>
              <a:ahLst/>
              <a:cxnLst/>
              <a:rect l="l" t="t" r="r" b="b"/>
              <a:pathLst>
                <a:path w="223" h="208" extrusionOk="0">
                  <a:moveTo>
                    <a:pt x="118" y="1"/>
                  </a:moveTo>
                  <a:cubicBezTo>
                    <a:pt x="87" y="1"/>
                    <a:pt x="53" y="16"/>
                    <a:pt x="33" y="38"/>
                  </a:cubicBezTo>
                  <a:cubicBezTo>
                    <a:pt x="17" y="55"/>
                    <a:pt x="0" y="88"/>
                    <a:pt x="0" y="125"/>
                  </a:cubicBezTo>
                  <a:cubicBezTo>
                    <a:pt x="17" y="125"/>
                    <a:pt x="17" y="141"/>
                    <a:pt x="17" y="141"/>
                  </a:cubicBezTo>
                  <a:cubicBezTo>
                    <a:pt x="17" y="158"/>
                    <a:pt x="33" y="174"/>
                    <a:pt x="50" y="191"/>
                  </a:cubicBezTo>
                  <a:cubicBezTo>
                    <a:pt x="66" y="207"/>
                    <a:pt x="103" y="207"/>
                    <a:pt x="120" y="207"/>
                  </a:cubicBezTo>
                  <a:cubicBezTo>
                    <a:pt x="153" y="207"/>
                    <a:pt x="169" y="191"/>
                    <a:pt x="190" y="174"/>
                  </a:cubicBezTo>
                  <a:cubicBezTo>
                    <a:pt x="206" y="141"/>
                    <a:pt x="223" y="125"/>
                    <a:pt x="223" y="88"/>
                  </a:cubicBezTo>
                  <a:cubicBezTo>
                    <a:pt x="206" y="71"/>
                    <a:pt x="206" y="38"/>
                    <a:pt x="169" y="22"/>
                  </a:cubicBezTo>
                  <a:cubicBezTo>
                    <a:pt x="156" y="7"/>
                    <a:pt x="138"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
            <p:cNvSpPr/>
            <p:nvPr/>
          </p:nvSpPr>
          <p:spPr>
            <a:xfrm>
              <a:off x="4153250" y="3162675"/>
              <a:ext cx="5175" cy="5275"/>
            </a:xfrm>
            <a:custGeom>
              <a:avLst/>
              <a:gdLst/>
              <a:ahLst/>
              <a:cxnLst/>
              <a:rect l="l" t="t" r="r" b="b"/>
              <a:pathLst>
                <a:path w="207" h="211" extrusionOk="0">
                  <a:moveTo>
                    <a:pt x="92" y="0"/>
                  </a:moveTo>
                  <a:cubicBezTo>
                    <a:pt x="46" y="0"/>
                    <a:pt x="0" y="33"/>
                    <a:pt x="0" y="91"/>
                  </a:cubicBezTo>
                  <a:lnTo>
                    <a:pt x="0" y="140"/>
                  </a:lnTo>
                  <a:lnTo>
                    <a:pt x="17" y="161"/>
                  </a:lnTo>
                  <a:cubicBezTo>
                    <a:pt x="33" y="177"/>
                    <a:pt x="50" y="194"/>
                    <a:pt x="87" y="210"/>
                  </a:cubicBezTo>
                  <a:cubicBezTo>
                    <a:pt x="120" y="210"/>
                    <a:pt x="136" y="194"/>
                    <a:pt x="169" y="177"/>
                  </a:cubicBezTo>
                  <a:cubicBezTo>
                    <a:pt x="190" y="177"/>
                    <a:pt x="206" y="140"/>
                    <a:pt x="206" y="124"/>
                  </a:cubicBezTo>
                  <a:cubicBezTo>
                    <a:pt x="206" y="91"/>
                    <a:pt x="206" y="58"/>
                    <a:pt x="190" y="37"/>
                  </a:cubicBezTo>
                  <a:cubicBezTo>
                    <a:pt x="169" y="21"/>
                    <a:pt x="153" y="4"/>
                    <a:pt x="120" y="4"/>
                  </a:cubicBezTo>
                  <a:cubicBezTo>
                    <a:pt x="111" y="1"/>
                    <a:pt x="101" y="0"/>
                    <a:pt x="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
            <p:cNvSpPr/>
            <p:nvPr/>
          </p:nvSpPr>
          <p:spPr>
            <a:xfrm>
              <a:off x="4165200" y="3156375"/>
              <a:ext cx="5700" cy="5175"/>
            </a:xfrm>
            <a:custGeom>
              <a:avLst/>
              <a:gdLst/>
              <a:ahLst/>
              <a:cxnLst/>
              <a:rect l="l" t="t" r="r" b="b"/>
              <a:pathLst>
                <a:path w="228" h="207" extrusionOk="0">
                  <a:moveTo>
                    <a:pt x="114" y="1"/>
                  </a:moveTo>
                  <a:cubicBezTo>
                    <a:pt x="86" y="1"/>
                    <a:pt x="56" y="15"/>
                    <a:pt x="37" y="34"/>
                  </a:cubicBezTo>
                  <a:cubicBezTo>
                    <a:pt x="21" y="67"/>
                    <a:pt x="0" y="83"/>
                    <a:pt x="0" y="120"/>
                  </a:cubicBezTo>
                  <a:cubicBezTo>
                    <a:pt x="0" y="120"/>
                    <a:pt x="0" y="137"/>
                    <a:pt x="21" y="137"/>
                  </a:cubicBezTo>
                  <a:cubicBezTo>
                    <a:pt x="21" y="153"/>
                    <a:pt x="37" y="170"/>
                    <a:pt x="54" y="186"/>
                  </a:cubicBezTo>
                  <a:cubicBezTo>
                    <a:pt x="70" y="207"/>
                    <a:pt x="87" y="207"/>
                    <a:pt x="124" y="207"/>
                  </a:cubicBezTo>
                  <a:cubicBezTo>
                    <a:pt x="157" y="207"/>
                    <a:pt x="174" y="186"/>
                    <a:pt x="190" y="170"/>
                  </a:cubicBezTo>
                  <a:cubicBezTo>
                    <a:pt x="206" y="153"/>
                    <a:pt x="227" y="120"/>
                    <a:pt x="206" y="104"/>
                  </a:cubicBezTo>
                  <a:cubicBezTo>
                    <a:pt x="206" y="67"/>
                    <a:pt x="190" y="50"/>
                    <a:pt x="174" y="34"/>
                  </a:cubicBezTo>
                  <a:cubicBezTo>
                    <a:pt x="159" y="10"/>
                    <a:pt x="13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
            <p:cNvSpPr/>
            <p:nvPr/>
          </p:nvSpPr>
          <p:spPr>
            <a:xfrm>
              <a:off x="4149725" y="3176550"/>
              <a:ext cx="5200" cy="5350"/>
            </a:xfrm>
            <a:custGeom>
              <a:avLst/>
              <a:gdLst/>
              <a:ahLst/>
              <a:cxnLst/>
              <a:rect l="l" t="t" r="r" b="b"/>
              <a:pathLst>
                <a:path w="208" h="214" extrusionOk="0">
                  <a:moveTo>
                    <a:pt x="99" y="0"/>
                  </a:moveTo>
                  <a:cubicBezTo>
                    <a:pt x="68" y="0"/>
                    <a:pt x="39" y="14"/>
                    <a:pt x="22" y="35"/>
                  </a:cubicBezTo>
                  <a:cubicBezTo>
                    <a:pt x="1" y="68"/>
                    <a:pt x="1" y="84"/>
                    <a:pt x="1" y="121"/>
                  </a:cubicBezTo>
                  <a:lnTo>
                    <a:pt x="1" y="138"/>
                  </a:lnTo>
                  <a:cubicBezTo>
                    <a:pt x="1" y="154"/>
                    <a:pt x="22" y="171"/>
                    <a:pt x="38" y="187"/>
                  </a:cubicBezTo>
                  <a:cubicBezTo>
                    <a:pt x="60" y="204"/>
                    <a:pt x="84" y="213"/>
                    <a:pt x="107" y="213"/>
                  </a:cubicBezTo>
                  <a:cubicBezTo>
                    <a:pt x="135" y="213"/>
                    <a:pt x="164" y="200"/>
                    <a:pt x="191" y="171"/>
                  </a:cubicBezTo>
                  <a:cubicBezTo>
                    <a:pt x="207" y="154"/>
                    <a:pt x="207" y="121"/>
                    <a:pt x="207" y="101"/>
                  </a:cubicBezTo>
                  <a:cubicBezTo>
                    <a:pt x="207" y="68"/>
                    <a:pt x="191" y="51"/>
                    <a:pt x="174" y="35"/>
                  </a:cubicBezTo>
                  <a:cubicBezTo>
                    <a:pt x="152" y="10"/>
                    <a:pt x="125"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
            <p:cNvSpPr/>
            <p:nvPr/>
          </p:nvSpPr>
          <p:spPr>
            <a:xfrm>
              <a:off x="4167350" y="3142575"/>
              <a:ext cx="5600" cy="5175"/>
            </a:xfrm>
            <a:custGeom>
              <a:avLst/>
              <a:gdLst/>
              <a:ahLst/>
              <a:cxnLst/>
              <a:rect l="l" t="t" r="r" b="b"/>
              <a:pathLst>
                <a:path w="224" h="207" extrusionOk="0">
                  <a:moveTo>
                    <a:pt x="120" y="0"/>
                  </a:moveTo>
                  <a:cubicBezTo>
                    <a:pt x="104" y="0"/>
                    <a:pt x="71" y="0"/>
                    <a:pt x="55" y="17"/>
                  </a:cubicBezTo>
                  <a:cubicBezTo>
                    <a:pt x="38" y="37"/>
                    <a:pt x="17" y="54"/>
                    <a:pt x="1" y="87"/>
                  </a:cubicBezTo>
                  <a:cubicBezTo>
                    <a:pt x="1" y="103"/>
                    <a:pt x="1" y="120"/>
                    <a:pt x="17" y="140"/>
                  </a:cubicBezTo>
                  <a:cubicBezTo>
                    <a:pt x="17" y="140"/>
                    <a:pt x="17" y="157"/>
                    <a:pt x="38" y="157"/>
                  </a:cubicBezTo>
                  <a:cubicBezTo>
                    <a:pt x="38" y="190"/>
                    <a:pt x="71" y="206"/>
                    <a:pt x="104" y="206"/>
                  </a:cubicBezTo>
                  <a:cubicBezTo>
                    <a:pt x="158" y="206"/>
                    <a:pt x="207" y="173"/>
                    <a:pt x="224" y="120"/>
                  </a:cubicBezTo>
                  <a:cubicBezTo>
                    <a:pt x="224" y="87"/>
                    <a:pt x="207" y="70"/>
                    <a:pt x="191" y="37"/>
                  </a:cubicBezTo>
                  <a:cubicBezTo>
                    <a:pt x="174" y="17"/>
                    <a:pt x="15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
            <p:cNvSpPr/>
            <p:nvPr/>
          </p:nvSpPr>
          <p:spPr>
            <a:xfrm>
              <a:off x="4168300" y="3128850"/>
              <a:ext cx="6000" cy="5350"/>
            </a:xfrm>
            <a:custGeom>
              <a:avLst/>
              <a:gdLst/>
              <a:ahLst/>
              <a:cxnLst/>
              <a:rect l="l" t="t" r="r" b="b"/>
              <a:pathLst>
                <a:path w="240" h="214" extrusionOk="0">
                  <a:moveTo>
                    <a:pt x="136" y="1"/>
                  </a:moveTo>
                  <a:cubicBezTo>
                    <a:pt x="120" y="1"/>
                    <a:pt x="103" y="1"/>
                    <a:pt x="82" y="17"/>
                  </a:cubicBezTo>
                  <a:cubicBezTo>
                    <a:pt x="33" y="34"/>
                    <a:pt x="0" y="87"/>
                    <a:pt x="17" y="153"/>
                  </a:cubicBezTo>
                  <a:cubicBezTo>
                    <a:pt x="29" y="194"/>
                    <a:pt x="72" y="213"/>
                    <a:pt x="113" y="213"/>
                  </a:cubicBezTo>
                  <a:cubicBezTo>
                    <a:pt x="127" y="213"/>
                    <a:pt x="140" y="211"/>
                    <a:pt x="153" y="207"/>
                  </a:cubicBezTo>
                  <a:cubicBezTo>
                    <a:pt x="169" y="207"/>
                    <a:pt x="186" y="190"/>
                    <a:pt x="206" y="174"/>
                  </a:cubicBezTo>
                  <a:cubicBezTo>
                    <a:pt x="223" y="153"/>
                    <a:pt x="239" y="104"/>
                    <a:pt x="223" y="71"/>
                  </a:cubicBezTo>
                  <a:cubicBezTo>
                    <a:pt x="206" y="34"/>
                    <a:pt x="169"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
            <p:cNvSpPr/>
            <p:nvPr/>
          </p:nvSpPr>
          <p:spPr>
            <a:xfrm>
              <a:off x="4196625" y="3120400"/>
              <a:ext cx="6000" cy="5225"/>
            </a:xfrm>
            <a:custGeom>
              <a:avLst/>
              <a:gdLst/>
              <a:ahLst/>
              <a:cxnLst/>
              <a:rect l="l" t="t" r="r" b="b"/>
              <a:pathLst>
                <a:path w="240" h="209" extrusionOk="0">
                  <a:moveTo>
                    <a:pt x="110" y="1"/>
                  </a:moveTo>
                  <a:cubicBezTo>
                    <a:pt x="99" y="1"/>
                    <a:pt x="85" y="5"/>
                    <a:pt x="67" y="13"/>
                  </a:cubicBezTo>
                  <a:cubicBezTo>
                    <a:pt x="50" y="13"/>
                    <a:pt x="34" y="30"/>
                    <a:pt x="17" y="46"/>
                  </a:cubicBezTo>
                  <a:cubicBezTo>
                    <a:pt x="1" y="79"/>
                    <a:pt x="1" y="116"/>
                    <a:pt x="17" y="149"/>
                  </a:cubicBezTo>
                  <a:cubicBezTo>
                    <a:pt x="30" y="190"/>
                    <a:pt x="73" y="209"/>
                    <a:pt x="114" y="209"/>
                  </a:cubicBezTo>
                  <a:cubicBezTo>
                    <a:pt x="128" y="209"/>
                    <a:pt x="141" y="207"/>
                    <a:pt x="153" y="203"/>
                  </a:cubicBezTo>
                  <a:cubicBezTo>
                    <a:pt x="207" y="182"/>
                    <a:pt x="240" y="116"/>
                    <a:pt x="207" y="63"/>
                  </a:cubicBezTo>
                  <a:cubicBezTo>
                    <a:pt x="207" y="30"/>
                    <a:pt x="170" y="13"/>
                    <a:pt x="137" y="13"/>
                  </a:cubicBezTo>
                  <a:cubicBezTo>
                    <a:pt x="129" y="5"/>
                    <a:pt x="120"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
            <p:cNvSpPr/>
            <p:nvPr/>
          </p:nvSpPr>
          <p:spPr>
            <a:xfrm>
              <a:off x="4220650" y="3133525"/>
              <a:ext cx="5600" cy="5250"/>
            </a:xfrm>
            <a:custGeom>
              <a:avLst/>
              <a:gdLst/>
              <a:ahLst/>
              <a:cxnLst/>
              <a:rect l="l" t="t" r="r" b="b"/>
              <a:pathLst>
                <a:path w="224" h="210" extrusionOk="0">
                  <a:moveTo>
                    <a:pt x="100" y="0"/>
                  </a:moveTo>
                  <a:cubicBezTo>
                    <a:pt x="57" y="0"/>
                    <a:pt x="15" y="44"/>
                    <a:pt x="0" y="90"/>
                  </a:cubicBezTo>
                  <a:cubicBezTo>
                    <a:pt x="0" y="107"/>
                    <a:pt x="0" y="123"/>
                    <a:pt x="17" y="139"/>
                  </a:cubicBezTo>
                  <a:cubicBezTo>
                    <a:pt x="17" y="139"/>
                    <a:pt x="17" y="156"/>
                    <a:pt x="33" y="156"/>
                  </a:cubicBezTo>
                  <a:cubicBezTo>
                    <a:pt x="50" y="193"/>
                    <a:pt x="71" y="193"/>
                    <a:pt x="104" y="210"/>
                  </a:cubicBezTo>
                  <a:cubicBezTo>
                    <a:pt x="120" y="210"/>
                    <a:pt x="153" y="210"/>
                    <a:pt x="174" y="193"/>
                  </a:cubicBezTo>
                  <a:cubicBezTo>
                    <a:pt x="190" y="172"/>
                    <a:pt x="207" y="139"/>
                    <a:pt x="223" y="123"/>
                  </a:cubicBezTo>
                  <a:cubicBezTo>
                    <a:pt x="223" y="53"/>
                    <a:pt x="190" y="3"/>
                    <a:pt x="120" y="3"/>
                  </a:cubicBezTo>
                  <a:cubicBezTo>
                    <a:pt x="113" y="1"/>
                    <a:pt x="107"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
            <p:cNvSpPr/>
            <p:nvPr/>
          </p:nvSpPr>
          <p:spPr>
            <a:xfrm>
              <a:off x="4229625" y="3146000"/>
              <a:ext cx="5675" cy="5250"/>
            </a:xfrm>
            <a:custGeom>
              <a:avLst/>
              <a:gdLst/>
              <a:ahLst/>
              <a:cxnLst/>
              <a:rect l="l" t="t" r="r" b="b"/>
              <a:pathLst>
                <a:path w="227" h="210" extrusionOk="0">
                  <a:moveTo>
                    <a:pt x="117" y="0"/>
                  </a:moveTo>
                  <a:cubicBezTo>
                    <a:pt x="86" y="0"/>
                    <a:pt x="58" y="16"/>
                    <a:pt x="37" y="36"/>
                  </a:cubicBezTo>
                  <a:cubicBezTo>
                    <a:pt x="0" y="69"/>
                    <a:pt x="0" y="86"/>
                    <a:pt x="0" y="123"/>
                  </a:cubicBezTo>
                  <a:cubicBezTo>
                    <a:pt x="0" y="123"/>
                    <a:pt x="0" y="139"/>
                    <a:pt x="21" y="139"/>
                  </a:cubicBezTo>
                  <a:cubicBezTo>
                    <a:pt x="21" y="156"/>
                    <a:pt x="37" y="172"/>
                    <a:pt x="37" y="189"/>
                  </a:cubicBezTo>
                  <a:cubicBezTo>
                    <a:pt x="57" y="203"/>
                    <a:pt x="79" y="210"/>
                    <a:pt x="102" y="210"/>
                  </a:cubicBezTo>
                  <a:cubicBezTo>
                    <a:pt x="136" y="210"/>
                    <a:pt x="170" y="195"/>
                    <a:pt x="190" y="172"/>
                  </a:cubicBezTo>
                  <a:cubicBezTo>
                    <a:pt x="206" y="156"/>
                    <a:pt x="227" y="123"/>
                    <a:pt x="206" y="86"/>
                  </a:cubicBezTo>
                  <a:cubicBezTo>
                    <a:pt x="206" y="69"/>
                    <a:pt x="190" y="36"/>
                    <a:pt x="173" y="20"/>
                  </a:cubicBezTo>
                  <a:cubicBezTo>
                    <a:pt x="155" y="6"/>
                    <a:pt x="13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
            <p:cNvSpPr/>
            <p:nvPr/>
          </p:nvSpPr>
          <p:spPr>
            <a:xfrm>
              <a:off x="4224475" y="3172100"/>
              <a:ext cx="5675" cy="5050"/>
            </a:xfrm>
            <a:custGeom>
              <a:avLst/>
              <a:gdLst/>
              <a:ahLst/>
              <a:cxnLst/>
              <a:rect l="l" t="t" r="r" b="b"/>
              <a:pathLst>
                <a:path w="227" h="202" extrusionOk="0">
                  <a:moveTo>
                    <a:pt x="99" y="0"/>
                  </a:moveTo>
                  <a:cubicBezTo>
                    <a:pt x="68" y="0"/>
                    <a:pt x="39" y="12"/>
                    <a:pt x="21" y="40"/>
                  </a:cubicBezTo>
                  <a:cubicBezTo>
                    <a:pt x="0" y="56"/>
                    <a:pt x="0" y="93"/>
                    <a:pt x="0" y="110"/>
                  </a:cubicBezTo>
                  <a:lnTo>
                    <a:pt x="0" y="143"/>
                  </a:lnTo>
                  <a:cubicBezTo>
                    <a:pt x="21" y="159"/>
                    <a:pt x="21" y="176"/>
                    <a:pt x="37" y="176"/>
                  </a:cubicBezTo>
                  <a:cubicBezTo>
                    <a:pt x="60" y="192"/>
                    <a:pt x="86" y="202"/>
                    <a:pt x="112" y="202"/>
                  </a:cubicBezTo>
                  <a:cubicBezTo>
                    <a:pt x="143" y="202"/>
                    <a:pt x="172" y="188"/>
                    <a:pt x="190" y="159"/>
                  </a:cubicBezTo>
                  <a:cubicBezTo>
                    <a:pt x="227" y="126"/>
                    <a:pt x="206" y="56"/>
                    <a:pt x="173" y="23"/>
                  </a:cubicBezTo>
                  <a:cubicBezTo>
                    <a:pt x="151" y="8"/>
                    <a:pt x="125"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
            <p:cNvSpPr/>
            <p:nvPr/>
          </p:nvSpPr>
          <p:spPr>
            <a:xfrm>
              <a:off x="4192300" y="3131925"/>
              <a:ext cx="6000" cy="5250"/>
            </a:xfrm>
            <a:custGeom>
              <a:avLst/>
              <a:gdLst/>
              <a:ahLst/>
              <a:cxnLst/>
              <a:rect l="l" t="t" r="r" b="b"/>
              <a:pathLst>
                <a:path w="240" h="210" extrusionOk="0">
                  <a:moveTo>
                    <a:pt x="131" y="1"/>
                  </a:moveTo>
                  <a:cubicBezTo>
                    <a:pt x="116" y="1"/>
                    <a:pt x="101" y="5"/>
                    <a:pt x="87" y="14"/>
                  </a:cubicBezTo>
                  <a:cubicBezTo>
                    <a:pt x="34" y="30"/>
                    <a:pt x="1" y="84"/>
                    <a:pt x="34" y="133"/>
                  </a:cubicBezTo>
                  <a:cubicBezTo>
                    <a:pt x="46" y="187"/>
                    <a:pt x="81" y="209"/>
                    <a:pt x="128" y="209"/>
                  </a:cubicBezTo>
                  <a:cubicBezTo>
                    <a:pt x="142" y="209"/>
                    <a:pt x="158" y="207"/>
                    <a:pt x="174" y="203"/>
                  </a:cubicBezTo>
                  <a:cubicBezTo>
                    <a:pt x="223" y="187"/>
                    <a:pt x="240" y="117"/>
                    <a:pt x="223" y="67"/>
                  </a:cubicBezTo>
                  <a:cubicBezTo>
                    <a:pt x="211" y="29"/>
                    <a:pt x="171"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
            <p:cNvSpPr/>
            <p:nvPr/>
          </p:nvSpPr>
          <p:spPr>
            <a:xfrm>
              <a:off x="4216725" y="3146400"/>
              <a:ext cx="5175" cy="5250"/>
            </a:xfrm>
            <a:custGeom>
              <a:avLst/>
              <a:gdLst/>
              <a:ahLst/>
              <a:cxnLst/>
              <a:rect l="l" t="t" r="r" b="b"/>
              <a:pathLst>
                <a:path w="207" h="210" extrusionOk="0">
                  <a:moveTo>
                    <a:pt x="102" y="1"/>
                  </a:moveTo>
                  <a:cubicBezTo>
                    <a:pt x="53" y="1"/>
                    <a:pt x="1" y="44"/>
                    <a:pt x="1" y="90"/>
                  </a:cubicBezTo>
                  <a:lnTo>
                    <a:pt x="1" y="140"/>
                  </a:lnTo>
                  <a:lnTo>
                    <a:pt x="21" y="156"/>
                  </a:lnTo>
                  <a:cubicBezTo>
                    <a:pt x="38" y="193"/>
                    <a:pt x="54" y="193"/>
                    <a:pt x="87" y="210"/>
                  </a:cubicBezTo>
                  <a:cubicBezTo>
                    <a:pt x="141" y="210"/>
                    <a:pt x="190" y="173"/>
                    <a:pt x="207" y="123"/>
                  </a:cubicBezTo>
                  <a:cubicBezTo>
                    <a:pt x="207" y="90"/>
                    <a:pt x="207" y="53"/>
                    <a:pt x="190" y="37"/>
                  </a:cubicBezTo>
                  <a:cubicBezTo>
                    <a:pt x="174" y="20"/>
                    <a:pt x="141" y="4"/>
                    <a:pt x="124" y="4"/>
                  </a:cubicBezTo>
                  <a:cubicBezTo>
                    <a:pt x="117" y="2"/>
                    <a:pt x="110"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
            <p:cNvSpPr/>
            <p:nvPr/>
          </p:nvSpPr>
          <p:spPr>
            <a:xfrm>
              <a:off x="4236925" y="3182000"/>
              <a:ext cx="5200" cy="5025"/>
            </a:xfrm>
            <a:custGeom>
              <a:avLst/>
              <a:gdLst/>
              <a:ahLst/>
              <a:cxnLst/>
              <a:rect l="l" t="t" r="r" b="b"/>
              <a:pathLst>
                <a:path w="208" h="201" extrusionOk="0">
                  <a:moveTo>
                    <a:pt x="91" y="1"/>
                  </a:moveTo>
                  <a:cubicBezTo>
                    <a:pt x="47" y="1"/>
                    <a:pt x="1" y="35"/>
                    <a:pt x="1" y="89"/>
                  </a:cubicBezTo>
                  <a:lnTo>
                    <a:pt x="1" y="126"/>
                  </a:lnTo>
                  <a:lnTo>
                    <a:pt x="1" y="142"/>
                  </a:lnTo>
                  <a:lnTo>
                    <a:pt x="17" y="159"/>
                  </a:lnTo>
                  <a:cubicBezTo>
                    <a:pt x="38" y="175"/>
                    <a:pt x="54" y="192"/>
                    <a:pt x="87" y="192"/>
                  </a:cubicBezTo>
                  <a:cubicBezTo>
                    <a:pt x="97" y="198"/>
                    <a:pt x="106" y="200"/>
                    <a:pt x="114" y="200"/>
                  </a:cubicBezTo>
                  <a:cubicBezTo>
                    <a:pt x="134" y="200"/>
                    <a:pt x="151" y="187"/>
                    <a:pt x="174" y="175"/>
                  </a:cubicBezTo>
                  <a:cubicBezTo>
                    <a:pt x="191" y="159"/>
                    <a:pt x="207" y="142"/>
                    <a:pt x="207" y="109"/>
                  </a:cubicBezTo>
                  <a:cubicBezTo>
                    <a:pt x="207" y="89"/>
                    <a:pt x="207" y="72"/>
                    <a:pt x="191" y="39"/>
                  </a:cubicBezTo>
                  <a:cubicBezTo>
                    <a:pt x="174" y="23"/>
                    <a:pt x="158" y="6"/>
                    <a:pt x="120" y="6"/>
                  </a:cubicBezTo>
                  <a:cubicBezTo>
                    <a:pt x="111" y="2"/>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
            <p:cNvSpPr/>
            <p:nvPr/>
          </p:nvSpPr>
          <p:spPr>
            <a:xfrm>
              <a:off x="4233125" y="3132150"/>
              <a:ext cx="5575" cy="5050"/>
            </a:xfrm>
            <a:custGeom>
              <a:avLst/>
              <a:gdLst/>
              <a:ahLst/>
              <a:cxnLst/>
              <a:rect l="l" t="t" r="r" b="b"/>
              <a:pathLst>
                <a:path w="223" h="202" extrusionOk="0">
                  <a:moveTo>
                    <a:pt x="93" y="1"/>
                  </a:moveTo>
                  <a:cubicBezTo>
                    <a:pt x="50" y="1"/>
                    <a:pt x="14" y="33"/>
                    <a:pt x="0" y="91"/>
                  </a:cubicBezTo>
                  <a:cubicBezTo>
                    <a:pt x="0" y="108"/>
                    <a:pt x="0" y="124"/>
                    <a:pt x="17" y="145"/>
                  </a:cubicBezTo>
                  <a:cubicBezTo>
                    <a:pt x="17" y="145"/>
                    <a:pt x="17" y="162"/>
                    <a:pt x="33" y="162"/>
                  </a:cubicBezTo>
                  <a:cubicBezTo>
                    <a:pt x="50" y="178"/>
                    <a:pt x="66" y="194"/>
                    <a:pt x="103" y="194"/>
                  </a:cubicBezTo>
                  <a:cubicBezTo>
                    <a:pt x="108" y="199"/>
                    <a:pt x="114" y="201"/>
                    <a:pt x="121" y="201"/>
                  </a:cubicBezTo>
                  <a:cubicBezTo>
                    <a:pt x="138" y="201"/>
                    <a:pt x="158" y="190"/>
                    <a:pt x="169" y="178"/>
                  </a:cubicBezTo>
                  <a:cubicBezTo>
                    <a:pt x="190" y="162"/>
                    <a:pt x="206" y="145"/>
                    <a:pt x="223" y="108"/>
                  </a:cubicBezTo>
                  <a:cubicBezTo>
                    <a:pt x="223" y="91"/>
                    <a:pt x="206" y="58"/>
                    <a:pt x="190" y="42"/>
                  </a:cubicBezTo>
                  <a:cubicBezTo>
                    <a:pt x="169" y="21"/>
                    <a:pt x="153" y="5"/>
                    <a:pt x="120" y="5"/>
                  </a:cubicBezTo>
                  <a:cubicBezTo>
                    <a:pt x="111" y="2"/>
                    <a:pt x="102"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
            <p:cNvSpPr/>
            <p:nvPr/>
          </p:nvSpPr>
          <p:spPr>
            <a:xfrm>
              <a:off x="4236100" y="3195750"/>
              <a:ext cx="5200" cy="4975"/>
            </a:xfrm>
            <a:custGeom>
              <a:avLst/>
              <a:gdLst/>
              <a:ahLst/>
              <a:cxnLst/>
              <a:rect l="l" t="t" r="r" b="b"/>
              <a:pathLst>
                <a:path w="208" h="199" extrusionOk="0">
                  <a:moveTo>
                    <a:pt x="87" y="0"/>
                  </a:moveTo>
                  <a:cubicBezTo>
                    <a:pt x="35" y="0"/>
                    <a:pt x="1" y="33"/>
                    <a:pt x="1" y="91"/>
                  </a:cubicBezTo>
                  <a:lnTo>
                    <a:pt x="1" y="141"/>
                  </a:lnTo>
                  <a:lnTo>
                    <a:pt x="17" y="157"/>
                  </a:lnTo>
                  <a:cubicBezTo>
                    <a:pt x="34" y="178"/>
                    <a:pt x="50" y="194"/>
                    <a:pt x="87" y="194"/>
                  </a:cubicBezTo>
                  <a:cubicBezTo>
                    <a:pt x="96" y="197"/>
                    <a:pt x="104" y="199"/>
                    <a:pt x="113" y="199"/>
                  </a:cubicBezTo>
                  <a:cubicBezTo>
                    <a:pt x="154" y="199"/>
                    <a:pt x="193" y="166"/>
                    <a:pt x="207" y="108"/>
                  </a:cubicBezTo>
                  <a:cubicBezTo>
                    <a:pt x="207" y="91"/>
                    <a:pt x="207" y="54"/>
                    <a:pt x="191" y="38"/>
                  </a:cubicBezTo>
                  <a:cubicBezTo>
                    <a:pt x="174" y="21"/>
                    <a:pt x="137" y="5"/>
                    <a:pt x="120" y="5"/>
                  </a:cubicBezTo>
                  <a:cubicBezTo>
                    <a:pt x="109" y="2"/>
                    <a:pt x="97"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
            <p:cNvSpPr/>
            <p:nvPr/>
          </p:nvSpPr>
          <p:spPr>
            <a:xfrm>
              <a:off x="4214150" y="3159675"/>
              <a:ext cx="6100" cy="5400"/>
            </a:xfrm>
            <a:custGeom>
              <a:avLst/>
              <a:gdLst/>
              <a:ahLst/>
              <a:cxnLst/>
              <a:rect l="l" t="t" r="r" b="b"/>
              <a:pathLst>
                <a:path w="244" h="216" extrusionOk="0">
                  <a:moveTo>
                    <a:pt x="115" y="0"/>
                  </a:moveTo>
                  <a:cubicBezTo>
                    <a:pt x="106" y="0"/>
                    <a:pt x="97" y="2"/>
                    <a:pt x="87" y="5"/>
                  </a:cubicBezTo>
                  <a:cubicBezTo>
                    <a:pt x="21" y="38"/>
                    <a:pt x="1" y="91"/>
                    <a:pt x="21" y="141"/>
                  </a:cubicBezTo>
                  <a:cubicBezTo>
                    <a:pt x="35" y="185"/>
                    <a:pt x="82" y="215"/>
                    <a:pt x="128" y="215"/>
                  </a:cubicBezTo>
                  <a:cubicBezTo>
                    <a:pt x="138" y="215"/>
                    <a:pt x="148" y="214"/>
                    <a:pt x="157" y="211"/>
                  </a:cubicBezTo>
                  <a:cubicBezTo>
                    <a:pt x="207" y="178"/>
                    <a:pt x="244" y="124"/>
                    <a:pt x="207" y="75"/>
                  </a:cubicBezTo>
                  <a:cubicBezTo>
                    <a:pt x="193" y="31"/>
                    <a:pt x="157"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
            <p:cNvSpPr/>
            <p:nvPr/>
          </p:nvSpPr>
          <p:spPr>
            <a:xfrm>
              <a:off x="4203025" y="3153200"/>
              <a:ext cx="5600" cy="5275"/>
            </a:xfrm>
            <a:custGeom>
              <a:avLst/>
              <a:gdLst/>
              <a:ahLst/>
              <a:cxnLst/>
              <a:rect l="l" t="t" r="r" b="b"/>
              <a:pathLst>
                <a:path w="224" h="211" extrusionOk="0">
                  <a:moveTo>
                    <a:pt x="96" y="0"/>
                  </a:moveTo>
                  <a:cubicBezTo>
                    <a:pt x="54" y="0"/>
                    <a:pt x="14" y="35"/>
                    <a:pt x="0" y="90"/>
                  </a:cubicBezTo>
                  <a:cubicBezTo>
                    <a:pt x="0" y="107"/>
                    <a:pt x="0" y="128"/>
                    <a:pt x="17" y="144"/>
                  </a:cubicBezTo>
                  <a:cubicBezTo>
                    <a:pt x="17" y="144"/>
                    <a:pt x="17" y="161"/>
                    <a:pt x="33" y="161"/>
                  </a:cubicBezTo>
                  <a:cubicBezTo>
                    <a:pt x="33" y="177"/>
                    <a:pt x="71" y="194"/>
                    <a:pt x="104" y="210"/>
                  </a:cubicBezTo>
                  <a:cubicBezTo>
                    <a:pt x="157" y="210"/>
                    <a:pt x="207" y="177"/>
                    <a:pt x="223" y="128"/>
                  </a:cubicBezTo>
                  <a:cubicBezTo>
                    <a:pt x="223" y="90"/>
                    <a:pt x="207" y="58"/>
                    <a:pt x="190" y="41"/>
                  </a:cubicBezTo>
                  <a:cubicBezTo>
                    <a:pt x="174" y="25"/>
                    <a:pt x="157" y="4"/>
                    <a:pt x="120" y="4"/>
                  </a:cubicBezTo>
                  <a:cubicBezTo>
                    <a:pt x="112" y="1"/>
                    <a:pt x="104"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
            <p:cNvSpPr/>
            <p:nvPr/>
          </p:nvSpPr>
          <p:spPr>
            <a:xfrm>
              <a:off x="4197450" y="3103750"/>
              <a:ext cx="5600" cy="5100"/>
            </a:xfrm>
            <a:custGeom>
              <a:avLst/>
              <a:gdLst/>
              <a:ahLst/>
              <a:cxnLst/>
              <a:rect l="l" t="t" r="r" b="b"/>
              <a:pathLst>
                <a:path w="224" h="204" extrusionOk="0">
                  <a:moveTo>
                    <a:pt x="105" y="1"/>
                  </a:moveTo>
                  <a:cubicBezTo>
                    <a:pt x="76" y="1"/>
                    <a:pt x="47" y="14"/>
                    <a:pt x="17" y="44"/>
                  </a:cubicBezTo>
                  <a:cubicBezTo>
                    <a:pt x="1" y="61"/>
                    <a:pt x="1" y="94"/>
                    <a:pt x="1" y="110"/>
                  </a:cubicBezTo>
                  <a:cubicBezTo>
                    <a:pt x="1" y="127"/>
                    <a:pt x="1" y="127"/>
                    <a:pt x="17" y="147"/>
                  </a:cubicBezTo>
                  <a:cubicBezTo>
                    <a:pt x="17" y="164"/>
                    <a:pt x="34" y="180"/>
                    <a:pt x="34" y="180"/>
                  </a:cubicBezTo>
                  <a:cubicBezTo>
                    <a:pt x="58" y="195"/>
                    <a:pt x="84" y="203"/>
                    <a:pt x="110" y="203"/>
                  </a:cubicBezTo>
                  <a:cubicBezTo>
                    <a:pt x="141" y="203"/>
                    <a:pt x="170" y="191"/>
                    <a:pt x="190" y="164"/>
                  </a:cubicBezTo>
                  <a:cubicBezTo>
                    <a:pt x="223" y="127"/>
                    <a:pt x="223" y="61"/>
                    <a:pt x="174" y="24"/>
                  </a:cubicBezTo>
                  <a:cubicBezTo>
                    <a:pt x="150" y="9"/>
                    <a:pt x="128"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
            <p:cNvSpPr/>
            <p:nvPr/>
          </p:nvSpPr>
          <p:spPr>
            <a:xfrm>
              <a:off x="4200450" y="3090100"/>
              <a:ext cx="5175" cy="4975"/>
            </a:xfrm>
            <a:custGeom>
              <a:avLst/>
              <a:gdLst/>
              <a:ahLst/>
              <a:cxnLst/>
              <a:rect l="l" t="t" r="r" b="b"/>
              <a:pathLst>
                <a:path w="207" h="199" extrusionOk="0">
                  <a:moveTo>
                    <a:pt x="95" y="1"/>
                  </a:moveTo>
                  <a:cubicBezTo>
                    <a:pt x="53" y="1"/>
                    <a:pt x="14" y="33"/>
                    <a:pt x="0" y="91"/>
                  </a:cubicBezTo>
                  <a:lnTo>
                    <a:pt x="0" y="141"/>
                  </a:lnTo>
                  <a:cubicBezTo>
                    <a:pt x="17" y="141"/>
                    <a:pt x="17" y="157"/>
                    <a:pt x="17" y="157"/>
                  </a:cubicBezTo>
                  <a:cubicBezTo>
                    <a:pt x="33" y="178"/>
                    <a:pt x="70" y="194"/>
                    <a:pt x="87" y="194"/>
                  </a:cubicBezTo>
                  <a:cubicBezTo>
                    <a:pt x="95" y="197"/>
                    <a:pt x="104" y="199"/>
                    <a:pt x="114" y="199"/>
                  </a:cubicBezTo>
                  <a:cubicBezTo>
                    <a:pt x="158" y="199"/>
                    <a:pt x="207" y="166"/>
                    <a:pt x="207" y="108"/>
                  </a:cubicBezTo>
                  <a:cubicBezTo>
                    <a:pt x="207" y="91"/>
                    <a:pt x="207" y="54"/>
                    <a:pt x="190" y="38"/>
                  </a:cubicBezTo>
                  <a:cubicBezTo>
                    <a:pt x="174" y="21"/>
                    <a:pt x="157" y="5"/>
                    <a:pt x="120" y="5"/>
                  </a:cubicBezTo>
                  <a:cubicBezTo>
                    <a:pt x="112" y="2"/>
                    <a:pt x="103"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
            <p:cNvSpPr/>
            <p:nvPr/>
          </p:nvSpPr>
          <p:spPr>
            <a:xfrm>
              <a:off x="4238275" y="3167925"/>
              <a:ext cx="5175" cy="5175"/>
            </a:xfrm>
            <a:custGeom>
              <a:avLst/>
              <a:gdLst/>
              <a:ahLst/>
              <a:cxnLst/>
              <a:rect l="l" t="t" r="r" b="b"/>
              <a:pathLst>
                <a:path w="207" h="207" extrusionOk="0">
                  <a:moveTo>
                    <a:pt x="120" y="0"/>
                  </a:moveTo>
                  <a:cubicBezTo>
                    <a:pt x="87" y="0"/>
                    <a:pt x="66" y="0"/>
                    <a:pt x="33" y="17"/>
                  </a:cubicBezTo>
                  <a:cubicBezTo>
                    <a:pt x="17" y="33"/>
                    <a:pt x="0" y="54"/>
                    <a:pt x="0" y="87"/>
                  </a:cubicBezTo>
                  <a:lnTo>
                    <a:pt x="0" y="136"/>
                  </a:lnTo>
                  <a:cubicBezTo>
                    <a:pt x="17" y="136"/>
                    <a:pt x="17" y="157"/>
                    <a:pt x="17" y="157"/>
                  </a:cubicBezTo>
                  <a:cubicBezTo>
                    <a:pt x="33" y="190"/>
                    <a:pt x="66" y="190"/>
                    <a:pt x="87" y="207"/>
                  </a:cubicBezTo>
                  <a:cubicBezTo>
                    <a:pt x="137" y="207"/>
                    <a:pt x="207" y="174"/>
                    <a:pt x="207" y="120"/>
                  </a:cubicBezTo>
                  <a:cubicBezTo>
                    <a:pt x="207" y="87"/>
                    <a:pt x="207" y="54"/>
                    <a:pt x="190" y="33"/>
                  </a:cubicBezTo>
                  <a:cubicBezTo>
                    <a:pt x="170" y="17"/>
                    <a:pt x="15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
            <p:cNvSpPr/>
            <p:nvPr/>
          </p:nvSpPr>
          <p:spPr>
            <a:xfrm>
              <a:off x="4204375" y="3139425"/>
              <a:ext cx="6000" cy="5075"/>
            </a:xfrm>
            <a:custGeom>
              <a:avLst/>
              <a:gdLst/>
              <a:ahLst/>
              <a:cxnLst/>
              <a:rect l="l" t="t" r="r" b="b"/>
              <a:pathLst>
                <a:path w="240" h="203" extrusionOk="0">
                  <a:moveTo>
                    <a:pt x="121" y="0"/>
                  </a:moveTo>
                  <a:cubicBezTo>
                    <a:pt x="109" y="0"/>
                    <a:pt x="96" y="3"/>
                    <a:pt x="83" y="7"/>
                  </a:cubicBezTo>
                  <a:cubicBezTo>
                    <a:pt x="33" y="23"/>
                    <a:pt x="0" y="77"/>
                    <a:pt x="17" y="143"/>
                  </a:cubicBezTo>
                  <a:cubicBezTo>
                    <a:pt x="29" y="183"/>
                    <a:pt x="72" y="202"/>
                    <a:pt x="113" y="202"/>
                  </a:cubicBezTo>
                  <a:cubicBezTo>
                    <a:pt x="127" y="202"/>
                    <a:pt x="140" y="200"/>
                    <a:pt x="153" y="196"/>
                  </a:cubicBezTo>
                  <a:cubicBezTo>
                    <a:pt x="206" y="180"/>
                    <a:pt x="239" y="110"/>
                    <a:pt x="223" y="60"/>
                  </a:cubicBezTo>
                  <a:cubicBezTo>
                    <a:pt x="195" y="20"/>
                    <a:pt x="160"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
            <p:cNvSpPr/>
            <p:nvPr/>
          </p:nvSpPr>
          <p:spPr>
            <a:xfrm>
              <a:off x="4209000" y="3190600"/>
              <a:ext cx="5700" cy="5275"/>
            </a:xfrm>
            <a:custGeom>
              <a:avLst/>
              <a:gdLst/>
              <a:ahLst/>
              <a:cxnLst/>
              <a:rect l="l" t="t" r="r" b="b"/>
              <a:pathLst>
                <a:path w="228" h="211" extrusionOk="0">
                  <a:moveTo>
                    <a:pt x="116" y="0"/>
                  </a:moveTo>
                  <a:cubicBezTo>
                    <a:pt x="106" y="0"/>
                    <a:pt x="97" y="2"/>
                    <a:pt x="87" y="5"/>
                  </a:cubicBezTo>
                  <a:cubicBezTo>
                    <a:pt x="38" y="38"/>
                    <a:pt x="1" y="91"/>
                    <a:pt x="38" y="141"/>
                  </a:cubicBezTo>
                  <a:cubicBezTo>
                    <a:pt x="38" y="157"/>
                    <a:pt x="54" y="178"/>
                    <a:pt x="54" y="178"/>
                  </a:cubicBezTo>
                  <a:cubicBezTo>
                    <a:pt x="87" y="211"/>
                    <a:pt x="124" y="211"/>
                    <a:pt x="174" y="211"/>
                  </a:cubicBezTo>
                  <a:cubicBezTo>
                    <a:pt x="207" y="194"/>
                    <a:pt x="227" y="157"/>
                    <a:pt x="227" y="108"/>
                  </a:cubicBezTo>
                  <a:lnTo>
                    <a:pt x="227" y="75"/>
                  </a:lnTo>
                  <a:cubicBezTo>
                    <a:pt x="210" y="30"/>
                    <a:pt x="16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
            <p:cNvSpPr/>
            <p:nvPr/>
          </p:nvSpPr>
          <p:spPr>
            <a:xfrm>
              <a:off x="4213325" y="3178650"/>
              <a:ext cx="5175" cy="5250"/>
            </a:xfrm>
            <a:custGeom>
              <a:avLst/>
              <a:gdLst/>
              <a:ahLst/>
              <a:cxnLst/>
              <a:rect l="l" t="t" r="r" b="b"/>
              <a:pathLst>
                <a:path w="207" h="210" extrusionOk="0">
                  <a:moveTo>
                    <a:pt x="120" y="0"/>
                  </a:moveTo>
                  <a:cubicBezTo>
                    <a:pt x="71" y="0"/>
                    <a:pt x="1" y="37"/>
                    <a:pt x="1" y="87"/>
                  </a:cubicBezTo>
                  <a:lnTo>
                    <a:pt x="1" y="140"/>
                  </a:lnTo>
                  <a:cubicBezTo>
                    <a:pt x="1" y="157"/>
                    <a:pt x="17" y="157"/>
                    <a:pt x="17" y="173"/>
                  </a:cubicBezTo>
                  <a:cubicBezTo>
                    <a:pt x="34" y="190"/>
                    <a:pt x="54" y="206"/>
                    <a:pt x="87" y="206"/>
                  </a:cubicBezTo>
                  <a:cubicBezTo>
                    <a:pt x="94" y="208"/>
                    <a:pt x="101" y="210"/>
                    <a:pt x="107" y="210"/>
                  </a:cubicBezTo>
                  <a:cubicBezTo>
                    <a:pt x="150" y="210"/>
                    <a:pt x="193" y="166"/>
                    <a:pt x="207" y="120"/>
                  </a:cubicBezTo>
                  <a:cubicBezTo>
                    <a:pt x="207" y="87"/>
                    <a:pt x="207" y="70"/>
                    <a:pt x="190" y="54"/>
                  </a:cubicBezTo>
                  <a:cubicBezTo>
                    <a:pt x="174"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
            <p:cNvSpPr/>
            <p:nvPr/>
          </p:nvSpPr>
          <p:spPr>
            <a:xfrm>
              <a:off x="4203425" y="3167400"/>
              <a:ext cx="6125" cy="5400"/>
            </a:xfrm>
            <a:custGeom>
              <a:avLst/>
              <a:gdLst/>
              <a:ahLst/>
              <a:cxnLst/>
              <a:rect l="l" t="t" r="r" b="b"/>
              <a:pathLst>
                <a:path w="245" h="216" extrusionOk="0">
                  <a:moveTo>
                    <a:pt x="115" y="1"/>
                  </a:moveTo>
                  <a:cubicBezTo>
                    <a:pt x="106" y="1"/>
                    <a:pt x="97" y="2"/>
                    <a:pt x="88" y="5"/>
                  </a:cubicBezTo>
                  <a:cubicBezTo>
                    <a:pt x="38" y="38"/>
                    <a:pt x="1" y="91"/>
                    <a:pt x="17" y="141"/>
                  </a:cubicBezTo>
                  <a:cubicBezTo>
                    <a:pt x="48" y="185"/>
                    <a:pt x="87" y="215"/>
                    <a:pt x="130" y="215"/>
                  </a:cubicBezTo>
                  <a:cubicBezTo>
                    <a:pt x="139" y="215"/>
                    <a:pt x="148" y="214"/>
                    <a:pt x="158" y="211"/>
                  </a:cubicBezTo>
                  <a:cubicBezTo>
                    <a:pt x="207" y="178"/>
                    <a:pt x="244" y="124"/>
                    <a:pt x="224" y="75"/>
                  </a:cubicBezTo>
                  <a:cubicBezTo>
                    <a:pt x="196" y="31"/>
                    <a:pt x="158"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9" name="Google Shape;3799;p9"/>
          <p:cNvSpPr/>
          <p:nvPr/>
        </p:nvSpPr>
        <p:spPr>
          <a:xfrm>
            <a:off x="7599939" y="3702033"/>
            <a:ext cx="1544046" cy="1441486"/>
          </a:xfrm>
          <a:custGeom>
            <a:avLst/>
            <a:gdLst/>
            <a:ahLst/>
            <a:cxnLst/>
            <a:rect l="l" t="t" r="r" b="b"/>
            <a:pathLst>
              <a:path w="16696" h="15587" extrusionOk="0">
                <a:moveTo>
                  <a:pt x="16486" y="1"/>
                </a:moveTo>
                <a:cubicBezTo>
                  <a:pt x="14526" y="1"/>
                  <a:pt x="12489" y="383"/>
                  <a:pt x="10453" y="1204"/>
                </a:cubicBezTo>
                <a:cubicBezTo>
                  <a:pt x="4098" y="3840"/>
                  <a:pt x="731" y="9197"/>
                  <a:pt x="0" y="15586"/>
                </a:cubicBezTo>
                <a:lnTo>
                  <a:pt x="16695" y="15586"/>
                </a:lnTo>
                <a:lnTo>
                  <a:pt x="16695" y="2"/>
                </a:lnTo>
                <a:cubicBezTo>
                  <a:pt x="16626" y="1"/>
                  <a:pt x="16556" y="1"/>
                  <a:pt x="164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
          <p:cNvSpPr txBox="1">
            <a:spLocks noGrp="1"/>
          </p:cNvSpPr>
          <p:nvPr>
            <p:ph type="title" idx="2" hasCustomPrompt="1"/>
          </p:nvPr>
        </p:nvSpPr>
        <p:spPr>
          <a:xfrm>
            <a:off x="4012300" y="2208550"/>
            <a:ext cx="1153200" cy="518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9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3_1_1">
    <p:bg>
      <p:bgPr>
        <a:solidFill>
          <a:schemeClr val="dk1"/>
        </a:solidFill>
        <a:effectLst/>
      </p:bgPr>
    </p:bg>
    <p:spTree>
      <p:nvGrpSpPr>
        <p:cNvPr id="1" name="Shape 5192"/>
        <p:cNvGrpSpPr/>
        <p:nvPr/>
      </p:nvGrpSpPr>
      <p:grpSpPr>
        <a:xfrm>
          <a:off x="0" y="0"/>
          <a:ext cx="0" cy="0"/>
          <a:chOff x="0" y="0"/>
          <a:chExt cx="0" cy="0"/>
        </a:xfrm>
      </p:grpSpPr>
      <p:sp>
        <p:nvSpPr>
          <p:cNvPr id="5193" name="Google Shape;5193;p13"/>
          <p:cNvSpPr txBox="1">
            <a:spLocks noGrp="1"/>
          </p:cNvSpPr>
          <p:nvPr>
            <p:ph type="title" hasCustomPrompt="1"/>
          </p:nvPr>
        </p:nvSpPr>
        <p:spPr>
          <a:xfrm>
            <a:off x="1795175" y="1200375"/>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194" name="Google Shape;5194;p13"/>
          <p:cNvSpPr txBox="1">
            <a:spLocks noGrp="1"/>
          </p:cNvSpPr>
          <p:nvPr>
            <p:ph type="title" idx="2"/>
          </p:nvPr>
        </p:nvSpPr>
        <p:spPr>
          <a:xfrm>
            <a:off x="2783552" y="1550922"/>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195" name="Google Shape;5195;p13"/>
          <p:cNvSpPr txBox="1">
            <a:spLocks noGrp="1"/>
          </p:cNvSpPr>
          <p:nvPr>
            <p:ph type="title" idx="3"/>
          </p:nvPr>
        </p:nvSpPr>
        <p:spPr>
          <a:xfrm>
            <a:off x="2783552" y="1200375"/>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196" name="Google Shape;5196;p13"/>
          <p:cNvSpPr txBox="1">
            <a:spLocks noGrp="1"/>
          </p:cNvSpPr>
          <p:nvPr>
            <p:ph type="title" idx="4" hasCustomPrompt="1"/>
          </p:nvPr>
        </p:nvSpPr>
        <p:spPr>
          <a:xfrm>
            <a:off x="1795175" y="2423350"/>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dk2"/>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197" name="Google Shape;5197;p13"/>
          <p:cNvSpPr txBox="1">
            <a:spLocks noGrp="1"/>
          </p:cNvSpPr>
          <p:nvPr>
            <p:ph type="title" idx="5"/>
          </p:nvPr>
        </p:nvSpPr>
        <p:spPr>
          <a:xfrm>
            <a:off x="2783552" y="2773888"/>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198" name="Google Shape;5198;p13"/>
          <p:cNvSpPr txBox="1">
            <a:spLocks noGrp="1"/>
          </p:cNvSpPr>
          <p:nvPr>
            <p:ph type="title" idx="6"/>
          </p:nvPr>
        </p:nvSpPr>
        <p:spPr>
          <a:xfrm>
            <a:off x="2783552" y="2423350"/>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199" name="Google Shape;5199;p13"/>
          <p:cNvSpPr txBox="1">
            <a:spLocks noGrp="1"/>
          </p:cNvSpPr>
          <p:nvPr>
            <p:ph type="title" idx="7" hasCustomPrompt="1"/>
          </p:nvPr>
        </p:nvSpPr>
        <p:spPr>
          <a:xfrm>
            <a:off x="1795175" y="3646325"/>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200" name="Google Shape;5200;p13"/>
          <p:cNvSpPr txBox="1">
            <a:spLocks noGrp="1"/>
          </p:cNvSpPr>
          <p:nvPr>
            <p:ph type="title" idx="8"/>
          </p:nvPr>
        </p:nvSpPr>
        <p:spPr>
          <a:xfrm>
            <a:off x="2783552" y="3996872"/>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201" name="Google Shape;5201;p13"/>
          <p:cNvSpPr txBox="1">
            <a:spLocks noGrp="1"/>
          </p:cNvSpPr>
          <p:nvPr>
            <p:ph type="title" idx="9"/>
          </p:nvPr>
        </p:nvSpPr>
        <p:spPr>
          <a:xfrm>
            <a:off x="2783552" y="3646325"/>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202" name="Google Shape;5202;p13"/>
          <p:cNvSpPr txBox="1">
            <a:spLocks noGrp="1"/>
          </p:cNvSpPr>
          <p:nvPr>
            <p:ph type="title" idx="13" hasCustomPrompt="1"/>
          </p:nvPr>
        </p:nvSpPr>
        <p:spPr>
          <a:xfrm>
            <a:off x="4719900" y="1930238"/>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dk2"/>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203" name="Google Shape;5203;p13"/>
          <p:cNvSpPr txBox="1">
            <a:spLocks noGrp="1"/>
          </p:cNvSpPr>
          <p:nvPr>
            <p:ph type="title" idx="14"/>
          </p:nvPr>
        </p:nvSpPr>
        <p:spPr>
          <a:xfrm>
            <a:off x="5710825" y="2216660"/>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204" name="Google Shape;5204;p13"/>
          <p:cNvSpPr txBox="1">
            <a:spLocks noGrp="1"/>
          </p:cNvSpPr>
          <p:nvPr>
            <p:ph type="title" idx="15"/>
          </p:nvPr>
        </p:nvSpPr>
        <p:spPr>
          <a:xfrm>
            <a:off x="5710825" y="1866125"/>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205" name="Google Shape;5205;p13"/>
          <p:cNvSpPr txBox="1">
            <a:spLocks noGrp="1"/>
          </p:cNvSpPr>
          <p:nvPr>
            <p:ph type="title" idx="16" hasCustomPrompt="1"/>
          </p:nvPr>
        </p:nvSpPr>
        <p:spPr>
          <a:xfrm>
            <a:off x="4719900" y="3089088"/>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206" name="Google Shape;5206;p13"/>
          <p:cNvSpPr txBox="1">
            <a:spLocks noGrp="1"/>
          </p:cNvSpPr>
          <p:nvPr>
            <p:ph type="title" idx="17"/>
          </p:nvPr>
        </p:nvSpPr>
        <p:spPr>
          <a:xfrm>
            <a:off x="5710825" y="3439625"/>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207" name="Google Shape;5207;p13"/>
          <p:cNvSpPr txBox="1">
            <a:spLocks noGrp="1"/>
          </p:cNvSpPr>
          <p:nvPr>
            <p:ph type="title" idx="18"/>
          </p:nvPr>
        </p:nvSpPr>
        <p:spPr>
          <a:xfrm>
            <a:off x="5710825" y="3089100"/>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208" name="Google Shape;5208;p13"/>
          <p:cNvSpPr txBox="1">
            <a:spLocks noGrp="1"/>
          </p:cNvSpPr>
          <p:nvPr>
            <p:ph type="title" idx="19"/>
          </p:nvPr>
        </p:nvSpPr>
        <p:spPr>
          <a:xfrm>
            <a:off x="773800" y="539500"/>
            <a:ext cx="7596600" cy="2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209" name="Google Shape;5209;p13"/>
          <p:cNvSpPr/>
          <p:nvPr/>
        </p:nvSpPr>
        <p:spPr>
          <a:xfrm rot="-7200012">
            <a:off x="-1835835" y="3553726"/>
            <a:ext cx="3417290" cy="2795899"/>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
          <p:cNvSpPr/>
          <p:nvPr/>
        </p:nvSpPr>
        <p:spPr>
          <a:xfrm rot="-7200012">
            <a:off x="7613715" y="-1787749"/>
            <a:ext cx="3417290" cy="2795899"/>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
          <p:cNvSpPr/>
          <p:nvPr/>
        </p:nvSpPr>
        <p:spPr>
          <a:xfrm>
            <a:off x="164232" y="2929813"/>
            <a:ext cx="860087" cy="755652"/>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
          <p:cNvSpPr/>
          <p:nvPr/>
        </p:nvSpPr>
        <p:spPr>
          <a:xfrm>
            <a:off x="8239532" y="1174588"/>
            <a:ext cx="860087" cy="755652"/>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5213"/>
        <p:cNvGrpSpPr/>
        <p:nvPr/>
      </p:nvGrpSpPr>
      <p:grpSpPr>
        <a:xfrm>
          <a:off x="0" y="0"/>
          <a:ext cx="0" cy="0"/>
          <a:chOff x="0" y="0"/>
          <a:chExt cx="0" cy="0"/>
        </a:xfrm>
      </p:grpSpPr>
      <p:grpSp>
        <p:nvGrpSpPr>
          <p:cNvPr id="5214" name="Google Shape;5214;p14"/>
          <p:cNvGrpSpPr/>
          <p:nvPr/>
        </p:nvGrpSpPr>
        <p:grpSpPr>
          <a:xfrm>
            <a:off x="-76212" y="-5"/>
            <a:ext cx="1803243" cy="1536829"/>
            <a:chOff x="3796300" y="2184925"/>
            <a:chExt cx="427775" cy="364575"/>
          </a:xfrm>
        </p:grpSpPr>
        <p:sp>
          <p:nvSpPr>
            <p:cNvPr id="5215" name="Google Shape;5215;p14"/>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4"/>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4"/>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4"/>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4"/>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4"/>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4"/>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4"/>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4"/>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4"/>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4"/>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4"/>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4"/>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4"/>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4"/>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4"/>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4"/>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4"/>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4"/>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4"/>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4"/>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4"/>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4"/>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4"/>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4"/>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4"/>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4"/>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4"/>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4"/>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4"/>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4"/>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4"/>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4"/>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4"/>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4"/>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4"/>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4"/>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4"/>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4"/>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4"/>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4"/>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4"/>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4"/>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4"/>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4"/>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4"/>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4"/>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4"/>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4"/>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4"/>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4"/>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4"/>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4"/>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4"/>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4"/>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4"/>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4"/>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4"/>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4"/>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4"/>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4"/>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4"/>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4"/>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4"/>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4"/>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4"/>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4"/>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4"/>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4"/>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4"/>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4"/>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4"/>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4"/>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4"/>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4"/>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4"/>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4"/>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4"/>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4"/>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4"/>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4"/>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4"/>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4"/>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4"/>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4"/>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4"/>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4"/>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4"/>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4"/>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4"/>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4"/>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4"/>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4"/>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4"/>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4"/>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4"/>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4"/>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4"/>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4"/>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4"/>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4"/>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4"/>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4"/>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4"/>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4"/>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4"/>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4"/>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4"/>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4"/>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4"/>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4"/>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4"/>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4"/>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4"/>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4"/>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4"/>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4"/>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4"/>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4"/>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4"/>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4"/>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4"/>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4"/>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4"/>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4"/>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4"/>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4"/>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4"/>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4"/>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4"/>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4"/>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4"/>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4"/>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4"/>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4"/>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4"/>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4"/>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4"/>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4"/>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4"/>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4"/>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4"/>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4"/>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4"/>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4"/>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4"/>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4"/>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4"/>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4"/>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4"/>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4"/>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4"/>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4"/>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4"/>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4"/>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4"/>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4"/>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4"/>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4"/>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4"/>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4"/>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4"/>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4"/>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4"/>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4"/>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4"/>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4"/>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4"/>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4"/>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4"/>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4"/>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4"/>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4"/>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4"/>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4"/>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4"/>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4"/>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4"/>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4"/>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4"/>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4"/>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4"/>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4"/>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4"/>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4"/>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4"/>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4"/>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4"/>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4"/>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4"/>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4"/>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4"/>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4"/>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4"/>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4"/>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4"/>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4"/>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4"/>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4"/>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4"/>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4"/>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4"/>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4"/>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4"/>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4"/>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4"/>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4"/>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4"/>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4"/>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4"/>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4"/>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4"/>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4"/>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4"/>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4"/>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4"/>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4"/>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4"/>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4"/>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4"/>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4"/>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4"/>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4"/>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4"/>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4"/>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4"/>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4"/>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4"/>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4"/>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4"/>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4"/>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4"/>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4"/>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4"/>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4"/>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4"/>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4"/>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4"/>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4"/>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4"/>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4"/>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4"/>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4"/>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4"/>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4"/>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4"/>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4"/>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4"/>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4"/>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4"/>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4"/>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4"/>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4"/>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4"/>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4"/>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4"/>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4"/>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4"/>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4"/>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4"/>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4"/>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4"/>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4"/>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4"/>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4"/>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4"/>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4"/>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4"/>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4"/>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4"/>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4"/>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4"/>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4"/>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4"/>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4"/>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4"/>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4"/>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4"/>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4"/>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4"/>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4"/>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4"/>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4"/>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4"/>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4"/>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4"/>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4"/>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4"/>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4"/>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4"/>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4"/>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4"/>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4"/>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4"/>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4"/>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4"/>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4"/>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4"/>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4"/>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4"/>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4"/>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4"/>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4"/>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4"/>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4"/>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4"/>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4"/>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4"/>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4"/>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4"/>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4"/>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4"/>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4"/>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4"/>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4"/>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4"/>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4"/>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14"/>
          <p:cNvSpPr txBox="1">
            <a:spLocks noGrp="1"/>
          </p:cNvSpPr>
          <p:nvPr>
            <p:ph type="title"/>
          </p:nvPr>
        </p:nvSpPr>
        <p:spPr>
          <a:xfrm>
            <a:off x="2178850" y="1627800"/>
            <a:ext cx="4786200" cy="15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Font typeface="Open Sans"/>
              <a:buNone/>
              <a:defRPr>
                <a:latin typeface="Open Sans"/>
                <a:ea typeface="Open Sans"/>
                <a:cs typeface="Open Sans"/>
                <a:sym typeface="Open Sa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679" name="Google Shape;5679;p14"/>
          <p:cNvSpPr txBox="1">
            <a:spLocks noGrp="1"/>
          </p:cNvSpPr>
          <p:nvPr>
            <p:ph type="subTitle" idx="1"/>
          </p:nvPr>
        </p:nvSpPr>
        <p:spPr>
          <a:xfrm>
            <a:off x="2659200" y="3295125"/>
            <a:ext cx="3838800" cy="64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80" name="Google Shape;5680;p14"/>
          <p:cNvSpPr/>
          <p:nvPr/>
        </p:nvSpPr>
        <p:spPr>
          <a:xfrm>
            <a:off x="289957" y="626688"/>
            <a:ext cx="860087" cy="755652"/>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
          <p:cNvSpPr/>
          <p:nvPr/>
        </p:nvSpPr>
        <p:spPr>
          <a:xfrm flipH="1">
            <a:off x="1663975" y="74025"/>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
          <p:cNvSpPr/>
          <p:nvPr/>
        </p:nvSpPr>
        <p:spPr>
          <a:xfrm flipH="1">
            <a:off x="8213794" y="369932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
          <p:cNvSpPr/>
          <p:nvPr/>
        </p:nvSpPr>
        <p:spPr>
          <a:xfrm>
            <a:off x="7108293" y="3419581"/>
            <a:ext cx="2035713" cy="1723929"/>
          </a:xfrm>
          <a:custGeom>
            <a:avLst/>
            <a:gdLst/>
            <a:ahLst/>
            <a:cxnLst/>
            <a:rect l="l" t="t" r="r" b="b"/>
            <a:pathLst>
              <a:path w="4486" h="3799" extrusionOk="0">
                <a:moveTo>
                  <a:pt x="4486" y="1"/>
                </a:moveTo>
                <a:lnTo>
                  <a:pt x="4486" y="2"/>
                </a:lnTo>
                <a:lnTo>
                  <a:pt x="4486" y="2"/>
                </a:lnTo>
                <a:cubicBezTo>
                  <a:pt x="4486" y="2"/>
                  <a:pt x="4486" y="1"/>
                  <a:pt x="4486" y="1"/>
                </a:cubicBezTo>
                <a:close/>
                <a:moveTo>
                  <a:pt x="4486" y="2"/>
                </a:moveTo>
                <a:cubicBezTo>
                  <a:pt x="4485" y="68"/>
                  <a:pt x="4415" y="191"/>
                  <a:pt x="4383" y="257"/>
                </a:cubicBezTo>
                <a:cubicBezTo>
                  <a:pt x="4127" y="826"/>
                  <a:pt x="3851" y="1753"/>
                  <a:pt x="3113" y="1873"/>
                </a:cubicBezTo>
                <a:cubicBezTo>
                  <a:pt x="3078" y="1877"/>
                  <a:pt x="3043" y="1879"/>
                  <a:pt x="3007" y="1879"/>
                </a:cubicBezTo>
                <a:cubicBezTo>
                  <a:pt x="2763" y="1879"/>
                  <a:pt x="2513" y="1783"/>
                  <a:pt x="2305" y="1650"/>
                </a:cubicBezTo>
                <a:cubicBezTo>
                  <a:pt x="1839" y="1357"/>
                  <a:pt x="1447" y="978"/>
                  <a:pt x="932" y="755"/>
                </a:cubicBezTo>
                <a:cubicBezTo>
                  <a:pt x="825" y="714"/>
                  <a:pt x="727" y="695"/>
                  <a:pt x="640" y="695"/>
                </a:cubicBezTo>
                <a:cubicBezTo>
                  <a:pt x="191" y="695"/>
                  <a:pt x="0" y="1193"/>
                  <a:pt x="86" y="1683"/>
                </a:cubicBezTo>
                <a:cubicBezTo>
                  <a:pt x="173" y="2198"/>
                  <a:pt x="449" y="2578"/>
                  <a:pt x="585" y="3056"/>
                </a:cubicBezTo>
                <a:cubicBezTo>
                  <a:pt x="655" y="3315"/>
                  <a:pt x="741" y="3795"/>
                  <a:pt x="399" y="3798"/>
                </a:cubicBezTo>
                <a:lnTo>
                  <a:pt x="399" y="3798"/>
                </a:lnTo>
                <a:lnTo>
                  <a:pt x="4469" y="3778"/>
                </a:lnTo>
                <a:lnTo>
                  <a:pt x="4486" y="2"/>
                </a:lnTo>
                <a:close/>
                <a:moveTo>
                  <a:pt x="399" y="3798"/>
                </a:moveTo>
                <a:lnTo>
                  <a:pt x="396" y="3798"/>
                </a:lnTo>
                <a:cubicBezTo>
                  <a:pt x="397" y="3798"/>
                  <a:pt x="398" y="3798"/>
                  <a:pt x="399" y="37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9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Berkshire Swash"/>
              <a:buNone/>
              <a:defRPr sz="2800">
                <a:solidFill>
                  <a:schemeClr val="accent2"/>
                </a:solidFill>
                <a:latin typeface="Berkshire Swash"/>
                <a:ea typeface="Berkshire Swash"/>
                <a:cs typeface="Berkshire Swash"/>
                <a:sym typeface="Berkshire Swash"/>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720000" y="1415900"/>
            <a:ext cx="7704000" cy="31326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Open Sans"/>
              <a:buChar char="●"/>
              <a:defRPr sz="1800">
                <a:solidFill>
                  <a:schemeClr val="accent2"/>
                </a:solidFill>
                <a:latin typeface="Open Sans"/>
                <a:ea typeface="Open Sans"/>
                <a:cs typeface="Open Sans"/>
                <a:sym typeface="Open Sans"/>
              </a:defRPr>
            </a:lvl1pPr>
            <a:lvl2pPr marL="914400" lvl="1"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a:lnSpc>
                <a:spcPct val="100000"/>
              </a:lnSpc>
              <a:spcBef>
                <a:spcPts val="1600"/>
              </a:spcBef>
              <a:spcAft>
                <a:spcPts val="160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60" r:id="rId9"/>
    <p:sldLayoutId id="2147483663" r:id="rId10"/>
    <p:sldLayoutId id="2147483664" r:id="rId11"/>
    <p:sldLayoutId id="2147483667" r:id="rId12"/>
    <p:sldLayoutId id="2147483668" r:id="rId13"/>
    <p:sldLayoutId id="2147483669" r:id="rId14"/>
    <p:sldLayoutId id="2147483676" r:id="rId15"/>
    <p:sldLayoutId id="2147483678" r:id="rId16"/>
    <p:sldLayoutId id="2147483679" r:id="rId17"/>
    <p:sldLayoutId id="2147483682" r:id="rId18"/>
    <p:sldLayoutId id="2147483697" r:id="rId19"/>
    <p:sldLayoutId id="2147483699" r:id="rId20"/>
    <p:sldLayoutId id="2147483700" r:id="rId21"/>
    <p:sldLayoutId id="2147483701" r:id="rId22"/>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hyperlink" Target="https://unsplash.com/photos/photography-of-brown-sock-lot-SoMHwovUDqA?utm_content=creditCopyText&amp;utm_medium=referral&amp;utm_source=unsplash" TargetMode="External"/><Relationship Id="rId4" Type="http://schemas.openxmlformats.org/officeDocument/2006/relationships/hyperlink" Target="https://unsplash.com/@ideadad?utm_content=creditCopyText&amp;utm_medium=referral&amp;utm_source=unsplash"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unsplash.com/photos/assorted-coffee-bean-YUEcePrJsgg?utm_content=creditCopyText&amp;utm_medium=referral&amp;utm_source=unsplash" TargetMode="External"/><Relationship Id="rId4" Type="http://schemas.openxmlformats.org/officeDocument/2006/relationships/hyperlink" Target="https://unsplash.com/@iam_aspencer?utm_content=creditCopyText&amp;utm_medium=referral&amp;utm_source=unsplash"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hyperlink" Target="https://www.ibm.com/topics/k-means-cluster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www.ibm.com/topics/k-means-clusteri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zinrelo.com/blog/why-loyalty-program-is-importan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www.forbes.com/sites/danikenson/2022/06/13/the-e-commerce-revolution-is-transforming-global-trade-and-benefitting-the-us-economy/" TargetMode="External"/><Relationship Id="rId7" Type="http://schemas.openxmlformats.org/officeDocument/2006/relationships/hyperlink" Target="https://www.zinrelo.com/blog/why-loyalty-program-is-important/"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hyperlink" Target="kaggle.com" TargetMode="External"/><Relationship Id="rId5" Type="http://schemas.openxmlformats.org/officeDocument/2006/relationships/hyperlink" Target="https://www.ibm.com/topics/k-means-clustering" TargetMode="External"/><Relationship Id="rId4" Type="http://schemas.openxmlformats.org/officeDocument/2006/relationships/hyperlink" Target="gemini.google.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saadharoon27/coffee-bean-sales-raw-dataset?resource=downloa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58"/>
        <p:cNvGrpSpPr/>
        <p:nvPr/>
      </p:nvGrpSpPr>
      <p:grpSpPr>
        <a:xfrm>
          <a:off x="0" y="0"/>
          <a:ext cx="0" cy="0"/>
          <a:chOff x="0" y="0"/>
          <a:chExt cx="0" cy="0"/>
        </a:xfrm>
      </p:grpSpPr>
      <p:pic>
        <p:nvPicPr>
          <p:cNvPr id="20959" name="Google Shape;20959;p60"/>
          <p:cNvPicPr preferRelativeResize="0"/>
          <p:nvPr/>
        </p:nvPicPr>
        <p:blipFill>
          <a:blip r:embed="rId3">
            <a:alphaModFix/>
          </a:blip>
          <a:stretch>
            <a:fillRect/>
          </a:stretch>
        </p:blipFill>
        <p:spPr>
          <a:xfrm>
            <a:off x="-644963" y="400474"/>
            <a:ext cx="4564851" cy="4564851"/>
          </a:xfrm>
          <a:prstGeom prst="rect">
            <a:avLst/>
          </a:prstGeom>
          <a:noFill/>
          <a:ln>
            <a:noFill/>
          </a:ln>
        </p:spPr>
      </p:pic>
      <p:sp>
        <p:nvSpPr>
          <p:cNvPr id="20960" name="Google Shape;20960;p60"/>
          <p:cNvSpPr/>
          <p:nvPr/>
        </p:nvSpPr>
        <p:spPr>
          <a:xfrm>
            <a:off x="-935839" y="-65410"/>
            <a:ext cx="8276616" cy="5172932"/>
          </a:xfrm>
          <a:custGeom>
            <a:avLst/>
            <a:gdLst/>
            <a:ahLst/>
            <a:cxnLst/>
            <a:rect l="l" t="t" r="r" b="b"/>
            <a:pathLst>
              <a:path w="57087" h="32295" extrusionOk="0">
                <a:moveTo>
                  <a:pt x="16605" y="3152"/>
                </a:moveTo>
                <a:cubicBezTo>
                  <a:pt x="20314" y="3152"/>
                  <a:pt x="23884" y="4742"/>
                  <a:pt x="26952" y="7438"/>
                </a:cubicBezTo>
                <a:cubicBezTo>
                  <a:pt x="29100" y="9326"/>
                  <a:pt x="31644" y="11647"/>
                  <a:pt x="31574" y="14739"/>
                </a:cubicBezTo>
                <a:cubicBezTo>
                  <a:pt x="31504" y="17675"/>
                  <a:pt x="29583" y="20458"/>
                  <a:pt x="27624" y="22503"/>
                </a:cubicBezTo>
                <a:cubicBezTo>
                  <a:pt x="24108" y="26144"/>
                  <a:pt x="18387" y="29602"/>
                  <a:pt x="13323" y="29602"/>
                </a:cubicBezTo>
                <a:cubicBezTo>
                  <a:pt x="9974" y="29602"/>
                  <a:pt x="6913" y="28090"/>
                  <a:pt x="4965" y="24119"/>
                </a:cubicBezTo>
                <a:cubicBezTo>
                  <a:pt x="1531" y="17127"/>
                  <a:pt x="2953" y="8502"/>
                  <a:pt x="10292" y="4741"/>
                </a:cubicBezTo>
                <a:cubicBezTo>
                  <a:pt x="12397" y="3653"/>
                  <a:pt x="14523" y="3152"/>
                  <a:pt x="16605" y="3152"/>
                </a:cubicBezTo>
                <a:close/>
                <a:moveTo>
                  <a:pt x="1" y="0"/>
                </a:moveTo>
                <a:lnTo>
                  <a:pt x="1" y="32295"/>
                </a:lnTo>
                <a:lnTo>
                  <a:pt x="57087" y="32295"/>
                </a:lnTo>
                <a:lnTo>
                  <a:pt x="570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1" name="Google Shape;20961;p60"/>
          <p:cNvSpPr/>
          <p:nvPr/>
        </p:nvSpPr>
        <p:spPr>
          <a:xfrm>
            <a:off x="7340777" y="3783865"/>
            <a:ext cx="1803223" cy="1389052"/>
          </a:xfrm>
          <a:custGeom>
            <a:avLst/>
            <a:gdLst/>
            <a:ahLst/>
            <a:cxnLst/>
            <a:rect l="l" t="t" r="r" b="b"/>
            <a:pathLst>
              <a:path w="8573" h="6604" extrusionOk="0">
                <a:moveTo>
                  <a:pt x="5789" y="1"/>
                </a:moveTo>
                <a:cubicBezTo>
                  <a:pt x="3331" y="1"/>
                  <a:pt x="117" y="1067"/>
                  <a:pt x="1" y="6604"/>
                </a:cubicBezTo>
                <a:lnTo>
                  <a:pt x="8572" y="6604"/>
                </a:lnTo>
                <a:lnTo>
                  <a:pt x="8572" y="419"/>
                </a:lnTo>
                <a:cubicBezTo>
                  <a:pt x="8572" y="419"/>
                  <a:pt x="7329" y="1"/>
                  <a:pt x="5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2" name="Google Shape;20962;p60"/>
          <p:cNvSpPr txBox="1">
            <a:spLocks noGrp="1"/>
          </p:cNvSpPr>
          <p:nvPr>
            <p:ph type="ctrTitle"/>
          </p:nvPr>
        </p:nvSpPr>
        <p:spPr>
          <a:xfrm>
            <a:off x="3794099" y="1524852"/>
            <a:ext cx="5349901" cy="20937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b="1" dirty="0"/>
              <a:t>The Yoi Coffee Quest for Understanding Customer Segment</a:t>
            </a:r>
            <a:endParaRPr sz="4400" b="1" dirty="0"/>
          </a:p>
        </p:txBody>
      </p:sp>
      <p:sp>
        <p:nvSpPr>
          <p:cNvPr id="20964" name="Google Shape;20964;p60"/>
          <p:cNvSpPr/>
          <p:nvPr/>
        </p:nvSpPr>
        <p:spPr>
          <a:xfrm>
            <a:off x="-199475" y="-188050"/>
            <a:ext cx="3673877" cy="1332473"/>
          </a:xfrm>
          <a:custGeom>
            <a:avLst/>
            <a:gdLst/>
            <a:ahLst/>
            <a:cxnLst/>
            <a:rect l="l" t="t" r="r" b="b"/>
            <a:pathLst>
              <a:path w="12333" h="4473" extrusionOk="0">
                <a:moveTo>
                  <a:pt x="17" y="0"/>
                </a:moveTo>
                <a:lnTo>
                  <a:pt x="33" y="4041"/>
                </a:lnTo>
                <a:cubicBezTo>
                  <a:pt x="0" y="4090"/>
                  <a:pt x="602" y="4280"/>
                  <a:pt x="652" y="4297"/>
                </a:cubicBezTo>
                <a:cubicBezTo>
                  <a:pt x="775" y="4335"/>
                  <a:pt x="897" y="4355"/>
                  <a:pt x="1019" y="4355"/>
                </a:cubicBezTo>
                <a:cubicBezTo>
                  <a:pt x="1221" y="4355"/>
                  <a:pt x="1420" y="4301"/>
                  <a:pt x="1612" y="4193"/>
                </a:cubicBezTo>
                <a:cubicBezTo>
                  <a:pt x="2198" y="3868"/>
                  <a:pt x="2577" y="3282"/>
                  <a:pt x="3159" y="2940"/>
                </a:cubicBezTo>
                <a:cubicBezTo>
                  <a:pt x="3576" y="2709"/>
                  <a:pt x="4037" y="2592"/>
                  <a:pt x="4498" y="2592"/>
                </a:cubicBezTo>
                <a:cubicBezTo>
                  <a:pt x="4893" y="2592"/>
                  <a:pt x="5287" y="2678"/>
                  <a:pt x="5653" y="2854"/>
                </a:cubicBezTo>
                <a:cubicBezTo>
                  <a:pt x="6131" y="3093"/>
                  <a:pt x="6494" y="3455"/>
                  <a:pt x="6906" y="3781"/>
                </a:cubicBezTo>
                <a:cubicBezTo>
                  <a:pt x="7302" y="4107"/>
                  <a:pt x="7817" y="4433"/>
                  <a:pt x="8333" y="4470"/>
                </a:cubicBezTo>
                <a:cubicBezTo>
                  <a:pt x="8363" y="4472"/>
                  <a:pt x="8393" y="4472"/>
                  <a:pt x="8423" y="4472"/>
                </a:cubicBezTo>
                <a:cubicBezTo>
                  <a:pt x="9185" y="4472"/>
                  <a:pt x="9795" y="3880"/>
                  <a:pt x="10291" y="3352"/>
                </a:cubicBezTo>
                <a:cubicBezTo>
                  <a:pt x="10786" y="2783"/>
                  <a:pt x="11252" y="2186"/>
                  <a:pt x="11648" y="1547"/>
                </a:cubicBezTo>
                <a:cubicBezTo>
                  <a:pt x="11837" y="1221"/>
                  <a:pt x="12006" y="879"/>
                  <a:pt x="12147" y="536"/>
                </a:cubicBezTo>
                <a:cubicBezTo>
                  <a:pt x="12212" y="380"/>
                  <a:pt x="12332" y="0"/>
                  <a:pt x="1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5" name="Google Shape;20965;p60"/>
          <p:cNvGrpSpPr/>
          <p:nvPr/>
        </p:nvGrpSpPr>
        <p:grpSpPr>
          <a:xfrm rot="-5400000">
            <a:off x="-416999" y="3502895"/>
            <a:ext cx="1803243" cy="1536829"/>
            <a:chOff x="3796300" y="2184925"/>
            <a:chExt cx="427775" cy="364575"/>
          </a:xfrm>
        </p:grpSpPr>
        <p:sp>
          <p:nvSpPr>
            <p:cNvPr id="20966" name="Google Shape;20966;p60"/>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7" name="Google Shape;20967;p60"/>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8" name="Google Shape;20968;p60"/>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9" name="Google Shape;20969;p60"/>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0" name="Google Shape;20970;p60"/>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1" name="Google Shape;20971;p60"/>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2" name="Google Shape;20972;p60"/>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3" name="Google Shape;20973;p60"/>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4" name="Google Shape;20974;p60"/>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5" name="Google Shape;20975;p60"/>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6" name="Google Shape;20976;p60"/>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7" name="Google Shape;20977;p60"/>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8" name="Google Shape;20978;p60"/>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9" name="Google Shape;20979;p60"/>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0" name="Google Shape;20980;p60"/>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1" name="Google Shape;20981;p60"/>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2" name="Google Shape;20982;p60"/>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3" name="Google Shape;20983;p60"/>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4" name="Google Shape;20984;p60"/>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5" name="Google Shape;20985;p60"/>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6" name="Google Shape;20986;p60"/>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7" name="Google Shape;20987;p60"/>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8" name="Google Shape;20988;p60"/>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9" name="Google Shape;20989;p60"/>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0" name="Google Shape;20990;p60"/>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1" name="Google Shape;20991;p60"/>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2" name="Google Shape;20992;p60"/>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3" name="Google Shape;20993;p60"/>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4" name="Google Shape;20994;p60"/>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5" name="Google Shape;20995;p60"/>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6" name="Google Shape;20996;p60"/>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7" name="Google Shape;20997;p60"/>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8" name="Google Shape;20998;p60"/>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9" name="Google Shape;20999;p60"/>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0" name="Google Shape;21000;p60"/>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1" name="Google Shape;21001;p60"/>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2" name="Google Shape;21002;p60"/>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3" name="Google Shape;21003;p60"/>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4" name="Google Shape;21004;p60"/>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5" name="Google Shape;21005;p60"/>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6" name="Google Shape;21006;p60"/>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7" name="Google Shape;21007;p60"/>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8" name="Google Shape;21008;p60"/>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9" name="Google Shape;21009;p60"/>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0" name="Google Shape;21010;p60"/>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1" name="Google Shape;21011;p60"/>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2" name="Google Shape;21012;p60"/>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3" name="Google Shape;21013;p60"/>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4" name="Google Shape;21014;p60"/>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5" name="Google Shape;21015;p60"/>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6" name="Google Shape;21016;p60"/>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7" name="Google Shape;21017;p60"/>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8" name="Google Shape;21018;p60"/>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9" name="Google Shape;21019;p60"/>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0" name="Google Shape;21020;p60"/>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1" name="Google Shape;21021;p60"/>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2" name="Google Shape;21022;p60"/>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3" name="Google Shape;21023;p60"/>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4" name="Google Shape;21024;p60"/>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5" name="Google Shape;21025;p60"/>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6" name="Google Shape;21026;p60"/>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7" name="Google Shape;21027;p60"/>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8" name="Google Shape;21028;p60"/>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9" name="Google Shape;21029;p60"/>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0" name="Google Shape;21030;p60"/>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1" name="Google Shape;21031;p60"/>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2" name="Google Shape;21032;p60"/>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3" name="Google Shape;21033;p60"/>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4" name="Google Shape;21034;p60"/>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5" name="Google Shape;21035;p60"/>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6" name="Google Shape;21036;p60"/>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7" name="Google Shape;21037;p60"/>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8" name="Google Shape;21038;p60"/>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9" name="Google Shape;21039;p60"/>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0" name="Google Shape;21040;p60"/>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1" name="Google Shape;21041;p60"/>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2" name="Google Shape;21042;p60"/>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3" name="Google Shape;21043;p60"/>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4" name="Google Shape;21044;p60"/>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5" name="Google Shape;21045;p60"/>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6" name="Google Shape;21046;p60"/>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7" name="Google Shape;21047;p60"/>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8" name="Google Shape;21048;p60"/>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9" name="Google Shape;21049;p60"/>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0" name="Google Shape;21050;p60"/>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1" name="Google Shape;21051;p60"/>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2" name="Google Shape;21052;p60"/>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3" name="Google Shape;21053;p60"/>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4" name="Google Shape;21054;p60"/>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5" name="Google Shape;21055;p60"/>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6" name="Google Shape;21056;p60"/>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7" name="Google Shape;21057;p60"/>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8" name="Google Shape;21058;p60"/>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9" name="Google Shape;21059;p60"/>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0" name="Google Shape;21060;p60"/>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1" name="Google Shape;21061;p60"/>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2" name="Google Shape;21062;p60"/>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3" name="Google Shape;21063;p60"/>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4" name="Google Shape;21064;p60"/>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5" name="Google Shape;21065;p60"/>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6" name="Google Shape;21066;p60"/>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7" name="Google Shape;21067;p60"/>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8" name="Google Shape;21068;p60"/>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9" name="Google Shape;21069;p60"/>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0" name="Google Shape;21070;p60"/>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1" name="Google Shape;21071;p60"/>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2" name="Google Shape;21072;p60"/>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3" name="Google Shape;21073;p60"/>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4" name="Google Shape;21074;p60"/>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5" name="Google Shape;21075;p60"/>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6" name="Google Shape;21076;p60"/>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7" name="Google Shape;21077;p60"/>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8" name="Google Shape;21078;p60"/>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9" name="Google Shape;21079;p60"/>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0" name="Google Shape;21080;p60"/>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1" name="Google Shape;21081;p60"/>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2" name="Google Shape;21082;p60"/>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3" name="Google Shape;21083;p60"/>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4" name="Google Shape;21084;p60"/>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5" name="Google Shape;21085;p60"/>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6" name="Google Shape;21086;p60"/>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7" name="Google Shape;21087;p60"/>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8" name="Google Shape;21088;p60"/>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9" name="Google Shape;21089;p60"/>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0" name="Google Shape;21090;p60"/>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1" name="Google Shape;21091;p60"/>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2" name="Google Shape;21092;p60"/>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3" name="Google Shape;21093;p60"/>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4" name="Google Shape;21094;p60"/>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5" name="Google Shape;21095;p60"/>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6" name="Google Shape;21096;p60"/>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7" name="Google Shape;21097;p60"/>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8" name="Google Shape;21098;p60"/>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9" name="Google Shape;21099;p60"/>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0" name="Google Shape;21100;p60"/>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1" name="Google Shape;21101;p60"/>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2" name="Google Shape;21102;p60"/>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3" name="Google Shape;21103;p60"/>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4" name="Google Shape;21104;p60"/>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5" name="Google Shape;21105;p60"/>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6" name="Google Shape;21106;p60"/>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7" name="Google Shape;21107;p60"/>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8" name="Google Shape;21108;p60"/>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9" name="Google Shape;21109;p60"/>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0" name="Google Shape;21110;p60"/>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1" name="Google Shape;21111;p60"/>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2" name="Google Shape;21112;p60"/>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3" name="Google Shape;21113;p60"/>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4" name="Google Shape;21114;p60"/>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5" name="Google Shape;21115;p60"/>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6" name="Google Shape;21116;p60"/>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7" name="Google Shape;21117;p60"/>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8" name="Google Shape;21118;p60"/>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9" name="Google Shape;21119;p60"/>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0" name="Google Shape;21120;p60"/>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1" name="Google Shape;21121;p60"/>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2" name="Google Shape;21122;p60"/>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3" name="Google Shape;21123;p60"/>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4" name="Google Shape;21124;p60"/>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5" name="Google Shape;21125;p60"/>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6" name="Google Shape;21126;p60"/>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7" name="Google Shape;21127;p60"/>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8" name="Google Shape;21128;p60"/>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9" name="Google Shape;21129;p60"/>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0" name="Google Shape;21130;p60"/>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1" name="Google Shape;21131;p60"/>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2" name="Google Shape;21132;p60"/>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3" name="Google Shape;21133;p60"/>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4" name="Google Shape;21134;p60"/>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5" name="Google Shape;21135;p60"/>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6" name="Google Shape;21136;p60"/>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7" name="Google Shape;21137;p60"/>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8" name="Google Shape;21138;p60"/>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9" name="Google Shape;21139;p60"/>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0" name="Google Shape;21140;p60"/>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1" name="Google Shape;21141;p60"/>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2" name="Google Shape;21142;p60"/>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3" name="Google Shape;21143;p60"/>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4" name="Google Shape;21144;p60"/>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5" name="Google Shape;21145;p60"/>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6" name="Google Shape;21146;p60"/>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7" name="Google Shape;21147;p60"/>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8" name="Google Shape;21148;p60"/>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9" name="Google Shape;21149;p60"/>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0" name="Google Shape;21150;p60"/>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1" name="Google Shape;21151;p60"/>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2" name="Google Shape;21152;p60"/>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3" name="Google Shape;21153;p60"/>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4" name="Google Shape;21154;p60"/>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5" name="Google Shape;21155;p60"/>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6" name="Google Shape;21156;p60"/>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7" name="Google Shape;21157;p60"/>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8" name="Google Shape;21158;p60"/>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9" name="Google Shape;21159;p60"/>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0" name="Google Shape;21160;p60"/>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1" name="Google Shape;21161;p60"/>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2" name="Google Shape;21162;p60"/>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3" name="Google Shape;21163;p60"/>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4" name="Google Shape;21164;p60"/>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5" name="Google Shape;21165;p60"/>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6" name="Google Shape;21166;p60"/>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7" name="Google Shape;21167;p60"/>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8" name="Google Shape;21168;p60"/>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9" name="Google Shape;21169;p60"/>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0" name="Google Shape;21170;p60"/>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1" name="Google Shape;21171;p60"/>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2" name="Google Shape;21172;p60"/>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3" name="Google Shape;21173;p60"/>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4" name="Google Shape;21174;p60"/>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5" name="Google Shape;21175;p60"/>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6" name="Google Shape;21176;p60"/>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7" name="Google Shape;21177;p60"/>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8" name="Google Shape;21178;p60"/>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9" name="Google Shape;21179;p60"/>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0" name="Google Shape;21180;p60"/>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1" name="Google Shape;21181;p60"/>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2" name="Google Shape;21182;p60"/>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3" name="Google Shape;21183;p60"/>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4" name="Google Shape;21184;p60"/>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5" name="Google Shape;21185;p60"/>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6" name="Google Shape;21186;p60"/>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7" name="Google Shape;21187;p60"/>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8" name="Google Shape;21188;p60"/>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9" name="Google Shape;21189;p60"/>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0" name="Google Shape;21190;p60"/>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1" name="Google Shape;21191;p60"/>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2" name="Google Shape;21192;p60"/>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3" name="Google Shape;21193;p60"/>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4" name="Google Shape;21194;p60"/>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5" name="Google Shape;21195;p60"/>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6" name="Google Shape;21196;p60"/>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7" name="Google Shape;21197;p60"/>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8" name="Google Shape;21198;p60"/>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9" name="Google Shape;21199;p60"/>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0" name="Google Shape;21200;p60"/>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1" name="Google Shape;21201;p60"/>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2" name="Google Shape;21202;p60"/>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3" name="Google Shape;21203;p60"/>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4" name="Google Shape;21204;p60"/>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5" name="Google Shape;21205;p60"/>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6" name="Google Shape;21206;p60"/>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7" name="Google Shape;21207;p60"/>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8" name="Google Shape;21208;p60"/>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9" name="Google Shape;21209;p60"/>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0" name="Google Shape;21210;p60"/>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1" name="Google Shape;21211;p60"/>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2" name="Google Shape;21212;p60"/>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3" name="Google Shape;21213;p60"/>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4" name="Google Shape;21214;p60"/>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5" name="Google Shape;21215;p60"/>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6" name="Google Shape;21216;p60"/>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7" name="Google Shape;21217;p60"/>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8" name="Google Shape;21218;p60"/>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9" name="Google Shape;21219;p60"/>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0" name="Google Shape;21220;p60"/>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1" name="Google Shape;21221;p60"/>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2" name="Google Shape;21222;p60"/>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3" name="Google Shape;21223;p60"/>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4" name="Google Shape;21224;p60"/>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5" name="Google Shape;21225;p60"/>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6" name="Google Shape;21226;p60"/>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7" name="Google Shape;21227;p60"/>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8" name="Google Shape;21228;p60"/>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9" name="Google Shape;21229;p60"/>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0" name="Google Shape;21230;p60"/>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1" name="Google Shape;21231;p60"/>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2" name="Google Shape;21232;p60"/>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3" name="Google Shape;21233;p60"/>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4" name="Google Shape;21234;p60"/>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5" name="Google Shape;21235;p60"/>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6" name="Google Shape;21236;p60"/>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7" name="Google Shape;21237;p60"/>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8" name="Google Shape;21238;p60"/>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9" name="Google Shape;21239;p60"/>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0" name="Google Shape;21240;p60"/>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1" name="Google Shape;21241;p60"/>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2" name="Google Shape;21242;p60"/>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3" name="Google Shape;21243;p60"/>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4" name="Google Shape;21244;p60"/>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5" name="Google Shape;21245;p60"/>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6" name="Google Shape;21246;p60"/>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7" name="Google Shape;21247;p60"/>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8" name="Google Shape;21248;p60"/>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9" name="Google Shape;21249;p60"/>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0" name="Google Shape;21250;p60"/>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1" name="Google Shape;21251;p60"/>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2" name="Google Shape;21252;p60"/>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3" name="Google Shape;21253;p60"/>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4" name="Google Shape;21254;p60"/>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5" name="Google Shape;21255;p60"/>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6" name="Google Shape;21256;p60"/>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7" name="Google Shape;21257;p60"/>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8" name="Google Shape;21258;p60"/>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9" name="Google Shape;21259;p60"/>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0" name="Google Shape;21260;p60"/>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1" name="Google Shape;21261;p60"/>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2" name="Google Shape;21262;p60"/>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3" name="Google Shape;21263;p60"/>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4" name="Google Shape;21264;p60"/>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5" name="Google Shape;21265;p60"/>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6" name="Google Shape;21266;p60"/>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7" name="Google Shape;21267;p60"/>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8" name="Google Shape;21268;p60"/>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9" name="Google Shape;21269;p60"/>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0" name="Google Shape;21270;p60"/>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1" name="Google Shape;21271;p60"/>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2" name="Google Shape;21272;p60"/>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3" name="Google Shape;21273;p60"/>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4" name="Google Shape;21274;p60"/>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5" name="Google Shape;21275;p60"/>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6" name="Google Shape;21276;p60"/>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7" name="Google Shape;21277;p60"/>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8" name="Google Shape;21278;p60"/>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9" name="Google Shape;21279;p60"/>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0" name="Google Shape;21280;p60"/>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1" name="Google Shape;21281;p60"/>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2" name="Google Shape;21282;p60"/>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3" name="Google Shape;21283;p60"/>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4" name="Google Shape;21284;p60"/>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5" name="Google Shape;21285;p60"/>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6" name="Google Shape;21286;p60"/>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7" name="Google Shape;21287;p60"/>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8" name="Google Shape;21288;p60"/>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9" name="Google Shape;21289;p60"/>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0" name="Google Shape;21290;p60"/>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1" name="Google Shape;21291;p60"/>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2" name="Google Shape;21292;p60"/>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3" name="Google Shape;21293;p60"/>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4" name="Google Shape;21294;p60"/>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5" name="Google Shape;21295;p60"/>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6" name="Google Shape;21296;p60"/>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7" name="Google Shape;21297;p60"/>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8" name="Google Shape;21298;p60"/>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9" name="Google Shape;21299;p60"/>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0" name="Google Shape;21300;p60"/>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1" name="Google Shape;21301;p60"/>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2" name="Google Shape;21302;p60"/>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3" name="Google Shape;21303;p60"/>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4" name="Google Shape;21304;p60"/>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5" name="Google Shape;21305;p60"/>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6" name="Google Shape;21306;p60"/>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7" name="Google Shape;21307;p60"/>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8" name="Google Shape;21308;p60"/>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9" name="Google Shape;21309;p60"/>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0" name="Google Shape;21310;p60"/>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1" name="Google Shape;21311;p60"/>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2" name="Google Shape;21312;p60"/>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3" name="Google Shape;21313;p60"/>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4" name="Google Shape;21314;p60"/>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5" name="Google Shape;21315;p60"/>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6" name="Google Shape;21316;p60"/>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7" name="Google Shape;21317;p60"/>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8" name="Google Shape;21318;p60"/>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9" name="Google Shape;21319;p60"/>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0" name="Google Shape;21320;p60"/>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1" name="Google Shape;21321;p60"/>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2" name="Google Shape;21322;p60"/>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3" name="Google Shape;21323;p60"/>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4" name="Google Shape;21324;p60"/>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5" name="Google Shape;21325;p60"/>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6" name="Google Shape;21326;p60"/>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7" name="Google Shape;21327;p60"/>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8" name="Google Shape;21328;p60"/>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9" name="Google Shape;21329;p60"/>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0" name="Google Shape;21330;p60"/>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1" name="Google Shape;21331;p60"/>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2" name="Google Shape;21332;p60"/>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3" name="Google Shape;21333;p60"/>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4" name="Google Shape;21334;p60"/>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5" name="Google Shape;21335;p60"/>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6" name="Google Shape;21336;p60"/>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7" name="Google Shape;21337;p60"/>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8" name="Google Shape;21338;p60"/>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9" name="Google Shape;21339;p60"/>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0" name="Google Shape;21340;p60"/>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1" name="Google Shape;21341;p60"/>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2" name="Google Shape;21342;p60"/>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3" name="Google Shape;21343;p60"/>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4" name="Google Shape;21344;p60"/>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5" name="Google Shape;21345;p60"/>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6" name="Google Shape;21346;p60"/>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7" name="Google Shape;21347;p60"/>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8" name="Google Shape;21348;p60"/>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9" name="Google Shape;21349;p60"/>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0" name="Google Shape;21350;p60"/>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1" name="Google Shape;21351;p60"/>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2" name="Google Shape;21352;p60"/>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3" name="Google Shape;21353;p60"/>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4" name="Google Shape;21354;p60"/>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5" name="Google Shape;21355;p60"/>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6" name="Google Shape;21356;p60"/>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7" name="Google Shape;21357;p60"/>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8" name="Google Shape;21358;p60"/>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9" name="Google Shape;21359;p60"/>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0" name="Google Shape;21360;p60"/>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1" name="Google Shape;21361;p60"/>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2" name="Google Shape;21362;p60"/>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3" name="Google Shape;21363;p60"/>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4" name="Google Shape;21364;p60"/>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5" name="Google Shape;21365;p60"/>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6" name="Google Shape;21366;p60"/>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7" name="Google Shape;21367;p60"/>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8" name="Google Shape;21368;p60"/>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9" name="Google Shape;21369;p60"/>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0" name="Google Shape;21370;p60"/>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1" name="Google Shape;21371;p60"/>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2" name="Google Shape;21372;p60"/>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3" name="Google Shape;21373;p60"/>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4" name="Google Shape;21374;p60"/>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5" name="Google Shape;21375;p60"/>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6" name="Google Shape;21376;p60"/>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7" name="Google Shape;21377;p60"/>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8" name="Google Shape;21378;p60"/>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9" name="Google Shape;21379;p60"/>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0" name="Google Shape;21380;p60"/>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1" name="Google Shape;21381;p60"/>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2" name="Google Shape;21382;p60"/>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3" name="Google Shape;21383;p60"/>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4" name="Google Shape;21384;p60"/>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5" name="Google Shape;21385;p60"/>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6" name="Google Shape;21386;p60"/>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7" name="Google Shape;21387;p60"/>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8" name="Google Shape;21388;p60"/>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9" name="Google Shape;21389;p60"/>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0" name="Google Shape;21390;p60"/>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1" name="Google Shape;21391;p60"/>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2" name="Google Shape;21392;p60"/>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3" name="Google Shape;21393;p60"/>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4" name="Google Shape;21394;p60"/>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5" name="Google Shape;21395;p60"/>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6" name="Google Shape;21396;p60"/>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7" name="Google Shape;21397;p60"/>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8" name="Google Shape;21398;p60"/>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9" name="Google Shape;21399;p60"/>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0" name="Google Shape;21400;p60"/>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1" name="Google Shape;21401;p60"/>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2" name="Google Shape;21402;p60"/>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3" name="Google Shape;21403;p60"/>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4" name="Google Shape;21404;p60"/>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5" name="Google Shape;21405;p60"/>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6" name="Google Shape;21406;p60"/>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7" name="Google Shape;21407;p60"/>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8" name="Google Shape;21408;p60"/>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9" name="Google Shape;21409;p60"/>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0" name="Google Shape;21410;p60"/>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1" name="Google Shape;21411;p60"/>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2" name="Google Shape;21412;p60"/>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3" name="Google Shape;21413;p60"/>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4" name="Google Shape;21414;p60"/>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5" name="Google Shape;21415;p60"/>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6" name="Google Shape;21416;p60"/>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7" name="Google Shape;21417;p60"/>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8" name="Google Shape;21418;p60"/>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9" name="Google Shape;21419;p60"/>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0" name="Google Shape;21420;p60"/>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1" name="Google Shape;21421;p60"/>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2" name="Google Shape;21422;p60"/>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3" name="Google Shape;21423;p60"/>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4" name="Google Shape;21424;p60"/>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5" name="Google Shape;21425;p60"/>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6" name="Google Shape;21426;p60"/>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7" name="Google Shape;21427;p60"/>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8" name="Google Shape;21428;p60"/>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29" name="Google Shape;21429;p60"/>
          <p:cNvSpPr/>
          <p:nvPr/>
        </p:nvSpPr>
        <p:spPr>
          <a:xfrm rot="5400000" flipH="1">
            <a:off x="6662939" y="4629379"/>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0" name="Google Shape;21430;p60"/>
          <p:cNvSpPr/>
          <p:nvPr/>
        </p:nvSpPr>
        <p:spPr>
          <a:xfrm rot="-3532039" flipH="1">
            <a:off x="465609" y="1200297"/>
            <a:ext cx="342801" cy="37614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59"/>
                                        </p:tgtEl>
                                        <p:attrNameLst>
                                          <p:attrName>style.visibility</p:attrName>
                                        </p:attrNameLst>
                                      </p:cBhvr>
                                      <p:to>
                                        <p:strVal val="visible"/>
                                      </p:to>
                                    </p:set>
                                    <p:animEffect transition="in" filter="fade">
                                      <p:cBhvr>
                                        <p:cTn id="7" dur="1000"/>
                                        <p:tgtEl>
                                          <p:spTgt spid="2095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962"/>
                                        </p:tgtEl>
                                        <p:attrNameLst>
                                          <p:attrName>style.visibility</p:attrName>
                                        </p:attrNameLst>
                                      </p:cBhvr>
                                      <p:to>
                                        <p:strVal val="visible"/>
                                      </p:to>
                                    </p:set>
                                    <p:animEffect transition="in" filter="fade">
                                      <p:cBhvr>
                                        <p:cTn id="11" dur="1000"/>
                                        <p:tgtEl>
                                          <p:spTgt spid="2096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964"/>
                                        </p:tgtEl>
                                        <p:attrNameLst>
                                          <p:attrName>style.visibility</p:attrName>
                                        </p:attrNameLst>
                                      </p:cBhvr>
                                      <p:to>
                                        <p:strVal val="visible"/>
                                      </p:to>
                                    </p:set>
                                    <p:animEffect transition="in" filter="fade">
                                      <p:cBhvr>
                                        <p:cTn id="15" dur="1000"/>
                                        <p:tgtEl>
                                          <p:spTgt spid="2096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961"/>
                                        </p:tgtEl>
                                        <p:attrNameLst>
                                          <p:attrName>style.visibility</p:attrName>
                                        </p:attrNameLst>
                                      </p:cBhvr>
                                      <p:to>
                                        <p:strVal val="visible"/>
                                      </p:to>
                                    </p:set>
                                    <p:animEffect transition="in" filter="fade">
                                      <p:cBhvr>
                                        <p:cTn id="19" dur="1000"/>
                                        <p:tgtEl>
                                          <p:spTgt spid="20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66"/>
        <p:cNvGrpSpPr/>
        <p:nvPr/>
      </p:nvGrpSpPr>
      <p:grpSpPr>
        <a:xfrm>
          <a:off x="0" y="0"/>
          <a:ext cx="0" cy="0"/>
          <a:chOff x="0" y="0"/>
          <a:chExt cx="0" cy="0"/>
        </a:xfrm>
      </p:grpSpPr>
      <p:sp>
        <p:nvSpPr>
          <p:cNvPr id="21767" name="Google Shape;21767;p68"/>
          <p:cNvSpPr/>
          <p:nvPr/>
        </p:nvSpPr>
        <p:spPr>
          <a:xfrm>
            <a:off x="7022650" y="860085"/>
            <a:ext cx="1023601" cy="83750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8" name="Google Shape;21768;p68"/>
          <p:cNvSpPr/>
          <p:nvPr/>
        </p:nvSpPr>
        <p:spPr>
          <a:xfrm>
            <a:off x="1243250" y="799125"/>
            <a:ext cx="1023601" cy="83750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9" name="Google Shape;21769;p68"/>
          <p:cNvSpPr/>
          <p:nvPr/>
        </p:nvSpPr>
        <p:spPr>
          <a:xfrm>
            <a:off x="4132950" y="819445"/>
            <a:ext cx="1023601" cy="83750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0" name="Google Shape;21770;p68"/>
          <p:cNvSpPr txBox="1">
            <a:spLocks noGrp="1"/>
          </p:cNvSpPr>
          <p:nvPr>
            <p:ph type="title" idx="3"/>
          </p:nvPr>
        </p:nvSpPr>
        <p:spPr>
          <a:xfrm>
            <a:off x="720000" y="113903"/>
            <a:ext cx="7704000" cy="6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Three sheets</a:t>
            </a:r>
            <a:endParaRPr dirty="0"/>
          </a:p>
        </p:txBody>
      </p:sp>
      <p:sp>
        <p:nvSpPr>
          <p:cNvPr id="2" name="Rectangle 1">
            <a:extLst>
              <a:ext uri="{FF2B5EF4-FFF2-40B4-BE49-F238E27FC236}">
                <a16:creationId xmlns:a16="http://schemas.microsoft.com/office/drawing/2014/main" id="{7CDF2A2E-BCB4-FA4F-30CA-5610FB9AF7EA}"/>
              </a:ext>
            </a:extLst>
          </p:cNvPr>
          <p:cNvSpPr/>
          <p:nvPr/>
        </p:nvSpPr>
        <p:spPr>
          <a:xfrm>
            <a:off x="-729715" y="3944822"/>
            <a:ext cx="10810240" cy="2509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71" name="Google Shape;21771;p68"/>
          <p:cNvSpPr txBox="1">
            <a:spLocks noGrp="1"/>
          </p:cNvSpPr>
          <p:nvPr>
            <p:ph type="subTitle" idx="4"/>
          </p:nvPr>
        </p:nvSpPr>
        <p:spPr>
          <a:xfrm>
            <a:off x="3610350" y="1711047"/>
            <a:ext cx="1923300" cy="294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customers</a:t>
            </a:r>
            <a:endParaRPr dirty="0"/>
          </a:p>
        </p:txBody>
      </p:sp>
      <p:sp>
        <p:nvSpPr>
          <p:cNvPr id="21772" name="Google Shape;21772;p68"/>
          <p:cNvSpPr txBox="1">
            <a:spLocks noGrp="1"/>
          </p:cNvSpPr>
          <p:nvPr>
            <p:ph type="subTitle" idx="2"/>
          </p:nvPr>
        </p:nvSpPr>
        <p:spPr>
          <a:xfrm>
            <a:off x="143285" y="2088705"/>
            <a:ext cx="3223530" cy="2913577"/>
          </a:xfrm>
          <a:prstGeom prst="rect">
            <a:avLst/>
          </a:prstGeom>
        </p:spPr>
        <p:txBody>
          <a:bodyPr spcFirstLastPara="1" wrap="square" lIns="91425" tIns="91425" rIns="91425" bIns="91425" anchor="t" anchorCtr="0">
            <a:noAutofit/>
          </a:bodyPr>
          <a:lstStyle/>
          <a:p>
            <a:pPr marL="342900" lvl="0" algn="l">
              <a:spcAft>
                <a:spcPts val="1000"/>
              </a:spcAft>
              <a:buClrTx/>
              <a:buSzPts val="1100"/>
              <a:buFont typeface="Arial"/>
              <a:buAutoNum type="arabicPeriod"/>
            </a:pPr>
            <a:r>
              <a:rPr lang="en-US" dirty="0"/>
              <a:t>Order id (string)</a:t>
            </a:r>
          </a:p>
          <a:p>
            <a:pPr marL="342900" lvl="0" algn="l">
              <a:spcAft>
                <a:spcPts val="1000"/>
              </a:spcAft>
              <a:buClrTx/>
              <a:buSzPts val="1100"/>
              <a:buFont typeface="Arial"/>
              <a:buAutoNum type="arabicPeriod"/>
            </a:pPr>
            <a:r>
              <a:rPr lang="en-US" dirty="0"/>
              <a:t>Customer id (string)</a:t>
            </a:r>
          </a:p>
          <a:p>
            <a:pPr marL="342900" lvl="0" algn="l">
              <a:spcAft>
                <a:spcPts val="1000"/>
              </a:spcAft>
              <a:buClrTx/>
              <a:buSzPts val="1100"/>
              <a:buFont typeface="Arial"/>
              <a:buAutoNum type="arabicPeriod"/>
            </a:pPr>
            <a:r>
              <a:rPr lang="en-US" dirty="0"/>
              <a:t>Product id (string)</a:t>
            </a:r>
          </a:p>
          <a:p>
            <a:pPr marL="342900" lvl="0" algn="l">
              <a:spcAft>
                <a:spcPts val="1000"/>
              </a:spcAft>
              <a:buClrTx/>
              <a:buSzPts val="1100"/>
              <a:buFont typeface="Arial"/>
              <a:buAutoNum type="arabicPeriod"/>
            </a:pPr>
            <a:r>
              <a:rPr lang="en-US" dirty="0"/>
              <a:t>Order date (datetime)</a:t>
            </a:r>
          </a:p>
          <a:p>
            <a:pPr marL="342900" lvl="0" algn="l">
              <a:spcAft>
                <a:spcPts val="1000"/>
              </a:spcAft>
              <a:buClrTx/>
              <a:buSzPts val="1100"/>
              <a:buFont typeface="Arial"/>
              <a:buAutoNum type="arabicPeriod"/>
            </a:pPr>
            <a:r>
              <a:rPr lang="en-US" dirty="0"/>
              <a:t>Quantity (integer)</a:t>
            </a:r>
          </a:p>
        </p:txBody>
      </p:sp>
      <p:sp>
        <p:nvSpPr>
          <p:cNvPr id="21773" name="Google Shape;21773;p68"/>
          <p:cNvSpPr txBox="1">
            <a:spLocks noGrp="1"/>
          </p:cNvSpPr>
          <p:nvPr>
            <p:ph type="subTitle" idx="1"/>
          </p:nvPr>
        </p:nvSpPr>
        <p:spPr>
          <a:xfrm>
            <a:off x="720650" y="1693112"/>
            <a:ext cx="1923300" cy="294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orders</a:t>
            </a:r>
            <a:endParaRPr dirty="0"/>
          </a:p>
        </p:txBody>
      </p:sp>
      <p:sp>
        <p:nvSpPr>
          <p:cNvPr id="21774" name="Google Shape;21774;p68"/>
          <p:cNvSpPr txBox="1">
            <a:spLocks noGrp="1"/>
          </p:cNvSpPr>
          <p:nvPr>
            <p:ph type="subTitle" idx="5"/>
          </p:nvPr>
        </p:nvSpPr>
        <p:spPr>
          <a:xfrm>
            <a:off x="3335010" y="2017585"/>
            <a:ext cx="2680790" cy="3116230"/>
          </a:xfrm>
          <a:prstGeom prst="rect">
            <a:avLst/>
          </a:prstGeom>
        </p:spPr>
        <p:txBody>
          <a:bodyPr spcFirstLastPara="1" wrap="square" lIns="91425" tIns="91425" rIns="91425" bIns="91425" numCol="2" anchor="t" anchorCtr="0">
            <a:noAutofit/>
          </a:bodyPr>
          <a:lstStyle/>
          <a:p>
            <a:pPr marL="342900" lvl="0" algn="l">
              <a:spcAft>
                <a:spcPts val="1000"/>
              </a:spcAft>
              <a:buClrTx/>
              <a:buSzPts val="1100"/>
              <a:buFont typeface="Arial"/>
              <a:buAutoNum type="arabicPeriod"/>
            </a:pPr>
            <a:r>
              <a:rPr lang="en-US" dirty="0"/>
              <a:t>Customer id (string)</a:t>
            </a:r>
          </a:p>
          <a:p>
            <a:pPr marL="342900" lvl="0" algn="l">
              <a:spcAft>
                <a:spcPts val="1000"/>
              </a:spcAft>
              <a:buClrTx/>
              <a:buSzPts val="1100"/>
              <a:buFont typeface="Arial"/>
              <a:buAutoNum type="arabicPeriod"/>
            </a:pPr>
            <a:r>
              <a:rPr lang="en-US" dirty="0"/>
              <a:t>Customer name (string)</a:t>
            </a:r>
          </a:p>
          <a:p>
            <a:pPr marL="342900" lvl="0" algn="l">
              <a:spcAft>
                <a:spcPts val="1000"/>
              </a:spcAft>
              <a:buClrTx/>
              <a:buSzPts val="1100"/>
              <a:buFont typeface="Arial"/>
              <a:buAutoNum type="arabicPeriod"/>
            </a:pPr>
            <a:r>
              <a:rPr lang="en-US" dirty="0"/>
              <a:t>Email (string)</a:t>
            </a:r>
          </a:p>
          <a:p>
            <a:pPr marL="342900" lvl="0" algn="l">
              <a:spcAft>
                <a:spcPts val="1000"/>
              </a:spcAft>
              <a:buClrTx/>
              <a:buSzPts val="1100"/>
              <a:buFont typeface="Arial"/>
              <a:buAutoNum type="arabicPeriod"/>
            </a:pPr>
            <a:r>
              <a:rPr lang="en-US" dirty="0"/>
              <a:t>Phone number (string)</a:t>
            </a:r>
          </a:p>
          <a:p>
            <a:pPr marL="342900" lvl="0" algn="l">
              <a:spcAft>
                <a:spcPts val="1000"/>
              </a:spcAft>
              <a:buClrTx/>
              <a:buSzPts val="1100"/>
              <a:buFont typeface="Arial"/>
              <a:buAutoNum type="arabicPeriod"/>
            </a:pPr>
            <a:r>
              <a:rPr lang="en-US" dirty="0"/>
              <a:t>Address line (string)</a:t>
            </a:r>
          </a:p>
          <a:p>
            <a:pPr marL="342900" lvl="0" algn="l">
              <a:spcAft>
                <a:spcPts val="1000"/>
              </a:spcAft>
              <a:buClrTx/>
              <a:buSzPts val="1100"/>
              <a:buFont typeface="Arial"/>
              <a:buAutoNum type="arabicPeriod"/>
            </a:pPr>
            <a:r>
              <a:rPr lang="en-US" dirty="0"/>
              <a:t>City (string)</a:t>
            </a:r>
          </a:p>
          <a:p>
            <a:pPr marL="342900" lvl="0" algn="l">
              <a:spcAft>
                <a:spcPts val="1000"/>
              </a:spcAft>
              <a:buClrTx/>
              <a:buSzPts val="1100"/>
              <a:buFont typeface="Arial"/>
              <a:buAutoNum type="arabicPeriod"/>
            </a:pPr>
            <a:r>
              <a:rPr lang="en-US" dirty="0"/>
              <a:t>Postal code (string)</a:t>
            </a:r>
          </a:p>
          <a:p>
            <a:pPr marL="342900" lvl="0" algn="l">
              <a:spcAft>
                <a:spcPts val="1000"/>
              </a:spcAft>
              <a:buClrTx/>
              <a:buSzPts val="1100"/>
              <a:buFont typeface="Arial"/>
              <a:buAutoNum type="arabicPeriod"/>
            </a:pPr>
            <a:r>
              <a:rPr lang="en-US" dirty="0"/>
              <a:t>Loyalty card (string)</a:t>
            </a:r>
          </a:p>
          <a:p>
            <a:pPr marL="342900" lvl="0" algn="l">
              <a:spcAft>
                <a:spcPts val="1000"/>
              </a:spcAft>
              <a:buClrTx/>
              <a:buSzPts val="1100"/>
              <a:buFont typeface="Arial"/>
              <a:buAutoNum type="arabicPeriod"/>
            </a:pPr>
            <a:endParaRPr lang="en-US" dirty="0"/>
          </a:p>
        </p:txBody>
      </p:sp>
      <p:sp>
        <p:nvSpPr>
          <p:cNvPr id="21775" name="Google Shape;21775;p68"/>
          <p:cNvSpPr txBox="1">
            <a:spLocks noGrp="1"/>
          </p:cNvSpPr>
          <p:nvPr>
            <p:ph type="title"/>
          </p:nvPr>
        </p:nvSpPr>
        <p:spPr>
          <a:xfrm>
            <a:off x="718550" y="1123505"/>
            <a:ext cx="1927500" cy="44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1776" name="Google Shape;21776;p68"/>
          <p:cNvSpPr txBox="1">
            <a:spLocks noGrp="1"/>
          </p:cNvSpPr>
          <p:nvPr>
            <p:ph type="title" idx="6"/>
          </p:nvPr>
        </p:nvSpPr>
        <p:spPr>
          <a:xfrm>
            <a:off x="3608250" y="1143825"/>
            <a:ext cx="1927500" cy="44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1777" name="Google Shape;21777;p68"/>
          <p:cNvSpPr txBox="1">
            <a:spLocks noGrp="1"/>
          </p:cNvSpPr>
          <p:nvPr>
            <p:ph type="subTitle" idx="7"/>
          </p:nvPr>
        </p:nvSpPr>
        <p:spPr>
          <a:xfrm>
            <a:off x="6500050" y="1711047"/>
            <a:ext cx="1923300" cy="294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products</a:t>
            </a:r>
            <a:endParaRPr dirty="0"/>
          </a:p>
        </p:txBody>
      </p:sp>
      <p:sp>
        <p:nvSpPr>
          <p:cNvPr id="21778" name="Google Shape;21778;p68"/>
          <p:cNvSpPr txBox="1">
            <a:spLocks noGrp="1"/>
          </p:cNvSpPr>
          <p:nvPr>
            <p:ph type="subTitle" idx="8"/>
          </p:nvPr>
        </p:nvSpPr>
        <p:spPr>
          <a:xfrm>
            <a:off x="6121305" y="2098287"/>
            <a:ext cx="2680790" cy="763500"/>
          </a:xfrm>
          <a:prstGeom prst="rect">
            <a:avLst/>
          </a:prstGeom>
        </p:spPr>
        <p:txBody>
          <a:bodyPr spcFirstLastPara="1" wrap="square" lIns="91425" tIns="91425" rIns="91425" bIns="91425" anchor="t" anchorCtr="0">
            <a:noAutofit/>
          </a:bodyPr>
          <a:lstStyle/>
          <a:p>
            <a:pPr marL="342900" lvl="0" algn="l" rtl="0">
              <a:spcBef>
                <a:spcPts val="0"/>
              </a:spcBef>
              <a:spcAft>
                <a:spcPts val="1600"/>
              </a:spcAft>
              <a:buClrTx/>
              <a:buSzPts val="1100"/>
              <a:buFont typeface="Arial"/>
              <a:buAutoNum type="arabicPeriod"/>
            </a:pPr>
            <a:r>
              <a:rPr lang="en-US" dirty="0"/>
              <a:t>P</a:t>
            </a:r>
            <a:r>
              <a:rPr lang="en" dirty="0"/>
              <a:t>roduct id (string)</a:t>
            </a:r>
          </a:p>
          <a:p>
            <a:pPr marL="342900" lvl="0" algn="l" rtl="0">
              <a:spcBef>
                <a:spcPts val="0"/>
              </a:spcBef>
              <a:spcAft>
                <a:spcPts val="1600"/>
              </a:spcAft>
              <a:buClrTx/>
              <a:buSzPts val="1100"/>
              <a:buFont typeface="Arial"/>
              <a:buAutoNum type="arabicPeriod"/>
            </a:pPr>
            <a:r>
              <a:rPr lang="en-US" dirty="0"/>
              <a:t>C</a:t>
            </a:r>
            <a:r>
              <a:rPr lang="en" dirty="0"/>
              <a:t>offee type (string)</a:t>
            </a:r>
          </a:p>
          <a:p>
            <a:pPr marL="342900" lvl="0" algn="l" rtl="0">
              <a:spcBef>
                <a:spcPts val="0"/>
              </a:spcBef>
              <a:spcAft>
                <a:spcPts val="1600"/>
              </a:spcAft>
              <a:buClrTx/>
              <a:buSzPts val="1100"/>
              <a:buFont typeface="Arial"/>
              <a:buAutoNum type="arabicPeriod"/>
            </a:pPr>
            <a:r>
              <a:rPr lang="en-US" dirty="0"/>
              <a:t>R</a:t>
            </a:r>
            <a:r>
              <a:rPr lang="en" dirty="0"/>
              <a:t>oast type (string)</a:t>
            </a:r>
          </a:p>
          <a:p>
            <a:pPr marL="342900" lvl="0" algn="l" rtl="0">
              <a:spcBef>
                <a:spcPts val="0"/>
              </a:spcBef>
              <a:spcAft>
                <a:spcPts val="1600"/>
              </a:spcAft>
              <a:buClrTx/>
              <a:buSzPts val="1100"/>
              <a:buFont typeface="Arial"/>
              <a:buAutoNum type="arabicPeriod"/>
            </a:pPr>
            <a:r>
              <a:rPr lang="en-US" dirty="0"/>
              <a:t>S</a:t>
            </a:r>
            <a:r>
              <a:rPr lang="en" dirty="0"/>
              <a:t>ize (float)</a:t>
            </a:r>
          </a:p>
          <a:p>
            <a:pPr marL="342900" lvl="0" algn="l" rtl="0">
              <a:spcBef>
                <a:spcPts val="0"/>
              </a:spcBef>
              <a:spcAft>
                <a:spcPts val="1600"/>
              </a:spcAft>
              <a:buClrTx/>
              <a:buSzPts val="1100"/>
              <a:buFont typeface="Arial"/>
              <a:buAutoNum type="arabicPeriod"/>
            </a:pPr>
            <a:r>
              <a:rPr lang="en-US" dirty="0"/>
              <a:t>U</a:t>
            </a:r>
            <a:r>
              <a:rPr lang="en" dirty="0"/>
              <a:t>nit price (float)</a:t>
            </a:r>
          </a:p>
          <a:p>
            <a:pPr marL="342900" lvl="0" algn="l" rtl="0">
              <a:spcBef>
                <a:spcPts val="0"/>
              </a:spcBef>
              <a:spcAft>
                <a:spcPts val="1600"/>
              </a:spcAft>
              <a:buClrTx/>
              <a:buSzPts val="1100"/>
              <a:buFont typeface="Arial"/>
              <a:buAutoNum type="arabicPeriod"/>
            </a:pPr>
            <a:r>
              <a:rPr lang="en-US" dirty="0"/>
              <a:t>P</a:t>
            </a:r>
            <a:r>
              <a:rPr lang="en" dirty="0"/>
              <a:t>rice per 100g (float)</a:t>
            </a:r>
          </a:p>
          <a:p>
            <a:pPr marL="342900" lvl="0" algn="l" rtl="0">
              <a:spcBef>
                <a:spcPts val="0"/>
              </a:spcBef>
              <a:spcAft>
                <a:spcPts val="1600"/>
              </a:spcAft>
              <a:buClrTx/>
              <a:buSzPts val="1100"/>
              <a:buFont typeface="Arial"/>
              <a:buAutoNum type="arabicPeriod"/>
            </a:pPr>
            <a:r>
              <a:rPr lang="en-US" dirty="0"/>
              <a:t>P</a:t>
            </a:r>
            <a:r>
              <a:rPr lang="en" dirty="0"/>
              <a:t>rofit (float)</a:t>
            </a:r>
          </a:p>
          <a:p>
            <a:pPr marL="342900" lvl="0" algn="l" rtl="0">
              <a:spcBef>
                <a:spcPts val="0"/>
              </a:spcBef>
              <a:spcAft>
                <a:spcPts val="1600"/>
              </a:spcAft>
              <a:buClr>
                <a:schemeClr val="dk1"/>
              </a:buClr>
              <a:buSzPts val="1100"/>
              <a:buFont typeface="Arial"/>
              <a:buAutoNum type="arabicPeriod"/>
            </a:pPr>
            <a:endParaRPr dirty="0"/>
          </a:p>
        </p:txBody>
      </p:sp>
      <p:sp>
        <p:nvSpPr>
          <p:cNvPr id="21779" name="Google Shape;21779;p68"/>
          <p:cNvSpPr txBox="1">
            <a:spLocks noGrp="1"/>
          </p:cNvSpPr>
          <p:nvPr>
            <p:ph type="title" idx="9"/>
          </p:nvPr>
        </p:nvSpPr>
        <p:spPr>
          <a:xfrm>
            <a:off x="6497950" y="1184465"/>
            <a:ext cx="1927500" cy="44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70"/>
                                        </p:tgtEl>
                                        <p:attrNameLst>
                                          <p:attrName>style.visibility</p:attrName>
                                        </p:attrNameLst>
                                      </p:cBhvr>
                                      <p:to>
                                        <p:strVal val="visible"/>
                                      </p:to>
                                    </p:set>
                                    <p:animEffect transition="in" filter="fade">
                                      <p:cBhvr>
                                        <p:cTn id="7" dur="1000"/>
                                        <p:tgtEl>
                                          <p:spTgt spid="2177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768"/>
                                        </p:tgtEl>
                                        <p:attrNameLst>
                                          <p:attrName>style.visibility</p:attrName>
                                        </p:attrNameLst>
                                      </p:cBhvr>
                                      <p:to>
                                        <p:strVal val="visible"/>
                                      </p:to>
                                    </p:set>
                                    <p:animEffect transition="in" filter="fade">
                                      <p:cBhvr>
                                        <p:cTn id="11" dur="1000"/>
                                        <p:tgtEl>
                                          <p:spTgt spid="2176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775"/>
                                        </p:tgtEl>
                                        <p:attrNameLst>
                                          <p:attrName>style.visibility</p:attrName>
                                        </p:attrNameLst>
                                      </p:cBhvr>
                                      <p:to>
                                        <p:strVal val="visible"/>
                                      </p:to>
                                    </p:set>
                                    <p:animEffect transition="in" filter="fade">
                                      <p:cBhvr>
                                        <p:cTn id="15" dur="1000"/>
                                        <p:tgtEl>
                                          <p:spTgt spid="2177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1773"/>
                                        </p:tgtEl>
                                        <p:attrNameLst>
                                          <p:attrName>style.visibility</p:attrName>
                                        </p:attrNameLst>
                                      </p:cBhvr>
                                      <p:to>
                                        <p:strVal val="visible"/>
                                      </p:to>
                                    </p:set>
                                    <p:animEffect transition="in" filter="fade">
                                      <p:cBhvr>
                                        <p:cTn id="19" dur="1000"/>
                                        <p:tgtEl>
                                          <p:spTgt spid="21773"/>
                                        </p:tgtEl>
                                      </p:cBhvr>
                                    </p:animEffect>
                                  </p:childTnLst>
                                </p:cTn>
                              </p:par>
                              <p:par>
                                <p:cTn id="20" presetID="10" presetClass="entr" presetSubtype="0" fill="hold" nodeType="withEffect">
                                  <p:stCondLst>
                                    <p:cond delay="0"/>
                                  </p:stCondLst>
                                  <p:childTnLst>
                                    <p:set>
                                      <p:cBhvr>
                                        <p:cTn id="21" dur="1" fill="hold">
                                          <p:stCondLst>
                                            <p:cond delay="0"/>
                                          </p:stCondLst>
                                        </p:cTn>
                                        <p:tgtEl>
                                          <p:spTgt spid="21772"/>
                                        </p:tgtEl>
                                        <p:attrNameLst>
                                          <p:attrName>style.visibility</p:attrName>
                                        </p:attrNameLst>
                                      </p:cBhvr>
                                      <p:to>
                                        <p:strVal val="visible"/>
                                      </p:to>
                                    </p:set>
                                    <p:animEffect transition="in" filter="fade">
                                      <p:cBhvr>
                                        <p:cTn id="22" dur="1000"/>
                                        <p:tgtEl>
                                          <p:spTgt spid="21772"/>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21769"/>
                                        </p:tgtEl>
                                        <p:attrNameLst>
                                          <p:attrName>style.visibility</p:attrName>
                                        </p:attrNameLst>
                                      </p:cBhvr>
                                      <p:to>
                                        <p:strVal val="visible"/>
                                      </p:to>
                                    </p:set>
                                    <p:animEffect transition="in" filter="fade">
                                      <p:cBhvr>
                                        <p:cTn id="26" dur="1000"/>
                                        <p:tgtEl>
                                          <p:spTgt spid="21769"/>
                                        </p:tgtEl>
                                      </p:cBhvr>
                                    </p:animEffect>
                                  </p:childTnLst>
                                </p:cTn>
                              </p:par>
                            </p:childTnLst>
                          </p:cTn>
                        </p:par>
                        <p:par>
                          <p:cTn id="27" fill="hold">
                            <p:stCondLst>
                              <p:cond delay="5000"/>
                            </p:stCondLst>
                            <p:childTnLst>
                              <p:par>
                                <p:cTn id="28" presetID="10" presetClass="entr" presetSubtype="0" fill="hold" nodeType="afterEffect">
                                  <p:stCondLst>
                                    <p:cond delay="0"/>
                                  </p:stCondLst>
                                  <p:childTnLst>
                                    <p:set>
                                      <p:cBhvr>
                                        <p:cTn id="29" dur="1" fill="hold">
                                          <p:stCondLst>
                                            <p:cond delay="0"/>
                                          </p:stCondLst>
                                        </p:cTn>
                                        <p:tgtEl>
                                          <p:spTgt spid="21776"/>
                                        </p:tgtEl>
                                        <p:attrNameLst>
                                          <p:attrName>style.visibility</p:attrName>
                                        </p:attrNameLst>
                                      </p:cBhvr>
                                      <p:to>
                                        <p:strVal val="visible"/>
                                      </p:to>
                                    </p:set>
                                    <p:animEffect transition="in" filter="fade">
                                      <p:cBhvr>
                                        <p:cTn id="30" dur="1000"/>
                                        <p:tgtEl>
                                          <p:spTgt spid="21776"/>
                                        </p:tgtEl>
                                      </p:cBhvr>
                                    </p:animEffect>
                                  </p:childTnLst>
                                </p:cTn>
                              </p:par>
                            </p:childTnLst>
                          </p:cTn>
                        </p:par>
                        <p:par>
                          <p:cTn id="31" fill="hold">
                            <p:stCondLst>
                              <p:cond delay="6000"/>
                            </p:stCondLst>
                            <p:childTnLst>
                              <p:par>
                                <p:cTn id="32" presetID="10" presetClass="entr" presetSubtype="0" fill="hold" nodeType="afterEffect">
                                  <p:stCondLst>
                                    <p:cond delay="0"/>
                                  </p:stCondLst>
                                  <p:childTnLst>
                                    <p:set>
                                      <p:cBhvr>
                                        <p:cTn id="33" dur="1" fill="hold">
                                          <p:stCondLst>
                                            <p:cond delay="0"/>
                                          </p:stCondLst>
                                        </p:cTn>
                                        <p:tgtEl>
                                          <p:spTgt spid="21771"/>
                                        </p:tgtEl>
                                        <p:attrNameLst>
                                          <p:attrName>style.visibility</p:attrName>
                                        </p:attrNameLst>
                                      </p:cBhvr>
                                      <p:to>
                                        <p:strVal val="visible"/>
                                      </p:to>
                                    </p:set>
                                    <p:animEffect transition="in" filter="fade">
                                      <p:cBhvr>
                                        <p:cTn id="34" dur="1000"/>
                                        <p:tgtEl>
                                          <p:spTgt spid="21771"/>
                                        </p:tgtEl>
                                      </p:cBhvr>
                                    </p:animEffect>
                                  </p:childTnLst>
                                </p:cTn>
                              </p:par>
                              <p:par>
                                <p:cTn id="35" presetID="10" presetClass="entr" presetSubtype="0" fill="hold" nodeType="withEffect">
                                  <p:stCondLst>
                                    <p:cond delay="0"/>
                                  </p:stCondLst>
                                  <p:childTnLst>
                                    <p:set>
                                      <p:cBhvr>
                                        <p:cTn id="36" dur="1" fill="hold">
                                          <p:stCondLst>
                                            <p:cond delay="0"/>
                                          </p:stCondLst>
                                        </p:cTn>
                                        <p:tgtEl>
                                          <p:spTgt spid="21774"/>
                                        </p:tgtEl>
                                        <p:attrNameLst>
                                          <p:attrName>style.visibility</p:attrName>
                                        </p:attrNameLst>
                                      </p:cBhvr>
                                      <p:to>
                                        <p:strVal val="visible"/>
                                      </p:to>
                                    </p:set>
                                    <p:animEffect transition="in" filter="fade">
                                      <p:cBhvr>
                                        <p:cTn id="37" dur="1000"/>
                                        <p:tgtEl>
                                          <p:spTgt spid="21774"/>
                                        </p:tgtEl>
                                      </p:cBhvr>
                                    </p:animEffect>
                                  </p:childTnLst>
                                </p:cTn>
                              </p:par>
                            </p:childTnLst>
                          </p:cTn>
                        </p:par>
                        <p:par>
                          <p:cTn id="38" fill="hold">
                            <p:stCondLst>
                              <p:cond delay="7000"/>
                            </p:stCondLst>
                            <p:childTnLst>
                              <p:par>
                                <p:cTn id="39" presetID="10" presetClass="entr" presetSubtype="0" fill="hold" nodeType="afterEffect">
                                  <p:stCondLst>
                                    <p:cond delay="0"/>
                                  </p:stCondLst>
                                  <p:childTnLst>
                                    <p:set>
                                      <p:cBhvr>
                                        <p:cTn id="40" dur="1" fill="hold">
                                          <p:stCondLst>
                                            <p:cond delay="0"/>
                                          </p:stCondLst>
                                        </p:cTn>
                                        <p:tgtEl>
                                          <p:spTgt spid="21767"/>
                                        </p:tgtEl>
                                        <p:attrNameLst>
                                          <p:attrName>style.visibility</p:attrName>
                                        </p:attrNameLst>
                                      </p:cBhvr>
                                      <p:to>
                                        <p:strVal val="visible"/>
                                      </p:to>
                                    </p:set>
                                    <p:animEffect transition="in" filter="fade">
                                      <p:cBhvr>
                                        <p:cTn id="41" dur="1000"/>
                                        <p:tgtEl>
                                          <p:spTgt spid="21767"/>
                                        </p:tgtEl>
                                      </p:cBhvr>
                                    </p:animEffect>
                                  </p:childTnLst>
                                </p:cTn>
                              </p:par>
                            </p:childTnLst>
                          </p:cTn>
                        </p:par>
                        <p:par>
                          <p:cTn id="42" fill="hold">
                            <p:stCondLst>
                              <p:cond delay="8000"/>
                            </p:stCondLst>
                            <p:childTnLst>
                              <p:par>
                                <p:cTn id="43" presetID="10" presetClass="entr" presetSubtype="0" fill="hold" nodeType="afterEffect">
                                  <p:stCondLst>
                                    <p:cond delay="0"/>
                                  </p:stCondLst>
                                  <p:childTnLst>
                                    <p:set>
                                      <p:cBhvr>
                                        <p:cTn id="44" dur="1" fill="hold">
                                          <p:stCondLst>
                                            <p:cond delay="0"/>
                                          </p:stCondLst>
                                        </p:cTn>
                                        <p:tgtEl>
                                          <p:spTgt spid="21779"/>
                                        </p:tgtEl>
                                        <p:attrNameLst>
                                          <p:attrName>style.visibility</p:attrName>
                                        </p:attrNameLst>
                                      </p:cBhvr>
                                      <p:to>
                                        <p:strVal val="visible"/>
                                      </p:to>
                                    </p:set>
                                    <p:animEffect transition="in" filter="fade">
                                      <p:cBhvr>
                                        <p:cTn id="45" dur="1000"/>
                                        <p:tgtEl>
                                          <p:spTgt spid="21779"/>
                                        </p:tgtEl>
                                      </p:cBhvr>
                                    </p:animEffect>
                                  </p:childTnLst>
                                </p:cTn>
                              </p:par>
                            </p:childTnLst>
                          </p:cTn>
                        </p:par>
                        <p:par>
                          <p:cTn id="46" fill="hold">
                            <p:stCondLst>
                              <p:cond delay="9000"/>
                            </p:stCondLst>
                            <p:childTnLst>
                              <p:par>
                                <p:cTn id="47" presetID="10" presetClass="entr" presetSubtype="0" fill="hold" nodeType="afterEffect">
                                  <p:stCondLst>
                                    <p:cond delay="0"/>
                                  </p:stCondLst>
                                  <p:childTnLst>
                                    <p:set>
                                      <p:cBhvr>
                                        <p:cTn id="48" dur="1" fill="hold">
                                          <p:stCondLst>
                                            <p:cond delay="0"/>
                                          </p:stCondLst>
                                        </p:cTn>
                                        <p:tgtEl>
                                          <p:spTgt spid="21777"/>
                                        </p:tgtEl>
                                        <p:attrNameLst>
                                          <p:attrName>style.visibility</p:attrName>
                                        </p:attrNameLst>
                                      </p:cBhvr>
                                      <p:to>
                                        <p:strVal val="visible"/>
                                      </p:to>
                                    </p:set>
                                    <p:animEffect transition="in" filter="fade">
                                      <p:cBhvr>
                                        <p:cTn id="49" dur="1000"/>
                                        <p:tgtEl>
                                          <p:spTgt spid="21777"/>
                                        </p:tgtEl>
                                      </p:cBhvr>
                                    </p:animEffect>
                                  </p:childTnLst>
                                </p:cTn>
                              </p:par>
                              <p:par>
                                <p:cTn id="50" presetID="10" presetClass="entr" presetSubtype="0" fill="hold" nodeType="withEffect">
                                  <p:stCondLst>
                                    <p:cond delay="0"/>
                                  </p:stCondLst>
                                  <p:childTnLst>
                                    <p:set>
                                      <p:cBhvr>
                                        <p:cTn id="51" dur="1" fill="hold">
                                          <p:stCondLst>
                                            <p:cond delay="0"/>
                                          </p:stCondLst>
                                        </p:cTn>
                                        <p:tgtEl>
                                          <p:spTgt spid="21778"/>
                                        </p:tgtEl>
                                        <p:attrNameLst>
                                          <p:attrName>style.visibility</p:attrName>
                                        </p:attrNameLst>
                                      </p:cBhvr>
                                      <p:to>
                                        <p:strVal val="visible"/>
                                      </p:to>
                                    </p:set>
                                    <p:animEffect transition="in" filter="fade">
                                      <p:cBhvr>
                                        <p:cTn id="52" dur="1000"/>
                                        <p:tgtEl>
                                          <p:spTgt spid="21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28">
          <a:extLst>
            <a:ext uri="{FF2B5EF4-FFF2-40B4-BE49-F238E27FC236}">
              <a16:creationId xmlns:a16="http://schemas.microsoft.com/office/drawing/2014/main" id="{04918C9F-62D5-3555-1879-894EAC2868A0}"/>
            </a:ext>
          </a:extLst>
        </p:cNvPr>
        <p:cNvGrpSpPr/>
        <p:nvPr/>
      </p:nvGrpSpPr>
      <p:grpSpPr>
        <a:xfrm>
          <a:off x="0" y="0"/>
          <a:ext cx="0" cy="0"/>
          <a:chOff x="0" y="0"/>
          <a:chExt cx="0" cy="0"/>
        </a:xfrm>
      </p:grpSpPr>
      <p:pic>
        <p:nvPicPr>
          <p:cNvPr id="24029" name="Google Shape;24029;p96">
            <a:extLst>
              <a:ext uri="{FF2B5EF4-FFF2-40B4-BE49-F238E27FC236}">
                <a16:creationId xmlns:a16="http://schemas.microsoft.com/office/drawing/2014/main" id="{7326FDCB-B09B-7B91-5F7B-9882825C33EC}"/>
              </a:ext>
            </a:extLst>
          </p:cNvPr>
          <p:cNvPicPr preferRelativeResize="0"/>
          <p:nvPr/>
        </p:nvPicPr>
        <p:blipFill rotWithShape="1">
          <a:blip r:embed="rId3">
            <a:alphaModFix/>
          </a:blip>
          <a:srcRect l="1" r="49185"/>
          <a:stretch/>
        </p:blipFill>
        <p:spPr>
          <a:xfrm>
            <a:off x="0" y="0"/>
            <a:ext cx="3920481" cy="5143500"/>
          </a:xfrm>
          <a:prstGeom prst="rect">
            <a:avLst/>
          </a:prstGeom>
          <a:noFill/>
          <a:ln>
            <a:noFill/>
          </a:ln>
        </p:spPr>
      </p:pic>
      <p:sp>
        <p:nvSpPr>
          <p:cNvPr id="24030" name="Google Shape;24030;p96">
            <a:extLst>
              <a:ext uri="{FF2B5EF4-FFF2-40B4-BE49-F238E27FC236}">
                <a16:creationId xmlns:a16="http://schemas.microsoft.com/office/drawing/2014/main" id="{EDD06CD7-9184-095C-034D-42BB30C8889B}"/>
              </a:ext>
            </a:extLst>
          </p:cNvPr>
          <p:cNvSpPr txBox="1">
            <a:spLocks noGrp="1"/>
          </p:cNvSpPr>
          <p:nvPr>
            <p:ph type="title"/>
          </p:nvPr>
        </p:nvSpPr>
        <p:spPr>
          <a:xfrm>
            <a:off x="4134590" y="1850995"/>
            <a:ext cx="5278210" cy="1441500"/>
          </a:xfrm>
          <a:prstGeom prst="rect">
            <a:avLst/>
          </a:prstGeom>
        </p:spPr>
        <p:txBody>
          <a:bodyPr spcFirstLastPara="1" wrap="square" lIns="91425" tIns="91425" rIns="91425" bIns="91425" anchor="ctr" anchorCtr="0">
            <a:noAutofit/>
          </a:bodyPr>
          <a:lstStyle/>
          <a:p>
            <a:pPr lvl="0"/>
            <a:r>
              <a:rPr lang="en-US" kern="1200" dirty="0"/>
              <a:t>Data Cleaning and Preprocessing</a:t>
            </a:r>
          </a:p>
        </p:txBody>
      </p:sp>
      <p:sp>
        <p:nvSpPr>
          <p:cNvPr id="24031" name="Google Shape;24031;p96">
            <a:extLst>
              <a:ext uri="{FF2B5EF4-FFF2-40B4-BE49-F238E27FC236}">
                <a16:creationId xmlns:a16="http://schemas.microsoft.com/office/drawing/2014/main" id="{02DEC96F-B2F1-D851-6315-BD2B2FF2AA96}"/>
              </a:ext>
            </a:extLst>
          </p:cNvPr>
          <p:cNvSpPr txBox="1">
            <a:spLocks noGrp="1"/>
          </p:cNvSpPr>
          <p:nvPr>
            <p:ph type="subTitle" idx="1"/>
          </p:nvPr>
        </p:nvSpPr>
        <p:spPr>
          <a:xfrm>
            <a:off x="4322990" y="3354400"/>
            <a:ext cx="3081600" cy="732000"/>
          </a:xfrm>
          <a:prstGeom prst="rect">
            <a:avLst/>
          </a:prstGeom>
        </p:spPr>
        <p:txBody>
          <a:bodyPr spcFirstLastPara="1" wrap="square" lIns="91425" tIns="91425" rIns="91425" bIns="91425" anchor="t" anchorCtr="0">
            <a:noAutofit/>
          </a:bodyPr>
          <a:lstStyle/>
          <a:p>
            <a:pPr marL="0" lvl="0" indent="0"/>
            <a:r>
              <a:rPr lang="en-US" dirty="0"/>
              <a:t>Clean and process the data before analysis</a:t>
            </a:r>
          </a:p>
        </p:txBody>
      </p:sp>
      <p:sp>
        <p:nvSpPr>
          <p:cNvPr id="24032" name="Google Shape;24032;p96">
            <a:extLst>
              <a:ext uri="{FF2B5EF4-FFF2-40B4-BE49-F238E27FC236}">
                <a16:creationId xmlns:a16="http://schemas.microsoft.com/office/drawing/2014/main" id="{204DCBAA-2C5C-F5C5-EF1E-C3F15D408477}"/>
              </a:ext>
            </a:extLst>
          </p:cNvPr>
          <p:cNvSpPr/>
          <p:nvPr/>
        </p:nvSpPr>
        <p:spPr>
          <a:xfrm rot="-5400000" flipH="1">
            <a:off x="761873" y="2005257"/>
            <a:ext cx="5163865" cy="1153352"/>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3" name="Google Shape;24033;p96">
            <a:extLst>
              <a:ext uri="{FF2B5EF4-FFF2-40B4-BE49-F238E27FC236}">
                <a16:creationId xmlns:a16="http://schemas.microsoft.com/office/drawing/2014/main" id="{2E002A38-CC0E-4E41-20B1-9A7539AE8BC5}"/>
              </a:ext>
            </a:extLst>
          </p:cNvPr>
          <p:cNvSpPr/>
          <p:nvPr/>
        </p:nvSpPr>
        <p:spPr>
          <a:xfrm rot="10800000">
            <a:off x="2709341" y="1988664"/>
            <a:ext cx="1425249" cy="11661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4" name="Google Shape;24034;p96">
            <a:extLst>
              <a:ext uri="{FF2B5EF4-FFF2-40B4-BE49-F238E27FC236}">
                <a16:creationId xmlns:a16="http://schemas.microsoft.com/office/drawing/2014/main" id="{5C0A93F6-C8FD-79F3-A7B9-C3879FB0736D}"/>
              </a:ext>
            </a:extLst>
          </p:cNvPr>
          <p:cNvSpPr/>
          <p:nvPr/>
        </p:nvSpPr>
        <p:spPr>
          <a:xfrm>
            <a:off x="3977450" y="4463412"/>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5" name="Google Shape;24035;p96">
            <a:extLst>
              <a:ext uri="{FF2B5EF4-FFF2-40B4-BE49-F238E27FC236}">
                <a16:creationId xmlns:a16="http://schemas.microsoft.com/office/drawing/2014/main" id="{828C70D4-2596-8C80-E279-516B337EFB36}"/>
              </a:ext>
            </a:extLst>
          </p:cNvPr>
          <p:cNvSpPr txBox="1">
            <a:spLocks noGrp="1"/>
          </p:cNvSpPr>
          <p:nvPr>
            <p:ph type="title" idx="2"/>
          </p:nvPr>
        </p:nvSpPr>
        <p:spPr>
          <a:xfrm>
            <a:off x="2986140" y="2208550"/>
            <a:ext cx="1153200" cy="51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4201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030"/>
                                        </p:tgtEl>
                                        <p:attrNameLst>
                                          <p:attrName>style.visibility</p:attrName>
                                        </p:attrNameLst>
                                      </p:cBhvr>
                                      <p:to>
                                        <p:strVal val="visible"/>
                                      </p:to>
                                    </p:set>
                                    <p:animEffect transition="in" filter="fade">
                                      <p:cBhvr>
                                        <p:cTn id="7" dur="1000"/>
                                        <p:tgtEl>
                                          <p:spTgt spid="240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033"/>
                                        </p:tgtEl>
                                        <p:attrNameLst>
                                          <p:attrName>style.visibility</p:attrName>
                                        </p:attrNameLst>
                                      </p:cBhvr>
                                      <p:to>
                                        <p:strVal val="visible"/>
                                      </p:to>
                                    </p:set>
                                    <p:animEffect transition="in" filter="fade">
                                      <p:cBhvr>
                                        <p:cTn id="11" dur="1000"/>
                                        <p:tgtEl>
                                          <p:spTgt spid="2403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4035"/>
                                        </p:tgtEl>
                                        <p:attrNameLst>
                                          <p:attrName>style.visibility</p:attrName>
                                        </p:attrNameLst>
                                      </p:cBhvr>
                                      <p:to>
                                        <p:strVal val="visible"/>
                                      </p:to>
                                    </p:set>
                                    <p:animEffect transition="in" filter="fade">
                                      <p:cBhvr>
                                        <p:cTn id="15" dur="1000"/>
                                        <p:tgtEl>
                                          <p:spTgt spid="2403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031"/>
                                        </p:tgtEl>
                                        <p:attrNameLst>
                                          <p:attrName>style.visibility</p:attrName>
                                        </p:attrNameLst>
                                      </p:cBhvr>
                                      <p:to>
                                        <p:strVal val="visible"/>
                                      </p:to>
                                    </p:set>
                                    <p:animEffect transition="in" filter="fade">
                                      <p:cBhvr>
                                        <p:cTn id="19" dur="1000"/>
                                        <p:tgtEl>
                                          <p:spTgt spid="24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23">
          <a:extLst>
            <a:ext uri="{FF2B5EF4-FFF2-40B4-BE49-F238E27FC236}">
              <a16:creationId xmlns:a16="http://schemas.microsoft.com/office/drawing/2014/main" id="{87D10550-C4DE-D15A-9741-A1B5E84BAB77}"/>
            </a:ext>
          </a:extLst>
        </p:cNvPr>
        <p:cNvGrpSpPr/>
        <p:nvPr/>
      </p:nvGrpSpPr>
      <p:grpSpPr>
        <a:xfrm>
          <a:off x="0" y="0"/>
          <a:ext cx="0" cy="0"/>
          <a:chOff x="0" y="0"/>
          <a:chExt cx="0" cy="0"/>
        </a:xfrm>
      </p:grpSpPr>
      <p:sp>
        <p:nvSpPr>
          <p:cNvPr id="23627" name="Google Shape;23627;p76">
            <a:extLst>
              <a:ext uri="{FF2B5EF4-FFF2-40B4-BE49-F238E27FC236}">
                <a16:creationId xmlns:a16="http://schemas.microsoft.com/office/drawing/2014/main" id="{8FBD0376-5D64-903B-75D8-19B0A06B18EE}"/>
              </a:ext>
            </a:extLst>
          </p:cNvPr>
          <p:cNvSpPr txBox="1">
            <a:spLocks noGrp="1"/>
          </p:cNvSpPr>
          <p:nvPr>
            <p:ph type="subTitle" idx="1"/>
          </p:nvPr>
        </p:nvSpPr>
        <p:spPr>
          <a:xfrm>
            <a:off x="1901446" y="3023717"/>
            <a:ext cx="5341108" cy="18932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Open Sans" panose="020B0606030504020204" pitchFamily="34" charset="0"/>
                <a:ea typeface="Open Sans" panose="020B0606030504020204" pitchFamily="34" charset="0"/>
                <a:cs typeface="Open Sans" panose="020B0606030504020204" pitchFamily="34" charset="0"/>
              </a:rPr>
              <a:t>T</a:t>
            </a:r>
            <a:r>
              <a:rPr lang="en" dirty="0">
                <a:latin typeface="Open Sans" panose="020B0606030504020204" pitchFamily="34" charset="0"/>
                <a:ea typeface="Open Sans" panose="020B0606030504020204" pitchFamily="34" charset="0"/>
                <a:cs typeface="Open Sans" panose="020B0606030504020204" pitchFamily="34" charset="0"/>
              </a:rPr>
              <a:t>here are some problems addressed in the dataset:</a:t>
            </a:r>
          </a:p>
          <a:p>
            <a:pPr marL="342900" lvl="0" algn="ctr" rtl="0">
              <a:spcBef>
                <a:spcPts val="0"/>
              </a:spcBef>
              <a:spcAft>
                <a:spcPts val="0"/>
              </a:spcAft>
              <a:buSzPct val="80000"/>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The first letter of each word in column names are capitalized. To make it easier to code, make them in lowercase.</a:t>
            </a:r>
          </a:p>
          <a:p>
            <a:pPr marL="342900" lvl="0" algn="ctr" rtl="0">
              <a:spcBef>
                <a:spcPts val="0"/>
              </a:spcBef>
              <a:spcAft>
                <a:spcPts val="0"/>
              </a:spcAft>
              <a:buSzPct val="80000"/>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In the order data, there are several columns that are not needed and can be accessed by combining them with other data tables, The columns need to be removed.</a:t>
            </a:r>
          </a:p>
          <a:p>
            <a:pPr marL="342900" lvl="0" algn="ctr" rtl="0">
              <a:spcBef>
                <a:spcPts val="0"/>
              </a:spcBef>
              <a:spcAft>
                <a:spcPts val="0"/>
              </a:spcAft>
              <a:buSzPct val="80000"/>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In the product data, the sizes of products are in Kg.</a:t>
            </a:r>
          </a:p>
          <a:p>
            <a:pPr marL="0" lvl="0" indent="0" algn="ctr"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4DF7AB11-8C71-FCE3-C5FD-2CA9B0E05628}"/>
              </a:ext>
            </a:extLst>
          </p:cNvPr>
          <p:cNvPicPr>
            <a:picLocks noChangeAspect="1"/>
          </p:cNvPicPr>
          <p:nvPr/>
        </p:nvPicPr>
        <p:blipFill>
          <a:blip r:embed="rId3"/>
          <a:stretch>
            <a:fillRect/>
          </a:stretch>
        </p:blipFill>
        <p:spPr>
          <a:xfrm>
            <a:off x="2467490" y="295076"/>
            <a:ext cx="4209020" cy="2547156"/>
          </a:xfrm>
          <a:prstGeom prst="rect">
            <a:avLst/>
          </a:prstGeom>
          <a:effectLst>
            <a:softEdge rad="50800"/>
          </a:effectLst>
        </p:spPr>
      </p:pic>
    </p:spTree>
    <p:extLst>
      <p:ext uri="{BB962C8B-B14F-4D97-AF65-F5344CB8AC3E}">
        <p14:creationId xmlns:p14="http://schemas.microsoft.com/office/powerpoint/2010/main" val="67798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627"/>
                                        </p:tgtEl>
                                        <p:attrNameLst>
                                          <p:attrName>style.visibility</p:attrName>
                                        </p:attrNameLst>
                                      </p:cBhvr>
                                      <p:to>
                                        <p:strVal val="visible"/>
                                      </p:to>
                                    </p:set>
                                    <p:animEffect transition="in" filter="fade">
                                      <p:cBhvr>
                                        <p:cTn id="7" dur="1000"/>
                                        <p:tgtEl>
                                          <p:spTgt spid="23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23">
          <a:extLst>
            <a:ext uri="{FF2B5EF4-FFF2-40B4-BE49-F238E27FC236}">
              <a16:creationId xmlns:a16="http://schemas.microsoft.com/office/drawing/2014/main" id="{AFFC50DF-B42C-8C43-3CDD-B2BC3A0AA85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8F4FF3F-A00A-A2A5-3537-70F478F06016}"/>
              </a:ext>
            </a:extLst>
          </p:cNvPr>
          <p:cNvPicPr>
            <a:picLocks noChangeAspect="1"/>
          </p:cNvPicPr>
          <p:nvPr/>
        </p:nvPicPr>
        <p:blipFill>
          <a:blip r:embed="rId3"/>
          <a:stretch>
            <a:fillRect/>
          </a:stretch>
        </p:blipFill>
        <p:spPr>
          <a:xfrm>
            <a:off x="538933" y="503229"/>
            <a:ext cx="4388213" cy="3954162"/>
          </a:xfrm>
          <a:prstGeom prst="rect">
            <a:avLst/>
          </a:prstGeom>
          <a:effectLst>
            <a:softEdge rad="50800"/>
          </a:effectLst>
        </p:spPr>
      </p:pic>
      <p:sp>
        <p:nvSpPr>
          <p:cNvPr id="9" name="Google Shape;22108;p71">
            <a:extLst>
              <a:ext uri="{FF2B5EF4-FFF2-40B4-BE49-F238E27FC236}">
                <a16:creationId xmlns:a16="http://schemas.microsoft.com/office/drawing/2014/main" id="{8D8E03D8-77AA-D361-E9B1-EB91C2B3B482}"/>
              </a:ext>
            </a:extLst>
          </p:cNvPr>
          <p:cNvSpPr txBox="1">
            <a:spLocks/>
          </p:cNvSpPr>
          <p:nvPr/>
        </p:nvSpPr>
        <p:spPr>
          <a:xfrm>
            <a:off x="5049519" y="1837337"/>
            <a:ext cx="3789681" cy="1468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Open Sans"/>
              <a:buNone/>
              <a:defRPr sz="1400" b="0"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2"/>
              </a:buClr>
              <a:buSzPts val="1400"/>
              <a:buFont typeface="Open Sans"/>
              <a:buNone/>
              <a:defRPr sz="1400" b="0" i="0" u="none" strike="noStrike" cap="none">
                <a:solidFill>
                  <a:schemeClr val="lt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2"/>
              </a:buClr>
              <a:buSzPts val="1400"/>
              <a:buFont typeface="Open Sans"/>
              <a:buNone/>
              <a:defRPr sz="1400" b="0" i="0" u="none" strike="noStrike" cap="none">
                <a:solidFill>
                  <a:schemeClr val="lt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2"/>
              </a:buClr>
              <a:buSzPts val="1400"/>
              <a:buFont typeface="Open Sans"/>
              <a:buNone/>
              <a:defRPr sz="1400" b="0" i="0" u="none" strike="noStrike" cap="none">
                <a:solidFill>
                  <a:schemeClr val="lt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2"/>
              </a:buClr>
              <a:buSzPts val="1400"/>
              <a:buFont typeface="Open Sans"/>
              <a:buNone/>
              <a:defRPr sz="1400" b="0" i="0" u="none" strike="noStrike" cap="none">
                <a:solidFill>
                  <a:schemeClr val="lt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2"/>
              </a:buClr>
              <a:buSzPts val="1400"/>
              <a:buFont typeface="Open Sans"/>
              <a:buNone/>
              <a:defRPr sz="1400" b="0" i="0" u="none" strike="noStrike" cap="none">
                <a:solidFill>
                  <a:schemeClr val="lt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2"/>
              </a:buClr>
              <a:buSzPts val="1400"/>
              <a:buFont typeface="Open Sans"/>
              <a:buNone/>
              <a:defRPr sz="1400" b="0" i="0" u="none" strike="noStrike" cap="none">
                <a:solidFill>
                  <a:schemeClr val="lt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2"/>
              </a:buClr>
              <a:buSzPts val="1400"/>
              <a:buFont typeface="Open Sans"/>
              <a:buNone/>
              <a:defRPr sz="1400" b="0" i="0" u="none" strike="noStrike" cap="none">
                <a:solidFill>
                  <a:schemeClr val="lt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2"/>
              </a:buClr>
              <a:buSzPts val="1400"/>
              <a:buFont typeface="Open Sans"/>
              <a:buNone/>
              <a:defRPr sz="1400" b="0" i="0" u="none" strike="noStrike" cap="none">
                <a:solidFill>
                  <a:schemeClr val="lt1"/>
                </a:solidFill>
                <a:latin typeface="Open Sans"/>
                <a:ea typeface="Open Sans"/>
                <a:cs typeface="Open Sans"/>
                <a:sym typeface="Open Sans"/>
              </a:defRPr>
            </a:lvl9pPr>
          </a:lstStyle>
          <a:p>
            <a:pPr marL="0" indent="0">
              <a:buClr>
                <a:schemeClr val="dk1"/>
              </a:buClr>
              <a:buSzPts val="1100"/>
              <a:buFont typeface="Arial"/>
              <a:buNone/>
            </a:pPr>
            <a:r>
              <a:rPr lang="en-US" dirty="0"/>
              <a:t>For the analysis process, we need to merge the orders table with customers and products. And then we need to add some new variables: total price, total profit, cost, order day, order month, and order year</a:t>
            </a:r>
          </a:p>
        </p:txBody>
      </p:sp>
    </p:spTree>
    <p:extLst>
      <p:ext uri="{BB962C8B-B14F-4D97-AF65-F5344CB8AC3E}">
        <p14:creationId xmlns:p14="http://schemas.microsoft.com/office/powerpoint/2010/main" val="176866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28">
          <a:extLst>
            <a:ext uri="{FF2B5EF4-FFF2-40B4-BE49-F238E27FC236}">
              <a16:creationId xmlns:a16="http://schemas.microsoft.com/office/drawing/2014/main" id="{69C5AB34-F410-2CE0-DCDE-7AFD321978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AFD4DA-84C6-9031-7F46-862F0EBEE189}"/>
              </a:ext>
            </a:extLst>
          </p:cNvPr>
          <p:cNvPicPr>
            <a:picLocks noChangeAspect="1"/>
          </p:cNvPicPr>
          <p:nvPr/>
        </p:nvPicPr>
        <p:blipFill>
          <a:blip r:embed="rId3"/>
          <a:stretch>
            <a:fillRect/>
          </a:stretch>
        </p:blipFill>
        <p:spPr>
          <a:xfrm>
            <a:off x="-11438" y="-5"/>
            <a:ext cx="3857625" cy="5143500"/>
          </a:xfrm>
          <a:prstGeom prst="rect">
            <a:avLst/>
          </a:prstGeom>
        </p:spPr>
      </p:pic>
      <p:sp>
        <p:nvSpPr>
          <p:cNvPr id="24030" name="Google Shape;24030;p96">
            <a:extLst>
              <a:ext uri="{FF2B5EF4-FFF2-40B4-BE49-F238E27FC236}">
                <a16:creationId xmlns:a16="http://schemas.microsoft.com/office/drawing/2014/main" id="{8D44F132-64CD-66AC-298B-7D9BCE3E98BE}"/>
              </a:ext>
            </a:extLst>
          </p:cNvPr>
          <p:cNvSpPr txBox="1">
            <a:spLocks noGrp="1"/>
          </p:cNvSpPr>
          <p:nvPr>
            <p:ph type="title"/>
          </p:nvPr>
        </p:nvSpPr>
        <p:spPr>
          <a:xfrm>
            <a:off x="4134590" y="1850995"/>
            <a:ext cx="5278210" cy="1441500"/>
          </a:xfrm>
          <a:prstGeom prst="rect">
            <a:avLst/>
          </a:prstGeom>
        </p:spPr>
        <p:txBody>
          <a:bodyPr spcFirstLastPara="1" wrap="square" lIns="91425" tIns="91425" rIns="91425" bIns="91425" anchor="ctr" anchorCtr="0">
            <a:noAutofit/>
          </a:bodyPr>
          <a:lstStyle/>
          <a:p>
            <a:pPr lvl="0"/>
            <a:r>
              <a:rPr lang="en-US" kern="1200" dirty="0"/>
              <a:t>Analysis and Visualization</a:t>
            </a:r>
          </a:p>
        </p:txBody>
      </p:sp>
      <p:sp>
        <p:nvSpPr>
          <p:cNvPr id="24031" name="Google Shape;24031;p96">
            <a:extLst>
              <a:ext uri="{FF2B5EF4-FFF2-40B4-BE49-F238E27FC236}">
                <a16:creationId xmlns:a16="http://schemas.microsoft.com/office/drawing/2014/main" id="{C27374A1-9AF7-CD02-ECFC-BBD7F9134D1A}"/>
              </a:ext>
            </a:extLst>
          </p:cNvPr>
          <p:cNvSpPr txBox="1">
            <a:spLocks noGrp="1"/>
          </p:cNvSpPr>
          <p:nvPr>
            <p:ph type="subTitle" idx="1"/>
          </p:nvPr>
        </p:nvSpPr>
        <p:spPr>
          <a:xfrm>
            <a:off x="4322990" y="3354400"/>
            <a:ext cx="3081600" cy="732000"/>
          </a:xfrm>
          <a:prstGeom prst="rect">
            <a:avLst/>
          </a:prstGeom>
        </p:spPr>
        <p:txBody>
          <a:bodyPr spcFirstLastPara="1" wrap="square" lIns="91425" tIns="91425" rIns="91425" bIns="91425" anchor="t" anchorCtr="0">
            <a:noAutofit/>
          </a:bodyPr>
          <a:lstStyle/>
          <a:p>
            <a:pPr marL="0" lvl="0" indent="0"/>
            <a:r>
              <a:rPr lang="en-US" dirty="0"/>
              <a:t>Analysis process and deliver insight through charts</a:t>
            </a:r>
          </a:p>
        </p:txBody>
      </p:sp>
      <p:sp>
        <p:nvSpPr>
          <p:cNvPr id="24032" name="Google Shape;24032;p96">
            <a:extLst>
              <a:ext uri="{FF2B5EF4-FFF2-40B4-BE49-F238E27FC236}">
                <a16:creationId xmlns:a16="http://schemas.microsoft.com/office/drawing/2014/main" id="{D0216875-7161-5A41-0952-42A2262B3AEA}"/>
              </a:ext>
            </a:extLst>
          </p:cNvPr>
          <p:cNvSpPr/>
          <p:nvPr/>
        </p:nvSpPr>
        <p:spPr>
          <a:xfrm rot="-5400000" flipH="1">
            <a:off x="761873" y="2005257"/>
            <a:ext cx="5163865" cy="1153352"/>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3" name="Google Shape;24033;p96">
            <a:extLst>
              <a:ext uri="{FF2B5EF4-FFF2-40B4-BE49-F238E27FC236}">
                <a16:creationId xmlns:a16="http://schemas.microsoft.com/office/drawing/2014/main" id="{721ECC95-49D3-28EF-6E51-940C2A0DDDE5}"/>
              </a:ext>
            </a:extLst>
          </p:cNvPr>
          <p:cNvSpPr/>
          <p:nvPr/>
        </p:nvSpPr>
        <p:spPr>
          <a:xfrm rot="10800000">
            <a:off x="2709341" y="1988664"/>
            <a:ext cx="1425249" cy="11661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4" name="Google Shape;24034;p96">
            <a:extLst>
              <a:ext uri="{FF2B5EF4-FFF2-40B4-BE49-F238E27FC236}">
                <a16:creationId xmlns:a16="http://schemas.microsoft.com/office/drawing/2014/main" id="{7EE9CA1D-58D5-5D89-C547-B86AFBA7D204}"/>
              </a:ext>
            </a:extLst>
          </p:cNvPr>
          <p:cNvSpPr/>
          <p:nvPr/>
        </p:nvSpPr>
        <p:spPr>
          <a:xfrm>
            <a:off x="3977450" y="4463412"/>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5" name="Google Shape;24035;p96">
            <a:extLst>
              <a:ext uri="{FF2B5EF4-FFF2-40B4-BE49-F238E27FC236}">
                <a16:creationId xmlns:a16="http://schemas.microsoft.com/office/drawing/2014/main" id="{A2DBC771-D233-A211-FFD5-5E713731AE61}"/>
              </a:ext>
            </a:extLst>
          </p:cNvPr>
          <p:cNvSpPr txBox="1">
            <a:spLocks noGrp="1"/>
          </p:cNvSpPr>
          <p:nvPr>
            <p:ph type="title" idx="2"/>
          </p:nvPr>
        </p:nvSpPr>
        <p:spPr>
          <a:xfrm>
            <a:off x="2986140" y="2208550"/>
            <a:ext cx="1153200" cy="51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 name="TextBox 3">
            <a:extLst>
              <a:ext uri="{FF2B5EF4-FFF2-40B4-BE49-F238E27FC236}">
                <a16:creationId xmlns:a16="http://schemas.microsoft.com/office/drawing/2014/main" id="{618DE5AF-FA66-4D6D-0052-2848EACF1160}"/>
              </a:ext>
            </a:extLst>
          </p:cNvPr>
          <p:cNvSpPr txBox="1"/>
          <p:nvPr/>
        </p:nvSpPr>
        <p:spPr>
          <a:xfrm>
            <a:off x="284480" y="3870960"/>
            <a:ext cx="2268541" cy="701040"/>
          </a:xfrm>
          <a:prstGeom prst="rect">
            <a:avLst/>
          </a:prstGeom>
          <a:noFill/>
        </p:spPr>
        <p:txBody>
          <a:bodyPr wrap="square" rtlCol="0">
            <a:spAutoFit/>
          </a:bodyPr>
          <a:lstStyle/>
          <a:p>
            <a:endParaRPr lang="en-US" dirty="0"/>
          </a:p>
        </p:txBody>
      </p:sp>
      <p:sp>
        <p:nvSpPr>
          <p:cNvPr id="6" name="Rectangle 2">
            <a:extLst>
              <a:ext uri="{FF2B5EF4-FFF2-40B4-BE49-F238E27FC236}">
                <a16:creationId xmlns:a16="http://schemas.microsoft.com/office/drawing/2014/main" id="{3293197A-E064-DE44-8321-E9E91FF3ADDD}"/>
              </a:ext>
            </a:extLst>
          </p:cNvPr>
          <p:cNvSpPr>
            <a:spLocks noChangeArrowheads="1"/>
          </p:cNvSpPr>
          <p:nvPr/>
        </p:nvSpPr>
        <p:spPr bwMode="auto">
          <a:xfrm>
            <a:off x="3306806" y="4658326"/>
            <a:ext cx="34783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bg1"/>
                </a:solidFill>
                <a:effectLst/>
                <a:latin typeface="Arial" panose="020B0604020202020204" pitchFamily="34" charset="0"/>
              </a:rPr>
              <a:t>Photo by </a:t>
            </a:r>
            <a:r>
              <a:rPr kumimoji="0" lang="en-US" altLang="en-US" sz="1800" b="0" i="0" u="none" strike="noStrike" cap="none" normalizeH="0" baseline="0">
                <a:ln>
                  <a:noFill/>
                </a:ln>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ideadad</a:t>
            </a:r>
            <a:r>
              <a:rPr kumimoji="0" lang="en-US" altLang="en-US" sz="1800" b="0" i="0" u="none" strike="noStrike" cap="none" normalizeH="0" baseline="0">
                <a:ln>
                  <a:noFill/>
                </a:ln>
                <a:solidFill>
                  <a:schemeClr val="bg1"/>
                </a:solidFill>
                <a:effectLst/>
                <a:latin typeface="Arial" panose="020B0604020202020204" pitchFamily="34" charset="0"/>
              </a:rPr>
              <a:t> on </a:t>
            </a:r>
            <a:r>
              <a:rPr kumimoji="0" lang="en-US" altLang="en-US" sz="1800" b="0" i="0" u="none" strike="noStrike" cap="none" normalizeH="0" baseline="0">
                <a:ln>
                  <a:noFill/>
                </a:ln>
                <a:solidFill>
                  <a:schemeClr val="bg1"/>
                </a:solidFill>
                <a:effectLst/>
                <a:latin typeface="Arial" panose="020B0604020202020204" pitchFamily="34" charset="0"/>
                <a:hlinkClick r:id="rId5">
                  <a:extLst>
                    <a:ext uri="{A12FA001-AC4F-418D-AE19-62706E023703}">
                      <ahyp:hlinkClr xmlns:ahyp="http://schemas.microsoft.com/office/drawing/2018/hyperlinkcolor" val="tx"/>
                    </a:ext>
                  </a:extLst>
                </a:hlinkClick>
              </a:rPr>
              <a:t>Unsplash</a:t>
            </a:r>
            <a:r>
              <a:rPr kumimoji="0" lang="en-US" altLang="en-US" sz="1800" b="0" i="0" u="none" strike="noStrike" cap="none" normalizeH="0" baseline="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54142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030"/>
                                        </p:tgtEl>
                                        <p:attrNameLst>
                                          <p:attrName>style.visibility</p:attrName>
                                        </p:attrNameLst>
                                      </p:cBhvr>
                                      <p:to>
                                        <p:strVal val="visible"/>
                                      </p:to>
                                    </p:set>
                                    <p:animEffect transition="in" filter="fade">
                                      <p:cBhvr>
                                        <p:cTn id="7" dur="1000"/>
                                        <p:tgtEl>
                                          <p:spTgt spid="240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033"/>
                                        </p:tgtEl>
                                        <p:attrNameLst>
                                          <p:attrName>style.visibility</p:attrName>
                                        </p:attrNameLst>
                                      </p:cBhvr>
                                      <p:to>
                                        <p:strVal val="visible"/>
                                      </p:to>
                                    </p:set>
                                    <p:animEffect transition="in" filter="fade">
                                      <p:cBhvr>
                                        <p:cTn id="11" dur="1000"/>
                                        <p:tgtEl>
                                          <p:spTgt spid="2403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4035"/>
                                        </p:tgtEl>
                                        <p:attrNameLst>
                                          <p:attrName>style.visibility</p:attrName>
                                        </p:attrNameLst>
                                      </p:cBhvr>
                                      <p:to>
                                        <p:strVal val="visible"/>
                                      </p:to>
                                    </p:set>
                                    <p:animEffect transition="in" filter="fade">
                                      <p:cBhvr>
                                        <p:cTn id="15" dur="1000"/>
                                        <p:tgtEl>
                                          <p:spTgt spid="2403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031"/>
                                        </p:tgtEl>
                                        <p:attrNameLst>
                                          <p:attrName>style.visibility</p:attrName>
                                        </p:attrNameLst>
                                      </p:cBhvr>
                                      <p:to>
                                        <p:strVal val="visible"/>
                                      </p:to>
                                    </p:set>
                                    <p:animEffect transition="in" filter="fade">
                                      <p:cBhvr>
                                        <p:cTn id="19" dur="1000"/>
                                        <p:tgtEl>
                                          <p:spTgt spid="24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82"/>
        <p:cNvGrpSpPr/>
        <p:nvPr/>
      </p:nvGrpSpPr>
      <p:grpSpPr>
        <a:xfrm>
          <a:off x="0" y="0"/>
          <a:ext cx="0" cy="0"/>
          <a:chOff x="0" y="0"/>
          <a:chExt cx="0" cy="0"/>
        </a:xfrm>
      </p:grpSpPr>
      <p:sp>
        <p:nvSpPr>
          <p:cNvPr id="24228" name="Google Shape;24228;p105"/>
          <p:cNvSpPr txBox="1">
            <a:spLocks noGrp="1"/>
          </p:cNvSpPr>
          <p:nvPr>
            <p:ph type="title"/>
          </p:nvPr>
        </p:nvSpPr>
        <p:spPr>
          <a:xfrm>
            <a:off x="18219" y="80870"/>
            <a:ext cx="3476348" cy="6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a:t>
            </a:r>
            <a:r>
              <a:rPr lang="en" dirty="0"/>
              <a:t>verall performance</a:t>
            </a:r>
            <a:endParaRPr dirty="0"/>
          </a:p>
        </p:txBody>
      </p:sp>
      <p:grpSp>
        <p:nvGrpSpPr>
          <p:cNvPr id="24183" name="Google Shape;24183;p105"/>
          <p:cNvGrpSpPr/>
          <p:nvPr/>
        </p:nvGrpSpPr>
        <p:grpSpPr>
          <a:xfrm>
            <a:off x="3187202" y="2858053"/>
            <a:ext cx="1371894" cy="2061371"/>
            <a:chOff x="1136045" y="1349700"/>
            <a:chExt cx="1915036" cy="3106310"/>
          </a:xfrm>
        </p:grpSpPr>
        <p:sp>
          <p:nvSpPr>
            <p:cNvPr id="24184" name="Google Shape;24184;p105"/>
            <p:cNvSpPr/>
            <p:nvPr/>
          </p:nvSpPr>
          <p:spPr>
            <a:xfrm rot="16200000">
              <a:off x="840499" y="2248538"/>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5" name="Google Shape;24185;p105"/>
            <p:cNvSpPr/>
            <p:nvPr/>
          </p:nvSpPr>
          <p:spPr>
            <a:xfrm rot="16200000" flipH="1">
              <a:off x="843624" y="1672856"/>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6" name="Google Shape;24186;p105"/>
            <p:cNvSpPr/>
            <p:nvPr/>
          </p:nvSpPr>
          <p:spPr>
            <a:xfrm rot="5400000">
              <a:off x="1884358" y="2594745"/>
              <a:ext cx="1734899"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7" name="Google Shape;24187;p105"/>
            <p:cNvSpPr/>
            <p:nvPr/>
          </p:nvSpPr>
          <p:spPr>
            <a:xfrm rot="5400000">
              <a:off x="923377" y="2608315"/>
              <a:ext cx="1069200"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8" name="Google Shape;24188;p105"/>
            <p:cNvSpPr/>
            <p:nvPr/>
          </p:nvSpPr>
          <p:spPr>
            <a:xfrm rot="5207257" flipH="1">
              <a:off x="812737" y="2243044"/>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9" name="Google Shape;24189;p105"/>
            <p:cNvSpPr/>
            <p:nvPr/>
          </p:nvSpPr>
          <p:spPr>
            <a:xfrm rot="5592743">
              <a:off x="812738" y="1685523"/>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0" name="Google Shape;24190;p105"/>
            <p:cNvSpPr/>
            <p:nvPr/>
          </p:nvSpPr>
          <p:spPr>
            <a:xfrm>
              <a:off x="1821324" y="1353886"/>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1" name="Google Shape;24191;p105"/>
            <p:cNvSpPr/>
            <p:nvPr/>
          </p:nvSpPr>
          <p:spPr>
            <a:xfrm>
              <a:off x="1821325" y="4084010"/>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2" name="Google Shape;24192;p105"/>
          <p:cNvGrpSpPr/>
          <p:nvPr/>
        </p:nvGrpSpPr>
        <p:grpSpPr>
          <a:xfrm>
            <a:off x="6017759" y="741053"/>
            <a:ext cx="1371894" cy="2061371"/>
            <a:chOff x="1136045" y="1349700"/>
            <a:chExt cx="1915036" cy="3106310"/>
          </a:xfrm>
        </p:grpSpPr>
        <p:sp>
          <p:nvSpPr>
            <p:cNvPr id="24193" name="Google Shape;24193;p105"/>
            <p:cNvSpPr/>
            <p:nvPr/>
          </p:nvSpPr>
          <p:spPr>
            <a:xfrm rot="16200000">
              <a:off x="840499" y="2248538"/>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4" name="Google Shape;24194;p105"/>
            <p:cNvSpPr/>
            <p:nvPr/>
          </p:nvSpPr>
          <p:spPr>
            <a:xfrm rot="16200000" flipH="1">
              <a:off x="843624" y="1672856"/>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5" name="Google Shape;24195;p105"/>
            <p:cNvSpPr/>
            <p:nvPr/>
          </p:nvSpPr>
          <p:spPr>
            <a:xfrm rot="5400000">
              <a:off x="1884358" y="2594745"/>
              <a:ext cx="1734899"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6" name="Google Shape;24196;p105"/>
            <p:cNvSpPr/>
            <p:nvPr/>
          </p:nvSpPr>
          <p:spPr>
            <a:xfrm rot="5400000">
              <a:off x="923377" y="2608315"/>
              <a:ext cx="1069200"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7" name="Google Shape;24197;p105"/>
            <p:cNvSpPr/>
            <p:nvPr/>
          </p:nvSpPr>
          <p:spPr>
            <a:xfrm rot="5207257" flipH="1">
              <a:off x="812737" y="2243044"/>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8" name="Google Shape;24198;p105"/>
            <p:cNvSpPr/>
            <p:nvPr/>
          </p:nvSpPr>
          <p:spPr>
            <a:xfrm rot="5592743">
              <a:off x="812738" y="1685523"/>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9" name="Google Shape;24199;p105"/>
            <p:cNvSpPr/>
            <p:nvPr/>
          </p:nvSpPr>
          <p:spPr>
            <a:xfrm>
              <a:off x="1821324" y="1353886"/>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0" name="Google Shape;24200;p105"/>
            <p:cNvSpPr/>
            <p:nvPr/>
          </p:nvSpPr>
          <p:spPr>
            <a:xfrm>
              <a:off x="1821325" y="4084010"/>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32" name="Google Shape;24232;p105"/>
          <p:cNvSpPr txBox="1"/>
          <p:nvPr/>
        </p:nvSpPr>
        <p:spPr>
          <a:xfrm flipH="1">
            <a:off x="6073783" y="2358630"/>
            <a:ext cx="1291976" cy="20663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800" dirty="0">
                <a:solidFill>
                  <a:schemeClr val="lt1"/>
                </a:solidFill>
                <a:latin typeface="Berkshire Swash"/>
                <a:ea typeface="Berkshire Swash"/>
                <a:cs typeface="Berkshire Swash"/>
                <a:sym typeface="Berkshire Swash"/>
              </a:rPr>
              <a:t>R</a:t>
            </a:r>
            <a:r>
              <a:rPr lang="en" sz="1800" dirty="0">
                <a:solidFill>
                  <a:schemeClr val="lt1"/>
                </a:solidFill>
                <a:latin typeface="Berkshire Swash"/>
                <a:ea typeface="Berkshire Swash"/>
                <a:cs typeface="Berkshire Swash"/>
                <a:sym typeface="Berkshire Swash"/>
              </a:rPr>
              <a:t>evenue per order</a:t>
            </a:r>
            <a:endParaRPr sz="1800" dirty="0">
              <a:solidFill>
                <a:schemeClr val="lt1"/>
              </a:solidFill>
              <a:latin typeface="Berkshire Swash"/>
              <a:ea typeface="Berkshire Swash"/>
              <a:cs typeface="Berkshire Swash"/>
              <a:sym typeface="Berkshire Swash"/>
            </a:endParaRPr>
          </a:p>
        </p:txBody>
      </p:sp>
      <p:sp>
        <p:nvSpPr>
          <p:cNvPr id="24233" name="Google Shape;24233;p105"/>
          <p:cNvSpPr txBox="1"/>
          <p:nvPr/>
        </p:nvSpPr>
        <p:spPr>
          <a:xfrm flipH="1">
            <a:off x="3243428" y="4510214"/>
            <a:ext cx="1291976" cy="20663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800" dirty="0">
                <a:solidFill>
                  <a:schemeClr val="lt1"/>
                </a:solidFill>
                <a:latin typeface="Berkshire Swash"/>
                <a:ea typeface="Berkshire Swash"/>
                <a:cs typeface="Berkshire Swash"/>
                <a:sym typeface="Berkshire Swash"/>
              </a:rPr>
              <a:t>Repeat rate</a:t>
            </a:r>
            <a:endParaRPr sz="1800" dirty="0">
              <a:solidFill>
                <a:schemeClr val="lt1"/>
              </a:solidFill>
              <a:latin typeface="Berkshire Swash"/>
              <a:ea typeface="Berkshire Swash"/>
              <a:cs typeface="Berkshire Swash"/>
              <a:sym typeface="Berkshire Swash"/>
            </a:endParaRPr>
          </a:p>
        </p:txBody>
      </p:sp>
      <p:grpSp>
        <p:nvGrpSpPr>
          <p:cNvPr id="11" name="Google Shape;24219;p105">
            <a:extLst>
              <a:ext uri="{FF2B5EF4-FFF2-40B4-BE49-F238E27FC236}">
                <a16:creationId xmlns:a16="http://schemas.microsoft.com/office/drawing/2014/main" id="{BB016CC8-0F32-4CE5-8149-73DE98C28277}"/>
              </a:ext>
            </a:extLst>
          </p:cNvPr>
          <p:cNvGrpSpPr/>
          <p:nvPr/>
        </p:nvGrpSpPr>
        <p:grpSpPr>
          <a:xfrm>
            <a:off x="4599714" y="2861500"/>
            <a:ext cx="1371894" cy="2061371"/>
            <a:chOff x="1136045" y="1349700"/>
            <a:chExt cx="1915036" cy="3106310"/>
          </a:xfrm>
        </p:grpSpPr>
        <p:sp>
          <p:nvSpPr>
            <p:cNvPr id="12" name="Google Shape;24220;p105">
              <a:extLst>
                <a:ext uri="{FF2B5EF4-FFF2-40B4-BE49-F238E27FC236}">
                  <a16:creationId xmlns:a16="http://schemas.microsoft.com/office/drawing/2014/main" id="{4615EF62-08AB-7539-466E-F0426E32AB2A}"/>
                </a:ext>
              </a:extLst>
            </p:cNvPr>
            <p:cNvSpPr/>
            <p:nvPr/>
          </p:nvSpPr>
          <p:spPr>
            <a:xfrm rot="16200000">
              <a:off x="840499" y="2248538"/>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21;p105">
              <a:extLst>
                <a:ext uri="{FF2B5EF4-FFF2-40B4-BE49-F238E27FC236}">
                  <a16:creationId xmlns:a16="http://schemas.microsoft.com/office/drawing/2014/main" id="{0AC02A02-AC0D-41FA-0CDF-4F2AD7F080E1}"/>
                </a:ext>
              </a:extLst>
            </p:cNvPr>
            <p:cNvSpPr/>
            <p:nvPr/>
          </p:nvSpPr>
          <p:spPr>
            <a:xfrm rot="16200000" flipH="1">
              <a:off x="843624" y="1672856"/>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222;p105">
              <a:extLst>
                <a:ext uri="{FF2B5EF4-FFF2-40B4-BE49-F238E27FC236}">
                  <a16:creationId xmlns:a16="http://schemas.microsoft.com/office/drawing/2014/main" id="{601D7064-B468-DCEA-5C0A-1B675F6C428E}"/>
                </a:ext>
              </a:extLst>
            </p:cNvPr>
            <p:cNvSpPr/>
            <p:nvPr/>
          </p:nvSpPr>
          <p:spPr>
            <a:xfrm rot="5400000">
              <a:off x="1884358" y="2594745"/>
              <a:ext cx="1734899"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223;p105">
              <a:extLst>
                <a:ext uri="{FF2B5EF4-FFF2-40B4-BE49-F238E27FC236}">
                  <a16:creationId xmlns:a16="http://schemas.microsoft.com/office/drawing/2014/main" id="{75F048A8-EF1E-4248-D27A-A83AAE2A9DAB}"/>
                </a:ext>
              </a:extLst>
            </p:cNvPr>
            <p:cNvSpPr/>
            <p:nvPr/>
          </p:nvSpPr>
          <p:spPr>
            <a:xfrm rot="5400000">
              <a:off x="923377" y="2608315"/>
              <a:ext cx="1069200"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224;p105">
              <a:extLst>
                <a:ext uri="{FF2B5EF4-FFF2-40B4-BE49-F238E27FC236}">
                  <a16:creationId xmlns:a16="http://schemas.microsoft.com/office/drawing/2014/main" id="{E0E0D224-43EC-87CD-CE5C-2DF082F91C8B}"/>
                </a:ext>
              </a:extLst>
            </p:cNvPr>
            <p:cNvSpPr/>
            <p:nvPr/>
          </p:nvSpPr>
          <p:spPr>
            <a:xfrm rot="5207257" flipH="1">
              <a:off x="812737" y="2243044"/>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225;p105">
              <a:extLst>
                <a:ext uri="{FF2B5EF4-FFF2-40B4-BE49-F238E27FC236}">
                  <a16:creationId xmlns:a16="http://schemas.microsoft.com/office/drawing/2014/main" id="{0FE6A7F1-6A9E-C281-7364-2B123862ABFA}"/>
                </a:ext>
              </a:extLst>
            </p:cNvPr>
            <p:cNvSpPr/>
            <p:nvPr/>
          </p:nvSpPr>
          <p:spPr>
            <a:xfrm rot="5592743">
              <a:off x="812738" y="1685523"/>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226;p105">
              <a:extLst>
                <a:ext uri="{FF2B5EF4-FFF2-40B4-BE49-F238E27FC236}">
                  <a16:creationId xmlns:a16="http://schemas.microsoft.com/office/drawing/2014/main" id="{1720DA25-93AA-6CBB-09E0-17774E8C2680}"/>
                </a:ext>
              </a:extLst>
            </p:cNvPr>
            <p:cNvSpPr/>
            <p:nvPr/>
          </p:nvSpPr>
          <p:spPr>
            <a:xfrm>
              <a:off x="1821324" y="1353886"/>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27;p105">
              <a:extLst>
                <a:ext uri="{FF2B5EF4-FFF2-40B4-BE49-F238E27FC236}">
                  <a16:creationId xmlns:a16="http://schemas.microsoft.com/office/drawing/2014/main" id="{D11B9815-BD4C-1500-31BB-BCBB9405CF03}"/>
                </a:ext>
              </a:extLst>
            </p:cNvPr>
            <p:cNvSpPr/>
            <p:nvPr/>
          </p:nvSpPr>
          <p:spPr>
            <a:xfrm>
              <a:off x="1821325" y="4084010"/>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4229;p105">
            <a:extLst>
              <a:ext uri="{FF2B5EF4-FFF2-40B4-BE49-F238E27FC236}">
                <a16:creationId xmlns:a16="http://schemas.microsoft.com/office/drawing/2014/main" id="{3F34E74A-E578-49A6-A189-5357E7EF09BF}"/>
              </a:ext>
            </a:extLst>
          </p:cNvPr>
          <p:cNvSpPr txBox="1"/>
          <p:nvPr/>
        </p:nvSpPr>
        <p:spPr>
          <a:xfrm flipH="1">
            <a:off x="4653204" y="4479066"/>
            <a:ext cx="1291976" cy="20663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800" dirty="0">
                <a:solidFill>
                  <a:schemeClr val="lt1"/>
                </a:solidFill>
                <a:latin typeface="Berkshire Swash"/>
                <a:ea typeface="Berkshire Swash"/>
                <a:cs typeface="Berkshire Swash"/>
                <a:sym typeface="Berkshire Swash"/>
              </a:rPr>
              <a:t>C</a:t>
            </a:r>
            <a:r>
              <a:rPr lang="en" sz="1800" dirty="0">
                <a:solidFill>
                  <a:schemeClr val="lt1"/>
                </a:solidFill>
                <a:latin typeface="Berkshire Swash"/>
                <a:ea typeface="Berkshire Swash"/>
                <a:cs typeface="Berkshire Swash"/>
                <a:sym typeface="Berkshire Swash"/>
              </a:rPr>
              <a:t>hurn rate</a:t>
            </a:r>
            <a:endParaRPr sz="1800" dirty="0">
              <a:solidFill>
                <a:schemeClr val="lt1"/>
              </a:solidFill>
              <a:latin typeface="Berkshire Swash"/>
              <a:ea typeface="Berkshire Swash"/>
              <a:cs typeface="Berkshire Swash"/>
              <a:sym typeface="Berkshire Swash"/>
            </a:endParaRPr>
          </a:p>
        </p:txBody>
      </p:sp>
      <p:grpSp>
        <p:nvGrpSpPr>
          <p:cNvPr id="29" name="Google Shape;24219;p105">
            <a:extLst>
              <a:ext uri="{FF2B5EF4-FFF2-40B4-BE49-F238E27FC236}">
                <a16:creationId xmlns:a16="http://schemas.microsoft.com/office/drawing/2014/main" id="{466963C1-21CA-5B1D-DE33-E4455E85DF65}"/>
              </a:ext>
            </a:extLst>
          </p:cNvPr>
          <p:cNvGrpSpPr/>
          <p:nvPr/>
        </p:nvGrpSpPr>
        <p:grpSpPr>
          <a:xfrm>
            <a:off x="5993871" y="2861499"/>
            <a:ext cx="1371894" cy="2061371"/>
            <a:chOff x="1136045" y="1349700"/>
            <a:chExt cx="1915036" cy="3106310"/>
          </a:xfrm>
        </p:grpSpPr>
        <p:sp>
          <p:nvSpPr>
            <p:cNvPr id="30" name="Google Shape;24220;p105">
              <a:extLst>
                <a:ext uri="{FF2B5EF4-FFF2-40B4-BE49-F238E27FC236}">
                  <a16:creationId xmlns:a16="http://schemas.microsoft.com/office/drawing/2014/main" id="{3F53C351-0C3E-A0FE-9DEE-86F0F0088BD3}"/>
                </a:ext>
              </a:extLst>
            </p:cNvPr>
            <p:cNvSpPr/>
            <p:nvPr/>
          </p:nvSpPr>
          <p:spPr>
            <a:xfrm rot="16200000">
              <a:off x="840499" y="2248538"/>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21;p105">
              <a:extLst>
                <a:ext uri="{FF2B5EF4-FFF2-40B4-BE49-F238E27FC236}">
                  <a16:creationId xmlns:a16="http://schemas.microsoft.com/office/drawing/2014/main" id="{0796A7A7-D521-9476-9555-E94CF3095714}"/>
                </a:ext>
              </a:extLst>
            </p:cNvPr>
            <p:cNvSpPr/>
            <p:nvPr/>
          </p:nvSpPr>
          <p:spPr>
            <a:xfrm rot="16200000" flipH="1">
              <a:off x="843624" y="1672856"/>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22;p105">
              <a:extLst>
                <a:ext uri="{FF2B5EF4-FFF2-40B4-BE49-F238E27FC236}">
                  <a16:creationId xmlns:a16="http://schemas.microsoft.com/office/drawing/2014/main" id="{94DCE5B9-8019-001E-1F2B-0985EEE58F3F}"/>
                </a:ext>
              </a:extLst>
            </p:cNvPr>
            <p:cNvSpPr/>
            <p:nvPr/>
          </p:nvSpPr>
          <p:spPr>
            <a:xfrm rot="5400000">
              <a:off x="1884358" y="2594745"/>
              <a:ext cx="1734899"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223;p105">
              <a:extLst>
                <a:ext uri="{FF2B5EF4-FFF2-40B4-BE49-F238E27FC236}">
                  <a16:creationId xmlns:a16="http://schemas.microsoft.com/office/drawing/2014/main" id="{14FAE440-1540-45B7-D739-1437FF50230E}"/>
                </a:ext>
              </a:extLst>
            </p:cNvPr>
            <p:cNvSpPr/>
            <p:nvPr/>
          </p:nvSpPr>
          <p:spPr>
            <a:xfrm rot="5400000">
              <a:off x="923377" y="2608315"/>
              <a:ext cx="1069200"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24;p105">
              <a:extLst>
                <a:ext uri="{FF2B5EF4-FFF2-40B4-BE49-F238E27FC236}">
                  <a16:creationId xmlns:a16="http://schemas.microsoft.com/office/drawing/2014/main" id="{E3B7DFC3-6596-BB6A-9177-90D702FFD1B8}"/>
                </a:ext>
              </a:extLst>
            </p:cNvPr>
            <p:cNvSpPr/>
            <p:nvPr/>
          </p:nvSpPr>
          <p:spPr>
            <a:xfrm rot="5207257" flipH="1">
              <a:off x="812737" y="2243044"/>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225;p105">
              <a:extLst>
                <a:ext uri="{FF2B5EF4-FFF2-40B4-BE49-F238E27FC236}">
                  <a16:creationId xmlns:a16="http://schemas.microsoft.com/office/drawing/2014/main" id="{B36B60AE-E450-00FB-6719-EC5112E4FB11}"/>
                </a:ext>
              </a:extLst>
            </p:cNvPr>
            <p:cNvSpPr/>
            <p:nvPr/>
          </p:nvSpPr>
          <p:spPr>
            <a:xfrm rot="5592743">
              <a:off x="812738" y="1685523"/>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26;p105">
              <a:extLst>
                <a:ext uri="{FF2B5EF4-FFF2-40B4-BE49-F238E27FC236}">
                  <a16:creationId xmlns:a16="http://schemas.microsoft.com/office/drawing/2014/main" id="{038E26D4-3700-F89D-DAB7-92F08856A911}"/>
                </a:ext>
              </a:extLst>
            </p:cNvPr>
            <p:cNvSpPr/>
            <p:nvPr/>
          </p:nvSpPr>
          <p:spPr>
            <a:xfrm>
              <a:off x="1821324" y="1353886"/>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227;p105">
              <a:extLst>
                <a:ext uri="{FF2B5EF4-FFF2-40B4-BE49-F238E27FC236}">
                  <a16:creationId xmlns:a16="http://schemas.microsoft.com/office/drawing/2014/main" id="{A7666057-DCC9-3E05-66CA-C22D840E0E89}"/>
                </a:ext>
              </a:extLst>
            </p:cNvPr>
            <p:cNvSpPr/>
            <p:nvPr/>
          </p:nvSpPr>
          <p:spPr>
            <a:xfrm>
              <a:off x="1821325" y="4084010"/>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24229;p105">
            <a:extLst>
              <a:ext uri="{FF2B5EF4-FFF2-40B4-BE49-F238E27FC236}">
                <a16:creationId xmlns:a16="http://schemas.microsoft.com/office/drawing/2014/main" id="{F883CD19-88DC-5C98-053B-5CF216B1DF57}"/>
              </a:ext>
            </a:extLst>
          </p:cNvPr>
          <p:cNvSpPr txBox="1"/>
          <p:nvPr/>
        </p:nvSpPr>
        <p:spPr>
          <a:xfrm flipH="1">
            <a:off x="6047361" y="4479065"/>
            <a:ext cx="1291976" cy="20663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chemeClr val="lt1"/>
                </a:solidFill>
                <a:latin typeface="Berkshire Swash"/>
                <a:ea typeface="Berkshire Swash"/>
                <a:cs typeface="Berkshire Swash"/>
                <a:sym typeface="Berkshire Swash"/>
              </a:rPr>
              <a:t>orders</a:t>
            </a:r>
            <a:endParaRPr sz="1800" dirty="0">
              <a:solidFill>
                <a:schemeClr val="lt1"/>
              </a:solidFill>
              <a:latin typeface="Berkshire Swash"/>
              <a:ea typeface="Berkshire Swash"/>
              <a:cs typeface="Berkshire Swash"/>
              <a:sym typeface="Berkshire Swash"/>
            </a:endParaRPr>
          </a:p>
        </p:txBody>
      </p:sp>
      <p:grpSp>
        <p:nvGrpSpPr>
          <p:cNvPr id="24287" name="Group 24286">
            <a:extLst>
              <a:ext uri="{FF2B5EF4-FFF2-40B4-BE49-F238E27FC236}">
                <a16:creationId xmlns:a16="http://schemas.microsoft.com/office/drawing/2014/main" id="{336CF998-C765-3ED4-A01D-76B45D456AA1}"/>
              </a:ext>
            </a:extLst>
          </p:cNvPr>
          <p:cNvGrpSpPr/>
          <p:nvPr/>
        </p:nvGrpSpPr>
        <p:grpSpPr>
          <a:xfrm>
            <a:off x="1809457" y="738525"/>
            <a:ext cx="1371894" cy="2061371"/>
            <a:chOff x="2477087" y="738525"/>
            <a:chExt cx="1371894" cy="2061371"/>
          </a:xfrm>
        </p:grpSpPr>
        <p:grpSp>
          <p:nvGrpSpPr>
            <p:cNvPr id="24219" name="Google Shape;24219;p105"/>
            <p:cNvGrpSpPr/>
            <p:nvPr/>
          </p:nvGrpSpPr>
          <p:grpSpPr>
            <a:xfrm>
              <a:off x="2477087" y="738525"/>
              <a:ext cx="1371894" cy="2061371"/>
              <a:chOff x="1136045" y="1349700"/>
              <a:chExt cx="1915036" cy="3106310"/>
            </a:xfrm>
          </p:grpSpPr>
          <p:sp>
            <p:nvSpPr>
              <p:cNvPr id="24220" name="Google Shape;24220;p105"/>
              <p:cNvSpPr/>
              <p:nvPr/>
            </p:nvSpPr>
            <p:spPr>
              <a:xfrm rot="16200000">
                <a:off x="840499" y="2248538"/>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1" name="Google Shape;24221;p105"/>
              <p:cNvSpPr/>
              <p:nvPr/>
            </p:nvSpPr>
            <p:spPr>
              <a:xfrm rot="16200000" flipH="1">
                <a:off x="843624" y="1672856"/>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2" name="Google Shape;24222;p105"/>
              <p:cNvSpPr/>
              <p:nvPr/>
            </p:nvSpPr>
            <p:spPr>
              <a:xfrm rot="5400000">
                <a:off x="1884358" y="2594745"/>
                <a:ext cx="1734899"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3" name="Google Shape;24223;p105"/>
              <p:cNvSpPr/>
              <p:nvPr/>
            </p:nvSpPr>
            <p:spPr>
              <a:xfrm rot="5400000">
                <a:off x="923377" y="2608315"/>
                <a:ext cx="1069200"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4" name="Google Shape;24224;p105"/>
              <p:cNvSpPr/>
              <p:nvPr/>
            </p:nvSpPr>
            <p:spPr>
              <a:xfrm rot="5207257" flipH="1">
                <a:off x="812737" y="2243044"/>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5" name="Google Shape;24225;p105"/>
              <p:cNvSpPr/>
              <p:nvPr/>
            </p:nvSpPr>
            <p:spPr>
              <a:xfrm rot="5592743">
                <a:off x="812738" y="1685523"/>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6" name="Google Shape;24226;p105"/>
              <p:cNvSpPr/>
              <p:nvPr/>
            </p:nvSpPr>
            <p:spPr>
              <a:xfrm>
                <a:off x="1821324" y="1353886"/>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7" name="Google Shape;24227;p105"/>
              <p:cNvSpPr/>
              <p:nvPr/>
            </p:nvSpPr>
            <p:spPr>
              <a:xfrm>
                <a:off x="1821325" y="4084010"/>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29" name="Google Shape;24229;p105"/>
            <p:cNvSpPr txBox="1"/>
            <p:nvPr/>
          </p:nvSpPr>
          <p:spPr>
            <a:xfrm flipH="1">
              <a:off x="2530577" y="2356091"/>
              <a:ext cx="1291976" cy="20663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800" dirty="0">
                  <a:solidFill>
                    <a:schemeClr val="lt1"/>
                  </a:solidFill>
                  <a:latin typeface="Berkshire Swash"/>
                  <a:ea typeface="Berkshire Swash"/>
                  <a:cs typeface="Berkshire Swash"/>
                  <a:sym typeface="Berkshire Swash"/>
                </a:rPr>
                <a:t>R</a:t>
              </a:r>
              <a:r>
                <a:rPr lang="en" sz="1800" dirty="0">
                  <a:solidFill>
                    <a:schemeClr val="lt1"/>
                  </a:solidFill>
                  <a:latin typeface="Berkshire Swash"/>
                  <a:ea typeface="Berkshire Swash"/>
                  <a:cs typeface="Berkshire Swash"/>
                  <a:sym typeface="Berkshire Swash"/>
                </a:rPr>
                <a:t>evenue</a:t>
              </a:r>
              <a:endParaRPr sz="1800" dirty="0">
                <a:solidFill>
                  <a:schemeClr val="lt1"/>
                </a:solidFill>
                <a:latin typeface="Berkshire Swash"/>
                <a:ea typeface="Berkshire Swash"/>
                <a:cs typeface="Berkshire Swash"/>
                <a:sym typeface="Berkshire Swash"/>
              </a:endParaRPr>
            </a:p>
          </p:txBody>
        </p:sp>
        <p:grpSp>
          <p:nvGrpSpPr>
            <p:cNvPr id="54" name="Group 53">
              <a:extLst>
                <a:ext uri="{FF2B5EF4-FFF2-40B4-BE49-F238E27FC236}">
                  <a16:creationId xmlns:a16="http://schemas.microsoft.com/office/drawing/2014/main" id="{D6AAA6D2-71F6-8F18-4184-0A9D3FF8B328}"/>
                </a:ext>
              </a:extLst>
            </p:cNvPr>
            <p:cNvGrpSpPr/>
            <p:nvPr/>
          </p:nvGrpSpPr>
          <p:grpSpPr>
            <a:xfrm>
              <a:off x="2608233" y="1359268"/>
              <a:ext cx="1080978" cy="762401"/>
              <a:chOff x="2608233" y="1005700"/>
              <a:chExt cx="1080978" cy="762401"/>
            </a:xfrm>
          </p:grpSpPr>
          <p:sp>
            <p:nvSpPr>
              <p:cNvPr id="52" name="Google Shape;21444;p62">
                <a:extLst>
                  <a:ext uri="{FF2B5EF4-FFF2-40B4-BE49-F238E27FC236}">
                    <a16:creationId xmlns:a16="http://schemas.microsoft.com/office/drawing/2014/main" id="{708609B4-FB4B-3A9F-5F7D-A5D2227DD1E9}"/>
                  </a:ext>
                </a:extLst>
              </p:cNvPr>
              <p:cNvSpPr/>
              <p:nvPr/>
            </p:nvSpPr>
            <p:spPr>
              <a:xfrm>
                <a:off x="2685303" y="1005700"/>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TextBox 52">
                <a:extLst>
                  <a:ext uri="{FF2B5EF4-FFF2-40B4-BE49-F238E27FC236}">
                    <a16:creationId xmlns:a16="http://schemas.microsoft.com/office/drawing/2014/main" id="{C088CAA2-D113-572C-94F1-4C27973A55AB}"/>
                  </a:ext>
                </a:extLst>
              </p:cNvPr>
              <p:cNvSpPr txBox="1"/>
              <p:nvPr/>
            </p:nvSpPr>
            <p:spPr>
              <a:xfrm>
                <a:off x="2608233" y="1147715"/>
                <a:ext cx="1080978" cy="400110"/>
              </a:xfrm>
              <a:prstGeom prst="rect">
                <a:avLst/>
              </a:prstGeom>
              <a:noFill/>
            </p:spPr>
            <p:txBody>
              <a:bodyPr wrap="square" rtlCol="0">
                <a:spAutoFit/>
              </a:bodyPr>
              <a:lstStyle/>
              <a:p>
                <a:pPr algn="ctr"/>
                <a:r>
                  <a:rPr lang="en-US" sz="2000" dirty="0">
                    <a:solidFill>
                      <a:srgbClr val="E6CCB2"/>
                    </a:solidFill>
                    <a:latin typeface="Berkshire Swash" panose="02000505000000020003" pitchFamily="2" charset="0"/>
                  </a:rPr>
                  <a:t>$45,134 </a:t>
                </a:r>
              </a:p>
            </p:txBody>
          </p:sp>
        </p:grpSp>
      </p:grpSp>
      <p:grpSp>
        <p:nvGrpSpPr>
          <p:cNvPr id="24288" name="Group 24287">
            <a:extLst>
              <a:ext uri="{FF2B5EF4-FFF2-40B4-BE49-F238E27FC236}">
                <a16:creationId xmlns:a16="http://schemas.microsoft.com/office/drawing/2014/main" id="{5DF34019-8B69-D394-564C-FE8F67D8B198}"/>
              </a:ext>
            </a:extLst>
          </p:cNvPr>
          <p:cNvGrpSpPr/>
          <p:nvPr/>
        </p:nvGrpSpPr>
        <p:grpSpPr>
          <a:xfrm>
            <a:off x="3209029" y="738525"/>
            <a:ext cx="1371895" cy="2061371"/>
            <a:chOff x="3886053" y="738525"/>
            <a:chExt cx="1371895" cy="2061371"/>
          </a:xfrm>
        </p:grpSpPr>
        <p:grpSp>
          <p:nvGrpSpPr>
            <p:cNvPr id="24210" name="Google Shape;24210;p105"/>
            <p:cNvGrpSpPr/>
            <p:nvPr/>
          </p:nvGrpSpPr>
          <p:grpSpPr>
            <a:xfrm>
              <a:off x="3886053" y="738525"/>
              <a:ext cx="1371895" cy="2061371"/>
              <a:chOff x="1136044" y="1349700"/>
              <a:chExt cx="1915037" cy="3106310"/>
            </a:xfrm>
          </p:grpSpPr>
          <p:sp>
            <p:nvSpPr>
              <p:cNvPr id="24211" name="Google Shape;24211;p105"/>
              <p:cNvSpPr/>
              <p:nvPr/>
            </p:nvSpPr>
            <p:spPr>
              <a:xfrm rot="16200000">
                <a:off x="840499" y="2248538"/>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2" name="Google Shape;24212;p105"/>
              <p:cNvSpPr/>
              <p:nvPr/>
            </p:nvSpPr>
            <p:spPr>
              <a:xfrm rot="16200000" flipH="1">
                <a:off x="843624" y="1672856"/>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3" name="Google Shape;24213;p105"/>
              <p:cNvSpPr/>
              <p:nvPr/>
            </p:nvSpPr>
            <p:spPr>
              <a:xfrm rot="5400000">
                <a:off x="1884358" y="2594745"/>
                <a:ext cx="1734899"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4" name="Google Shape;24214;p105"/>
              <p:cNvSpPr/>
              <p:nvPr/>
            </p:nvSpPr>
            <p:spPr>
              <a:xfrm rot="5400000">
                <a:off x="923377" y="2608315"/>
                <a:ext cx="1069200"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5" name="Google Shape;24215;p105"/>
              <p:cNvSpPr/>
              <p:nvPr/>
            </p:nvSpPr>
            <p:spPr>
              <a:xfrm rot="5207257" flipH="1">
                <a:off x="812737" y="2243043"/>
                <a:ext cx="2530790"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6" name="Google Shape;24216;p105"/>
              <p:cNvSpPr/>
              <p:nvPr/>
            </p:nvSpPr>
            <p:spPr>
              <a:xfrm rot="5592743">
                <a:off x="812738" y="1685523"/>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7" name="Google Shape;24217;p105"/>
              <p:cNvSpPr/>
              <p:nvPr/>
            </p:nvSpPr>
            <p:spPr>
              <a:xfrm>
                <a:off x="1821324" y="1353886"/>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8" name="Google Shape;24218;p105"/>
              <p:cNvSpPr/>
              <p:nvPr/>
            </p:nvSpPr>
            <p:spPr>
              <a:xfrm>
                <a:off x="1821325" y="4084010"/>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30" name="Google Shape;24230;p105"/>
            <p:cNvSpPr txBox="1"/>
            <p:nvPr/>
          </p:nvSpPr>
          <p:spPr>
            <a:xfrm flipH="1">
              <a:off x="3941671" y="2356091"/>
              <a:ext cx="1291976" cy="20663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800" dirty="0">
                  <a:solidFill>
                    <a:schemeClr val="lt1"/>
                  </a:solidFill>
                  <a:latin typeface="Berkshire Swash"/>
                  <a:ea typeface="Berkshire Swash"/>
                  <a:cs typeface="Berkshire Swash"/>
                  <a:sym typeface="Berkshire Swash"/>
                </a:rPr>
                <a:t>P</a:t>
              </a:r>
              <a:r>
                <a:rPr lang="en" sz="1800" dirty="0">
                  <a:solidFill>
                    <a:schemeClr val="lt1"/>
                  </a:solidFill>
                  <a:latin typeface="Berkshire Swash"/>
                  <a:ea typeface="Berkshire Swash"/>
                  <a:cs typeface="Berkshire Swash"/>
                  <a:sym typeface="Berkshire Swash"/>
                </a:rPr>
                <a:t>rofit</a:t>
              </a:r>
              <a:endParaRPr sz="1800" dirty="0">
                <a:solidFill>
                  <a:schemeClr val="lt1"/>
                </a:solidFill>
                <a:latin typeface="Berkshire Swash"/>
                <a:ea typeface="Berkshire Swash"/>
                <a:cs typeface="Berkshire Swash"/>
                <a:sym typeface="Berkshire Swash"/>
              </a:endParaRPr>
            </a:p>
          </p:txBody>
        </p:sp>
        <p:grpSp>
          <p:nvGrpSpPr>
            <p:cNvPr id="55" name="Group 54">
              <a:extLst>
                <a:ext uri="{FF2B5EF4-FFF2-40B4-BE49-F238E27FC236}">
                  <a16:creationId xmlns:a16="http://schemas.microsoft.com/office/drawing/2014/main" id="{3AEB42E7-0F9C-EC20-B38E-B13C11A9F2B7}"/>
                </a:ext>
              </a:extLst>
            </p:cNvPr>
            <p:cNvGrpSpPr/>
            <p:nvPr/>
          </p:nvGrpSpPr>
          <p:grpSpPr>
            <a:xfrm>
              <a:off x="4040793" y="1359268"/>
              <a:ext cx="1080978" cy="762401"/>
              <a:chOff x="2608233" y="1005700"/>
              <a:chExt cx="1080978" cy="762401"/>
            </a:xfrm>
          </p:grpSpPr>
          <p:sp>
            <p:nvSpPr>
              <p:cNvPr id="56" name="Google Shape;21444;p62">
                <a:extLst>
                  <a:ext uri="{FF2B5EF4-FFF2-40B4-BE49-F238E27FC236}">
                    <a16:creationId xmlns:a16="http://schemas.microsoft.com/office/drawing/2014/main" id="{73787936-FD1C-D65F-74BF-0E0F7133B7DC}"/>
                  </a:ext>
                </a:extLst>
              </p:cNvPr>
              <p:cNvSpPr/>
              <p:nvPr/>
            </p:nvSpPr>
            <p:spPr>
              <a:xfrm>
                <a:off x="2685303" y="1005700"/>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TextBox 56">
                <a:extLst>
                  <a:ext uri="{FF2B5EF4-FFF2-40B4-BE49-F238E27FC236}">
                    <a16:creationId xmlns:a16="http://schemas.microsoft.com/office/drawing/2014/main" id="{79F109FA-C018-4009-E8CA-474941CF698A}"/>
                  </a:ext>
                </a:extLst>
              </p:cNvPr>
              <p:cNvSpPr txBox="1"/>
              <p:nvPr/>
            </p:nvSpPr>
            <p:spPr>
              <a:xfrm>
                <a:off x="2608233" y="1147715"/>
                <a:ext cx="1080978" cy="400110"/>
              </a:xfrm>
              <a:prstGeom prst="rect">
                <a:avLst/>
              </a:prstGeom>
              <a:noFill/>
            </p:spPr>
            <p:txBody>
              <a:bodyPr wrap="square" rtlCol="0">
                <a:spAutoFit/>
              </a:bodyPr>
              <a:lstStyle/>
              <a:p>
                <a:pPr algn="ctr"/>
                <a:r>
                  <a:rPr lang="en-US" sz="2000" dirty="0">
                    <a:solidFill>
                      <a:srgbClr val="E6CCB2"/>
                    </a:solidFill>
                    <a:latin typeface="Berkshire Swash" panose="02000505000000020003" pitchFamily="2" charset="0"/>
                  </a:rPr>
                  <a:t>$4,520 </a:t>
                </a:r>
              </a:p>
            </p:txBody>
          </p:sp>
        </p:grpSp>
      </p:grpSp>
      <p:grpSp>
        <p:nvGrpSpPr>
          <p:cNvPr id="24289" name="Group 24288">
            <a:extLst>
              <a:ext uri="{FF2B5EF4-FFF2-40B4-BE49-F238E27FC236}">
                <a16:creationId xmlns:a16="http://schemas.microsoft.com/office/drawing/2014/main" id="{15D25115-4914-3DB7-A8DD-36C68E27C52D}"/>
              </a:ext>
            </a:extLst>
          </p:cNvPr>
          <p:cNvGrpSpPr/>
          <p:nvPr/>
        </p:nvGrpSpPr>
        <p:grpSpPr>
          <a:xfrm>
            <a:off x="4619493" y="738577"/>
            <a:ext cx="1371894" cy="2061371"/>
            <a:chOff x="4619493" y="738577"/>
            <a:chExt cx="1371894" cy="2061371"/>
          </a:xfrm>
        </p:grpSpPr>
        <p:grpSp>
          <p:nvGrpSpPr>
            <p:cNvPr id="24201" name="Google Shape;24201;p105"/>
            <p:cNvGrpSpPr/>
            <p:nvPr/>
          </p:nvGrpSpPr>
          <p:grpSpPr>
            <a:xfrm>
              <a:off x="4619493" y="738577"/>
              <a:ext cx="1371894" cy="2061371"/>
              <a:chOff x="1136045" y="1349700"/>
              <a:chExt cx="1915036" cy="3106310"/>
            </a:xfrm>
          </p:grpSpPr>
          <p:sp>
            <p:nvSpPr>
              <p:cNvPr id="24202" name="Google Shape;24202;p105"/>
              <p:cNvSpPr/>
              <p:nvPr/>
            </p:nvSpPr>
            <p:spPr>
              <a:xfrm rot="16200000">
                <a:off x="840499" y="2248538"/>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3" name="Google Shape;24203;p105"/>
              <p:cNvSpPr/>
              <p:nvPr/>
            </p:nvSpPr>
            <p:spPr>
              <a:xfrm rot="16200000" flipH="1">
                <a:off x="843624" y="1672856"/>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4" name="Google Shape;24204;p105"/>
              <p:cNvSpPr/>
              <p:nvPr/>
            </p:nvSpPr>
            <p:spPr>
              <a:xfrm rot="5400000">
                <a:off x="1884358" y="2594745"/>
                <a:ext cx="1734899"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5" name="Google Shape;24205;p105"/>
              <p:cNvSpPr/>
              <p:nvPr/>
            </p:nvSpPr>
            <p:spPr>
              <a:xfrm rot="5400000">
                <a:off x="923377" y="2608315"/>
                <a:ext cx="1069200"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6" name="Google Shape;24206;p105"/>
              <p:cNvSpPr/>
              <p:nvPr/>
            </p:nvSpPr>
            <p:spPr>
              <a:xfrm rot="5207257" flipH="1">
                <a:off x="812737" y="2243044"/>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7" name="Google Shape;24207;p105"/>
              <p:cNvSpPr/>
              <p:nvPr/>
            </p:nvSpPr>
            <p:spPr>
              <a:xfrm rot="5592743">
                <a:off x="812738" y="1685523"/>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8" name="Google Shape;24208;p105"/>
              <p:cNvSpPr/>
              <p:nvPr/>
            </p:nvSpPr>
            <p:spPr>
              <a:xfrm>
                <a:off x="1821324" y="1353886"/>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9" name="Google Shape;24209;p105"/>
              <p:cNvSpPr/>
              <p:nvPr/>
            </p:nvSpPr>
            <p:spPr>
              <a:xfrm>
                <a:off x="1821325" y="4084010"/>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31" name="Google Shape;24231;p105"/>
            <p:cNvSpPr txBox="1"/>
            <p:nvPr/>
          </p:nvSpPr>
          <p:spPr>
            <a:xfrm flipH="1">
              <a:off x="4674693" y="2356154"/>
              <a:ext cx="1291976" cy="20663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800" dirty="0">
                  <a:solidFill>
                    <a:schemeClr val="lt1"/>
                  </a:solidFill>
                  <a:latin typeface="Berkshire Swash"/>
                  <a:ea typeface="Berkshire Swash"/>
                  <a:cs typeface="Berkshire Swash"/>
                  <a:sym typeface="Berkshire Swash"/>
                </a:rPr>
                <a:t>U</a:t>
              </a:r>
              <a:r>
                <a:rPr lang="en" sz="1800" dirty="0">
                  <a:solidFill>
                    <a:schemeClr val="lt1"/>
                  </a:solidFill>
                  <a:latin typeface="Berkshire Swash"/>
                  <a:ea typeface="Berkshire Swash"/>
                  <a:cs typeface="Berkshire Swash"/>
                  <a:sym typeface="Berkshire Swash"/>
                </a:rPr>
                <a:t>nits sold</a:t>
              </a:r>
              <a:endParaRPr sz="1800" dirty="0">
                <a:solidFill>
                  <a:schemeClr val="lt1"/>
                </a:solidFill>
                <a:latin typeface="Berkshire Swash"/>
                <a:ea typeface="Berkshire Swash"/>
                <a:cs typeface="Berkshire Swash"/>
                <a:sym typeface="Berkshire Swash"/>
              </a:endParaRPr>
            </a:p>
          </p:txBody>
        </p:sp>
        <p:grpSp>
          <p:nvGrpSpPr>
            <p:cNvPr id="58" name="Group 57">
              <a:extLst>
                <a:ext uri="{FF2B5EF4-FFF2-40B4-BE49-F238E27FC236}">
                  <a16:creationId xmlns:a16="http://schemas.microsoft.com/office/drawing/2014/main" id="{D30DFE2A-9451-68EB-12CD-312999D37A82}"/>
                </a:ext>
              </a:extLst>
            </p:cNvPr>
            <p:cNvGrpSpPr/>
            <p:nvPr/>
          </p:nvGrpSpPr>
          <p:grpSpPr>
            <a:xfrm>
              <a:off x="4768988" y="1354042"/>
              <a:ext cx="1080978" cy="762401"/>
              <a:chOff x="2608233" y="1005700"/>
              <a:chExt cx="1080978" cy="762401"/>
            </a:xfrm>
          </p:grpSpPr>
          <p:sp>
            <p:nvSpPr>
              <p:cNvPr id="59" name="Google Shape;21444;p62">
                <a:extLst>
                  <a:ext uri="{FF2B5EF4-FFF2-40B4-BE49-F238E27FC236}">
                    <a16:creationId xmlns:a16="http://schemas.microsoft.com/office/drawing/2014/main" id="{939773D0-60E1-0BE7-E9B2-01866A7B6169}"/>
                  </a:ext>
                </a:extLst>
              </p:cNvPr>
              <p:cNvSpPr/>
              <p:nvPr/>
            </p:nvSpPr>
            <p:spPr>
              <a:xfrm>
                <a:off x="2685303" y="1005700"/>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TextBox 59">
                <a:extLst>
                  <a:ext uri="{FF2B5EF4-FFF2-40B4-BE49-F238E27FC236}">
                    <a16:creationId xmlns:a16="http://schemas.microsoft.com/office/drawing/2014/main" id="{61E856FB-DF71-ABD5-AED1-2A457D9C85AD}"/>
                  </a:ext>
                </a:extLst>
              </p:cNvPr>
              <p:cNvSpPr txBox="1"/>
              <p:nvPr/>
            </p:nvSpPr>
            <p:spPr>
              <a:xfrm>
                <a:off x="2608233" y="1147715"/>
                <a:ext cx="1080978" cy="400110"/>
              </a:xfrm>
              <a:prstGeom prst="rect">
                <a:avLst/>
              </a:prstGeom>
              <a:noFill/>
            </p:spPr>
            <p:txBody>
              <a:bodyPr wrap="square" rtlCol="0">
                <a:spAutoFit/>
              </a:bodyPr>
              <a:lstStyle/>
              <a:p>
                <a:pPr algn="ctr"/>
                <a:r>
                  <a:rPr lang="en-US" sz="2000" dirty="0">
                    <a:solidFill>
                      <a:srgbClr val="E6CCB2"/>
                    </a:solidFill>
                    <a:latin typeface="Berkshire Swash" panose="02000505000000020003" pitchFamily="2" charset="0"/>
                  </a:rPr>
                  <a:t>3551 </a:t>
                </a:r>
              </a:p>
            </p:txBody>
          </p:sp>
        </p:grpSp>
      </p:grpSp>
      <p:grpSp>
        <p:nvGrpSpPr>
          <p:cNvPr id="61" name="Group 60">
            <a:extLst>
              <a:ext uri="{FF2B5EF4-FFF2-40B4-BE49-F238E27FC236}">
                <a16:creationId xmlns:a16="http://schemas.microsoft.com/office/drawing/2014/main" id="{0632B446-6384-5BB0-A246-EAE062E89A43}"/>
              </a:ext>
            </a:extLst>
          </p:cNvPr>
          <p:cNvGrpSpPr/>
          <p:nvPr/>
        </p:nvGrpSpPr>
        <p:grpSpPr>
          <a:xfrm>
            <a:off x="6171987" y="1276791"/>
            <a:ext cx="1080978" cy="762401"/>
            <a:chOff x="2608233" y="1005700"/>
            <a:chExt cx="1080978" cy="762401"/>
          </a:xfrm>
        </p:grpSpPr>
        <p:sp>
          <p:nvSpPr>
            <p:cNvPr id="62" name="Google Shape;21444;p62">
              <a:extLst>
                <a:ext uri="{FF2B5EF4-FFF2-40B4-BE49-F238E27FC236}">
                  <a16:creationId xmlns:a16="http://schemas.microsoft.com/office/drawing/2014/main" id="{34027672-C415-C7FD-9620-FCCA8A611696}"/>
                </a:ext>
              </a:extLst>
            </p:cNvPr>
            <p:cNvSpPr/>
            <p:nvPr/>
          </p:nvSpPr>
          <p:spPr>
            <a:xfrm>
              <a:off x="2685303" y="1005700"/>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TextBox 62">
              <a:extLst>
                <a:ext uri="{FF2B5EF4-FFF2-40B4-BE49-F238E27FC236}">
                  <a16:creationId xmlns:a16="http://schemas.microsoft.com/office/drawing/2014/main" id="{20EED923-1101-517C-BC16-52A9C1DBD3D4}"/>
                </a:ext>
              </a:extLst>
            </p:cNvPr>
            <p:cNvSpPr txBox="1"/>
            <p:nvPr/>
          </p:nvSpPr>
          <p:spPr>
            <a:xfrm>
              <a:off x="2608233" y="1147715"/>
              <a:ext cx="1080978" cy="400110"/>
            </a:xfrm>
            <a:prstGeom prst="rect">
              <a:avLst/>
            </a:prstGeom>
            <a:noFill/>
          </p:spPr>
          <p:txBody>
            <a:bodyPr wrap="square" rtlCol="0">
              <a:spAutoFit/>
            </a:bodyPr>
            <a:lstStyle/>
            <a:p>
              <a:pPr algn="ctr"/>
              <a:r>
                <a:rPr lang="en-US" sz="2000" dirty="0">
                  <a:solidFill>
                    <a:srgbClr val="E6CCB2"/>
                  </a:solidFill>
                  <a:latin typeface="Berkshire Swash" panose="02000505000000020003" pitchFamily="2" charset="0"/>
                </a:rPr>
                <a:t>$45.1</a:t>
              </a:r>
            </a:p>
          </p:txBody>
        </p:sp>
      </p:grpSp>
      <p:grpSp>
        <p:nvGrpSpPr>
          <p:cNvPr id="24275" name="Group 24274">
            <a:extLst>
              <a:ext uri="{FF2B5EF4-FFF2-40B4-BE49-F238E27FC236}">
                <a16:creationId xmlns:a16="http://schemas.microsoft.com/office/drawing/2014/main" id="{CC6D6374-991D-DB69-16A6-30F543D52541}"/>
              </a:ext>
            </a:extLst>
          </p:cNvPr>
          <p:cNvGrpSpPr/>
          <p:nvPr/>
        </p:nvGrpSpPr>
        <p:grpSpPr>
          <a:xfrm>
            <a:off x="3341430" y="3422328"/>
            <a:ext cx="1080978" cy="762401"/>
            <a:chOff x="2608233" y="1005700"/>
            <a:chExt cx="1080978" cy="762401"/>
          </a:xfrm>
        </p:grpSpPr>
        <p:sp>
          <p:nvSpPr>
            <p:cNvPr id="24276" name="Google Shape;21444;p62">
              <a:extLst>
                <a:ext uri="{FF2B5EF4-FFF2-40B4-BE49-F238E27FC236}">
                  <a16:creationId xmlns:a16="http://schemas.microsoft.com/office/drawing/2014/main" id="{41207C07-16E8-AA0D-A57E-AE7BBAD3F5E3}"/>
                </a:ext>
              </a:extLst>
            </p:cNvPr>
            <p:cNvSpPr/>
            <p:nvPr/>
          </p:nvSpPr>
          <p:spPr>
            <a:xfrm>
              <a:off x="2685303" y="1005700"/>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7" name="TextBox 24276">
              <a:extLst>
                <a:ext uri="{FF2B5EF4-FFF2-40B4-BE49-F238E27FC236}">
                  <a16:creationId xmlns:a16="http://schemas.microsoft.com/office/drawing/2014/main" id="{0E43CDF6-9AB6-FE7A-EBE1-3EC16AC2C6A4}"/>
                </a:ext>
              </a:extLst>
            </p:cNvPr>
            <p:cNvSpPr txBox="1"/>
            <p:nvPr/>
          </p:nvSpPr>
          <p:spPr>
            <a:xfrm>
              <a:off x="2608233" y="1147715"/>
              <a:ext cx="1080978" cy="400110"/>
            </a:xfrm>
            <a:prstGeom prst="rect">
              <a:avLst/>
            </a:prstGeom>
            <a:noFill/>
          </p:spPr>
          <p:txBody>
            <a:bodyPr wrap="square" rtlCol="0">
              <a:spAutoFit/>
            </a:bodyPr>
            <a:lstStyle/>
            <a:p>
              <a:pPr algn="ctr"/>
              <a:r>
                <a:rPr lang="en-US" sz="2000" dirty="0">
                  <a:solidFill>
                    <a:srgbClr val="E6CCB2"/>
                  </a:solidFill>
                  <a:latin typeface="Berkshire Swash" panose="02000505000000020003" pitchFamily="2" charset="0"/>
                </a:rPr>
                <a:t>6%</a:t>
              </a:r>
            </a:p>
          </p:txBody>
        </p:sp>
      </p:grpSp>
      <p:grpSp>
        <p:nvGrpSpPr>
          <p:cNvPr id="24278" name="Group 24277">
            <a:extLst>
              <a:ext uri="{FF2B5EF4-FFF2-40B4-BE49-F238E27FC236}">
                <a16:creationId xmlns:a16="http://schemas.microsoft.com/office/drawing/2014/main" id="{B5D17845-D9AD-4131-0D17-7EB391867EF0}"/>
              </a:ext>
            </a:extLst>
          </p:cNvPr>
          <p:cNvGrpSpPr/>
          <p:nvPr/>
        </p:nvGrpSpPr>
        <p:grpSpPr>
          <a:xfrm>
            <a:off x="4785022" y="3428386"/>
            <a:ext cx="1080978" cy="762401"/>
            <a:chOff x="2608233" y="1005700"/>
            <a:chExt cx="1080978" cy="762401"/>
          </a:xfrm>
        </p:grpSpPr>
        <p:sp>
          <p:nvSpPr>
            <p:cNvPr id="24279" name="Google Shape;21444;p62">
              <a:extLst>
                <a:ext uri="{FF2B5EF4-FFF2-40B4-BE49-F238E27FC236}">
                  <a16:creationId xmlns:a16="http://schemas.microsoft.com/office/drawing/2014/main" id="{1AE3078D-B924-7E0C-5966-ED7CF07CDFE6}"/>
                </a:ext>
              </a:extLst>
            </p:cNvPr>
            <p:cNvSpPr/>
            <p:nvPr/>
          </p:nvSpPr>
          <p:spPr>
            <a:xfrm>
              <a:off x="2685303" y="1005700"/>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0" name="TextBox 24279">
              <a:extLst>
                <a:ext uri="{FF2B5EF4-FFF2-40B4-BE49-F238E27FC236}">
                  <a16:creationId xmlns:a16="http://schemas.microsoft.com/office/drawing/2014/main" id="{800E7A68-117E-7AD9-6B93-1AAC91AF8D9B}"/>
                </a:ext>
              </a:extLst>
            </p:cNvPr>
            <p:cNvSpPr txBox="1"/>
            <p:nvPr/>
          </p:nvSpPr>
          <p:spPr>
            <a:xfrm>
              <a:off x="2608233" y="1147715"/>
              <a:ext cx="1080978" cy="400110"/>
            </a:xfrm>
            <a:prstGeom prst="rect">
              <a:avLst/>
            </a:prstGeom>
            <a:noFill/>
          </p:spPr>
          <p:txBody>
            <a:bodyPr wrap="square" rtlCol="0">
              <a:spAutoFit/>
            </a:bodyPr>
            <a:lstStyle/>
            <a:p>
              <a:pPr algn="ctr"/>
              <a:r>
                <a:rPr lang="en-US" sz="2000" dirty="0">
                  <a:solidFill>
                    <a:srgbClr val="E6CCB2"/>
                  </a:solidFill>
                  <a:latin typeface="Berkshire Swash" panose="02000505000000020003" pitchFamily="2" charset="0"/>
                </a:rPr>
                <a:t>94%</a:t>
              </a:r>
            </a:p>
          </p:txBody>
        </p:sp>
      </p:grpSp>
      <p:grpSp>
        <p:nvGrpSpPr>
          <p:cNvPr id="24284" name="Group 24283">
            <a:extLst>
              <a:ext uri="{FF2B5EF4-FFF2-40B4-BE49-F238E27FC236}">
                <a16:creationId xmlns:a16="http://schemas.microsoft.com/office/drawing/2014/main" id="{E8506462-E634-4CB0-F5FE-9E456D6FE10B}"/>
              </a:ext>
            </a:extLst>
          </p:cNvPr>
          <p:cNvGrpSpPr/>
          <p:nvPr/>
        </p:nvGrpSpPr>
        <p:grpSpPr>
          <a:xfrm>
            <a:off x="6149913" y="3422328"/>
            <a:ext cx="1080978" cy="762401"/>
            <a:chOff x="2608233" y="1005700"/>
            <a:chExt cx="1080978" cy="762401"/>
          </a:xfrm>
        </p:grpSpPr>
        <p:sp>
          <p:nvSpPr>
            <p:cNvPr id="24285" name="Google Shape;21444;p62">
              <a:extLst>
                <a:ext uri="{FF2B5EF4-FFF2-40B4-BE49-F238E27FC236}">
                  <a16:creationId xmlns:a16="http://schemas.microsoft.com/office/drawing/2014/main" id="{25595799-D2B4-05F0-88D7-3DA9C1845BE8}"/>
                </a:ext>
              </a:extLst>
            </p:cNvPr>
            <p:cNvSpPr/>
            <p:nvPr/>
          </p:nvSpPr>
          <p:spPr>
            <a:xfrm>
              <a:off x="2685303" y="1005700"/>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6" name="TextBox 24285">
              <a:extLst>
                <a:ext uri="{FF2B5EF4-FFF2-40B4-BE49-F238E27FC236}">
                  <a16:creationId xmlns:a16="http://schemas.microsoft.com/office/drawing/2014/main" id="{DDEA3966-61D3-FBAF-E7C8-E2AF81761182}"/>
                </a:ext>
              </a:extLst>
            </p:cNvPr>
            <p:cNvSpPr txBox="1"/>
            <p:nvPr/>
          </p:nvSpPr>
          <p:spPr>
            <a:xfrm>
              <a:off x="2608233" y="1147715"/>
              <a:ext cx="1080978" cy="400110"/>
            </a:xfrm>
            <a:prstGeom prst="rect">
              <a:avLst/>
            </a:prstGeom>
            <a:noFill/>
          </p:spPr>
          <p:txBody>
            <a:bodyPr wrap="square" rtlCol="0">
              <a:spAutoFit/>
            </a:bodyPr>
            <a:lstStyle/>
            <a:p>
              <a:pPr algn="ctr"/>
              <a:r>
                <a:rPr lang="en-US" sz="2000" dirty="0">
                  <a:solidFill>
                    <a:srgbClr val="E6CCB2"/>
                  </a:solidFill>
                  <a:latin typeface="Berkshire Swash" panose="02000505000000020003" pitchFamily="2" charset="0"/>
                </a:rPr>
                <a:t>1000</a:t>
              </a:r>
            </a:p>
          </p:txBody>
        </p:sp>
      </p:grpSp>
      <p:grpSp>
        <p:nvGrpSpPr>
          <p:cNvPr id="24290" name="Group 24289">
            <a:extLst>
              <a:ext uri="{FF2B5EF4-FFF2-40B4-BE49-F238E27FC236}">
                <a16:creationId xmlns:a16="http://schemas.microsoft.com/office/drawing/2014/main" id="{80DD92AC-7302-EC8D-D70A-0F5BB334C1FA}"/>
              </a:ext>
            </a:extLst>
          </p:cNvPr>
          <p:cNvGrpSpPr/>
          <p:nvPr/>
        </p:nvGrpSpPr>
        <p:grpSpPr>
          <a:xfrm>
            <a:off x="1789906" y="2833304"/>
            <a:ext cx="1371894" cy="2061371"/>
            <a:chOff x="4619493" y="738577"/>
            <a:chExt cx="1371894" cy="2061371"/>
          </a:xfrm>
        </p:grpSpPr>
        <p:grpSp>
          <p:nvGrpSpPr>
            <p:cNvPr id="24291" name="Google Shape;24201;p105">
              <a:extLst>
                <a:ext uri="{FF2B5EF4-FFF2-40B4-BE49-F238E27FC236}">
                  <a16:creationId xmlns:a16="http://schemas.microsoft.com/office/drawing/2014/main" id="{3A0511DB-CEFE-D37E-4AA5-FA48EA7D582C}"/>
                </a:ext>
              </a:extLst>
            </p:cNvPr>
            <p:cNvGrpSpPr/>
            <p:nvPr/>
          </p:nvGrpSpPr>
          <p:grpSpPr>
            <a:xfrm>
              <a:off x="4619493" y="738577"/>
              <a:ext cx="1371894" cy="2061371"/>
              <a:chOff x="1136045" y="1349700"/>
              <a:chExt cx="1915036" cy="3106310"/>
            </a:xfrm>
          </p:grpSpPr>
          <p:sp>
            <p:nvSpPr>
              <p:cNvPr id="24296" name="Google Shape;24202;p105">
                <a:extLst>
                  <a:ext uri="{FF2B5EF4-FFF2-40B4-BE49-F238E27FC236}">
                    <a16:creationId xmlns:a16="http://schemas.microsoft.com/office/drawing/2014/main" id="{7ABBC6C1-A5EF-5DEB-6132-5174747A12FB}"/>
                  </a:ext>
                </a:extLst>
              </p:cNvPr>
              <p:cNvSpPr/>
              <p:nvPr/>
            </p:nvSpPr>
            <p:spPr>
              <a:xfrm rot="16200000">
                <a:off x="840499" y="2248538"/>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7" name="Google Shape;24203;p105">
                <a:extLst>
                  <a:ext uri="{FF2B5EF4-FFF2-40B4-BE49-F238E27FC236}">
                    <a16:creationId xmlns:a16="http://schemas.microsoft.com/office/drawing/2014/main" id="{17B30955-64F1-9D95-5F00-A2A8922F9DD7}"/>
                  </a:ext>
                </a:extLst>
              </p:cNvPr>
              <p:cNvSpPr/>
              <p:nvPr/>
            </p:nvSpPr>
            <p:spPr>
              <a:xfrm rot="16200000" flipH="1">
                <a:off x="843624" y="1672856"/>
                <a:ext cx="2530613" cy="188430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8" name="Google Shape;24204;p105">
                <a:extLst>
                  <a:ext uri="{FF2B5EF4-FFF2-40B4-BE49-F238E27FC236}">
                    <a16:creationId xmlns:a16="http://schemas.microsoft.com/office/drawing/2014/main" id="{10106B65-2755-778A-12BD-4128B1105B49}"/>
                  </a:ext>
                </a:extLst>
              </p:cNvPr>
              <p:cNvSpPr/>
              <p:nvPr/>
            </p:nvSpPr>
            <p:spPr>
              <a:xfrm rot="5400000">
                <a:off x="1884358" y="2594745"/>
                <a:ext cx="1734899"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9" name="Google Shape;24205;p105">
                <a:extLst>
                  <a:ext uri="{FF2B5EF4-FFF2-40B4-BE49-F238E27FC236}">
                    <a16:creationId xmlns:a16="http://schemas.microsoft.com/office/drawing/2014/main" id="{EC34CBBA-FF19-A434-4EF9-A033F0991D1C}"/>
                  </a:ext>
                </a:extLst>
              </p:cNvPr>
              <p:cNvSpPr/>
              <p:nvPr/>
            </p:nvSpPr>
            <p:spPr>
              <a:xfrm rot="5400000">
                <a:off x="923377" y="2608315"/>
                <a:ext cx="1069200" cy="582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0" name="Google Shape;24206;p105">
                <a:extLst>
                  <a:ext uri="{FF2B5EF4-FFF2-40B4-BE49-F238E27FC236}">
                    <a16:creationId xmlns:a16="http://schemas.microsoft.com/office/drawing/2014/main" id="{02C6CEF5-7A51-8E2B-E920-673742C4F847}"/>
                  </a:ext>
                </a:extLst>
              </p:cNvPr>
              <p:cNvSpPr/>
              <p:nvPr/>
            </p:nvSpPr>
            <p:spPr>
              <a:xfrm rot="5207257" flipH="1">
                <a:off x="812737" y="2243044"/>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1" name="Google Shape;24207;p105">
                <a:extLst>
                  <a:ext uri="{FF2B5EF4-FFF2-40B4-BE49-F238E27FC236}">
                    <a16:creationId xmlns:a16="http://schemas.microsoft.com/office/drawing/2014/main" id="{21F26AE1-84F3-3C73-0AD4-FD6D89999E16}"/>
                  </a:ext>
                </a:extLst>
              </p:cNvPr>
              <p:cNvSpPr/>
              <p:nvPr/>
            </p:nvSpPr>
            <p:spPr>
              <a:xfrm rot="5592743">
                <a:off x="812738" y="1685523"/>
                <a:ext cx="2530791" cy="1884175"/>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2" name="Google Shape;24208;p105">
                <a:extLst>
                  <a:ext uri="{FF2B5EF4-FFF2-40B4-BE49-F238E27FC236}">
                    <a16:creationId xmlns:a16="http://schemas.microsoft.com/office/drawing/2014/main" id="{0A58BECF-AA90-4AAE-90B0-2CBD8C3F0010}"/>
                  </a:ext>
                </a:extLst>
              </p:cNvPr>
              <p:cNvSpPr/>
              <p:nvPr/>
            </p:nvSpPr>
            <p:spPr>
              <a:xfrm>
                <a:off x="1821324" y="1353886"/>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3" name="Google Shape;24209;p105">
                <a:extLst>
                  <a:ext uri="{FF2B5EF4-FFF2-40B4-BE49-F238E27FC236}">
                    <a16:creationId xmlns:a16="http://schemas.microsoft.com/office/drawing/2014/main" id="{8D9E314C-E5C0-977D-A864-8854CB12AFE9}"/>
                  </a:ext>
                </a:extLst>
              </p:cNvPr>
              <p:cNvSpPr/>
              <p:nvPr/>
            </p:nvSpPr>
            <p:spPr>
              <a:xfrm>
                <a:off x="1821325" y="4084010"/>
                <a:ext cx="626400" cy="3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92" name="Google Shape;24231;p105">
              <a:extLst>
                <a:ext uri="{FF2B5EF4-FFF2-40B4-BE49-F238E27FC236}">
                  <a16:creationId xmlns:a16="http://schemas.microsoft.com/office/drawing/2014/main" id="{9F080413-7D81-9623-85CC-3A291F0435F3}"/>
                </a:ext>
              </a:extLst>
            </p:cNvPr>
            <p:cNvSpPr txBox="1"/>
            <p:nvPr/>
          </p:nvSpPr>
          <p:spPr>
            <a:xfrm flipH="1">
              <a:off x="4674693" y="2356154"/>
              <a:ext cx="1291976" cy="20663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800" dirty="0">
                  <a:solidFill>
                    <a:schemeClr val="lt1"/>
                  </a:solidFill>
                  <a:latin typeface="Berkshire Swash"/>
                  <a:ea typeface="Berkshire Swash"/>
                  <a:cs typeface="Berkshire Swash"/>
                  <a:sym typeface="Berkshire Swash"/>
                </a:rPr>
                <a:t>Profit per order</a:t>
              </a:r>
              <a:endParaRPr sz="1800" dirty="0">
                <a:solidFill>
                  <a:schemeClr val="lt1"/>
                </a:solidFill>
                <a:latin typeface="Berkshire Swash"/>
                <a:ea typeface="Berkshire Swash"/>
                <a:cs typeface="Berkshire Swash"/>
                <a:sym typeface="Berkshire Swash"/>
              </a:endParaRPr>
            </a:p>
          </p:txBody>
        </p:sp>
        <p:grpSp>
          <p:nvGrpSpPr>
            <p:cNvPr id="24293" name="Group 24292">
              <a:extLst>
                <a:ext uri="{FF2B5EF4-FFF2-40B4-BE49-F238E27FC236}">
                  <a16:creationId xmlns:a16="http://schemas.microsoft.com/office/drawing/2014/main" id="{A97962AA-FA07-0FCF-C0E2-EFB5BA7E732B}"/>
                </a:ext>
              </a:extLst>
            </p:cNvPr>
            <p:cNvGrpSpPr/>
            <p:nvPr/>
          </p:nvGrpSpPr>
          <p:grpSpPr>
            <a:xfrm>
              <a:off x="4768988" y="1354042"/>
              <a:ext cx="1080978" cy="762401"/>
              <a:chOff x="2608233" y="1005700"/>
              <a:chExt cx="1080978" cy="762401"/>
            </a:xfrm>
          </p:grpSpPr>
          <p:sp>
            <p:nvSpPr>
              <p:cNvPr id="24294" name="Google Shape;21444;p62">
                <a:extLst>
                  <a:ext uri="{FF2B5EF4-FFF2-40B4-BE49-F238E27FC236}">
                    <a16:creationId xmlns:a16="http://schemas.microsoft.com/office/drawing/2014/main" id="{175C6B6B-CB7A-1D72-E0ED-27196A1239D2}"/>
                  </a:ext>
                </a:extLst>
              </p:cNvPr>
              <p:cNvSpPr/>
              <p:nvPr/>
            </p:nvSpPr>
            <p:spPr>
              <a:xfrm>
                <a:off x="2685303" y="1005700"/>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5" name="TextBox 24294">
                <a:extLst>
                  <a:ext uri="{FF2B5EF4-FFF2-40B4-BE49-F238E27FC236}">
                    <a16:creationId xmlns:a16="http://schemas.microsoft.com/office/drawing/2014/main" id="{8358E437-C451-0881-EEC2-1620FB6A9270}"/>
                  </a:ext>
                </a:extLst>
              </p:cNvPr>
              <p:cNvSpPr txBox="1"/>
              <p:nvPr/>
            </p:nvSpPr>
            <p:spPr>
              <a:xfrm>
                <a:off x="2608233" y="1147715"/>
                <a:ext cx="1080978" cy="400110"/>
              </a:xfrm>
              <a:prstGeom prst="rect">
                <a:avLst/>
              </a:prstGeom>
              <a:noFill/>
            </p:spPr>
            <p:txBody>
              <a:bodyPr wrap="square" rtlCol="0">
                <a:spAutoFit/>
              </a:bodyPr>
              <a:lstStyle/>
              <a:p>
                <a:pPr algn="ctr"/>
                <a:r>
                  <a:rPr lang="en-US" sz="2000" dirty="0">
                    <a:solidFill>
                      <a:srgbClr val="E6CCB2"/>
                    </a:solidFill>
                    <a:latin typeface="Berkshire Swash" panose="02000505000000020003" pitchFamily="2" charset="0"/>
                  </a:rPr>
                  <a:t>$4.5</a:t>
                </a:r>
              </a:p>
            </p:txBody>
          </p:sp>
        </p:grpSp>
      </p:grpSp>
    </p:spTree>
    <p:extLst>
      <p:ext uri="{BB962C8B-B14F-4D97-AF65-F5344CB8AC3E}">
        <p14:creationId xmlns:p14="http://schemas.microsoft.com/office/powerpoint/2010/main" val="4266835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49">
          <a:extLst>
            <a:ext uri="{FF2B5EF4-FFF2-40B4-BE49-F238E27FC236}">
              <a16:creationId xmlns:a16="http://schemas.microsoft.com/office/drawing/2014/main" id="{A80FE32F-DEC1-6F02-C77E-6D09CFDEAF88}"/>
            </a:ext>
          </a:extLst>
        </p:cNvPr>
        <p:cNvGrpSpPr/>
        <p:nvPr/>
      </p:nvGrpSpPr>
      <p:grpSpPr>
        <a:xfrm>
          <a:off x="0" y="0"/>
          <a:ext cx="0" cy="0"/>
          <a:chOff x="0" y="0"/>
          <a:chExt cx="0" cy="0"/>
        </a:xfrm>
      </p:grpSpPr>
      <p:sp>
        <p:nvSpPr>
          <p:cNvPr id="23750" name="Google Shape;23750;p85">
            <a:extLst>
              <a:ext uri="{FF2B5EF4-FFF2-40B4-BE49-F238E27FC236}">
                <a16:creationId xmlns:a16="http://schemas.microsoft.com/office/drawing/2014/main" id="{370205CA-78FB-A017-B03B-DE28638668CE}"/>
              </a:ext>
            </a:extLst>
          </p:cNvPr>
          <p:cNvSpPr txBox="1">
            <a:spLocks noGrp="1"/>
          </p:cNvSpPr>
          <p:nvPr>
            <p:ph type="title"/>
          </p:nvPr>
        </p:nvSpPr>
        <p:spPr>
          <a:xfrm>
            <a:off x="2826754" y="148646"/>
            <a:ext cx="3490493" cy="6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Customer information</a:t>
            </a:r>
            <a:endParaRPr dirty="0"/>
          </a:p>
        </p:txBody>
      </p:sp>
      <p:sp>
        <p:nvSpPr>
          <p:cNvPr id="23765" name="Google Shape;23765;p85">
            <a:extLst>
              <a:ext uri="{FF2B5EF4-FFF2-40B4-BE49-F238E27FC236}">
                <a16:creationId xmlns:a16="http://schemas.microsoft.com/office/drawing/2014/main" id="{268AF9F1-55B4-A631-3318-5A986FFFD2BE}"/>
              </a:ext>
            </a:extLst>
          </p:cNvPr>
          <p:cNvSpPr txBox="1">
            <a:spLocks noGrp="1"/>
          </p:cNvSpPr>
          <p:nvPr>
            <p:ph type="title" idx="4294967295"/>
          </p:nvPr>
        </p:nvSpPr>
        <p:spPr>
          <a:xfrm>
            <a:off x="1877911" y="4086394"/>
            <a:ext cx="1038113" cy="32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15% ireland</a:t>
            </a:r>
            <a:endParaRPr sz="1400" dirty="0"/>
          </a:p>
        </p:txBody>
      </p:sp>
      <p:sp>
        <p:nvSpPr>
          <p:cNvPr id="23764" name="Google Shape;23764;p85">
            <a:extLst>
              <a:ext uri="{FF2B5EF4-FFF2-40B4-BE49-F238E27FC236}">
                <a16:creationId xmlns:a16="http://schemas.microsoft.com/office/drawing/2014/main" id="{2BE18B76-5E3D-5EE4-AC1D-09CE0C63C7D8}"/>
              </a:ext>
            </a:extLst>
          </p:cNvPr>
          <p:cNvSpPr txBox="1">
            <a:spLocks noGrp="1"/>
          </p:cNvSpPr>
          <p:nvPr>
            <p:ph type="title" idx="4294967295"/>
          </p:nvPr>
        </p:nvSpPr>
        <p:spPr>
          <a:xfrm>
            <a:off x="0" y="1762797"/>
            <a:ext cx="996086" cy="34431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t>78% USA</a:t>
            </a:r>
            <a:endParaRPr sz="1400" dirty="0"/>
          </a:p>
        </p:txBody>
      </p:sp>
      <p:sp>
        <p:nvSpPr>
          <p:cNvPr id="23766" name="Google Shape;23766;p85">
            <a:extLst>
              <a:ext uri="{FF2B5EF4-FFF2-40B4-BE49-F238E27FC236}">
                <a16:creationId xmlns:a16="http://schemas.microsoft.com/office/drawing/2014/main" id="{7DCDDCD3-9194-29BE-867F-6DFD637AC0B7}"/>
              </a:ext>
            </a:extLst>
          </p:cNvPr>
          <p:cNvSpPr txBox="1">
            <a:spLocks noGrp="1"/>
          </p:cNvSpPr>
          <p:nvPr>
            <p:ph type="title" idx="4294967295"/>
          </p:nvPr>
        </p:nvSpPr>
        <p:spPr>
          <a:xfrm>
            <a:off x="2563424" y="2746682"/>
            <a:ext cx="803633" cy="32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7% UK</a:t>
            </a:r>
            <a:endParaRPr sz="1400" dirty="0"/>
          </a:p>
        </p:txBody>
      </p:sp>
      <p:grpSp>
        <p:nvGrpSpPr>
          <p:cNvPr id="11" name="Group 10">
            <a:extLst>
              <a:ext uri="{FF2B5EF4-FFF2-40B4-BE49-F238E27FC236}">
                <a16:creationId xmlns:a16="http://schemas.microsoft.com/office/drawing/2014/main" id="{287E1BF3-6AA2-8D99-8CD4-20B756A74884}"/>
              </a:ext>
            </a:extLst>
          </p:cNvPr>
          <p:cNvGrpSpPr/>
          <p:nvPr/>
        </p:nvGrpSpPr>
        <p:grpSpPr>
          <a:xfrm>
            <a:off x="-120406" y="1946307"/>
            <a:ext cx="3448849" cy="2108218"/>
            <a:chOff x="2057871" y="1804461"/>
            <a:chExt cx="4587993" cy="2799039"/>
          </a:xfrm>
        </p:grpSpPr>
        <p:grpSp>
          <p:nvGrpSpPr>
            <p:cNvPr id="9" name="Group 8">
              <a:extLst>
                <a:ext uri="{FF2B5EF4-FFF2-40B4-BE49-F238E27FC236}">
                  <a16:creationId xmlns:a16="http://schemas.microsoft.com/office/drawing/2014/main" id="{F3826F79-F9FC-A6E4-25BD-7EBAAFB049BB}"/>
                </a:ext>
              </a:extLst>
            </p:cNvPr>
            <p:cNvGrpSpPr/>
            <p:nvPr/>
          </p:nvGrpSpPr>
          <p:grpSpPr>
            <a:xfrm>
              <a:off x="2057871" y="1804461"/>
              <a:ext cx="4587993" cy="2799039"/>
              <a:chOff x="1601717" y="1962232"/>
              <a:chExt cx="4587993" cy="2799039"/>
            </a:xfrm>
          </p:grpSpPr>
          <p:grpSp>
            <p:nvGrpSpPr>
              <p:cNvPr id="6" name="Group 5">
                <a:extLst>
                  <a:ext uri="{FF2B5EF4-FFF2-40B4-BE49-F238E27FC236}">
                    <a16:creationId xmlns:a16="http://schemas.microsoft.com/office/drawing/2014/main" id="{1B29BA02-F36B-E370-24B2-E36A32F147C7}"/>
                  </a:ext>
                </a:extLst>
              </p:cNvPr>
              <p:cNvGrpSpPr/>
              <p:nvPr/>
            </p:nvGrpSpPr>
            <p:grpSpPr>
              <a:xfrm>
                <a:off x="1601717" y="1962232"/>
                <a:ext cx="3518923" cy="2799039"/>
                <a:chOff x="1601717" y="1962232"/>
                <a:chExt cx="3518923" cy="2799039"/>
              </a:xfrm>
            </p:grpSpPr>
            <p:pic>
              <p:nvPicPr>
                <p:cNvPr id="3" name="Picture 2" descr="A pie chart with different colored triangles&#10;&#10;Description automatically generated">
                  <a:extLst>
                    <a:ext uri="{FF2B5EF4-FFF2-40B4-BE49-F238E27FC236}">
                      <a16:creationId xmlns:a16="http://schemas.microsoft.com/office/drawing/2014/main" id="{D7FE693C-F00A-9E30-D0FB-17B3BF0F3651}"/>
                    </a:ext>
                  </a:extLst>
                </p:cNvPr>
                <p:cNvPicPr>
                  <a:picLocks noChangeAspect="1"/>
                </p:cNvPicPr>
                <p:nvPr/>
              </p:nvPicPr>
              <p:blipFill>
                <a:blip r:embed="rId3"/>
                <a:srcRect l="14602" t="14887" r="24542" b="10514"/>
                <a:stretch/>
              </p:blipFill>
              <p:spPr>
                <a:xfrm>
                  <a:off x="2282674" y="1962232"/>
                  <a:ext cx="2837966" cy="2799039"/>
                </a:xfrm>
                <a:prstGeom prst="rect">
                  <a:avLst/>
                </a:prstGeom>
              </p:spPr>
            </p:pic>
            <p:sp>
              <p:nvSpPr>
                <p:cNvPr id="4" name="Rectangle 3">
                  <a:extLst>
                    <a:ext uri="{FF2B5EF4-FFF2-40B4-BE49-F238E27FC236}">
                      <a16:creationId xmlns:a16="http://schemas.microsoft.com/office/drawing/2014/main" id="{8FC4253F-AB31-1AD4-404B-83621E9296E2}"/>
                    </a:ext>
                  </a:extLst>
                </p:cNvPr>
                <p:cNvSpPr/>
                <p:nvPr/>
              </p:nvSpPr>
              <p:spPr>
                <a:xfrm>
                  <a:off x="1601717" y="2277842"/>
                  <a:ext cx="1009403" cy="271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7B178202-F6E9-DCED-16FE-D39B7996B4BC}"/>
                  </a:ext>
                </a:extLst>
              </p:cNvPr>
              <p:cNvSpPr/>
              <p:nvPr/>
            </p:nvSpPr>
            <p:spPr>
              <a:xfrm>
                <a:off x="5120640" y="3576320"/>
                <a:ext cx="1069070" cy="3297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347B4DE-1B99-846E-4DC5-ABE66D237EAD}"/>
                  </a:ext>
                </a:extLst>
              </p:cNvPr>
              <p:cNvSpPr/>
              <p:nvPr/>
            </p:nvSpPr>
            <p:spPr>
              <a:xfrm>
                <a:off x="4572000" y="4431571"/>
                <a:ext cx="1069070" cy="3297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104889F-E713-5724-48FA-D5481A85504E}"/>
                </a:ext>
              </a:extLst>
            </p:cNvPr>
            <p:cNvGrpSpPr/>
            <p:nvPr/>
          </p:nvGrpSpPr>
          <p:grpSpPr>
            <a:xfrm>
              <a:off x="2528620" y="2124405"/>
              <a:ext cx="3460288" cy="2403731"/>
              <a:chOff x="2528620" y="2124405"/>
              <a:chExt cx="3460288" cy="2403731"/>
            </a:xfrm>
          </p:grpSpPr>
          <p:sp>
            <p:nvSpPr>
              <p:cNvPr id="23757" name="Google Shape;23757;p85">
                <a:extLst>
                  <a:ext uri="{FF2B5EF4-FFF2-40B4-BE49-F238E27FC236}">
                    <a16:creationId xmlns:a16="http://schemas.microsoft.com/office/drawing/2014/main" id="{8C8A0D79-F88E-708C-87DD-EFFC3DE2D046}"/>
                  </a:ext>
                </a:extLst>
              </p:cNvPr>
              <p:cNvSpPr/>
              <p:nvPr/>
            </p:nvSpPr>
            <p:spPr>
              <a:xfrm flipH="1">
                <a:off x="2528620" y="2124405"/>
                <a:ext cx="420415" cy="369451"/>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rgbClr val="EDE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1" name="Google Shape;23751;p85">
                <a:extLst>
                  <a:ext uri="{FF2B5EF4-FFF2-40B4-BE49-F238E27FC236}">
                    <a16:creationId xmlns:a16="http://schemas.microsoft.com/office/drawing/2014/main" id="{8EFBF198-087A-1E47-E070-29F935DD3953}"/>
                  </a:ext>
                </a:extLst>
              </p:cNvPr>
              <p:cNvSpPr/>
              <p:nvPr/>
            </p:nvSpPr>
            <p:spPr>
              <a:xfrm>
                <a:off x="5207746" y="4158685"/>
                <a:ext cx="420415" cy="369451"/>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rgbClr val="E6C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4" name="Google Shape;23754;p85">
                <a:extLst>
                  <a:ext uri="{FF2B5EF4-FFF2-40B4-BE49-F238E27FC236}">
                    <a16:creationId xmlns:a16="http://schemas.microsoft.com/office/drawing/2014/main" id="{4DA3F316-01B1-8EAD-092B-9F620709E137}"/>
                  </a:ext>
                </a:extLst>
              </p:cNvPr>
              <p:cNvSpPr/>
              <p:nvPr/>
            </p:nvSpPr>
            <p:spPr>
              <a:xfrm>
                <a:off x="5568493" y="3309187"/>
                <a:ext cx="420415" cy="369451"/>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rgbClr val="DD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Picture 12" descr="A graph of different shades of brown&#10;&#10;Description automatically generated">
            <a:extLst>
              <a:ext uri="{FF2B5EF4-FFF2-40B4-BE49-F238E27FC236}">
                <a16:creationId xmlns:a16="http://schemas.microsoft.com/office/drawing/2014/main" id="{61F8A0ED-CA12-AB89-8745-AE01DD018BAF}"/>
              </a:ext>
            </a:extLst>
          </p:cNvPr>
          <p:cNvPicPr>
            <a:picLocks noChangeAspect="1"/>
          </p:cNvPicPr>
          <p:nvPr/>
        </p:nvPicPr>
        <p:blipFill>
          <a:blip r:embed="rId4"/>
          <a:srcRect t="8482"/>
          <a:stretch/>
        </p:blipFill>
        <p:spPr>
          <a:xfrm>
            <a:off x="3530301" y="2275367"/>
            <a:ext cx="2483278" cy="1815316"/>
          </a:xfrm>
          <a:prstGeom prst="rect">
            <a:avLst/>
          </a:prstGeom>
        </p:spPr>
      </p:pic>
      <p:pic>
        <p:nvPicPr>
          <p:cNvPr id="15" name="Picture 14" descr="A pie chart with numbers and a black background&#10;&#10;Description automatically generated">
            <a:extLst>
              <a:ext uri="{FF2B5EF4-FFF2-40B4-BE49-F238E27FC236}">
                <a16:creationId xmlns:a16="http://schemas.microsoft.com/office/drawing/2014/main" id="{64E5B9D9-D56B-53ED-BEC8-B207AFBF64F3}"/>
              </a:ext>
            </a:extLst>
          </p:cNvPr>
          <p:cNvPicPr>
            <a:picLocks noChangeAspect="1"/>
          </p:cNvPicPr>
          <p:nvPr/>
        </p:nvPicPr>
        <p:blipFill>
          <a:blip r:embed="rId5"/>
          <a:srcRect t="8873"/>
          <a:stretch/>
        </p:blipFill>
        <p:spPr>
          <a:xfrm>
            <a:off x="6411620" y="1849120"/>
            <a:ext cx="2498918" cy="2400026"/>
          </a:xfrm>
          <a:prstGeom prst="rect">
            <a:avLst/>
          </a:prstGeom>
        </p:spPr>
      </p:pic>
      <p:sp>
        <p:nvSpPr>
          <p:cNvPr id="16" name="Google Shape;23750;p85">
            <a:extLst>
              <a:ext uri="{FF2B5EF4-FFF2-40B4-BE49-F238E27FC236}">
                <a16:creationId xmlns:a16="http://schemas.microsoft.com/office/drawing/2014/main" id="{5F914B9C-68B5-F2AB-DF89-949FF3593361}"/>
              </a:ext>
            </a:extLst>
          </p:cNvPr>
          <p:cNvSpPr txBox="1">
            <a:spLocks/>
          </p:cNvSpPr>
          <p:nvPr/>
        </p:nvSpPr>
        <p:spPr>
          <a:xfrm>
            <a:off x="492348" y="1220322"/>
            <a:ext cx="2071076" cy="465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600" dirty="0"/>
              <a:t>Customer countries</a:t>
            </a:r>
          </a:p>
        </p:txBody>
      </p:sp>
      <p:sp>
        <p:nvSpPr>
          <p:cNvPr id="17" name="Google Shape;23750;p85">
            <a:extLst>
              <a:ext uri="{FF2B5EF4-FFF2-40B4-BE49-F238E27FC236}">
                <a16:creationId xmlns:a16="http://schemas.microsoft.com/office/drawing/2014/main" id="{5E7115E7-6788-86D1-3787-799C9FBC9E7A}"/>
              </a:ext>
            </a:extLst>
          </p:cNvPr>
          <p:cNvSpPr txBox="1">
            <a:spLocks/>
          </p:cNvSpPr>
          <p:nvPr/>
        </p:nvSpPr>
        <p:spPr>
          <a:xfrm>
            <a:off x="3736402" y="1220321"/>
            <a:ext cx="2071076" cy="465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600" dirty="0"/>
              <a:t>Top 5 cities</a:t>
            </a:r>
          </a:p>
        </p:txBody>
      </p:sp>
      <p:sp>
        <p:nvSpPr>
          <p:cNvPr id="18" name="Google Shape;23750;p85">
            <a:extLst>
              <a:ext uri="{FF2B5EF4-FFF2-40B4-BE49-F238E27FC236}">
                <a16:creationId xmlns:a16="http://schemas.microsoft.com/office/drawing/2014/main" id="{DC45ADF4-7E5B-66F7-715A-7C708AC62B4F}"/>
              </a:ext>
            </a:extLst>
          </p:cNvPr>
          <p:cNvSpPr txBox="1">
            <a:spLocks/>
          </p:cNvSpPr>
          <p:nvPr/>
        </p:nvSpPr>
        <p:spPr>
          <a:xfrm>
            <a:off x="6580576" y="1220321"/>
            <a:ext cx="2071076" cy="465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600" dirty="0"/>
              <a:t>Loyalty Card</a:t>
            </a:r>
          </a:p>
        </p:txBody>
      </p:sp>
    </p:spTree>
    <p:extLst>
      <p:ext uri="{BB962C8B-B14F-4D97-AF65-F5344CB8AC3E}">
        <p14:creationId xmlns:p14="http://schemas.microsoft.com/office/powerpoint/2010/main" val="52815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750"/>
                                        </p:tgtEl>
                                        <p:attrNameLst>
                                          <p:attrName>style.visibility</p:attrName>
                                        </p:attrNameLst>
                                      </p:cBhvr>
                                      <p:to>
                                        <p:strVal val="visible"/>
                                      </p:to>
                                    </p:set>
                                    <p:animEffect transition="in" filter="fade">
                                      <p:cBhvr>
                                        <p:cTn id="7" dur="1000"/>
                                        <p:tgtEl>
                                          <p:spTgt spid="237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764"/>
                                        </p:tgtEl>
                                        <p:attrNameLst>
                                          <p:attrName>style.visibility</p:attrName>
                                        </p:attrNameLst>
                                      </p:cBhvr>
                                      <p:to>
                                        <p:strVal val="visible"/>
                                      </p:to>
                                    </p:set>
                                    <p:animEffect transition="in" filter="fade">
                                      <p:cBhvr>
                                        <p:cTn id="11" dur="1000"/>
                                        <p:tgtEl>
                                          <p:spTgt spid="2376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766"/>
                                        </p:tgtEl>
                                        <p:attrNameLst>
                                          <p:attrName>style.visibility</p:attrName>
                                        </p:attrNameLst>
                                      </p:cBhvr>
                                      <p:to>
                                        <p:strVal val="visible"/>
                                      </p:to>
                                    </p:set>
                                    <p:animEffect transition="in" filter="fade">
                                      <p:cBhvr>
                                        <p:cTn id="15" dur="1000"/>
                                        <p:tgtEl>
                                          <p:spTgt spid="2376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3765">
                                            <p:txEl>
                                              <p:pRg st="0" end="0"/>
                                            </p:txEl>
                                          </p:spTgt>
                                        </p:tgtEl>
                                        <p:attrNameLst>
                                          <p:attrName>style.visibility</p:attrName>
                                        </p:attrNameLst>
                                      </p:cBhvr>
                                      <p:to>
                                        <p:strVal val="visible"/>
                                      </p:to>
                                    </p:set>
                                    <p:animEffect transition="in" filter="fade">
                                      <p:cBhvr>
                                        <p:cTn id="19" dur="1000"/>
                                        <p:tgtEl>
                                          <p:spTgt spid="23765">
                                            <p:txEl>
                                              <p:pRg st="0" end="0"/>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83">
          <a:extLst>
            <a:ext uri="{FF2B5EF4-FFF2-40B4-BE49-F238E27FC236}">
              <a16:creationId xmlns:a16="http://schemas.microsoft.com/office/drawing/2014/main" id="{0DDA9C84-2C8C-9F95-C01F-6BF52FB3D93D}"/>
            </a:ext>
          </a:extLst>
        </p:cNvPr>
        <p:cNvGrpSpPr/>
        <p:nvPr/>
      </p:nvGrpSpPr>
      <p:grpSpPr>
        <a:xfrm>
          <a:off x="0" y="0"/>
          <a:ext cx="0" cy="0"/>
          <a:chOff x="0" y="0"/>
          <a:chExt cx="0" cy="0"/>
        </a:xfrm>
      </p:grpSpPr>
      <p:sp>
        <p:nvSpPr>
          <p:cNvPr id="34" name="Google Shape;23750;p85">
            <a:extLst>
              <a:ext uri="{FF2B5EF4-FFF2-40B4-BE49-F238E27FC236}">
                <a16:creationId xmlns:a16="http://schemas.microsoft.com/office/drawing/2014/main" id="{FFE8BA44-1507-9DC0-B7F6-D1FAF5A85003}"/>
              </a:ext>
            </a:extLst>
          </p:cNvPr>
          <p:cNvSpPr txBox="1">
            <a:spLocks noGrp="1"/>
          </p:cNvSpPr>
          <p:nvPr>
            <p:ph type="title"/>
          </p:nvPr>
        </p:nvSpPr>
        <p:spPr>
          <a:xfrm>
            <a:off x="2826753" y="63371"/>
            <a:ext cx="3490493" cy="4968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Sales Performance</a:t>
            </a:r>
            <a:endParaRPr dirty="0"/>
          </a:p>
        </p:txBody>
      </p:sp>
      <p:pic>
        <p:nvPicPr>
          <p:cNvPr id="3" name="Picture 2" descr="A graph of different shades of brown&#10;&#10;Description automatically generated">
            <a:extLst>
              <a:ext uri="{FF2B5EF4-FFF2-40B4-BE49-F238E27FC236}">
                <a16:creationId xmlns:a16="http://schemas.microsoft.com/office/drawing/2014/main" id="{23BB61B1-053A-AB47-19E8-C4C56E69B2BF}"/>
              </a:ext>
            </a:extLst>
          </p:cNvPr>
          <p:cNvPicPr>
            <a:picLocks noChangeAspect="1"/>
          </p:cNvPicPr>
          <p:nvPr/>
        </p:nvPicPr>
        <p:blipFill>
          <a:blip r:embed="rId3"/>
          <a:srcRect t="6572"/>
          <a:stretch/>
        </p:blipFill>
        <p:spPr>
          <a:xfrm>
            <a:off x="439671" y="1699260"/>
            <a:ext cx="2641098" cy="1899477"/>
          </a:xfrm>
          <a:prstGeom prst="rect">
            <a:avLst/>
          </a:prstGeom>
        </p:spPr>
      </p:pic>
      <p:pic>
        <p:nvPicPr>
          <p:cNvPr id="7" name="Picture 6" descr="A graph of different shades of brown&#10;&#10;Description automatically generated">
            <a:extLst>
              <a:ext uri="{FF2B5EF4-FFF2-40B4-BE49-F238E27FC236}">
                <a16:creationId xmlns:a16="http://schemas.microsoft.com/office/drawing/2014/main" id="{92EE6695-A135-D082-D8C9-63F89780FB07}"/>
              </a:ext>
            </a:extLst>
          </p:cNvPr>
          <p:cNvPicPr>
            <a:picLocks noChangeAspect="1"/>
          </p:cNvPicPr>
          <p:nvPr/>
        </p:nvPicPr>
        <p:blipFill>
          <a:blip r:embed="rId4"/>
          <a:srcRect t="6573"/>
          <a:stretch/>
        </p:blipFill>
        <p:spPr>
          <a:xfrm>
            <a:off x="3291785" y="1678392"/>
            <a:ext cx="2600764" cy="1899477"/>
          </a:xfrm>
          <a:prstGeom prst="rect">
            <a:avLst/>
          </a:prstGeom>
        </p:spPr>
      </p:pic>
      <p:grpSp>
        <p:nvGrpSpPr>
          <p:cNvPr id="10" name="Group 9">
            <a:extLst>
              <a:ext uri="{FF2B5EF4-FFF2-40B4-BE49-F238E27FC236}">
                <a16:creationId xmlns:a16="http://schemas.microsoft.com/office/drawing/2014/main" id="{88AD8E35-42F5-1B31-1464-4725201CF45A}"/>
              </a:ext>
            </a:extLst>
          </p:cNvPr>
          <p:cNvGrpSpPr/>
          <p:nvPr/>
        </p:nvGrpSpPr>
        <p:grpSpPr>
          <a:xfrm>
            <a:off x="6103565" y="1544320"/>
            <a:ext cx="2600765" cy="2054418"/>
            <a:chOff x="6103565" y="1544320"/>
            <a:chExt cx="2600765" cy="2054418"/>
          </a:xfrm>
        </p:grpSpPr>
        <p:pic>
          <p:nvPicPr>
            <p:cNvPr id="5" name="Picture 4" descr="A graph of different shades of brown&#10;&#10;Description automatically generated">
              <a:extLst>
                <a:ext uri="{FF2B5EF4-FFF2-40B4-BE49-F238E27FC236}">
                  <a16:creationId xmlns:a16="http://schemas.microsoft.com/office/drawing/2014/main" id="{9A216B6B-6C98-2EA9-555F-1EB81F6E9393}"/>
                </a:ext>
              </a:extLst>
            </p:cNvPr>
            <p:cNvPicPr>
              <a:picLocks noChangeAspect="1"/>
            </p:cNvPicPr>
            <p:nvPr/>
          </p:nvPicPr>
          <p:blipFill>
            <a:blip r:embed="rId5"/>
            <a:srcRect t="4449"/>
            <a:stretch/>
          </p:blipFill>
          <p:spPr>
            <a:xfrm>
              <a:off x="6103565" y="1656080"/>
              <a:ext cx="2600765" cy="1942658"/>
            </a:xfrm>
            <a:prstGeom prst="rect">
              <a:avLst/>
            </a:prstGeom>
          </p:spPr>
        </p:pic>
        <p:sp>
          <p:nvSpPr>
            <p:cNvPr id="9" name="Rectangle 8">
              <a:extLst>
                <a:ext uri="{FF2B5EF4-FFF2-40B4-BE49-F238E27FC236}">
                  <a16:creationId xmlns:a16="http://schemas.microsoft.com/office/drawing/2014/main" id="{CCB14C04-3C40-8B5D-7DB6-652F8176CDA9}"/>
                </a:ext>
              </a:extLst>
            </p:cNvPr>
            <p:cNvSpPr/>
            <p:nvPr/>
          </p:nvSpPr>
          <p:spPr>
            <a:xfrm>
              <a:off x="7096760" y="1544320"/>
              <a:ext cx="934720" cy="1549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A518236C-32EC-1214-6581-896D321F3A2B}"/>
              </a:ext>
            </a:extLst>
          </p:cNvPr>
          <p:cNvSpPr txBox="1"/>
          <p:nvPr/>
        </p:nvSpPr>
        <p:spPr>
          <a:xfrm>
            <a:off x="444953" y="1314013"/>
            <a:ext cx="2846832" cy="276999"/>
          </a:xfrm>
          <a:prstGeom prst="rect">
            <a:avLst/>
          </a:prstGeom>
          <a:noFill/>
        </p:spPr>
        <p:txBody>
          <a:bodyPr wrap="square" rtlCol="0">
            <a:spAutoFit/>
          </a:bodyPr>
          <a:lstStyle/>
          <a:p>
            <a:pPr algn="ctr"/>
            <a:r>
              <a:rPr lang="en-US" sz="1200" dirty="0">
                <a:latin typeface="Verdana Pro Cond Semibold" panose="020B0706030504040204" pitchFamily="34" charset="0"/>
              </a:rPr>
              <a:t>Revenues generated over years</a:t>
            </a:r>
          </a:p>
        </p:txBody>
      </p:sp>
      <p:sp>
        <p:nvSpPr>
          <p:cNvPr id="12" name="TextBox 11">
            <a:extLst>
              <a:ext uri="{FF2B5EF4-FFF2-40B4-BE49-F238E27FC236}">
                <a16:creationId xmlns:a16="http://schemas.microsoft.com/office/drawing/2014/main" id="{78E6B8DA-63F9-1760-9FDF-572358BB965A}"/>
              </a:ext>
            </a:extLst>
          </p:cNvPr>
          <p:cNvSpPr txBox="1"/>
          <p:nvPr/>
        </p:nvSpPr>
        <p:spPr>
          <a:xfrm>
            <a:off x="3168751" y="1314013"/>
            <a:ext cx="2846832" cy="276999"/>
          </a:xfrm>
          <a:prstGeom prst="rect">
            <a:avLst/>
          </a:prstGeom>
          <a:noFill/>
        </p:spPr>
        <p:txBody>
          <a:bodyPr wrap="square" rtlCol="0">
            <a:spAutoFit/>
          </a:bodyPr>
          <a:lstStyle/>
          <a:p>
            <a:pPr algn="ctr"/>
            <a:r>
              <a:rPr lang="en-US" sz="1200" dirty="0">
                <a:latin typeface="Verdana Pro Cond Semibold" panose="020B0706030504040204" pitchFamily="34" charset="0"/>
              </a:rPr>
              <a:t>Profits generated over years</a:t>
            </a:r>
          </a:p>
        </p:txBody>
      </p:sp>
      <p:sp>
        <p:nvSpPr>
          <p:cNvPr id="13" name="TextBox 12">
            <a:extLst>
              <a:ext uri="{FF2B5EF4-FFF2-40B4-BE49-F238E27FC236}">
                <a16:creationId xmlns:a16="http://schemas.microsoft.com/office/drawing/2014/main" id="{B54B550C-5AE6-88A4-D4CE-C1916E99DAB7}"/>
              </a:ext>
            </a:extLst>
          </p:cNvPr>
          <p:cNvSpPr txBox="1"/>
          <p:nvPr/>
        </p:nvSpPr>
        <p:spPr>
          <a:xfrm>
            <a:off x="5980531" y="1322794"/>
            <a:ext cx="2846832" cy="276999"/>
          </a:xfrm>
          <a:prstGeom prst="rect">
            <a:avLst/>
          </a:prstGeom>
          <a:noFill/>
        </p:spPr>
        <p:txBody>
          <a:bodyPr wrap="square" rtlCol="0">
            <a:spAutoFit/>
          </a:bodyPr>
          <a:lstStyle/>
          <a:p>
            <a:pPr algn="ctr"/>
            <a:r>
              <a:rPr lang="en-US" sz="1200" dirty="0">
                <a:latin typeface="Verdana Pro Cond Semibold" panose="020B0706030504040204" pitchFamily="34" charset="0"/>
              </a:rPr>
              <a:t>Units sold over years</a:t>
            </a:r>
          </a:p>
        </p:txBody>
      </p:sp>
    </p:spTree>
    <p:extLst>
      <p:ext uri="{BB962C8B-B14F-4D97-AF65-F5344CB8AC3E}">
        <p14:creationId xmlns:p14="http://schemas.microsoft.com/office/powerpoint/2010/main" val="163126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83">
          <a:extLst>
            <a:ext uri="{FF2B5EF4-FFF2-40B4-BE49-F238E27FC236}">
              <a16:creationId xmlns:a16="http://schemas.microsoft.com/office/drawing/2014/main" id="{D34F7116-910A-EFE8-E25A-7DE4B091F14F}"/>
            </a:ext>
          </a:extLst>
        </p:cNvPr>
        <p:cNvGrpSpPr/>
        <p:nvPr/>
      </p:nvGrpSpPr>
      <p:grpSpPr>
        <a:xfrm>
          <a:off x="0" y="0"/>
          <a:ext cx="0" cy="0"/>
          <a:chOff x="0" y="0"/>
          <a:chExt cx="0" cy="0"/>
        </a:xfrm>
      </p:grpSpPr>
      <p:sp>
        <p:nvSpPr>
          <p:cNvPr id="34" name="Google Shape;23750;p85">
            <a:extLst>
              <a:ext uri="{FF2B5EF4-FFF2-40B4-BE49-F238E27FC236}">
                <a16:creationId xmlns:a16="http://schemas.microsoft.com/office/drawing/2014/main" id="{F39310F7-7C56-A066-931F-9D0583ADE852}"/>
              </a:ext>
            </a:extLst>
          </p:cNvPr>
          <p:cNvSpPr txBox="1">
            <a:spLocks noGrp="1"/>
          </p:cNvSpPr>
          <p:nvPr>
            <p:ph type="title"/>
          </p:nvPr>
        </p:nvSpPr>
        <p:spPr>
          <a:xfrm>
            <a:off x="2826753" y="63371"/>
            <a:ext cx="3490493" cy="4968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Sales Performance</a:t>
            </a:r>
            <a:endParaRPr dirty="0"/>
          </a:p>
        </p:txBody>
      </p:sp>
      <p:pic>
        <p:nvPicPr>
          <p:cNvPr id="4" name="Picture 3">
            <a:extLst>
              <a:ext uri="{FF2B5EF4-FFF2-40B4-BE49-F238E27FC236}">
                <a16:creationId xmlns:a16="http://schemas.microsoft.com/office/drawing/2014/main" id="{CED1B9DB-B3F1-77AD-1B7A-91BFE4B06EC6}"/>
              </a:ext>
            </a:extLst>
          </p:cNvPr>
          <p:cNvPicPr>
            <a:picLocks noChangeAspect="1"/>
          </p:cNvPicPr>
          <p:nvPr/>
        </p:nvPicPr>
        <p:blipFill>
          <a:blip r:embed="rId3"/>
          <a:stretch>
            <a:fillRect/>
          </a:stretch>
        </p:blipFill>
        <p:spPr>
          <a:xfrm>
            <a:off x="756788" y="1478297"/>
            <a:ext cx="3031552" cy="2699003"/>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4F24ACC-4DCE-EBFB-24FD-67961CD7E56D}"/>
              </a:ext>
            </a:extLst>
          </p:cNvPr>
          <p:cNvPicPr>
            <a:picLocks noChangeAspect="1"/>
          </p:cNvPicPr>
          <p:nvPr/>
        </p:nvPicPr>
        <p:blipFill>
          <a:blip r:embed="rId4"/>
          <a:stretch>
            <a:fillRect/>
          </a:stretch>
        </p:blipFill>
        <p:spPr>
          <a:xfrm>
            <a:off x="5306150" y="1478297"/>
            <a:ext cx="3081062" cy="2699003"/>
          </a:xfrm>
          <a:prstGeom prst="rect">
            <a:avLst/>
          </a:prstGeom>
        </p:spPr>
      </p:pic>
      <p:sp>
        <p:nvSpPr>
          <p:cNvPr id="14" name="TextBox 13">
            <a:extLst>
              <a:ext uri="{FF2B5EF4-FFF2-40B4-BE49-F238E27FC236}">
                <a16:creationId xmlns:a16="http://schemas.microsoft.com/office/drawing/2014/main" id="{7118913D-E428-9CD0-28AA-51FA7809516D}"/>
              </a:ext>
            </a:extLst>
          </p:cNvPr>
          <p:cNvSpPr txBox="1"/>
          <p:nvPr/>
        </p:nvSpPr>
        <p:spPr>
          <a:xfrm>
            <a:off x="849148" y="1082365"/>
            <a:ext cx="2846832" cy="276999"/>
          </a:xfrm>
          <a:prstGeom prst="rect">
            <a:avLst/>
          </a:prstGeom>
          <a:noFill/>
        </p:spPr>
        <p:txBody>
          <a:bodyPr wrap="square" rtlCol="0">
            <a:spAutoFit/>
          </a:bodyPr>
          <a:lstStyle/>
          <a:p>
            <a:pPr algn="ctr"/>
            <a:r>
              <a:rPr lang="en-US" sz="1200" dirty="0">
                <a:latin typeface="Verdana Pro Cond Semibold" panose="020B0706030504040204" pitchFamily="34" charset="0"/>
              </a:rPr>
              <a:t>Daily revenue and profit trend</a:t>
            </a:r>
          </a:p>
        </p:txBody>
      </p:sp>
      <p:sp>
        <p:nvSpPr>
          <p:cNvPr id="15" name="TextBox 14">
            <a:extLst>
              <a:ext uri="{FF2B5EF4-FFF2-40B4-BE49-F238E27FC236}">
                <a16:creationId xmlns:a16="http://schemas.microsoft.com/office/drawing/2014/main" id="{EAA73825-F1D5-9A12-DE2E-F4406AFC2C6C}"/>
              </a:ext>
            </a:extLst>
          </p:cNvPr>
          <p:cNvSpPr txBox="1"/>
          <p:nvPr/>
        </p:nvSpPr>
        <p:spPr>
          <a:xfrm>
            <a:off x="5423265" y="1082365"/>
            <a:ext cx="2846832" cy="276999"/>
          </a:xfrm>
          <a:prstGeom prst="rect">
            <a:avLst/>
          </a:prstGeom>
          <a:noFill/>
        </p:spPr>
        <p:txBody>
          <a:bodyPr wrap="square" rtlCol="0">
            <a:spAutoFit/>
          </a:bodyPr>
          <a:lstStyle/>
          <a:p>
            <a:pPr algn="ctr"/>
            <a:r>
              <a:rPr lang="en-US" sz="1200" dirty="0">
                <a:latin typeface="Verdana Pro Cond Semibold" panose="020B0706030504040204" pitchFamily="34" charset="0"/>
              </a:rPr>
              <a:t>monthly total revenue and profit trend</a:t>
            </a:r>
          </a:p>
        </p:txBody>
      </p:sp>
    </p:spTree>
    <p:extLst>
      <p:ext uri="{BB962C8B-B14F-4D97-AF65-F5344CB8AC3E}">
        <p14:creationId xmlns:p14="http://schemas.microsoft.com/office/powerpoint/2010/main" val="193176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83">
          <a:extLst>
            <a:ext uri="{FF2B5EF4-FFF2-40B4-BE49-F238E27FC236}">
              <a16:creationId xmlns:a16="http://schemas.microsoft.com/office/drawing/2014/main" id="{71E7EE09-94F1-3331-2D7A-B05EC8ACAF85}"/>
            </a:ext>
          </a:extLst>
        </p:cNvPr>
        <p:cNvGrpSpPr/>
        <p:nvPr/>
      </p:nvGrpSpPr>
      <p:grpSpPr>
        <a:xfrm>
          <a:off x="0" y="0"/>
          <a:ext cx="0" cy="0"/>
          <a:chOff x="0" y="0"/>
          <a:chExt cx="0" cy="0"/>
        </a:xfrm>
      </p:grpSpPr>
      <p:sp>
        <p:nvSpPr>
          <p:cNvPr id="34" name="Google Shape;23750;p85">
            <a:extLst>
              <a:ext uri="{FF2B5EF4-FFF2-40B4-BE49-F238E27FC236}">
                <a16:creationId xmlns:a16="http://schemas.microsoft.com/office/drawing/2014/main" id="{BEB177A2-94FC-3AD6-A4E5-30D245979183}"/>
              </a:ext>
            </a:extLst>
          </p:cNvPr>
          <p:cNvSpPr txBox="1">
            <a:spLocks noGrp="1"/>
          </p:cNvSpPr>
          <p:nvPr>
            <p:ph type="title"/>
          </p:nvPr>
        </p:nvSpPr>
        <p:spPr>
          <a:xfrm>
            <a:off x="2834295" y="0"/>
            <a:ext cx="3695967" cy="4968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Product Performance</a:t>
            </a:r>
            <a:endParaRPr dirty="0"/>
          </a:p>
        </p:txBody>
      </p:sp>
      <p:pic>
        <p:nvPicPr>
          <p:cNvPr id="3" name="Picture 2">
            <a:extLst>
              <a:ext uri="{FF2B5EF4-FFF2-40B4-BE49-F238E27FC236}">
                <a16:creationId xmlns:a16="http://schemas.microsoft.com/office/drawing/2014/main" id="{FDE53365-0EE9-94D1-84B9-F4FE021F3291}"/>
              </a:ext>
            </a:extLst>
          </p:cNvPr>
          <p:cNvPicPr>
            <a:picLocks noChangeAspect="1"/>
          </p:cNvPicPr>
          <p:nvPr/>
        </p:nvPicPr>
        <p:blipFill>
          <a:blip r:embed="rId3"/>
          <a:srcRect t="8130"/>
          <a:stretch/>
        </p:blipFill>
        <p:spPr>
          <a:xfrm>
            <a:off x="2811891" y="1374648"/>
            <a:ext cx="3520218" cy="3596370"/>
          </a:xfrm>
          <a:prstGeom prst="rect">
            <a:avLst/>
          </a:prstGeom>
        </p:spPr>
      </p:pic>
      <p:grpSp>
        <p:nvGrpSpPr>
          <p:cNvPr id="4" name="Google Shape;24158;p104">
            <a:extLst>
              <a:ext uri="{FF2B5EF4-FFF2-40B4-BE49-F238E27FC236}">
                <a16:creationId xmlns:a16="http://schemas.microsoft.com/office/drawing/2014/main" id="{4F5D8F9B-45DB-CE3A-FB15-CC7BCE8EBF6B}"/>
              </a:ext>
            </a:extLst>
          </p:cNvPr>
          <p:cNvGrpSpPr/>
          <p:nvPr/>
        </p:nvGrpSpPr>
        <p:grpSpPr>
          <a:xfrm>
            <a:off x="15082" y="1918391"/>
            <a:ext cx="2580969" cy="3219770"/>
            <a:chOff x="1124790" y="1349609"/>
            <a:chExt cx="1926295" cy="3106402"/>
          </a:xfrm>
        </p:grpSpPr>
        <p:sp>
          <p:nvSpPr>
            <p:cNvPr id="7" name="Google Shape;24159;p104">
              <a:extLst>
                <a:ext uri="{FF2B5EF4-FFF2-40B4-BE49-F238E27FC236}">
                  <a16:creationId xmlns:a16="http://schemas.microsoft.com/office/drawing/2014/main" id="{D19DE279-F4A7-99FF-F095-65A953FE90AE}"/>
                </a:ext>
              </a:extLst>
            </p:cNvPr>
            <p:cNvSpPr/>
            <p:nvPr/>
          </p:nvSpPr>
          <p:spPr>
            <a:xfrm rot="-5400000">
              <a:off x="840500" y="2248537"/>
              <a:ext cx="2530615" cy="188430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160;p104">
              <a:extLst>
                <a:ext uri="{FF2B5EF4-FFF2-40B4-BE49-F238E27FC236}">
                  <a16:creationId xmlns:a16="http://schemas.microsoft.com/office/drawing/2014/main" id="{339F932C-6954-8CE2-6354-54171914A01E}"/>
                </a:ext>
              </a:extLst>
            </p:cNvPr>
            <p:cNvSpPr/>
            <p:nvPr/>
          </p:nvSpPr>
          <p:spPr>
            <a:xfrm rot="-5400000" flipH="1">
              <a:off x="843626" y="1672855"/>
              <a:ext cx="2530614" cy="188430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161;p104">
              <a:extLst>
                <a:ext uri="{FF2B5EF4-FFF2-40B4-BE49-F238E27FC236}">
                  <a16:creationId xmlns:a16="http://schemas.microsoft.com/office/drawing/2014/main" id="{6D4FB85F-46DB-EC75-F837-7515E2EFDBA5}"/>
                </a:ext>
              </a:extLst>
            </p:cNvPr>
            <p:cNvSpPr/>
            <p:nvPr/>
          </p:nvSpPr>
          <p:spPr>
            <a:xfrm rot="5400000">
              <a:off x="1884328" y="2594737"/>
              <a:ext cx="1734925" cy="58234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62;p104">
              <a:extLst>
                <a:ext uri="{FF2B5EF4-FFF2-40B4-BE49-F238E27FC236}">
                  <a16:creationId xmlns:a16="http://schemas.microsoft.com/office/drawing/2014/main" id="{F7DB2122-9B76-B3E3-1F95-0CCEEB4BCB4E}"/>
                </a:ext>
              </a:extLst>
            </p:cNvPr>
            <p:cNvSpPr/>
            <p:nvPr/>
          </p:nvSpPr>
          <p:spPr>
            <a:xfrm rot="5400000">
              <a:off x="923396" y="2608257"/>
              <a:ext cx="1069123" cy="58234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63;p104">
              <a:extLst>
                <a:ext uri="{FF2B5EF4-FFF2-40B4-BE49-F238E27FC236}">
                  <a16:creationId xmlns:a16="http://schemas.microsoft.com/office/drawing/2014/main" id="{B85B84C1-28EF-9B7F-9FDC-54D8A12A6737}"/>
                </a:ext>
              </a:extLst>
            </p:cNvPr>
            <p:cNvSpPr/>
            <p:nvPr/>
          </p:nvSpPr>
          <p:spPr>
            <a:xfrm rot="5207257" flipH="1">
              <a:off x="812740" y="2243044"/>
              <a:ext cx="2530793" cy="1884178"/>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164;p104">
              <a:extLst>
                <a:ext uri="{FF2B5EF4-FFF2-40B4-BE49-F238E27FC236}">
                  <a16:creationId xmlns:a16="http://schemas.microsoft.com/office/drawing/2014/main" id="{ECF3980D-654E-0DD0-1CC0-9471E11395BC}"/>
                </a:ext>
              </a:extLst>
            </p:cNvPr>
            <p:cNvSpPr/>
            <p:nvPr/>
          </p:nvSpPr>
          <p:spPr>
            <a:xfrm rot="5592741">
              <a:off x="801484" y="1672915"/>
              <a:ext cx="2530792" cy="1884179"/>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4165;p104">
              <a:extLst>
                <a:ext uri="{FF2B5EF4-FFF2-40B4-BE49-F238E27FC236}">
                  <a16:creationId xmlns:a16="http://schemas.microsoft.com/office/drawing/2014/main" id="{62CBA301-3A1D-92BF-6FCB-405C7351408C}"/>
                </a:ext>
              </a:extLst>
            </p:cNvPr>
            <p:cNvSpPr/>
            <p:nvPr/>
          </p:nvSpPr>
          <p:spPr>
            <a:xfrm>
              <a:off x="1821325" y="1353886"/>
              <a:ext cx="626400" cy="37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66;p104">
              <a:extLst>
                <a:ext uri="{FF2B5EF4-FFF2-40B4-BE49-F238E27FC236}">
                  <a16:creationId xmlns:a16="http://schemas.microsoft.com/office/drawing/2014/main" id="{421F3880-D202-6C72-1B9D-0F3E1E642F7E}"/>
                </a:ext>
              </a:extLst>
            </p:cNvPr>
            <p:cNvSpPr/>
            <p:nvPr/>
          </p:nvSpPr>
          <p:spPr>
            <a:xfrm>
              <a:off x="1821325" y="4084011"/>
              <a:ext cx="626400" cy="37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58;p104">
            <a:extLst>
              <a:ext uri="{FF2B5EF4-FFF2-40B4-BE49-F238E27FC236}">
                <a16:creationId xmlns:a16="http://schemas.microsoft.com/office/drawing/2014/main" id="{347768D6-4E0B-D946-BBC2-E91478AD3FEA}"/>
              </a:ext>
            </a:extLst>
          </p:cNvPr>
          <p:cNvGrpSpPr/>
          <p:nvPr/>
        </p:nvGrpSpPr>
        <p:grpSpPr>
          <a:xfrm flipH="1">
            <a:off x="6478413" y="2030965"/>
            <a:ext cx="2710929" cy="3085357"/>
            <a:chOff x="1066491" y="1313725"/>
            <a:chExt cx="2023291" cy="3185296"/>
          </a:xfrm>
        </p:grpSpPr>
        <p:sp>
          <p:nvSpPr>
            <p:cNvPr id="16" name="Google Shape;24159;p104">
              <a:extLst>
                <a:ext uri="{FF2B5EF4-FFF2-40B4-BE49-F238E27FC236}">
                  <a16:creationId xmlns:a16="http://schemas.microsoft.com/office/drawing/2014/main" id="{E4B007B7-A9D6-6E3D-78FE-F9F1BC073C08}"/>
                </a:ext>
              </a:extLst>
            </p:cNvPr>
            <p:cNvSpPr/>
            <p:nvPr/>
          </p:nvSpPr>
          <p:spPr>
            <a:xfrm rot="-5400000">
              <a:off x="840500" y="2248537"/>
              <a:ext cx="2530615" cy="188430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60;p104">
              <a:extLst>
                <a:ext uri="{FF2B5EF4-FFF2-40B4-BE49-F238E27FC236}">
                  <a16:creationId xmlns:a16="http://schemas.microsoft.com/office/drawing/2014/main" id="{75F982C2-479B-D6E6-3D60-39FD0E2A3034}"/>
                </a:ext>
              </a:extLst>
            </p:cNvPr>
            <p:cNvSpPr/>
            <p:nvPr/>
          </p:nvSpPr>
          <p:spPr>
            <a:xfrm rot="-5400000" flipH="1">
              <a:off x="843626" y="1672855"/>
              <a:ext cx="2530614" cy="188430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61;p104">
              <a:extLst>
                <a:ext uri="{FF2B5EF4-FFF2-40B4-BE49-F238E27FC236}">
                  <a16:creationId xmlns:a16="http://schemas.microsoft.com/office/drawing/2014/main" id="{645DF6AD-8CF4-CD2E-0EB8-C9FA0E8DBCE6}"/>
                </a:ext>
              </a:extLst>
            </p:cNvPr>
            <p:cNvSpPr/>
            <p:nvPr/>
          </p:nvSpPr>
          <p:spPr>
            <a:xfrm rot="5400000">
              <a:off x="1884328" y="2594737"/>
              <a:ext cx="1734925" cy="58234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62;p104">
              <a:extLst>
                <a:ext uri="{FF2B5EF4-FFF2-40B4-BE49-F238E27FC236}">
                  <a16:creationId xmlns:a16="http://schemas.microsoft.com/office/drawing/2014/main" id="{9C8AB874-9B3F-2C6C-A1B9-27770A133F2F}"/>
                </a:ext>
              </a:extLst>
            </p:cNvPr>
            <p:cNvSpPr/>
            <p:nvPr/>
          </p:nvSpPr>
          <p:spPr>
            <a:xfrm rot="5400000">
              <a:off x="923396" y="2608257"/>
              <a:ext cx="1069123" cy="58234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63;p104">
              <a:extLst>
                <a:ext uri="{FF2B5EF4-FFF2-40B4-BE49-F238E27FC236}">
                  <a16:creationId xmlns:a16="http://schemas.microsoft.com/office/drawing/2014/main" id="{A312FCB4-440D-2BEE-991A-95CEC9273840}"/>
                </a:ext>
              </a:extLst>
            </p:cNvPr>
            <p:cNvSpPr/>
            <p:nvPr/>
          </p:nvSpPr>
          <p:spPr>
            <a:xfrm rot="5207257" flipH="1">
              <a:off x="812740" y="2243044"/>
              <a:ext cx="2530793" cy="1884178"/>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64;p104">
              <a:extLst>
                <a:ext uri="{FF2B5EF4-FFF2-40B4-BE49-F238E27FC236}">
                  <a16:creationId xmlns:a16="http://schemas.microsoft.com/office/drawing/2014/main" id="{D2AF1D0D-10CB-BB3B-5A8F-7C129557B8D1}"/>
                </a:ext>
              </a:extLst>
            </p:cNvPr>
            <p:cNvSpPr/>
            <p:nvPr/>
          </p:nvSpPr>
          <p:spPr>
            <a:xfrm rot="5592741">
              <a:off x="812742" y="1685522"/>
              <a:ext cx="2530792" cy="1884179"/>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65;p104">
              <a:extLst>
                <a:ext uri="{FF2B5EF4-FFF2-40B4-BE49-F238E27FC236}">
                  <a16:creationId xmlns:a16="http://schemas.microsoft.com/office/drawing/2014/main" id="{9F810B29-C445-37FD-E579-C4F8A024A898}"/>
                </a:ext>
              </a:extLst>
            </p:cNvPr>
            <p:cNvSpPr/>
            <p:nvPr/>
          </p:nvSpPr>
          <p:spPr>
            <a:xfrm>
              <a:off x="1821325" y="1353886"/>
              <a:ext cx="626400" cy="37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166;p104">
              <a:extLst>
                <a:ext uri="{FF2B5EF4-FFF2-40B4-BE49-F238E27FC236}">
                  <a16:creationId xmlns:a16="http://schemas.microsoft.com/office/drawing/2014/main" id="{B3227A92-C15A-CCF3-1B23-429A71359C73}"/>
                </a:ext>
              </a:extLst>
            </p:cNvPr>
            <p:cNvSpPr/>
            <p:nvPr/>
          </p:nvSpPr>
          <p:spPr>
            <a:xfrm>
              <a:off x="1821325" y="4084011"/>
              <a:ext cx="626400" cy="37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Rectangle 2">
            <a:extLst>
              <a:ext uri="{FF2B5EF4-FFF2-40B4-BE49-F238E27FC236}">
                <a16:creationId xmlns:a16="http://schemas.microsoft.com/office/drawing/2014/main" id="{AE244B43-4BB5-D8B4-7338-6FA3C8133DDF}"/>
              </a:ext>
            </a:extLst>
          </p:cNvPr>
          <p:cNvSpPr>
            <a:spLocks noChangeArrowheads="1"/>
          </p:cNvSpPr>
          <p:nvPr/>
        </p:nvSpPr>
        <p:spPr bwMode="auto">
          <a:xfrm>
            <a:off x="137690" y="2097269"/>
            <a:ext cx="23709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accent1">
                    <a:lumMod val="25000"/>
                  </a:schemeClr>
                </a:solidFill>
                <a:effectLst/>
                <a:latin typeface="Open Sans" panose="020B0606030504020204" pitchFamily="34" charset="0"/>
                <a:ea typeface="Open Sans" panose="020B0606030504020204" pitchFamily="34" charset="0"/>
                <a:cs typeface="Open Sans" panose="020B0606030504020204" pitchFamily="34" charset="0"/>
              </a:rPr>
              <a:t>Arabica:</a:t>
            </a:r>
            <a:r>
              <a:rPr kumimoji="0" lang="en-US" altLang="en-US" sz="1200" b="0" i="0" u="none" strike="noStrike" cap="none" normalizeH="0" baseline="0" dirty="0">
                <a:ln>
                  <a:noFill/>
                </a:ln>
                <a:solidFill>
                  <a:schemeClr val="accent1">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accent1">
                    <a:lumMod val="25000"/>
                  </a:schemeClr>
                </a:solidFill>
                <a:effectLst/>
                <a:latin typeface="Open Sans" panose="020B0606030504020204" pitchFamily="34" charset="0"/>
                <a:ea typeface="Open Sans" panose="020B0606030504020204" pitchFamily="34" charset="0"/>
                <a:cs typeface="Open Sans" panose="020B0606030504020204" pitchFamily="34" charset="0"/>
              </a:rPr>
              <a:t>Dark roast Arabica saw a significant drop in sales from 2019 to 2020.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accent1">
                    <a:lumMod val="25000"/>
                  </a:schemeClr>
                </a:solidFill>
                <a:effectLst/>
                <a:latin typeface="Open Sans" panose="020B0606030504020204" pitchFamily="34" charset="0"/>
                <a:ea typeface="Open Sans" panose="020B0606030504020204" pitchFamily="34" charset="0"/>
                <a:cs typeface="Open Sans" panose="020B0606030504020204" pitchFamily="34" charset="0"/>
              </a:rPr>
              <a:t>Light roast Arabica maintained relatively stable sales throughout the years.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accent1">
                    <a:lumMod val="25000"/>
                  </a:schemeClr>
                </a:solidFill>
                <a:effectLst/>
                <a:latin typeface="Open Sans" panose="020B0606030504020204" pitchFamily="34" charset="0"/>
                <a:ea typeface="Open Sans" panose="020B0606030504020204" pitchFamily="34" charset="0"/>
                <a:cs typeface="Open Sans" panose="020B0606030504020204" pitchFamily="34" charset="0"/>
              </a:rPr>
              <a:t>Excelsa:</a:t>
            </a:r>
            <a:r>
              <a:rPr kumimoji="0" lang="en-US" altLang="en-US" sz="1200" b="0" i="0" u="none" strike="noStrike" cap="none" normalizeH="0" baseline="0" dirty="0">
                <a:ln>
                  <a:noFill/>
                </a:ln>
                <a:solidFill>
                  <a:schemeClr val="accent1">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accent1">
                    <a:lumMod val="25000"/>
                  </a:schemeClr>
                </a:solidFill>
                <a:effectLst/>
                <a:latin typeface="Open Sans" panose="020B0606030504020204" pitchFamily="34" charset="0"/>
                <a:ea typeface="Open Sans" panose="020B0606030504020204" pitchFamily="34" charset="0"/>
                <a:cs typeface="Open Sans" panose="020B0606030504020204" pitchFamily="34" charset="0"/>
              </a:rPr>
              <a:t>Excelsa sales were minimal compared to Arabica and Robusta.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accent1">
                    <a:lumMod val="25000"/>
                  </a:schemeClr>
                </a:solidFill>
                <a:effectLst/>
                <a:latin typeface="Open Sans" panose="020B0606030504020204" pitchFamily="34" charset="0"/>
                <a:ea typeface="Open Sans" panose="020B0606030504020204" pitchFamily="34" charset="0"/>
                <a:cs typeface="Open Sans" panose="020B0606030504020204" pitchFamily="34" charset="0"/>
              </a:rPr>
              <a:t>Light and medium roasts of Excelsa saw a slight increase in sales from 2019 to 2020.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accent1">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3">
            <a:extLst>
              <a:ext uri="{FF2B5EF4-FFF2-40B4-BE49-F238E27FC236}">
                <a16:creationId xmlns:a16="http://schemas.microsoft.com/office/drawing/2014/main" id="{A951EFDF-CC09-9190-B8AD-8EA22E52032F}"/>
              </a:ext>
            </a:extLst>
          </p:cNvPr>
          <p:cNvSpPr>
            <a:spLocks noChangeArrowheads="1"/>
          </p:cNvSpPr>
          <p:nvPr/>
        </p:nvSpPr>
        <p:spPr bwMode="auto">
          <a:xfrm>
            <a:off x="6760033" y="2247099"/>
            <a:ext cx="224627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err="1">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Liberica</a:t>
            </a:r>
            <a:r>
              <a:rPr kumimoji="0" lang="en-US" altLang="en-US" sz="1200" b="1" i="0" u="none" strike="noStrike" cap="none" normalizeH="0" baseline="0" dirty="0">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a:t>
            </a:r>
            <a:r>
              <a:rPr kumimoji="0" lang="en-US" altLang="en-US" sz="1200" b="0" i="0" u="none" strike="noStrike" cap="none" normalizeH="0" baseline="0" dirty="0">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Liberica</a:t>
            </a:r>
            <a:r>
              <a:rPr kumimoji="0" lang="en-US" altLang="en-US" sz="1200" b="0" i="0" u="none" strike="noStrike" cap="none" normalizeH="0" baseline="0" dirty="0">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 sales were also relatively low.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Dark roast </a:t>
            </a:r>
            <a:r>
              <a:rPr kumimoji="0" lang="en-US" altLang="en-US" sz="1200" b="0" i="0" u="none" strike="noStrike" cap="none" normalizeH="0" baseline="0" dirty="0" err="1">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Liberica</a:t>
            </a:r>
            <a:r>
              <a:rPr kumimoji="0" lang="en-US" altLang="en-US" sz="1200" b="0" i="0" u="none" strike="noStrike" cap="none" normalizeH="0" baseline="0" dirty="0">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 experienced a slight decline in sales from 2019 to 2022.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Robusta:</a:t>
            </a:r>
            <a:r>
              <a:rPr kumimoji="0" lang="en-US" altLang="en-US" sz="1200" b="0" i="0" u="none" strike="noStrike" cap="none" normalizeH="0" baseline="0" dirty="0">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Robusta sales were consistently lower than Arabica.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rPr>
              <a:t>Dark roast Robusta saw a significant drop in sales from 2019 to 2020.</a:t>
            </a: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rgbClr val="513625"/>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52" name="Group 51">
            <a:extLst>
              <a:ext uri="{FF2B5EF4-FFF2-40B4-BE49-F238E27FC236}">
                <a16:creationId xmlns:a16="http://schemas.microsoft.com/office/drawing/2014/main" id="{912476DC-E1C2-E2B3-64C0-2868531E2C4C}"/>
              </a:ext>
            </a:extLst>
          </p:cNvPr>
          <p:cNvGrpSpPr/>
          <p:nvPr/>
        </p:nvGrpSpPr>
        <p:grpSpPr>
          <a:xfrm>
            <a:off x="172945" y="568013"/>
            <a:ext cx="2238978" cy="1192312"/>
            <a:chOff x="172945" y="568013"/>
            <a:chExt cx="2238978" cy="1192312"/>
          </a:xfrm>
        </p:grpSpPr>
        <p:grpSp>
          <p:nvGrpSpPr>
            <p:cNvPr id="28" name="Google Shape;24158;p104">
              <a:extLst>
                <a:ext uri="{FF2B5EF4-FFF2-40B4-BE49-F238E27FC236}">
                  <a16:creationId xmlns:a16="http://schemas.microsoft.com/office/drawing/2014/main" id="{7005619C-CFA5-C959-E28C-46B75DBE438A}"/>
                </a:ext>
              </a:extLst>
            </p:cNvPr>
            <p:cNvGrpSpPr/>
            <p:nvPr/>
          </p:nvGrpSpPr>
          <p:grpSpPr>
            <a:xfrm>
              <a:off x="172945" y="568013"/>
              <a:ext cx="2238978" cy="1192312"/>
              <a:chOff x="1124790" y="1349609"/>
              <a:chExt cx="1926295" cy="3106402"/>
            </a:xfrm>
          </p:grpSpPr>
          <p:sp>
            <p:nvSpPr>
              <p:cNvPr id="29" name="Google Shape;24159;p104">
                <a:extLst>
                  <a:ext uri="{FF2B5EF4-FFF2-40B4-BE49-F238E27FC236}">
                    <a16:creationId xmlns:a16="http://schemas.microsoft.com/office/drawing/2014/main" id="{B250D910-A594-9783-A47C-326743AF77CF}"/>
                  </a:ext>
                </a:extLst>
              </p:cNvPr>
              <p:cNvSpPr/>
              <p:nvPr/>
            </p:nvSpPr>
            <p:spPr>
              <a:xfrm rot="-5400000">
                <a:off x="840500" y="2248537"/>
                <a:ext cx="2530615" cy="188430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160;p104">
                <a:extLst>
                  <a:ext uri="{FF2B5EF4-FFF2-40B4-BE49-F238E27FC236}">
                    <a16:creationId xmlns:a16="http://schemas.microsoft.com/office/drawing/2014/main" id="{5D3C9ECE-65B5-EE0B-D7B0-F35C2DAE407C}"/>
                  </a:ext>
                </a:extLst>
              </p:cNvPr>
              <p:cNvSpPr/>
              <p:nvPr/>
            </p:nvSpPr>
            <p:spPr>
              <a:xfrm rot="-5400000" flipH="1">
                <a:off x="843626" y="1672855"/>
                <a:ext cx="2530614" cy="188430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161;p104">
                <a:extLst>
                  <a:ext uri="{FF2B5EF4-FFF2-40B4-BE49-F238E27FC236}">
                    <a16:creationId xmlns:a16="http://schemas.microsoft.com/office/drawing/2014/main" id="{E4AD030D-54BA-B12E-E846-3FFC57317822}"/>
                  </a:ext>
                </a:extLst>
              </p:cNvPr>
              <p:cNvSpPr/>
              <p:nvPr/>
            </p:nvSpPr>
            <p:spPr>
              <a:xfrm rot="5400000">
                <a:off x="1884328" y="2594737"/>
                <a:ext cx="1734925" cy="58234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62;p104">
                <a:extLst>
                  <a:ext uri="{FF2B5EF4-FFF2-40B4-BE49-F238E27FC236}">
                    <a16:creationId xmlns:a16="http://schemas.microsoft.com/office/drawing/2014/main" id="{65704776-1639-9F5D-527F-60121F65DC26}"/>
                  </a:ext>
                </a:extLst>
              </p:cNvPr>
              <p:cNvSpPr/>
              <p:nvPr/>
            </p:nvSpPr>
            <p:spPr>
              <a:xfrm rot="5400000">
                <a:off x="923396" y="2608257"/>
                <a:ext cx="1069123" cy="58234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163;p104">
                <a:extLst>
                  <a:ext uri="{FF2B5EF4-FFF2-40B4-BE49-F238E27FC236}">
                    <a16:creationId xmlns:a16="http://schemas.microsoft.com/office/drawing/2014/main" id="{4E6F6189-80AA-5019-1CD5-ECB8B858D08B}"/>
                  </a:ext>
                </a:extLst>
              </p:cNvPr>
              <p:cNvSpPr/>
              <p:nvPr/>
            </p:nvSpPr>
            <p:spPr>
              <a:xfrm rot="5207257" flipH="1">
                <a:off x="812740" y="2243044"/>
                <a:ext cx="2530793" cy="1884178"/>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64;p104">
                <a:extLst>
                  <a:ext uri="{FF2B5EF4-FFF2-40B4-BE49-F238E27FC236}">
                    <a16:creationId xmlns:a16="http://schemas.microsoft.com/office/drawing/2014/main" id="{1765FF2E-6735-CB52-45DF-FE48F2D5A32A}"/>
                  </a:ext>
                </a:extLst>
              </p:cNvPr>
              <p:cNvSpPr/>
              <p:nvPr/>
            </p:nvSpPr>
            <p:spPr>
              <a:xfrm rot="5592741">
                <a:off x="801484" y="1672915"/>
                <a:ext cx="2530792" cy="1884179"/>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4165;p104">
                <a:extLst>
                  <a:ext uri="{FF2B5EF4-FFF2-40B4-BE49-F238E27FC236}">
                    <a16:creationId xmlns:a16="http://schemas.microsoft.com/office/drawing/2014/main" id="{CEB61C58-AB1D-635C-5EF5-8B1BAFBBE923}"/>
                  </a:ext>
                </a:extLst>
              </p:cNvPr>
              <p:cNvSpPr/>
              <p:nvPr/>
            </p:nvSpPr>
            <p:spPr>
              <a:xfrm>
                <a:off x="1821325" y="1353886"/>
                <a:ext cx="626400" cy="37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66;p104">
                <a:extLst>
                  <a:ext uri="{FF2B5EF4-FFF2-40B4-BE49-F238E27FC236}">
                    <a16:creationId xmlns:a16="http://schemas.microsoft.com/office/drawing/2014/main" id="{0A067587-EEB3-81C6-BFA8-DBA27EEC7CD6}"/>
                  </a:ext>
                </a:extLst>
              </p:cNvPr>
              <p:cNvSpPr/>
              <p:nvPr/>
            </p:nvSpPr>
            <p:spPr>
              <a:xfrm>
                <a:off x="1821325" y="4084011"/>
                <a:ext cx="626400" cy="37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TextBox 38">
              <a:extLst>
                <a:ext uri="{FF2B5EF4-FFF2-40B4-BE49-F238E27FC236}">
                  <a16:creationId xmlns:a16="http://schemas.microsoft.com/office/drawing/2014/main" id="{5BA233CA-DC06-083D-553B-F37523ED14F8}"/>
                </a:ext>
              </a:extLst>
            </p:cNvPr>
            <p:cNvSpPr txBox="1"/>
            <p:nvPr/>
          </p:nvSpPr>
          <p:spPr>
            <a:xfrm>
              <a:off x="341221" y="679366"/>
              <a:ext cx="1902425" cy="1015663"/>
            </a:xfrm>
            <a:prstGeom prst="rect">
              <a:avLst/>
            </a:prstGeom>
            <a:noFill/>
          </p:spPr>
          <p:txBody>
            <a:bodyPr wrap="square">
              <a:spAutoFit/>
            </a:bodyPr>
            <a:lstStyle/>
            <a:p>
              <a:r>
                <a:rPr lang="en-US" sz="1200" b="1" dirty="0">
                  <a:solidFill>
                    <a:srgbClr val="513625"/>
                  </a:solidFill>
                  <a:latin typeface="Open Sans" panose="020B0606030504020204" pitchFamily="34" charset="0"/>
                  <a:ea typeface="Open Sans" panose="020B0606030504020204" pitchFamily="34" charset="0"/>
                  <a:cs typeface="Open Sans" panose="020B0606030504020204" pitchFamily="34" charset="0"/>
                </a:rPr>
                <a:t>Dominant Coffee Type:</a:t>
              </a:r>
              <a:r>
                <a:rPr lang="en-US" sz="1200" dirty="0">
                  <a:solidFill>
                    <a:srgbClr val="513625"/>
                  </a:solidFill>
                  <a:latin typeface="Open Sans" panose="020B0606030504020204" pitchFamily="34" charset="0"/>
                  <a:ea typeface="Open Sans" panose="020B0606030504020204" pitchFamily="34" charset="0"/>
                  <a:cs typeface="Open Sans" panose="020B0606030504020204" pitchFamily="34" charset="0"/>
                </a:rPr>
                <a:t> Arabica consistently dominates the sales across all years and roast types.</a:t>
              </a:r>
            </a:p>
          </p:txBody>
        </p:sp>
      </p:grpSp>
      <p:grpSp>
        <p:nvGrpSpPr>
          <p:cNvPr id="40" name="Google Shape;24158;p104">
            <a:extLst>
              <a:ext uri="{FF2B5EF4-FFF2-40B4-BE49-F238E27FC236}">
                <a16:creationId xmlns:a16="http://schemas.microsoft.com/office/drawing/2014/main" id="{E9AC1D7D-5694-96EA-73FB-AAC655EDA62E}"/>
              </a:ext>
            </a:extLst>
          </p:cNvPr>
          <p:cNvGrpSpPr/>
          <p:nvPr/>
        </p:nvGrpSpPr>
        <p:grpSpPr>
          <a:xfrm>
            <a:off x="6714386" y="660651"/>
            <a:ext cx="2238978" cy="1192312"/>
            <a:chOff x="1124790" y="1349609"/>
            <a:chExt cx="1926295" cy="3106402"/>
          </a:xfrm>
        </p:grpSpPr>
        <p:sp>
          <p:nvSpPr>
            <p:cNvPr id="41" name="Google Shape;24159;p104">
              <a:extLst>
                <a:ext uri="{FF2B5EF4-FFF2-40B4-BE49-F238E27FC236}">
                  <a16:creationId xmlns:a16="http://schemas.microsoft.com/office/drawing/2014/main" id="{944225F1-3326-FFDE-74AE-CDDA084A079F}"/>
                </a:ext>
              </a:extLst>
            </p:cNvPr>
            <p:cNvSpPr/>
            <p:nvPr/>
          </p:nvSpPr>
          <p:spPr>
            <a:xfrm rot="-5400000">
              <a:off x="840500" y="2248537"/>
              <a:ext cx="2530615" cy="188430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60;p104">
              <a:extLst>
                <a:ext uri="{FF2B5EF4-FFF2-40B4-BE49-F238E27FC236}">
                  <a16:creationId xmlns:a16="http://schemas.microsoft.com/office/drawing/2014/main" id="{4BCE5EC0-CB9B-786E-0640-532720635C8D}"/>
                </a:ext>
              </a:extLst>
            </p:cNvPr>
            <p:cNvSpPr/>
            <p:nvPr/>
          </p:nvSpPr>
          <p:spPr>
            <a:xfrm rot="-5400000" flipH="1">
              <a:off x="843626" y="1672855"/>
              <a:ext cx="2530614" cy="188430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61;p104">
              <a:extLst>
                <a:ext uri="{FF2B5EF4-FFF2-40B4-BE49-F238E27FC236}">
                  <a16:creationId xmlns:a16="http://schemas.microsoft.com/office/drawing/2014/main" id="{86991E3A-E423-87B9-BF43-D0F540E19E25}"/>
                </a:ext>
              </a:extLst>
            </p:cNvPr>
            <p:cNvSpPr/>
            <p:nvPr/>
          </p:nvSpPr>
          <p:spPr>
            <a:xfrm rot="5400000">
              <a:off x="1884328" y="2594737"/>
              <a:ext cx="1734925" cy="58234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162;p104">
              <a:extLst>
                <a:ext uri="{FF2B5EF4-FFF2-40B4-BE49-F238E27FC236}">
                  <a16:creationId xmlns:a16="http://schemas.microsoft.com/office/drawing/2014/main" id="{B72D8585-1839-65E9-D4EB-E33E3BB91FA9}"/>
                </a:ext>
              </a:extLst>
            </p:cNvPr>
            <p:cNvSpPr/>
            <p:nvPr/>
          </p:nvSpPr>
          <p:spPr>
            <a:xfrm rot="5400000">
              <a:off x="923396" y="2608257"/>
              <a:ext cx="1069123" cy="58234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63;p104">
              <a:extLst>
                <a:ext uri="{FF2B5EF4-FFF2-40B4-BE49-F238E27FC236}">
                  <a16:creationId xmlns:a16="http://schemas.microsoft.com/office/drawing/2014/main" id="{81F0EDBC-1FA3-4A8F-2C8B-8DF3195286D8}"/>
                </a:ext>
              </a:extLst>
            </p:cNvPr>
            <p:cNvSpPr/>
            <p:nvPr/>
          </p:nvSpPr>
          <p:spPr>
            <a:xfrm rot="5207257" flipH="1">
              <a:off x="812740" y="2243044"/>
              <a:ext cx="2530793" cy="1884178"/>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164;p104">
              <a:extLst>
                <a:ext uri="{FF2B5EF4-FFF2-40B4-BE49-F238E27FC236}">
                  <a16:creationId xmlns:a16="http://schemas.microsoft.com/office/drawing/2014/main" id="{8DED0221-7990-0DE2-FF80-F7CD594590AC}"/>
                </a:ext>
              </a:extLst>
            </p:cNvPr>
            <p:cNvSpPr/>
            <p:nvPr/>
          </p:nvSpPr>
          <p:spPr>
            <a:xfrm rot="5592741">
              <a:off x="801484" y="1672915"/>
              <a:ext cx="2530792" cy="1884179"/>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4165;p104">
              <a:extLst>
                <a:ext uri="{FF2B5EF4-FFF2-40B4-BE49-F238E27FC236}">
                  <a16:creationId xmlns:a16="http://schemas.microsoft.com/office/drawing/2014/main" id="{24C41F8A-D8B9-0E78-5F83-13A5D2975619}"/>
                </a:ext>
              </a:extLst>
            </p:cNvPr>
            <p:cNvSpPr/>
            <p:nvPr/>
          </p:nvSpPr>
          <p:spPr>
            <a:xfrm>
              <a:off x="1821325" y="1353886"/>
              <a:ext cx="626400" cy="37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66;p104">
              <a:extLst>
                <a:ext uri="{FF2B5EF4-FFF2-40B4-BE49-F238E27FC236}">
                  <a16:creationId xmlns:a16="http://schemas.microsoft.com/office/drawing/2014/main" id="{354A2512-0704-3447-C318-A75C2CCB2813}"/>
                </a:ext>
              </a:extLst>
            </p:cNvPr>
            <p:cNvSpPr/>
            <p:nvPr/>
          </p:nvSpPr>
          <p:spPr>
            <a:xfrm>
              <a:off x="1821325" y="4084011"/>
              <a:ext cx="626400" cy="37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TextBox 49">
            <a:extLst>
              <a:ext uri="{FF2B5EF4-FFF2-40B4-BE49-F238E27FC236}">
                <a16:creationId xmlns:a16="http://schemas.microsoft.com/office/drawing/2014/main" id="{665B8093-CF1A-3A15-54BD-A5918815E566}"/>
              </a:ext>
            </a:extLst>
          </p:cNvPr>
          <p:cNvSpPr txBox="1"/>
          <p:nvPr/>
        </p:nvSpPr>
        <p:spPr>
          <a:xfrm>
            <a:off x="6808736" y="783988"/>
            <a:ext cx="2231568" cy="1015663"/>
          </a:xfrm>
          <a:prstGeom prst="rect">
            <a:avLst/>
          </a:prstGeom>
          <a:noFill/>
        </p:spPr>
        <p:txBody>
          <a:bodyPr wrap="square">
            <a:spAutoFit/>
          </a:bodyPr>
          <a:lstStyle/>
          <a:p>
            <a:r>
              <a:rPr lang="en-US" sz="1200" b="1" dirty="0">
                <a:solidFill>
                  <a:srgbClr val="513625"/>
                </a:solidFill>
                <a:latin typeface="Open Sans" panose="020B0606030504020204" pitchFamily="34" charset="0"/>
                <a:ea typeface="Open Sans" panose="020B0606030504020204" pitchFamily="34" charset="0"/>
                <a:cs typeface="Open Sans" panose="020B0606030504020204" pitchFamily="34" charset="0"/>
              </a:rPr>
              <a:t>Preferred Roast Type:</a:t>
            </a:r>
            <a:r>
              <a:rPr lang="en-US" sz="1200" dirty="0">
                <a:solidFill>
                  <a:srgbClr val="513625"/>
                </a:solidFill>
                <a:latin typeface="Open Sans" panose="020B0606030504020204" pitchFamily="34" charset="0"/>
                <a:ea typeface="Open Sans" panose="020B0606030504020204" pitchFamily="34" charset="0"/>
                <a:cs typeface="Open Sans" panose="020B0606030504020204" pitchFamily="34" charset="0"/>
              </a:rPr>
              <a:t> Medium roast appears to be the most popular choice overall, followed by dark roast.</a:t>
            </a:r>
          </a:p>
        </p:txBody>
      </p:sp>
      <p:sp>
        <p:nvSpPr>
          <p:cNvPr id="51" name="TextBox 50">
            <a:extLst>
              <a:ext uri="{FF2B5EF4-FFF2-40B4-BE49-F238E27FC236}">
                <a16:creationId xmlns:a16="http://schemas.microsoft.com/office/drawing/2014/main" id="{8CBA1AAD-5288-E288-8D66-766499CC9D03}"/>
              </a:ext>
            </a:extLst>
          </p:cNvPr>
          <p:cNvSpPr txBox="1"/>
          <p:nvPr/>
        </p:nvSpPr>
        <p:spPr>
          <a:xfrm>
            <a:off x="3103901" y="1077386"/>
            <a:ext cx="2936198" cy="276999"/>
          </a:xfrm>
          <a:prstGeom prst="rect">
            <a:avLst/>
          </a:prstGeom>
          <a:noFill/>
        </p:spPr>
        <p:txBody>
          <a:bodyPr wrap="square" rtlCol="0">
            <a:spAutoFit/>
          </a:bodyPr>
          <a:lstStyle/>
          <a:p>
            <a:pPr algn="ctr"/>
            <a:r>
              <a:rPr lang="en-US" sz="1200" dirty="0">
                <a:latin typeface="Verdana Pro Cond Semibold" panose="020B0706030504040204" pitchFamily="34" charset="0"/>
              </a:rPr>
              <a:t>Units sold for each coffee and roast type</a:t>
            </a:r>
          </a:p>
        </p:txBody>
      </p:sp>
    </p:spTree>
    <p:extLst>
      <p:ext uri="{BB962C8B-B14F-4D97-AF65-F5344CB8AC3E}">
        <p14:creationId xmlns:p14="http://schemas.microsoft.com/office/powerpoint/2010/main" val="384611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77"/>
        <p:cNvGrpSpPr/>
        <p:nvPr/>
      </p:nvGrpSpPr>
      <p:grpSpPr>
        <a:xfrm>
          <a:off x="0" y="0"/>
          <a:ext cx="0" cy="0"/>
          <a:chOff x="0" y="0"/>
          <a:chExt cx="0" cy="0"/>
        </a:xfrm>
      </p:grpSpPr>
      <p:sp>
        <p:nvSpPr>
          <p:cNvPr id="21478" name="Google Shape;21478;p65"/>
          <p:cNvSpPr txBox="1">
            <a:spLocks noGrp="1"/>
          </p:cNvSpPr>
          <p:nvPr>
            <p:ph type="title"/>
          </p:nvPr>
        </p:nvSpPr>
        <p:spPr>
          <a:xfrm>
            <a:off x="720000" y="1360900"/>
            <a:ext cx="7704000" cy="124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Farraz Nouval H.</a:t>
            </a:r>
            <a:endParaRPr dirty="0"/>
          </a:p>
        </p:txBody>
      </p:sp>
      <p:sp>
        <p:nvSpPr>
          <p:cNvPr id="21479" name="Google Shape;21479;p65"/>
          <p:cNvSpPr txBox="1">
            <a:spLocks noGrp="1"/>
          </p:cNvSpPr>
          <p:nvPr>
            <p:ph type="subTitle" idx="1"/>
          </p:nvPr>
        </p:nvSpPr>
        <p:spPr>
          <a:xfrm>
            <a:off x="1309814" y="2491697"/>
            <a:ext cx="6524371" cy="178467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An Economics and Business Administration student with a strong passion for data science and economic analysis to solve real-world business problems. I'm an Associate Data Scientist and a member of the Economics and Developer Clubs at Islamic University of Madinah.</a:t>
            </a:r>
            <a:endParaRPr dirty="0"/>
          </a:p>
        </p:txBody>
      </p:sp>
      <p:sp>
        <p:nvSpPr>
          <p:cNvPr id="2" name="Google Shape;21479;p65">
            <a:extLst>
              <a:ext uri="{FF2B5EF4-FFF2-40B4-BE49-F238E27FC236}">
                <a16:creationId xmlns:a16="http://schemas.microsoft.com/office/drawing/2014/main" id="{3F52464F-189C-6FBC-3BF8-846A7738D1E8}"/>
              </a:ext>
            </a:extLst>
          </p:cNvPr>
          <p:cNvSpPr txBox="1">
            <a:spLocks/>
          </p:cNvSpPr>
          <p:nvPr/>
        </p:nvSpPr>
        <p:spPr>
          <a:xfrm>
            <a:off x="3393549" y="1049053"/>
            <a:ext cx="2356902" cy="456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Open Sans"/>
              <a:buNone/>
              <a:defRPr sz="1800" b="0" i="0" u="none" strike="noStrike" cap="none">
                <a:solidFill>
                  <a:schemeClr val="lt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lt1"/>
              </a:buClr>
              <a:buSzPts val="2800"/>
              <a:buFont typeface="Open Sans"/>
              <a:buNone/>
              <a:defRPr sz="2800" b="0" i="0" u="none" strike="noStrike" cap="none">
                <a:solidFill>
                  <a:schemeClr val="lt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lt1"/>
              </a:buClr>
              <a:buSzPts val="2800"/>
              <a:buFont typeface="Open Sans"/>
              <a:buNone/>
              <a:defRPr sz="2800" b="0" i="0" u="none" strike="noStrike" cap="none">
                <a:solidFill>
                  <a:schemeClr val="lt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lt1"/>
              </a:buClr>
              <a:buSzPts val="2800"/>
              <a:buFont typeface="Open Sans"/>
              <a:buNone/>
              <a:defRPr sz="2800" b="0" i="0" u="none" strike="noStrike" cap="none">
                <a:solidFill>
                  <a:schemeClr val="lt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lt1"/>
              </a:buClr>
              <a:buSzPts val="2800"/>
              <a:buFont typeface="Open Sans"/>
              <a:buNone/>
              <a:defRPr sz="2800" b="0" i="0" u="none" strike="noStrike" cap="none">
                <a:solidFill>
                  <a:schemeClr val="lt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lt1"/>
              </a:buClr>
              <a:buSzPts val="2800"/>
              <a:buFont typeface="Open Sans"/>
              <a:buNone/>
              <a:defRPr sz="2800" b="0" i="0" u="none" strike="noStrike" cap="none">
                <a:solidFill>
                  <a:schemeClr val="lt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lt1"/>
              </a:buClr>
              <a:buSzPts val="2800"/>
              <a:buFont typeface="Open Sans"/>
              <a:buNone/>
              <a:defRPr sz="2800" b="0" i="0" u="none" strike="noStrike" cap="none">
                <a:solidFill>
                  <a:schemeClr val="lt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lt1"/>
              </a:buClr>
              <a:buSzPts val="2800"/>
              <a:buFont typeface="Open Sans"/>
              <a:buNone/>
              <a:defRPr sz="2800" b="0" i="0" u="none" strike="noStrike" cap="none">
                <a:solidFill>
                  <a:schemeClr val="lt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lt1"/>
              </a:buClr>
              <a:buSzPts val="2800"/>
              <a:buFont typeface="Open Sans"/>
              <a:buNone/>
              <a:defRPr sz="2800" b="0" i="0" u="none" strike="noStrike" cap="none">
                <a:solidFill>
                  <a:schemeClr val="lt1"/>
                </a:solidFill>
                <a:latin typeface="Open Sans"/>
                <a:ea typeface="Open Sans"/>
                <a:cs typeface="Open Sans"/>
                <a:sym typeface="Open Sans"/>
              </a:defRPr>
            </a:lvl9pPr>
          </a:lstStyle>
          <a:p>
            <a:pPr marL="0" indent="0">
              <a:buClr>
                <a:schemeClr val="dk1"/>
              </a:buClr>
              <a:buSzPts val="1100"/>
              <a:buFont typeface="Arial"/>
              <a:buNone/>
            </a:pPr>
            <a:r>
              <a:rPr lang="en-US" dirty="0"/>
              <a:t>Hello all, 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8"/>
                                        </p:tgtEl>
                                        <p:attrNameLst>
                                          <p:attrName>style.visibility</p:attrName>
                                        </p:attrNameLst>
                                      </p:cBhvr>
                                      <p:to>
                                        <p:strVal val="visible"/>
                                      </p:to>
                                    </p:set>
                                    <p:animEffect transition="in" filter="fade">
                                      <p:cBhvr>
                                        <p:cTn id="7" dur="1000"/>
                                        <p:tgtEl>
                                          <p:spTgt spid="2147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479"/>
                                        </p:tgtEl>
                                        <p:attrNameLst>
                                          <p:attrName>style.visibility</p:attrName>
                                        </p:attrNameLst>
                                      </p:cBhvr>
                                      <p:to>
                                        <p:strVal val="visible"/>
                                      </p:to>
                                    </p:set>
                                    <p:animEffect transition="in" filter="fade">
                                      <p:cBhvr>
                                        <p:cTn id="11" dur="1000"/>
                                        <p:tgtEl>
                                          <p:spTgt spid="2147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83">
          <a:extLst>
            <a:ext uri="{FF2B5EF4-FFF2-40B4-BE49-F238E27FC236}">
              <a16:creationId xmlns:a16="http://schemas.microsoft.com/office/drawing/2014/main" id="{35ADD820-01A6-F3F5-5135-80675C8FB767}"/>
            </a:ext>
          </a:extLst>
        </p:cNvPr>
        <p:cNvGrpSpPr/>
        <p:nvPr/>
      </p:nvGrpSpPr>
      <p:grpSpPr>
        <a:xfrm>
          <a:off x="0" y="0"/>
          <a:ext cx="0" cy="0"/>
          <a:chOff x="0" y="0"/>
          <a:chExt cx="0" cy="0"/>
        </a:xfrm>
      </p:grpSpPr>
      <p:sp>
        <p:nvSpPr>
          <p:cNvPr id="34" name="Google Shape;23750;p85">
            <a:extLst>
              <a:ext uri="{FF2B5EF4-FFF2-40B4-BE49-F238E27FC236}">
                <a16:creationId xmlns:a16="http://schemas.microsoft.com/office/drawing/2014/main" id="{E6AD8900-1504-4500-16F4-CD6FDF9371B6}"/>
              </a:ext>
            </a:extLst>
          </p:cNvPr>
          <p:cNvSpPr txBox="1">
            <a:spLocks noGrp="1"/>
          </p:cNvSpPr>
          <p:nvPr>
            <p:ph type="title"/>
          </p:nvPr>
        </p:nvSpPr>
        <p:spPr>
          <a:xfrm>
            <a:off x="2826753" y="63371"/>
            <a:ext cx="3695967" cy="4968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Product Performance</a:t>
            </a:r>
            <a:endParaRPr dirty="0"/>
          </a:p>
        </p:txBody>
      </p:sp>
      <p:pic>
        <p:nvPicPr>
          <p:cNvPr id="5" name="Picture 4" descr="A group of brown shades&#10;&#10;Description automatically generated with medium confidence">
            <a:extLst>
              <a:ext uri="{FF2B5EF4-FFF2-40B4-BE49-F238E27FC236}">
                <a16:creationId xmlns:a16="http://schemas.microsoft.com/office/drawing/2014/main" id="{ED1BAEE5-5B36-FEF5-8C91-D23A96766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213" y="2784998"/>
            <a:ext cx="3890054" cy="2295131"/>
          </a:xfrm>
          <a:prstGeom prst="rect">
            <a:avLst/>
          </a:prstGeom>
        </p:spPr>
      </p:pic>
      <p:pic>
        <p:nvPicPr>
          <p:cNvPr id="6" name="Picture 5" descr="A close up of a chart&#10;&#10;Description automatically generated">
            <a:extLst>
              <a:ext uri="{FF2B5EF4-FFF2-40B4-BE49-F238E27FC236}">
                <a16:creationId xmlns:a16="http://schemas.microsoft.com/office/drawing/2014/main" id="{4A12E52A-75DD-49CA-3B8F-BADD49C69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9" y="936908"/>
            <a:ext cx="3181755" cy="1797691"/>
          </a:xfrm>
          <a:prstGeom prst="rect">
            <a:avLst/>
          </a:prstGeom>
        </p:spPr>
      </p:pic>
      <p:pic>
        <p:nvPicPr>
          <p:cNvPr id="7" name="Picture 6" descr="A close up of a color chart&#10;&#10;Description automatically generated">
            <a:extLst>
              <a:ext uri="{FF2B5EF4-FFF2-40B4-BE49-F238E27FC236}">
                <a16:creationId xmlns:a16="http://schemas.microsoft.com/office/drawing/2014/main" id="{A08DA643-7DD1-8B85-8DBC-D700C800F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9938" y="936908"/>
            <a:ext cx="3167739" cy="1797691"/>
          </a:xfrm>
          <a:prstGeom prst="rect">
            <a:avLst/>
          </a:prstGeom>
        </p:spPr>
      </p:pic>
    </p:spTree>
    <p:extLst>
      <p:ext uri="{BB962C8B-B14F-4D97-AF65-F5344CB8AC3E}">
        <p14:creationId xmlns:p14="http://schemas.microsoft.com/office/powerpoint/2010/main" val="285802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ECEB5-3747-56C0-A305-FC70F60BF858}"/>
              </a:ext>
            </a:extLst>
          </p:cNvPr>
          <p:cNvSpPr>
            <a:spLocks noGrp="1"/>
          </p:cNvSpPr>
          <p:nvPr>
            <p:ph type="title"/>
          </p:nvPr>
        </p:nvSpPr>
        <p:spPr>
          <a:xfrm>
            <a:off x="720000" y="105855"/>
            <a:ext cx="7704000" cy="692700"/>
          </a:xfrm>
        </p:spPr>
        <p:txBody>
          <a:bodyPr/>
          <a:lstStyle/>
          <a:p>
            <a:r>
              <a:rPr lang="en-US" dirty="0"/>
              <a:t>Customer analysis</a:t>
            </a:r>
          </a:p>
        </p:txBody>
      </p:sp>
      <p:grpSp>
        <p:nvGrpSpPr>
          <p:cNvPr id="30" name="Group 29">
            <a:extLst>
              <a:ext uri="{FF2B5EF4-FFF2-40B4-BE49-F238E27FC236}">
                <a16:creationId xmlns:a16="http://schemas.microsoft.com/office/drawing/2014/main" id="{CF62C155-DC6A-3984-E5E9-4C3A84545C00}"/>
              </a:ext>
            </a:extLst>
          </p:cNvPr>
          <p:cNvGrpSpPr/>
          <p:nvPr/>
        </p:nvGrpSpPr>
        <p:grpSpPr>
          <a:xfrm>
            <a:off x="1085760" y="680720"/>
            <a:ext cx="2175222" cy="2100580"/>
            <a:chOff x="1360080" y="680720"/>
            <a:chExt cx="2175222" cy="2100580"/>
          </a:xfrm>
        </p:grpSpPr>
        <p:pic>
          <p:nvPicPr>
            <p:cNvPr id="24" name="Picture 23" descr="A screenshot of a graph&#10;&#10;Description automatically generated">
              <a:extLst>
                <a:ext uri="{FF2B5EF4-FFF2-40B4-BE49-F238E27FC236}">
                  <a16:creationId xmlns:a16="http://schemas.microsoft.com/office/drawing/2014/main" id="{62A4C412-EEBE-C38B-4652-5844BB1A5DE0}"/>
                </a:ext>
              </a:extLst>
            </p:cNvPr>
            <p:cNvPicPr>
              <a:picLocks noChangeAspect="1"/>
            </p:cNvPicPr>
            <p:nvPr/>
          </p:nvPicPr>
          <p:blipFill>
            <a:blip r:embed="rId2"/>
            <a:srcRect t="1" b="-1"/>
            <a:stretch/>
          </p:blipFill>
          <p:spPr>
            <a:xfrm>
              <a:off x="1360080" y="798555"/>
              <a:ext cx="2175222" cy="1982745"/>
            </a:xfrm>
            <a:prstGeom prst="rect">
              <a:avLst/>
            </a:prstGeom>
          </p:spPr>
        </p:pic>
        <p:sp>
          <p:nvSpPr>
            <p:cNvPr id="26" name="Rectangle 25">
              <a:extLst>
                <a:ext uri="{FF2B5EF4-FFF2-40B4-BE49-F238E27FC236}">
                  <a16:creationId xmlns:a16="http://schemas.microsoft.com/office/drawing/2014/main" id="{096C8A81-F490-1AB4-EE12-21771394CF86}"/>
                </a:ext>
              </a:extLst>
            </p:cNvPr>
            <p:cNvSpPr/>
            <p:nvPr/>
          </p:nvSpPr>
          <p:spPr>
            <a:xfrm>
              <a:off x="1854200" y="680720"/>
              <a:ext cx="1066800" cy="1879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8FCCDAF-48FC-5397-589B-F7E2E34067FA}"/>
              </a:ext>
            </a:extLst>
          </p:cNvPr>
          <p:cNvGrpSpPr/>
          <p:nvPr/>
        </p:nvGrpSpPr>
        <p:grpSpPr>
          <a:xfrm>
            <a:off x="6176048" y="683894"/>
            <a:ext cx="2175222" cy="2097406"/>
            <a:chOff x="5703608" y="683894"/>
            <a:chExt cx="2175222" cy="2097406"/>
          </a:xfrm>
        </p:grpSpPr>
        <p:pic>
          <p:nvPicPr>
            <p:cNvPr id="18" name="Picture 17" descr="A screenshot of a graph&#10;&#10;Description automatically generated">
              <a:extLst>
                <a:ext uri="{FF2B5EF4-FFF2-40B4-BE49-F238E27FC236}">
                  <a16:creationId xmlns:a16="http://schemas.microsoft.com/office/drawing/2014/main" id="{66802E54-0E3A-CB89-3577-5177057A7EB6}"/>
                </a:ext>
              </a:extLst>
            </p:cNvPr>
            <p:cNvPicPr>
              <a:picLocks noChangeAspect="1"/>
            </p:cNvPicPr>
            <p:nvPr/>
          </p:nvPicPr>
          <p:blipFill>
            <a:blip r:embed="rId3"/>
            <a:stretch>
              <a:fillRect/>
            </a:stretch>
          </p:blipFill>
          <p:spPr>
            <a:xfrm>
              <a:off x="5703608" y="798555"/>
              <a:ext cx="2175222" cy="1982745"/>
            </a:xfrm>
            <a:prstGeom prst="rect">
              <a:avLst/>
            </a:prstGeom>
          </p:spPr>
        </p:pic>
        <p:sp>
          <p:nvSpPr>
            <p:cNvPr id="27" name="Rectangle 26">
              <a:extLst>
                <a:ext uri="{FF2B5EF4-FFF2-40B4-BE49-F238E27FC236}">
                  <a16:creationId xmlns:a16="http://schemas.microsoft.com/office/drawing/2014/main" id="{C6FEDBC0-4897-E92E-43D9-C602B2BCBCD8}"/>
                </a:ext>
              </a:extLst>
            </p:cNvPr>
            <p:cNvSpPr/>
            <p:nvPr/>
          </p:nvSpPr>
          <p:spPr>
            <a:xfrm>
              <a:off x="6319522" y="683894"/>
              <a:ext cx="1066800" cy="1879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BDD9D9A2-BD54-276F-9FA9-7124A29CE19C}"/>
              </a:ext>
            </a:extLst>
          </p:cNvPr>
          <p:cNvGrpSpPr/>
          <p:nvPr/>
        </p:nvGrpSpPr>
        <p:grpSpPr>
          <a:xfrm>
            <a:off x="1085760" y="2932811"/>
            <a:ext cx="2175222" cy="2104834"/>
            <a:chOff x="1360080" y="2932811"/>
            <a:chExt cx="2175222" cy="2104834"/>
          </a:xfrm>
        </p:grpSpPr>
        <p:pic>
          <p:nvPicPr>
            <p:cNvPr id="20" name="Picture 19" descr="A screenshot of a graph&#10;&#10;Description automatically generated">
              <a:extLst>
                <a:ext uri="{FF2B5EF4-FFF2-40B4-BE49-F238E27FC236}">
                  <a16:creationId xmlns:a16="http://schemas.microsoft.com/office/drawing/2014/main" id="{35832EE2-6297-D7B2-484E-5C8AD0DD47F1}"/>
                </a:ext>
              </a:extLst>
            </p:cNvPr>
            <p:cNvPicPr>
              <a:picLocks noChangeAspect="1"/>
            </p:cNvPicPr>
            <p:nvPr/>
          </p:nvPicPr>
          <p:blipFill>
            <a:blip r:embed="rId4"/>
            <a:stretch>
              <a:fillRect/>
            </a:stretch>
          </p:blipFill>
          <p:spPr>
            <a:xfrm>
              <a:off x="1360080" y="3054900"/>
              <a:ext cx="2175222" cy="1982745"/>
            </a:xfrm>
            <a:prstGeom prst="rect">
              <a:avLst/>
            </a:prstGeom>
          </p:spPr>
        </p:pic>
        <p:sp>
          <p:nvSpPr>
            <p:cNvPr id="28" name="Rectangle 27">
              <a:extLst>
                <a:ext uri="{FF2B5EF4-FFF2-40B4-BE49-F238E27FC236}">
                  <a16:creationId xmlns:a16="http://schemas.microsoft.com/office/drawing/2014/main" id="{3CED9517-E017-F791-E433-FC1BB0CD07E0}"/>
                </a:ext>
              </a:extLst>
            </p:cNvPr>
            <p:cNvSpPr/>
            <p:nvPr/>
          </p:nvSpPr>
          <p:spPr>
            <a:xfrm>
              <a:off x="1854200" y="2932811"/>
              <a:ext cx="1066800" cy="1879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03ED65C-ABF0-0D91-2275-D7B3D14A0683}"/>
              </a:ext>
            </a:extLst>
          </p:cNvPr>
          <p:cNvGrpSpPr/>
          <p:nvPr/>
        </p:nvGrpSpPr>
        <p:grpSpPr>
          <a:xfrm>
            <a:off x="6176048" y="2932811"/>
            <a:ext cx="2175221" cy="2104833"/>
            <a:chOff x="5703608" y="2932811"/>
            <a:chExt cx="2175221" cy="2104833"/>
          </a:xfrm>
        </p:grpSpPr>
        <p:pic>
          <p:nvPicPr>
            <p:cNvPr id="22" name="Picture 21" descr="A screenshot of a graph&#10;&#10;Description automatically generated">
              <a:extLst>
                <a:ext uri="{FF2B5EF4-FFF2-40B4-BE49-F238E27FC236}">
                  <a16:creationId xmlns:a16="http://schemas.microsoft.com/office/drawing/2014/main" id="{E6B90615-B42C-F5DE-9D3A-D8BE5D351437}"/>
                </a:ext>
              </a:extLst>
            </p:cNvPr>
            <p:cNvPicPr>
              <a:picLocks noChangeAspect="1"/>
            </p:cNvPicPr>
            <p:nvPr/>
          </p:nvPicPr>
          <p:blipFill>
            <a:blip r:embed="rId5"/>
            <a:stretch>
              <a:fillRect/>
            </a:stretch>
          </p:blipFill>
          <p:spPr>
            <a:xfrm>
              <a:off x="5703608" y="3054899"/>
              <a:ext cx="2175221" cy="1982745"/>
            </a:xfrm>
            <a:prstGeom prst="rect">
              <a:avLst/>
            </a:prstGeom>
          </p:spPr>
        </p:pic>
        <p:sp>
          <p:nvSpPr>
            <p:cNvPr id="29" name="Rectangle 28">
              <a:extLst>
                <a:ext uri="{FF2B5EF4-FFF2-40B4-BE49-F238E27FC236}">
                  <a16:creationId xmlns:a16="http://schemas.microsoft.com/office/drawing/2014/main" id="{E39FE209-1DFC-DDC6-3146-533D90D9845A}"/>
                </a:ext>
              </a:extLst>
            </p:cNvPr>
            <p:cNvSpPr/>
            <p:nvPr/>
          </p:nvSpPr>
          <p:spPr>
            <a:xfrm>
              <a:off x="6257818" y="2932811"/>
              <a:ext cx="1066800" cy="1879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A91A63D-0542-8056-F3DB-6722583893B1}"/>
              </a:ext>
            </a:extLst>
          </p:cNvPr>
          <p:cNvGrpSpPr/>
          <p:nvPr/>
        </p:nvGrpSpPr>
        <p:grpSpPr>
          <a:xfrm>
            <a:off x="3499966" y="2053913"/>
            <a:ext cx="2238978" cy="1192312"/>
            <a:chOff x="172945" y="568013"/>
            <a:chExt cx="2238978" cy="1192312"/>
          </a:xfrm>
        </p:grpSpPr>
        <p:grpSp>
          <p:nvGrpSpPr>
            <p:cNvPr id="36" name="Google Shape;24158;p104">
              <a:extLst>
                <a:ext uri="{FF2B5EF4-FFF2-40B4-BE49-F238E27FC236}">
                  <a16:creationId xmlns:a16="http://schemas.microsoft.com/office/drawing/2014/main" id="{706E2A71-7100-B22A-6D8F-019C40605786}"/>
                </a:ext>
              </a:extLst>
            </p:cNvPr>
            <p:cNvGrpSpPr/>
            <p:nvPr/>
          </p:nvGrpSpPr>
          <p:grpSpPr>
            <a:xfrm>
              <a:off x="172945" y="568013"/>
              <a:ext cx="2238978" cy="1192312"/>
              <a:chOff x="1124790" y="1349609"/>
              <a:chExt cx="1926295" cy="3106402"/>
            </a:xfrm>
          </p:grpSpPr>
          <p:sp>
            <p:nvSpPr>
              <p:cNvPr id="38" name="Google Shape;24159;p104">
                <a:extLst>
                  <a:ext uri="{FF2B5EF4-FFF2-40B4-BE49-F238E27FC236}">
                    <a16:creationId xmlns:a16="http://schemas.microsoft.com/office/drawing/2014/main" id="{4FAA6FE8-CEFD-3A4D-5E0D-DC88A66947D2}"/>
                  </a:ext>
                </a:extLst>
              </p:cNvPr>
              <p:cNvSpPr/>
              <p:nvPr/>
            </p:nvSpPr>
            <p:spPr>
              <a:xfrm rot="-5400000">
                <a:off x="840500" y="2248537"/>
                <a:ext cx="2530615" cy="188430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160;p104">
                <a:extLst>
                  <a:ext uri="{FF2B5EF4-FFF2-40B4-BE49-F238E27FC236}">
                    <a16:creationId xmlns:a16="http://schemas.microsoft.com/office/drawing/2014/main" id="{F6BC3336-F046-464C-86A6-8564C467008B}"/>
                  </a:ext>
                </a:extLst>
              </p:cNvPr>
              <p:cNvSpPr/>
              <p:nvPr/>
            </p:nvSpPr>
            <p:spPr>
              <a:xfrm rot="-5400000" flipH="1">
                <a:off x="843626" y="1672855"/>
                <a:ext cx="2530614" cy="188430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161;p104">
                <a:extLst>
                  <a:ext uri="{FF2B5EF4-FFF2-40B4-BE49-F238E27FC236}">
                    <a16:creationId xmlns:a16="http://schemas.microsoft.com/office/drawing/2014/main" id="{ACECB109-512B-3A3B-3229-E7D9EAAAC5BB}"/>
                  </a:ext>
                </a:extLst>
              </p:cNvPr>
              <p:cNvSpPr/>
              <p:nvPr/>
            </p:nvSpPr>
            <p:spPr>
              <a:xfrm rot="5400000">
                <a:off x="1884328" y="2594737"/>
                <a:ext cx="1734925" cy="58234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62;p104">
                <a:extLst>
                  <a:ext uri="{FF2B5EF4-FFF2-40B4-BE49-F238E27FC236}">
                    <a16:creationId xmlns:a16="http://schemas.microsoft.com/office/drawing/2014/main" id="{26B7E6CC-8A8E-05F0-6D2A-48ACD5919066}"/>
                  </a:ext>
                </a:extLst>
              </p:cNvPr>
              <p:cNvSpPr/>
              <p:nvPr/>
            </p:nvSpPr>
            <p:spPr>
              <a:xfrm rot="5400000">
                <a:off x="923396" y="2608257"/>
                <a:ext cx="1069123" cy="58234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63;p104">
                <a:extLst>
                  <a:ext uri="{FF2B5EF4-FFF2-40B4-BE49-F238E27FC236}">
                    <a16:creationId xmlns:a16="http://schemas.microsoft.com/office/drawing/2014/main" id="{37681F4A-85D8-7FCF-8124-9394BB61518F}"/>
                  </a:ext>
                </a:extLst>
              </p:cNvPr>
              <p:cNvSpPr/>
              <p:nvPr/>
            </p:nvSpPr>
            <p:spPr>
              <a:xfrm rot="5207257" flipH="1">
                <a:off x="812740" y="2243044"/>
                <a:ext cx="2530793" cy="1884178"/>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64;p104">
                <a:extLst>
                  <a:ext uri="{FF2B5EF4-FFF2-40B4-BE49-F238E27FC236}">
                    <a16:creationId xmlns:a16="http://schemas.microsoft.com/office/drawing/2014/main" id="{14F5CA5E-FC24-7FA1-F419-9FE05B772027}"/>
                  </a:ext>
                </a:extLst>
              </p:cNvPr>
              <p:cNvSpPr/>
              <p:nvPr/>
            </p:nvSpPr>
            <p:spPr>
              <a:xfrm rot="5592741">
                <a:off x="801484" y="1672915"/>
                <a:ext cx="2530792" cy="1884179"/>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4165;p104">
                <a:extLst>
                  <a:ext uri="{FF2B5EF4-FFF2-40B4-BE49-F238E27FC236}">
                    <a16:creationId xmlns:a16="http://schemas.microsoft.com/office/drawing/2014/main" id="{6CCA1644-83BF-007E-9D46-C8F189DF0338}"/>
                  </a:ext>
                </a:extLst>
              </p:cNvPr>
              <p:cNvSpPr/>
              <p:nvPr/>
            </p:nvSpPr>
            <p:spPr>
              <a:xfrm>
                <a:off x="1821325" y="1353886"/>
                <a:ext cx="626400" cy="37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66;p104">
                <a:extLst>
                  <a:ext uri="{FF2B5EF4-FFF2-40B4-BE49-F238E27FC236}">
                    <a16:creationId xmlns:a16="http://schemas.microsoft.com/office/drawing/2014/main" id="{25217FC1-0565-14AF-17CB-9D1AB105A2D1}"/>
                  </a:ext>
                </a:extLst>
              </p:cNvPr>
              <p:cNvSpPr/>
              <p:nvPr/>
            </p:nvSpPr>
            <p:spPr>
              <a:xfrm>
                <a:off x="1821325" y="4084011"/>
                <a:ext cx="626400" cy="37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663EFE16-5C12-1464-ADF6-93336A5244A4}"/>
                </a:ext>
              </a:extLst>
            </p:cNvPr>
            <p:cNvSpPr txBox="1"/>
            <p:nvPr/>
          </p:nvSpPr>
          <p:spPr>
            <a:xfrm>
              <a:off x="341221" y="679366"/>
              <a:ext cx="1902425" cy="830997"/>
            </a:xfrm>
            <a:prstGeom prst="rect">
              <a:avLst/>
            </a:prstGeom>
            <a:noFill/>
          </p:spPr>
          <p:txBody>
            <a:bodyPr wrap="square">
              <a:spAutoFit/>
            </a:bodyPr>
            <a:lstStyle/>
            <a:p>
              <a:pPr algn="ctr"/>
              <a:r>
                <a:rPr lang="en-US" sz="1200" dirty="0">
                  <a:solidFill>
                    <a:srgbClr val="513625"/>
                  </a:solidFill>
                  <a:latin typeface="Open Sans" panose="020B0606030504020204" pitchFamily="34" charset="0"/>
                  <a:ea typeface="Open Sans" panose="020B0606030504020204" pitchFamily="34" charset="0"/>
                  <a:cs typeface="Open Sans" panose="020B0606030504020204" pitchFamily="34" charset="0"/>
                </a:rPr>
                <a:t>Based on the cohort analysis, the business has a very low customer retention</a:t>
              </a:r>
            </a:p>
          </p:txBody>
        </p:sp>
      </p:grpSp>
    </p:spTree>
    <p:extLst>
      <p:ext uri="{BB962C8B-B14F-4D97-AF65-F5344CB8AC3E}">
        <p14:creationId xmlns:p14="http://schemas.microsoft.com/office/powerpoint/2010/main" val="2481762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83">
          <a:extLst>
            <a:ext uri="{FF2B5EF4-FFF2-40B4-BE49-F238E27FC236}">
              <a16:creationId xmlns:a16="http://schemas.microsoft.com/office/drawing/2014/main" id="{CED64AD1-C10E-3CC9-1177-EE406A04A91C}"/>
            </a:ext>
          </a:extLst>
        </p:cNvPr>
        <p:cNvGrpSpPr/>
        <p:nvPr/>
      </p:nvGrpSpPr>
      <p:grpSpPr>
        <a:xfrm>
          <a:off x="0" y="0"/>
          <a:ext cx="0" cy="0"/>
          <a:chOff x="0" y="0"/>
          <a:chExt cx="0" cy="0"/>
        </a:xfrm>
      </p:grpSpPr>
      <p:pic>
        <p:nvPicPr>
          <p:cNvPr id="21484" name="Google Shape;21484;p66">
            <a:extLst>
              <a:ext uri="{FF2B5EF4-FFF2-40B4-BE49-F238E27FC236}">
                <a16:creationId xmlns:a16="http://schemas.microsoft.com/office/drawing/2014/main" id="{74C7A7C4-71E5-5A2B-7284-1341FD8A0684}"/>
              </a:ext>
            </a:extLst>
          </p:cNvPr>
          <p:cNvPicPr preferRelativeResize="0"/>
          <p:nvPr/>
        </p:nvPicPr>
        <p:blipFill>
          <a:blip r:embed="rId3"/>
          <a:srcRect/>
          <a:stretch/>
        </p:blipFill>
        <p:spPr>
          <a:xfrm>
            <a:off x="776896" y="809642"/>
            <a:ext cx="3066334" cy="3553824"/>
          </a:xfrm>
          <a:prstGeom prst="rect">
            <a:avLst/>
          </a:prstGeom>
          <a:noFill/>
          <a:ln>
            <a:noFill/>
          </a:ln>
        </p:spPr>
      </p:pic>
      <p:sp>
        <p:nvSpPr>
          <p:cNvPr id="21485" name="Google Shape;21485;p66">
            <a:extLst>
              <a:ext uri="{FF2B5EF4-FFF2-40B4-BE49-F238E27FC236}">
                <a16:creationId xmlns:a16="http://schemas.microsoft.com/office/drawing/2014/main" id="{2A3BAB0E-08E4-9AA1-D962-C3FC0F33D8F8}"/>
              </a:ext>
            </a:extLst>
          </p:cNvPr>
          <p:cNvSpPr/>
          <p:nvPr/>
        </p:nvSpPr>
        <p:spPr>
          <a:xfrm>
            <a:off x="0" y="0"/>
            <a:ext cx="9144199" cy="5173108"/>
          </a:xfrm>
          <a:custGeom>
            <a:avLst/>
            <a:gdLst/>
            <a:ahLst/>
            <a:cxnLst/>
            <a:rect l="l" t="t" r="r" b="b"/>
            <a:pathLst>
              <a:path w="284866" h="161156" extrusionOk="0">
                <a:moveTo>
                  <a:pt x="79578" y="28470"/>
                </a:moveTo>
                <a:cubicBezTo>
                  <a:pt x="90374" y="28470"/>
                  <a:pt x="99881" y="31630"/>
                  <a:pt x="104166" y="38659"/>
                </a:cubicBezTo>
                <a:cubicBezTo>
                  <a:pt x="117456" y="60344"/>
                  <a:pt x="118567" y="73552"/>
                  <a:pt x="118650" y="100648"/>
                </a:cubicBezTo>
                <a:cubicBezTo>
                  <a:pt x="118650" y="120001"/>
                  <a:pt x="99847" y="126486"/>
                  <a:pt x="81063" y="126486"/>
                </a:cubicBezTo>
                <a:cubicBezTo>
                  <a:pt x="65740" y="126486"/>
                  <a:pt x="50429" y="122171"/>
                  <a:pt x="45345" y="117004"/>
                </a:cubicBezTo>
                <a:cubicBezTo>
                  <a:pt x="38659" y="110153"/>
                  <a:pt x="35058" y="102952"/>
                  <a:pt x="31458" y="93262"/>
                </a:cubicBezTo>
                <a:cubicBezTo>
                  <a:pt x="27960" y="84003"/>
                  <a:pt x="29236" y="62998"/>
                  <a:pt x="31890" y="54521"/>
                </a:cubicBezTo>
                <a:cubicBezTo>
                  <a:pt x="37054" y="38488"/>
                  <a:pt x="60357" y="28470"/>
                  <a:pt x="79578" y="28470"/>
                </a:cubicBezTo>
                <a:close/>
                <a:moveTo>
                  <a:pt x="0" y="1"/>
                </a:moveTo>
                <a:lnTo>
                  <a:pt x="0" y="161155"/>
                </a:lnTo>
                <a:lnTo>
                  <a:pt x="284866" y="161155"/>
                </a:lnTo>
                <a:lnTo>
                  <a:pt x="284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6" name="Google Shape;21486;p66">
            <a:extLst>
              <a:ext uri="{FF2B5EF4-FFF2-40B4-BE49-F238E27FC236}">
                <a16:creationId xmlns:a16="http://schemas.microsoft.com/office/drawing/2014/main" id="{B7C3181B-1D37-BB2C-FE2F-E51ED6E6F24D}"/>
              </a:ext>
            </a:extLst>
          </p:cNvPr>
          <p:cNvSpPr/>
          <p:nvPr/>
        </p:nvSpPr>
        <p:spPr>
          <a:xfrm>
            <a:off x="4148738" y="689819"/>
            <a:ext cx="1171275" cy="958326"/>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7" name="Google Shape;21487;p66">
            <a:extLst>
              <a:ext uri="{FF2B5EF4-FFF2-40B4-BE49-F238E27FC236}">
                <a16:creationId xmlns:a16="http://schemas.microsoft.com/office/drawing/2014/main" id="{42F67DF2-8411-36AA-3DB1-757EC9C64A06}"/>
              </a:ext>
            </a:extLst>
          </p:cNvPr>
          <p:cNvSpPr txBox="1">
            <a:spLocks noGrp="1"/>
          </p:cNvSpPr>
          <p:nvPr>
            <p:ph type="title"/>
          </p:nvPr>
        </p:nvSpPr>
        <p:spPr>
          <a:xfrm>
            <a:off x="4353424" y="1712571"/>
            <a:ext cx="4687589" cy="13656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Model Development and Interpretation</a:t>
            </a:r>
            <a:endParaRPr sz="4000" dirty="0"/>
          </a:p>
        </p:txBody>
      </p:sp>
      <p:sp>
        <p:nvSpPr>
          <p:cNvPr id="21488" name="Google Shape;21488;p66">
            <a:extLst>
              <a:ext uri="{FF2B5EF4-FFF2-40B4-BE49-F238E27FC236}">
                <a16:creationId xmlns:a16="http://schemas.microsoft.com/office/drawing/2014/main" id="{490E7204-5FE0-A33F-37C8-E7EB006D3FF6}"/>
              </a:ext>
            </a:extLst>
          </p:cNvPr>
          <p:cNvSpPr txBox="1">
            <a:spLocks noGrp="1"/>
          </p:cNvSpPr>
          <p:nvPr>
            <p:ph type="subTitle" idx="1"/>
          </p:nvPr>
        </p:nvSpPr>
        <p:spPr>
          <a:xfrm>
            <a:off x="4461627" y="3053572"/>
            <a:ext cx="3803698" cy="958200"/>
          </a:xfrm>
          <a:prstGeom prst="rect">
            <a:avLst/>
          </a:prstGeom>
        </p:spPr>
        <p:txBody>
          <a:bodyPr spcFirstLastPara="1" wrap="square" lIns="91425" tIns="91425" rIns="91425" bIns="91425" anchor="t" anchorCtr="0">
            <a:noAutofit/>
          </a:bodyPr>
          <a:lstStyle/>
          <a:p>
            <a:pPr marL="0" lvl="0" indent="0"/>
            <a:r>
              <a:rPr lang="en-US" dirty="0"/>
              <a:t>Develop a model and interpret the result for business recommendation and decision.</a:t>
            </a:r>
          </a:p>
        </p:txBody>
      </p:sp>
      <p:sp>
        <p:nvSpPr>
          <p:cNvPr id="21489" name="Google Shape;21489;p66">
            <a:extLst>
              <a:ext uri="{FF2B5EF4-FFF2-40B4-BE49-F238E27FC236}">
                <a16:creationId xmlns:a16="http://schemas.microsoft.com/office/drawing/2014/main" id="{9CEB82CE-B7B2-F3B6-44E0-0AA36B206142}"/>
              </a:ext>
            </a:extLst>
          </p:cNvPr>
          <p:cNvSpPr/>
          <p:nvPr/>
        </p:nvSpPr>
        <p:spPr>
          <a:xfrm rot="10800000" flipH="1">
            <a:off x="0" y="3203971"/>
            <a:ext cx="2453875" cy="1939529"/>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90" name="Google Shape;21490;p66">
            <a:extLst>
              <a:ext uri="{FF2B5EF4-FFF2-40B4-BE49-F238E27FC236}">
                <a16:creationId xmlns:a16="http://schemas.microsoft.com/office/drawing/2014/main" id="{8D3278CC-4002-6F0F-ABD5-C4A9E7615235}"/>
              </a:ext>
            </a:extLst>
          </p:cNvPr>
          <p:cNvGrpSpPr/>
          <p:nvPr/>
        </p:nvGrpSpPr>
        <p:grpSpPr>
          <a:xfrm rot="-5400000" flipH="1">
            <a:off x="7903210" y="540476"/>
            <a:ext cx="1830221" cy="691747"/>
            <a:chOff x="3838450" y="2686475"/>
            <a:chExt cx="434175" cy="164100"/>
          </a:xfrm>
        </p:grpSpPr>
        <p:sp>
          <p:nvSpPr>
            <p:cNvPr id="21491" name="Google Shape;21491;p66">
              <a:extLst>
                <a:ext uri="{FF2B5EF4-FFF2-40B4-BE49-F238E27FC236}">
                  <a16:creationId xmlns:a16="http://schemas.microsoft.com/office/drawing/2014/main" id="{D51148FC-A85A-0246-2FE5-EBDC8B0DDC28}"/>
                </a:ext>
              </a:extLst>
            </p:cNvPr>
            <p:cNvSpPr/>
            <p:nvPr/>
          </p:nvSpPr>
          <p:spPr>
            <a:xfrm>
              <a:off x="4133050" y="2834375"/>
              <a:ext cx="6400" cy="6225"/>
            </a:xfrm>
            <a:custGeom>
              <a:avLst/>
              <a:gdLst/>
              <a:ahLst/>
              <a:cxnLst/>
              <a:rect l="l" t="t" r="r" b="b"/>
              <a:pathLst>
                <a:path w="256" h="249" extrusionOk="0">
                  <a:moveTo>
                    <a:pt x="139" y="1"/>
                  </a:moveTo>
                  <a:cubicBezTo>
                    <a:pt x="124" y="1"/>
                    <a:pt x="111" y="5"/>
                    <a:pt x="103" y="13"/>
                  </a:cubicBezTo>
                  <a:cubicBezTo>
                    <a:pt x="33" y="30"/>
                    <a:pt x="0" y="100"/>
                    <a:pt x="17" y="166"/>
                  </a:cubicBezTo>
                  <a:cubicBezTo>
                    <a:pt x="33" y="203"/>
                    <a:pt x="49" y="236"/>
                    <a:pt x="70" y="236"/>
                  </a:cubicBezTo>
                  <a:cubicBezTo>
                    <a:pt x="87" y="244"/>
                    <a:pt x="103" y="248"/>
                    <a:pt x="118" y="248"/>
                  </a:cubicBezTo>
                  <a:cubicBezTo>
                    <a:pt x="132" y="248"/>
                    <a:pt x="144" y="244"/>
                    <a:pt x="153" y="236"/>
                  </a:cubicBezTo>
                  <a:cubicBezTo>
                    <a:pt x="223" y="219"/>
                    <a:pt x="256" y="149"/>
                    <a:pt x="239" y="79"/>
                  </a:cubicBezTo>
                  <a:cubicBezTo>
                    <a:pt x="239" y="63"/>
                    <a:pt x="223" y="30"/>
                    <a:pt x="206" y="30"/>
                  </a:cubicBezTo>
                  <a:cubicBezTo>
                    <a:pt x="206" y="13"/>
                    <a:pt x="190" y="13"/>
                    <a:pt x="190" y="13"/>
                  </a:cubicBez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2" name="Google Shape;21492;p66">
              <a:extLst>
                <a:ext uri="{FF2B5EF4-FFF2-40B4-BE49-F238E27FC236}">
                  <a16:creationId xmlns:a16="http://schemas.microsoft.com/office/drawing/2014/main" id="{9B61B824-F407-4A9B-C81B-E08B2403BC62}"/>
                </a:ext>
              </a:extLst>
            </p:cNvPr>
            <p:cNvSpPr/>
            <p:nvPr/>
          </p:nvSpPr>
          <p:spPr>
            <a:xfrm>
              <a:off x="4017075" y="2766450"/>
              <a:ext cx="6425" cy="6325"/>
            </a:xfrm>
            <a:custGeom>
              <a:avLst/>
              <a:gdLst/>
              <a:ahLst/>
              <a:cxnLst/>
              <a:rect l="l" t="t" r="r" b="b"/>
              <a:pathLst>
                <a:path w="257" h="253" extrusionOk="0">
                  <a:moveTo>
                    <a:pt x="135" y="1"/>
                  </a:moveTo>
                  <a:cubicBezTo>
                    <a:pt x="120" y="1"/>
                    <a:pt x="104" y="5"/>
                    <a:pt x="87" y="13"/>
                  </a:cubicBezTo>
                  <a:cubicBezTo>
                    <a:pt x="34" y="34"/>
                    <a:pt x="1" y="100"/>
                    <a:pt x="17" y="170"/>
                  </a:cubicBezTo>
                  <a:cubicBezTo>
                    <a:pt x="29" y="221"/>
                    <a:pt x="61" y="253"/>
                    <a:pt x="104" y="253"/>
                  </a:cubicBezTo>
                  <a:cubicBezTo>
                    <a:pt x="119" y="253"/>
                    <a:pt x="136" y="249"/>
                    <a:pt x="153" y="240"/>
                  </a:cubicBezTo>
                  <a:cubicBezTo>
                    <a:pt x="207" y="219"/>
                    <a:pt x="256" y="153"/>
                    <a:pt x="240" y="83"/>
                  </a:cubicBezTo>
                  <a:cubicBezTo>
                    <a:pt x="223" y="67"/>
                    <a:pt x="223" y="50"/>
                    <a:pt x="207" y="34"/>
                  </a:cubicBezTo>
                  <a:cubicBezTo>
                    <a:pt x="190" y="13"/>
                    <a:pt x="190"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3" name="Google Shape;21493;p66">
              <a:extLst>
                <a:ext uri="{FF2B5EF4-FFF2-40B4-BE49-F238E27FC236}">
                  <a16:creationId xmlns:a16="http://schemas.microsoft.com/office/drawing/2014/main" id="{E41B5C81-8F12-929E-156F-3439DAC2C003}"/>
                </a:ext>
              </a:extLst>
            </p:cNvPr>
            <p:cNvSpPr/>
            <p:nvPr/>
          </p:nvSpPr>
          <p:spPr>
            <a:xfrm>
              <a:off x="4014500" y="2814900"/>
              <a:ext cx="6000" cy="6600"/>
            </a:xfrm>
            <a:custGeom>
              <a:avLst/>
              <a:gdLst/>
              <a:ahLst/>
              <a:cxnLst/>
              <a:rect l="l" t="t" r="r" b="b"/>
              <a:pathLst>
                <a:path w="240" h="264" extrusionOk="0">
                  <a:moveTo>
                    <a:pt x="137" y="0"/>
                  </a:moveTo>
                  <a:cubicBezTo>
                    <a:pt x="87" y="0"/>
                    <a:pt x="17" y="54"/>
                    <a:pt x="1" y="120"/>
                  </a:cubicBezTo>
                  <a:cubicBezTo>
                    <a:pt x="1" y="157"/>
                    <a:pt x="1" y="190"/>
                    <a:pt x="17" y="207"/>
                  </a:cubicBezTo>
                  <a:cubicBezTo>
                    <a:pt x="34" y="240"/>
                    <a:pt x="50" y="260"/>
                    <a:pt x="87" y="260"/>
                  </a:cubicBezTo>
                  <a:cubicBezTo>
                    <a:pt x="95" y="262"/>
                    <a:pt x="103" y="263"/>
                    <a:pt x="111" y="263"/>
                  </a:cubicBezTo>
                  <a:cubicBezTo>
                    <a:pt x="166" y="263"/>
                    <a:pt x="209" y="215"/>
                    <a:pt x="223" y="157"/>
                  </a:cubicBezTo>
                  <a:cubicBezTo>
                    <a:pt x="240" y="104"/>
                    <a:pt x="223" y="54"/>
                    <a:pt x="190" y="33"/>
                  </a:cubicBezTo>
                  <a:cubicBezTo>
                    <a:pt x="190" y="1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4" name="Google Shape;21494;p66">
              <a:extLst>
                <a:ext uri="{FF2B5EF4-FFF2-40B4-BE49-F238E27FC236}">
                  <a16:creationId xmlns:a16="http://schemas.microsoft.com/office/drawing/2014/main" id="{E95F56EF-CC4A-F1D9-F8A1-90D6BFEE5172}"/>
                </a:ext>
              </a:extLst>
            </p:cNvPr>
            <p:cNvSpPr/>
            <p:nvPr/>
          </p:nvSpPr>
          <p:spPr>
            <a:xfrm>
              <a:off x="4004600" y="2842425"/>
              <a:ext cx="6025" cy="6500"/>
            </a:xfrm>
            <a:custGeom>
              <a:avLst/>
              <a:gdLst/>
              <a:ahLst/>
              <a:cxnLst/>
              <a:rect l="l" t="t" r="r" b="b"/>
              <a:pathLst>
                <a:path w="241" h="260" extrusionOk="0">
                  <a:moveTo>
                    <a:pt x="158" y="0"/>
                  </a:moveTo>
                  <a:cubicBezTo>
                    <a:pt x="137" y="0"/>
                    <a:pt x="104" y="0"/>
                    <a:pt x="87" y="17"/>
                  </a:cubicBezTo>
                  <a:cubicBezTo>
                    <a:pt x="54" y="33"/>
                    <a:pt x="17" y="66"/>
                    <a:pt x="17" y="120"/>
                  </a:cubicBezTo>
                  <a:cubicBezTo>
                    <a:pt x="1" y="153"/>
                    <a:pt x="17" y="190"/>
                    <a:pt x="34" y="206"/>
                  </a:cubicBezTo>
                  <a:cubicBezTo>
                    <a:pt x="34" y="239"/>
                    <a:pt x="71" y="256"/>
                    <a:pt x="104" y="256"/>
                  </a:cubicBezTo>
                  <a:cubicBezTo>
                    <a:pt x="111" y="258"/>
                    <a:pt x="118" y="259"/>
                    <a:pt x="125" y="259"/>
                  </a:cubicBezTo>
                  <a:cubicBezTo>
                    <a:pt x="170" y="259"/>
                    <a:pt x="209" y="214"/>
                    <a:pt x="224" y="153"/>
                  </a:cubicBezTo>
                  <a:lnTo>
                    <a:pt x="240" y="153"/>
                  </a:lnTo>
                  <a:cubicBezTo>
                    <a:pt x="240" y="103"/>
                    <a:pt x="224" y="50"/>
                    <a:pt x="207" y="33"/>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5" name="Google Shape;21495;p66">
              <a:extLst>
                <a:ext uri="{FF2B5EF4-FFF2-40B4-BE49-F238E27FC236}">
                  <a16:creationId xmlns:a16="http://schemas.microsoft.com/office/drawing/2014/main" id="{AD7F95FF-1DF3-2B8B-B4B1-D6C83DA8D473}"/>
                </a:ext>
              </a:extLst>
            </p:cNvPr>
            <p:cNvSpPr/>
            <p:nvPr/>
          </p:nvSpPr>
          <p:spPr>
            <a:xfrm>
              <a:off x="4004200" y="2827775"/>
              <a:ext cx="5600" cy="6525"/>
            </a:xfrm>
            <a:custGeom>
              <a:avLst/>
              <a:gdLst/>
              <a:ahLst/>
              <a:cxnLst/>
              <a:rect l="l" t="t" r="r" b="b"/>
              <a:pathLst>
                <a:path w="224" h="261" extrusionOk="0">
                  <a:moveTo>
                    <a:pt x="136" y="1"/>
                  </a:moveTo>
                  <a:cubicBezTo>
                    <a:pt x="103" y="1"/>
                    <a:pt x="87" y="1"/>
                    <a:pt x="50" y="17"/>
                  </a:cubicBezTo>
                  <a:cubicBezTo>
                    <a:pt x="33" y="54"/>
                    <a:pt x="17" y="71"/>
                    <a:pt x="0" y="104"/>
                  </a:cubicBezTo>
                  <a:cubicBezTo>
                    <a:pt x="0" y="137"/>
                    <a:pt x="0" y="174"/>
                    <a:pt x="17" y="207"/>
                  </a:cubicBezTo>
                  <a:cubicBezTo>
                    <a:pt x="33" y="223"/>
                    <a:pt x="50" y="240"/>
                    <a:pt x="87" y="261"/>
                  </a:cubicBezTo>
                  <a:cubicBezTo>
                    <a:pt x="136" y="261"/>
                    <a:pt x="207" y="223"/>
                    <a:pt x="223" y="137"/>
                  </a:cubicBezTo>
                  <a:cubicBezTo>
                    <a:pt x="223" y="104"/>
                    <a:pt x="223" y="87"/>
                    <a:pt x="207" y="54"/>
                  </a:cubicBezTo>
                  <a:cubicBezTo>
                    <a:pt x="207" y="34"/>
                    <a:pt x="207" y="34"/>
                    <a:pt x="190" y="34"/>
                  </a:cubicBezTo>
                  <a:cubicBezTo>
                    <a:pt x="174"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6" name="Google Shape;21496;p66">
              <a:extLst>
                <a:ext uri="{FF2B5EF4-FFF2-40B4-BE49-F238E27FC236}">
                  <a16:creationId xmlns:a16="http://schemas.microsoft.com/office/drawing/2014/main" id="{0932A9C3-836F-DCE7-14CC-73CBB60CAD63}"/>
                </a:ext>
              </a:extLst>
            </p:cNvPr>
            <p:cNvSpPr/>
            <p:nvPr/>
          </p:nvSpPr>
          <p:spPr>
            <a:xfrm>
              <a:off x="4007175" y="2781000"/>
              <a:ext cx="5600" cy="6400"/>
            </a:xfrm>
            <a:custGeom>
              <a:avLst/>
              <a:gdLst/>
              <a:ahLst/>
              <a:cxnLst/>
              <a:rect l="l" t="t" r="r" b="b"/>
              <a:pathLst>
                <a:path w="224" h="256" extrusionOk="0">
                  <a:moveTo>
                    <a:pt x="137" y="0"/>
                  </a:moveTo>
                  <a:cubicBezTo>
                    <a:pt x="121" y="0"/>
                    <a:pt x="88" y="0"/>
                    <a:pt x="55" y="17"/>
                  </a:cubicBezTo>
                  <a:cubicBezTo>
                    <a:pt x="34" y="49"/>
                    <a:pt x="17" y="70"/>
                    <a:pt x="1" y="103"/>
                  </a:cubicBezTo>
                  <a:cubicBezTo>
                    <a:pt x="1" y="136"/>
                    <a:pt x="1" y="173"/>
                    <a:pt x="17" y="206"/>
                  </a:cubicBezTo>
                  <a:cubicBezTo>
                    <a:pt x="34" y="223"/>
                    <a:pt x="55" y="239"/>
                    <a:pt x="88" y="256"/>
                  </a:cubicBezTo>
                  <a:cubicBezTo>
                    <a:pt x="137" y="256"/>
                    <a:pt x="207" y="223"/>
                    <a:pt x="224" y="136"/>
                  </a:cubicBezTo>
                  <a:cubicBezTo>
                    <a:pt x="224" y="103"/>
                    <a:pt x="224" y="87"/>
                    <a:pt x="207" y="49"/>
                  </a:cubicBezTo>
                  <a:cubicBezTo>
                    <a:pt x="207" y="33"/>
                    <a:pt x="207" y="33"/>
                    <a:pt x="191" y="33"/>
                  </a:cubicBezTo>
                  <a:cubicBezTo>
                    <a:pt x="174" y="17"/>
                    <a:pt x="15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7" name="Google Shape;21497;p66">
              <a:extLst>
                <a:ext uri="{FF2B5EF4-FFF2-40B4-BE49-F238E27FC236}">
                  <a16:creationId xmlns:a16="http://schemas.microsoft.com/office/drawing/2014/main" id="{6811A81D-DB59-170F-2005-613A9C9440D6}"/>
                </a:ext>
              </a:extLst>
            </p:cNvPr>
            <p:cNvSpPr/>
            <p:nvPr/>
          </p:nvSpPr>
          <p:spPr>
            <a:xfrm>
              <a:off x="4008950" y="2750325"/>
              <a:ext cx="6400" cy="6400"/>
            </a:xfrm>
            <a:custGeom>
              <a:avLst/>
              <a:gdLst/>
              <a:ahLst/>
              <a:cxnLst/>
              <a:rect l="l" t="t" r="r" b="b"/>
              <a:pathLst>
                <a:path w="256" h="256" extrusionOk="0">
                  <a:moveTo>
                    <a:pt x="130" y="0"/>
                  </a:moveTo>
                  <a:cubicBezTo>
                    <a:pt x="99" y="0"/>
                    <a:pt x="70" y="12"/>
                    <a:pt x="50" y="40"/>
                  </a:cubicBezTo>
                  <a:cubicBezTo>
                    <a:pt x="0" y="110"/>
                    <a:pt x="0" y="180"/>
                    <a:pt x="50" y="229"/>
                  </a:cubicBezTo>
                  <a:cubicBezTo>
                    <a:pt x="66" y="246"/>
                    <a:pt x="93" y="255"/>
                    <a:pt x="120" y="255"/>
                  </a:cubicBezTo>
                  <a:cubicBezTo>
                    <a:pt x="152" y="255"/>
                    <a:pt x="186" y="242"/>
                    <a:pt x="206" y="213"/>
                  </a:cubicBezTo>
                  <a:cubicBezTo>
                    <a:pt x="256" y="163"/>
                    <a:pt x="256" y="77"/>
                    <a:pt x="206" y="23"/>
                  </a:cubicBezTo>
                  <a:cubicBezTo>
                    <a:pt x="182" y="8"/>
                    <a:pt x="15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8" name="Google Shape;21498;p66">
              <a:extLst>
                <a:ext uri="{FF2B5EF4-FFF2-40B4-BE49-F238E27FC236}">
                  <a16:creationId xmlns:a16="http://schemas.microsoft.com/office/drawing/2014/main" id="{C40F14FE-5C3D-AD77-0617-128B664E7E48}"/>
                </a:ext>
              </a:extLst>
            </p:cNvPr>
            <p:cNvSpPr/>
            <p:nvPr/>
          </p:nvSpPr>
          <p:spPr>
            <a:xfrm>
              <a:off x="4002025" y="2764700"/>
              <a:ext cx="6000" cy="6500"/>
            </a:xfrm>
            <a:custGeom>
              <a:avLst/>
              <a:gdLst/>
              <a:ahLst/>
              <a:cxnLst/>
              <a:rect l="l" t="t" r="r" b="b"/>
              <a:pathLst>
                <a:path w="240" h="260" extrusionOk="0">
                  <a:moveTo>
                    <a:pt x="157" y="1"/>
                  </a:moveTo>
                  <a:cubicBezTo>
                    <a:pt x="87" y="1"/>
                    <a:pt x="17" y="50"/>
                    <a:pt x="17" y="120"/>
                  </a:cubicBezTo>
                  <a:cubicBezTo>
                    <a:pt x="1" y="153"/>
                    <a:pt x="1" y="186"/>
                    <a:pt x="17" y="207"/>
                  </a:cubicBezTo>
                  <a:cubicBezTo>
                    <a:pt x="34" y="240"/>
                    <a:pt x="71" y="256"/>
                    <a:pt x="87" y="256"/>
                  </a:cubicBezTo>
                  <a:cubicBezTo>
                    <a:pt x="97" y="258"/>
                    <a:pt x="105" y="259"/>
                    <a:pt x="114" y="259"/>
                  </a:cubicBezTo>
                  <a:cubicBezTo>
                    <a:pt x="170" y="259"/>
                    <a:pt x="209" y="214"/>
                    <a:pt x="223" y="153"/>
                  </a:cubicBezTo>
                  <a:cubicBezTo>
                    <a:pt x="240" y="120"/>
                    <a:pt x="240"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9" name="Google Shape;21499;p66">
              <a:extLst>
                <a:ext uri="{FF2B5EF4-FFF2-40B4-BE49-F238E27FC236}">
                  <a16:creationId xmlns:a16="http://schemas.microsoft.com/office/drawing/2014/main" id="{E62CB6B0-C681-F273-1A66-2E021E35C666}"/>
                </a:ext>
              </a:extLst>
            </p:cNvPr>
            <p:cNvSpPr/>
            <p:nvPr/>
          </p:nvSpPr>
          <p:spPr>
            <a:xfrm>
              <a:off x="4050175" y="2839050"/>
              <a:ext cx="6000" cy="6475"/>
            </a:xfrm>
            <a:custGeom>
              <a:avLst/>
              <a:gdLst/>
              <a:ahLst/>
              <a:cxnLst/>
              <a:rect l="l" t="t" r="r" b="b"/>
              <a:pathLst>
                <a:path w="240" h="259" extrusionOk="0">
                  <a:moveTo>
                    <a:pt x="134" y="0"/>
                  </a:moveTo>
                  <a:cubicBezTo>
                    <a:pt x="120" y="0"/>
                    <a:pt x="103" y="5"/>
                    <a:pt x="87" y="16"/>
                  </a:cubicBezTo>
                  <a:cubicBezTo>
                    <a:pt x="50" y="16"/>
                    <a:pt x="33" y="49"/>
                    <a:pt x="17" y="82"/>
                  </a:cubicBezTo>
                  <a:cubicBezTo>
                    <a:pt x="0" y="98"/>
                    <a:pt x="0" y="135"/>
                    <a:pt x="0" y="168"/>
                  </a:cubicBezTo>
                  <a:cubicBezTo>
                    <a:pt x="14" y="226"/>
                    <a:pt x="64" y="259"/>
                    <a:pt x="119" y="259"/>
                  </a:cubicBezTo>
                  <a:cubicBezTo>
                    <a:pt x="130" y="259"/>
                    <a:pt x="142" y="258"/>
                    <a:pt x="153" y="255"/>
                  </a:cubicBezTo>
                  <a:cubicBezTo>
                    <a:pt x="206" y="222"/>
                    <a:pt x="239" y="152"/>
                    <a:pt x="223" y="82"/>
                  </a:cubicBezTo>
                  <a:cubicBezTo>
                    <a:pt x="223" y="65"/>
                    <a:pt x="206" y="49"/>
                    <a:pt x="190" y="32"/>
                  </a:cubicBezTo>
                  <a:cubicBezTo>
                    <a:pt x="190" y="16"/>
                    <a:pt x="190" y="16"/>
                    <a:pt x="169" y="16"/>
                  </a:cubicBezTo>
                  <a:cubicBezTo>
                    <a:pt x="161" y="5"/>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0" name="Google Shape;21500;p66">
              <a:extLst>
                <a:ext uri="{FF2B5EF4-FFF2-40B4-BE49-F238E27FC236}">
                  <a16:creationId xmlns:a16="http://schemas.microsoft.com/office/drawing/2014/main" id="{8682040D-86B2-68CE-5772-D44509F14FBE}"/>
                </a:ext>
              </a:extLst>
            </p:cNvPr>
            <p:cNvSpPr/>
            <p:nvPr/>
          </p:nvSpPr>
          <p:spPr>
            <a:xfrm>
              <a:off x="4021825" y="2784725"/>
              <a:ext cx="6000" cy="6350"/>
            </a:xfrm>
            <a:custGeom>
              <a:avLst/>
              <a:gdLst/>
              <a:ahLst/>
              <a:cxnLst/>
              <a:rect l="l" t="t" r="r" b="b"/>
              <a:pathLst>
                <a:path w="240" h="254" extrusionOk="0">
                  <a:moveTo>
                    <a:pt x="128" y="1"/>
                  </a:moveTo>
                  <a:cubicBezTo>
                    <a:pt x="71" y="1"/>
                    <a:pt x="17" y="49"/>
                    <a:pt x="17" y="107"/>
                  </a:cubicBezTo>
                  <a:cubicBezTo>
                    <a:pt x="0" y="144"/>
                    <a:pt x="0" y="177"/>
                    <a:pt x="33" y="210"/>
                  </a:cubicBezTo>
                  <a:cubicBezTo>
                    <a:pt x="33" y="230"/>
                    <a:pt x="66" y="247"/>
                    <a:pt x="87" y="247"/>
                  </a:cubicBezTo>
                  <a:cubicBezTo>
                    <a:pt x="97" y="252"/>
                    <a:pt x="106" y="254"/>
                    <a:pt x="116" y="254"/>
                  </a:cubicBezTo>
                  <a:cubicBezTo>
                    <a:pt x="138" y="254"/>
                    <a:pt x="158" y="242"/>
                    <a:pt x="169" y="230"/>
                  </a:cubicBezTo>
                  <a:cubicBezTo>
                    <a:pt x="207" y="210"/>
                    <a:pt x="223" y="177"/>
                    <a:pt x="223" y="144"/>
                  </a:cubicBezTo>
                  <a:cubicBezTo>
                    <a:pt x="240" y="107"/>
                    <a:pt x="223" y="74"/>
                    <a:pt x="223" y="41"/>
                  </a:cubicBezTo>
                  <a:cubicBezTo>
                    <a:pt x="207" y="41"/>
                    <a:pt x="207" y="24"/>
                    <a:pt x="207" y="24"/>
                  </a:cubicBezTo>
                  <a:cubicBezTo>
                    <a:pt x="190" y="24"/>
                    <a:pt x="190" y="24"/>
                    <a:pt x="190" y="4"/>
                  </a:cubicBezTo>
                  <a:lnTo>
                    <a:pt x="153" y="4"/>
                  </a:ln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1" name="Google Shape;21501;p66">
              <a:extLst>
                <a:ext uri="{FF2B5EF4-FFF2-40B4-BE49-F238E27FC236}">
                  <a16:creationId xmlns:a16="http://schemas.microsoft.com/office/drawing/2014/main" id="{3A938B8E-C61B-8DF6-F0DC-D97E83A95852}"/>
                </a:ext>
              </a:extLst>
            </p:cNvPr>
            <p:cNvSpPr/>
            <p:nvPr/>
          </p:nvSpPr>
          <p:spPr>
            <a:xfrm>
              <a:off x="4049750" y="2787925"/>
              <a:ext cx="6425" cy="6300"/>
            </a:xfrm>
            <a:custGeom>
              <a:avLst/>
              <a:gdLst/>
              <a:ahLst/>
              <a:cxnLst/>
              <a:rect l="l" t="t" r="r" b="b"/>
              <a:pathLst>
                <a:path w="257" h="252" extrusionOk="0">
                  <a:moveTo>
                    <a:pt x="136" y="1"/>
                  </a:moveTo>
                  <a:cubicBezTo>
                    <a:pt x="102" y="1"/>
                    <a:pt x="70" y="20"/>
                    <a:pt x="50" y="49"/>
                  </a:cubicBezTo>
                  <a:cubicBezTo>
                    <a:pt x="1" y="102"/>
                    <a:pt x="1" y="185"/>
                    <a:pt x="50" y="222"/>
                  </a:cubicBezTo>
                  <a:cubicBezTo>
                    <a:pt x="64" y="243"/>
                    <a:pt x="84" y="252"/>
                    <a:pt x="107" y="252"/>
                  </a:cubicBezTo>
                  <a:cubicBezTo>
                    <a:pt x="139" y="252"/>
                    <a:pt x="176" y="234"/>
                    <a:pt x="207" y="205"/>
                  </a:cubicBezTo>
                  <a:cubicBezTo>
                    <a:pt x="256" y="152"/>
                    <a:pt x="240" y="65"/>
                    <a:pt x="207" y="32"/>
                  </a:cubicBezTo>
                  <a:cubicBezTo>
                    <a:pt x="185" y="10"/>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2" name="Google Shape;21502;p66">
              <a:extLst>
                <a:ext uri="{FF2B5EF4-FFF2-40B4-BE49-F238E27FC236}">
                  <a16:creationId xmlns:a16="http://schemas.microsoft.com/office/drawing/2014/main" id="{59A43619-9A2E-87E9-0440-944E2B325FD1}"/>
                </a:ext>
              </a:extLst>
            </p:cNvPr>
            <p:cNvSpPr/>
            <p:nvPr/>
          </p:nvSpPr>
          <p:spPr>
            <a:xfrm>
              <a:off x="4047600" y="2771350"/>
              <a:ext cx="6000" cy="6400"/>
            </a:xfrm>
            <a:custGeom>
              <a:avLst/>
              <a:gdLst/>
              <a:ahLst/>
              <a:cxnLst/>
              <a:rect l="l" t="t" r="r" b="b"/>
              <a:pathLst>
                <a:path w="240" h="256" extrusionOk="0">
                  <a:moveTo>
                    <a:pt x="128" y="1"/>
                  </a:moveTo>
                  <a:cubicBezTo>
                    <a:pt x="97" y="1"/>
                    <a:pt x="63" y="14"/>
                    <a:pt x="33" y="44"/>
                  </a:cubicBezTo>
                  <a:cubicBezTo>
                    <a:pt x="0" y="110"/>
                    <a:pt x="0" y="180"/>
                    <a:pt x="33" y="229"/>
                  </a:cubicBezTo>
                  <a:cubicBezTo>
                    <a:pt x="57" y="246"/>
                    <a:pt x="84" y="255"/>
                    <a:pt x="111" y="255"/>
                  </a:cubicBezTo>
                  <a:cubicBezTo>
                    <a:pt x="144" y="255"/>
                    <a:pt x="177" y="242"/>
                    <a:pt x="206" y="213"/>
                  </a:cubicBezTo>
                  <a:cubicBezTo>
                    <a:pt x="239" y="147"/>
                    <a:pt x="239" y="77"/>
                    <a:pt x="190" y="23"/>
                  </a:cubicBezTo>
                  <a:cubicBezTo>
                    <a:pt x="173" y="9"/>
                    <a:pt x="152"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3" name="Google Shape;21503;p66">
              <a:extLst>
                <a:ext uri="{FF2B5EF4-FFF2-40B4-BE49-F238E27FC236}">
                  <a16:creationId xmlns:a16="http://schemas.microsoft.com/office/drawing/2014/main" id="{02D447E5-86BB-4AD4-A07B-96F2AB84ACAA}"/>
                </a:ext>
              </a:extLst>
            </p:cNvPr>
            <p:cNvSpPr/>
            <p:nvPr/>
          </p:nvSpPr>
          <p:spPr>
            <a:xfrm>
              <a:off x="4018825" y="2830350"/>
              <a:ext cx="6000" cy="6400"/>
            </a:xfrm>
            <a:custGeom>
              <a:avLst/>
              <a:gdLst/>
              <a:ahLst/>
              <a:cxnLst/>
              <a:rect l="l" t="t" r="r" b="b"/>
              <a:pathLst>
                <a:path w="240" h="256" extrusionOk="0">
                  <a:moveTo>
                    <a:pt x="104" y="1"/>
                  </a:moveTo>
                  <a:cubicBezTo>
                    <a:pt x="34" y="34"/>
                    <a:pt x="1" y="104"/>
                    <a:pt x="17" y="174"/>
                  </a:cubicBezTo>
                  <a:cubicBezTo>
                    <a:pt x="17" y="207"/>
                    <a:pt x="34" y="224"/>
                    <a:pt x="67" y="240"/>
                  </a:cubicBezTo>
                  <a:cubicBezTo>
                    <a:pt x="85" y="250"/>
                    <a:pt x="99" y="255"/>
                    <a:pt x="112" y="255"/>
                  </a:cubicBezTo>
                  <a:cubicBezTo>
                    <a:pt x="125" y="255"/>
                    <a:pt x="137" y="250"/>
                    <a:pt x="153" y="240"/>
                  </a:cubicBezTo>
                  <a:cubicBezTo>
                    <a:pt x="186" y="240"/>
                    <a:pt x="207" y="207"/>
                    <a:pt x="223" y="174"/>
                  </a:cubicBezTo>
                  <a:cubicBezTo>
                    <a:pt x="240" y="158"/>
                    <a:pt x="240" y="104"/>
                    <a:pt x="240" y="87"/>
                  </a:cubicBezTo>
                  <a:cubicBezTo>
                    <a:pt x="223" y="54"/>
                    <a:pt x="223" y="34"/>
                    <a:pt x="207" y="34"/>
                  </a:cubicBezTo>
                  <a:lnTo>
                    <a:pt x="186" y="17"/>
                  </a:ln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4" name="Google Shape;21504;p66">
              <a:extLst>
                <a:ext uri="{FF2B5EF4-FFF2-40B4-BE49-F238E27FC236}">
                  <a16:creationId xmlns:a16="http://schemas.microsoft.com/office/drawing/2014/main" id="{42301D76-E610-BCAE-FCA3-0D4FC9353AE8}"/>
                </a:ext>
              </a:extLst>
            </p:cNvPr>
            <p:cNvSpPr/>
            <p:nvPr/>
          </p:nvSpPr>
          <p:spPr>
            <a:xfrm>
              <a:off x="4022650" y="2802125"/>
              <a:ext cx="6000" cy="6275"/>
            </a:xfrm>
            <a:custGeom>
              <a:avLst/>
              <a:gdLst/>
              <a:ahLst/>
              <a:cxnLst/>
              <a:rect l="l" t="t" r="r" b="b"/>
              <a:pathLst>
                <a:path w="240" h="251" extrusionOk="0">
                  <a:moveTo>
                    <a:pt x="136" y="0"/>
                  </a:moveTo>
                  <a:cubicBezTo>
                    <a:pt x="121" y="0"/>
                    <a:pt x="103" y="4"/>
                    <a:pt x="87" y="13"/>
                  </a:cubicBezTo>
                  <a:cubicBezTo>
                    <a:pt x="54" y="13"/>
                    <a:pt x="33" y="50"/>
                    <a:pt x="17" y="66"/>
                  </a:cubicBezTo>
                  <a:cubicBezTo>
                    <a:pt x="0" y="99"/>
                    <a:pt x="0" y="132"/>
                    <a:pt x="17" y="169"/>
                  </a:cubicBezTo>
                  <a:cubicBezTo>
                    <a:pt x="17" y="202"/>
                    <a:pt x="33" y="219"/>
                    <a:pt x="70" y="235"/>
                  </a:cubicBezTo>
                  <a:cubicBezTo>
                    <a:pt x="79" y="246"/>
                    <a:pt x="91" y="251"/>
                    <a:pt x="106" y="251"/>
                  </a:cubicBezTo>
                  <a:cubicBezTo>
                    <a:pt x="121" y="251"/>
                    <a:pt x="138" y="246"/>
                    <a:pt x="157" y="235"/>
                  </a:cubicBezTo>
                  <a:cubicBezTo>
                    <a:pt x="207" y="219"/>
                    <a:pt x="240" y="153"/>
                    <a:pt x="223" y="83"/>
                  </a:cubicBezTo>
                  <a:cubicBezTo>
                    <a:pt x="223" y="50"/>
                    <a:pt x="207" y="29"/>
                    <a:pt x="207" y="29"/>
                  </a:cubicBezTo>
                  <a:cubicBezTo>
                    <a:pt x="190" y="13"/>
                    <a:pt x="190" y="13"/>
                    <a:pt x="174" y="13"/>
                  </a:cubicBezTo>
                  <a:cubicBezTo>
                    <a:pt x="165" y="4"/>
                    <a:pt x="152"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5" name="Google Shape;21505;p66">
              <a:extLst>
                <a:ext uri="{FF2B5EF4-FFF2-40B4-BE49-F238E27FC236}">
                  <a16:creationId xmlns:a16="http://schemas.microsoft.com/office/drawing/2014/main" id="{DC561127-0111-472C-38CA-451A240A1CB3}"/>
                </a:ext>
              </a:extLst>
            </p:cNvPr>
            <p:cNvSpPr/>
            <p:nvPr/>
          </p:nvSpPr>
          <p:spPr>
            <a:xfrm>
              <a:off x="4045850" y="2819325"/>
              <a:ext cx="6000" cy="6625"/>
            </a:xfrm>
            <a:custGeom>
              <a:avLst/>
              <a:gdLst/>
              <a:ahLst/>
              <a:cxnLst/>
              <a:rect l="l" t="t" r="r" b="b"/>
              <a:pathLst>
                <a:path w="240" h="265" extrusionOk="0">
                  <a:moveTo>
                    <a:pt x="136" y="1"/>
                  </a:moveTo>
                  <a:cubicBezTo>
                    <a:pt x="121" y="1"/>
                    <a:pt x="103" y="5"/>
                    <a:pt x="87" y="13"/>
                  </a:cubicBezTo>
                  <a:cubicBezTo>
                    <a:pt x="33" y="46"/>
                    <a:pt x="0" y="116"/>
                    <a:pt x="17" y="186"/>
                  </a:cubicBezTo>
                  <a:cubicBezTo>
                    <a:pt x="17" y="219"/>
                    <a:pt x="33" y="236"/>
                    <a:pt x="70" y="252"/>
                  </a:cubicBezTo>
                  <a:cubicBezTo>
                    <a:pt x="78" y="260"/>
                    <a:pt x="91" y="265"/>
                    <a:pt x="106" y="265"/>
                  </a:cubicBezTo>
                  <a:cubicBezTo>
                    <a:pt x="121" y="265"/>
                    <a:pt x="138" y="260"/>
                    <a:pt x="157" y="252"/>
                  </a:cubicBezTo>
                  <a:cubicBezTo>
                    <a:pt x="206" y="236"/>
                    <a:pt x="239" y="149"/>
                    <a:pt x="239"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6" name="Google Shape;21506;p66">
              <a:extLst>
                <a:ext uri="{FF2B5EF4-FFF2-40B4-BE49-F238E27FC236}">
                  <a16:creationId xmlns:a16="http://schemas.microsoft.com/office/drawing/2014/main" id="{15E9B4EE-031B-3233-4606-68339801EE5C}"/>
                </a:ext>
              </a:extLst>
            </p:cNvPr>
            <p:cNvSpPr/>
            <p:nvPr/>
          </p:nvSpPr>
          <p:spPr>
            <a:xfrm>
              <a:off x="4054900" y="2742175"/>
              <a:ext cx="6000" cy="6425"/>
            </a:xfrm>
            <a:custGeom>
              <a:avLst/>
              <a:gdLst/>
              <a:ahLst/>
              <a:cxnLst/>
              <a:rect l="l" t="t" r="r" b="b"/>
              <a:pathLst>
                <a:path w="240" h="257" extrusionOk="0">
                  <a:moveTo>
                    <a:pt x="128" y="0"/>
                  </a:moveTo>
                  <a:cubicBezTo>
                    <a:pt x="95" y="0"/>
                    <a:pt x="61" y="13"/>
                    <a:pt x="34" y="40"/>
                  </a:cubicBezTo>
                  <a:cubicBezTo>
                    <a:pt x="17" y="56"/>
                    <a:pt x="17" y="77"/>
                    <a:pt x="17" y="94"/>
                  </a:cubicBezTo>
                  <a:cubicBezTo>
                    <a:pt x="1" y="143"/>
                    <a:pt x="17" y="197"/>
                    <a:pt x="34" y="230"/>
                  </a:cubicBezTo>
                  <a:cubicBezTo>
                    <a:pt x="53" y="249"/>
                    <a:pt x="80" y="257"/>
                    <a:pt x="105" y="257"/>
                  </a:cubicBezTo>
                  <a:cubicBezTo>
                    <a:pt x="123" y="257"/>
                    <a:pt x="140" y="253"/>
                    <a:pt x="153" y="246"/>
                  </a:cubicBezTo>
                  <a:cubicBezTo>
                    <a:pt x="170" y="230"/>
                    <a:pt x="186" y="230"/>
                    <a:pt x="207" y="213"/>
                  </a:cubicBezTo>
                  <a:cubicBezTo>
                    <a:pt x="240" y="143"/>
                    <a:pt x="240" y="77"/>
                    <a:pt x="207" y="23"/>
                  </a:cubicBezTo>
                  <a:cubicBezTo>
                    <a:pt x="183" y="9"/>
                    <a:pt x="15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7" name="Google Shape;21507;p66">
              <a:extLst>
                <a:ext uri="{FF2B5EF4-FFF2-40B4-BE49-F238E27FC236}">
                  <a16:creationId xmlns:a16="http://schemas.microsoft.com/office/drawing/2014/main" id="{F1589C77-2F27-5FC6-43A3-1C2FD755C5F3}"/>
                </a:ext>
              </a:extLst>
            </p:cNvPr>
            <p:cNvSpPr/>
            <p:nvPr/>
          </p:nvSpPr>
          <p:spPr>
            <a:xfrm>
              <a:off x="4118400" y="2771500"/>
              <a:ext cx="6100" cy="6525"/>
            </a:xfrm>
            <a:custGeom>
              <a:avLst/>
              <a:gdLst/>
              <a:ahLst/>
              <a:cxnLst/>
              <a:rect l="l" t="t" r="r" b="b"/>
              <a:pathLst>
                <a:path w="244" h="261" extrusionOk="0">
                  <a:moveTo>
                    <a:pt x="157" y="1"/>
                  </a:moveTo>
                  <a:cubicBezTo>
                    <a:pt x="87" y="1"/>
                    <a:pt x="38" y="54"/>
                    <a:pt x="17" y="120"/>
                  </a:cubicBezTo>
                  <a:cubicBezTo>
                    <a:pt x="1" y="157"/>
                    <a:pt x="17" y="190"/>
                    <a:pt x="38" y="207"/>
                  </a:cubicBezTo>
                  <a:cubicBezTo>
                    <a:pt x="38" y="244"/>
                    <a:pt x="71" y="260"/>
                    <a:pt x="104" y="260"/>
                  </a:cubicBezTo>
                  <a:cubicBezTo>
                    <a:pt x="120" y="260"/>
                    <a:pt x="157" y="260"/>
                    <a:pt x="190" y="244"/>
                  </a:cubicBezTo>
                  <a:cubicBezTo>
                    <a:pt x="207" y="223"/>
                    <a:pt x="223" y="190"/>
                    <a:pt x="244" y="157"/>
                  </a:cubicBezTo>
                  <a:cubicBezTo>
                    <a:pt x="244" y="120"/>
                    <a:pt x="244" y="87"/>
                    <a:pt x="223" y="54"/>
                  </a:cubicBezTo>
                  <a:lnTo>
                    <a:pt x="207" y="38"/>
                  </a:lnTo>
                  <a:cubicBezTo>
                    <a:pt x="190"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8" name="Google Shape;21508;p66">
              <a:extLst>
                <a:ext uri="{FF2B5EF4-FFF2-40B4-BE49-F238E27FC236}">
                  <a16:creationId xmlns:a16="http://schemas.microsoft.com/office/drawing/2014/main" id="{D4B74E4B-3286-72DE-73E6-AAD354C4C07D}"/>
                </a:ext>
              </a:extLst>
            </p:cNvPr>
            <p:cNvSpPr/>
            <p:nvPr/>
          </p:nvSpPr>
          <p:spPr>
            <a:xfrm>
              <a:off x="4127050" y="2817075"/>
              <a:ext cx="5600" cy="6400"/>
            </a:xfrm>
            <a:custGeom>
              <a:avLst/>
              <a:gdLst/>
              <a:ahLst/>
              <a:cxnLst/>
              <a:rect l="l" t="t" r="r" b="b"/>
              <a:pathLst>
                <a:path w="224" h="256" extrusionOk="0">
                  <a:moveTo>
                    <a:pt x="137" y="0"/>
                  </a:moveTo>
                  <a:cubicBezTo>
                    <a:pt x="120" y="0"/>
                    <a:pt x="83" y="0"/>
                    <a:pt x="67" y="17"/>
                  </a:cubicBezTo>
                  <a:cubicBezTo>
                    <a:pt x="34" y="33"/>
                    <a:pt x="17" y="70"/>
                    <a:pt x="1" y="103"/>
                  </a:cubicBezTo>
                  <a:cubicBezTo>
                    <a:pt x="1" y="136"/>
                    <a:pt x="1" y="173"/>
                    <a:pt x="17" y="206"/>
                  </a:cubicBezTo>
                  <a:cubicBezTo>
                    <a:pt x="34" y="223"/>
                    <a:pt x="50" y="239"/>
                    <a:pt x="83" y="256"/>
                  </a:cubicBezTo>
                  <a:cubicBezTo>
                    <a:pt x="137" y="256"/>
                    <a:pt x="186" y="223"/>
                    <a:pt x="224" y="153"/>
                  </a:cubicBezTo>
                  <a:lnTo>
                    <a:pt x="224" y="136"/>
                  </a:lnTo>
                  <a:cubicBezTo>
                    <a:pt x="224" y="103"/>
                    <a:pt x="224"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9" name="Google Shape;21509;p66">
              <a:extLst>
                <a:ext uri="{FF2B5EF4-FFF2-40B4-BE49-F238E27FC236}">
                  <a16:creationId xmlns:a16="http://schemas.microsoft.com/office/drawing/2014/main" id="{DC9D5F1D-8199-9417-A655-13B6CACC38D8}"/>
                </a:ext>
              </a:extLst>
            </p:cNvPr>
            <p:cNvSpPr/>
            <p:nvPr/>
          </p:nvSpPr>
          <p:spPr>
            <a:xfrm>
              <a:off x="4129125" y="2709250"/>
              <a:ext cx="6100" cy="6525"/>
            </a:xfrm>
            <a:custGeom>
              <a:avLst/>
              <a:gdLst/>
              <a:ahLst/>
              <a:cxnLst/>
              <a:rect l="l" t="t" r="r" b="b"/>
              <a:pathLst>
                <a:path w="244" h="261" extrusionOk="0">
                  <a:moveTo>
                    <a:pt x="157" y="0"/>
                  </a:moveTo>
                  <a:cubicBezTo>
                    <a:pt x="87" y="0"/>
                    <a:pt x="37" y="33"/>
                    <a:pt x="21" y="104"/>
                  </a:cubicBezTo>
                  <a:cubicBezTo>
                    <a:pt x="0" y="137"/>
                    <a:pt x="21" y="174"/>
                    <a:pt x="37" y="207"/>
                  </a:cubicBezTo>
                  <a:cubicBezTo>
                    <a:pt x="37" y="240"/>
                    <a:pt x="70" y="260"/>
                    <a:pt x="103" y="260"/>
                  </a:cubicBezTo>
                  <a:cubicBezTo>
                    <a:pt x="157" y="260"/>
                    <a:pt x="227" y="223"/>
                    <a:pt x="244" y="157"/>
                  </a:cubicBezTo>
                  <a:cubicBezTo>
                    <a:pt x="244" y="120"/>
                    <a:pt x="244" y="87"/>
                    <a:pt x="227" y="54"/>
                  </a:cubicBezTo>
                  <a:lnTo>
                    <a:pt x="206" y="33"/>
                  </a:lnTo>
                  <a:cubicBezTo>
                    <a:pt x="190"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0" name="Google Shape;21510;p66">
              <a:extLst>
                <a:ext uri="{FF2B5EF4-FFF2-40B4-BE49-F238E27FC236}">
                  <a16:creationId xmlns:a16="http://schemas.microsoft.com/office/drawing/2014/main" id="{19057882-BEC2-7CF1-C9A5-50FF552C4696}"/>
                </a:ext>
              </a:extLst>
            </p:cNvPr>
            <p:cNvSpPr/>
            <p:nvPr/>
          </p:nvSpPr>
          <p:spPr>
            <a:xfrm>
              <a:off x="4130875" y="2724800"/>
              <a:ext cx="6525" cy="6525"/>
            </a:xfrm>
            <a:custGeom>
              <a:avLst/>
              <a:gdLst/>
              <a:ahLst/>
              <a:cxnLst/>
              <a:rect l="l" t="t" r="r" b="b"/>
              <a:pathLst>
                <a:path w="261" h="261" extrusionOk="0">
                  <a:moveTo>
                    <a:pt x="146" y="0"/>
                  </a:moveTo>
                  <a:cubicBezTo>
                    <a:pt x="111" y="0"/>
                    <a:pt x="73" y="19"/>
                    <a:pt x="54" y="51"/>
                  </a:cubicBezTo>
                  <a:cubicBezTo>
                    <a:pt x="0" y="100"/>
                    <a:pt x="0" y="187"/>
                    <a:pt x="54" y="236"/>
                  </a:cubicBezTo>
                  <a:cubicBezTo>
                    <a:pt x="75" y="252"/>
                    <a:pt x="99" y="261"/>
                    <a:pt x="123" y="261"/>
                  </a:cubicBezTo>
                  <a:cubicBezTo>
                    <a:pt x="156" y="261"/>
                    <a:pt x="187" y="244"/>
                    <a:pt x="207" y="203"/>
                  </a:cubicBezTo>
                  <a:cubicBezTo>
                    <a:pt x="260" y="154"/>
                    <a:pt x="260" y="67"/>
                    <a:pt x="207" y="30"/>
                  </a:cubicBezTo>
                  <a:cubicBezTo>
                    <a:pt x="193" y="10"/>
                    <a:pt x="170"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1" name="Google Shape;21511;p66">
              <a:extLst>
                <a:ext uri="{FF2B5EF4-FFF2-40B4-BE49-F238E27FC236}">
                  <a16:creationId xmlns:a16="http://schemas.microsoft.com/office/drawing/2014/main" id="{4E20D905-ED63-6E62-221A-B32BF6B21EB6}"/>
                </a:ext>
              </a:extLst>
            </p:cNvPr>
            <p:cNvSpPr/>
            <p:nvPr/>
          </p:nvSpPr>
          <p:spPr>
            <a:xfrm>
              <a:off x="4130875" y="2772200"/>
              <a:ext cx="6525" cy="6400"/>
            </a:xfrm>
            <a:custGeom>
              <a:avLst/>
              <a:gdLst/>
              <a:ahLst/>
              <a:cxnLst/>
              <a:rect l="l" t="t" r="r" b="b"/>
              <a:pathLst>
                <a:path w="261" h="256" extrusionOk="0">
                  <a:moveTo>
                    <a:pt x="144" y="0"/>
                  </a:moveTo>
                  <a:cubicBezTo>
                    <a:pt x="114" y="0"/>
                    <a:pt x="81" y="14"/>
                    <a:pt x="54" y="43"/>
                  </a:cubicBezTo>
                  <a:cubicBezTo>
                    <a:pt x="0" y="113"/>
                    <a:pt x="17" y="179"/>
                    <a:pt x="54" y="232"/>
                  </a:cubicBezTo>
                  <a:cubicBezTo>
                    <a:pt x="71" y="249"/>
                    <a:pt x="87" y="249"/>
                    <a:pt x="104" y="249"/>
                  </a:cubicBezTo>
                  <a:cubicBezTo>
                    <a:pt x="112" y="253"/>
                    <a:pt x="123" y="255"/>
                    <a:pt x="133" y="255"/>
                  </a:cubicBezTo>
                  <a:cubicBezTo>
                    <a:pt x="163" y="255"/>
                    <a:pt x="195" y="240"/>
                    <a:pt x="207" y="216"/>
                  </a:cubicBezTo>
                  <a:cubicBezTo>
                    <a:pt x="240" y="162"/>
                    <a:pt x="260" y="113"/>
                    <a:pt x="240" y="76"/>
                  </a:cubicBezTo>
                  <a:cubicBezTo>
                    <a:pt x="240" y="59"/>
                    <a:pt x="223" y="43"/>
                    <a:pt x="207" y="26"/>
                  </a:cubicBezTo>
                  <a:cubicBezTo>
                    <a:pt x="192" y="9"/>
                    <a:pt x="169"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2" name="Google Shape;21512;p66">
              <a:extLst>
                <a:ext uri="{FF2B5EF4-FFF2-40B4-BE49-F238E27FC236}">
                  <a16:creationId xmlns:a16="http://schemas.microsoft.com/office/drawing/2014/main" id="{D86DFA28-F268-8340-D85A-AA4A199514AA}"/>
                </a:ext>
              </a:extLst>
            </p:cNvPr>
            <p:cNvSpPr/>
            <p:nvPr/>
          </p:nvSpPr>
          <p:spPr>
            <a:xfrm>
              <a:off x="4126125" y="2802250"/>
              <a:ext cx="5600" cy="6350"/>
            </a:xfrm>
            <a:custGeom>
              <a:avLst/>
              <a:gdLst/>
              <a:ahLst/>
              <a:cxnLst/>
              <a:rect l="l" t="t" r="r" b="b"/>
              <a:pathLst>
                <a:path w="224" h="254" extrusionOk="0">
                  <a:moveTo>
                    <a:pt x="120" y="1"/>
                  </a:moveTo>
                  <a:cubicBezTo>
                    <a:pt x="101" y="1"/>
                    <a:pt x="78" y="12"/>
                    <a:pt x="54" y="24"/>
                  </a:cubicBezTo>
                  <a:cubicBezTo>
                    <a:pt x="38" y="45"/>
                    <a:pt x="17" y="78"/>
                    <a:pt x="1" y="111"/>
                  </a:cubicBezTo>
                  <a:cubicBezTo>
                    <a:pt x="1" y="148"/>
                    <a:pt x="1" y="181"/>
                    <a:pt x="17" y="197"/>
                  </a:cubicBezTo>
                  <a:cubicBezTo>
                    <a:pt x="38" y="230"/>
                    <a:pt x="54" y="251"/>
                    <a:pt x="87" y="251"/>
                  </a:cubicBezTo>
                  <a:cubicBezTo>
                    <a:pt x="96" y="253"/>
                    <a:pt x="104" y="254"/>
                    <a:pt x="112" y="254"/>
                  </a:cubicBezTo>
                  <a:cubicBezTo>
                    <a:pt x="169" y="254"/>
                    <a:pt x="209" y="206"/>
                    <a:pt x="223" y="148"/>
                  </a:cubicBezTo>
                  <a:cubicBezTo>
                    <a:pt x="223" y="111"/>
                    <a:pt x="223" y="78"/>
                    <a:pt x="207" y="61"/>
                  </a:cubicBezTo>
                  <a:cubicBezTo>
                    <a:pt x="207" y="45"/>
                    <a:pt x="207" y="45"/>
                    <a:pt x="190" y="24"/>
                  </a:cubicBezTo>
                  <a:cubicBezTo>
                    <a:pt x="174" y="8"/>
                    <a:pt x="157" y="8"/>
                    <a:pt x="141" y="8"/>
                  </a:cubicBezTo>
                  <a:cubicBezTo>
                    <a:pt x="135" y="3"/>
                    <a:pt x="128"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3" name="Google Shape;21513;p66">
              <a:extLst>
                <a:ext uri="{FF2B5EF4-FFF2-40B4-BE49-F238E27FC236}">
                  <a16:creationId xmlns:a16="http://schemas.microsoft.com/office/drawing/2014/main" id="{108F6EB7-F8FC-601F-82B0-652BCCEBC6DD}"/>
                </a:ext>
              </a:extLst>
            </p:cNvPr>
            <p:cNvSpPr/>
            <p:nvPr/>
          </p:nvSpPr>
          <p:spPr>
            <a:xfrm>
              <a:off x="4129125" y="2755450"/>
              <a:ext cx="6100" cy="6300"/>
            </a:xfrm>
            <a:custGeom>
              <a:avLst/>
              <a:gdLst/>
              <a:ahLst/>
              <a:cxnLst/>
              <a:rect l="l" t="t" r="r" b="b"/>
              <a:pathLst>
                <a:path w="244" h="252" extrusionOk="0">
                  <a:moveTo>
                    <a:pt x="121" y="1"/>
                  </a:moveTo>
                  <a:cubicBezTo>
                    <a:pt x="103" y="1"/>
                    <a:pt x="77" y="13"/>
                    <a:pt x="54" y="24"/>
                  </a:cubicBezTo>
                  <a:cubicBezTo>
                    <a:pt x="37" y="41"/>
                    <a:pt x="21" y="78"/>
                    <a:pt x="0" y="111"/>
                  </a:cubicBezTo>
                  <a:cubicBezTo>
                    <a:pt x="0" y="144"/>
                    <a:pt x="0" y="181"/>
                    <a:pt x="21" y="197"/>
                  </a:cubicBezTo>
                  <a:cubicBezTo>
                    <a:pt x="37" y="230"/>
                    <a:pt x="54" y="247"/>
                    <a:pt x="87" y="247"/>
                  </a:cubicBezTo>
                  <a:cubicBezTo>
                    <a:pt x="97" y="250"/>
                    <a:pt x="107" y="251"/>
                    <a:pt x="117" y="251"/>
                  </a:cubicBezTo>
                  <a:cubicBezTo>
                    <a:pt x="171" y="251"/>
                    <a:pt x="210" y="204"/>
                    <a:pt x="227" y="144"/>
                  </a:cubicBezTo>
                  <a:cubicBezTo>
                    <a:pt x="244" y="111"/>
                    <a:pt x="227" y="78"/>
                    <a:pt x="206" y="61"/>
                  </a:cubicBezTo>
                  <a:cubicBezTo>
                    <a:pt x="206" y="41"/>
                    <a:pt x="206" y="41"/>
                    <a:pt x="190" y="24"/>
                  </a:cubicBezTo>
                  <a:cubicBezTo>
                    <a:pt x="190" y="8"/>
                    <a:pt x="174" y="8"/>
                    <a:pt x="141" y="8"/>
                  </a:cubicBezTo>
                  <a:cubicBezTo>
                    <a:pt x="136" y="3"/>
                    <a:pt x="129"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4" name="Google Shape;21514;p66">
              <a:extLst>
                <a:ext uri="{FF2B5EF4-FFF2-40B4-BE49-F238E27FC236}">
                  <a16:creationId xmlns:a16="http://schemas.microsoft.com/office/drawing/2014/main" id="{9190EF55-E800-AE4B-4FB3-ADB1A710F5D2}"/>
                </a:ext>
              </a:extLst>
            </p:cNvPr>
            <p:cNvSpPr/>
            <p:nvPr/>
          </p:nvSpPr>
          <p:spPr>
            <a:xfrm>
              <a:off x="3997700" y="2812150"/>
              <a:ext cx="6100" cy="6375"/>
            </a:xfrm>
            <a:custGeom>
              <a:avLst/>
              <a:gdLst/>
              <a:ahLst/>
              <a:cxnLst/>
              <a:rect l="l" t="t" r="r" b="b"/>
              <a:pathLst>
                <a:path w="244" h="255" extrusionOk="0">
                  <a:moveTo>
                    <a:pt x="131" y="1"/>
                  </a:moveTo>
                  <a:cubicBezTo>
                    <a:pt x="98" y="1"/>
                    <a:pt x="65" y="13"/>
                    <a:pt x="38" y="40"/>
                  </a:cubicBezTo>
                  <a:cubicBezTo>
                    <a:pt x="1" y="110"/>
                    <a:pt x="1" y="181"/>
                    <a:pt x="38" y="230"/>
                  </a:cubicBezTo>
                  <a:cubicBezTo>
                    <a:pt x="54" y="247"/>
                    <a:pt x="71" y="247"/>
                    <a:pt x="87" y="247"/>
                  </a:cubicBezTo>
                  <a:cubicBezTo>
                    <a:pt x="97" y="252"/>
                    <a:pt x="109" y="255"/>
                    <a:pt x="120" y="255"/>
                  </a:cubicBezTo>
                  <a:cubicBezTo>
                    <a:pt x="150" y="255"/>
                    <a:pt x="183" y="237"/>
                    <a:pt x="207" y="214"/>
                  </a:cubicBezTo>
                  <a:cubicBezTo>
                    <a:pt x="244" y="164"/>
                    <a:pt x="244" y="110"/>
                    <a:pt x="227" y="77"/>
                  </a:cubicBezTo>
                  <a:cubicBezTo>
                    <a:pt x="227" y="61"/>
                    <a:pt x="207" y="40"/>
                    <a:pt x="207" y="24"/>
                  </a:cubicBezTo>
                  <a:cubicBezTo>
                    <a:pt x="185" y="9"/>
                    <a:pt x="158"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5" name="Google Shape;21515;p66">
              <a:extLst>
                <a:ext uri="{FF2B5EF4-FFF2-40B4-BE49-F238E27FC236}">
                  <a16:creationId xmlns:a16="http://schemas.microsoft.com/office/drawing/2014/main" id="{FF77DB38-4D5B-A3AB-82AF-4945575078BB}"/>
                </a:ext>
              </a:extLst>
            </p:cNvPr>
            <p:cNvSpPr/>
            <p:nvPr/>
          </p:nvSpPr>
          <p:spPr>
            <a:xfrm>
              <a:off x="3991725" y="2840775"/>
              <a:ext cx="6000" cy="6725"/>
            </a:xfrm>
            <a:custGeom>
              <a:avLst/>
              <a:gdLst/>
              <a:ahLst/>
              <a:cxnLst/>
              <a:rect l="l" t="t" r="r" b="b"/>
              <a:pathLst>
                <a:path w="240" h="269" extrusionOk="0">
                  <a:moveTo>
                    <a:pt x="141" y="0"/>
                  </a:moveTo>
                  <a:cubicBezTo>
                    <a:pt x="125" y="0"/>
                    <a:pt x="112" y="4"/>
                    <a:pt x="104" y="13"/>
                  </a:cubicBezTo>
                  <a:cubicBezTo>
                    <a:pt x="33" y="50"/>
                    <a:pt x="1" y="116"/>
                    <a:pt x="17" y="186"/>
                  </a:cubicBezTo>
                  <a:cubicBezTo>
                    <a:pt x="33" y="219"/>
                    <a:pt x="54" y="235"/>
                    <a:pt x="71" y="256"/>
                  </a:cubicBezTo>
                  <a:cubicBezTo>
                    <a:pt x="87" y="264"/>
                    <a:pt x="104" y="268"/>
                    <a:pt x="119" y="268"/>
                  </a:cubicBezTo>
                  <a:cubicBezTo>
                    <a:pt x="133" y="268"/>
                    <a:pt x="147" y="264"/>
                    <a:pt x="157" y="256"/>
                  </a:cubicBezTo>
                  <a:cubicBezTo>
                    <a:pt x="190" y="235"/>
                    <a:pt x="207" y="219"/>
                    <a:pt x="223" y="186"/>
                  </a:cubicBezTo>
                  <a:cubicBezTo>
                    <a:pt x="240" y="153"/>
                    <a:pt x="240" y="116"/>
                    <a:pt x="240" y="83"/>
                  </a:cubicBezTo>
                  <a:cubicBezTo>
                    <a:pt x="240" y="66"/>
                    <a:pt x="223" y="50"/>
                    <a:pt x="207" y="29"/>
                  </a:cubicBezTo>
                  <a:lnTo>
                    <a:pt x="190" y="13"/>
                  </a:lnTo>
                  <a:cubicBezTo>
                    <a:pt x="174" y="4"/>
                    <a:pt x="15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6" name="Google Shape;21516;p66">
              <a:extLst>
                <a:ext uri="{FF2B5EF4-FFF2-40B4-BE49-F238E27FC236}">
                  <a16:creationId xmlns:a16="http://schemas.microsoft.com/office/drawing/2014/main" id="{12E54A55-199C-8B28-ED87-896233776620}"/>
                </a:ext>
              </a:extLst>
            </p:cNvPr>
            <p:cNvSpPr/>
            <p:nvPr/>
          </p:nvSpPr>
          <p:spPr>
            <a:xfrm>
              <a:off x="3996475" y="2797200"/>
              <a:ext cx="6000" cy="6350"/>
            </a:xfrm>
            <a:custGeom>
              <a:avLst/>
              <a:gdLst/>
              <a:ahLst/>
              <a:cxnLst/>
              <a:rect l="l" t="t" r="r" b="b"/>
              <a:pathLst>
                <a:path w="240" h="254" extrusionOk="0">
                  <a:moveTo>
                    <a:pt x="129" y="0"/>
                  </a:moveTo>
                  <a:cubicBezTo>
                    <a:pt x="74" y="0"/>
                    <a:pt x="31" y="49"/>
                    <a:pt x="17" y="107"/>
                  </a:cubicBezTo>
                  <a:cubicBezTo>
                    <a:pt x="0" y="144"/>
                    <a:pt x="17" y="177"/>
                    <a:pt x="17" y="210"/>
                  </a:cubicBezTo>
                  <a:cubicBezTo>
                    <a:pt x="33" y="226"/>
                    <a:pt x="70" y="247"/>
                    <a:pt x="87" y="247"/>
                  </a:cubicBezTo>
                  <a:cubicBezTo>
                    <a:pt x="96" y="251"/>
                    <a:pt x="106" y="253"/>
                    <a:pt x="115" y="253"/>
                  </a:cubicBezTo>
                  <a:cubicBezTo>
                    <a:pt x="138" y="253"/>
                    <a:pt x="159" y="241"/>
                    <a:pt x="173" y="226"/>
                  </a:cubicBezTo>
                  <a:cubicBezTo>
                    <a:pt x="206" y="210"/>
                    <a:pt x="223" y="177"/>
                    <a:pt x="223" y="144"/>
                  </a:cubicBezTo>
                  <a:cubicBezTo>
                    <a:pt x="239" y="107"/>
                    <a:pt x="239" y="74"/>
                    <a:pt x="223" y="57"/>
                  </a:cubicBezTo>
                  <a:cubicBezTo>
                    <a:pt x="206" y="41"/>
                    <a:pt x="206" y="41"/>
                    <a:pt x="206" y="20"/>
                  </a:cubicBezTo>
                  <a:cubicBezTo>
                    <a:pt x="190" y="3"/>
                    <a:pt x="173" y="3"/>
                    <a:pt x="153" y="3"/>
                  </a:cubicBezTo>
                  <a:cubicBezTo>
                    <a:pt x="145" y="1"/>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7" name="Google Shape;21517;p66">
              <a:extLst>
                <a:ext uri="{FF2B5EF4-FFF2-40B4-BE49-F238E27FC236}">
                  <a16:creationId xmlns:a16="http://schemas.microsoft.com/office/drawing/2014/main" id="{5FB2645B-C5D4-2198-08AD-C44D68230887}"/>
                </a:ext>
              </a:extLst>
            </p:cNvPr>
            <p:cNvSpPr/>
            <p:nvPr/>
          </p:nvSpPr>
          <p:spPr>
            <a:xfrm>
              <a:off x="3989975" y="2824000"/>
              <a:ext cx="6100" cy="6450"/>
            </a:xfrm>
            <a:custGeom>
              <a:avLst/>
              <a:gdLst/>
              <a:ahLst/>
              <a:cxnLst/>
              <a:rect l="l" t="t" r="r" b="b"/>
              <a:pathLst>
                <a:path w="244" h="258" extrusionOk="0">
                  <a:moveTo>
                    <a:pt x="134" y="1"/>
                  </a:moveTo>
                  <a:cubicBezTo>
                    <a:pt x="103" y="1"/>
                    <a:pt x="67" y="20"/>
                    <a:pt x="38" y="49"/>
                  </a:cubicBezTo>
                  <a:cubicBezTo>
                    <a:pt x="21" y="65"/>
                    <a:pt x="21" y="82"/>
                    <a:pt x="21" y="102"/>
                  </a:cubicBezTo>
                  <a:cubicBezTo>
                    <a:pt x="0" y="152"/>
                    <a:pt x="0" y="205"/>
                    <a:pt x="38" y="238"/>
                  </a:cubicBezTo>
                  <a:cubicBezTo>
                    <a:pt x="57" y="248"/>
                    <a:pt x="82" y="257"/>
                    <a:pt x="107" y="257"/>
                  </a:cubicBezTo>
                  <a:cubicBezTo>
                    <a:pt x="126" y="257"/>
                    <a:pt x="143" y="252"/>
                    <a:pt x="157" y="238"/>
                  </a:cubicBezTo>
                  <a:cubicBezTo>
                    <a:pt x="174" y="238"/>
                    <a:pt x="190" y="222"/>
                    <a:pt x="207" y="205"/>
                  </a:cubicBezTo>
                  <a:cubicBezTo>
                    <a:pt x="244" y="152"/>
                    <a:pt x="244" y="65"/>
                    <a:pt x="190" y="32"/>
                  </a:cubicBezTo>
                  <a:cubicBezTo>
                    <a:pt x="176" y="10"/>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8" name="Google Shape;21518;p66">
              <a:extLst>
                <a:ext uri="{FF2B5EF4-FFF2-40B4-BE49-F238E27FC236}">
                  <a16:creationId xmlns:a16="http://schemas.microsoft.com/office/drawing/2014/main" id="{61F7C8DE-DCB5-FEA4-D4C5-3A25DABBE2DE}"/>
                </a:ext>
              </a:extLst>
            </p:cNvPr>
            <p:cNvSpPr/>
            <p:nvPr/>
          </p:nvSpPr>
          <p:spPr>
            <a:xfrm>
              <a:off x="3994725" y="2749650"/>
              <a:ext cx="5575" cy="4850"/>
            </a:xfrm>
            <a:custGeom>
              <a:avLst/>
              <a:gdLst/>
              <a:ahLst/>
              <a:cxnLst/>
              <a:rect l="l" t="t" r="r" b="b"/>
              <a:pathLst>
                <a:path w="223" h="194" extrusionOk="0">
                  <a:moveTo>
                    <a:pt x="17" y="1"/>
                  </a:moveTo>
                  <a:cubicBezTo>
                    <a:pt x="17" y="17"/>
                    <a:pt x="17" y="34"/>
                    <a:pt x="0" y="34"/>
                  </a:cubicBezTo>
                  <a:cubicBezTo>
                    <a:pt x="0" y="67"/>
                    <a:pt x="0" y="104"/>
                    <a:pt x="17" y="137"/>
                  </a:cubicBezTo>
                  <a:cubicBezTo>
                    <a:pt x="37" y="170"/>
                    <a:pt x="54" y="190"/>
                    <a:pt x="87" y="190"/>
                  </a:cubicBezTo>
                  <a:cubicBezTo>
                    <a:pt x="95" y="192"/>
                    <a:pt x="104" y="193"/>
                    <a:pt x="112" y="193"/>
                  </a:cubicBezTo>
                  <a:cubicBezTo>
                    <a:pt x="169" y="193"/>
                    <a:pt x="208" y="145"/>
                    <a:pt x="223" y="87"/>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9" name="Google Shape;21519;p66">
              <a:extLst>
                <a:ext uri="{FF2B5EF4-FFF2-40B4-BE49-F238E27FC236}">
                  <a16:creationId xmlns:a16="http://schemas.microsoft.com/office/drawing/2014/main" id="{E8A94BDA-FCB7-3C3D-4F7C-BC94CCEB5BF1}"/>
                </a:ext>
              </a:extLst>
            </p:cNvPr>
            <p:cNvSpPr/>
            <p:nvPr/>
          </p:nvSpPr>
          <p:spPr>
            <a:xfrm>
              <a:off x="3993075" y="2782350"/>
              <a:ext cx="6000" cy="6725"/>
            </a:xfrm>
            <a:custGeom>
              <a:avLst/>
              <a:gdLst/>
              <a:ahLst/>
              <a:cxnLst/>
              <a:rect l="l" t="t" r="r" b="b"/>
              <a:pathLst>
                <a:path w="240" h="269" extrusionOk="0">
                  <a:moveTo>
                    <a:pt x="127" y="1"/>
                  </a:moveTo>
                  <a:cubicBezTo>
                    <a:pt x="115" y="1"/>
                    <a:pt x="101" y="6"/>
                    <a:pt x="83" y="16"/>
                  </a:cubicBezTo>
                  <a:cubicBezTo>
                    <a:pt x="50" y="33"/>
                    <a:pt x="33" y="49"/>
                    <a:pt x="17" y="82"/>
                  </a:cubicBezTo>
                  <a:cubicBezTo>
                    <a:pt x="0" y="119"/>
                    <a:pt x="0" y="152"/>
                    <a:pt x="0" y="185"/>
                  </a:cubicBezTo>
                  <a:cubicBezTo>
                    <a:pt x="12" y="237"/>
                    <a:pt x="51" y="268"/>
                    <a:pt x="99" y="268"/>
                  </a:cubicBezTo>
                  <a:cubicBezTo>
                    <a:pt x="116" y="268"/>
                    <a:pt x="134" y="264"/>
                    <a:pt x="153" y="255"/>
                  </a:cubicBezTo>
                  <a:cubicBezTo>
                    <a:pt x="206" y="239"/>
                    <a:pt x="239" y="152"/>
                    <a:pt x="223" y="82"/>
                  </a:cubicBezTo>
                  <a:cubicBezTo>
                    <a:pt x="223" y="66"/>
                    <a:pt x="206" y="49"/>
                    <a:pt x="186" y="33"/>
                  </a:cubicBezTo>
                  <a:lnTo>
                    <a:pt x="169" y="16"/>
                  </a:lnTo>
                  <a:cubicBezTo>
                    <a:pt x="153" y="6"/>
                    <a:pt x="140"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0" name="Google Shape;21520;p66">
              <a:extLst>
                <a:ext uri="{FF2B5EF4-FFF2-40B4-BE49-F238E27FC236}">
                  <a16:creationId xmlns:a16="http://schemas.microsoft.com/office/drawing/2014/main" id="{43FB5610-4738-37BB-8F93-D7C0D1F9C078}"/>
                </a:ext>
              </a:extLst>
            </p:cNvPr>
            <p:cNvSpPr/>
            <p:nvPr/>
          </p:nvSpPr>
          <p:spPr>
            <a:xfrm>
              <a:off x="3988725" y="2763050"/>
              <a:ext cx="6025" cy="6325"/>
            </a:xfrm>
            <a:custGeom>
              <a:avLst/>
              <a:gdLst/>
              <a:ahLst/>
              <a:cxnLst/>
              <a:rect l="l" t="t" r="r" b="b"/>
              <a:pathLst>
                <a:path w="241" h="253" extrusionOk="0">
                  <a:moveTo>
                    <a:pt x="135" y="1"/>
                  </a:moveTo>
                  <a:cubicBezTo>
                    <a:pt x="121" y="1"/>
                    <a:pt x="104" y="5"/>
                    <a:pt x="88" y="13"/>
                  </a:cubicBezTo>
                  <a:cubicBezTo>
                    <a:pt x="34" y="29"/>
                    <a:pt x="1" y="116"/>
                    <a:pt x="17" y="170"/>
                  </a:cubicBezTo>
                  <a:cubicBezTo>
                    <a:pt x="17" y="203"/>
                    <a:pt x="34" y="236"/>
                    <a:pt x="71" y="252"/>
                  </a:cubicBezTo>
                  <a:lnTo>
                    <a:pt x="153" y="252"/>
                  </a:lnTo>
                  <a:cubicBezTo>
                    <a:pt x="207" y="219"/>
                    <a:pt x="240" y="149"/>
                    <a:pt x="224" y="83"/>
                  </a:cubicBezTo>
                  <a:cubicBezTo>
                    <a:pt x="224" y="67"/>
                    <a:pt x="224" y="46"/>
                    <a:pt x="207" y="29"/>
                  </a:cubicBezTo>
                  <a:cubicBezTo>
                    <a:pt x="191" y="13"/>
                    <a:pt x="191"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1" name="Google Shape;21521;p66">
              <a:extLst>
                <a:ext uri="{FF2B5EF4-FFF2-40B4-BE49-F238E27FC236}">
                  <a16:creationId xmlns:a16="http://schemas.microsoft.com/office/drawing/2014/main" id="{424D9A70-F768-814C-9DFD-469803B02233}"/>
                </a:ext>
              </a:extLst>
            </p:cNvPr>
            <p:cNvSpPr/>
            <p:nvPr/>
          </p:nvSpPr>
          <p:spPr>
            <a:xfrm>
              <a:off x="3984825" y="2809025"/>
              <a:ext cx="6100" cy="6200"/>
            </a:xfrm>
            <a:custGeom>
              <a:avLst/>
              <a:gdLst/>
              <a:ahLst/>
              <a:cxnLst/>
              <a:rect l="l" t="t" r="r" b="b"/>
              <a:pathLst>
                <a:path w="244" h="248" extrusionOk="0">
                  <a:moveTo>
                    <a:pt x="138" y="0"/>
                  </a:moveTo>
                  <a:cubicBezTo>
                    <a:pt x="123" y="0"/>
                    <a:pt x="105" y="5"/>
                    <a:pt x="87" y="13"/>
                  </a:cubicBezTo>
                  <a:cubicBezTo>
                    <a:pt x="37" y="29"/>
                    <a:pt x="0" y="99"/>
                    <a:pt x="21" y="165"/>
                  </a:cubicBezTo>
                  <a:cubicBezTo>
                    <a:pt x="21" y="202"/>
                    <a:pt x="37" y="235"/>
                    <a:pt x="70" y="235"/>
                  </a:cubicBezTo>
                  <a:cubicBezTo>
                    <a:pt x="79" y="244"/>
                    <a:pt x="92" y="248"/>
                    <a:pt x="107" y="248"/>
                  </a:cubicBezTo>
                  <a:cubicBezTo>
                    <a:pt x="123" y="248"/>
                    <a:pt x="140" y="244"/>
                    <a:pt x="157" y="235"/>
                  </a:cubicBezTo>
                  <a:cubicBezTo>
                    <a:pt x="190" y="235"/>
                    <a:pt x="206" y="202"/>
                    <a:pt x="227" y="186"/>
                  </a:cubicBezTo>
                  <a:cubicBezTo>
                    <a:pt x="244" y="149"/>
                    <a:pt x="244" y="116"/>
                    <a:pt x="227" y="83"/>
                  </a:cubicBezTo>
                  <a:cubicBezTo>
                    <a:pt x="227" y="62"/>
                    <a:pt x="227" y="46"/>
                    <a:pt x="206" y="29"/>
                  </a:cubicBezTo>
                  <a:cubicBezTo>
                    <a:pt x="190" y="13"/>
                    <a:pt x="190" y="13"/>
                    <a:pt x="173" y="13"/>
                  </a:cubicBezTo>
                  <a:cubicBezTo>
                    <a:pt x="165"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2" name="Google Shape;21522;p66">
              <a:extLst>
                <a:ext uri="{FF2B5EF4-FFF2-40B4-BE49-F238E27FC236}">
                  <a16:creationId xmlns:a16="http://schemas.microsoft.com/office/drawing/2014/main" id="{3A24AA4E-483D-4A97-E150-D19FA72689FA}"/>
                </a:ext>
              </a:extLst>
            </p:cNvPr>
            <p:cNvSpPr/>
            <p:nvPr/>
          </p:nvSpPr>
          <p:spPr>
            <a:xfrm>
              <a:off x="4008950" y="2797800"/>
              <a:ext cx="6400" cy="6400"/>
            </a:xfrm>
            <a:custGeom>
              <a:avLst/>
              <a:gdLst/>
              <a:ahLst/>
              <a:cxnLst/>
              <a:rect l="l" t="t" r="r" b="b"/>
              <a:pathLst>
                <a:path w="256" h="256" extrusionOk="0">
                  <a:moveTo>
                    <a:pt x="141" y="0"/>
                  </a:moveTo>
                  <a:cubicBezTo>
                    <a:pt x="107" y="0"/>
                    <a:pt x="71" y="19"/>
                    <a:pt x="50" y="50"/>
                  </a:cubicBezTo>
                  <a:cubicBezTo>
                    <a:pt x="0" y="99"/>
                    <a:pt x="0" y="186"/>
                    <a:pt x="50" y="223"/>
                  </a:cubicBezTo>
                  <a:cubicBezTo>
                    <a:pt x="66" y="239"/>
                    <a:pt x="87" y="239"/>
                    <a:pt x="103" y="256"/>
                  </a:cubicBezTo>
                  <a:cubicBezTo>
                    <a:pt x="136" y="256"/>
                    <a:pt x="169" y="239"/>
                    <a:pt x="206" y="202"/>
                  </a:cubicBezTo>
                  <a:cubicBezTo>
                    <a:pt x="239" y="169"/>
                    <a:pt x="256" y="120"/>
                    <a:pt x="239" y="66"/>
                  </a:cubicBezTo>
                  <a:cubicBezTo>
                    <a:pt x="223" y="50"/>
                    <a:pt x="223" y="33"/>
                    <a:pt x="206" y="33"/>
                  </a:cubicBezTo>
                  <a:cubicBezTo>
                    <a:pt x="190" y="10"/>
                    <a:pt x="16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3" name="Google Shape;21523;p66">
              <a:extLst>
                <a:ext uri="{FF2B5EF4-FFF2-40B4-BE49-F238E27FC236}">
                  <a16:creationId xmlns:a16="http://schemas.microsoft.com/office/drawing/2014/main" id="{545D3EE2-8173-ADE8-B15A-EA7F2704AD02}"/>
                </a:ext>
              </a:extLst>
            </p:cNvPr>
            <p:cNvSpPr/>
            <p:nvPr/>
          </p:nvSpPr>
          <p:spPr>
            <a:xfrm>
              <a:off x="4078925" y="2841000"/>
              <a:ext cx="6000" cy="6600"/>
            </a:xfrm>
            <a:custGeom>
              <a:avLst/>
              <a:gdLst/>
              <a:ahLst/>
              <a:cxnLst/>
              <a:rect l="l" t="t" r="r" b="b"/>
              <a:pathLst>
                <a:path w="240" h="264" extrusionOk="0">
                  <a:moveTo>
                    <a:pt x="128" y="1"/>
                  </a:moveTo>
                  <a:cubicBezTo>
                    <a:pt x="71" y="1"/>
                    <a:pt x="17" y="49"/>
                    <a:pt x="17" y="107"/>
                  </a:cubicBezTo>
                  <a:cubicBezTo>
                    <a:pt x="0" y="160"/>
                    <a:pt x="17" y="193"/>
                    <a:pt x="33" y="210"/>
                  </a:cubicBezTo>
                  <a:cubicBezTo>
                    <a:pt x="50" y="247"/>
                    <a:pt x="71" y="247"/>
                    <a:pt x="87" y="263"/>
                  </a:cubicBezTo>
                  <a:cubicBezTo>
                    <a:pt x="120" y="263"/>
                    <a:pt x="153" y="263"/>
                    <a:pt x="174" y="226"/>
                  </a:cubicBezTo>
                  <a:cubicBezTo>
                    <a:pt x="207" y="210"/>
                    <a:pt x="223" y="177"/>
                    <a:pt x="223" y="144"/>
                  </a:cubicBezTo>
                  <a:cubicBezTo>
                    <a:pt x="240" y="107"/>
                    <a:pt x="240" y="90"/>
                    <a:pt x="223" y="57"/>
                  </a:cubicBezTo>
                  <a:cubicBezTo>
                    <a:pt x="207" y="41"/>
                    <a:pt x="207" y="41"/>
                    <a:pt x="207" y="20"/>
                  </a:cubicBezTo>
                  <a:lnTo>
                    <a:pt x="190" y="20"/>
                  </a:lnTo>
                  <a:cubicBezTo>
                    <a:pt x="174" y="4"/>
                    <a:pt x="153" y="4"/>
                    <a:pt x="153" y="4"/>
                  </a:cubicBez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4" name="Google Shape;21524;p66">
              <a:extLst>
                <a:ext uri="{FF2B5EF4-FFF2-40B4-BE49-F238E27FC236}">
                  <a16:creationId xmlns:a16="http://schemas.microsoft.com/office/drawing/2014/main" id="{883DCE4B-30C2-2407-EA85-CDC79DDCF1EB}"/>
                </a:ext>
              </a:extLst>
            </p:cNvPr>
            <p:cNvSpPr/>
            <p:nvPr/>
          </p:nvSpPr>
          <p:spPr>
            <a:xfrm>
              <a:off x="4083675" y="2748425"/>
              <a:ext cx="6000" cy="6400"/>
            </a:xfrm>
            <a:custGeom>
              <a:avLst/>
              <a:gdLst/>
              <a:ahLst/>
              <a:cxnLst/>
              <a:rect l="l" t="t" r="r" b="b"/>
              <a:pathLst>
                <a:path w="240" h="256" extrusionOk="0">
                  <a:moveTo>
                    <a:pt x="139" y="0"/>
                  </a:moveTo>
                  <a:cubicBezTo>
                    <a:pt x="124" y="0"/>
                    <a:pt x="111" y="4"/>
                    <a:pt x="103" y="13"/>
                  </a:cubicBezTo>
                  <a:cubicBezTo>
                    <a:pt x="33" y="33"/>
                    <a:pt x="0" y="99"/>
                    <a:pt x="17" y="169"/>
                  </a:cubicBezTo>
                  <a:cubicBezTo>
                    <a:pt x="17" y="202"/>
                    <a:pt x="50" y="239"/>
                    <a:pt x="66" y="239"/>
                  </a:cubicBezTo>
                  <a:cubicBezTo>
                    <a:pt x="103" y="256"/>
                    <a:pt x="120" y="256"/>
                    <a:pt x="153" y="256"/>
                  </a:cubicBezTo>
                  <a:cubicBezTo>
                    <a:pt x="190" y="239"/>
                    <a:pt x="206" y="202"/>
                    <a:pt x="223" y="186"/>
                  </a:cubicBezTo>
                  <a:cubicBezTo>
                    <a:pt x="239" y="153"/>
                    <a:pt x="239" y="116"/>
                    <a:pt x="239" y="83"/>
                  </a:cubicBezTo>
                  <a:cubicBezTo>
                    <a:pt x="223" y="66"/>
                    <a:pt x="223" y="50"/>
                    <a:pt x="206" y="33"/>
                  </a:cubicBezTo>
                  <a:cubicBezTo>
                    <a:pt x="206" y="13"/>
                    <a:pt x="190" y="13"/>
                    <a:pt x="190" y="13"/>
                  </a:cubicBez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5" name="Google Shape;21525;p66">
              <a:extLst>
                <a:ext uri="{FF2B5EF4-FFF2-40B4-BE49-F238E27FC236}">
                  <a16:creationId xmlns:a16="http://schemas.microsoft.com/office/drawing/2014/main" id="{2683A3D3-79FF-E34C-3685-6833E2F1B601}"/>
                </a:ext>
              </a:extLst>
            </p:cNvPr>
            <p:cNvSpPr/>
            <p:nvPr/>
          </p:nvSpPr>
          <p:spPr>
            <a:xfrm>
              <a:off x="4090975" y="2782750"/>
              <a:ext cx="5600" cy="6475"/>
            </a:xfrm>
            <a:custGeom>
              <a:avLst/>
              <a:gdLst/>
              <a:ahLst/>
              <a:cxnLst/>
              <a:rect l="l" t="t" r="r" b="b"/>
              <a:pathLst>
                <a:path w="224" h="259" extrusionOk="0">
                  <a:moveTo>
                    <a:pt x="104" y="0"/>
                  </a:moveTo>
                  <a:cubicBezTo>
                    <a:pt x="67" y="17"/>
                    <a:pt x="17" y="50"/>
                    <a:pt x="1" y="103"/>
                  </a:cubicBezTo>
                  <a:cubicBezTo>
                    <a:pt x="1" y="136"/>
                    <a:pt x="1" y="169"/>
                    <a:pt x="17" y="206"/>
                  </a:cubicBezTo>
                  <a:cubicBezTo>
                    <a:pt x="34" y="239"/>
                    <a:pt x="50" y="256"/>
                    <a:pt x="83" y="256"/>
                  </a:cubicBezTo>
                  <a:cubicBezTo>
                    <a:pt x="90" y="258"/>
                    <a:pt x="98" y="259"/>
                    <a:pt x="105" y="259"/>
                  </a:cubicBezTo>
                  <a:cubicBezTo>
                    <a:pt x="154" y="259"/>
                    <a:pt x="209" y="214"/>
                    <a:pt x="224" y="153"/>
                  </a:cubicBezTo>
                  <a:lnTo>
                    <a:pt x="224" y="120"/>
                  </a:lnTo>
                  <a:cubicBezTo>
                    <a:pt x="224" y="83"/>
                    <a:pt x="207"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6" name="Google Shape;21526;p66">
              <a:extLst>
                <a:ext uri="{FF2B5EF4-FFF2-40B4-BE49-F238E27FC236}">
                  <a16:creationId xmlns:a16="http://schemas.microsoft.com/office/drawing/2014/main" id="{E3A03DFB-2151-390E-4FB3-E3706EC567AF}"/>
                </a:ext>
              </a:extLst>
            </p:cNvPr>
            <p:cNvSpPr/>
            <p:nvPr/>
          </p:nvSpPr>
          <p:spPr>
            <a:xfrm>
              <a:off x="4075925" y="2777700"/>
              <a:ext cx="6425" cy="6600"/>
            </a:xfrm>
            <a:custGeom>
              <a:avLst/>
              <a:gdLst/>
              <a:ahLst/>
              <a:cxnLst/>
              <a:rect l="l" t="t" r="r" b="b"/>
              <a:pathLst>
                <a:path w="257" h="264" extrusionOk="0">
                  <a:moveTo>
                    <a:pt x="140" y="0"/>
                  </a:moveTo>
                  <a:cubicBezTo>
                    <a:pt x="125" y="0"/>
                    <a:pt x="112" y="4"/>
                    <a:pt x="104" y="12"/>
                  </a:cubicBezTo>
                  <a:cubicBezTo>
                    <a:pt x="34" y="45"/>
                    <a:pt x="1" y="116"/>
                    <a:pt x="17" y="181"/>
                  </a:cubicBezTo>
                  <a:cubicBezTo>
                    <a:pt x="34" y="219"/>
                    <a:pt x="50" y="235"/>
                    <a:pt x="67" y="252"/>
                  </a:cubicBezTo>
                  <a:cubicBezTo>
                    <a:pt x="85" y="260"/>
                    <a:pt x="103" y="264"/>
                    <a:pt x="118" y="264"/>
                  </a:cubicBezTo>
                  <a:cubicBezTo>
                    <a:pt x="133" y="264"/>
                    <a:pt x="145" y="260"/>
                    <a:pt x="153" y="252"/>
                  </a:cubicBezTo>
                  <a:cubicBezTo>
                    <a:pt x="224" y="219"/>
                    <a:pt x="257" y="149"/>
                    <a:pt x="240" y="78"/>
                  </a:cubicBezTo>
                  <a:cubicBezTo>
                    <a:pt x="240" y="62"/>
                    <a:pt x="224" y="45"/>
                    <a:pt x="207" y="29"/>
                  </a:cubicBezTo>
                  <a:lnTo>
                    <a:pt x="191" y="12"/>
                  </a:lnTo>
                  <a:cubicBezTo>
                    <a:pt x="172" y="4"/>
                    <a:pt x="155"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7" name="Google Shape;21527;p66">
              <a:extLst>
                <a:ext uri="{FF2B5EF4-FFF2-40B4-BE49-F238E27FC236}">
                  <a16:creationId xmlns:a16="http://schemas.microsoft.com/office/drawing/2014/main" id="{749BF703-DD98-7C11-DDBA-106975D433A1}"/>
                </a:ext>
              </a:extLst>
            </p:cNvPr>
            <p:cNvSpPr/>
            <p:nvPr/>
          </p:nvSpPr>
          <p:spPr>
            <a:xfrm>
              <a:off x="4042025" y="2755925"/>
              <a:ext cx="6425" cy="6650"/>
            </a:xfrm>
            <a:custGeom>
              <a:avLst/>
              <a:gdLst/>
              <a:ahLst/>
              <a:cxnLst/>
              <a:rect l="l" t="t" r="r" b="b"/>
              <a:pathLst>
                <a:path w="257" h="266" extrusionOk="0">
                  <a:moveTo>
                    <a:pt x="144" y="0"/>
                  </a:moveTo>
                  <a:cubicBezTo>
                    <a:pt x="108" y="0"/>
                    <a:pt x="70" y="17"/>
                    <a:pt x="50" y="59"/>
                  </a:cubicBezTo>
                  <a:cubicBezTo>
                    <a:pt x="0" y="108"/>
                    <a:pt x="0" y="195"/>
                    <a:pt x="50" y="228"/>
                  </a:cubicBezTo>
                  <a:cubicBezTo>
                    <a:pt x="66" y="249"/>
                    <a:pt x="83" y="249"/>
                    <a:pt x="104" y="265"/>
                  </a:cubicBezTo>
                  <a:cubicBezTo>
                    <a:pt x="137" y="265"/>
                    <a:pt x="170" y="249"/>
                    <a:pt x="207" y="211"/>
                  </a:cubicBezTo>
                  <a:cubicBezTo>
                    <a:pt x="240" y="178"/>
                    <a:pt x="256" y="125"/>
                    <a:pt x="240" y="75"/>
                  </a:cubicBezTo>
                  <a:cubicBezTo>
                    <a:pt x="223" y="59"/>
                    <a:pt x="223" y="42"/>
                    <a:pt x="207" y="22"/>
                  </a:cubicBezTo>
                  <a:cubicBezTo>
                    <a:pt x="192" y="8"/>
                    <a:pt x="168"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8" name="Google Shape;21528;p66">
              <a:extLst>
                <a:ext uri="{FF2B5EF4-FFF2-40B4-BE49-F238E27FC236}">
                  <a16:creationId xmlns:a16="http://schemas.microsoft.com/office/drawing/2014/main" id="{C0876830-9E9F-BD62-4B3E-35CFD0AD3EF5}"/>
                </a:ext>
              </a:extLst>
            </p:cNvPr>
            <p:cNvSpPr/>
            <p:nvPr/>
          </p:nvSpPr>
          <p:spPr>
            <a:xfrm>
              <a:off x="4078500" y="2797375"/>
              <a:ext cx="6025" cy="6300"/>
            </a:xfrm>
            <a:custGeom>
              <a:avLst/>
              <a:gdLst/>
              <a:ahLst/>
              <a:cxnLst/>
              <a:rect l="l" t="t" r="r" b="b"/>
              <a:pathLst>
                <a:path w="241" h="252" extrusionOk="0">
                  <a:moveTo>
                    <a:pt x="134" y="1"/>
                  </a:moveTo>
                  <a:cubicBezTo>
                    <a:pt x="100" y="1"/>
                    <a:pt x="65" y="19"/>
                    <a:pt x="34" y="50"/>
                  </a:cubicBezTo>
                  <a:cubicBezTo>
                    <a:pt x="1" y="100"/>
                    <a:pt x="1" y="186"/>
                    <a:pt x="34" y="219"/>
                  </a:cubicBezTo>
                  <a:cubicBezTo>
                    <a:pt x="57" y="242"/>
                    <a:pt x="82" y="252"/>
                    <a:pt x="107" y="252"/>
                  </a:cubicBezTo>
                  <a:cubicBezTo>
                    <a:pt x="141" y="252"/>
                    <a:pt x="176" y="233"/>
                    <a:pt x="207" y="203"/>
                  </a:cubicBezTo>
                  <a:cubicBezTo>
                    <a:pt x="240" y="153"/>
                    <a:pt x="240" y="67"/>
                    <a:pt x="207" y="34"/>
                  </a:cubicBezTo>
                  <a:cubicBezTo>
                    <a:pt x="184" y="11"/>
                    <a:pt x="15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9" name="Google Shape;21529;p66">
              <a:extLst>
                <a:ext uri="{FF2B5EF4-FFF2-40B4-BE49-F238E27FC236}">
                  <a16:creationId xmlns:a16="http://schemas.microsoft.com/office/drawing/2014/main" id="{51F7C383-22A1-4E9B-AF41-130770EB67D9}"/>
                </a:ext>
              </a:extLst>
            </p:cNvPr>
            <p:cNvSpPr/>
            <p:nvPr/>
          </p:nvSpPr>
          <p:spPr>
            <a:xfrm>
              <a:off x="4079325" y="2733200"/>
              <a:ext cx="6025" cy="6250"/>
            </a:xfrm>
            <a:custGeom>
              <a:avLst/>
              <a:gdLst/>
              <a:ahLst/>
              <a:cxnLst/>
              <a:rect l="l" t="t" r="r" b="b"/>
              <a:pathLst>
                <a:path w="241" h="250" extrusionOk="0">
                  <a:moveTo>
                    <a:pt x="118" y="0"/>
                  </a:moveTo>
                  <a:cubicBezTo>
                    <a:pt x="71" y="0"/>
                    <a:pt x="15" y="48"/>
                    <a:pt x="1" y="106"/>
                  </a:cubicBezTo>
                  <a:cubicBezTo>
                    <a:pt x="1" y="143"/>
                    <a:pt x="1" y="176"/>
                    <a:pt x="17" y="193"/>
                  </a:cubicBezTo>
                  <a:cubicBezTo>
                    <a:pt x="34" y="230"/>
                    <a:pt x="55" y="246"/>
                    <a:pt x="88" y="246"/>
                  </a:cubicBezTo>
                  <a:cubicBezTo>
                    <a:pt x="96" y="248"/>
                    <a:pt x="105" y="249"/>
                    <a:pt x="113" y="249"/>
                  </a:cubicBezTo>
                  <a:cubicBezTo>
                    <a:pt x="169" y="249"/>
                    <a:pt x="209" y="201"/>
                    <a:pt x="224" y="143"/>
                  </a:cubicBezTo>
                  <a:cubicBezTo>
                    <a:pt x="240" y="90"/>
                    <a:pt x="224" y="57"/>
                    <a:pt x="191" y="24"/>
                  </a:cubicBezTo>
                  <a:cubicBezTo>
                    <a:pt x="191" y="3"/>
                    <a:pt x="174" y="3"/>
                    <a:pt x="137" y="3"/>
                  </a:cubicBezTo>
                  <a:cubicBezTo>
                    <a:pt x="131" y="1"/>
                    <a:pt x="124"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0" name="Google Shape;21530;p66">
              <a:extLst>
                <a:ext uri="{FF2B5EF4-FFF2-40B4-BE49-F238E27FC236}">
                  <a16:creationId xmlns:a16="http://schemas.microsoft.com/office/drawing/2014/main" id="{3452FAAA-DDB0-018E-1048-176E1FA768AC}"/>
                </a:ext>
              </a:extLst>
            </p:cNvPr>
            <p:cNvSpPr/>
            <p:nvPr/>
          </p:nvSpPr>
          <p:spPr>
            <a:xfrm>
              <a:off x="4115000" y="2757075"/>
              <a:ext cx="6000" cy="6425"/>
            </a:xfrm>
            <a:custGeom>
              <a:avLst/>
              <a:gdLst/>
              <a:ahLst/>
              <a:cxnLst/>
              <a:rect l="l" t="t" r="r" b="b"/>
              <a:pathLst>
                <a:path w="240" h="257" extrusionOk="0">
                  <a:moveTo>
                    <a:pt x="135" y="1"/>
                  </a:moveTo>
                  <a:cubicBezTo>
                    <a:pt x="120" y="1"/>
                    <a:pt x="104" y="5"/>
                    <a:pt x="87" y="13"/>
                  </a:cubicBezTo>
                  <a:cubicBezTo>
                    <a:pt x="50" y="29"/>
                    <a:pt x="33" y="46"/>
                    <a:pt x="17" y="79"/>
                  </a:cubicBezTo>
                  <a:cubicBezTo>
                    <a:pt x="1" y="116"/>
                    <a:pt x="1" y="149"/>
                    <a:pt x="17" y="182"/>
                  </a:cubicBezTo>
                  <a:cubicBezTo>
                    <a:pt x="31" y="226"/>
                    <a:pt x="69" y="256"/>
                    <a:pt x="120" y="256"/>
                  </a:cubicBezTo>
                  <a:cubicBezTo>
                    <a:pt x="130" y="256"/>
                    <a:pt x="141" y="255"/>
                    <a:pt x="153" y="252"/>
                  </a:cubicBezTo>
                  <a:cubicBezTo>
                    <a:pt x="207" y="219"/>
                    <a:pt x="240" y="149"/>
                    <a:pt x="223" y="79"/>
                  </a:cubicBezTo>
                  <a:cubicBezTo>
                    <a:pt x="223" y="62"/>
                    <a:pt x="207" y="46"/>
                    <a:pt x="207" y="29"/>
                  </a:cubicBezTo>
                  <a:cubicBezTo>
                    <a:pt x="190" y="29"/>
                    <a:pt x="190" y="13"/>
                    <a:pt x="174"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1" name="Google Shape;21531;p66">
              <a:extLst>
                <a:ext uri="{FF2B5EF4-FFF2-40B4-BE49-F238E27FC236}">
                  <a16:creationId xmlns:a16="http://schemas.microsoft.com/office/drawing/2014/main" id="{3AF5E10A-0286-B33C-B545-76CC5349BEBA}"/>
                </a:ext>
              </a:extLst>
            </p:cNvPr>
            <p:cNvSpPr/>
            <p:nvPr/>
          </p:nvSpPr>
          <p:spPr>
            <a:xfrm>
              <a:off x="4112000" y="2798700"/>
              <a:ext cx="6025" cy="6175"/>
            </a:xfrm>
            <a:custGeom>
              <a:avLst/>
              <a:gdLst/>
              <a:ahLst/>
              <a:cxnLst/>
              <a:rect l="l" t="t" r="r" b="b"/>
              <a:pathLst>
                <a:path w="241" h="247" extrusionOk="0">
                  <a:moveTo>
                    <a:pt x="135" y="0"/>
                  </a:moveTo>
                  <a:cubicBezTo>
                    <a:pt x="100" y="0"/>
                    <a:pt x="65" y="18"/>
                    <a:pt x="34" y="47"/>
                  </a:cubicBezTo>
                  <a:cubicBezTo>
                    <a:pt x="34" y="63"/>
                    <a:pt x="17" y="84"/>
                    <a:pt x="17" y="100"/>
                  </a:cubicBezTo>
                  <a:cubicBezTo>
                    <a:pt x="1" y="150"/>
                    <a:pt x="17" y="187"/>
                    <a:pt x="34" y="220"/>
                  </a:cubicBezTo>
                  <a:cubicBezTo>
                    <a:pt x="53" y="239"/>
                    <a:pt x="80" y="247"/>
                    <a:pt x="105" y="247"/>
                  </a:cubicBezTo>
                  <a:cubicBezTo>
                    <a:pt x="123" y="247"/>
                    <a:pt x="140" y="243"/>
                    <a:pt x="153" y="236"/>
                  </a:cubicBezTo>
                  <a:cubicBezTo>
                    <a:pt x="170" y="236"/>
                    <a:pt x="191" y="220"/>
                    <a:pt x="207" y="203"/>
                  </a:cubicBezTo>
                  <a:cubicBezTo>
                    <a:pt x="240" y="150"/>
                    <a:pt x="240" y="63"/>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2" name="Google Shape;21532;p66">
              <a:extLst>
                <a:ext uri="{FF2B5EF4-FFF2-40B4-BE49-F238E27FC236}">
                  <a16:creationId xmlns:a16="http://schemas.microsoft.com/office/drawing/2014/main" id="{A37A7977-44BB-5416-A55C-8BF34642E4F3}"/>
                </a:ext>
              </a:extLst>
            </p:cNvPr>
            <p:cNvSpPr/>
            <p:nvPr/>
          </p:nvSpPr>
          <p:spPr>
            <a:xfrm>
              <a:off x="4069850" y="2760600"/>
              <a:ext cx="5700" cy="6300"/>
            </a:xfrm>
            <a:custGeom>
              <a:avLst/>
              <a:gdLst/>
              <a:ahLst/>
              <a:cxnLst/>
              <a:rect l="l" t="t" r="r" b="b"/>
              <a:pathLst>
                <a:path w="228" h="252" extrusionOk="0">
                  <a:moveTo>
                    <a:pt x="119" y="1"/>
                  </a:moveTo>
                  <a:cubicBezTo>
                    <a:pt x="102" y="1"/>
                    <a:pt x="82" y="8"/>
                    <a:pt x="71" y="8"/>
                  </a:cubicBezTo>
                  <a:cubicBezTo>
                    <a:pt x="38" y="24"/>
                    <a:pt x="21" y="62"/>
                    <a:pt x="1" y="111"/>
                  </a:cubicBezTo>
                  <a:cubicBezTo>
                    <a:pt x="1" y="144"/>
                    <a:pt x="1" y="181"/>
                    <a:pt x="21" y="198"/>
                  </a:cubicBezTo>
                  <a:cubicBezTo>
                    <a:pt x="38" y="231"/>
                    <a:pt x="54" y="247"/>
                    <a:pt x="87" y="247"/>
                  </a:cubicBezTo>
                  <a:cubicBezTo>
                    <a:pt x="95" y="250"/>
                    <a:pt x="103" y="252"/>
                    <a:pt x="111" y="252"/>
                  </a:cubicBezTo>
                  <a:cubicBezTo>
                    <a:pt x="156" y="252"/>
                    <a:pt x="196" y="207"/>
                    <a:pt x="227" y="165"/>
                  </a:cubicBezTo>
                  <a:lnTo>
                    <a:pt x="227" y="144"/>
                  </a:lnTo>
                  <a:cubicBezTo>
                    <a:pt x="227" y="95"/>
                    <a:pt x="227" y="62"/>
                    <a:pt x="190" y="24"/>
                  </a:cubicBezTo>
                  <a:cubicBezTo>
                    <a:pt x="174" y="8"/>
                    <a:pt x="157" y="8"/>
                    <a:pt x="141" y="8"/>
                  </a:cubicBezTo>
                  <a:cubicBezTo>
                    <a:pt x="135" y="2"/>
                    <a:pt x="128"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3" name="Google Shape;21533;p66">
              <a:extLst>
                <a:ext uri="{FF2B5EF4-FFF2-40B4-BE49-F238E27FC236}">
                  <a16:creationId xmlns:a16="http://schemas.microsoft.com/office/drawing/2014/main" id="{315D52FF-2255-474B-EDAF-4C48E3FD02A7}"/>
                </a:ext>
              </a:extLst>
            </p:cNvPr>
            <p:cNvSpPr/>
            <p:nvPr/>
          </p:nvSpPr>
          <p:spPr>
            <a:xfrm>
              <a:off x="4113650" y="2815425"/>
              <a:ext cx="6125" cy="6400"/>
            </a:xfrm>
            <a:custGeom>
              <a:avLst/>
              <a:gdLst/>
              <a:ahLst/>
              <a:cxnLst/>
              <a:rect l="l" t="t" r="r" b="b"/>
              <a:pathLst>
                <a:path w="245" h="256" extrusionOk="0">
                  <a:moveTo>
                    <a:pt x="149" y="0"/>
                  </a:moveTo>
                  <a:cubicBezTo>
                    <a:pt x="136" y="0"/>
                    <a:pt x="123" y="4"/>
                    <a:pt x="104" y="12"/>
                  </a:cubicBezTo>
                  <a:cubicBezTo>
                    <a:pt x="38" y="33"/>
                    <a:pt x="1" y="116"/>
                    <a:pt x="22" y="169"/>
                  </a:cubicBezTo>
                  <a:cubicBezTo>
                    <a:pt x="38" y="202"/>
                    <a:pt x="55" y="239"/>
                    <a:pt x="71" y="239"/>
                  </a:cubicBezTo>
                  <a:cubicBezTo>
                    <a:pt x="104" y="256"/>
                    <a:pt x="141" y="256"/>
                    <a:pt x="158" y="256"/>
                  </a:cubicBezTo>
                  <a:cubicBezTo>
                    <a:pt x="191" y="239"/>
                    <a:pt x="207" y="202"/>
                    <a:pt x="228" y="186"/>
                  </a:cubicBezTo>
                  <a:cubicBezTo>
                    <a:pt x="244" y="153"/>
                    <a:pt x="244" y="116"/>
                    <a:pt x="244" y="83"/>
                  </a:cubicBezTo>
                  <a:cubicBezTo>
                    <a:pt x="244" y="66"/>
                    <a:pt x="228" y="50"/>
                    <a:pt x="207" y="33"/>
                  </a:cubicBezTo>
                  <a:cubicBezTo>
                    <a:pt x="207" y="12"/>
                    <a:pt x="191" y="12"/>
                    <a:pt x="191" y="12"/>
                  </a:cubicBezTo>
                  <a:cubicBezTo>
                    <a:pt x="174" y="4"/>
                    <a:pt x="162"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4" name="Google Shape;21534;p66">
              <a:extLst>
                <a:ext uri="{FF2B5EF4-FFF2-40B4-BE49-F238E27FC236}">
                  <a16:creationId xmlns:a16="http://schemas.microsoft.com/office/drawing/2014/main" id="{15F93B52-DE3E-F280-56CE-EA50FFA7036D}"/>
                </a:ext>
              </a:extLst>
            </p:cNvPr>
            <p:cNvSpPr/>
            <p:nvPr/>
          </p:nvSpPr>
          <p:spPr>
            <a:xfrm>
              <a:off x="4091400" y="2828200"/>
              <a:ext cx="6000" cy="6400"/>
            </a:xfrm>
            <a:custGeom>
              <a:avLst/>
              <a:gdLst/>
              <a:ahLst/>
              <a:cxnLst/>
              <a:rect l="l" t="t" r="r" b="b"/>
              <a:pathLst>
                <a:path w="240" h="256" extrusionOk="0">
                  <a:moveTo>
                    <a:pt x="103" y="0"/>
                  </a:moveTo>
                  <a:cubicBezTo>
                    <a:pt x="87" y="0"/>
                    <a:pt x="50" y="17"/>
                    <a:pt x="33" y="54"/>
                  </a:cubicBezTo>
                  <a:cubicBezTo>
                    <a:pt x="17" y="70"/>
                    <a:pt x="0" y="103"/>
                    <a:pt x="0" y="120"/>
                  </a:cubicBezTo>
                  <a:cubicBezTo>
                    <a:pt x="0" y="173"/>
                    <a:pt x="17" y="206"/>
                    <a:pt x="33" y="223"/>
                  </a:cubicBezTo>
                  <a:cubicBezTo>
                    <a:pt x="56" y="246"/>
                    <a:pt x="81" y="256"/>
                    <a:pt x="106" y="256"/>
                  </a:cubicBezTo>
                  <a:cubicBezTo>
                    <a:pt x="141" y="256"/>
                    <a:pt x="176" y="237"/>
                    <a:pt x="207" y="206"/>
                  </a:cubicBezTo>
                  <a:cubicBezTo>
                    <a:pt x="239" y="157"/>
                    <a:pt x="239" y="70"/>
                    <a:pt x="190" y="17"/>
                  </a:cubicBezTo>
                  <a:cubicBezTo>
                    <a:pt x="169"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5" name="Google Shape;21535;p66">
              <a:extLst>
                <a:ext uri="{FF2B5EF4-FFF2-40B4-BE49-F238E27FC236}">
                  <a16:creationId xmlns:a16="http://schemas.microsoft.com/office/drawing/2014/main" id="{D3DD4FB2-B898-3000-755C-F565DCFC1B84}"/>
                </a:ext>
              </a:extLst>
            </p:cNvPr>
            <p:cNvSpPr/>
            <p:nvPr/>
          </p:nvSpPr>
          <p:spPr>
            <a:xfrm>
              <a:off x="4087475" y="2720075"/>
              <a:ext cx="6100" cy="6400"/>
            </a:xfrm>
            <a:custGeom>
              <a:avLst/>
              <a:gdLst/>
              <a:ahLst/>
              <a:cxnLst/>
              <a:rect l="l" t="t" r="r" b="b"/>
              <a:pathLst>
                <a:path w="244" h="256" extrusionOk="0">
                  <a:moveTo>
                    <a:pt x="137" y="0"/>
                  </a:moveTo>
                  <a:cubicBezTo>
                    <a:pt x="121" y="0"/>
                    <a:pt x="104" y="5"/>
                    <a:pt x="87" y="13"/>
                  </a:cubicBezTo>
                  <a:cubicBezTo>
                    <a:pt x="71" y="13"/>
                    <a:pt x="38" y="50"/>
                    <a:pt x="17" y="83"/>
                  </a:cubicBezTo>
                  <a:cubicBezTo>
                    <a:pt x="1" y="116"/>
                    <a:pt x="1" y="153"/>
                    <a:pt x="17" y="169"/>
                  </a:cubicBezTo>
                  <a:cubicBezTo>
                    <a:pt x="17" y="202"/>
                    <a:pt x="38" y="240"/>
                    <a:pt x="71" y="240"/>
                  </a:cubicBezTo>
                  <a:cubicBezTo>
                    <a:pt x="87" y="256"/>
                    <a:pt x="120" y="256"/>
                    <a:pt x="157" y="256"/>
                  </a:cubicBezTo>
                  <a:cubicBezTo>
                    <a:pt x="207" y="219"/>
                    <a:pt x="244" y="153"/>
                    <a:pt x="223" y="83"/>
                  </a:cubicBezTo>
                  <a:cubicBezTo>
                    <a:pt x="223" y="66"/>
                    <a:pt x="207" y="50"/>
                    <a:pt x="207" y="33"/>
                  </a:cubicBezTo>
                  <a:cubicBezTo>
                    <a:pt x="190" y="13"/>
                    <a:pt x="190" y="13"/>
                    <a:pt x="174" y="13"/>
                  </a:cubicBezTo>
                  <a:cubicBezTo>
                    <a:pt x="166" y="5"/>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6" name="Google Shape;21536;p66">
              <a:extLst>
                <a:ext uri="{FF2B5EF4-FFF2-40B4-BE49-F238E27FC236}">
                  <a16:creationId xmlns:a16="http://schemas.microsoft.com/office/drawing/2014/main" id="{CA0211FA-78EB-C07C-1195-67C8CFA30550}"/>
                </a:ext>
              </a:extLst>
            </p:cNvPr>
            <p:cNvSpPr/>
            <p:nvPr/>
          </p:nvSpPr>
          <p:spPr>
            <a:xfrm>
              <a:off x="4086250" y="2764700"/>
              <a:ext cx="6000" cy="6500"/>
            </a:xfrm>
            <a:custGeom>
              <a:avLst/>
              <a:gdLst/>
              <a:ahLst/>
              <a:cxnLst/>
              <a:rect l="l" t="t" r="r" b="b"/>
              <a:pathLst>
                <a:path w="240" h="260" extrusionOk="0">
                  <a:moveTo>
                    <a:pt x="153" y="1"/>
                  </a:moveTo>
                  <a:cubicBezTo>
                    <a:pt x="87" y="1"/>
                    <a:pt x="33" y="50"/>
                    <a:pt x="17" y="120"/>
                  </a:cubicBezTo>
                  <a:cubicBezTo>
                    <a:pt x="0" y="153"/>
                    <a:pt x="17" y="186"/>
                    <a:pt x="33" y="207"/>
                  </a:cubicBezTo>
                  <a:cubicBezTo>
                    <a:pt x="33" y="240"/>
                    <a:pt x="66" y="256"/>
                    <a:pt x="103" y="256"/>
                  </a:cubicBezTo>
                  <a:cubicBezTo>
                    <a:pt x="110" y="258"/>
                    <a:pt x="117" y="259"/>
                    <a:pt x="124" y="259"/>
                  </a:cubicBezTo>
                  <a:cubicBezTo>
                    <a:pt x="170" y="259"/>
                    <a:pt x="225" y="214"/>
                    <a:pt x="239" y="153"/>
                  </a:cubicBezTo>
                  <a:cubicBezTo>
                    <a:pt x="239" y="120"/>
                    <a:pt x="239" y="83"/>
                    <a:pt x="223" y="50"/>
                  </a:cubicBezTo>
                  <a:lnTo>
                    <a:pt x="206" y="34"/>
                  </a:ln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7" name="Google Shape;21537;p66">
              <a:extLst>
                <a:ext uri="{FF2B5EF4-FFF2-40B4-BE49-F238E27FC236}">
                  <a16:creationId xmlns:a16="http://schemas.microsoft.com/office/drawing/2014/main" id="{B35A6498-7C7D-71D9-9306-9CDC2BEA56C9}"/>
                </a:ext>
              </a:extLst>
            </p:cNvPr>
            <p:cNvSpPr/>
            <p:nvPr/>
          </p:nvSpPr>
          <p:spPr>
            <a:xfrm>
              <a:off x="4095200" y="2736350"/>
              <a:ext cx="6125" cy="6600"/>
            </a:xfrm>
            <a:custGeom>
              <a:avLst/>
              <a:gdLst/>
              <a:ahLst/>
              <a:cxnLst/>
              <a:rect l="l" t="t" r="r" b="b"/>
              <a:pathLst>
                <a:path w="245" h="264" extrusionOk="0">
                  <a:moveTo>
                    <a:pt x="158" y="1"/>
                  </a:moveTo>
                  <a:cubicBezTo>
                    <a:pt x="87" y="1"/>
                    <a:pt x="17" y="50"/>
                    <a:pt x="17" y="120"/>
                  </a:cubicBezTo>
                  <a:cubicBezTo>
                    <a:pt x="1" y="153"/>
                    <a:pt x="1" y="186"/>
                    <a:pt x="17" y="207"/>
                  </a:cubicBezTo>
                  <a:cubicBezTo>
                    <a:pt x="38" y="240"/>
                    <a:pt x="71" y="256"/>
                    <a:pt x="87" y="256"/>
                  </a:cubicBezTo>
                  <a:cubicBezTo>
                    <a:pt x="97" y="261"/>
                    <a:pt x="107" y="263"/>
                    <a:pt x="117" y="263"/>
                  </a:cubicBezTo>
                  <a:cubicBezTo>
                    <a:pt x="140" y="263"/>
                    <a:pt x="162" y="252"/>
                    <a:pt x="174" y="240"/>
                  </a:cubicBezTo>
                  <a:cubicBezTo>
                    <a:pt x="207" y="223"/>
                    <a:pt x="224" y="186"/>
                    <a:pt x="224" y="153"/>
                  </a:cubicBezTo>
                  <a:cubicBezTo>
                    <a:pt x="244" y="120"/>
                    <a:pt x="244" y="83"/>
                    <a:pt x="224" y="50"/>
                  </a:cubicBezTo>
                  <a:cubicBezTo>
                    <a:pt x="207" y="50"/>
                    <a:pt x="207" y="34"/>
                    <a:pt x="207" y="34"/>
                  </a:cubicBezTo>
                  <a:cubicBezTo>
                    <a:pt x="191"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8" name="Google Shape;21538;p66">
              <a:extLst>
                <a:ext uri="{FF2B5EF4-FFF2-40B4-BE49-F238E27FC236}">
                  <a16:creationId xmlns:a16="http://schemas.microsoft.com/office/drawing/2014/main" id="{81C01CD0-54E8-4A00-B945-F4A430BBDDA7}"/>
                </a:ext>
              </a:extLst>
            </p:cNvPr>
            <p:cNvSpPr/>
            <p:nvPr/>
          </p:nvSpPr>
          <p:spPr>
            <a:xfrm>
              <a:off x="4074175" y="2822725"/>
              <a:ext cx="6525" cy="6575"/>
            </a:xfrm>
            <a:custGeom>
              <a:avLst/>
              <a:gdLst/>
              <a:ahLst/>
              <a:cxnLst/>
              <a:rect l="l" t="t" r="r" b="b"/>
              <a:pathLst>
                <a:path w="261" h="263" extrusionOk="0">
                  <a:moveTo>
                    <a:pt x="141" y="1"/>
                  </a:moveTo>
                  <a:cubicBezTo>
                    <a:pt x="126" y="1"/>
                    <a:pt x="112" y="5"/>
                    <a:pt x="104" y="13"/>
                  </a:cubicBezTo>
                  <a:cubicBezTo>
                    <a:pt x="34" y="50"/>
                    <a:pt x="1" y="116"/>
                    <a:pt x="17" y="186"/>
                  </a:cubicBezTo>
                  <a:cubicBezTo>
                    <a:pt x="30" y="240"/>
                    <a:pt x="74" y="262"/>
                    <a:pt x="118" y="262"/>
                  </a:cubicBezTo>
                  <a:cubicBezTo>
                    <a:pt x="132" y="262"/>
                    <a:pt x="145" y="260"/>
                    <a:pt x="158" y="256"/>
                  </a:cubicBezTo>
                  <a:cubicBezTo>
                    <a:pt x="223" y="219"/>
                    <a:pt x="261" y="153"/>
                    <a:pt x="240" y="83"/>
                  </a:cubicBezTo>
                  <a:cubicBezTo>
                    <a:pt x="223" y="67"/>
                    <a:pt x="223" y="50"/>
                    <a:pt x="207" y="30"/>
                  </a:cubicBezTo>
                  <a:cubicBezTo>
                    <a:pt x="190" y="30"/>
                    <a:pt x="190" y="13"/>
                    <a:pt x="190" y="13"/>
                  </a:cubicBezTo>
                  <a:cubicBezTo>
                    <a:pt x="174" y="5"/>
                    <a:pt x="15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9" name="Google Shape;21539;p66">
              <a:extLst>
                <a:ext uri="{FF2B5EF4-FFF2-40B4-BE49-F238E27FC236}">
                  <a16:creationId xmlns:a16="http://schemas.microsoft.com/office/drawing/2014/main" id="{D9FA3D9D-764B-9D47-BD52-312E5FD9745F}"/>
                </a:ext>
              </a:extLst>
            </p:cNvPr>
            <p:cNvSpPr/>
            <p:nvPr/>
          </p:nvSpPr>
          <p:spPr>
            <a:xfrm>
              <a:off x="4034300" y="2771750"/>
              <a:ext cx="6000" cy="6425"/>
            </a:xfrm>
            <a:custGeom>
              <a:avLst/>
              <a:gdLst/>
              <a:ahLst/>
              <a:cxnLst/>
              <a:rect l="l" t="t" r="r" b="b"/>
              <a:pathLst>
                <a:path w="240" h="257" extrusionOk="0">
                  <a:moveTo>
                    <a:pt x="131" y="0"/>
                  </a:moveTo>
                  <a:cubicBezTo>
                    <a:pt x="122" y="0"/>
                    <a:pt x="113" y="2"/>
                    <a:pt x="103" y="7"/>
                  </a:cubicBezTo>
                  <a:cubicBezTo>
                    <a:pt x="83" y="7"/>
                    <a:pt x="50" y="28"/>
                    <a:pt x="33" y="44"/>
                  </a:cubicBezTo>
                  <a:cubicBezTo>
                    <a:pt x="17" y="77"/>
                    <a:pt x="0" y="94"/>
                    <a:pt x="0" y="131"/>
                  </a:cubicBezTo>
                  <a:cubicBezTo>
                    <a:pt x="0" y="164"/>
                    <a:pt x="17" y="197"/>
                    <a:pt x="33" y="234"/>
                  </a:cubicBezTo>
                  <a:cubicBezTo>
                    <a:pt x="55" y="248"/>
                    <a:pt x="81" y="257"/>
                    <a:pt x="107" y="257"/>
                  </a:cubicBezTo>
                  <a:cubicBezTo>
                    <a:pt x="141" y="257"/>
                    <a:pt x="176" y="243"/>
                    <a:pt x="206" y="213"/>
                  </a:cubicBezTo>
                  <a:cubicBezTo>
                    <a:pt x="239" y="147"/>
                    <a:pt x="239" y="77"/>
                    <a:pt x="186" y="28"/>
                  </a:cubicBezTo>
                  <a:cubicBezTo>
                    <a:pt x="174" y="13"/>
                    <a:pt x="154"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0" name="Google Shape;21540;p66">
              <a:extLst>
                <a:ext uri="{FF2B5EF4-FFF2-40B4-BE49-F238E27FC236}">
                  <a16:creationId xmlns:a16="http://schemas.microsoft.com/office/drawing/2014/main" id="{22DE3484-2518-844A-2FD1-A9265D9C5412}"/>
                </a:ext>
              </a:extLst>
            </p:cNvPr>
            <p:cNvSpPr/>
            <p:nvPr/>
          </p:nvSpPr>
          <p:spPr>
            <a:xfrm>
              <a:off x="4028625" y="2755975"/>
              <a:ext cx="6100" cy="6250"/>
            </a:xfrm>
            <a:custGeom>
              <a:avLst/>
              <a:gdLst/>
              <a:ahLst/>
              <a:cxnLst/>
              <a:rect l="l" t="t" r="r" b="b"/>
              <a:pathLst>
                <a:path w="244" h="250" extrusionOk="0">
                  <a:moveTo>
                    <a:pt x="131" y="0"/>
                  </a:moveTo>
                  <a:cubicBezTo>
                    <a:pt x="72" y="0"/>
                    <a:pt x="21" y="49"/>
                    <a:pt x="21" y="106"/>
                  </a:cubicBezTo>
                  <a:cubicBezTo>
                    <a:pt x="1" y="143"/>
                    <a:pt x="1" y="176"/>
                    <a:pt x="21" y="193"/>
                  </a:cubicBezTo>
                  <a:cubicBezTo>
                    <a:pt x="38" y="226"/>
                    <a:pt x="71" y="247"/>
                    <a:pt x="87" y="247"/>
                  </a:cubicBezTo>
                  <a:cubicBezTo>
                    <a:pt x="96" y="249"/>
                    <a:pt x="104" y="250"/>
                    <a:pt x="112" y="250"/>
                  </a:cubicBezTo>
                  <a:cubicBezTo>
                    <a:pt x="169" y="250"/>
                    <a:pt x="209" y="201"/>
                    <a:pt x="227" y="143"/>
                  </a:cubicBezTo>
                  <a:cubicBezTo>
                    <a:pt x="244" y="106"/>
                    <a:pt x="227" y="73"/>
                    <a:pt x="227" y="57"/>
                  </a:cubicBezTo>
                  <a:cubicBezTo>
                    <a:pt x="207" y="40"/>
                    <a:pt x="207" y="40"/>
                    <a:pt x="207" y="20"/>
                  </a:cubicBezTo>
                  <a:cubicBezTo>
                    <a:pt x="190" y="3"/>
                    <a:pt x="174" y="3"/>
                    <a:pt x="157" y="3"/>
                  </a:cubicBezTo>
                  <a:cubicBezTo>
                    <a:pt x="148"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1" name="Google Shape;21541;p66">
              <a:extLst>
                <a:ext uri="{FF2B5EF4-FFF2-40B4-BE49-F238E27FC236}">
                  <a16:creationId xmlns:a16="http://schemas.microsoft.com/office/drawing/2014/main" id="{98C87BEF-6F3D-FA93-DBD5-AAB3DAAC3106}"/>
                </a:ext>
              </a:extLst>
            </p:cNvPr>
            <p:cNvSpPr/>
            <p:nvPr/>
          </p:nvSpPr>
          <p:spPr>
            <a:xfrm>
              <a:off x="4037700" y="2850150"/>
              <a:ext cx="3425" cy="425"/>
            </a:xfrm>
            <a:custGeom>
              <a:avLst/>
              <a:gdLst/>
              <a:ahLst/>
              <a:cxnLst/>
              <a:rect l="l" t="t" r="r" b="b"/>
              <a:pathLst>
                <a:path w="137" h="17" extrusionOk="0">
                  <a:moveTo>
                    <a:pt x="87" y="0"/>
                  </a:moveTo>
                  <a:cubicBezTo>
                    <a:pt x="50" y="0"/>
                    <a:pt x="33" y="0"/>
                    <a:pt x="0" y="17"/>
                  </a:cubicBezTo>
                  <a:lnTo>
                    <a:pt x="136" y="17"/>
                  </a:lnTo>
                  <a:cubicBezTo>
                    <a:pt x="120" y="17"/>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2" name="Google Shape;21542;p66">
              <a:extLst>
                <a:ext uri="{FF2B5EF4-FFF2-40B4-BE49-F238E27FC236}">
                  <a16:creationId xmlns:a16="http://schemas.microsoft.com/office/drawing/2014/main" id="{535A4C6F-7271-C87C-56E9-01BFB7BA338B}"/>
                </a:ext>
              </a:extLst>
            </p:cNvPr>
            <p:cNvSpPr/>
            <p:nvPr/>
          </p:nvSpPr>
          <p:spPr>
            <a:xfrm>
              <a:off x="4035950" y="2788650"/>
              <a:ext cx="6100" cy="6475"/>
            </a:xfrm>
            <a:custGeom>
              <a:avLst/>
              <a:gdLst/>
              <a:ahLst/>
              <a:cxnLst/>
              <a:rect l="l" t="t" r="r" b="b"/>
              <a:pathLst>
                <a:path w="244" h="259" extrusionOk="0">
                  <a:moveTo>
                    <a:pt x="130" y="0"/>
                  </a:moveTo>
                  <a:cubicBezTo>
                    <a:pt x="74" y="0"/>
                    <a:pt x="35" y="45"/>
                    <a:pt x="17" y="106"/>
                  </a:cubicBezTo>
                  <a:cubicBezTo>
                    <a:pt x="0" y="139"/>
                    <a:pt x="0" y="176"/>
                    <a:pt x="17" y="209"/>
                  </a:cubicBezTo>
                  <a:cubicBezTo>
                    <a:pt x="37" y="226"/>
                    <a:pt x="70" y="242"/>
                    <a:pt x="87" y="259"/>
                  </a:cubicBezTo>
                  <a:cubicBezTo>
                    <a:pt x="157" y="259"/>
                    <a:pt x="206" y="209"/>
                    <a:pt x="223" y="139"/>
                  </a:cubicBezTo>
                  <a:cubicBezTo>
                    <a:pt x="243" y="106"/>
                    <a:pt x="243" y="73"/>
                    <a:pt x="223"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3" name="Google Shape;21543;p66">
              <a:extLst>
                <a:ext uri="{FF2B5EF4-FFF2-40B4-BE49-F238E27FC236}">
                  <a16:creationId xmlns:a16="http://schemas.microsoft.com/office/drawing/2014/main" id="{3246982C-B29E-1995-E09F-6E603EC0F536}"/>
                </a:ext>
              </a:extLst>
            </p:cNvPr>
            <p:cNvSpPr/>
            <p:nvPr/>
          </p:nvSpPr>
          <p:spPr>
            <a:xfrm>
              <a:off x="4036875" y="2804500"/>
              <a:ext cx="6000" cy="6300"/>
            </a:xfrm>
            <a:custGeom>
              <a:avLst/>
              <a:gdLst/>
              <a:ahLst/>
              <a:cxnLst/>
              <a:rect l="l" t="t" r="r" b="b"/>
              <a:pathLst>
                <a:path w="240" h="252" extrusionOk="0">
                  <a:moveTo>
                    <a:pt x="133" y="1"/>
                  </a:moveTo>
                  <a:cubicBezTo>
                    <a:pt x="86" y="1"/>
                    <a:pt x="31" y="46"/>
                    <a:pt x="17" y="107"/>
                  </a:cubicBezTo>
                  <a:cubicBezTo>
                    <a:pt x="0" y="177"/>
                    <a:pt x="33" y="243"/>
                    <a:pt x="103" y="243"/>
                  </a:cubicBezTo>
                  <a:cubicBezTo>
                    <a:pt x="113" y="249"/>
                    <a:pt x="122" y="252"/>
                    <a:pt x="129" y="252"/>
                  </a:cubicBezTo>
                  <a:cubicBezTo>
                    <a:pt x="148" y="252"/>
                    <a:pt x="163" y="238"/>
                    <a:pt x="186" y="227"/>
                  </a:cubicBezTo>
                  <a:cubicBezTo>
                    <a:pt x="206" y="210"/>
                    <a:pt x="223" y="177"/>
                    <a:pt x="239" y="140"/>
                  </a:cubicBezTo>
                  <a:cubicBezTo>
                    <a:pt x="239" y="107"/>
                    <a:pt x="239" y="74"/>
                    <a:pt x="223" y="58"/>
                  </a:cubicBezTo>
                  <a:cubicBezTo>
                    <a:pt x="223" y="37"/>
                    <a:pt x="223" y="37"/>
                    <a:pt x="206" y="21"/>
                  </a:cubicBezTo>
                  <a:cubicBezTo>
                    <a:pt x="186" y="4"/>
                    <a:pt x="169" y="4"/>
                    <a:pt x="153" y="4"/>
                  </a:cubicBezTo>
                  <a:cubicBezTo>
                    <a:pt x="146" y="2"/>
                    <a:pt x="140"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4" name="Google Shape;21544;p66">
              <a:extLst>
                <a:ext uri="{FF2B5EF4-FFF2-40B4-BE49-F238E27FC236}">
                  <a16:creationId xmlns:a16="http://schemas.microsoft.com/office/drawing/2014/main" id="{25E64C0F-DAF2-31A8-3BD6-A6C0D06F49D3}"/>
                </a:ext>
              </a:extLst>
            </p:cNvPr>
            <p:cNvSpPr/>
            <p:nvPr/>
          </p:nvSpPr>
          <p:spPr>
            <a:xfrm>
              <a:off x="4030375" y="2818300"/>
              <a:ext cx="6000" cy="6525"/>
            </a:xfrm>
            <a:custGeom>
              <a:avLst/>
              <a:gdLst/>
              <a:ahLst/>
              <a:cxnLst/>
              <a:rect l="l" t="t" r="r" b="b"/>
              <a:pathLst>
                <a:path w="240" h="261" extrusionOk="0">
                  <a:moveTo>
                    <a:pt x="157" y="1"/>
                  </a:moveTo>
                  <a:cubicBezTo>
                    <a:pt x="87" y="1"/>
                    <a:pt x="17" y="38"/>
                    <a:pt x="1" y="124"/>
                  </a:cubicBezTo>
                  <a:cubicBezTo>
                    <a:pt x="1" y="141"/>
                    <a:pt x="1" y="174"/>
                    <a:pt x="17" y="207"/>
                  </a:cubicBezTo>
                  <a:cubicBezTo>
                    <a:pt x="34" y="244"/>
                    <a:pt x="71" y="260"/>
                    <a:pt x="87" y="260"/>
                  </a:cubicBezTo>
                  <a:cubicBezTo>
                    <a:pt x="120" y="260"/>
                    <a:pt x="157" y="260"/>
                    <a:pt x="174" y="244"/>
                  </a:cubicBezTo>
                  <a:cubicBezTo>
                    <a:pt x="207" y="207"/>
                    <a:pt x="223" y="190"/>
                    <a:pt x="223" y="157"/>
                  </a:cubicBezTo>
                  <a:cubicBezTo>
                    <a:pt x="240" y="124"/>
                    <a:pt x="223" y="87"/>
                    <a:pt x="223" y="54"/>
                  </a:cubicBezTo>
                  <a:cubicBezTo>
                    <a:pt x="207" y="54"/>
                    <a:pt x="207" y="38"/>
                    <a:pt x="190" y="38"/>
                  </a:cubicBezTo>
                  <a:cubicBezTo>
                    <a:pt x="190" y="21"/>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5" name="Google Shape;21545;p66">
              <a:extLst>
                <a:ext uri="{FF2B5EF4-FFF2-40B4-BE49-F238E27FC236}">
                  <a16:creationId xmlns:a16="http://schemas.microsoft.com/office/drawing/2014/main" id="{239D150F-56E6-0AE5-BDE5-29ED512B0EE3}"/>
                </a:ext>
              </a:extLst>
            </p:cNvPr>
            <p:cNvSpPr/>
            <p:nvPr/>
          </p:nvSpPr>
          <p:spPr>
            <a:xfrm>
              <a:off x="4034300" y="2832850"/>
              <a:ext cx="5575" cy="6600"/>
            </a:xfrm>
            <a:custGeom>
              <a:avLst/>
              <a:gdLst/>
              <a:ahLst/>
              <a:cxnLst/>
              <a:rect l="l" t="t" r="r" b="b"/>
              <a:pathLst>
                <a:path w="223" h="264" extrusionOk="0">
                  <a:moveTo>
                    <a:pt x="115" y="1"/>
                  </a:moveTo>
                  <a:cubicBezTo>
                    <a:pt x="66" y="1"/>
                    <a:pt x="15" y="46"/>
                    <a:pt x="0" y="107"/>
                  </a:cubicBezTo>
                  <a:cubicBezTo>
                    <a:pt x="0" y="140"/>
                    <a:pt x="0" y="177"/>
                    <a:pt x="17" y="210"/>
                  </a:cubicBezTo>
                  <a:cubicBezTo>
                    <a:pt x="33" y="227"/>
                    <a:pt x="50" y="264"/>
                    <a:pt x="83" y="264"/>
                  </a:cubicBezTo>
                  <a:cubicBezTo>
                    <a:pt x="120" y="264"/>
                    <a:pt x="136" y="264"/>
                    <a:pt x="169" y="227"/>
                  </a:cubicBezTo>
                  <a:cubicBezTo>
                    <a:pt x="186" y="210"/>
                    <a:pt x="223" y="194"/>
                    <a:pt x="223" y="161"/>
                  </a:cubicBezTo>
                  <a:cubicBezTo>
                    <a:pt x="223" y="124"/>
                    <a:pt x="223" y="91"/>
                    <a:pt x="206" y="58"/>
                  </a:cubicBezTo>
                  <a:cubicBezTo>
                    <a:pt x="206" y="37"/>
                    <a:pt x="206" y="37"/>
                    <a:pt x="186" y="37"/>
                  </a:cubicBezTo>
                  <a:cubicBezTo>
                    <a:pt x="169" y="20"/>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6" name="Google Shape;21546;p66">
              <a:extLst>
                <a:ext uri="{FF2B5EF4-FFF2-40B4-BE49-F238E27FC236}">
                  <a16:creationId xmlns:a16="http://schemas.microsoft.com/office/drawing/2014/main" id="{76A31327-207A-6768-A281-BFCCCDD53664}"/>
                </a:ext>
              </a:extLst>
            </p:cNvPr>
            <p:cNvSpPr/>
            <p:nvPr/>
          </p:nvSpPr>
          <p:spPr>
            <a:xfrm>
              <a:off x="4064300" y="2791225"/>
              <a:ext cx="6100" cy="6475"/>
            </a:xfrm>
            <a:custGeom>
              <a:avLst/>
              <a:gdLst/>
              <a:ahLst/>
              <a:cxnLst/>
              <a:rect l="l" t="t" r="r" b="b"/>
              <a:pathLst>
                <a:path w="244" h="259" extrusionOk="0">
                  <a:moveTo>
                    <a:pt x="130" y="0"/>
                  </a:moveTo>
                  <a:cubicBezTo>
                    <a:pt x="74" y="0"/>
                    <a:pt x="34" y="45"/>
                    <a:pt x="17" y="106"/>
                  </a:cubicBezTo>
                  <a:cubicBezTo>
                    <a:pt x="0" y="139"/>
                    <a:pt x="17" y="176"/>
                    <a:pt x="37" y="209"/>
                  </a:cubicBezTo>
                  <a:cubicBezTo>
                    <a:pt x="37" y="226"/>
                    <a:pt x="70" y="242"/>
                    <a:pt x="103" y="259"/>
                  </a:cubicBezTo>
                  <a:cubicBezTo>
                    <a:pt x="157" y="259"/>
                    <a:pt x="223" y="209"/>
                    <a:pt x="243" y="139"/>
                  </a:cubicBezTo>
                  <a:cubicBezTo>
                    <a:pt x="243" y="106"/>
                    <a:pt x="243" y="73"/>
                    <a:pt x="223" y="53"/>
                  </a:cubicBezTo>
                  <a:cubicBezTo>
                    <a:pt x="223"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7" name="Google Shape;21547;p66">
              <a:extLst>
                <a:ext uri="{FF2B5EF4-FFF2-40B4-BE49-F238E27FC236}">
                  <a16:creationId xmlns:a16="http://schemas.microsoft.com/office/drawing/2014/main" id="{28586D78-A36A-8741-232E-CCF1592C6836}"/>
                </a:ext>
              </a:extLst>
            </p:cNvPr>
            <p:cNvSpPr/>
            <p:nvPr/>
          </p:nvSpPr>
          <p:spPr>
            <a:xfrm>
              <a:off x="4059125" y="2821275"/>
              <a:ext cx="6125" cy="6200"/>
            </a:xfrm>
            <a:custGeom>
              <a:avLst/>
              <a:gdLst/>
              <a:ahLst/>
              <a:cxnLst/>
              <a:rect l="l" t="t" r="r" b="b"/>
              <a:pathLst>
                <a:path w="245" h="248" extrusionOk="0">
                  <a:moveTo>
                    <a:pt x="128" y="1"/>
                  </a:moveTo>
                  <a:cubicBezTo>
                    <a:pt x="74" y="1"/>
                    <a:pt x="35" y="48"/>
                    <a:pt x="17" y="108"/>
                  </a:cubicBezTo>
                  <a:cubicBezTo>
                    <a:pt x="1" y="141"/>
                    <a:pt x="1" y="174"/>
                    <a:pt x="17" y="211"/>
                  </a:cubicBezTo>
                  <a:cubicBezTo>
                    <a:pt x="38" y="228"/>
                    <a:pt x="71" y="244"/>
                    <a:pt x="87" y="244"/>
                  </a:cubicBezTo>
                  <a:cubicBezTo>
                    <a:pt x="97" y="246"/>
                    <a:pt x="105" y="248"/>
                    <a:pt x="114" y="248"/>
                  </a:cubicBezTo>
                  <a:cubicBezTo>
                    <a:pt x="170" y="248"/>
                    <a:pt x="209" y="202"/>
                    <a:pt x="224" y="141"/>
                  </a:cubicBezTo>
                  <a:cubicBezTo>
                    <a:pt x="244" y="108"/>
                    <a:pt x="244" y="71"/>
                    <a:pt x="224" y="55"/>
                  </a:cubicBezTo>
                  <a:cubicBezTo>
                    <a:pt x="207" y="38"/>
                    <a:pt x="207" y="38"/>
                    <a:pt x="207" y="22"/>
                  </a:cubicBezTo>
                  <a:cubicBezTo>
                    <a:pt x="191" y="5"/>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8" name="Google Shape;21548;p66">
              <a:extLst>
                <a:ext uri="{FF2B5EF4-FFF2-40B4-BE49-F238E27FC236}">
                  <a16:creationId xmlns:a16="http://schemas.microsoft.com/office/drawing/2014/main" id="{D66188E4-42D9-7658-69B4-5848A307FC1A}"/>
                </a:ext>
              </a:extLst>
            </p:cNvPr>
            <p:cNvSpPr/>
            <p:nvPr/>
          </p:nvSpPr>
          <p:spPr>
            <a:xfrm>
              <a:off x="4064300" y="2837275"/>
              <a:ext cx="5575" cy="6475"/>
            </a:xfrm>
            <a:custGeom>
              <a:avLst/>
              <a:gdLst/>
              <a:ahLst/>
              <a:cxnLst/>
              <a:rect l="l" t="t" r="r" b="b"/>
              <a:pathLst>
                <a:path w="223" h="259" extrusionOk="0">
                  <a:moveTo>
                    <a:pt x="140" y="0"/>
                  </a:moveTo>
                  <a:cubicBezTo>
                    <a:pt x="120" y="0"/>
                    <a:pt x="87" y="17"/>
                    <a:pt x="54" y="33"/>
                  </a:cubicBezTo>
                  <a:cubicBezTo>
                    <a:pt x="37" y="50"/>
                    <a:pt x="17" y="87"/>
                    <a:pt x="0" y="120"/>
                  </a:cubicBezTo>
                  <a:cubicBezTo>
                    <a:pt x="0" y="153"/>
                    <a:pt x="0" y="190"/>
                    <a:pt x="17" y="206"/>
                  </a:cubicBezTo>
                  <a:cubicBezTo>
                    <a:pt x="37" y="239"/>
                    <a:pt x="54" y="256"/>
                    <a:pt x="87" y="256"/>
                  </a:cubicBezTo>
                  <a:cubicBezTo>
                    <a:pt x="96" y="258"/>
                    <a:pt x="105" y="259"/>
                    <a:pt x="113" y="259"/>
                  </a:cubicBezTo>
                  <a:cubicBezTo>
                    <a:pt x="169" y="259"/>
                    <a:pt x="208" y="214"/>
                    <a:pt x="223" y="153"/>
                  </a:cubicBezTo>
                  <a:cubicBezTo>
                    <a:pt x="223" y="120"/>
                    <a:pt x="223" y="87"/>
                    <a:pt x="206" y="50"/>
                  </a:cubicBezTo>
                  <a:cubicBezTo>
                    <a:pt x="206" y="50"/>
                    <a:pt x="206" y="33"/>
                    <a:pt x="190" y="33"/>
                  </a:cubicBezTo>
                  <a:cubicBezTo>
                    <a:pt x="173" y="17"/>
                    <a:pt x="157" y="17"/>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9" name="Google Shape;21549;p66">
              <a:extLst>
                <a:ext uri="{FF2B5EF4-FFF2-40B4-BE49-F238E27FC236}">
                  <a16:creationId xmlns:a16="http://schemas.microsoft.com/office/drawing/2014/main" id="{CD7414A7-470B-A75B-A99F-3E8C50D95C95}"/>
                </a:ext>
              </a:extLst>
            </p:cNvPr>
            <p:cNvSpPr/>
            <p:nvPr/>
          </p:nvSpPr>
          <p:spPr>
            <a:xfrm>
              <a:off x="4051825" y="2804500"/>
              <a:ext cx="6100" cy="6200"/>
            </a:xfrm>
            <a:custGeom>
              <a:avLst/>
              <a:gdLst/>
              <a:ahLst/>
              <a:cxnLst/>
              <a:rect l="l" t="t" r="r" b="b"/>
              <a:pathLst>
                <a:path w="244" h="248" extrusionOk="0">
                  <a:moveTo>
                    <a:pt x="119" y="1"/>
                  </a:moveTo>
                  <a:cubicBezTo>
                    <a:pt x="70" y="1"/>
                    <a:pt x="18" y="46"/>
                    <a:pt x="0" y="107"/>
                  </a:cubicBezTo>
                  <a:cubicBezTo>
                    <a:pt x="0" y="140"/>
                    <a:pt x="0" y="177"/>
                    <a:pt x="21" y="194"/>
                  </a:cubicBezTo>
                  <a:cubicBezTo>
                    <a:pt x="37" y="227"/>
                    <a:pt x="54" y="243"/>
                    <a:pt x="87" y="243"/>
                  </a:cubicBezTo>
                  <a:cubicBezTo>
                    <a:pt x="97" y="246"/>
                    <a:pt x="107" y="248"/>
                    <a:pt x="116" y="248"/>
                  </a:cubicBezTo>
                  <a:cubicBezTo>
                    <a:pt x="171" y="248"/>
                    <a:pt x="209" y="200"/>
                    <a:pt x="227" y="140"/>
                  </a:cubicBezTo>
                  <a:cubicBezTo>
                    <a:pt x="243" y="107"/>
                    <a:pt x="227" y="74"/>
                    <a:pt x="206" y="58"/>
                  </a:cubicBezTo>
                  <a:cubicBezTo>
                    <a:pt x="206" y="37"/>
                    <a:pt x="206" y="37"/>
                    <a:pt x="190" y="21"/>
                  </a:cubicBezTo>
                  <a:cubicBezTo>
                    <a:pt x="190" y="4"/>
                    <a:pt x="173" y="4"/>
                    <a:pt x="140" y="4"/>
                  </a:cubicBezTo>
                  <a:cubicBezTo>
                    <a:pt x="133" y="2"/>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0" name="Google Shape;21550;p66">
              <a:extLst>
                <a:ext uri="{FF2B5EF4-FFF2-40B4-BE49-F238E27FC236}">
                  <a16:creationId xmlns:a16="http://schemas.microsoft.com/office/drawing/2014/main" id="{FB5592A3-C1D7-07F9-46B6-6589FE5FEE6F}"/>
                </a:ext>
              </a:extLst>
            </p:cNvPr>
            <p:cNvSpPr/>
            <p:nvPr/>
          </p:nvSpPr>
          <p:spPr>
            <a:xfrm>
              <a:off x="4062125" y="2775700"/>
              <a:ext cx="6100" cy="6525"/>
            </a:xfrm>
            <a:custGeom>
              <a:avLst/>
              <a:gdLst/>
              <a:ahLst/>
              <a:cxnLst/>
              <a:rect l="l" t="t" r="r" b="b"/>
              <a:pathLst>
                <a:path w="244" h="261" extrusionOk="0">
                  <a:moveTo>
                    <a:pt x="137" y="1"/>
                  </a:moveTo>
                  <a:cubicBezTo>
                    <a:pt x="103" y="1"/>
                    <a:pt x="67" y="17"/>
                    <a:pt x="38" y="55"/>
                  </a:cubicBezTo>
                  <a:cubicBezTo>
                    <a:pt x="0" y="109"/>
                    <a:pt x="0" y="179"/>
                    <a:pt x="38" y="229"/>
                  </a:cubicBezTo>
                  <a:cubicBezTo>
                    <a:pt x="58" y="251"/>
                    <a:pt x="82" y="260"/>
                    <a:pt x="107" y="260"/>
                  </a:cubicBezTo>
                  <a:cubicBezTo>
                    <a:pt x="141" y="260"/>
                    <a:pt x="178" y="241"/>
                    <a:pt x="207" y="212"/>
                  </a:cubicBezTo>
                  <a:cubicBezTo>
                    <a:pt x="244" y="158"/>
                    <a:pt x="244" y="76"/>
                    <a:pt x="207" y="22"/>
                  </a:cubicBezTo>
                  <a:cubicBezTo>
                    <a:pt x="186" y="9"/>
                    <a:pt x="16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1" name="Google Shape;21551;p66">
              <a:extLst>
                <a:ext uri="{FF2B5EF4-FFF2-40B4-BE49-F238E27FC236}">
                  <a16:creationId xmlns:a16="http://schemas.microsoft.com/office/drawing/2014/main" id="{E8A0EA9D-6FBC-CD9C-6CE1-D46F1D819BDC}"/>
                </a:ext>
              </a:extLst>
            </p:cNvPr>
            <p:cNvSpPr/>
            <p:nvPr/>
          </p:nvSpPr>
          <p:spPr>
            <a:xfrm>
              <a:off x="4056550" y="2758850"/>
              <a:ext cx="6125" cy="6600"/>
            </a:xfrm>
            <a:custGeom>
              <a:avLst/>
              <a:gdLst/>
              <a:ahLst/>
              <a:cxnLst/>
              <a:rect l="l" t="t" r="r" b="b"/>
              <a:pathLst>
                <a:path w="245" h="264" extrusionOk="0">
                  <a:moveTo>
                    <a:pt x="135" y="1"/>
                  </a:moveTo>
                  <a:cubicBezTo>
                    <a:pt x="126" y="1"/>
                    <a:pt x="116" y="2"/>
                    <a:pt x="104" y="8"/>
                  </a:cubicBezTo>
                  <a:cubicBezTo>
                    <a:pt x="38" y="45"/>
                    <a:pt x="1" y="111"/>
                    <a:pt x="17" y="181"/>
                  </a:cubicBezTo>
                  <a:cubicBezTo>
                    <a:pt x="38" y="214"/>
                    <a:pt x="54" y="235"/>
                    <a:pt x="71" y="251"/>
                  </a:cubicBezTo>
                  <a:cubicBezTo>
                    <a:pt x="87" y="259"/>
                    <a:pt x="105" y="263"/>
                    <a:pt x="120" y="263"/>
                  </a:cubicBezTo>
                  <a:cubicBezTo>
                    <a:pt x="136" y="263"/>
                    <a:pt x="149" y="259"/>
                    <a:pt x="157" y="251"/>
                  </a:cubicBezTo>
                  <a:cubicBezTo>
                    <a:pt x="190" y="235"/>
                    <a:pt x="207" y="214"/>
                    <a:pt x="223" y="181"/>
                  </a:cubicBezTo>
                  <a:cubicBezTo>
                    <a:pt x="244" y="148"/>
                    <a:pt x="244" y="111"/>
                    <a:pt x="244" y="78"/>
                  </a:cubicBezTo>
                  <a:cubicBezTo>
                    <a:pt x="244" y="61"/>
                    <a:pt x="223" y="45"/>
                    <a:pt x="207" y="28"/>
                  </a:cubicBezTo>
                  <a:cubicBezTo>
                    <a:pt x="207" y="28"/>
                    <a:pt x="190" y="28"/>
                    <a:pt x="190" y="8"/>
                  </a:cubicBezTo>
                  <a:cubicBezTo>
                    <a:pt x="168" y="8"/>
                    <a:pt x="154"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2" name="Google Shape;21552;p66">
              <a:extLst>
                <a:ext uri="{FF2B5EF4-FFF2-40B4-BE49-F238E27FC236}">
                  <a16:creationId xmlns:a16="http://schemas.microsoft.com/office/drawing/2014/main" id="{6623A75D-A143-0ECB-4891-3F50C253C812}"/>
                </a:ext>
              </a:extLst>
            </p:cNvPr>
            <p:cNvSpPr/>
            <p:nvPr/>
          </p:nvSpPr>
          <p:spPr>
            <a:xfrm>
              <a:off x="4069025" y="2745725"/>
              <a:ext cx="5600" cy="6600"/>
            </a:xfrm>
            <a:custGeom>
              <a:avLst/>
              <a:gdLst/>
              <a:ahLst/>
              <a:cxnLst/>
              <a:rect l="l" t="t" r="r" b="b"/>
              <a:pathLst>
                <a:path w="224" h="264" extrusionOk="0">
                  <a:moveTo>
                    <a:pt x="137" y="1"/>
                  </a:moveTo>
                  <a:cubicBezTo>
                    <a:pt x="120" y="1"/>
                    <a:pt x="87" y="1"/>
                    <a:pt x="54" y="38"/>
                  </a:cubicBezTo>
                  <a:cubicBezTo>
                    <a:pt x="34" y="55"/>
                    <a:pt x="17" y="71"/>
                    <a:pt x="1" y="104"/>
                  </a:cubicBezTo>
                  <a:cubicBezTo>
                    <a:pt x="1" y="141"/>
                    <a:pt x="1" y="174"/>
                    <a:pt x="17" y="207"/>
                  </a:cubicBezTo>
                  <a:cubicBezTo>
                    <a:pt x="34" y="244"/>
                    <a:pt x="54" y="261"/>
                    <a:pt x="87" y="261"/>
                  </a:cubicBezTo>
                  <a:cubicBezTo>
                    <a:pt x="93" y="263"/>
                    <a:pt x="100" y="264"/>
                    <a:pt x="106" y="264"/>
                  </a:cubicBezTo>
                  <a:cubicBezTo>
                    <a:pt x="153" y="264"/>
                    <a:pt x="209" y="215"/>
                    <a:pt x="223" y="158"/>
                  </a:cubicBezTo>
                  <a:cubicBezTo>
                    <a:pt x="223" y="121"/>
                    <a:pt x="223" y="88"/>
                    <a:pt x="207" y="55"/>
                  </a:cubicBezTo>
                  <a:cubicBezTo>
                    <a:pt x="207" y="55"/>
                    <a:pt x="207" y="38"/>
                    <a:pt x="190" y="38"/>
                  </a:cubicBezTo>
                  <a:cubicBezTo>
                    <a:pt x="174" y="17"/>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3" name="Google Shape;21553;p66">
              <a:extLst>
                <a:ext uri="{FF2B5EF4-FFF2-40B4-BE49-F238E27FC236}">
                  <a16:creationId xmlns:a16="http://schemas.microsoft.com/office/drawing/2014/main" id="{A463A19C-E721-2B9C-C60D-AB614D950118}"/>
                </a:ext>
              </a:extLst>
            </p:cNvPr>
            <p:cNvSpPr/>
            <p:nvPr/>
          </p:nvSpPr>
          <p:spPr>
            <a:xfrm>
              <a:off x="4066050" y="2806825"/>
              <a:ext cx="6400" cy="6300"/>
            </a:xfrm>
            <a:custGeom>
              <a:avLst/>
              <a:gdLst/>
              <a:ahLst/>
              <a:cxnLst/>
              <a:rect l="l" t="t" r="r" b="b"/>
              <a:pathLst>
                <a:path w="256" h="252" extrusionOk="0">
                  <a:moveTo>
                    <a:pt x="144" y="1"/>
                  </a:moveTo>
                  <a:cubicBezTo>
                    <a:pt x="109" y="1"/>
                    <a:pt x="71" y="18"/>
                    <a:pt x="50" y="47"/>
                  </a:cubicBezTo>
                  <a:cubicBezTo>
                    <a:pt x="0" y="101"/>
                    <a:pt x="0" y="187"/>
                    <a:pt x="50" y="220"/>
                  </a:cubicBezTo>
                  <a:cubicBezTo>
                    <a:pt x="65" y="243"/>
                    <a:pt x="89" y="252"/>
                    <a:pt x="114" y="252"/>
                  </a:cubicBezTo>
                  <a:cubicBezTo>
                    <a:pt x="149" y="252"/>
                    <a:pt x="187" y="233"/>
                    <a:pt x="206" y="204"/>
                  </a:cubicBezTo>
                  <a:cubicBezTo>
                    <a:pt x="256" y="150"/>
                    <a:pt x="256" y="68"/>
                    <a:pt x="206" y="31"/>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4" name="Google Shape;21554;p66">
              <a:extLst>
                <a:ext uri="{FF2B5EF4-FFF2-40B4-BE49-F238E27FC236}">
                  <a16:creationId xmlns:a16="http://schemas.microsoft.com/office/drawing/2014/main" id="{97601B07-5A67-8DD6-DACB-32C463376ABA}"/>
                </a:ext>
              </a:extLst>
            </p:cNvPr>
            <p:cNvSpPr/>
            <p:nvPr/>
          </p:nvSpPr>
          <p:spPr>
            <a:xfrm>
              <a:off x="4123975" y="2739275"/>
              <a:ext cx="6100" cy="6475"/>
            </a:xfrm>
            <a:custGeom>
              <a:avLst/>
              <a:gdLst/>
              <a:ahLst/>
              <a:cxnLst/>
              <a:rect l="l" t="t" r="r" b="b"/>
              <a:pathLst>
                <a:path w="244" h="259" extrusionOk="0">
                  <a:moveTo>
                    <a:pt x="130" y="0"/>
                  </a:moveTo>
                  <a:cubicBezTo>
                    <a:pt x="74" y="0"/>
                    <a:pt x="35" y="46"/>
                    <a:pt x="21" y="106"/>
                  </a:cubicBezTo>
                  <a:cubicBezTo>
                    <a:pt x="0" y="139"/>
                    <a:pt x="21" y="172"/>
                    <a:pt x="21" y="210"/>
                  </a:cubicBezTo>
                  <a:cubicBezTo>
                    <a:pt x="37" y="226"/>
                    <a:pt x="70" y="242"/>
                    <a:pt x="87" y="259"/>
                  </a:cubicBezTo>
                  <a:cubicBezTo>
                    <a:pt x="157" y="259"/>
                    <a:pt x="227" y="210"/>
                    <a:pt x="227" y="139"/>
                  </a:cubicBezTo>
                  <a:cubicBezTo>
                    <a:pt x="243" y="106"/>
                    <a:pt x="243" y="90"/>
                    <a:pt x="227"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5" name="Google Shape;21555;p66">
              <a:extLst>
                <a:ext uri="{FF2B5EF4-FFF2-40B4-BE49-F238E27FC236}">
                  <a16:creationId xmlns:a16="http://schemas.microsoft.com/office/drawing/2014/main" id="{2836EB73-448F-843A-B461-1641A7D627ED}"/>
                </a:ext>
              </a:extLst>
            </p:cNvPr>
            <p:cNvSpPr/>
            <p:nvPr/>
          </p:nvSpPr>
          <p:spPr>
            <a:xfrm>
              <a:off x="3885250" y="2760300"/>
              <a:ext cx="6000" cy="6500"/>
            </a:xfrm>
            <a:custGeom>
              <a:avLst/>
              <a:gdLst/>
              <a:ahLst/>
              <a:cxnLst/>
              <a:rect l="l" t="t" r="r" b="b"/>
              <a:pathLst>
                <a:path w="240" h="260" extrusionOk="0">
                  <a:moveTo>
                    <a:pt x="128" y="0"/>
                  </a:moveTo>
                  <a:cubicBezTo>
                    <a:pt x="74" y="0"/>
                    <a:pt x="31" y="46"/>
                    <a:pt x="17" y="107"/>
                  </a:cubicBezTo>
                  <a:cubicBezTo>
                    <a:pt x="1" y="139"/>
                    <a:pt x="1" y="177"/>
                    <a:pt x="17" y="210"/>
                  </a:cubicBezTo>
                  <a:cubicBezTo>
                    <a:pt x="34" y="226"/>
                    <a:pt x="67" y="243"/>
                    <a:pt x="87" y="259"/>
                  </a:cubicBezTo>
                  <a:cubicBezTo>
                    <a:pt x="153" y="259"/>
                    <a:pt x="207" y="210"/>
                    <a:pt x="223" y="139"/>
                  </a:cubicBezTo>
                  <a:cubicBezTo>
                    <a:pt x="240" y="107"/>
                    <a:pt x="240" y="74"/>
                    <a:pt x="223" y="53"/>
                  </a:cubicBezTo>
                  <a:cubicBezTo>
                    <a:pt x="207" y="36"/>
                    <a:pt x="207" y="36"/>
                    <a:pt x="207" y="20"/>
                  </a:cubicBezTo>
                  <a:cubicBezTo>
                    <a:pt x="190" y="20"/>
                    <a:pt x="170" y="3"/>
                    <a:pt x="153" y="3"/>
                  </a:cubicBezTo>
                  <a:cubicBezTo>
                    <a:pt x="144" y="1"/>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6" name="Google Shape;21556;p66">
              <a:extLst>
                <a:ext uri="{FF2B5EF4-FFF2-40B4-BE49-F238E27FC236}">
                  <a16:creationId xmlns:a16="http://schemas.microsoft.com/office/drawing/2014/main" id="{0E142B6E-9D95-1F80-4F02-D49713BA8A52}"/>
                </a:ext>
              </a:extLst>
            </p:cNvPr>
            <p:cNvSpPr/>
            <p:nvPr/>
          </p:nvSpPr>
          <p:spPr>
            <a:xfrm>
              <a:off x="3880100" y="2790350"/>
              <a:ext cx="6000" cy="6200"/>
            </a:xfrm>
            <a:custGeom>
              <a:avLst/>
              <a:gdLst/>
              <a:ahLst/>
              <a:cxnLst/>
              <a:rect l="l" t="t" r="r" b="b"/>
              <a:pathLst>
                <a:path w="240" h="248" extrusionOk="0">
                  <a:moveTo>
                    <a:pt x="113" y="1"/>
                  </a:moveTo>
                  <a:cubicBezTo>
                    <a:pt x="68" y="1"/>
                    <a:pt x="14" y="49"/>
                    <a:pt x="0" y="108"/>
                  </a:cubicBezTo>
                  <a:cubicBezTo>
                    <a:pt x="0" y="141"/>
                    <a:pt x="0" y="174"/>
                    <a:pt x="17" y="191"/>
                  </a:cubicBezTo>
                  <a:cubicBezTo>
                    <a:pt x="33" y="228"/>
                    <a:pt x="50" y="244"/>
                    <a:pt x="87" y="244"/>
                  </a:cubicBezTo>
                  <a:cubicBezTo>
                    <a:pt x="96" y="247"/>
                    <a:pt x="104" y="248"/>
                    <a:pt x="112" y="248"/>
                  </a:cubicBezTo>
                  <a:cubicBezTo>
                    <a:pt x="166" y="248"/>
                    <a:pt x="209" y="202"/>
                    <a:pt x="223" y="141"/>
                  </a:cubicBezTo>
                  <a:cubicBezTo>
                    <a:pt x="240" y="108"/>
                    <a:pt x="223" y="71"/>
                    <a:pt x="207" y="55"/>
                  </a:cubicBezTo>
                  <a:cubicBezTo>
                    <a:pt x="207" y="38"/>
                    <a:pt x="207" y="38"/>
                    <a:pt x="190" y="22"/>
                  </a:cubicBezTo>
                  <a:cubicBezTo>
                    <a:pt x="190" y="5"/>
                    <a:pt x="169" y="5"/>
                    <a:pt x="136" y="5"/>
                  </a:cubicBezTo>
                  <a:cubicBezTo>
                    <a:pt x="129" y="2"/>
                    <a:pt x="121"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7" name="Google Shape;21557;p66">
              <a:extLst>
                <a:ext uri="{FF2B5EF4-FFF2-40B4-BE49-F238E27FC236}">
                  <a16:creationId xmlns:a16="http://schemas.microsoft.com/office/drawing/2014/main" id="{927DA61D-1FCF-340F-49E7-2F50D0B6CAF6}"/>
                </a:ext>
              </a:extLst>
            </p:cNvPr>
            <p:cNvSpPr/>
            <p:nvPr/>
          </p:nvSpPr>
          <p:spPr>
            <a:xfrm>
              <a:off x="3875775" y="2837750"/>
              <a:ext cx="6000" cy="6350"/>
            </a:xfrm>
            <a:custGeom>
              <a:avLst/>
              <a:gdLst/>
              <a:ahLst/>
              <a:cxnLst/>
              <a:rect l="l" t="t" r="r" b="b"/>
              <a:pathLst>
                <a:path w="240" h="254" extrusionOk="0">
                  <a:moveTo>
                    <a:pt x="136" y="1"/>
                  </a:moveTo>
                  <a:cubicBezTo>
                    <a:pt x="101" y="1"/>
                    <a:pt x="64" y="18"/>
                    <a:pt x="33" y="47"/>
                  </a:cubicBezTo>
                  <a:cubicBezTo>
                    <a:pt x="0" y="101"/>
                    <a:pt x="0" y="187"/>
                    <a:pt x="33" y="220"/>
                  </a:cubicBezTo>
                  <a:cubicBezTo>
                    <a:pt x="54" y="237"/>
                    <a:pt x="70" y="237"/>
                    <a:pt x="87" y="253"/>
                  </a:cubicBezTo>
                  <a:cubicBezTo>
                    <a:pt x="120" y="253"/>
                    <a:pt x="173" y="237"/>
                    <a:pt x="206" y="204"/>
                  </a:cubicBezTo>
                  <a:cubicBezTo>
                    <a:pt x="223" y="171"/>
                    <a:pt x="239" y="117"/>
                    <a:pt x="223" y="68"/>
                  </a:cubicBezTo>
                  <a:cubicBezTo>
                    <a:pt x="223" y="47"/>
                    <a:pt x="206" y="31"/>
                    <a:pt x="206" y="31"/>
                  </a:cubicBezTo>
                  <a:cubicBezTo>
                    <a:pt x="186" y="10"/>
                    <a:pt x="161"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8" name="Google Shape;21558;p66">
              <a:extLst>
                <a:ext uri="{FF2B5EF4-FFF2-40B4-BE49-F238E27FC236}">
                  <a16:creationId xmlns:a16="http://schemas.microsoft.com/office/drawing/2014/main" id="{D3CA776C-D862-C677-1481-37BC05602D95}"/>
                </a:ext>
              </a:extLst>
            </p:cNvPr>
            <p:cNvSpPr/>
            <p:nvPr/>
          </p:nvSpPr>
          <p:spPr>
            <a:xfrm>
              <a:off x="3890000" y="2714825"/>
              <a:ext cx="5575" cy="6500"/>
            </a:xfrm>
            <a:custGeom>
              <a:avLst/>
              <a:gdLst/>
              <a:ahLst/>
              <a:cxnLst/>
              <a:rect l="l" t="t" r="r" b="b"/>
              <a:pathLst>
                <a:path w="223" h="260" extrusionOk="0">
                  <a:moveTo>
                    <a:pt x="136" y="0"/>
                  </a:moveTo>
                  <a:cubicBezTo>
                    <a:pt x="103" y="0"/>
                    <a:pt x="83" y="0"/>
                    <a:pt x="50" y="17"/>
                  </a:cubicBezTo>
                  <a:cubicBezTo>
                    <a:pt x="33" y="54"/>
                    <a:pt x="0" y="70"/>
                    <a:pt x="0" y="103"/>
                  </a:cubicBezTo>
                  <a:cubicBezTo>
                    <a:pt x="0" y="140"/>
                    <a:pt x="0" y="173"/>
                    <a:pt x="17" y="206"/>
                  </a:cubicBezTo>
                  <a:cubicBezTo>
                    <a:pt x="33" y="223"/>
                    <a:pt x="50" y="260"/>
                    <a:pt x="83" y="260"/>
                  </a:cubicBezTo>
                  <a:cubicBezTo>
                    <a:pt x="136" y="260"/>
                    <a:pt x="206" y="223"/>
                    <a:pt x="223" y="157"/>
                  </a:cubicBezTo>
                  <a:cubicBezTo>
                    <a:pt x="223" y="120"/>
                    <a:pt x="223" y="87"/>
                    <a:pt x="206" y="54"/>
                  </a:cubicBezTo>
                  <a:cubicBezTo>
                    <a:pt x="206" y="37"/>
                    <a:pt x="186" y="37"/>
                    <a:pt x="186" y="37"/>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9" name="Google Shape;21559;p66">
              <a:extLst>
                <a:ext uri="{FF2B5EF4-FFF2-40B4-BE49-F238E27FC236}">
                  <a16:creationId xmlns:a16="http://schemas.microsoft.com/office/drawing/2014/main" id="{F458741D-9B15-2F5F-999F-D2B2E66E4B39}"/>
                </a:ext>
              </a:extLst>
            </p:cNvPr>
            <p:cNvSpPr/>
            <p:nvPr/>
          </p:nvSpPr>
          <p:spPr>
            <a:xfrm>
              <a:off x="3890400" y="2729450"/>
              <a:ext cx="6000" cy="6525"/>
            </a:xfrm>
            <a:custGeom>
              <a:avLst/>
              <a:gdLst/>
              <a:ahLst/>
              <a:cxnLst/>
              <a:rect l="l" t="t" r="r" b="b"/>
              <a:pathLst>
                <a:path w="240" h="261" extrusionOk="0">
                  <a:moveTo>
                    <a:pt x="153" y="1"/>
                  </a:moveTo>
                  <a:cubicBezTo>
                    <a:pt x="120" y="1"/>
                    <a:pt x="104" y="1"/>
                    <a:pt x="87" y="17"/>
                  </a:cubicBezTo>
                  <a:cubicBezTo>
                    <a:pt x="50" y="34"/>
                    <a:pt x="17" y="71"/>
                    <a:pt x="17" y="120"/>
                  </a:cubicBezTo>
                  <a:cubicBezTo>
                    <a:pt x="1" y="153"/>
                    <a:pt x="17" y="190"/>
                    <a:pt x="17" y="207"/>
                  </a:cubicBezTo>
                  <a:cubicBezTo>
                    <a:pt x="34" y="240"/>
                    <a:pt x="67" y="256"/>
                    <a:pt x="104" y="256"/>
                  </a:cubicBezTo>
                  <a:cubicBezTo>
                    <a:pt x="111" y="259"/>
                    <a:pt x="119" y="261"/>
                    <a:pt x="126" y="261"/>
                  </a:cubicBezTo>
                  <a:cubicBezTo>
                    <a:pt x="169" y="261"/>
                    <a:pt x="209" y="216"/>
                    <a:pt x="223" y="174"/>
                  </a:cubicBezTo>
                  <a:cubicBezTo>
                    <a:pt x="223" y="153"/>
                    <a:pt x="223" y="153"/>
                    <a:pt x="240" y="153"/>
                  </a:cubicBezTo>
                  <a:cubicBezTo>
                    <a:pt x="240" y="104"/>
                    <a:pt x="223" y="71"/>
                    <a:pt x="207" y="34"/>
                  </a:cubicBezTo>
                  <a:cubicBezTo>
                    <a:pt x="19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0" name="Google Shape;21560;p66">
              <a:extLst>
                <a:ext uri="{FF2B5EF4-FFF2-40B4-BE49-F238E27FC236}">
                  <a16:creationId xmlns:a16="http://schemas.microsoft.com/office/drawing/2014/main" id="{4A901B44-E7EF-3E23-7444-F88111055CF2}"/>
                </a:ext>
              </a:extLst>
            </p:cNvPr>
            <p:cNvSpPr/>
            <p:nvPr/>
          </p:nvSpPr>
          <p:spPr>
            <a:xfrm>
              <a:off x="3874525" y="2822550"/>
              <a:ext cx="6000" cy="6600"/>
            </a:xfrm>
            <a:custGeom>
              <a:avLst/>
              <a:gdLst/>
              <a:ahLst/>
              <a:cxnLst/>
              <a:rect l="l" t="t" r="r" b="b"/>
              <a:pathLst>
                <a:path w="240" h="264" extrusionOk="0">
                  <a:moveTo>
                    <a:pt x="126" y="0"/>
                  </a:moveTo>
                  <a:cubicBezTo>
                    <a:pt x="67" y="0"/>
                    <a:pt x="17" y="46"/>
                    <a:pt x="17" y="107"/>
                  </a:cubicBezTo>
                  <a:cubicBezTo>
                    <a:pt x="1" y="140"/>
                    <a:pt x="1" y="177"/>
                    <a:pt x="17" y="210"/>
                  </a:cubicBezTo>
                  <a:cubicBezTo>
                    <a:pt x="34" y="226"/>
                    <a:pt x="67" y="263"/>
                    <a:pt x="83" y="263"/>
                  </a:cubicBezTo>
                  <a:cubicBezTo>
                    <a:pt x="120" y="263"/>
                    <a:pt x="153" y="263"/>
                    <a:pt x="170" y="226"/>
                  </a:cubicBezTo>
                  <a:cubicBezTo>
                    <a:pt x="207" y="210"/>
                    <a:pt x="223" y="193"/>
                    <a:pt x="223" y="160"/>
                  </a:cubicBezTo>
                  <a:cubicBezTo>
                    <a:pt x="240" y="123"/>
                    <a:pt x="223" y="90"/>
                    <a:pt x="223" y="57"/>
                  </a:cubicBezTo>
                  <a:lnTo>
                    <a:pt x="207" y="37"/>
                  </a:lnTo>
                  <a:cubicBezTo>
                    <a:pt x="186" y="20"/>
                    <a:pt x="170" y="4"/>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1" name="Google Shape;21561;p66">
              <a:extLst>
                <a:ext uri="{FF2B5EF4-FFF2-40B4-BE49-F238E27FC236}">
                  <a16:creationId xmlns:a16="http://schemas.microsoft.com/office/drawing/2014/main" id="{904F2B3E-C877-DB94-D0DC-E987E5352B93}"/>
                </a:ext>
              </a:extLst>
            </p:cNvPr>
            <p:cNvSpPr/>
            <p:nvPr/>
          </p:nvSpPr>
          <p:spPr>
            <a:xfrm>
              <a:off x="3886900" y="2823150"/>
              <a:ext cx="6100" cy="6575"/>
            </a:xfrm>
            <a:custGeom>
              <a:avLst/>
              <a:gdLst/>
              <a:ahLst/>
              <a:cxnLst/>
              <a:rect l="l" t="t" r="r" b="b"/>
              <a:pathLst>
                <a:path w="244" h="263" extrusionOk="0">
                  <a:moveTo>
                    <a:pt x="137" y="0"/>
                  </a:moveTo>
                  <a:cubicBezTo>
                    <a:pt x="104" y="0"/>
                    <a:pt x="73" y="19"/>
                    <a:pt x="54" y="50"/>
                  </a:cubicBezTo>
                  <a:cubicBezTo>
                    <a:pt x="1" y="99"/>
                    <a:pt x="1" y="186"/>
                    <a:pt x="54" y="239"/>
                  </a:cubicBezTo>
                  <a:cubicBezTo>
                    <a:pt x="71" y="239"/>
                    <a:pt x="71" y="256"/>
                    <a:pt x="87" y="256"/>
                  </a:cubicBezTo>
                  <a:cubicBezTo>
                    <a:pt x="100" y="260"/>
                    <a:pt x="112" y="262"/>
                    <a:pt x="123" y="262"/>
                  </a:cubicBezTo>
                  <a:cubicBezTo>
                    <a:pt x="157" y="262"/>
                    <a:pt x="182" y="243"/>
                    <a:pt x="207" y="202"/>
                  </a:cubicBezTo>
                  <a:cubicBezTo>
                    <a:pt x="244" y="169"/>
                    <a:pt x="244" y="116"/>
                    <a:pt x="244" y="83"/>
                  </a:cubicBezTo>
                  <a:cubicBezTo>
                    <a:pt x="227" y="66"/>
                    <a:pt x="227" y="50"/>
                    <a:pt x="207" y="33"/>
                  </a:cubicBezTo>
                  <a:cubicBezTo>
                    <a:pt x="186" y="10"/>
                    <a:pt x="161"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2" name="Google Shape;21562;p66">
              <a:extLst>
                <a:ext uri="{FF2B5EF4-FFF2-40B4-BE49-F238E27FC236}">
                  <a16:creationId xmlns:a16="http://schemas.microsoft.com/office/drawing/2014/main" id="{B2BB96F9-C5FF-C281-3AF3-7445ED618B33}"/>
                </a:ext>
              </a:extLst>
            </p:cNvPr>
            <p:cNvSpPr/>
            <p:nvPr/>
          </p:nvSpPr>
          <p:spPr>
            <a:xfrm>
              <a:off x="3892575" y="2840575"/>
              <a:ext cx="6000" cy="6200"/>
            </a:xfrm>
            <a:custGeom>
              <a:avLst/>
              <a:gdLst/>
              <a:ahLst/>
              <a:cxnLst/>
              <a:rect l="l" t="t" r="r" b="b"/>
              <a:pathLst>
                <a:path w="240" h="248" extrusionOk="0">
                  <a:moveTo>
                    <a:pt x="115" y="1"/>
                  </a:moveTo>
                  <a:cubicBezTo>
                    <a:pt x="66" y="1"/>
                    <a:pt x="15" y="46"/>
                    <a:pt x="0" y="107"/>
                  </a:cubicBezTo>
                  <a:cubicBezTo>
                    <a:pt x="0" y="140"/>
                    <a:pt x="0" y="177"/>
                    <a:pt x="17" y="194"/>
                  </a:cubicBezTo>
                  <a:cubicBezTo>
                    <a:pt x="33" y="227"/>
                    <a:pt x="50" y="243"/>
                    <a:pt x="83" y="243"/>
                  </a:cubicBezTo>
                  <a:cubicBezTo>
                    <a:pt x="91" y="246"/>
                    <a:pt x="99" y="248"/>
                    <a:pt x="107" y="248"/>
                  </a:cubicBezTo>
                  <a:cubicBezTo>
                    <a:pt x="156" y="248"/>
                    <a:pt x="209" y="200"/>
                    <a:pt x="223" y="140"/>
                  </a:cubicBezTo>
                  <a:cubicBezTo>
                    <a:pt x="239" y="91"/>
                    <a:pt x="223" y="58"/>
                    <a:pt x="186" y="21"/>
                  </a:cubicBezTo>
                  <a:cubicBezTo>
                    <a:pt x="169" y="4"/>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3" name="Google Shape;21563;p66">
              <a:extLst>
                <a:ext uri="{FF2B5EF4-FFF2-40B4-BE49-F238E27FC236}">
                  <a16:creationId xmlns:a16="http://schemas.microsoft.com/office/drawing/2014/main" id="{1AF65D1D-FB04-30BC-173A-A9661ACB9783}"/>
                </a:ext>
              </a:extLst>
            </p:cNvPr>
            <p:cNvSpPr/>
            <p:nvPr/>
          </p:nvSpPr>
          <p:spPr>
            <a:xfrm>
              <a:off x="3871025" y="2808125"/>
              <a:ext cx="6100" cy="6300"/>
            </a:xfrm>
            <a:custGeom>
              <a:avLst/>
              <a:gdLst/>
              <a:ahLst/>
              <a:cxnLst/>
              <a:rect l="l" t="t" r="r" b="b"/>
              <a:pathLst>
                <a:path w="244" h="252" extrusionOk="0">
                  <a:moveTo>
                    <a:pt x="130" y="0"/>
                  </a:moveTo>
                  <a:cubicBezTo>
                    <a:pt x="117" y="0"/>
                    <a:pt x="104" y="6"/>
                    <a:pt x="87" y="16"/>
                  </a:cubicBezTo>
                  <a:cubicBezTo>
                    <a:pt x="54" y="16"/>
                    <a:pt x="38" y="49"/>
                    <a:pt x="17" y="65"/>
                  </a:cubicBezTo>
                  <a:cubicBezTo>
                    <a:pt x="1" y="98"/>
                    <a:pt x="1" y="135"/>
                    <a:pt x="1" y="168"/>
                  </a:cubicBezTo>
                  <a:cubicBezTo>
                    <a:pt x="13" y="220"/>
                    <a:pt x="54" y="251"/>
                    <a:pt x="96" y="251"/>
                  </a:cubicBezTo>
                  <a:cubicBezTo>
                    <a:pt x="111" y="251"/>
                    <a:pt x="127" y="247"/>
                    <a:pt x="141" y="238"/>
                  </a:cubicBezTo>
                  <a:cubicBezTo>
                    <a:pt x="207" y="222"/>
                    <a:pt x="244" y="152"/>
                    <a:pt x="223" y="82"/>
                  </a:cubicBezTo>
                  <a:cubicBezTo>
                    <a:pt x="223" y="49"/>
                    <a:pt x="207" y="32"/>
                    <a:pt x="190" y="32"/>
                  </a:cubicBezTo>
                  <a:cubicBezTo>
                    <a:pt x="190" y="16"/>
                    <a:pt x="174" y="16"/>
                    <a:pt x="174" y="16"/>
                  </a:cubicBezTo>
                  <a:cubicBezTo>
                    <a:pt x="157" y="6"/>
                    <a:pt x="144"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4" name="Google Shape;21564;p66">
              <a:extLst>
                <a:ext uri="{FF2B5EF4-FFF2-40B4-BE49-F238E27FC236}">
                  <a16:creationId xmlns:a16="http://schemas.microsoft.com/office/drawing/2014/main" id="{D2E9A1EC-A4DF-DA3F-6538-1B4D8849AD91}"/>
                </a:ext>
              </a:extLst>
            </p:cNvPr>
            <p:cNvSpPr/>
            <p:nvPr/>
          </p:nvSpPr>
          <p:spPr>
            <a:xfrm>
              <a:off x="4152300" y="2792925"/>
              <a:ext cx="6125" cy="6525"/>
            </a:xfrm>
            <a:custGeom>
              <a:avLst/>
              <a:gdLst/>
              <a:ahLst/>
              <a:cxnLst/>
              <a:rect l="l" t="t" r="r" b="b"/>
              <a:pathLst>
                <a:path w="245" h="261" extrusionOk="0">
                  <a:moveTo>
                    <a:pt x="128" y="1"/>
                  </a:moveTo>
                  <a:cubicBezTo>
                    <a:pt x="74" y="1"/>
                    <a:pt x="36" y="49"/>
                    <a:pt x="22" y="108"/>
                  </a:cubicBezTo>
                  <a:cubicBezTo>
                    <a:pt x="1" y="141"/>
                    <a:pt x="1" y="174"/>
                    <a:pt x="22" y="212"/>
                  </a:cubicBezTo>
                  <a:cubicBezTo>
                    <a:pt x="38" y="228"/>
                    <a:pt x="71" y="245"/>
                    <a:pt x="88" y="261"/>
                  </a:cubicBezTo>
                  <a:cubicBezTo>
                    <a:pt x="125" y="261"/>
                    <a:pt x="158" y="245"/>
                    <a:pt x="174" y="228"/>
                  </a:cubicBezTo>
                  <a:cubicBezTo>
                    <a:pt x="207" y="212"/>
                    <a:pt x="228" y="174"/>
                    <a:pt x="228" y="141"/>
                  </a:cubicBezTo>
                  <a:cubicBezTo>
                    <a:pt x="244" y="108"/>
                    <a:pt x="244" y="71"/>
                    <a:pt x="228" y="55"/>
                  </a:cubicBezTo>
                  <a:cubicBezTo>
                    <a:pt x="207" y="38"/>
                    <a:pt x="207" y="38"/>
                    <a:pt x="207" y="22"/>
                  </a:cubicBezTo>
                  <a:cubicBezTo>
                    <a:pt x="191" y="22"/>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5" name="Google Shape;21565;p66">
              <a:extLst>
                <a:ext uri="{FF2B5EF4-FFF2-40B4-BE49-F238E27FC236}">
                  <a16:creationId xmlns:a16="http://schemas.microsoft.com/office/drawing/2014/main" id="{E5D4993A-B2C1-A5E4-0819-7B1182BB2103}"/>
                </a:ext>
              </a:extLst>
            </p:cNvPr>
            <p:cNvSpPr/>
            <p:nvPr/>
          </p:nvSpPr>
          <p:spPr>
            <a:xfrm>
              <a:off x="4136450" y="2789475"/>
              <a:ext cx="6100" cy="6575"/>
            </a:xfrm>
            <a:custGeom>
              <a:avLst/>
              <a:gdLst/>
              <a:ahLst/>
              <a:cxnLst/>
              <a:rect l="l" t="t" r="r" b="b"/>
              <a:pathLst>
                <a:path w="244" h="263" extrusionOk="0">
                  <a:moveTo>
                    <a:pt x="131" y="0"/>
                  </a:moveTo>
                  <a:cubicBezTo>
                    <a:pt x="70" y="0"/>
                    <a:pt x="15" y="48"/>
                    <a:pt x="0" y="106"/>
                  </a:cubicBezTo>
                  <a:cubicBezTo>
                    <a:pt x="0" y="143"/>
                    <a:pt x="0" y="176"/>
                    <a:pt x="17" y="209"/>
                  </a:cubicBezTo>
                  <a:cubicBezTo>
                    <a:pt x="37" y="226"/>
                    <a:pt x="54" y="246"/>
                    <a:pt x="87" y="263"/>
                  </a:cubicBezTo>
                  <a:cubicBezTo>
                    <a:pt x="157" y="263"/>
                    <a:pt x="206" y="226"/>
                    <a:pt x="223" y="160"/>
                  </a:cubicBezTo>
                  <a:cubicBezTo>
                    <a:pt x="243" y="106"/>
                    <a:pt x="223" y="57"/>
                    <a:pt x="190" y="40"/>
                  </a:cubicBezTo>
                  <a:cubicBezTo>
                    <a:pt x="190" y="20"/>
                    <a:pt x="173"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6" name="Google Shape;21566;p66">
              <a:extLst>
                <a:ext uri="{FF2B5EF4-FFF2-40B4-BE49-F238E27FC236}">
                  <a16:creationId xmlns:a16="http://schemas.microsoft.com/office/drawing/2014/main" id="{E51853EA-563F-8178-A684-DB5148EEF782}"/>
                </a:ext>
              </a:extLst>
            </p:cNvPr>
            <p:cNvSpPr/>
            <p:nvPr/>
          </p:nvSpPr>
          <p:spPr>
            <a:xfrm>
              <a:off x="4156225" y="2807500"/>
              <a:ext cx="6000" cy="6350"/>
            </a:xfrm>
            <a:custGeom>
              <a:avLst/>
              <a:gdLst/>
              <a:ahLst/>
              <a:cxnLst/>
              <a:rect l="l" t="t" r="r" b="b"/>
              <a:pathLst>
                <a:path w="240" h="254" extrusionOk="0">
                  <a:moveTo>
                    <a:pt x="118" y="1"/>
                  </a:moveTo>
                  <a:cubicBezTo>
                    <a:pt x="71" y="1"/>
                    <a:pt x="15" y="49"/>
                    <a:pt x="1" y="107"/>
                  </a:cubicBezTo>
                  <a:cubicBezTo>
                    <a:pt x="1" y="144"/>
                    <a:pt x="1" y="177"/>
                    <a:pt x="17" y="210"/>
                  </a:cubicBezTo>
                  <a:cubicBezTo>
                    <a:pt x="34" y="226"/>
                    <a:pt x="50" y="247"/>
                    <a:pt x="87" y="247"/>
                  </a:cubicBezTo>
                  <a:cubicBezTo>
                    <a:pt x="97" y="252"/>
                    <a:pt x="106" y="254"/>
                    <a:pt x="115" y="254"/>
                  </a:cubicBezTo>
                  <a:cubicBezTo>
                    <a:pt x="138" y="254"/>
                    <a:pt x="159" y="241"/>
                    <a:pt x="174" y="226"/>
                  </a:cubicBezTo>
                  <a:cubicBezTo>
                    <a:pt x="207" y="210"/>
                    <a:pt x="223" y="177"/>
                    <a:pt x="223" y="144"/>
                  </a:cubicBezTo>
                  <a:cubicBezTo>
                    <a:pt x="240" y="107"/>
                    <a:pt x="223" y="74"/>
                    <a:pt x="207" y="57"/>
                  </a:cubicBezTo>
                  <a:cubicBezTo>
                    <a:pt x="207" y="41"/>
                    <a:pt x="207" y="41"/>
                    <a:pt x="190" y="20"/>
                  </a:cubicBezTo>
                  <a:cubicBezTo>
                    <a:pt x="190" y="4"/>
                    <a:pt x="174" y="4"/>
                    <a:pt x="137" y="4"/>
                  </a:cubicBezTo>
                  <a:cubicBezTo>
                    <a:pt x="131" y="2"/>
                    <a:pt x="124"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7" name="Google Shape;21567;p66">
              <a:extLst>
                <a:ext uri="{FF2B5EF4-FFF2-40B4-BE49-F238E27FC236}">
                  <a16:creationId xmlns:a16="http://schemas.microsoft.com/office/drawing/2014/main" id="{C16A4BED-A7E2-C4BF-068F-2084E2409895}"/>
                </a:ext>
              </a:extLst>
            </p:cNvPr>
            <p:cNvSpPr/>
            <p:nvPr/>
          </p:nvSpPr>
          <p:spPr>
            <a:xfrm>
              <a:off x="4197875" y="2752325"/>
              <a:ext cx="6525" cy="6325"/>
            </a:xfrm>
            <a:custGeom>
              <a:avLst/>
              <a:gdLst/>
              <a:ahLst/>
              <a:cxnLst/>
              <a:rect l="l" t="t" r="r" b="b"/>
              <a:pathLst>
                <a:path w="261" h="253" extrusionOk="0">
                  <a:moveTo>
                    <a:pt x="147" y="1"/>
                  </a:moveTo>
                  <a:cubicBezTo>
                    <a:pt x="133" y="1"/>
                    <a:pt x="120" y="5"/>
                    <a:pt x="103" y="13"/>
                  </a:cubicBezTo>
                  <a:cubicBezTo>
                    <a:pt x="33" y="30"/>
                    <a:pt x="0" y="116"/>
                    <a:pt x="17" y="166"/>
                  </a:cubicBezTo>
                  <a:cubicBezTo>
                    <a:pt x="33" y="203"/>
                    <a:pt x="54" y="236"/>
                    <a:pt x="70" y="252"/>
                  </a:cubicBezTo>
                  <a:lnTo>
                    <a:pt x="157" y="252"/>
                  </a:lnTo>
                  <a:cubicBezTo>
                    <a:pt x="223" y="219"/>
                    <a:pt x="260" y="149"/>
                    <a:pt x="239" y="83"/>
                  </a:cubicBezTo>
                  <a:cubicBezTo>
                    <a:pt x="239" y="63"/>
                    <a:pt x="223" y="46"/>
                    <a:pt x="206" y="30"/>
                  </a:cubicBezTo>
                  <a:cubicBezTo>
                    <a:pt x="206" y="13"/>
                    <a:pt x="190" y="13"/>
                    <a:pt x="190" y="13"/>
                  </a:cubicBezTo>
                  <a:cubicBezTo>
                    <a:pt x="173" y="5"/>
                    <a:pt x="160"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8" name="Google Shape;21568;p66">
              <a:extLst>
                <a:ext uri="{FF2B5EF4-FFF2-40B4-BE49-F238E27FC236}">
                  <a16:creationId xmlns:a16="http://schemas.microsoft.com/office/drawing/2014/main" id="{D4CB2A3B-A8BA-6AB2-DB31-F3486C57E4A5}"/>
                </a:ext>
              </a:extLst>
            </p:cNvPr>
            <p:cNvSpPr/>
            <p:nvPr/>
          </p:nvSpPr>
          <p:spPr>
            <a:xfrm>
              <a:off x="3886900" y="2775900"/>
              <a:ext cx="6525" cy="6325"/>
            </a:xfrm>
            <a:custGeom>
              <a:avLst/>
              <a:gdLst/>
              <a:ahLst/>
              <a:cxnLst/>
              <a:rect l="l" t="t" r="r" b="b"/>
              <a:pathLst>
                <a:path w="261" h="253" extrusionOk="0">
                  <a:moveTo>
                    <a:pt x="138" y="1"/>
                  </a:moveTo>
                  <a:cubicBezTo>
                    <a:pt x="105" y="1"/>
                    <a:pt x="73" y="19"/>
                    <a:pt x="54" y="47"/>
                  </a:cubicBezTo>
                  <a:cubicBezTo>
                    <a:pt x="1" y="101"/>
                    <a:pt x="1" y="188"/>
                    <a:pt x="54" y="221"/>
                  </a:cubicBezTo>
                  <a:cubicBezTo>
                    <a:pt x="68" y="243"/>
                    <a:pt x="88" y="252"/>
                    <a:pt x="110" y="252"/>
                  </a:cubicBezTo>
                  <a:cubicBezTo>
                    <a:pt x="142" y="252"/>
                    <a:pt x="178" y="233"/>
                    <a:pt x="207" y="204"/>
                  </a:cubicBezTo>
                  <a:cubicBezTo>
                    <a:pt x="260" y="150"/>
                    <a:pt x="260" y="68"/>
                    <a:pt x="207" y="31"/>
                  </a:cubicBezTo>
                  <a:cubicBezTo>
                    <a:pt x="186" y="10"/>
                    <a:pt x="162"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9" name="Google Shape;21569;p66">
              <a:extLst>
                <a:ext uri="{FF2B5EF4-FFF2-40B4-BE49-F238E27FC236}">
                  <a16:creationId xmlns:a16="http://schemas.microsoft.com/office/drawing/2014/main" id="{0000BEAE-2428-E256-4A39-EFBB6C81A9DF}"/>
                </a:ext>
              </a:extLst>
            </p:cNvPr>
            <p:cNvSpPr/>
            <p:nvPr/>
          </p:nvSpPr>
          <p:spPr>
            <a:xfrm>
              <a:off x="4200450" y="2771775"/>
              <a:ext cx="6000" cy="6400"/>
            </a:xfrm>
            <a:custGeom>
              <a:avLst/>
              <a:gdLst/>
              <a:ahLst/>
              <a:cxnLst/>
              <a:rect l="l" t="t" r="r" b="b"/>
              <a:pathLst>
                <a:path w="240" h="256" extrusionOk="0">
                  <a:moveTo>
                    <a:pt x="132" y="1"/>
                  </a:moveTo>
                  <a:cubicBezTo>
                    <a:pt x="101" y="1"/>
                    <a:pt x="72" y="14"/>
                    <a:pt x="54" y="43"/>
                  </a:cubicBezTo>
                  <a:cubicBezTo>
                    <a:pt x="0" y="109"/>
                    <a:pt x="0" y="179"/>
                    <a:pt x="54" y="233"/>
                  </a:cubicBezTo>
                  <a:cubicBezTo>
                    <a:pt x="68" y="247"/>
                    <a:pt x="90" y="256"/>
                    <a:pt x="114" y="256"/>
                  </a:cubicBezTo>
                  <a:cubicBezTo>
                    <a:pt x="145" y="256"/>
                    <a:pt x="179" y="242"/>
                    <a:pt x="207" y="212"/>
                  </a:cubicBezTo>
                  <a:cubicBezTo>
                    <a:pt x="240" y="146"/>
                    <a:pt x="240" y="76"/>
                    <a:pt x="207" y="27"/>
                  </a:cubicBezTo>
                  <a:cubicBezTo>
                    <a:pt x="184" y="10"/>
                    <a:pt x="157"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0" name="Google Shape;21570;p66">
              <a:extLst>
                <a:ext uri="{FF2B5EF4-FFF2-40B4-BE49-F238E27FC236}">
                  <a16:creationId xmlns:a16="http://schemas.microsoft.com/office/drawing/2014/main" id="{43F6D56B-8AB5-56C9-C5E5-FA6F0079DB7B}"/>
                </a:ext>
              </a:extLst>
            </p:cNvPr>
            <p:cNvSpPr/>
            <p:nvPr/>
          </p:nvSpPr>
          <p:spPr>
            <a:xfrm>
              <a:off x="3872775" y="2773600"/>
              <a:ext cx="5600" cy="6175"/>
            </a:xfrm>
            <a:custGeom>
              <a:avLst/>
              <a:gdLst/>
              <a:ahLst/>
              <a:cxnLst/>
              <a:rect l="l" t="t" r="r" b="b"/>
              <a:pathLst>
                <a:path w="224" h="247" extrusionOk="0">
                  <a:moveTo>
                    <a:pt x="116" y="0"/>
                  </a:moveTo>
                  <a:cubicBezTo>
                    <a:pt x="70" y="0"/>
                    <a:pt x="15" y="45"/>
                    <a:pt x="1" y="106"/>
                  </a:cubicBezTo>
                  <a:cubicBezTo>
                    <a:pt x="1" y="139"/>
                    <a:pt x="1" y="176"/>
                    <a:pt x="17" y="193"/>
                  </a:cubicBezTo>
                  <a:cubicBezTo>
                    <a:pt x="34" y="226"/>
                    <a:pt x="50" y="242"/>
                    <a:pt x="87" y="242"/>
                  </a:cubicBezTo>
                  <a:cubicBezTo>
                    <a:pt x="95" y="245"/>
                    <a:pt x="102" y="247"/>
                    <a:pt x="110" y="247"/>
                  </a:cubicBezTo>
                  <a:cubicBezTo>
                    <a:pt x="156" y="247"/>
                    <a:pt x="209" y="199"/>
                    <a:pt x="223" y="139"/>
                  </a:cubicBezTo>
                  <a:cubicBezTo>
                    <a:pt x="223" y="106"/>
                    <a:pt x="223" y="73"/>
                    <a:pt x="207" y="36"/>
                  </a:cubicBezTo>
                  <a:cubicBezTo>
                    <a:pt x="207" y="36"/>
                    <a:pt x="207" y="20"/>
                    <a:pt x="190" y="20"/>
                  </a:cubicBezTo>
                  <a:cubicBezTo>
                    <a:pt x="174" y="3"/>
                    <a:pt x="153" y="3"/>
                    <a:pt x="137" y="3"/>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1" name="Google Shape;21571;p66">
              <a:extLst>
                <a:ext uri="{FF2B5EF4-FFF2-40B4-BE49-F238E27FC236}">
                  <a16:creationId xmlns:a16="http://schemas.microsoft.com/office/drawing/2014/main" id="{EDD09245-D1B0-2C14-0CD0-C6EB81D962BD}"/>
                </a:ext>
              </a:extLst>
            </p:cNvPr>
            <p:cNvSpPr/>
            <p:nvPr/>
          </p:nvSpPr>
          <p:spPr>
            <a:xfrm>
              <a:off x="4158800" y="2778825"/>
              <a:ext cx="6425" cy="6525"/>
            </a:xfrm>
            <a:custGeom>
              <a:avLst/>
              <a:gdLst/>
              <a:ahLst/>
              <a:cxnLst/>
              <a:rect l="l" t="t" r="r" b="b"/>
              <a:pathLst>
                <a:path w="257" h="261" extrusionOk="0">
                  <a:moveTo>
                    <a:pt x="153" y="0"/>
                  </a:moveTo>
                  <a:cubicBezTo>
                    <a:pt x="104" y="0"/>
                    <a:pt x="34" y="54"/>
                    <a:pt x="17" y="120"/>
                  </a:cubicBezTo>
                  <a:cubicBezTo>
                    <a:pt x="1" y="190"/>
                    <a:pt x="50" y="260"/>
                    <a:pt x="104" y="260"/>
                  </a:cubicBezTo>
                  <a:cubicBezTo>
                    <a:pt x="137" y="260"/>
                    <a:pt x="174" y="260"/>
                    <a:pt x="190" y="240"/>
                  </a:cubicBezTo>
                  <a:cubicBezTo>
                    <a:pt x="223" y="223"/>
                    <a:pt x="240" y="190"/>
                    <a:pt x="240" y="157"/>
                  </a:cubicBezTo>
                  <a:cubicBezTo>
                    <a:pt x="256" y="120"/>
                    <a:pt x="240" y="87"/>
                    <a:pt x="223" y="54"/>
                  </a:cubicBezTo>
                  <a:cubicBezTo>
                    <a:pt x="223" y="54"/>
                    <a:pt x="223" y="33"/>
                    <a:pt x="207" y="33"/>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2" name="Google Shape;21572;p66">
              <a:extLst>
                <a:ext uri="{FF2B5EF4-FFF2-40B4-BE49-F238E27FC236}">
                  <a16:creationId xmlns:a16="http://schemas.microsoft.com/office/drawing/2014/main" id="{96F00F60-92B7-2092-89A2-729E8F900B42}"/>
                </a:ext>
              </a:extLst>
            </p:cNvPr>
            <p:cNvSpPr/>
            <p:nvPr/>
          </p:nvSpPr>
          <p:spPr>
            <a:xfrm>
              <a:off x="4228800" y="2757900"/>
              <a:ext cx="6000" cy="6700"/>
            </a:xfrm>
            <a:custGeom>
              <a:avLst/>
              <a:gdLst/>
              <a:ahLst/>
              <a:cxnLst/>
              <a:rect l="l" t="t" r="r" b="b"/>
              <a:pathLst>
                <a:path w="240" h="268" extrusionOk="0">
                  <a:moveTo>
                    <a:pt x="140" y="0"/>
                  </a:moveTo>
                  <a:cubicBezTo>
                    <a:pt x="125" y="0"/>
                    <a:pt x="112" y="5"/>
                    <a:pt x="103" y="13"/>
                  </a:cubicBezTo>
                  <a:cubicBezTo>
                    <a:pt x="33" y="29"/>
                    <a:pt x="0" y="116"/>
                    <a:pt x="17" y="186"/>
                  </a:cubicBezTo>
                  <a:cubicBezTo>
                    <a:pt x="33" y="203"/>
                    <a:pt x="54" y="235"/>
                    <a:pt x="70" y="252"/>
                  </a:cubicBezTo>
                  <a:cubicBezTo>
                    <a:pt x="87" y="262"/>
                    <a:pt x="103" y="267"/>
                    <a:pt x="118" y="267"/>
                  </a:cubicBezTo>
                  <a:cubicBezTo>
                    <a:pt x="133" y="267"/>
                    <a:pt x="147" y="262"/>
                    <a:pt x="157" y="252"/>
                  </a:cubicBezTo>
                  <a:cubicBezTo>
                    <a:pt x="190" y="235"/>
                    <a:pt x="206" y="219"/>
                    <a:pt x="223" y="186"/>
                  </a:cubicBezTo>
                  <a:cubicBezTo>
                    <a:pt x="239" y="149"/>
                    <a:pt x="239" y="116"/>
                    <a:pt x="239" y="83"/>
                  </a:cubicBezTo>
                  <a:cubicBezTo>
                    <a:pt x="223" y="66"/>
                    <a:pt x="223" y="46"/>
                    <a:pt x="206" y="29"/>
                  </a:cubicBezTo>
                  <a:lnTo>
                    <a:pt x="190" y="13"/>
                  </a:lnTo>
                  <a:cubicBezTo>
                    <a:pt x="173" y="5"/>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3" name="Google Shape;21573;p66">
              <a:extLst>
                <a:ext uri="{FF2B5EF4-FFF2-40B4-BE49-F238E27FC236}">
                  <a16:creationId xmlns:a16="http://schemas.microsoft.com/office/drawing/2014/main" id="{4F954370-B5FE-F0D5-568C-66564D94572E}"/>
                </a:ext>
              </a:extLst>
            </p:cNvPr>
            <p:cNvSpPr/>
            <p:nvPr/>
          </p:nvSpPr>
          <p:spPr>
            <a:xfrm>
              <a:off x="3855150" y="2801925"/>
              <a:ext cx="5600" cy="6600"/>
            </a:xfrm>
            <a:custGeom>
              <a:avLst/>
              <a:gdLst/>
              <a:ahLst/>
              <a:cxnLst/>
              <a:rect l="l" t="t" r="r" b="b"/>
              <a:pathLst>
                <a:path w="224" h="264" extrusionOk="0">
                  <a:moveTo>
                    <a:pt x="116" y="1"/>
                  </a:moveTo>
                  <a:cubicBezTo>
                    <a:pt x="70" y="1"/>
                    <a:pt x="15" y="46"/>
                    <a:pt x="1" y="107"/>
                  </a:cubicBezTo>
                  <a:cubicBezTo>
                    <a:pt x="1" y="140"/>
                    <a:pt x="1" y="177"/>
                    <a:pt x="17" y="210"/>
                  </a:cubicBezTo>
                  <a:cubicBezTo>
                    <a:pt x="34" y="227"/>
                    <a:pt x="54" y="243"/>
                    <a:pt x="87" y="264"/>
                  </a:cubicBezTo>
                  <a:cubicBezTo>
                    <a:pt x="104" y="264"/>
                    <a:pt x="137" y="243"/>
                    <a:pt x="174" y="227"/>
                  </a:cubicBezTo>
                  <a:cubicBezTo>
                    <a:pt x="190" y="210"/>
                    <a:pt x="207" y="177"/>
                    <a:pt x="223" y="140"/>
                  </a:cubicBezTo>
                  <a:cubicBezTo>
                    <a:pt x="223" y="107"/>
                    <a:pt x="223" y="74"/>
                    <a:pt x="207" y="58"/>
                  </a:cubicBezTo>
                  <a:cubicBezTo>
                    <a:pt x="207" y="37"/>
                    <a:pt x="190" y="37"/>
                    <a:pt x="190" y="21"/>
                  </a:cubicBezTo>
                  <a:cubicBezTo>
                    <a:pt x="174" y="21"/>
                    <a:pt x="157" y="4"/>
                    <a:pt x="137"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4" name="Google Shape;21574;p66">
              <a:extLst>
                <a:ext uri="{FF2B5EF4-FFF2-40B4-BE49-F238E27FC236}">
                  <a16:creationId xmlns:a16="http://schemas.microsoft.com/office/drawing/2014/main" id="{8D160A2B-1E35-D421-9684-33A9C1B1A12E}"/>
                </a:ext>
              </a:extLst>
            </p:cNvPr>
            <p:cNvSpPr/>
            <p:nvPr/>
          </p:nvSpPr>
          <p:spPr>
            <a:xfrm>
              <a:off x="3851350" y="2787375"/>
              <a:ext cx="5575" cy="6525"/>
            </a:xfrm>
            <a:custGeom>
              <a:avLst/>
              <a:gdLst/>
              <a:ahLst/>
              <a:cxnLst/>
              <a:rect l="l" t="t" r="r" b="b"/>
              <a:pathLst>
                <a:path w="223" h="261" extrusionOk="0">
                  <a:moveTo>
                    <a:pt x="136" y="1"/>
                  </a:moveTo>
                  <a:cubicBezTo>
                    <a:pt x="83" y="1"/>
                    <a:pt x="17" y="38"/>
                    <a:pt x="0" y="104"/>
                  </a:cubicBezTo>
                  <a:cubicBezTo>
                    <a:pt x="0" y="141"/>
                    <a:pt x="0" y="174"/>
                    <a:pt x="17" y="207"/>
                  </a:cubicBezTo>
                  <a:cubicBezTo>
                    <a:pt x="33" y="244"/>
                    <a:pt x="50" y="260"/>
                    <a:pt x="83" y="260"/>
                  </a:cubicBezTo>
                  <a:cubicBezTo>
                    <a:pt x="120" y="260"/>
                    <a:pt x="136" y="260"/>
                    <a:pt x="169" y="227"/>
                  </a:cubicBezTo>
                  <a:cubicBezTo>
                    <a:pt x="206" y="207"/>
                    <a:pt x="223" y="190"/>
                    <a:pt x="223" y="157"/>
                  </a:cubicBezTo>
                  <a:cubicBezTo>
                    <a:pt x="223" y="124"/>
                    <a:pt x="223" y="87"/>
                    <a:pt x="206" y="54"/>
                  </a:cubicBezTo>
                  <a:cubicBezTo>
                    <a:pt x="206" y="54"/>
                    <a:pt x="206" y="38"/>
                    <a:pt x="186" y="38"/>
                  </a:cubicBezTo>
                  <a:cubicBezTo>
                    <a:pt x="169" y="2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5" name="Google Shape;21575;p66">
              <a:extLst>
                <a:ext uri="{FF2B5EF4-FFF2-40B4-BE49-F238E27FC236}">
                  <a16:creationId xmlns:a16="http://schemas.microsoft.com/office/drawing/2014/main" id="{0AA65DD9-DA23-058A-E655-2412644AB5A3}"/>
                </a:ext>
              </a:extLst>
            </p:cNvPr>
            <p:cNvSpPr/>
            <p:nvPr/>
          </p:nvSpPr>
          <p:spPr>
            <a:xfrm>
              <a:off x="3860725" y="2710375"/>
              <a:ext cx="6100" cy="6300"/>
            </a:xfrm>
            <a:custGeom>
              <a:avLst/>
              <a:gdLst/>
              <a:ahLst/>
              <a:cxnLst/>
              <a:rect l="l" t="t" r="r" b="b"/>
              <a:pathLst>
                <a:path w="244" h="252" extrusionOk="0">
                  <a:moveTo>
                    <a:pt x="125" y="0"/>
                  </a:moveTo>
                  <a:cubicBezTo>
                    <a:pt x="102" y="0"/>
                    <a:pt x="82" y="14"/>
                    <a:pt x="70" y="26"/>
                  </a:cubicBezTo>
                  <a:cubicBezTo>
                    <a:pt x="37" y="42"/>
                    <a:pt x="17" y="75"/>
                    <a:pt x="17" y="112"/>
                  </a:cubicBezTo>
                  <a:cubicBezTo>
                    <a:pt x="0" y="145"/>
                    <a:pt x="17" y="178"/>
                    <a:pt x="37" y="195"/>
                  </a:cubicBezTo>
                  <a:cubicBezTo>
                    <a:pt x="54" y="232"/>
                    <a:pt x="70" y="248"/>
                    <a:pt x="103" y="248"/>
                  </a:cubicBezTo>
                  <a:cubicBezTo>
                    <a:pt x="110" y="250"/>
                    <a:pt x="118" y="251"/>
                    <a:pt x="125" y="251"/>
                  </a:cubicBezTo>
                  <a:cubicBezTo>
                    <a:pt x="173" y="251"/>
                    <a:pt x="226" y="206"/>
                    <a:pt x="244" y="145"/>
                  </a:cubicBezTo>
                  <a:cubicBezTo>
                    <a:pt x="244" y="112"/>
                    <a:pt x="244" y="75"/>
                    <a:pt x="223" y="59"/>
                  </a:cubicBezTo>
                  <a:cubicBezTo>
                    <a:pt x="223" y="42"/>
                    <a:pt x="206" y="42"/>
                    <a:pt x="206" y="26"/>
                  </a:cubicBezTo>
                  <a:cubicBezTo>
                    <a:pt x="190" y="9"/>
                    <a:pt x="173" y="9"/>
                    <a:pt x="157" y="9"/>
                  </a:cubicBezTo>
                  <a:cubicBezTo>
                    <a:pt x="146" y="3"/>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6" name="Google Shape;21576;p66">
              <a:extLst>
                <a:ext uri="{FF2B5EF4-FFF2-40B4-BE49-F238E27FC236}">
                  <a16:creationId xmlns:a16="http://schemas.microsoft.com/office/drawing/2014/main" id="{41372206-07E3-1AA4-3C06-D184054A7F42}"/>
                </a:ext>
              </a:extLst>
            </p:cNvPr>
            <p:cNvSpPr/>
            <p:nvPr/>
          </p:nvSpPr>
          <p:spPr>
            <a:xfrm>
              <a:off x="3838450" y="2735425"/>
              <a:ext cx="5600" cy="6450"/>
            </a:xfrm>
            <a:custGeom>
              <a:avLst/>
              <a:gdLst/>
              <a:ahLst/>
              <a:cxnLst/>
              <a:rect l="l" t="t" r="r" b="b"/>
              <a:pathLst>
                <a:path w="224" h="258" extrusionOk="0">
                  <a:moveTo>
                    <a:pt x="67" y="1"/>
                  </a:moveTo>
                  <a:cubicBezTo>
                    <a:pt x="34" y="17"/>
                    <a:pt x="17" y="54"/>
                    <a:pt x="1" y="87"/>
                  </a:cubicBezTo>
                  <a:lnTo>
                    <a:pt x="1" y="190"/>
                  </a:lnTo>
                  <a:cubicBezTo>
                    <a:pt x="13" y="229"/>
                    <a:pt x="51" y="257"/>
                    <a:pt x="91" y="257"/>
                  </a:cubicBezTo>
                  <a:cubicBezTo>
                    <a:pt x="106" y="257"/>
                    <a:pt x="122" y="253"/>
                    <a:pt x="137" y="244"/>
                  </a:cubicBezTo>
                  <a:cubicBezTo>
                    <a:pt x="186" y="223"/>
                    <a:pt x="223" y="141"/>
                    <a:pt x="207" y="87"/>
                  </a:cubicBezTo>
                  <a:cubicBezTo>
                    <a:pt x="207" y="54"/>
                    <a:pt x="186" y="38"/>
                    <a:pt x="186" y="38"/>
                  </a:cubicBezTo>
                  <a:cubicBezTo>
                    <a:pt x="170" y="17"/>
                    <a:pt x="170" y="17"/>
                    <a:pt x="153" y="17"/>
                  </a:cubicBezTo>
                  <a:cubicBezTo>
                    <a:pt x="137" y="1"/>
                    <a:pt x="104"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7" name="Google Shape;21577;p66">
              <a:extLst>
                <a:ext uri="{FF2B5EF4-FFF2-40B4-BE49-F238E27FC236}">
                  <a16:creationId xmlns:a16="http://schemas.microsoft.com/office/drawing/2014/main" id="{E138A47D-1328-B81B-F51B-DF496492BA07}"/>
                </a:ext>
              </a:extLst>
            </p:cNvPr>
            <p:cNvSpPr/>
            <p:nvPr/>
          </p:nvSpPr>
          <p:spPr>
            <a:xfrm>
              <a:off x="4233950" y="2773100"/>
              <a:ext cx="6000" cy="6425"/>
            </a:xfrm>
            <a:custGeom>
              <a:avLst/>
              <a:gdLst/>
              <a:ahLst/>
              <a:cxnLst/>
              <a:rect l="l" t="t" r="r" b="b"/>
              <a:pathLst>
                <a:path w="240" h="257" extrusionOk="0">
                  <a:moveTo>
                    <a:pt x="131" y="0"/>
                  </a:moveTo>
                  <a:cubicBezTo>
                    <a:pt x="97" y="0"/>
                    <a:pt x="63" y="13"/>
                    <a:pt x="33" y="40"/>
                  </a:cubicBezTo>
                  <a:cubicBezTo>
                    <a:pt x="33" y="56"/>
                    <a:pt x="17" y="77"/>
                    <a:pt x="17" y="110"/>
                  </a:cubicBezTo>
                  <a:cubicBezTo>
                    <a:pt x="0" y="143"/>
                    <a:pt x="17" y="196"/>
                    <a:pt x="54" y="229"/>
                  </a:cubicBezTo>
                  <a:cubicBezTo>
                    <a:pt x="64" y="249"/>
                    <a:pt x="85" y="257"/>
                    <a:pt x="108" y="257"/>
                  </a:cubicBezTo>
                  <a:cubicBezTo>
                    <a:pt x="124" y="257"/>
                    <a:pt x="142" y="253"/>
                    <a:pt x="157" y="246"/>
                  </a:cubicBezTo>
                  <a:cubicBezTo>
                    <a:pt x="173" y="229"/>
                    <a:pt x="190" y="229"/>
                    <a:pt x="206" y="213"/>
                  </a:cubicBezTo>
                  <a:cubicBezTo>
                    <a:pt x="239" y="143"/>
                    <a:pt x="239" y="77"/>
                    <a:pt x="206" y="23"/>
                  </a:cubicBezTo>
                  <a:cubicBezTo>
                    <a:pt x="184" y="8"/>
                    <a:pt x="158"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8" name="Google Shape;21578;p66">
              <a:extLst>
                <a:ext uri="{FF2B5EF4-FFF2-40B4-BE49-F238E27FC236}">
                  <a16:creationId xmlns:a16="http://schemas.microsoft.com/office/drawing/2014/main" id="{B0752B8C-84BA-4E40-16C7-4D0F413416AA}"/>
                </a:ext>
              </a:extLst>
            </p:cNvPr>
            <p:cNvSpPr/>
            <p:nvPr/>
          </p:nvSpPr>
          <p:spPr>
            <a:xfrm>
              <a:off x="3895550" y="2689975"/>
              <a:ext cx="2600" cy="1250"/>
            </a:xfrm>
            <a:custGeom>
              <a:avLst/>
              <a:gdLst/>
              <a:ahLst/>
              <a:cxnLst/>
              <a:rect l="l" t="t" r="r" b="b"/>
              <a:pathLst>
                <a:path w="104" h="50" extrusionOk="0">
                  <a:moveTo>
                    <a:pt x="1" y="0"/>
                  </a:moveTo>
                  <a:cubicBezTo>
                    <a:pt x="1" y="1"/>
                    <a:pt x="1" y="17"/>
                    <a:pt x="17" y="17"/>
                  </a:cubicBezTo>
                  <a:cubicBezTo>
                    <a:pt x="34" y="33"/>
                    <a:pt x="50" y="50"/>
                    <a:pt x="67" y="50"/>
                  </a:cubicBezTo>
                  <a:lnTo>
                    <a:pt x="104" y="50"/>
                  </a:lnTo>
                  <a:cubicBezTo>
                    <a:pt x="67" y="33"/>
                    <a:pt x="34" y="1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9" name="Google Shape;21579;p66">
              <a:extLst>
                <a:ext uri="{FF2B5EF4-FFF2-40B4-BE49-F238E27FC236}">
                  <a16:creationId xmlns:a16="http://schemas.microsoft.com/office/drawing/2014/main" id="{DF036505-C613-4DBC-DA4A-CC2AE1E24AE7}"/>
                </a:ext>
              </a:extLst>
            </p:cNvPr>
            <p:cNvSpPr/>
            <p:nvPr/>
          </p:nvSpPr>
          <p:spPr>
            <a:xfrm>
              <a:off x="4205600" y="2722950"/>
              <a:ext cx="6000" cy="6425"/>
            </a:xfrm>
            <a:custGeom>
              <a:avLst/>
              <a:gdLst/>
              <a:ahLst/>
              <a:cxnLst/>
              <a:rect l="l" t="t" r="r" b="b"/>
              <a:pathLst>
                <a:path w="240" h="257" extrusionOk="0">
                  <a:moveTo>
                    <a:pt x="104" y="1"/>
                  </a:moveTo>
                  <a:cubicBezTo>
                    <a:pt x="34" y="38"/>
                    <a:pt x="1" y="104"/>
                    <a:pt x="17" y="174"/>
                  </a:cubicBezTo>
                  <a:cubicBezTo>
                    <a:pt x="34" y="207"/>
                    <a:pt x="54" y="228"/>
                    <a:pt x="71" y="244"/>
                  </a:cubicBezTo>
                  <a:cubicBezTo>
                    <a:pt x="87" y="252"/>
                    <a:pt x="104" y="256"/>
                    <a:pt x="119" y="256"/>
                  </a:cubicBezTo>
                  <a:cubicBezTo>
                    <a:pt x="133" y="256"/>
                    <a:pt x="147" y="252"/>
                    <a:pt x="157" y="244"/>
                  </a:cubicBezTo>
                  <a:cubicBezTo>
                    <a:pt x="190" y="228"/>
                    <a:pt x="207" y="207"/>
                    <a:pt x="223" y="174"/>
                  </a:cubicBezTo>
                  <a:cubicBezTo>
                    <a:pt x="240" y="141"/>
                    <a:pt x="240" y="104"/>
                    <a:pt x="240" y="87"/>
                  </a:cubicBezTo>
                  <a:cubicBezTo>
                    <a:pt x="240" y="54"/>
                    <a:pt x="223" y="38"/>
                    <a:pt x="207" y="21"/>
                  </a:cubicBezTo>
                  <a:cubicBezTo>
                    <a:pt x="207" y="21"/>
                    <a:pt x="190" y="2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0" name="Google Shape;21580;p66">
              <a:extLst>
                <a:ext uri="{FF2B5EF4-FFF2-40B4-BE49-F238E27FC236}">
                  <a16:creationId xmlns:a16="http://schemas.microsoft.com/office/drawing/2014/main" id="{34E29A75-6E30-CB97-97CF-8F6358221334}"/>
                </a:ext>
              </a:extLst>
            </p:cNvPr>
            <p:cNvSpPr/>
            <p:nvPr/>
          </p:nvSpPr>
          <p:spPr>
            <a:xfrm>
              <a:off x="4208600" y="2739275"/>
              <a:ext cx="5575" cy="6475"/>
            </a:xfrm>
            <a:custGeom>
              <a:avLst/>
              <a:gdLst/>
              <a:ahLst/>
              <a:cxnLst/>
              <a:rect l="l" t="t" r="r" b="b"/>
              <a:pathLst>
                <a:path w="223" h="259" extrusionOk="0">
                  <a:moveTo>
                    <a:pt x="119" y="0"/>
                  </a:moveTo>
                  <a:cubicBezTo>
                    <a:pt x="69" y="0"/>
                    <a:pt x="14" y="46"/>
                    <a:pt x="0" y="106"/>
                  </a:cubicBezTo>
                  <a:cubicBezTo>
                    <a:pt x="0" y="139"/>
                    <a:pt x="0" y="172"/>
                    <a:pt x="17" y="210"/>
                  </a:cubicBezTo>
                  <a:cubicBezTo>
                    <a:pt x="37" y="226"/>
                    <a:pt x="54" y="242"/>
                    <a:pt x="87" y="259"/>
                  </a:cubicBezTo>
                  <a:cubicBezTo>
                    <a:pt x="140" y="259"/>
                    <a:pt x="206" y="226"/>
                    <a:pt x="223" y="139"/>
                  </a:cubicBezTo>
                  <a:cubicBezTo>
                    <a:pt x="223" y="106"/>
                    <a:pt x="223" y="90"/>
                    <a:pt x="206" y="53"/>
                  </a:cubicBezTo>
                  <a:cubicBezTo>
                    <a:pt x="206" y="36"/>
                    <a:pt x="190" y="36"/>
                    <a:pt x="190" y="36"/>
                  </a:cubicBezTo>
                  <a:cubicBezTo>
                    <a:pt x="173" y="20"/>
                    <a:pt x="157" y="3"/>
                    <a:pt x="140" y="3"/>
                  </a:cubicBezTo>
                  <a:cubicBezTo>
                    <a:pt x="133" y="1"/>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1" name="Google Shape;21581;p66">
              <a:extLst>
                <a:ext uri="{FF2B5EF4-FFF2-40B4-BE49-F238E27FC236}">
                  <a16:creationId xmlns:a16="http://schemas.microsoft.com/office/drawing/2014/main" id="{05142A08-0CEC-7770-CC30-754353A14FC3}"/>
                </a:ext>
              </a:extLst>
            </p:cNvPr>
            <p:cNvSpPr/>
            <p:nvPr/>
          </p:nvSpPr>
          <p:spPr>
            <a:xfrm>
              <a:off x="3899375" y="2766225"/>
              <a:ext cx="6100" cy="6550"/>
            </a:xfrm>
            <a:custGeom>
              <a:avLst/>
              <a:gdLst/>
              <a:ahLst/>
              <a:cxnLst/>
              <a:rect l="l" t="t" r="r" b="b"/>
              <a:pathLst>
                <a:path w="244" h="262" extrusionOk="0">
                  <a:moveTo>
                    <a:pt x="135" y="1"/>
                  </a:moveTo>
                  <a:cubicBezTo>
                    <a:pt x="103" y="1"/>
                    <a:pt x="67" y="18"/>
                    <a:pt x="37" y="59"/>
                  </a:cubicBezTo>
                  <a:cubicBezTo>
                    <a:pt x="0" y="109"/>
                    <a:pt x="0" y="179"/>
                    <a:pt x="37" y="228"/>
                  </a:cubicBezTo>
                  <a:cubicBezTo>
                    <a:pt x="59" y="251"/>
                    <a:pt x="83" y="261"/>
                    <a:pt x="109" y="261"/>
                  </a:cubicBezTo>
                  <a:cubicBezTo>
                    <a:pt x="143" y="261"/>
                    <a:pt x="178" y="243"/>
                    <a:pt x="207" y="212"/>
                  </a:cubicBezTo>
                  <a:cubicBezTo>
                    <a:pt x="244" y="162"/>
                    <a:pt x="244" y="76"/>
                    <a:pt x="190" y="22"/>
                  </a:cubicBezTo>
                  <a:cubicBezTo>
                    <a:pt x="177" y="9"/>
                    <a:pt x="157"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2" name="Google Shape;21582;p66">
              <a:extLst>
                <a:ext uri="{FF2B5EF4-FFF2-40B4-BE49-F238E27FC236}">
                  <a16:creationId xmlns:a16="http://schemas.microsoft.com/office/drawing/2014/main" id="{8B43D784-DAA3-42AA-1027-D03E30BC87A6}"/>
                </a:ext>
              </a:extLst>
            </p:cNvPr>
            <p:cNvSpPr/>
            <p:nvPr/>
          </p:nvSpPr>
          <p:spPr>
            <a:xfrm>
              <a:off x="3895150" y="2791800"/>
              <a:ext cx="6000" cy="6525"/>
            </a:xfrm>
            <a:custGeom>
              <a:avLst/>
              <a:gdLst/>
              <a:ahLst/>
              <a:cxnLst/>
              <a:rect l="l" t="t" r="r" b="b"/>
              <a:pathLst>
                <a:path w="240" h="261" extrusionOk="0">
                  <a:moveTo>
                    <a:pt x="134" y="1"/>
                  </a:moveTo>
                  <a:cubicBezTo>
                    <a:pt x="119" y="1"/>
                    <a:pt x="101" y="5"/>
                    <a:pt x="83" y="13"/>
                  </a:cubicBezTo>
                  <a:cubicBezTo>
                    <a:pt x="33" y="30"/>
                    <a:pt x="0" y="116"/>
                    <a:pt x="17" y="186"/>
                  </a:cubicBezTo>
                  <a:cubicBezTo>
                    <a:pt x="31" y="228"/>
                    <a:pt x="67" y="261"/>
                    <a:pt x="120" y="261"/>
                  </a:cubicBezTo>
                  <a:cubicBezTo>
                    <a:pt x="130" y="261"/>
                    <a:pt x="141" y="259"/>
                    <a:pt x="153" y="257"/>
                  </a:cubicBezTo>
                  <a:cubicBezTo>
                    <a:pt x="206" y="219"/>
                    <a:pt x="239" y="153"/>
                    <a:pt x="223" y="83"/>
                  </a:cubicBezTo>
                  <a:cubicBezTo>
                    <a:pt x="223" y="67"/>
                    <a:pt x="223" y="50"/>
                    <a:pt x="206" y="30"/>
                  </a:cubicBezTo>
                  <a:cubicBezTo>
                    <a:pt x="186" y="30"/>
                    <a:pt x="186" y="13"/>
                    <a:pt x="169"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3" name="Google Shape;21583;p66">
              <a:extLst>
                <a:ext uri="{FF2B5EF4-FFF2-40B4-BE49-F238E27FC236}">
                  <a16:creationId xmlns:a16="http://schemas.microsoft.com/office/drawing/2014/main" id="{1FC10B07-D37D-DD55-20B9-C2D1EC6D671D}"/>
                </a:ext>
              </a:extLst>
            </p:cNvPr>
            <p:cNvSpPr/>
            <p:nvPr/>
          </p:nvSpPr>
          <p:spPr>
            <a:xfrm>
              <a:off x="3900700" y="2827475"/>
              <a:ext cx="6025" cy="6300"/>
            </a:xfrm>
            <a:custGeom>
              <a:avLst/>
              <a:gdLst/>
              <a:ahLst/>
              <a:cxnLst/>
              <a:rect l="l" t="t" r="r" b="b"/>
              <a:pathLst>
                <a:path w="241" h="252" extrusionOk="0">
                  <a:moveTo>
                    <a:pt x="129" y="0"/>
                  </a:moveTo>
                  <a:cubicBezTo>
                    <a:pt x="116" y="0"/>
                    <a:pt x="104" y="5"/>
                    <a:pt x="88" y="13"/>
                  </a:cubicBezTo>
                  <a:cubicBezTo>
                    <a:pt x="50" y="29"/>
                    <a:pt x="34" y="46"/>
                    <a:pt x="17" y="83"/>
                  </a:cubicBezTo>
                  <a:cubicBezTo>
                    <a:pt x="1" y="116"/>
                    <a:pt x="1" y="149"/>
                    <a:pt x="1" y="169"/>
                  </a:cubicBezTo>
                  <a:cubicBezTo>
                    <a:pt x="17" y="202"/>
                    <a:pt x="34" y="235"/>
                    <a:pt x="67" y="252"/>
                  </a:cubicBezTo>
                  <a:lnTo>
                    <a:pt x="154" y="252"/>
                  </a:lnTo>
                  <a:cubicBezTo>
                    <a:pt x="207" y="219"/>
                    <a:pt x="240" y="149"/>
                    <a:pt x="224" y="83"/>
                  </a:cubicBezTo>
                  <a:cubicBezTo>
                    <a:pt x="224" y="66"/>
                    <a:pt x="207" y="46"/>
                    <a:pt x="191" y="29"/>
                  </a:cubicBezTo>
                  <a:cubicBezTo>
                    <a:pt x="191" y="29"/>
                    <a:pt x="191" y="13"/>
                    <a:pt x="170" y="13"/>
                  </a:cubicBezTo>
                  <a:cubicBezTo>
                    <a:pt x="154" y="5"/>
                    <a:pt x="141"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4" name="Google Shape;21584;p66">
              <a:extLst>
                <a:ext uri="{FF2B5EF4-FFF2-40B4-BE49-F238E27FC236}">
                  <a16:creationId xmlns:a16="http://schemas.microsoft.com/office/drawing/2014/main" id="{C4386BAA-E0BA-9B14-4B80-8001BD55118F}"/>
                </a:ext>
              </a:extLst>
            </p:cNvPr>
            <p:cNvSpPr/>
            <p:nvPr/>
          </p:nvSpPr>
          <p:spPr>
            <a:xfrm>
              <a:off x="4212925" y="2757375"/>
              <a:ext cx="5575" cy="6425"/>
            </a:xfrm>
            <a:custGeom>
              <a:avLst/>
              <a:gdLst/>
              <a:ahLst/>
              <a:cxnLst/>
              <a:rect l="l" t="t" r="r" b="b"/>
              <a:pathLst>
                <a:path w="223" h="257" extrusionOk="0">
                  <a:moveTo>
                    <a:pt x="120" y="1"/>
                  </a:moveTo>
                  <a:cubicBezTo>
                    <a:pt x="70" y="1"/>
                    <a:pt x="17" y="50"/>
                    <a:pt x="0" y="104"/>
                  </a:cubicBezTo>
                  <a:cubicBezTo>
                    <a:pt x="0" y="137"/>
                    <a:pt x="0" y="170"/>
                    <a:pt x="17" y="207"/>
                  </a:cubicBezTo>
                  <a:cubicBezTo>
                    <a:pt x="33" y="224"/>
                    <a:pt x="50" y="240"/>
                    <a:pt x="87" y="256"/>
                  </a:cubicBezTo>
                  <a:cubicBezTo>
                    <a:pt x="136" y="256"/>
                    <a:pt x="206" y="207"/>
                    <a:pt x="223" y="137"/>
                  </a:cubicBezTo>
                  <a:lnTo>
                    <a:pt x="223" y="104"/>
                  </a:lnTo>
                  <a:cubicBezTo>
                    <a:pt x="223" y="67"/>
                    <a:pt x="206" y="50"/>
                    <a:pt x="190" y="17"/>
                  </a:cubicBezTo>
                  <a:cubicBezTo>
                    <a:pt x="173"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5" name="Google Shape;21585;p66">
              <a:extLst>
                <a:ext uri="{FF2B5EF4-FFF2-40B4-BE49-F238E27FC236}">
                  <a16:creationId xmlns:a16="http://schemas.microsoft.com/office/drawing/2014/main" id="{4B081D41-1498-8B42-7F02-736E729E8A40}"/>
                </a:ext>
              </a:extLst>
            </p:cNvPr>
            <p:cNvSpPr/>
            <p:nvPr/>
          </p:nvSpPr>
          <p:spPr>
            <a:xfrm>
              <a:off x="3885250" y="2806350"/>
              <a:ext cx="5600" cy="6500"/>
            </a:xfrm>
            <a:custGeom>
              <a:avLst/>
              <a:gdLst/>
              <a:ahLst/>
              <a:cxnLst/>
              <a:rect l="l" t="t" r="r" b="b"/>
              <a:pathLst>
                <a:path w="224" h="260" extrusionOk="0">
                  <a:moveTo>
                    <a:pt x="137" y="0"/>
                  </a:moveTo>
                  <a:cubicBezTo>
                    <a:pt x="104" y="0"/>
                    <a:pt x="87" y="17"/>
                    <a:pt x="50" y="33"/>
                  </a:cubicBezTo>
                  <a:cubicBezTo>
                    <a:pt x="34" y="50"/>
                    <a:pt x="17" y="87"/>
                    <a:pt x="1" y="120"/>
                  </a:cubicBezTo>
                  <a:cubicBezTo>
                    <a:pt x="1" y="153"/>
                    <a:pt x="1" y="190"/>
                    <a:pt x="17" y="206"/>
                  </a:cubicBezTo>
                  <a:cubicBezTo>
                    <a:pt x="34" y="239"/>
                    <a:pt x="50" y="256"/>
                    <a:pt x="87" y="256"/>
                  </a:cubicBezTo>
                  <a:cubicBezTo>
                    <a:pt x="94" y="258"/>
                    <a:pt x="100" y="259"/>
                    <a:pt x="107" y="259"/>
                  </a:cubicBezTo>
                  <a:cubicBezTo>
                    <a:pt x="154" y="259"/>
                    <a:pt x="209" y="214"/>
                    <a:pt x="223" y="153"/>
                  </a:cubicBezTo>
                  <a:cubicBezTo>
                    <a:pt x="223" y="120"/>
                    <a:pt x="223" y="87"/>
                    <a:pt x="207" y="50"/>
                  </a:cubicBezTo>
                  <a:lnTo>
                    <a:pt x="190"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6" name="Google Shape;21586;p66">
              <a:extLst>
                <a:ext uri="{FF2B5EF4-FFF2-40B4-BE49-F238E27FC236}">
                  <a16:creationId xmlns:a16="http://schemas.microsoft.com/office/drawing/2014/main" id="{06DAF9B7-C1DF-D0C0-2B9F-C12630758840}"/>
                </a:ext>
              </a:extLst>
            </p:cNvPr>
            <p:cNvSpPr/>
            <p:nvPr/>
          </p:nvSpPr>
          <p:spPr>
            <a:xfrm>
              <a:off x="3899775" y="2810075"/>
              <a:ext cx="6125" cy="6600"/>
            </a:xfrm>
            <a:custGeom>
              <a:avLst/>
              <a:gdLst/>
              <a:ahLst/>
              <a:cxnLst/>
              <a:rect l="l" t="t" r="r" b="b"/>
              <a:pathLst>
                <a:path w="245" h="264" extrusionOk="0">
                  <a:moveTo>
                    <a:pt x="121" y="1"/>
                  </a:moveTo>
                  <a:cubicBezTo>
                    <a:pt x="72" y="1"/>
                    <a:pt x="19" y="49"/>
                    <a:pt x="1" y="107"/>
                  </a:cubicBezTo>
                  <a:cubicBezTo>
                    <a:pt x="1" y="144"/>
                    <a:pt x="1" y="193"/>
                    <a:pt x="21" y="210"/>
                  </a:cubicBezTo>
                  <a:cubicBezTo>
                    <a:pt x="38" y="226"/>
                    <a:pt x="71" y="247"/>
                    <a:pt x="87" y="264"/>
                  </a:cubicBezTo>
                  <a:cubicBezTo>
                    <a:pt x="125" y="264"/>
                    <a:pt x="158" y="247"/>
                    <a:pt x="174" y="226"/>
                  </a:cubicBezTo>
                  <a:cubicBezTo>
                    <a:pt x="207" y="210"/>
                    <a:pt x="228" y="177"/>
                    <a:pt x="228" y="144"/>
                  </a:cubicBezTo>
                  <a:cubicBezTo>
                    <a:pt x="244" y="107"/>
                    <a:pt x="228" y="74"/>
                    <a:pt x="207" y="57"/>
                  </a:cubicBezTo>
                  <a:cubicBezTo>
                    <a:pt x="207" y="41"/>
                    <a:pt x="207" y="41"/>
                    <a:pt x="191" y="20"/>
                  </a:cubicBezTo>
                  <a:cubicBezTo>
                    <a:pt x="174" y="4"/>
                    <a:pt x="158" y="4"/>
                    <a:pt x="141" y="4"/>
                  </a:cubicBezTo>
                  <a:cubicBezTo>
                    <a:pt x="134" y="2"/>
                    <a:pt x="128"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7" name="Google Shape;21587;p66">
              <a:extLst>
                <a:ext uri="{FF2B5EF4-FFF2-40B4-BE49-F238E27FC236}">
                  <a16:creationId xmlns:a16="http://schemas.microsoft.com/office/drawing/2014/main" id="{A378C745-C7D1-230C-A724-4E796BF07BB3}"/>
                </a:ext>
              </a:extLst>
            </p:cNvPr>
            <p:cNvSpPr/>
            <p:nvPr/>
          </p:nvSpPr>
          <p:spPr>
            <a:xfrm>
              <a:off x="4158400" y="2824625"/>
              <a:ext cx="5575" cy="6250"/>
            </a:xfrm>
            <a:custGeom>
              <a:avLst/>
              <a:gdLst/>
              <a:ahLst/>
              <a:cxnLst/>
              <a:rect l="l" t="t" r="r" b="b"/>
              <a:pathLst>
                <a:path w="223" h="250" extrusionOk="0">
                  <a:moveTo>
                    <a:pt x="111" y="0"/>
                  </a:moveTo>
                  <a:cubicBezTo>
                    <a:pt x="92" y="0"/>
                    <a:pt x="76" y="12"/>
                    <a:pt x="50" y="24"/>
                  </a:cubicBezTo>
                  <a:cubicBezTo>
                    <a:pt x="33" y="40"/>
                    <a:pt x="17" y="77"/>
                    <a:pt x="0" y="110"/>
                  </a:cubicBezTo>
                  <a:cubicBezTo>
                    <a:pt x="0" y="143"/>
                    <a:pt x="0" y="180"/>
                    <a:pt x="17" y="197"/>
                  </a:cubicBezTo>
                  <a:cubicBezTo>
                    <a:pt x="33" y="230"/>
                    <a:pt x="50" y="246"/>
                    <a:pt x="87" y="246"/>
                  </a:cubicBezTo>
                  <a:cubicBezTo>
                    <a:pt x="93" y="249"/>
                    <a:pt x="100" y="250"/>
                    <a:pt x="107" y="250"/>
                  </a:cubicBezTo>
                  <a:cubicBezTo>
                    <a:pt x="154" y="250"/>
                    <a:pt x="209" y="204"/>
                    <a:pt x="223" y="143"/>
                  </a:cubicBezTo>
                  <a:cubicBezTo>
                    <a:pt x="223" y="110"/>
                    <a:pt x="223" y="77"/>
                    <a:pt x="206" y="57"/>
                  </a:cubicBezTo>
                  <a:cubicBezTo>
                    <a:pt x="206" y="40"/>
                    <a:pt x="206" y="40"/>
                    <a:pt x="190" y="24"/>
                  </a:cubicBezTo>
                  <a:cubicBezTo>
                    <a:pt x="169" y="7"/>
                    <a:pt x="153" y="7"/>
                    <a:pt x="136" y="7"/>
                  </a:cubicBez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8" name="Google Shape;21588;p66">
              <a:extLst>
                <a:ext uri="{FF2B5EF4-FFF2-40B4-BE49-F238E27FC236}">
                  <a16:creationId xmlns:a16="http://schemas.microsoft.com/office/drawing/2014/main" id="{8FB7A60A-ADED-BE83-2778-38688E7A51A9}"/>
                </a:ext>
              </a:extLst>
            </p:cNvPr>
            <p:cNvSpPr/>
            <p:nvPr/>
          </p:nvSpPr>
          <p:spPr>
            <a:xfrm>
              <a:off x="4156225" y="2746150"/>
              <a:ext cx="6000" cy="6425"/>
            </a:xfrm>
            <a:custGeom>
              <a:avLst/>
              <a:gdLst/>
              <a:ahLst/>
              <a:cxnLst/>
              <a:rect l="l" t="t" r="r" b="b"/>
              <a:pathLst>
                <a:path w="240" h="257" extrusionOk="0">
                  <a:moveTo>
                    <a:pt x="104" y="0"/>
                  </a:moveTo>
                  <a:cubicBezTo>
                    <a:pt x="87" y="21"/>
                    <a:pt x="50" y="38"/>
                    <a:pt x="34" y="54"/>
                  </a:cubicBezTo>
                  <a:cubicBezTo>
                    <a:pt x="17" y="71"/>
                    <a:pt x="17" y="104"/>
                    <a:pt x="1" y="141"/>
                  </a:cubicBezTo>
                  <a:cubicBezTo>
                    <a:pt x="1" y="174"/>
                    <a:pt x="17" y="207"/>
                    <a:pt x="34" y="227"/>
                  </a:cubicBezTo>
                  <a:cubicBezTo>
                    <a:pt x="56" y="248"/>
                    <a:pt x="80" y="257"/>
                    <a:pt x="104" y="257"/>
                  </a:cubicBezTo>
                  <a:cubicBezTo>
                    <a:pt x="140" y="257"/>
                    <a:pt x="175" y="238"/>
                    <a:pt x="207" y="207"/>
                  </a:cubicBezTo>
                  <a:cubicBezTo>
                    <a:pt x="240" y="157"/>
                    <a:pt x="240" y="71"/>
                    <a:pt x="207" y="38"/>
                  </a:cubicBezTo>
                  <a:cubicBezTo>
                    <a:pt x="174"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9" name="Google Shape;21589;p66">
              <a:extLst>
                <a:ext uri="{FF2B5EF4-FFF2-40B4-BE49-F238E27FC236}">
                  <a16:creationId xmlns:a16="http://schemas.microsoft.com/office/drawing/2014/main" id="{97945FA4-4368-B1CC-975A-F168E864C9C6}"/>
                </a:ext>
              </a:extLst>
            </p:cNvPr>
            <p:cNvSpPr/>
            <p:nvPr/>
          </p:nvSpPr>
          <p:spPr>
            <a:xfrm>
              <a:off x="4150675" y="2730275"/>
              <a:ext cx="6000" cy="6600"/>
            </a:xfrm>
            <a:custGeom>
              <a:avLst/>
              <a:gdLst/>
              <a:ahLst/>
              <a:cxnLst/>
              <a:rect l="l" t="t" r="r" b="b"/>
              <a:pathLst>
                <a:path w="240" h="264" extrusionOk="0">
                  <a:moveTo>
                    <a:pt x="153" y="1"/>
                  </a:moveTo>
                  <a:cubicBezTo>
                    <a:pt x="87" y="1"/>
                    <a:pt x="33" y="54"/>
                    <a:pt x="17" y="120"/>
                  </a:cubicBezTo>
                  <a:cubicBezTo>
                    <a:pt x="0" y="157"/>
                    <a:pt x="0" y="190"/>
                    <a:pt x="17" y="207"/>
                  </a:cubicBezTo>
                  <a:cubicBezTo>
                    <a:pt x="33" y="244"/>
                    <a:pt x="66" y="260"/>
                    <a:pt x="87" y="260"/>
                  </a:cubicBezTo>
                  <a:cubicBezTo>
                    <a:pt x="95" y="262"/>
                    <a:pt x="103" y="263"/>
                    <a:pt x="111" y="263"/>
                  </a:cubicBezTo>
                  <a:cubicBezTo>
                    <a:pt x="169" y="263"/>
                    <a:pt x="223" y="215"/>
                    <a:pt x="223" y="157"/>
                  </a:cubicBezTo>
                  <a:cubicBezTo>
                    <a:pt x="239" y="120"/>
                    <a:pt x="239" y="87"/>
                    <a:pt x="223" y="54"/>
                  </a:cubicBezTo>
                  <a:cubicBezTo>
                    <a:pt x="206" y="54"/>
                    <a:pt x="206" y="38"/>
                    <a:pt x="206" y="38"/>
                  </a:cubicBez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0" name="Google Shape;21590;p66">
              <a:extLst>
                <a:ext uri="{FF2B5EF4-FFF2-40B4-BE49-F238E27FC236}">
                  <a16:creationId xmlns:a16="http://schemas.microsoft.com/office/drawing/2014/main" id="{C07DB14B-B434-7F0A-4D06-CC1E3C0EB88E}"/>
                </a:ext>
              </a:extLst>
            </p:cNvPr>
            <p:cNvSpPr/>
            <p:nvPr/>
          </p:nvSpPr>
          <p:spPr>
            <a:xfrm>
              <a:off x="4157975" y="2762950"/>
              <a:ext cx="6000" cy="6525"/>
            </a:xfrm>
            <a:custGeom>
              <a:avLst/>
              <a:gdLst/>
              <a:ahLst/>
              <a:cxnLst/>
              <a:rect l="l" t="t" r="r" b="b"/>
              <a:pathLst>
                <a:path w="240" h="261" extrusionOk="0">
                  <a:moveTo>
                    <a:pt x="153" y="1"/>
                  </a:moveTo>
                  <a:cubicBezTo>
                    <a:pt x="83" y="1"/>
                    <a:pt x="34" y="50"/>
                    <a:pt x="17" y="120"/>
                  </a:cubicBezTo>
                  <a:cubicBezTo>
                    <a:pt x="1" y="153"/>
                    <a:pt x="17" y="190"/>
                    <a:pt x="34" y="207"/>
                  </a:cubicBezTo>
                  <a:cubicBezTo>
                    <a:pt x="34" y="240"/>
                    <a:pt x="67" y="256"/>
                    <a:pt x="104" y="256"/>
                  </a:cubicBezTo>
                  <a:cubicBezTo>
                    <a:pt x="111" y="259"/>
                    <a:pt x="119" y="261"/>
                    <a:pt x="127" y="261"/>
                  </a:cubicBezTo>
                  <a:cubicBezTo>
                    <a:pt x="173" y="261"/>
                    <a:pt x="226" y="213"/>
                    <a:pt x="240" y="153"/>
                  </a:cubicBezTo>
                  <a:cubicBezTo>
                    <a:pt x="240" y="120"/>
                    <a:pt x="240" y="87"/>
                    <a:pt x="223" y="50"/>
                  </a:cubicBezTo>
                  <a:lnTo>
                    <a:pt x="207" y="33"/>
                  </a:lnTo>
                  <a:cubicBezTo>
                    <a:pt x="186"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1" name="Google Shape;21591;p66">
              <a:extLst>
                <a:ext uri="{FF2B5EF4-FFF2-40B4-BE49-F238E27FC236}">
                  <a16:creationId xmlns:a16="http://schemas.microsoft.com/office/drawing/2014/main" id="{59F419E8-8AB4-5AA0-8C2E-28D1846F22B2}"/>
                </a:ext>
              </a:extLst>
            </p:cNvPr>
            <p:cNvSpPr/>
            <p:nvPr/>
          </p:nvSpPr>
          <p:spPr>
            <a:xfrm>
              <a:off x="4163950" y="2730550"/>
              <a:ext cx="6425" cy="6400"/>
            </a:xfrm>
            <a:custGeom>
              <a:avLst/>
              <a:gdLst/>
              <a:ahLst/>
              <a:cxnLst/>
              <a:rect l="l" t="t" r="r" b="b"/>
              <a:pathLst>
                <a:path w="257" h="256" extrusionOk="0">
                  <a:moveTo>
                    <a:pt x="144" y="1"/>
                  </a:moveTo>
                  <a:cubicBezTo>
                    <a:pt x="114" y="1"/>
                    <a:pt x="80" y="14"/>
                    <a:pt x="50" y="43"/>
                  </a:cubicBezTo>
                  <a:cubicBezTo>
                    <a:pt x="1" y="109"/>
                    <a:pt x="17" y="179"/>
                    <a:pt x="50" y="233"/>
                  </a:cubicBezTo>
                  <a:cubicBezTo>
                    <a:pt x="71" y="249"/>
                    <a:pt x="87" y="249"/>
                    <a:pt x="104" y="249"/>
                  </a:cubicBezTo>
                  <a:cubicBezTo>
                    <a:pt x="113" y="254"/>
                    <a:pt x="123" y="256"/>
                    <a:pt x="133" y="256"/>
                  </a:cubicBezTo>
                  <a:cubicBezTo>
                    <a:pt x="163" y="256"/>
                    <a:pt x="195" y="240"/>
                    <a:pt x="207" y="212"/>
                  </a:cubicBezTo>
                  <a:cubicBezTo>
                    <a:pt x="240" y="163"/>
                    <a:pt x="256" y="109"/>
                    <a:pt x="240" y="76"/>
                  </a:cubicBezTo>
                  <a:cubicBezTo>
                    <a:pt x="240" y="60"/>
                    <a:pt x="224" y="43"/>
                    <a:pt x="207" y="27"/>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2" name="Google Shape;21592;p66">
              <a:extLst>
                <a:ext uri="{FF2B5EF4-FFF2-40B4-BE49-F238E27FC236}">
                  <a16:creationId xmlns:a16="http://schemas.microsoft.com/office/drawing/2014/main" id="{7CDE9BE5-220E-D0CF-E925-66AD55B97BCC}"/>
                </a:ext>
              </a:extLst>
            </p:cNvPr>
            <p:cNvSpPr/>
            <p:nvPr/>
          </p:nvSpPr>
          <p:spPr>
            <a:xfrm>
              <a:off x="4190975" y="2720375"/>
              <a:ext cx="6100" cy="6525"/>
            </a:xfrm>
            <a:custGeom>
              <a:avLst/>
              <a:gdLst/>
              <a:ahLst/>
              <a:cxnLst/>
              <a:rect l="l" t="t" r="r" b="b"/>
              <a:pathLst>
                <a:path w="244" h="261" extrusionOk="0">
                  <a:moveTo>
                    <a:pt x="140" y="1"/>
                  </a:moveTo>
                  <a:cubicBezTo>
                    <a:pt x="124" y="1"/>
                    <a:pt x="87" y="1"/>
                    <a:pt x="54" y="21"/>
                  </a:cubicBezTo>
                  <a:cubicBezTo>
                    <a:pt x="37" y="38"/>
                    <a:pt x="21" y="71"/>
                    <a:pt x="0" y="104"/>
                  </a:cubicBezTo>
                  <a:cubicBezTo>
                    <a:pt x="0" y="141"/>
                    <a:pt x="0" y="174"/>
                    <a:pt x="21" y="207"/>
                  </a:cubicBezTo>
                  <a:cubicBezTo>
                    <a:pt x="37" y="228"/>
                    <a:pt x="54" y="244"/>
                    <a:pt x="87" y="260"/>
                  </a:cubicBezTo>
                  <a:cubicBezTo>
                    <a:pt x="157" y="260"/>
                    <a:pt x="206" y="207"/>
                    <a:pt x="227" y="141"/>
                  </a:cubicBezTo>
                  <a:cubicBezTo>
                    <a:pt x="243" y="104"/>
                    <a:pt x="227" y="71"/>
                    <a:pt x="206" y="54"/>
                  </a:cubicBezTo>
                  <a:cubicBezTo>
                    <a:pt x="206" y="38"/>
                    <a:pt x="206" y="38"/>
                    <a:pt x="190" y="21"/>
                  </a:cubicBezTo>
                  <a:cubicBezTo>
                    <a:pt x="190" y="2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3" name="Google Shape;21593;p66">
              <a:extLst>
                <a:ext uri="{FF2B5EF4-FFF2-40B4-BE49-F238E27FC236}">
                  <a16:creationId xmlns:a16="http://schemas.microsoft.com/office/drawing/2014/main" id="{83697C93-13A0-A828-449E-BD565C527317}"/>
                </a:ext>
              </a:extLst>
            </p:cNvPr>
            <p:cNvSpPr/>
            <p:nvPr/>
          </p:nvSpPr>
          <p:spPr>
            <a:xfrm>
              <a:off x="4162200" y="2715750"/>
              <a:ext cx="5600" cy="6500"/>
            </a:xfrm>
            <a:custGeom>
              <a:avLst/>
              <a:gdLst/>
              <a:ahLst/>
              <a:cxnLst/>
              <a:rect l="l" t="t" r="r" b="b"/>
              <a:pathLst>
                <a:path w="224" h="260" extrusionOk="0">
                  <a:moveTo>
                    <a:pt x="141" y="0"/>
                  </a:moveTo>
                  <a:cubicBezTo>
                    <a:pt x="120" y="0"/>
                    <a:pt x="87" y="17"/>
                    <a:pt x="54" y="33"/>
                  </a:cubicBezTo>
                  <a:cubicBezTo>
                    <a:pt x="38" y="50"/>
                    <a:pt x="17" y="83"/>
                    <a:pt x="1" y="120"/>
                  </a:cubicBezTo>
                  <a:cubicBezTo>
                    <a:pt x="1" y="153"/>
                    <a:pt x="1" y="186"/>
                    <a:pt x="17" y="206"/>
                  </a:cubicBezTo>
                  <a:cubicBezTo>
                    <a:pt x="38" y="239"/>
                    <a:pt x="54" y="256"/>
                    <a:pt x="87" y="256"/>
                  </a:cubicBezTo>
                  <a:cubicBezTo>
                    <a:pt x="97" y="258"/>
                    <a:pt x="105" y="259"/>
                    <a:pt x="114" y="259"/>
                  </a:cubicBezTo>
                  <a:cubicBezTo>
                    <a:pt x="170" y="259"/>
                    <a:pt x="209" y="214"/>
                    <a:pt x="223" y="153"/>
                  </a:cubicBezTo>
                  <a:cubicBezTo>
                    <a:pt x="223" y="120"/>
                    <a:pt x="223" y="83"/>
                    <a:pt x="207" y="50"/>
                  </a:cubicBezTo>
                  <a:cubicBezTo>
                    <a:pt x="207" y="50"/>
                    <a:pt x="207" y="33"/>
                    <a:pt x="190" y="33"/>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4" name="Google Shape;21594;p66">
              <a:extLst>
                <a:ext uri="{FF2B5EF4-FFF2-40B4-BE49-F238E27FC236}">
                  <a16:creationId xmlns:a16="http://schemas.microsoft.com/office/drawing/2014/main" id="{1EABA11F-397C-96DB-D7EA-B6A2021239B7}"/>
                </a:ext>
              </a:extLst>
            </p:cNvPr>
            <p:cNvSpPr/>
            <p:nvPr/>
          </p:nvSpPr>
          <p:spPr>
            <a:xfrm>
              <a:off x="4148075" y="2839425"/>
              <a:ext cx="5600" cy="6075"/>
            </a:xfrm>
            <a:custGeom>
              <a:avLst/>
              <a:gdLst/>
              <a:ahLst/>
              <a:cxnLst/>
              <a:rect l="l" t="t" r="r" b="b"/>
              <a:pathLst>
                <a:path w="224" h="243" extrusionOk="0">
                  <a:moveTo>
                    <a:pt x="121" y="1"/>
                  </a:moveTo>
                  <a:cubicBezTo>
                    <a:pt x="67" y="1"/>
                    <a:pt x="17" y="34"/>
                    <a:pt x="1" y="104"/>
                  </a:cubicBezTo>
                  <a:cubicBezTo>
                    <a:pt x="1" y="137"/>
                    <a:pt x="1" y="170"/>
                    <a:pt x="17" y="186"/>
                  </a:cubicBezTo>
                  <a:cubicBezTo>
                    <a:pt x="34" y="223"/>
                    <a:pt x="50" y="240"/>
                    <a:pt x="88" y="240"/>
                  </a:cubicBezTo>
                  <a:cubicBezTo>
                    <a:pt x="94" y="242"/>
                    <a:pt x="101" y="243"/>
                    <a:pt x="108" y="243"/>
                  </a:cubicBezTo>
                  <a:cubicBezTo>
                    <a:pt x="154" y="243"/>
                    <a:pt x="209" y="198"/>
                    <a:pt x="224" y="137"/>
                  </a:cubicBezTo>
                  <a:lnTo>
                    <a:pt x="224" y="104"/>
                  </a:lnTo>
                  <a:cubicBezTo>
                    <a:pt x="224" y="67"/>
                    <a:pt x="207" y="34"/>
                    <a:pt x="191" y="17"/>
                  </a:cubicBezTo>
                  <a:cubicBezTo>
                    <a:pt x="170"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5" name="Google Shape;21595;p66">
              <a:extLst>
                <a:ext uri="{FF2B5EF4-FFF2-40B4-BE49-F238E27FC236}">
                  <a16:creationId xmlns:a16="http://schemas.microsoft.com/office/drawing/2014/main" id="{55484B20-D8D8-D844-8D82-A02D038C291E}"/>
                </a:ext>
              </a:extLst>
            </p:cNvPr>
            <p:cNvSpPr/>
            <p:nvPr/>
          </p:nvSpPr>
          <p:spPr>
            <a:xfrm>
              <a:off x="4140775" y="2804700"/>
              <a:ext cx="6000" cy="6725"/>
            </a:xfrm>
            <a:custGeom>
              <a:avLst/>
              <a:gdLst/>
              <a:ahLst/>
              <a:cxnLst/>
              <a:rect l="l" t="t" r="r" b="b"/>
              <a:pathLst>
                <a:path w="240" h="269" extrusionOk="0">
                  <a:moveTo>
                    <a:pt x="139" y="0"/>
                  </a:moveTo>
                  <a:cubicBezTo>
                    <a:pt x="124" y="0"/>
                    <a:pt x="112" y="4"/>
                    <a:pt x="103" y="13"/>
                  </a:cubicBezTo>
                  <a:cubicBezTo>
                    <a:pt x="33" y="50"/>
                    <a:pt x="0" y="116"/>
                    <a:pt x="17" y="186"/>
                  </a:cubicBezTo>
                  <a:cubicBezTo>
                    <a:pt x="33" y="219"/>
                    <a:pt x="50" y="235"/>
                    <a:pt x="70" y="256"/>
                  </a:cubicBezTo>
                  <a:cubicBezTo>
                    <a:pt x="87" y="264"/>
                    <a:pt x="99" y="268"/>
                    <a:pt x="112" y="268"/>
                  </a:cubicBezTo>
                  <a:cubicBezTo>
                    <a:pt x="124" y="268"/>
                    <a:pt x="136" y="264"/>
                    <a:pt x="153" y="256"/>
                  </a:cubicBezTo>
                  <a:cubicBezTo>
                    <a:pt x="190" y="235"/>
                    <a:pt x="206" y="219"/>
                    <a:pt x="223" y="186"/>
                  </a:cubicBezTo>
                  <a:cubicBezTo>
                    <a:pt x="239" y="153"/>
                    <a:pt x="239" y="116"/>
                    <a:pt x="239" y="83"/>
                  </a:cubicBezTo>
                  <a:cubicBezTo>
                    <a:pt x="223" y="66"/>
                    <a:pt x="223" y="50"/>
                    <a:pt x="206" y="29"/>
                  </a:cubicBezTo>
                  <a:lnTo>
                    <a:pt x="190" y="13"/>
                  </a:ln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6" name="Google Shape;21596;p66">
              <a:extLst>
                <a:ext uri="{FF2B5EF4-FFF2-40B4-BE49-F238E27FC236}">
                  <a16:creationId xmlns:a16="http://schemas.microsoft.com/office/drawing/2014/main" id="{6B374986-68F9-225C-41A1-C7B7FB166FA6}"/>
                </a:ext>
              </a:extLst>
            </p:cNvPr>
            <p:cNvSpPr/>
            <p:nvPr/>
          </p:nvSpPr>
          <p:spPr>
            <a:xfrm>
              <a:off x="4143350" y="2715325"/>
              <a:ext cx="6000" cy="6325"/>
            </a:xfrm>
            <a:custGeom>
              <a:avLst/>
              <a:gdLst/>
              <a:ahLst/>
              <a:cxnLst/>
              <a:rect l="l" t="t" r="r" b="b"/>
              <a:pathLst>
                <a:path w="240" h="253" extrusionOk="0">
                  <a:moveTo>
                    <a:pt x="133" y="1"/>
                  </a:moveTo>
                  <a:cubicBezTo>
                    <a:pt x="99" y="1"/>
                    <a:pt x="64" y="19"/>
                    <a:pt x="33" y="50"/>
                  </a:cubicBezTo>
                  <a:cubicBezTo>
                    <a:pt x="0" y="100"/>
                    <a:pt x="0" y="186"/>
                    <a:pt x="50" y="223"/>
                  </a:cubicBezTo>
                  <a:cubicBezTo>
                    <a:pt x="65" y="244"/>
                    <a:pt x="85" y="253"/>
                    <a:pt x="107" y="253"/>
                  </a:cubicBezTo>
                  <a:cubicBezTo>
                    <a:pt x="139" y="253"/>
                    <a:pt x="175" y="234"/>
                    <a:pt x="206" y="203"/>
                  </a:cubicBezTo>
                  <a:cubicBezTo>
                    <a:pt x="239" y="153"/>
                    <a:pt x="239" y="67"/>
                    <a:pt x="206" y="34"/>
                  </a:cubicBezTo>
                  <a:cubicBezTo>
                    <a:pt x="184" y="11"/>
                    <a:pt x="15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7" name="Google Shape;21597;p66">
              <a:extLst>
                <a:ext uri="{FF2B5EF4-FFF2-40B4-BE49-F238E27FC236}">
                  <a16:creationId xmlns:a16="http://schemas.microsoft.com/office/drawing/2014/main" id="{DA6B06E2-EF42-DE98-D4D3-C320566B4621}"/>
                </a:ext>
              </a:extLst>
            </p:cNvPr>
            <p:cNvSpPr/>
            <p:nvPr/>
          </p:nvSpPr>
          <p:spPr>
            <a:xfrm>
              <a:off x="4140775" y="2695950"/>
              <a:ext cx="6400" cy="6325"/>
            </a:xfrm>
            <a:custGeom>
              <a:avLst/>
              <a:gdLst/>
              <a:ahLst/>
              <a:cxnLst/>
              <a:rect l="l" t="t" r="r" b="b"/>
              <a:pathLst>
                <a:path w="256" h="253" extrusionOk="0">
                  <a:moveTo>
                    <a:pt x="103" y="1"/>
                  </a:moveTo>
                  <a:cubicBezTo>
                    <a:pt x="33" y="34"/>
                    <a:pt x="0" y="104"/>
                    <a:pt x="17" y="174"/>
                  </a:cubicBezTo>
                  <a:cubicBezTo>
                    <a:pt x="33" y="207"/>
                    <a:pt x="50" y="223"/>
                    <a:pt x="70" y="240"/>
                  </a:cubicBezTo>
                  <a:cubicBezTo>
                    <a:pt x="87" y="248"/>
                    <a:pt x="103" y="252"/>
                    <a:pt x="118" y="252"/>
                  </a:cubicBezTo>
                  <a:cubicBezTo>
                    <a:pt x="132" y="252"/>
                    <a:pt x="145" y="248"/>
                    <a:pt x="153" y="240"/>
                  </a:cubicBezTo>
                  <a:cubicBezTo>
                    <a:pt x="223" y="223"/>
                    <a:pt x="256" y="137"/>
                    <a:pt x="239" y="87"/>
                  </a:cubicBezTo>
                  <a:cubicBezTo>
                    <a:pt x="239" y="50"/>
                    <a:pt x="223" y="34"/>
                    <a:pt x="206" y="17"/>
                  </a:cubicBezTo>
                  <a:cubicBezTo>
                    <a:pt x="206" y="17"/>
                    <a:pt x="190" y="17"/>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8" name="Google Shape;21598;p66">
              <a:extLst>
                <a:ext uri="{FF2B5EF4-FFF2-40B4-BE49-F238E27FC236}">
                  <a16:creationId xmlns:a16="http://schemas.microsoft.com/office/drawing/2014/main" id="{FC579936-9671-8ED0-34C5-AC1EEC6FA1D0}"/>
                </a:ext>
              </a:extLst>
            </p:cNvPr>
            <p:cNvSpPr/>
            <p:nvPr/>
          </p:nvSpPr>
          <p:spPr>
            <a:xfrm>
              <a:off x="4139025" y="2741000"/>
              <a:ext cx="6500" cy="6425"/>
            </a:xfrm>
            <a:custGeom>
              <a:avLst/>
              <a:gdLst/>
              <a:ahLst/>
              <a:cxnLst/>
              <a:rect l="l" t="t" r="r" b="b"/>
              <a:pathLst>
                <a:path w="260" h="257" extrusionOk="0">
                  <a:moveTo>
                    <a:pt x="103" y="0"/>
                  </a:moveTo>
                  <a:cubicBezTo>
                    <a:pt x="37" y="37"/>
                    <a:pt x="0" y="103"/>
                    <a:pt x="17" y="173"/>
                  </a:cubicBezTo>
                  <a:cubicBezTo>
                    <a:pt x="32" y="225"/>
                    <a:pt x="71" y="256"/>
                    <a:pt x="113" y="256"/>
                  </a:cubicBezTo>
                  <a:cubicBezTo>
                    <a:pt x="127" y="256"/>
                    <a:pt x="143" y="252"/>
                    <a:pt x="157" y="244"/>
                  </a:cubicBezTo>
                  <a:cubicBezTo>
                    <a:pt x="223" y="227"/>
                    <a:pt x="260" y="141"/>
                    <a:pt x="243" y="70"/>
                  </a:cubicBezTo>
                  <a:cubicBezTo>
                    <a:pt x="223" y="54"/>
                    <a:pt x="223" y="37"/>
                    <a:pt x="206" y="21"/>
                  </a:cubicBezTo>
                  <a:cubicBezTo>
                    <a:pt x="206" y="21"/>
                    <a:pt x="190"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9" name="Google Shape;21599;p66">
              <a:extLst>
                <a:ext uri="{FF2B5EF4-FFF2-40B4-BE49-F238E27FC236}">
                  <a16:creationId xmlns:a16="http://schemas.microsoft.com/office/drawing/2014/main" id="{D068C2CC-BB90-DDD6-E3BC-5CE47C855BBB}"/>
                </a:ext>
              </a:extLst>
            </p:cNvPr>
            <p:cNvSpPr/>
            <p:nvPr/>
          </p:nvSpPr>
          <p:spPr>
            <a:xfrm>
              <a:off x="4144575" y="2776350"/>
              <a:ext cx="6125" cy="6725"/>
            </a:xfrm>
            <a:custGeom>
              <a:avLst/>
              <a:gdLst/>
              <a:ahLst/>
              <a:cxnLst/>
              <a:rect l="l" t="t" r="r" b="b"/>
              <a:pathLst>
                <a:path w="245" h="269" extrusionOk="0">
                  <a:moveTo>
                    <a:pt x="138" y="0"/>
                  </a:moveTo>
                  <a:cubicBezTo>
                    <a:pt x="123" y="0"/>
                    <a:pt x="106" y="5"/>
                    <a:pt x="87" y="13"/>
                  </a:cubicBezTo>
                  <a:cubicBezTo>
                    <a:pt x="71" y="29"/>
                    <a:pt x="38" y="50"/>
                    <a:pt x="21" y="83"/>
                  </a:cubicBezTo>
                  <a:cubicBezTo>
                    <a:pt x="1" y="116"/>
                    <a:pt x="1" y="153"/>
                    <a:pt x="21" y="186"/>
                  </a:cubicBezTo>
                  <a:cubicBezTo>
                    <a:pt x="21" y="219"/>
                    <a:pt x="38" y="235"/>
                    <a:pt x="71" y="256"/>
                  </a:cubicBezTo>
                  <a:cubicBezTo>
                    <a:pt x="79" y="264"/>
                    <a:pt x="93" y="268"/>
                    <a:pt x="108" y="268"/>
                  </a:cubicBezTo>
                  <a:cubicBezTo>
                    <a:pt x="123" y="268"/>
                    <a:pt x="141" y="264"/>
                    <a:pt x="157" y="256"/>
                  </a:cubicBezTo>
                  <a:cubicBezTo>
                    <a:pt x="207" y="235"/>
                    <a:pt x="244" y="153"/>
                    <a:pt x="228" y="83"/>
                  </a:cubicBezTo>
                  <a:cubicBezTo>
                    <a:pt x="228" y="66"/>
                    <a:pt x="228" y="50"/>
                    <a:pt x="207" y="29"/>
                  </a:cubicBezTo>
                  <a:cubicBezTo>
                    <a:pt x="190" y="29"/>
                    <a:pt x="190" y="29"/>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0" name="Google Shape;21600;p66">
              <a:extLst>
                <a:ext uri="{FF2B5EF4-FFF2-40B4-BE49-F238E27FC236}">
                  <a16:creationId xmlns:a16="http://schemas.microsoft.com/office/drawing/2014/main" id="{6D1A3B1E-3E4A-A979-E9DE-E3D5FA559341}"/>
                </a:ext>
              </a:extLst>
            </p:cNvPr>
            <p:cNvSpPr/>
            <p:nvPr/>
          </p:nvSpPr>
          <p:spPr>
            <a:xfrm>
              <a:off x="4143750" y="2759025"/>
              <a:ext cx="6000" cy="6525"/>
            </a:xfrm>
            <a:custGeom>
              <a:avLst/>
              <a:gdLst/>
              <a:ahLst/>
              <a:cxnLst/>
              <a:rect l="l" t="t" r="r" b="b"/>
              <a:pathLst>
                <a:path w="240" h="261" extrusionOk="0">
                  <a:moveTo>
                    <a:pt x="157" y="1"/>
                  </a:moveTo>
                  <a:cubicBezTo>
                    <a:pt x="87" y="1"/>
                    <a:pt x="34" y="38"/>
                    <a:pt x="17" y="104"/>
                  </a:cubicBezTo>
                  <a:cubicBezTo>
                    <a:pt x="1" y="158"/>
                    <a:pt x="17" y="190"/>
                    <a:pt x="34" y="228"/>
                  </a:cubicBezTo>
                  <a:cubicBezTo>
                    <a:pt x="54" y="244"/>
                    <a:pt x="71" y="261"/>
                    <a:pt x="87" y="261"/>
                  </a:cubicBezTo>
                  <a:cubicBezTo>
                    <a:pt x="120" y="261"/>
                    <a:pt x="157" y="261"/>
                    <a:pt x="174" y="244"/>
                  </a:cubicBezTo>
                  <a:cubicBezTo>
                    <a:pt x="207" y="207"/>
                    <a:pt x="223" y="190"/>
                    <a:pt x="223" y="158"/>
                  </a:cubicBezTo>
                  <a:cubicBezTo>
                    <a:pt x="240" y="125"/>
                    <a:pt x="240" y="87"/>
                    <a:pt x="223" y="54"/>
                  </a:cubicBezTo>
                  <a:cubicBezTo>
                    <a:pt x="207" y="54"/>
                    <a:pt x="207" y="38"/>
                    <a:pt x="207" y="38"/>
                  </a:cubicBezTo>
                  <a:lnTo>
                    <a:pt x="190" y="21"/>
                  </a:lnTo>
                  <a:cubicBezTo>
                    <a:pt x="174" y="21"/>
                    <a:pt x="15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1" name="Google Shape;21601;p66">
              <a:extLst>
                <a:ext uri="{FF2B5EF4-FFF2-40B4-BE49-F238E27FC236}">
                  <a16:creationId xmlns:a16="http://schemas.microsoft.com/office/drawing/2014/main" id="{FD194B40-D424-544A-3750-C78326FD0E07}"/>
                </a:ext>
              </a:extLst>
            </p:cNvPr>
            <p:cNvSpPr/>
            <p:nvPr/>
          </p:nvSpPr>
          <p:spPr>
            <a:xfrm>
              <a:off x="4163950" y="2839950"/>
              <a:ext cx="6025" cy="6300"/>
            </a:xfrm>
            <a:custGeom>
              <a:avLst/>
              <a:gdLst/>
              <a:ahLst/>
              <a:cxnLst/>
              <a:rect l="l" t="t" r="r" b="b"/>
              <a:pathLst>
                <a:path w="241" h="252" extrusionOk="0">
                  <a:moveTo>
                    <a:pt x="140" y="0"/>
                  </a:moveTo>
                  <a:cubicBezTo>
                    <a:pt x="125" y="0"/>
                    <a:pt x="112" y="4"/>
                    <a:pt x="104" y="13"/>
                  </a:cubicBezTo>
                  <a:cubicBezTo>
                    <a:pt x="34" y="29"/>
                    <a:pt x="1" y="116"/>
                    <a:pt x="17" y="165"/>
                  </a:cubicBezTo>
                  <a:cubicBezTo>
                    <a:pt x="17" y="202"/>
                    <a:pt x="50" y="235"/>
                    <a:pt x="71" y="235"/>
                  </a:cubicBezTo>
                  <a:cubicBezTo>
                    <a:pt x="104" y="252"/>
                    <a:pt x="120" y="252"/>
                    <a:pt x="153" y="252"/>
                  </a:cubicBezTo>
                  <a:cubicBezTo>
                    <a:pt x="191" y="235"/>
                    <a:pt x="207" y="202"/>
                    <a:pt x="224" y="186"/>
                  </a:cubicBezTo>
                  <a:cubicBezTo>
                    <a:pt x="240" y="149"/>
                    <a:pt x="240" y="116"/>
                    <a:pt x="240" y="83"/>
                  </a:cubicBezTo>
                  <a:cubicBezTo>
                    <a:pt x="224" y="62"/>
                    <a:pt x="224" y="46"/>
                    <a:pt x="207" y="29"/>
                  </a:cubicBezTo>
                  <a:cubicBezTo>
                    <a:pt x="207" y="13"/>
                    <a:pt x="191" y="13"/>
                    <a:pt x="191" y="13"/>
                  </a:cubicBezTo>
                  <a:cubicBezTo>
                    <a:pt x="172" y="4"/>
                    <a:pt x="154"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2" name="Google Shape;21602;p66">
              <a:extLst>
                <a:ext uri="{FF2B5EF4-FFF2-40B4-BE49-F238E27FC236}">
                  <a16:creationId xmlns:a16="http://schemas.microsoft.com/office/drawing/2014/main" id="{879FD011-13DB-4454-43C1-55CE2B57919F}"/>
                </a:ext>
              </a:extLst>
            </p:cNvPr>
            <p:cNvSpPr/>
            <p:nvPr/>
          </p:nvSpPr>
          <p:spPr>
            <a:xfrm>
              <a:off x="4143350" y="2821275"/>
              <a:ext cx="6000" cy="6525"/>
            </a:xfrm>
            <a:custGeom>
              <a:avLst/>
              <a:gdLst/>
              <a:ahLst/>
              <a:cxnLst/>
              <a:rect l="l" t="t" r="r" b="b"/>
              <a:pathLst>
                <a:path w="240" h="261" extrusionOk="0">
                  <a:moveTo>
                    <a:pt x="125" y="1"/>
                  </a:moveTo>
                  <a:cubicBezTo>
                    <a:pt x="72" y="1"/>
                    <a:pt x="31" y="48"/>
                    <a:pt x="17" y="108"/>
                  </a:cubicBezTo>
                  <a:cubicBezTo>
                    <a:pt x="0" y="141"/>
                    <a:pt x="17" y="174"/>
                    <a:pt x="33" y="211"/>
                  </a:cubicBezTo>
                  <a:cubicBezTo>
                    <a:pt x="50" y="228"/>
                    <a:pt x="70" y="244"/>
                    <a:pt x="103" y="261"/>
                  </a:cubicBezTo>
                  <a:cubicBezTo>
                    <a:pt x="153" y="261"/>
                    <a:pt x="223" y="211"/>
                    <a:pt x="239" y="141"/>
                  </a:cubicBezTo>
                  <a:cubicBezTo>
                    <a:pt x="239" y="108"/>
                    <a:pt x="239" y="71"/>
                    <a:pt x="223" y="55"/>
                  </a:cubicBezTo>
                  <a:cubicBezTo>
                    <a:pt x="223" y="38"/>
                    <a:pt x="206" y="38"/>
                    <a:pt x="206" y="22"/>
                  </a:cubicBezTo>
                  <a:cubicBezTo>
                    <a:pt x="190" y="5"/>
                    <a:pt x="173" y="5"/>
                    <a:pt x="153" y="5"/>
                  </a:cubicBezTo>
                  <a:cubicBezTo>
                    <a:pt x="143"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3" name="Google Shape;21603;p66">
              <a:extLst>
                <a:ext uri="{FF2B5EF4-FFF2-40B4-BE49-F238E27FC236}">
                  <a16:creationId xmlns:a16="http://schemas.microsoft.com/office/drawing/2014/main" id="{AB67C0AF-DCA4-4441-0CC7-693B9E31D8A0}"/>
                </a:ext>
              </a:extLst>
            </p:cNvPr>
            <p:cNvSpPr/>
            <p:nvPr/>
          </p:nvSpPr>
          <p:spPr>
            <a:xfrm>
              <a:off x="4186750" y="2765850"/>
              <a:ext cx="5575" cy="6200"/>
            </a:xfrm>
            <a:custGeom>
              <a:avLst/>
              <a:gdLst/>
              <a:ahLst/>
              <a:cxnLst/>
              <a:rect l="l" t="t" r="r" b="b"/>
              <a:pathLst>
                <a:path w="223" h="248" extrusionOk="0">
                  <a:moveTo>
                    <a:pt x="110" y="1"/>
                  </a:moveTo>
                  <a:cubicBezTo>
                    <a:pt x="54" y="1"/>
                    <a:pt x="14" y="46"/>
                    <a:pt x="0" y="107"/>
                  </a:cubicBezTo>
                  <a:cubicBezTo>
                    <a:pt x="0" y="140"/>
                    <a:pt x="0" y="177"/>
                    <a:pt x="17" y="194"/>
                  </a:cubicBezTo>
                  <a:cubicBezTo>
                    <a:pt x="33" y="227"/>
                    <a:pt x="50" y="243"/>
                    <a:pt x="87" y="243"/>
                  </a:cubicBezTo>
                  <a:cubicBezTo>
                    <a:pt x="94" y="246"/>
                    <a:pt x="102" y="248"/>
                    <a:pt x="110" y="248"/>
                  </a:cubicBezTo>
                  <a:cubicBezTo>
                    <a:pt x="156" y="248"/>
                    <a:pt x="209" y="200"/>
                    <a:pt x="223" y="140"/>
                  </a:cubicBezTo>
                  <a:cubicBezTo>
                    <a:pt x="223" y="107"/>
                    <a:pt x="223" y="74"/>
                    <a:pt x="206" y="58"/>
                  </a:cubicBezTo>
                  <a:cubicBezTo>
                    <a:pt x="206" y="37"/>
                    <a:pt x="190" y="37"/>
                    <a:pt x="190" y="21"/>
                  </a:cubicBezTo>
                  <a:cubicBezTo>
                    <a:pt x="169" y="4"/>
                    <a:pt x="153" y="4"/>
                    <a:pt x="136" y="4"/>
                  </a:cubicBezTo>
                  <a:cubicBezTo>
                    <a:pt x="127" y="2"/>
                    <a:pt x="118"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4" name="Google Shape;21604;p66">
              <a:extLst>
                <a:ext uri="{FF2B5EF4-FFF2-40B4-BE49-F238E27FC236}">
                  <a16:creationId xmlns:a16="http://schemas.microsoft.com/office/drawing/2014/main" id="{DC30D649-007A-19B7-76A3-C6B7BE7409D8}"/>
                </a:ext>
              </a:extLst>
            </p:cNvPr>
            <p:cNvSpPr/>
            <p:nvPr/>
          </p:nvSpPr>
          <p:spPr>
            <a:xfrm>
              <a:off x="4178600" y="2733400"/>
              <a:ext cx="6400" cy="6375"/>
            </a:xfrm>
            <a:custGeom>
              <a:avLst/>
              <a:gdLst/>
              <a:ahLst/>
              <a:cxnLst/>
              <a:rect l="l" t="t" r="r" b="b"/>
              <a:pathLst>
                <a:path w="256" h="255" extrusionOk="0">
                  <a:moveTo>
                    <a:pt x="145" y="0"/>
                  </a:moveTo>
                  <a:cubicBezTo>
                    <a:pt x="132" y="0"/>
                    <a:pt x="120" y="5"/>
                    <a:pt x="103" y="16"/>
                  </a:cubicBezTo>
                  <a:cubicBezTo>
                    <a:pt x="33" y="32"/>
                    <a:pt x="0" y="119"/>
                    <a:pt x="17" y="185"/>
                  </a:cubicBezTo>
                  <a:cubicBezTo>
                    <a:pt x="33" y="201"/>
                    <a:pt x="50" y="238"/>
                    <a:pt x="66" y="255"/>
                  </a:cubicBezTo>
                  <a:lnTo>
                    <a:pt x="153" y="255"/>
                  </a:lnTo>
                  <a:cubicBezTo>
                    <a:pt x="186" y="238"/>
                    <a:pt x="223" y="222"/>
                    <a:pt x="223" y="185"/>
                  </a:cubicBezTo>
                  <a:cubicBezTo>
                    <a:pt x="239" y="152"/>
                    <a:pt x="256" y="119"/>
                    <a:pt x="239" y="82"/>
                  </a:cubicBezTo>
                  <a:cubicBezTo>
                    <a:pt x="239" y="65"/>
                    <a:pt x="223" y="49"/>
                    <a:pt x="206" y="32"/>
                  </a:cubicBezTo>
                  <a:lnTo>
                    <a:pt x="186" y="16"/>
                  </a:lnTo>
                  <a:cubicBezTo>
                    <a:pt x="169" y="5"/>
                    <a:pt x="157"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5" name="Google Shape;21605;p66">
              <a:extLst>
                <a:ext uri="{FF2B5EF4-FFF2-40B4-BE49-F238E27FC236}">
                  <a16:creationId xmlns:a16="http://schemas.microsoft.com/office/drawing/2014/main" id="{52075345-4D4B-156E-F976-46CA81CC9622}"/>
                </a:ext>
              </a:extLst>
            </p:cNvPr>
            <p:cNvSpPr/>
            <p:nvPr/>
          </p:nvSpPr>
          <p:spPr>
            <a:xfrm>
              <a:off x="4184575" y="2704775"/>
              <a:ext cx="6000" cy="6400"/>
            </a:xfrm>
            <a:custGeom>
              <a:avLst/>
              <a:gdLst/>
              <a:ahLst/>
              <a:cxnLst/>
              <a:rect l="l" t="t" r="r" b="b"/>
              <a:pathLst>
                <a:path w="240" h="256" extrusionOk="0">
                  <a:moveTo>
                    <a:pt x="130" y="1"/>
                  </a:moveTo>
                  <a:cubicBezTo>
                    <a:pt x="99" y="1"/>
                    <a:pt x="70" y="14"/>
                    <a:pt x="50" y="43"/>
                  </a:cubicBezTo>
                  <a:cubicBezTo>
                    <a:pt x="0" y="109"/>
                    <a:pt x="0" y="179"/>
                    <a:pt x="50" y="233"/>
                  </a:cubicBezTo>
                  <a:cubicBezTo>
                    <a:pt x="50" y="233"/>
                    <a:pt x="71" y="250"/>
                    <a:pt x="87" y="250"/>
                  </a:cubicBezTo>
                  <a:cubicBezTo>
                    <a:pt x="100" y="254"/>
                    <a:pt x="112" y="256"/>
                    <a:pt x="124" y="256"/>
                  </a:cubicBezTo>
                  <a:cubicBezTo>
                    <a:pt x="156" y="256"/>
                    <a:pt x="182" y="240"/>
                    <a:pt x="207" y="212"/>
                  </a:cubicBezTo>
                  <a:cubicBezTo>
                    <a:pt x="240" y="163"/>
                    <a:pt x="240" y="109"/>
                    <a:pt x="240" y="76"/>
                  </a:cubicBezTo>
                  <a:cubicBezTo>
                    <a:pt x="223" y="60"/>
                    <a:pt x="223" y="43"/>
                    <a:pt x="207" y="27"/>
                  </a:cubicBezTo>
                  <a:cubicBezTo>
                    <a:pt x="182" y="10"/>
                    <a:pt x="15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6" name="Google Shape;21606;p66">
              <a:extLst>
                <a:ext uri="{FF2B5EF4-FFF2-40B4-BE49-F238E27FC236}">
                  <a16:creationId xmlns:a16="http://schemas.microsoft.com/office/drawing/2014/main" id="{8A101F3C-B081-6416-29EF-A554B33EF821}"/>
                </a:ext>
              </a:extLst>
            </p:cNvPr>
            <p:cNvSpPr/>
            <p:nvPr/>
          </p:nvSpPr>
          <p:spPr>
            <a:xfrm>
              <a:off x="4173850" y="2778825"/>
              <a:ext cx="6000" cy="6600"/>
            </a:xfrm>
            <a:custGeom>
              <a:avLst/>
              <a:gdLst/>
              <a:ahLst/>
              <a:cxnLst/>
              <a:rect l="l" t="t" r="r" b="b"/>
              <a:pathLst>
                <a:path w="240" h="264" extrusionOk="0">
                  <a:moveTo>
                    <a:pt x="153" y="0"/>
                  </a:moveTo>
                  <a:cubicBezTo>
                    <a:pt x="87" y="0"/>
                    <a:pt x="17" y="54"/>
                    <a:pt x="17" y="120"/>
                  </a:cubicBezTo>
                  <a:cubicBezTo>
                    <a:pt x="1" y="157"/>
                    <a:pt x="1" y="190"/>
                    <a:pt x="17" y="207"/>
                  </a:cubicBezTo>
                  <a:cubicBezTo>
                    <a:pt x="34" y="240"/>
                    <a:pt x="67" y="260"/>
                    <a:pt x="87" y="260"/>
                  </a:cubicBezTo>
                  <a:cubicBezTo>
                    <a:pt x="95" y="262"/>
                    <a:pt x="103" y="263"/>
                    <a:pt x="111" y="263"/>
                  </a:cubicBezTo>
                  <a:cubicBezTo>
                    <a:pt x="166" y="263"/>
                    <a:pt x="209" y="215"/>
                    <a:pt x="223" y="157"/>
                  </a:cubicBezTo>
                  <a:cubicBezTo>
                    <a:pt x="240" y="120"/>
                    <a:pt x="223" y="87"/>
                    <a:pt x="223" y="54"/>
                  </a:cubicBezTo>
                  <a:cubicBezTo>
                    <a:pt x="207" y="54"/>
                    <a:pt x="207" y="33"/>
                    <a:pt x="207" y="33"/>
                  </a:cubicBezTo>
                  <a:cubicBezTo>
                    <a:pt x="19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7" name="Google Shape;21607;p66">
              <a:extLst>
                <a:ext uri="{FF2B5EF4-FFF2-40B4-BE49-F238E27FC236}">
                  <a16:creationId xmlns:a16="http://schemas.microsoft.com/office/drawing/2014/main" id="{D6512FF5-3E98-E16F-5F89-C964BA395872}"/>
                </a:ext>
              </a:extLst>
            </p:cNvPr>
            <p:cNvSpPr/>
            <p:nvPr/>
          </p:nvSpPr>
          <p:spPr>
            <a:xfrm>
              <a:off x="4171700" y="2762375"/>
              <a:ext cx="6400" cy="6500"/>
            </a:xfrm>
            <a:custGeom>
              <a:avLst/>
              <a:gdLst/>
              <a:ahLst/>
              <a:cxnLst/>
              <a:rect l="l" t="t" r="r" b="b"/>
              <a:pathLst>
                <a:path w="256" h="260" extrusionOk="0">
                  <a:moveTo>
                    <a:pt x="130" y="1"/>
                  </a:moveTo>
                  <a:cubicBezTo>
                    <a:pt x="99" y="1"/>
                    <a:pt x="70" y="13"/>
                    <a:pt x="50" y="40"/>
                  </a:cubicBezTo>
                  <a:cubicBezTo>
                    <a:pt x="0" y="110"/>
                    <a:pt x="0" y="176"/>
                    <a:pt x="50" y="230"/>
                  </a:cubicBezTo>
                  <a:cubicBezTo>
                    <a:pt x="65" y="250"/>
                    <a:pt x="89" y="260"/>
                    <a:pt x="115" y="260"/>
                  </a:cubicBezTo>
                  <a:cubicBezTo>
                    <a:pt x="150" y="260"/>
                    <a:pt x="187" y="242"/>
                    <a:pt x="206" y="213"/>
                  </a:cubicBezTo>
                  <a:cubicBezTo>
                    <a:pt x="256" y="160"/>
                    <a:pt x="256" y="73"/>
                    <a:pt x="206" y="24"/>
                  </a:cubicBezTo>
                  <a:cubicBezTo>
                    <a:pt x="182" y="9"/>
                    <a:pt x="156"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8" name="Google Shape;21608;p66">
              <a:extLst>
                <a:ext uri="{FF2B5EF4-FFF2-40B4-BE49-F238E27FC236}">
                  <a16:creationId xmlns:a16="http://schemas.microsoft.com/office/drawing/2014/main" id="{0FD062AB-41B1-2C60-592A-4A02C4845F3A}"/>
                </a:ext>
              </a:extLst>
            </p:cNvPr>
            <p:cNvSpPr/>
            <p:nvPr/>
          </p:nvSpPr>
          <p:spPr>
            <a:xfrm>
              <a:off x="4167775" y="2793975"/>
              <a:ext cx="6525" cy="6300"/>
            </a:xfrm>
            <a:custGeom>
              <a:avLst/>
              <a:gdLst/>
              <a:ahLst/>
              <a:cxnLst/>
              <a:rect l="l" t="t" r="r" b="b"/>
              <a:pathLst>
                <a:path w="261" h="252" extrusionOk="0">
                  <a:moveTo>
                    <a:pt x="142" y="0"/>
                  </a:moveTo>
                  <a:cubicBezTo>
                    <a:pt x="127" y="0"/>
                    <a:pt x="114" y="5"/>
                    <a:pt x="103" y="13"/>
                  </a:cubicBezTo>
                  <a:cubicBezTo>
                    <a:pt x="38" y="29"/>
                    <a:pt x="0" y="116"/>
                    <a:pt x="21" y="186"/>
                  </a:cubicBezTo>
                  <a:cubicBezTo>
                    <a:pt x="21" y="203"/>
                    <a:pt x="54" y="236"/>
                    <a:pt x="71" y="252"/>
                  </a:cubicBezTo>
                  <a:lnTo>
                    <a:pt x="157" y="252"/>
                  </a:lnTo>
                  <a:cubicBezTo>
                    <a:pt x="227" y="219"/>
                    <a:pt x="260" y="149"/>
                    <a:pt x="244" y="83"/>
                  </a:cubicBezTo>
                  <a:cubicBezTo>
                    <a:pt x="227" y="66"/>
                    <a:pt x="227" y="46"/>
                    <a:pt x="207" y="29"/>
                  </a:cubicBezTo>
                  <a:lnTo>
                    <a:pt x="190" y="13"/>
                  </a:lnTo>
                  <a:cubicBezTo>
                    <a:pt x="174" y="5"/>
                    <a:pt x="157"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9" name="Google Shape;21609;p66">
              <a:extLst>
                <a:ext uri="{FF2B5EF4-FFF2-40B4-BE49-F238E27FC236}">
                  <a16:creationId xmlns:a16="http://schemas.microsoft.com/office/drawing/2014/main" id="{210C69F9-3A5D-3FD4-DA6A-36C722AB3D69}"/>
                </a:ext>
              </a:extLst>
            </p:cNvPr>
            <p:cNvSpPr/>
            <p:nvPr/>
          </p:nvSpPr>
          <p:spPr>
            <a:xfrm>
              <a:off x="4184150" y="2750150"/>
              <a:ext cx="6025" cy="6525"/>
            </a:xfrm>
            <a:custGeom>
              <a:avLst/>
              <a:gdLst/>
              <a:ahLst/>
              <a:cxnLst/>
              <a:rect l="l" t="t" r="r" b="b"/>
              <a:pathLst>
                <a:path w="241" h="261" extrusionOk="0">
                  <a:moveTo>
                    <a:pt x="135" y="0"/>
                  </a:moveTo>
                  <a:cubicBezTo>
                    <a:pt x="100" y="0"/>
                    <a:pt x="65" y="18"/>
                    <a:pt x="34" y="47"/>
                  </a:cubicBezTo>
                  <a:cubicBezTo>
                    <a:pt x="1" y="100"/>
                    <a:pt x="1" y="187"/>
                    <a:pt x="50" y="236"/>
                  </a:cubicBezTo>
                  <a:cubicBezTo>
                    <a:pt x="66" y="252"/>
                    <a:pt x="87" y="261"/>
                    <a:pt x="110" y="261"/>
                  </a:cubicBezTo>
                  <a:cubicBezTo>
                    <a:pt x="141" y="261"/>
                    <a:pt x="176" y="244"/>
                    <a:pt x="207" y="203"/>
                  </a:cubicBezTo>
                  <a:cubicBezTo>
                    <a:pt x="240" y="150"/>
                    <a:pt x="240" y="84"/>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0" name="Google Shape;21610;p66">
              <a:extLst>
                <a:ext uri="{FF2B5EF4-FFF2-40B4-BE49-F238E27FC236}">
                  <a16:creationId xmlns:a16="http://schemas.microsoft.com/office/drawing/2014/main" id="{30D922D4-2F3E-B18F-9080-1347B7365FB9}"/>
                </a:ext>
              </a:extLst>
            </p:cNvPr>
            <p:cNvSpPr/>
            <p:nvPr/>
          </p:nvSpPr>
          <p:spPr>
            <a:xfrm>
              <a:off x="4176850" y="2716650"/>
              <a:ext cx="6000" cy="6200"/>
            </a:xfrm>
            <a:custGeom>
              <a:avLst/>
              <a:gdLst/>
              <a:ahLst/>
              <a:cxnLst/>
              <a:rect l="l" t="t" r="r" b="b"/>
              <a:pathLst>
                <a:path w="240" h="248" extrusionOk="0">
                  <a:moveTo>
                    <a:pt x="134" y="0"/>
                  </a:moveTo>
                  <a:cubicBezTo>
                    <a:pt x="100" y="0"/>
                    <a:pt x="64" y="18"/>
                    <a:pt x="33" y="47"/>
                  </a:cubicBezTo>
                  <a:cubicBezTo>
                    <a:pt x="33" y="67"/>
                    <a:pt x="17" y="84"/>
                    <a:pt x="17" y="100"/>
                  </a:cubicBezTo>
                  <a:cubicBezTo>
                    <a:pt x="0" y="150"/>
                    <a:pt x="17" y="203"/>
                    <a:pt x="33" y="220"/>
                  </a:cubicBezTo>
                  <a:cubicBezTo>
                    <a:pt x="55" y="239"/>
                    <a:pt x="81" y="247"/>
                    <a:pt x="105" y="247"/>
                  </a:cubicBezTo>
                  <a:cubicBezTo>
                    <a:pt x="123" y="247"/>
                    <a:pt x="139" y="243"/>
                    <a:pt x="153" y="236"/>
                  </a:cubicBezTo>
                  <a:cubicBezTo>
                    <a:pt x="173" y="236"/>
                    <a:pt x="190" y="220"/>
                    <a:pt x="206" y="203"/>
                  </a:cubicBezTo>
                  <a:cubicBezTo>
                    <a:pt x="239" y="150"/>
                    <a:pt x="239" y="67"/>
                    <a:pt x="206"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1" name="Google Shape;21611;p66">
              <a:extLst>
                <a:ext uri="{FF2B5EF4-FFF2-40B4-BE49-F238E27FC236}">
                  <a16:creationId xmlns:a16="http://schemas.microsoft.com/office/drawing/2014/main" id="{AA3FF372-A8BD-9EAA-7D1C-B30C1AA7E6EF}"/>
                </a:ext>
              </a:extLst>
            </p:cNvPr>
            <p:cNvSpPr/>
            <p:nvPr/>
          </p:nvSpPr>
          <p:spPr>
            <a:xfrm>
              <a:off x="4187975" y="2781275"/>
              <a:ext cx="6525" cy="6550"/>
            </a:xfrm>
            <a:custGeom>
              <a:avLst/>
              <a:gdLst/>
              <a:ahLst/>
              <a:cxnLst/>
              <a:rect l="l" t="t" r="r" b="b"/>
              <a:pathLst>
                <a:path w="261" h="262" extrusionOk="0">
                  <a:moveTo>
                    <a:pt x="152" y="1"/>
                  </a:moveTo>
                  <a:cubicBezTo>
                    <a:pt x="120" y="1"/>
                    <a:pt x="83" y="18"/>
                    <a:pt x="54" y="59"/>
                  </a:cubicBezTo>
                  <a:cubicBezTo>
                    <a:pt x="1" y="109"/>
                    <a:pt x="1" y="179"/>
                    <a:pt x="54" y="228"/>
                  </a:cubicBezTo>
                  <a:cubicBezTo>
                    <a:pt x="75" y="251"/>
                    <a:pt x="100" y="261"/>
                    <a:pt x="124" y="261"/>
                  </a:cubicBezTo>
                  <a:cubicBezTo>
                    <a:pt x="156" y="261"/>
                    <a:pt x="188" y="242"/>
                    <a:pt x="207" y="212"/>
                  </a:cubicBezTo>
                  <a:cubicBezTo>
                    <a:pt x="260" y="162"/>
                    <a:pt x="260" y="76"/>
                    <a:pt x="207" y="22"/>
                  </a:cubicBezTo>
                  <a:cubicBezTo>
                    <a:pt x="193" y="9"/>
                    <a:pt x="174"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2" name="Google Shape;21612;p66">
              <a:extLst>
                <a:ext uri="{FF2B5EF4-FFF2-40B4-BE49-F238E27FC236}">
                  <a16:creationId xmlns:a16="http://schemas.microsoft.com/office/drawing/2014/main" id="{054C9F29-09E6-0144-41D9-9E2E03B61B83}"/>
                </a:ext>
              </a:extLst>
            </p:cNvPr>
            <p:cNvSpPr/>
            <p:nvPr/>
          </p:nvSpPr>
          <p:spPr>
            <a:xfrm>
              <a:off x="4181175" y="2795625"/>
              <a:ext cx="6000" cy="6500"/>
            </a:xfrm>
            <a:custGeom>
              <a:avLst/>
              <a:gdLst/>
              <a:ahLst/>
              <a:cxnLst/>
              <a:rect l="l" t="t" r="r" b="b"/>
              <a:pathLst>
                <a:path w="240" h="260" extrusionOk="0">
                  <a:moveTo>
                    <a:pt x="153" y="0"/>
                  </a:moveTo>
                  <a:cubicBezTo>
                    <a:pt x="83" y="0"/>
                    <a:pt x="33" y="50"/>
                    <a:pt x="17" y="120"/>
                  </a:cubicBezTo>
                  <a:cubicBezTo>
                    <a:pt x="0" y="153"/>
                    <a:pt x="17" y="186"/>
                    <a:pt x="17" y="207"/>
                  </a:cubicBezTo>
                  <a:cubicBezTo>
                    <a:pt x="33" y="240"/>
                    <a:pt x="66" y="256"/>
                    <a:pt x="83" y="256"/>
                  </a:cubicBezTo>
                  <a:cubicBezTo>
                    <a:pt x="92" y="258"/>
                    <a:pt x="101" y="259"/>
                    <a:pt x="110" y="259"/>
                  </a:cubicBezTo>
                  <a:cubicBezTo>
                    <a:pt x="170" y="259"/>
                    <a:pt x="225" y="214"/>
                    <a:pt x="240" y="153"/>
                  </a:cubicBezTo>
                  <a:cubicBezTo>
                    <a:pt x="240" y="120"/>
                    <a:pt x="240" y="83"/>
                    <a:pt x="223" y="50"/>
                  </a:cubicBezTo>
                  <a:lnTo>
                    <a:pt x="207" y="33"/>
                  </a:lnTo>
                  <a:cubicBezTo>
                    <a:pt x="186"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3" name="Google Shape;21613;p66">
              <a:extLst>
                <a:ext uri="{FF2B5EF4-FFF2-40B4-BE49-F238E27FC236}">
                  <a16:creationId xmlns:a16="http://schemas.microsoft.com/office/drawing/2014/main" id="{6E55467D-642A-3CDE-DE13-4C34C2486D7F}"/>
                </a:ext>
              </a:extLst>
            </p:cNvPr>
            <p:cNvSpPr/>
            <p:nvPr/>
          </p:nvSpPr>
          <p:spPr>
            <a:xfrm>
              <a:off x="4186325" y="2811900"/>
              <a:ext cx="6000" cy="6425"/>
            </a:xfrm>
            <a:custGeom>
              <a:avLst/>
              <a:gdLst/>
              <a:ahLst/>
              <a:cxnLst/>
              <a:rect l="l" t="t" r="r" b="b"/>
              <a:pathLst>
                <a:path w="240" h="257" extrusionOk="0">
                  <a:moveTo>
                    <a:pt x="137" y="1"/>
                  </a:moveTo>
                  <a:cubicBezTo>
                    <a:pt x="120" y="1"/>
                    <a:pt x="83" y="1"/>
                    <a:pt x="50" y="34"/>
                  </a:cubicBezTo>
                  <a:cubicBezTo>
                    <a:pt x="34" y="50"/>
                    <a:pt x="17" y="71"/>
                    <a:pt x="1" y="104"/>
                  </a:cubicBezTo>
                  <a:cubicBezTo>
                    <a:pt x="1" y="137"/>
                    <a:pt x="1" y="174"/>
                    <a:pt x="17" y="207"/>
                  </a:cubicBezTo>
                  <a:cubicBezTo>
                    <a:pt x="34" y="240"/>
                    <a:pt x="50" y="257"/>
                    <a:pt x="83" y="257"/>
                  </a:cubicBezTo>
                  <a:cubicBezTo>
                    <a:pt x="153" y="257"/>
                    <a:pt x="207" y="224"/>
                    <a:pt x="223" y="153"/>
                  </a:cubicBezTo>
                  <a:cubicBezTo>
                    <a:pt x="240" y="120"/>
                    <a:pt x="223" y="87"/>
                    <a:pt x="207" y="50"/>
                  </a:cubicBezTo>
                  <a:cubicBezTo>
                    <a:pt x="207" y="50"/>
                    <a:pt x="207" y="34"/>
                    <a:pt x="186" y="34"/>
                  </a:cubicBezTo>
                  <a:cubicBezTo>
                    <a:pt x="186" y="17"/>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4" name="Google Shape;21614;p66">
              <a:extLst>
                <a:ext uri="{FF2B5EF4-FFF2-40B4-BE49-F238E27FC236}">
                  <a16:creationId xmlns:a16="http://schemas.microsoft.com/office/drawing/2014/main" id="{D9F8D3A5-58EA-1574-D585-169D085BB773}"/>
                </a:ext>
              </a:extLst>
            </p:cNvPr>
            <p:cNvSpPr/>
            <p:nvPr/>
          </p:nvSpPr>
          <p:spPr>
            <a:xfrm>
              <a:off x="4176850" y="2843125"/>
              <a:ext cx="6000" cy="6325"/>
            </a:xfrm>
            <a:custGeom>
              <a:avLst/>
              <a:gdLst/>
              <a:ahLst/>
              <a:cxnLst/>
              <a:rect l="l" t="t" r="r" b="b"/>
              <a:pathLst>
                <a:path w="240" h="253" extrusionOk="0">
                  <a:moveTo>
                    <a:pt x="138" y="0"/>
                  </a:moveTo>
                  <a:cubicBezTo>
                    <a:pt x="104" y="0"/>
                    <a:pt x="72" y="17"/>
                    <a:pt x="50" y="59"/>
                  </a:cubicBezTo>
                  <a:cubicBezTo>
                    <a:pt x="0" y="108"/>
                    <a:pt x="0" y="178"/>
                    <a:pt x="50" y="228"/>
                  </a:cubicBezTo>
                  <a:cubicBezTo>
                    <a:pt x="50" y="244"/>
                    <a:pt x="70" y="244"/>
                    <a:pt x="87" y="244"/>
                  </a:cubicBezTo>
                  <a:cubicBezTo>
                    <a:pt x="96" y="250"/>
                    <a:pt x="107" y="253"/>
                    <a:pt x="118" y="253"/>
                  </a:cubicBezTo>
                  <a:cubicBezTo>
                    <a:pt x="148" y="253"/>
                    <a:pt x="183" y="235"/>
                    <a:pt x="206" y="211"/>
                  </a:cubicBezTo>
                  <a:cubicBezTo>
                    <a:pt x="239" y="178"/>
                    <a:pt x="239" y="108"/>
                    <a:pt x="223" y="75"/>
                  </a:cubicBezTo>
                  <a:cubicBezTo>
                    <a:pt x="223" y="59"/>
                    <a:pt x="223" y="38"/>
                    <a:pt x="206" y="22"/>
                  </a:cubicBezTo>
                  <a:cubicBezTo>
                    <a:pt x="185" y="8"/>
                    <a:pt x="161"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5" name="Google Shape;21615;p66">
              <a:extLst>
                <a:ext uri="{FF2B5EF4-FFF2-40B4-BE49-F238E27FC236}">
                  <a16:creationId xmlns:a16="http://schemas.microsoft.com/office/drawing/2014/main" id="{E458852C-3D06-7D7F-449E-410E327655DA}"/>
                </a:ext>
              </a:extLst>
            </p:cNvPr>
            <p:cNvSpPr/>
            <p:nvPr/>
          </p:nvSpPr>
          <p:spPr>
            <a:xfrm>
              <a:off x="4169525" y="2745850"/>
              <a:ext cx="6000" cy="6525"/>
            </a:xfrm>
            <a:custGeom>
              <a:avLst/>
              <a:gdLst/>
              <a:ahLst/>
              <a:cxnLst/>
              <a:rect l="l" t="t" r="r" b="b"/>
              <a:pathLst>
                <a:path w="240" h="261" extrusionOk="0">
                  <a:moveTo>
                    <a:pt x="135" y="0"/>
                  </a:moveTo>
                  <a:cubicBezTo>
                    <a:pt x="101" y="0"/>
                    <a:pt x="64" y="19"/>
                    <a:pt x="33" y="50"/>
                  </a:cubicBezTo>
                  <a:cubicBezTo>
                    <a:pt x="1" y="99"/>
                    <a:pt x="1" y="186"/>
                    <a:pt x="33" y="239"/>
                  </a:cubicBezTo>
                  <a:cubicBezTo>
                    <a:pt x="55" y="253"/>
                    <a:pt x="80" y="261"/>
                    <a:pt x="105" y="261"/>
                  </a:cubicBezTo>
                  <a:cubicBezTo>
                    <a:pt x="141" y="261"/>
                    <a:pt x="177" y="244"/>
                    <a:pt x="207" y="202"/>
                  </a:cubicBezTo>
                  <a:cubicBezTo>
                    <a:pt x="240" y="153"/>
                    <a:pt x="240" y="66"/>
                    <a:pt x="207" y="33"/>
                  </a:cubicBezTo>
                  <a:cubicBezTo>
                    <a:pt x="186" y="10"/>
                    <a:pt x="161"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6" name="Google Shape;21616;p66">
              <a:extLst>
                <a:ext uri="{FF2B5EF4-FFF2-40B4-BE49-F238E27FC236}">
                  <a16:creationId xmlns:a16="http://schemas.microsoft.com/office/drawing/2014/main" id="{1396FEC7-D725-1C88-9D43-5116F67B569E}"/>
                </a:ext>
              </a:extLst>
            </p:cNvPr>
            <p:cNvSpPr/>
            <p:nvPr/>
          </p:nvSpPr>
          <p:spPr>
            <a:xfrm>
              <a:off x="4175500" y="2828125"/>
              <a:ext cx="6100" cy="6600"/>
            </a:xfrm>
            <a:custGeom>
              <a:avLst/>
              <a:gdLst/>
              <a:ahLst/>
              <a:cxnLst/>
              <a:rect l="l" t="t" r="r" b="b"/>
              <a:pathLst>
                <a:path w="244" h="264" extrusionOk="0">
                  <a:moveTo>
                    <a:pt x="132" y="0"/>
                  </a:moveTo>
                  <a:cubicBezTo>
                    <a:pt x="75" y="0"/>
                    <a:pt x="36" y="49"/>
                    <a:pt x="21" y="106"/>
                  </a:cubicBezTo>
                  <a:cubicBezTo>
                    <a:pt x="1" y="143"/>
                    <a:pt x="21" y="176"/>
                    <a:pt x="38" y="209"/>
                  </a:cubicBezTo>
                  <a:cubicBezTo>
                    <a:pt x="38" y="226"/>
                    <a:pt x="71" y="247"/>
                    <a:pt x="104" y="263"/>
                  </a:cubicBezTo>
                  <a:cubicBezTo>
                    <a:pt x="124" y="263"/>
                    <a:pt x="157" y="247"/>
                    <a:pt x="190" y="226"/>
                  </a:cubicBezTo>
                  <a:cubicBezTo>
                    <a:pt x="207" y="209"/>
                    <a:pt x="227" y="176"/>
                    <a:pt x="244" y="143"/>
                  </a:cubicBezTo>
                  <a:cubicBezTo>
                    <a:pt x="244" y="106"/>
                    <a:pt x="244" y="73"/>
                    <a:pt x="227" y="57"/>
                  </a:cubicBezTo>
                  <a:cubicBezTo>
                    <a:pt x="227" y="40"/>
                    <a:pt x="207" y="40"/>
                    <a:pt x="207" y="20"/>
                  </a:cubicBezTo>
                  <a:cubicBezTo>
                    <a:pt x="190" y="20"/>
                    <a:pt x="174" y="3"/>
                    <a:pt x="157"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7" name="Google Shape;21617;p66">
              <a:extLst>
                <a:ext uri="{FF2B5EF4-FFF2-40B4-BE49-F238E27FC236}">
                  <a16:creationId xmlns:a16="http://schemas.microsoft.com/office/drawing/2014/main" id="{17A1FF37-A8B5-9867-407A-41FEFFE75013}"/>
                </a:ext>
              </a:extLst>
            </p:cNvPr>
            <p:cNvSpPr/>
            <p:nvPr/>
          </p:nvSpPr>
          <p:spPr>
            <a:xfrm>
              <a:off x="4171700" y="2701525"/>
              <a:ext cx="6000" cy="6375"/>
            </a:xfrm>
            <a:custGeom>
              <a:avLst/>
              <a:gdLst/>
              <a:ahLst/>
              <a:cxnLst/>
              <a:rect l="l" t="t" r="r" b="b"/>
              <a:pathLst>
                <a:path w="240" h="255" extrusionOk="0">
                  <a:moveTo>
                    <a:pt x="103" y="0"/>
                  </a:moveTo>
                  <a:cubicBezTo>
                    <a:pt x="33" y="33"/>
                    <a:pt x="0" y="103"/>
                    <a:pt x="17" y="173"/>
                  </a:cubicBezTo>
                  <a:cubicBezTo>
                    <a:pt x="33" y="206"/>
                    <a:pt x="50" y="223"/>
                    <a:pt x="70" y="239"/>
                  </a:cubicBezTo>
                  <a:cubicBezTo>
                    <a:pt x="87" y="250"/>
                    <a:pt x="99" y="255"/>
                    <a:pt x="111" y="255"/>
                  </a:cubicBezTo>
                  <a:cubicBezTo>
                    <a:pt x="124" y="255"/>
                    <a:pt x="136" y="250"/>
                    <a:pt x="153" y="239"/>
                  </a:cubicBezTo>
                  <a:cubicBezTo>
                    <a:pt x="190" y="239"/>
                    <a:pt x="206" y="206"/>
                    <a:pt x="223" y="173"/>
                  </a:cubicBezTo>
                  <a:cubicBezTo>
                    <a:pt x="239" y="157"/>
                    <a:pt x="239" y="120"/>
                    <a:pt x="239" y="87"/>
                  </a:cubicBezTo>
                  <a:cubicBezTo>
                    <a:pt x="223" y="54"/>
                    <a:pt x="223" y="33"/>
                    <a:pt x="206" y="33"/>
                  </a:cubicBezTo>
                  <a:cubicBezTo>
                    <a:pt x="206" y="17"/>
                    <a:pt x="190" y="17"/>
                    <a:pt x="190"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8" name="Google Shape;21618;p66">
              <a:extLst>
                <a:ext uri="{FF2B5EF4-FFF2-40B4-BE49-F238E27FC236}">
                  <a16:creationId xmlns:a16="http://schemas.microsoft.com/office/drawing/2014/main" id="{EEEEFACA-1D58-7203-9CF0-BEFD8C83561A}"/>
                </a:ext>
              </a:extLst>
            </p:cNvPr>
            <p:cNvSpPr/>
            <p:nvPr/>
          </p:nvSpPr>
          <p:spPr>
            <a:xfrm>
              <a:off x="4172100" y="2813650"/>
              <a:ext cx="6000" cy="6325"/>
            </a:xfrm>
            <a:custGeom>
              <a:avLst/>
              <a:gdLst/>
              <a:ahLst/>
              <a:cxnLst/>
              <a:rect l="l" t="t" r="r" b="b"/>
              <a:pathLst>
                <a:path w="240" h="253" extrusionOk="0">
                  <a:moveTo>
                    <a:pt x="87" y="1"/>
                  </a:moveTo>
                  <a:cubicBezTo>
                    <a:pt x="71" y="17"/>
                    <a:pt x="34" y="34"/>
                    <a:pt x="17" y="67"/>
                  </a:cubicBezTo>
                  <a:cubicBezTo>
                    <a:pt x="1" y="104"/>
                    <a:pt x="1" y="137"/>
                    <a:pt x="17" y="170"/>
                  </a:cubicBezTo>
                  <a:cubicBezTo>
                    <a:pt x="29" y="221"/>
                    <a:pt x="61" y="253"/>
                    <a:pt x="105" y="253"/>
                  </a:cubicBezTo>
                  <a:cubicBezTo>
                    <a:pt x="121" y="253"/>
                    <a:pt x="139" y="249"/>
                    <a:pt x="157" y="240"/>
                  </a:cubicBezTo>
                  <a:cubicBezTo>
                    <a:pt x="207" y="224"/>
                    <a:pt x="240" y="137"/>
                    <a:pt x="223" y="83"/>
                  </a:cubicBezTo>
                  <a:cubicBezTo>
                    <a:pt x="223" y="50"/>
                    <a:pt x="207" y="34"/>
                    <a:pt x="207" y="17"/>
                  </a:cubicBezTo>
                  <a:cubicBezTo>
                    <a:pt x="190" y="17"/>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9" name="Google Shape;21619;p66">
              <a:extLst>
                <a:ext uri="{FF2B5EF4-FFF2-40B4-BE49-F238E27FC236}">
                  <a16:creationId xmlns:a16="http://schemas.microsoft.com/office/drawing/2014/main" id="{CB889A26-444C-6710-0079-7469367FD69F}"/>
                </a:ext>
              </a:extLst>
            </p:cNvPr>
            <p:cNvSpPr/>
            <p:nvPr/>
          </p:nvSpPr>
          <p:spPr>
            <a:xfrm>
              <a:off x="4085825" y="2812325"/>
              <a:ext cx="6000" cy="6525"/>
            </a:xfrm>
            <a:custGeom>
              <a:avLst/>
              <a:gdLst/>
              <a:ahLst/>
              <a:cxnLst/>
              <a:rect l="l" t="t" r="r" b="b"/>
              <a:pathLst>
                <a:path w="240" h="261" extrusionOk="0">
                  <a:moveTo>
                    <a:pt x="153" y="0"/>
                  </a:moveTo>
                  <a:cubicBezTo>
                    <a:pt x="83" y="0"/>
                    <a:pt x="17" y="33"/>
                    <a:pt x="17" y="103"/>
                  </a:cubicBezTo>
                  <a:cubicBezTo>
                    <a:pt x="1" y="136"/>
                    <a:pt x="1" y="174"/>
                    <a:pt x="17" y="207"/>
                  </a:cubicBezTo>
                  <a:cubicBezTo>
                    <a:pt x="34" y="240"/>
                    <a:pt x="67" y="260"/>
                    <a:pt x="83" y="260"/>
                  </a:cubicBezTo>
                  <a:cubicBezTo>
                    <a:pt x="153" y="260"/>
                    <a:pt x="207" y="223"/>
                    <a:pt x="223" y="157"/>
                  </a:cubicBezTo>
                  <a:cubicBezTo>
                    <a:pt x="240" y="120"/>
                    <a:pt x="240" y="87"/>
                    <a:pt x="223" y="54"/>
                  </a:cubicBezTo>
                  <a:cubicBezTo>
                    <a:pt x="207" y="54"/>
                    <a:pt x="207" y="33"/>
                    <a:pt x="207" y="33"/>
                  </a:cubicBezTo>
                  <a:cubicBezTo>
                    <a:pt x="186"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0" name="Google Shape;21620;p66">
              <a:extLst>
                <a:ext uri="{FF2B5EF4-FFF2-40B4-BE49-F238E27FC236}">
                  <a16:creationId xmlns:a16="http://schemas.microsoft.com/office/drawing/2014/main" id="{AE1D7852-5205-DA18-47C8-5B3A2C971268}"/>
                </a:ext>
              </a:extLst>
            </p:cNvPr>
            <p:cNvSpPr/>
            <p:nvPr/>
          </p:nvSpPr>
          <p:spPr>
            <a:xfrm>
              <a:off x="4193550" y="2845825"/>
              <a:ext cx="6100" cy="4750"/>
            </a:xfrm>
            <a:custGeom>
              <a:avLst/>
              <a:gdLst/>
              <a:ahLst/>
              <a:cxnLst/>
              <a:rect l="l" t="t" r="r" b="b"/>
              <a:pathLst>
                <a:path w="244" h="190" extrusionOk="0">
                  <a:moveTo>
                    <a:pt x="157" y="0"/>
                  </a:moveTo>
                  <a:cubicBezTo>
                    <a:pt x="87" y="0"/>
                    <a:pt x="21" y="54"/>
                    <a:pt x="21" y="120"/>
                  </a:cubicBezTo>
                  <a:cubicBezTo>
                    <a:pt x="0" y="136"/>
                    <a:pt x="0" y="173"/>
                    <a:pt x="21" y="190"/>
                  </a:cubicBezTo>
                  <a:lnTo>
                    <a:pt x="206" y="190"/>
                  </a:lnTo>
                  <a:cubicBezTo>
                    <a:pt x="227" y="190"/>
                    <a:pt x="227" y="173"/>
                    <a:pt x="227" y="157"/>
                  </a:cubicBezTo>
                  <a:cubicBezTo>
                    <a:pt x="243" y="103"/>
                    <a:pt x="227" y="70"/>
                    <a:pt x="190" y="33"/>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1" name="Google Shape;21621;p66">
              <a:extLst>
                <a:ext uri="{FF2B5EF4-FFF2-40B4-BE49-F238E27FC236}">
                  <a16:creationId xmlns:a16="http://schemas.microsoft.com/office/drawing/2014/main" id="{A4289D73-FDE5-3169-01AD-1A68A1E1BC1C}"/>
                </a:ext>
              </a:extLst>
            </p:cNvPr>
            <p:cNvSpPr/>
            <p:nvPr/>
          </p:nvSpPr>
          <p:spPr>
            <a:xfrm>
              <a:off x="4219300" y="2772425"/>
              <a:ext cx="6125" cy="6425"/>
            </a:xfrm>
            <a:custGeom>
              <a:avLst/>
              <a:gdLst/>
              <a:ahLst/>
              <a:cxnLst/>
              <a:rect l="l" t="t" r="r" b="b"/>
              <a:pathLst>
                <a:path w="245" h="257" extrusionOk="0">
                  <a:moveTo>
                    <a:pt x="141" y="1"/>
                  </a:moveTo>
                  <a:cubicBezTo>
                    <a:pt x="125" y="1"/>
                    <a:pt x="87" y="1"/>
                    <a:pt x="54" y="17"/>
                  </a:cubicBezTo>
                  <a:cubicBezTo>
                    <a:pt x="38" y="34"/>
                    <a:pt x="21" y="67"/>
                    <a:pt x="1" y="104"/>
                  </a:cubicBezTo>
                  <a:cubicBezTo>
                    <a:pt x="1" y="137"/>
                    <a:pt x="1" y="170"/>
                    <a:pt x="21" y="207"/>
                  </a:cubicBezTo>
                  <a:cubicBezTo>
                    <a:pt x="38" y="223"/>
                    <a:pt x="54" y="240"/>
                    <a:pt x="87" y="256"/>
                  </a:cubicBezTo>
                  <a:cubicBezTo>
                    <a:pt x="158" y="256"/>
                    <a:pt x="207" y="207"/>
                    <a:pt x="228" y="137"/>
                  </a:cubicBezTo>
                  <a:cubicBezTo>
                    <a:pt x="244" y="104"/>
                    <a:pt x="228" y="67"/>
                    <a:pt x="207" y="50"/>
                  </a:cubicBezTo>
                  <a:cubicBezTo>
                    <a:pt x="207" y="34"/>
                    <a:pt x="207" y="34"/>
                    <a:pt x="191" y="17"/>
                  </a:cubicBezTo>
                  <a:cubicBezTo>
                    <a:pt x="174" y="17"/>
                    <a:pt x="158"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2" name="Google Shape;21622;p66">
              <a:extLst>
                <a:ext uri="{FF2B5EF4-FFF2-40B4-BE49-F238E27FC236}">
                  <a16:creationId xmlns:a16="http://schemas.microsoft.com/office/drawing/2014/main" id="{1160209B-39B6-0BCE-E6D9-6DCB6D7EE11E}"/>
                </a:ext>
              </a:extLst>
            </p:cNvPr>
            <p:cNvSpPr/>
            <p:nvPr/>
          </p:nvSpPr>
          <p:spPr>
            <a:xfrm>
              <a:off x="4213325" y="2802675"/>
              <a:ext cx="6000" cy="6425"/>
            </a:xfrm>
            <a:custGeom>
              <a:avLst/>
              <a:gdLst/>
              <a:ahLst/>
              <a:cxnLst/>
              <a:rect l="l" t="t" r="r" b="b"/>
              <a:pathLst>
                <a:path w="240" h="257" extrusionOk="0">
                  <a:moveTo>
                    <a:pt x="133" y="0"/>
                  </a:moveTo>
                  <a:cubicBezTo>
                    <a:pt x="123" y="0"/>
                    <a:pt x="113" y="2"/>
                    <a:pt x="104" y="7"/>
                  </a:cubicBezTo>
                  <a:cubicBezTo>
                    <a:pt x="87" y="7"/>
                    <a:pt x="54" y="28"/>
                    <a:pt x="34" y="44"/>
                  </a:cubicBezTo>
                  <a:cubicBezTo>
                    <a:pt x="17" y="77"/>
                    <a:pt x="17" y="94"/>
                    <a:pt x="1" y="131"/>
                  </a:cubicBezTo>
                  <a:cubicBezTo>
                    <a:pt x="1" y="164"/>
                    <a:pt x="17" y="197"/>
                    <a:pt x="34" y="234"/>
                  </a:cubicBezTo>
                  <a:cubicBezTo>
                    <a:pt x="57" y="248"/>
                    <a:pt x="84" y="256"/>
                    <a:pt x="111" y="256"/>
                  </a:cubicBezTo>
                  <a:cubicBezTo>
                    <a:pt x="145" y="256"/>
                    <a:pt x="179" y="243"/>
                    <a:pt x="207" y="213"/>
                  </a:cubicBezTo>
                  <a:cubicBezTo>
                    <a:pt x="240" y="147"/>
                    <a:pt x="240" y="77"/>
                    <a:pt x="207" y="28"/>
                  </a:cubicBezTo>
                  <a:cubicBezTo>
                    <a:pt x="183" y="13"/>
                    <a:pt x="158"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3" name="Google Shape;21623;p66">
              <a:extLst>
                <a:ext uri="{FF2B5EF4-FFF2-40B4-BE49-F238E27FC236}">
                  <a16:creationId xmlns:a16="http://schemas.microsoft.com/office/drawing/2014/main" id="{F20709A3-89D9-83AC-E612-8006C061D908}"/>
                </a:ext>
              </a:extLst>
            </p:cNvPr>
            <p:cNvSpPr/>
            <p:nvPr/>
          </p:nvSpPr>
          <p:spPr>
            <a:xfrm>
              <a:off x="4215075" y="2819550"/>
              <a:ext cx="6000" cy="6500"/>
            </a:xfrm>
            <a:custGeom>
              <a:avLst/>
              <a:gdLst/>
              <a:ahLst/>
              <a:cxnLst/>
              <a:rect l="l" t="t" r="r" b="b"/>
              <a:pathLst>
                <a:path w="240" h="260" extrusionOk="0">
                  <a:moveTo>
                    <a:pt x="128" y="1"/>
                  </a:moveTo>
                  <a:cubicBezTo>
                    <a:pt x="74" y="1"/>
                    <a:pt x="32" y="46"/>
                    <a:pt x="17" y="107"/>
                  </a:cubicBezTo>
                  <a:cubicBezTo>
                    <a:pt x="1" y="140"/>
                    <a:pt x="17" y="177"/>
                    <a:pt x="34" y="210"/>
                  </a:cubicBezTo>
                  <a:cubicBezTo>
                    <a:pt x="34" y="227"/>
                    <a:pt x="67" y="243"/>
                    <a:pt x="104" y="260"/>
                  </a:cubicBezTo>
                  <a:cubicBezTo>
                    <a:pt x="153" y="260"/>
                    <a:pt x="223" y="210"/>
                    <a:pt x="240" y="140"/>
                  </a:cubicBezTo>
                  <a:cubicBezTo>
                    <a:pt x="240" y="107"/>
                    <a:pt x="240" y="74"/>
                    <a:pt x="223" y="54"/>
                  </a:cubicBezTo>
                  <a:cubicBezTo>
                    <a:pt x="223" y="37"/>
                    <a:pt x="207" y="37"/>
                    <a:pt x="207" y="21"/>
                  </a:cubicBezTo>
                  <a:cubicBezTo>
                    <a:pt x="190" y="21"/>
                    <a:pt x="170" y="4"/>
                    <a:pt x="153" y="4"/>
                  </a:cubicBezTo>
                  <a:cubicBezTo>
                    <a:pt x="145" y="2"/>
                    <a:pt x="136"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4" name="Google Shape;21624;p66">
              <a:extLst>
                <a:ext uri="{FF2B5EF4-FFF2-40B4-BE49-F238E27FC236}">
                  <a16:creationId xmlns:a16="http://schemas.microsoft.com/office/drawing/2014/main" id="{4D7D50B2-6AEE-7916-7FC1-F913AE6F6873}"/>
                </a:ext>
              </a:extLst>
            </p:cNvPr>
            <p:cNvSpPr/>
            <p:nvPr/>
          </p:nvSpPr>
          <p:spPr>
            <a:xfrm>
              <a:off x="4207775" y="2786900"/>
              <a:ext cx="6000" cy="6575"/>
            </a:xfrm>
            <a:custGeom>
              <a:avLst/>
              <a:gdLst/>
              <a:ahLst/>
              <a:cxnLst/>
              <a:rect l="l" t="t" r="r" b="b"/>
              <a:pathLst>
                <a:path w="240" h="263" extrusionOk="0">
                  <a:moveTo>
                    <a:pt x="129" y="0"/>
                  </a:moveTo>
                  <a:cubicBezTo>
                    <a:pt x="74" y="0"/>
                    <a:pt x="31" y="48"/>
                    <a:pt x="17" y="106"/>
                  </a:cubicBezTo>
                  <a:cubicBezTo>
                    <a:pt x="0" y="143"/>
                    <a:pt x="17" y="176"/>
                    <a:pt x="17" y="209"/>
                  </a:cubicBezTo>
                  <a:cubicBezTo>
                    <a:pt x="33" y="226"/>
                    <a:pt x="70" y="246"/>
                    <a:pt x="87" y="263"/>
                  </a:cubicBezTo>
                  <a:cubicBezTo>
                    <a:pt x="153" y="263"/>
                    <a:pt x="223" y="209"/>
                    <a:pt x="223" y="143"/>
                  </a:cubicBezTo>
                  <a:cubicBezTo>
                    <a:pt x="239" y="106"/>
                    <a:pt x="239" y="73"/>
                    <a:pt x="223" y="57"/>
                  </a:cubicBezTo>
                  <a:cubicBezTo>
                    <a:pt x="206" y="40"/>
                    <a:pt x="206" y="40"/>
                    <a:pt x="206" y="20"/>
                  </a:cubicBezTo>
                  <a:cubicBezTo>
                    <a:pt x="190" y="20"/>
                    <a:pt x="173" y="3"/>
                    <a:pt x="153" y="3"/>
                  </a:cubicBezTo>
                  <a:cubicBezTo>
                    <a:pt x="144" y="1"/>
                    <a:pt x="136"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5" name="Google Shape;21625;p66">
              <a:extLst>
                <a:ext uri="{FF2B5EF4-FFF2-40B4-BE49-F238E27FC236}">
                  <a16:creationId xmlns:a16="http://schemas.microsoft.com/office/drawing/2014/main" id="{5A5F215C-A8A9-595B-3B07-3A55774C7C0C}"/>
                </a:ext>
              </a:extLst>
            </p:cNvPr>
            <p:cNvSpPr/>
            <p:nvPr/>
          </p:nvSpPr>
          <p:spPr>
            <a:xfrm>
              <a:off x="3857725" y="2773600"/>
              <a:ext cx="6000" cy="6300"/>
            </a:xfrm>
            <a:custGeom>
              <a:avLst/>
              <a:gdLst/>
              <a:ahLst/>
              <a:cxnLst/>
              <a:rect l="l" t="t" r="r" b="b"/>
              <a:pathLst>
                <a:path w="240" h="252" extrusionOk="0">
                  <a:moveTo>
                    <a:pt x="131" y="0"/>
                  </a:moveTo>
                  <a:cubicBezTo>
                    <a:pt x="74" y="0"/>
                    <a:pt x="32" y="45"/>
                    <a:pt x="17" y="106"/>
                  </a:cubicBezTo>
                  <a:cubicBezTo>
                    <a:pt x="1" y="176"/>
                    <a:pt x="34" y="242"/>
                    <a:pt x="104" y="242"/>
                  </a:cubicBezTo>
                  <a:cubicBezTo>
                    <a:pt x="109" y="249"/>
                    <a:pt x="116" y="251"/>
                    <a:pt x="123" y="251"/>
                  </a:cubicBezTo>
                  <a:cubicBezTo>
                    <a:pt x="142" y="251"/>
                    <a:pt x="167" y="237"/>
                    <a:pt x="190" y="226"/>
                  </a:cubicBezTo>
                  <a:cubicBezTo>
                    <a:pt x="207" y="209"/>
                    <a:pt x="223" y="176"/>
                    <a:pt x="240" y="139"/>
                  </a:cubicBezTo>
                  <a:cubicBezTo>
                    <a:pt x="240" y="106"/>
                    <a:pt x="240" y="73"/>
                    <a:pt x="223" y="57"/>
                  </a:cubicBezTo>
                  <a:cubicBezTo>
                    <a:pt x="223" y="36"/>
                    <a:pt x="207" y="36"/>
                    <a:pt x="207" y="20"/>
                  </a:cubicBezTo>
                  <a:cubicBezTo>
                    <a:pt x="190" y="3"/>
                    <a:pt x="174"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6" name="Google Shape;21626;p66">
              <a:extLst>
                <a:ext uri="{FF2B5EF4-FFF2-40B4-BE49-F238E27FC236}">
                  <a16:creationId xmlns:a16="http://schemas.microsoft.com/office/drawing/2014/main" id="{95205044-E6D0-91BB-118E-3762D8767AB8}"/>
                </a:ext>
              </a:extLst>
            </p:cNvPr>
            <p:cNvSpPr/>
            <p:nvPr/>
          </p:nvSpPr>
          <p:spPr>
            <a:xfrm>
              <a:off x="3868875" y="2849500"/>
              <a:ext cx="4350" cy="1075"/>
            </a:xfrm>
            <a:custGeom>
              <a:avLst/>
              <a:gdLst/>
              <a:ahLst/>
              <a:cxnLst/>
              <a:rect l="l" t="t" r="r" b="b"/>
              <a:pathLst>
                <a:path w="174" h="43" extrusionOk="0">
                  <a:moveTo>
                    <a:pt x="94" y="0"/>
                  </a:moveTo>
                  <a:cubicBezTo>
                    <a:pt x="63" y="0"/>
                    <a:pt x="29" y="14"/>
                    <a:pt x="0" y="43"/>
                  </a:cubicBezTo>
                  <a:lnTo>
                    <a:pt x="173" y="43"/>
                  </a:lnTo>
                  <a:cubicBezTo>
                    <a:pt x="173" y="43"/>
                    <a:pt x="173" y="26"/>
                    <a:pt x="157" y="26"/>
                  </a:cubicBezTo>
                  <a:cubicBezTo>
                    <a:pt x="142" y="10"/>
                    <a:pt x="119"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7" name="Google Shape;21627;p66">
              <a:extLst>
                <a:ext uri="{FF2B5EF4-FFF2-40B4-BE49-F238E27FC236}">
                  <a16:creationId xmlns:a16="http://schemas.microsoft.com/office/drawing/2014/main" id="{E404D8F1-3923-A13C-F534-2D23FA767085}"/>
                </a:ext>
              </a:extLst>
            </p:cNvPr>
            <p:cNvSpPr/>
            <p:nvPr/>
          </p:nvSpPr>
          <p:spPr>
            <a:xfrm>
              <a:off x="3856900" y="2819225"/>
              <a:ext cx="6000" cy="6425"/>
            </a:xfrm>
            <a:custGeom>
              <a:avLst/>
              <a:gdLst/>
              <a:ahLst/>
              <a:cxnLst/>
              <a:rect l="l" t="t" r="r" b="b"/>
              <a:pathLst>
                <a:path w="240" h="257" extrusionOk="0">
                  <a:moveTo>
                    <a:pt x="153" y="1"/>
                  </a:moveTo>
                  <a:cubicBezTo>
                    <a:pt x="120" y="1"/>
                    <a:pt x="87" y="1"/>
                    <a:pt x="67" y="17"/>
                  </a:cubicBezTo>
                  <a:cubicBezTo>
                    <a:pt x="34" y="34"/>
                    <a:pt x="17" y="67"/>
                    <a:pt x="17" y="104"/>
                  </a:cubicBezTo>
                  <a:cubicBezTo>
                    <a:pt x="1" y="137"/>
                    <a:pt x="17" y="170"/>
                    <a:pt x="34" y="207"/>
                  </a:cubicBezTo>
                  <a:cubicBezTo>
                    <a:pt x="34" y="223"/>
                    <a:pt x="67" y="240"/>
                    <a:pt x="104" y="256"/>
                  </a:cubicBezTo>
                  <a:cubicBezTo>
                    <a:pt x="153" y="256"/>
                    <a:pt x="223" y="207"/>
                    <a:pt x="240" y="137"/>
                  </a:cubicBezTo>
                  <a:cubicBezTo>
                    <a:pt x="240" y="104"/>
                    <a:pt x="240" y="67"/>
                    <a:pt x="223" y="50"/>
                  </a:cubicBezTo>
                  <a:cubicBezTo>
                    <a:pt x="223" y="34"/>
                    <a:pt x="207" y="34"/>
                    <a:pt x="207" y="17"/>
                  </a:cubicBezTo>
                  <a:cubicBezTo>
                    <a:pt x="19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8" name="Google Shape;21628;p66">
              <a:extLst>
                <a:ext uri="{FF2B5EF4-FFF2-40B4-BE49-F238E27FC236}">
                  <a16:creationId xmlns:a16="http://schemas.microsoft.com/office/drawing/2014/main" id="{69268EE7-C8AA-C6E3-3532-CD2CDF0300DF}"/>
                </a:ext>
              </a:extLst>
            </p:cNvPr>
            <p:cNvSpPr/>
            <p:nvPr/>
          </p:nvSpPr>
          <p:spPr>
            <a:xfrm>
              <a:off x="3868050" y="2740425"/>
              <a:ext cx="6500" cy="6400"/>
            </a:xfrm>
            <a:custGeom>
              <a:avLst/>
              <a:gdLst/>
              <a:ahLst/>
              <a:cxnLst/>
              <a:rect l="l" t="t" r="r" b="b"/>
              <a:pathLst>
                <a:path w="260" h="256" extrusionOk="0">
                  <a:moveTo>
                    <a:pt x="141" y="1"/>
                  </a:moveTo>
                  <a:cubicBezTo>
                    <a:pt x="107" y="1"/>
                    <a:pt x="72" y="14"/>
                    <a:pt x="54" y="44"/>
                  </a:cubicBezTo>
                  <a:cubicBezTo>
                    <a:pt x="0" y="93"/>
                    <a:pt x="0" y="180"/>
                    <a:pt x="54" y="229"/>
                  </a:cubicBezTo>
                  <a:cubicBezTo>
                    <a:pt x="76" y="246"/>
                    <a:pt x="103" y="256"/>
                    <a:pt x="128" y="256"/>
                  </a:cubicBezTo>
                  <a:cubicBezTo>
                    <a:pt x="159" y="256"/>
                    <a:pt x="188" y="242"/>
                    <a:pt x="206" y="213"/>
                  </a:cubicBezTo>
                  <a:cubicBezTo>
                    <a:pt x="260" y="147"/>
                    <a:pt x="260" y="77"/>
                    <a:pt x="206" y="23"/>
                  </a:cubicBezTo>
                  <a:cubicBezTo>
                    <a:pt x="192" y="9"/>
                    <a:pt x="16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9" name="Google Shape;21629;p66">
              <a:extLst>
                <a:ext uri="{FF2B5EF4-FFF2-40B4-BE49-F238E27FC236}">
                  <a16:creationId xmlns:a16="http://schemas.microsoft.com/office/drawing/2014/main" id="{9AACBC08-A7D9-A617-E2E0-7D78ED926868}"/>
                </a:ext>
              </a:extLst>
            </p:cNvPr>
            <p:cNvSpPr/>
            <p:nvPr/>
          </p:nvSpPr>
          <p:spPr>
            <a:xfrm>
              <a:off x="3870625" y="2696050"/>
              <a:ext cx="6000" cy="6325"/>
            </a:xfrm>
            <a:custGeom>
              <a:avLst/>
              <a:gdLst/>
              <a:ahLst/>
              <a:cxnLst/>
              <a:rect l="l" t="t" r="r" b="b"/>
              <a:pathLst>
                <a:path w="240" h="253" extrusionOk="0">
                  <a:moveTo>
                    <a:pt x="136" y="1"/>
                  </a:moveTo>
                  <a:cubicBezTo>
                    <a:pt x="121" y="1"/>
                    <a:pt x="103" y="5"/>
                    <a:pt x="87" y="13"/>
                  </a:cubicBezTo>
                  <a:cubicBezTo>
                    <a:pt x="33" y="30"/>
                    <a:pt x="0" y="116"/>
                    <a:pt x="17" y="170"/>
                  </a:cubicBezTo>
                  <a:cubicBezTo>
                    <a:pt x="17" y="203"/>
                    <a:pt x="33" y="236"/>
                    <a:pt x="70" y="236"/>
                  </a:cubicBezTo>
                  <a:cubicBezTo>
                    <a:pt x="87" y="252"/>
                    <a:pt x="120" y="252"/>
                    <a:pt x="157" y="252"/>
                  </a:cubicBezTo>
                  <a:cubicBezTo>
                    <a:pt x="190" y="236"/>
                    <a:pt x="206" y="203"/>
                    <a:pt x="223" y="186"/>
                  </a:cubicBezTo>
                  <a:cubicBezTo>
                    <a:pt x="239" y="149"/>
                    <a:pt x="239" y="116"/>
                    <a:pt x="223" y="83"/>
                  </a:cubicBezTo>
                  <a:cubicBezTo>
                    <a:pt x="223" y="67"/>
                    <a:pt x="206" y="46"/>
                    <a:pt x="206" y="30"/>
                  </a:cubicBezTo>
                  <a:cubicBezTo>
                    <a:pt x="190" y="13"/>
                    <a:pt x="190" y="13"/>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0" name="Google Shape;21630;p66">
              <a:extLst>
                <a:ext uri="{FF2B5EF4-FFF2-40B4-BE49-F238E27FC236}">
                  <a16:creationId xmlns:a16="http://schemas.microsoft.com/office/drawing/2014/main" id="{F4D9BB57-5E77-2F01-A5FE-BCCFA7ADD0DC}"/>
                </a:ext>
              </a:extLst>
            </p:cNvPr>
            <p:cNvSpPr/>
            <p:nvPr/>
          </p:nvSpPr>
          <p:spPr>
            <a:xfrm>
              <a:off x="3862875" y="2834375"/>
              <a:ext cx="6025" cy="6500"/>
            </a:xfrm>
            <a:custGeom>
              <a:avLst/>
              <a:gdLst/>
              <a:ahLst/>
              <a:cxnLst/>
              <a:rect l="l" t="t" r="r" b="b"/>
              <a:pathLst>
                <a:path w="241" h="260" extrusionOk="0">
                  <a:moveTo>
                    <a:pt x="137" y="1"/>
                  </a:moveTo>
                  <a:cubicBezTo>
                    <a:pt x="121" y="1"/>
                    <a:pt x="104" y="5"/>
                    <a:pt x="87" y="13"/>
                  </a:cubicBezTo>
                  <a:cubicBezTo>
                    <a:pt x="34" y="30"/>
                    <a:pt x="1" y="116"/>
                    <a:pt x="17" y="182"/>
                  </a:cubicBezTo>
                  <a:cubicBezTo>
                    <a:pt x="17" y="203"/>
                    <a:pt x="34" y="236"/>
                    <a:pt x="71" y="252"/>
                  </a:cubicBezTo>
                  <a:cubicBezTo>
                    <a:pt x="82" y="252"/>
                    <a:pt x="100" y="260"/>
                    <a:pt x="122" y="260"/>
                  </a:cubicBezTo>
                  <a:cubicBezTo>
                    <a:pt x="133" y="260"/>
                    <a:pt x="145" y="258"/>
                    <a:pt x="158" y="252"/>
                  </a:cubicBezTo>
                  <a:cubicBezTo>
                    <a:pt x="174" y="236"/>
                    <a:pt x="207" y="219"/>
                    <a:pt x="224" y="182"/>
                  </a:cubicBezTo>
                  <a:cubicBezTo>
                    <a:pt x="240" y="149"/>
                    <a:pt x="240" y="116"/>
                    <a:pt x="224" y="79"/>
                  </a:cubicBezTo>
                  <a:cubicBezTo>
                    <a:pt x="224" y="63"/>
                    <a:pt x="207" y="46"/>
                    <a:pt x="207" y="30"/>
                  </a:cubicBezTo>
                  <a:cubicBezTo>
                    <a:pt x="191" y="30"/>
                    <a:pt x="191" y="13"/>
                    <a:pt x="174" y="13"/>
                  </a:cubicBezTo>
                  <a:cubicBezTo>
                    <a:pt x="166" y="5"/>
                    <a:pt x="15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1" name="Google Shape;21631;p66">
              <a:extLst>
                <a:ext uri="{FF2B5EF4-FFF2-40B4-BE49-F238E27FC236}">
                  <a16:creationId xmlns:a16="http://schemas.microsoft.com/office/drawing/2014/main" id="{C9DB14B1-466D-A8CA-E715-C33E8B12A350}"/>
                </a:ext>
              </a:extLst>
            </p:cNvPr>
            <p:cNvSpPr/>
            <p:nvPr/>
          </p:nvSpPr>
          <p:spPr>
            <a:xfrm>
              <a:off x="3882250" y="2686475"/>
              <a:ext cx="6025" cy="4350"/>
            </a:xfrm>
            <a:custGeom>
              <a:avLst/>
              <a:gdLst/>
              <a:ahLst/>
              <a:cxnLst/>
              <a:rect l="l" t="t" r="r" b="b"/>
              <a:pathLst>
                <a:path w="241" h="174" extrusionOk="0">
                  <a:moveTo>
                    <a:pt x="17" y="0"/>
                  </a:moveTo>
                  <a:lnTo>
                    <a:pt x="17" y="17"/>
                  </a:lnTo>
                  <a:cubicBezTo>
                    <a:pt x="1" y="54"/>
                    <a:pt x="1" y="87"/>
                    <a:pt x="17" y="120"/>
                  </a:cubicBezTo>
                  <a:cubicBezTo>
                    <a:pt x="34" y="140"/>
                    <a:pt x="67" y="157"/>
                    <a:pt x="83" y="173"/>
                  </a:cubicBezTo>
                  <a:cubicBezTo>
                    <a:pt x="121" y="173"/>
                    <a:pt x="154" y="157"/>
                    <a:pt x="170" y="140"/>
                  </a:cubicBezTo>
                  <a:cubicBezTo>
                    <a:pt x="207" y="120"/>
                    <a:pt x="224" y="87"/>
                    <a:pt x="224" y="54"/>
                  </a:cubicBezTo>
                  <a:lnTo>
                    <a:pt x="240" y="37"/>
                  </a:lnTo>
                  <a:cubicBezTo>
                    <a:pt x="154" y="17"/>
                    <a:pt x="83"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2" name="Google Shape;21632;p66">
              <a:extLst>
                <a:ext uri="{FF2B5EF4-FFF2-40B4-BE49-F238E27FC236}">
                  <a16:creationId xmlns:a16="http://schemas.microsoft.com/office/drawing/2014/main" id="{67DCA53F-5CCD-9102-43F7-A5AC4D50E829}"/>
                </a:ext>
              </a:extLst>
            </p:cNvPr>
            <p:cNvSpPr/>
            <p:nvPr/>
          </p:nvSpPr>
          <p:spPr>
            <a:xfrm>
              <a:off x="4223225" y="2742750"/>
              <a:ext cx="5600" cy="6525"/>
            </a:xfrm>
            <a:custGeom>
              <a:avLst/>
              <a:gdLst/>
              <a:ahLst/>
              <a:cxnLst/>
              <a:rect l="l" t="t" r="r" b="b"/>
              <a:pathLst>
                <a:path w="224" h="261" extrusionOk="0">
                  <a:moveTo>
                    <a:pt x="137" y="0"/>
                  </a:moveTo>
                  <a:cubicBezTo>
                    <a:pt x="120" y="0"/>
                    <a:pt x="87" y="0"/>
                    <a:pt x="50" y="17"/>
                  </a:cubicBezTo>
                  <a:cubicBezTo>
                    <a:pt x="34" y="33"/>
                    <a:pt x="17" y="71"/>
                    <a:pt x="1" y="103"/>
                  </a:cubicBezTo>
                  <a:cubicBezTo>
                    <a:pt x="1" y="136"/>
                    <a:pt x="1" y="174"/>
                    <a:pt x="17" y="207"/>
                  </a:cubicBezTo>
                  <a:cubicBezTo>
                    <a:pt x="34" y="223"/>
                    <a:pt x="50" y="240"/>
                    <a:pt x="87" y="260"/>
                  </a:cubicBezTo>
                  <a:cubicBezTo>
                    <a:pt x="153" y="260"/>
                    <a:pt x="207" y="207"/>
                    <a:pt x="223" y="136"/>
                  </a:cubicBezTo>
                  <a:cubicBezTo>
                    <a:pt x="223" y="103"/>
                    <a:pt x="223" y="71"/>
                    <a:pt x="207" y="54"/>
                  </a:cubicBezTo>
                  <a:cubicBezTo>
                    <a:pt x="207" y="33"/>
                    <a:pt x="207" y="33"/>
                    <a:pt x="190" y="17"/>
                  </a:cubicBezTo>
                  <a:cubicBezTo>
                    <a:pt x="174"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3" name="Google Shape;21633;p66">
              <a:extLst>
                <a:ext uri="{FF2B5EF4-FFF2-40B4-BE49-F238E27FC236}">
                  <a16:creationId xmlns:a16="http://schemas.microsoft.com/office/drawing/2014/main" id="{801A05FD-87D2-25D4-E3A1-0E503D540477}"/>
                </a:ext>
              </a:extLst>
            </p:cNvPr>
            <p:cNvSpPr/>
            <p:nvPr/>
          </p:nvSpPr>
          <p:spPr>
            <a:xfrm>
              <a:off x="4221475" y="2787075"/>
              <a:ext cx="6100" cy="6400"/>
            </a:xfrm>
            <a:custGeom>
              <a:avLst/>
              <a:gdLst/>
              <a:ahLst/>
              <a:cxnLst/>
              <a:rect l="l" t="t" r="r" b="b"/>
              <a:pathLst>
                <a:path w="244" h="256" extrusionOk="0">
                  <a:moveTo>
                    <a:pt x="132" y="0"/>
                  </a:moveTo>
                  <a:cubicBezTo>
                    <a:pt x="101" y="0"/>
                    <a:pt x="66" y="19"/>
                    <a:pt x="38" y="50"/>
                  </a:cubicBezTo>
                  <a:cubicBezTo>
                    <a:pt x="0" y="99"/>
                    <a:pt x="0" y="186"/>
                    <a:pt x="38" y="219"/>
                  </a:cubicBezTo>
                  <a:cubicBezTo>
                    <a:pt x="54" y="239"/>
                    <a:pt x="71" y="239"/>
                    <a:pt x="87" y="256"/>
                  </a:cubicBezTo>
                  <a:cubicBezTo>
                    <a:pt x="120" y="256"/>
                    <a:pt x="174" y="239"/>
                    <a:pt x="190" y="202"/>
                  </a:cubicBezTo>
                  <a:cubicBezTo>
                    <a:pt x="223" y="169"/>
                    <a:pt x="244" y="116"/>
                    <a:pt x="223" y="66"/>
                  </a:cubicBezTo>
                  <a:cubicBezTo>
                    <a:pt x="223" y="50"/>
                    <a:pt x="207"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4" name="Google Shape;21634;p66">
              <a:extLst>
                <a:ext uri="{FF2B5EF4-FFF2-40B4-BE49-F238E27FC236}">
                  <a16:creationId xmlns:a16="http://schemas.microsoft.com/office/drawing/2014/main" id="{60E7D508-434C-E9C2-5A0C-26048D56C554}"/>
                </a:ext>
              </a:extLst>
            </p:cNvPr>
            <p:cNvSpPr/>
            <p:nvPr/>
          </p:nvSpPr>
          <p:spPr>
            <a:xfrm>
              <a:off x="4215900" y="2835425"/>
              <a:ext cx="6525" cy="6600"/>
            </a:xfrm>
            <a:custGeom>
              <a:avLst/>
              <a:gdLst/>
              <a:ahLst/>
              <a:cxnLst/>
              <a:rect l="l" t="t" r="r" b="b"/>
              <a:pathLst>
                <a:path w="261" h="264" extrusionOk="0">
                  <a:moveTo>
                    <a:pt x="136" y="1"/>
                  </a:moveTo>
                  <a:cubicBezTo>
                    <a:pt x="86" y="1"/>
                    <a:pt x="32" y="46"/>
                    <a:pt x="17" y="107"/>
                  </a:cubicBezTo>
                  <a:cubicBezTo>
                    <a:pt x="1" y="177"/>
                    <a:pt x="54" y="243"/>
                    <a:pt x="104" y="264"/>
                  </a:cubicBezTo>
                  <a:cubicBezTo>
                    <a:pt x="137" y="264"/>
                    <a:pt x="174" y="243"/>
                    <a:pt x="190" y="227"/>
                  </a:cubicBezTo>
                  <a:cubicBezTo>
                    <a:pt x="223" y="210"/>
                    <a:pt x="240" y="177"/>
                    <a:pt x="240" y="140"/>
                  </a:cubicBezTo>
                  <a:cubicBezTo>
                    <a:pt x="261" y="107"/>
                    <a:pt x="240" y="74"/>
                    <a:pt x="223" y="58"/>
                  </a:cubicBezTo>
                  <a:cubicBezTo>
                    <a:pt x="223" y="37"/>
                    <a:pt x="223" y="37"/>
                    <a:pt x="207" y="21"/>
                  </a:cubicBezTo>
                  <a:cubicBezTo>
                    <a:pt x="207" y="21"/>
                    <a:pt x="190" y="4"/>
                    <a:pt x="157" y="4"/>
                  </a:cubicBezTo>
                  <a:cubicBezTo>
                    <a:pt x="150" y="2"/>
                    <a:pt x="14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5" name="Google Shape;21635;p66">
              <a:extLst>
                <a:ext uri="{FF2B5EF4-FFF2-40B4-BE49-F238E27FC236}">
                  <a16:creationId xmlns:a16="http://schemas.microsoft.com/office/drawing/2014/main" id="{5BE2B504-A74D-591A-D6A9-289276F64F2D}"/>
                </a:ext>
              </a:extLst>
            </p:cNvPr>
            <p:cNvSpPr/>
            <p:nvPr/>
          </p:nvSpPr>
          <p:spPr>
            <a:xfrm>
              <a:off x="4221050" y="2729050"/>
              <a:ext cx="2200" cy="3000"/>
            </a:xfrm>
            <a:custGeom>
              <a:avLst/>
              <a:gdLst/>
              <a:ahLst/>
              <a:cxnLst/>
              <a:rect l="l" t="t" r="r" b="b"/>
              <a:pathLst>
                <a:path w="88" h="120" extrusionOk="0">
                  <a:moveTo>
                    <a:pt x="1" y="0"/>
                  </a:moveTo>
                  <a:cubicBezTo>
                    <a:pt x="1" y="17"/>
                    <a:pt x="17" y="50"/>
                    <a:pt x="17" y="66"/>
                  </a:cubicBezTo>
                  <a:cubicBezTo>
                    <a:pt x="34" y="87"/>
                    <a:pt x="55" y="103"/>
                    <a:pt x="88" y="120"/>
                  </a:cubicBezTo>
                  <a:cubicBezTo>
                    <a:pt x="88" y="103"/>
                    <a:pt x="88" y="103"/>
                    <a:pt x="71" y="87"/>
                  </a:cubicBezTo>
                  <a:cubicBezTo>
                    <a:pt x="55" y="66"/>
                    <a:pt x="34"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6" name="Google Shape;21636;p66">
              <a:extLst>
                <a:ext uri="{FF2B5EF4-FFF2-40B4-BE49-F238E27FC236}">
                  <a16:creationId xmlns:a16="http://schemas.microsoft.com/office/drawing/2014/main" id="{A867D42B-503B-24A0-8AA7-1BA9FF219BB8}"/>
                </a:ext>
              </a:extLst>
            </p:cNvPr>
            <p:cNvSpPr/>
            <p:nvPr/>
          </p:nvSpPr>
          <p:spPr>
            <a:xfrm>
              <a:off x="4166525" y="2691625"/>
              <a:ext cx="3450" cy="950"/>
            </a:xfrm>
            <a:custGeom>
              <a:avLst/>
              <a:gdLst/>
              <a:ahLst/>
              <a:cxnLst/>
              <a:rect l="l" t="t" r="r" b="b"/>
              <a:pathLst>
                <a:path w="138" h="38" extrusionOk="0">
                  <a:moveTo>
                    <a:pt x="1" y="0"/>
                  </a:moveTo>
                  <a:cubicBezTo>
                    <a:pt x="17" y="17"/>
                    <a:pt x="50" y="38"/>
                    <a:pt x="71" y="38"/>
                  </a:cubicBezTo>
                  <a:cubicBezTo>
                    <a:pt x="88" y="38"/>
                    <a:pt x="121" y="38"/>
                    <a:pt x="137" y="17"/>
                  </a:cubicBezTo>
                  <a:cubicBezTo>
                    <a:pt x="104" y="17"/>
                    <a:pt x="5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7" name="Google Shape;21637;p66">
              <a:extLst>
                <a:ext uri="{FF2B5EF4-FFF2-40B4-BE49-F238E27FC236}">
                  <a16:creationId xmlns:a16="http://schemas.microsoft.com/office/drawing/2014/main" id="{068E2530-1D8F-E692-33C2-1BBDCE13638C}"/>
                </a:ext>
              </a:extLst>
            </p:cNvPr>
            <p:cNvSpPr/>
            <p:nvPr/>
          </p:nvSpPr>
          <p:spPr>
            <a:xfrm>
              <a:off x="3916175" y="2706250"/>
              <a:ext cx="5175" cy="5600"/>
            </a:xfrm>
            <a:custGeom>
              <a:avLst/>
              <a:gdLst/>
              <a:ahLst/>
              <a:cxnLst/>
              <a:rect l="l" t="t" r="r" b="b"/>
              <a:pathLst>
                <a:path w="207" h="224" extrusionOk="0">
                  <a:moveTo>
                    <a:pt x="50" y="1"/>
                  </a:moveTo>
                  <a:cubicBezTo>
                    <a:pt x="33" y="34"/>
                    <a:pt x="17" y="50"/>
                    <a:pt x="0" y="87"/>
                  </a:cubicBezTo>
                  <a:cubicBezTo>
                    <a:pt x="0" y="120"/>
                    <a:pt x="0" y="153"/>
                    <a:pt x="17" y="174"/>
                  </a:cubicBezTo>
                  <a:cubicBezTo>
                    <a:pt x="33" y="207"/>
                    <a:pt x="50" y="224"/>
                    <a:pt x="87" y="224"/>
                  </a:cubicBezTo>
                  <a:cubicBezTo>
                    <a:pt x="120" y="224"/>
                    <a:pt x="153" y="224"/>
                    <a:pt x="169" y="207"/>
                  </a:cubicBezTo>
                  <a:cubicBezTo>
                    <a:pt x="190" y="191"/>
                    <a:pt x="190" y="191"/>
                    <a:pt x="207" y="174"/>
                  </a:cubicBezTo>
                  <a:cubicBezTo>
                    <a:pt x="153" y="120"/>
                    <a:pt x="103" y="7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8" name="Google Shape;21638;p66">
              <a:extLst>
                <a:ext uri="{FF2B5EF4-FFF2-40B4-BE49-F238E27FC236}">
                  <a16:creationId xmlns:a16="http://schemas.microsoft.com/office/drawing/2014/main" id="{729A4A49-52DC-02AE-3A6D-AAFD209491BC}"/>
                </a:ext>
              </a:extLst>
            </p:cNvPr>
            <p:cNvSpPr/>
            <p:nvPr/>
          </p:nvSpPr>
          <p:spPr>
            <a:xfrm>
              <a:off x="3904525" y="2717500"/>
              <a:ext cx="6100" cy="6300"/>
            </a:xfrm>
            <a:custGeom>
              <a:avLst/>
              <a:gdLst/>
              <a:ahLst/>
              <a:cxnLst/>
              <a:rect l="l" t="t" r="r" b="b"/>
              <a:pathLst>
                <a:path w="244" h="252" extrusionOk="0">
                  <a:moveTo>
                    <a:pt x="137" y="0"/>
                  </a:moveTo>
                  <a:cubicBezTo>
                    <a:pt x="121" y="0"/>
                    <a:pt x="104" y="4"/>
                    <a:pt x="87" y="13"/>
                  </a:cubicBezTo>
                  <a:cubicBezTo>
                    <a:pt x="38" y="33"/>
                    <a:pt x="1" y="99"/>
                    <a:pt x="17" y="169"/>
                  </a:cubicBezTo>
                  <a:cubicBezTo>
                    <a:pt x="17" y="202"/>
                    <a:pt x="38" y="239"/>
                    <a:pt x="71" y="239"/>
                  </a:cubicBezTo>
                  <a:cubicBezTo>
                    <a:pt x="79" y="248"/>
                    <a:pt x="91" y="252"/>
                    <a:pt x="106" y="252"/>
                  </a:cubicBezTo>
                  <a:cubicBezTo>
                    <a:pt x="121" y="252"/>
                    <a:pt x="139" y="248"/>
                    <a:pt x="157" y="239"/>
                  </a:cubicBezTo>
                  <a:cubicBezTo>
                    <a:pt x="190" y="239"/>
                    <a:pt x="207" y="202"/>
                    <a:pt x="223" y="169"/>
                  </a:cubicBezTo>
                  <a:cubicBezTo>
                    <a:pt x="244" y="153"/>
                    <a:pt x="244" y="116"/>
                    <a:pt x="244" y="83"/>
                  </a:cubicBezTo>
                  <a:cubicBezTo>
                    <a:pt x="223" y="50"/>
                    <a:pt x="223" y="33"/>
                    <a:pt x="207" y="33"/>
                  </a:cubicBezTo>
                  <a:cubicBezTo>
                    <a:pt x="190" y="13"/>
                    <a:pt x="190" y="13"/>
                    <a:pt x="174" y="13"/>
                  </a:cubicBezTo>
                  <a:cubicBezTo>
                    <a:pt x="165" y="4"/>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9" name="Google Shape;21639;p66">
              <a:extLst>
                <a:ext uri="{FF2B5EF4-FFF2-40B4-BE49-F238E27FC236}">
                  <a16:creationId xmlns:a16="http://schemas.microsoft.com/office/drawing/2014/main" id="{A95B2533-05A4-A7C9-2DCC-9A385034413C}"/>
                </a:ext>
              </a:extLst>
            </p:cNvPr>
            <p:cNvSpPr/>
            <p:nvPr/>
          </p:nvSpPr>
          <p:spPr>
            <a:xfrm>
              <a:off x="3866800" y="2788400"/>
              <a:ext cx="6000" cy="6625"/>
            </a:xfrm>
            <a:custGeom>
              <a:avLst/>
              <a:gdLst/>
              <a:ahLst/>
              <a:cxnLst/>
              <a:rect l="l" t="t" r="r" b="b"/>
              <a:pathLst>
                <a:path w="240" h="265" extrusionOk="0">
                  <a:moveTo>
                    <a:pt x="134" y="1"/>
                  </a:moveTo>
                  <a:cubicBezTo>
                    <a:pt x="119" y="1"/>
                    <a:pt x="102" y="5"/>
                    <a:pt x="83" y="13"/>
                  </a:cubicBezTo>
                  <a:cubicBezTo>
                    <a:pt x="34" y="46"/>
                    <a:pt x="1" y="116"/>
                    <a:pt x="17" y="186"/>
                  </a:cubicBezTo>
                  <a:cubicBezTo>
                    <a:pt x="17" y="219"/>
                    <a:pt x="34" y="236"/>
                    <a:pt x="67" y="252"/>
                  </a:cubicBezTo>
                  <a:cubicBezTo>
                    <a:pt x="75" y="261"/>
                    <a:pt x="88" y="265"/>
                    <a:pt x="104" y="265"/>
                  </a:cubicBezTo>
                  <a:cubicBezTo>
                    <a:pt x="119" y="265"/>
                    <a:pt x="137" y="261"/>
                    <a:pt x="153" y="252"/>
                  </a:cubicBezTo>
                  <a:cubicBezTo>
                    <a:pt x="207" y="219"/>
                    <a:pt x="240" y="149"/>
                    <a:pt x="223" y="83"/>
                  </a:cubicBezTo>
                  <a:cubicBezTo>
                    <a:pt x="223" y="63"/>
                    <a:pt x="207" y="46"/>
                    <a:pt x="207" y="30"/>
                  </a:cubicBezTo>
                  <a:cubicBezTo>
                    <a:pt x="186" y="30"/>
                    <a:pt x="186" y="13"/>
                    <a:pt x="170"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0" name="Google Shape;21640;p66">
              <a:extLst>
                <a:ext uri="{FF2B5EF4-FFF2-40B4-BE49-F238E27FC236}">
                  <a16:creationId xmlns:a16="http://schemas.microsoft.com/office/drawing/2014/main" id="{72821C25-F15B-AA2B-0D67-9922CFDD9798}"/>
                </a:ext>
              </a:extLst>
            </p:cNvPr>
            <p:cNvSpPr/>
            <p:nvPr/>
          </p:nvSpPr>
          <p:spPr>
            <a:xfrm>
              <a:off x="3911425" y="2751825"/>
              <a:ext cx="6000" cy="6400"/>
            </a:xfrm>
            <a:custGeom>
              <a:avLst/>
              <a:gdLst/>
              <a:ahLst/>
              <a:cxnLst/>
              <a:rect l="l" t="t" r="r" b="b"/>
              <a:pathLst>
                <a:path w="240" h="256" extrusionOk="0">
                  <a:moveTo>
                    <a:pt x="120" y="0"/>
                  </a:moveTo>
                  <a:cubicBezTo>
                    <a:pt x="71" y="0"/>
                    <a:pt x="34" y="50"/>
                    <a:pt x="17" y="103"/>
                  </a:cubicBezTo>
                  <a:cubicBezTo>
                    <a:pt x="1" y="136"/>
                    <a:pt x="17" y="169"/>
                    <a:pt x="34" y="206"/>
                  </a:cubicBezTo>
                  <a:cubicBezTo>
                    <a:pt x="34" y="223"/>
                    <a:pt x="71" y="256"/>
                    <a:pt x="104" y="256"/>
                  </a:cubicBezTo>
                  <a:cubicBezTo>
                    <a:pt x="153" y="256"/>
                    <a:pt x="223" y="223"/>
                    <a:pt x="240" y="153"/>
                  </a:cubicBezTo>
                  <a:lnTo>
                    <a:pt x="240" y="120"/>
                  </a:lnTo>
                  <a:cubicBezTo>
                    <a:pt x="240" y="83"/>
                    <a:pt x="223" y="50"/>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1" name="Google Shape;21641;p66">
              <a:extLst>
                <a:ext uri="{FF2B5EF4-FFF2-40B4-BE49-F238E27FC236}">
                  <a16:creationId xmlns:a16="http://schemas.microsoft.com/office/drawing/2014/main" id="{F8A5EDD4-6378-D2E4-C8D2-F663AA8A012E}"/>
                </a:ext>
              </a:extLst>
            </p:cNvPr>
            <p:cNvSpPr/>
            <p:nvPr/>
          </p:nvSpPr>
          <p:spPr>
            <a:xfrm>
              <a:off x="4201275" y="2708825"/>
              <a:ext cx="5175" cy="5200"/>
            </a:xfrm>
            <a:custGeom>
              <a:avLst/>
              <a:gdLst/>
              <a:ahLst/>
              <a:cxnLst/>
              <a:rect l="l" t="t" r="r" b="b"/>
              <a:pathLst>
                <a:path w="207" h="208" extrusionOk="0">
                  <a:moveTo>
                    <a:pt x="37" y="1"/>
                  </a:moveTo>
                  <a:cubicBezTo>
                    <a:pt x="37" y="17"/>
                    <a:pt x="21" y="34"/>
                    <a:pt x="21" y="71"/>
                  </a:cubicBezTo>
                  <a:cubicBezTo>
                    <a:pt x="0" y="88"/>
                    <a:pt x="0" y="121"/>
                    <a:pt x="21" y="154"/>
                  </a:cubicBezTo>
                  <a:cubicBezTo>
                    <a:pt x="37" y="191"/>
                    <a:pt x="70" y="207"/>
                    <a:pt x="87" y="207"/>
                  </a:cubicBezTo>
                  <a:cubicBezTo>
                    <a:pt x="141" y="207"/>
                    <a:pt x="174" y="191"/>
                    <a:pt x="207" y="154"/>
                  </a:cubicBezTo>
                  <a:cubicBezTo>
                    <a:pt x="157" y="104"/>
                    <a:pt x="103" y="50"/>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2" name="Google Shape;21642;p66">
              <a:extLst>
                <a:ext uri="{FF2B5EF4-FFF2-40B4-BE49-F238E27FC236}">
                  <a16:creationId xmlns:a16="http://schemas.microsoft.com/office/drawing/2014/main" id="{51E3A9BC-E580-2F63-BE04-C2476FD7B722}"/>
                </a:ext>
              </a:extLst>
            </p:cNvPr>
            <p:cNvSpPr/>
            <p:nvPr/>
          </p:nvSpPr>
          <p:spPr>
            <a:xfrm>
              <a:off x="4155825" y="2700700"/>
              <a:ext cx="5575" cy="6500"/>
            </a:xfrm>
            <a:custGeom>
              <a:avLst/>
              <a:gdLst/>
              <a:ahLst/>
              <a:cxnLst/>
              <a:rect l="l" t="t" r="r" b="b"/>
              <a:pathLst>
                <a:path w="223" h="260" extrusionOk="0">
                  <a:moveTo>
                    <a:pt x="120" y="0"/>
                  </a:moveTo>
                  <a:cubicBezTo>
                    <a:pt x="66" y="17"/>
                    <a:pt x="17" y="50"/>
                    <a:pt x="0" y="120"/>
                  </a:cubicBezTo>
                  <a:cubicBezTo>
                    <a:pt x="0" y="153"/>
                    <a:pt x="0" y="190"/>
                    <a:pt x="17" y="206"/>
                  </a:cubicBezTo>
                  <a:cubicBezTo>
                    <a:pt x="33" y="239"/>
                    <a:pt x="50" y="256"/>
                    <a:pt x="87" y="256"/>
                  </a:cubicBezTo>
                  <a:cubicBezTo>
                    <a:pt x="93" y="258"/>
                    <a:pt x="100" y="259"/>
                    <a:pt x="107" y="259"/>
                  </a:cubicBezTo>
                  <a:cubicBezTo>
                    <a:pt x="154" y="259"/>
                    <a:pt x="208" y="214"/>
                    <a:pt x="223" y="153"/>
                  </a:cubicBezTo>
                  <a:lnTo>
                    <a:pt x="223" y="120"/>
                  </a:lnTo>
                  <a:cubicBezTo>
                    <a:pt x="223" y="87"/>
                    <a:pt x="206" y="50"/>
                    <a:pt x="190" y="33"/>
                  </a:cubicBezTo>
                  <a:cubicBezTo>
                    <a:pt x="169"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3" name="Google Shape;21643;p66">
              <a:extLst>
                <a:ext uri="{FF2B5EF4-FFF2-40B4-BE49-F238E27FC236}">
                  <a16:creationId xmlns:a16="http://schemas.microsoft.com/office/drawing/2014/main" id="{8D24B141-0F47-DCD5-A6A8-AAD779CBDC58}"/>
                </a:ext>
              </a:extLst>
            </p:cNvPr>
            <p:cNvSpPr/>
            <p:nvPr/>
          </p:nvSpPr>
          <p:spPr>
            <a:xfrm>
              <a:off x="4127475" y="2695550"/>
              <a:ext cx="5600" cy="4650"/>
            </a:xfrm>
            <a:custGeom>
              <a:avLst/>
              <a:gdLst/>
              <a:ahLst/>
              <a:cxnLst/>
              <a:rect l="l" t="t" r="r" b="b"/>
              <a:pathLst>
                <a:path w="224" h="186" extrusionOk="0">
                  <a:moveTo>
                    <a:pt x="207" y="0"/>
                  </a:moveTo>
                  <a:lnTo>
                    <a:pt x="207" y="0"/>
                  </a:lnTo>
                  <a:cubicBezTo>
                    <a:pt x="136" y="33"/>
                    <a:pt x="66" y="50"/>
                    <a:pt x="0" y="87"/>
                  </a:cubicBezTo>
                  <a:cubicBezTo>
                    <a:pt x="0" y="103"/>
                    <a:pt x="0" y="136"/>
                    <a:pt x="17" y="153"/>
                  </a:cubicBezTo>
                  <a:cubicBezTo>
                    <a:pt x="38" y="175"/>
                    <a:pt x="63" y="186"/>
                    <a:pt x="88" y="186"/>
                  </a:cubicBezTo>
                  <a:cubicBezTo>
                    <a:pt x="123" y="186"/>
                    <a:pt x="159" y="167"/>
                    <a:pt x="190" y="136"/>
                  </a:cubicBezTo>
                  <a:cubicBezTo>
                    <a:pt x="223" y="103"/>
                    <a:pt x="223" y="5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4" name="Google Shape;21644;p66">
              <a:extLst>
                <a:ext uri="{FF2B5EF4-FFF2-40B4-BE49-F238E27FC236}">
                  <a16:creationId xmlns:a16="http://schemas.microsoft.com/office/drawing/2014/main" id="{459D4ACC-E4BE-FCDC-F341-A5BE7B7A4B89}"/>
                </a:ext>
              </a:extLst>
            </p:cNvPr>
            <p:cNvSpPr/>
            <p:nvPr/>
          </p:nvSpPr>
          <p:spPr>
            <a:xfrm>
              <a:off x="3907100" y="2733775"/>
              <a:ext cx="6100" cy="6500"/>
            </a:xfrm>
            <a:custGeom>
              <a:avLst/>
              <a:gdLst/>
              <a:ahLst/>
              <a:cxnLst/>
              <a:rect l="l" t="t" r="r" b="b"/>
              <a:pathLst>
                <a:path w="244" h="260" extrusionOk="0">
                  <a:moveTo>
                    <a:pt x="157" y="1"/>
                  </a:moveTo>
                  <a:cubicBezTo>
                    <a:pt x="87" y="1"/>
                    <a:pt x="38" y="34"/>
                    <a:pt x="17" y="104"/>
                  </a:cubicBezTo>
                  <a:cubicBezTo>
                    <a:pt x="1" y="137"/>
                    <a:pt x="17" y="170"/>
                    <a:pt x="17" y="207"/>
                  </a:cubicBezTo>
                  <a:cubicBezTo>
                    <a:pt x="38" y="240"/>
                    <a:pt x="71" y="256"/>
                    <a:pt x="87" y="256"/>
                  </a:cubicBezTo>
                  <a:cubicBezTo>
                    <a:pt x="96" y="259"/>
                    <a:pt x="105" y="260"/>
                    <a:pt x="114" y="260"/>
                  </a:cubicBezTo>
                  <a:cubicBezTo>
                    <a:pt x="173" y="260"/>
                    <a:pt x="223" y="214"/>
                    <a:pt x="223" y="153"/>
                  </a:cubicBezTo>
                  <a:cubicBezTo>
                    <a:pt x="244" y="120"/>
                    <a:pt x="244"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5" name="Google Shape;21645;p66">
              <a:extLst>
                <a:ext uri="{FF2B5EF4-FFF2-40B4-BE49-F238E27FC236}">
                  <a16:creationId xmlns:a16="http://schemas.microsoft.com/office/drawing/2014/main" id="{73C5878D-941A-B779-0E28-F62FB014386B}"/>
                </a:ext>
              </a:extLst>
            </p:cNvPr>
            <p:cNvSpPr/>
            <p:nvPr/>
          </p:nvSpPr>
          <p:spPr>
            <a:xfrm>
              <a:off x="3877525" y="2727800"/>
              <a:ext cx="6000" cy="6725"/>
            </a:xfrm>
            <a:custGeom>
              <a:avLst/>
              <a:gdLst/>
              <a:ahLst/>
              <a:cxnLst/>
              <a:rect l="l" t="t" r="r" b="b"/>
              <a:pathLst>
                <a:path w="240" h="269" extrusionOk="0">
                  <a:moveTo>
                    <a:pt x="139" y="1"/>
                  </a:moveTo>
                  <a:cubicBezTo>
                    <a:pt x="124" y="1"/>
                    <a:pt x="112" y="5"/>
                    <a:pt x="103" y="13"/>
                  </a:cubicBezTo>
                  <a:cubicBezTo>
                    <a:pt x="33" y="50"/>
                    <a:pt x="0" y="116"/>
                    <a:pt x="17" y="186"/>
                  </a:cubicBezTo>
                  <a:cubicBezTo>
                    <a:pt x="33" y="219"/>
                    <a:pt x="50" y="240"/>
                    <a:pt x="66" y="256"/>
                  </a:cubicBezTo>
                  <a:cubicBezTo>
                    <a:pt x="85" y="264"/>
                    <a:pt x="98" y="269"/>
                    <a:pt x="111" y="269"/>
                  </a:cubicBezTo>
                  <a:cubicBezTo>
                    <a:pt x="124" y="269"/>
                    <a:pt x="136" y="264"/>
                    <a:pt x="153" y="256"/>
                  </a:cubicBezTo>
                  <a:cubicBezTo>
                    <a:pt x="190" y="240"/>
                    <a:pt x="206" y="219"/>
                    <a:pt x="223" y="186"/>
                  </a:cubicBezTo>
                  <a:cubicBezTo>
                    <a:pt x="239" y="153"/>
                    <a:pt x="239" y="116"/>
                    <a:pt x="239" y="83"/>
                  </a:cubicBezTo>
                  <a:cubicBezTo>
                    <a:pt x="223" y="67"/>
                    <a:pt x="223" y="50"/>
                    <a:pt x="206" y="34"/>
                  </a:cubicBezTo>
                  <a:lnTo>
                    <a:pt x="190" y="13"/>
                  </a:ln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6" name="Google Shape;21646;p66">
              <a:extLst>
                <a:ext uri="{FF2B5EF4-FFF2-40B4-BE49-F238E27FC236}">
                  <a16:creationId xmlns:a16="http://schemas.microsoft.com/office/drawing/2014/main" id="{1982F0A7-BD7C-E7FF-8D54-B867FEB585CC}"/>
                </a:ext>
              </a:extLst>
            </p:cNvPr>
            <p:cNvSpPr/>
            <p:nvPr/>
          </p:nvSpPr>
          <p:spPr>
            <a:xfrm>
              <a:off x="3900300" y="2701925"/>
              <a:ext cx="6000" cy="6600"/>
            </a:xfrm>
            <a:custGeom>
              <a:avLst/>
              <a:gdLst/>
              <a:ahLst/>
              <a:cxnLst/>
              <a:rect l="l" t="t" r="r" b="b"/>
              <a:pathLst>
                <a:path w="240" h="264" extrusionOk="0">
                  <a:moveTo>
                    <a:pt x="137" y="1"/>
                  </a:moveTo>
                  <a:cubicBezTo>
                    <a:pt x="83" y="1"/>
                    <a:pt x="17" y="54"/>
                    <a:pt x="0" y="120"/>
                  </a:cubicBezTo>
                  <a:cubicBezTo>
                    <a:pt x="0" y="157"/>
                    <a:pt x="0" y="190"/>
                    <a:pt x="17" y="207"/>
                  </a:cubicBezTo>
                  <a:cubicBezTo>
                    <a:pt x="33" y="244"/>
                    <a:pt x="50" y="260"/>
                    <a:pt x="83" y="260"/>
                  </a:cubicBezTo>
                  <a:cubicBezTo>
                    <a:pt x="90" y="263"/>
                    <a:pt x="97" y="264"/>
                    <a:pt x="104" y="264"/>
                  </a:cubicBezTo>
                  <a:cubicBezTo>
                    <a:pt x="153" y="264"/>
                    <a:pt x="209" y="215"/>
                    <a:pt x="223" y="157"/>
                  </a:cubicBezTo>
                  <a:cubicBezTo>
                    <a:pt x="240" y="104"/>
                    <a:pt x="223" y="71"/>
                    <a:pt x="186" y="38"/>
                  </a:cubicBezTo>
                  <a:cubicBezTo>
                    <a:pt x="170" y="17"/>
                    <a:pt x="153"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7" name="Google Shape;21647;p66">
              <a:extLst>
                <a:ext uri="{FF2B5EF4-FFF2-40B4-BE49-F238E27FC236}">
                  <a16:creationId xmlns:a16="http://schemas.microsoft.com/office/drawing/2014/main" id="{89D1F558-6A80-C1E5-90DA-C8F8CCBC5FBB}"/>
                </a:ext>
              </a:extLst>
            </p:cNvPr>
            <p:cNvSpPr/>
            <p:nvPr/>
          </p:nvSpPr>
          <p:spPr>
            <a:xfrm>
              <a:off x="3870625" y="2756775"/>
              <a:ext cx="6000" cy="6525"/>
            </a:xfrm>
            <a:custGeom>
              <a:avLst/>
              <a:gdLst/>
              <a:ahLst/>
              <a:cxnLst/>
              <a:rect l="l" t="t" r="r" b="b"/>
              <a:pathLst>
                <a:path w="240" h="261" extrusionOk="0">
                  <a:moveTo>
                    <a:pt x="136" y="0"/>
                  </a:moveTo>
                  <a:cubicBezTo>
                    <a:pt x="101" y="0"/>
                    <a:pt x="64" y="17"/>
                    <a:pt x="33" y="58"/>
                  </a:cubicBezTo>
                  <a:cubicBezTo>
                    <a:pt x="0" y="111"/>
                    <a:pt x="0" y="194"/>
                    <a:pt x="33" y="231"/>
                  </a:cubicBezTo>
                  <a:cubicBezTo>
                    <a:pt x="56" y="252"/>
                    <a:pt x="81" y="261"/>
                    <a:pt x="106" y="261"/>
                  </a:cubicBezTo>
                  <a:cubicBezTo>
                    <a:pt x="142" y="261"/>
                    <a:pt x="177" y="243"/>
                    <a:pt x="206" y="215"/>
                  </a:cubicBezTo>
                  <a:cubicBezTo>
                    <a:pt x="239" y="161"/>
                    <a:pt x="239" y="74"/>
                    <a:pt x="206" y="25"/>
                  </a:cubicBezTo>
                  <a:cubicBezTo>
                    <a:pt x="185" y="9"/>
                    <a:pt x="161"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8" name="Google Shape;21648;p66">
              <a:extLst>
                <a:ext uri="{FF2B5EF4-FFF2-40B4-BE49-F238E27FC236}">
                  <a16:creationId xmlns:a16="http://schemas.microsoft.com/office/drawing/2014/main" id="{DE0AE3E6-2280-3AF2-1ECA-E709D1352180}"/>
                </a:ext>
              </a:extLst>
            </p:cNvPr>
            <p:cNvSpPr/>
            <p:nvPr/>
          </p:nvSpPr>
          <p:spPr>
            <a:xfrm>
              <a:off x="3875775" y="2711075"/>
              <a:ext cx="6000" cy="6525"/>
            </a:xfrm>
            <a:custGeom>
              <a:avLst/>
              <a:gdLst/>
              <a:ahLst/>
              <a:cxnLst/>
              <a:rect l="l" t="t" r="r" b="b"/>
              <a:pathLst>
                <a:path w="240" h="261" extrusionOk="0">
                  <a:moveTo>
                    <a:pt x="133" y="1"/>
                  </a:moveTo>
                  <a:cubicBezTo>
                    <a:pt x="101" y="1"/>
                    <a:pt x="64" y="18"/>
                    <a:pt x="33" y="47"/>
                  </a:cubicBezTo>
                  <a:cubicBezTo>
                    <a:pt x="17" y="64"/>
                    <a:pt x="17" y="84"/>
                    <a:pt x="0" y="101"/>
                  </a:cubicBezTo>
                  <a:cubicBezTo>
                    <a:pt x="0" y="150"/>
                    <a:pt x="0" y="204"/>
                    <a:pt x="33" y="237"/>
                  </a:cubicBezTo>
                  <a:cubicBezTo>
                    <a:pt x="59" y="248"/>
                    <a:pt x="92" y="260"/>
                    <a:pt x="122" y="260"/>
                  </a:cubicBezTo>
                  <a:cubicBezTo>
                    <a:pt x="134" y="260"/>
                    <a:pt x="146" y="258"/>
                    <a:pt x="157" y="253"/>
                  </a:cubicBezTo>
                  <a:cubicBezTo>
                    <a:pt x="173" y="237"/>
                    <a:pt x="190" y="220"/>
                    <a:pt x="190" y="204"/>
                  </a:cubicBezTo>
                  <a:cubicBezTo>
                    <a:pt x="239" y="150"/>
                    <a:pt x="239" y="84"/>
                    <a:pt x="190" y="31"/>
                  </a:cubicBezTo>
                  <a:cubicBezTo>
                    <a:pt x="176" y="10"/>
                    <a:pt x="156"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9" name="Google Shape;21649;p66">
              <a:extLst>
                <a:ext uri="{FF2B5EF4-FFF2-40B4-BE49-F238E27FC236}">
                  <a16:creationId xmlns:a16="http://schemas.microsoft.com/office/drawing/2014/main" id="{3C71DF48-2F79-BBC6-6297-1C8046B02C1F}"/>
                </a:ext>
              </a:extLst>
            </p:cNvPr>
            <p:cNvSpPr/>
            <p:nvPr/>
          </p:nvSpPr>
          <p:spPr>
            <a:xfrm>
              <a:off x="3896800" y="2746775"/>
              <a:ext cx="6525" cy="6625"/>
            </a:xfrm>
            <a:custGeom>
              <a:avLst/>
              <a:gdLst/>
              <a:ahLst/>
              <a:cxnLst/>
              <a:rect l="l" t="t" r="r" b="b"/>
              <a:pathLst>
                <a:path w="261" h="265" extrusionOk="0">
                  <a:moveTo>
                    <a:pt x="140" y="0"/>
                  </a:moveTo>
                  <a:cubicBezTo>
                    <a:pt x="125" y="0"/>
                    <a:pt x="112" y="4"/>
                    <a:pt x="103" y="13"/>
                  </a:cubicBezTo>
                  <a:cubicBezTo>
                    <a:pt x="37" y="29"/>
                    <a:pt x="0" y="116"/>
                    <a:pt x="17" y="182"/>
                  </a:cubicBezTo>
                  <a:cubicBezTo>
                    <a:pt x="17" y="202"/>
                    <a:pt x="54" y="235"/>
                    <a:pt x="70" y="252"/>
                  </a:cubicBezTo>
                  <a:cubicBezTo>
                    <a:pt x="87" y="260"/>
                    <a:pt x="99" y="264"/>
                    <a:pt x="112" y="264"/>
                  </a:cubicBezTo>
                  <a:cubicBezTo>
                    <a:pt x="125" y="264"/>
                    <a:pt x="138" y="260"/>
                    <a:pt x="157" y="252"/>
                  </a:cubicBezTo>
                  <a:cubicBezTo>
                    <a:pt x="223" y="219"/>
                    <a:pt x="260" y="149"/>
                    <a:pt x="244" y="79"/>
                  </a:cubicBezTo>
                  <a:cubicBezTo>
                    <a:pt x="223" y="62"/>
                    <a:pt x="223" y="46"/>
                    <a:pt x="206" y="29"/>
                  </a:cubicBezTo>
                  <a:lnTo>
                    <a:pt x="190" y="13"/>
                  </a:lnTo>
                  <a:cubicBezTo>
                    <a:pt x="173" y="4"/>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0" name="Google Shape;21650;p66">
              <a:extLst>
                <a:ext uri="{FF2B5EF4-FFF2-40B4-BE49-F238E27FC236}">
                  <a16:creationId xmlns:a16="http://schemas.microsoft.com/office/drawing/2014/main" id="{2305B5D7-8589-B4F7-2939-2DB51586C155}"/>
                </a:ext>
              </a:extLst>
            </p:cNvPr>
            <p:cNvSpPr/>
            <p:nvPr/>
          </p:nvSpPr>
          <p:spPr>
            <a:xfrm>
              <a:off x="3883075" y="2744750"/>
              <a:ext cx="6025" cy="6325"/>
            </a:xfrm>
            <a:custGeom>
              <a:avLst/>
              <a:gdLst/>
              <a:ahLst/>
              <a:cxnLst/>
              <a:rect l="l" t="t" r="r" b="b"/>
              <a:pathLst>
                <a:path w="241" h="253" extrusionOk="0">
                  <a:moveTo>
                    <a:pt x="127" y="1"/>
                  </a:moveTo>
                  <a:cubicBezTo>
                    <a:pt x="97" y="1"/>
                    <a:pt x="63" y="13"/>
                    <a:pt x="34" y="40"/>
                  </a:cubicBezTo>
                  <a:cubicBezTo>
                    <a:pt x="1" y="110"/>
                    <a:pt x="1" y="180"/>
                    <a:pt x="34" y="230"/>
                  </a:cubicBezTo>
                  <a:cubicBezTo>
                    <a:pt x="58" y="244"/>
                    <a:pt x="85" y="253"/>
                    <a:pt x="111" y="253"/>
                  </a:cubicBezTo>
                  <a:cubicBezTo>
                    <a:pt x="144" y="253"/>
                    <a:pt x="178" y="240"/>
                    <a:pt x="207" y="213"/>
                  </a:cubicBezTo>
                  <a:cubicBezTo>
                    <a:pt x="240" y="143"/>
                    <a:pt x="240" y="77"/>
                    <a:pt x="191" y="23"/>
                  </a:cubicBezTo>
                  <a:cubicBezTo>
                    <a:pt x="174" y="9"/>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1" name="Google Shape;21651;p66">
              <a:extLst>
                <a:ext uri="{FF2B5EF4-FFF2-40B4-BE49-F238E27FC236}">
                  <a16:creationId xmlns:a16="http://schemas.microsoft.com/office/drawing/2014/main" id="{07756AEE-62DF-2584-9BD1-8FE44A30E3E5}"/>
                </a:ext>
              </a:extLst>
            </p:cNvPr>
            <p:cNvSpPr/>
            <p:nvPr/>
          </p:nvSpPr>
          <p:spPr>
            <a:xfrm>
              <a:off x="3883500" y="2699225"/>
              <a:ext cx="6000" cy="6400"/>
            </a:xfrm>
            <a:custGeom>
              <a:avLst/>
              <a:gdLst/>
              <a:ahLst/>
              <a:cxnLst/>
              <a:rect l="l" t="t" r="r" b="b"/>
              <a:pathLst>
                <a:path w="240" h="256" extrusionOk="0">
                  <a:moveTo>
                    <a:pt x="138" y="1"/>
                  </a:moveTo>
                  <a:cubicBezTo>
                    <a:pt x="103" y="1"/>
                    <a:pt x="65" y="18"/>
                    <a:pt x="33" y="59"/>
                  </a:cubicBezTo>
                  <a:cubicBezTo>
                    <a:pt x="0" y="109"/>
                    <a:pt x="0" y="179"/>
                    <a:pt x="33" y="228"/>
                  </a:cubicBezTo>
                  <a:cubicBezTo>
                    <a:pt x="54" y="249"/>
                    <a:pt x="71" y="249"/>
                    <a:pt x="87" y="249"/>
                  </a:cubicBezTo>
                  <a:cubicBezTo>
                    <a:pt x="96" y="253"/>
                    <a:pt x="106" y="255"/>
                    <a:pt x="117" y="255"/>
                  </a:cubicBezTo>
                  <a:cubicBezTo>
                    <a:pt x="147" y="255"/>
                    <a:pt x="182" y="239"/>
                    <a:pt x="207" y="212"/>
                  </a:cubicBezTo>
                  <a:cubicBezTo>
                    <a:pt x="240" y="162"/>
                    <a:pt x="240" y="109"/>
                    <a:pt x="223" y="76"/>
                  </a:cubicBezTo>
                  <a:cubicBezTo>
                    <a:pt x="223" y="59"/>
                    <a:pt x="207" y="43"/>
                    <a:pt x="207" y="22"/>
                  </a:cubicBezTo>
                  <a:cubicBezTo>
                    <a:pt x="186" y="9"/>
                    <a:pt x="163"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2" name="Google Shape;21652;p66">
              <a:extLst>
                <a:ext uri="{FF2B5EF4-FFF2-40B4-BE49-F238E27FC236}">
                  <a16:creationId xmlns:a16="http://schemas.microsoft.com/office/drawing/2014/main" id="{8C9BE043-648F-E31F-50BC-B732D673E2EA}"/>
                </a:ext>
              </a:extLst>
            </p:cNvPr>
            <p:cNvSpPr/>
            <p:nvPr/>
          </p:nvSpPr>
          <p:spPr>
            <a:xfrm>
              <a:off x="3862875" y="2725000"/>
              <a:ext cx="6025" cy="6400"/>
            </a:xfrm>
            <a:custGeom>
              <a:avLst/>
              <a:gdLst/>
              <a:ahLst/>
              <a:cxnLst/>
              <a:rect l="l" t="t" r="r" b="b"/>
              <a:pathLst>
                <a:path w="241" h="256" extrusionOk="0">
                  <a:moveTo>
                    <a:pt x="140" y="1"/>
                  </a:moveTo>
                  <a:cubicBezTo>
                    <a:pt x="107" y="1"/>
                    <a:pt x="74" y="17"/>
                    <a:pt x="54" y="59"/>
                  </a:cubicBezTo>
                  <a:cubicBezTo>
                    <a:pt x="1" y="108"/>
                    <a:pt x="1" y="179"/>
                    <a:pt x="54" y="228"/>
                  </a:cubicBezTo>
                  <a:cubicBezTo>
                    <a:pt x="71" y="249"/>
                    <a:pt x="71" y="249"/>
                    <a:pt x="87" y="249"/>
                  </a:cubicBezTo>
                  <a:cubicBezTo>
                    <a:pt x="100" y="253"/>
                    <a:pt x="113" y="255"/>
                    <a:pt x="124" y="255"/>
                  </a:cubicBezTo>
                  <a:cubicBezTo>
                    <a:pt x="156" y="255"/>
                    <a:pt x="183" y="239"/>
                    <a:pt x="207" y="212"/>
                  </a:cubicBezTo>
                  <a:cubicBezTo>
                    <a:pt x="240" y="179"/>
                    <a:pt x="240" y="125"/>
                    <a:pt x="240" y="75"/>
                  </a:cubicBezTo>
                  <a:cubicBezTo>
                    <a:pt x="224" y="59"/>
                    <a:pt x="224" y="43"/>
                    <a:pt x="207" y="22"/>
                  </a:cubicBezTo>
                  <a:cubicBezTo>
                    <a:pt x="187" y="8"/>
                    <a:pt x="16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3" name="Google Shape;21653;p66">
              <a:extLst>
                <a:ext uri="{FF2B5EF4-FFF2-40B4-BE49-F238E27FC236}">
                  <a16:creationId xmlns:a16="http://schemas.microsoft.com/office/drawing/2014/main" id="{7179E823-6727-715B-99CB-272FFF6401B1}"/>
                </a:ext>
              </a:extLst>
            </p:cNvPr>
            <p:cNvSpPr/>
            <p:nvPr/>
          </p:nvSpPr>
          <p:spPr>
            <a:xfrm>
              <a:off x="4245075" y="2837750"/>
              <a:ext cx="6525" cy="6550"/>
            </a:xfrm>
            <a:custGeom>
              <a:avLst/>
              <a:gdLst/>
              <a:ahLst/>
              <a:cxnLst/>
              <a:rect l="l" t="t" r="r" b="b"/>
              <a:pathLst>
                <a:path w="261" h="262" extrusionOk="0">
                  <a:moveTo>
                    <a:pt x="150" y="1"/>
                  </a:moveTo>
                  <a:cubicBezTo>
                    <a:pt x="119" y="1"/>
                    <a:pt x="83" y="18"/>
                    <a:pt x="54" y="47"/>
                  </a:cubicBezTo>
                  <a:cubicBezTo>
                    <a:pt x="1" y="101"/>
                    <a:pt x="1" y="187"/>
                    <a:pt x="54" y="237"/>
                  </a:cubicBezTo>
                  <a:cubicBezTo>
                    <a:pt x="75" y="252"/>
                    <a:pt x="100" y="261"/>
                    <a:pt x="123" y="261"/>
                  </a:cubicBezTo>
                  <a:cubicBezTo>
                    <a:pt x="156" y="261"/>
                    <a:pt x="188" y="244"/>
                    <a:pt x="207" y="204"/>
                  </a:cubicBezTo>
                  <a:cubicBezTo>
                    <a:pt x="260" y="150"/>
                    <a:pt x="260" y="68"/>
                    <a:pt x="207" y="31"/>
                  </a:cubicBezTo>
                  <a:cubicBezTo>
                    <a:pt x="193" y="10"/>
                    <a:pt x="173"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4" name="Google Shape;21654;p66">
              <a:extLst>
                <a:ext uri="{FF2B5EF4-FFF2-40B4-BE49-F238E27FC236}">
                  <a16:creationId xmlns:a16="http://schemas.microsoft.com/office/drawing/2014/main" id="{2367CF75-22CB-8DAE-0B04-69F2E024520A}"/>
                </a:ext>
              </a:extLst>
            </p:cNvPr>
            <p:cNvSpPr/>
            <p:nvPr/>
          </p:nvSpPr>
          <p:spPr>
            <a:xfrm>
              <a:off x="4249000" y="2791525"/>
              <a:ext cx="6000" cy="6300"/>
            </a:xfrm>
            <a:custGeom>
              <a:avLst/>
              <a:gdLst/>
              <a:ahLst/>
              <a:cxnLst/>
              <a:rect l="l" t="t" r="r" b="b"/>
              <a:pathLst>
                <a:path w="240" h="252" extrusionOk="0">
                  <a:moveTo>
                    <a:pt x="116" y="0"/>
                  </a:moveTo>
                  <a:cubicBezTo>
                    <a:pt x="100" y="0"/>
                    <a:pt x="81" y="8"/>
                    <a:pt x="70" y="8"/>
                  </a:cubicBezTo>
                  <a:cubicBezTo>
                    <a:pt x="33" y="24"/>
                    <a:pt x="17" y="61"/>
                    <a:pt x="0" y="111"/>
                  </a:cubicBezTo>
                  <a:cubicBezTo>
                    <a:pt x="0" y="144"/>
                    <a:pt x="0" y="181"/>
                    <a:pt x="17" y="197"/>
                  </a:cubicBezTo>
                  <a:cubicBezTo>
                    <a:pt x="33" y="230"/>
                    <a:pt x="50" y="247"/>
                    <a:pt x="87" y="247"/>
                  </a:cubicBezTo>
                  <a:cubicBezTo>
                    <a:pt x="94" y="250"/>
                    <a:pt x="102" y="251"/>
                    <a:pt x="110" y="251"/>
                  </a:cubicBezTo>
                  <a:cubicBezTo>
                    <a:pt x="156" y="251"/>
                    <a:pt x="209" y="206"/>
                    <a:pt x="223" y="164"/>
                  </a:cubicBezTo>
                  <a:lnTo>
                    <a:pt x="223" y="144"/>
                  </a:lnTo>
                  <a:cubicBezTo>
                    <a:pt x="239" y="94"/>
                    <a:pt x="223" y="61"/>
                    <a:pt x="190" y="24"/>
                  </a:cubicBezTo>
                  <a:cubicBezTo>
                    <a:pt x="173" y="8"/>
                    <a:pt x="153" y="8"/>
                    <a:pt x="136" y="8"/>
                  </a:cubicBezTo>
                  <a:cubicBezTo>
                    <a:pt x="131" y="2"/>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5" name="Google Shape;21655;p66">
              <a:extLst>
                <a:ext uri="{FF2B5EF4-FFF2-40B4-BE49-F238E27FC236}">
                  <a16:creationId xmlns:a16="http://schemas.microsoft.com/office/drawing/2014/main" id="{91CE8838-8901-2A93-9A3B-D788A2F585AA}"/>
                </a:ext>
              </a:extLst>
            </p:cNvPr>
            <p:cNvSpPr/>
            <p:nvPr/>
          </p:nvSpPr>
          <p:spPr>
            <a:xfrm>
              <a:off x="4248175" y="2776650"/>
              <a:ext cx="6000" cy="6600"/>
            </a:xfrm>
            <a:custGeom>
              <a:avLst/>
              <a:gdLst/>
              <a:ahLst/>
              <a:cxnLst/>
              <a:rect l="l" t="t" r="r" b="b"/>
              <a:pathLst>
                <a:path w="240" h="264" extrusionOk="0">
                  <a:moveTo>
                    <a:pt x="136" y="1"/>
                  </a:moveTo>
                  <a:cubicBezTo>
                    <a:pt x="120" y="1"/>
                    <a:pt x="83" y="17"/>
                    <a:pt x="50" y="38"/>
                  </a:cubicBezTo>
                  <a:cubicBezTo>
                    <a:pt x="33" y="54"/>
                    <a:pt x="17" y="87"/>
                    <a:pt x="0" y="120"/>
                  </a:cubicBezTo>
                  <a:cubicBezTo>
                    <a:pt x="0" y="158"/>
                    <a:pt x="0" y="191"/>
                    <a:pt x="17" y="207"/>
                  </a:cubicBezTo>
                  <a:cubicBezTo>
                    <a:pt x="33" y="244"/>
                    <a:pt x="50" y="261"/>
                    <a:pt x="83" y="261"/>
                  </a:cubicBezTo>
                  <a:cubicBezTo>
                    <a:pt x="91" y="263"/>
                    <a:pt x="100" y="264"/>
                    <a:pt x="108" y="264"/>
                  </a:cubicBezTo>
                  <a:cubicBezTo>
                    <a:pt x="166" y="264"/>
                    <a:pt x="208" y="215"/>
                    <a:pt x="223" y="158"/>
                  </a:cubicBezTo>
                  <a:cubicBezTo>
                    <a:pt x="239" y="120"/>
                    <a:pt x="223" y="87"/>
                    <a:pt x="206" y="54"/>
                  </a:cubicBezTo>
                  <a:cubicBezTo>
                    <a:pt x="206" y="54"/>
                    <a:pt x="206" y="38"/>
                    <a:pt x="186" y="38"/>
                  </a:cubicBezTo>
                  <a:cubicBezTo>
                    <a:pt x="186" y="17"/>
                    <a:pt x="169"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6" name="Google Shape;21656;p66">
              <a:extLst>
                <a:ext uri="{FF2B5EF4-FFF2-40B4-BE49-F238E27FC236}">
                  <a16:creationId xmlns:a16="http://schemas.microsoft.com/office/drawing/2014/main" id="{5F18272F-F5E5-CD3C-257E-E658EB983E01}"/>
                </a:ext>
              </a:extLst>
            </p:cNvPr>
            <p:cNvSpPr/>
            <p:nvPr/>
          </p:nvSpPr>
          <p:spPr>
            <a:xfrm>
              <a:off x="4241675" y="2761200"/>
              <a:ext cx="5600" cy="6525"/>
            </a:xfrm>
            <a:custGeom>
              <a:avLst/>
              <a:gdLst/>
              <a:ahLst/>
              <a:cxnLst/>
              <a:rect l="l" t="t" r="r" b="b"/>
              <a:pathLst>
                <a:path w="224" h="261" extrusionOk="0">
                  <a:moveTo>
                    <a:pt x="104" y="0"/>
                  </a:moveTo>
                  <a:cubicBezTo>
                    <a:pt x="87" y="17"/>
                    <a:pt x="71" y="38"/>
                    <a:pt x="54" y="54"/>
                  </a:cubicBezTo>
                  <a:cubicBezTo>
                    <a:pt x="1" y="103"/>
                    <a:pt x="1" y="190"/>
                    <a:pt x="54" y="223"/>
                  </a:cubicBezTo>
                  <a:cubicBezTo>
                    <a:pt x="54" y="244"/>
                    <a:pt x="71" y="244"/>
                    <a:pt x="87" y="260"/>
                  </a:cubicBezTo>
                  <a:cubicBezTo>
                    <a:pt x="137" y="260"/>
                    <a:pt x="174" y="244"/>
                    <a:pt x="207" y="207"/>
                  </a:cubicBezTo>
                  <a:cubicBezTo>
                    <a:pt x="207" y="207"/>
                    <a:pt x="207" y="190"/>
                    <a:pt x="223" y="190"/>
                  </a:cubicBezTo>
                  <a:cubicBezTo>
                    <a:pt x="174" y="141"/>
                    <a:pt x="137" y="71"/>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7" name="Google Shape;21657;p66">
              <a:extLst>
                <a:ext uri="{FF2B5EF4-FFF2-40B4-BE49-F238E27FC236}">
                  <a16:creationId xmlns:a16="http://schemas.microsoft.com/office/drawing/2014/main" id="{9A2720BD-3DAF-33A7-36A1-9609FD7CD47C}"/>
                </a:ext>
              </a:extLst>
            </p:cNvPr>
            <p:cNvSpPr/>
            <p:nvPr/>
          </p:nvSpPr>
          <p:spPr>
            <a:xfrm>
              <a:off x="4235700" y="2789950"/>
              <a:ext cx="6425" cy="6425"/>
            </a:xfrm>
            <a:custGeom>
              <a:avLst/>
              <a:gdLst/>
              <a:ahLst/>
              <a:cxnLst/>
              <a:rect l="l" t="t" r="r" b="b"/>
              <a:pathLst>
                <a:path w="257" h="257" extrusionOk="0">
                  <a:moveTo>
                    <a:pt x="103" y="1"/>
                  </a:moveTo>
                  <a:cubicBezTo>
                    <a:pt x="50" y="38"/>
                    <a:pt x="0" y="104"/>
                    <a:pt x="17" y="174"/>
                  </a:cubicBezTo>
                  <a:cubicBezTo>
                    <a:pt x="33" y="207"/>
                    <a:pt x="50" y="227"/>
                    <a:pt x="87" y="244"/>
                  </a:cubicBezTo>
                  <a:cubicBezTo>
                    <a:pt x="95" y="252"/>
                    <a:pt x="108" y="256"/>
                    <a:pt x="122" y="256"/>
                  </a:cubicBezTo>
                  <a:cubicBezTo>
                    <a:pt x="136" y="256"/>
                    <a:pt x="153" y="252"/>
                    <a:pt x="169" y="244"/>
                  </a:cubicBezTo>
                  <a:cubicBezTo>
                    <a:pt x="190" y="227"/>
                    <a:pt x="223" y="207"/>
                    <a:pt x="240" y="174"/>
                  </a:cubicBezTo>
                  <a:cubicBezTo>
                    <a:pt x="240" y="141"/>
                    <a:pt x="256" y="104"/>
                    <a:pt x="240" y="87"/>
                  </a:cubicBezTo>
                  <a:cubicBezTo>
                    <a:pt x="240" y="54"/>
                    <a:pt x="223" y="38"/>
                    <a:pt x="207" y="21"/>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8" name="Google Shape;21658;p66">
              <a:extLst>
                <a:ext uri="{FF2B5EF4-FFF2-40B4-BE49-F238E27FC236}">
                  <a16:creationId xmlns:a16="http://schemas.microsoft.com/office/drawing/2014/main" id="{2477E265-4732-DD8C-02B4-910BDFA53A2B}"/>
                </a:ext>
              </a:extLst>
            </p:cNvPr>
            <p:cNvSpPr/>
            <p:nvPr/>
          </p:nvSpPr>
          <p:spPr>
            <a:xfrm>
              <a:off x="4243850" y="2822125"/>
              <a:ext cx="5575" cy="6500"/>
            </a:xfrm>
            <a:custGeom>
              <a:avLst/>
              <a:gdLst/>
              <a:ahLst/>
              <a:cxnLst/>
              <a:rect l="l" t="t" r="r" b="b"/>
              <a:pathLst>
                <a:path w="223" h="260" extrusionOk="0">
                  <a:moveTo>
                    <a:pt x="116" y="1"/>
                  </a:moveTo>
                  <a:cubicBezTo>
                    <a:pt x="69" y="1"/>
                    <a:pt x="14" y="46"/>
                    <a:pt x="0" y="107"/>
                  </a:cubicBezTo>
                  <a:cubicBezTo>
                    <a:pt x="0" y="140"/>
                    <a:pt x="0" y="177"/>
                    <a:pt x="17" y="210"/>
                  </a:cubicBezTo>
                  <a:cubicBezTo>
                    <a:pt x="33" y="227"/>
                    <a:pt x="50" y="260"/>
                    <a:pt x="87" y="260"/>
                  </a:cubicBezTo>
                  <a:cubicBezTo>
                    <a:pt x="136" y="260"/>
                    <a:pt x="206" y="227"/>
                    <a:pt x="223" y="157"/>
                  </a:cubicBezTo>
                  <a:cubicBezTo>
                    <a:pt x="223" y="124"/>
                    <a:pt x="223" y="91"/>
                    <a:pt x="206" y="54"/>
                  </a:cubicBezTo>
                  <a:cubicBezTo>
                    <a:pt x="206" y="37"/>
                    <a:pt x="190" y="37"/>
                    <a:pt x="190" y="37"/>
                  </a:cubicBezTo>
                  <a:cubicBezTo>
                    <a:pt x="173" y="21"/>
                    <a:pt x="153" y="4"/>
                    <a:pt x="136"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9" name="Google Shape;21659;p66">
              <a:extLst>
                <a:ext uri="{FF2B5EF4-FFF2-40B4-BE49-F238E27FC236}">
                  <a16:creationId xmlns:a16="http://schemas.microsoft.com/office/drawing/2014/main" id="{7A38868D-B5D6-CB73-E029-678F0A43F852}"/>
                </a:ext>
              </a:extLst>
            </p:cNvPr>
            <p:cNvSpPr/>
            <p:nvPr/>
          </p:nvSpPr>
          <p:spPr>
            <a:xfrm>
              <a:off x="4241275" y="2806625"/>
              <a:ext cx="6000" cy="6500"/>
            </a:xfrm>
            <a:custGeom>
              <a:avLst/>
              <a:gdLst/>
              <a:ahLst/>
              <a:cxnLst/>
              <a:rect l="l" t="t" r="r" b="b"/>
              <a:pathLst>
                <a:path w="240" h="260" extrusionOk="0">
                  <a:moveTo>
                    <a:pt x="136" y="1"/>
                  </a:moveTo>
                  <a:cubicBezTo>
                    <a:pt x="103" y="1"/>
                    <a:pt x="71" y="17"/>
                    <a:pt x="50" y="55"/>
                  </a:cubicBezTo>
                  <a:cubicBezTo>
                    <a:pt x="0" y="109"/>
                    <a:pt x="0" y="195"/>
                    <a:pt x="50" y="228"/>
                  </a:cubicBezTo>
                  <a:cubicBezTo>
                    <a:pt x="65" y="251"/>
                    <a:pt x="85" y="260"/>
                    <a:pt x="107" y="260"/>
                  </a:cubicBezTo>
                  <a:cubicBezTo>
                    <a:pt x="139" y="260"/>
                    <a:pt x="175" y="241"/>
                    <a:pt x="206" y="212"/>
                  </a:cubicBezTo>
                  <a:cubicBezTo>
                    <a:pt x="239" y="158"/>
                    <a:pt x="239" y="76"/>
                    <a:pt x="206" y="22"/>
                  </a:cubicBezTo>
                  <a:cubicBezTo>
                    <a:pt x="184" y="9"/>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0" name="Google Shape;21660;p66">
              <a:extLst>
                <a:ext uri="{FF2B5EF4-FFF2-40B4-BE49-F238E27FC236}">
                  <a16:creationId xmlns:a16="http://schemas.microsoft.com/office/drawing/2014/main" id="{9F3E7654-59C3-270D-A90D-1E22331BD97F}"/>
                </a:ext>
              </a:extLst>
            </p:cNvPr>
            <p:cNvSpPr/>
            <p:nvPr/>
          </p:nvSpPr>
          <p:spPr>
            <a:xfrm>
              <a:off x="4227550" y="2850550"/>
              <a:ext cx="1675" cy="25"/>
            </a:xfrm>
            <a:custGeom>
              <a:avLst/>
              <a:gdLst/>
              <a:ahLst/>
              <a:cxnLst/>
              <a:rect l="l" t="t" r="r" b="b"/>
              <a:pathLst>
                <a:path w="67" h="1" extrusionOk="0">
                  <a:moveTo>
                    <a:pt x="1" y="1"/>
                  </a:moveTo>
                  <a:lnTo>
                    <a:pt x="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1" name="Google Shape;21661;p66">
              <a:extLst>
                <a:ext uri="{FF2B5EF4-FFF2-40B4-BE49-F238E27FC236}">
                  <a16:creationId xmlns:a16="http://schemas.microsoft.com/office/drawing/2014/main" id="{46B19B72-808D-06FF-274B-1EABF068C764}"/>
                </a:ext>
              </a:extLst>
            </p:cNvPr>
            <p:cNvSpPr/>
            <p:nvPr/>
          </p:nvSpPr>
          <p:spPr>
            <a:xfrm>
              <a:off x="3866800" y="2686475"/>
              <a:ext cx="2100" cy="650"/>
            </a:xfrm>
            <a:custGeom>
              <a:avLst/>
              <a:gdLst/>
              <a:ahLst/>
              <a:cxnLst/>
              <a:rect l="l" t="t" r="r" b="b"/>
              <a:pathLst>
                <a:path w="84" h="26" extrusionOk="0">
                  <a:moveTo>
                    <a:pt x="83" y="0"/>
                  </a:moveTo>
                  <a:cubicBezTo>
                    <a:pt x="50" y="0"/>
                    <a:pt x="34" y="17"/>
                    <a:pt x="1" y="17"/>
                  </a:cubicBezTo>
                  <a:lnTo>
                    <a:pt x="17" y="17"/>
                  </a:lnTo>
                  <a:cubicBezTo>
                    <a:pt x="22" y="23"/>
                    <a:pt x="28" y="25"/>
                    <a:pt x="35" y="25"/>
                  </a:cubicBezTo>
                  <a:cubicBezTo>
                    <a:pt x="52" y="25"/>
                    <a:pt x="71" y="12"/>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2" name="Google Shape;21662;p66">
              <a:extLst>
                <a:ext uri="{FF2B5EF4-FFF2-40B4-BE49-F238E27FC236}">
                  <a16:creationId xmlns:a16="http://schemas.microsoft.com/office/drawing/2014/main" id="{082E0CBD-849C-A960-994E-1EAFCB702430}"/>
                </a:ext>
              </a:extLst>
            </p:cNvPr>
            <p:cNvSpPr/>
            <p:nvPr/>
          </p:nvSpPr>
          <p:spPr>
            <a:xfrm>
              <a:off x="3840100" y="2692025"/>
              <a:ext cx="6100" cy="4675"/>
            </a:xfrm>
            <a:custGeom>
              <a:avLst/>
              <a:gdLst/>
              <a:ahLst/>
              <a:cxnLst/>
              <a:rect l="l" t="t" r="r" b="b"/>
              <a:pathLst>
                <a:path w="244" h="187" extrusionOk="0">
                  <a:moveTo>
                    <a:pt x="207" y="1"/>
                  </a:moveTo>
                  <a:cubicBezTo>
                    <a:pt x="120" y="38"/>
                    <a:pt x="54" y="71"/>
                    <a:pt x="1" y="88"/>
                  </a:cubicBezTo>
                  <a:lnTo>
                    <a:pt x="1" y="104"/>
                  </a:lnTo>
                  <a:cubicBezTo>
                    <a:pt x="1" y="141"/>
                    <a:pt x="17" y="158"/>
                    <a:pt x="54" y="174"/>
                  </a:cubicBezTo>
                  <a:cubicBezTo>
                    <a:pt x="71" y="182"/>
                    <a:pt x="83" y="186"/>
                    <a:pt x="96" y="186"/>
                  </a:cubicBezTo>
                  <a:cubicBezTo>
                    <a:pt x="109" y="186"/>
                    <a:pt x="122" y="182"/>
                    <a:pt x="141" y="174"/>
                  </a:cubicBezTo>
                  <a:cubicBezTo>
                    <a:pt x="190" y="158"/>
                    <a:pt x="244" y="88"/>
                    <a:pt x="223" y="22"/>
                  </a:cubicBez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3" name="Google Shape;21663;p66">
              <a:extLst>
                <a:ext uri="{FF2B5EF4-FFF2-40B4-BE49-F238E27FC236}">
                  <a16:creationId xmlns:a16="http://schemas.microsoft.com/office/drawing/2014/main" id="{A0691E1C-C8E5-DE3E-F4FF-5B561E040E97}"/>
                </a:ext>
              </a:extLst>
            </p:cNvPr>
            <p:cNvSpPr/>
            <p:nvPr/>
          </p:nvSpPr>
          <p:spPr>
            <a:xfrm>
              <a:off x="4230950" y="2835425"/>
              <a:ext cx="6000" cy="6600"/>
            </a:xfrm>
            <a:custGeom>
              <a:avLst/>
              <a:gdLst/>
              <a:ahLst/>
              <a:cxnLst/>
              <a:rect l="l" t="t" r="r" b="b"/>
              <a:pathLst>
                <a:path w="240" h="264" extrusionOk="0">
                  <a:moveTo>
                    <a:pt x="127" y="1"/>
                  </a:moveTo>
                  <a:cubicBezTo>
                    <a:pt x="70" y="1"/>
                    <a:pt x="17" y="46"/>
                    <a:pt x="17" y="107"/>
                  </a:cubicBezTo>
                  <a:cubicBezTo>
                    <a:pt x="1" y="140"/>
                    <a:pt x="1" y="177"/>
                    <a:pt x="17" y="210"/>
                  </a:cubicBezTo>
                  <a:cubicBezTo>
                    <a:pt x="34" y="227"/>
                    <a:pt x="71" y="243"/>
                    <a:pt x="87" y="264"/>
                  </a:cubicBezTo>
                  <a:cubicBezTo>
                    <a:pt x="153" y="264"/>
                    <a:pt x="207" y="210"/>
                    <a:pt x="223" y="140"/>
                  </a:cubicBezTo>
                  <a:cubicBezTo>
                    <a:pt x="240" y="107"/>
                    <a:pt x="240" y="74"/>
                    <a:pt x="223" y="58"/>
                  </a:cubicBezTo>
                  <a:cubicBezTo>
                    <a:pt x="207" y="37"/>
                    <a:pt x="207" y="37"/>
                    <a:pt x="207" y="21"/>
                  </a:cubicBezTo>
                  <a:cubicBezTo>
                    <a:pt x="190" y="21"/>
                    <a:pt x="174" y="4"/>
                    <a:pt x="153" y="4"/>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4" name="Google Shape;21664;p66">
              <a:extLst>
                <a:ext uri="{FF2B5EF4-FFF2-40B4-BE49-F238E27FC236}">
                  <a16:creationId xmlns:a16="http://schemas.microsoft.com/office/drawing/2014/main" id="{0912228D-D8E0-3FFA-B589-C68D3AB13D37}"/>
                </a:ext>
              </a:extLst>
            </p:cNvPr>
            <p:cNvSpPr/>
            <p:nvPr/>
          </p:nvSpPr>
          <p:spPr>
            <a:xfrm>
              <a:off x="4270025" y="2814900"/>
              <a:ext cx="2600" cy="5175"/>
            </a:xfrm>
            <a:custGeom>
              <a:avLst/>
              <a:gdLst/>
              <a:ahLst/>
              <a:cxnLst/>
              <a:rect l="l" t="t" r="r" b="b"/>
              <a:pathLst>
                <a:path w="104" h="207" extrusionOk="0">
                  <a:moveTo>
                    <a:pt x="33" y="0"/>
                  </a:moveTo>
                  <a:cubicBezTo>
                    <a:pt x="17" y="17"/>
                    <a:pt x="17" y="33"/>
                    <a:pt x="0" y="71"/>
                  </a:cubicBezTo>
                  <a:cubicBezTo>
                    <a:pt x="0" y="104"/>
                    <a:pt x="0" y="137"/>
                    <a:pt x="17" y="157"/>
                  </a:cubicBezTo>
                  <a:cubicBezTo>
                    <a:pt x="33" y="190"/>
                    <a:pt x="54" y="207"/>
                    <a:pt x="87" y="207"/>
                  </a:cubicBezTo>
                  <a:lnTo>
                    <a:pt x="103" y="207"/>
                  </a:lnTo>
                  <a:cubicBezTo>
                    <a:pt x="70" y="137"/>
                    <a:pt x="54" y="71"/>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5" name="Google Shape;21665;p66">
              <a:extLst>
                <a:ext uri="{FF2B5EF4-FFF2-40B4-BE49-F238E27FC236}">
                  <a16:creationId xmlns:a16="http://schemas.microsoft.com/office/drawing/2014/main" id="{48460373-DA6E-A897-C47E-7B407B9CCB3F}"/>
                </a:ext>
              </a:extLst>
            </p:cNvPr>
            <p:cNvSpPr/>
            <p:nvPr/>
          </p:nvSpPr>
          <p:spPr>
            <a:xfrm>
              <a:off x="4116750" y="2722475"/>
              <a:ext cx="6000" cy="6600"/>
            </a:xfrm>
            <a:custGeom>
              <a:avLst/>
              <a:gdLst/>
              <a:ahLst/>
              <a:cxnLst/>
              <a:rect l="l" t="t" r="r" b="b"/>
              <a:pathLst>
                <a:path w="240" h="264" extrusionOk="0">
                  <a:moveTo>
                    <a:pt x="127" y="0"/>
                  </a:moveTo>
                  <a:cubicBezTo>
                    <a:pt x="67" y="0"/>
                    <a:pt x="15" y="49"/>
                    <a:pt x="1" y="106"/>
                  </a:cubicBezTo>
                  <a:cubicBezTo>
                    <a:pt x="1" y="144"/>
                    <a:pt x="1" y="176"/>
                    <a:pt x="17" y="209"/>
                  </a:cubicBezTo>
                  <a:cubicBezTo>
                    <a:pt x="34" y="226"/>
                    <a:pt x="67" y="247"/>
                    <a:pt x="83" y="263"/>
                  </a:cubicBezTo>
                  <a:cubicBezTo>
                    <a:pt x="153" y="263"/>
                    <a:pt x="207" y="209"/>
                    <a:pt x="223" y="144"/>
                  </a:cubicBezTo>
                  <a:cubicBezTo>
                    <a:pt x="240" y="106"/>
                    <a:pt x="223" y="73"/>
                    <a:pt x="223" y="57"/>
                  </a:cubicBezTo>
                  <a:lnTo>
                    <a:pt x="186" y="20"/>
                  </a:lnTo>
                  <a:cubicBezTo>
                    <a:pt x="186" y="20"/>
                    <a:pt x="170" y="3"/>
                    <a:pt x="153" y="3"/>
                  </a:cubicBezTo>
                  <a:cubicBezTo>
                    <a:pt x="144"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6" name="Google Shape;21666;p66">
              <a:extLst>
                <a:ext uri="{FF2B5EF4-FFF2-40B4-BE49-F238E27FC236}">
                  <a16:creationId xmlns:a16="http://schemas.microsoft.com/office/drawing/2014/main" id="{0639C2E4-9418-92CA-AAED-C13C6AE91538}"/>
                </a:ext>
              </a:extLst>
            </p:cNvPr>
            <p:cNvSpPr/>
            <p:nvPr/>
          </p:nvSpPr>
          <p:spPr>
            <a:xfrm>
              <a:off x="4254975" y="2808725"/>
              <a:ext cx="6525" cy="6500"/>
            </a:xfrm>
            <a:custGeom>
              <a:avLst/>
              <a:gdLst/>
              <a:ahLst/>
              <a:cxnLst/>
              <a:rect l="l" t="t" r="r" b="b"/>
              <a:pathLst>
                <a:path w="261" h="260" extrusionOk="0">
                  <a:moveTo>
                    <a:pt x="135" y="1"/>
                  </a:moveTo>
                  <a:cubicBezTo>
                    <a:pt x="126" y="1"/>
                    <a:pt x="116" y="3"/>
                    <a:pt x="103" y="8"/>
                  </a:cubicBezTo>
                  <a:cubicBezTo>
                    <a:pt x="38" y="41"/>
                    <a:pt x="0" y="111"/>
                    <a:pt x="17" y="177"/>
                  </a:cubicBezTo>
                  <a:cubicBezTo>
                    <a:pt x="38" y="214"/>
                    <a:pt x="54" y="231"/>
                    <a:pt x="70" y="247"/>
                  </a:cubicBezTo>
                  <a:cubicBezTo>
                    <a:pt x="87" y="256"/>
                    <a:pt x="105" y="260"/>
                    <a:pt x="120" y="260"/>
                  </a:cubicBezTo>
                  <a:cubicBezTo>
                    <a:pt x="135" y="260"/>
                    <a:pt x="149" y="256"/>
                    <a:pt x="157" y="247"/>
                  </a:cubicBezTo>
                  <a:cubicBezTo>
                    <a:pt x="223" y="231"/>
                    <a:pt x="260" y="144"/>
                    <a:pt x="244" y="74"/>
                  </a:cubicBezTo>
                  <a:cubicBezTo>
                    <a:pt x="244" y="58"/>
                    <a:pt x="223" y="41"/>
                    <a:pt x="207" y="25"/>
                  </a:cubicBezTo>
                  <a:cubicBezTo>
                    <a:pt x="207" y="25"/>
                    <a:pt x="190" y="25"/>
                    <a:pt x="190" y="8"/>
                  </a:cubicBezTo>
                  <a:cubicBezTo>
                    <a:pt x="168" y="8"/>
                    <a:pt x="153"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7" name="Google Shape;21667;p66">
              <a:extLst>
                <a:ext uri="{FF2B5EF4-FFF2-40B4-BE49-F238E27FC236}">
                  <a16:creationId xmlns:a16="http://schemas.microsoft.com/office/drawing/2014/main" id="{D5985381-79A3-75D3-F768-6416808FCAAA}"/>
                </a:ext>
              </a:extLst>
            </p:cNvPr>
            <p:cNvSpPr/>
            <p:nvPr/>
          </p:nvSpPr>
          <p:spPr>
            <a:xfrm>
              <a:off x="4264875" y="2843250"/>
              <a:ext cx="6000" cy="6575"/>
            </a:xfrm>
            <a:custGeom>
              <a:avLst/>
              <a:gdLst/>
              <a:ahLst/>
              <a:cxnLst/>
              <a:rect l="l" t="t" r="r" b="b"/>
              <a:pathLst>
                <a:path w="240" h="263" extrusionOk="0">
                  <a:moveTo>
                    <a:pt x="157" y="0"/>
                  </a:moveTo>
                  <a:cubicBezTo>
                    <a:pt x="87" y="0"/>
                    <a:pt x="33" y="33"/>
                    <a:pt x="17" y="120"/>
                  </a:cubicBezTo>
                  <a:cubicBezTo>
                    <a:pt x="0" y="136"/>
                    <a:pt x="17" y="173"/>
                    <a:pt x="17" y="206"/>
                  </a:cubicBezTo>
                  <a:cubicBezTo>
                    <a:pt x="33" y="239"/>
                    <a:pt x="70" y="260"/>
                    <a:pt x="103" y="260"/>
                  </a:cubicBezTo>
                  <a:cubicBezTo>
                    <a:pt x="110" y="262"/>
                    <a:pt x="117" y="263"/>
                    <a:pt x="124" y="263"/>
                  </a:cubicBezTo>
                  <a:cubicBezTo>
                    <a:pt x="172" y="263"/>
                    <a:pt x="225" y="215"/>
                    <a:pt x="239" y="157"/>
                  </a:cubicBezTo>
                  <a:cubicBezTo>
                    <a:pt x="239" y="120"/>
                    <a:pt x="239" y="87"/>
                    <a:pt x="223" y="54"/>
                  </a:cubicBezTo>
                  <a:lnTo>
                    <a:pt x="206" y="33"/>
                  </a:ln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8" name="Google Shape;21668;p66">
              <a:extLst>
                <a:ext uri="{FF2B5EF4-FFF2-40B4-BE49-F238E27FC236}">
                  <a16:creationId xmlns:a16="http://schemas.microsoft.com/office/drawing/2014/main" id="{11BE9232-6861-DBAA-B8C7-374C27823FF4}"/>
                </a:ext>
              </a:extLst>
            </p:cNvPr>
            <p:cNvSpPr/>
            <p:nvPr/>
          </p:nvSpPr>
          <p:spPr>
            <a:xfrm>
              <a:off x="3842275" y="2815650"/>
              <a:ext cx="6000" cy="6600"/>
            </a:xfrm>
            <a:custGeom>
              <a:avLst/>
              <a:gdLst/>
              <a:ahLst/>
              <a:cxnLst/>
              <a:rect l="l" t="t" r="r" b="b"/>
              <a:pathLst>
                <a:path w="240" h="264" extrusionOk="0">
                  <a:moveTo>
                    <a:pt x="132" y="0"/>
                  </a:moveTo>
                  <a:cubicBezTo>
                    <a:pt x="74" y="0"/>
                    <a:pt x="31" y="49"/>
                    <a:pt x="17" y="107"/>
                  </a:cubicBezTo>
                  <a:cubicBezTo>
                    <a:pt x="0" y="144"/>
                    <a:pt x="0" y="177"/>
                    <a:pt x="17" y="210"/>
                  </a:cubicBezTo>
                  <a:cubicBezTo>
                    <a:pt x="33" y="230"/>
                    <a:pt x="70" y="247"/>
                    <a:pt x="87" y="263"/>
                  </a:cubicBezTo>
                  <a:cubicBezTo>
                    <a:pt x="157" y="263"/>
                    <a:pt x="206" y="210"/>
                    <a:pt x="223" y="144"/>
                  </a:cubicBezTo>
                  <a:cubicBezTo>
                    <a:pt x="239" y="107"/>
                    <a:pt x="239" y="90"/>
                    <a:pt x="223" y="57"/>
                  </a:cubicBezTo>
                  <a:cubicBezTo>
                    <a:pt x="206" y="41"/>
                    <a:pt x="206" y="41"/>
                    <a:pt x="206" y="24"/>
                  </a:cubicBezTo>
                  <a:cubicBezTo>
                    <a:pt x="190" y="24"/>
                    <a:pt x="173" y="3"/>
                    <a:pt x="157" y="3"/>
                  </a:cubicBezTo>
                  <a:cubicBezTo>
                    <a:pt x="148"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9" name="Google Shape;21669;p66">
              <a:extLst>
                <a:ext uri="{FF2B5EF4-FFF2-40B4-BE49-F238E27FC236}">
                  <a16:creationId xmlns:a16="http://schemas.microsoft.com/office/drawing/2014/main" id="{5E72DA29-FE12-64FE-4BA8-BE366E1E2BC6}"/>
                </a:ext>
              </a:extLst>
            </p:cNvPr>
            <p:cNvSpPr/>
            <p:nvPr/>
          </p:nvSpPr>
          <p:spPr>
            <a:xfrm>
              <a:off x="3856900" y="2757725"/>
              <a:ext cx="6000" cy="6150"/>
            </a:xfrm>
            <a:custGeom>
              <a:avLst/>
              <a:gdLst/>
              <a:ahLst/>
              <a:cxnLst/>
              <a:rect l="l" t="t" r="r" b="b"/>
              <a:pathLst>
                <a:path w="240" h="246" extrusionOk="0">
                  <a:moveTo>
                    <a:pt x="116" y="0"/>
                  </a:moveTo>
                  <a:cubicBezTo>
                    <a:pt x="70" y="0"/>
                    <a:pt x="15" y="46"/>
                    <a:pt x="1" y="106"/>
                  </a:cubicBezTo>
                  <a:cubicBezTo>
                    <a:pt x="1" y="139"/>
                    <a:pt x="1" y="177"/>
                    <a:pt x="17" y="193"/>
                  </a:cubicBezTo>
                  <a:cubicBezTo>
                    <a:pt x="34" y="226"/>
                    <a:pt x="50" y="242"/>
                    <a:pt x="87" y="242"/>
                  </a:cubicBezTo>
                  <a:cubicBezTo>
                    <a:pt x="96" y="245"/>
                    <a:pt x="104" y="246"/>
                    <a:pt x="113" y="246"/>
                  </a:cubicBezTo>
                  <a:cubicBezTo>
                    <a:pt x="167" y="246"/>
                    <a:pt x="209" y="200"/>
                    <a:pt x="223" y="139"/>
                  </a:cubicBezTo>
                  <a:cubicBezTo>
                    <a:pt x="240" y="106"/>
                    <a:pt x="223" y="73"/>
                    <a:pt x="223" y="53"/>
                  </a:cubicBezTo>
                  <a:cubicBezTo>
                    <a:pt x="207" y="36"/>
                    <a:pt x="207" y="36"/>
                    <a:pt x="190" y="20"/>
                  </a:cubicBezTo>
                  <a:cubicBezTo>
                    <a:pt x="190" y="3"/>
                    <a:pt x="170" y="3"/>
                    <a:pt x="137" y="3"/>
                  </a:cubicBezTo>
                  <a:cubicBezTo>
                    <a:pt x="130" y="1"/>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0" name="Google Shape;21670;p66">
              <a:extLst>
                <a:ext uri="{FF2B5EF4-FFF2-40B4-BE49-F238E27FC236}">
                  <a16:creationId xmlns:a16="http://schemas.microsoft.com/office/drawing/2014/main" id="{46CB6758-6C27-9345-D1CC-71122EE8DBED}"/>
                </a:ext>
              </a:extLst>
            </p:cNvPr>
            <p:cNvSpPr/>
            <p:nvPr/>
          </p:nvSpPr>
          <p:spPr>
            <a:xfrm>
              <a:off x="3846600" y="2833750"/>
              <a:ext cx="6000" cy="6525"/>
            </a:xfrm>
            <a:custGeom>
              <a:avLst/>
              <a:gdLst/>
              <a:ahLst/>
              <a:cxnLst/>
              <a:rect l="l" t="t" r="r" b="b"/>
              <a:pathLst>
                <a:path w="240" h="261" extrusionOk="0">
                  <a:moveTo>
                    <a:pt x="120" y="1"/>
                  </a:moveTo>
                  <a:cubicBezTo>
                    <a:pt x="66" y="1"/>
                    <a:pt x="33" y="55"/>
                    <a:pt x="17" y="104"/>
                  </a:cubicBezTo>
                  <a:cubicBezTo>
                    <a:pt x="0" y="141"/>
                    <a:pt x="17" y="174"/>
                    <a:pt x="17" y="207"/>
                  </a:cubicBezTo>
                  <a:cubicBezTo>
                    <a:pt x="33" y="228"/>
                    <a:pt x="66" y="244"/>
                    <a:pt x="104" y="261"/>
                  </a:cubicBezTo>
                  <a:cubicBezTo>
                    <a:pt x="153" y="261"/>
                    <a:pt x="223" y="207"/>
                    <a:pt x="240" y="141"/>
                  </a:cubicBezTo>
                  <a:lnTo>
                    <a:pt x="240" y="104"/>
                  </a:lnTo>
                  <a:cubicBezTo>
                    <a:pt x="240" y="71"/>
                    <a:pt x="223" y="55"/>
                    <a:pt x="207" y="22"/>
                  </a:cubicBezTo>
                  <a:cubicBezTo>
                    <a:pt x="190" y="22"/>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1" name="Google Shape;21671;p66">
              <a:extLst>
                <a:ext uri="{FF2B5EF4-FFF2-40B4-BE49-F238E27FC236}">
                  <a16:creationId xmlns:a16="http://schemas.microsoft.com/office/drawing/2014/main" id="{2DFD1EE0-57FA-0381-B049-A9F1EE44E99F}"/>
                </a:ext>
              </a:extLst>
            </p:cNvPr>
            <p:cNvSpPr/>
            <p:nvPr/>
          </p:nvSpPr>
          <p:spPr>
            <a:xfrm>
              <a:off x="3838450" y="2783975"/>
              <a:ext cx="2600" cy="6525"/>
            </a:xfrm>
            <a:custGeom>
              <a:avLst/>
              <a:gdLst/>
              <a:ahLst/>
              <a:cxnLst/>
              <a:rect l="l" t="t" r="r" b="b"/>
              <a:pathLst>
                <a:path w="104" h="261" extrusionOk="0">
                  <a:moveTo>
                    <a:pt x="1" y="1"/>
                  </a:moveTo>
                  <a:lnTo>
                    <a:pt x="1" y="260"/>
                  </a:lnTo>
                  <a:cubicBezTo>
                    <a:pt x="50" y="240"/>
                    <a:pt x="83" y="207"/>
                    <a:pt x="104" y="157"/>
                  </a:cubicBezTo>
                  <a:cubicBezTo>
                    <a:pt x="104" y="104"/>
                    <a:pt x="104" y="54"/>
                    <a:pt x="67" y="34"/>
                  </a:cubicBezTo>
                  <a:cubicBezTo>
                    <a:pt x="50" y="17"/>
                    <a:pt x="34"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2" name="Google Shape;21672;p66">
              <a:extLst>
                <a:ext uri="{FF2B5EF4-FFF2-40B4-BE49-F238E27FC236}">
                  <a16:creationId xmlns:a16="http://schemas.microsoft.com/office/drawing/2014/main" id="{58B413EE-1049-81C1-3539-A883CEF88B08}"/>
                </a:ext>
              </a:extLst>
            </p:cNvPr>
            <p:cNvSpPr/>
            <p:nvPr/>
          </p:nvSpPr>
          <p:spPr>
            <a:xfrm>
              <a:off x="3839700" y="2799450"/>
              <a:ext cx="6000" cy="6375"/>
            </a:xfrm>
            <a:custGeom>
              <a:avLst/>
              <a:gdLst/>
              <a:ahLst/>
              <a:cxnLst/>
              <a:rect l="l" t="t" r="r" b="b"/>
              <a:pathLst>
                <a:path w="240" h="255" extrusionOk="0">
                  <a:moveTo>
                    <a:pt x="87" y="0"/>
                  </a:moveTo>
                  <a:cubicBezTo>
                    <a:pt x="33" y="33"/>
                    <a:pt x="0" y="103"/>
                    <a:pt x="17" y="173"/>
                  </a:cubicBezTo>
                  <a:cubicBezTo>
                    <a:pt x="17" y="206"/>
                    <a:pt x="33" y="223"/>
                    <a:pt x="70" y="239"/>
                  </a:cubicBezTo>
                  <a:cubicBezTo>
                    <a:pt x="79" y="249"/>
                    <a:pt x="91" y="255"/>
                    <a:pt x="106" y="255"/>
                  </a:cubicBezTo>
                  <a:cubicBezTo>
                    <a:pt x="121" y="255"/>
                    <a:pt x="138" y="249"/>
                    <a:pt x="157" y="239"/>
                  </a:cubicBezTo>
                  <a:cubicBezTo>
                    <a:pt x="190" y="223"/>
                    <a:pt x="206" y="206"/>
                    <a:pt x="223" y="173"/>
                  </a:cubicBezTo>
                  <a:cubicBezTo>
                    <a:pt x="239" y="136"/>
                    <a:pt x="239" y="103"/>
                    <a:pt x="223" y="87"/>
                  </a:cubicBezTo>
                  <a:cubicBezTo>
                    <a:pt x="223" y="54"/>
                    <a:pt x="223" y="33"/>
                    <a:pt x="206" y="17"/>
                  </a:cubicBezTo>
                  <a:cubicBezTo>
                    <a:pt x="190" y="17"/>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3" name="Google Shape;21673;p66">
              <a:extLst>
                <a:ext uri="{FF2B5EF4-FFF2-40B4-BE49-F238E27FC236}">
                  <a16:creationId xmlns:a16="http://schemas.microsoft.com/office/drawing/2014/main" id="{E925B7E1-2D0E-67CB-FFAB-75D735E6F632}"/>
                </a:ext>
              </a:extLst>
            </p:cNvPr>
            <p:cNvSpPr/>
            <p:nvPr/>
          </p:nvSpPr>
          <p:spPr>
            <a:xfrm>
              <a:off x="3849600" y="2725050"/>
              <a:ext cx="6000" cy="6250"/>
            </a:xfrm>
            <a:custGeom>
              <a:avLst/>
              <a:gdLst/>
              <a:ahLst/>
              <a:cxnLst/>
              <a:rect l="l" t="t" r="r" b="b"/>
              <a:pathLst>
                <a:path w="240" h="250" extrusionOk="0">
                  <a:moveTo>
                    <a:pt x="117" y="0"/>
                  </a:moveTo>
                  <a:cubicBezTo>
                    <a:pt x="70" y="0"/>
                    <a:pt x="14" y="49"/>
                    <a:pt x="0" y="106"/>
                  </a:cubicBezTo>
                  <a:cubicBezTo>
                    <a:pt x="0" y="144"/>
                    <a:pt x="0" y="177"/>
                    <a:pt x="17" y="193"/>
                  </a:cubicBezTo>
                  <a:cubicBezTo>
                    <a:pt x="33" y="226"/>
                    <a:pt x="50" y="247"/>
                    <a:pt x="87" y="247"/>
                  </a:cubicBezTo>
                  <a:cubicBezTo>
                    <a:pt x="95" y="249"/>
                    <a:pt x="103" y="250"/>
                    <a:pt x="111" y="250"/>
                  </a:cubicBezTo>
                  <a:cubicBezTo>
                    <a:pt x="165" y="250"/>
                    <a:pt x="208" y="201"/>
                    <a:pt x="223" y="144"/>
                  </a:cubicBezTo>
                  <a:cubicBezTo>
                    <a:pt x="239" y="106"/>
                    <a:pt x="223" y="73"/>
                    <a:pt x="206" y="41"/>
                  </a:cubicBezTo>
                  <a:cubicBezTo>
                    <a:pt x="206" y="41"/>
                    <a:pt x="206" y="20"/>
                    <a:pt x="190" y="20"/>
                  </a:cubicBezTo>
                  <a:cubicBezTo>
                    <a:pt x="190" y="3"/>
                    <a:pt x="17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4" name="Google Shape;21674;p66">
              <a:extLst>
                <a:ext uri="{FF2B5EF4-FFF2-40B4-BE49-F238E27FC236}">
                  <a16:creationId xmlns:a16="http://schemas.microsoft.com/office/drawing/2014/main" id="{387735EA-00BE-9B7B-3BC0-3F0F0ED57818}"/>
                </a:ext>
              </a:extLst>
            </p:cNvPr>
            <p:cNvSpPr/>
            <p:nvPr/>
          </p:nvSpPr>
          <p:spPr>
            <a:xfrm>
              <a:off x="3855150" y="2740725"/>
              <a:ext cx="6000" cy="6500"/>
            </a:xfrm>
            <a:custGeom>
              <a:avLst/>
              <a:gdLst/>
              <a:ahLst/>
              <a:cxnLst/>
              <a:rect l="l" t="t" r="r" b="b"/>
              <a:pathLst>
                <a:path w="240" h="260" extrusionOk="0">
                  <a:moveTo>
                    <a:pt x="144" y="1"/>
                  </a:moveTo>
                  <a:cubicBezTo>
                    <a:pt x="131" y="1"/>
                    <a:pt x="117" y="5"/>
                    <a:pt x="104" y="11"/>
                  </a:cubicBezTo>
                  <a:cubicBezTo>
                    <a:pt x="71" y="11"/>
                    <a:pt x="54" y="32"/>
                    <a:pt x="34" y="48"/>
                  </a:cubicBezTo>
                  <a:cubicBezTo>
                    <a:pt x="17" y="65"/>
                    <a:pt x="1" y="98"/>
                    <a:pt x="1" y="135"/>
                  </a:cubicBezTo>
                  <a:cubicBezTo>
                    <a:pt x="1" y="168"/>
                    <a:pt x="17" y="201"/>
                    <a:pt x="34" y="238"/>
                  </a:cubicBezTo>
                  <a:cubicBezTo>
                    <a:pt x="55" y="252"/>
                    <a:pt x="80" y="259"/>
                    <a:pt x="104" y="259"/>
                  </a:cubicBezTo>
                  <a:cubicBezTo>
                    <a:pt x="138" y="259"/>
                    <a:pt x="171" y="243"/>
                    <a:pt x="190" y="201"/>
                  </a:cubicBezTo>
                  <a:cubicBezTo>
                    <a:pt x="240" y="152"/>
                    <a:pt x="240" y="65"/>
                    <a:pt x="190" y="32"/>
                  </a:cubicBezTo>
                  <a:cubicBezTo>
                    <a:pt x="180" y="10"/>
                    <a:pt x="16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5" name="Google Shape;21675;p66">
              <a:extLst>
                <a:ext uri="{FF2B5EF4-FFF2-40B4-BE49-F238E27FC236}">
                  <a16:creationId xmlns:a16="http://schemas.microsoft.com/office/drawing/2014/main" id="{59991CC1-DBF2-A3A1-CA2B-591BD26862CD}"/>
                </a:ext>
              </a:extLst>
            </p:cNvPr>
            <p:cNvSpPr/>
            <p:nvPr/>
          </p:nvSpPr>
          <p:spPr>
            <a:xfrm>
              <a:off x="3854325" y="2695550"/>
              <a:ext cx="6000" cy="6075"/>
            </a:xfrm>
            <a:custGeom>
              <a:avLst/>
              <a:gdLst/>
              <a:ahLst/>
              <a:cxnLst/>
              <a:rect l="l" t="t" r="r" b="b"/>
              <a:pathLst>
                <a:path w="240" h="243" extrusionOk="0">
                  <a:moveTo>
                    <a:pt x="120" y="0"/>
                  </a:moveTo>
                  <a:cubicBezTo>
                    <a:pt x="67" y="0"/>
                    <a:pt x="34" y="33"/>
                    <a:pt x="17" y="103"/>
                  </a:cubicBezTo>
                  <a:cubicBezTo>
                    <a:pt x="1" y="136"/>
                    <a:pt x="17" y="169"/>
                    <a:pt x="34" y="190"/>
                  </a:cubicBezTo>
                  <a:cubicBezTo>
                    <a:pt x="34" y="223"/>
                    <a:pt x="67" y="239"/>
                    <a:pt x="104" y="239"/>
                  </a:cubicBezTo>
                  <a:cubicBezTo>
                    <a:pt x="110" y="241"/>
                    <a:pt x="117" y="242"/>
                    <a:pt x="124" y="242"/>
                  </a:cubicBezTo>
                  <a:cubicBezTo>
                    <a:pt x="171" y="242"/>
                    <a:pt x="225" y="197"/>
                    <a:pt x="240" y="136"/>
                  </a:cubicBezTo>
                  <a:lnTo>
                    <a:pt x="240" y="103"/>
                  </a:lnTo>
                  <a:cubicBezTo>
                    <a:pt x="240" y="66"/>
                    <a:pt x="223" y="33"/>
                    <a:pt x="207" y="17"/>
                  </a:cubicBezTo>
                  <a:cubicBezTo>
                    <a:pt x="190" y="0"/>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6" name="Google Shape;21676;p66">
              <a:extLst>
                <a:ext uri="{FF2B5EF4-FFF2-40B4-BE49-F238E27FC236}">
                  <a16:creationId xmlns:a16="http://schemas.microsoft.com/office/drawing/2014/main" id="{8492DBE5-76D9-E812-33B7-5122E3E07390}"/>
                </a:ext>
              </a:extLst>
            </p:cNvPr>
            <p:cNvSpPr/>
            <p:nvPr/>
          </p:nvSpPr>
          <p:spPr>
            <a:xfrm>
              <a:off x="3853925" y="2848800"/>
              <a:ext cx="4650" cy="1775"/>
            </a:xfrm>
            <a:custGeom>
              <a:avLst/>
              <a:gdLst/>
              <a:ahLst/>
              <a:cxnLst/>
              <a:rect l="l" t="t" r="r" b="b"/>
              <a:pathLst>
                <a:path w="186" h="71" extrusionOk="0">
                  <a:moveTo>
                    <a:pt x="120" y="1"/>
                  </a:moveTo>
                  <a:cubicBezTo>
                    <a:pt x="83" y="1"/>
                    <a:pt x="50" y="1"/>
                    <a:pt x="33" y="17"/>
                  </a:cubicBezTo>
                  <a:cubicBezTo>
                    <a:pt x="17" y="38"/>
                    <a:pt x="0" y="54"/>
                    <a:pt x="0" y="71"/>
                  </a:cubicBezTo>
                  <a:lnTo>
                    <a:pt x="186" y="71"/>
                  </a:lnTo>
                  <a:lnTo>
                    <a:pt x="186" y="54"/>
                  </a:lnTo>
                  <a:cubicBezTo>
                    <a:pt x="186" y="38"/>
                    <a:pt x="169" y="38"/>
                    <a:pt x="169"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7" name="Google Shape;21677;p66">
              <a:extLst>
                <a:ext uri="{FF2B5EF4-FFF2-40B4-BE49-F238E27FC236}">
                  <a16:creationId xmlns:a16="http://schemas.microsoft.com/office/drawing/2014/main" id="{2622E5F7-5392-5E0E-CAB0-C524EE11A8AE}"/>
                </a:ext>
              </a:extLst>
            </p:cNvPr>
            <p:cNvSpPr/>
            <p:nvPr/>
          </p:nvSpPr>
          <p:spPr>
            <a:xfrm>
              <a:off x="4210350" y="2849225"/>
              <a:ext cx="4750" cy="1350"/>
            </a:xfrm>
            <a:custGeom>
              <a:avLst/>
              <a:gdLst/>
              <a:ahLst/>
              <a:cxnLst/>
              <a:rect l="l" t="t" r="r" b="b"/>
              <a:pathLst>
                <a:path w="190" h="54" extrusionOk="0">
                  <a:moveTo>
                    <a:pt x="120" y="0"/>
                  </a:moveTo>
                  <a:cubicBezTo>
                    <a:pt x="70" y="0"/>
                    <a:pt x="33" y="21"/>
                    <a:pt x="0" y="54"/>
                  </a:cubicBezTo>
                  <a:lnTo>
                    <a:pt x="190" y="54"/>
                  </a:lnTo>
                  <a:cubicBezTo>
                    <a:pt x="173" y="54"/>
                    <a:pt x="173" y="37"/>
                    <a:pt x="173" y="37"/>
                  </a:cubicBezTo>
                  <a:cubicBezTo>
                    <a:pt x="153" y="21"/>
                    <a:pt x="136"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8" name="Google Shape;21678;p66">
              <a:extLst>
                <a:ext uri="{FF2B5EF4-FFF2-40B4-BE49-F238E27FC236}">
                  <a16:creationId xmlns:a16="http://schemas.microsoft.com/office/drawing/2014/main" id="{DE768B1F-011A-1AB6-E16B-4AB0C0326851}"/>
                </a:ext>
              </a:extLst>
            </p:cNvPr>
            <p:cNvSpPr/>
            <p:nvPr/>
          </p:nvSpPr>
          <p:spPr>
            <a:xfrm>
              <a:off x="4226625" y="2802300"/>
              <a:ext cx="6100" cy="6550"/>
            </a:xfrm>
            <a:custGeom>
              <a:avLst/>
              <a:gdLst/>
              <a:ahLst/>
              <a:cxnLst/>
              <a:rect l="l" t="t" r="r" b="b"/>
              <a:pathLst>
                <a:path w="244" h="262" extrusionOk="0">
                  <a:moveTo>
                    <a:pt x="139" y="1"/>
                  </a:moveTo>
                  <a:cubicBezTo>
                    <a:pt x="104" y="1"/>
                    <a:pt x="67" y="18"/>
                    <a:pt x="38" y="59"/>
                  </a:cubicBezTo>
                  <a:cubicBezTo>
                    <a:pt x="1" y="109"/>
                    <a:pt x="1" y="179"/>
                    <a:pt x="38" y="228"/>
                  </a:cubicBezTo>
                  <a:cubicBezTo>
                    <a:pt x="59" y="251"/>
                    <a:pt x="83" y="261"/>
                    <a:pt x="109" y="261"/>
                  </a:cubicBezTo>
                  <a:cubicBezTo>
                    <a:pt x="143" y="261"/>
                    <a:pt x="178" y="243"/>
                    <a:pt x="207" y="212"/>
                  </a:cubicBezTo>
                  <a:cubicBezTo>
                    <a:pt x="244" y="162"/>
                    <a:pt x="244" y="76"/>
                    <a:pt x="207" y="22"/>
                  </a:cubicBezTo>
                  <a:cubicBezTo>
                    <a:pt x="187" y="9"/>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9" name="Google Shape;21679;p66">
              <a:extLst>
                <a:ext uri="{FF2B5EF4-FFF2-40B4-BE49-F238E27FC236}">
                  <a16:creationId xmlns:a16="http://schemas.microsoft.com/office/drawing/2014/main" id="{52C484AB-C2FC-EEB6-09A2-A487BE5B4B11}"/>
                </a:ext>
              </a:extLst>
            </p:cNvPr>
            <p:cNvSpPr/>
            <p:nvPr/>
          </p:nvSpPr>
          <p:spPr>
            <a:xfrm>
              <a:off x="4228800" y="2818850"/>
              <a:ext cx="6500" cy="6300"/>
            </a:xfrm>
            <a:custGeom>
              <a:avLst/>
              <a:gdLst/>
              <a:ahLst/>
              <a:cxnLst/>
              <a:rect l="l" t="t" r="r" b="b"/>
              <a:pathLst>
                <a:path w="260" h="252" extrusionOk="0">
                  <a:moveTo>
                    <a:pt x="138" y="0"/>
                  </a:moveTo>
                  <a:cubicBezTo>
                    <a:pt x="105" y="0"/>
                    <a:pt x="73" y="20"/>
                    <a:pt x="54" y="49"/>
                  </a:cubicBezTo>
                  <a:cubicBezTo>
                    <a:pt x="0" y="102"/>
                    <a:pt x="0" y="185"/>
                    <a:pt x="54" y="222"/>
                  </a:cubicBezTo>
                  <a:cubicBezTo>
                    <a:pt x="68" y="242"/>
                    <a:pt x="91" y="252"/>
                    <a:pt x="116" y="252"/>
                  </a:cubicBezTo>
                  <a:cubicBezTo>
                    <a:pt x="150" y="252"/>
                    <a:pt x="187" y="234"/>
                    <a:pt x="206" y="205"/>
                  </a:cubicBezTo>
                  <a:cubicBezTo>
                    <a:pt x="260" y="152"/>
                    <a:pt x="260" y="65"/>
                    <a:pt x="206" y="32"/>
                  </a:cubicBezTo>
                  <a:cubicBezTo>
                    <a:pt x="186" y="10"/>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0" name="Google Shape;21680;p66">
              <a:extLst>
                <a:ext uri="{FF2B5EF4-FFF2-40B4-BE49-F238E27FC236}">
                  <a16:creationId xmlns:a16="http://schemas.microsoft.com/office/drawing/2014/main" id="{601359C0-4836-5AFB-88A5-34860B12217D}"/>
                </a:ext>
              </a:extLst>
            </p:cNvPr>
            <p:cNvSpPr/>
            <p:nvPr/>
          </p:nvSpPr>
          <p:spPr>
            <a:xfrm>
              <a:off x="3838450" y="2848400"/>
              <a:ext cx="1675" cy="2175"/>
            </a:xfrm>
            <a:custGeom>
              <a:avLst/>
              <a:gdLst/>
              <a:ahLst/>
              <a:cxnLst/>
              <a:rect l="l" t="t" r="r" b="b"/>
              <a:pathLst>
                <a:path w="67" h="87" extrusionOk="0">
                  <a:moveTo>
                    <a:pt x="1" y="0"/>
                  </a:moveTo>
                  <a:lnTo>
                    <a:pt x="1" y="87"/>
                  </a:lnTo>
                  <a:lnTo>
                    <a:pt x="67" y="87"/>
                  </a:lnTo>
                  <a:cubicBezTo>
                    <a:pt x="67" y="70"/>
                    <a:pt x="50" y="33"/>
                    <a:pt x="34" y="17"/>
                  </a:cubicBezTo>
                  <a:cubicBezTo>
                    <a:pt x="34" y="17"/>
                    <a:pt x="1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1" name="Google Shape;21681;p66">
              <a:extLst>
                <a:ext uri="{FF2B5EF4-FFF2-40B4-BE49-F238E27FC236}">
                  <a16:creationId xmlns:a16="http://schemas.microsoft.com/office/drawing/2014/main" id="{3FEACABA-50A6-0986-7AE7-FB4B82659041}"/>
                </a:ext>
              </a:extLst>
            </p:cNvPr>
            <p:cNvSpPr/>
            <p:nvPr/>
          </p:nvSpPr>
          <p:spPr>
            <a:xfrm>
              <a:off x="3842675" y="2753475"/>
              <a:ext cx="6125" cy="6500"/>
            </a:xfrm>
            <a:custGeom>
              <a:avLst/>
              <a:gdLst/>
              <a:ahLst/>
              <a:cxnLst/>
              <a:rect l="l" t="t" r="r" b="b"/>
              <a:pathLst>
                <a:path w="245" h="260" extrusionOk="0">
                  <a:moveTo>
                    <a:pt x="141" y="0"/>
                  </a:moveTo>
                  <a:cubicBezTo>
                    <a:pt x="87" y="0"/>
                    <a:pt x="17" y="54"/>
                    <a:pt x="1" y="120"/>
                  </a:cubicBezTo>
                  <a:cubicBezTo>
                    <a:pt x="1" y="157"/>
                    <a:pt x="1" y="190"/>
                    <a:pt x="17" y="223"/>
                  </a:cubicBezTo>
                  <a:cubicBezTo>
                    <a:pt x="38" y="243"/>
                    <a:pt x="71" y="260"/>
                    <a:pt x="87" y="260"/>
                  </a:cubicBezTo>
                  <a:cubicBezTo>
                    <a:pt x="120" y="260"/>
                    <a:pt x="157" y="260"/>
                    <a:pt x="174" y="243"/>
                  </a:cubicBezTo>
                  <a:cubicBezTo>
                    <a:pt x="207" y="223"/>
                    <a:pt x="223" y="190"/>
                    <a:pt x="223" y="157"/>
                  </a:cubicBezTo>
                  <a:cubicBezTo>
                    <a:pt x="244" y="120"/>
                    <a:pt x="223" y="87"/>
                    <a:pt x="207" y="54"/>
                  </a:cubicBezTo>
                  <a:cubicBezTo>
                    <a:pt x="207" y="54"/>
                    <a:pt x="207" y="37"/>
                    <a:pt x="190" y="37"/>
                  </a:cubicBezTo>
                  <a:cubicBezTo>
                    <a:pt x="190" y="37"/>
                    <a:pt x="190" y="17"/>
                    <a:pt x="174" y="17"/>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2" name="Google Shape;21682;p66">
              <a:extLst>
                <a:ext uri="{FF2B5EF4-FFF2-40B4-BE49-F238E27FC236}">
                  <a16:creationId xmlns:a16="http://schemas.microsoft.com/office/drawing/2014/main" id="{D88BD7A5-BEAB-127B-1FF1-D0A43EFDA5AC}"/>
                </a:ext>
              </a:extLst>
            </p:cNvPr>
            <p:cNvSpPr/>
            <p:nvPr/>
          </p:nvSpPr>
          <p:spPr>
            <a:xfrm>
              <a:off x="3843600" y="2771100"/>
              <a:ext cx="6025" cy="6375"/>
            </a:xfrm>
            <a:custGeom>
              <a:avLst/>
              <a:gdLst/>
              <a:ahLst/>
              <a:cxnLst/>
              <a:rect l="l" t="t" r="r" b="b"/>
              <a:pathLst>
                <a:path w="241" h="255" extrusionOk="0">
                  <a:moveTo>
                    <a:pt x="83" y="0"/>
                  </a:moveTo>
                  <a:cubicBezTo>
                    <a:pt x="50" y="17"/>
                    <a:pt x="34" y="54"/>
                    <a:pt x="17" y="70"/>
                  </a:cubicBezTo>
                  <a:cubicBezTo>
                    <a:pt x="1" y="103"/>
                    <a:pt x="1" y="136"/>
                    <a:pt x="1" y="173"/>
                  </a:cubicBezTo>
                  <a:cubicBezTo>
                    <a:pt x="17" y="206"/>
                    <a:pt x="34" y="223"/>
                    <a:pt x="50" y="239"/>
                  </a:cubicBezTo>
                  <a:cubicBezTo>
                    <a:pt x="67" y="250"/>
                    <a:pt x="84" y="255"/>
                    <a:pt x="100" y="255"/>
                  </a:cubicBezTo>
                  <a:cubicBezTo>
                    <a:pt x="115" y="255"/>
                    <a:pt x="129" y="250"/>
                    <a:pt x="137" y="239"/>
                  </a:cubicBezTo>
                  <a:cubicBezTo>
                    <a:pt x="207" y="223"/>
                    <a:pt x="240" y="136"/>
                    <a:pt x="224" y="87"/>
                  </a:cubicBezTo>
                  <a:cubicBezTo>
                    <a:pt x="224" y="54"/>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3" name="Google Shape;21683;p66">
              <a:extLst>
                <a:ext uri="{FF2B5EF4-FFF2-40B4-BE49-F238E27FC236}">
                  <a16:creationId xmlns:a16="http://schemas.microsoft.com/office/drawing/2014/main" id="{4FA699E2-D47D-11D2-9415-B180FF2B8F75}"/>
                </a:ext>
              </a:extLst>
            </p:cNvPr>
            <p:cNvSpPr/>
            <p:nvPr/>
          </p:nvSpPr>
          <p:spPr>
            <a:xfrm>
              <a:off x="3842275" y="2709775"/>
              <a:ext cx="6000" cy="6525"/>
            </a:xfrm>
            <a:custGeom>
              <a:avLst/>
              <a:gdLst/>
              <a:ahLst/>
              <a:cxnLst/>
              <a:rect l="l" t="t" r="r" b="b"/>
              <a:pathLst>
                <a:path w="240" h="261" extrusionOk="0">
                  <a:moveTo>
                    <a:pt x="132" y="0"/>
                  </a:moveTo>
                  <a:cubicBezTo>
                    <a:pt x="100" y="0"/>
                    <a:pt x="64" y="19"/>
                    <a:pt x="33" y="50"/>
                  </a:cubicBezTo>
                  <a:cubicBezTo>
                    <a:pt x="0" y="99"/>
                    <a:pt x="0" y="186"/>
                    <a:pt x="33" y="239"/>
                  </a:cubicBezTo>
                  <a:cubicBezTo>
                    <a:pt x="55" y="253"/>
                    <a:pt x="80" y="261"/>
                    <a:pt x="104" y="261"/>
                  </a:cubicBezTo>
                  <a:cubicBezTo>
                    <a:pt x="141" y="261"/>
                    <a:pt x="177" y="244"/>
                    <a:pt x="206" y="202"/>
                  </a:cubicBezTo>
                  <a:cubicBezTo>
                    <a:pt x="239" y="153"/>
                    <a:pt x="239" y="8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4" name="Google Shape;21684;p66">
              <a:extLst>
                <a:ext uri="{FF2B5EF4-FFF2-40B4-BE49-F238E27FC236}">
                  <a16:creationId xmlns:a16="http://schemas.microsoft.com/office/drawing/2014/main" id="{10FCF650-DDD8-A8A4-22A1-0BB8E1575FD5}"/>
                </a:ext>
              </a:extLst>
            </p:cNvPr>
            <p:cNvSpPr/>
            <p:nvPr/>
          </p:nvSpPr>
          <p:spPr>
            <a:xfrm>
              <a:off x="4257550" y="2828300"/>
              <a:ext cx="6100" cy="6300"/>
            </a:xfrm>
            <a:custGeom>
              <a:avLst/>
              <a:gdLst/>
              <a:ahLst/>
              <a:cxnLst/>
              <a:rect l="l" t="t" r="r" b="b"/>
              <a:pathLst>
                <a:path w="244" h="252" extrusionOk="0">
                  <a:moveTo>
                    <a:pt x="137" y="1"/>
                  </a:moveTo>
                  <a:cubicBezTo>
                    <a:pt x="104" y="1"/>
                    <a:pt x="73" y="19"/>
                    <a:pt x="54" y="50"/>
                  </a:cubicBezTo>
                  <a:cubicBezTo>
                    <a:pt x="0" y="99"/>
                    <a:pt x="0" y="186"/>
                    <a:pt x="54" y="219"/>
                  </a:cubicBezTo>
                  <a:cubicBezTo>
                    <a:pt x="68" y="242"/>
                    <a:pt x="89" y="252"/>
                    <a:pt x="112" y="252"/>
                  </a:cubicBezTo>
                  <a:cubicBezTo>
                    <a:pt x="143" y="252"/>
                    <a:pt x="178" y="233"/>
                    <a:pt x="207" y="202"/>
                  </a:cubicBezTo>
                  <a:cubicBezTo>
                    <a:pt x="244" y="153"/>
                    <a:pt x="244" y="66"/>
                    <a:pt x="207" y="33"/>
                  </a:cubicBezTo>
                  <a:cubicBezTo>
                    <a:pt x="186" y="11"/>
                    <a:pt x="16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5" name="Google Shape;21685;p66">
              <a:extLst>
                <a:ext uri="{FF2B5EF4-FFF2-40B4-BE49-F238E27FC236}">
                  <a16:creationId xmlns:a16="http://schemas.microsoft.com/office/drawing/2014/main" id="{46534ECB-7813-E07C-0508-5040C1AEE671}"/>
                </a:ext>
              </a:extLst>
            </p:cNvPr>
            <p:cNvSpPr/>
            <p:nvPr/>
          </p:nvSpPr>
          <p:spPr>
            <a:xfrm>
              <a:off x="3979675" y="2747900"/>
              <a:ext cx="6100" cy="6525"/>
            </a:xfrm>
            <a:custGeom>
              <a:avLst/>
              <a:gdLst/>
              <a:ahLst/>
              <a:cxnLst/>
              <a:rect l="l" t="t" r="r" b="b"/>
              <a:pathLst>
                <a:path w="244" h="261" extrusionOk="0">
                  <a:moveTo>
                    <a:pt x="103" y="1"/>
                  </a:moveTo>
                  <a:cubicBezTo>
                    <a:pt x="70" y="17"/>
                    <a:pt x="37" y="71"/>
                    <a:pt x="21" y="120"/>
                  </a:cubicBezTo>
                  <a:cubicBezTo>
                    <a:pt x="0" y="190"/>
                    <a:pt x="37" y="240"/>
                    <a:pt x="103" y="260"/>
                  </a:cubicBezTo>
                  <a:cubicBezTo>
                    <a:pt x="140" y="260"/>
                    <a:pt x="157" y="260"/>
                    <a:pt x="190" y="240"/>
                  </a:cubicBezTo>
                  <a:cubicBezTo>
                    <a:pt x="206" y="207"/>
                    <a:pt x="227" y="190"/>
                    <a:pt x="243" y="157"/>
                  </a:cubicBezTo>
                  <a:cubicBezTo>
                    <a:pt x="243" y="120"/>
                    <a:pt x="243" y="87"/>
                    <a:pt x="227" y="54"/>
                  </a:cubicBezTo>
                  <a:cubicBezTo>
                    <a:pt x="227" y="54"/>
                    <a:pt x="227" y="34"/>
                    <a:pt x="206" y="34"/>
                  </a:cubicBezTo>
                  <a:cubicBezTo>
                    <a:pt x="206" y="34"/>
                    <a:pt x="206" y="17"/>
                    <a:pt x="190" y="17"/>
                  </a:cubicBezTo>
                  <a:cubicBezTo>
                    <a:pt x="173" y="17"/>
                    <a:pt x="140" y="1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6" name="Google Shape;21686;p66">
              <a:extLst>
                <a:ext uri="{FF2B5EF4-FFF2-40B4-BE49-F238E27FC236}">
                  <a16:creationId xmlns:a16="http://schemas.microsoft.com/office/drawing/2014/main" id="{0BA08017-BA12-643A-8441-0FB773AEEB53}"/>
                </a:ext>
              </a:extLst>
            </p:cNvPr>
            <p:cNvSpPr/>
            <p:nvPr/>
          </p:nvSpPr>
          <p:spPr>
            <a:xfrm>
              <a:off x="3944100" y="2832200"/>
              <a:ext cx="6425" cy="6500"/>
            </a:xfrm>
            <a:custGeom>
              <a:avLst/>
              <a:gdLst/>
              <a:ahLst/>
              <a:cxnLst/>
              <a:rect l="l" t="t" r="r" b="b"/>
              <a:pathLst>
                <a:path w="257" h="260" extrusionOk="0">
                  <a:moveTo>
                    <a:pt x="135" y="0"/>
                  </a:moveTo>
                  <a:cubicBezTo>
                    <a:pt x="101" y="0"/>
                    <a:pt x="69" y="18"/>
                    <a:pt x="50" y="46"/>
                  </a:cubicBezTo>
                  <a:cubicBezTo>
                    <a:pt x="1" y="100"/>
                    <a:pt x="1" y="187"/>
                    <a:pt x="50" y="236"/>
                  </a:cubicBezTo>
                  <a:cubicBezTo>
                    <a:pt x="65" y="251"/>
                    <a:pt x="91" y="259"/>
                    <a:pt x="118" y="259"/>
                  </a:cubicBezTo>
                  <a:cubicBezTo>
                    <a:pt x="151" y="259"/>
                    <a:pt x="186" y="247"/>
                    <a:pt x="207" y="220"/>
                  </a:cubicBezTo>
                  <a:cubicBezTo>
                    <a:pt x="256" y="150"/>
                    <a:pt x="256" y="84"/>
                    <a:pt x="207" y="30"/>
                  </a:cubicBezTo>
                  <a:cubicBezTo>
                    <a:pt x="184" y="9"/>
                    <a:pt x="15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7" name="Google Shape;21687;p66">
              <a:extLst>
                <a:ext uri="{FF2B5EF4-FFF2-40B4-BE49-F238E27FC236}">
                  <a16:creationId xmlns:a16="http://schemas.microsoft.com/office/drawing/2014/main" id="{1E119A6E-49F0-8ACD-A8AF-3FD2DB0F81E0}"/>
                </a:ext>
              </a:extLst>
            </p:cNvPr>
            <p:cNvSpPr/>
            <p:nvPr/>
          </p:nvSpPr>
          <p:spPr>
            <a:xfrm>
              <a:off x="3940200" y="2801275"/>
              <a:ext cx="6000" cy="6250"/>
            </a:xfrm>
            <a:custGeom>
              <a:avLst/>
              <a:gdLst/>
              <a:ahLst/>
              <a:cxnLst/>
              <a:rect l="l" t="t" r="r" b="b"/>
              <a:pathLst>
                <a:path w="240" h="250" extrusionOk="0">
                  <a:moveTo>
                    <a:pt x="133" y="0"/>
                  </a:moveTo>
                  <a:cubicBezTo>
                    <a:pt x="101" y="0"/>
                    <a:pt x="64" y="18"/>
                    <a:pt x="33" y="47"/>
                  </a:cubicBezTo>
                  <a:cubicBezTo>
                    <a:pt x="0" y="100"/>
                    <a:pt x="0" y="187"/>
                    <a:pt x="33" y="220"/>
                  </a:cubicBezTo>
                  <a:cubicBezTo>
                    <a:pt x="55" y="240"/>
                    <a:pt x="81" y="250"/>
                    <a:pt x="106" y="250"/>
                  </a:cubicBezTo>
                  <a:cubicBezTo>
                    <a:pt x="142" y="250"/>
                    <a:pt x="177" y="232"/>
                    <a:pt x="206" y="203"/>
                  </a:cubicBezTo>
                  <a:cubicBezTo>
                    <a:pt x="239" y="150"/>
                    <a:pt x="239" y="63"/>
                    <a:pt x="190" y="30"/>
                  </a:cubicBezTo>
                  <a:cubicBezTo>
                    <a:pt x="176" y="9"/>
                    <a:pt x="156"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8" name="Google Shape;21688;p66">
              <a:extLst>
                <a:ext uri="{FF2B5EF4-FFF2-40B4-BE49-F238E27FC236}">
                  <a16:creationId xmlns:a16="http://schemas.microsoft.com/office/drawing/2014/main" id="{E2152493-497F-DB2D-DE3A-10284B83128E}"/>
                </a:ext>
              </a:extLst>
            </p:cNvPr>
            <p:cNvSpPr/>
            <p:nvPr/>
          </p:nvSpPr>
          <p:spPr>
            <a:xfrm>
              <a:off x="3940600" y="2755725"/>
              <a:ext cx="6100" cy="6425"/>
            </a:xfrm>
            <a:custGeom>
              <a:avLst/>
              <a:gdLst/>
              <a:ahLst/>
              <a:cxnLst/>
              <a:rect l="l" t="t" r="r" b="b"/>
              <a:pathLst>
                <a:path w="244" h="257" extrusionOk="0">
                  <a:moveTo>
                    <a:pt x="138" y="0"/>
                  </a:moveTo>
                  <a:cubicBezTo>
                    <a:pt x="103" y="0"/>
                    <a:pt x="67" y="19"/>
                    <a:pt x="38" y="50"/>
                  </a:cubicBezTo>
                  <a:cubicBezTo>
                    <a:pt x="1" y="100"/>
                    <a:pt x="1" y="186"/>
                    <a:pt x="38" y="219"/>
                  </a:cubicBezTo>
                  <a:cubicBezTo>
                    <a:pt x="54" y="236"/>
                    <a:pt x="71" y="257"/>
                    <a:pt x="87" y="257"/>
                  </a:cubicBezTo>
                  <a:cubicBezTo>
                    <a:pt x="120" y="257"/>
                    <a:pt x="174" y="257"/>
                    <a:pt x="207" y="203"/>
                  </a:cubicBezTo>
                  <a:cubicBezTo>
                    <a:pt x="244" y="170"/>
                    <a:pt x="244" y="116"/>
                    <a:pt x="223" y="67"/>
                  </a:cubicBezTo>
                  <a:cubicBezTo>
                    <a:pt x="223" y="50"/>
                    <a:pt x="207" y="30"/>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9" name="Google Shape;21689;p66">
              <a:extLst>
                <a:ext uri="{FF2B5EF4-FFF2-40B4-BE49-F238E27FC236}">
                  <a16:creationId xmlns:a16="http://schemas.microsoft.com/office/drawing/2014/main" id="{723562CE-6C10-BC7A-E203-CDA6A73D5384}"/>
                </a:ext>
              </a:extLst>
            </p:cNvPr>
            <p:cNvSpPr/>
            <p:nvPr/>
          </p:nvSpPr>
          <p:spPr>
            <a:xfrm>
              <a:off x="3925150" y="2796950"/>
              <a:ext cx="6500" cy="6325"/>
            </a:xfrm>
            <a:custGeom>
              <a:avLst/>
              <a:gdLst/>
              <a:ahLst/>
              <a:cxnLst/>
              <a:rect l="l" t="t" r="r" b="b"/>
              <a:pathLst>
                <a:path w="260" h="253" extrusionOk="0">
                  <a:moveTo>
                    <a:pt x="151" y="0"/>
                  </a:moveTo>
                  <a:cubicBezTo>
                    <a:pt x="119" y="0"/>
                    <a:pt x="83" y="19"/>
                    <a:pt x="54" y="51"/>
                  </a:cubicBezTo>
                  <a:cubicBezTo>
                    <a:pt x="0" y="100"/>
                    <a:pt x="0" y="187"/>
                    <a:pt x="54" y="220"/>
                  </a:cubicBezTo>
                  <a:cubicBezTo>
                    <a:pt x="75" y="242"/>
                    <a:pt x="99" y="252"/>
                    <a:pt x="124" y="252"/>
                  </a:cubicBezTo>
                  <a:cubicBezTo>
                    <a:pt x="156" y="252"/>
                    <a:pt x="187" y="234"/>
                    <a:pt x="206" y="203"/>
                  </a:cubicBezTo>
                  <a:cubicBezTo>
                    <a:pt x="260" y="154"/>
                    <a:pt x="260" y="67"/>
                    <a:pt x="206" y="30"/>
                  </a:cubicBezTo>
                  <a:cubicBezTo>
                    <a:pt x="193" y="10"/>
                    <a:pt x="173"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0" name="Google Shape;21690;p66">
              <a:extLst>
                <a:ext uri="{FF2B5EF4-FFF2-40B4-BE49-F238E27FC236}">
                  <a16:creationId xmlns:a16="http://schemas.microsoft.com/office/drawing/2014/main" id="{A1402865-8573-32F3-C37F-069B9F3413AC}"/>
                </a:ext>
              </a:extLst>
            </p:cNvPr>
            <p:cNvSpPr/>
            <p:nvPr/>
          </p:nvSpPr>
          <p:spPr>
            <a:xfrm>
              <a:off x="3921750" y="2737175"/>
              <a:ext cx="6000" cy="6425"/>
            </a:xfrm>
            <a:custGeom>
              <a:avLst/>
              <a:gdLst/>
              <a:ahLst/>
              <a:cxnLst/>
              <a:rect l="l" t="t" r="r" b="b"/>
              <a:pathLst>
                <a:path w="240" h="257" extrusionOk="0">
                  <a:moveTo>
                    <a:pt x="153" y="1"/>
                  </a:moveTo>
                  <a:cubicBezTo>
                    <a:pt x="120" y="1"/>
                    <a:pt x="87" y="1"/>
                    <a:pt x="70" y="17"/>
                  </a:cubicBezTo>
                  <a:cubicBezTo>
                    <a:pt x="33" y="50"/>
                    <a:pt x="17" y="71"/>
                    <a:pt x="17" y="104"/>
                  </a:cubicBezTo>
                  <a:cubicBezTo>
                    <a:pt x="0" y="137"/>
                    <a:pt x="17" y="174"/>
                    <a:pt x="33" y="207"/>
                  </a:cubicBezTo>
                  <a:cubicBezTo>
                    <a:pt x="50" y="223"/>
                    <a:pt x="70" y="240"/>
                    <a:pt x="103" y="256"/>
                  </a:cubicBezTo>
                  <a:cubicBezTo>
                    <a:pt x="153" y="256"/>
                    <a:pt x="223" y="223"/>
                    <a:pt x="239" y="137"/>
                  </a:cubicBezTo>
                  <a:cubicBezTo>
                    <a:pt x="239" y="120"/>
                    <a:pt x="239" y="87"/>
                    <a:pt x="223" y="50"/>
                  </a:cubicBezTo>
                  <a:cubicBezTo>
                    <a:pt x="223" y="34"/>
                    <a:pt x="206" y="34"/>
                    <a:pt x="206" y="34"/>
                  </a:cubicBezTo>
                  <a:cubicBezTo>
                    <a:pt x="190"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1" name="Google Shape;21691;p66">
              <a:extLst>
                <a:ext uri="{FF2B5EF4-FFF2-40B4-BE49-F238E27FC236}">
                  <a16:creationId xmlns:a16="http://schemas.microsoft.com/office/drawing/2014/main" id="{38959B29-CA37-7FB3-FC77-6D5956C5A9C8}"/>
                </a:ext>
              </a:extLst>
            </p:cNvPr>
            <p:cNvSpPr/>
            <p:nvPr/>
          </p:nvSpPr>
          <p:spPr>
            <a:xfrm>
              <a:off x="3919975" y="2781475"/>
              <a:ext cx="6125" cy="6450"/>
            </a:xfrm>
            <a:custGeom>
              <a:avLst/>
              <a:gdLst/>
              <a:ahLst/>
              <a:cxnLst/>
              <a:rect l="l" t="t" r="r" b="b"/>
              <a:pathLst>
                <a:path w="245" h="258" extrusionOk="0">
                  <a:moveTo>
                    <a:pt x="139" y="1"/>
                  </a:moveTo>
                  <a:cubicBezTo>
                    <a:pt x="106" y="1"/>
                    <a:pt x="74" y="20"/>
                    <a:pt x="55" y="51"/>
                  </a:cubicBezTo>
                  <a:cubicBezTo>
                    <a:pt x="1" y="101"/>
                    <a:pt x="1" y="187"/>
                    <a:pt x="55" y="220"/>
                  </a:cubicBezTo>
                  <a:cubicBezTo>
                    <a:pt x="71" y="237"/>
                    <a:pt x="71" y="257"/>
                    <a:pt x="88" y="257"/>
                  </a:cubicBezTo>
                  <a:cubicBezTo>
                    <a:pt x="141" y="257"/>
                    <a:pt x="174" y="257"/>
                    <a:pt x="207" y="204"/>
                  </a:cubicBezTo>
                  <a:cubicBezTo>
                    <a:pt x="244" y="171"/>
                    <a:pt x="244" y="117"/>
                    <a:pt x="244" y="68"/>
                  </a:cubicBezTo>
                  <a:cubicBezTo>
                    <a:pt x="224" y="51"/>
                    <a:pt x="224" y="51"/>
                    <a:pt x="207" y="30"/>
                  </a:cubicBezTo>
                  <a:cubicBezTo>
                    <a:pt x="187" y="10"/>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2" name="Google Shape;21692;p66">
              <a:extLst>
                <a:ext uri="{FF2B5EF4-FFF2-40B4-BE49-F238E27FC236}">
                  <a16:creationId xmlns:a16="http://schemas.microsoft.com/office/drawing/2014/main" id="{691BA381-950A-B3A6-C79B-645F22E08D70}"/>
                </a:ext>
              </a:extLst>
            </p:cNvPr>
            <p:cNvSpPr/>
            <p:nvPr/>
          </p:nvSpPr>
          <p:spPr>
            <a:xfrm>
              <a:off x="3914825" y="2829875"/>
              <a:ext cx="6125" cy="6475"/>
            </a:xfrm>
            <a:custGeom>
              <a:avLst/>
              <a:gdLst/>
              <a:ahLst/>
              <a:cxnLst/>
              <a:rect l="l" t="t" r="r" b="b"/>
              <a:pathLst>
                <a:path w="245" h="259" extrusionOk="0">
                  <a:moveTo>
                    <a:pt x="136" y="0"/>
                  </a:moveTo>
                  <a:cubicBezTo>
                    <a:pt x="87" y="0"/>
                    <a:pt x="35" y="46"/>
                    <a:pt x="17" y="106"/>
                  </a:cubicBezTo>
                  <a:cubicBezTo>
                    <a:pt x="1" y="177"/>
                    <a:pt x="38" y="243"/>
                    <a:pt x="104" y="259"/>
                  </a:cubicBezTo>
                  <a:cubicBezTo>
                    <a:pt x="120" y="259"/>
                    <a:pt x="157" y="259"/>
                    <a:pt x="190" y="226"/>
                  </a:cubicBezTo>
                  <a:cubicBezTo>
                    <a:pt x="207" y="210"/>
                    <a:pt x="223" y="193"/>
                    <a:pt x="244" y="156"/>
                  </a:cubicBezTo>
                  <a:cubicBezTo>
                    <a:pt x="244" y="123"/>
                    <a:pt x="244" y="90"/>
                    <a:pt x="223" y="53"/>
                  </a:cubicBezTo>
                  <a:cubicBezTo>
                    <a:pt x="223" y="36"/>
                    <a:pt x="207" y="36"/>
                    <a:pt x="207" y="36"/>
                  </a:cubicBezTo>
                  <a:cubicBezTo>
                    <a:pt x="190" y="20"/>
                    <a:pt x="174" y="3"/>
                    <a:pt x="157" y="3"/>
                  </a:cubicBezTo>
                  <a:cubicBezTo>
                    <a:pt x="150" y="1"/>
                    <a:pt x="14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3" name="Google Shape;21693;p66">
              <a:extLst>
                <a:ext uri="{FF2B5EF4-FFF2-40B4-BE49-F238E27FC236}">
                  <a16:creationId xmlns:a16="http://schemas.microsoft.com/office/drawing/2014/main" id="{8944CED8-1A3B-1D4D-6C71-CCE035EC894C}"/>
                </a:ext>
              </a:extLst>
            </p:cNvPr>
            <p:cNvSpPr/>
            <p:nvPr/>
          </p:nvSpPr>
          <p:spPr>
            <a:xfrm>
              <a:off x="3942350" y="2816650"/>
              <a:ext cx="6000" cy="6500"/>
            </a:xfrm>
            <a:custGeom>
              <a:avLst/>
              <a:gdLst/>
              <a:ahLst/>
              <a:cxnLst/>
              <a:rect l="l" t="t" r="r" b="b"/>
              <a:pathLst>
                <a:path w="240" h="260" extrusionOk="0">
                  <a:moveTo>
                    <a:pt x="153" y="1"/>
                  </a:moveTo>
                  <a:cubicBezTo>
                    <a:pt x="87" y="1"/>
                    <a:pt x="34" y="34"/>
                    <a:pt x="17" y="120"/>
                  </a:cubicBezTo>
                  <a:cubicBezTo>
                    <a:pt x="1" y="137"/>
                    <a:pt x="1" y="170"/>
                    <a:pt x="17" y="207"/>
                  </a:cubicBezTo>
                  <a:cubicBezTo>
                    <a:pt x="34" y="240"/>
                    <a:pt x="71" y="256"/>
                    <a:pt x="87" y="256"/>
                  </a:cubicBezTo>
                  <a:cubicBezTo>
                    <a:pt x="96" y="258"/>
                    <a:pt x="104" y="259"/>
                    <a:pt x="112" y="259"/>
                  </a:cubicBezTo>
                  <a:cubicBezTo>
                    <a:pt x="167" y="259"/>
                    <a:pt x="209" y="214"/>
                    <a:pt x="223" y="153"/>
                  </a:cubicBezTo>
                  <a:cubicBezTo>
                    <a:pt x="240" y="120"/>
                    <a:pt x="240" y="87"/>
                    <a:pt x="223" y="50"/>
                  </a:cubicBezTo>
                  <a:cubicBezTo>
                    <a:pt x="207" y="50"/>
                    <a:pt x="207" y="34"/>
                    <a:pt x="207" y="34"/>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4" name="Google Shape;21694;p66">
              <a:extLst>
                <a:ext uri="{FF2B5EF4-FFF2-40B4-BE49-F238E27FC236}">
                  <a16:creationId xmlns:a16="http://schemas.microsoft.com/office/drawing/2014/main" id="{0CCCF1A9-5D35-B661-A4BB-D636E1266705}"/>
                </a:ext>
              </a:extLst>
            </p:cNvPr>
            <p:cNvSpPr/>
            <p:nvPr/>
          </p:nvSpPr>
          <p:spPr>
            <a:xfrm>
              <a:off x="3927725" y="2813250"/>
              <a:ext cx="6100" cy="6525"/>
            </a:xfrm>
            <a:custGeom>
              <a:avLst/>
              <a:gdLst/>
              <a:ahLst/>
              <a:cxnLst/>
              <a:rect l="l" t="t" r="r" b="b"/>
              <a:pathLst>
                <a:path w="244" h="261" extrusionOk="0">
                  <a:moveTo>
                    <a:pt x="135" y="1"/>
                  </a:moveTo>
                  <a:cubicBezTo>
                    <a:pt x="101" y="1"/>
                    <a:pt x="66" y="19"/>
                    <a:pt x="37" y="50"/>
                  </a:cubicBezTo>
                  <a:cubicBezTo>
                    <a:pt x="0" y="99"/>
                    <a:pt x="0" y="186"/>
                    <a:pt x="37" y="240"/>
                  </a:cubicBezTo>
                  <a:cubicBezTo>
                    <a:pt x="57" y="253"/>
                    <a:pt x="81" y="261"/>
                    <a:pt x="105" y="261"/>
                  </a:cubicBezTo>
                  <a:cubicBezTo>
                    <a:pt x="140" y="261"/>
                    <a:pt x="177" y="244"/>
                    <a:pt x="206" y="203"/>
                  </a:cubicBezTo>
                  <a:cubicBezTo>
                    <a:pt x="243" y="153"/>
                    <a:pt x="243" y="83"/>
                    <a:pt x="206" y="33"/>
                  </a:cubicBezTo>
                  <a:cubicBezTo>
                    <a:pt x="185" y="11"/>
                    <a:pt x="161"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5" name="Google Shape;21695;p66">
              <a:extLst>
                <a:ext uri="{FF2B5EF4-FFF2-40B4-BE49-F238E27FC236}">
                  <a16:creationId xmlns:a16="http://schemas.microsoft.com/office/drawing/2014/main" id="{256AE0C7-F19C-B636-AEF8-4427F8F4EC59}"/>
                </a:ext>
              </a:extLst>
            </p:cNvPr>
            <p:cNvSpPr/>
            <p:nvPr/>
          </p:nvSpPr>
          <p:spPr>
            <a:xfrm>
              <a:off x="3927725" y="2752325"/>
              <a:ext cx="6100" cy="6625"/>
            </a:xfrm>
            <a:custGeom>
              <a:avLst/>
              <a:gdLst/>
              <a:ahLst/>
              <a:cxnLst/>
              <a:rect l="l" t="t" r="r" b="b"/>
              <a:pathLst>
                <a:path w="244" h="265" extrusionOk="0">
                  <a:moveTo>
                    <a:pt x="136" y="1"/>
                  </a:moveTo>
                  <a:cubicBezTo>
                    <a:pt x="121" y="1"/>
                    <a:pt x="103" y="5"/>
                    <a:pt x="87" y="13"/>
                  </a:cubicBezTo>
                  <a:cubicBezTo>
                    <a:pt x="37" y="46"/>
                    <a:pt x="0" y="116"/>
                    <a:pt x="17" y="186"/>
                  </a:cubicBezTo>
                  <a:cubicBezTo>
                    <a:pt x="17" y="219"/>
                    <a:pt x="37" y="236"/>
                    <a:pt x="70" y="252"/>
                  </a:cubicBezTo>
                  <a:cubicBezTo>
                    <a:pt x="79" y="261"/>
                    <a:pt x="91" y="265"/>
                    <a:pt x="106" y="265"/>
                  </a:cubicBezTo>
                  <a:cubicBezTo>
                    <a:pt x="121" y="265"/>
                    <a:pt x="138" y="261"/>
                    <a:pt x="157" y="252"/>
                  </a:cubicBezTo>
                  <a:cubicBezTo>
                    <a:pt x="190" y="236"/>
                    <a:pt x="206" y="219"/>
                    <a:pt x="223" y="186"/>
                  </a:cubicBezTo>
                  <a:cubicBezTo>
                    <a:pt x="243" y="149"/>
                    <a:pt x="243" y="116"/>
                    <a:pt x="223"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6" name="Google Shape;21696;p66">
              <a:extLst>
                <a:ext uri="{FF2B5EF4-FFF2-40B4-BE49-F238E27FC236}">
                  <a16:creationId xmlns:a16="http://schemas.microsoft.com/office/drawing/2014/main" id="{EE1DF0AC-9D76-77ED-352A-743DAAE2CA17}"/>
                </a:ext>
              </a:extLst>
            </p:cNvPr>
            <p:cNvSpPr/>
            <p:nvPr/>
          </p:nvSpPr>
          <p:spPr>
            <a:xfrm>
              <a:off x="3929875" y="2829875"/>
              <a:ext cx="5600" cy="6475"/>
            </a:xfrm>
            <a:custGeom>
              <a:avLst/>
              <a:gdLst/>
              <a:ahLst/>
              <a:cxnLst/>
              <a:rect l="l" t="t" r="r" b="b"/>
              <a:pathLst>
                <a:path w="224" h="259" extrusionOk="0">
                  <a:moveTo>
                    <a:pt x="117" y="0"/>
                  </a:moveTo>
                  <a:cubicBezTo>
                    <a:pt x="70" y="0"/>
                    <a:pt x="15" y="46"/>
                    <a:pt x="1" y="106"/>
                  </a:cubicBezTo>
                  <a:cubicBezTo>
                    <a:pt x="1" y="139"/>
                    <a:pt x="1" y="177"/>
                    <a:pt x="17" y="210"/>
                  </a:cubicBezTo>
                  <a:cubicBezTo>
                    <a:pt x="34" y="226"/>
                    <a:pt x="54" y="243"/>
                    <a:pt x="87" y="259"/>
                  </a:cubicBezTo>
                  <a:cubicBezTo>
                    <a:pt x="137" y="259"/>
                    <a:pt x="207" y="226"/>
                    <a:pt x="223" y="139"/>
                  </a:cubicBezTo>
                  <a:cubicBezTo>
                    <a:pt x="223" y="123"/>
                    <a:pt x="223" y="90"/>
                    <a:pt x="207" y="53"/>
                  </a:cubicBezTo>
                  <a:cubicBezTo>
                    <a:pt x="207" y="36"/>
                    <a:pt x="207" y="36"/>
                    <a:pt x="190" y="36"/>
                  </a:cubicBezTo>
                  <a:cubicBezTo>
                    <a:pt x="174" y="20"/>
                    <a:pt x="157"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7" name="Google Shape;21697;p66">
              <a:extLst>
                <a:ext uri="{FF2B5EF4-FFF2-40B4-BE49-F238E27FC236}">
                  <a16:creationId xmlns:a16="http://schemas.microsoft.com/office/drawing/2014/main" id="{F6299A2B-663A-B4BA-CFD9-B90CEC0CA546}"/>
                </a:ext>
              </a:extLst>
            </p:cNvPr>
            <p:cNvSpPr/>
            <p:nvPr/>
          </p:nvSpPr>
          <p:spPr>
            <a:xfrm>
              <a:off x="3932875" y="2767550"/>
              <a:ext cx="6100" cy="6425"/>
            </a:xfrm>
            <a:custGeom>
              <a:avLst/>
              <a:gdLst/>
              <a:ahLst/>
              <a:cxnLst/>
              <a:rect l="l" t="t" r="r" b="b"/>
              <a:pathLst>
                <a:path w="244" h="257" extrusionOk="0">
                  <a:moveTo>
                    <a:pt x="134" y="1"/>
                  </a:moveTo>
                  <a:cubicBezTo>
                    <a:pt x="102" y="1"/>
                    <a:pt x="66" y="17"/>
                    <a:pt x="37" y="56"/>
                  </a:cubicBezTo>
                  <a:cubicBezTo>
                    <a:pt x="17" y="72"/>
                    <a:pt x="17" y="93"/>
                    <a:pt x="17" y="109"/>
                  </a:cubicBezTo>
                  <a:cubicBezTo>
                    <a:pt x="0" y="142"/>
                    <a:pt x="0" y="196"/>
                    <a:pt x="37" y="229"/>
                  </a:cubicBezTo>
                  <a:cubicBezTo>
                    <a:pt x="57" y="248"/>
                    <a:pt x="82" y="256"/>
                    <a:pt x="107" y="256"/>
                  </a:cubicBezTo>
                  <a:cubicBezTo>
                    <a:pt x="124" y="256"/>
                    <a:pt x="142" y="252"/>
                    <a:pt x="157" y="245"/>
                  </a:cubicBezTo>
                  <a:cubicBezTo>
                    <a:pt x="173" y="245"/>
                    <a:pt x="190" y="229"/>
                    <a:pt x="190" y="212"/>
                  </a:cubicBezTo>
                  <a:cubicBezTo>
                    <a:pt x="244" y="159"/>
                    <a:pt x="244" y="72"/>
                    <a:pt x="190" y="23"/>
                  </a:cubicBezTo>
                  <a:cubicBezTo>
                    <a:pt x="176" y="9"/>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8" name="Google Shape;21698;p66">
              <a:extLst>
                <a:ext uri="{FF2B5EF4-FFF2-40B4-BE49-F238E27FC236}">
                  <a16:creationId xmlns:a16="http://schemas.microsoft.com/office/drawing/2014/main" id="{BD418758-E08D-CA80-E28C-56927FF5AC55}"/>
                </a:ext>
              </a:extLst>
            </p:cNvPr>
            <p:cNvSpPr/>
            <p:nvPr/>
          </p:nvSpPr>
          <p:spPr>
            <a:xfrm>
              <a:off x="3947100" y="2771325"/>
              <a:ext cx="5575" cy="6350"/>
            </a:xfrm>
            <a:custGeom>
              <a:avLst/>
              <a:gdLst/>
              <a:ahLst/>
              <a:cxnLst/>
              <a:rect l="l" t="t" r="r" b="b"/>
              <a:pathLst>
                <a:path w="223" h="254" extrusionOk="0">
                  <a:moveTo>
                    <a:pt x="111" y="1"/>
                  </a:moveTo>
                  <a:cubicBezTo>
                    <a:pt x="92" y="1"/>
                    <a:pt x="76" y="13"/>
                    <a:pt x="50" y="24"/>
                  </a:cubicBezTo>
                  <a:cubicBezTo>
                    <a:pt x="33" y="45"/>
                    <a:pt x="17" y="78"/>
                    <a:pt x="0" y="111"/>
                  </a:cubicBezTo>
                  <a:cubicBezTo>
                    <a:pt x="0" y="148"/>
                    <a:pt x="0" y="181"/>
                    <a:pt x="17" y="197"/>
                  </a:cubicBezTo>
                  <a:cubicBezTo>
                    <a:pt x="33" y="230"/>
                    <a:pt x="50" y="251"/>
                    <a:pt x="87" y="251"/>
                  </a:cubicBezTo>
                  <a:cubicBezTo>
                    <a:pt x="93" y="253"/>
                    <a:pt x="99" y="254"/>
                    <a:pt x="106" y="254"/>
                  </a:cubicBezTo>
                  <a:cubicBezTo>
                    <a:pt x="153" y="254"/>
                    <a:pt x="208" y="206"/>
                    <a:pt x="223" y="148"/>
                  </a:cubicBezTo>
                  <a:cubicBezTo>
                    <a:pt x="223" y="111"/>
                    <a:pt x="223" y="78"/>
                    <a:pt x="206" y="45"/>
                  </a:cubicBezTo>
                  <a:lnTo>
                    <a:pt x="190" y="24"/>
                  </a:lnTo>
                  <a:cubicBezTo>
                    <a:pt x="169" y="8"/>
                    <a:pt x="153" y="8"/>
                    <a:pt x="136" y="8"/>
                  </a:cubicBez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9" name="Google Shape;21699;p66">
              <a:extLst>
                <a:ext uri="{FF2B5EF4-FFF2-40B4-BE49-F238E27FC236}">
                  <a16:creationId xmlns:a16="http://schemas.microsoft.com/office/drawing/2014/main" id="{E4036ABA-47B5-406E-BF51-8FB180743229}"/>
                </a:ext>
              </a:extLst>
            </p:cNvPr>
            <p:cNvSpPr/>
            <p:nvPr/>
          </p:nvSpPr>
          <p:spPr>
            <a:xfrm>
              <a:off x="3939375" y="2740575"/>
              <a:ext cx="6000" cy="6525"/>
            </a:xfrm>
            <a:custGeom>
              <a:avLst/>
              <a:gdLst/>
              <a:ahLst/>
              <a:cxnLst/>
              <a:rect l="l" t="t" r="r" b="b"/>
              <a:pathLst>
                <a:path w="240" h="261" extrusionOk="0">
                  <a:moveTo>
                    <a:pt x="153" y="1"/>
                  </a:moveTo>
                  <a:cubicBezTo>
                    <a:pt x="87" y="1"/>
                    <a:pt x="33" y="54"/>
                    <a:pt x="17" y="120"/>
                  </a:cubicBezTo>
                  <a:cubicBezTo>
                    <a:pt x="0" y="158"/>
                    <a:pt x="0" y="190"/>
                    <a:pt x="17" y="207"/>
                  </a:cubicBezTo>
                  <a:cubicBezTo>
                    <a:pt x="33" y="244"/>
                    <a:pt x="66" y="261"/>
                    <a:pt x="87" y="261"/>
                  </a:cubicBezTo>
                  <a:cubicBezTo>
                    <a:pt x="120" y="261"/>
                    <a:pt x="153" y="261"/>
                    <a:pt x="169" y="244"/>
                  </a:cubicBezTo>
                  <a:cubicBezTo>
                    <a:pt x="206" y="207"/>
                    <a:pt x="223" y="190"/>
                    <a:pt x="223" y="158"/>
                  </a:cubicBezTo>
                  <a:cubicBezTo>
                    <a:pt x="239" y="120"/>
                    <a:pt x="239" y="87"/>
                    <a:pt x="223" y="54"/>
                  </a:cubicBezTo>
                  <a:cubicBezTo>
                    <a:pt x="206" y="54"/>
                    <a:pt x="206" y="38"/>
                    <a:pt x="206"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0" name="Google Shape;21700;p66">
              <a:extLst>
                <a:ext uri="{FF2B5EF4-FFF2-40B4-BE49-F238E27FC236}">
                  <a16:creationId xmlns:a16="http://schemas.microsoft.com/office/drawing/2014/main" id="{C52D84BB-CC55-EAE8-96D9-9B9E271E4C8F}"/>
                </a:ext>
              </a:extLst>
            </p:cNvPr>
            <p:cNvSpPr/>
            <p:nvPr/>
          </p:nvSpPr>
          <p:spPr>
            <a:xfrm>
              <a:off x="3934625" y="2784500"/>
              <a:ext cx="6000" cy="6300"/>
            </a:xfrm>
            <a:custGeom>
              <a:avLst/>
              <a:gdLst/>
              <a:ahLst/>
              <a:cxnLst/>
              <a:rect l="l" t="t" r="r" b="b"/>
              <a:pathLst>
                <a:path w="240" h="252" extrusionOk="0">
                  <a:moveTo>
                    <a:pt x="139" y="0"/>
                  </a:moveTo>
                  <a:cubicBezTo>
                    <a:pt x="124" y="0"/>
                    <a:pt x="112" y="4"/>
                    <a:pt x="103" y="13"/>
                  </a:cubicBezTo>
                  <a:cubicBezTo>
                    <a:pt x="33" y="33"/>
                    <a:pt x="0" y="99"/>
                    <a:pt x="17" y="169"/>
                  </a:cubicBezTo>
                  <a:cubicBezTo>
                    <a:pt x="33" y="202"/>
                    <a:pt x="50" y="239"/>
                    <a:pt x="71" y="239"/>
                  </a:cubicBezTo>
                  <a:cubicBezTo>
                    <a:pt x="87" y="248"/>
                    <a:pt x="103" y="252"/>
                    <a:pt x="118" y="252"/>
                  </a:cubicBezTo>
                  <a:cubicBezTo>
                    <a:pt x="132" y="252"/>
                    <a:pt x="145" y="248"/>
                    <a:pt x="153" y="239"/>
                  </a:cubicBezTo>
                  <a:cubicBezTo>
                    <a:pt x="190" y="239"/>
                    <a:pt x="207" y="202"/>
                    <a:pt x="223" y="169"/>
                  </a:cubicBezTo>
                  <a:cubicBezTo>
                    <a:pt x="240" y="153"/>
                    <a:pt x="240" y="116"/>
                    <a:pt x="240" y="83"/>
                  </a:cubicBezTo>
                  <a:cubicBezTo>
                    <a:pt x="223" y="66"/>
                    <a:pt x="223" y="33"/>
                    <a:pt x="207" y="33"/>
                  </a:cubicBezTo>
                  <a:cubicBezTo>
                    <a:pt x="207" y="13"/>
                    <a:pt x="190" y="13"/>
                    <a:pt x="190" y="13"/>
                  </a:cubicBezTo>
                  <a:cubicBezTo>
                    <a:pt x="172"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1" name="Google Shape;21701;p66">
              <a:extLst>
                <a:ext uri="{FF2B5EF4-FFF2-40B4-BE49-F238E27FC236}">
                  <a16:creationId xmlns:a16="http://schemas.microsoft.com/office/drawing/2014/main" id="{3491050C-5F59-7210-620B-8657AF3D13BA}"/>
                </a:ext>
              </a:extLst>
            </p:cNvPr>
            <p:cNvSpPr/>
            <p:nvPr/>
          </p:nvSpPr>
          <p:spPr>
            <a:xfrm>
              <a:off x="4040275" y="2741925"/>
              <a:ext cx="5600" cy="6000"/>
            </a:xfrm>
            <a:custGeom>
              <a:avLst/>
              <a:gdLst/>
              <a:ahLst/>
              <a:cxnLst/>
              <a:rect l="l" t="t" r="r" b="b"/>
              <a:pathLst>
                <a:path w="224" h="240" extrusionOk="0">
                  <a:moveTo>
                    <a:pt x="190" y="0"/>
                  </a:moveTo>
                  <a:cubicBezTo>
                    <a:pt x="174" y="0"/>
                    <a:pt x="153" y="17"/>
                    <a:pt x="136" y="17"/>
                  </a:cubicBezTo>
                  <a:cubicBezTo>
                    <a:pt x="87" y="33"/>
                    <a:pt x="50" y="50"/>
                    <a:pt x="17" y="50"/>
                  </a:cubicBezTo>
                  <a:cubicBezTo>
                    <a:pt x="0" y="66"/>
                    <a:pt x="0" y="66"/>
                    <a:pt x="0" y="87"/>
                  </a:cubicBezTo>
                  <a:cubicBezTo>
                    <a:pt x="0" y="120"/>
                    <a:pt x="0" y="153"/>
                    <a:pt x="17" y="190"/>
                  </a:cubicBezTo>
                  <a:cubicBezTo>
                    <a:pt x="33" y="207"/>
                    <a:pt x="50" y="223"/>
                    <a:pt x="87" y="240"/>
                  </a:cubicBezTo>
                  <a:cubicBezTo>
                    <a:pt x="136" y="240"/>
                    <a:pt x="207" y="190"/>
                    <a:pt x="223" y="120"/>
                  </a:cubicBezTo>
                  <a:cubicBezTo>
                    <a:pt x="223" y="87"/>
                    <a:pt x="223" y="50"/>
                    <a:pt x="207" y="33"/>
                  </a:cubicBezTo>
                  <a:cubicBezTo>
                    <a:pt x="207" y="17"/>
                    <a:pt x="20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2" name="Google Shape;21702;p66">
              <a:extLst>
                <a:ext uri="{FF2B5EF4-FFF2-40B4-BE49-F238E27FC236}">
                  <a16:creationId xmlns:a16="http://schemas.microsoft.com/office/drawing/2014/main" id="{56DD82FB-B8D7-1ECF-88F9-C25B1A77FA1C}"/>
                </a:ext>
              </a:extLst>
            </p:cNvPr>
            <p:cNvSpPr/>
            <p:nvPr/>
          </p:nvSpPr>
          <p:spPr>
            <a:xfrm>
              <a:off x="4201775" y="2833050"/>
              <a:ext cx="6025" cy="6400"/>
            </a:xfrm>
            <a:custGeom>
              <a:avLst/>
              <a:gdLst/>
              <a:ahLst/>
              <a:cxnLst/>
              <a:rect l="l" t="t" r="r" b="b"/>
              <a:pathLst>
                <a:path w="241" h="256" extrusionOk="0">
                  <a:moveTo>
                    <a:pt x="134" y="0"/>
                  </a:moveTo>
                  <a:cubicBezTo>
                    <a:pt x="120" y="0"/>
                    <a:pt x="102" y="4"/>
                    <a:pt x="83" y="12"/>
                  </a:cubicBezTo>
                  <a:cubicBezTo>
                    <a:pt x="67" y="12"/>
                    <a:pt x="34" y="50"/>
                    <a:pt x="17" y="83"/>
                  </a:cubicBezTo>
                  <a:cubicBezTo>
                    <a:pt x="17" y="99"/>
                    <a:pt x="1" y="132"/>
                    <a:pt x="17" y="169"/>
                  </a:cubicBezTo>
                  <a:cubicBezTo>
                    <a:pt x="17" y="202"/>
                    <a:pt x="34" y="235"/>
                    <a:pt x="67" y="235"/>
                  </a:cubicBezTo>
                  <a:cubicBezTo>
                    <a:pt x="83" y="256"/>
                    <a:pt x="121" y="256"/>
                    <a:pt x="154" y="256"/>
                  </a:cubicBezTo>
                  <a:cubicBezTo>
                    <a:pt x="207" y="219"/>
                    <a:pt x="240" y="153"/>
                    <a:pt x="224" y="83"/>
                  </a:cubicBezTo>
                  <a:cubicBezTo>
                    <a:pt x="224" y="66"/>
                    <a:pt x="224" y="50"/>
                    <a:pt x="207" y="29"/>
                  </a:cubicBezTo>
                  <a:cubicBezTo>
                    <a:pt x="187" y="12"/>
                    <a:pt x="187" y="12"/>
                    <a:pt x="170" y="12"/>
                  </a:cubicBezTo>
                  <a:cubicBezTo>
                    <a:pt x="162" y="4"/>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3" name="Google Shape;21703;p66">
              <a:extLst>
                <a:ext uri="{FF2B5EF4-FFF2-40B4-BE49-F238E27FC236}">
                  <a16:creationId xmlns:a16="http://schemas.microsoft.com/office/drawing/2014/main" id="{F78489F3-301A-C59B-BF17-AFEBF61ABBA7}"/>
                </a:ext>
              </a:extLst>
            </p:cNvPr>
            <p:cNvSpPr/>
            <p:nvPr/>
          </p:nvSpPr>
          <p:spPr>
            <a:xfrm>
              <a:off x="4104700" y="2827875"/>
              <a:ext cx="6000" cy="6325"/>
            </a:xfrm>
            <a:custGeom>
              <a:avLst/>
              <a:gdLst/>
              <a:ahLst/>
              <a:cxnLst/>
              <a:rect l="l" t="t" r="r" b="b"/>
              <a:pathLst>
                <a:path w="240" h="253" extrusionOk="0">
                  <a:moveTo>
                    <a:pt x="132" y="0"/>
                  </a:moveTo>
                  <a:cubicBezTo>
                    <a:pt x="100" y="0"/>
                    <a:pt x="65" y="19"/>
                    <a:pt x="33" y="50"/>
                  </a:cubicBezTo>
                  <a:cubicBezTo>
                    <a:pt x="0" y="100"/>
                    <a:pt x="0" y="186"/>
                    <a:pt x="33" y="219"/>
                  </a:cubicBezTo>
                  <a:cubicBezTo>
                    <a:pt x="56" y="242"/>
                    <a:pt x="81" y="252"/>
                    <a:pt x="106" y="252"/>
                  </a:cubicBezTo>
                  <a:cubicBezTo>
                    <a:pt x="141" y="252"/>
                    <a:pt x="176" y="234"/>
                    <a:pt x="206" y="203"/>
                  </a:cubicBezTo>
                  <a:cubicBezTo>
                    <a:pt x="239" y="153"/>
                    <a:pt x="239" y="67"/>
                    <a:pt x="190" y="30"/>
                  </a:cubicBezTo>
                  <a:cubicBezTo>
                    <a:pt x="175" y="9"/>
                    <a:pt x="15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4" name="Google Shape;21704;p66">
              <a:extLst>
                <a:ext uri="{FF2B5EF4-FFF2-40B4-BE49-F238E27FC236}">
                  <a16:creationId xmlns:a16="http://schemas.microsoft.com/office/drawing/2014/main" id="{67ED8F72-6A14-3A78-D11C-0CEFA3E404F5}"/>
                </a:ext>
              </a:extLst>
            </p:cNvPr>
            <p:cNvSpPr/>
            <p:nvPr/>
          </p:nvSpPr>
          <p:spPr>
            <a:xfrm>
              <a:off x="4099125" y="2812400"/>
              <a:ext cx="6425" cy="6600"/>
            </a:xfrm>
            <a:custGeom>
              <a:avLst/>
              <a:gdLst/>
              <a:ahLst/>
              <a:cxnLst/>
              <a:rect l="l" t="t" r="r" b="b"/>
              <a:pathLst>
                <a:path w="257" h="264" extrusionOk="0">
                  <a:moveTo>
                    <a:pt x="144" y="1"/>
                  </a:moveTo>
                  <a:cubicBezTo>
                    <a:pt x="109" y="1"/>
                    <a:pt x="72" y="19"/>
                    <a:pt x="50" y="51"/>
                  </a:cubicBezTo>
                  <a:cubicBezTo>
                    <a:pt x="1" y="100"/>
                    <a:pt x="1" y="187"/>
                    <a:pt x="50" y="237"/>
                  </a:cubicBezTo>
                  <a:cubicBezTo>
                    <a:pt x="67" y="237"/>
                    <a:pt x="87" y="257"/>
                    <a:pt x="104" y="257"/>
                  </a:cubicBezTo>
                  <a:cubicBezTo>
                    <a:pt x="112" y="261"/>
                    <a:pt x="121" y="263"/>
                    <a:pt x="131" y="263"/>
                  </a:cubicBezTo>
                  <a:cubicBezTo>
                    <a:pt x="161" y="263"/>
                    <a:pt x="194" y="244"/>
                    <a:pt x="207" y="204"/>
                  </a:cubicBezTo>
                  <a:cubicBezTo>
                    <a:pt x="240" y="171"/>
                    <a:pt x="256" y="117"/>
                    <a:pt x="240" y="84"/>
                  </a:cubicBezTo>
                  <a:cubicBezTo>
                    <a:pt x="223" y="67"/>
                    <a:pt x="223" y="51"/>
                    <a:pt x="207" y="30"/>
                  </a:cubicBezTo>
                  <a:cubicBezTo>
                    <a:pt x="191" y="10"/>
                    <a:pt x="168"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5" name="Google Shape;21705;p66">
              <a:extLst>
                <a:ext uri="{FF2B5EF4-FFF2-40B4-BE49-F238E27FC236}">
                  <a16:creationId xmlns:a16="http://schemas.microsoft.com/office/drawing/2014/main" id="{9CF19C3A-9938-3878-1098-F3869C68A600}"/>
                </a:ext>
              </a:extLst>
            </p:cNvPr>
            <p:cNvSpPr/>
            <p:nvPr/>
          </p:nvSpPr>
          <p:spPr>
            <a:xfrm>
              <a:off x="4114600" y="2705925"/>
              <a:ext cx="6400" cy="6400"/>
            </a:xfrm>
            <a:custGeom>
              <a:avLst/>
              <a:gdLst/>
              <a:ahLst/>
              <a:cxnLst/>
              <a:rect l="l" t="t" r="r" b="b"/>
              <a:pathLst>
                <a:path w="256" h="256" extrusionOk="0">
                  <a:moveTo>
                    <a:pt x="135" y="1"/>
                  </a:moveTo>
                  <a:cubicBezTo>
                    <a:pt x="102" y="1"/>
                    <a:pt x="71" y="18"/>
                    <a:pt x="49" y="47"/>
                  </a:cubicBezTo>
                  <a:cubicBezTo>
                    <a:pt x="0" y="100"/>
                    <a:pt x="0" y="187"/>
                    <a:pt x="49" y="220"/>
                  </a:cubicBezTo>
                  <a:cubicBezTo>
                    <a:pt x="67" y="243"/>
                    <a:pt x="94" y="255"/>
                    <a:pt x="121" y="255"/>
                  </a:cubicBezTo>
                  <a:cubicBezTo>
                    <a:pt x="153" y="255"/>
                    <a:pt x="186" y="239"/>
                    <a:pt x="206" y="204"/>
                  </a:cubicBezTo>
                  <a:cubicBezTo>
                    <a:pt x="256" y="150"/>
                    <a:pt x="256" y="63"/>
                    <a:pt x="206" y="30"/>
                  </a:cubicBezTo>
                  <a:cubicBezTo>
                    <a:pt x="184" y="10"/>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6" name="Google Shape;21706;p66">
              <a:extLst>
                <a:ext uri="{FF2B5EF4-FFF2-40B4-BE49-F238E27FC236}">
                  <a16:creationId xmlns:a16="http://schemas.microsoft.com/office/drawing/2014/main" id="{7538C328-8DDE-7740-4A7E-6FA5D1BEC9E6}"/>
                </a:ext>
              </a:extLst>
            </p:cNvPr>
            <p:cNvSpPr/>
            <p:nvPr/>
          </p:nvSpPr>
          <p:spPr>
            <a:xfrm>
              <a:off x="4101700" y="2722475"/>
              <a:ext cx="6000" cy="6600"/>
            </a:xfrm>
            <a:custGeom>
              <a:avLst/>
              <a:gdLst/>
              <a:ahLst/>
              <a:cxnLst/>
              <a:rect l="l" t="t" r="r" b="b"/>
              <a:pathLst>
                <a:path w="240" h="264" extrusionOk="0">
                  <a:moveTo>
                    <a:pt x="134" y="0"/>
                  </a:moveTo>
                  <a:cubicBezTo>
                    <a:pt x="87" y="0"/>
                    <a:pt x="32" y="49"/>
                    <a:pt x="17" y="106"/>
                  </a:cubicBezTo>
                  <a:cubicBezTo>
                    <a:pt x="1" y="176"/>
                    <a:pt x="34" y="247"/>
                    <a:pt x="104" y="263"/>
                  </a:cubicBezTo>
                  <a:cubicBezTo>
                    <a:pt x="137" y="263"/>
                    <a:pt x="153" y="247"/>
                    <a:pt x="190" y="226"/>
                  </a:cubicBezTo>
                  <a:cubicBezTo>
                    <a:pt x="223" y="209"/>
                    <a:pt x="240" y="176"/>
                    <a:pt x="240" y="144"/>
                  </a:cubicBezTo>
                  <a:cubicBezTo>
                    <a:pt x="240" y="106"/>
                    <a:pt x="240" y="73"/>
                    <a:pt x="223" y="57"/>
                  </a:cubicBezTo>
                  <a:cubicBezTo>
                    <a:pt x="223" y="40"/>
                    <a:pt x="223" y="40"/>
                    <a:pt x="207" y="20"/>
                  </a:cubicBezTo>
                  <a:cubicBezTo>
                    <a:pt x="190" y="20"/>
                    <a:pt x="170" y="3"/>
                    <a:pt x="153" y="3"/>
                  </a:cubicBezTo>
                  <a:cubicBezTo>
                    <a:pt x="147" y="1"/>
                    <a:pt x="141"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7" name="Google Shape;21707;p66">
              <a:extLst>
                <a:ext uri="{FF2B5EF4-FFF2-40B4-BE49-F238E27FC236}">
                  <a16:creationId xmlns:a16="http://schemas.microsoft.com/office/drawing/2014/main" id="{BB450D83-4C87-7FDB-F055-A38FB05C1A1D}"/>
                </a:ext>
              </a:extLst>
            </p:cNvPr>
            <p:cNvSpPr/>
            <p:nvPr/>
          </p:nvSpPr>
          <p:spPr>
            <a:xfrm>
              <a:off x="4110675" y="2737600"/>
              <a:ext cx="6525" cy="6375"/>
            </a:xfrm>
            <a:custGeom>
              <a:avLst/>
              <a:gdLst/>
              <a:ahLst/>
              <a:cxnLst/>
              <a:rect l="l" t="t" r="r" b="b"/>
              <a:pathLst>
                <a:path w="261" h="255" extrusionOk="0">
                  <a:moveTo>
                    <a:pt x="103" y="0"/>
                  </a:moveTo>
                  <a:cubicBezTo>
                    <a:pt x="37" y="33"/>
                    <a:pt x="0" y="103"/>
                    <a:pt x="17" y="173"/>
                  </a:cubicBezTo>
                  <a:cubicBezTo>
                    <a:pt x="17" y="206"/>
                    <a:pt x="37" y="223"/>
                    <a:pt x="70" y="239"/>
                  </a:cubicBezTo>
                  <a:cubicBezTo>
                    <a:pt x="87" y="250"/>
                    <a:pt x="99" y="255"/>
                    <a:pt x="112" y="255"/>
                  </a:cubicBezTo>
                  <a:cubicBezTo>
                    <a:pt x="125" y="255"/>
                    <a:pt x="138" y="250"/>
                    <a:pt x="157" y="239"/>
                  </a:cubicBezTo>
                  <a:cubicBezTo>
                    <a:pt x="223" y="223"/>
                    <a:pt x="260" y="136"/>
                    <a:pt x="244" y="87"/>
                  </a:cubicBezTo>
                  <a:cubicBezTo>
                    <a:pt x="223" y="54"/>
                    <a:pt x="223" y="33"/>
                    <a:pt x="206" y="33"/>
                  </a:cubicBezTo>
                  <a:lnTo>
                    <a:pt x="190" y="17"/>
                  </a:lnTo>
                  <a:cubicBezTo>
                    <a:pt x="157"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8" name="Google Shape;21708;p66">
              <a:extLst>
                <a:ext uri="{FF2B5EF4-FFF2-40B4-BE49-F238E27FC236}">
                  <a16:creationId xmlns:a16="http://schemas.microsoft.com/office/drawing/2014/main" id="{69DFDD07-A844-33CE-0F25-E3E5DFAAFDE9}"/>
                </a:ext>
              </a:extLst>
            </p:cNvPr>
            <p:cNvSpPr/>
            <p:nvPr/>
          </p:nvSpPr>
          <p:spPr>
            <a:xfrm>
              <a:off x="4106850" y="2783575"/>
              <a:ext cx="6000" cy="6300"/>
            </a:xfrm>
            <a:custGeom>
              <a:avLst/>
              <a:gdLst/>
              <a:ahLst/>
              <a:cxnLst/>
              <a:rect l="l" t="t" r="r" b="b"/>
              <a:pathLst>
                <a:path w="240" h="252" extrusionOk="0">
                  <a:moveTo>
                    <a:pt x="104" y="0"/>
                  </a:moveTo>
                  <a:cubicBezTo>
                    <a:pt x="34" y="33"/>
                    <a:pt x="1" y="103"/>
                    <a:pt x="17" y="173"/>
                  </a:cubicBezTo>
                  <a:cubicBezTo>
                    <a:pt x="17" y="206"/>
                    <a:pt x="50" y="223"/>
                    <a:pt x="67" y="239"/>
                  </a:cubicBezTo>
                  <a:cubicBezTo>
                    <a:pt x="85" y="247"/>
                    <a:pt x="99" y="252"/>
                    <a:pt x="112" y="252"/>
                  </a:cubicBezTo>
                  <a:cubicBezTo>
                    <a:pt x="124" y="252"/>
                    <a:pt x="137" y="247"/>
                    <a:pt x="153" y="239"/>
                  </a:cubicBezTo>
                  <a:cubicBezTo>
                    <a:pt x="190" y="223"/>
                    <a:pt x="207" y="206"/>
                    <a:pt x="223" y="173"/>
                  </a:cubicBezTo>
                  <a:cubicBezTo>
                    <a:pt x="240" y="136"/>
                    <a:pt x="240" y="103"/>
                    <a:pt x="240" y="70"/>
                  </a:cubicBezTo>
                  <a:cubicBezTo>
                    <a:pt x="223" y="50"/>
                    <a:pt x="223" y="33"/>
                    <a:pt x="207" y="17"/>
                  </a:cubicBezTo>
                  <a:cubicBezTo>
                    <a:pt x="207" y="17"/>
                    <a:pt x="190"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9" name="Google Shape;21709;p66">
              <a:extLst>
                <a:ext uri="{FF2B5EF4-FFF2-40B4-BE49-F238E27FC236}">
                  <a16:creationId xmlns:a16="http://schemas.microsoft.com/office/drawing/2014/main" id="{E056C33D-4DAF-4C15-CBF9-F114F9777ADF}"/>
                </a:ext>
              </a:extLst>
            </p:cNvPr>
            <p:cNvSpPr/>
            <p:nvPr/>
          </p:nvSpPr>
          <p:spPr>
            <a:xfrm>
              <a:off x="4063050" y="2730700"/>
              <a:ext cx="5600" cy="6100"/>
            </a:xfrm>
            <a:custGeom>
              <a:avLst/>
              <a:gdLst/>
              <a:ahLst/>
              <a:cxnLst/>
              <a:rect l="l" t="t" r="r" b="b"/>
              <a:pathLst>
                <a:path w="224" h="244" extrusionOk="0">
                  <a:moveTo>
                    <a:pt x="190" y="0"/>
                  </a:moveTo>
                  <a:cubicBezTo>
                    <a:pt x="120" y="54"/>
                    <a:pt x="50" y="87"/>
                    <a:pt x="1" y="124"/>
                  </a:cubicBezTo>
                  <a:cubicBezTo>
                    <a:pt x="1" y="157"/>
                    <a:pt x="1" y="190"/>
                    <a:pt x="34" y="206"/>
                  </a:cubicBezTo>
                  <a:cubicBezTo>
                    <a:pt x="34" y="227"/>
                    <a:pt x="50" y="227"/>
                    <a:pt x="67" y="243"/>
                  </a:cubicBezTo>
                  <a:cubicBezTo>
                    <a:pt x="104" y="243"/>
                    <a:pt x="153" y="227"/>
                    <a:pt x="190" y="190"/>
                  </a:cubicBezTo>
                  <a:cubicBezTo>
                    <a:pt x="223" y="157"/>
                    <a:pt x="223" y="103"/>
                    <a:pt x="207" y="54"/>
                  </a:cubicBezTo>
                  <a:cubicBezTo>
                    <a:pt x="207" y="37"/>
                    <a:pt x="207"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0" name="Google Shape;21710;p66">
              <a:extLst>
                <a:ext uri="{FF2B5EF4-FFF2-40B4-BE49-F238E27FC236}">
                  <a16:creationId xmlns:a16="http://schemas.microsoft.com/office/drawing/2014/main" id="{CD4B78AF-FB25-8EC5-5428-01FA0D1E5CEE}"/>
                </a:ext>
              </a:extLst>
            </p:cNvPr>
            <p:cNvSpPr/>
            <p:nvPr/>
          </p:nvSpPr>
          <p:spPr>
            <a:xfrm>
              <a:off x="4119750" y="2786650"/>
              <a:ext cx="6000" cy="6575"/>
            </a:xfrm>
            <a:custGeom>
              <a:avLst/>
              <a:gdLst/>
              <a:ahLst/>
              <a:cxnLst/>
              <a:rect l="l" t="t" r="r" b="b"/>
              <a:pathLst>
                <a:path w="240" h="263" extrusionOk="0">
                  <a:moveTo>
                    <a:pt x="137" y="0"/>
                  </a:moveTo>
                  <a:cubicBezTo>
                    <a:pt x="103" y="0"/>
                    <a:pt x="71" y="19"/>
                    <a:pt x="50" y="50"/>
                  </a:cubicBezTo>
                  <a:cubicBezTo>
                    <a:pt x="0" y="100"/>
                    <a:pt x="0" y="186"/>
                    <a:pt x="50" y="236"/>
                  </a:cubicBezTo>
                  <a:cubicBezTo>
                    <a:pt x="50" y="236"/>
                    <a:pt x="66" y="256"/>
                    <a:pt x="87" y="256"/>
                  </a:cubicBezTo>
                  <a:cubicBezTo>
                    <a:pt x="95" y="260"/>
                    <a:pt x="104" y="263"/>
                    <a:pt x="114" y="263"/>
                  </a:cubicBezTo>
                  <a:cubicBezTo>
                    <a:pt x="143" y="263"/>
                    <a:pt x="178" y="243"/>
                    <a:pt x="206" y="203"/>
                  </a:cubicBezTo>
                  <a:cubicBezTo>
                    <a:pt x="239" y="170"/>
                    <a:pt x="239" y="116"/>
                    <a:pt x="223" y="83"/>
                  </a:cubicBezTo>
                  <a:cubicBezTo>
                    <a:pt x="223" y="67"/>
                    <a:pt x="223" y="50"/>
                    <a:pt x="206" y="30"/>
                  </a:cubicBezTo>
                  <a:cubicBezTo>
                    <a:pt x="184" y="9"/>
                    <a:pt x="16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1" name="Google Shape;21711;p66">
              <a:extLst>
                <a:ext uri="{FF2B5EF4-FFF2-40B4-BE49-F238E27FC236}">
                  <a16:creationId xmlns:a16="http://schemas.microsoft.com/office/drawing/2014/main" id="{888891AF-F644-F739-57DF-4F929082D2AD}"/>
                </a:ext>
              </a:extLst>
            </p:cNvPr>
            <p:cNvSpPr/>
            <p:nvPr/>
          </p:nvSpPr>
          <p:spPr>
            <a:xfrm>
              <a:off x="4101300" y="2707500"/>
              <a:ext cx="5575" cy="5700"/>
            </a:xfrm>
            <a:custGeom>
              <a:avLst/>
              <a:gdLst/>
              <a:ahLst/>
              <a:cxnLst/>
              <a:rect l="l" t="t" r="r" b="b"/>
              <a:pathLst>
                <a:path w="223" h="228" extrusionOk="0">
                  <a:moveTo>
                    <a:pt x="186" y="0"/>
                  </a:moveTo>
                  <a:cubicBezTo>
                    <a:pt x="120" y="37"/>
                    <a:pt x="50" y="70"/>
                    <a:pt x="0" y="103"/>
                  </a:cubicBezTo>
                  <a:lnTo>
                    <a:pt x="0" y="174"/>
                  </a:lnTo>
                  <a:cubicBezTo>
                    <a:pt x="17" y="190"/>
                    <a:pt x="50" y="207"/>
                    <a:pt x="66" y="227"/>
                  </a:cubicBezTo>
                  <a:cubicBezTo>
                    <a:pt x="136" y="227"/>
                    <a:pt x="206" y="190"/>
                    <a:pt x="223" y="103"/>
                  </a:cubicBezTo>
                  <a:cubicBezTo>
                    <a:pt x="223" y="87"/>
                    <a:pt x="223" y="54"/>
                    <a:pt x="206" y="21"/>
                  </a:cubicBez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2" name="Google Shape;21712;p66">
              <a:extLst>
                <a:ext uri="{FF2B5EF4-FFF2-40B4-BE49-F238E27FC236}">
                  <a16:creationId xmlns:a16="http://schemas.microsoft.com/office/drawing/2014/main" id="{CE3965F1-21DA-EB0E-65CA-8B462B7B49DF}"/>
                </a:ext>
              </a:extLst>
            </p:cNvPr>
            <p:cNvSpPr/>
            <p:nvPr/>
          </p:nvSpPr>
          <p:spPr>
            <a:xfrm>
              <a:off x="4099125" y="2750900"/>
              <a:ext cx="5600" cy="6500"/>
            </a:xfrm>
            <a:custGeom>
              <a:avLst/>
              <a:gdLst/>
              <a:ahLst/>
              <a:cxnLst/>
              <a:rect l="l" t="t" r="r" b="b"/>
              <a:pathLst>
                <a:path w="224" h="260" extrusionOk="0">
                  <a:moveTo>
                    <a:pt x="137" y="0"/>
                  </a:moveTo>
                  <a:cubicBezTo>
                    <a:pt x="87" y="0"/>
                    <a:pt x="17" y="37"/>
                    <a:pt x="1" y="120"/>
                  </a:cubicBezTo>
                  <a:cubicBezTo>
                    <a:pt x="1" y="157"/>
                    <a:pt x="1" y="173"/>
                    <a:pt x="17" y="206"/>
                  </a:cubicBezTo>
                  <a:cubicBezTo>
                    <a:pt x="34" y="243"/>
                    <a:pt x="50" y="260"/>
                    <a:pt x="87" y="260"/>
                  </a:cubicBezTo>
                  <a:cubicBezTo>
                    <a:pt x="120" y="260"/>
                    <a:pt x="153" y="260"/>
                    <a:pt x="170" y="243"/>
                  </a:cubicBezTo>
                  <a:cubicBezTo>
                    <a:pt x="207" y="206"/>
                    <a:pt x="223" y="190"/>
                    <a:pt x="223" y="157"/>
                  </a:cubicBezTo>
                  <a:cubicBezTo>
                    <a:pt x="223" y="120"/>
                    <a:pt x="223" y="87"/>
                    <a:pt x="207" y="54"/>
                  </a:cubicBezTo>
                  <a:cubicBezTo>
                    <a:pt x="207" y="54"/>
                    <a:pt x="207" y="37"/>
                    <a:pt x="190" y="37"/>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3" name="Google Shape;21713;p66">
              <a:extLst>
                <a:ext uri="{FF2B5EF4-FFF2-40B4-BE49-F238E27FC236}">
                  <a16:creationId xmlns:a16="http://schemas.microsoft.com/office/drawing/2014/main" id="{8DA0EDC3-6162-F926-540A-12BF180A4BD9}"/>
                </a:ext>
              </a:extLst>
            </p:cNvPr>
            <p:cNvSpPr/>
            <p:nvPr/>
          </p:nvSpPr>
          <p:spPr>
            <a:xfrm>
              <a:off x="3937200" y="2846575"/>
              <a:ext cx="6000" cy="4000"/>
            </a:xfrm>
            <a:custGeom>
              <a:avLst/>
              <a:gdLst/>
              <a:ahLst/>
              <a:cxnLst/>
              <a:rect l="l" t="t" r="r" b="b"/>
              <a:pathLst>
                <a:path w="240" h="160" extrusionOk="0">
                  <a:moveTo>
                    <a:pt x="117" y="0"/>
                  </a:moveTo>
                  <a:cubicBezTo>
                    <a:pt x="71" y="0"/>
                    <a:pt x="15" y="49"/>
                    <a:pt x="0" y="106"/>
                  </a:cubicBezTo>
                  <a:lnTo>
                    <a:pt x="0" y="160"/>
                  </a:lnTo>
                  <a:lnTo>
                    <a:pt x="223" y="160"/>
                  </a:lnTo>
                  <a:cubicBezTo>
                    <a:pt x="240" y="127"/>
                    <a:pt x="223" y="90"/>
                    <a:pt x="223" y="57"/>
                  </a:cubicBezTo>
                  <a:cubicBezTo>
                    <a:pt x="207" y="40"/>
                    <a:pt x="207" y="40"/>
                    <a:pt x="190" y="40"/>
                  </a:cubicBezTo>
                  <a:cubicBezTo>
                    <a:pt x="190" y="24"/>
                    <a:pt x="174"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4" name="Google Shape;21714;p66">
              <a:extLst>
                <a:ext uri="{FF2B5EF4-FFF2-40B4-BE49-F238E27FC236}">
                  <a16:creationId xmlns:a16="http://schemas.microsoft.com/office/drawing/2014/main" id="{E1743C19-EA2C-F6B8-800E-D86F09132C74}"/>
                </a:ext>
              </a:extLst>
            </p:cNvPr>
            <p:cNvSpPr/>
            <p:nvPr/>
          </p:nvSpPr>
          <p:spPr>
            <a:xfrm>
              <a:off x="4097375" y="2797675"/>
              <a:ext cx="5600" cy="6600"/>
            </a:xfrm>
            <a:custGeom>
              <a:avLst/>
              <a:gdLst/>
              <a:ahLst/>
              <a:cxnLst/>
              <a:rect l="l" t="t" r="r" b="b"/>
              <a:pathLst>
                <a:path w="224" h="264" extrusionOk="0">
                  <a:moveTo>
                    <a:pt x="137" y="1"/>
                  </a:moveTo>
                  <a:cubicBezTo>
                    <a:pt x="104" y="1"/>
                    <a:pt x="87" y="1"/>
                    <a:pt x="54" y="38"/>
                  </a:cubicBezTo>
                  <a:cubicBezTo>
                    <a:pt x="33" y="55"/>
                    <a:pt x="17" y="88"/>
                    <a:pt x="0" y="125"/>
                  </a:cubicBezTo>
                  <a:cubicBezTo>
                    <a:pt x="0" y="141"/>
                    <a:pt x="0" y="174"/>
                    <a:pt x="17" y="207"/>
                  </a:cubicBezTo>
                  <a:cubicBezTo>
                    <a:pt x="33" y="244"/>
                    <a:pt x="54" y="261"/>
                    <a:pt x="87" y="261"/>
                  </a:cubicBezTo>
                  <a:cubicBezTo>
                    <a:pt x="94" y="263"/>
                    <a:pt x="100" y="264"/>
                    <a:pt x="107" y="264"/>
                  </a:cubicBezTo>
                  <a:cubicBezTo>
                    <a:pt x="154" y="264"/>
                    <a:pt x="209" y="219"/>
                    <a:pt x="223" y="158"/>
                  </a:cubicBezTo>
                  <a:cubicBezTo>
                    <a:pt x="223" y="125"/>
                    <a:pt x="223" y="88"/>
                    <a:pt x="207" y="55"/>
                  </a:cubicBezTo>
                  <a:cubicBezTo>
                    <a:pt x="207" y="55"/>
                    <a:pt x="207" y="38"/>
                    <a:pt x="190" y="38"/>
                  </a:cubicBezTo>
                  <a:cubicBezTo>
                    <a:pt x="174" y="22"/>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5" name="Google Shape;21715;p66">
              <a:extLst>
                <a:ext uri="{FF2B5EF4-FFF2-40B4-BE49-F238E27FC236}">
                  <a16:creationId xmlns:a16="http://schemas.microsoft.com/office/drawing/2014/main" id="{FB1B51D9-D0F8-AA82-BBB4-186B8819AB08}"/>
                </a:ext>
              </a:extLst>
            </p:cNvPr>
            <p:cNvSpPr/>
            <p:nvPr/>
          </p:nvSpPr>
          <p:spPr>
            <a:xfrm>
              <a:off x="4106850" y="2844350"/>
              <a:ext cx="6425" cy="6225"/>
            </a:xfrm>
            <a:custGeom>
              <a:avLst/>
              <a:gdLst/>
              <a:ahLst/>
              <a:cxnLst/>
              <a:rect l="l" t="t" r="r" b="b"/>
              <a:pathLst>
                <a:path w="257" h="249" extrusionOk="0">
                  <a:moveTo>
                    <a:pt x="130" y="0"/>
                  </a:moveTo>
                  <a:cubicBezTo>
                    <a:pt x="99" y="0"/>
                    <a:pt x="71" y="14"/>
                    <a:pt x="50" y="43"/>
                  </a:cubicBezTo>
                  <a:cubicBezTo>
                    <a:pt x="1" y="92"/>
                    <a:pt x="1" y="179"/>
                    <a:pt x="50" y="232"/>
                  </a:cubicBezTo>
                  <a:cubicBezTo>
                    <a:pt x="50" y="249"/>
                    <a:pt x="67" y="249"/>
                    <a:pt x="87" y="249"/>
                  </a:cubicBezTo>
                  <a:lnTo>
                    <a:pt x="137" y="249"/>
                  </a:lnTo>
                  <a:cubicBezTo>
                    <a:pt x="153" y="249"/>
                    <a:pt x="190" y="232"/>
                    <a:pt x="207" y="216"/>
                  </a:cubicBezTo>
                  <a:cubicBezTo>
                    <a:pt x="256" y="146"/>
                    <a:pt x="256" y="76"/>
                    <a:pt x="207" y="26"/>
                  </a:cubicBezTo>
                  <a:cubicBezTo>
                    <a:pt x="183" y="9"/>
                    <a:pt x="156"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6" name="Google Shape;21716;p66">
              <a:extLst>
                <a:ext uri="{FF2B5EF4-FFF2-40B4-BE49-F238E27FC236}">
                  <a16:creationId xmlns:a16="http://schemas.microsoft.com/office/drawing/2014/main" id="{5E7C5F13-9C0F-DFAA-1C67-F495CF427078}"/>
                </a:ext>
              </a:extLst>
            </p:cNvPr>
            <p:cNvSpPr/>
            <p:nvPr/>
          </p:nvSpPr>
          <p:spPr>
            <a:xfrm>
              <a:off x="4119325" y="2832200"/>
              <a:ext cx="6000" cy="6250"/>
            </a:xfrm>
            <a:custGeom>
              <a:avLst/>
              <a:gdLst/>
              <a:ahLst/>
              <a:cxnLst/>
              <a:rect l="l" t="t" r="r" b="b"/>
              <a:pathLst>
                <a:path w="240" h="250" extrusionOk="0">
                  <a:moveTo>
                    <a:pt x="134" y="0"/>
                  </a:moveTo>
                  <a:cubicBezTo>
                    <a:pt x="98" y="0"/>
                    <a:pt x="62" y="18"/>
                    <a:pt x="34" y="46"/>
                  </a:cubicBezTo>
                  <a:cubicBezTo>
                    <a:pt x="1" y="100"/>
                    <a:pt x="1" y="187"/>
                    <a:pt x="34" y="220"/>
                  </a:cubicBezTo>
                  <a:cubicBezTo>
                    <a:pt x="54" y="240"/>
                    <a:pt x="79" y="249"/>
                    <a:pt x="104" y="249"/>
                  </a:cubicBezTo>
                  <a:cubicBezTo>
                    <a:pt x="139" y="249"/>
                    <a:pt x="176" y="232"/>
                    <a:pt x="207" y="203"/>
                  </a:cubicBezTo>
                  <a:cubicBezTo>
                    <a:pt x="240" y="150"/>
                    <a:pt x="240" y="63"/>
                    <a:pt x="207"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7" name="Google Shape;21717;p66">
              <a:extLst>
                <a:ext uri="{FF2B5EF4-FFF2-40B4-BE49-F238E27FC236}">
                  <a16:creationId xmlns:a16="http://schemas.microsoft.com/office/drawing/2014/main" id="{3B8F4E8B-FFAB-4C94-9271-F48562A20B28}"/>
                </a:ext>
              </a:extLst>
            </p:cNvPr>
            <p:cNvSpPr/>
            <p:nvPr/>
          </p:nvSpPr>
          <p:spPr>
            <a:xfrm>
              <a:off x="4101300" y="2768100"/>
              <a:ext cx="5575" cy="6525"/>
            </a:xfrm>
            <a:custGeom>
              <a:avLst/>
              <a:gdLst/>
              <a:ahLst/>
              <a:cxnLst/>
              <a:rect l="l" t="t" r="r" b="b"/>
              <a:pathLst>
                <a:path w="223" h="261" extrusionOk="0">
                  <a:moveTo>
                    <a:pt x="136" y="1"/>
                  </a:moveTo>
                  <a:cubicBezTo>
                    <a:pt x="103" y="1"/>
                    <a:pt x="83" y="1"/>
                    <a:pt x="50" y="34"/>
                  </a:cubicBezTo>
                  <a:cubicBezTo>
                    <a:pt x="33" y="50"/>
                    <a:pt x="17" y="71"/>
                    <a:pt x="0" y="104"/>
                  </a:cubicBezTo>
                  <a:cubicBezTo>
                    <a:pt x="0" y="137"/>
                    <a:pt x="0" y="174"/>
                    <a:pt x="17" y="207"/>
                  </a:cubicBezTo>
                  <a:cubicBezTo>
                    <a:pt x="33" y="240"/>
                    <a:pt x="50" y="256"/>
                    <a:pt x="83" y="256"/>
                  </a:cubicBezTo>
                  <a:cubicBezTo>
                    <a:pt x="91" y="259"/>
                    <a:pt x="99" y="261"/>
                    <a:pt x="107" y="261"/>
                  </a:cubicBezTo>
                  <a:cubicBezTo>
                    <a:pt x="156" y="261"/>
                    <a:pt x="209" y="213"/>
                    <a:pt x="223" y="153"/>
                  </a:cubicBezTo>
                  <a:cubicBezTo>
                    <a:pt x="223" y="120"/>
                    <a:pt x="223" y="87"/>
                    <a:pt x="206" y="50"/>
                  </a:cubicBezTo>
                  <a:cubicBezTo>
                    <a:pt x="206" y="50"/>
                    <a:pt x="206" y="34"/>
                    <a:pt x="186" y="34"/>
                  </a:cubicBezTo>
                  <a:cubicBezTo>
                    <a:pt x="169"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8" name="Google Shape;21718;p66">
              <a:extLst>
                <a:ext uri="{FF2B5EF4-FFF2-40B4-BE49-F238E27FC236}">
                  <a16:creationId xmlns:a16="http://schemas.microsoft.com/office/drawing/2014/main" id="{5478844B-F99A-7EB8-E07B-4EF686B768D6}"/>
                </a:ext>
              </a:extLst>
            </p:cNvPr>
            <p:cNvSpPr/>
            <p:nvPr/>
          </p:nvSpPr>
          <p:spPr>
            <a:xfrm>
              <a:off x="3906700" y="2781325"/>
              <a:ext cx="6000" cy="6600"/>
            </a:xfrm>
            <a:custGeom>
              <a:avLst/>
              <a:gdLst/>
              <a:ahLst/>
              <a:cxnLst/>
              <a:rect l="l" t="t" r="r" b="b"/>
              <a:pathLst>
                <a:path w="240" h="264" extrusionOk="0">
                  <a:moveTo>
                    <a:pt x="116" y="0"/>
                  </a:moveTo>
                  <a:cubicBezTo>
                    <a:pt x="69" y="0"/>
                    <a:pt x="14" y="46"/>
                    <a:pt x="0" y="107"/>
                  </a:cubicBezTo>
                  <a:cubicBezTo>
                    <a:pt x="0" y="140"/>
                    <a:pt x="0" y="177"/>
                    <a:pt x="17" y="210"/>
                  </a:cubicBezTo>
                  <a:cubicBezTo>
                    <a:pt x="33" y="226"/>
                    <a:pt x="54" y="243"/>
                    <a:pt x="87" y="263"/>
                  </a:cubicBezTo>
                  <a:cubicBezTo>
                    <a:pt x="157" y="263"/>
                    <a:pt x="206" y="226"/>
                    <a:pt x="223" y="140"/>
                  </a:cubicBezTo>
                  <a:cubicBezTo>
                    <a:pt x="239" y="107"/>
                    <a:pt x="223" y="90"/>
                    <a:pt x="206" y="57"/>
                  </a:cubicBezTo>
                  <a:cubicBezTo>
                    <a:pt x="206" y="36"/>
                    <a:pt x="206" y="36"/>
                    <a:pt x="190" y="36"/>
                  </a:cubicBezTo>
                  <a:cubicBezTo>
                    <a:pt x="190" y="20"/>
                    <a:pt x="173" y="4"/>
                    <a:pt x="136" y="4"/>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9" name="Google Shape;21719;p66">
              <a:extLst>
                <a:ext uri="{FF2B5EF4-FFF2-40B4-BE49-F238E27FC236}">
                  <a16:creationId xmlns:a16="http://schemas.microsoft.com/office/drawing/2014/main" id="{C0DD27C1-40A6-068F-8CA5-87A4A34FEFF2}"/>
                </a:ext>
              </a:extLst>
            </p:cNvPr>
            <p:cNvSpPr/>
            <p:nvPr/>
          </p:nvSpPr>
          <p:spPr>
            <a:xfrm>
              <a:off x="3908450" y="2844000"/>
              <a:ext cx="6000" cy="6350"/>
            </a:xfrm>
            <a:custGeom>
              <a:avLst/>
              <a:gdLst/>
              <a:ahLst/>
              <a:cxnLst/>
              <a:rect l="l" t="t" r="r" b="b"/>
              <a:pathLst>
                <a:path w="240" h="254" extrusionOk="0">
                  <a:moveTo>
                    <a:pt x="117" y="0"/>
                  </a:moveTo>
                  <a:cubicBezTo>
                    <a:pt x="70" y="0"/>
                    <a:pt x="15" y="49"/>
                    <a:pt x="0" y="106"/>
                  </a:cubicBezTo>
                  <a:cubicBezTo>
                    <a:pt x="0" y="143"/>
                    <a:pt x="0" y="176"/>
                    <a:pt x="17" y="193"/>
                  </a:cubicBezTo>
                  <a:cubicBezTo>
                    <a:pt x="33" y="230"/>
                    <a:pt x="50" y="246"/>
                    <a:pt x="87" y="246"/>
                  </a:cubicBezTo>
                  <a:cubicBezTo>
                    <a:pt x="96" y="251"/>
                    <a:pt x="106" y="253"/>
                    <a:pt x="115" y="253"/>
                  </a:cubicBezTo>
                  <a:cubicBezTo>
                    <a:pt x="138" y="253"/>
                    <a:pt x="158" y="242"/>
                    <a:pt x="169" y="230"/>
                  </a:cubicBezTo>
                  <a:cubicBezTo>
                    <a:pt x="206" y="209"/>
                    <a:pt x="223" y="176"/>
                    <a:pt x="223" y="143"/>
                  </a:cubicBezTo>
                  <a:cubicBezTo>
                    <a:pt x="239" y="106"/>
                    <a:pt x="223" y="73"/>
                    <a:pt x="206" y="57"/>
                  </a:cubicBezTo>
                  <a:cubicBezTo>
                    <a:pt x="206" y="40"/>
                    <a:pt x="206" y="40"/>
                    <a:pt x="190" y="24"/>
                  </a:cubicBezTo>
                  <a:cubicBezTo>
                    <a:pt x="190" y="3"/>
                    <a:pt x="15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0" name="Google Shape;21720;p66">
              <a:extLst>
                <a:ext uri="{FF2B5EF4-FFF2-40B4-BE49-F238E27FC236}">
                  <a16:creationId xmlns:a16="http://schemas.microsoft.com/office/drawing/2014/main" id="{40A06F17-E1AF-CE36-81C8-71134901F11A}"/>
                </a:ext>
              </a:extLst>
            </p:cNvPr>
            <p:cNvSpPr/>
            <p:nvPr/>
          </p:nvSpPr>
          <p:spPr>
            <a:xfrm>
              <a:off x="3923900" y="2845100"/>
              <a:ext cx="6000" cy="5475"/>
            </a:xfrm>
            <a:custGeom>
              <a:avLst/>
              <a:gdLst/>
              <a:ahLst/>
              <a:cxnLst/>
              <a:rect l="l" t="t" r="r" b="b"/>
              <a:pathLst>
                <a:path w="240" h="219" extrusionOk="0">
                  <a:moveTo>
                    <a:pt x="135" y="0"/>
                  </a:moveTo>
                  <a:cubicBezTo>
                    <a:pt x="120" y="0"/>
                    <a:pt x="104" y="5"/>
                    <a:pt x="87" y="13"/>
                  </a:cubicBezTo>
                  <a:cubicBezTo>
                    <a:pt x="34" y="29"/>
                    <a:pt x="1" y="99"/>
                    <a:pt x="17" y="165"/>
                  </a:cubicBezTo>
                  <a:cubicBezTo>
                    <a:pt x="17" y="186"/>
                    <a:pt x="34" y="202"/>
                    <a:pt x="34" y="219"/>
                  </a:cubicBezTo>
                  <a:lnTo>
                    <a:pt x="190" y="219"/>
                  </a:lnTo>
                  <a:cubicBezTo>
                    <a:pt x="223" y="186"/>
                    <a:pt x="240" y="132"/>
                    <a:pt x="223" y="83"/>
                  </a:cubicBezTo>
                  <a:cubicBezTo>
                    <a:pt x="223" y="46"/>
                    <a:pt x="207" y="29"/>
                    <a:pt x="207" y="29"/>
                  </a:cubicBezTo>
                  <a:cubicBezTo>
                    <a:pt x="190" y="13"/>
                    <a:pt x="190" y="13"/>
                    <a:pt x="170" y="13"/>
                  </a:cubicBezTo>
                  <a:cubicBezTo>
                    <a:pt x="161" y="5"/>
                    <a:pt x="14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1" name="Google Shape;21721;p66">
              <a:extLst>
                <a:ext uri="{FF2B5EF4-FFF2-40B4-BE49-F238E27FC236}">
                  <a16:creationId xmlns:a16="http://schemas.microsoft.com/office/drawing/2014/main" id="{28F7F7B3-0FAF-A9BB-496C-61463B92B565}"/>
                </a:ext>
              </a:extLst>
            </p:cNvPr>
            <p:cNvSpPr/>
            <p:nvPr/>
          </p:nvSpPr>
          <p:spPr>
            <a:xfrm>
              <a:off x="3947500" y="2786150"/>
              <a:ext cx="6000" cy="6400"/>
            </a:xfrm>
            <a:custGeom>
              <a:avLst/>
              <a:gdLst/>
              <a:ahLst/>
              <a:cxnLst/>
              <a:rect l="l" t="t" r="r" b="b"/>
              <a:pathLst>
                <a:path w="240" h="256" extrusionOk="0">
                  <a:moveTo>
                    <a:pt x="153" y="0"/>
                  </a:moveTo>
                  <a:cubicBezTo>
                    <a:pt x="120" y="0"/>
                    <a:pt x="104" y="0"/>
                    <a:pt x="87" y="17"/>
                  </a:cubicBezTo>
                  <a:cubicBezTo>
                    <a:pt x="50" y="33"/>
                    <a:pt x="17" y="70"/>
                    <a:pt x="17" y="103"/>
                  </a:cubicBezTo>
                  <a:cubicBezTo>
                    <a:pt x="1" y="136"/>
                    <a:pt x="17" y="173"/>
                    <a:pt x="34" y="206"/>
                  </a:cubicBezTo>
                  <a:cubicBezTo>
                    <a:pt x="34" y="223"/>
                    <a:pt x="71" y="239"/>
                    <a:pt x="104" y="256"/>
                  </a:cubicBezTo>
                  <a:cubicBezTo>
                    <a:pt x="153" y="256"/>
                    <a:pt x="207" y="223"/>
                    <a:pt x="223" y="153"/>
                  </a:cubicBezTo>
                  <a:cubicBezTo>
                    <a:pt x="223" y="153"/>
                    <a:pt x="240" y="153"/>
                    <a:pt x="240" y="136"/>
                  </a:cubicBezTo>
                  <a:cubicBezTo>
                    <a:pt x="240" y="103"/>
                    <a:pt x="223" y="50"/>
                    <a:pt x="207" y="17"/>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2" name="Google Shape;21722;p66">
              <a:extLst>
                <a:ext uri="{FF2B5EF4-FFF2-40B4-BE49-F238E27FC236}">
                  <a16:creationId xmlns:a16="http://schemas.microsoft.com/office/drawing/2014/main" id="{75849D75-32CE-3AD2-C97B-472C8FE2287D}"/>
                </a:ext>
              </a:extLst>
            </p:cNvPr>
            <p:cNvSpPr/>
            <p:nvPr/>
          </p:nvSpPr>
          <p:spPr>
            <a:xfrm>
              <a:off x="3952650" y="2848400"/>
              <a:ext cx="5200" cy="2175"/>
            </a:xfrm>
            <a:custGeom>
              <a:avLst/>
              <a:gdLst/>
              <a:ahLst/>
              <a:cxnLst/>
              <a:rect l="l" t="t" r="r" b="b"/>
              <a:pathLst>
                <a:path w="208" h="87" extrusionOk="0">
                  <a:moveTo>
                    <a:pt x="71" y="0"/>
                  </a:moveTo>
                  <a:cubicBezTo>
                    <a:pt x="34" y="17"/>
                    <a:pt x="17" y="54"/>
                    <a:pt x="1" y="87"/>
                  </a:cubicBezTo>
                  <a:lnTo>
                    <a:pt x="207" y="87"/>
                  </a:lnTo>
                  <a:cubicBezTo>
                    <a:pt x="207" y="54"/>
                    <a:pt x="207" y="33"/>
                    <a:pt x="191"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3" name="Google Shape;21723;p66">
              <a:extLst>
                <a:ext uri="{FF2B5EF4-FFF2-40B4-BE49-F238E27FC236}">
                  <a16:creationId xmlns:a16="http://schemas.microsoft.com/office/drawing/2014/main" id="{F437FA7E-94D0-6647-A738-DB2877A3DF15}"/>
                </a:ext>
              </a:extLst>
            </p:cNvPr>
            <p:cNvSpPr/>
            <p:nvPr/>
          </p:nvSpPr>
          <p:spPr>
            <a:xfrm>
              <a:off x="3912250" y="2797100"/>
              <a:ext cx="6125" cy="6575"/>
            </a:xfrm>
            <a:custGeom>
              <a:avLst/>
              <a:gdLst/>
              <a:ahLst/>
              <a:cxnLst/>
              <a:rect l="l" t="t" r="r" b="b"/>
              <a:pathLst>
                <a:path w="245" h="263" extrusionOk="0">
                  <a:moveTo>
                    <a:pt x="135" y="1"/>
                  </a:moveTo>
                  <a:cubicBezTo>
                    <a:pt x="125" y="1"/>
                    <a:pt x="115" y="3"/>
                    <a:pt x="104" y="7"/>
                  </a:cubicBezTo>
                  <a:cubicBezTo>
                    <a:pt x="71" y="7"/>
                    <a:pt x="54" y="24"/>
                    <a:pt x="38" y="61"/>
                  </a:cubicBezTo>
                  <a:cubicBezTo>
                    <a:pt x="17" y="78"/>
                    <a:pt x="1" y="111"/>
                    <a:pt x="1" y="127"/>
                  </a:cubicBezTo>
                  <a:cubicBezTo>
                    <a:pt x="1" y="164"/>
                    <a:pt x="17" y="214"/>
                    <a:pt x="38" y="230"/>
                  </a:cubicBezTo>
                  <a:cubicBezTo>
                    <a:pt x="59" y="253"/>
                    <a:pt x="84" y="263"/>
                    <a:pt x="108" y="263"/>
                  </a:cubicBezTo>
                  <a:cubicBezTo>
                    <a:pt x="140" y="263"/>
                    <a:pt x="171" y="244"/>
                    <a:pt x="190" y="214"/>
                  </a:cubicBezTo>
                  <a:cubicBezTo>
                    <a:pt x="244" y="164"/>
                    <a:pt x="244" y="78"/>
                    <a:pt x="190" y="24"/>
                  </a:cubicBezTo>
                  <a:cubicBezTo>
                    <a:pt x="179" y="12"/>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4" name="Google Shape;21724;p66">
              <a:extLst>
                <a:ext uri="{FF2B5EF4-FFF2-40B4-BE49-F238E27FC236}">
                  <a16:creationId xmlns:a16="http://schemas.microsoft.com/office/drawing/2014/main" id="{D7219674-132C-5C8E-9EF7-EF0480EC8C1F}"/>
                </a:ext>
              </a:extLst>
            </p:cNvPr>
            <p:cNvSpPr/>
            <p:nvPr/>
          </p:nvSpPr>
          <p:spPr>
            <a:xfrm>
              <a:off x="3914000" y="2814075"/>
              <a:ext cx="6000" cy="6425"/>
            </a:xfrm>
            <a:custGeom>
              <a:avLst/>
              <a:gdLst/>
              <a:ahLst/>
              <a:cxnLst/>
              <a:rect l="l" t="t" r="r" b="b"/>
              <a:pathLst>
                <a:path w="240" h="257" extrusionOk="0">
                  <a:moveTo>
                    <a:pt x="153" y="0"/>
                  </a:moveTo>
                  <a:cubicBezTo>
                    <a:pt x="87" y="0"/>
                    <a:pt x="17" y="33"/>
                    <a:pt x="17" y="104"/>
                  </a:cubicBezTo>
                  <a:cubicBezTo>
                    <a:pt x="1" y="137"/>
                    <a:pt x="1" y="170"/>
                    <a:pt x="17" y="207"/>
                  </a:cubicBezTo>
                  <a:cubicBezTo>
                    <a:pt x="34" y="240"/>
                    <a:pt x="71" y="256"/>
                    <a:pt x="87" y="256"/>
                  </a:cubicBezTo>
                  <a:cubicBezTo>
                    <a:pt x="153" y="256"/>
                    <a:pt x="207" y="223"/>
                    <a:pt x="223" y="153"/>
                  </a:cubicBezTo>
                  <a:cubicBezTo>
                    <a:pt x="240" y="120"/>
                    <a:pt x="223" y="87"/>
                    <a:pt x="223" y="50"/>
                  </a:cubicBezTo>
                  <a:cubicBezTo>
                    <a:pt x="207" y="50"/>
                    <a:pt x="207" y="33"/>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5" name="Google Shape;21725;p66">
              <a:extLst>
                <a:ext uri="{FF2B5EF4-FFF2-40B4-BE49-F238E27FC236}">
                  <a16:creationId xmlns:a16="http://schemas.microsoft.com/office/drawing/2014/main" id="{656EB2F2-0409-3759-F6EE-AD3F61467140}"/>
                </a:ext>
              </a:extLst>
            </p:cNvPr>
            <p:cNvSpPr/>
            <p:nvPr/>
          </p:nvSpPr>
          <p:spPr>
            <a:xfrm>
              <a:off x="3919975" y="2719975"/>
              <a:ext cx="5600" cy="6500"/>
            </a:xfrm>
            <a:custGeom>
              <a:avLst/>
              <a:gdLst/>
              <a:ahLst/>
              <a:cxnLst/>
              <a:rect l="l" t="t" r="r" b="b"/>
              <a:pathLst>
                <a:path w="224" h="260" extrusionOk="0">
                  <a:moveTo>
                    <a:pt x="141" y="0"/>
                  </a:moveTo>
                  <a:cubicBezTo>
                    <a:pt x="88" y="0"/>
                    <a:pt x="17" y="37"/>
                    <a:pt x="1" y="103"/>
                  </a:cubicBezTo>
                  <a:cubicBezTo>
                    <a:pt x="1" y="140"/>
                    <a:pt x="1" y="173"/>
                    <a:pt x="17" y="206"/>
                  </a:cubicBezTo>
                  <a:cubicBezTo>
                    <a:pt x="38" y="244"/>
                    <a:pt x="55" y="260"/>
                    <a:pt x="88" y="260"/>
                  </a:cubicBezTo>
                  <a:cubicBezTo>
                    <a:pt x="121" y="260"/>
                    <a:pt x="141" y="260"/>
                    <a:pt x="174" y="244"/>
                  </a:cubicBezTo>
                  <a:cubicBezTo>
                    <a:pt x="191" y="206"/>
                    <a:pt x="207" y="190"/>
                    <a:pt x="224" y="157"/>
                  </a:cubicBezTo>
                  <a:cubicBezTo>
                    <a:pt x="224" y="120"/>
                    <a:pt x="224" y="87"/>
                    <a:pt x="207" y="54"/>
                  </a:cubicBezTo>
                  <a:cubicBezTo>
                    <a:pt x="207" y="54"/>
                    <a:pt x="207" y="37"/>
                    <a:pt x="191" y="37"/>
                  </a:cubicBezTo>
                  <a:cubicBezTo>
                    <a:pt x="174" y="17"/>
                    <a:pt x="158"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6" name="Google Shape;21726;p66">
              <a:extLst>
                <a:ext uri="{FF2B5EF4-FFF2-40B4-BE49-F238E27FC236}">
                  <a16:creationId xmlns:a16="http://schemas.microsoft.com/office/drawing/2014/main" id="{0080B5BD-789A-BB28-4A58-17B661FA57E3}"/>
                </a:ext>
              </a:extLst>
            </p:cNvPr>
            <p:cNvSpPr/>
            <p:nvPr/>
          </p:nvSpPr>
          <p:spPr>
            <a:xfrm>
              <a:off x="4021825" y="2846575"/>
              <a:ext cx="5600" cy="4000"/>
            </a:xfrm>
            <a:custGeom>
              <a:avLst/>
              <a:gdLst/>
              <a:ahLst/>
              <a:cxnLst/>
              <a:rect l="l" t="t" r="r" b="b"/>
              <a:pathLst>
                <a:path w="224" h="160" extrusionOk="0">
                  <a:moveTo>
                    <a:pt x="111" y="0"/>
                  </a:moveTo>
                  <a:cubicBezTo>
                    <a:pt x="55" y="0"/>
                    <a:pt x="15" y="49"/>
                    <a:pt x="0" y="106"/>
                  </a:cubicBezTo>
                  <a:lnTo>
                    <a:pt x="0" y="160"/>
                  </a:lnTo>
                  <a:lnTo>
                    <a:pt x="223" y="160"/>
                  </a:lnTo>
                  <a:cubicBezTo>
                    <a:pt x="223" y="127"/>
                    <a:pt x="223" y="90"/>
                    <a:pt x="207" y="57"/>
                  </a:cubicBezTo>
                  <a:cubicBezTo>
                    <a:pt x="207" y="40"/>
                    <a:pt x="190" y="40"/>
                    <a:pt x="190" y="40"/>
                  </a:cubicBezTo>
                  <a:cubicBezTo>
                    <a:pt x="169" y="24"/>
                    <a:pt x="153" y="3"/>
                    <a:pt x="136" y="3"/>
                  </a:cubicBezTo>
                  <a:cubicBezTo>
                    <a:pt x="128" y="1"/>
                    <a:pt x="119"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7" name="Google Shape;21727;p66">
              <a:extLst>
                <a:ext uri="{FF2B5EF4-FFF2-40B4-BE49-F238E27FC236}">
                  <a16:creationId xmlns:a16="http://schemas.microsoft.com/office/drawing/2014/main" id="{8228E0CE-D154-5EF5-825C-9D6984FDDB51}"/>
                </a:ext>
              </a:extLst>
            </p:cNvPr>
            <p:cNvSpPr/>
            <p:nvPr/>
          </p:nvSpPr>
          <p:spPr>
            <a:xfrm>
              <a:off x="4200850" y="2815650"/>
              <a:ext cx="6125" cy="6350"/>
            </a:xfrm>
            <a:custGeom>
              <a:avLst/>
              <a:gdLst/>
              <a:ahLst/>
              <a:cxnLst/>
              <a:rect l="l" t="t" r="r" b="b"/>
              <a:pathLst>
                <a:path w="245" h="254" extrusionOk="0">
                  <a:moveTo>
                    <a:pt x="132" y="0"/>
                  </a:moveTo>
                  <a:cubicBezTo>
                    <a:pt x="76" y="0"/>
                    <a:pt x="35" y="49"/>
                    <a:pt x="17" y="107"/>
                  </a:cubicBezTo>
                  <a:cubicBezTo>
                    <a:pt x="1" y="144"/>
                    <a:pt x="17" y="177"/>
                    <a:pt x="38" y="210"/>
                  </a:cubicBezTo>
                  <a:cubicBezTo>
                    <a:pt x="54" y="230"/>
                    <a:pt x="71" y="247"/>
                    <a:pt x="87" y="247"/>
                  </a:cubicBezTo>
                  <a:cubicBezTo>
                    <a:pt x="97" y="252"/>
                    <a:pt x="107" y="254"/>
                    <a:pt x="117" y="254"/>
                  </a:cubicBezTo>
                  <a:cubicBezTo>
                    <a:pt x="140" y="254"/>
                    <a:pt x="162" y="242"/>
                    <a:pt x="174" y="230"/>
                  </a:cubicBezTo>
                  <a:cubicBezTo>
                    <a:pt x="207" y="210"/>
                    <a:pt x="224" y="177"/>
                    <a:pt x="224" y="144"/>
                  </a:cubicBezTo>
                  <a:cubicBezTo>
                    <a:pt x="244" y="107"/>
                    <a:pt x="244" y="74"/>
                    <a:pt x="224" y="57"/>
                  </a:cubicBezTo>
                  <a:cubicBezTo>
                    <a:pt x="207" y="41"/>
                    <a:pt x="207" y="41"/>
                    <a:pt x="207" y="24"/>
                  </a:cubicBezTo>
                  <a:lnTo>
                    <a:pt x="191" y="24"/>
                  </a:lnTo>
                  <a:cubicBezTo>
                    <a:pt x="174" y="3"/>
                    <a:pt x="174" y="3"/>
                    <a:pt x="158"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8" name="Google Shape;21728;p66">
              <a:extLst>
                <a:ext uri="{FF2B5EF4-FFF2-40B4-BE49-F238E27FC236}">
                  <a16:creationId xmlns:a16="http://schemas.microsoft.com/office/drawing/2014/main" id="{22E3D9F2-ED78-F3BC-8995-2848B72BDBA0}"/>
                </a:ext>
              </a:extLst>
            </p:cNvPr>
            <p:cNvSpPr/>
            <p:nvPr/>
          </p:nvSpPr>
          <p:spPr>
            <a:xfrm>
              <a:off x="4191900" y="2735025"/>
              <a:ext cx="5575" cy="6500"/>
            </a:xfrm>
            <a:custGeom>
              <a:avLst/>
              <a:gdLst/>
              <a:ahLst/>
              <a:cxnLst/>
              <a:rect l="l" t="t" r="r" b="b"/>
              <a:pathLst>
                <a:path w="223" h="260" extrusionOk="0">
                  <a:moveTo>
                    <a:pt x="136" y="0"/>
                  </a:moveTo>
                  <a:cubicBezTo>
                    <a:pt x="120" y="0"/>
                    <a:pt x="87" y="0"/>
                    <a:pt x="66" y="17"/>
                  </a:cubicBezTo>
                  <a:cubicBezTo>
                    <a:pt x="33" y="33"/>
                    <a:pt x="17" y="70"/>
                    <a:pt x="0" y="103"/>
                  </a:cubicBezTo>
                  <a:cubicBezTo>
                    <a:pt x="0" y="136"/>
                    <a:pt x="0" y="173"/>
                    <a:pt x="17" y="206"/>
                  </a:cubicBezTo>
                  <a:cubicBezTo>
                    <a:pt x="33" y="239"/>
                    <a:pt x="50" y="260"/>
                    <a:pt x="87" y="260"/>
                  </a:cubicBezTo>
                  <a:cubicBezTo>
                    <a:pt x="136" y="260"/>
                    <a:pt x="190" y="223"/>
                    <a:pt x="223" y="157"/>
                  </a:cubicBezTo>
                  <a:cubicBezTo>
                    <a:pt x="223" y="103"/>
                    <a:pt x="223" y="54"/>
                    <a:pt x="190" y="33"/>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9" name="Google Shape;21729;p66">
              <a:extLst>
                <a:ext uri="{FF2B5EF4-FFF2-40B4-BE49-F238E27FC236}">
                  <a16:creationId xmlns:a16="http://schemas.microsoft.com/office/drawing/2014/main" id="{00242E4B-1F60-E4EA-9E9A-60F8D0C9A33A}"/>
                </a:ext>
              </a:extLst>
            </p:cNvPr>
            <p:cNvSpPr/>
            <p:nvPr/>
          </p:nvSpPr>
          <p:spPr>
            <a:xfrm>
              <a:off x="4196125" y="2797375"/>
              <a:ext cx="6500" cy="6525"/>
            </a:xfrm>
            <a:custGeom>
              <a:avLst/>
              <a:gdLst/>
              <a:ahLst/>
              <a:cxnLst/>
              <a:rect l="l" t="t" r="r" b="b"/>
              <a:pathLst>
                <a:path w="260" h="261" extrusionOk="0">
                  <a:moveTo>
                    <a:pt x="142" y="1"/>
                  </a:moveTo>
                  <a:cubicBezTo>
                    <a:pt x="127" y="1"/>
                    <a:pt x="114" y="5"/>
                    <a:pt x="103" y="13"/>
                  </a:cubicBezTo>
                  <a:cubicBezTo>
                    <a:pt x="37" y="34"/>
                    <a:pt x="0" y="116"/>
                    <a:pt x="21" y="170"/>
                  </a:cubicBezTo>
                  <a:cubicBezTo>
                    <a:pt x="35" y="228"/>
                    <a:pt x="82" y="260"/>
                    <a:pt x="129" y="260"/>
                  </a:cubicBezTo>
                  <a:cubicBezTo>
                    <a:pt x="138" y="260"/>
                    <a:pt x="148" y="259"/>
                    <a:pt x="157" y="256"/>
                  </a:cubicBezTo>
                  <a:cubicBezTo>
                    <a:pt x="227" y="219"/>
                    <a:pt x="260" y="153"/>
                    <a:pt x="243" y="83"/>
                  </a:cubicBezTo>
                  <a:cubicBezTo>
                    <a:pt x="227" y="67"/>
                    <a:pt x="227" y="50"/>
                    <a:pt x="206" y="34"/>
                  </a:cubicBezTo>
                  <a:cubicBezTo>
                    <a:pt x="206" y="13"/>
                    <a:pt x="190" y="13"/>
                    <a:pt x="190" y="13"/>
                  </a:cubicBezTo>
                  <a:cubicBezTo>
                    <a:pt x="173" y="5"/>
                    <a:pt x="157"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0" name="Google Shape;21730;p66">
              <a:extLst>
                <a:ext uri="{FF2B5EF4-FFF2-40B4-BE49-F238E27FC236}">
                  <a16:creationId xmlns:a16="http://schemas.microsoft.com/office/drawing/2014/main" id="{24AA49D1-6063-1146-BB57-29C42DB5253E}"/>
                </a:ext>
              </a:extLst>
            </p:cNvPr>
            <p:cNvSpPr/>
            <p:nvPr/>
          </p:nvSpPr>
          <p:spPr>
            <a:xfrm>
              <a:off x="4188400" y="2828725"/>
              <a:ext cx="6100" cy="6400"/>
            </a:xfrm>
            <a:custGeom>
              <a:avLst/>
              <a:gdLst/>
              <a:ahLst/>
              <a:cxnLst/>
              <a:rect l="l" t="t" r="r" b="b"/>
              <a:pathLst>
                <a:path w="244" h="256" extrusionOk="0">
                  <a:moveTo>
                    <a:pt x="132" y="0"/>
                  </a:moveTo>
                  <a:cubicBezTo>
                    <a:pt x="101" y="0"/>
                    <a:pt x="66" y="19"/>
                    <a:pt x="37" y="49"/>
                  </a:cubicBezTo>
                  <a:cubicBezTo>
                    <a:pt x="0" y="99"/>
                    <a:pt x="0" y="185"/>
                    <a:pt x="37" y="223"/>
                  </a:cubicBezTo>
                  <a:cubicBezTo>
                    <a:pt x="54" y="239"/>
                    <a:pt x="70" y="256"/>
                    <a:pt x="87" y="256"/>
                  </a:cubicBezTo>
                  <a:cubicBezTo>
                    <a:pt x="124" y="256"/>
                    <a:pt x="173" y="239"/>
                    <a:pt x="190" y="202"/>
                  </a:cubicBezTo>
                  <a:cubicBezTo>
                    <a:pt x="227" y="169"/>
                    <a:pt x="243" y="119"/>
                    <a:pt x="227" y="66"/>
                  </a:cubicBezTo>
                  <a:cubicBezTo>
                    <a:pt x="227" y="49"/>
                    <a:pt x="206"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1" name="Google Shape;21731;p66">
              <a:extLst>
                <a:ext uri="{FF2B5EF4-FFF2-40B4-BE49-F238E27FC236}">
                  <a16:creationId xmlns:a16="http://schemas.microsoft.com/office/drawing/2014/main" id="{D8183B79-45A7-E8D6-9022-A9C3CA39E6A9}"/>
                </a:ext>
              </a:extLst>
            </p:cNvPr>
            <p:cNvSpPr/>
            <p:nvPr/>
          </p:nvSpPr>
          <p:spPr>
            <a:xfrm>
              <a:off x="4093050" y="2845000"/>
              <a:ext cx="6100" cy="5575"/>
            </a:xfrm>
            <a:custGeom>
              <a:avLst/>
              <a:gdLst/>
              <a:ahLst/>
              <a:cxnLst/>
              <a:rect l="l" t="t" r="r" b="b"/>
              <a:pathLst>
                <a:path w="244" h="223" extrusionOk="0">
                  <a:moveTo>
                    <a:pt x="157" y="0"/>
                  </a:moveTo>
                  <a:cubicBezTo>
                    <a:pt x="87" y="0"/>
                    <a:pt x="37" y="33"/>
                    <a:pt x="21" y="120"/>
                  </a:cubicBezTo>
                  <a:cubicBezTo>
                    <a:pt x="0" y="136"/>
                    <a:pt x="21" y="169"/>
                    <a:pt x="21" y="206"/>
                  </a:cubicBezTo>
                  <a:cubicBezTo>
                    <a:pt x="37" y="206"/>
                    <a:pt x="37" y="223"/>
                    <a:pt x="37" y="223"/>
                  </a:cubicBezTo>
                  <a:lnTo>
                    <a:pt x="190" y="223"/>
                  </a:lnTo>
                  <a:cubicBezTo>
                    <a:pt x="206" y="206"/>
                    <a:pt x="227" y="190"/>
                    <a:pt x="227" y="153"/>
                  </a:cubicBezTo>
                  <a:cubicBezTo>
                    <a:pt x="244" y="120"/>
                    <a:pt x="244" y="87"/>
                    <a:pt x="227" y="50"/>
                  </a:cubicBezTo>
                  <a:cubicBezTo>
                    <a:pt x="206" y="50"/>
                    <a:pt x="206" y="33"/>
                    <a:pt x="206" y="33"/>
                  </a:cubicBez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2" name="Google Shape;21732;p66">
              <a:extLst>
                <a:ext uri="{FF2B5EF4-FFF2-40B4-BE49-F238E27FC236}">
                  <a16:creationId xmlns:a16="http://schemas.microsoft.com/office/drawing/2014/main" id="{E29A5B44-FB2F-C49E-E6FF-962D16CD8301}"/>
                </a:ext>
              </a:extLst>
            </p:cNvPr>
            <p:cNvSpPr/>
            <p:nvPr/>
          </p:nvSpPr>
          <p:spPr>
            <a:xfrm>
              <a:off x="4121900" y="2847575"/>
              <a:ext cx="5600" cy="3000"/>
            </a:xfrm>
            <a:custGeom>
              <a:avLst/>
              <a:gdLst/>
              <a:ahLst/>
              <a:cxnLst/>
              <a:rect l="l" t="t" r="r" b="b"/>
              <a:pathLst>
                <a:path w="224" h="120" extrusionOk="0">
                  <a:moveTo>
                    <a:pt x="137" y="0"/>
                  </a:moveTo>
                  <a:cubicBezTo>
                    <a:pt x="67" y="0"/>
                    <a:pt x="17" y="50"/>
                    <a:pt x="1" y="120"/>
                  </a:cubicBezTo>
                  <a:lnTo>
                    <a:pt x="223" y="120"/>
                  </a:lnTo>
                  <a:cubicBezTo>
                    <a:pt x="223" y="103"/>
                    <a:pt x="223" y="66"/>
                    <a:pt x="207" y="50"/>
                  </a:cubicBezTo>
                  <a:lnTo>
                    <a:pt x="186"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3" name="Google Shape;21733;p66">
              <a:extLst>
                <a:ext uri="{FF2B5EF4-FFF2-40B4-BE49-F238E27FC236}">
                  <a16:creationId xmlns:a16="http://schemas.microsoft.com/office/drawing/2014/main" id="{3A2DCEFA-83D5-2108-EA30-AC2C4F0B2DB4}"/>
                </a:ext>
              </a:extLst>
            </p:cNvPr>
            <p:cNvSpPr/>
            <p:nvPr/>
          </p:nvSpPr>
          <p:spPr>
            <a:xfrm>
              <a:off x="3918350" y="2766775"/>
              <a:ext cx="5575" cy="6500"/>
            </a:xfrm>
            <a:custGeom>
              <a:avLst/>
              <a:gdLst/>
              <a:ahLst/>
              <a:cxnLst/>
              <a:rect l="l" t="t" r="r" b="b"/>
              <a:pathLst>
                <a:path w="223" h="260" extrusionOk="0">
                  <a:moveTo>
                    <a:pt x="136" y="0"/>
                  </a:moveTo>
                  <a:cubicBezTo>
                    <a:pt x="103" y="0"/>
                    <a:pt x="82" y="0"/>
                    <a:pt x="49" y="21"/>
                  </a:cubicBezTo>
                  <a:cubicBezTo>
                    <a:pt x="16" y="54"/>
                    <a:pt x="0" y="70"/>
                    <a:pt x="0" y="103"/>
                  </a:cubicBezTo>
                  <a:cubicBezTo>
                    <a:pt x="0" y="140"/>
                    <a:pt x="0" y="173"/>
                    <a:pt x="16" y="206"/>
                  </a:cubicBezTo>
                  <a:cubicBezTo>
                    <a:pt x="33" y="243"/>
                    <a:pt x="49" y="260"/>
                    <a:pt x="82" y="260"/>
                  </a:cubicBezTo>
                  <a:cubicBezTo>
                    <a:pt x="136" y="260"/>
                    <a:pt x="206" y="227"/>
                    <a:pt x="223" y="157"/>
                  </a:cubicBezTo>
                  <a:cubicBezTo>
                    <a:pt x="223" y="124"/>
                    <a:pt x="223" y="87"/>
                    <a:pt x="206" y="54"/>
                  </a:cubicBezTo>
                  <a:lnTo>
                    <a:pt x="186" y="37"/>
                  </a:lnTo>
                  <a:cubicBezTo>
                    <a:pt x="169" y="21"/>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4" name="Google Shape;21734;p66">
              <a:extLst>
                <a:ext uri="{FF2B5EF4-FFF2-40B4-BE49-F238E27FC236}">
                  <a16:creationId xmlns:a16="http://schemas.microsoft.com/office/drawing/2014/main" id="{04A71A40-30E8-89D3-61BC-D8C9CAD2FBF0}"/>
                </a:ext>
              </a:extLst>
            </p:cNvPr>
            <p:cNvSpPr/>
            <p:nvPr/>
          </p:nvSpPr>
          <p:spPr>
            <a:xfrm>
              <a:off x="3961625" y="2773775"/>
              <a:ext cx="6100" cy="6725"/>
            </a:xfrm>
            <a:custGeom>
              <a:avLst/>
              <a:gdLst/>
              <a:ahLst/>
              <a:cxnLst/>
              <a:rect l="l" t="t" r="r" b="b"/>
              <a:pathLst>
                <a:path w="244" h="269" extrusionOk="0">
                  <a:moveTo>
                    <a:pt x="138" y="0"/>
                  </a:moveTo>
                  <a:cubicBezTo>
                    <a:pt x="123" y="0"/>
                    <a:pt x="106" y="5"/>
                    <a:pt x="87" y="13"/>
                  </a:cubicBezTo>
                  <a:cubicBezTo>
                    <a:pt x="38" y="29"/>
                    <a:pt x="1" y="116"/>
                    <a:pt x="21" y="186"/>
                  </a:cubicBezTo>
                  <a:cubicBezTo>
                    <a:pt x="21" y="202"/>
                    <a:pt x="38" y="235"/>
                    <a:pt x="71" y="256"/>
                  </a:cubicBezTo>
                  <a:cubicBezTo>
                    <a:pt x="87" y="264"/>
                    <a:pt x="101" y="268"/>
                    <a:pt x="114" y="268"/>
                  </a:cubicBezTo>
                  <a:cubicBezTo>
                    <a:pt x="127" y="268"/>
                    <a:pt x="141" y="264"/>
                    <a:pt x="157" y="256"/>
                  </a:cubicBezTo>
                  <a:cubicBezTo>
                    <a:pt x="190" y="235"/>
                    <a:pt x="207" y="219"/>
                    <a:pt x="227" y="186"/>
                  </a:cubicBezTo>
                  <a:cubicBezTo>
                    <a:pt x="244" y="153"/>
                    <a:pt x="244" y="116"/>
                    <a:pt x="244" y="83"/>
                  </a:cubicBezTo>
                  <a:cubicBezTo>
                    <a:pt x="227" y="66"/>
                    <a:pt x="227" y="50"/>
                    <a:pt x="207" y="29"/>
                  </a:cubicBezTo>
                  <a:cubicBezTo>
                    <a:pt x="190" y="29"/>
                    <a:pt x="190" y="13"/>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5" name="Google Shape;21735;p66">
              <a:extLst>
                <a:ext uri="{FF2B5EF4-FFF2-40B4-BE49-F238E27FC236}">
                  <a16:creationId xmlns:a16="http://schemas.microsoft.com/office/drawing/2014/main" id="{E4CEC1F8-965F-5DE7-8518-9ED8C8B0F91F}"/>
                </a:ext>
              </a:extLst>
            </p:cNvPr>
            <p:cNvSpPr/>
            <p:nvPr/>
          </p:nvSpPr>
          <p:spPr>
            <a:xfrm>
              <a:off x="3964200" y="2790350"/>
              <a:ext cx="6100" cy="6200"/>
            </a:xfrm>
            <a:custGeom>
              <a:avLst/>
              <a:gdLst/>
              <a:ahLst/>
              <a:cxnLst/>
              <a:rect l="l" t="t" r="r" b="b"/>
              <a:pathLst>
                <a:path w="244" h="248" extrusionOk="0">
                  <a:moveTo>
                    <a:pt x="128" y="1"/>
                  </a:moveTo>
                  <a:cubicBezTo>
                    <a:pt x="73" y="1"/>
                    <a:pt x="35" y="49"/>
                    <a:pt x="21" y="108"/>
                  </a:cubicBezTo>
                  <a:cubicBezTo>
                    <a:pt x="1" y="141"/>
                    <a:pt x="21" y="174"/>
                    <a:pt x="21" y="191"/>
                  </a:cubicBezTo>
                  <a:cubicBezTo>
                    <a:pt x="38" y="228"/>
                    <a:pt x="71" y="244"/>
                    <a:pt x="87" y="244"/>
                  </a:cubicBezTo>
                  <a:cubicBezTo>
                    <a:pt x="96" y="247"/>
                    <a:pt x="106" y="248"/>
                    <a:pt x="115" y="248"/>
                  </a:cubicBezTo>
                  <a:cubicBezTo>
                    <a:pt x="175" y="248"/>
                    <a:pt x="227" y="202"/>
                    <a:pt x="227" y="141"/>
                  </a:cubicBezTo>
                  <a:cubicBezTo>
                    <a:pt x="244" y="108"/>
                    <a:pt x="244" y="71"/>
                    <a:pt x="227" y="55"/>
                  </a:cubicBezTo>
                  <a:cubicBezTo>
                    <a:pt x="207" y="38"/>
                    <a:pt x="207" y="38"/>
                    <a:pt x="207" y="22"/>
                  </a:cubicBezTo>
                  <a:cubicBezTo>
                    <a:pt x="190" y="5"/>
                    <a:pt x="174" y="5"/>
                    <a:pt x="157"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6" name="Google Shape;21736;p66">
              <a:extLst>
                <a:ext uri="{FF2B5EF4-FFF2-40B4-BE49-F238E27FC236}">
                  <a16:creationId xmlns:a16="http://schemas.microsoft.com/office/drawing/2014/main" id="{45EA46BA-D11B-5EE6-FCCB-0F5E58E464AA}"/>
                </a:ext>
              </a:extLst>
            </p:cNvPr>
            <p:cNvSpPr/>
            <p:nvPr/>
          </p:nvSpPr>
          <p:spPr>
            <a:xfrm>
              <a:off x="3965550" y="2745425"/>
              <a:ext cx="6000" cy="6725"/>
            </a:xfrm>
            <a:custGeom>
              <a:avLst/>
              <a:gdLst/>
              <a:ahLst/>
              <a:cxnLst/>
              <a:rect l="l" t="t" r="r" b="b"/>
              <a:pathLst>
                <a:path w="240" h="269" extrusionOk="0">
                  <a:moveTo>
                    <a:pt x="135" y="1"/>
                  </a:moveTo>
                  <a:cubicBezTo>
                    <a:pt x="120" y="1"/>
                    <a:pt x="103" y="5"/>
                    <a:pt x="87" y="13"/>
                  </a:cubicBezTo>
                  <a:cubicBezTo>
                    <a:pt x="50" y="29"/>
                    <a:pt x="33" y="50"/>
                    <a:pt x="17" y="83"/>
                  </a:cubicBezTo>
                  <a:cubicBezTo>
                    <a:pt x="0" y="116"/>
                    <a:pt x="0" y="153"/>
                    <a:pt x="17" y="186"/>
                  </a:cubicBezTo>
                  <a:cubicBezTo>
                    <a:pt x="17" y="219"/>
                    <a:pt x="33" y="236"/>
                    <a:pt x="70" y="256"/>
                  </a:cubicBezTo>
                  <a:cubicBezTo>
                    <a:pt x="79" y="264"/>
                    <a:pt x="91" y="269"/>
                    <a:pt x="105" y="269"/>
                  </a:cubicBezTo>
                  <a:cubicBezTo>
                    <a:pt x="120" y="269"/>
                    <a:pt x="136" y="264"/>
                    <a:pt x="153" y="256"/>
                  </a:cubicBezTo>
                  <a:cubicBezTo>
                    <a:pt x="206" y="219"/>
                    <a:pt x="239" y="153"/>
                    <a:pt x="223" y="83"/>
                  </a:cubicBezTo>
                  <a:cubicBezTo>
                    <a:pt x="223" y="67"/>
                    <a:pt x="206" y="50"/>
                    <a:pt x="206" y="29"/>
                  </a:cubicBezTo>
                  <a:cubicBezTo>
                    <a:pt x="190" y="29"/>
                    <a:pt x="190" y="13"/>
                    <a:pt x="173"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7" name="Google Shape;21737;p66">
              <a:extLst>
                <a:ext uri="{FF2B5EF4-FFF2-40B4-BE49-F238E27FC236}">
                  <a16:creationId xmlns:a16="http://schemas.microsoft.com/office/drawing/2014/main" id="{EEF376E0-93E1-32BC-EEC1-149C71817DAE}"/>
                </a:ext>
              </a:extLst>
            </p:cNvPr>
            <p:cNvSpPr/>
            <p:nvPr/>
          </p:nvSpPr>
          <p:spPr>
            <a:xfrm>
              <a:off x="3956475" y="2822725"/>
              <a:ext cx="6100" cy="6525"/>
            </a:xfrm>
            <a:custGeom>
              <a:avLst/>
              <a:gdLst/>
              <a:ahLst/>
              <a:cxnLst/>
              <a:rect l="l" t="t" r="r" b="b"/>
              <a:pathLst>
                <a:path w="244" h="261" extrusionOk="0">
                  <a:moveTo>
                    <a:pt x="138" y="0"/>
                  </a:moveTo>
                  <a:cubicBezTo>
                    <a:pt x="103" y="0"/>
                    <a:pt x="67" y="19"/>
                    <a:pt x="38" y="50"/>
                  </a:cubicBezTo>
                  <a:cubicBezTo>
                    <a:pt x="0" y="100"/>
                    <a:pt x="0" y="186"/>
                    <a:pt x="38" y="236"/>
                  </a:cubicBezTo>
                  <a:cubicBezTo>
                    <a:pt x="58" y="251"/>
                    <a:pt x="83" y="260"/>
                    <a:pt x="108" y="260"/>
                  </a:cubicBezTo>
                  <a:cubicBezTo>
                    <a:pt x="142" y="260"/>
                    <a:pt x="178" y="243"/>
                    <a:pt x="207" y="203"/>
                  </a:cubicBezTo>
                  <a:cubicBezTo>
                    <a:pt x="244" y="153"/>
                    <a:pt x="244" y="67"/>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8" name="Google Shape;21738;p66">
              <a:extLst>
                <a:ext uri="{FF2B5EF4-FFF2-40B4-BE49-F238E27FC236}">
                  <a16:creationId xmlns:a16="http://schemas.microsoft.com/office/drawing/2014/main" id="{303A97C8-C27C-E7AE-D285-5E766A5EE83E}"/>
                </a:ext>
              </a:extLst>
            </p:cNvPr>
            <p:cNvSpPr/>
            <p:nvPr/>
          </p:nvSpPr>
          <p:spPr>
            <a:xfrm>
              <a:off x="3953900" y="2803350"/>
              <a:ext cx="6525" cy="6325"/>
            </a:xfrm>
            <a:custGeom>
              <a:avLst/>
              <a:gdLst/>
              <a:ahLst/>
              <a:cxnLst/>
              <a:rect l="l" t="t" r="r" b="b"/>
              <a:pathLst>
                <a:path w="261" h="253" extrusionOk="0">
                  <a:moveTo>
                    <a:pt x="103" y="1"/>
                  </a:moveTo>
                  <a:cubicBezTo>
                    <a:pt x="38" y="34"/>
                    <a:pt x="0" y="104"/>
                    <a:pt x="21" y="170"/>
                  </a:cubicBezTo>
                  <a:cubicBezTo>
                    <a:pt x="21" y="207"/>
                    <a:pt x="54" y="223"/>
                    <a:pt x="70" y="240"/>
                  </a:cubicBezTo>
                  <a:cubicBezTo>
                    <a:pt x="87" y="248"/>
                    <a:pt x="100" y="252"/>
                    <a:pt x="114" y="252"/>
                  </a:cubicBezTo>
                  <a:cubicBezTo>
                    <a:pt x="127" y="252"/>
                    <a:pt x="141" y="248"/>
                    <a:pt x="157" y="240"/>
                  </a:cubicBezTo>
                  <a:cubicBezTo>
                    <a:pt x="227" y="223"/>
                    <a:pt x="260" y="137"/>
                    <a:pt x="244" y="83"/>
                  </a:cubicBezTo>
                  <a:cubicBezTo>
                    <a:pt x="227" y="50"/>
                    <a:pt x="227" y="34"/>
                    <a:pt x="207" y="34"/>
                  </a:cubicBezTo>
                  <a:cubicBezTo>
                    <a:pt x="207" y="17"/>
                    <a:pt x="190" y="17"/>
                    <a:pt x="190"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9" name="Google Shape;21739;p66">
              <a:extLst>
                <a:ext uri="{FF2B5EF4-FFF2-40B4-BE49-F238E27FC236}">
                  <a16:creationId xmlns:a16="http://schemas.microsoft.com/office/drawing/2014/main" id="{B52036E2-ADAE-9EB2-BFAF-5E11BEC01653}"/>
                </a:ext>
              </a:extLst>
            </p:cNvPr>
            <p:cNvSpPr/>
            <p:nvPr/>
          </p:nvSpPr>
          <p:spPr>
            <a:xfrm>
              <a:off x="3951825" y="2741275"/>
              <a:ext cx="6025" cy="6400"/>
            </a:xfrm>
            <a:custGeom>
              <a:avLst/>
              <a:gdLst/>
              <a:ahLst/>
              <a:cxnLst/>
              <a:rect l="l" t="t" r="r" b="b"/>
              <a:pathLst>
                <a:path w="241" h="256" extrusionOk="0">
                  <a:moveTo>
                    <a:pt x="136" y="0"/>
                  </a:moveTo>
                  <a:cubicBezTo>
                    <a:pt x="102" y="0"/>
                    <a:pt x="68" y="14"/>
                    <a:pt x="50" y="43"/>
                  </a:cubicBezTo>
                  <a:cubicBezTo>
                    <a:pt x="1" y="113"/>
                    <a:pt x="1" y="179"/>
                    <a:pt x="50" y="233"/>
                  </a:cubicBezTo>
                  <a:cubicBezTo>
                    <a:pt x="67" y="249"/>
                    <a:pt x="83" y="249"/>
                    <a:pt x="104" y="249"/>
                  </a:cubicBezTo>
                  <a:cubicBezTo>
                    <a:pt x="113" y="253"/>
                    <a:pt x="122" y="256"/>
                    <a:pt x="131" y="256"/>
                  </a:cubicBezTo>
                  <a:cubicBezTo>
                    <a:pt x="155" y="256"/>
                    <a:pt x="180" y="240"/>
                    <a:pt x="207" y="216"/>
                  </a:cubicBezTo>
                  <a:cubicBezTo>
                    <a:pt x="240" y="162"/>
                    <a:pt x="240" y="113"/>
                    <a:pt x="240" y="76"/>
                  </a:cubicBezTo>
                  <a:cubicBezTo>
                    <a:pt x="224" y="59"/>
                    <a:pt x="224" y="43"/>
                    <a:pt x="207" y="26"/>
                  </a:cubicBezTo>
                  <a:cubicBezTo>
                    <a:pt x="190" y="10"/>
                    <a:pt x="16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0" name="Google Shape;21740;p66">
              <a:extLst>
                <a:ext uri="{FF2B5EF4-FFF2-40B4-BE49-F238E27FC236}">
                  <a16:creationId xmlns:a16="http://schemas.microsoft.com/office/drawing/2014/main" id="{1EA5D433-D64C-9CC7-851D-5867BEA00DF6}"/>
                </a:ext>
              </a:extLst>
            </p:cNvPr>
            <p:cNvSpPr/>
            <p:nvPr/>
          </p:nvSpPr>
          <p:spPr>
            <a:xfrm>
              <a:off x="3957400" y="2758550"/>
              <a:ext cx="6000" cy="6600"/>
            </a:xfrm>
            <a:custGeom>
              <a:avLst/>
              <a:gdLst/>
              <a:ahLst/>
              <a:cxnLst/>
              <a:rect l="l" t="t" r="r" b="b"/>
              <a:pathLst>
                <a:path w="240" h="264" extrusionOk="0">
                  <a:moveTo>
                    <a:pt x="117" y="0"/>
                  </a:moveTo>
                  <a:cubicBezTo>
                    <a:pt x="71" y="0"/>
                    <a:pt x="15" y="49"/>
                    <a:pt x="1" y="106"/>
                  </a:cubicBezTo>
                  <a:cubicBezTo>
                    <a:pt x="1" y="144"/>
                    <a:pt x="1" y="177"/>
                    <a:pt x="17" y="209"/>
                  </a:cubicBezTo>
                  <a:cubicBezTo>
                    <a:pt x="34" y="226"/>
                    <a:pt x="50" y="247"/>
                    <a:pt x="87" y="263"/>
                  </a:cubicBezTo>
                  <a:cubicBezTo>
                    <a:pt x="153" y="263"/>
                    <a:pt x="207" y="209"/>
                    <a:pt x="223" y="144"/>
                  </a:cubicBezTo>
                  <a:cubicBezTo>
                    <a:pt x="240" y="106"/>
                    <a:pt x="223" y="57"/>
                    <a:pt x="190" y="20"/>
                  </a:cubicBezTo>
                  <a:cubicBezTo>
                    <a:pt x="170" y="20"/>
                    <a:pt x="153" y="3"/>
                    <a:pt x="137" y="3"/>
                  </a:cubicBezTo>
                  <a:cubicBezTo>
                    <a:pt x="131"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1" name="Google Shape;21741;p66">
              <a:extLst>
                <a:ext uri="{FF2B5EF4-FFF2-40B4-BE49-F238E27FC236}">
                  <a16:creationId xmlns:a16="http://schemas.microsoft.com/office/drawing/2014/main" id="{F62AAD8C-5BFE-13EF-C07D-1270DB04CD87}"/>
                </a:ext>
              </a:extLst>
            </p:cNvPr>
            <p:cNvSpPr/>
            <p:nvPr/>
          </p:nvSpPr>
          <p:spPr>
            <a:xfrm>
              <a:off x="3973275" y="2762025"/>
              <a:ext cx="6000" cy="6525"/>
            </a:xfrm>
            <a:custGeom>
              <a:avLst/>
              <a:gdLst/>
              <a:ahLst/>
              <a:cxnLst/>
              <a:rect l="l" t="t" r="r" b="b"/>
              <a:pathLst>
                <a:path w="240" h="261" extrusionOk="0">
                  <a:moveTo>
                    <a:pt x="114" y="0"/>
                  </a:moveTo>
                  <a:cubicBezTo>
                    <a:pt x="68" y="0"/>
                    <a:pt x="15" y="48"/>
                    <a:pt x="1" y="108"/>
                  </a:cubicBezTo>
                  <a:cubicBezTo>
                    <a:pt x="1" y="141"/>
                    <a:pt x="1" y="174"/>
                    <a:pt x="17" y="211"/>
                  </a:cubicBezTo>
                  <a:cubicBezTo>
                    <a:pt x="33" y="227"/>
                    <a:pt x="50" y="244"/>
                    <a:pt x="87" y="260"/>
                  </a:cubicBezTo>
                  <a:cubicBezTo>
                    <a:pt x="120" y="260"/>
                    <a:pt x="153" y="244"/>
                    <a:pt x="174" y="227"/>
                  </a:cubicBezTo>
                  <a:cubicBezTo>
                    <a:pt x="207" y="211"/>
                    <a:pt x="223" y="174"/>
                    <a:pt x="223" y="141"/>
                  </a:cubicBezTo>
                  <a:cubicBezTo>
                    <a:pt x="240" y="108"/>
                    <a:pt x="223" y="70"/>
                    <a:pt x="207" y="54"/>
                  </a:cubicBezTo>
                  <a:cubicBezTo>
                    <a:pt x="207" y="38"/>
                    <a:pt x="207" y="38"/>
                    <a:pt x="190" y="21"/>
                  </a:cubicBezTo>
                  <a:cubicBezTo>
                    <a:pt x="190" y="21"/>
                    <a:pt x="174" y="5"/>
                    <a:pt x="137" y="5"/>
                  </a:cubicBezTo>
                  <a:cubicBezTo>
                    <a:pt x="129" y="1"/>
                    <a:pt x="122"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2" name="Google Shape;21742;p66">
              <a:extLst>
                <a:ext uri="{FF2B5EF4-FFF2-40B4-BE49-F238E27FC236}">
                  <a16:creationId xmlns:a16="http://schemas.microsoft.com/office/drawing/2014/main" id="{91697ACF-B777-C302-3089-D013AC2602A2}"/>
                </a:ext>
              </a:extLst>
            </p:cNvPr>
            <p:cNvSpPr/>
            <p:nvPr/>
          </p:nvSpPr>
          <p:spPr>
            <a:xfrm>
              <a:off x="3977100" y="2837925"/>
              <a:ext cx="6100" cy="6375"/>
            </a:xfrm>
            <a:custGeom>
              <a:avLst/>
              <a:gdLst/>
              <a:ahLst/>
              <a:cxnLst/>
              <a:rect l="l" t="t" r="r" b="b"/>
              <a:pathLst>
                <a:path w="244" h="255" extrusionOk="0">
                  <a:moveTo>
                    <a:pt x="132" y="1"/>
                  </a:moveTo>
                  <a:cubicBezTo>
                    <a:pt x="101" y="1"/>
                    <a:pt x="72" y="13"/>
                    <a:pt x="54" y="40"/>
                  </a:cubicBezTo>
                  <a:cubicBezTo>
                    <a:pt x="0" y="110"/>
                    <a:pt x="0" y="180"/>
                    <a:pt x="54" y="230"/>
                  </a:cubicBezTo>
                  <a:cubicBezTo>
                    <a:pt x="70" y="246"/>
                    <a:pt x="70" y="246"/>
                    <a:pt x="87" y="246"/>
                  </a:cubicBezTo>
                  <a:cubicBezTo>
                    <a:pt x="101" y="252"/>
                    <a:pt x="115" y="254"/>
                    <a:pt x="127" y="254"/>
                  </a:cubicBezTo>
                  <a:cubicBezTo>
                    <a:pt x="158" y="254"/>
                    <a:pt x="182" y="237"/>
                    <a:pt x="206" y="213"/>
                  </a:cubicBezTo>
                  <a:cubicBezTo>
                    <a:pt x="243" y="164"/>
                    <a:pt x="243" y="110"/>
                    <a:pt x="243" y="77"/>
                  </a:cubicBezTo>
                  <a:cubicBezTo>
                    <a:pt x="227" y="61"/>
                    <a:pt x="227" y="40"/>
                    <a:pt x="206" y="24"/>
                  </a:cubicBezTo>
                  <a:cubicBezTo>
                    <a:pt x="184" y="9"/>
                    <a:pt x="158"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3" name="Google Shape;21743;p66">
              <a:extLst>
                <a:ext uri="{FF2B5EF4-FFF2-40B4-BE49-F238E27FC236}">
                  <a16:creationId xmlns:a16="http://schemas.microsoft.com/office/drawing/2014/main" id="{A5CBBA71-6F3F-88F0-67C8-E01A01030E5D}"/>
                </a:ext>
              </a:extLst>
            </p:cNvPr>
            <p:cNvSpPr/>
            <p:nvPr/>
          </p:nvSpPr>
          <p:spPr>
            <a:xfrm>
              <a:off x="3979250" y="2793450"/>
              <a:ext cx="5600" cy="6500"/>
            </a:xfrm>
            <a:custGeom>
              <a:avLst/>
              <a:gdLst/>
              <a:ahLst/>
              <a:cxnLst/>
              <a:rect l="l" t="t" r="r" b="b"/>
              <a:pathLst>
                <a:path w="224" h="260" extrusionOk="0">
                  <a:moveTo>
                    <a:pt x="141" y="1"/>
                  </a:moveTo>
                  <a:cubicBezTo>
                    <a:pt x="104" y="1"/>
                    <a:pt x="87" y="17"/>
                    <a:pt x="54" y="34"/>
                  </a:cubicBezTo>
                  <a:cubicBezTo>
                    <a:pt x="38" y="50"/>
                    <a:pt x="1" y="87"/>
                    <a:pt x="1" y="120"/>
                  </a:cubicBezTo>
                  <a:cubicBezTo>
                    <a:pt x="1" y="153"/>
                    <a:pt x="1" y="191"/>
                    <a:pt x="17" y="207"/>
                  </a:cubicBezTo>
                  <a:cubicBezTo>
                    <a:pt x="38" y="240"/>
                    <a:pt x="54" y="257"/>
                    <a:pt x="87" y="257"/>
                  </a:cubicBezTo>
                  <a:cubicBezTo>
                    <a:pt x="94" y="259"/>
                    <a:pt x="101" y="260"/>
                    <a:pt x="109" y="260"/>
                  </a:cubicBezTo>
                  <a:cubicBezTo>
                    <a:pt x="157" y="260"/>
                    <a:pt x="209" y="214"/>
                    <a:pt x="223" y="153"/>
                  </a:cubicBezTo>
                  <a:cubicBezTo>
                    <a:pt x="223" y="120"/>
                    <a:pt x="223" y="87"/>
                    <a:pt x="207" y="50"/>
                  </a:cubicBezTo>
                  <a:lnTo>
                    <a:pt x="190" y="34"/>
                  </a:lnTo>
                  <a:cubicBezTo>
                    <a:pt x="174" y="17"/>
                    <a:pt x="157" y="17"/>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4" name="Google Shape;21744;p66">
              <a:extLst>
                <a:ext uri="{FF2B5EF4-FFF2-40B4-BE49-F238E27FC236}">
                  <a16:creationId xmlns:a16="http://schemas.microsoft.com/office/drawing/2014/main" id="{19806472-80C9-B15D-7000-10134706CE0C}"/>
                </a:ext>
              </a:extLst>
            </p:cNvPr>
            <p:cNvSpPr/>
            <p:nvPr/>
          </p:nvSpPr>
          <p:spPr>
            <a:xfrm>
              <a:off x="3975450" y="2823275"/>
              <a:ext cx="5575" cy="6350"/>
            </a:xfrm>
            <a:custGeom>
              <a:avLst/>
              <a:gdLst/>
              <a:ahLst/>
              <a:cxnLst/>
              <a:rect l="l" t="t" r="r" b="b"/>
              <a:pathLst>
                <a:path w="223" h="254" extrusionOk="0">
                  <a:moveTo>
                    <a:pt x="111" y="1"/>
                  </a:moveTo>
                  <a:cubicBezTo>
                    <a:pt x="92" y="1"/>
                    <a:pt x="76" y="14"/>
                    <a:pt x="50" y="28"/>
                  </a:cubicBezTo>
                  <a:cubicBezTo>
                    <a:pt x="33" y="45"/>
                    <a:pt x="0" y="78"/>
                    <a:pt x="0" y="111"/>
                  </a:cubicBezTo>
                  <a:cubicBezTo>
                    <a:pt x="0" y="148"/>
                    <a:pt x="0" y="181"/>
                    <a:pt x="17" y="197"/>
                  </a:cubicBezTo>
                  <a:cubicBezTo>
                    <a:pt x="33" y="234"/>
                    <a:pt x="50" y="251"/>
                    <a:pt x="87" y="251"/>
                  </a:cubicBezTo>
                  <a:cubicBezTo>
                    <a:pt x="93" y="253"/>
                    <a:pt x="99" y="254"/>
                    <a:pt x="106" y="254"/>
                  </a:cubicBezTo>
                  <a:cubicBezTo>
                    <a:pt x="153" y="254"/>
                    <a:pt x="208" y="206"/>
                    <a:pt x="223" y="148"/>
                  </a:cubicBezTo>
                  <a:cubicBezTo>
                    <a:pt x="223" y="111"/>
                    <a:pt x="223" y="78"/>
                    <a:pt x="206" y="61"/>
                  </a:cubicBezTo>
                  <a:cubicBezTo>
                    <a:pt x="206" y="45"/>
                    <a:pt x="190" y="45"/>
                    <a:pt x="190" y="28"/>
                  </a:cubicBezTo>
                  <a:cubicBezTo>
                    <a:pt x="169" y="8"/>
                    <a:pt x="153" y="8"/>
                    <a:pt x="136" y="8"/>
                  </a:cubicBez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5" name="Google Shape;21745;p66">
              <a:extLst>
                <a:ext uri="{FF2B5EF4-FFF2-40B4-BE49-F238E27FC236}">
                  <a16:creationId xmlns:a16="http://schemas.microsoft.com/office/drawing/2014/main" id="{D6CF4A83-14B8-2D14-D4C6-6542308CDD71}"/>
                </a:ext>
              </a:extLst>
            </p:cNvPr>
            <p:cNvSpPr/>
            <p:nvPr/>
          </p:nvSpPr>
          <p:spPr>
            <a:xfrm>
              <a:off x="3935850" y="2726875"/>
              <a:ext cx="5700" cy="5700"/>
            </a:xfrm>
            <a:custGeom>
              <a:avLst/>
              <a:gdLst/>
              <a:ahLst/>
              <a:cxnLst/>
              <a:rect l="l" t="t" r="r" b="b"/>
              <a:pathLst>
                <a:path w="228" h="228" extrusionOk="0">
                  <a:moveTo>
                    <a:pt x="54" y="0"/>
                  </a:moveTo>
                  <a:cubicBezTo>
                    <a:pt x="38" y="17"/>
                    <a:pt x="38" y="33"/>
                    <a:pt x="22" y="50"/>
                  </a:cubicBezTo>
                  <a:cubicBezTo>
                    <a:pt x="1" y="87"/>
                    <a:pt x="1" y="120"/>
                    <a:pt x="1" y="137"/>
                  </a:cubicBezTo>
                  <a:cubicBezTo>
                    <a:pt x="18" y="195"/>
                    <a:pt x="66" y="227"/>
                    <a:pt x="113" y="227"/>
                  </a:cubicBezTo>
                  <a:cubicBezTo>
                    <a:pt x="122" y="227"/>
                    <a:pt x="132" y="226"/>
                    <a:pt x="141" y="223"/>
                  </a:cubicBezTo>
                  <a:cubicBezTo>
                    <a:pt x="174" y="207"/>
                    <a:pt x="207" y="174"/>
                    <a:pt x="228" y="137"/>
                  </a:cubicBezTo>
                  <a:cubicBezTo>
                    <a:pt x="158" y="87"/>
                    <a:pt x="104" y="5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6" name="Google Shape;21746;p66">
              <a:extLst>
                <a:ext uri="{FF2B5EF4-FFF2-40B4-BE49-F238E27FC236}">
                  <a16:creationId xmlns:a16="http://schemas.microsoft.com/office/drawing/2014/main" id="{CC28A225-8C42-02A7-3120-74B599631003}"/>
                </a:ext>
              </a:extLst>
            </p:cNvPr>
            <p:cNvSpPr/>
            <p:nvPr/>
          </p:nvSpPr>
          <p:spPr>
            <a:xfrm>
              <a:off x="3968525" y="2808000"/>
              <a:ext cx="6000" cy="6600"/>
            </a:xfrm>
            <a:custGeom>
              <a:avLst/>
              <a:gdLst/>
              <a:ahLst/>
              <a:cxnLst/>
              <a:rect l="l" t="t" r="r" b="b"/>
              <a:pathLst>
                <a:path w="240" h="264" extrusionOk="0">
                  <a:moveTo>
                    <a:pt x="120" y="0"/>
                  </a:moveTo>
                  <a:cubicBezTo>
                    <a:pt x="71" y="21"/>
                    <a:pt x="34" y="54"/>
                    <a:pt x="17" y="124"/>
                  </a:cubicBezTo>
                  <a:cubicBezTo>
                    <a:pt x="1" y="157"/>
                    <a:pt x="17" y="190"/>
                    <a:pt x="34" y="206"/>
                  </a:cubicBezTo>
                  <a:cubicBezTo>
                    <a:pt x="54" y="243"/>
                    <a:pt x="71" y="260"/>
                    <a:pt x="104" y="260"/>
                  </a:cubicBezTo>
                  <a:cubicBezTo>
                    <a:pt x="111" y="262"/>
                    <a:pt x="118" y="263"/>
                    <a:pt x="125" y="263"/>
                  </a:cubicBezTo>
                  <a:cubicBezTo>
                    <a:pt x="174" y="263"/>
                    <a:pt x="226" y="218"/>
                    <a:pt x="240" y="157"/>
                  </a:cubicBezTo>
                  <a:lnTo>
                    <a:pt x="240" y="124"/>
                  </a:lnTo>
                  <a:cubicBezTo>
                    <a:pt x="240" y="87"/>
                    <a:pt x="223" y="54"/>
                    <a:pt x="207" y="37"/>
                  </a:cubicBezTo>
                  <a:cubicBezTo>
                    <a:pt x="191" y="21"/>
                    <a:pt x="174" y="21"/>
                    <a:pt x="158" y="21"/>
                  </a:cubicBezTo>
                  <a:cubicBezTo>
                    <a:pt x="137" y="0"/>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7" name="Google Shape;21747;p66">
              <a:extLst>
                <a:ext uri="{FF2B5EF4-FFF2-40B4-BE49-F238E27FC236}">
                  <a16:creationId xmlns:a16="http://schemas.microsoft.com/office/drawing/2014/main" id="{4CB8133F-F015-0B8F-EA5C-05EA8399A898}"/>
                </a:ext>
              </a:extLst>
            </p:cNvPr>
            <p:cNvSpPr/>
            <p:nvPr/>
          </p:nvSpPr>
          <p:spPr>
            <a:xfrm>
              <a:off x="3963800" y="2837675"/>
              <a:ext cx="6100" cy="6525"/>
            </a:xfrm>
            <a:custGeom>
              <a:avLst/>
              <a:gdLst/>
              <a:ahLst/>
              <a:cxnLst/>
              <a:rect l="l" t="t" r="r" b="b"/>
              <a:pathLst>
                <a:path w="244" h="261" extrusionOk="0">
                  <a:moveTo>
                    <a:pt x="140" y="1"/>
                  </a:moveTo>
                  <a:cubicBezTo>
                    <a:pt x="87" y="1"/>
                    <a:pt x="17" y="50"/>
                    <a:pt x="0" y="120"/>
                  </a:cubicBezTo>
                  <a:cubicBezTo>
                    <a:pt x="0" y="153"/>
                    <a:pt x="0" y="190"/>
                    <a:pt x="17" y="207"/>
                  </a:cubicBezTo>
                  <a:cubicBezTo>
                    <a:pt x="37" y="240"/>
                    <a:pt x="54" y="256"/>
                    <a:pt x="87" y="256"/>
                  </a:cubicBezTo>
                  <a:cubicBezTo>
                    <a:pt x="97" y="259"/>
                    <a:pt x="107" y="261"/>
                    <a:pt x="116" y="261"/>
                  </a:cubicBezTo>
                  <a:cubicBezTo>
                    <a:pt x="171" y="261"/>
                    <a:pt x="209" y="213"/>
                    <a:pt x="223" y="153"/>
                  </a:cubicBezTo>
                  <a:cubicBezTo>
                    <a:pt x="243" y="120"/>
                    <a:pt x="223" y="87"/>
                    <a:pt x="206" y="50"/>
                  </a:cubicBezTo>
                  <a:cubicBezTo>
                    <a:pt x="206" y="50"/>
                    <a:pt x="206" y="34"/>
                    <a:pt x="190" y="34"/>
                  </a:cubicBezTo>
                  <a:cubicBezTo>
                    <a:pt x="190" y="17"/>
                    <a:pt x="173"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8" name="Google Shape;21748;p66">
              <a:extLst>
                <a:ext uri="{FF2B5EF4-FFF2-40B4-BE49-F238E27FC236}">
                  <a16:creationId xmlns:a16="http://schemas.microsoft.com/office/drawing/2014/main" id="{4FCC95EA-81C9-C9A3-5B43-F61A206456CD}"/>
                </a:ext>
              </a:extLst>
            </p:cNvPr>
            <p:cNvSpPr/>
            <p:nvPr/>
          </p:nvSpPr>
          <p:spPr>
            <a:xfrm>
              <a:off x="3977100" y="2776575"/>
              <a:ext cx="5675" cy="6350"/>
            </a:xfrm>
            <a:custGeom>
              <a:avLst/>
              <a:gdLst/>
              <a:ahLst/>
              <a:cxnLst/>
              <a:rect l="l" t="t" r="r" b="b"/>
              <a:pathLst>
                <a:path w="227" h="254" extrusionOk="0">
                  <a:moveTo>
                    <a:pt x="120" y="1"/>
                  </a:moveTo>
                  <a:cubicBezTo>
                    <a:pt x="71" y="1"/>
                    <a:pt x="18" y="49"/>
                    <a:pt x="0" y="107"/>
                  </a:cubicBezTo>
                  <a:cubicBezTo>
                    <a:pt x="0" y="144"/>
                    <a:pt x="0" y="177"/>
                    <a:pt x="21" y="194"/>
                  </a:cubicBezTo>
                  <a:cubicBezTo>
                    <a:pt x="37" y="226"/>
                    <a:pt x="54" y="247"/>
                    <a:pt x="87" y="247"/>
                  </a:cubicBezTo>
                  <a:cubicBezTo>
                    <a:pt x="97" y="252"/>
                    <a:pt x="106" y="254"/>
                    <a:pt x="114" y="254"/>
                  </a:cubicBezTo>
                  <a:cubicBezTo>
                    <a:pt x="135" y="254"/>
                    <a:pt x="150" y="241"/>
                    <a:pt x="173" y="226"/>
                  </a:cubicBezTo>
                  <a:cubicBezTo>
                    <a:pt x="190" y="210"/>
                    <a:pt x="206" y="177"/>
                    <a:pt x="227" y="144"/>
                  </a:cubicBezTo>
                  <a:cubicBezTo>
                    <a:pt x="227" y="107"/>
                    <a:pt x="227" y="74"/>
                    <a:pt x="206" y="57"/>
                  </a:cubicBezTo>
                  <a:cubicBezTo>
                    <a:pt x="206" y="41"/>
                    <a:pt x="206" y="41"/>
                    <a:pt x="190" y="20"/>
                  </a:cubicBezTo>
                  <a:cubicBezTo>
                    <a:pt x="173" y="4"/>
                    <a:pt x="157" y="4"/>
                    <a:pt x="140" y="4"/>
                  </a:cubicBezTo>
                  <a:cubicBezTo>
                    <a:pt x="134" y="2"/>
                    <a:pt x="12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49" name="Google Shape;21749;p66">
            <a:extLst>
              <a:ext uri="{FF2B5EF4-FFF2-40B4-BE49-F238E27FC236}">
                <a16:creationId xmlns:a16="http://schemas.microsoft.com/office/drawing/2014/main" id="{634AC9C8-369A-0090-254F-58FCB7206784}"/>
              </a:ext>
            </a:extLst>
          </p:cNvPr>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0" name="Google Shape;21750;p66">
            <a:extLst>
              <a:ext uri="{FF2B5EF4-FFF2-40B4-BE49-F238E27FC236}">
                <a16:creationId xmlns:a16="http://schemas.microsoft.com/office/drawing/2014/main" id="{BEC4FA10-39C9-B721-B5D2-00CBF42C23C7}"/>
              </a:ext>
            </a:extLst>
          </p:cNvPr>
          <p:cNvSpPr/>
          <p:nvPr/>
        </p:nvSpPr>
        <p:spPr>
          <a:xfrm rot="5400000" flipH="1">
            <a:off x="509789" y="3471042"/>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1" name="Google Shape;21751;p66">
            <a:extLst>
              <a:ext uri="{FF2B5EF4-FFF2-40B4-BE49-F238E27FC236}">
                <a16:creationId xmlns:a16="http://schemas.microsoft.com/office/drawing/2014/main" id="{9485D8C0-DC55-2F82-DE6C-85BDB3563C9E}"/>
              </a:ext>
            </a:extLst>
          </p:cNvPr>
          <p:cNvSpPr txBox="1">
            <a:spLocks noGrp="1"/>
          </p:cNvSpPr>
          <p:nvPr>
            <p:ph type="title" idx="2"/>
          </p:nvPr>
        </p:nvSpPr>
        <p:spPr>
          <a:xfrm>
            <a:off x="4373088" y="857761"/>
            <a:ext cx="1022774" cy="51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21752" name="Google Shape;21752;p66">
            <a:extLst>
              <a:ext uri="{FF2B5EF4-FFF2-40B4-BE49-F238E27FC236}">
                <a16:creationId xmlns:a16="http://schemas.microsoft.com/office/drawing/2014/main" id="{2672563B-9566-2973-DEA4-5E57D4D7B413}"/>
              </a:ext>
            </a:extLst>
          </p:cNvPr>
          <p:cNvSpPr/>
          <p:nvPr/>
        </p:nvSpPr>
        <p:spPr>
          <a:xfrm rot="5400000" flipH="1">
            <a:off x="7537464" y="3862578"/>
            <a:ext cx="2561723" cy="2810772"/>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3" name="Google Shape;21753;p66">
            <a:extLst>
              <a:ext uri="{FF2B5EF4-FFF2-40B4-BE49-F238E27FC236}">
                <a16:creationId xmlns:a16="http://schemas.microsoft.com/office/drawing/2014/main" id="{E7F98D54-B160-F008-0B33-7FDB25328B1C}"/>
              </a:ext>
            </a:extLst>
          </p:cNvPr>
          <p:cNvSpPr/>
          <p:nvPr/>
        </p:nvSpPr>
        <p:spPr>
          <a:xfrm rot="5400000" flipH="1">
            <a:off x="1469189" y="8839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8D2F523D-8BF0-87C9-0F4A-0118A2C943B4}"/>
              </a:ext>
            </a:extLst>
          </p:cNvPr>
          <p:cNvSpPr>
            <a:spLocks noChangeArrowheads="1"/>
          </p:cNvSpPr>
          <p:nvPr/>
        </p:nvSpPr>
        <p:spPr bwMode="auto">
          <a:xfrm>
            <a:off x="80071" y="4887830"/>
            <a:ext cx="1741161"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756458"/>
                </a:solidFill>
                <a:effectLst/>
                <a:latin typeface="Arial" panose="020B0604020202020204" pitchFamily="34" charset="0"/>
              </a:rPr>
              <a:t>Photo by </a:t>
            </a:r>
            <a:r>
              <a:rPr kumimoji="0" lang="en-US" altLang="en-US" sz="700" b="0" i="0" u="none" strike="noStrike" cap="none" normalizeH="0" baseline="0" dirty="0">
                <a:ln>
                  <a:noFill/>
                </a:ln>
                <a:solidFill>
                  <a:srgbClr val="756458"/>
                </a:solidFill>
                <a:effectLst/>
                <a:latin typeface="Arial" panose="020B0604020202020204" pitchFamily="34" charset="0"/>
                <a:hlinkClick r:id="rId4">
                  <a:extLst>
                    <a:ext uri="{A12FA001-AC4F-418D-AE19-62706E023703}">
                      <ahyp:hlinkClr xmlns:ahyp="http://schemas.microsoft.com/office/drawing/2018/hyperlinkcolor" val="tx"/>
                    </a:ext>
                  </a:extLst>
                </a:hlinkClick>
              </a:rPr>
              <a:t>Andrew Spencer</a:t>
            </a:r>
            <a:r>
              <a:rPr kumimoji="0" lang="en-US" altLang="en-US" sz="700" b="0" i="0" u="none" strike="noStrike" cap="none" normalizeH="0" baseline="0" dirty="0">
                <a:ln>
                  <a:noFill/>
                </a:ln>
                <a:solidFill>
                  <a:srgbClr val="756458"/>
                </a:solidFill>
                <a:effectLst/>
                <a:latin typeface="Arial" panose="020B0604020202020204" pitchFamily="34" charset="0"/>
              </a:rPr>
              <a:t> on </a:t>
            </a:r>
            <a:r>
              <a:rPr kumimoji="0" lang="en-US" altLang="en-US" sz="700" b="0" i="0" u="none" strike="noStrike" cap="none" normalizeH="0" baseline="0" dirty="0" err="1">
                <a:ln>
                  <a:noFill/>
                </a:ln>
                <a:solidFill>
                  <a:srgbClr val="756458"/>
                </a:solidFill>
                <a:effectLst/>
                <a:latin typeface="Arial" panose="020B0604020202020204" pitchFamily="34" charset="0"/>
                <a:hlinkClick r:id="rId5">
                  <a:extLst>
                    <a:ext uri="{A12FA001-AC4F-418D-AE19-62706E023703}">
                      <ahyp:hlinkClr xmlns:ahyp="http://schemas.microsoft.com/office/drawing/2018/hyperlinkcolor" val="tx"/>
                    </a:ext>
                  </a:extLst>
                </a:hlinkClick>
              </a:rPr>
              <a:t>Unsplash</a:t>
            </a:r>
            <a:r>
              <a:rPr kumimoji="0" lang="en-US" altLang="en-US" sz="700" b="0" i="0" u="none" strike="noStrike" cap="none" normalizeH="0" baseline="0" dirty="0">
                <a:ln>
                  <a:noFill/>
                </a:ln>
                <a:solidFill>
                  <a:srgbClr val="756458"/>
                </a:solidFill>
                <a:effectLst/>
                <a:latin typeface="Arial" panose="020B0604020202020204" pitchFamily="34" charset="0"/>
              </a:rPr>
              <a:t> </a:t>
            </a:r>
          </a:p>
        </p:txBody>
      </p:sp>
    </p:spTree>
    <p:extLst>
      <p:ext uri="{BB962C8B-B14F-4D97-AF65-F5344CB8AC3E}">
        <p14:creationId xmlns:p14="http://schemas.microsoft.com/office/powerpoint/2010/main" val="244766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84"/>
                                        </p:tgtEl>
                                        <p:attrNameLst>
                                          <p:attrName>style.visibility</p:attrName>
                                        </p:attrNameLst>
                                      </p:cBhvr>
                                      <p:to>
                                        <p:strVal val="visible"/>
                                      </p:to>
                                    </p:set>
                                    <p:animEffect transition="in" filter="fade">
                                      <p:cBhvr>
                                        <p:cTn id="7" dur="1000"/>
                                        <p:tgtEl>
                                          <p:spTgt spid="2148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486"/>
                                        </p:tgtEl>
                                        <p:attrNameLst>
                                          <p:attrName>style.visibility</p:attrName>
                                        </p:attrNameLst>
                                      </p:cBhvr>
                                      <p:to>
                                        <p:strVal val="visible"/>
                                      </p:to>
                                    </p:set>
                                    <p:animEffect transition="in" filter="fade">
                                      <p:cBhvr>
                                        <p:cTn id="11" dur="1000"/>
                                        <p:tgtEl>
                                          <p:spTgt spid="2148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751"/>
                                        </p:tgtEl>
                                        <p:attrNameLst>
                                          <p:attrName>style.visibility</p:attrName>
                                        </p:attrNameLst>
                                      </p:cBhvr>
                                      <p:to>
                                        <p:strVal val="visible"/>
                                      </p:to>
                                    </p:set>
                                    <p:animEffect transition="in" filter="fade">
                                      <p:cBhvr>
                                        <p:cTn id="15" dur="1000"/>
                                        <p:tgtEl>
                                          <p:spTgt spid="2175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1487"/>
                                        </p:tgtEl>
                                        <p:attrNameLst>
                                          <p:attrName>style.visibility</p:attrName>
                                        </p:attrNameLst>
                                      </p:cBhvr>
                                      <p:to>
                                        <p:strVal val="visible"/>
                                      </p:to>
                                    </p:set>
                                    <p:animEffect transition="in" filter="fade">
                                      <p:cBhvr>
                                        <p:cTn id="19" dur="1000"/>
                                        <p:tgtEl>
                                          <p:spTgt spid="21487"/>
                                        </p:tgtEl>
                                      </p:cBhvr>
                                    </p:animEffect>
                                  </p:childTnLst>
                                </p:cTn>
                              </p:par>
                              <p:par>
                                <p:cTn id="20" presetID="10" presetClass="entr" presetSubtype="0" fill="hold" nodeType="withEffect">
                                  <p:stCondLst>
                                    <p:cond delay="0"/>
                                  </p:stCondLst>
                                  <p:childTnLst>
                                    <p:set>
                                      <p:cBhvr>
                                        <p:cTn id="21" dur="1" fill="hold">
                                          <p:stCondLst>
                                            <p:cond delay="0"/>
                                          </p:stCondLst>
                                        </p:cTn>
                                        <p:tgtEl>
                                          <p:spTgt spid="21488"/>
                                        </p:tgtEl>
                                        <p:attrNameLst>
                                          <p:attrName>style.visibility</p:attrName>
                                        </p:attrNameLst>
                                      </p:cBhvr>
                                      <p:to>
                                        <p:strVal val="visible"/>
                                      </p:to>
                                    </p:set>
                                    <p:animEffect transition="in" filter="fade">
                                      <p:cBhvr>
                                        <p:cTn id="22" dur="1000"/>
                                        <p:tgtEl>
                                          <p:spTgt spid="21488"/>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21489"/>
                                        </p:tgtEl>
                                        <p:attrNameLst>
                                          <p:attrName>style.visibility</p:attrName>
                                        </p:attrNameLst>
                                      </p:cBhvr>
                                      <p:to>
                                        <p:strVal val="visible"/>
                                      </p:to>
                                    </p:set>
                                    <p:animEffect transition="in" filter="fade">
                                      <p:cBhvr>
                                        <p:cTn id="26" dur="1000"/>
                                        <p:tgtEl>
                                          <p:spTgt spid="21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16"/>
        <p:cNvGrpSpPr/>
        <p:nvPr/>
      </p:nvGrpSpPr>
      <p:grpSpPr>
        <a:xfrm>
          <a:off x="0" y="0"/>
          <a:ext cx="0" cy="0"/>
          <a:chOff x="0" y="0"/>
          <a:chExt cx="0" cy="0"/>
        </a:xfrm>
      </p:grpSpPr>
      <p:pic>
        <p:nvPicPr>
          <p:cNvPr id="21817" name="Google Shape;21817;p70"/>
          <p:cNvPicPr preferRelativeResize="0"/>
          <p:nvPr/>
        </p:nvPicPr>
        <p:blipFill>
          <a:blip r:embed="rId3"/>
          <a:srcRect/>
          <a:stretch/>
        </p:blipFill>
        <p:spPr>
          <a:xfrm>
            <a:off x="4000525" y="1255"/>
            <a:ext cx="5143475" cy="5143475"/>
          </a:xfrm>
          <a:prstGeom prst="rect">
            <a:avLst/>
          </a:prstGeom>
          <a:noFill/>
          <a:ln>
            <a:noFill/>
          </a:ln>
        </p:spPr>
      </p:pic>
      <p:sp>
        <p:nvSpPr>
          <p:cNvPr id="21818" name="Google Shape;21818;p70"/>
          <p:cNvSpPr/>
          <p:nvPr/>
        </p:nvSpPr>
        <p:spPr>
          <a:xfrm flipV="1">
            <a:off x="405378" y="-23864"/>
            <a:ext cx="4811334" cy="45719"/>
          </a:xfrm>
          <a:custGeom>
            <a:avLst/>
            <a:gdLst/>
            <a:ahLst/>
            <a:cxnLst/>
            <a:rect l="l" t="t" r="r" b="b"/>
            <a:pathLst>
              <a:path w="15099" h="17234" extrusionOk="0">
                <a:moveTo>
                  <a:pt x="0" y="0"/>
                </a:moveTo>
                <a:lnTo>
                  <a:pt x="0" y="17197"/>
                </a:lnTo>
                <a:lnTo>
                  <a:pt x="13915" y="17234"/>
                </a:lnTo>
                <a:cubicBezTo>
                  <a:pt x="13915" y="17234"/>
                  <a:pt x="14995" y="15688"/>
                  <a:pt x="15049" y="12266"/>
                </a:cubicBezTo>
                <a:cubicBezTo>
                  <a:pt x="15098" y="6564"/>
                  <a:pt x="11816" y="0"/>
                  <a:pt x="1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9" name="Google Shape;21819;p70"/>
          <p:cNvSpPr txBox="1">
            <a:spLocks noGrp="1"/>
          </p:cNvSpPr>
          <p:nvPr>
            <p:ph type="title"/>
          </p:nvPr>
        </p:nvSpPr>
        <p:spPr>
          <a:xfrm>
            <a:off x="210379" y="1280759"/>
            <a:ext cx="3705900" cy="6420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information</a:t>
            </a:r>
            <a:endParaRPr dirty="0"/>
          </a:p>
        </p:txBody>
      </p:sp>
      <p:sp>
        <p:nvSpPr>
          <p:cNvPr id="21820" name="Google Shape;21820;p70"/>
          <p:cNvSpPr txBox="1">
            <a:spLocks noGrp="1"/>
          </p:cNvSpPr>
          <p:nvPr>
            <p:ph type="subTitle" idx="1"/>
          </p:nvPr>
        </p:nvSpPr>
        <p:spPr>
          <a:xfrm>
            <a:off x="210380" y="1922776"/>
            <a:ext cx="3573600" cy="2594222"/>
          </a:xfrm>
          <a:prstGeom prst="rect">
            <a:avLst/>
          </a:prstGeom>
        </p:spPr>
        <p:txBody>
          <a:bodyPr spcFirstLastPara="1" wrap="square" lIns="91425" tIns="91425" rIns="91425" bIns="91425" anchor="t" anchorCtr="0">
            <a:noAutofit/>
          </a:bodyPr>
          <a:lstStyle/>
          <a:p>
            <a:pPr marL="0" lvl="0" indent="0" eaLnBrk="0" fontAlgn="base" hangingPunct="0">
              <a:spcBef>
                <a:spcPct val="0"/>
              </a:spcBef>
              <a:spcAft>
                <a:spcPct val="0"/>
              </a:spcAft>
              <a:buClrTx/>
              <a:buSzTx/>
            </a:pPr>
            <a:r>
              <a:rPr lang="en-US" sz="1200" dirty="0">
                <a:solidFill>
                  <a:srgbClr val="756458"/>
                </a:solidFill>
              </a:rPr>
              <a:t>I</a:t>
            </a:r>
            <a:r>
              <a:rPr lang="en" sz="1200" dirty="0">
                <a:solidFill>
                  <a:srgbClr val="756458"/>
                </a:solidFill>
              </a:rPr>
              <a:t>n this project </a:t>
            </a:r>
            <a:r>
              <a:rPr lang="en-US" sz="1200" dirty="0">
                <a:solidFill>
                  <a:srgbClr val="756458"/>
                </a:solidFill>
              </a:rPr>
              <a:t>I</a:t>
            </a:r>
            <a:r>
              <a:rPr lang="en" sz="1200" dirty="0">
                <a:solidFill>
                  <a:srgbClr val="756458"/>
                </a:solidFill>
              </a:rPr>
              <a:t> try to build K-</a:t>
            </a:r>
            <a:r>
              <a:rPr lang="en-US" sz="1200" dirty="0">
                <a:solidFill>
                  <a:srgbClr val="756458"/>
                </a:solidFill>
              </a:rPr>
              <a:t>m</a:t>
            </a:r>
            <a:r>
              <a:rPr lang="en" sz="1200" dirty="0">
                <a:solidFill>
                  <a:srgbClr val="756458"/>
                </a:solidFill>
              </a:rPr>
              <a:t>eans model for customer segmentation. </a:t>
            </a:r>
          </a:p>
          <a:p>
            <a:pPr marL="0" lvl="0" indent="0" eaLnBrk="0" fontAlgn="base" hangingPunct="0">
              <a:spcBef>
                <a:spcPct val="0"/>
              </a:spcBef>
              <a:spcAft>
                <a:spcPct val="0"/>
              </a:spcAft>
              <a:buClrTx/>
              <a:buSzTx/>
            </a:pPr>
            <a:endParaRPr lang="en" sz="1200" dirty="0">
              <a:solidFill>
                <a:srgbClr val="756458"/>
              </a:solidFill>
            </a:endParaRPr>
          </a:p>
          <a:p>
            <a:pPr marL="0" lvl="0" indent="0" eaLnBrk="0" fontAlgn="base" hangingPunct="0">
              <a:spcBef>
                <a:spcPct val="0"/>
              </a:spcBef>
              <a:spcAft>
                <a:spcPct val="0"/>
              </a:spcAft>
              <a:buClrTx/>
              <a:buSzTx/>
            </a:pPr>
            <a:r>
              <a:rPr lang="en-US" altLang="en-US" sz="1200" dirty="0">
                <a:solidFill>
                  <a:srgbClr val="756458"/>
                </a:solidFill>
                <a:latin typeface="Arial" panose="020B0604020202020204" pitchFamily="34" charset="0"/>
              </a:rPr>
              <a:t>K-means clustering is a popular unsupervised learning technique used to group unlabeled data points into clusters. It's a simple, efficient, and exclusive clustering method that assigns each data point to a single cluster based on its proximity to the cluster's centroid. This technique is widely used in various fields such as market segmentation, document clustering, and image processing. (</a:t>
            </a:r>
            <a:r>
              <a:rPr lang="en-US" sz="1200" dirty="0">
                <a:hlinkClick r:id="rId4"/>
              </a:rPr>
              <a:t>IBM K-means clustering</a:t>
            </a:r>
            <a:r>
              <a:rPr lang="en-US" altLang="en-US" sz="1200" dirty="0">
                <a:solidFill>
                  <a:srgbClr val="756458"/>
                </a:solidFill>
                <a:latin typeface="Arial" panose="020B0604020202020204" pitchFamily="34" charset="0"/>
              </a:rPr>
              <a:t>)</a:t>
            </a:r>
          </a:p>
          <a:p>
            <a:pPr marL="0" lvl="0" indent="0" eaLnBrk="0" fontAlgn="base" hangingPunct="0">
              <a:spcBef>
                <a:spcPct val="0"/>
              </a:spcBef>
              <a:spcAft>
                <a:spcPct val="0"/>
              </a:spcAft>
              <a:buClrTx/>
              <a:buSzTx/>
            </a:pPr>
            <a:endParaRPr lang="en-US" altLang="en-US" sz="1200" dirty="0">
              <a:solidFill>
                <a:srgbClr val="756458"/>
              </a:solidFill>
              <a:latin typeface="Arial" panose="020B0604020202020204" pitchFamily="34" charset="0"/>
            </a:endParaRPr>
          </a:p>
          <a:p>
            <a:pPr marL="0" lvl="0" indent="0" algn="l" rtl="0">
              <a:spcBef>
                <a:spcPts val="0"/>
              </a:spcBef>
              <a:spcAft>
                <a:spcPts val="0"/>
              </a:spcAft>
              <a:buClr>
                <a:schemeClr val="dk1"/>
              </a:buClr>
              <a:buSzPts val="1100"/>
              <a:buFont typeface="Arial"/>
              <a:buNone/>
            </a:pPr>
            <a:endParaRPr lang="en" sz="1200" dirty="0">
              <a:solidFill>
                <a:srgbClr val="756458"/>
              </a:solidFill>
            </a:endParaRPr>
          </a:p>
          <a:p>
            <a:pPr marL="0" lvl="0" indent="0" algn="l" rtl="0">
              <a:spcBef>
                <a:spcPts val="0"/>
              </a:spcBef>
              <a:spcAft>
                <a:spcPts val="0"/>
              </a:spcAft>
              <a:buClr>
                <a:schemeClr val="dk1"/>
              </a:buClr>
              <a:buSzPts val="1100"/>
              <a:buFont typeface="Arial"/>
              <a:buNone/>
            </a:pPr>
            <a:endParaRPr sz="1200" dirty="0">
              <a:solidFill>
                <a:srgbClr val="756458"/>
              </a:solidFill>
            </a:endParaRPr>
          </a:p>
        </p:txBody>
      </p:sp>
      <p:sp>
        <p:nvSpPr>
          <p:cNvPr id="21821" name="Google Shape;21821;p70"/>
          <p:cNvSpPr/>
          <p:nvPr/>
        </p:nvSpPr>
        <p:spPr>
          <a:xfrm>
            <a:off x="-125225" y="-154126"/>
            <a:ext cx="1729918" cy="1557894"/>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22" name="Google Shape;21822;p70"/>
          <p:cNvGrpSpPr/>
          <p:nvPr/>
        </p:nvGrpSpPr>
        <p:grpSpPr>
          <a:xfrm rot="10800000" flipH="1">
            <a:off x="11" y="-19439"/>
            <a:ext cx="1777950" cy="1118873"/>
            <a:chOff x="4560800" y="2780575"/>
            <a:chExt cx="421775" cy="265425"/>
          </a:xfrm>
        </p:grpSpPr>
        <p:sp>
          <p:nvSpPr>
            <p:cNvPr id="21823" name="Google Shape;21823;p70"/>
            <p:cNvSpPr/>
            <p:nvPr/>
          </p:nvSpPr>
          <p:spPr>
            <a:xfrm>
              <a:off x="4696950" y="2817575"/>
              <a:ext cx="6000" cy="6825"/>
            </a:xfrm>
            <a:custGeom>
              <a:avLst/>
              <a:gdLst/>
              <a:ahLst/>
              <a:cxnLst/>
              <a:rect l="l" t="t" r="r" b="b"/>
              <a:pathLst>
                <a:path w="240" h="273" extrusionOk="0">
                  <a:moveTo>
                    <a:pt x="127" y="0"/>
                  </a:moveTo>
                  <a:cubicBezTo>
                    <a:pt x="87" y="0"/>
                    <a:pt x="45" y="32"/>
                    <a:pt x="33" y="83"/>
                  </a:cubicBezTo>
                  <a:cubicBezTo>
                    <a:pt x="0" y="153"/>
                    <a:pt x="33" y="236"/>
                    <a:pt x="87" y="256"/>
                  </a:cubicBezTo>
                  <a:cubicBezTo>
                    <a:pt x="103" y="256"/>
                    <a:pt x="120" y="273"/>
                    <a:pt x="136" y="273"/>
                  </a:cubicBezTo>
                  <a:cubicBezTo>
                    <a:pt x="169" y="256"/>
                    <a:pt x="223" y="236"/>
                    <a:pt x="240" y="186"/>
                  </a:cubicBezTo>
                  <a:cubicBezTo>
                    <a:pt x="240" y="133"/>
                    <a:pt x="240" y="83"/>
                    <a:pt x="207" y="50"/>
                  </a:cubicBezTo>
                  <a:cubicBezTo>
                    <a:pt x="207" y="30"/>
                    <a:pt x="190" y="13"/>
                    <a:pt x="169"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4" name="Google Shape;21824;p70"/>
            <p:cNvSpPr/>
            <p:nvPr/>
          </p:nvSpPr>
          <p:spPr>
            <a:xfrm>
              <a:off x="4693950" y="2831550"/>
              <a:ext cx="6000" cy="6425"/>
            </a:xfrm>
            <a:custGeom>
              <a:avLst/>
              <a:gdLst/>
              <a:ahLst/>
              <a:cxnLst/>
              <a:rect l="l" t="t" r="r" b="b"/>
              <a:pathLst>
                <a:path w="240" h="257" extrusionOk="0">
                  <a:moveTo>
                    <a:pt x="123" y="1"/>
                  </a:moveTo>
                  <a:cubicBezTo>
                    <a:pt x="79" y="1"/>
                    <a:pt x="31" y="33"/>
                    <a:pt x="17" y="72"/>
                  </a:cubicBezTo>
                  <a:cubicBezTo>
                    <a:pt x="17" y="110"/>
                    <a:pt x="1" y="126"/>
                    <a:pt x="17" y="143"/>
                  </a:cubicBezTo>
                  <a:cubicBezTo>
                    <a:pt x="17" y="192"/>
                    <a:pt x="34" y="229"/>
                    <a:pt x="83" y="246"/>
                  </a:cubicBezTo>
                  <a:cubicBezTo>
                    <a:pt x="99" y="252"/>
                    <a:pt x="113" y="256"/>
                    <a:pt x="128" y="256"/>
                  </a:cubicBezTo>
                  <a:cubicBezTo>
                    <a:pt x="148" y="256"/>
                    <a:pt x="167" y="248"/>
                    <a:pt x="186" y="229"/>
                  </a:cubicBezTo>
                  <a:cubicBezTo>
                    <a:pt x="207" y="213"/>
                    <a:pt x="223" y="192"/>
                    <a:pt x="223" y="176"/>
                  </a:cubicBezTo>
                  <a:cubicBezTo>
                    <a:pt x="240" y="110"/>
                    <a:pt x="223" y="39"/>
                    <a:pt x="153" y="6"/>
                  </a:cubicBezTo>
                  <a:cubicBezTo>
                    <a:pt x="144" y="2"/>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5" name="Google Shape;21825;p70"/>
            <p:cNvSpPr/>
            <p:nvPr/>
          </p:nvSpPr>
          <p:spPr>
            <a:xfrm>
              <a:off x="4704675" y="2876225"/>
              <a:ext cx="6425" cy="6475"/>
            </a:xfrm>
            <a:custGeom>
              <a:avLst/>
              <a:gdLst/>
              <a:ahLst/>
              <a:cxnLst/>
              <a:rect l="l" t="t" r="r" b="b"/>
              <a:pathLst>
                <a:path w="257" h="259" extrusionOk="0">
                  <a:moveTo>
                    <a:pt x="143" y="1"/>
                  </a:moveTo>
                  <a:cubicBezTo>
                    <a:pt x="98" y="1"/>
                    <a:pt x="47" y="33"/>
                    <a:pt x="34" y="91"/>
                  </a:cubicBezTo>
                  <a:cubicBezTo>
                    <a:pt x="1" y="141"/>
                    <a:pt x="34" y="227"/>
                    <a:pt x="87" y="244"/>
                  </a:cubicBezTo>
                  <a:cubicBezTo>
                    <a:pt x="105" y="254"/>
                    <a:pt x="122" y="259"/>
                    <a:pt x="138" y="259"/>
                  </a:cubicBezTo>
                  <a:cubicBezTo>
                    <a:pt x="181" y="259"/>
                    <a:pt x="216" y="226"/>
                    <a:pt x="240" y="178"/>
                  </a:cubicBezTo>
                  <a:cubicBezTo>
                    <a:pt x="256" y="108"/>
                    <a:pt x="223" y="38"/>
                    <a:pt x="170" y="5"/>
                  </a:cubicBezTo>
                  <a:cubicBezTo>
                    <a:pt x="161" y="2"/>
                    <a:pt x="152"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6" name="Google Shape;21826;p70"/>
            <p:cNvSpPr/>
            <p:nvPr/>
          </p:nvSpPr>
          <p:spPr>
            <a:xfrm>
              <a:off x="4701700" y="2846650"/>
              <a:ext cx="5575" cy="6525"/>
            </a:xfrm>
            <a:custGeom>
              <a:avLst/>
              <a:gdLst/>
              <a:ahLst/>
              <a:cxnLst/>
              <a:rect l="l" t="t" r="r" b="b"/>
              <a:pathLst>
                <a:path w="223" h="261" extrusionOk="0">
                  <a:moveTo>
                    <a:pt x="120" y="0"/>
                  </a:moveTo>
                  <a:cubicBezTo>
                    <a:pt x="103" y="0"/>
                    <a:pt x="66" y="0"/>
                    <a:pt x="50" y="37"/>
                  </a:cubicBezTo>
                  <a:cubicBezTo>
                    <a:pt x="0" y="70"/>
                    <a:pt x="0" y="157"/>
                    <a:pt x="33" y="206"/>
                  </a:cubicBezTo>
                  <a:cubicBezTo>
                    <a:pt x="50" y="244"/>
                    <a:pt x="66" y="260"/>
                    <a:pt x="103" y="260"/>
                  </a:cubicBezTo>
                  <a:cubicBezTo>
                    <a:pt x="136" y="260"/>
                    <a:pt x="153" y="260"/>
                    <a:pt x="186" y="227"/>
                  </a:cubicBezTo>
                  <a:cubicBezTo>
                    <a:pt x="206" y="206"/>
                    <a:pt x="223" y="173"/>
                    <a:pt x="223" y="140"/>
                  </a:cubicBezTo>
                  <a:cubicBezTo>
                    <a:pt x="223" y="103"/>
                    <a:pt x="223" y="70"/>
                    <a:pt x="206" y="54"/>
                  </a:cubicBezTo>
                  <a:cubicBezTo>
                    <a:pt x="186" y="37"/>
                    <a:pt x="169"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7" name="Google Shape;21827;p70"/>
            <p:cNvSpPr/>
            <p:nvPr/>
          </p:nvSpPr>
          <p:spPr>
            <a:xfrm>
              <a:off x="4713650" y="2814475"/>
              <a:ext cx="5575" cy="6650"/>
            </a:xfrm>
            <a:custGeom>
              <a:avLst/>
              <a:gdLst/>
              <a:ahLst/>
              <a:cxnLst/>
              <a:rect l="l" t="t" r="r" b="b"/>
              <a:pathLst>
                <a:path w="223" h="266" extrusionOk="0">
                  <a:moveTo>
                    <a:pt x="103" y="1"/>
                  </a:moveTo>
                  <a:cubicBezTo>
                    <a:pt x="54" y="17"/>
                    <a:pt x="0" y="88"/>
                    <a:pt x="17" y="154"/>
                  </a:cubicBezTo>
                  <a:cubicBezTo>
                    <a:pt x="17" y="191"/>
                    <a:pt x="37" y="224"/>
                    <a:pt x="54" y="240"/>
                  </a:cubicBezTo>
                  <a:cubicBezTo>
                    <a:pt x="77" y="252"/>
                    <a:pt x="92" y="265"/>
                    <a:pt x="112" y="265"/>
                  </a:cubicBezTo>
                  <a:cubicBezTo>
                    <a:pt x="120" y="265"/>
                    <a:pt x="129" y="263"/>
                    <a:pt x="140" y="257"/>
                  </a:cubicBezTo>
                  <a:cubicBezTo>
                    <a:pt x="190" y="257"/>
                    <a:pt x="223" y="224"/>
                    <a:pt x="223" y="174"/>
                  </a:cubicBezTo>
                  <a:cubicBezTo>
                    <a:pt x="206" y="121"/>
                    <a:pt x="173" y="71"/>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8" name="Google Shape;21828;p70"/>
            <p:cNvSpPr/>
            <p:nvPr/>
          </p:nvSpPr>
          <p:spPr>
            <a:xfrm>
              <a:off x="4702925" y="2800175"/>
              <a:ext cx="6000" cy="6600"/>
            </a:xfrm>
            <a:custGeom>
              <a:avLst/>
              <a:gdLst/>
              <a:ahLst/>
              <a:cxnLst/>
              <a:rect l="l" t="t" r="r" b="b"/>
              <a:pathLst>
                <a:path w="240" h="264" extrusionOk="0">
                  <a:moveTo>
                    <a:pt x="131" y="0"/>
                  </a:moveTo>
                  <a:cubicBezTo>
                    <a:pt x="83" y="0"/>
                    <a:pt x="31" y="35"/>
                    <a:pt x="17" y="91"/>
                  </a:cubicBezTo>
                  <a:cubicBezTo>
                    <a:pt x="1" y="144"/>
                    <a:pt x="17" y="231"/>
                    <a:pt x="87" y="247"/>
                  </a:cubicBezTo>
                  <a:cubicBezTo>
                    <a:pt x="87" y="264"/>
                    <a:pt x="120" y="264"/>
                    <a:pt x="120" y="264"/>
                  </a:cubicBezTo>
                  <a:cubicBezTo>
                    <a:pt x="174" y="247"/>
                    <a:pt x="207" y="231"/>
                    <a:pt x="223" y="177"/>
                  </a:cubicBezTo>
                  <a:cubicBezTo>
                    <a:pt x="240" y="128"/>
                    <a:pt x="223" y="74"/>
                    <a:pt x="207" y="41"/>
                  </a:cubicBezTo>
                  <a:cubicBezTo>
                    <a:pt x="190" y="25"/>
                    <a:pt x="174" y="25"/>
                    <a:pt x="157" y="4"/>
                  </a:cubicBezTo>
                  <a:cubicBezTo>
                    <a:pt x="149"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9" name="Google Shape;21829;p70"/>
            <p:cNvSpPr/>
            <p:nvPr/>
          </p:nvSpPr>
          <p:spPr>
            <a:xfrm>
              <a:off x="4712400" y="2890975"/>
              <a:ext cx="3025" cy="5575"/>
            </a:xfrm>
            <a:custGeom>
              <a:avLst/>
              <a:gdLst/>
              <a:ahLst/>
              <a:cxnLst/>
              <a:rect l="l" t="t" r="r" b="b"/>
              <a:pathLst>
                <a:path w="121" h="223" extrusionOk="0">
                  <a:moveTo>
                    <a:pt x="104" y="0"/>
                  </a:moveTo>
                  <a:cubicBezTo>
                    <a:pt x="50" y="17"/>
                    <a:pt x="1" y="83"/>
                    <a:pt x="17" y="153"/>
                  </a:cubicBezTo>
                  <a:cubicBezTo>
                    <a:pt x="17" y="186"/>
                    <a:pt x="34" y="206"/>
                    <a:pt x="34" y="223"/>
                  </a:cubicBezTo>
                  <a:cubicBezTo>
                    <a:pt x="67" y="153"/>
                    <a:pt x="104" y="83"/>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0" name="Google Shape;21830;p70"/>
            <p:cNvSpPr/>
            <p:nvPr/>
          </p:nvSpPr>
          <p:spPr>
            <a:xfrm>
              <a:off x="4686650" y="2848900"/>
              <a:ext cx="6000" cy="6425"/>
            </a:xfrm>
            <a:custGeom>
              <a:avLst/>
              <a:gdLst/>
              <a:ahLst/>
              <a:cxnLst/>
              <a:rect l="l" t="t" r="r" b="b"/>
              <a:pathLst>
                <a:path w="240" h="257" extrusionOk="0">
                  <a:moveTo>
                    <a:pt x="126" y="1"/>
                  </a:moveTo>
                  <a:cubicBezTo>
                    <a:pt x="85" y="1"/>
                    <a:pt x="41" y="32"/>
                    <a:pt x="17" y="83"/>
                  </a:cubicBezTo>
                  <a:cubicBezTo>
                    <a:pt x="0" y="154"/>
                    <a:pt x="33" y="220"/>
                    <a:pt x="87" y="257"/>
                  </a:cubicBezTo>
                  <a:lnTo>
                    <a:pt x="136" y="257"/>
                  </a:lnTo>
                  <a:cubicBezTo>
                    <a:pt x="169" y="257"/>
                    <a:pt x="223" y="220"/>
                    <a:pt x="223" y="170"/>
                  </a:cubicBezTo>
                  <a:cubicBezTo>
                    <a:pt x="239" y="137"/>
                    <a:pt x="239" y="83"/>
                    <a:pt x="206" y="50"/>
                  </a:cubicBezTo>
                  <a:cubicBezTo>
                    <a:pt x="206" y="34"/>
                    <a:pt x="190" y="13"/>
                    <a:pt x="169" y="13"/>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1" name="Google Shape;21831;p70"/>
            <p:cNvSpPr/>
            <p:nvPr/>
          </p:nvSpPr>
          <p:spPr>
            <a:xfrm>
              <a:off x="4690875" y="2804175"/>
              <a:ext cx="5675" cy="6425"/>
            </a:xfrm>
            <a:custGeom>
              <a:avLst/>
              <a:gdLst/>
              <a:ahLst/>
              <a:cxnLst/>
              <a:rect l="l" t="t" r="r" b="b"/>
              <a:pathLst>
                <a:path w="227" h="257" extrusionOk="0">
                  <a:moveTo>
                    <a:pt x="103" y="1"/>
                  </a:moveTo>
                  <a:cubicBezTo>
                    <a:pt x="37" y="1"/>
                    <a:pt x="0" y="71"/>
                    <a:pt x="0" y="137"/>
                  </a:cubicBezTo>
                  <a:cubicBezTo>
                    <a:pt x="21" y="174"/>
                    <a:pt x="37" y="207"/>
                    <a:pt x="54" y="223"/>
                  </a:cubicBezTo>
                  <a:cubicBezTo>
                    <a:pt x="70" y="256"/>
                    <a:pt x="103" y="256"/>
                    <a:pt x="140" y="256"/>
                  </a:cubicBezTo>
                  <a:cubicBezTo>
                    <a:pt x="157" y="240"/>
                    <a:pt x="190" y="223"/>
                    <a:pt x="206" y="207"/>
                  </a:cubicBezTo>
                  <a:cubicBezTo>
                    <a:pt x="227" y="174"/>
                    <a:pt x="227" y="137"/>
                    <a:pt x="227" y="104"/>
                  </a:cubicBezTo>
                  <a:cubicBezTo>
                    <a:pt x="227" y="71"/>
                    <a:pt x="206" y="34"/>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2" name="Google Shape;21832;p70"/>
            <p:cNvSpPr/>
            <p:nvPr/>
          </p:nvSpPr>
          <p:spPr>
            <a:xfrm>
              <a:off x="4669850" y="2899425"/>
              <a:ext cx="6500" cy="6500"/>
            </a:xfrm>
            <a:custGeom>
              <a:avLst/>
              <a:gdLst/>
              <a:ahLst/>
              <a:cxnLst/>
              <a:rect l="l" t="t" r="r" b="b"/>
              <a:pathLst>
                <a:path w="260" h="260" extrusionOk="0">
                  <a:moveTo>
                    <a:pt x="145" y="0"/>
                  </a:moveTo>
                  <a:cubicBezTo>
                    <a:pt x="99" y="0"/>
                    <a:pt x="51" y="33"/>
                    <a:pt x="37" y="91"/>
                  </a:cubicBezTo>
                  <a:cubicBezTo>
                    <a:pt x="0" y="157"/>
                    <a:pt x="37" y="227"/>
                    <a:pt x="87" y="243"/>
                  </a:cubicBezTo>
                  <a:cubicBezTo>
                    <a:pt x="103" y="260"/>
                    <a:pt x="120" y="260"/>
                    <a:pt x="140" y="260"/>
                  </a:cubicBezTo>
                  <a:cubicBezTo>
                    <a:pt x="190" y="260"/>
                    <a:pt x="223" y="227"/>
                    <a:pt x="243" y="178"/>
                  </a:cubicBezTo>
                  <a:cubicBezTo>
                    <a:pt x="260" y="124"/>
                    <a:pt x="243" y="74"/>
                    <a:pt x="206" y="37"/>
                  </a:cubicBezTo>
                  <a:lnTo>
                    <a:pt x="173" y="4"/>
                  </a:lnTo>
                  <a:cubicBezTo>
                    <a:pt x="164" y="2"/>
                    <a:pt x="155"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3" name="Google Shape;21833;p70"/>
            <p:cNvSpPr/>
            <p:nvPr/>
          </p:nvSpPr>
          <p:spPr>
            <a:xfrm>
              <a:off x="4681075" y="2913925"/>
              <a:ext cx="6000" cy="6650"/>
            </a:xfrm>
            <a:custGeom>
              <a:avLst/>
              <a:gdLst/>
              <a:ahLst/>
              <a:cxnLst/>
              <a:rect l="l" t="t" r="r" b="b"/>
              <a:pathLst>
                <a:path w="240" h="266" extrusionOk="0">
                  <a:moveTo>
                    <a:pt x="120" y="1"/>
                  </a:moveTo>
                  <a:cubicBezTo>
                    <a:pt x="115" y="1"/>
                    <a:pt x="109" y="3"/>
                    <a:pt x="104" y="10"/>
                  </a:cubicBezTo>
                  <a:cubicBezTo>
                    <a:pt x="33" y="10"/>
                    <a:pt x="0" y="76"/>
                    <a:pt x="17" y="146"/>
                  </a:cubicBezTo>
                  <a:cubicBezTo>
                    <a:pt x="17" y="179"/>
                    <a:pt x="33" y="216"/>
                    <a:pt x="50" y="232"/>
                  </a:cubicBezTo>
                  <a:cubicBezTo>
                    <a:pt x="66" y="249"/>
                    <a:pt x="104" y="265"/>
                    <a:pt x="137" y="265"/>
                  </a:cubicBezTo>
                  <a:cubicBezTo>
                    <a:pt x="186" y="249"/>
                    <a:pt x="240" y="179"/>
                    <a:pt x="223" y="113"/>
                  </a:cubicBezTo>
                  <a:cubicBezTo>
                    <a:pt x="223" y="59"/>
                    <a:pt x="186" y="26"/>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4" name="Google Shape;21834;p70"/>
            <p:cNvSpPr/>
            <p:nvPr/>
          </p:nvSpPr>
          <p:spPr>
            <a:xfrm>
              <a:off x="4681475" y="2942925"/>
              <a:ext cx="5600" cy="6575"/>
            </a:xfrm>
            <a:custGeom>
              <a:avLst/>
              <a:gdLst/>
              <a:ahLst/>
              <a:cxnLst/>
              <a:rect l="l" t="t" r="r" b="b"/>
              <a:pathLst>
                <a:path w="224" h="263" extrusionOk="0">
                  <a:moveTo>
                    <a:pt x="104" y="0"/>
                  </a:moveTo>
                  <a:cubicBezTo>
                    <a:pt x="67" y="17"/>
                    <a:pt x="50" y="17"/>
                    <a:pt x="34" y="33"/>
                  </a:cubicBezTo>
                  <a:cubicBezTo>
                    <a:pt x="17" y="66"/>
                    <a:pt x="1" y="120"/>
                    <a:pt x="1" y="153"/>
                  </a:cubicBezTo>
                  <a:cubicBezTo>
                    <a:pt x="17" y="190"/>
                    <a:pt x="34" y="223"/>
                    <a:pt x="50" y="239"/>
                  </a:cubicBezTo>
                  <a:cubicBezTo>
                    <a:pt x="62" y="251"/>
                    <a:pt x="84" y="263"/>
                    <a:pt x="108" y="263"/>
                  </a:cubicBezTo>
                  <a:cubicBezTo>
                    <a:pt x="117" y="263"/>
                    <a:pt x="127" y="261"/>
                    <a:pt x="137" y="256"/>
                  </a:cubicBezTo>
                  <a:cubicBezTo>
                    <a:pt x="191" y="256"/>
                    <a:pt x="224" y="190"/>
                    <a:pt x="224" y="120"/>
                  </a:cubicBezTo>
                  <a:cubicBezTo>
                    <a:pt x="224" y="66"/>
                    <a:pt x="191" y="33"/>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5" name="Google Shape;21835;p70"/>
            <p:cNvSpPr/>
            <p:nvPr/>
          </p:nvSpPr>
          <p:spPr>
            <a:xfrm>
              <a:off x="4666850" y="2867250"/>
              <a:ext cx="6000" cy="6575"/>
            </a:xfrm>
            <a:custGeom>
              <a:avLst/>
              <a:gdLst/>
              <a:ahLst/>
              <a:cxnLst/>
              <a:rect l="l" t="t" r="r" b="b"/>
              <a:pathLst>
                <a:path w="240" h="263" extrusionOk="0">
                  <a:moveTo>
                    <a:pt x="137" y="1"/>
                  </a:moveTo>
                  <a:cubicBezTo>
                    <a:pt x="104" y="1"/>
                    <a:pt x="71" y="1"/>
                    <a:pt x="54" y="38"/>
                  </a:cubicBezTo>
                  <a:cubicBezTo>
                    <a:pt x="1" y="71"/>
                    <a:pt x="1" y="158"/>
                    <a:pt x="33" y="207"/>
                  </a:cubicBezTo>
                  <a:cubicBezTo>
                    <a:pt x="54" y="245"/>
                    <a:pt x="82" y="263"/>
                    <a:pt x="113" y="263"/>
                  </a:cubicBezTo>
                  <a:cubicBezTo>
                    <a:pt x="139" y="263"/>
                    <a:pt x="166" y="250"/>
                    <a:pt x="190" y="228"/>
                  </a:cubicBezTo>
                  <a:cubicBezTo>
                    <a:pt x="240" y="191"/>
                    <a:pt x="240" y="104"/>
                    <a:pt x="207" y="54"/>
                  </a:cubicBezTo>
                  <a:cubicBezTo>
                    <a:pt x="190" y="38"/>
                    <a:pt x="174" y="21"/>
                    <a:pt x="157" y="21"/>
                  </a:cubicBezTo>
                  <a:cubicBezTo>
                    <a:pt x="157"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6" name="Google Shape;21836;p70"/>
            <p:cNvSpPr/>
            <p:nvPr/>
          </p:nvSpPr>
          <p:spPr>
            <a:xfrm>
              <a:off x="4664275" y="2917000"/>
              <a:ext cx="6000" cy="6550"/>
            </a:xfrm>
            <a:custGeom>
              <a:avLst/>
              <a:gdLst/>
              <a:ahLst/>
              <a:cxnLst/>
              <a:rect l="l" t="t" r="r" b="b"/>
              <a:pathLst>
                <a:path w="240" h="262" extrusionOk="0">
                  <a:moveTo>
                    <a:pt x="127" y="0"/>
                  </a:moveTo>
                  <a:cubicBezTo>
                    <a:pt x="81" y="0"/>
                    <a:pt x="45" y="22"/>
                    <a:pt x="17" y="72"/>
                  </a:cubicBezTo>
                  <a:cubicBezTo>
                    <a:pt x="0" y="142"/>
                    <a:pt x="33" y="229"/>
                    <a:pt x="87" y="245"/>
                  </a:cubicBezTo>
                  <a:cubicBezTo>
                    <a:pt x="104" y="262"/>
                    <a:pt x="120" y="262"/>
                    <a:pt x="136" y="262"/>
                  </a:cubicBezTo>
                  <a:cubicBezTo>
                    <a:pt x="174" y="245"/>
                    <a:pt x="207" y="229"/>
                    <a:pt x="223" y="175"/>
                  </a:cubicBezTo>
                  <a:cubicBezTo>
                    <a:pt x="240" y="126"/>
                    <a:pt x="240" y="72"/>
                    <a:pt x="207" y="39"/>
                  </a:cubicBezTo>
                  <a:cubicBezTo>
                    <a:pt x="190" y="23"/>
                    <a:pt x="190" y="6"/>
                    <a:pt x="174" y="6"/>
                  </a:cubicBezTo>
                  <a:cubicBezTo>
                    <a:pt x="157" y="2"/>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7" name="Google Shape;21837;p70"/>
            <p:cNvSpPr/>
            <p:nvPr/>
          </p:nvSpPr>
          <p:spPr>
            <a:xfrm>
              <a:off x="4675925" y="2929625"/>
              <a:ext cx="5575" cy="6400"/>
            </a:xfrm>
            <a:custGeom>
              <a:avLst/>
              <a:gdLst/>
              <a:ahLst/>
              <a:cxnLst/>
              <a:rect l="l" t="t" r="r" b="b"/>
              <a:pathLst>
                <a:path w="223" h="256" extrusionOk="0">
                  <a:moveTo>
                    <a:pt x="83" y="0"/>
                  </a:moveTo>
                  <a:cubicBezTo>
                    <a:pt x="66" y="0"/>
                    <a:pt x="33" y="17"/>
                    <a:pt x="17" y="50"/>
                  </a:cubicBezTo>
                  <a:cubicBezTo>
                    <a:pt x="0" y="66"/>
                    <a:pt x="0" y="103"/>
                    <a:pt x="0" y="136"/>
                  </a:cubicBezTo>
                  <a:cubicBezTo>
                    <a:pt x="0" y="169"/>
                    <a:pt x="17" y="206"/>
                    <a:pt x="50" y="223"/>
                  </a:cubicBezTo>
                  <a:cubicBezTo>
                    <a:pt x="66" y="256"/>
                    <a:pt x="103" y="256"/>
                    <a:pt x="120" y="256"/>
                  </a:cubicBezTo>
                  <a:cubicBezTo>
                    <a:pt x="186" y="239"/>
                    <a:pt x="223" y="169"/>
                    <a:pt x="223" y="103"/>
                  </a:cubicBezTo>
                  <a:cubicBezTo>
                    <a:pt x="206"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8" name="Google Shape;21838;p70"/>
            <p:cNvSpPr/>
            <p:nvPr/>
          </p:nvSpPr>
          <p:spPr>
            <a:xfrm>
              <a:off x="4662525" y="2884475"/>
              <a:ext cx="5700" cy="6525"/>
            </a:xfrm>
            <a:custGeom>
              <a:avLst/>
              <a:gdLst/>
              <a:ahLst/>
              <a:cxnLst/>
              <a:rect l="l" t="t" r="r" b="b"/>
              <a:pathLst>
                <a:path w="228" h="261" extrusionOk="0">
                  <a:moveTo>
                    <a:pt x="103" y="0"/>
                  </a:moveTo>
                  <a:cubicBezTo>
                    <a:pt x="70" y="0"/>
                    <a:pt x="37" y="17"/>
                    <a:pt x="21" y="54"/>
                  </a:cubicBezTo>
                  <a:cubicBezTo>
                    <a:pt x="0" y="87"/>
                    <a:pt x="0" y="120"/>
                    <a:pt x="0" y="157"/>
                  </a:cubicBezTo>
                  <a:cubicBezTo>
                    <a:pt x="0" y="190"/>
                    <a:pt x="21" y="207"/>
                    <a:pt x="54" y="240"/>
                  </a:cubicBezTo>
                  <a:cubicBezTo>
                    <a:pt x="70" y="260"/>
                    <a:pt x="103" y="260"/>
                    <a:pt x="141" y="260"/>
                  </a:cubicBezTo>
                  <a:cubicBezTo>
                    <a:pt x="190" y="240"/>
                    <a:pt x="227" y="174"/>
                    <a:pt x="227" y="103"/>
                  </a:cubicBezTo>
                  <a:cubicBezTo>
                    <a:pt x="227" y="70"/>
                    <a:pt x="206" y="54"/>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9" name="Google Shape;21839;p70"/>
            <p:cNvSpPr/>
            <p:nvPr/>
          </p:nvSpPr>
          <p:spPr>
            <a:xfrm>
              <a:off x="4684475" y="2898950"/>
              <a:ext cx="6000" cy="6575"/>
            </a:xfrm>
            <a:custGeom>
              <a:avLst/>
              <a:gdLst/>
              <a:ahLst/>
              <a:cxnLst/>
              <a:rect l="l" t="t" r="r" b="b"/>
              <a:pathLst>
                <a:path w="240" h="263" extrusionOk="0">
                  <a:moveTo>
                    <a:pt x="102" y="0"/>
                  </a:moveTo>
                  <a:cubicBezTo>
                    <a:pt x="84" y="0"/>
                    <a:pt x="60" y="12"/>
                    <a:pt x="34" y="23"/>
                  </a:cubicBezTo>
                  <a:cubicBezTo>
                    <a:pt x="17" y="40"/>
                    <a:pt x="1" y="73"/>
                    <a:pt x="1" y="110"/>
                  </a:cubicBezTo>
                  <a:cubicBezTo>
                    <a:pt x="1" y="143"/>
                    <a:pt x="1" y="176"/>
                    <a:pt x="17" y="213"/>
                  </a:cubicBezTo>
                  <a:cubicBezTo>
                    <a:pt x="50" y="229"/>
                    <a:pt x="71" y="246"/>
                    <a:pt x="104" y="262"/>
                  </a:cubicBezTo>
                  <a:cubicBezTo>
                    <a:pt x="137" y="262"/>
                    <a:pt x="153" y="246"/>
                    <a:pt x="190" y="229"/>
                  </a:cubicBezTo>
                  <a:cubicBezTo>
                    <a:pt x="223" y="176"/>
                    <a:pt x="240" y="110"/>
                    <a:pt x="207" y="40"/>
                  </a:cubicBezTo>
                  <a:cubicBezTo>
                    <a:pt x="190" y="23"/>
                    <a:pt x="174" y="7"/>
                    <a:pt x="153" y="7"/>
                  </a:cubicBezTo>
                  <a:lnTo>
                    <a:pt x="120" y="7"/>
                  </a:lnTo>
                  <a:cubicBezTo>
                    <a:pt x="115" y="2"/>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0" name="Google Shape;21840;p70"/>
            <p:cNvSpPr/>
            <p:nvPr/>
          </p:nvSpPr>
          <p:spPr>
            <a:xfrm>
              <a:off x="4881550" y="2984550"/>
              <a:ext cx="6100" cy="6425"/>
            </a:xfrm>
            <a:custGeom>
              <a:avLst/>
              <a:gdLst/>
              <a:ahLst/>
              <a:cxnLst/>
              <a:rect l="l" t="t" r="r" b="b"/>
              <a:pathLst>
                <a:path w="244" h="257" extrusionOk="0">
                  <a:moveTo>
                    <a:pt x="104" y="1"/>
                  </a:moveTo>
                  <a:cubicBezTo>
                    <a:pt x="71" y="1"/>
                    <a:pt x="54" y="17"/>
                    <a:pt x="38" y="50"/>
                  </a:cubicBezTo>
                  <a:cubicBezTo>
                    <a:pt x="21" y="87"/>
                    <a:pt x="1" y="120"/>
                    <a:pt x="21" y="153"/>
                  </a:cubicBezTo>
                  <a:cubicBezTo>
                    <a:pt x="21" y="190"/>
                    <a:pt x="38" y="207"/>
                    <a:pt x="54" y="223"/>
                  </a:cubicBezTo>
                  <a:cubicBezTo>
                    <a:pt x="87" y="256"/>
                    <a:pt x="104" y="256"/>
                    <a:pt x="141" y="256"/>
                  </a:cubicBezTo>
                  <a:cubicBezTo>
                    <a:pt x="207"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1" name="Google Shape;21841;p70"/>
            <p:cNvSpPr/>
            <p:nvPr/>
          </p:nvSpPr>
          <p:spPr>
            <a:xfrm>
              <a:off x="4673350" y="2806750"/>
              <a:ext cx="6000" cy="6425"/>
            </a:xfrm>
            <a:custGeom>
              <a:avLst/>
              <a:gdLst/>
              <a:ahLst/>
              <a:cxnLst/>
              <a:rect l="l" t="t" r="r" b="b"/>
              <a:pathLst>
                <a:path w="240" h="257" extrusionOk="0">
                  <a:moveTo>
                    <a:pt x="103" y="1"/>
                  </a:moveTo>
                  <a:cubicBezTo>
                    <a:pt x="66" y="1"/>
                    <a:pt x="33" y="17"/>
                    <a:pt x="17" y="50"/>
                  </a:cubicBezTo>
                  <a:cubicBezTo>
                    <a:pt x="0" y="87"/>
                    <a:pt x="0" y="120"/>
                    <a:pt x="0" y="153"/>
                  </a:cubicBezTo>
                  <a:cubicBezTo>
                    <a:pt x="17" y="190"/>
                    <a:pt x="17" y="207"/>
                    <a:pt x="50" y="240"/>
                  </a:cubicBezTo>
                  <a:cubicBezTo>
                    <a:pt x="66" y="256"/>
                    <a:pt x="103" y="256"/>
                    <a:pt x="136" y="256"/>
                  </a:cubicBezTo>
                  <a:cubicBezTo>
                    <a:pt x="186" y="240"/>
                    <a:pt x="239" y="174"/>
                    <a:pt x="223" y="104"/>
                  </a:cubicBezTo>
                  <a:cubicBezTo>
                    <a:pt x="223" y="71"/>
                    <a:pt x="20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2" name="Google Shape;21842;p70"/>
            <p:cNvSpPr/>
            <p:nvPr/>
          </p:nvSpPr>
          <p:spPr>
            <a:xfrm>
              <a:off x="4641500" y="2952800"/>
              <a:ext cx="5575" cy="6425"/>
            </a:xfrm>
            <a:custGeom>
              <a:avLst/>
              <a:gdLst/>
              <a:ahLst/>
              <a:cxnLst/>
              <a:rect l="l" t="t" r="r" b="b"/>
              <a:pathLst>
                <a:path w="223" h="257" extrusionOk="0">
                  <a:moveTo>
                    <a:pt x="87" y="1"/>
                  </a:moveTo>
                  <a:cubicBezTo>
                    <a:pt x="37" y="17"/>
                    <a:pt x="0" y="83"/>
                    <a:pt x="0" y="153"/>
                  </a:cubicBezTo>
                  <a:cubicBezTo>
                    <a:pt x="0" y="186"/>
                    <a:pt x="17" y="207"/>
                    <a:pt x="54" y="240"/>
                  </a:cubicBezTo>
                  <a:cubicBezTo>
                    <a:pt x="70" y="256"/>
                    <a:pt x="103" y="256"/>
                    <a:pt x="120" y="256"/>
                  </a:cubicBezTo>
                  <a:cubicBezTo>
                    <a:pt x="190" y="240"/>
                    <a:pt x="223" y="170"/>
                    <a:pt x="223" y="104"/>
                  </a:cubicBezTo>
                  <a:cubicBezTo>
                    <a:pt x="223" y="67"/>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3" name="Google Shape;21843;p70"/>
            <p:cNvSpPr/>
            <p:nvPr/>
          </p:nvSpPr>
          <p:spPr>
            <a:xfrm>
              <a:off x="4628600" y="3029975"/>
              <a:ext cx="6125" cy="6725"/>
            </a:xfrm>
            <a:custGeom>
              <a:avLst/>
              <a:gdLst/>
              <a:ahLst/>
              <a:cxnLst/>
              <a:rect l="l" t="t" r="r" b="b"/>
              <a:pathLst>
                <a:path w="245" h="269" extrusionOk="0">
                  <a:moveTo>
                    <a:pt x="126" y="0"/>
                  </a:moveTo>
                  <a:cubicBezTo>
                    <a:pt x="80" y="0"/>
                    <a:pt x="31" y="35"/>
                    <a:pt x="1" y="89"/>
                  </a:cubicBezTo>
                  <a:lnTo>
                    <a:pt x="1" y="142"/>
                  </a:lnTo>
                  <a:cubicBezTo>
                    <a:pt x="1" y="192"/>
                    <a:pt x="38" y="229"/>
                    <a:pt x="71" y="262"/>
                  </a:cubicBezTo>
                  <a:cubicBezTo>
                    <a:pt x="84" y="266"/>
                    <a:pt x="97" y="268"/>
                    <a:pt x="108" y="268"/>
                  </a:cubicBezTo>
                  <a:cubicBezTo>
                    <a:pt x="140" y="268"/>
                    <a:pt x="166" y="253"/>
                    <a:pt x="191" y="229"/>
                  </a:cubicBezTo>
                  <a:cubicBezTo>
                    <a:pt x="207" y="212"/>
                    <a:pt x="207" y="192"/>
                    <a:pt x="224" y="175"/>
                  </a:cubicBezTo>
                  <a:cubicBezTo>
                    <a:pt x="244" y="109"/>
                    <a:pt x="207" y="39"/>
                    <a:pt x="158" y="6"/>
                  </a:cubicBezTo>
                  <a:cubicBezTo>
                    <a:pt x="148" y="2"/>
                    <a:pt x="137"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4" name="Google Shape;21844;p70"/>
            <p:cNvSpPr/>
            <p:nvPr/>
          </p:nvSpPr>
          <p:spPr>
            <a:xfrm>
              <a:off x="4881150" y="2941850"/>
              <a:ext cx="6100" cy="6575"/>
            </a:xfrm>
            <a:custGeom>
              <a:avLst/>
              <a:gdLst/>
              <a:ahLst/>
              <a:cxnLst/>
              <a:rect l="l" t="t" r="r" b="b"/>
              <a:pathLst>
                <a:path w="244" h="263" extrusionOk="0">
                  <a:moveTo>
                    <a:pt x="125" y="0"/>
                  </a:moveTo>
                  <a:cubicBezTo>
                    <a:pt x="75" y="0"/>
                    <a:pt x="32" y="22"/>
                    <a:pt x="17" y="76"/>
                  </a:cubicBezTo>
                  <a:cubicBezTo>
                    <a:pt x="0" y="146"/>
                    <a:pt x="37" y="233"/>
                    <a:pt x="87" y="249"/>
                  </a:cubicBezTo>
                  <a:cubicBezTo>
                    <a:pt x="101" y="258"/>
                    <a:pt x="116" y="262"/>
                    <a:pt x="131" y="262"/>
                  </a:cubicBezTo>
                  <a:cubicBezTo>
                    <a:pt x="172" y="262"/>
                    <a:pt x="211" y="231"/>
                    <a:pt x="223" y="179"/>
                  </a:cubicBezTo>
                  <a:cubicBezTo>
                    <a:pt x="243" y="109"/>
                    <a:pt x="223" y="43"/>
                    <a:pt x="173" y="6"/>
                  </a:cubicBezTo>
                  <a:cubicBezTo>
                    <a:pt x="157" y="2"/>
                    <a:pt x="14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5" name="Google Shape;21845;p70"/>
            <p:cNvSpPr/>
            <p:nvPr/>
          </p:nvSpPr>
          <p:spPr>
            <a:xfrm>
              <a:off x="4631600" y="3016200"/>
              <a:ext cx="6100" cy="6625"/>
            </a:xfrm>
            <a:custGeom>
              <a:avLst/>
              <a:gdLst/>
              <a:ahLst/>
              <a:cxnLst/>
              <a:rect l="l" t="t" r="r" b="b"/>
              <a:pathLst>
                <a:path w="244" h="265" extrusionOk="0">
                  <a:moveTo>
                    <a:pt x="129" y="0"/>
                  </a:moveTo>
                  <a:cubicBezTo>
                    <a:pt x="83" y="0"/>
                    <a:pt x="35" y="33"/>
                    <a:pt x="21" y="91"/>
                  </a:cubicBezTo>
                  <a:cubicBezTo>
                    <a:pt x="0" y="145"/>
                    <a:pt x="21" y="227"/>
                    <a:pt x="87" y="248"/>
                  </a:cubicBezTo>
                  <a:cubicBezTo>
                    <a:pt x="104" y="264"/>
                    <a:pt x="124" y="264"/>
                    <a:pt x="141" y="264"/>
                  </a:cubicBezTo>
                  <a:cubicBezTo>
                    <a:pt x="174" y="264"/>
                    <a:pt x="207" y="227"/>
                    <a:pt x="227" y="178"/>
                  </a:cubicBezTo>
                  <a:cubicBezTo>
                    <a:pt x="244" y="124"/>
                    <a:pt x="227" y="75"/>
                    <a:pt x="207" y="42"/>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6" name="Google Shape;21846;p70"/>
            <p:cNvSpPr/>
            <p:nvPr/>
          </p:nvSpPr>
          <p:spPr>
            <a:xfrm>
              <a:off x="4634175" y="2966525"/>
              <a:ext cx="6100" cy="6625"/>
            </a:xfrm>
            <a:custGeom>
              <a:avLst/>
              <a:gdLst/>
              <a:ahLst/>
              <a:cxnLst/>
              <a:rect l="l" t="t" r="r" b="b"/>
              <a:pathLst>
                <a:path w="244" h="265" extrusionOk="0">
                  <a:moveTo>
                    <a:pt x="141" y="0"/>
                  </a:moveTo>
                  <a:cubicBezTo>
                    <a:pt x="104" y="0"/>
                    <a:pt x="71" y="17"/>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7" name="Google Shape;21847;p70"/>
            <p:cNvSpPr/>
            <p:nvPr/>
          </p:nvSpPr>
          <p:spPr>
            <a:xfrm>
              <a:off x="4637275" y="2998575"/>
              <a:ext cx="6000" cy="6625"/>
            </a:xfrm>
            <a:custGeom>
              <a:avLst/>
              <a:gdLst/>
              <a:ahLst/>
              <a:cxnLst/>
              <a:rect l="l" t="t" r="r" b="b"/>
              <a:pathLst>
                <a:path w="240" h="265" extrusionOk="0">
                  <a:moveTo>
                    <a:pt x="139" y="1"/>
                  </a:moveTo>
                  <a:cubicBezTo>
                    <a:pt x="87" y="1"/>
                    <a:pt x="44" y="36"/>
                    <a:pt x="17" y="91"/>
                  </a:cubicBezTo>
                  <a:cubicBezTo>
                    <a:pt x="0" y="161"/>
                    <a:pt x="33" y="231"/>
                    <a:pt x="83" y="264"/>
                  </a:cubicBezTo>
                  <a:lnTo>
                    <a:pt x="136" y="264"/>
                  </a:lnTo>
                  <a:cubicBezTo>
                    <a:pt x="169" y="264"/>
                    <a:pt x="223" y="231"/>
                    <a:pt x="223" y="178"/>
                  </a:cubicBezTo>
                  <a:cubicBezTo>
                    <a:pt x="239" y="145"/>
                    <a:pt x="239" y="91"/>
                    <a:pt x="206" y="58"/>
                  </a:cubicBezTo>
                  <a:cubicBezTo>
                    <a:pt x="206" y="42"/>
                    <a:pt x="186" y="25"/>
                    <a:pt x="169" y="5"/>
                  </a:cubicBezTo>
                  <a:cubicBezTo>
                    <a:pt x="159" y="2"/>
                    <a:pt x="149"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8" name="Google Shape;21848;p70"/>
            <p:cNvSpPr/>
            <p:nvPr/>
          </p:nvSpPr>
          <p:spPr>
            <a:xfrm>
              <a:off x="4696950" y="2861375"/>
              <a:ext cx="6425" cy="6750"/>
            </a:xfrm>
            <a:custGeom>
              <a:avLst/>
              <a:gdLst/>
              <a:ahLst/>
              <a:cxnLst/>
              <a:rect l="l" t="t" r="r" b="b"/>
              <a:pathLst>
                <a:path w="257" h="270" extrusionOk="0">
                  <a:moveTo>
                    <a:pt x="120" y="0"/>
                  </a:moveTo>
                  <a:cubicBezTo>
                    <a:pt x="76" y="0"/>
                    <a:pt x="41" y="32"/>
                    <a:pt x="17" y="83"/>
                  </a:cubicBezTo>
                  <a:cubicBezTo>
                    <a:pt x="0" y="153"/>
                    <a:pt x="33" y="236"/>
                    <a:pt x="87" y="256"/>
                  </a:cubicBezTo>
                  <a:cubicBezTo>
                    <a:pt x="100" y="265"/>
                    <a:pt x="115" y="269"/>
                    <a:pt x="129" y="269"/>
                  </a:cubicBezTo>
                  <a:cubicBezTo>
                    <a:pt x="170" y="269"/>
                    <a:pt x="211" y="238"/>
                    <a:pt x="223" y="186"/>
                  </a:cubicBezTo>
                  <a:cubicBezTo>
                    <a:pt x="256" y="116"/>
                    <a:pt x="223" y="50"/>
                    <a:pt x="169" y="13"/>
                  </a:cubicBezTo>
                  <a:cubicBezTo>
                    <a:pt x="152" y="4"/>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9" name="Google Shape;21849;p70"/>
            <p:cNvSpPr/>
            <p:nvPr/>
          </p:nvSpPr>
          <p:spPr>
            <a:xfrm>
              <a:off x="4690450" y="2926525"/>
              <a:ext cx="6100" cy="6700"/>
            </a:xfrm>
            <a:custGeom>
              <a:avLst/>
              <a:gdLst/>
              <a:ahLst/>
              <a:cxnLst/>
              <a:rect l="l" t="t" r="r" b="b"/>
              <a:pathLst>
                <a:path w="244" h="268" extrusionOk="0">
                  <a:moveTo>
                    <a:pt x="141" y="1"/>
                  </a:moveTo>
                  <a:cubicBezTo>
                    <a:pt x="104" y="1"/>
                    <a:pt x="71" y="21"/>
                    <a:pt x="54" y="38"/>
                  </a:cubicBezTo>
                  <a:cubicBezTo>
                    <a:pt x="1" y="87"/>
                    <a:pt x="1" y="157"/>
                    <a:pt x="38" y="227"/>
                  </a:cubicBezTo>
                  <a:cubicBezTo>
                    <a:pt x="54" y="244"/>
                    <a:pt x="87" y="260"/>
                    <a:pt x="104" y="260"/>
                  </a:cubicBezTo>
                  <a:cubicBezTo>
                    <a:pt x="115" y="265"/>
                    <a:pt x="125" y="267"/>
                    <a:pt x="135" y="267"/>
                  </a:cubicBezTo>
                  <a:cubicBezTo>
                    <a:pt x="159" y="267"/>
                    <a:pt x="179" y="255"/>
                    <a:pt x="190" y="244"/>
                  </a:cubicBezTo>
                  <a:cubicBezTo>
                    <a:pt x="207" y="227"/>
                    <a:pt x="223" y="190"/>
                    <a:pt x="223" y="157"/>
                  </a:cubicBezTo>
                  <a:cubicBezTo>
                    <a:pt x="244" y="124"/>
                    <a:pt x="223" y="87"/>
                    <a:pt x="207" y="54"/>
                  </a:cubicBezTo>
                  <a:cubicBezTo>
                    <a:pt x="190" y="38"/>
                    <a:pt x="174" y="21"/>
                    <a:pt x="157" y="21"/>
                  </a:cubicBezTo>
                  <a:lnTo>
                    <a:pt x="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0" name="Google Shape;21850;p70"/>
            <p:cNvSpPr/>
            <p:nvPr/>
          </p:nvSpPr>
          <p:spPr>
            <a:xfrm>
              <a:off x="4714050" y="2843650"/>
              <a:ext cx="6125" cy="6700"/>
            </a:xfrm>
            <a:custGeom>
              <a:avLst/>
              <a:gdLst/>
              <a:ahLst/>
              <a:cxnLst/>
              <a:rect l="l" t="t" r="r" b="b"/>
              <a:pathLst>
                <a:path w="245" h="268" extrusionOk="0">
                  <a:moveTo>
                    <a:pt x="104" y="1"/>
                  </a:moveTo>
                  <a:cubicBezTo>
                    <a:pt x="87" y="1"/>
                    <a:pt x="54" y="17"/>
                    <a:pt x="54" y="38"/>
                  </a:cubicBezTo>
                  <a:cubicBezTo>
                    <a:pt x="21" y="71"/>
                    <a:pt x="1" y="104"/>
                    <a:pt x="21" y="157"/>
                  </a:cubicBezTo>
                  <a:cubicBezTo>
                    <a:pt x="21" y="190"/>
                    <a:pt x="38" y="223"/>
                    <a:pt x="54" y="244"/>
                  </a:cubicBezTo>
                  <a:cubicBezTo>
                    <a:pt x="78" y="256"/>
                    <a:pt x="93" y="267"/>
                    <a:pt x="113" y="267"/>
                  </a:cubicBezTo>
                  <a:cubicBezTo>
                    <a:pt x="121" y="267"/>
                    <a:pt x="130" y="265"/>
                    <a:pt x="141" y="260"/>
                  </a:cubicBezTo>
                  <a:cubicBezTo>
                    <a:pt x="190" y="260"/>
                    <a:pt x="244" y="190"/>
                    <a:pt x="228" y="120"/>
                  </a:cubicBezTo>
                  <a:cubicBezTo>
                    <a:pt x="228" y="71"/>
                    <a:pt x="190" y="38"/>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1" name="Google Shape;21851;p70"/>
            <p:cNvSpPr/>
            <p:nvPr/>
          </p:nvSpPr>
          <p:spPr>
            <a:xfrm>
              <a:off x="4712400" y="2860550"/>
              <a:ext cx="6000" cy="6425"/>
            </a:xfrm>
            <a:custGeom>
              <a:avLst/>
              <a:gdLst/>
              <a:ahLst/>
              <a:cxnLst/>
              <a:rect l="l" t="t" r="r" b="b"/>
              <a:pathLst>
                <a:path w="240" h="257" extrusionOk="0">
                  <a:moveTo>
                    <a:pt x="111" y="0"/>
                  </a:moveTo>
                  <a:cubicBezTo>
                    <a:pt x="70" y="0"/>
                    <a:pt x="29" y="32"/>
                    <a:pt x="17" y="83"/>
                  </a:cubicBezTo>
                  <a:cubicBezTo>
                    <a:pt x="1" y="149"/>
                    <a:pt x="17" y="219"/>
                    <a:pt x="87" y="252"/>
                  </a:cubicBezTo>
                  <a:cubicBezTo>
                    <a:pt x="96" y="255"/>
                    <a:pt x="106" y="257"/>
                    <a:pt x="115" y="257"/>
                  </a:cubicBezTo>
                  <a:cubicBezTo>
                    <a:pt x="160" y="257"/>
                    <a:pt x="210" y="227"/>
                    <a:pt x="223" y="186"/>
                  </a:cubicBezTo>
                  <a:cubicBezTo>
                    <a:pt x="240" y="116"/>
                    <a:pt x="223"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2" name="Google Shape;21852;p70"/>
            <p:cNvSpPr/>
            <p:nvPr/>
          </p:nvSpPr>
          <p:spPr>
            <a:xfrm>
              <a:off x="4720150" y="2875500"/>
              <a:ext cx="425" cy="2100"/>
            </a:xfrm>
            <a:custGeom>
              <a:avLst/>
              <a:gdLst/>
              <a:ahLst/>
              <a:cxnLst/>
              <a:rect l="l" t="t" r="r" b="b"/>
              <a:pathLst>
                <a:path w="17" h="84" extrusionOk="0">
                  <a:moveTo>
                    <a:pt x="17" y="1"/>
                  </a:moveTo>
                  <a:cubicBezTo>
                    <a:pt x="0" y="34"/>
                    <a:pt x="0" y="50"/>
                    <a:pt x="0" y="83"/>
                  </a:cubicBezTo>
                  <a:cubicBezTo>
                    <a:pt x="0" y="67"/>
                    <a:pt x="17" y="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3" name="Google Shape;21853;p70"/>
            <p:cNvSpPr/>
            <p:nvPr/>
          </p:nvSpPr>
          <p:spPr>
            <a:xfrm>
              <a:off x="4697350" y="2911575"/>
              <a:ext cx="5600" cy="6600"/>
            </a:xfrm>
            <a:custGeom>
              <a:avLst/>
              <a:gdLst/>
              <a:ahLst/>
              <a:cxnLst/>
              <a:rect l="l" t="t" r="r" b="b"/>
              <a:pathLst>
                <a:path w="224" h="264" extrusionOk="0">
                  <a:moveTo>
                    <a:pt x="104" y="1"/>
                  </a:moveTo>
                  <a:cubicBezTo>
                    <a:pt x="34" y="17"/>
                    <a:pt x="1" y="83"/>
                    <a:pt x="1" y="153"/>
                  </a:cubicBezTo>
                  <a:cubicBezTo>
                    <a:pt x="1" y="186"/>
                    <a:pt x="17" y="223"/>
                    <a:pt x="50" y="240"/>
                  </a:cubicBezTo>
                  <a:cubicBezTo>
                    <a:pt x="65" y="252"/>
                    <a:pt x="86" y="263"/>
                    <a:pt x="102" y="263"/>
                  </a:cubicBezTo>
                  <a:cubicBezTo>
                    <a:pt x="109" y="263"/>
                    <a:pt x="116" y="261"/>
                    <a:pt x="120" y="256"/>
                  </a:cubicBezTo>
                  <a:cubicBezTo>
                    <a:pt x="153" y="256"/>
                    <a:pt x="191" y="240"/>
                    <a:pt x="207" y="207"/>
                  </a:cubicBezTo>
                  <a:cubicBezTo>
                    <a:pt x="224" y="186"/>
                    <a:pt x="224" y="153"/>
                    <a:pt x="224" y="120"/>
                  </a:cubicBezTo>
                  <a:cubicBezTo>
                    <a:pt x="224" y="83"/>
                    <a:pt x="207" y="50"/>
                    <a:pt x="174" y="34"/>
                  </a:cubicBezTo>
                  <a:cubicBezTo>
                    <a:pt x="174"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4" name="Google Shape;21854;p70"/>
            <p:cNvSpPr/>
            <p:nvPr/>
          </p:nvSpPr>
          <p:spPr>
            <a:xfrm>
              <a:off x="4708500" y="2830175"/>
              <a:ext cx="5575" cy="6700"/>
            </a:xfrm>
            <a:custGeom>
              <a:avLst/>
              <a:gdLst/>
              <a:ahLst/>
              <a:cxnLst/>
              <a:rect l="l" t="t" r="r" b="b"/>
              <a:pathLst>
                <a:path w="223" h="268" extrusionOk="0">
                  <a:moveTo>
                    <a:pt x="121" y="1"/>
                  </a:moveTo>
                  <a:cubicBezTo>
                    <a:pt x="115" y="1"/>
                    <a:pt x="109" y="2"/>
                    <a:pt x="103" y="8"/>
                  </a:cubicBezTo>
                  <a:cubicBezTo>
                    <a:pt x="70" y="8"/>
                    <a:pt x="37" y="24"/>
                    <a:pt x="17" y="61"/>
                  </a:cubicBezTo>
                  <a:cubicBezTo>
                    <a:pt x="0" y="78"/>
                    <a:pt x="0" y="111"/>
                    <a:pt x="0" y="144"/>
                  </a:cubicBezTo>
                  <a:cubicBezTo>
                    <a:pt x="0" y="181"/>
                    <a:pt x="17" y="214"/>
                    <a:pt x="54" y="231"/>
                  </a:cubicBezTo>
                  <a:cubicBezTo>
                    <a:pt x="70" y="247"/>
                    <a:pt x="103" y="268"/>
                    <a:pt x="140" y="268"/>
                  </a:cubicBezTo>
                  <a:cubicBezTo>
                    <a:pt x="190" y="247"/>
                    <a:pt x="223" y="181"/>
                    <a:pt x="223" y="111"/>
                  </a:cubicBezTo>
                  <a:cubicBezTo>
                    <a:pt x="223" y="78"/>
                    <a:pt x="206" y="41"/>
                    <a:pt x="173" y="24"/>
                  </a:cubicBezTo>
                  <a:lnTo>
                    <a:pt x="157" y="8"/>
                  </a:ln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5" name="Google Shape;21855;p70"/>
            <p:cNvSpPr/>
            <p:nvPr/>
          </p:nvSpPr>
          <p:spPr>
            <a:xfrm>
              <a:off x="4698600" y="2896125"/>
              <a:ext cx="6100" cy="6500"/>
            </a:xfrm>
            <a:custGeom>
              <a:avLst/>
              <a:gdLst/>
              <a:ahLst/>
              <a:cxnLst/>
              <a:rect l="l" t="t" r="r" b="b"/>
              <a:pathLst>
                <a:path w="244" h="260" extrusionOk="0">
                  <a:moveTo>
                    <a:pt x="103" y="0"/>
                  </a:moveTo>
                  <a:cubicBezTo>
                    <a:pt x="54" y="17"/>
                    <a:pt x="0" y="83"/>
                    <a:pt x="21" y="153"/>
                  </a:cubicBezTo>
                  <a:cubicBezTo>
                    <a:pt x="21" y="214"/>
                    <a:pt x="71" y="259"/>
                    <a:pt x="119" y="259"/>
                  </a:cubicBezTo>
                  <a:cubicBezTo>
                    <a:pt x="126" y="259"/>
                    <a:pt x="134" y="258"/>
                    <a:pt x="141" y="256"/>
                  </a:cubicBezTo>
                  <a:cubicBezTo>
                    <a:pt x="174" y="256"/>
                    <a:pt x="190" y="239"/>
                    <a:pt x="207" y="206"/>
                  </a:cubicBezTo>
                  <a:cubicBezTo>
                    <a:pt x="227" y="186"/>
                    <a:pt x="244" y="153"/>
                    <a:pt x="227" y="120"/>
                  </a:cubicBezTo>
                  <a:cubicBezTo>
                    <a:pt x="227" y="83"/>
                    <a:pt x="207" y="50"/>
                    <a:pt x="190" y="33"/>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6" name="Google Shape;21856;p70"/>
            <p:cNvSpPr/>
            <p:nvPr/>
          </p:nvSpPr>
          <p:spPr>
            <a:xfrm>
              <a:off x="4692200" y="2881475"/>
              <a:ext cx="6000" cy="6650"/>
            </a:xfrm>
            <a:custGeom>
              <a:avLst/>
              <a:gdLst/>
              <a:ahLst/>
              <a:cxnLst/>
              <a:rect l="l" t="t" r="r" b="b"/>
              <a:pathLst>
                <a:path w="240" h="266" extrusionOk="0">
                  <a:moveTo>
                    <a:pt x="104" y="1"/>
                  </a:moveTo>
                  <a:cubicBezTo>
                    <a:pt x="34" y="17"/>
                    <a:pt x="1" y="87"/>
                    <a:pt x="17" y="153"/>
                  </a:cubicBezTo>
                  <a:cubicBezTo>
                    <a:pt x="17" y="190"/>
                    <a:pt x="34" y="223"/>
                    <a:pt x="50" y="240"/>
                  </a:cubicBezTo>
                  <a:cubicBezTo>
                    <a:pt x="76" y="252"/>
                    <a:pt x="92" y="265"/>
                    <a:pt x="111" y="265"/>
                  </a:cubicBezTo>
                  <a:cubicBezTo>
                    <a:pt x="119" y="265"/>
                    <a:pt x="127" y="263"/>
                    <a:pt x="137" y="256"/>
                  </a:cubicBezTo>
                  <a:cubicBezTo>
                    <a:pt x="190" y="256"/>
                    <a:pt x="240" y="190"/>
                    <a:pt x="223" y="120"/>
                  </a:cubicBezTo>
                  <a:cubicBezTo>
                    <a:pt x="223" y="8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7" name="Google Shape;21857;p70"/>
            <p:cNvSpPr/>
            <p:nvPr/>
          </p:nvSpPr>
          <p:spPr>
            <a:xfrm>
              <a:off x="4672825" y="3023200"/>
              <a:ext cx="6100" cy="6425"/>
            </a:xfrm>
            <a:custGeom>
              <a:avLst/>
              <a:gdLst/>
              <a:ahLst/>
              <a:cxnLst/>
              <a:rect l="l" t="t" r="r" b="b"/>
              <a:pathLst>
                <a:path w="244" h="257" extrusionOk="0">
                  <a:moveTo>
                    <a:pt x="104" y="1"/>
                  </a:moveTo>
                  <a:cubicBezTo>
                    <a:pt x="54" y="17"/>
                    <a:pt x="1" y="87"/>
                    <a:pt x="21" y="153"/>
                  </a:cubicBezTo>
                  <a:cubicBezTo>
                    <a:pt x="21" y="190"/>
                    <a:pt x="38" y="223"/>
                    <a:pt x="54" y="240"/>
                  </a:cubicBezTo>
                  <a:cubicBezTo>
                    <a:pt x="87" y="256"/>
                    <a:pt x="104" y="256"/>
                    <a:pt x="141" y="256"/>
                  </a:cubicBezTo>
                  <a:cubicBezTo>
                    <a:pt x="174" y="256"/>
                    <a:pt x="190" y="240"/>
                    <a:pt x="207" y="207"/>
                  </a:cubicBezTo>
                  <a:cubicBezTo>
                    <a:pt x="227" y="174"/>
                    <a:pt x="244" y="137"/>
                    <a:pt x="227" y="104"/>
                  </a:cubicBezTo>
                  <a:cubicBezTo>
                    <a:pt x="227" y="71"/>
                    <a:pt x="207" y="50"/>
                    <a:pt x="190" y="17"/>
                  </a:cubicBezTo>
                  <a:lnTo>
                    <a:pt x="157" y="17"/>
                  </a:ln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8" name="Google Shape;21858;p70"/>
            <p:cNvSpPr/>
            <p:nvPr/>
          </p:nvSpPr>
          <p:spPr>
            <a:xfrm>
              <a:off x="4672000" y="2975400"/>
              <a:ext cx="4350" cy="6600"/>
            </a:xfrm>
            <a:custGeom>
              <a:avLst/>
              <a:gdLst/>
              <a:ahLst/>
              <a:cxnLst/>
              <a:rect l="l" t="t" r="r" b="b"/>
              <a:pathLst>
                <a:path w="174" h="264" extrusionOk="0">
                  <a:moveTo>
                    <a:pt x="142" y="0"/>
                  </a:moveTo>
                  <a:cubicBezTo>
                    <a:pt x="88" y="0"/>
                    <a:pt x="48" y="35"/>
                    <a:pt x="17" y="90"/>
                  </a:cubicBezTo>
                  <a:cubicBezTo>
                    <a:pt x="1" y="161"/>
                    <a:pt x="34" y="231"/>
                    <a:pt x="87" y="247"/>
                  </a:cubicBezTo>
                  <a:cubicBezTo>
                    <a:pt x="104" y="264"/>
                    <a:pt x="120" y="264"/>
                    <a:pt x="120" y="264"/>
                  </a:cubicBezTo>
                  <a:cubicBezTo>
                    <a:pt x="120" y="247"/>
                    <a:pt x="120" y="231"/>
                    <a:pt x="137" y="210"/>
                  </a:cubicBezTo>
                  <a:cubicBezTo>
                    <a:pt x="137" y="144"/>
                    <a:pt x="157" y="74"/>
                    <a:pt x="174" y="25"/>
                  </a:cubicBezTo>
                  <a:lnTo>
                    <a:pt x="174" y="4"/>
                  </a:lnTo>
                  <a:cubicBezTo>
                    <a:pt x="163" y="1"/>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9" name="Google Shape;21859;p70"/>
            <p:cNvSpPr/>
            <p:nvPr/>
          </p:nvSpPr>
          <p:spPr>
            <a:xfrm>
              <a:off x="4653550" y="2854925"/>
              <a:ext cx="6425" cy="6525"/>
            </a:xfrm>
            <a:custGeom>
              <a:avLst/>
              <a:gdLst/>
              <a:ahLst/>
              <a:cxnLst/>
              <a:rect l="l" t="t" r="r" b="b"/>
              <a:pathLst>
                <a:path w="257" h="261" extrusionOk="0">
                  <a:moveTo>
                    <a:pt x="128" y="1"/>
                  </a:moveTo>
                  <a:cubicBezTo>
                    <a:pt x="86" y="1"/>
                    <a:pt x="46" y="34"/>
                    <a:pt x="34" y="82"/>
                  </a:cubicBezTo>
                  <a:cubicBezTo>
                    <a:pt x="1" y="152"/>
                    <a:pt x="34" y="222"/>
                    <a:pt x="87" y="255"/>
                  </a:cubicBezTo>
                  <a:cubicBezTo>
                    <a:pt x="103" y="259"/>
                    <a:pt x="117" y="261"/>
                    <a:pt x="131" y="261"/>
                  </a:cubicBezTo>
                  <a:cubicBezTo>
                    <a:pt x="177" y="261"/>
                    <a:pt x="214" y="238"/>
                    <a:pt x="240" y="185"/>
                  </a:cubicBezTo>
                  <a:cubicBezTo>
                    <a:pt x="256" y="119"/>
                    <a:pt x="223" y="32"/>
                    <a:pt x="174" y="16"/>
                  </a:cubicBezTo>
                  <a:cubicBezTo>
                    <a:pt x="159" y="6"/>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0" name="Google Shape;21860;p70"/>
            <p:cNvSpPr/>
            <p:nvPr/>
          </p:nvSpPr>
          <p:spPr>
            <a:xfrm>
              <a:off x="4668600" y="2945900"/>
              <a:ext cx="6000" cy="6425"/>
            </a:xfrm>
            <a:custGeom>
              <a:avLst/>
              <a:gdLst/>
              <a:ahLst/>
              <a:cxnLst/>
              <a:rect l="l" t="t" r="r" b="b"/>
              <a:pathLst>
                <a:path w="240" h="257" extrusionOk="0">
                  <a:moveTo>
                    <a:pt x="137" y="1"/>
                  </a:moveTo>
                  <a:cubicBezTo>
                    <a:pt x="120" y="1"/>
                    <a:pt x="87" y="1"/>
                    <a:pt x="67" y="34"/>
                  </a:cubicBezTo>
                  <a:cubicBezTo>
                    <a:pt x="17" y="71"/>
                    <a:pt x="1" y="153"/>
                    <a:pt x="50" y="207"/>
                  </a:cubicBezTo>
                  <a:cubicBezTo>
                    <a:pt x="67" y="240"/>
                    <a:pt x="87" y="256"/>
                    <a:pt x="120" y="256"/>
                  </a:cubicBezTo>
                  <a:cubicBezTo>
                    <a:pt x="153" y="256"/>
                    <a:pt x="170" y="256"/>
                    <a:pt x="207" y="223"/>
                  </a:cubicBezTo>
                  <a:cubicBezTo>
                    <a:pt x="223" y="207"/>
                    <a:pt x="240" y="174"/>
                    <a:pt x="240" y="137"/>
                  </a:cubicBezTo>
                  <a:cubicBezTo>
                    <a:pt x="240" y="104"/>
                    <a:pt x="240" y="71"/>
                    <a:pt x="223" y="50"/>
                  </a:cubicBezTo>
                  <a:cubicBezTo>
                    <a:pt x="207" y="34"/>
                    <a:pt x="190"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1" name="Google Shape;21861;p70"/>
            <p:cNvSpPr/>
            <p:nvPr/>
          </p:nvSpPr>
          <p:spPr>
            <a:xfrm>
              <a:off x="4664275" y="2960850"/>
              <a:ext cx="6000" cy="6425"/>
            </a:xfrm>
            <a:custGeom>
              <a:avLst/>
              <a:gdLst/>
              <a:ahLst/>
              <a:cxnLst/>
              <a:rect l="l" t="t" r="r" b="b"/>
              <a:pathLst>
                <a:path w="240" h="257" extrusionOk="0">
                  <a:moveTo>
                    <a:pt x="127" y="0"/>
                  </a:moveTo>
                  <a:cubicBezTo>
                    <a:pt x="80" y="0"/>
                    <a:pt x="31" y="30"/>
                    <a:pt x="17" y="71"/>
                  </a:cubicBezTo>
                  <a:cubicBezTo>
                    <a:pt x="0" y="141"/>
                    <a:pt x="17" y="227"/>
                    <a:pt x="87" y="244"/>
                  </a:cubicBezTo>
                  <a:cubicBezTo>
                    <a:pt x="100" y="252"/>
                    <a:pt x="115" y="257"/>
                    <a:pt x="129" y="257"/>
                  </a:cubicBezTo>
                  <a:cubicBezTo>
                    <a:pt x="170" y="257"/>
                    <a:pt x="211" y="225"/>
                    <a:pt x="223" y="174"/>
                  </a:cubicBezTo>
                  <a:cubicBezTo>
                    <a:pt x="240" y="108"/>
                    <a:pt x="223" y="38"/>
                    <a:pt x="157" y="5"/>
                  </a:cubicBezTo>
                  <a:cubicBezTo>
                    <a:pt x="148" y="2"/>
                    <a:pt x="13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2" name="Google Shape;21862;p70"/>
            <p:cNvSpPr/>
            <p:nvPr/>
          </p:nvSpPr>
          <p:spPr>
            <a:xfrm>
              <a:off x="4766925" y="3020950"/>
              <a:ext cx="6425" cy="6475"/>
            </a:xfrm>
            <a:custGeom>
              <a:avLst/>
              <a:gdLst/>
              <a:ahLst/>
              <a:cxnLst/>
              <a:rect l="l" t="t" r="r" b="b"/>
              <a:pathLst>
                <a:path w="257" h="259" extrusionOk="0">
                  <a:moveTo>
                    <a:pt x="146" y="0"/>
                  </a:moveTo>
                  <a:cubicBezTo>
                    <a:pt x="98" y="0"/>
                    <a:pt x="48" y="33"/>
                    <a:pt x="34" y="91"/>
                  </a:cubicBezTo>
                  <a:cubicBezTo>
                    <a:pt x="1" y="140"/>
                    <a:pt x="34" y="227"/>
                    <a:pt x="87" y="243"/>
                  </a:cubicBezTo>
                  <a:cubicBezTo>
                    <a:pt x="105" y="253"/>
                    <a:pt x="122" y="258"/>
                    <a:pt x="138" y="258"/>
                  </a:cubicBezTo>
                  <a:cubicBezTo>
                    <a:pt x="181" y="258"/>
                    <a:pt x="216" y="225"/>
                    <a:pt x="240" y="177"/>
                  </a:cubicBezTo>
                  <a:cubicBezTo>
                    <a:pt x="256" y="107"/>
                    <a:pt x="223" y="37"/>
                    <a:pt x="174" y="4"/>
                  </a:cubicBezTo>
                  <a:cubicBezTo>
                    <a:pt x="165" y="1"/>
                    <a:pt x="155"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3" name="Google Shape;21863;p70"/>
            <p:cNvSpPr/>
            <p:nvPr/>
          </p:nvSpPr>
          <p:spPr>
            <a:xfrm>
              <a:off x="4658300" y="2903325"/>
              <a:ext cx="5575" cy="6525"/>
            </a:xfrm>
            <a:custGeom>
              <a:avLst/>
              <a:gdLst/>
              <a:ahLst/>
              <a:cxnLst/>
              <a:rect l="l" t="t" r="r" b="b"/>
              <a:pathLst>
                <a:path w="223" h="261" extrusionOk="0">
                  <a:moveTo>
                    <a:pt x="103" y="1"/>
                  </a:moveTo>
                  <a:cubicBezTo>
                    <a:pt x="33" y="22"/>
                    <a:pt x="0" y="71"/>
                    <a:pt x="0" y="158"/>
                  </a:cubicBezTo>
                  <a:cubicBezTo>
                    <a:pt x="0" y="191"/>
                    <a:pt x="17" y="207"/>
                    <a:pt x="50" y="228"/>
                  </a:cubicBezTo>
                  <a:cubicBezTo>
                    <a:pt x="66" y="261"/>
                    <a:pt x="103" y="261"/>
                    <a:pt x="120" y="261"/>
                  </a:cubicBezTo>
                  <a:cubicBezTo>
                    <a:pt x="153" y="261"/>
                    <a:pt x="190" y="228"/>
                    <a:pt x="206" y="207"/>
                  </a:cubicBezTo>
                  <a:cubicBezTo>
                    <a:pt x="223" y="174"/>
                    <a:pt x="223" y="141"/>
                    <a:pt x="223" y="104"/>
                  </a:cubicBezTo>
                  <a:cubicBezTo>
                    <a:pt x="223" y="71"/>
                    <a:pt x="206" y="38"/>
                    <a:pt x="169" y="22"/>
                  </a:cubicBezTo>
                  <a:cubicBezTo>
                    <a:pt x="169" y="22"/>
                    <a:pt x="153"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4" name="Google Shape;21864;p70"/>
            <p:cNvSpPr/>
            <p:nvPr/>
          </p:nvSpPr>
          <p:spPr>
            <a:xfrm>
              <a:off x="4661275" y="2930750"/>
              <a:ext cx="6025" cy="6450"/>
            </a:xfrm>
            <a:custGeom>
              <a:avLst/>
              <a:gdLst/>
              <a:ahLst/>
              <a:cxnLst/>
              <a:rect l="l" t="t" r="r" b="b"/>
              <a:pathLst>
                <a:path w="241" h="258" extrusionOk="0">
                  <a:moveTo>
                    <a:pt x="127" y="1"/>
                  </a:moveTo>
                  <a:cubicBezTo>
                    <a:pt x="82" y="1"/>
                    <a:pt x="31" y="33"/>
                    <a:pt x="17" y="91"/>
                  </a:cubicBezTo>
                  <a:cubicBezTo>
                    <a:pt x="1" y="108"/>
                    <a:pt x="1" y="124"/>
                    <a:pt x="1" y="141"/>
                  </a:cubicBezTo>
                  <a:cubicBezTo>
                    <a:pt x="17" y="194"/>
                    <a:pt x="34" y="227"/>
                    <a:pt x="71" y="244"/>
                  </a:cubicBezTo>
                  <a:cubicBezTo>
                    <a:pt x="92" y="253"/>
                    <a:pt x="110" y="258"/>
                    <a:pt x="127" y="258"/>
                  </a:cubicBezTo>
                  <a:cubicBezTo>
                    <a:pt x="149" y="258"/>
                    <a:pt x="169" y="249"/>
                    <a:pt x="191" y="227"/>
                  </a:cubicBezTo>
                  <a:cubicBezTo>
                    <a:pt x="207" y="211"/>
                    <a:pt x="207" y="194"/>
                    <a:pt x="224" y="178"/>
                  </a:cubicBezTo>
                  <a:cubicBezTo>
                    <a:pt x="240" y="108"/>
                    <a:pt x="207"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5" name="Google Shape;21865;p70"/>
            <p:cNvSpPr/>
            <p:nvPr/>
          </p:nvSpPr>
          <p:spPr>
            <a:xfrm>
              <a:off x="4679725" y="2960025"/>
              <a:ext cx="2200" cy="4350"/>
            </a:xfrm>
            <a:custGeom>
              <a:avLst/>
              <a:gdLst/>
              <a:ahLst/>
              <a:cxnLst/>
              <a:rect l="l" t="t" r="r" b="b"/>
              <a:pathLst>
                <a:path w="88" h="174" extrusionOk="0">
                  <a:moveTo>
                    <a:pt x="87" y="0"/>
                  </a:moveTo>
                  <a:cubicBezTo>
                    <a:pt x="54" y="0"/>
                    <a:pt x="17" y="38"/>
                    <a:pt x="17" y="71"/>
                  </a:cubicBezTo>
                  <a:cubicBezTo>
                    <a:pt x="1" y="104"/>
                    <a:pt x="1" y="141"/>
                    <a:pt x="17" y="174"/>
                  </a:cubicBezTo>
                  <a:cubicBezTo>
                    <a:pt x="34" y="104"/>
                    <a:pt x="71" y="54"/>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6" name="Google Shape;21866;p70"/>
            <p:cNvSpPr/>
            <p:nvPr/>
          </p:nvSpPr>
          <p:spPr>
            <a:xfrm>
              <a:off x="4827025" y="2980650"/>
              <a:ext cx="6100" cy="6500"/>
            </a:xfrm>
            <a:custGeom>
              <a:avLst/>
              <a:gdLst/>
              <a:ahLst/>
              <a:cxnLst/>
              <a:rect l="l" t="t" r="r" b="b"/>
              <a:pathLst>
                <a:path w="244" h="260" extrusionOk="0">
                  <a:moveTo>
                    <a:pt x="104" y="0"/>
                  </a:moveTo>
                  <a:cubicBezTo>
                    <a:pt x="54" y="21"/>
                    <a:pt x="1" y="70"/>
                    <a:pt x="17" y="157"/>
                  </a:cubicBezTo>
                  <a:cubicBezTo>
                    <a:pt x="17" y="190"/>
                    <a:pt x="38" y="206"/>
                    <a:pt x="54" y="227"/>
                  </a:cubicBezTo>
                  <a:cubicBezTo>
                    <a:pt x="87" y="260"/>
                    <a:pt x="120" y="260"/>
                    <a:pt x="141" y="260"/>
                  </a:cubicBezTo>
                  <a:cubicBezTo>
                    <a:pt x="207" y="243"/>
                    <a:pt x="244" y="173"/>
                    <a:pt x="244" y="103"/>
                  </a:cubicBezTo>
                  <a:cubicBezTo>
                    <a:pt x="223" y="54"/>
                    <a:pt x="207"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7" name="Google Shape;21867;p70"/>
            <p:cNvSpPr/>
            <p:nvPr/>
          </p:nvSpPr>
          <p:spPr>
            <a:xfrm>
              <a:off x="4810325" y="2983600"/>
              <a:ext cx="6425" cy="6550"/>
            </a:xfrm>
            <a:custGeom>
              <a:avLst/>
              <a:gdLst/>
              <a:ahLst/>
              <a:cxnLst/>
              <a:rect l="l" t="t" r="r" b="b"/>
              <a:pathLst>
                <a:path w="257" h="262" extrusionOk="0">
                  <a:moveTo>
                    <a:pt x="140" y="0"/>
                  </a:moveTo>
                  <a:cubicBezTo>
                    <a:pt x="96" y="0"/>
                    <a:pt x="47" y="35"/>
                    <a:pt x="34" y="88"/>
                  </a:cubicBezTo>
                  <a:cubicBezTo>
                    <a:pt x="1" y="158"/>
                    <a:pt x="34" y="228"/>
                    <a:pt x="87" y="245"/>
                  </a:cubicBezTo>
                  <a:cubicBezTo>
                    <a:pt x="104" y="261"/>
                    <a:pt x="120" y="261"/>
                    <a:pt x="137" y="261"/>
                  </a:cubicBezTo>
                  <a:cubicBezTo>
                    <a:pt x="190" y="261"/>
                    <a:pt x="223" y="228"/>
                    <a:pt x="240" y="175"/>
                  </a:cubicBezTo>
                  <a:cubicBezTo>
                    <a:pt x="256" y="125"/>
                    <a:pt x="240" y="72"/>
                    <a:pt x="207" y="39"/>
                  </a:cubicBezTo>
                  <a:cubicBezTo>
                    <a:pt x="207" y="22"/>
                    <a:pt x="190" y="22"/>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8" name="Google Shape;21868;p70"/>
            <p:cNvSpPr/>
            <p:nvPr/>
          </p:nvSpPr>
          <p:spPr>
            <a:xfrm>
              <a:off x="4823625" y="2949300"/>
              <a:ext cx="6000" cy="6700"/>
            </a:xfrm>
            <a:custGeom>
              <a:avLst/>
              <a:gdLst/>
              <a:ahLst/>
              <a:cxnLst/>
              <a:rect l="l" t="t" r="r" b="b"/>
              <a:pathLst>
                <a:path w="240" h="268" extrusionOk="0">
                  <a:moveTo>
                    <a:pt x="104" y="1"/>
                  </a:moveTo>
                  <a:cubicBezTo>
                    <a:pt x="33" y="17"/>
                    <a:pt x="0" y="87"/>
                    <a:pt x="17" y="157"/>
                  </a:cubicBezTo>
                  <a:cubicBezTo>
                    <a:pt x="17" y="190"/>
                    <a:pt x="33" y="223"/>
                    <a:pt x="71" y="244"/>
                  </a:cubicBezTo>
                  <a:cubicBezTo>
                    <a:pt x="82" y="256"/>
                    <a:pt x="94" y="267"/>
                    <a:pt x="111" y="267"/>
                  </a:cubicBezTo>
                  <a:cubicBezTo>
                    <a:pt x="119" y="267"/>
                    <a:pt x="127" y="265"/>
                    <a:pt x="137" y="260"/>
                  </a:cubicBezTo>
                  <a:cubicBezTo>
                    <a:pt x="174" y="260"/>
                    <a:pt x="190" y="244"/>
                    <a:pt x="207" y="207"/>
                  </a:cubicBezTo>
                  <a:cubicBezTo>
                    <a:pt x="223" y="190"/>
                    <a:pt x="240" y="157"/>
                    <a:pt x="223" y="120"/>
                  </a:cubicBezTo>
                  <a:cubicBezTo>
                    <a:pt x="223" y="87"/>
                    <a:pt x="207" y="54"/>
                    <a:pt x="190" y="38"/>
                  </a:cubicBezTo>
                  <a:cubicBezTo>
                    <a:pt x="174" y="17"/>
                    <a:pt x="174" y="17"/>
                    <a:pt x="153" y="17"/>
                  </a:cubicBezTo>
                  <a:lnTo>
                    <a:pt x="137"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9" name="Google Shape;21869;p70"/>
            <p:cNvSpPr/>
            <p:nvPr/>
          </p:nvSpPr>
          <p:spPr>
            <a:xfrm>
              <a:off x="4797450" y="2984975"/>
              <a:ext cx="6000" cy="6500"/>
            </a:xfrm>
            <a:custGeom>
              <a:avLst/>
              <a:gdLst/>
              <a:ahLst/>
              <a:cxnLst/>
              <a:rect l="l" t="t" r="r" b="b"/>
              <a:pathLst>
                <a:path w="240" h="260" extrusionOk="0">
                  <a:moveTo>
                    <a:pt x="136" y="0"/>
                  </a:moveTo>
                  <a:cubicBezTo>
                    <a:pt x="103" y="0"/>
                    <a:pt x="66" y="0"/>
                    <a:pt x="50" y="33"/>
                  </a:cubicBezTo>
                  <a:cubicBezTo>
                    <a:pt x="0" y="70"/>
                    <a:pt x="0" y="157"/>
                    <a:pt x="33" y="206"/>
                  </a:cubicBezTo>
                  <a:cubicBezTo>
                    <a:pt x="50" y="239"/>
                    <a:pt x="87" y="260"/>
                    <a:pt x="103" y="260"/>
                  </a:cubicBezTo>
                  <a:cubicBezTo>
                    <a:pt x="136" y="260"/>
                    <a:pt x="169" y="260"/>
                    <a:pt x="190" y="239"/>
                  </a:cubicBezTo>
                  <a:cubicBezTo>
                    <a:pt x="206" y="206"/>
                    <a:pt x="223" y="173"/>
                    <a:pt x="223" y="136"/>
                  </a:cubicBezTo>
                  <a:cubicBezTo>
                    <a:pt x="239" y="103"/>
                    <a:pt x="223" y="70"/>
                    <a:pt x="206" y="54"/>
                  </a:cubicBezTo>
                  <a:cubicBezTo>
                    <a:pt x="190" y="33"/>
                    <a:pt x="169" y="17"/>
                    <a:pt x="153" y="17"/>
                  </a:cubicBezTo>
                  <a:cubicBezTo>
                    <a:pt x="153"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0" name="Google Shape;21870;p70"/>
            <p:cNvSpPr/>
            <p:nvPr/>
          </p:nvSpPr>
          <p:spPr>
            <a:xfrm>
              <a:off x="4781975" y="2989950"/>
              <a:ext cx="6000" cy="6700"/>
            </a:xfrm>
            <a:custGeom>
              <a:avLst/>
              <a:gdLst/>
              <a:ahLst/>
              <a:cxnLst/>
              <a:rect l="l" t="t" r="r" b="b"/>
              <a:pathLst>
                <a:path w="240" h="268" extrusionOk="0">
                  <a:moveTo>
                    <a:pt x="120" y="0"/>
                  </a:moveTo>
                  <a:cubicBezTo>
                    <a:pt x="115" y="0"/>
                    <a:pt x="109" y="2"/>
                    <a:pt x="104" y="7"/>
                  </a:cubicBezTo>
                  <a:lnTo>
                    <a:pt x="67" y="7"/>
                  </a:lnTo>
                  <a:cubicBezTo>
                    <a:pt x="34" y="24"/>
                    <a:pt x="1" y="94"/>
                    <a:pt x="17" y="143"/>
                  </a:cubicBezTo>
                  <a:cubicBezTo>
                    <a:pt x="17" y="181"/>
                    <a:pt x="34" y="214"/>
                    <a:pt x="50" y="230"/>
                  </a:cubicBezTo>
                  <a:cubicBezTo>
                    <a:pt x="67" y="246"/>
                    <a:pt x="104" y="267"/>
                    <a:pt x="137" y="267"/>
                  </a:cubicBezTo>
                  <a:cubicBezTo>
                    <a:pt x="190" y="246"/>
                    <a:pt x="240" y="181"/>
                    <a:pt x="223" y="110"/>
                  </a:cubicBezTo>
                  <a:lnTo>
                    <a:pt x="223" y="77"/>
                  </a:ln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1" name="Google Shape;21871;p70"/>
            <p:cNvSpPr/>
            <p:nvPr/>
          </p:nvSpPr>
          <p:spPr>
            <a:xfrm>
              <a:off x="4766525" y="2990525"/>
              <a:ext cx="6000" cy="6525"/>
            </a:xfrm>
            <a:custGeom>
              <a:avLst/>
              <a:gdLst/>
              <a:ahLst/>
              <a:cxnLst/>
              <a:rect l="l" t="t" r="r" b="b"/>
              <a:pathLst>
                <a:path w="240" h="261" extrusionOk="0">
                  <a:moveTo>
                    <a:pt x="136" y="1"/>
                  </a:moveTo>
                  <a:cubicBezTo>
                    <a:pt x="103" y="17"/>
                    <a:pt x="50" y="54"/>
                    <a:pt x="17" y="87"/>
                  </a:cubicBezTo>
                  <a:cubicBezTo>
                    <a:pt x="0" y="120"/>
                    <a:pt x="17" y="174"/>
                    <a:pt x="33" y="207"/>
                  </a:cubicBezTo>
                  <a:cubicBezTo>
                    <a:pt x="50" y="223"/>
                    <a:pt x="87" y="244"/>
                    <a:pt x="103" y="261"/>
                  </a:cubicBezTo>
                  <a:cubicBezTo>
                    <a:pt x="136" y="261"/>
                    <a:pt x="169" y="244"/>
                    <a:pt x="190" y="223"/>
                  </a:cubicBezTo>
                  <a:cubicBezTo>
                    <a:pt x="239" y="174"/>
                    <a:pt x="239" y="87"/>
                    <a:pt x="207"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2" name="Google Shape;21872;p70"/>
            <p:cNvSpPr/>
            <p:nvPr/>
          </p:nvSpPr>
          <p:spPr>
            <a:xfrm>
              <a:off x="4775500" y="3007850"/>
              <a:ext cx="6100" cy="6450"/>
            </a:xfrm>
            <a:custGeom>
              <a:avLst/>
              <a:gdLst/>
              <a:ahLst/>
              <a:cxnLst/>
              <a:rect l="l" t="t" r="r" b="b"/>
              <a:pathLst>
                <a:path w="244" h="258" extrusionOk="0">
                  <a:moveTo>
                    <a:pt x="113" y="0"/>
                  </a:moveTo>
                  <a:cubicBezTo>
                    <a:pt x="71" y="0"/>
                    <a:pt x="32" y="31"/>
                    <a:pt x="17" y="83"/>
                  </a:cubicBezTo>
                  <a:cubicBezTo>
                    <a:pt x="0" y="149"/>
                    <a:pt x="17" y="219"/>
                    <a:pt x="70" y="252"/>
                  </a:cubicBezTo>
                  <a:cubicBezTo>
                    <a:pt x="83" y="256"/>
                    <a:pt x="96" y="258"/>
                    <a:pt x="109" y="258"/>
                  </a:cubicBezTo>
                  <a:cubicBezTo>
                    <a:pt x="163" y="258"/>
                    <a:pt x="209" y="223"/>
                    <a:pt x="223" y="170"/>
                  </a:cubicBezTo>
                  <a:cubicBezTo>
                    <a:pt x="243" y="99"/>
                    <a:pt x="206" y="29"/>
                    <a:pt x="157" y="13"/>
                  </a:cubicBezTo>
                  <a:cubicBezTo>
                    <a:pt x="142"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3" name="Google Shape;21873;p70"/>
            <p:cNvSpPr/>
            <p:nvPr/>
          </p:nvSpPr>
          <p:spPr>
            <a:xfrm>
              <a:off x="4780225" y="3033100"/>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0"/>
                    <a:pt x="83" y="263"/>
                    <a:pt x="114" y="263"/>
                  </a:cubicBezTo>
                  <a:cubicBezTo>
                    <a:pt x="140" y="263"/>
                    <a:pt x="166" y="255"/>
                    <a:pt x="190" y="240"/>
                  </a:cubicBezTo>
                  <a:cubicBezTo>
                    <a:pt x="240" y="190"/>
                    <a:pt x="240" y="104"/>
                    <a:pt x="207" y="50"/>
                  </a:cubicBezTo>
                  <a:cubicBezTo>
                    <a:pt x="190" y="34"/>
                    <a:pt x="190" y="17"/>
                    <a:pt x="174"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4" name="Google Shape;21874;p70"/>
            <p:cNvSpPr/>
            <p:nvPr/>
          </p:nvSpPr>
          <p:spPr>
            <a:xfrm>
              <a:off x="4679725" y="2835925"/>
              <a:ext cx="6000" cy="6525"/>
            </a:xfrm>
            <a:custGeom>
              <a:avLst/>
              <a:gdLst/>
              <a:ahLst/>
              <a:cxnLst/>
              <a:rect l="l" t="t" r="r" b="b"/>
              <a:pathLst>
                <a:path w="240" h="261" extrusionOk="0">
                  <a:moveTo>
                    <a:pt x="104" y="1"/>
                  </a:moveTo>
                  <a:cubicBezTo>
                    <a:pt x="71" y="1"/>
                    <a:pt x="54" y="17"/>
                    <a:pt x="34" y="54"/>
                  </a:cubicBezTo>
                  <a:cubicBezTo>
                    <a:pt x="17" y="87"/>
                    <a:pt x="1" y="120"/>
                    <a:pt x="17" y="157"/>
                  </a:cubicBezTo>
                  <a:cubicBezTo>
                    <a:pt x="17" y="190"/>
                    <a:pt x="34" y="207"/>
                    <a:pt x="54" y="244"/>
                  </a:cubicBezTo>
                  <a:cubicBezTo>
                    <a:pt x="87" y="260"/>
                    <a:pt x="104" y="260"/>
                    <a:pt x="137" y="260"/>
                  </a:cubicBezTo>
                  <a:cubicBezTo>
                    <a:pt x="191" y="244"/>
                    <a:pt x="240" y="174"/>
                    <a:pt x="224" y="104"/>
                  </a:cubicBezTo>
                  <a:cubicBezTo>
                    <a:pt x="224" y="71"/>
                    <a:pt x="207" y="54"/>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5" name="Google Shape;21875;p70"/>
            <p:cNvSpPr/>
            <p:nvPr/>
          </p:nvSpPr>
          <p:spPr>
            <a:xfrm>
              <a:off x="4668600" y="2823975"/>
              <a:ext cx="6000" cy="6400"/>
            </a:xfrm>
            <a:custGeom>
              <a:avLst/>
              <a:gdLst/>
              <a:ahLst/>
              <a:cxnLst/>
              <a:rect l="l" t="t" r="r" b="b"/>
              <a:pathLst>
                <a:path w="240" h="256" extrusionOk="0">
                  <a:moveTo>
                    <a:pt x="104" y="0"/>
                  </a:moveTo>
                  <a:cubicBezTo>
                    <a:pt x="87" y="0"/>
                    <a:pt x="87" y="17"/>
                    <a:pt x="67" y="17"/>
                  </a:cubicBezTo>
                  <a:cubicBezTo>
                    <a:pt x="34" y="33"/>
                    <a:pt x="1" y="83"/>
                    <a:pt x="1" y="153"/>
                  </a:cubicBezTo>
                  <a:cubicBezTo>
                    <a:pt x="17" y="186"/>
                    <a:pt x="34" y="223"/>
                    <a:pt x="50" y="239"/>
                  </a:cubicBezTo>
                  <a:cubicBezTo>
                    <a:pt x="67" y="256"/>
                    <a:pt x="104" y="256"/>
                    <a:pt x="137" y="256"/>
                  </a:cubicBezTo>
                  <a:cubicBezTo>
                    <a:pt x="190" y="256"/>
                    <a:pt x="240" y="186"/>
                    <a:pt x="223" y="120"/>
                  </a:cubicBezTo>
                  <a:lnTo>
                    <a:pt x="223" y="83"/>
                  </a:lnTo>
                  <a:cubicBezTo>
                    <a:pt x="207" y="50"/>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6" name="Google Shape;21876;p70"/>
            <p:cNvSpPr/>
            <p:nvPr/>
          </p:nvSpPr>
          <p:spPr>
            <a:xfrm>
              <a:off x="4652225" y="2871000"/>
              <a:ext cx="5675" cy="6600"/>
            </a:xfrm>
            <a:custGeom>
              <a:avLst/>
              <a:gdLst/>
              <a:ahLst/>
              <a:cxnLst/>
              <a:rect l="l" t="t" r="r" b="b"/>
              <a:pathLst>
                <a:path w="227" h="264" extrusionOk="0">
                  <a:moveTo>
                    <a:pt x="123" y="0"/>
                  </a:moveTo>
                  <a:cubicBezTo>
                    <a:pt x="116" y="0"/>
                    <a:pt x="110" y="2"/>
                    <a:pt x="103" y="8"/>
                  </a:cubicBezTo>
                  <a:cubicBezTo>
                    <a:pt x="37" y="8"/>
                    <a:pt x="0" y="78"/>
                    <a:pt x="0" y="144"/>
                  </a:cubicBezTo>
                  <a:cubicBezTo>
                    <a:pt x="0" y="181"/>
                    <a:pt x="21" y="214"/>
                    <a:pt x="54" y="230"/>
                  </a:cubicBezTo>
                  <a:cubicBezTo>
                    <a:pt x="70" y="247"/>
                    <a:pt x="103" y="263"/>
                    <a:pt x="140" y="263"/>
                  </a:cubicBezTo>
                  <a:cubicBezTo>
                    <a:pt x="190" y="247"/>
                    <a:pt x="227" y="181"/>
                    <a:pt x="227" y="111"/>
                  </a:cubicBezTo>
                  <a:cubicBezTo>
                    <a:pt x="227" y="78"/>
                    <a:pt x="206" y="41"/>
                    <a:pt x="173" y="24"/>
                  </a:cubicBezTo>
                  <a:lnTo>
                    <a:pt x="157" y="8"/>
                  </a:ln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7" name="Google Shape;21877;p70"/>
            <p:cNvSpPr/>
            <p:nvPr/>
          </p:nvSpPr>
          <p:spPr>
            <a:xfrm>
              <a:off x="4674175" y="2853550"/>
              <a:ext cx="6000" cy="6525"/>
            </a:xfrm>
            <a:custGeom>
              <a:avLst/>
              <a:gdLst/>
              <a:ahLst/>
              <a:cxnLst/>
              <a:rect l="l" t="t" r="r" b="b"/>
              <a:pathLst>
                <a:path w="240" h="261" extrusionOk="0">
                  <a:moveTo>
                    <a:pt x="103" y="1"/>
                  </a:moveTo>
                  <a:cubicBezTo>
                    <a:pt x="33" y="17"/>
                    <a:pt x="0" y="71"/>
                    <a:pt x="0" y="157"/>
                  </a:cubicBezTo>
                  <a:cubicBezTo>
                    <a:pt x="17" y="190"/>
                    <a:pt x="17" y="207"/>
                    <a:pt x="50" y="240"/>
                  </a:cubicBezTo>
                  <a:cubicBezTo>
                    <a:pt x="70" y="260"/>
                    <a:pt x="103" y="260"/>
                    <a:pt x="136" y="260"/>
                  </a:cubicBezTo>
                  <a:cubicBezTo>
                    <a:pt x="190" y="240"/>
                    <a:pt x="239" y="174"/>
                    <a:pt x="223" y="104"/>
                  </a:cubicBezTo>
                  <a:cubicBezTo>
                    <a:pt x="223" y="71"/>
                    <a:pt x="206" y="34"/>
                    <a:pt x="173"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8" name="Google Shape;21878;p70"/>
            <p:cNvSpPr/>
            <p:nvPr/>
          </p:nvSpPr>
          <p:spPr>
            <a:xfrm>
              <a:off x="4665100" y="2791300"/>
              <a:ext cx="6100" cy="6400"/>
            </a:xfrm>
            <a:custGeom>
              <a:avLst/>
              <a:gdLst/>
              <a:ahLst/>
              <a:cxnLst/>
              <a:rect l="l" t="t" r="r" b="b"/>
              <a:pathLst>
                <a:path w="244" h="256" extrusionOk="0">
                  <a:moveTo>
                    <a:pt x="103" y="0"/>
                  </a:moveTo>
                  <a:cubicBezTo>
                    <a:pt x="54" y="17"/>
                    <a:pt x="0" y="87"/>
                    <a:pt x="21" y="153"/>
                  </a:cubicBezTo>
                  <a:cubicBezTo>
                    <a:pt x="21" y="190"/>
                    <a:pt x="38" y="223"/>
                    <a:pt x="71" y="239"/>
                  </a:cubicBezTo>
                  <a:cubicBezTo>
                    <a:pt x="87" y="256"/>
                    <a:pt x="124" y="256"/>
                    <a:pt x="141" y="256"/>
                  </a:cubicBezTo>
                  <a:cubicBezTo>
                    <a:pt x="174" y="256"/>
                    <a:pt x="207" y="239"/>
                    <a:pt x="227" y="206"/>
                  </a:cubicBezTo>
                  <a:cubicBezTo>
                    <a:pt x="244" y="190"/>
                    <a:pt x="244" y="153"/>
                    <a:pt x="244" y="120"/>
                  </a:cubicBezTo>
                  <a:cubicBezTo>
                    <a:pt x="227" y="87"/>
                    <a:pt x="227" y="50"/>
                    <a:pt x="190" y="33"/>
                  </a:cubicBezTo>
                  <a:cubicBezTo>
                    <a:pt x="190" y="17"/>
                    <a:pt x="174" y="17"/>
                    <a:pt x="174"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9" name="Google Shape;21879;p70"/>
            <p:cNvSpPr/>
            <p:nvPr/>
          </p:nvSpPr>
          <p:spPr>
            <a:xfrm>
              <a:off x="4682725" y="2791525"/>
              <a:ext cx="5600" cy="6600"/>
            </a:xfrm>
            <a:custGeom>
              <a:avLst/>
              <a:gdLst/>
              <a:ahLst/>
              <a:cxnLst/>
              <a:rect l="l" t="t" r="r" b="b"/>
              <a:pathLst>
                <a:path w="224" h="264" extrusionOk="0">
                  <a:moveTo>
                    <a:pt x="91" y="1"/>
                  </a:moveTo>
                  <a:cubicBezTo>
                    <a:pt x="69" y="1"/>
                    <a:pt x="49" y="13"/>
                    <a:pt x="38" y="24"/>
                  </a:cubicBezTo>
                  <a:cubicBezTo>
                    <a:pt x="17" y="61"/>
                    <a:pt x="0" y="78"/>
                    <a:pt x="0" y="111"/>
                  </a:cubicBezTo>
                  <a:cubicBezTo>
                    <a:pt x="0" y="144"/>
                    <a:pt x="0" y="181"/>
                    <a:pt x="17" y="214"/>
                  </a:cubicBezTo>
                  <a:cubicBezTo>
                    <a:pt x="38" y="245"/>
                    <a:pt x="69" y="263"/>
                    <a:pt x="102" y="263"/>
                  </a:cubicBezTo>
                  <a:cubicBezTo>
                    <a:pt x="126" y="263"/>
                    <a:pt x="151" y="253"/>
                    <a:pt x="174" y="230"/>
                  </a:cubicBezTo>
                  <a:cubicBezTo>
                    <a:pt x="223" y="181"/>
                    <a:pt x="223" y="111"/>
                    <a:pt x="190" y="41"/>
                  </a:cubicBezTo>
                  <a:cubicBezTo>
                    <a:pt x="174" y="24"/>
                    <a:pt x="174" y="24"/>
                    <a:pt x="157" y="8"/>
                  </a:cubicBezTo>
                  <a:lnTo>
                    <a:pt x="120" y="8"/>
                  </a:lnTo>
                  <a:cubicBezTo>
                    <a:pt x="110"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0" name="Google Shape;21880;p70"/>
            <p:cNvSpPr/>
            <p:nvPr/>
          </p:nvSpPr>
          <p:spPr>
            <a:xfrm>
              <a:off x="4684900" y="2866425"/>
              <a:ext cx="6000" cy="6625"/>
            </a:xfrm>
            <a:custGeom>
              <a:avLst/>
              <a:gdLst/>
              <a:ahLst/>
              <a:cxnLst/>
              <a:rect l="l" t="t" r="r" b="b"/>
              <a:pathLst>
                <a:path w="240" h="265" extrusionOk="0">
                  <a:moveTo>
                    <a:pt x="157" y="1"/>
                  </a:moveTo>
                  <a:cubicBezTo>
                    <a:pt x="120" y="1"/>
                    <a:pt x="87" y="1"/>
                    <a:pt x="54" y="17"/>
                  </a:cubicBezTo>
                  <a:cubicBezTo>
                    <a:pt x="33" y="34"/>
                    <a:pt x="17" y="54"/>
                    <a:pt x="0" y="87"/>
                  </a:cubicBezTo>
                  <a:lnTo>
                    <a:pt x="0" y="174"/>
                  </a:lnTo>
                  <a:cubicBezTo>
                    <a:pt x="17" y="207"/>
                    <a:pt x="33" y="240"/>
                    <a:pt x="70" y="261"/>
                  </a:cubicBezTo>
                  <a:cubicBezTo>
                    <a:pt x="78" y="263"/>
                    <a:pt x="86" y="265"/>
                    <a:pt x="95" y="265"/>
                  </a:cubicBezTo>
                  <a:cubicBezTo>
                    <a:pt x="141" y="265"/>
                    <a:pt x="192" y="229"/>
                    <a:pt x="206" y="174"/>
                  </a:cubicBezTo>
                  <a:cubicBezTo>
                    <a:pt x="239" y="104"/>
                    <a:pt x="206" y="34"/>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1" name="Google Shape;21881;p70"/>
            <p:cNvSpPr/>
            <p:nvPr/>
          </p:nvSpPr>
          <p:spPr>
            <a:xfrm>
              <a:off x="4793125" y="3001775"/>
              <a:ext cx="6000" cy="6575"/>
            </a:xfrm>
            <a:custGeom>
              <a:avLst/>
              <a:gdLst/>
              <a:ahLst/>
              <a:cxnLst/>
              <a:rect l="l" t="t" r="r" b="b"/>
              <a:pathLst>
                <a:path w="240" h="263" extrusionOk="0">
                  <a:moveTo>
                    <a:pt x="103" y="0"/>
                  </a:moveTo>
                  <a:cubicBezTo>
                    <a:pt x="70" y="17"/>
                    <a:pt x="54" y="33"/>
                    <a:pt x="33" y="50"/>
                  </a:cubicBezTo>
                  <a:cubicBezTo>
                    <a:pt x="17" y="83"/>
                    <a:pt x="0" y="120"/>
                    <a:pt x="17" y="153"/>
                  </a:cubicBezTo>
                  <a:cubicBezTo>
                    <a:pt x="17" y="186"/>
                    <a:pt x="33" y="223"/>
                    <a:pt x="54" y="239"/>
                  </a:cubicBezTo>
                  <a:cubicBezTo>
                    <a:pt x="77" y="251"/>
                    <a:pt x="92" y="263"/>
                    <a:pt x="111" y="263"/>
                  </a:cubicBezTo>
                  <a:cubicBezTo>
                    <a:pt x="118" y="263"/>
                    <a:pt x="126" y="261"/>
                    <a:pt x="136" y="256"/>
                  </a:cubicBezTo>
                  <a:cubicBezTo>
                    <a:pt x="206" y="256"/>
                    <a:pt x="239" y="186"/>
                    <a:pt x="223" y="120"/>
                  </a:cubicBezTo>
                  <a:cubicBezTo>
                    <a:pt x="223" y="83"/>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2" name="Google Shape;21882;p70"/>
            <p:cNvSpPr/>
            <p:nvPr/>
          </p:nvSpPr>
          <p:spPr>
            <a:xfrm>
              <a:off x="4661700" y="2841850"/>
              <a:ext cx="6525" cy="6475"/>
            </a:xfrm>
            <a:custGeom>
              <a:avLst/>
              <a:gdLst/>
              <a:ahLst/>
              <a:cxnLst/>
              <a:rect l="l" t="t" r="r" b="b"/>
              <a:pathLst>
                <a:path w="261" h="259" extrusionOk="0">
                  <a:moveTo>
                    <a:pt x="141" y="1"/>
                  </a:moveTo>
                  <a:cubicBezTo>
                    <a:pt x="96" y="1"/>
                    <a:pt x="50" y="33"/>
                    <a:pt x="33" y="73"/>
                  </a:cubicBezTo>
                  <a:cubicBezTo>
                    <a:pt x="0" y="143"/>
                    <a:pt x="33" y="229"/>
                    <a:pt x="87" y="246"/>
                  </a:cubicBezTo>
                  <a:cubicBezTo>
                    <a:pt x="106" y="255"/>
                    <a:pt x="123" y="259"/>
                    <a:pt x="138" y="259"/>
                  </a:cubicBezTo>
                  <a:cubicBezTo>
                    <a:pt x="182" y="259"/>
                    <a:pt x="215" y="227"/>
                    <a:pt x="239" y="176"/>
                  </a:cubicBezTo>
                  <a:cubicBezTo>
                    <a:pt x="260" y="110"/>
                    <a:pt x="223" y="40"/>
                    <a:pt x="174" y="7"/>
                  </a:cubicBezTo>
                  <a:cubicBezTo>
                    <a:pt x="163" y="3"/>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3" name="Google Shape;21883;p70"/>
            <p:cNvSpPr/>
            <p:nvPr/>
          </p:nvSpPr>
          <p:spPr>
            <a:xfrm>
              <a:off x="4677575" y="2882725"/>
              <a:ext cx="5575" cy="6525"/>
            </a:xfrm>
            <a:custGeom>
              <a:avLst/>
              <a:gdLst/>
              <a:ahLst/>
              <a:cxnLst/>
              <a:rect l="l" t="t" r="r" b="b"/>
              <a:pathLst>
                <a:path w="223" h="261" extrusionOk="0">
                  <a:moveTo>
                    <a:pt x="103" y="0"/>
                  </a:moveTo>
                  <a:cubicBezTo>
                    <a:pt x="37" y="21"/>
                    <a:pt x="0" y="87"/>
                    <a:pt x="0" y="157"/>
                  </a:cubicBezTo>
                  <a:cubicBezTo>
                    <a:pt x="17" y="190"/>
                    <a:pt x="37" y="227"/>
                    <a:pt x="54" y="244"/>
                  </a:cubicBezTo>
                  <a:cubicBezTo>
                    <a:pt x="87" y="260"/>
                    <a:pt x="103" y="260"/>
                    <a:pt x="140" y="260"/>
                  </a:cubicBezTo>
                  <a:cubicBezTo>
                    <a:pt x="157" y="260"/>
                    <a:pt x="190" y="244"/>
                    <a:pt x="206" y="206"/>
                  </a:cubicBezTo>
                  <a:cubicBezTo>
                    <a:pt x="223" y="173"/>
                    <a:pt x="223" y="140"/>
                    <a:pt x="223" y="103"/>
                  </a:cubicBezTo>
                  <a:cubicBezTo>
                    <a:pt x="223" y="70"/>
                    <a:pt x="206" y="54"/>
                    <a:pt x="173" y="37"/>
                  </a:cubicBezTo>
                  <a:cubicBezTo>
                    <a:pt x="173" y="21"/>
                    <a:pt x="173" y="21"/>
                    <a:pt x="157" y="21"/>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4" name="Google Shape;21884;p70"/>
            <p:cNvSpPr/>
            <p:nvPr/>
          </p:nvSpPr>
          <p:spPr>
            <a:xfrm>
              <a:off x="4658300" y="2808500"/>
              <a:ext cx="6000" cy="6600"/>
            </a:xfrm>
            <a:custGeom>
              <a:avLst/>
              <a:gdLst/>
              <a:ahLst/>
              <a:cxnLst/>
              <a:rect l="l" t="t" r="r" b="b"/>
              <a:pathLst>
                <a:path w="240" h="264" extrusionOk="0">
                  <a:moveTo>
                    <a:pt x="103" y="1"/>
                  </a:moveTo>
                  <a:cubicBezTo>
                    <a:pt x="33" y="17"/>
                    <a:pt x="0" y="83"/>
                    <a:pt x="0" y="153"/>
                  </a:cubicBezTo>
                  <a:cubicBezTo>
                    <a:pt x="17" y="186"/>
                    <a:pt x="33" y="223"/>
                    <a:pt x="50" y="240"/>
                  </a:cubicBezTo>
                  <a:cubicBezTo>
                    <a:pt x="61" y="252"/>
                    <a:pt x="83" y="263"/>
                    <a:pt x="107" y="263"/>
                  </a:cubicBezTo>
                  <a:cubicBezTo>
                    <a:pt x="117" y="263"/>
                    <a:pt x="127" y="261"/>
                    <a:pt x="136" y="256"/>
                  </a:cubicBezTo>
                  <a:cubicBezTo>
                    <a:pt x="190" y="256"/>
                    <a:pt x="239" y="186"/>
                    <a:pt x="223" y="120"/>
                  </a:cubicBezTo>
                  <a:cubicBezTo>
                    <a:pt x="223" y="83"/>
                    <a:pt x="206" y="50"/>
                    <a:pt x="190"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5" name="Google Shape;21885;p70"/>
            <p:cNvSpPr/>
            <p:nvPr/>
          </p:nvSpPr>
          <p:spPr>
            <a:xfrm>
              <a:off x="4650975" y="2918375"/>
              <a:ext cx="6000" cy="6525"/>
            </a:xfrm>
            <a:custGeom>
              <a:avLst/>
              <a:gdLst/>
              <a:ahLst/>
              <a:cxnLst/>
              <a:rect l="l" t="t" r="r" b="b"/>
              <a:pathLst>
                <a:path w="240" h="261" extrusionOk="0">
                  <a:moveTo>
                    <a:pt x="137" y="1"/>
                  </a:moveTo>
                  <a:cubicBezTo>
                    <a:pt x="120" y="1"/>
                    <a:pt x="87" y="1"/>
                    <a:pt x="71" y="17"/>
                  </a:cubicBezTo>
                  <a:cubicBezTo>
                    <a:pt x="17" y="71"/>
                    <a:pt x="1" y="158"/>
                    <a:pt x="50" y="207"/>
                  </a:cubicBezTo>
                  <a:cubicBezTo>
                    <a:pt x="71" y="244"/>
                    <a:pt x="87" y="261"/>
                    <a:pt x="120" y="261"/>
                  </a:cubicBezTo>
                  <a:cubicBezTo>
                    <a:pt x="153" y="261"/>
                    <a:pt x="174" y="261"/>
                    <a:pt x="207" y="223"/>
                  </a:cubicBezTo>
                  <a:cubicBezTo>
                    <a:pt x="223" y="207"/>
                    <a:pt x="240" y="174"/>
                    <a:pt x="240" y="141"/>
                  </a:cubicBezTo>
                  <a:cubicBezTo>
                    <a:pt x="240" y="104"/>
                    <a:pt x="240" y="71"/>
                    <a:pt x="223" y="54"/>
                  </a:cubicBezTo>
                  <a:cubicBezTo>
                    <a:pt x="207" y="38"/>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6" name="Google Shape;21886;p70"/>
            <p:cNvSpPr/>
            <p:nvPr/>
          </p:nvSpPr>
          <p:spPr>
            <a:xfrm>
              <a:off x="4649625" y="2890975"/>
              <a:ext cx="6125" cy="6325"/>
            </a:xfrm>
            <a:custGeom>
              <a:avLst/>
              <a:gdLst/>
              <a:ahLst/>
              <a:cxnLst/>
              <a:rect l="l" t="t" r="r" b="b"/>
              <a:pathLst>
                <a:path w="245" h="253" extrusionOk="0">
                  <a:moveTo>
                    <a:pt x="141" y="0"/>
                  </a:moveTo>
                  <a:cubicBezTo>
                    <a:pt x="104" y="0"/>
                    <a:pt x="71" y="0"/>
                    <a:pt x="55" y="17"/>
                  </a:cubicBezTo>
                  <a:cubicBezTo>
                    <a:pt x="38" y="50"/>
                    <a:pt x="22" y="66"/>
                    <a:pt x="22" y="103"/>
                  </a:cubicBezTo>
                  <a:cubicBezTo>
                    <a:pt x="1" y="136"/>
                    <a:pt x="22" y="169"/>
                    <a:pt x="38" y="206"/>
                  </a:cubicBezTo>
                  <a:cubicBezTo>
                    <a:pt x="57" y="235"/>
                    <a:pt x="89" y="253"/>
                    <a:pt x="122" y="253"/>
                  </a:cubicBezTo>
                  <a:cubicBezTo>
                    <a:pt x="146" y="253"/>
                    <a:pt x="170" y="244"/>
                    <a:pt x="191" y="223"/>
                  </a:cubicBezTo>
                  <a:cubicBezTo>
                    <a:pt x="244" y="186"/>
                    <a:pt x="244" y="103"/>
                    <a:pt x="207" y="50"/>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7" name="Google Shape;21887;p70"/>
            <p:cNvSpPr/>
            <p:nvPr/>
          </p:nvSpPr>
          <p:spPr>
            <a:xfrm>
              <a:off x="4647050" y="2935175"/>
              <a:ext cx="6125" cy="6425"/>
            </a:xfrm>
            <a:custGeom>
              <a:avLst/>
              <a:gdLst/>
              <a:ahLst/>
              <a:cxnLst/>
              <a:rect l="l" t="t" r="r" b="b"/>
              <a:pathLst>
                <a:path w="245" h="257" extrusionOk="0">
                  <a:moveTo>
                    <a:pt x="104" y="1"/>
                  </a:moveTo>
                  <a:cubicBezTo>
                    <a:pt x="71" y="1"/>
                    <a:pt x="55" y="17"/>
                    <a:pt x="38" y="50"/>
                  </a:cubicBezTo>
                  <a:cubicBezTo>
                    <a:pt x="22" y="87"/>
                    <a:pt x="1" y="120"/>
                    <a:pt x="1" y="153"/>
                  </a:cubicBezTo>
                  <a:cubicBezTo>
                    <a:pt x="22" y="191"/>
                    <a:pt x="38" y="207"/>
                    <a:pt x="55" y="240"/>
                  </a:cubicBezTo>
                  <a:cubicBezTo>
                    <a:pt x="71" y="256"/>
                    <a:pt x="104" y="256"/>
                    <a:pt x="141" y="256"/>
                  </a:cubicBezTo>
                  <a:cubicBezTo>
                    <a:pt x="191" y="240"/>
                    <a:pt x="244" y="191"/>
                    <a:pt x="228" y="104"/>
                  </a:cubicBezTo>
                  <a:cubicBezTo>
                    <a:pt x="228"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8" name="Google Shape;21888;p70"/>
            <p:cNvSpPr/>
            <p:nvPr/>
          </p:nvSpPr>
          <p:spPr>
            <a:xfrm>
              <a:off x="4653150" y="282437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66" y="256"/>
                    <a:pt x="103" y="256"/>
                  </a:cubicBezTo>
                  <a:cubicBezTo>
                    <a:pt x="136" y="256"/>
                    <a:pt x="169" y="256"/>
                    <a:pt x="190" y="223"/>
                  </a:cubicBezTo>
                  <a:cubicBezTo>
                    <a:pt x="239" y="190"/>
                    <a:pt x="239" y="104"/>
                    <a:pt x="206" y="50"/>
                  </a:cubicBezTo>
                  <a:cubicBezTo>
                    <a:pt x="190" y="34"/>
                    <a:pt x="169"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9" name="Google Shape;21889;p70"/>
            <p:cNvSpPr/>
            <p:nvPr/>
          </p:nvSpPr>
          <p:spPr>
            <a:xfrm>
              <a:off x="4650150" y="2794125"/>
              <a:ext cx="6000" cy="6675"/>
            </a:xfrm>
            <a:custGeom>
              <a:avLst/>
              <a:gdLst/>
              <a:ahLst/>
              <a:cxnLst/>
              <a:rect l="l" t="t" r="r" b="b"/>
              <a:pathLst>
                <a:path w="240" h="267" extrusionOk="0">
                  <a:moveTo>
                    <a:pt x="107" y="0"/>
                  </a:moveTo>
                  <a:cubicBezTo>
                    <a:pt x="84" y="0"/>
                    <a:pt x="62" y="12"/>
                    <a:pt x="50" y="23"/>
                  </a:cubicBezTo>
                  <a:cubicBezTo>
                    <a:pt x="1" y="77"/>
                    <a:pt x="1" y="164"/>
                    <a:pt x="34" y="213"/>
                  </a:cubicBezTo>
                  <a:cubicBezTo>
                    <a:pt x="50" y="230"/>
                    <a:pt x="83" y="246"/>
                    <a:pt x="104" y="267"/>
                  </a:cubicBezTo>
                  <a:cubicBezTo>
                    <a:pt x="137" y="267"/>
                    <a:pt x="170" y="246"/>
                    <a:pt x="186" y="230"/>
                  </a:cubicBezTo>
                  <a:cubicBezTo>
                    <a:pt x="223" y="213"/>
                    <a:pt x="223" y="180"/>
                    <a:pt x="240" y="143"/>
                  </a:cubicBezTo>
                  <a:cubicBezTo>
                    <a:pt x="240" y="110"/>
                    <a:pt x="223" y="77"/>
                    <a:pt x="207" y="40"/>
                  </a:cubicBezTo>
                  <a:cubicBezTo>
                    <a:pt x="186" y="23"/>
                    <a:pt x="186" y="23"/>
                    <a:pt x="153" y="7"/>
                  </a:cubicBezTo>
                  <a:lnTo>
                    <a:pt x="137" y="7"/>
                  </a:ln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0" name="Google Shape;21890;p70"/>
            <p:cNvSpPr/>
            <p:nvPr/>
          </p:nvSpPr>
          <p:spPr>
            <a:xfrm>
              <a:off x="4646650" y="2841075"/>
              <a:ext cx="6100" cy="6525"/>
            </a:xfrm>
            <a:custGeom>
              <a:avLst/>
              <a:gdLst/>
              <a:ahLst/>
              <a:cxnLst/>
              <a:rect l="l" t="t" r="r" b="b"/>
              <a:pathLst>
                <a:path w="244" h="261" extrusionOk="0">
                  <a:moveTo>
                    <a:pt x="103" y="1"/>
                  </a:moveTo>
                  <a:cubicBezTo>
                    <a:pt x="54" y="1"/>
                    <a:pt x="0" y="71"/>
                    <a:pt x="17" y="141"/>
                  </a:cubicBezTo>
                  <a:cubicBezTo>
                    <a:pt x="17" y="174"/>
                    <a:pt x="38" y="207"/>
                    <a:pt x="54" y="223"/>
                  </a:cubicBezTo>
                  <a:cubicBezTo>
                    <a:pt x="87" y="260"/>
                    <a:pt x="103" y="260"/>
                    <a:pt x="141" y="260"/>
                  </a:cubicBezTo>
                  <a:cubicBezTo>
                    <a:pt x="207" y="244"/>
                    <a:pt x="244" y="174"/>
                    <a:pt x="223" y="104"/>
                  </a:cubicBezTo>
                  <a:cubicBezTo>
                    <a:pt x="223" y="71"/>
                    <a:pt x="207" y="38"/>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1" name="Google Shape;21891;p70"/>
            <p:cNvSpPr/>
            <p:nvPr/>
          </p:nvSpPr>
          <p:spPr>
            <a:xfrm>
              <a:off x="4684075" y="2819050"/>
              <a:ext cx="5575" cy="6600"/>
            </a:xfrm>
            <a:custGeom>
              <a:avLst/>
              <a:gdLst/>
              <a:ahLst/>
              <a:cxnLst/>
              <a:rect l="l" t="t" r="r" b="b"/>
              <a:pathLst>
                <a:path w="223" h="264" extrusionOk="0">
                  <a:moveTo>
                    <a:pt x="107" y="1"/>
                  </a:moveTo>
                  <a:cubicBezTo>
                    <a:pt x="83" y="1"/>
                    <a:pt x="61" y="12"/>
                    <a:pt x="50" y="24"/>
                  </a:cubicBezTo>
                  <a:cubicBezTo>
                    <a:pt x="0" y="74"/>
                    <a:pt x="0" y="160"/>
                    <a:pt x="33" y="214"/>
                  </a:cubicBezTo>
                  <a:cubicBezTo>
                    <a:pt x="50" y="247"/>
                    <a:pt x="66" y="263"/>
                    <a:pt x="103" y="263"/>
                  </a:cubicBezTo>
                  <a:cubicBezTo>
                    <a:pt x="136" y="263"/>
                    <a:pt x="169" y="247"/>
                    <a:pt x="190" y="230"/>
                  </a:cubicBezTo>
                  <a:cubicBezTo>
                    <a:pt x="206" y="214"/>
                    <a:pt x="223" y="177"/>
                    <a:pt x="223" y="144"/>
                  </a:cubicBezTo>
                  <a:cubicBezTo>
                    <a:pt x="223" y="111"/>
                    <a:pt x="223" y="74"/>
                    <a:pt x="206" y="41"/>
                  </a:cubicBezTo>
                  <a:cubicBezTo>
                    <a:pt x="190" y="24"/>
                    <a:pt x="169" y="24"/>
                    <a:pt x="153" y="8"/>
                  </a:cubicBezTo>
                  <a:lnTo>
                    <a:pt x="136" y="8"/>
                  </a:lnTo>
                  <a:cubicBezTo>
                    <a:pt x="126"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2" name="Google Shape;21892;p70"/>
            <p:cNvSpPr/>
            <p:nvPr/>
          </p:nvSpPr>
          <p:spPr>
            <a:xfrm>
              <a:off x="4589550" y="2850975"/>
              <a:ext cx="5575" cy="6675"/>
            </a:xfrm>
            <a:custGeom>
              <a:avLst/>
              <a:gdLst/>
              <a:ahLst/>
              <a:cxnLst/>
              <a:rect l="l" t="t" r="r" b="b"/>
              <a:pathLst>
                <a:path w="223" h="267" extrusionOk="0">
                  <a:moveTo>
                    <a:pt x="87" y="0"/>
                  </a:moveTo>
                  <a:cubicBezTo>
                    <a:pt x="70" y="17"/>
                    <a:pt x="33" y="33"/>
                    <a:pt x="17" y="54"/>
                  </a:cubicBezTo>
                  <a:cubicBezTo>
                    <a:pt x="0" y="87"/>
                    <a:pt x="0" y="120"/>
                    <a:pt x="0" y="157"/>
                  </a:cubicBezTo>
                  <a:cubicBezTo>
                    <a:pt x="0" y="190"/>
                    <a:pt x="17" y="223"/>
                    <a:pt x="54" y="240"/>
                  </a:cubicBezTo>
                  <a:cubicBezTo>
                    <a:pt x="66" y="254"/>
                    <a:pt x="86" y="267"/>
                    <a:pt x="102" y="267"/>
                  </a:cubicBezTo>
                  <a:cubicBezTo>
                    <a:pt x="109" y="267"/>
                    <a:pt x="115" y="265"/>
                    <a:pt x="120" y="260"/>
                  </a:cubicBezTo>
                  <a:cubicBezTo>
                    <a:pt x="190" y="260"/>
                    <a:pt x="223" y="190"/>
                    <a:pt x="223" y="120"/>
                  </a:cubicBezTo>
                  <a:cubicBezTo>
                    <a:pt x="206" y="87"/>
                    <a:pt x="206" y="54"/>
                    <a:pt x="173" y="33"/>
                  </a:cubicBezTo>
                  <a:cubicBezTo>
                    <a:pt x="173"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3" name="Google Shape;21893;p70"/>
            <p:cNvSpPr/>
            <p:nvPr/>
          </p:nvSpPr>
          <p:spPr>
            <a:xfrm>
              <a:off x="4586550" y="2947650"/>
              <a:ext cx="5600" cy="6425"/>
            </a:xfrm>
            <a:custGeom>
              <a:avLst/>
              <a:gdLst/>
              <a:ahLst/>
              <a:cxnLst/>
              <a:rect l="l" t="t" r="r" b="b"/>
              <a:pathLst>
                <a:path w="224" h="257" extrusionOk="0">
                  <a:moveTo>
                    <a:pt x="104" y="1"/>
                  </a:moveTo>
                  <a:cubicBezTo>
                    <a:pt x="34" y="17"/>
                    <a:pt x="1" y="67"/>
                    <a:pt x="1" y="153"/>
                  </a:cubicBezTo>
                  <a:cubicBezTo>
                    <a:pt x="1" y="186"/>
                    <a:pt x="17" y="207"/>
                    <a:pt x="50" y="240"/>
                  </a:cubicBezTo>
                  <a:cubicBezTo>
                    <a:pt x="71" y="256"/>
                    <a:pt x="104" y="256"/>
                    <a:pt x="137" y="256"/>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4" name="Google Shape;21894;p70"/>
            <p:cNvSpPr/>
            <p:nvPr/>
          </p:nvSpPr>
          <p:spPr>
            <a:xfrm>
              <a:off x="4591300" y="2927350"/>
              <a:ext cx="6000" cy="6625"/>
            </a:xfrm>
            <a:custGeom>
              <a:avLst/>
              <a:gdLst/>
              <a:ahLst/>
              <a:cxnLst/>
              <a:rect l="l" t="t" r="r" b="b"/>
              <a:pathLst>
                <a:path w="240" h="265" extrusionOk="0">
                  <a:moveTo>
                    <a:pt x="126" y="0"/>
                  </a:moveTo>
                  <a:cubicBezTo>
                    <a:pt x="81" y="0"/>
                    <a:pt x="31" y="33"/>
                    <a:pt x="17" y="91"/>
                  </a:cubicBezTo>
                  <a:cubicBezTo>
                    <a:pt x="0" y="157"/>
                    <a:pt x="17" y="227"/>
                    <a:pt x="87" y="260"/>
                  </a:cubicBezTo>
                  <a:cubicBezTo>
                    <a:pt x="95" y="263"/>
                    <a:pt x="104" y="264"/>
                    <a:pt x="114" y="264"/>
                  </a:cubicBezTo>
                  <a:cubicBezTo>
                    <a:pt x="159" y="264"/>
                    <a:pt x="209" y="232"/>
                    <a:pt x="223" y="174"/>
                  </a:cubicBezTo>
                  <a:cubicBezTo>
                    <a:pt x="240" y="108"/>
                    <a:pt x="223" y="38"/>
                    <a:pt x="153" y="5"/>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5" name="Google Shape;21895;p70"/>
            <p:cNvSpPr/>
            <p:nvPr/>
          </p:nvSpPr>
          <p:spPr>
            <a:xfrm>
              <a:off x="4591300" y="2977650"/>
              <a:ext cx="6000" cy="6525"/>
            </a:xfrm>
            <a:custGeom>
              <a:avLst/>
              <a:gdLst/>
              <a:ahLst/>
              <a:cxnLst/>
              <a:rect l="l" t="t" r="r" b="b"/>
              <a:pathLst>
                <a:path w="240" h="261" extrusionOk="0">
                  <a:moveTo>
                    <a:pt x="103" y="0"/>
                  </a:moveTo>
                  <a:cubicBezTo>
                    <a:pt x="50" y="0"/>
                    <a:pt x="0" y="71"/>
                    <a:pt x="17" y="141"/>
                  </a:cubicBezTo>
                  <a:cubicBezTo>
                    <a:pt x="17" y="174"/>
                    <a:pt x="33" y="207"/>
                    <a:pt x="50" y="223"/>
                  </a:cubicBezTo>
                  <a:cubicBezTo>
                    <a:pt x="87" y="260"/>
                    <a:pt x="103" y="260"/>
                    <a:pt x="136" y="260"/>
                  </a:cubicBezTo>
                  <a:cubicBezTo>
                    <a:pt x="169" y="244"/>
                    <a:pt x="190" y="223"/>
                    <a:pt x="207" y="207"/>
                  </a:cubicBezTo>
                  <a:cubicBezTo>
                    <a:pt x="223" y="174"/>
                    <a:pt x="240" y="141"/>
                    <a:pt x="223" y="104"/>
                  </a:cubicBezTo>
                  <a:cubicBezTo>
                    <a:pt x="223" y="71"/>
                    <a:pt x="207" y="38"/>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6" name="Google Shape;21896;p70"/>
            <p:cNvSpPr/>
            <p:nvPr/>
          </p:nvSpPr>
          <p:spPr>
            <a:xfrm>
              <a:off x="4765600" y="3036925"/>
              <a:ext cx="6100" cy="6500"/>
            </a:xfrm>
            <a:custGeom>
              <a:avLst/>
              <a:gdLst/>
              <a:ahLst/>
              <a:cxnLst/>
              <a:rect l="l" t="t" r="r" b="b"/>
              <a:pathLst>
                <a:path w="244" h="260" extrusionOk="0">
                  <a:moveTo>
                    <a:pt x="103" y="0"/>
                  </a:moveTo>
                  <a:cubicBezTo>
                    <a:pt x="37" y="17"/>
                    <a:pt x="0" y="87"/>
                    <a:pt x="0" y="157"/>
                  </a:cubicBezTo>
                  <a:cubicBezTo>
                    <a:pt x="21" y="190"/>
                    <a:pt x="37" y="206"/>
                    <a:pt x="54" y="243"/>
                  </a:cubicBezTo>
                  <a:cubicBezTo>
                    <a:pt x="70" y="260"/>
                    <a:pt x="103" y="260"/>
                    <a:pt x="140" y="260"/>
                  </a:cubicBezTo>
                  <a:cubicBezTo>
                    <a:pt x="190" y="243"/>
                    <a:pt x="244" y="173"/>
                    <a:pt x="227" y="103"/>
                  </a:cubicBezTo>
                  <a:cubicBezTo>
                    <a:pt x="227" y="70"/>
                    <a:pt x="206" y="54"/>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7" name="Google Shape;21897;p70"/>
            <p:cNvSpPr/>
            <p:nvPr/>
          </p:nvSpPr>
          <p:spPr>
            <a:xfrm>
              <a:off x="4625200" y="3002600"/>
              <a:ext cx="6000" cy="6400"/>
            </a:xfrm>
            <a:custGeom>
              <a:avLst/>
              <a:gdLst/>
              <a:ahLst/>
              <a:cxnLst/>
              <a:rect l="l" t="t" r="r" b="b"/>
              <a:pathLst>
                <a:path w="240" h="256" extrusionOk="0">
                  <a:moveTo>
                    <a:pt x="104" y="0"/>
                  </a:moveTo>
                  <a:cubicBezTo>
                    <a:pt x="50" y="17"/>
                    <a:pt x="1" y="87"/>
                    <a:pt x="17" y="153"/>
                  </a:cubicBezTo>
                  <a:cubicBezTo>
                    <a:pt x="17" y="190"/>
                    <a:pt x="34" y="206"/>
                    <a:pt x="50" y="239"/>
                  </a:cubicBezTo>
                  <a:cubicBezTo>
                    <a:pt x="87" y="256"/>
                    <a:pt x="120" y="256"/>
                    <a:pt x="137" y="256"/>
                  </a:cubicBezTo>
                  <a:cubicBezTo>
                    <a:pt x="174" y="256"/>
                    <a:pt x="191" y="239"/>
                    <a:pt x="207" y="206"/>
                  </a:cubicBezTo>
                  <a:cubicBezTo>
                    <a:pt x="223" y="173"/>
                    <a:pt x="240" y="136"/>
                    <a:pt x="240" y="103"/>
                  </a:cubicBezTo>
                  <a:cubicBezTo>
                    <a:pt x="223" y="70"/>
                    <a:pt x="207" y="50"/>
                    <a:pt x="191" y="17"/>
                  </a:cubicBezTo>
                  <a:cubicBezTo>
                    <a:pt x="191"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8" name="Google Shape;21898;p70"/>
            <p:cNvSpPr/>
            <p:nvPr/>
          </p:nvSpPr>
          <p:spPr>
            <a:xfrm>
              <a:off x="4752700" y="3023625"/>
              <a:ext cx="6125" cy="6675"/>
            </a:xfrm>
            <a:custGeom>
              <a:avLst/>
              <a:gdLst/>
              <a:ahLst/>
              <a:cxnLst/>
              <a:rect l="l" t="t" r="r" b="b"/>
              <a:pathLst>
                <a:path w="245" h="267" extrusionOk="0">
                  <a:moveTo>
                    <a:pt x="104" y="0"/>
                  </a:moveTo>
                  <a:cubicBezTo>
                    <a:pt x="54" y="17"/>
                    <a:pt x="1" y="87"/>
                    <a:pt x="22" y="157"/>
                  </a:cubicBezTo>
                  <a:cubicBezTo>
                    <a:pt x="22" y="190"/>
                    <a:pt x="38" y="223"/>
                    <a:pt x="54" y="239"/>
                  </a:cubicBezTo>
                  <a:cubicBezTo>
                    <a:pt x="78" y="254"/>
                    <a:pt x="93" y="267"/>
                    <a:pt x="113" y="267"/>
                  </a:cubicBezTo>
                  <a:cubicBezTo>
                    <a:pt x="122" y="267"/>
                    <a:pt x="130" y="265"/>
                    <a:pt x="141" y="260"/>
                  </a:cubicBezTo>
                  <a:cubicBezTo>
                    <a:pt x="207" y="260"/>
                    <a:pt x="244" y="190"/>
                    <a:pt x="228" y="120"/>
                  </a:cubicBezTo>
                  <a:cubicBezTo>
                    <a:pt x="228" y="87"/>
                    <a:pt x="207" y="54"/>
                    <a:pt x="191"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9" name="Google Shape;21899;p70"/>
            <p:cNvSpPr/>
            <p:nvPr/>
          </p:nvSpPr>
          <p:spPr>
            <a:xfrm>
              <a:off x="4645000" y="2981975"/>
              <a:ext cx="5600" cy="6625"/>
            </a:xfrm>
            <a:custGeom>
              <a:avLst/>
              <a:gdLst/>
              <a:ahLst/>
              <a:cxnLst/>
              <a:rect l="l" t="t" r="r" b="b"/>
              <a:pathLst>
                <a:path w="224" h="265" extrusionOk="0">
                  <a:moveTo>
                    <a:pt x="83" y="1"/>
                  </a:moveTo>
                  <a:cubicBezTo>
                    <a:pt x="33" y="17"/>
                    <a:pt x="0" y="87"/>
                    <a:pt x="0" y="153"/>
                  </a:cubicBezTo>
                  <a:cubicBezTo>
                    <a:pt x="0" y="190"/>
                    <a:pt x="33" y="223"/>
                    <a:pt x="50" y="240"/>
                  </a:cubicBezTo>
                  <a:cubicBezTo>
                    <a:pt x="61" y="251"/>
                    <a:pt x="83" y="265"/>
                    <a:pt x="101" y="265"/>
                  </a:cubicBezTo>
                  <a:cubicBezTo>
                    <a:pt x="108" y="265"/>
                    <a:pt x="115" y="262"/>
                    <a:pt x="120" y="256"/>
                  </a:cubicBezTo>
                  <a:cubicBezTo>
                    <a:pt x="153" y="256"/>
                    <a:pt x="186" y="240"/>
                    <a:pt x="207" y="207"/>
                  </a:cubicBezTo>
                  <a:cubicBezTo>
                    <a:pt x="223" y="190"/>
                    <a:pt x="223" y="153"/>
                    <a:pt x="223" y="120"/>
                  </a:cubicBezTo>
                  <a:cubicBezTo>
                    <a:pt x="223" y="87"/>
                    <a:pt x="207" y="50"/>
                    <a:pt x="169" y="34"/>
                  </a:cubicBezTo>
                  <a:cubicBezTo>
                    <a:pt x="169" y="17"/>
                    <a:pt x="153" y="17"/>
                    <a:pt x="153" y="17"/>
                  </a:cubicBezTo>
                  <a:cubicBezTo>
                    <a:pt x="13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0" name="Google Shape;21900;p70"/>
            <p:cNvSpPr/>
            <p:nvPr/>
          </p:nvSpPr>
          <p:spPr>
            <a:xfrm>
              <a:off x="4614075" y="2940350"/>
              <a:ext cx="6000" cy="6400"/>
            </a:xfrm>
            <a:custGeom>
              <a:avLst/>
              <a:gdLst/>
              <a:ahLst/>
              <a:cxnLst/>
              <a:rect l="l" t="t" r="r" b="b"/>
              <a:pathLst>
                <a:path w="240" h="256" extrusionOk="0">
                  <a:moveTo>
                    <a:pt x="104" y="0"/>
                  </a:moveTo>
                  <a:cubicBezTo>
                    <a:pt x="34" y="17"/>
                    <a:pt x="1" y="66"/>
                    <a:pt x="1" y="153"/>
                  </a:cubicBezTo>
                  <a:cubicBezTo>
                    <a:pt x="17" y="190"/>
                    <a:pt x="34" y="206"/>
                    <a:pt x="50" y="239"/>
                  </a:cubicBezTo>
                  <a:cubicBezTo>
                    <a:pt x="67" y="256"/>
                    <a:pt x="104" y="256"/>
                    <a:pt x="137" y="256"/>
                  </a:cubicBezTo>
                  <a:cubicBezTo>
                    <a:pt x="186" y="239"/>
                    <a:pt x="240" y="169"/>
                    <a:pt x="223" y="103"/>
                  </a:cubicBezTo>
                  <a:cubicBezTo>
                    <a:pt x="223" y="66"/>
                    <a:pt x="207" y="49"/>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1" name="Google Shape;21901;p70"/>
            <p:cNvSpPr/>
            <p:nvPr/>
          </p:nvSpPr>
          <p:spPr>
            <a:xfrm>
              <a:off x="4595525" y="2912400"/>
              <a:ext cx="6100" cy="6625"/>
            </a:xfrm>
            <a:custGeom>
              <a:avLst/>
              <a:gdLst/>
              <a:ahLst/>
              <a:cxnLst/>
              <a:rect l="l" t="t" r="r" b="b"/>
              <a:pathLst>
                <a:path w="244" h="265" extrusionOk="0">
                  <a:moveTo>
                    <a:pt x="141" y="1"/>
                  </a:moveTo>
                  <a:cubicBezTo>
                    <a:pt x="104" y="1"/>
                    <a:pt x="87" y="17"/>
                    <a:pt x="54" y="34"/>
                  </a:cubicBezTo>
                  <a:cubicBezTo>
                    <a:pt x="21" y="87"/>
                    <a:pt x="0" y="153"/>
                    <a:pt x="38" y="223"/>
                  </a:cubicBezTo>
                  <a:cubicBezTo>
                    <a:pt x="54" y="240"/>
                    <a:pt x="87" y="256"/>
                    <a:pt x="124" y="256"/>
                  </a:cubicBezTo>
                  <a:cubicBezTo>
                    <a:pt x="129" y="262"/>
                    <a:pt x="135" y="265"/>
                    <a:pt x="143" y="265"/>
                  </a:cubicBezTo>
                  <a:cubicBezTo>
                    <a:pt x="159" y="265"/>
                    <a:pt x="179" y="251"/>
                    <a:pt x="190" y="240"/>
                  </a:cubicBezTo>
                  <a:cubicBezTo>
                    <a:pt x="227" y="223"/>
                    <a:pt x="244" y="190"/>
                    <a:pt x="244" y="153"/>
                  </a:cubicBezTo>
                  <a:cubicBezTo>
                    <a:pt x="244" y="120"/>
                    <a:pt x="244" y="87"/>
                    <a:pt x="207" y="50"/>
                  </a:cubicBezTo>
                  <a:cubicBezTo>
                    <a:pt x="207" y="34"/>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2" name="Google Shape;21902;p70"/>
            <p:cNvSpPr/>
            <p:nvPr/>
          </p:nvSpPr>
          <p:spPr>
            <a:xfrm>
              <a:off x="4599025" y="2942125"/>
              <a:ext cx="6425" cy="6475"/>
            </a:xfrm>
            <a:custGeom>
              <a:avLst/>
              <a:gdLst/>
              <a:ahLst/>
              <a:cxnLst/>
              <a:rect l="l" t="t" r="r" b="b"/>
              <a:pathLst>
                <a:path w="257" h="259" extrusionOk="0">
                  <a:moveTo>
                    <a:pt x="119" y="1"/>
                  </a:moveTo>
                  <a:cubicBezTo>
                    <a:pt x="76" y="1"/>
                    <a:pt x="41" y="34"/>
                    <a:pt x="17" y="82"/>
                  </a:cubicBezTo>
                  <a:cubicBezTo>
                    <a:pt x="1" y="152"/>
                    <a:pt x="34" y="222"/>
                    <a:pt x="87" y="255"/>
                  </a:cubicBezTo>
                  <a:cubicBezTo>
                    <a:pt x="96" y="258"/>
                    <a:pt x="105" y="259"/>
                    <a:pt x="115" y="259"/>
                  </a:cubicBezTo>
                  <a:cubicBezTo>
                    <a:pt x="160" y="259"/>
                    <a:pt x="210" y="229"/>
                    <a:pt x="223" y="185"/>
                  </a:cubicBezTo>
                  <a:cubicBezTo>
                    <a:pt x="256" y="119"/>
                    <a:pt x="223"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3" name="Google Shape;21903;p70"/>
            <p:cNvSpPr/>
            <p:nvPr/>
          </p:nvSpPr>
          <p:spPr>
            <a:xfrm>
              <a:off x="4591300" y="2883550"/>
              <a:ext cx="6000" cy="6525"/>
            </a:xfrm>
            <a:custGeom>
              <a:avLst/>
              <a:gdLst/>
              <a:ahLst/>
              <a:cxnLst/>
              <a:rect l="l" t="t" r="r" b="b"/>
              <a:pathLst>
                <a:path w="240" h="261" extrusionOk="0">
                  <a:moveTo>
                    <a:pt x="126" y="0"/>
                  </a:moveTo>
                  <a:cubicBezTo>
                    <a:pt x="81" y="0"/>
                    <a:pt x="31" y="33"/>
                    <a:pt x="17" y="91"/>
                  </a:cubicBezTo>
                  <a:cubicBezTo>
                    <a:pt x="0" y="157"/>
                    <a:pt x="33" y="227"/>
                    <a:pt x="87" y="260"/>
                  </a:cubicBezTo>
                  <a:lnTo>
                    <a:pt x="136" y="260"/>
                  </a:lnTo>
                  <a:cubicBezTo>
                    <a:pt x="169" y="260"/>
                    <a:pt x="207" y="227"/>
                    <a:pt x="223" y="173"/>
                  </a:cubicBezTo>
                  <a:cubicBezTo>
                    <a:pt x="240" y="124"/>
                    <a:pt x="223" y="70"/>
                    <a:pt x="207" y="37"/>
                  </a:cubicBezTo>
                  <a:cubicBezTo>
                    <a:pt x="190" y="37"/>
                    <a:pt x="169" y="21"/>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4" name="Google Shape;21904;p70"/>
            <p:cNvSpPr/>
            <p:nvPr/>
          </p:nvSpPr>
          <p:spPr>
            <a:xfrm>
              <a:off x="4592950" y="2962200"/>
              <a:ext cx="5700" cy="6500"/>
            </a:xfrm>
            <a:custGeom>
              <a:avLst/>
              <a:gdLst/>
              <a:ahLst/>
              <a:cxnLst/>
              <a:rect l="l" t="t" r="r" b="b"/>
              <a:pathLst>
                <a:path w="228" h="260" extrusionOk="0">
                  <a:moveTo>
                    <a:pt x="103" y="0"/>
                  </a:moveTo>
                  <a:cubicBezTo>
                    <a:pt x="37" y="0"/>
                    <a:pt x="0" y="70"/>
                    <a:pt x="0" y="140"/>
                  </a:cubicBezTo>
                  <a:cubicBezTo>
                    <a:pt x="21" y="223"/>
                    <a:pt x="70" y="260"/>
                    <a:pt x="141" y="260"/>
                  </a:cubicBezTo>
                  <a:cubicBezTo>
                    <a:pt x="157" y="243"/>
                    <a:pt x="190" y="223"/>
                    <a:pt x="207" y="206"/>
                  </a:cubicBezTo>
                  <a:cubicBezTo>
                    <a:pt x="227" y="173"/>
                    <a:pt x="227" y="140"/>
                    <a:pt x="227" y="103"/>
                  </a:cubicBezTo>
                  <a:cubicBezTo>
                    <a:pt x="227" y="70"/>
                    <a:pt x="207" y="37"/>
                    <a:pt x="174"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5" name="Google Shape;21905;p70"/>
            <p:cNvSpPr/>
            <p:nvPr/>
          </p:nvSpPr>
          <p:spPr>
            <a:xfrm>
              <a:off x="4602850" y="2896125"/>
              <a:ext cx="5575" cy="6400"/>
            </a:xfrm>
            <a:custGeom>
              <a:avLst/>
              <a:gdLst/>
              <a:ahLst/>
              <a:cxnLst/>
              <a:rect l="l" t="t" r="r" b="b"/>
              <a:pathLst>
                <a:path w="223" h="256" extrusionOk="0">
                  <a:moveTo>
                    <a:pt x="87" y="0"/>
                  </a:moveTo>
                  <a:cubicBezTo>
                    <a:pt x="70" y="0"/>
                    <a:pt x="37" y="17"/>
                    <a:pt x="17" y="50"/>
                  </a:cubicBezTo>
                  <a:cubicBezTo>
                    <a:pt x="0" y="83"/>
                    <a:pt x="0" y="120"/>
                    <a:pt x="0" y="153"/>
                  </a:cubicBezTo>
                  <a:cubicBezTo>
                    <a:pt x="0" y="186"/>
                    <a:pt x="17" y="223"/>
                    <a:pt x="37" y="239"/>
                  </a:cubicBezTo>
                  <a:cubicBezTo>
                    <a:pt x="70" y="256"/>
                    <a:pt x="87" y="256"/>
                    <a:pt x="120" y="256"/>
                  </a:cubicBezTo>
                  <a:cubicBezTo>
                    <a:pt x="190" y="239"/>
                    <a:pt x="223" y="186"/>
                    <a:pt x="223" y="103"/>
                  </a:cubicBezTo>
                  <a:cubicBezTo>
                    <a:pt x="206" y="66"/>
                    <a:pt x="190" y="50"/>
                    <a:pt x="173" y="17"/>
                  </a:cubicBezTo>
                  <a:lnTo>
                    <a:pt x="157" y="17"/>
                  </a:ln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6" name="Google Shape;21906;p70"/>
            <p:cNvSpPr/>
            <p:nvPr/>
          </p:nvSpPr>
          <p:spPr>
            <a:xfrm>
              <a:off x="4588300" y="2897450"/>
              <a:ext cx="6000" cy="6575"/>
            </a:xfrm>
            <a:custGeom>
              <a:avLst/>
              <a:gdLst/>
              <a:ahLst/>
              <a:cxnLst/>
              <a:rect l="l" t="t" r="r" b="b"/>
              <a:pathLst>
                <a:path w="240" h="263" extrusionOk="0">
                  <a:moveTo>
                    <a:pt x="111" y="0"/>
                  </a:moveTo>
                  <a:cubicBezTo>
                    <a:pt x="71" y="0"/>
                    <a:pt x="29" y="32"/>
                    <a:pt x="17" y="83"/>
                  </a:cubicBezTo>
                  <a:cubicBezTo>
                    <a:pt x="1" y="100"/>
                    <a:pt x="1" y="116"/>
                    <a:pt x="1" y="133"/>
                  </a:cubicBezTo>
                  <a:cubicBezTo>
                    <a:pt x="1" y="186"/>
                    <a:pt x="34" y="236"/>
                    <a:pt x="67" y="257"/>
                  </a:cubicBezTo>
                  <a:cubicBezTo>
                    <a:pt x="81" y="261"/>
                    <a:pt x="94" y="263"/>
                    <a:pt x="105" y="263"/>
                  </a:cubicBezTo>
                  <a:cubicBezTo>
                    <a:pt x="138" y="263"/>
                    <a:pt x="162" y="247"/>
                    <a:pt x="186" y="219"/>
                  </a:cubicBezTo>
                  <a:cubicBezTo>
                    <a:pt x="207" y="219"/>
                    <a:pt x="207" y="203"/>
                    <a:pt x="223" y="170"/>
                  </a:cubicBezTo>
                  <a:cubicBezTo>
                    <a:pt x="240" y="116"/>
                    <a:pt x="207"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7" name="Google Shape;21907;p70"/>
            <p:cNvSpPr/>
            <p:nvPr/>
          </p:nvSpPr>
          <p:spPr>
            <a:xfrm>
              <a:off x="4592525" y="3007150"/>
              <a:ext cx="6125" cy="6600"/>
            </a:xfrm>
            <a:custGeom>
              <a:avLst/>
              <a:gdLst/>
              <a:ahLst/>
              <a:cxnLst/>
              <a:rect l="l" t="t" r="r" b="b"/>
              <a:pathLst>
                <a:path w="245" h="264" extrusionOk="0">
                  <a:moveTo>
                    <a:pt x="126" y="1"/>
                  </a:moveTo>
                  <a:cubicBezTo>
                    <a:pt x="117" y="1"/>
                    <a:pt x="109" y="2"/>
                    <a:pt x="104" y="8"/>
                  </a:cubicBezTo>
                  <a:cubicBezTo>
                    <a:pt x="54" y="8"/>
                    <a:pt x="1" y="74"/>
                    <a:pt x="17" y="144"/>
                  </a:cubicBezTo>
                  <a:cubicBezTo>
                    <a:pt x="17" y="177"/>
                    <a:pt x="38" y="214"/>
                    <a:pt x="71" y="231"/>
                  </a:cubicBezTo>
                  <a:cubicBezTo>
                    <a:pt x="87" y="247"/>
                    <a:pt x="120" y="264"/>
                    <a:pt x="141" y="264"/>
                  </a:cubicBezTo>
                  <a:cubicBezTo>
                    <a:pt x="207" y="247"/>
                    <a:pt x="244" y="177"/>
                    <a:pt x="244" y="111"/>
                  </a:cubicBezTo>
                  <a:cubicBezTo>
                    <a:pt x="224" y="74"/>
                    <a:pt x="224" y="41"/>
                    <a:pt x="191" y="24"/>
                  </a:cubicBezTo>
                  <a:lnTo>
                    <a:pt x="174" y="8"/>
                  </a:lnTo>
                  <a:cubicBezTo>
                    <a:pt x="163" y="8"/>
                    <a:pt x="14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8" name="Google Shape;21908;p70"/>
            <p:cNvSpPr/>
            <p:nvPr/>
          </p:nvSpPr>
          <p:spPr>
            <a:xfrm>
              <a:off x="4587375" y="3022800"/>
              <a:ext cx="6525" cy="6575"/>
            </a:xfrm>
            <a:custGeom>
              <a:avLst/>
              <a:gdLst/>
              <a:ahLst/>
              <a:cxnLst/>
              <a:rect l="l" t="t" r="r" b="b"/>
              <a:pathLst>
                <a:path w="261" h="263" extrusionOk="0">
                  <a:moveTo>
                    <a:pt x="141" y="0"/>
                  </a:moveTo>
                  <a:cubicBezTo>
                    <a:pt x="104" y="0"/>
                    <a:pt x="87" y="17"/>
                    <a:pt x="54" y="33"/>
                  </a:cubicBezTo>
                  <a:cubicBezTo>
                    <a:pt x="17" y="87"/>
                    <a:pt x="1" y="153"/>
                    <a:pt x="38" y="223"/>
                  </a:cubicBezTo>
                  <a:cubicBezTo>
                    <a:pt x="71" y="239"/>
                    <a:pt x="87" y="256"/>
                    <a:pt x="120" y="256"/>
                  </a:cubicBezTo>
                  <a:cubicBezTo>
                    <a:pt x="126" y="261"/>
                    <a:pt x="133" y="263"/>
                    <a:pt x="141" y="263"/>
                  </a:cubicBezTo>
                  <a:cubicBezTo>
                    <a:pt x="159" y="263"/>
                    <a:pt x="179" y="251"/>
                    <a:pt x="190" y="239"/>
                  </a:cubicBezTo>
                  <a:cubicBezTo>
                    <a:pt x="244" y="190"/>
                    <a:pt x="260" y="103"/>
                    <a:pt x="20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9" name="Google Shape;21909;p70"/>
            <p:cNvSpPr/>
            <p:nvPr/>
          </p:nvSpPr>
          <p:spPr>
            <a:xfrm>
              <a:off x="4732600" y="3014150"/>
              <a:ext cx="6025" cy="6675"/>
            </a:xfrm>
            <a:custGeom>
              <a:avLst/>
              <a:gdLst/>
              <a:ahLst/>
              <a:cxnLst/>
              <a:rect l="l" t="t" r="r" b="b"/>
              <a:pathLst>
                <a:path w="241" h="267" extrusionOk="0">
                  <a:moveTo>
                    <a:pt x="104" y="0"/>
                  </a:moveTo>
                  <a:cubicBezTo>
                    <a:pt x="34" y="21"/>
                    <a:pt x="1" y="87"/>
                    <a:pt x="17" y="157"/>
                  </a:cubicBezTo>
                  <a:cubicBezTo>
                    <a:pt x="17" y="190"/>
                    <a:pt x="34" y="227"/>
                    <a:pt x="50" y="243"/>
                  </a:cubicBezTo>
                  <a:cubicBezTo>
                    <a:pt x="74" y="255"/>
                    <a:pt x="91" y="267"/>
                    <a:pt x="111" y="267"/>
                  </a:cubicBezTo>
                  <a:cubicBezTo>
                    <a:pt x="119" y="267"/>
                    <a:pt x="127" y="265"/>
                    <a:pt x="137" y="260"/>
                  </a:cubicBezTo>
                  <a:cubicBezTo>
                    <a:pt x="186" y="260"/>
                    <a:pt x="240" y="190"/>
                    <a:pt x="224" y="124"/>
                  </a:cubicBezTo>
                  <a:cubicBezTo>
                    <a:pt x="224" y="87"/>
                    <a:pt x="207" y="54"/>
                    <a:pt x="186"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0" name="Google Shape;21910;p70"/>
            <p:cNvSpPr/>
            <p:nvPr/>
          </p:nvSpPr>
          <p:spPr>
            <a:xfrm>
              <a:off x="4717975" y="3015475"/>
              <a:ext cx="5600" cy="6425"/>
            </a:xfrm>
            <a:custGeom>
              <a:avLst/>
              <a:gdLst/>
              <a:ahLst/>
              <a:cxnLst/>
              <a:rect l="l" t="t" r="r" b="b"/>
              <a:pathLst>
                <a:path w="224" h="257" extrusionOk="0">
                  <a:moveTo>
                    <a:pt x="120" y="1"/>
                  </a:moveTo>
                  <a:cubicBezTo>
                    <a:pt x="104" y="1"/>
                    <a:pt x="87" y="17"/>
                    <a:pt x="50" y="17"/>
                  </a:cubicBezTo>
                  <a:cubicBezTo>
                    <a:pt x="17" y="34"/>
                    <a:pt x="0" y="87"/>
                    <a:pt x="0" y="153"/>
                  </a:cubicBezTo>
                  <a:cubicBezTo>
                    <a:pt x="17" y="190"/>
                    <a:pt x="33" y="223"/>
                    <a:pt x="50" y="240"/>
                  </a:cubicBezTo>
                  <a:cubicBezTo>
                    <a:pt x="87" y="256"/>
                    <a:pt x="104" y="256"/>
                    <a:pt x="137" y="256"/>
                  </a:cubicBezTo>
                  <a:cubicBezTo>
                    <a:pt x="153" y="256"/>
                    <a:pt x="190" y="240"/>
                    <a:pt x="207" y="207"/>
                  </a:cubicBezTo>
                  <a:cubicBezTo>
                    <a:pt x="223" y="174"/>
                    <a:pt x="223" y="137"/>
                    <a:pt x="223" y="104"/>
                  </a:cubicBezTo>
                  <a:cubicBezTo>
                    <a:pt x="223" y="71"/>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1" name="Google Shape;21911;p70"/>
            <p:cNvSpPr/>
            <p:nvPr/>
          </p:nvSpPr>
          <p:spPr>
            <a:xfrm>
              <a:off x="4702925" y="3017650"/>
              <a:ext cx="5600" cy="6000"/>
            </a:xfrm>
            <a:custGeom>
              <a:avLst/>
              <a:gdLst/>
              <a:ahLst/>
              <a:cxnLst/>
              <a:rect l="l" t="t" r="r" b="b"/>
              <a:pathLst>
                <a:path w="224" h="240" extrusionOk="0">
                  <a:moveTo>
                    <a:pt x="54" y="0"/>
                  </a:moveTo>
                  <a:cubicBezTo>
                    <a:pt x="34" y="0"/>
                    <a:pt x="34" y="17"/>
                    <a:pt x="17" y="33"/>
                  </a:cubicBezTo>
                  <a:cubicBezTo>
                    <a:pt x="1" y="50"/>
                    <a:pt x="1" y="87"/>
                    <a:pt x="1" y="120"/>
                  </a:cubicBezTo>
                  <a:cubicBezTo>
                    <a:pt x="1" y="153"/>
                    <a:pt x="17" y="190"/>
                    <a:pt x="54" y="206"/>
                  </a:cubicBezTo>
                  <a:cubicBezTo>
                    <a:pt x="71" y="239"/>
                    <a:pt x="104" y="239"/>
                    <a:pt x="120" y="239"/>
                  </a:cubicBezTo>
                  <a:cubicBezTo>
                    <a:pt x="190" y="223"/>
                    <a:pt x="223" y="153"/>
                    <a:pt x="223" y="87"/>
                  </a:cubicBezTo>
                  <a:cubicBezTo>
                    <a:pt x="223" y="50"/>
                    <a:pt x="207"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2" name="Google Shape;21912;p70"/>
            <p:cNvSpPr/>
            <p:nvPr/>
          </p:nvSpPr>
          <p:spPr>
            <a:xfrm>
              <a:off x="4608000" y="2880650"/>
              <a:ext cx="6100" cy="6425"/>
            </a:xfrm>
            <a:custGeom>
              <a:avLst/>
              <a:gdLst/>
              <a:ahLst/>
              <a:cxnLst/>
              <a:rect l="l" t="t" r="r" b="b"/>
              <a:pathLst>
                <a:path w="244" h="257" extrusionOk="0">
                  <a:moveTo>
                    <a:pt x="103" y="1"/>
                  </a:moveTo>
                  <a:cubicBezTo>
                    <a:pt x="37" y="17"/>
                    <a:pt x="0" y="67"/>
                    <a:pt x="0" y="153"/>
                  </a:cubicBezTo>
                  <a:cubicBezTo>
                    <a:pt x="17" y="186"/>
                    <a:pt x="37" y="207"/>
                    <a:pt x="54" y="240"/>
                  </a:cubicBezTo>
                  <a:cubicBezTo>
                    <a:pt x="70" y="256"/>
                    <a:pt x="103" y="256"/>
                    <a:pt x="141" y="256"/>
                  </a:cubicBezTo>
                  <a:cubicBezTo>
                    <a:pt x="190" y="240"/>
                    <a:pt x="244" y="170"/>
                    <a:pt x="223" y="104"/>
                  </a:cubicBezTo>
                  <a:cubicBezTo>
                    <a:pt x="223" y="6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3" name="Google Shape;21913;p70"/>
            <p:cNvSpPr/>
            <p:nvPr/>
          </p:nvSpPr>
          <p:spPr>
            <a:xfrm>
              <a:off x="4710250" y="3032075"/>
              <a:ext cx="6000" cy="6625"/>
            </a:xfrm>
            <a:custGeom>
              <a:avLst/>
              <a:gdLst/>
              <a:ahLst/>
              <a:cxnLst/>
              <a:rect l="l" t="t" r="r" b="b"/>
              <a:pathLst>
                <a:path w="240" h="265" extrusionOk="0">
                  <a:moveTo>
                    <a:pt x="146" y="1"/>
                  </a:moveTo>
                  <a:cubicBezTo>
                    <a:pt x="98" y="1"/>
                    <a:pt x="47" y="33"/>
                    <a:pt x="33" y="75"/>
                  </a:cubicBezTo>
                  <a:cubicBezTo>
                    <a:pt x="0" y="145"/>
                    <a:pt x="33" y="231"/>
                    <a:pt x="87" y="248"/>
                  </a:cubicBezTo>
                  <a:cubicBezTo>
                    <a:pt x="103" y="264"/>
                    <a:pt x="120" y="264"/>
                    <a:pt x="136" y="264"/>
                  </a:cubicBezTo>
                  <a:cubicBezTo>
                    <a:pt x="190" y="248"/>
                    <a:pt x="223" y="231"/>
                    <a:pt x="239" y="178"/>
                  </a:cubicBezTo>
                  <a:cubicBezTo>
                    <a:pt x="239" y="128"/>
                    <a:pt x="239" y="75"/>
                    <a:pt x="206" y="42"/>
                  </a:cubicBezTo>
                  <a:cubicBezTo>
                    <a:pt x="206" y="25"/>
                    <a:pt x="190" y="25"/>
                    <a:pt x="173"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4" name="Google Shape;21914;p70"/>
            <p:cNvSpPr/>
            <p:nvPr/>
          </p:nvSpPr>
          <p:spPr>
            <a:xfrm>
              <a:off x="4724875" y="3031350"/>
              <a:ext cx="6000" cy="6675"/>
            </a:xfrm>
            <a:custGeom>
              <a:avLst/>
              <a:gdLst/>
              <a:ahLst/>
              <a:cxnLst/>
              <a:rect l="l" t="t" r="r" b="b"/>
              <a:pathLst>
                <a:path w="240" h="267" extrusionOk="0">
                  <a:moveTo>
                    <a:pt x="120" y="1"/>
                  </a:moveTo>
                  <a:cubicBezTo>
                    <a:pt x="83" y="1"/>
                    <a:pt x="67" y="17"/>
                    <a:pt x="34" y="34"/>
                  </a:cubicBezTo>
                  <a:cubicBezTo>
                    <a:pt x="17" y="54"/>
                    <a:pt x="1" y="87"/>
                    <a:pt x="1" y="120"/>
                  </a:cubicBezTo>
                  <a:cubicBezTo>
                    <a:pt x="1" y="157"/>
                    <a:pt x="1" y="190"/>
                    <a:pt x="17" y="223"/>
                  </a:cubicBezTo>
                  <a:cubicBezTo>
                    <a:pt x="50" y="240"/>
                    <a:pt x="67" y="260"/>
                    <a:pt x="104" y="260"/>
                  </a:cubicBezTo>
                  <a:cubicBezTo>
                    <a:pt x="108" y="265"/>
                    <a:pt x="115" y="267"/>
                    <a:pt x="122" y="267"/>
                  </a:cubicBezTo>
                  <a:cubicBezTo>
                    <a:pt x="139" y="267"/>
                    <a:pt x="163" y="254"/>
                    <a:pt x="186" y="240"/>
                  </a:cubicBezTo>
                  <a:cubicBezTo>
                    <a:pt x="223" y="190"/>
                    <a:pt x="240" y="104"/>
                    <a:pt x="186" y="54"/>
                  </a:cubicBezTo>
                  <a:cubicBezTo>
                    <a:pt x="186" y="34"/>
                    <a:pt x="170"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5" name="Google Shape;21915;p70"/>
            <p:cNvSpPr/>
            <p:nvPr/>
          </p:nvSpPr>
          <p:spPr>
            <a:xfrm>
              <a:off x="4580075" y="2793050"/>
              <a:ext cx="6100" cy="4425"/>
            </a:xfrm>
            <a:custGeom>
              <a:avLst/>
              <a:gdLst/>
              <a:ahLst/>
              <a:cxnLst/>
              <a:rect l="l" t="t" r="r" b="b"/>
              <a:pathLst>
                <a:path w="244" h="177" extrusionOk="0">
                  <a:moveTo>
                    <a:pt x="227" y="0"/>
                  </a:moveTo>
                  <a:lnTo>
                    <a:pt x="227" y="0"/>
                  </a:lnTo>
                  <a:cubicBezTo>
                    <a:pt x="157" y="17"/>
                    <a:pt x="70" y="33"/>
                    <a:pt x="0" y="50"/>
                  </a:cubicBezTo>
                  <a:cubicBezTo>
                    <a:pt x="0" y="83"/>
                    <a:pt x="21" y="103"/>
                    <a:pt x="37" y="136"/>
                  </a:cubicBezTo>
                  <a:cubicBezTo>
                    <a:pt x="54" y="153"/>
                    <a:pt x="70" y="169"/>
                    <a:pt x="103" y="169"/>
                  </a:cubicBezTo>
                  <a:cubicBezTo>
                    <a:pt x="114" y="174"/>
                    <a:pt x="123" y="176"/>
                    <a:pt x="131" y="176"/>
                  </a:cubicBezTo>
                  <a:cubicBezTo>
                    <a:pt x="151" y="176"/>
                    <a:pt x="166" y="165"/>
                    <a:pt x="190" y="153"/>
                  </a:cubicBezTo>
                  <a:cubicBezTo>
                    <a:pt x="227" y="120"/>
                    <a:pt x="243" y="5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6" name="Google Shape;21916;p70"/>
            <p:cNvSpPr/>
            <p:nvPr/>
          </p:nvSpPr>
          <p:spPr>
            <a:xfrm>
              <a:off x="4939175" y="2974250"/>
              <a:ext cx="6000" cy="6625"/>
            </a:xfrm>
            <a:custGeom>
              <a:avLst/>
              <a:gdLst/>
              <a:ahLst/>
              <a:cxnLst/>
              <a:rect l="l" t="t" r="r" b="b"/>
              <a:pathLst>
                <a:path w="240" h="265" extrusionOk="0">
                  <a:moveTo>
                    <a:pt x="103" y="0"/>
                  </a:moveTo>
                  <a:cubicBezTo>
                    <a:pt x="33" y="17"/>
                    <a:pt x="0" y="87"/>
                    <a:pt x="0" y="153"/>
                  </a:cubicBezTo>
                  <a:cubicBezTo>
                    <a:pt x="17" y="190"/>
                    <a:pt x="17" y="223"/>
                    <a:pt x="50" y="240"/>
                  </a:cubicBezTo>
                  <a:cubicBezTo>
                    <a:pt x="61" y="251"/>
                    <a:pt x="83" y="265"/>
                    <a:pt x="106" y="265"/>
                  </a:cubicBezTo>
                  <a:cubicBezTo>
                    <a:pt x="116" y="265"/>
                    <a:pt x="126" y="262"/>
                    <a:pt x="136" y="256"/>
                  </a:cubicBezTo>
                  <a:cubicBezTo>
                    <a:pt x="190" y="256"/>
                    <a:pt x="239"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7" name="Google Shape;21917;p70"/>
            <p:cNvSpPr/>
            <p:nvPr/>
          </p:nvSpPr>
          <p:spPr>
            <a:xfrm>
              <a:off x="4969675" y="3016300"/>
              <a:ext cx="6000" cy="6525"/>
            </a:xfrm>
            <a:custGeom>
              <a:avLst/>
              <a:gdLst/>
              <a:ahLst/>
              <a:cxnLst/>
              <a:rect l="l" t="t" r="r" b="b"/>
              <a:pathLst>
                <a:path w="240" h="261" extrusionOk="0">
                  <a:moveTo>
                    <a:pt x="104" y="1"/>
                  </a:moveTo>
                  <a:cubicBezTo>
                    <a:pt x="50" y="1"/>
                    <a:pt x="1" y="71"/>
                    <a:pt x="17" y="141"/>
                  </a:cubicBezTo>
                  <a:cubicBezTo>
                    <a:pt x="17" y="190"/>
                    <a:pt x="34" y="223"/>
                    <a:pt x="67" y="244"/>
                  </a:cubicBezTo>
                  <a:cubicBezTo>
                    <a:pt x="83" y="260"/>
                    <a:pt x="120" y="260"/>
                    <a:pt x="137" y="260"/>
                  </a:cubicBezTo>
                  <a:cubicBezTo>
                    <a:pt x="170" y="244"/>
                    <a:pt x="186" y="223"/>
                    <a:pt x="223" y="207"/>
                  </a:cubicBezTo>
                  <a:cubicBezTo>
                    <a:pt x="240" y="174"/>
                    <a:pt x="240" y="141"/>
                    <a:pt x="240" y="104"/>
                  </a:cubicBezTo>
                  <a:cubicBezTo>
                    <a:pt x="223" y="71"/>
                    <a:pt x="207" y="38"/>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8" name="Google Shape;21918;p70"/>
            <p:cNvSpPr/>
            <p:nvPr/>
          </p:nvSpPr>
          <p:spPr>
            <a:xfrm>
              <a:off x="4787550" y="3019300"/>
              <a:ext cx="6000" cy="6675"/>
            </a:xfrm>
            <a:custGeom>
              <a:avLst/>
              <a:gdLst/>
              <a:ahLst/>
              <a:cxnLst/>
              <a:rect l="l" t="t" r="r" b="b"/>
              <a:pathLst>
                <a:path w="240" h="267" extrusionOk="0">
                  <a:moveTo>
                    <a:pt x="104"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40" y="190"/>
                    <a:pt x="223" y="124"/>
                  </a:cubicBezTo>
                  <a:cubicBezTo>
                    <a:pt x="223" y="87"/>
                    <a:pt x="207" y="54"/>
                    <a:pt x="190" y="37"/>
                  </a:cubicBezTo>
                  <a:cubicBezTo>
                    <a:pt x="174" y="21"/>
                    <a:pt x="174" y="21"/>
                    <a:pt x="153" y="21"/>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9" name="Google Shape;21919;p70"/>
            <p:cNvSpPr/>
            <p:nvPr/>
          </p:nvSpPr>
          <p:spPr>
            <a:xfrm>
              <a:off x="4866100" y="2941150"/>
              <a:ext cx="5675" cy="6525"/>
            </a:xfrm>
            <a:custGeom>
              <a:avLst/>
              <a:gdLst/>
              <a:ahLst/>
              <a:cxnLst/>
              <a:rect l="l" t="t" r="r" b="b"/>
              <a:pathLst>
                <a:path w="227" h="261" extrusionOk="0">
                  <a:moveTo>
                    <a:pt x="103" y="1"/>
                  </a:moveTo>
                  <a:cubicBezTo>
                    <a:pt x="37" y="1"/>
                    <a:pt x="0" y="71"/>
                    <a:pt x="0" y="137"/>
                  </a:cubicBezTo>
                  <a:cubicBezTo>
                    <a:pt x="0" y="174"/>
                    <a:pt x="21" y="207"/>
                    <a:pt x="54" y="224"/>
                  </a:cubicBezTo>
                  <a:cubicBezTo>
                    <a:pt x="70" y="261"/>
                    <a:pt x="103" y="261"/>
                    <a:pt x="124" y="261"/>
                  </a:cubicBezTo>
                  <a:cubicBezTo>
                    <a:pt x="190" y="240"/>
                    <a:pt x="227" y="174"/>
                    <a:pt x="227" y="104"/>
                  </a:cubicBezTo>
                  <a:cubicBezTo>
                    <a:pt x="227"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0" name="Google Shape;21920;p70"/>
            <p:cNvSpPr/>
            <p:nvPr/>
          </p:nvSpPr>
          <p:spPr>
            <a:xfrm>
              <a:off x="4787550" y="2974650"/>
              <a:ext cx="5175" cy="4525"/>
            </a:xfrm>
            <a:custGeom>
              <a:avLst/>
              <a:gdLst/>
              <a:ahLst/>
              <a:cxnLst/>
              <a:rect l="l" t="t" r="r" b="b"/>
              <a:pathLst>
                <a:path w="207" h="181" extrusionOk="0">
                  <a:moveTo>
                    <a:pt x="190" y="1"/>
                  </a:moveTo>
                  <a:cubicBezTo>
                    <a:pt x="120" y="55"/>
                    <a:pt x="71" y="88"/>
                    <a:pt x="0" y="137"/>
                  </a:cubicBezTo>
                  <a:lnTo>
                    <a:pt x="17" y="158"/>
                  </a:lnTo>
                  <a:cubicBezTo>
                    <a:pt x="29" y="169"/>
                    <a:pt x="51" y="181"/>
                    <a:pt x="74" y="181"/>
                  </a:cubicBezTo>
                  <a:cubicBezTo>
                    <a:pt x="84" y="181"/>
                    <a:pt x="94" y="179"/>
                    <a:pt x="104" y="174"/>
                  </a:cubicBezTo>
                  <a:cubicBezTo>
                    <a:pt x="153" y="174"/>
                    <a:pt x="207" y="104"/>
                    <a:pt x="190" y="34"/>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1" name="Google Shape;21921;p70"/>
            <p:cNvSpPr/>
            <p:nvPr/>
          </p:nvSpPr>
          <p:spPr>
            <a:xfrm>
              <a:off x="4896600" y="2982800"/>
              <a:ext cx="6100" cy="6525"/>
            </a:xfrm>
            <a:custGeom>
              <a:avLst/>
              <a:gdLst/>
              <a:ahLst/>
              <a:cxnLst/>
              <a:rect l="l" t="t" r="r" b="b"/>
              <a:pathLst>
                <a:path w="244" h="261" extrusionOk="0">
                  <a:moveTo>
                    <a:pt x="104" y="1"/>
                  </a:moveTo>
                  <a:cubicBezTo>
                    <a:pt x="54" y="17"/>
                    <a:pt x="0" y="87"/>
                    <a:pt x="17" y="157"/>
                  </a:cubicBezTo>
                  <a:cubicBezTo>
                    <a:pt x="17" y="190"/>
                    <a:pt x="38" y="223"/>
                    <a:pt x="71"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2" name="Google Shape;21922;p70"/>
            <p:cNvSpPr/>
            <p:nvPr/>
          </p:nvSpPr>
          <p:spPr>
            <a:xfrm>
              <a:off x="4567700" y="2872425"/>
              <a:ext cx="5575" cy="6675"/>
            </a:xfrm>
            <a:custGeom>
              <a:avLst/>
              <a:gdLst/>
              <a:ahLst/>
              <a:cxnLst/>
              <a:rect l="l" t="t" r="r" b="b"/>
              <a:pathLst>
                <a:path w="223" h="267" extrusionOk="0">
                  <a:moveTo>
                    <a:pt x="83" y="0"/>
                  </a:moveTo>
                  <a:cubicBezTo>
                    <a:pt x="66" y="21"/>
                    <a:pt x="33" y="37"/>
                    <a:pt x="17" y="54"/>
                  </a:cubicBezTo>
                  <a:cubicBezTo>
                    <a:pt x="0" y="87"/>
                    <a:pt x="0" y="124"/>
                    <a:pt x="0" y="157"/>
                  </a:cubicBezTo>
                  <a:cubicBezTo>
                    <a:pt x="0" y="190"/>
                    <a:pt x="17" y="227"/>
                    <a:pt x="33" y="243"/>
                  </a:cubicBezTo>
                  <a:cubicBezTo>
                    <a:pt x="57" y="255"/>
                    <a:pt x="82" y="267"/>
                    <a:pt x="101" y="267"/>
                  </a:cubicBezTo>
                  <a:cubicBezTo>
                    <a:pt x="108" y="267"/>
                    <a:pt x="115" y="265"/>
                    <a:pt x="120" y="260"/>
                  </a:cubicBezTo>
                  <a:cubicBezTo>
                    <a:pt x="186" y="260"/>
                    <a:pt x="223" y="190"/>
                    <a:pt x="223" y="124"/>
                  </a:cubicBezTo>
                  <a:cubicBezTo>
                    <a:pt x="206" y="87"/>
                    <a:pt x="186" y="54"/>
                    <a:pt x="169" y="37"/>
                  </a:cubicBezTo>
                  <a:cubicBezTo>
                    <a:pt x="169" y="21"/>
                    <a:pt x="153" y="21"/>
                    <a:pt x="153" y="21"/>
                  </a:cubicBezTo>
                  <a:cubicBezTo>
                    <a:pt x="136" y="0"/>
                    <a:pt x="103"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3" name="Google Shape;21923;p70"/>
            <p:cNvSpPr/>
            <p:nvPr/>
          </p:nvSpPr>
          <p:spPr>
            <a:xfrm>
              <a:off x="4690050" y="3023450"/>
              <a:ext cx="6000" cy="6575"/>
            </a:xfrm>
            <a:custGeom>
              <a:avLst/>
              <a:gdLst/>
              <a:ahLst/>
              <a:cxnLst/>
              <a:rect l="l" t="t" r="r" b="b"/>
              <a:pathLst>
                <a:path w="240" h="263" extrusionOk="0">
                  <a:moveTo>
                    <a:pt x="108" y="0"/>
                  </a:moveTo>
                  <a:cubicBezTo>
                    <a:pt x="85" y="0"/>
                    <a:pt x="65" y="12"/>
                    <a:pt x="54" y="24"/>
                  </a:cubicBezTo>
                  <a:cubicBezTo>
                    <a:pt x="33" y="40"/>
                    <a:pt x="17" y="77"/>
                    <a:pt x="17" y="110"/>
                  </a:cubicBezTo>
                  <a:cubicBezTo>
                    <a:pt x="0" y="143"/>
                    <a:pt x="17" y="180"/>
                    <a:pt x="33" y="213"/>
                  </a:cubicBezTo>
                  <a:cubicBezTo>
                    <a:pt x="54" y="244"/>
                    <a:pt x="85" y="263"/>
                    <a:pt x="118" y="263"/>
                  </a:cubicBezTo>
                  <a:cubicBezTo>
                    <a:pt x="142" y="263"/>
                    <a:pt x="167" y="253"/>
                    <a:pt x="190" y="230"/>
                  </a:cubicBezTo>
                  <a:cubicBezTo>
                    <a:pt x="239" y="180"/>
                    <a:pt x="239" y="110"/>
                    <a:pt x="206" y="40"/>
                  </a:cubicBezTo>
                  <a:cubicBezTo>
                    <a:pt x="190" y="24"/>
                    <a:pt x="173" y="7"/>
                    <a:pt x="157" y="7"/>
                  </a:cubicBezTo>
                  <a:lnTo>
                    <a:pt x="136" y="7"/>
                  </a:lnTo>
                  <a:cubicBezTo>
                    <a:pt x="127" y="2"/>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4" name="Google Shape;21924;p70"/>
            <p:cNvSpPr/>
            <p:nvPr/>
          </p:nvSpPr>
          <p:spPr>
            <a:xfrm>
              <a:off x="4606750" y="2802425"/>
              <a:ext cx="6000" cy="6700"/>
            </a:xfrm>
            <a:custGeom>
              <a:avLst/>
              <a:gdLst/>
              <a:ahLst/>
              <a:cxnLst/>
              <a:rect l="l" t="t" r="r" b="b"/>
              <a:pathLst>
                <a:path w="240" h="268" extrusionOk="0">
                  <a:moveTo>
                    <a:pt x="104" y="1"/>
                  </a:moveTo>
                  <a:cubicBezTo>
                    <a:pt x="67" y="17"/>
                    <a:pt x="50" y="38"/>
                    <a:pt x="34" y="54"/>
                  </a:cubicBezTo>
                  <a:cubicBezTo>
                    <a:pt x="17" y="87"/>
                    <a:pt x="1" y="120"/>
                    <a:pt x="1" y="157"/>
                  </a:cubicBezTo>
                  <a:cubicBezTo>
                    <a:pt x="17" y="190"/>
                    <a:pt x="34" y="223"/>
                    <a:pt x="50" y="244"/>
                  </a:cubicBezTo>
                  <a:cubicBezTo>
                    <a:pt x="62" y="255"/>
                    <a:pt x="84" y="267"/>
                    <a:pt x="107" y="267"/>
                  </a:cubicBezTo>
                  <a:cubicBezTo>
                    <a:pt x="117" y="267"/>
                    <a:pt x="127" y="265"/>
                    <a:pt x="137" y="260"/>
                  </a:cubicBezTo>
                  <a:cubicBezTo>
                    <a:pt x="191" y="260"/>
                    <a:pt x="240" y="190"/>
                    <a:pt x="223" y="120"/>
                  </a:cubicBezTo>
                  <a:cubicBezTo>
                    <a:pt x="223" y="87"/>
                    <a:pt x="207" y="54"/>
                    <a:pt x="191"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5" name="Google Shape;21925;p70"/>
            <p:cNvSpPr/>
            <p:nvPr/>
          </p:nvSpPr>
          <p:spPr>
            <a:xfrm>
              <a:off x="4954225" y="2975175"/>
              <a:ext cx="6400" cy="6525"/>
            </a:xfrm>
            <a:custGeom>
              <a:avLst/>
              <a:gdLst/>
              <a:ahLst/>
              <a:cxnLst/>
              <a:rect l="l" t="t" r="r" b="b"/>
              <a:pathLst>
                <a:path w="256" h="261" extrusionOk="0">
                  <a:moveTo>
                    <a:pt x="119" y="0"/>
                  </a:moveTo>
                  <a:cubicBezTo>
                    <a:pt x="76" y="0"/>
                    <a:pt x="41" y="32"/>
                    <a:pt x="17" y="83"/>
                  </a:cubicBezTo>
                  <a:cubicBezTo>
                    <a:pt x="0" y="153"/>
                    <a:pt x="33" y="219"/>
                    <a:pt x="83" y="256"/>
                  </a:cubicBezTo>
                  <a:cubicBezTo>
                    <a:pt x="92" y="259"/>
                    <a:pt x="101" y="260"/>
                    <a:pt x="111" y="260"/>
                  </a:cubicBezTo>
                  <a:cubicBezTo>
                    <a:pt x="159" y="260"/>
                    <a:pt x="209" y="228"/>
                    <a:pt x="223" y="170"/>
                  </a:cubicBezTo>
                  <a:cubicBezTo>
                    <a:pt x="256" y="116"/>
                    <a:pt x="223" y="34"/>
                    <a:pt x="169" y="13"/>
                  </a:cubicBezTo>
                  <a:cubicBezTo>
                    <a:pt x="152" y="4"/>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6" name="Google Shape;21926;p70"/>
            <p:cNvSpPr/>
            <p:nvPr/>
          </p:nvSpPr>
          <p:spPr>
            <a:xfrm>
              <a:off x="4760025" y="3006925"/>
              <a:ext cx="6100" cy="6575"/>
            </a:xfrm>
            <a:custGeom>
              <a:avLst/>
              <a:gdLst/>
              <a:ahLst/>
              <a:cxnLst/>
              <a:rect l="l" t="t" r="r" b="b"/>
              <a:pathLst>
                <a:path w="244" h="263" extrusionOk="0">
                  <a:moveTo>
                    <a:pt x="104" y="0"/>
                  </a:moveTo>
                  <a:cubicBezTo>
                    <a:pt x="54" y="17"/>
                    <a:pt x="1" y="83"/>
                    <a:pt x="17" y="153"/>
                  </a:cubicBezTo>
                  <a:cubicBezTo>
                    <a:pt x="17" y="186"/>
                    <a:pt x="38" y="223"/>
                    <a:pt x="54" y="240"/>
                  </a:cubicBezTo>
                  <a:cubicBezTo>
                    <a:pt x="78" y="251"/>
                    <a:pt x="93" y="263"/>
                    <a:pt x="113" y="263"/>
                  </a:cubicBezTo>
                  <a:cubicBezTo>
                    <a:pt x="121" y="263"/>
                    <a:pt x="130" y="261"/>
                    <a:pt x="141" y="256"/>
                  </a:cubicBezTo>
                  <a:cubicBezTo>
                    <a:pt x="207"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7" name="Google Shape;21927;p70"/>
            <p:cNvSpPr/>
            <p:nvPr/>
          </p:nvSpPr>
          <p:spPr>
            <a:xfrm>
              <a:off x="4623875" y="2784275"/>
              <a:ext cx="6100" cy="6625"/>
            </a:xfrm>
            <a:custGeom>
              <a:avLst/>
              <a:gdLst/>
              <a:ahLst/>
              <a:cxnLst/>
              <a:rect l="l" t="t" r="r" b="b"/>
              <a:pathLst>
                <a:path w="244" h="265" extrusionOk="0">
                  <a:moveTo>
                    <a:pt x="139" y="1"/>
                  </a:moveTo>
                  <a:cubicBezTo>
                    <a:pt x="87" y="1"/>
                    <a:pt x="48" y="33"/>
                    <a:pt x="21" y="92"/>
                  </a:cubicBezTo>
                  <a:cubicBezTo>
                    <a:pt x="0" y="162"/>
                    <a:pt x="37" y="228"/>
                    <a:pt x="87" y="248"/>
                  </a:cubicBezTo>
                  <a:cubicBezTo>
                    <a:pt x="103" y="265"/>
                    <a:pt x="124" y="265"/>
                    <a:pt x="140" y="265"/>
                  </a:cubicBezTo>
                  <a:cubicBezTo>
                    <a:pt x="173" y="265"/>
                    <a:pt x="206" y="228"/>
                    <a:pt x="227" y="178"/>
                  </a:cubicBezTo>
                  <a:cubicBezTo>
                    <a:pt x="244" y="125"/>
                    <a:pt x="244" y="75"/>
                    <a:pt x="206" y="42"/>
                  </a:cubicBezTo>
                  <a:cubicBezTo>
                    <a:pt x="190" y="22"/>
                    <a:pt x="190" y="22"/>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8" name="Google Shape;21928;p70"/>
            <p:cNvSpPr/>
            <p:nvPr/>
          </p:nvSpPr>
          <p:spPr>
            <a:xfrm>
              <a:off x="4631600" y="2842925"/>
              <a:ext cx="6525" cy="6475"/>
            </a:xfrm>
            <a:custGeom>
              <a:avLst/>
              <a:gdLst/>
              <a:ahLst/>
              <a:cxnLst/>
              <a:rect l="l" t="t" r="r" b="b"/>
              <a:pathLst>
                <a:path w="261" h="259" extrusionOk="0">
                  <a:moveTo>
                    <a:pt x="122" y="0"/>
                  </a:moveTo>
                  <a:cubicBezTo>
                    <a:pt x="78" y="0"/>
                    <a:pt x="45" y="32"/>
                    <a:pt x="21" y="83"/>
                  </a:cubicBezTo>
                  <a:cubicBezTo>
                    <a:pt x="0" y="149"/>
                    <a:pt x="38" y="219"/>
                    <a:pt x="87" y="252"/>
                  </a:cubicBezTo>
                  <a:cubicBezTo>
                    <a:pt x="97" y="256"/>
                    <a:pt x="108" y="258"/>
                    <a:pt x="118" y="258"/>
                  </a:cubicBezTo>
                  <a:cubicBezTo>
                    <a:pt x="164" y="258"/>
                    <a:pt x="210" y="224"/>
                    <a:pt x="227" y="170"/>
                  </a:cubicBezTo>
                  <a:cubicBezTo>
                    <a:pt x="260" y="100"/>
                    <a:pt x="227" y="30"/>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9" name="Google Shape;21929;p70"/>
            <p:cNvSpPr/>
            <p:nvPr/>
          </p:nvSpPr>
          <p:spPr>
            <a:xfrm>
              <a:off x="4628200" y="2813150"/>
              <a:ext cx="6000" cy="6675"/>
            </a:xfrm>
            <a:custGeom>
              <a:avLst/>
              <a:gdLst/>
              <a:ahLst/>
              <a:cxnLst/>
              <a:rect l="l" t="t" r="r" b="b"/>
              <a:pathLst>
                <a:path w="240" h="267" extrusionOk="0">
                  <a:moveTo>
                    <a:pt x="136" y="0"/>
                  </a:moveTo>
                  <a:cubicBezTo>
                    <a:pt x="120" y="0"/>
                    <a:pt x="87" y="21"/>
                    <a:pt x="71" y="37"/>
                  </a:cubicBezTo>
                  <a:cubicBezTo>
                    <a:pt x="17" y="87"/>
                    <a:pt x="0" y="157"/>
                    <a:pt x="54" y="227"/>
                  </a:cubicBezTo>
                  <a:cubicBezTo>
                    <a:pt x="71" y="244"/>
                    <a:pt x="87" y="260"/>
                    <a:pt x="120" y="260"/>
                  </a:cubicBezTo>
                  <a:cubicBezTo>
                    <a:pt x="131" y="265"/>
                    <a:pt x="140" y="267"/>
                    <a:pt x="148" y="267"/>
                  </a:cubicBezTo>
                  <a:cubicBezTo>
                    <a:pt x="168" y="267"/>
                    <a:pt x="183" y="255"/>
                    <a:pt x="207" y="244"/>
                  </a:cubicBezTo>
                  <a:cubicBezTo>
                    <a:pt x="223" y="207"/>
                    <a:pt x="240" y="190"/>
                    <a:pt x="240" y="157"/>
                  </a:cubicBezTo>
                  <a:cubicBezTo>
                    <a:pt x="240" y="124"/>
                    <a:pt x="240" y="87"/>
                    <a:pt x="223" y="54"/>
                  </a:cubicBezTo>
                  <a:cubicBezTo>
                    <a:pt x="207" y="37"/>
                    <a:pt x="190" y="21"/>
                    <a:pt x="174" y="21"/>
                  </a:cubicBezTo>
                  <a:cubicBezTo>
                    <a:pt x="157" y="21"/>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0" name="Google Shape;21930;p70"/>
            <p:cNvSpPr/>
            <p:nvPr/>
          </p:nvSpPr>
          <p:spPr>
            <a:xfrm>
              <a:off x="4638925" y="2827275"/>
              <a:ext cx="6500" cy="6475"/>
            </a:xfrm>
            <a:custGeom>
              <a:avLst/>
              <a:gdLst/>
              <a:ahLst/>
              <a:cxnLst/>
              <a:rect l="l" t="t" r="r" b="b"/>
              <a:pathLst>
                <a:path w="260" h="259" extrusionOk="0">
                  <a:moveTo>
                    <a:pt x="144" y="0"/>
                  </a:moveTo>
                  <a:cubicBezTo>
                    <a:pt x="98" y="0"/>
                    <a:pt x="51" y="30"/>
                    <a:pt x="37" y="74"/>
                  </a:cubicBezTo>
                  <a:cubicBezTo>
                    <a:pt x="0" y="140"/>
                    <a:pt x="37" y="227"/>
                    <a:pt x="87" y="243"/>
                  </a:cubicBezTo>
                  <a:cubicBezTo>
                    <a:pt x="106" y="254"/>
                    <a:pt x="123" y="258"/>
                    <a:pt x="140" y="258"/>
                  </a:cubicBezTo>
                  <a:cubicBezTo>
                    <a:pt x="183" y="258"/>
                    <a:pt x="216" y="225"/>
                    <a:pt x="243" y="177"/>
                  </a:cubicBezTo>
                  <a:cubicBezTo>
                    <a:pt x="260" y="107"/>
                    <a:pt x="223" y="37"/>
                    <a:pt x="173" y="4"/>
                  </a:cubicBezTo>
                  <a:cubicBezTo>
                    <a:pt x="164" y="1"/>
                    <a:pt x="154"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1" name="Google Shape;21931;p70"/>
            <p:cNvSpPr/>
            <p:nvPr/>
          </p:nvSpPr>
          <p:spPr>
            <a:xfrm>
              <a:off x="4635525" y="2796850"/>
              <a:ext cx="5575" cy="6525"/>
            </a:xfrm>
            <a:custGeom>
              <a:avLst/>
              <a:gdLst/>
              <a:ahLst/>
              <a:cxnLst/>
              <a:rect l="l" t="t" r="r" b="b"/>
              <a:pathLst>
                <a:path w="223" h="261" extrusionOk="0">
                  <a:moveTo>
                    <a:pt x="87" y="1"/>
                  </a:moveTo>
                  <a:cubicBezTo>
                    <a:pt x="70" y="1"/>
                    <a:pt x="33" y="17"/>
                    <a:pt x="17" y="55"/>
                  </a:cubicBezTo>
                  <a:cubicBezTo>
                    <a:pt x="0" y="88"/>
                    <a:pt x="0" y="121"/>
                    <a:pt x="0" y="158"/>
                  </a:cubicBezTo>
                  <a:cubicBezTo>
                    <a:pt x="0" y="191"/>
                    <a:pt x="17" y="207"/>
                    <a:pt x="50" y="240"/>
                  </a:cubicBezTo>
                  <a:cubicBezTo>
                    <a:pt x="70" y="261"/>
                    <a:pt x="103" y="261"/>
                    <a:pt x="120" y="261"/>
                  </a:cubicBezTo>
                  <a:cubicBezTo>
                    <a:pt x="190" y="240"/>
                    <a:pt x="223" y="174"/>
                    <a:pt x="223" y="104"/>
                  </a:cubicBezTo>
                  <a:cubicBezTo>
                    <a:pt x="223" y="71"/>
                    <a:pt x="206" y="55"/>
                    <a:pt x="173" y="17"/>
                  </a:cubicBezTo>
                  <a:cubicBezTo>
                    <a:pt x="17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2" name="Google Shape;21932;p70"/>
            <p:cNvSpPr/>
            <p:nvPr/>
          </p:nvSpPr>
          <p:spPr>
            <a:xfrm>
              <a:off x="4638925" y="2873750"/>
              <a:ext cx="6500" cy="6625"/>
            </a:xfrm>
            <a:custGeom>
              <a:avLst/>
              <a:gdLst/>
              <a:ahLst/>
              <a:cxnLst/>
              <a:rect l="l" t="t" r="r" b="b"/>
              <a:pathLst>
                <a:path w="260" h="265" extrusionOk="0">
                  <a:moveTo>
                    <a:pt x="140" y="1"/>
                  </a:moveTo>
                  <a:cubicBezTo>
                    <a:pt x="103" y="1"/>
                    <a:pt x="87" y="17"/>
                    <a:pt x="54" y="34"/>
                  </a:cubicBezTo>
                  <a:cubicBezTo>
                    <a:pt x="0" y="87"/>
                    <a:pt x="0" y="153"/>
                    <a:pt x="37" y="223"/>
                  </a:cubicBezTo>
                  <a:cubicBezTo>
                    <a:pt x="54" y="240"/>
                    <a:pt x="87" y="256"/>
                    <a:pt x="120" y="256"/>
                  </a:cubicBezTo>
                  <a:cubicBezTo>
                    <a:pt x="126" y="262"/>
                    <a:pt x="133" y="265"/>
                    <a:pt x="141" y="265"/>
                  </a:cubicBezTo>
                  <a:cubicBezTo>
                    <a:pt x="159" y="265"/>
                    <a:pt x="178" y="251"/>
                    <a:pt x="190" y="240"/>
                  </a:cubicBezTo>
                  <a:cubicBezTo>
                    <a:pt x="243" y="190"/>
                    <a:pt x="260" y="104"/>
                    <a:pt x="206" y="50"/>
                  </a:cubicBezTo>
                  <a:cubicBezTo>
                    <a:pt x="206" y="34"/>
                    <a:pt x="190" y="17"/>
                    <a:pt x="173" y="17"/>
                  </a:cubicBezTo>
                  <a:cubicBezTo>
                    <a:pt x="157"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3" name="Google Shape;21933;p70"/>
            <p:cNvSpPr/>
            <p:nvPr/>
          </p:nvSpPr>
          <p:spPr>
            <a:xfrm>
              <a:off x="4640675" y="2905900"/>
              <a:ext cx="5575" cy="6525"/>
            </a:xfrm>
            <a:custGeom>
              <a:avLst/>
              <a:gdLst/>
              <a:ahLst/>
              <a:cxnLst/>
              <a:rect l="l" t="t" r="r" b="b"/>
              <a:pathLst>
                <a:path w="223" h="261" extrusionOk="0">
                  <a:moveTo>
                    <a:pt x="87" y="1"/>
                  </a:moveTo>
                  <a:cubicBezTo>
                    <a:pt x="70" y="1"/>
                    <a:pt x="33" y="38"/>
                    <a:pt x="17" y="55"/>
                  </a:cubicBezTo>
                  <a:cubicBezTo>
                    <a:pt x="0" y="88"/>
                    <a:pt x="0" y="125"/>
                    <a:pt x="0" y="158"/>
                  </a:cubicBezTo>
                  <a:cubicBezTo>
                    <a:pt x="0" y="191"/>
                    <a:pt x="17" y="228"/>
                    <a:pt x="50" y="244"/>
                  </a:cubicBezTo>
                  <a:cubicBezTo>
                    <a:pt x="70" y="261"/>
                    <a:pt x="103" y="261"/>
                    <a:pt x="120" y="261"/>
                  </a:cubicBezTo>
                  <a:cubicBezTo>
                    <a:pt x="190" y="244"/>
                    <a:pt x="223" y="191"/>
                    <a:pt x="223" y="104"/>
                  </a:cubicBezTo>
                  <a:cubicBezTo>
                    <a:pt x="223" y="71"/>
                    <a:pt x="206" y="55"/>
                    <a:pt x="173" y="22"/>
                  </a:cubicBezTo>
                  <a:lnTo>
                    <a:pt x="153" y="22"/>
                  </a:ln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4" name="Google Shape;21934;p70"/>
            <p:cNvSpPr/>
            <p:nvPr/>
          </p:nvSpPr>
          <p:spPr>
            <a:xfrm>
              <a:off x="4641075" y="2810375"/>
              <a:ext cx="5600" cy="6725"/>
            </a:xfrm>
            <a:custGeom>
              <a:avLst/>
              <a:gdLst/>
              <a:ahLst/>
              <a:cxnLst/>
              <a:rect l="l" t="t" r="r" b="b"/>
              <a:pathLst>
                <a:path w="224" h="269" extrusionOk="0">
                  <a:moveTo>
                    <a:pt x="121" y="1"/>
                  </a:moveTo>
                  <a:cubicBezTo>
                    <a:pt x="115" y="1"/>
                    <a:pt x="109" y="3"/>
                    <a:pt x="104" y="8"/>
                  </a:cubicBezTo>
                  <a:cubicBezTo>
                    <a:pt x="87" y="8"/>
                    <a:pt x="54" y="29"/>
                    <a:pt x="34" y="45"/>
                  </a:cubicBezTo>
                  <a:cubicBezTo>
                    <a:pt x="17" y="62"/>
                    <a:pt x="1" y="111"/>
                    <a:pt x="17" y="148"/>
                  </a:cubicBezTo>
                  <a:cubicBezTo>
                    <a:pt x="17" y="181"/>
                    <a:pt x="34" y="214"/>
                    <a:pt x="54" y="235"/>
                  </a:cubicBezTo>
                  <a:cubicBezTo>
                    <a:pt x="71" y="252"/>
                    <a:pt x="104" y="268"/>
                    <a:pt x="137" y="268"/>
                  </a:cubicBezTo>
                  <a:cubicBezTo>
                    <a:pt x="190" y="252"/>
                    <a:pt x="223" y="198"/>
                    <a:pt x="223" y="132"/>
                  </a:cubicBezTo>
                  <a:lnTo>
                    <a:pt x="223" y="111"/>
                  </a:lnTo>
                  <a:cubicBezTo>
                    <a:pt x="223" y="62"/>
                    <a:pt x="190" y="29"/>
                    <a:pt x="157" y="8"/>
                  </a:cubicBezTo>
                  <a:cubicBezTo>
                    <a:pt x="144" y="8"/>
                    <a:pt x="132"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5" name="Google Shape;21935;p70"/>
            <p:cNvSpPr/>
            <p:nvPr/>
          </p:nvSpPr>
          <p:spPr>
            <a:xfrm>
              <a:off x="4620875" y="2954125"/>
              <a:ext cx="6525" cy="6750"/>
            </a:xfrm>
            <a:custGeom>
              <a:avLst/>
              <a:gdLst/>
              <a:ahLst/>
              <a:cxnLst/>
              <a:rect l="l" t="t" r="r" b="b"/>
              <a:pathLst>
                <a:path w="261" h="270" extrusionOk="0">
                  <a:moveTo>
                    <a:pt x="122" y="1"/>
                  </a:moveTo>
                  <a:cubicBezTo>
                    <a:pt x="78" y="1"/>
                    <a:pt x="44" y="32"/>
                    <a:pt x="17" y="84"/>
                  </a:cubicBezTo>
                  <a:cubicBezTo>
                    <a:pt x="1" y="154"/>
                    <a:pt x="38" y="236"/>
                    <a:pt x="87" y="257"/>
                  </a:cubicBezTo>
                  <a:cubicBezTo>
                    <a:pt x="102" y="266"/>
                    <a:pt x="117" y="270"/>
                    <a:pt x="131" y="270"/>
                  </a:cubicBezTo>
                  <a:cubicBezTo>
                    <a:pt x="172" y="270"/>
                    <a:pt x="211" y="238"/>
                    <a:pt x="223" y="187"/>
                  </a:cubicBezTo>
                  <a:cubicBezTo>
                    <a:pt x="260" y="117"/>
                    <a:pt x="223" y="30"/>
                    <a:pt x="174"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6" name="Google Shape;21936;p70"/>
            <p:cNvSpPr/>
            <p:nvPr/>
          </p:nvSpPr>
          <p:spPr>
            <a:xfrm>
              <a:off x="4618300" y="3017650"/>
              <a:ext cx="6100" cy="6400"/>
            </a:xfrm>
            <a:custGeom>
              <a:avLst/>
              <a:gdLst/>
              <a:ahLst/>
              <a:cxnLst/>
              <a:rect l="l" t="t" r="r" b="b"/>
              <a:pathLst>
                <a:path w="244" h="256" extrusionOk="0">
                  <a:moveTo>
                    <a:pt x="141" y="0"/>
                  </a:moveTo>
                  <a:cubicBezTo>
                    <a:pt x="104" y="0"/>
                    <a:pt x="87" y="0"/>
                    <a:pt x="54" y="33"/>
                  </a:cubicBezTo>
                  <a:cubicBezTo>
                    <a:pt x="17" y="66"/>
                    <a:pt x="1" y="153"/>
                    <a:pt x="38" y="206"/>
                  </a:cubicBezTo>
                  <a:cubicBezTo>
                    <a:pt x="54" y="239"/>
                    <a:pt x="87" y="256"/>
                    <a:pt x="120" y="256"/>
                  </a:cubicBezTo>
                  <a:cubicBezTo>
                    <a:pt x="141" y="256"/>
                    <a:pt x="174" y="256"/>
                    <a:pt x="190" y="223"/>
                  </a:cubicBezTo>
                  <a:cubicBezTo>
                    <a:pt x="223" y="206"/>
                    <a:pt x="244" y="169"/>
                    <a:pt x="244" y="136"/>
                  </a:cubicBezTo>
                  <a:cubicBezTo>
                    <a:pt x="244" y="103"/>
                    <a:pt x="244" y="66"/>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7" name="Google Shape;21937;p70"/>
            <p:cNvSpPr/>
            <p:nvPr/>
          </p:nvSpPr>
          <p:spPr>
            <a:xfrm>
              <a:off x="4639325" y="2857875"/>
              <a:ext cx="6100" cy="6425"/>
            </a:xfrm>
            <a:custGeom>
              <a:avLst/>
              <a:gdLst/>
              <a:ahLst/>
              <a:cxnLst/>
              <a:rect l="l" t="t" r="r" b="b"/>
              <a:pathLst>
                <a:path w="244" h="257" extrusionOk="0">
                  <a:moveTo>
                    <a:pt x="104" y="1"/>
                  </a:moveTo>
                  <a:cubicBezTo>
                    <a:pt x="38" y="1"/>
                    <a:pt x="1" y="67"/>
                    <a:pt x="21" y="137"/>
                  </a:cubicBezTo>
                  <a:cubicBezTo>
                    <a:pt x="21" y="170"/>
                    <a:pt x="38" y="207"/>
                    <a:pt x="54" y="223"/>
                  </a:cubicBezTo>
                  <a:cubicBezTo>
                    <a:pt x="87" y="256"/>
                    <a:pt x="104" y="256"/>
                    <a:pt x="141" y="256"/>
                  </a:cubicBezTo>
                  <a:cubicBezTo>
                    <a:pt x="190" y="240"/>
                    <a:pt x="244" y="170"/>
                    <a:pt x="227" y="104"/>
                  </a:cubicBezTo>
                  <a:cubicBezTo>
                    <a:pt x="227" y="67"/>
                    <a:pt x="207" y="34"/>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8" name="Google Shape;21938;p70"/>
            <p:cNvSpPr/>
            <p:nvPr/>
          </p:nvSpPr>
          <p:spPr>
            <a:xfrm>
              <a:off x="4614500" y="3034350"/>
              <a:ext cx="5575" cy="6500"/>
            </a:xfrm>
            <a:custGeom>
              <a:avLst/>
              <a:gdLst/>
              <a:ahLst/>
              <a:cxnLst/>
              <a:rect l="l" t="t" r="r" b="b"/>
              <a:pathLst>
                <a:path w="223" h="260" extrusionOk="0">
                  <a:moveTo>
                    <a:pt x="103" y="0"/>
                  </a:moveTo>
                  <a:cubicBezTo>
                    <a:pt x="66" y="17"/>
                    <a:pt x="33" y="37"/>
                    <a:pt x="17" y="54"/>
                  </a:cubicBezTo>
                  <a:cubicBezTo>
                    <a:pt x="0" y="87"/>
                    <a:pt x="0" y="120"/>
                    <a:pt x="0" y="157"/>
                  </a:cubicBezTo>
                  <a:cubicBezTo>
                    <a:pt x="0" y="190"/>
                    <a:pt x="17" y="223"/>
                    <a:pt x="50" y="243"/>
                  </a:cubicBezTo>
                  <a:cubicBezTo>
                    <a:pt x="66" y="260"/>
                    <a:pt x="103" y="260"/>
                    <a:pt x="136" y="260"/>
                  </a:cubicBezTo>
                  <a:cubicBezTo>
                    <a:pt x="190" y="260"/>
                    <a:pt x="223" y="190"/>
                    <a:pt x="223" y="120"/>
                  </a:cubicBezTo>
                  <a:cubicBezTo>
                    <a:pt x="223" y="87"/>
                    <a:pt x="206" y="54"/>
                    <a:pt x="169" y="37"/>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9" name="Google Shape;21939;p70"/>
            <p:cNvSpPr/>
            <p:nvPr/>
          </p:nvSpPr>
          <p:spPr>
            <a:xfrm>
              <a:off x="4617475" y="2893550"/>
              <a:ext cx="6000" cy="6400"/>
            </a:xfrm>
            <a:custGeom>
              <a:avLst/>
              <a:gdLst/>
              <a:ahLst/>
              <a:cxnLst/>
              <a:rect l="l" t="t" r="r" b="b"/>
              <a:pathLst>
                <a:path w="240" h="256" extrusionOk="0">
                  <a:moveTo>
                    <a:pt x="137" y="0"/>
                  </a:moveTo>
                  <a:cubicBezTo>
                    <a:pt x="104" y="0"/>
                    <a:pt x="71" y="0"/>
                    <a:pt x="50" y="17"/>
                  </a:cubicBezTo>
                  <a:cubicBezTo>
                    <a:pt x="1" y="66"/>
                    <a:pt x="1" y="153"/>
                    <a:pt x="34" y="206"/>
                  </a:cubicBezTo>
                  <a:cubicBezTo>
                    <a:pt x="50" y="239"/>
                    <a:pt x="87" y="256"/>
                    <a:pt x="104" y="256"/>
                  </a:cubicBezTo>
                  <a:cubicBezTo>
                    <a:pt x="137" y="256"/>
                    <a:pt x="174" y="239"/>
                    <a:pt x="190" y="223"/>
                  </a:cubicBezTo>
                  <a:cubicBezTo>
                    <a:pt x="207" y="206"/>
                    <a:pt x="223" y="169"/>
                    <a:pt x="223" y="136"/>
                  </a:cubicBezTo>
                  <a:cubicBezTo>
                    <a:pt x="240" y="103"/>
                    <a:pt x="223" y="66"/>
                    <a:pt x="207" y="50"/>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0" name="Google Shape;21940;p70"/>
            <p:cNvSpPr/>
            <p:nvPr/>
          </p:nvSpPr>
          <p:spPr>
            <a:xfrm>
              <a:off x="4617075" y="2990125"/>
              <a:ext cx="6000" cy="6400"/>
            </a:xfrm>
            <a:custGeom>
              <a:avLst/>
              <a:gdLst/>
              <a:ahLst/>
              <a:cxnLst/>
              <a:rect l="l" t="t" r="r" b="b"/>
              <a:pathLst>
                <a:path w="240" h="256" extrusionOk="0">
                  <a:moveTo>
                    <a:pt x="120" y="0"/>
                  </a:moveTo>
                  <a:cubicBezTo>
                    <a:pt x="103" y="0"/>
                    <a:pt x="66" y="0"/>
                    <a:pt x="50" y="33"/>
                  </a:cubicBezTo>
                  <a:cubicBezTo>
                    <a:pt x="17" y="54"/>
                    <a:pt x="17" y="87"/>
                    <a:pt x="0" y="120"/>
                  </a:cubicBezTo>
                  <a:cubicBezTo>
                    <a:pt x="0" y="157"/>
                    <a:pt x="17" y="190"/>
                    <a:pt x="33" y="207"/>
                  </a:cubicBezTo>
                  <a:cubicBezTo>
                    <a:pt x="52" y="237"/>
                    <a:pt x="83" y="256"/>
                    <a:pt x="117" y="256"/>
                  </a:cubicBezTo>
                  <a:cubicBezTo>
                    <a:pt x="141" y="256"/>
                    <a:pt x="167" y="246"/>
                    <a:pt x="190" y="223"/>
                  </a:cubicBezTo>
                  <a:cubicBezTo>
                    <a:pt x="239" y="190"/>
                    <a:pt x="239" y="103"/>
                    <a:pt x="206" y="54"/>
                  </a:cubicBezTo>
                  <a:cubicBezTo>
                    <a:pt x="190" y="33"/>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1" name="Google Shape;21941;p70"/>
            <p:cNvSpPr/>
            <p:nvPr/>
          </p:nvSpPr>
          <p:spPr>
            <a:xfrm>
              <a:off x="4619225" y="2848400"/>
              <a:ext cx="6000" cy="6525"/>
            </a:xfrm>
            <a:custGeom>
              <a:avLst/>
              <a:gdLst/>
              <a:ahLst/>
              <a:cxnLst/>
              <a:rect l="l" t="t" r="r" b="b"/>
              <a:pathLst>
                <a:path w="240" h="261" extrusionOk="0">
                  <a:moveTo>
                    <a:pt x="104" y="0"/>
                  </a:moveTo>
                  <a:cubicBezTo>
                    <a:pt x="34" y="0"/>
                    <a:pt x="1" y="70"/>
                    <a:pt x="1" y="136"/>
                  </a:cubicBezTo>
                  <a:cubicBezTo>
                    <a:pt x="17" y="174"/>
                    <a:pt x="34" y="207"/>
                    <a:pt x="50" y="223"/>
                  </a:cubicBezTo>
                  <a:cubicBezTo>
                    <a:pt x="67" y="260"/>
                    <a:pt x="104" y="260"/>
                    <a:pt x="137" y="260"/>
                  </a:cubicBezTo>
                  <a:cubicBezTo>
                    <a:pt x="186" y="240"/>
                    <a:pt x="240" y="174"/>
                    <a:pt x="223" y="103"/>
                  </a:cubicBezTo>
                  <a:cubicBezTo>
                    <a:pt x="223" y="70"/>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2" name="Google Shape;21942;p70"/>
            <p:cNvSpPr/>
            <p:nvPr/>
          </p:nvSpPr>
          <p:spPr>
            <a:xfrm>
              <a:off x="4620875" y="2798250"/>
              <a:ext cx="6100" cy="6525"/>
            </a:xfrm>
            <a:custGeom>
              <a:avLst/>
              <a:gdLst/>
              <a:ahLst/>
              <a:cxnLst/>
              <a:rect l="l" t="t" r="r" b="b"/>
              <a:pathLst>
                <a:path w="244" h="261" extrusionOk="0">
                  <a:moveTo>
                    <a:pt x="112" y="0"/>
                  </a:moveTo>
                  <a:cubicBezTo>
                    <a:pt x="71" y="0"/>
                    <a:pt x="32" y="33"/>
                    <a:pt x="17" y="81"/>
                  </a:cubicBezTo>
                  <a:cubicBezTo>
                    <a:pt x="1" y="102"/>
                    <a:pt x="1" y="118"/>
                    <a:pt x="1" y="135"/>
                  </a:cubicBezTo>
                  <a:cubicBezTo>
                    <a:pt x="17" y="184"/>
                    <a:pt x="38" y="238"/>
                    <a:pt x="71" y="254"/>
                  </a:cubicBezTo>
                  <a:cubicBezTo>
                    <a:pt x="84" y="259"/>
                    <a:pt x="96" y="261"/>
                    <a:pt x="108" y="261"/>
                  </a:cubicBezTo>
                  <a:cubicBezTo>
                    <a:pt x="140" y="261"/>
                    <a:pt x="166" y="245"/>
                    <a:pt x="190" y="221"/>
                  </a:cubicBezTo>
                  <a:cubicBezTo>
                    <a:pt x="207" y="205"/>
                    <a:pt x="207" y="184"/>
                    <a:pt x="223" y="168"/>
                  </a:cubicBezTo>
                  <a:cubicBezTo>
                    <a:pt x="244" y="102"/>
                    <a:pt x="207" y="32"/>
                    <a:pt x="157" y="15"/>
                  </a:cubicBezTo>
                  <a:cubicBezTo>
                    <a:pt x="143" y="5"/>
                    <a:pt x="127"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3" name="Google Shape;21943;p70"/>
            <p:cNvSpPr/>
            <p:nvPr/>
          </p:nvSpPr>
          <p:spPr>
            <a:xfrm>
              <a:off x="4606350" y="2973200"/>
              <a:ext cx="6000" cy="6650"/>
            </a:xfrm>
            <a:custGeom>
              <a:avLst/>
              <a:gdLst/>
              <a:ahLst/>
              <a:cxnLst/>
              <a:rect l="l" t="t" r="r" b="b"/>
              <a:pathLst>
                <a:path w="240" h="266" extrusionOk="0">
                  <a:moveTo>
                    <a:pt x="106" y="1"/>
                  </a:moveTo>
                  <a:cubicBezTo>
                    <a:pt x="83" y="1"/>
                    <a:pt x="61" y="14"/>
                    <a:pt x="50" y="26"/>
                  </a:cubicBezTo>
                  <a:cubicBezTo>
                    <a:pt x="0" y="75"/>
                    <a:pt x="0" y="162"/>
                    <a:pt x="33" y="216"/>
                  </a:cubicBezTo>
                  <a:cubicBezTo>
                    <a:pt x="50" y="232"/>
                    <a:pt x="83" y="249"/>
                    <a:pt x="103" y="265"/>
                  </a:cubicBezTo>
                  <a:cubicBezTo>
                    <a:pt x="136" y="265"/>
                    <a:pt x="169" y="249"/>
                    <a:pt x="186" y="232"/>
                  </a:cubicBezTo>
                  <a:cubicBezTo>
                    <a:pt x="239" y="178"/>
                    <a:pt x="239" y="113"/>
                    <a:pt x="207" y="42"/>
                  </a:cubicBezTo>
                  <a:cubicBezTo>
                    <a:pt x="186" y="26"/>
                    <a:pt x="169" y="9"/>
                    <a:pt x="153" y="9"/>
                  </a:cubicBezTo>
                  <a:lnTo>
                    <a:pt x="136" y="9"/>
                  </a:lnTo>
                  <a:cubicBezTo>
                    <a:pt x="127" y="3"/>
                    <a:pt x="116"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4" name="Google Shape;21944;p70"/>
            <p:cNvSpPr/>
            <p:nvPr/>
          </p:nvSpPr>
          <p:spPr>
            <a:xfrm>
              <a:off x="4629950" y="2983725"/>
              <a:ext cx="5600" cy="6425"/>
            </a:xfrm>
            <a:custGeom>
              <a:avLst/>
              <a:gdLst/>
              <a:ahLst/>
              <a:cxnLst/>
              <a:rect l="l" t="t" r="r" b="b"/>
              <a:pathLst>
                <a:path w="224" h="257" extrusionOk="0">
                  <a:moveTo>
                    <a:pt x="87" y="1"/>
                  </a:moveTo>
                  <a:cubicBezTo>
                    <a:pt x="66" y="1"/>
                    <a:pt x="33" y="17"/>
                    <a:pt x="17" y="50"/>
                  </a:cubicBezTo>
                  <a:cubicBezTo>
                    <a:pt x="1" y="83"/>
                    <a:pt x="1" y="120"/>
                    <a:pt x="1" y="153"/>
                  </a:cubicBezTo>
                  <a:cubicBezTo>
                    <a:pt x="1" y="186"/>
                    <a:pt x="17" y="223"/>
                    <a:pt x="50" y="240"/>
                  </a:cubicBezTo>
                  <a:cubicBezTo>
                    <a:pt x="66" y="256"/>
                    <a:pt x="104" y="256"/>
                    <a:pt x="120" y="256"/>
                  </a:cubicBezTo>
                  <a:cubicBezTo>
                    <a:pt x="190" y="240"/>
                    <a:pt x="223" y="186"/>
                    <a:pt x="223" y="104"/>
                  </a:cubicBezTo>
                  <a:cubicBezTo>
                    <a:pt x="207" y="67"/>
                    <a:pt x="207" y="50"/>
                    <a:pt x="170" y="17"/>
                  </a:cubicBezTo>
                  <a:lnTo>
                    <a:pt x="153" y="17"/>
                  </a:lnTo>
                  <a:cubicBezTo>
                    <a:pt x="137"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5" name="Google Shape;21945;p70"/>
            <p:cNvSpPr/>
            <p:nvPr/>
          </p:nvSpPr>
          <p:spPr>
            <a:xfrm>
              <a:off x="4608400" y="2909825"/>
              <a:ext cx="5700" cy="6425"/>
            </a:xfrm>
            <a:custGeom>
              <a:avLst/>
              <a:gdLst/>
              <a:ahLst/>
              <a:cxnLst/>
              <a:rect l="l" t="t" r="r" b="b"/>
              <a:pathLst>
                <a:path w="228" h="257" extrusionOk="0">
                  <a:moveTo>
                    <a:pt x="104" y="1"/>
                  </a:moveTo>
                  <a:cubicBezTo>
                    <a:pt x="71" y="1"/>
                    <a:pt x="54" y="17"/>
                    <a:pt x="38" y="34"/>
                  </a:cubicBezTo>
                  <a:cubicBezTo>
                    <a:pt x="21" y="50"/>
                    <a:pt x="1" y="104"/>
                    <a:pt x="1" y="137"/>
                  </a:cubicBezTo>
                  <a:cubicBezTo>
                    <a:pt x="21" y="174"/>
                    <a:pt x="21" y="207"/>
                    <a:pt x="54" y="223"/>
                  </a:cubicBezTo>
                  <a:cubicBezTo>
                    <a:pt x="71" y="256"/>
                    <a:pt x="104" y="256"/>
                    <a:pt x="141" y="256"/>
                  </a:cubicBezTo>
                  <a:cubicBezTo>
                    <a:pt x="190" y="240"/>
                    <a:pt x="228" y="190"/>
                    <a:pt x="228" y="120"/>
                  </a:cubicBezTo>
                  <a:lnTo>
                    <a:pt x="228" y="104"/>
                  </a:lnTo>
                  <a:cubicBezTo>
                    <a:pt x="228"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6" name="Google Shape;21946;p70"/>
            <p:cNvSpPr/>
            <p:nvPr/>
          </p:nvSpPr>
          <p:spPr>
            <a:xfrm>
              <a:off x="4608000" y="3005175"/>
              <a:ext cx="5575" cy="6625"/>
            </a:xfrm>
            <a:custGeom>
              <a:avLst/>
              <a:gdLst/>
              <a:ahLst/>
              <a:cxnLst/>
              <a:rect l="l" t="t" r="r" b="b"/>
              <a:pathLst>
                <a:path w="223" h="265" extrusionOk="0">
                  <a:moveTo>
                    <a:pt x="87" y="0"/>
                  </a:moveTo>
                  <a:cubicBezTo>
                    <a:pt x="70" y="17"/>
                    <a:pt x="37" y="33"/>
                    <a:pt x="17" y="50"/>
                  </a:cubicBezTo>
                  <a:cubicBezTo>
                    <a:pt x="0" y="87"/>
                    <a:pt x="0" y="120"/>
                    <a:pt x="0" y="153"/>
                  </a:cubicBezTo>
                  <a:cubicBezTo>
                    <a:pt x="0" y="190"/>
                    <a:pt x="17" y="223"/>
                    <a:pt x="37" y="239"/>
                  </a:cubicBezTo>
                  <a:cubicBezTo>
                    <a:pt x="61" y="251"/>
                    <a:pt x="76" y="265"/>
                    <a:pt x="94" y="265"/>
                  </a:cubicBezTo>
                  <a:cubicBezTo>
                    <a:pt x="102" y="265"/>
                    <a:pt x="110" y="262"/>
                    <a:pt x="120" y="256"/>
                  </a:cubicBezTo>
                  <a:cubicBezTo>
                    <a:pt x="190" y="256"/>
                    <a:pt x="223" y="190"/>
                    <a:pt x="223" y="120"/>
                  </a:cubicBezTo>
                  <a:cubicBezTo>
                    <a:pt x="206" y="87"/>
                    <a:pt x="190" y="50"/>
                    <a:pt x="173" y="33"/>
                  </a:cubicBezTo>
                  <a:cubicBezTo>
                    <a:pt x="173" y="17"/>
                    <a:pt x="157" y="17"/>
                    <a:pt x="157" y="17"/>
                  </a:cubicBez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7" name="Google Shape;21947;p70"/>
            <p:cNvSpPr/>
            <p:nvPr/>
          </p:nvSpPr>
          <p:spPr>
            <a:xfrm>
              <a:off x="4611500" y="2865600"/>
              <a:ext cx="6000" cy="6425"/>
            </a:xfrm>
            <a:custGeom>
              <a:avLst/>
              <a:gdLst/>
              <a:ahLst/>
              <a:cxnLst/>
              <a:rect l="l" t="t" r="r" b="b"/>
              <a:pathLst>
                <a:path w="240" h="257" extrusionOk="0">
                  <a:moveTo>
                    <a:pt x="120" y="1"/>
                  </a:moveTo>
                  <a:cubicBezTo>
                    <a:pt x="83" y="1"/>
                    <a:pt x="66" y="1"/>
                    <a:pt x="33" y="34"/>
                  </a:cubicBezTo>
                  <a:cubicBezTo>
                    <a:pt x="17" y="50"/>
                    <a:pt x="1" y="87"/>
                    <a:pt x="1" y="120"/>
                  </a:cubicBezTo>
                  <a:cubicBezTo>
                    <a:pt x="1" y="153"/>
                    <a:pt x="1" y="191"/>
                    <a:pt x="17" y="207"/>
                  </a:cubicBezTo>
                  <a:cubicBezTo>
                    <a:pt x="33" y="240"/>
                    <a:pt x="66" y="257"/>
                    <a:pt x="104" y="257"/>
                  </a:cubicBezTo>
                  <a:cubicBezTo>
                    <a:pt x="120" y="257"/>
                    <a:pt x="153" y="257"/>
                    <a:pt x="170" y="224"/>
                  </a:cubicBezTo>
                  <a:cubicBezTo>
                    <a:pt x="223" y="191"/>
                    <a:pt x="240" y="104"/>
                    <a:pt x="186" y="50"/>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8" name="Google Shape;21948;p70"/>
            <p:cNvSpPr/>
            <p:nvPr/>
          </p:nvSpPr>
          <p:spPr>
            <a:xfrm>
              <a:off x="4603250" y="3022375"/>
              <a:ext cx="5700" cy="6600"/>
            </a:xfrm>
            <a:custGeom>
              <a:avLst/>
              <a:gdLst/>
              <a:ahLst/>
              <a:cxnLst/>
              <a:rect l="l" t="t" r="r" b="b"/>
              <a:pathLst>
                <a:path w="228" h="264" extrusionOk="0">
                  <a:moveTo>
                    <a:pt x="87" y="1"/>
                  </a:moveTo>
                  <a:cubicBezTo>
                    <a:pt x="87" y="17"/>
                    <a:pt x="71" y="17"/>
                    <a:pt x="71" y="17"/>
                  </a:cubicBezTo>
                  <a:cubicBezTo>
                    <a:pt x="21" y="34"/>
                    <a:pt x="1" y="104"/>
                    <a:pt x="1" y="153"/>
                  </a:cubicBezTo>
                  <a:cubicBezTo>
                    <a:pt x="1" y="186"/>
                    <a:pt x="21" y="223"/>
                    <a:pt x="54" y="240"/>
                  </a:cubicBezTo>
                  <a:cubicBezTo>
                    <a:pt x="66" y="252"/>
                    <a:pt x="86" y="263"/>
                    <a:pt x="104" y="263"/>
                  </a:cubicBezTo>
                  <a:cubicBezTo>
                    <a:pt x="111" y="263"/>
                    <a:pt x="118" y="261"/>
                    <a:pt x="124" y="256"/>
                  </a:cubicBezTo>
                  <a:cubicBezTo>
                    <a:pt x="190" y="256"/>
                    <a:pt x="227" y="186"/>
                    <a:pt x="227" y="120"/>
                  </a:cubicBezTo>
                  <a:cubicBezTo>
                    <a:pt x="227" y="104"/>
                    <a:pt x="207" y="83"/>
                    <a:pt x="207" y="83"/>
                  </a:cubicBezTo>
                  <a:cubicBezTo>
                    <a:pt x="207" y="50"/>
                    <a:pt x="174" y="34"/>
                    <a:pt x="157" y="17"/>
                  </a:cubicBezTo>
                  <a:cubicBezTo>
                    <a:pt x="141"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9" name="Google Shape;21949;p70"/>
            <p:cNvSpPr/>
            <p:nvPr/>
          </p:nvSpPr>
          <p:spPr>
            <a:xfrm>
              <a:off x="4599850" y="2989700"/>
              <a:ext cx="6000" cy="6650"/>
            </a:xfrm>
            <a:custGeom>
              <a:avLst/>
              <a:gdLst/>
              <a:ahLst/>
              <a:cxnLst/>
              <a:rect l="l" t="t" r="r" b="b"/>
              <a:pathLst>
                <a:path w="240" h="266" extrusionOk="0">
                  <a:moveTo>
                    <a:pt x="104" y="1"/>
                  </a:moveTo>
                  <a:cubicBezTo>
                    <a:pt x="34" y="17"/>
                    <a:pt x="1" y="87"/>
                    <a:pt x="17" y="153"/>
                  </a:cubicBezTo>
                  <a:cubicBezTo>
                    <a:pt x="17" y="191"/>
                    <a:pt x="34" y="224"/>
                    <a:pt x="54" y="240"/>
                  </a:cubicBezTo>
                  <a:cubicBezTo>
                    <a:pt x="77" y="252"/>
                    <a:pt x="92" y="265"/>
                    <a:pt x="111" y="265"/>
                  </a:cubicBezTo>
                  <a:cubicBezTo>
                    <a:pt x="118" y="265"/>
                    <a:pt x="127" y="263"/>
                    <a:pt x="137" y="256"/>
                  </a:cubicBezTo>
                  <a:cubicBezTo>
                    <a:pt x="174" y="256"/>
                    <a:pt x="190" y="240"/>
                    <a:pt x="207" y="207"/>
                  </a:cubicBezTo>
                  <a:cubicBezTo>
                    <a:pt x="223" y="191"/>
                    <a:pt x="240" y="153"/>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0" name="Google Shape;21950;p70"/>
            <p:cNvSpPr/>
            <p:nvPr/>
          </p:nvSpPr>
          <p:spPr>
            <a:xfrm>
              <a:off x="4606750" y="2957025"/>
              <a:ext cx="6000" cy="6525"/>
            </a:xfrm>
            <a:custGeom>
              <a:avLst/>
              <a:gdLst/>
              <a:ahLst/>
              <a:cxnLst/>
              <a:rect l="l" t="t" r="r" b="b"/>
              <a:pathLst>
                <a:path w="240" h="261" extrusionOk="0">
                  <a:moveTo>
                    <a:pt x="104" y="1"/>
                  </a:moveTo>
                  <a:cubicBezTo>
                    <a:pt x="34" y="17"/>
                    <a:pt x="1" y="87"/>
                    <a:pt x="1" y="158"/>
                  </a:cubicBezTo>
                  <a:cubicBezTo>
                    <a:pt x="17" y="191"/>
                    <a:pt x="34" y="207"/>
                    <a:pt x="50" y="244"/>
                  </a:cubicBezTo>
                  <a:cubicBezTo>
                    <a:pt x="67" y="261"/>
                    <a:pt x="104" y="261"/>
                    <a:pt x="137" y="261"/>
                  </a:cubicBezTo>
                  <a:cubicBezTo>
                    <a:pt x="191" y="244"/>
                    <a:pt x="240" y="174"/>
                    <a:pt x="223" y="104"/>
                  </a:cubicBezTo>
                  <a:cubicBezTo>
                    <a:pt x="223" y="71"/>
                    <a:pt x="207" y="55"/>
                    <a:pt x="191"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1" name="Google Shape;21951;p70"/>
            <p:cNvSpPr/>
            <p:nvPr/>
          </p:nvSpPr>
          <p:spPr>
            <a:xfrm>
              <a:off x="4606350" y="2926425"/>
              <a:ext cx="6400" cy="6525"/>
            </a:xfrm>
            <a:custGeom>
              <a:avLst/>
              <a:gdLst/>
              <a:ahLst/>
              <a:cxnLst/>
              <a:rect l="l" t="t" r="r" b="b"/>
              <a:pathLst>
                <a:path w="256" h="261" extrusionOk="0">
                  <a:moveTo>
                    <a:pt x="144" y="1"/>
                  </a:moveTo>
                  <a:cubicBezTo>
                    <a:pt x="99" y="1"/>
                    <a:pt x="47" y="36"/>
                    <a:pt x="33" y="91"/>
                  </a:cubicBezTo>
                  <a:cubicBezTo>
                    <a:pt x="0" y="145"/>
                    <a:pt x="33" y="231"/>
                    <a:pt x="83" y="248"/>
                  </a:cubicBezTo>
                  <a:cubicBezTo>
                    <a:pt x="97" y="257"/>
                    <a:pt x="112" y="261"/>
                    <a:pt x="128" y="261"/>
                  </a:cubicBezTo>
                  <a:cubicBezTo>
                    <a:pt x="171" y="261"/>
                    <a:pt x="215" y="229"/>
                    <a:pt x="239" y="178"/>
                  </a:cubicBezTo>
                  <a:cubicBezTo>
                    <a:pt x="256" y="108"/>
                    <a:pt x="223" y="42"/>
                    <a:pt x="169" y="5"/>
                  </a:cubicBezTo>
                  <a:cubicBezTo>
                    <a:pt x="162" y="2"/>
                    <a:pt x="15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2" name="Google Shape;21952;p70"/>
            <p:cNvSpPr/>
            <p:nvPr/>
          </p:nvSpPr>
          <p:spPr>
            <a:xfrm>
              <a:off x="4632525" y="2890450"/>
              <a:ext cx="6000" cy="6700"/>
            </a:xfrm>
            <a:custGeom>
              <a:avLst/>
              <a:gdLst/>
              <a:ahLst/>
              <a:cxnLst/>
              <a:rect l="l" t="t" r="r" b="b"/>
              <a:pathLst>
                <a:path w="240" h="268" extrusionOk="0">
                  <a:moveTo>
                    <a:pt x="104" y="1"/>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0" y="260"/>
                    <a:pt x="190" y="244"/>
                    <a:pt x="207" y="207"/>
                  </a:cubicBezTo>
                  <a:cubicBezTo>
                    <a:pt x="223" y="190"/>
                    <a:pt x="240" y="157"/>
                    <a:pt x="240" y="124"/>
                  </a:cubicBezTo>
                  <a:cubicBezTo>
                    <a:pt x="223" y="87"/>
                    <a:pt x="207" y="54"/>
                    <a:pt x="190" y="38"/>
                  </a:cubicBezTo>
                  <a:cubicBezTo>
                    <a:pt x="170" y="21"/>
                    <a:pt x="17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3" name="Google Shape;21953;p70"/>
            <p:cNvSpPr/>
            <p:nvPr/>
          </p:nvSpPr>
          <p:spPr>
            <a:xfrm>
              <a:off x="4620050" y="2923525"/>
              <a:ext cx="6425" cy="6525"/>
            </a:xfrm>
            <a:custGeom>
              <a:avLst/>
              <a:gdLst/>
              <a:ahLst/>
              <a:cxnLst/>
              <a:rect l="l" t="t" r="r" b="b"/>
              <a:pathLst>
                <a:path w="257" h="261" extrusionOk="0">
                  <a:moveTo>
                    <a:pt x="137" y="1"/>
                  </a:moveTo>
                  <a:cubicBezTo>
                    <a:pt x="120" y="1"/>
                    <a:pt x="87" y="17"/>
                    <a:pt x="71" y="38"/>
                  </a:cubicBezTo>
                  <a:cubicBezTo>
                    <a:pt x="17" y="71"/>
                    <a:pt x="1" y="158"/>
                    <a:pt x="50" y="207"/>
                  </a:cubicBezTo>
                  <a:cubicBezTo>
                    <a:pt x="71" y="244"/>
                    <a:pt x="87" y="261"/>
                    <a:pt x="120" y="261"/>
                  </a:cubicBezTo>
                  <a:cubicBezTo>
                    <a:pt x="153" y="261"/>
                    <a:pt x="174" y="261"/>
                    <a:pt x="207" y="244"/>
                  </a:cubicBezTo>
                  <a:cubicBezTo>
                    <a:pt x="240" y="191"/>
                    <a:pt x="256" y="104"/>
                    <a:pt x="223" y="55"/>
                  </a:cubicBezTo>
                  <a:cubicBezTo>
                    <a:pt x="207" y="38"/>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4" name="Google Shape;21954;p70"/>
            <p:cNvSpPr/>
            <p:nvPr/>
          </p:nvSpPr>
          <p:spPr>
            <a:xfrm>
              <a:off x="4629025" y="2941050"/>
              <a:ext cx="6525" cy="6475"/>
            </a:xfrm>
            <a:custGeom>
              <a:avLst/>
              <a:gdLst/>
              <a:ahLst/>
              <a:cxnLst/>
              <a:rect l="l" t="t" r="r" b="b"/>
              <a:pathLst>
                <a:path w="261" h="259" extrusionOk="0">
                  <a:moveTo>
                    <a:pt x="147" y="1"/>
                  </a:moveTo>
                  <a:cubicBezTo>
                    <a:pt x="101" y="1"/>
                    <a:pt x="48" y="33"/>
                    <a:pt x="21" y="92"/>
                  </a:cubicBezTo>
                  <a:cubicBezTo>
                    <a:pt x="0" y="162"/>
                    <a:pt x="38" y="228"/>
                    <a:pt x="87" y="244"/>
                  </a:cubicBezTo>
                  <a:cubicBezTo>
                    <a:pt x="102" y="254"/>
                    <a:pt x="117" y="259"/>
                    <a:pt x="133" y="259"/>
                  </a:cubicBezTo>
                  <a:cubicBezTo>
                    <a:pt x="174" y="259"/>
                    <a:pt x="217" y="226"/>
                    <a:pt x="244" y="178"/>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5" name="Google Shape;21955;p70"/>
            <p:cNvSpPr/>
            <p:nvPr/>
          </p:nvSpPr>
          <p:spPr>
            <a:xfrm>
              <a:off x="4635925" y="2923125"/>
              <a:ext cx="5600" cy="6675"/>
            </a:xfrm>
            <a:custGeom>
              <a:avLst/>
              <a:gdLst/>
              <a:ahLst/>
              <a:cxnLst/>
              <a:rect l="l" t="t" r="r" b="b"/>
              <a:pathLst>
                <a:path w="224" h="267" extrusionOk="0">
                  <a:moveTo>
                    <a:pt x="104" y="0"/>
                  </a:moveTo>
                  <a:cubicBezTo>
                    <a:pt x="87" y="0"/>
                    <a:pt x="87" y="17"/>
                    <a:pt x="71" y="17"/>
                  </a:cubicBezTo>
                  <a:cubicBezTo>
                    <a:pt x="17" y="33"/>
                    <a:pt x="1" y="104"/>
                    <a:pt x="1" y="157"/>
                  </a:cubicBezTo>
                  <a:cubicBezTo>
                    <a:pt x="1" y="190"/>
                    <a:pt x="17" y="223"/>
                    <a:pt x="54" y="240"/>
                  </a:cubicBezTo>
                  <a:cubicBezTo>
                    <a:pt x="66" y="254"/>
                    <a:pt x="86" y="267"/>
                    <a:pt x="109" y="267"/>
                  </a:cubicBezTo>
                  <a:cubicBezTo>
                    <a:pt x="118" y="267"/>
                    <a:pt x="127" y="265"/>
                    <a:pt x="137" y="260"/>
                  </a:cubicBezTo>
                  <a:cubicBezTo>
                    <a:pt x="190" y="260"/>
                    <a:pt x="223" y="190"/>
                    <a:pt x="223" y="120"/>
                  </a:cubicBezTo>
                  <a:cubicBezTo>
                    <a:pt x="223" y="104"/>
                    <a:pt x="223" y="87"/>
                    <a:pt x="207" y="87"/>
                  </a:cubicBezTo>
                  <a:cubicBezTo>
                    <a:pt x="207" y="54"/>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6" name="Google Shape;21956;p70"/>
            <p:cNvSpPr/>
            <p:nvPr/>
          </p:nvSpPr>
          <p:spPr>
            <a:xfrm>
              <a:off x="4625625" y="2907775"/>
              <a:ext cx="5575" cy="6825"/>
            </a:xfrm>
            <a:custGeom>
              <a:avLst/>
              <a:gdLst/>
              <a:ahLst/>
              <a:cxnLst/>
              <a:rect l="l" t="t" r="r" b="b"/>
              <a:pathLst>
                <a:path w="223" h="273" extrusionOk="0">
                  <a:moveTo>
                    <a:pt x="129" y="0"/>
                  </a:moveTo>
                  <a:cubicBezTo>
                    <a:pt x="120" y="0"/>
                    <a:pt x="112" y="4"/>
                    <a:pt x="103" y="13"/>
                  </a:cubicBezTo>
                  <a:cubicBezTo>
                    <a:pt x="33" y="13"/>
                    <a:pt x="0" y="83"/>
                    <a:pt x="0" y="153"/>
                  </a:cubicBezTo>
                  <a:cubicBezTo>
                    <a:pt x="0" y="186"/>
                    <a:pt x="17" y="219"/>
                    <a:pt x="54" y="235"/>
                  </a:cubicBezTo>
                  <a:cubicBezTo>
                    <a:pt x="70" y="256"/>
                    <a:pt x="103" y="272"/>
                    <a:pt x="136" y="272"/>
                  </a:cubicBezTo>
                  <a:cubicBezTo>
                    <a:pt x="190" y="256"/>
                    <a:pt x="223" y="186"/>
                    <a:pt x="223" y="116"/>
                  </a:cubicBezTo>
                  <a:cubicBezTo>
                    <a:pt x="223" y="83"/>
                    <a:pt x="206" y="50"/>
                    <a:pt x="174" y="29"/>
                  </a:cubicBezTo>
                  <a:lnTo>
                    <a:pt x="157" y="13"/>
                  </a:lnTo>
                  <a:cubicBezTo>
                    <a:pt x="147" y="4"/>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7" name="Google Shape;21957;p70"/>
            <p:cNvSpPr/>
            <p:nvPr/>
          </p:nvSpPr>
          <p:spPr>
            <a:xfrm>
              <a:off x="4623875" y="2878300"/>
              <a:ext cx="6100" cy="6600"/>
            </a:xfrm>
            <a:custGeom>
              <a:avLst/>
              <a:gdLst/>
              <a:ahLst/>
              <a:cxnLst/>
              <a:rect l="l" t="t" r="r" b="b"/>
              <a:pathLst>
                <a:path w="244" h="264" extrusionOk="0">
                  <a:moveTo>
                    <a:pt x="127" y="1"/>
                  </a:moveTo>
                  <a:cubicBezTo>
                    <a:pt x="118" y="1"/>
                    <a:pt x="110" y="3"/>
                    <a:pt x="103" y="8"/>
                  </a:cubicBezTo>
                  <a:cubicBezTo>
                    <a:pt x="54" y="8"/>
                    <a:pt x="0" y="74"/>
                    <a:pt x="21" y="144"/>
                  </a:cubicBezTo>
                  <a:cubicBezTo>
                    <a:pt x="21" y="177"/>
                    <a:pt x="37" y="214"/>
                    <a:pt x="70" y="231"/>
                  </a:cubicBezTo>
                  <a:cubicBezTo>
                    <a:pt x="87" y="247"/>
                    <a:pt x="124" y="264"/>
                    <a:pt x="140" y="264"/>
                  </a:cubicBezTo>
                  <a:cubicBezTo>
                    <a:pt x="173" y="247"/>
                    <a:pt x="206" y="231"/>
                    <a:pt x="227" y="214"/>
                  </a:cubicBezTo>
                  <a:cubicBezTo>
                    <a:pt x="244" y="177"/>
                    <a:pt x="244" y="144"/>
                    <a:pt x="244" y="111"/>
                  </a:cubicBezTo>
                  <a:cubicBezTo>
                    <a:pt x="227" y="74"/>
                    <a:pt x="227" y="41"/>
                    <a:pt x="190" y="25"/>
                  </a:cubicBezTo>
                  <a:lnTo>
                    <a:pt x="173" y="8"/>
                  </a:lnTo>
                  <a:cubicBezTo>
                    <a:pt x="162" y="8"/>
                    <a:pt x="144"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8" name="Google Shape;21958;p70"/>
            <p:cNvSpPr/>
            <p:nvPr/>
          </p:nvSpPr>
          <p:spPr>
            <a:xfrm>
              <a:off x="4623875" y="2828100"/>
              <a:ext cx="6100" cy="6525"/>
            </a:xfrm>
            <a:custGeom>
              <a:avLst/>
              <a:gdLst/>
              <a:ahLst/>
              <a:cxnLst/>
              <a:rect l="l" t="t" r="r" b="b"/>
              <a:pathLst>
                <a:path w="244" h="261" extrusionOk="0">
                  <a:moveTo>
                    <a:pt x="129" y="0"/>
                  </a:moveTo>
                  <a:cubicBezTo>
                    <a:pt x="82" y="0"/>
                    <a:pt x="35" y="33"/>
                    <a:pt x="21" y="91"/>
                  </a:cubicBezTo>
                  <a:cubicBezTo>
                    <a:pt x="0" y="161"/>
                    <a:pt x="37" y="227"/>
                    <a:pt x="87" y="248"/>
                  </a:cubicBezTo>
                  <a:cubicBezTo>
                    <a:pt x="101" y="256"/>
                    <a:pt x="116" y="260"/>
                    <a:pt x="131" y="260"/>
                  </a:cubicBezTo>
                  <a:cubicBezTo>
                    <a:pt x="172" y="260"/>
                    <a:pt x="212" y="229"/>
                    <a:pt x="227" y="177"/>
                  </a:cubicBezTo>
                  <a:cubicBezTo>
                    <a:pt x="244" y="107"/>
                    <a:pt x="227" y="4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9" name="Google Shape;21959;p70"/>
            <p:cNvSpPr/>
            <p:nvPr/>
          </p:nvSpPr>
          <p:spPr>
            <a:xfrm>
              <a:off x="4625625" y="2862850"/>
              <a:ext cx="6000" cy="6600"/>
            </a:xfrm>
            <a:custGeom>
              <a:avLst/>
              <a:gdLst/>
              <a:ahLst/>
              <a:cxnLst/>
              <a:rect l="l" t="t" r="r" b="b"/>
              <a:pathLst>
                <a:path w="240" h="264" extrusionOk="0">
                  <a:moveTo>
                    <a:pt x="120" y="1"/>
                  </a:moveTo>
                  <a:cubicBezTo>
                    <a:pt x="114" y="1"/>
                    <a:pt x="109" y="2"/>
                    <a:pt x="103" y="8"/>
                  </a:cubicBezTo>
                  <a:cubicBezTo>
                    <a:pt x="33" y="8"/>
                    <a:pt x="0" y="74"/>
                    <a:pt x="17" y="144"/>
                  </a:cubicBezTo>
                  <a:cubicBezTo>
                    <a:pt x="17" y="214"/>
                    <a:pt x="70" y="263"/>
                    <a:pt x="136" y="263"/>
                  </a:cubicBezTo>
                  <a:cubicBezTo>
                    <a:pt x="174" y="247"/>
                    <a:pt x="190" y="230"/>
                    <a:pt x="206" y="214"/>
                  </a:cubicBezTo>
                  <a:cubicBezTo>
                    <a:pt x="223" y="177"/>
                    <a:pt x="239" y="144"/>
                    <a:pt x="223" y="111"/>
                  </a:cubicBezTo>
                  <a:cubicBezTo>
                    <a:pt x="223" y="74"/>
                    <a:pt x="206" y="41"/>
                    <a:pt x="190" y="24"/>
                  </a:cubicBezTo>
                  <a:cubicBezTo>
                    <a:pt x="174" y="24"/>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0" name="Google Shape;21960;p70"/>
            <p:cNvSpPr/>
            <p:nvPr/>
          </p:nvSpPr>
          <p:spPr>
            <a:xfrm>
              <a:off x="4619225" y="2970325"/>
              <a:ext cx="6000" cy="6525"/>
            </a:xfrm>
            <a:custGeom>
              <a:avLst/>
              <a:gdLst/>
              <a:ahLst/>
              <a:cxnLst/>
              <a:rect l="l" t="t" r="r" b="b"/>
              <a:pathLst>
                <a:path w="240" h="261" extrusionOk="0">
                  <a:moveTo>
                    <a:pt x="104" y="1"/>
                  </a:moveTo>
                  <a:cubicBezTo>
                    <a:pt x="50" y="1"/>
                    <a:pt x="1" y="71"/>
                    <a:pt x="17" y="141"/>
                  </a:cubicBezTo>
                  <a:cubicBezTo>
                    <a:pt x="17" y="174"/>
                    <a:pt x="34" y="207"/>
                    <a:pt x="67" y="228"/>
                  </a:cubicBezTo>
                  <a:cubicBezTo>
                    <a:pt x="83" y="261"/>
                    <a:pt x="120" y="261"/>
                    <a:pt x="137" y="261"/>
                  </a:cubicBezTo>
                  <a:cubicBezTo>
                    <a:pt x="207" y="244"/>
                    <a:pt x="240" y="174"/>
                    <a:pt x="240" y="104"/>
                  </a:cubicBezTo>
                  <a:cubicBezTo>
                    <a:pt x="223" y="71"/>
                    <a:pt x="223" y="38"/>
                    <a:pt x="186" y="21"/>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1" name="Google Shape;21961;p70"/>
            <p:cNvSpPr/>
            <p:nvPr/>
          </p:nvSpPr>
          <p:spPr>
            <a:xfrm>
              <a:off x="4818475" y="3042150"/>
              <a:ext cx="5575" cy="3450"/>
            </a:xfrm>
            <a:custGeom>
              <a:avLst/>
              <a:gdLst/>
              <a:ahLst/>
              <a:cxnLst/>
              <a:rect l="l" t="t" r="r" b="b"/>
              <a:pathLst>
                <a:path w="223" h="138" extrusionOk="0">
                  <a:moveTo>
                    <a:pt x="110" y="1"/>
                  </a:moveTo>
                  <a:cubicBezTo>
                    <a:pt x="70" y="1"/>
                    <a:pt x="29" y="32"/>
                    <a:pt x="17" y="84"/>
                  </a:cubicBezTo>
                  <a:cubicBezTo>
                    <a:pt x="0" y="100"/>
                    <a:pt x="0" y="117"/>
                    <a:pt x="0" y="117"/>
                  </a:cubicBezTo>
                  <a:lnTo>
                    <a:pt x="223" y="137"/>
                  </a:lnTo>
                  <a:cubicBezTo>
                    <a:pt x="223" y="84"/>
                    <a:pt x="206" y="34"/>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2" name="Google Shape;21962;p70"/>
            <p:cNvSpPr/>
            <p:nvPr/>
          </p:nvSpPr>
          <p:spPr>
            <a:xfrm>
              <a:off x="4739000" y="3028775"/>
              <a:ext cx="6000" cy="6600"/>
            </a:xfrm>
            <a:custGeom>
              <a:avLst/>
              <a:gdLst/>
              <a:ahLst/>
              <a:cxnLst/>
              <a:rect l="l" t="t" r="r" b="b"/>
              <a:pathLst>
                <a:path w="240" h="264" extrusionOk="0">
                  <a:moveTo>
                    <a:pt x="104" y="0"/>
                  </a:moveTo>
                  <a:cubicBezTo>
                    <a:pt x="34" y="17"/>
                    <a:pt x="1" y="87"/>
                    <a:pt x="17" y="157"/>
                  </a:cubicBezTo>
                  <a:cubicBezTo>
                    <a:pt x="17" y="215"/>
                    <a:pt x="58" y="263"/>
                    <a:pt x="113" y="263"/>
                  </a:cubicBezTo>
                  <a:cubicBezTo>
                    <a:pt x="120" y="263"/>
                    <a:pt x="128" y="262"/>
                    <a:pt x="137" y="260"/>
                  </a:cubicBezTo>
                  <a:cubicBezTo>
                    <a:pt x="174" y="260"/>
                    <a:pt x="190" y="240"/>
                    <a:pt x="207" y="207"/>
                  </a:cubicBezTo>
                  <a:cubicBezTo>
                    <a:pt x="223" y="174"/>
                    <a:pt x="240" y="137"/>
                    <a:pt x="223" y="104"/>
                  </a:cubicBezTo>
                  <a:cubicBezTo>
                    <a:pt x="223" y="71"/>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3" name="Google Shape;21963;p70"/>
            <p:cNvSpPr/>
            <p:nvPr/>
          </p:nvSpPr>
          <p:spPr>
            <a:xfrm>
              <a:off x="4664275" y="3010725"/>
              <a:ext cx="6000" cy="6700"/>
            </a:xfrm>
            <a:custGeom>
              <a:avLst/>
              <a:gdLst/>
              <a:ahLst/>
              <a:cxnLst/>
              <a:rect l="l" t="t" r="r" b="b"/>
              <a:pathLst>
                <a:path w="240" h="268" extrusionOk="0">
                  <a:moveTo>
                    <a:pt x="104" y="1"/>
                  </a:moveTo>
                  <a:cubicBezTo>
                    <a:pt x="54" y="17"/>
                    <a:pt x="0" y="88"/>
                    <a:pt x="17" y="158"/>
                  </a:cubicBezTo>
                  <a:cubicBezTo>
                    <a:pt x="17" y="191"/>
                    <a:pt x="33" y="224"/>
                    <a:pt x="54" y="240"/>
                  </a:cubicBezTo>
                  <a:cubicBezTo>
                    <a:pt x="78" y="255"/>
                    <a:pt x="101" y="267"/>
                    <a:pt x="119" y="267"/>
                  </a:cubicBezTo>
                  <a:cubicBezTo>
                    <a:pt x="126" y="267"/>
                    <a:pt x="132" y="265"/>
                    <a:pt x="136" y="261"/>
                  </a:cubicBezTo>
                  <a:cubicBezTo>
                    <a:pt x="174" y="261"/>
                    <a:pt x="190" y="240"/>
                    <a:pt x="207" y="207"/>
                  </a:cubicBezTo>
                  <a:cubicBezTo>
                    <a:pt x="223" y="191"/>
                    <a:pt x="240" y="158"/>
                    <a:pt x="240" y="121"/>
                  </a:cubicBezTo>
                  <a:cubicBezTo>
                    <a:pt x="223" y="88"/>
                    <a:pt x="207" y="55"/>
                    <a:pt x="190" y="34"/>
                  </a:cubicBezTo>
                  <a:cubicBezTo>
                    <a:pt x="190" y="17"/>
                    <a:pt x="174" y="17"/>
                    <a:pt x="174" y="17"/>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4" name="Google Shape;21964;p70"/>
            <p:cNvSpPr/>
            <p:nvPr/>
          </p:nvSpPr>
          <p:spPr>
            <a:xfrm>
              <a:off x="4752300" y="3039900"/>
              <a:ext cx="6100" cy="4775"/>
            </a:xfrm>
            <a:custGeom>
              <a:avLst/>
              <a:gdLst/>
              <a:ahLst/>
              <a:cxnLst/>
              <a:rect l="l" t="t" r="r" b="b"/>
              <a:pathLst>
                <a:path w="244" h="191" extrusionOk="0">
                  <a:moveTo>
                    <a:pt x="141" y="1"/>
                  </a:moveTo>
                  <a:cubicBezTo>
                    <a:pt x="103" y="1"/>
                    <a:pt x="87" y="1"/>
                    <a:pt x="54" y="21"/>
                  </a:cubicBezTo>
                  <a:cubicBezTo>
                    <a:pt x="17" y="71"/>
                    <a:pt x="0" y="141"/>
                    <a:pt x="38" y="190"/>
                  </a:cubicBezTo>
                  <a:lnTo>
                    <a:pt x="223" y="190"/>
                  </a:lnTo>
                  <a:cubicBezTo>
                    <a:pt x="244" y="157"/>
                    <a:pt x="244" y="87"/>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5" name="Google Shape;21965;p70"/>
            <p:cNvSpPr/>
            <p:nvPr/>
          </p:nvSpPr>
          <p:spPr>
            <a:xfrm>
              <a:off x="4744975" y="3008650"/>
              <a:ext cx="6525" cy="6750"/>
            </a:xfrm>
            <a:custGeom>
              <a:avLst/>
              <a:gdLst/>
              <a:ahLst/>
              <a:cxnLst/>
              <a:rect l="l" t="t" r="r" b="b"/>
              <a:pathLst>
                <a:path w="261" h="270" extrusionOk="0">
                  <a:moveTo>
                    <a:pt x="131" y="1"/>
                  </a:moveTo>
                  <a:cubicBezTo>
                    <a:pt x="91" y="1"/>
                    <a:pt x="50" y="32"/>
                    <a:pt x="38" y="84"/>
                  </a:cubicBezTo>
                  <a:cubicBezTo>
                    <a:pt x="1" y="154"/>
                    <a:pt x="38" y="241"/>
                    <a:pt x="87" y="257"/>
                  </a:cubicBezTo>
                  <a:cubicBezTo>
                    <a:pt x="106" y="266"/>
                    <a:pt x="123" y="270"/>
                    <a:pt x="139" y="270"/>
                  </a:cubicBezTo>
                  <a:cubicBezTo>
                    <a:pt x="183" y="270"/>
                    <a:pt x="217" y="239"/>
                    <a:pt x="244" y="187"/>
                  </a:cubicBezTo>
                  <a:cubicBezTo>
                    <a:pt x="260" y="117"/>
                    <a:pt x="227" y="34"/>
                    <a:pt x="174" y="14"/>
                  </a:cubicBezTo>
                  <a:cubicBezTo>
                    <a:pt x="161" y="5"/>
                    <a:pt x="146"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6" name="Google Shape;21966;p70"/>
            <p:cNvSpPr/>
            <p:nvPr/>
          </p:nvSpPr>
          <p:spPr>
            <a:xfrm>
              <a:off x="4698600" y="3035900"/>
              <a:ext cx="5700" cy="6600"/>
            </a:xfrm>
            <a:custGeom>
              <a:avLst/>
              <a:gdLst/>
              <a:ahLst/>
              <a:cxnLst/>
              <a:rect l="l" t="t" r="r" b="b"/>
              <a:pathLst>
                <a:path w="228" h="264" extrusionOk="0">
                  <a:moveTo>
                    <a:pt x="118" y="1"/>
                  </a:moveTo>
                  <a:cubicBezTo>
                    <a:pt x="109" y="1"/>
                    <a:pt x="99" y="3"/>
                    <a:pt x="87" y="8"/>
                  </a:cubicBezTo>
                  <a:cubicBezTo>
                    <a:pt x="37" y="8"/>
                    <a:pt x="0" y="78"/>
                    <a:pt x="0" y="144"/>
                  </a:cubicBezTo>
                  <a:cubicBezTo>
                    <a:pt x="0" y="181"/>
                    <a:pt x="21" y="214"/>
                    <a:pt x="54" y="231"/>
                  </a:cubicBezTo>
                  <a:cubicBezTo>
                    <a:pt x="70" y="247"/>
                    <a:pt x="103" y="264"/>
                    <a:pt x="124" y="264"/>
                  </a:cubicBezTo>
                  <a:cubicBezTo>
                    <a:pt x="157" y="247"/>
                    <a:pt x="190" y="231"/>
                    <a:pt x="207" y="214"/>
                  </a:cubicBezTo>
                  <a:cubicBezTo>
                    <a:pt x="227" y="181"/>
                    <a:pt x="227" y="144"/>
                    <a:pt x="227" y="111"/>
                  </a:cubicBezTo>
                  <a:cubicBezTo>
                    <a:pt x="227" y="78"/>
                    <a:pt x="207" y="41"/>
                    <a:pt x="174" y="25"/>
                  </a:cubicBezTo>
                  <a:lnTo>
                    <a:pt x="157" y="8"/>
                  </a:ln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7" name="Google Shape;21967;p70"/>
            <p:cNvSpPr/>
            <p:nvPr/>
          </p:nvSpPr>
          <p:spPr>
            <a:xfrm>
              <a:off x="4666025" y="2995275"/>
              <a:ext cx="5600" cy="6600"/>
            </a:xfrm>
            <a:custGeom>
              <a:avLst/>
              <a:gdLst/>
              <a:ahLst/>
              <a:cxnLst/>
              <a:rect l="l" t="t" r="r" b="b"/>
              <a:pathLst>
                <a:path w="224" h="264" extrusionOk="0">
                  <a:moveTo>
                    <a:pt x="104" y="1"/>
                  </a:moveTo>
                  <a:cubicBezTo>
                    <a:pt x="34" y="17"/>
                    <a:pt x="1" y="87"/>
                    <a:pt x="1" y="157"/>
                  </a:cubicBezTo>
                  <a:cubicBezTo>
                    <a:pt x="15" y="215"/>
                    <a:pt x="55" y="263"/>
                    <a:pt x="111" y="263"/>
                  </a:cubicBezTo>
                  <a:cubicBezTo>
                    <a:pt x="120" y="263"/>
                    <a:pt x="128" y="262"/>
                    <a:pt x="137" y="260"/>
                  </a:cubicBezTo>
                  <a:cubicBezTo>
                    <a:pt x="170" y="260"/>
                    <a:pt x="190" y="240"/>
                    <a:pt x="207" y="207"/>
                  </a:cubicBezTo>
                  <a:cubicBezTo>
                    <a:pt x="223" y="190"/>
                    <a:pt x="223" y="157"/>
                    <a:pt x="223" y="120"/>
                  </a:cubicBezTo>
                  <a:cubicBezTo>
                    <a:pt x="223" y="87"/>
                    <a:pt x="207" y="54"/>
                    <a:pt x="190"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8" name="Google Shape;21968;p70"/>
            <p:cNvSpPr/>
            <p:nvPr/>
          </p:nvSpPr>
          <p:spPr>
            <a:xfrm>
              <a:off x="4679325" y="3006925"/>
              <a:ext cx="5600" cy="6000"/>
            </a:xfrm>
            <a:custGeom>
              <a:avLst/>
              <a:gdLst/>
              <a:ahLst/>
              <a:cxnLst/>
              <a:rect l="l" t="t" r="r" b="b"/>
              <a:pathLst>
                <a:path w="224" h="240" extrusionOk="0">
                  <a:moveTo>
                    <a:pt x="70" y="0"/>
                  </a:moveTo>
                  <a:cubicBezTo>
                    <a:pt x="70" y="17"/>
                    <a:pt x="50" y="17"/>
                    <a:pt x="50" y="17"/>
                  </a:cubicBezTo>
                  <a:cubicBezTo>
                    <a:pt x="0" y="50"/>
                    <a:pt x="0" y="136"/>
                    <a:pt x="33" y="186"/>
                  </a:cubicBezTo>
                  <a:cubicBezTo>
                    <a:pt x="50" y="223"/>
                    <a:pt x="87" y="240"/>
                    <a:pt x="120" y="240"/>
                  </a:cubicBezTo>
                  <a:cubicBezTo>
                    <a:pt x="136" y="240"/>
                    <a:pt x="174" y="240"/>
                    <a:pt x="190" y="223"/>
                  </a:cubicBezTo>
                  <a:cubicBezTo>
                    <a:pt x="207" y="207"/>
                    <a:pt x="223" y="186"/>
                    <a:pt x="223" y="169"/>
                  </a:cubicBezTo>
                  <a:cubicBezTo>
                    <a:pt x="174" y="120"/>
                    <a:pt x="120" y="66"/>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9" name="Google Shape;21969;p70"/>
            <p:cNvSpPr/>
            <p:nvPr/>
          </p:nvSpPr>
          <p:spPr>
            <a:xfrm>
              <a:off x="4755800" y="2998275"/>
              <a:ext cx="2100" cy="1350"/>
            </a:xfrm>
            <a:custGeom>
              <a:avLst/>
              <a:gdLst/>
              <a:ahLst/>
              <a:cxnLst/>
              <a:rect l="l" t="t" r="r" b="b"/>
              <a:pathLst>
                <a:path w="84" h="54" extrusionOk="0">
                  <a:moveTo>
                    <a:pt x="83" y="0"/>
                  </a:moveTo>
                  <a:cubicBezTo>
                    <a:pt x="50" y="17"/>
                    <a:pt x="34" y="37"/>
                    <a:pt x="1" y="54"/>
                  </a:cubicBezTo>
                  <a:cubicBezTo>
                    <a:pt x="34" y="54"/>
                    <a:pt x="67" y="37"/>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0" name="Google Shape;21970;p70"/>
            <p:cNvSpPr/>
            <p:nvPr/>
          </p:nvSpPr>
          <p:spPr>
            <a:xfrm>
              <a:off x="4911650" y="2981575"/>
              <a:ext cx="5600" cy="6575"/>
            </a:xfrm>
            <a:custGeom>
              <a:avLst/>
              <a:gdLst/>
              <a:ahLst/>
              <a:cxnLst/>
              <a:rect l="l" t="t" r="r" b="b"/>
              <a:pathLst>
                <a:path w="224" h="263" extrusionOk="0">
                  <a:moveTo>
                    <a:pt x="87" y="0"/>
                  </a:moveTo>
                  <a:cubicBezTo>
                    <a:pt x="33" y="17"/>
                    <a:pt x="0" y="87"/>
                    <a:pt x="0" y="153"/>
                  </a:cubicBezTo>
                  <a:cubicBezTo>
                    <a:pt x="0" y="190"/>
                    <a:pt x="17" y="223"/>
                    <a:pt x="54" y="239"/>
                  </a:cubicBezTo>
                  <a:cubicBezTo>
                    <a:pt x="66" y="251"/>
                    <a:pt x="86" y="263"/>
                    <a:pt x="102" y="263"/>
                  </a:cubicBezTo>
                  <a:cubicBezTo>
                    <a:pt x="109" y="263"/>
                    <a:pt x="115" y="261"/>
                    <a:pt x="120" y="256"/>
                  </a:cubicBezTo>
                  <a:cubicBezTo>
                    <a:pt x="190" y="256"/>
                    <a:pt x="223" y="190"/>
                    <a:pt x="223" y="120"/>
                  </a:cubicBezTo>
                  <a:cubicBezTo>
                    <a:pt x="223" y="87"/>
                    <a:pt x="207" y="50"/>
                    <a:pt x="174" y="33"/>
                  </a:cubicBezTo>
                  <a:cubicBezTo>
                    <a:pt x="174"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1" name="Google Shape;21971;p70"/>
            <p:cNvSpPr/>
            <p:nvPr/>
          </p:nvSpPr>
          <p:spPr>
            <a:xfrm>
              <a:off x="4903500" y="2998675"/>
              <a:ext cx="6000" cy="6700"/>
            </a:xfrm>
            <a:custGeom>
              <a:avLst/>
              <a:gdLst/>
              <a:ahLst/>
              <a:cxnLst/>
              <a:rect l="l" t="t" r="r" b="b"/>
              <a:pathLst>
                <a:path w="240" h="268" extrusionOk="0">
                  <a:moveTo>
                    <a:pt x="137" y="1"/>
                  </a:moveTo>
                  <a:cubicBezTo>
                    <a:pt x="104" y="1"/>
                    <a:pt x="71" y="21"/>
                    <a:pt x="50" y="38"/>
                  </a:cubicBezTo>
                  <a:cubicBezTo>
                    <a:pt x="34" y="54"/>
                    <a:pt x="17" y="87"/>
                    <a:pt x="17" y="124"/>
                  </a:cubicBezTo>
                  <a:cubicBezTo>
                    <a:pt x="1" y="157"/>
                    <a:pt x="17" y="190"/>
                    <a:pt x="34" y="227"/>
                  </a:cubicBezTo>
                  <a:cubicBezTo>
                    <a:pt x="50" y="244"/>
                    <a:pt x="87" y="260"/>
                    <a:pt x="104" y="260"/>
                  </a:cubicBezTo>
                  <a:cubicBezTo>
                    <a:pt x="113" y="265"/>
                    <a:pt x="123" y="267"/>
                    <a:pt x="133" y="267"/>
                  </a:cubicBezTo>
                  <a:cubicBezTo>
                    <a:pt x="157" y="267"/>
                    <a:pt x="179" y="255"/>
                    <a:pt x="190" y="244"/>
                  </a:cubicBezTo>
                  <a:cubicBezTo>
                    <a:pt x="240" y="190"/>
                    <a:pt x="240" y="104"/>
                    <a:pt x="207" y="54"/>
                  </a:cubicBezTo>
                  <a:cubicBezTo>
                    <a:pt x="190" y="38"/>
                    <a:pt x="174" y="21"/>
                    <a:pt x="153" y="21"/>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2" name="Google Shape;21972;p70"/>
            <p:cNvSpPr/>
            <p:nvPr/>
          </p:nvSpPr>
          <p:spPr>
            <a:xfrm>
              <a:off x="4903925" y="2966525"/>
              <a:ext cx="6000" cy="6375"/>
            </a:xfrm>
            <a:custGeom>
              <a:avLst/>
              <a:gdLst/>
              <a:ahLst/>
              <a:cxnLst/>
              <a:rect l="l" t="t" r="r" b="b"/>
              <a:pathLst>
                <a:path w="240" h="255" extrusionOk="0">
                  <a:moveTo>
                    <a:pt x="157" y="0"/>
                  </a:moveTo>
                  <a:cubicBezTo>
                    <a:pt x="120" y="0"/>
                    <a:pt x="87" y="0"/>
                    <a:pt x="70" y="17"/>
                  </a:cubicBezTo>
                  <a:cubicBezTo>
                    <a:pt x="54" y="33"/>
                    <a:pt x="33" y="50"/>
                    <a:pt x="17" y="87"/>
                  </a:cubicBezTo>
                  <a:cubicBezTo>
                    <a:pt x="0" y="103"/>
                    <a:pt x="0" y="136"/>
                    <a:pt x="17" y="173"/>
                  </a:cubicBezTo>
                  <a:cubicBezTo>
                    <a:pt x="17" y="206"/>
                    <a:pt x="54" y="239"/>
                    <a:pt x="87" y="239"/>
                  </a:cubicBezTo>
                  <a:cubicBezTo>
                    <a:pt x="100" y="249"/>
                    <a:pt x="115" y="254"/>
                    <a:pt x="130" y="254"/>
                  </a:cubicBezTo>
                  <a:cubicBezTo>
                    <a:pt x="170" y="254"/>
                    <a:pt x="211" y="221"/>
                    <a:pt x="223" y="173"/>
                  </a:cubicBezTo>
                  <a:cubicBezTo>
                    <a:pt x="239" y="103"/>
                    <a:pt x="223"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3" name="Google Shape;21973;p70"/>
            <p:cNvSpPr/>
            <p:nvPr/>
          </p:nvSpPr>
          <p:spPr>
            <a:xfrm>
              <a:off x="4909475" y="3026600"/>
              <a:ext cx="6125" cy="6700"/>
            </a:xfrm>
            <a:custGeom>
              <a:avLst/>
              <a:gdLst/>
              <a:ahLst/>
              <a:cxnLst/>
              <a:rect l="l" t="t" r="r" b="b"/>
              <a:pathLst>
                <a:path w="245" h="268" extrusionOk="0">
                  <a:moveTo>
                    <a:pt x="141" y="1"/>
                  </a:moveTo>
                  <a:cubicBezTo>
                    <a:pt x="120" y="1"/>
                    <a:pt x="87" y="17"/>
                    <a:pt x="71" y="38"/>
                  </a:cubicBezTo>
                  <a:cubicBezTo>
                    <a:pt x="17" y="87"/>
                    <a:pt x="1" y="158"/>
                    <a:pt x="54" y="224"/>
                  </a:cubicBezTo>
                  <a:cubicBezTo>
                    <a:pt x="71" y="244"/>
                    <a:pt x="87" y="261"/>
                    <a:pt x="120" y="261"/>
                  </a:cubicBezTo>
                  <a:cubicBezTo>
                    <a:pt x="131" y="265"/>
                    <a:pt x="140" y="267"/>
                    <a:pt x="149" y="267"/>
                  </a:cubicBezTo>
                  <a:cubicBezTo>
                    <a:pt x="169" y="267"/>
                    <a:pt x="184" y="256"/>
                    <a:pt x="207" y="244"/>
                  </a:cubicBezTo>
                  <a:cubicBezTo>
                    <a:pt x="223" y="207"/>
                    <a:pt x="244" y="191"/>
                    <a:pt x="244" y="158"/>
                  </a:cubicBezTo>
                  <a:cubicBezTo>
                    <a:pt x="244" y="120"/>
                    <a:pt x="244" y="87"/>
                    <a:pt x="223" y="54"/>
                  </a:cubicBezTo>
                  <a:cubicBezTo>
                    <a:pt x="207" y="38"/>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4" name="Google Shape;21974;p70"/>
            <p:cNvSpPr/>
            <p:nvPr/>
          </p:nvSpPr>
          <p:spPr>
            <a:xfrm>
              <a:off x="4906075" y="2948975"/>
              <a:ext cx="6000" cy="6425"/>
            </a:xfrm>
            <a:custGeom>
              <a:avLst/>
              <a:gdLst/>
              <a:ahLst/>
              <a:cxnLst/>
              <a:rect l="l" t="t" r="r" b="b"/>
              <a:pathLst>
                <a:path w="240" h="257" extrusionOk="0">
                  <a:moveTo>
                    <a:pt x="111" y="1"/>
                  </a:moveTo>
                  <a:cubicBezTo>
                    <a:pt x="70" y="1"/>
                    <a:pt x="29" y="32"/>
                    <a:pt x="17" y="84"/>
                  </a:cubicBezTo>
                  <a:cubicBezTo>
                    <a:pt x="1" y="154"/>
                    <a:pt x="17" y="220"/>
                    <a:pt x="87" y="257"/>
                  </a:cubicBezTo>
                  <a:lnTo>
                    <a:pt x="137" y="257"/>
                  </a:lnTo>
                  <a:cubicBezTo>
                    <a:pt x="174" y="257"/>
                    <a:pt x="207" y="220"/>
                    <a:pt x="223" y="170"/>
                  </a:cubicBezTo>
                  <a:cubicBezTo>
                    <a:pt x="240" y="133"/>
                    <a:pt x="223" y="84"/>
                    <a:pt x="207" y="51"/>
                  </a:cubicBezTo>
                  <a:cubicBezTo>
                    <a:pt x="190" y="30"/>
                    <a:pt x="174" y="14"/>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5" name="Google Shape;21975;p70"/>
            <p:cNvSpPr/>
            <p:nvPr/>
          </p:nvSpPr>
          <p:spPr>
            <a:xfrm>
              <a:off x="4848575" y="3041150"/>
              <a:ext cx="6000" cy="4450"/>
            </a:xfrm>
            <a:custGeom>
              <a:avLst/>
              <a:gdLst/>
              <a:ahLst/>
              <a:cxnLst/>
              <a:rect l="l" t="t" r="r" b="b"/>
              <a:pathLst>
                <a:path w="240" h="178" extrusionOk="0">
                  <a:moveTo>
                    <a:pt x="126" y="0"/>
                  </a:moveTo>
                  <a:cubicBezTo>
                    <a:pt x="81" y="0"/>
                    <a:pt x="30" y="33"/>
                    <a:pt x="17" y="91"/>
                  </a:cubicBezTo>
                  <a:cubicBezTo>
                    <a:pt x="0" y="107"/>
                    <a:pt x="0" y="140"/>
                    <a:pt x="17" y="177"/>
                  </a:cubicBezTo>
                  <a:lnTo>
                    <a:pt x="223" y="177"/>
                  </a:lnTo>
                  <a:cubicBezTo>
                    <a:pt x="239" y="107"/>
                    <a:pt x="223" y="37"/>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6" name="Google Shape;21976;p70"/>
            <p:cNvSpPr/>
            <p:nvPr/>
          </p:nvSpPr>
          <p:spPr>
            <a:xfrm>
              <a:off x="4894950" y="3029425"/>
              <a:ext cx="6000" cy="6700"/>
            </a:xfrm>
            <a:custGeom>
              <a:avLst/>
              <a:gdLst/>
              <a:ahLst/>
              <a:cxnLst/>
              <a:rect l="l" t="t" r="r" b="b"/>
              <a:pathLst>
                <a:path w="240" h="268" extrusionOk="0">
                  <a:moveTo>
                    <a:pt x="120" y="0"/>
                  </a:moveTo>
                  <a:cubicBezTo>
                    <a:pt x="115" y="0"/>
                    <a:pt x="109" y="2"/>
                    <a:pt x="104" y="7"/>
                  </a:cubicBezTo>
                  <a:cubicBezTo>
                    <a:pt x="66" y="7"/>
                    <a:pt x="50" y="28"/>
                    <a:pt x="33" y="61"/>
                  </a:cubicBezTo>
                  <a:cubicBezTo>
                    <a:pt x="17" y="78"/>
                    <a:pt x="0" y="111"/>
                    <a:pt x="0" y="148"/>
                  </a:cubicBezTo>
                  <a:cubicBezTo>
                    <a:pt x="17" y="181"/>
                    <a:pt x="33" y="214"/>
                    <a:pt x="50" y="234"/>
                  </a:cubicBezTo>
                  <a:cubicBezTo>
                    <a:pt x="66" y="251"/>
                    <a:pt x="104" y="267"/>
                    <a:pt x="137" y="267"/>
                  </a:cubicBezTo>
                  <a:cubicBezTo>
                    <a:pt x="186" y="251"/>
                    <a:pt x="240" y="181"/>
                    <a:pt x="223" y="111"/>
                  </a:cubicBezTo>
                  <a:cubicBezTo>
                    <a:pt x="223" y="78"/>
                    <a:pt x="207" y="45"/>
                    <a:pt x="186" y="28"/>
                  </a:cubicBezTo>
                  <a:cubicBezTo>
                    <a:pt x="170" y="28"/>
                    <a:pt x="170" y="7"/>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7" name="Google Shape;21977;p70"/>
            <p:cNvSpPr/>
            <p:nvPr/>
          </p:nvSpPr>
          <p:spPr>
            <a:xfrm>
              <a:off x="4900100" y="3013825"/>
              <a:ext cx="6000" cy="6600"/>
            </a:xfrm>
            <a:custGeom>
              <a:avLst/>
              <a:gdLst/>
              <a:ahLst/>
              <a:cxnLst/>
              <a:rect l="l" t="t" r="r" b="b"/>
              <a:pathLst>
                <a:path w="240" h="264" extrusionOk="0">
                  <a:moveTo>
                    <a:pt x="143" y="1"/>
                  </a:moveTo>
                  <a:cubicBezTo>
                    <a:pt x="133" y="1"/>
                    <a:pt x="120" y="5"/>
                    <a:pt x="104" y="13"/>
                  </a:cubicBezTo>
                  <a:cubicBezTo>
                    <a:pt x="50" y="13"/>
                    <a:pt x="1" y="83"/>
                    <a:pt x="17" y="153"/>
                  </a:cubicBezTo>
                  <a:cubicBezTo>
                    <a:pt x="17" y="186"/>
                    <a:pt x="34" y="219"/>
                    <a:pt x="67" y="240"/>
                  </a:cubicBezTo>
                  <a:cubicBezTo>
                    <a:pt x="78" y="251"/>
                    <a:pt x="100" y="263"/>
                    <a:pt x="118" y="263"/>
                  </a:cubicBezTo>
                  <a:cubicBezTo>
                    <a:pt x="125" y="263"/>
                    <a:pt x="132" y="261"/>
                    <a:pt x="137" y="256"/>
                  </a:cubicBezTo>
                  <a:cubicBezTo>
                    <a:pt x="207" y="256"/>
                    <a:pt x="240" y="186"/>
                    <a:pt x="240" y="116"/>
                  </a:cubicBezTo>
                  <a:cubicBezTo>
                    <a:pt x="223" y="67"/>
                    <a:pt x="207" y="34"/>
                    <a:pt x="170" y="13"/>
                  </a:cubicBezTo>
                  <a:cubicBezTo>
                    <a:pt x="161" y="5"/>
                    <a:pt x="153"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8" name="Google Shape;21978;p70"/>
            <p:cNvSpPr/>
            <p:nvPr/>
          </p:nvSpPr>
          <p:spPr>
            <a:xfrm>
              <a:off x="4833100" y="3040425"/>
              <a:ext cx="6000" cy="5175"/>
            </a:xfrm>
            <a:custGeom>
              <a:avLst/>
              <a:gdLst/>
              <a:ahLst/>
              <a:cxnLst/>
              <a:rect l="l" t="t" r="r" b="b"/>
              <a:pathLst>
                <a:path w="240" h="207" extrusionOk="0">
                  <a:moveTo>
                    <a:pt x="104" y="0"/>
                  </a:moveTo>
                  <a:cubicBezTo>
                    <a:pt x="50" y="17"/>
                    <a:pt x="1" y="66"/>
                    <a:pt x="17" y="153"/>
                  </a:cubicBezTo>
                  <a:cubicBezTo>
                    <a:pt x="17" y="169"/>
                    <a:pt x="17" y="186"/>
                    <a:pt x="34" y="206"/>
                  </a:cubicBezTo>
                  <a:lnTo>
                    <a:pt x="223" y="206"/>
                  </a:lnTo>
                  <a:cubicBezTo>
                    <a:pt x="223" y="169"/>
                    <a:pt x="240" y="136"/>
                    <a:pt x="240" y="103"/>
                  </a:cubicBezTo>
                  <a:cubicBezTo>
                    <a:pt x="223" y="66"/>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9" name="Google Shape;21979;p70"/>
            <p:cNvSpPr/>
            <p:nvPr/>
          </p:nvSpPr>
          <p:spPr>
            <a:xfrm>
              <a:off x="4578825" y="2964775"/>
              <a:ext cx="5600" cy="6500"/>
            </a:xfrm>
            <a:custGeom>
              <a:avLst/>
              <a:gdLst/>
              <a:ahLst/>
              <a:cxnLst/>
              <a:rect l="l" t="t" r="r" b="b"/>
              <a:pathLst>
                <a:path w="224" h="260" extrusionOk="0">
                  <a:moveTo>
                    <a:pt x="120" y="0"/>
                  </a:moveTo>
                  <a:cubicBezTo>
                    <a:pt x="87" y="0"/>
                    <a:pt x="50" y="0"/>
                    <a:pt x="34" y="37"/>
                  </a:cubicBezTo>
                  <a:cubicBezTo>
                    <a:pt x="17" y="54"/>
                    <a:pt x="1" y="87"/>
                    <a:pt x="1" y="120"/>
                  </a:cubicBezTo>
                  <a:cubicBezTo>
                    <a:pt x="1" y="157"/>
                    <a:pt x="1" y="190"/>
                    <a:pt x="17" y="206"/>
                  </a:cubicBezTo>
                  <a:cubicBezTo>
                    <a:pt x="34" y="243"/>
                    <a:pt x="71" y="260"/>
                    <a:pt x="87" y="260"/>
                  </a:cubicBezTo>
                  <a:cubicBezTo>
                    <a:pt x="120" y="260"/>
                    <a:pt x="153" y="260"/>
                    <a:pt x="174" y="223"/>
                  </a:cubicBezTo>
                  <a:cubicBezTo>
                    <a:pt x="223" y="190"/>
                    <a:pt x="223" y="103"/>
                    <a:pt x="190" y="54"/>
                  </a:cubicBezTo>
                  <a:cubicBezTo>
                    <a:pt x="174" y="3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0" name="Google Shape;21980;p70"/>
            <p:cNvSpPr/>
            <p:nvPr/>
          </p:nvSpPr>
          <p:spPr>
            <a:xfrm>
              <a:off x="4575825" y="3008975"/>
              <a:ext cx="5600" cy="6525"/>
            </a:xfrm>
            <a:custGeom>
              <a:avLst/>
              <a:gdLst/>
              <a:ahLst/>
              <a:cxnLst/>
              <a:rect l="l" t="t" r="r" b="b"/>
              <a:pathLst>
                <a:path w="224" h="261" extrusionOk="0">
                  <a:moveTo>
                    <a:pt x="88" y="1"/>
                  </a:moveTo>
                  <a:cubicBezTo>
                    <a:pt x="67" y="1"/>
                    <a:pt x="50" y="21"/>
                    <a:pt x="34" y="38"/>
                  </a:cubicBezTo>
                  <a:cubicBezTo>
                    <a:pt x="17" y="71"/>
                    <a:pt x="1" y="104"/>
                    <a:pt x="1" y="158"/>
                  </a:cubicBezTo>
                  <a:cubicBezTo>
                    <a:pt x="1" y="191"/>
                    <a:pt x="17" y="207"/>
                    <a:pt x="50" y="228"/>
                  </a:cubicBezTo>
                  <a:cubicBezTo>
                    <a:pt x="67" y="261"/>
                    <a:pt x="104" y="261"/>
                    <a:pt x="121" y="261"/>
                  </a:cubicBezTo>
                  <a:cubicBezTo>
                    <a:pt x="191" y="244"/>
                    <a:pt x="224" y="191"/>
                    <a:pt x="224" y="125"/>
                  </a:cubicBezTo>
                  <a:lnTo>
                    <a:pt x="224" y="104"/>
                  </a:lnTo>
                  <a:cubicBezTo>
                    <a:pt x="207" y="54"/>
                    <a:pt x="191" y="2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1" name="Google Shape;21981;p70"/>
            <p:cNvSpPr/>
            <p:nvPr/>
          </p:nvSpPr>
          <p:spPr>
            <a:xfrm>
              <a:off x="4579250" y="2932325"/>
              <a:ext cx="5575" cy="6600"/>
            </a:xfrm>
            <a:custGeom>
              <a:avLst/>
              <a:gdLst/>
              <a:ahLst/>
              <a:cxnLst/>
              <a:rect l="l" t="t" r="r" b="b"/>
              <a:pathLst>
                <a:path w="223" h="264" extrusionOk="0">
                  <a:moveTo>
                    <a:pt x="108" y="1"/>
                  </a:moveTo>
                  <a:cubicBezTo>
                    <a:pt x="92" y="1"/>
                    <a:pt x="73" y="9"/>
                    <a:pt x="54" y="28"/>
                  </a:cubicBezTo>
                  <a:cubicBezTo>
                    <a:pt x="33" y="28"/>
                    <a:pt x="17" y="61"/>
                    <a:pt x="0" y="78"/>
                  </a:cubicBezTo>
                  <a:lnTo>
                    <a:pt x="0" y="164"/>
                  </a:lnTo>
                  <a:cubicBezTo>
                    <a:pt x="17" y="201"/>
                    <a:pt x="33" y="234"/>
                    <a:pt x="70" y="251"/>
                  </a:cubicBezTo>
                  <a:cubicBezTo>
                    <a:pt x="83" y="260"/>
                    <a:pt x="98" y="264"/>
                    <a:pt x="112" y="264"/>
                  </a:cubicBezTo>
                  <a:cubicBezTo>
                    <a:pt x="153" y="264"/>
                    <a:pt x="194" y="232"/>
                    <a:pt x="206" y="181"/>
                  </a:cubicBezTo>
                  <a:cubicBezTo>
                    <a:pt x="223" y="115"/>
                    <a:pt x="206" y="28"/>
                    <a:pt x="136" y="12"/>
                  </a:cubicBezTo>
                  <a:cubicBezTo>
                    <a:pt x="129" y="5"/>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2" name="Google Shape;21982;p70"/>
            <p:cNvSpPr/>
            <p:nvPr/>
          </p:nvSpPr>
          <p:spPr>
            <a:xfrm>
              <a:off x="4584400" y="2992700"/>
              <a:ext cx="6000" cy="6525"/>
            </a:xfrm>
            <a:custGeom>
              <a:avLst/>
              <a:gdLst/>
              <a:ahLst/>
              <a:cxnLst/>
              <a:rect l="l" t="t" r="r" b="b"/>
              <a:pathLst>
                <a:path w="240" h="261" extrusionOk="0">
                  <a:moveTo>
                    <a:pt x="136" y="0"/>
                  </a:moveTo>
                  <a:cubicBezTo>
                    <a:pt x="120" y="0"/>
                    <a:pt x="87" y="0"/>
                    <a:pt x="70" y="33"/>
                  </a:cubicBezTo>
                  <a:cubicBezTo>
                    <a:pt x="17" y="71"/>
                    <a:pt x="0" y="157"/>
                    <a:pt x="54" y="207"/>
                  </a:cubicBezTo>
                  <a:cubicBezTo>
                    <a:pt x="70" y="240"/>
                    <a:pt x="87" y="260"/>
                    <a:pt x="120" y="260"/>
                  </a:cubicBezTo>
                  <a:cubicBezTo>
                    <a:pt x="157" y="260"/>
                    <a:pt x="173" y="260"/>
                    <a:pt x="206" y="223"/>
                  </a:cubicBezTo>
                  <a:cubicBezTo>
                    <a:pt x="223" y="207"/>
                    <a:pt x="239" y="174"/>
                    <a:pt x="239" y="136"/>
                  </a:cubicBezTo>
                  <a:cubicBezTo>
                    <a:pt x="239" y="104"/>
                    <a:pt x="239" y="71"/>
                    <a:pt x="223" y="54"/>
                  </a:cubicBezTo>
                  <a:cubicBezTo>
                    <a:pt x="206" y="33"/>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3" name="Google Shape;21983;p70"/>
            <p:cNvSpPr/>
            <p:nvPr/>
          </p:nvSpPr>
          <p:spPr>
            <a:xfrm>
              <a:off x="4581000" y="2914875"/>
              <a:ext cx="6000" cy="6525"/>
            </a:xfrm>
            <a:custGeom>
              <a:avLst/>
              <a:gdLst/>
              <a:ahLst/>
              <a:cxnLst/>
              <a:rect l="l" t="t" r="r" b="b"/>
              <a:pathLst>
                <a:path w="240" h="261" extrusionOk="0">
                  <a:moveTo>
                    <a:pt x="125" y="1"/>
                  </a:moveTo>
                  <a:cubicBezTo>
                    <a:pt x="80" y="1"/>
                    <a:pt x="30" y="31"/>
                    <a:pt x="17" y="75"/>
                  </a:cubicBezTo>
                  <a:cubicBezTo>
                    <a:pt x="0" y="141"/>
                    <a:pt x="17" y="227"/>
                    <a:pt x="87" y="244"/>
                  </a:cubicBezTo>
                  <a:cubicBezTo>
                    <a:pt x="103" y="260"/>
                    <a:pt x="120" y="260"/>
                    <a:pt x="136" y="260"/>
                  </a:cubicBezTo>
                  <a:cubicBezTo>
                    <a:pt x="169" y="244"/>
                    <a:pt x="206" y="227"/>
                    <a:pt x="223" y="178"/>
                  </a:cubicBezTo>
                  <a:cubicBezTo>
                    <a:pt x="239" y="124"/>
                    <a:pt x="223" y="75"/>
                    <a:pt x="206" y="38"/>
                  </a:cubicBezTo>
                  <a:cubicBezTo>
                    <a:pt x="190" y="21"/>
                    <a:pt x="169" y="21"/>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4" name="Google Shape;21984;p70"/>
            <p:cNvSpPr/>
            <p:nvPr/>
          </p:nvSpPr>
          <p:spPr>
            <a:xfrm>
              <a:off x="4564200" y="2965325"/>
              <a:ext cx="6100" cy="6550"/>
            </a:xfrm>
            <a:custGeom>
              <a:avLst/>
              <a:gdLst/>
              <a:ahLst/>
              <a:cxnLst/>
              <a:rect l="l" t="t" r="r" b="b"/>
              <a:pathLst>
                <a:path w="244" h="262" extrusionOk="0">
                  <a:moveTo>
                    <a:pt x="120" y="1"/>
                  </a:moveTo>
                  <a:cubicBezTo>
                    <a:pt x="77" y="1"/>
                    <a:pt x="44" y="33"/>
                    <a:pt x="17" y="81"/>
                  </a:cubicBezTo>
                  <a:cubicBezTo>
                    <a:pt x="0" y="151"/>
                    <a:pt x="37" y="221"/>
                    <a:pt x="87" y="254"/>
                  </a:cubicBezTo>
                  <a:cubicBezTo>
                    <a:pt x="98" y="254"/>
                    <a:pt x="109" y="262"/>
                    <a:pt x="121" y="262"/>
                  </a:cubicBezTo>
                  <a:cubicBezTo>
                    <a:pt x="127" y="262"/>
                    <a:pt x="133" y="260"/>
                    <a:pt x="140" y="254"/>
                  </a:cubicBezTo>
                  <a:cubicBezTo>
                    <a:pt x="173" y="254"/>
                    <a:pt x="206" y="221"/>
                    <a:pt x="223" y="184"/>
                  </a:cubicBezTo>
                  <a:cubicBezTo>
                    <a:pt x="243" y="135"/>
                    <a:pt x="243" y="81"/>
                    <a:pt x="206" y="48"/>
                  </a:cubicBezTo>
                  <a:cubicBezTo>
                    <a:pt x="190" y="32"/>
                    <a:pt x="190" y="15"/>
                    <a:pt x="173" y="15"/>
                  </a:cubicBezTo>
                  <a:cubicBezTo>
                    <a:pt x="154" y="5"/>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5" name="Google Shape;21985;p70"/>
            <p:cNvSpPr/>
            <p:nvPr/>
          </p:nvSpPr>
          <p:spPr>
            <a:xfrm>
              <a:off x="4573675" y="3025675"/>
              <a:ext cx="6425" cy="6675"/>
            </a:xfrm>
            <a:custGeom>
              <a:avLst/>
              <a:gdLst/>
              <a:ahLst/>
              <a:cxnLst/>
              <a:rect l="l" t="t" r="r" b="b"/>
              <a:pathLst>
                <a:path w="257" h="267" extrusionOk="0">
                  <a:moveTo>
                    <a:pt x="139" y="1"/>
                  </a:moveTo>
                  <a:cubicBezTo>
                    <a:pt x="86" y="1"/>
                    <a:pt x="44" y="33"/>
                    <a:pt x="17" y="91"/>
                  </a:cubicBezTo>
                  <a:cubicBezTo>
                    <a:pt x="0" y="157"/>
                    <a:pt x="33" y="228"/>
                    <a:pt x="87" y="261"/>
                  </a:cubicBezTo>
                  <a:cubicBezTo>
                    <a:pt x="96" y="264"/>
                    <a:pt x="106" y="266"/>
                    <a:pt x="116" y="266"/>
                  </a:cubicBezTo>
                  <a:cubicBezTo>
                    <a:pt x="161" y="266"/>
                    <a:pt x="210" y="232"/>
                    <a:pt x="223" y="178"/>
                  </a:cubicBezTo>
                  <a:cubicBezTo>
                    <a:pt x="256" y="108"/>
                    <a:pt x="223" y="38"/>
                    <a:pt x="174"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6" name="Google Shape;21986;p70"/>
            <p:cNvSpPr/>
            <p:nvPr/>
          </p:nvSpPr>
          <p:spPr>
            <a:xfrm>
              <a:off x="4562950" y="3011850"/>
              <a:ext cx="6000" cy="6650"/>
            </a:xfrm>
            <a:custGeom>
              <a:avLst/>
              <a:gdLst/>
              <a:ahLst/>
              <a:cxnLst/>
              <a:rect l="l" t="t" r="r" b="b"/>
              <a:pathLst>
                <a:path w="240" h="266" extrusionOk="0">
                  <a:moveTo>
                    <a:pt x="111" y="1"/>
                  </a:moveTo>
                  <a:cubicBezTo>
                    <a:pt x="92" y="1"/>
                    <a:pt x="76" y="14"/>
                    <a:pt x="50" y="26"/>
                  </a:cubicBezTo>
                  <a:cubicBezTo>
                    <a:pt x="1" y="76"/>
                    <a:pt x="1" y="162"/>
                    <a:pt x="34" y="216"/>
                  </a:cubicBezTo>
                  <a:cubicBezTo>
                    <a:pt x="50" y="232"/>
                    <a:pt x="87" y="249"/>
                    <a:pt x="120" y="265"/>
                  </a:cubicBezTo>
                  <a:cubicBezTo>
                    <a:pt x="137" y="265"/>
                    <a:pt x="170" y="249"/>
                    <a:pt x="190" y="232"/>
                  </a:cubicBezTo>
                  <a:cubicBezTo>
                    <a:pt x="223" y="216"/>
                    <a:pt x="223" y="179"/>
                    <a:pt x="240" y="146"/>
                  </a:cubicBezTo>
                  <a:cubicBezTo>
                    <a:pt x="240" y="113"/>
                    <a:pt x="223" y="76"/>
                    <a:pt x="207" y="43"/>
                  </a:cubicBezTo>
                  <a:cubicBezTo>
                    <a:pt x="207" y="26"/>
                    <a:pt x="190" y="26"/>
                    <a:pt x="170" y="10"/>
                  </a:cubicBezTo>
                  <a:lnTo>
                    <a:pt x="137" y="10"/>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7" name="Google Shape;21987;p70"/>
            <p:cNvSpPr/>
            <p:nvPr/>
          </p:nvSpPr>
          <p:spPr>
            <a:xfrm>
              <a:off x="4651800" y="2998100"/>
              <a:ext cx="6100" cy="6675"/>
            </a:xfrm>
            <a:custGeom>
              <a:avLst/>
              <a:gdLst/>
              <a:ahLst/>
              <a:cxnLst/>
              <a:rect l="l" t="t" r="r" b="b"/>
              <a:pathLst>
                <a:path w="244" h="267" extrusionOk="0">
                  <a:moveTo>
                    <a:pt x="95" y="0"/>
                  </a:moveTo>
                  <a:cubicBezTo>
                    <a:pt x="76" y="0"/>
                    <a:pt x="61" y="12"/>
                    <a:pt x="38" y="24"/>
                  </a:cubicBezTo>
                  <a:cubicBezTo>
                    <a:pt x="17" y="61"/>
                    <a:pt x="1" y="77"/>
                    <a:pt x="1" y="110"/>
                  </a:cubicBezTo>
                  <a:cubicBezTo>
                    <a:pt x="1" y="147"/>
                    <a:pt x="1" y="180"/>
                    <a:pt x="17" y="213"/>
                  </a:cubicBezTo>
                  <a:cubicBezTo>
                    <a:pt x="38" y="230"/>
                    <a:pt x="71" y="250"/>
                    <a:pt x="104" y="267"/>
                  </a:cubicBezTo>
                  <a:cubicBezTo>
                    <a:pt x="120" y="267"/>
                    <a:pt x="157" y="250"/>
                    <a:pt x="174" y="230"/>
                  </a:cubicBezTo>
                  <a:cubicBezTo>
                    <a:pt x="223" y="180"/>
                    <a:pt x="244" y="110"/>
                    <a:pt x="190" y="44"/>
                  </a:cubicBezTo>
                  <a:cubicBezTo>
                    <a:pt x="190" y="24"/>
                    <a:pt x="174" y="24"/>
                    <a:pt x="157" y="7"/>
                  </a:cubicBezTo>
                  <a:lnTo>
                    <a:pt x="120" y="7"/>
                  </a:lnTo>
                  <a:cubicBezTo>
                    <a:pt x="110" y="2"/>
                    <a:pt x="10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8" name="Google Shape;21988;p70"/>
            <p:cNvSpPr/>
            <p:nvPr/>
          </p:nvSpPr>
          <p:spPr>
            <a:xfrm>
              <a:off x="4653975" y="2948150"/>
              <a:ext cx="6000" cy="6325"/>
            </a:xfrm>
            <a:custGeom>
              <a:avLst/>
              <a:gdLst/>
              <a:ahLst/>
              <a:cxnLst/>
              <a:rect l="l" t="t" r="r" b="b"/>
              <a:pathLst>
                <a:path w="240" h="253" extrusionOk="0">
                  <a:moveTo>
                    <a:pt x="122" y="1"/>
                  </a:moveTo>
                  <a:cubicBezTo>
                    <a:pt x="78" y="1"/>
                    <a:pt x="44" y="32"/>
                    <a:pt x="17" y="84"/>
                  </a:cubicBezTo>
                  <a:cubicBezTo>
                    <a:pt x="0" y="150"/>
                    <a:pt x="33" y="220"/>
                    <a:pt x="87" y="253"/>
                  </a:cubicBezTo>
                  <a:lnTo>
                    <a:pt x="136" y="253"/>
                  </a:lnTo>
                  <a:cubicBezTo>
                    <a:pt x="173" y="253"/>
                    <a:pt x="206" y="220"/>
                    <a:pt x="223" y="187"/>
                  </a:cubicBezTo>
                  <a:cubicBezTo>
                    <a:pt x="239" y="133"/>
                    <a:pt x="239" y="84"/>
                    <a:pt x="206" y="47"/>
                  </a:cubicBezTo>
                  <a:cubicBezTo>
                    <a:pt x="190" y="30"/>
                    <a:pt x="190" y="14"/>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9" name="Google Shape;21989;p70"/>
            <p:cNvSpPr/>
            <p:nvPr/>
          </p:nvSpPr>
          <p:spPr>
            <a:xfrm>
              <a:off x="4657875" y="3026025"/>
              <a:ext cx="5600" cy="6700"/>
            </a:xfrm>
            <a:custGeom>
              <a:avLst/>
              <a:gdLst/>
              <a:ahLst/>
              <a:cxnLst/>
              <a:rect l="l" t="t" r="r" b="b"/>
              <a:pathLst>
                <a:path w="224" h="268" extrusionOk="0">
                  <a:moveTo>
                    <a:pt x="107" y="1"/>
                  </a:moveTo>
                  <a:cubicBezTo>
                    <a:pt x="84" y="1"/>
                    <a:pt x="62" y="12"/>
                    <a:pt x="50" y="24"/>
                  </a:cubicBezTo>
                  <a:cubicBezTo>
                    <a:pt x="1" y="77"/>
                    <a:pt x="1" y="164"/>
                    <a:pt x="34" y="214"/>
                  </a:cubicBezTo>
                  <a:cubicBezTo>
                    <a:pt x="50" y="230"/>
                    <a:pt x="67" y="247"/>
                    <a:pt x="104" y="267"/>
                  </a:cubicBezTo>
                  <a:cubicBezTo>
                    <a:pt x="137" y="267"/>
                    <a:pt x="170" y="247"/>
                    <a:pt x="186" y="230"/>
                  </a:cubicBezTo>
                  <a:cubicBezTo>
                    <a:pt x="207" y="214"/>
                    <a:pt x="223" y="181"/>
                    <a:pt x="223" y="143"/>
                  </a:cubicBezTo>
                  <a:cubicBezTo>
                    <a:pt x="223" y="110"/>
                    <a:pt x="223" y="77"/>
                    <a:pt x="207" y="40"/>
                  </a:cubicBezTo>
                  <a:cubicBezTo>
                    <a:pt x="186" y="24"/>
                    <a:pt x="170" y="7"/>
                    <a:pt x="153" y="7"/>
                  </a:cubicBezTo>
                  <a:lnTo>
                    <a:pt x="137" y="7"/>
                  </a:lnTo>
                  <a:cubicBezTo>
                    <a:pt x="127" y="3"/>
                    <a:pt x="11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0" name="Google Shape;21990;p70"/>
            <p:cNvSpPr/>
            <p:nvPr/>
          </p:nvSpPr>
          <p:spPr>
            <a:xfrm>
              <a:off x="4596875" y="3040275"/>
              <a:ext cx="5575" cy="3575"/>
            </a:xfrm>
            <a:custGeom>
              <a:avLst/>
              <a:gdLst/>
              <a:ahLst/>
              <a:cxnLst/>
              <a:rect l="l" t="t" r="r" b="b"/>
              <a:pathLst>
                <a:path w="223" h="143" extrusionOk="0">
                  <a:moveTo>
                    <a:pt x="117" y="1"/>
                  </a:moveTo>
                  <a:cubicBezTo>
                    <a:pt x="67" y="1"/>
                    <a:pt x="27" y="35"/>
                    <a:pt x="0" y="89"/>
                  </a:cubicBezTo>
                  <a:lnTo>
                    <a:pt x="0" y="142"/>
                  </a:lnTo>
                  <a:lnTo>
                    <a:pt x="223" y="142"/>
                  </a:lnTo>
                  <a:cubicBezTo>
                    <a:pt x="223" y="89"/>
                    <a:pt x="190" y="39"/>
                    <a:pt x="153" y="6"/>
                  </a:cubicBezTo>
                  <a:cubicBezTo>
                    <a:pt x="140" y="2"/>
                    <a:pt x="128"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1" name="Google Shape;21991;p70"/>
            <p:cNvSpPr/>
            <p:nvPr/>
          </p:nvSpPr>
          <p:spPr>
            <a:xfrm>
              <a:off x="4652225" y="2965800"/>
              <a:ext cx="6100" cy="6425"/>
            </a:xfrm>
            <a:custGeom>
              <a:avLst/>
              <a:gdLst/>
              <a:ahLst/>
              <a:cxnLst/>
              <a:rect l="l" t="t" r="r" b="b"/>
              <a:pathLst>
                <a:path w="244" h="257" extrusionOk="0">
                  <a:moveTo>
                    <a:pt x="105" y="0"/>
                  </a:moveTo>
                  <a:cubicBezTo>
                    <a:pt x="88" y="0"/>
                    <a:pt x="70" y="4"/>
                    <a:pt x="54" y="13"/>
                  </a:cubicBezTo>
                  <a:cubicBezTo>
                    <a:pt x="37" y="29"/>
                    <a:pt x="21" y="46"/>
                    <a:pt x="0" y="79"/>
                  </a:cubicBezTo>
                  <a:lnTo>
                    <a:pt x="0" y="165"/>
                  </a:lnTo>
                  <a:cubicBezTo>
                    <a:pt x="21" y="202"/>
                    <a:pt x="37" y="235"/>
                    <a:pt x="70" y="252"/>
                  </a:cubicBezTo>
                  <a:cubicBezTo>
                    <a:pt x="79" y="255"/>
                    <a:pt x="89" y="256"/>
                    <a:pt x="98" y="256"/>
                  </a:cubicBezTo>
                  <a:cubicBezTo>
                    <a:pt x="145" y="256"/>
                    <a:pt x="193" y="223"/>
                    <a:pt x="206" y="165"/>
                  </a:cubicBezTo>
                  <a:cubicBezTo>
                    <a:pt x="243" y="116"/>
                    <a:pt x="206" y="29"/>
                    <a:pt x="157" y="13"/>
                  </a:cubicBezTo>
                  <a:cubicBezTo>
                    <a:pt x="140" y="4"/>
                    <a:pt x="12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2" name="Google Shape;21992;p70"/>
            <p:cNvSpPr/>
            <p:nvPr/>
          </p:nvSpPr>
          <p:spPr>
            <a:xfrm>
              <a:off x="4659525" y="2980925"/>
              <a:ext cx="6125" cy="6650"/>
            </a:xfrm>
            <a:custGeom>
              <a:avLst/>
              <a:gdLst/>
              <a:ahLst/>
              <a:cxnLst/>
              <a:rect l="l" t="t" r="r" b="b"/>
              <a:pathLst>
                <a:path w="245" h="266" extrusionOk="0">
                  <a:moveTo>
                    <a:pt x="121" y="1"/>
                  </a:moveTo>
                  <a:cubicBezTo>
                    <a:pt x="115" y="1"/>
                    <a:pt x="109" y="3"/>
                    <a:pt x="104" y="10"/>
                  </a:cubicBezTo>
                  <a:cubicBezTo>
                    <a:pt x="38" y="10"/>
                    <a:pt x="1" y="76"/>
                    <a:pt x="1" y="146"/>
                  </a:cubicBezTo>
                  <a:cubicBezTo>
                    <a:pt x="17" y="179"/>
                    <a:pt x="38" y="216"/>
                    <a:pt x="54" y="232"/>
                  </a:cubicBezTo>
                  <a:cubicBezTo>
                    <a:pt x="71" y="249"/>
                    <a:pt x="104" y="265"/>
                    <a:pt x="141" y="265"/>
                  </a:cubicBezTo>
                  <a:cubicBezTo>
                    <a:pt x="190" y="249"/>
                    <a:pt x="244" y="179"/>
                    <a:pt x="223" y="113"/>
                  </a:cubicBezTo>
                  <a:cubicBezTo>
                    <a:pt x="223" y="76"/>
                    <a:pt x="207" y="43"/>
                    <a:pt x="190" y="26"/>
                  </a:cubicBezTo>
                  <a:cubicBezTo>
                    <a:pt x="174" y="26"/>
                    <a:pt x="174" y="10"/>
                    <a:pt x="157" y="10"/>
                  </a:cubicBezTo>
                  <a:cubicBezTo>
                    <a:pt x="146" y="10"/>
                    <a:pt x="134"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3" name="Google Shape;21993;p70"/>
            <p:cNvSpPr/>
            <p:nvPr/>
          </p:nvSpPr>
          <p:spPr>
            <a:xfrm>
              <a:off x="4643250" y="3028775"/>
              <a:ext cx="5600" cy="6525"/>
            </a:xfrm>
            <a:custGeom>
              <a:avLst/>
              <a:gdLst/>
              <a:ahLst/>
              <a:cxnLst/>
              <a:rect l="l" t="t" r="r" b="b"/>
              <a:pathLst>
                <a:path w="224" h="261" extrusionOk="0">
                  <a:moveTo>
                    <a:pt x="87" y="0"/>
                  </a:moveTo>
                  <a:cubicBezTo>
                    <a:pt x="50" y="0"/>
                    <a:pt x="33" y="17"/>
                    <a:pt x="17" y="54"/>
                  </a:cubicBezTo>
                  <a:cubicBezTo>
                    <a:pt x="0" y="87"/>
                    <a:pt x="0" y="120"/>
                    <a:pt x="0" y="157"/>
                  </a:cubicBezTo>
                  <a:cubicBezTo>
                    <a:pt x="0" y="190"/>
                    <a:pt x="17" y="207"/>
                    <a:pt x="33" y="223"/>
                  </a:cubicBezTo>
                  <a:cubicBezTo>
                    <a:pt x="70" y="260"/>
                    <a:pt x="87" y="260"/>
                    <a:pt x="120" y="260"/>
                  </a:cubicBezTo>
                  <a:cubicBezTo>
                    <a:pt x="190" y="240"/>
                    <a:pt x="223" y="174"/>
                    <a:pt x="223" y="104"/>
                  </a:cubicBezTo>
                  <a:cubicBezTo>
                    <a:pt x="207" y="71"/>
                    <a:pt x="190" y="33"/>
                    <a:pt x="174" y="17"/>
                  </a:cubicBezTo>
                  <a:cubicBezTo>
                    <a:pt x="153"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4" name="Google Shape;21994;p70"/>
            <p:cNvSpPr/>
            <p:nvPr/>
          </p:nvSpPr>
          <p:spPr>
            <a:xfrm>
              <a:off x="4648400" y="3013325"/>
              <a:ext cx="6000" cy="6500"/>
            </a:xfrm>
            <a:custGeom>
              <a:avLst/>
              <a:gdLst/>
              <a:ahLst/>
              <a:cxnLst/>
              <a:rect l="l" t="t" r="r" b="b"/>
              <a:pathLst>
                <a:path w="240" h="260" extrusionOk="0">
                  <a:moveTo>
                    <a:pt x="104" y="0"/>
                  </a:moveTo>
                  <a:cubicBezTo>
                    <a:pt x="33" y="0"/>
                    <a:pt x="1" y="70"/>
                    <a:pt x="1" y="136"/>
                  </a:cubicBezTo>
                  <a:cubicBezTo>
                    <a:pt x="17" y="173"/>
                    <a:pt x="17" y="206"/>
                    <a:pt x="50" y="223"/>
                  </a:cubicBezTo>
                  <a:cubicBezTo>
                    <a:pt x="71" y="260"/>
                    <a:pt x="104" y="260"/>
                    <a:pt x="137" y="260"/>
                  </a:cubicBezTo>
                  <a:cubicBezTo>
                    <a:pt x="190" y="239"/>
                    <a:pt x="240" y="173"/>
                    <a:pt x="223" y="103"/>
                  </a:cubicBezTo>
                  <a:cubicBezTo>
                    <a:pt x="223" y="54"/>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5" name="Google Shape;21995;p70"/>
            <p:cNvSpPr/>
            <p:nvPr/>
          </p:nvSpPr>
          <p:spPr>
            <a:xfrm>
              <a:off x="4569750" y="2995275"/>
              <a:ext cx="6100" cy="6675"/>
            </a:xfrm>
            <a:custGeom>
              <a:avLst/>
              <a:gdLst/>
              <a:ahLst/>
              <a:cxnLst/>
              <a:rect l="l" t="t" r="r" b="b"/>
              <a:pathLst>
                <a:path w="244" h="267" extrusionOk="0">
                  <a:moveTo>
                    <a:pt x="104" y="1"/>
                  </a:moveTo>
                  <a:cubicBezTo>
                    <a:pt x="71" y="17"/>
                    <a:pt x="54" y="33"/>
                    <a:pt x="38" y="54"/>
                  </a:cubicBezTo>
                  <a:cubicBezTo>
                    <a:pt x="21" y="87"/>
                    <a:pt x="1" y="120"/>
                    <a:pt x="21" y="157"/>
                  </a:cubicBezTo>
                  <a:cubicBezTo>
                    <a:pt x="21" y="190"/>
                    <a:pt x="38" y="223"/>
                    <a:pt x="54" y="240"/>
                  </a:cubicBezTo>
                  <a:cubicBezTo>
                    <a:pt x="78" y="254"/>
                    <a:pt x="93" y="267"/>
                    <a:pt x="113" y="267"/>
                  </a:cubicBezTo>
                  <a:cubicBezTo>
                    <a:pt x="121" y="267"/>
                    <a:pt x="130" y="265"/>
                    <a:pt x="141" y="260"/>
                  </a:cubicBezTo>
                  <a:cubicBezTo>
                    <a:pt x="190" y="260"/>
                    <a:pt x="244" y="190"/>
                    <a:pt x="227" y="120"/>
                  </a:cubicBezTo>
                  <a:cubicBezTo>
                    <a:pt x="227" y="87"/>
                    <a:pt x="207" y="54"/>
                    <a:pt x="190" y="33"/>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6" name="Google Shape;21996;p70"/>
            <p:cNvSpPr/>
            <p:nvPr/>
          </p:nvSpPr>
          <p:spPr>
            <a:xfrm>
              <a:off x="4958850" y="3000675"/>
              <a:ext cx="6525" cy="6575"/>
            </a:xfrm>
            <a:custGeom>
              <a:avLst/>
              <a:gdLst/>
              <a:ahLst/>
              <a:cxnLst/>
              <a:rect l="l" t="t" r="r" b="b"/>
              <a:pathLst>
                <a:path w="261" h="263" extrusionOk="0">
                  <a:moveTo>
                    <a:pt x="122" y="0"/>
                  </a:moveTo>
                  <a:cubicBezTo>
                    <a:pt x="104" y="0"/>
                    <a:pt x="82" y="12"/>
                    <a:pt x="71" y="24"/>
                  </a:cubicBezTo>
                  <a:cubicBezTo>
                    <a:pt x="21" y="77"/>
                    <a:pt x="1" y="164"/>
                    <a:pt x="54" y="213"/>
                  </a:cubicBezTo>
                  <a:cubicBezTo>
                    <a:pt x="73" y="244"/>
                    <a:pt x="105" y="263"/>
                    <a:pt x="137" y="263"/>
                  </a:cubicBezTo>
                  <a:cubicBezTo>
                    <a:pt x="161" y="263"/>
                    <a:pt x="186" y="253"/>
                    <a:pt x="207" y="230"/>
                  </a:cubicBezTo>
                  <a:cubicBezTo>
                    <a:pt x="260" y="180"/>
                    <a:pt x="260" y="110"/>
                    <a:pt x="227" y="44"/>
                  </a:cubicBezTo>
                  <a:cubicBezTo>
                    <a:pt x="207" y="24"/>
                    <a:pt x="190" y="24"/>
                    <a:pt x="174" y="7"/>
                  </a:cubicBezTo>
                  <a:lnTo>
                    <a:pt x="141" y="7"/>
                  </a:lnTo>
                  <a:cubicBezTo>
                    <a:pt x="136" y="2"/>
                    <a:pt x="129"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7" name="Google Shape;21997;p70"/>
            <p:cNvSpPr/>
            <p:nvPr/>
          </p:nvSpPr>
          <p:spPr>
            <a:xfrm>
              <a:off x="4566350" y="2796025"/>
              <a:ext cx="5600" cy="4400"/>
            </a:xfrm>
            <a:custGeom>
              <a:avLst/>
              <a:gdLst/>
              <a:ahLst/>
              <a:cxnLst/>
              <a:rect l="l" t="t" r="r" b="b"/>
              <a:pathLst>
                <a:path w="224" h="176" extrusionOk="0">
                  <a:moveTo>
                    <a:pt x="223" y="1"/>
                  </a:moveTo>
                  <a:cubicBezTo>
                    <a:pt x="174" y="17"/>
                    <a:pt x="104" y="34"/>
                    <a:pt x="54" y="34"/>
                  </a:cubicBezTo>
                  <a:cubicBezTo>
                    <a:pt x="34" y="34"/>
                    <a:pt x="17" y="50"/>
                    <a:pt x="1" y="50"/>
                  </a:cubicBezTo>
                  <a:cubicBezTo>
                    <a:pt x="1" y="104"/>
                    <a:pt x="34" y="154"/>
                    <a:pt x="71" y="170"/>
                  </a:cubicBezTo>
                  <a:cubicBezTo>
                    <a:pt x="83" y="174"/>
                    <a:pt x="95" y="176"/>
                    <a:pt x="106" y="176"/>
                  </a:cubicBezTo>
                  <a:cubicBezTo>
                    <a:pt x="156" y="176"/>
                    <a:pt x="197" y="141"/>
                    <a:pt x="223" y="88"/>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8" name="Google Shape;21998;p70"/>
            <p:cNvSpPr/>
            <p:nvPr/>
          </p:nvSpPr>
          <p:spPr>
            <a:xfrm>
              <a:off x="4561200" y="3026600"/>
              <a:ext cx="3425" cy="6625"/>
            </a:xfrm>
            <a:custGeom>
              <a:avLst/>
              <a:gdLst/>
              <a:ahLst/>
              <a:cxnLst/>
              <a:rect l="l" t="t" r="r" b="b"/>
              <a:pathLst>
                <a:path w="137" h="265" extrusionOk="0">
                  <a:moveTo>
                    <a:pt x="1" y="1"/>
                  </a:moveTo>
                  <a:lnTo>
                    <a:pt x="1" y="261"/>
                  </a:lnTo>
                  <a:cubicBezTo>
                    <a:pt x="10" y="263"/>
                    <a:pt x="19" y="265"/>
                    <a:pt x="27" y="265"/>
                  </a:cubicBezTo>
                  <a:cubicBezTo>
                    <a:pt x="70" y="265"/>
                    <a:pt x="106" y="232"/>
                    <a:pt x="120" y="174"/>
                  </a:cubicBezTo>
                  <a:cubicBezTo>
                    <a:pt x="137" y="120"/>
                    <a:pt x="104" y="38"/>
                    <a:pt x="54" y="17"/>
                  </a:cubicBezTo>
                  <a:cubicBezTo>
                    <a:pt x="34" y="1"/>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9" name="Google Shape;21999;p70"/>
            <p:cNvSpPr/>
            <p:nvPr/>
          </p:nvSpPr>
          <p:spPr>
            <a:xfrm>
              <a:off x="4977400" y="3003000"/>
              <a:ext cx="1675" cy="3025"/>
            </a:xfrm>
            <a:custGeom>
              <a:avLst/>
              <a:gdLst/>
              <a:ahLst/>
              <a:cxnLst/>
              <a:rect l="l" t="t" r="r" b="b"/>
              <a:pathLst>
                <a:path w="67" h="121" extrusionOk="0">
                  <a:moveTo>
                    <a:pt x="1" y="1"/>
                  </a:moveTo>
                  <a:lnTo>
                    <a:pt x="1" y="34"/>
                  </a:lnTo>
                  <a:cubicBezTo>
                    <a:pt x="17" y="71"/>
                    <a:pt x="34" y="104"/>
                    <a:pt x="67" y="120"/>
                  </a:cubicBezTo>
                  <a:cubicBezTo>
                    <a:pt x="34" y="71"/>
                    <a:pt x="17"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0" name="Google Shape;22000;p70"/>
            <p:cNvSpPr/>
            <p:nvPr/>
          </p:nvSpPr>
          <p:spPr>
            <a:xfrm>
              <a:off x="4566775" y="3041325"/>
              <a:ext cx="5175" cy="2100"/>
            </a:xfrm>
            <a:custGeom>
              <a:avLst/>
              <a:gdLst/>
              <a:ahLst/>
              <a:cxnLst/>
              <a:rect l="l" t="t" r="r" b="b"/>
              <a:pathLst>
                <a:path w="207" h="84" extrusionOk="0">
                  <a:moveTo>
                    <a:pt x="96" y="1"/>
                  </a:moveTo>
                  <a:cubicBezTo>
                    <a:pt x="53" y="1"/>
                    <a:pt x="12" y="32"/>
                    <a:pt x="0" y="84"/>
                  </a:cubicBezTo>
                  <a:lnTo>
                    <a:pt x="206" y="84"/>
                  </a:lnTo>
                  <a:cubicBezTo>
                    <a:pt x="190" y="47"/>
                    <a:pt x="173" y="30"/>
                    <a:pt x="140"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1" name="Google Shape;22001;p70"/>
            <p:cNvSpPr/>
            <p:nvPr/>
          </p:nvSpPr>
          <p:spPr>
            <a:xfrm>
              <a:off x="4962350" y="3032725"/>
              <a:ext cx="6000" cy="6575"/>
            </a:xfrm>
            <a:custGeom>
              <a:avLst/>
              <a:gdLst/>
              <a:ahLst/>
              <a:cxnLst/>
              <a:rect l="l" t="t" r="r" b="b"/>
              <a:pathLst>
                <a:path w="240" h="263" extrusionOk="0">
                  <a:moveTo>
                    <a:pt x="119" y="1"/>
                  </a:moveTo>
                  <a:cubicBezTo>
                    <a:pt x="76" y="1"/>
                    <a:pt x="41" y="34"/>
                    <a:pt x="17" y="82"/>
                  </a:cubicBezTo>
                  <a:cubicBezTo>
                    <a:pt x="1" y="152"/>
                    <a:pt x="34" y="238"/>
                    <a:pt x="87" y="255"/>
                  </a:cubicBezTo>
                  <a:cubicBezTo>
                    <a:pt x="98" y="255"/>
                    <a:pt x="109" y="262"/>
                    <a:pt x="120" y="262"/>
                  </a:cubicBezTo>
                  <a:cubicBezTo>
                    <a:pt x="126" y="262"/>
                    <a:pt x="131" y="260"/>
                    <a:pt x="137" y="255"/>
                  </a:cubicBezTo>
                  <a:cubicBezTo>
                    <a:pt x="170" y="255"/>
                    <a:pt x="207" y="222"/>
                    <a:pt x="224" y="185"/>
                  </a:cubicBezTo>
                  <a:cubicBezTo>
                    <a:pt x="240" y="135"/>
                    <a:pt x="240" y="82"/>
                    <a:pt x="207" y="49"/>
                  </a:cubicBezTo>
                  <a:cubicBezTo>
                    <a:pt x="191" y="32"/>
                    <a:pt x="191" y="16"/>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2" name="Google Shape;22002;p70"/>
            <p:cNvSpPr/>
            <p:nvPr/>
          </p:nvSpPr>
          <p:spPr>
            <a:xfrm>
              <a:off x="4966175" y="2987125"/>
              <a:ext cx="5175" cy="6175"/>
            </a:xfrm>
            <a:custGeom>
              <a:avLst/>
              <a:gdLst/>
              <a:ahLst/>
              <a:cxnLst/>
              <a:rect l="l" t="t" r="r" b="b"/>
              <a:pathLst>
                <a:path w="207" h="247" extrusionOk="0">
                  <a:moveTo>
                    <a:pt x="87" y="1"/>
                  </a:moveTo>
                  <a:cubicBezTo>
                    <a:pt x="38" y="17"/>
                    <a:pt x="0" y="71"/>
                    <a:pt x="17" y="137"/>
                  </a:cubicBezTo>
                  <a:cubicBezTo>
                    <a:pt x="17" y="174"/>
                    <a:pt x="38" y="207"/>
                    <a:pt x="71" y="223"/>
                  </a:cubicBezTo>
                  <a:cubicBezTo>
                    <a:pt x="82" y="235"/>
                    <a:pt x="102" y="247"/>
                    <a:pt x="120" y="247"/>
                  </a:cubicBezTo>
                  <a:cubicBezTo>
                    <a:pt x="127" y="247"/>
                    <a:pt x="135" y="245"/>
                    <a:pt x="141" y="240"/>
                  </a:cubicBezTo>
                  <a:cubicBezTo>
                    <a:pt x="174" y="240"/>
                    <a:pt x="190" y="223"/>
                    <a:pt x="207" y="207"/>
                  </a:cubicBezTo>
                  <a:cubicBezTo>
                    <a:pt x="174" y="137"/>
                    <a:pt x="141" y="7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3" name="Google Shape;22003;p70"/>
            <p:cNvSpPr/>
            <p:nvPr/>
          </p:nvSpPr>
          <p:spPr>
            <a:xfrm>
              <a:off x="4976900" y="3032175"/>
              <a:ext cx="5675" cy="6525"/>
            </a:xfrm>
            <a:custGeom>
              <a:avLst/>
              <a:gdLst/>
              <a:ahLst/>
              <a:cxnLst/>
              <a:rect l="l" t="t" r="r" b="b"/>
              <a:pathLst>
                <a:path w="227" h="261" extrusionOk="0">
                  <a:moveTo>
                    <a:pt x="124" y="1"/>
                  </a:moveTo>
                  <a:cubicBezTo>
                    <a:pt x="87" y="1"/>
                    <a:pt x="54" y="1"/>
                    <a:pt x="37" y="38"/>
                  </a:cubicBezTo>
                  <a:cubicBezTo>
                    <a:pt x="21" y="54"/>
                    <a:pt x="0" y="87"/>
                    <a:pt x="0" y="124"/>
                  </a:cubicBezTo>
                  <a:cubicBezTo>
                    <a:pt x="0" y="157"/>
                    <a:pt x="0" y="190"/>
                    <a:pt x="21" y="207"/>
                  </a:cubicBezTo>
                  <a:cubicBezTo>
                    <a:pt x="37" y="244"/>
                    <a:pt x="70" y="260"/>
                    <a:pt x="87" y="260"/>
                  </a:cubicBezTo>
                  <a:cubicBezTo>
                    <a:pt x="124" y="260"/>
                    <a:pt x="157" y="260"/>
                    <a:pt x="173" y="227"/>
                  </a:cubicBezTo>
                  <a:cubicBezTo>
                    <a:pt x="227" y="190"/>
                    <a:pt x="227" y="104"/>
                    <a:pt x="190" y="54"/>
                  </a:cubicBezTo>
                  <a:cubicBezTo>
                    <a:pt x="173" y="38"/>
                    <a:pt x="173" y="21"/>
                    <a:pt x="157" y="21"/>
                  </a:cubicBezTo>
                  <a:cubicBezTo>
                    <a:pt x="140" y="1"/>
                    <a:pt x="12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4" name="Google Shape;22004;p70"/>
            <p:cNvSpPr/>
            <p:nvPr/>
          </p:nvSpPr>
          <p:spPr>
            <a:xfrm>
              <a:off x="4610975" y="2786550"/>
              <a:ext cx="5700" cy="5600"/>
            </a:xfrm>
            <a:custGeom>
              <a:avLst/>
              <a:gdLst/>
              <a:ahLst/>
              <a:cxnLst/>
              <a:rect l="l" t="t" r="r" b="b"/>
              <a:pathLst>
                <a:path w="228" h="224" extrusionOk="0">
                  <a:moveTo>
                    <a:pt x="191" y="1"/>
                  </a:moveTo>
                  <a:cubicBezTo>
                    <a:pt x="125" y="1"/>
                    <a:pt x="71" y="17"/>
                    <a:pt x="22" y="17"/>
                  </a:cubicBezTo>
                  <a:cubicBezTo>
                    <a:pt x="1" y="71"/>
                    <a:pt x="1" y="137"/>
                    <a:pt x="38" y="174"/>
                  </a:cubicBezTo>
                  <a:cubicBezTo>
                    <a:pt x="54" y="207"/>
                    <a:pt x="71" y="223"/>
                    <a:pt x="104" y="223"/>
                  </a:cubicBezTo>
                  <a:cubicBezTo>
                    <a:pt x="141" y="223"/>
                    <a:pt x="158" y="223"/>
                    <a:pt x="191" y="190"/>
                  </a:cubicBezTo>
                  <a:cubicBezTo>
                    <a:pt x="207" y="174"/>
                    <a:pt x="228" y="137"/>
                    <a:pt x="228" y="104"/>
                  </a:cubicBezTo>
                  <a:cubicBezTo>
                    <a:pt x="228" y="71"/>
                    <a:pt x="228" y="34"/>
                    <a:pt x="207" y="17"/>
                  </a:cubicBez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5" name="Google Shape;22005;p70"/>
            <p:cNvSpPr/>
            <p:nvPr/>
          </p:nvSpPr>
          <p:spPr>
            <a:xfrm>
              <a:off x="4900925" y="3043000"/>
              <a:ext cx="5600" cy="3000"/>
            </a:xfrm>
            <a:custGeom>
              <a:avLst/>
              <a:gdLst/>
              <a:ahLst/>
              <a:cxnLst/>
              <a:rect l="l" t="t" r="r" b="b"/>
              <a:pathLst>
                <a:path w="224" h="120" extrusionOk="0">
                  <a:moveTo>
                    <a:pt x="87" y="0"/>
                  </a:moveTo>
                  <a:cubicBezTo>
                    <a:pt x="71" y="17"/>
                    <a:pt x="50" y="17"/>
                    <a:pt x="34" y="33"/>
                  </a:cubicBezTo>
                  <a:cubicBezTo>
                    <a:pt x="17" y="66"/>
                    <a:pt x="1" y="83"/>
                    <a:pt x="1" y="120"/>
                  </a:cubicBezTo>
                  <a:lnTo>
                    <a:pt x="223" y="120"/>
                  </a:lnTo>
                  <a:cubicBezTo>
                    <a:pt x="207" y="66"/>
                    <a:pt x="190" y="33"/>
                    <a:pt x="153" y="17"/>
                  </a:cubicBezTo>
                  <a:cubicBezTo>
                    <a:pt x="137"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6" name="Google Shape;22006;p70"/>
            <p:cNvSpPr/>
            <p:nvPr/>
          </p:nvSpPr>
          <p:spPr>
            <a:xfrm>
              <a:off x="4739000" y="3044225"/>
              <a:ext cx="3025" cy="450"/>
            </a:xfrm>
            <a:custGeom>
              <a:avLst/>
              <a:gdLst/>
              <a:ahLst/>
              <a:cxnLst/>
              <a:rect l="l" t="t" r="r" b="b"/>
              <a:pathLst>
                <a:path w="121" h="18" extrusionOk="0">
                  <a:moveTo>
                    <a:pt x="34" y="1"/>
                  </a:moveTo>
                  <a:cubicBezTo>
                    <a:pt x="34" y="1"/>
                    <a:pt x="17" y="17"/>
                    <a:pt x="1" y="17"/>
                  </a:cubicBezTo>
                  <a:lnTo>
                    <a:pt x="120" y="17"/>
                  </a:lnTo>
                  <a:cubicBezTo>
                    <a:pt x="104" y="17"/>
                    <a:pt x="104"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7" name="Google Shape;22007;p70"/>
            <p:cNvSpPr/>
            <p:nvPr/>
          </p:nvSpPr>
          <p:spPr>
            <a:xfrm>
              <a:off x="4581400" y="3039500"/>
              <a:ext cx="5600" cy="3925"/>
            </a:xfrm>
            <a:custGeom>
              <a:avLst/>
              <a:gdLst/>
              <a:ahLst/>
              <a:cxnLst/>
              <a:rect l="l" t="t" r="r" b="b"/>
              <a:pathLst>
                <a:path w="224" h="157" extrusionOk="0">
                  <a:moveTo>
                    <a:pt x="104" y="0"/>
                  </a:moveTo>
                  <a:cubicBezTo>
                    <a:pt x="34" y="17"/>
                    <a:pt x="1" y="87"/>
                    <a:pt x="1" y="157"/>
                  </a:cubicBezTo>
                  <a:lnTo>
                    <a:pt x="223" y="157"/>
                  </a:lnTo>
                  <a:lnTo>
                    <a:pt x="223" y="103"/>
                  </a:lnTo>
                  <a:cubicBezTo>
                    <a:pt x="223" y="70"/>
                    <a:pt x="207" y="54"/>
                    <a:pt x="174"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8" name="Google Shape;22008;p70"/>
            <p:cNvSpPr/>
            <p:nvPr/>
          </p:nvSpPr>
          <p:spPr>
            <a:xfrm>
              <a:off x="4916400" y="2961450"/>
              <a:ext cx="6000" cy="6700"/>
            </a:xfrm>
            <a:custGeom>
              <a:avLst/>
              <a:gdLst/>
              <a:ahLst/>
              <a:cxnLst/>
              <a:rect l="l" t="t" r="r" b="b"/>
              <a:pathLst>
                <a:path w="240" h="268" extrusionOk="0">
                  <a:moveTo>
                    <a:pt x="110" y="1"/>
                  </a:moveTo>
                  <a:cubicBezTo>
                    <a:pt x="70" y="1"/>
                    <a:pt x="29" y="32"/>
                    <a:pt x="17" y="84"/>
                  </a:cubicBezTo>
                  <a:cubicBezTo>
                    <a:pt x="0" y="150"/>
                    <a:pt x="17" y="236"/>
                    <a:pt x="70" y="253"/>
                  </a:cubicBezTo>
                  <a:cubicBezTo>
                    <a:pt x="88" y="263"/>
                    <a:pt x="106" y="267"/>
                    <a:pt x="124" y="267"/>
                  </a:cubicBezTo>
                  <a:cubicBezTo>
                    <a:pt x="170" y="267"/>
                    <a:pt x="211" y="235"/>
                    <a:pt x="223" y="187"/>
                  </a:cubicBezTo>
                  <a:cubicBezTo>
                    <a:pt x="239" y="117"/>
                    <a:pt x="206" y="30"/>
                    <a:pt x="153" y="14"/>
                  </a:cubicBezTo>
                  <a:cubicBezTo>
                    <a:pt x="139"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9" name="Google Shape;22009;p70"/>
            <p:cNvSpPr/>
            <p:nvPr/>
          </p:nvSpPr>
          <p:spPr>
            <a:xfrm>
              <a:off x="4649225" y="3042175"/>
              <a:ext cx="4775" cy="2075"/>
            </a:xfrm>
            <a:custGeom>
              <a:avLst/>
              <a:gdLst/>
              <a:ahLst/>
              <a:cxnLst/>
              <a:rect l="l" t="t" r="r" b="b"/>
              <a:pathLst>
                <a:path w="191" h="83" extrusionOk="0">
                  <a:moveTo>
                    <a:pt x="112" y="0"/>
                  </a:moveTo>
                  <a:cubicBezTo>
                    <a:pt x="104" y="0"/>
                    <a:pt x="95" y="5"/>
                    <a:pt x="87" y="13"/>
                  </a:cubicBezTo>
                  <a:cubicBezTo>
                    <a:pt x="54" y="13"/>
                    <a:pt x="38" y="33"/>
                    <a:pt x="17" y="50"/>
                  </a:cubicBezTo>
                  <a:lnTo>
                    <a:pt x="0" y="66"/>
                  </a:lnTo>
                  <a:lnTo>
                    <a:pt x="190" y="83"/>
                  </a:lnTo>
                  <a:cubicBezTo>
                    <a:pt x="190" y="50"/>
                    <a:pt x="157" y="33"/>
                    <a:pt x="141" y="13"/>
                  </a:cubicBezTo>
                  <a:cubicBezTo>
                    <a:pt x="130" y="5"/>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0" name="Google Shape;22010;p70"/>
            <p:cNvSpPr/>
            <p:nvPr/>
          </p:nvSpPr>
          <p:spPr>
            <a:xfrm>
              <a:off x="4681075" y="3038675"/>
              <a:ext cx="5600" cy="5575"/>
            </a:xfrm>
            <a:custGeom>
              <a:avLst/>
              <a:gdLst/>
              <a:ahLst/>
              <a:cxnLst/>
              <a:rect l="l" t="t" r="r" b="b"/>
              <a:pathLst>
                <a:path w="224" h="223" extrusionOk="0">
                  <a:moveTo>
                    <a:pt x="83" y="0"/>
                  </a:moveTo>
                  <a:cubicBezTo>
                    <a:pt x="66" y="0"/>
                    <a:pt x="33" y="17"/>
                    <a:pt x="17" y="50"/>
                  </a:cubicBezTo>
                  <a:cubicBezTo>
                    <a:pt x="0" y="87"/>
                    <a:pt x="0" y="120"/>
                    <a:pt x="0" y="153"/>
                  </a:cubicBezTo>
                  <a:cubicBezTo>
                    <a:pt x="0" y="173"/>
                    <a:pt x="17" y="206"/>
                    <a:pt x="33" y="223"/>
                  </a:cubicBezTo>
                  <a:lnTo>
                    <a:pt x="186" y="223"/>
                  </a:lnTo>
                  <a:cubicBezTo>
                    <a:pt x="207" y="190"/>
                    <a:pt x="223" y="153"/>
                    <a:pt x="223" y="103"/>
                  </a:cubicBezTo>
                  <a:cubicBezTo>
                    <a:pt x="207" y="70"/>
                    <a:pt x="207" y="33"/>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1" name="Google Shape;22011;p70"/>
            <p:cNvSpPr/>
            <p:nvPr/>
          </p:nvSpPr>
          <p:spPr>
            <a:xfrm>
              <a:off x="4666025" y="3040425"/>
              <a:ext cx="5600" cy="3825"/>
            </a:xfrm>
            <a:custGeom>
              <a:avLst/>
              <a:gdLst/>
              <a:ahLst/>
              <a:cxnLst/>
              <a:rect l="l" t="t" r="r" b="b"/>
              <a:pathLst>
                <a:path w="224" h="153" extrusionOk="0">
                  <a:moveTo>
                    <a:pt x="104" y="0"/>
                  </a:moveTo>
                  <a:cubicBezTo>
                    <a:pt x="34" y="17"/>
                    <a:pt x="1" y="83"/>
                    <a:pt x="1" y="153"/>
                  </a:cubicBezTo>
                  <a:lnTo>
                    <a:pt x="223" y="153"/>
                  </a:lnTo>
                  <a:lnTo>
                    <a:pt x="223" y="120"/>
                  </a:lnTo>
                  <a:cubicBezTo>
                    <a:pt x="223" y="83"/>
                    <a:pt x="207" y="50"/>
                    <a:pt x="170" y="33"/>
                  </a:cubicBezTo>
                  <a:cubicBezTo>
                    <a:pt x="170" y="17"/>
                    <a:pt x="153"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2" name="Google Shape;22012;p70"/>
            <p:cNvSpPr/>
            <p:nvPr/>
          </p:nvSpPr>
          <p:spPr>
            <a:xfrm>
              <a:off x="4917625" y="3041250"/>
              <a:ext cx="6100" cy="4750"/>
            </a:xfrm>
            <a:custGeom>
              <a:avLst/>
              <a:gdLst/>
              <a:ahLst/>
              <a:cxnLst/>
              <a:rect l="l" t="t" r="r" b="b"/>
              <a:pathLst>
                <a:path w="244" h="190" extrusionOk="0">
                  <a:moveTo>
                    <a:pt x="104" y="0"/>
                  </a:moveTo>
                  <a:cubicBezTo>
                    <a:pt x="54" y="17"/>
                    <a:pt x="1" y="87"/>
                    <a:pt x="21" y="153"/>
                  </a:cubicBezTo>
                  <a:cubicBezTo>
                    <a:pt x="21" y="173"/>
                    <a:pt x="21" y="173"/>
                    <a:pt x="38" y="190"/>
                  </a:cubicBezTo>
                  <a:lnTo>
                    <a:pt x="227" y="190"/>
                  </a:lnTo>
                  <a:cubicBezTo>
                    <a:pt x="227" y="173"/>
                    <a:pt x="244" y="136"/>
                    <a:pt x="244" y="103"/>
                  </a:cubicBezTo>
                  <a:cubicBezTo>
                    <a:pt x="227" y="70"/>
                    <a:pt x="207"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3" name="Google Shape;22013;p70"/>
            <p:cNvSpPr/>
            <p:nvPr/>
          </p:nvSpPr>
          <p:spPr>
            <a:xfrm>
              <a:off x="4924950" y="3024025"/>
              <a:ext cx="5575" cy="6525"/>
            </a:xfrm>
            <a:custGeom>
              <a:avLst/>
              <a:gdLst/>
              <a:ahLst/>
              <a:cxnLst/>
              <a:rect l="l" t="t" r="r" b="b"/>
              <a:pathLst>
                <a:path w="223" h="261" extrusionOk="0">
                  <a:moveTo>
                    <a:pt x="103" y="1"/>
                  </a:moveTo>
                  <a:cubicBezTo>
                    <a:pt x="37" y="17"/>
                    <a:pt x="0" y="71"/>
                    <a:pt x="0" y="157"/>
                  </a:cubicBezTo>
                  <a:cubicBezTo>
                    <a:pt x="17" y="190"/>
                    <a:pt x="37" y="207"/>
                    <a:pt x="54" y="223"/>
                  </a:cubicBezTo>
                  <a:cubicBezTo>
                    <a:pt x="70" y="261"/>
                    <a:pt x="103" y="261"/>
                    <a:pt x="140" y="261"/>
                  </a:cubicBezTo>
                  <a:cubicBezTo>
                    <a:pt x="157" y="261"/>
                    <a:pt x="190" y="223"/>
                    <a:pt x="206" y="207"/>
                  </a:cubicBezTo>
                  <a:cubicBezTo>
                    <a:pt x="223" y="174"/>
                    <a:pt x="223" y="141"/>
                    <a:pt x="223" y="104"/>
                  </a:cubicBezTo>
                  <a:cubicBezTo>
                    <a:pt x="223" y="71"/>
                    <a:pt x="206" y="38"/>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4" name="Google Shape;22014;p70"/>
            <p:cNvSpPr/>
            <p:nvPr/>
          </p:nvSpPr>
          <p:spPr>
            <a:xfrm>
              <a:off x="4924125" y="2976300"/>
              <a:ext cx="6000" cy="6425"/>
            </a:xfrm>
            <a:custGeom>
              <a:avLst/>
              <a:gdLst/>
              <a:ahLst/>
              <a:cxnLst/>
              <a:rect l="l" t="t" r="r" b="b"/>
              <a:pathLst>
                <a:path w="240" h="257" extrusionOk="0">
                  <a:moveTo>
                    <a:pt x="125" y="1"/>
                  </a:moveTo>
                  <a:cubicBezTo>
                    <a:pt x="80" y="1"/>
                    <a:pt x="30" y="30"/>
                    <a:pt x="17" y="71"/>
                  </a:cubicBezTo>
                  <a:cubicBezTo>
                    <a:pt x="0" y="141"/>
                    <a:pt x="17" y="228"/>
                    <a:pt x="87" y="244"/>
                  </a:cubicBezTo>
                  <a:cubicBezTo>
                    <a:pt x="100" y="253"/>
                    <a:pt x="115" y="257"/>
                    <a:pt x="129" y="257"/>
                  </a:cubicBezTo>
                  <a:cubicBezTo>
                    <a:pt x="170" y="257"/>
                    <a:pt x="211" y="226"/>
                    <a:pt x="223" y="174"/>
                  </a:cubicBezTo>
                  <a:cubicBezTo>
                    <a:pt x="239"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5" name="Google Shape;22015;p70"/>
            <p:cNvSpPr/>
            <p:nvPr/>
          </p:nvSpPr>
          <p:spPr>
            <a:xfrm>
              <a:off x="4931425" y="2960575"/>
              <a:ext cx="6425" cy="6475"/>
            </a:xfrm>
            <a:custGeom>
              <a:avLst/>
              <a:gdLst/>
              <a:ahLst/>
              <a:cxnLst/>
              <a:rect l="l" t="t" r="r" b="b"/>
              <a:pathLst>
                <a:path w="257" h="259" extrusionOk="0">
                  <a:moveTo>
                    <a:pt x="119" y="1"/>
                  </a:moveTo>
                  <a:cubicBezTo>
                    <a:pt x="76" y="1"/>
                    <a:pt x="41" y="34"/>
                    <a:pt x="17" y="82"/>
                  </a:cubicBezTo>
                  <a:cubicBezTo>
                    <a:pt x="1" y="152"/>
                    <a:pt x="34" y="222"/>
                    <a:pt x="88" y="255"/>
                  </a:cubicBezTo>
                  <a:cubicBezTo>
                    <a:pt x="96" y="258"/>
                    <a:pt x="105" y="259"/>
                    <a:pt x="114" y="259"/>
                  </a:cubicBezTo>
                  <a:cubicBezTo>
                    <a:pt x="159" y="259"/>
                    <a:pt x="210" y="226"/>
                    <a:pt x="224" y="168"/>
                  </a:cubicBezTo>
                  <a:cubicBezTo>
                    <a:pt x="257" y="119"/>
                    <a:pt x="224"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6" name="Google Shape;22016;p70"/>
            <p:cNvSpPr/>
            <p:nvPr/>
          </p:nvSpPr>
          <p:spPr>
            <a:xfrm>
              <a:off x="4931850" y="2990950"/>
              <a:ext cx="6000" cy="6675"/>
            </a:xfrm>
            <a:custGeom>
              <a:avLst/>
              <a:gdLst/>
              <a:ahLst/>
              <a:cxnLst/>
              <a:rect l="l" t="t" r="r" b="b"/>
              <a:pathLst>
                <a:path w="240" h="267" extrusionOk="0">
                  <a:moveTo>
                    <a:pt x="104" y="0"/>
                  </a:moveTo>
                  <a:cubicBezTo>
                    <a:pt x="33" y="21"/>
                    <a:pt x="0" y="87"/>
                    <a:pt x="0" y="157"/>
                  </a:cubicBezTo>
                  <a:cubicBezTo>
                    <a:pt x="17" y="190"/>
                    <a:pt x="17" y="227"/>
                    <a:pt x="50" y="244"/>
                  </a:cubicBezTo>
                  <a:cubicBezTo>
                    <a:pt x="65" y="255"/>
                    <a:pt x="85" y="267"/>
                    <a:pt x="108" y="267"/>
                  </a:cubicBezTo>
                  <a:cubicBezTo>
                    <a:pt x="117" y="267"/>
                    <a:pt x="127" y="265"/>
                    <a:pt x="137" y="260"/>
                  </a:cubicBezTo>
                  <a:cubicBezTo>
                    <a:pt x="190" y="260"/>
                    <a:pt x="240" y="190"/>
                    <a:pt x="223" y="124"/>
                  </a:cubicBezTo>
                  <a:cubicBezTo>
                    <a:pt x="223" y="87"/>
                    <a:pt x="207" y="54"/>
                    <a:pt x="174" y="37"/>
                  </a:cubicBezTo>
                  <a:cubicBezTo>
                    <a:pt x="174" y="21"/>
                    <a:pt x="153"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7" name="Google Shape;22017;p70"/>
            <p:cNvSpPr/>
            <p:nvPr/>
          </p:nvSpPr>
          <p:spPr>
            <a:xfrm>
              <a:off x="4913400" y="2933850"/>
              <a:ext cx="5175" cy="4200"/>
            </a:xfrm>
            <a:custGeom>
              <a:avLst/>
              <a:gdLst/>
              <a:ahLst/>
              <a:cxnLst/>
              <a:rect l="l" t="t" r="r" b="b"/>
              <a:pathLst>
                <a:path w="207" h="168" extrusionOk="0">
                  <a:moveTo>
                    <a:pt x="0" y="0"/>
                  </a:moveTo>
                  <a:lnTo>
                    <a:pt x="0" y="54"/>
                  </a:lnTo>
                  <a:cubicBezTo>
                    <a:pt x="0" y="103"/>
                    <a:pt x="33" y="140"/>
                    <a:pt x="66" y="157"/>
                  </a:cubicBezTo>
                  <a:cubicBezTo>
                    <a:pt x="82" y="164"/>
                    <a:pt x="99" y="168"/>
                    <a:pt x="117" y="168"/>
                  </a:cubicBezTo>
                  <a:cubicBezTo>
                    <a:pt x="142" y="168"/>
                    <a:pt x="168" y="160"/>
                    <a:pt x="190" y="140"/>
                  </a:cubicBezTo>
                  <a:cubicBezTo>
                    <a:pt x="190" y="120"/>
                    <a:pt x="207" y="120"/>
                    <a:pt x="207" y="103"/>
                  </a:cubicBezTo>
                  <a:cubicBezTo>
                    <a:pt x="137" y="70"/>
                    <a:pt x="66" y="3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8" name="Google Shape;22018;p70"/>
            <p:cNvSpPr/>
            <p:nvPr/>
          </p:nvSpPr>
          <p:spPr>
            <a:xfrm>
              <a:off x="4955050" y="3017750"/>
              <a:ext cx="5575" cy="6475"/>
            </a:xfrm>
            <a:custGeom>
              <a:avLst/>
              <a:gdLst/>
              <a:ahLst/>
              <a:cxnLst/>
              <a:rect l="l" t="t" r="r" b="b"/>
              <a:pathLst>
                <a:path w="223" h="259" extrusionOk="0">
                  <a:moveTo>
                    <a:pt x="114" y="0"/>
                  </a:moveTo>
                  <a:cubicBezTo>
                    <a:pt x="103" y="0"/>
                    <a:pt x="95" y="4"/>
                    <a:pt x="87" y="13"/>
                  </a:cubicBezTo>
                  <a:cubicBezTo>
                    <a:pt x="70" y="13"/>
                    <a:pt x="33" y="29"/>
                    <a:pt x="17" y="62"/>
                  </a:cubicBezTo>
                  <a:cubicBezTo>
                    <a:pt x="0" y="83"/>
                    <a:pt x="0" y="116"/>
                    <a:pt x="0" y="149"/>
                  </a:cubicBezTo>
                  <a:cubicBezTo>
                    <a:pt x="0" y="186"/>
                    <a:pt x="17" y="219"/>
                    <a:pt x="33" y="235"/>
                  </a:cubicBezTo>
                  <a:cubicBezTo>
                    <a:pt x="59" y="247"/>
                    <a:pt x="75" y="259"/>
                    <a:pt x="94" y="259"/>
                  </a:cubicBezTo>
                  <a:cubicBezTo>
                    <a:pt x="102" y="259"/>
                    <a:pt x="110" y="257"/>
                    <a:pt x="120" y="252"/>
                  </a:cubicBezTo>
                  <a:cubicBezTo>
                    <a:pt x="190" y="252"/>
                    <a:pt x="223" y="186"/>
                    <a:pt x="223" y="116"/>
                  </a:cubicBezTo>
                  <a:cubicBezTo>
                    <a:pt x="206" y="83"/>
                    <a:pt x="190" y="46"/>
                    <a:pt x="173" y="29"/>
                  </a:cubicBezTo>
                  <a:cubicBezTo>
                    <a:pt x="173" y="13"/>
                    <a:pt x="153" y="13"/>
                    <a:pt x="153" y="13"/>
                  </a:cubicBezTo>
                  <a:cubicBezTo>
                    <a:pt x="136" y="4"/>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9" name="Google Shape;22019;p70"/>
            <p:cNvSpPr/>
            <p:nvPr/>
          </p:nvSpPr>
          <p:spPr>
            <a:xfrm>
              <a:off x="4920725" y="2946725"/>
              <a:ext cx="6000" cy="6525"/>
            </a:xfrm>
            <a:custGeom>
              <a:avLst/>
              <a:gdLst/>
              <a:ahLst/>
              <a:cxnLst/>
              <a:rect l="l" t="t" r="r" b="b"/>
              <a:pathLst>
                <a:path w="240" h="261" extrusionOk="0">
                  <a:moveTo>
                    <a:pt x="136" y="1"/>
                  </a:moveTo>
                  <a:cubicBezTo>
                    <a:pt x="103" y="1"/>
                    <a:pt x="83" y="1"/>
                    <a:pt x="50" y="17"/>
                  </a:cubicBezTo>
                  <a:cubicBezTo>
                    <a:pt x="0" y="71"/>
                    <a:pt x="0" y="157"/>
                    <a:pt x="33" y="207"/>
                  </a:cubicBezTo>
                  <a:cubicBezTo>
                    <a:pt x="50" y="244"/>
                    <a:pt x="83" y="260"/>
                    <a:pt x="120" y="260"/>
                  </a:cubicBezTo>
                  <a:cubicBezTo>
                    <a:pt x="136" y="260"/>
                    <a:pt x="169" y="260"/>
                    <a:pt x="186" y="223"/>
                  </a:cubicBezTo>
                  <a:cubicBezTo>
                    <a:pt x="223" y="207"/>
                    <a:pt x="223" y="174"/>
                    <a:pt x="239" y="141"/>
                  </a:cubicBezTo>
                  <a:cubicBezTo>
                    <a:pt x="239" y="104"/>
                    <a:pt x="223" y="71"/>
                    <a:pt x="206" y="54"/>
                  </a:cubicBezTo>
                  <a:cubicBezTo>
                    <a:pt x="206" y="38"/>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0" name="Google Shape;22020;p70"/>
            <p:cNvSpPr/>
            <p:nvPr/>
          </p:nvSpPr>
          <p:spPr>
            <a:xfrm>
              <a:off x="4918150" y="2996100"/>
              <a:ext cx="5575" cy="6600"/>
            </a:xfrm>
            <a:custGeom>
              <a:avLst/>
              <a:gdLst/>
              <a:ahLst/>
              <a:cxnLst/>
              <a:rect l="l" t="t" r="r" b="b"/>
              <a:pathLst>
                <a:path w="223" h="264" extrusionOk="0">
                  <a:moveTo>
                    <a:pt x="103" y="0"/>
                  </a:moveTo>
                  <a:cubicBezTo>
                    <a:pt x="33" y="21"/>
                    <a:pt x="0" y="87"/>
                    <a:pt x="0" y="157"/>
                  </a:cubicBezTo>
                  <a:cubicBezTo>
                    <a:pt x="14" y="218"/>
                    <a:pt x="54" y="263"/>
                    <a:pt x="110" y="263"/>
                  </a:cubicBezTo>
                  <a:cubicBezTo>
                    <a:pt x="118" y="263"/>
                    <a:pt x="127" y="262"/>
                    <a:pt x="136" y="260"/>
                  </a:cubicBezTo>
                  <a:cubicBezTo>
                    <a:pt x="153" y="260"/>
                    <a:pt x="186" y="244"/>
                    <a:pt x="206" y="207"/>
                  </a:cubicBezTo>
                  <a:cubicBezTo>
                    <a:pt x="223" y="190"/>
                    <a:pt x="223" y="157"/>
                    <a:pt x="223" y="124"/>
                  </a:cubicBezTo>
                  <a:cubicBezTo>
                    <a:pt x="223" y="87"/>
                    <a:pt x="206" y="54"/>
                    <a:pt x="169" y="38"/>
                  </a:cubicBezTo>
                  <a:cubicBezTo>
                    <a:pt x="169"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1" name="Google Shape;22021;p70"/>
            <p:cNvSpPr/>
            <p:nvPr/>
          </p:nvSpPr>
          <p:spPr>
            <a:xfrm>
              <a:off x="4916400" y="3011550"/>
              <a:ext cx="6000" cy="6525"/>
            </a:xfrm>
            <a:custGeom>
              <a:avLst/>
              <a:gdLst/>
              <a:ahLst/>
              <a:cxnLst/>
              <a:rect l="l" t="t" r="r" b="b"/>
              <a:pathLst>
                <a:path w="240" h="261" extrusionOk="0">
                  <a:moveTo>
                    <a:pt x="103" y="1"/>
                  </a:moveTo>
                  <a:cubicBezTo>
                    <a:pt x="33" y="22"/>
                    <a:pt x="0" y="88"/>
                    <a:pt x="17" y="158"/>
                  </a:cubicBezTo>
                  <a:cubicBezTo>
                    <a:pt x="17" y="191"/>
                    <a:pt x="33" y="228"/>
                    <a:pt x="50" y="244"/>
                  </a:cubicBezTo>
                  <a:cubicBezTo>
                    <a:pt x="87" y="261"/>
                    <a:pt x="103" y="261"/>
                    <a:pt x="136" y="261"/>
                  </a:cubicBezTo>
                  <a:cubicBezTo>
                    <a:pt x="173" y="261"/>
                    <a:pt x="190" y="244"/>
                    <a:pt x="206" y="207"/>
                  </a:cubicBezTo>
                  <a:cubicBezTo>
                    <a:pt x="223" y="174"/>
                    <a:pt x="239" y="141"/>
                    <a:pt x="223" y="104"/>
                  </a:cubicBezTo>
                  <a:cubicBezTo>
                    <a:pt x="223" y="71"/>
                    <a:pt x="206" y="55"/>
                    <a:pt x="190" y="38"/>
                  </a:cubicBezTo>
                  <a:cubicBezTo>
                    <a:pt x="173" y="22"/>
                    <a:pt x="173" y="22"/>
                    <a:pt x="153" y="22"/>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2" name="Google Shape;22022;p70"/>
            <p:cNvSpPr/>
            <p:nvPr/>
          </p:nvSpPr>
          <p:spPr>
            <a:xfrm>
              <a:off x="4931425" y="3007325"/>
              <a:ext cx="6025" cy="6425"/>
            </a:xfrm>
            <a:custGeom>
              <a:avLst/>
              <a:gdLst/>
              <a:ahLst/>
              <a:cxnLst/>
              <a:rect l="l" t="t" r="r" b="b"/>
              <a:pathLst>
                <a:path w="241" h="257" extrusionOk="0">
                  <a:moveTo>
                    <a:pt x="137" y="1"/>
                  </a:moveTo>
                  <a:cubicBezTo>
                    <a:pt x="104" y="1"/>
                    <a:pt x="67" y="1"/>
                    <a:pt x="50" y="34"/>
                  </a:cubicBezTo>
                  <a:cubicBezTo>
                    <a:pt x="1" y="67"/>
                    <a:pt x="1" y="153"/>
                    <a:pt x="34" y="207"/>
                  </a:cubicBezTo>
                  <a:cubicBezTo>
                    <a:pt x="50" y="240"/>
                    <a:pt x="88" y="257"/>
                    <a:pt x="104" y="257"/>
                  </a:cubicBezTo>
                  <a:cubicBezTo>
                    <a:pt x="137" y="257"/>
                    <a:pt x="170" y="257"/>
                    <a:pt x="191" y="224"/>
                  </a:cubicBezTo>
                  <a:cubicBezTo>
                    <a:pt x="240" y="191"/>
                    <a:pt x="240" y="104"/>
                    <a:pt x="207" y="50"/>
                  </a:cubicBezTo>
                  <a:cubicBezTo>
                    <a:pt x="191" y="34"/>
                    <a:pt x="170" y="17"/>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3" name="Google Shape;22023;p70"/>
            <p:cNvSpPr/>
            <p:nvPr/>
          </p:nvSpPr>
          <p:spPr>
            <a:xfrm>
              <a:off x="4950300" y="3036500"/>
              <a:ext cx="6000" cy="6700"/>
            </a:xfrm>
            <a:custGeom>
              <a:avLst/>
              <a:gdLst/>
              <a:ahLst/>
              <a:cxnLst/>
              <a:rect l="l" t="t" r="r" b="b"/>
              <a:pathLst>
                <a:path w="240" h="268" extrusionOk="0">
                  <a:moveTo>
                    <a:pt x="104" y="1"/>
                  </a:moveTo>
                  <a:cubicBezTo>
                    <a:pt x="54" y="17"/>
                    <a:pt x="0" y="87"/>
                    <a:pt x="17" y="157"/>
                  </a:cubicBezTo>
                  <a:cubicBezTo>
                    <a:pt x="17" y="190"/>
                    <a:pt x="33" y="223"/>
                    <a:pt x="54" y="240"/>
                  </a:cubicBezTo>
                  <a:cubicBezTo>
                    <a:pt x="78" y="255"/>
                    <a:pt x="93" y="267"/>
                    <a:pt x="112" y="267"/>
                  </a:cubicBezTo>
                  <a:cubicBezTo>
                    <a:pt x="119" y="267"/>
                    <a:pt x="127" y="265"/>
                    <a:pt x="137" y="260"/>
                  </a:cubicBezTo>
                  <a:cubicBezTo>
                    <a:pt x="174" y="260"/>
                    <a:pt x="190" y="240"/>
                    <a:pt x="207" y="207"/>
                  </a:cubicBezTo>
                  <a:cubicBezTo>
                    <a:pt x="223" y="190"/>
                    <a:pt x="240" y="157"/>
                    <a:pt x="223" y="120"/>
                  </a:cubicBezTo>
                  <a:cubicBezTo>
                    <a:pt x="223" y="87"/>
                    <a:pt x="207" y="54"/>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4" name="Google Shape;22024;p70"/>
            <p:cNvSpPr/>
            <p:nvPr/>
          </p:nvSpPr>
          <p:spPr>
            <a:xfrm>
              <a:off x="4944325" y="3004350"/>
              <a:ext cx="6000" cy="6400"/>
            </a:xfrm>
            <a:custGeom>
              <a:avLst/>
              <a:gdLst/>
              <a:ahLst/>
              <a:cxnLst/>
              <a:rect l="l" t="t" r="r" b="b"/>
              <a:pathLst>
                <a:path w="240" h="256" extrusionOk="0">
                  <a:moveTo>
                    <a:pt x="103" y="0"/>
                  </a:moveTo>
                  <a:cubicBezTo>
                    <a:pt x="50" y="17"/>
                    <a:pt x="0" y="83"/>
                    <a:pt x="17" y="153"/>
                  </a:cubicBezTo>
                  <a:cubicBezTo>
                    <a:pt x="17" y="186"/>
                    <a:pt x="33" y="223"/>
                    <a:pt x="50" y="239"/>
                  </a:cubicBezTo>
                  <a:cubicBezTo>
                    <a:pt x="87" y="256"/>
                    <a:pt x="120" y="256"/>
                    <a:pt x="136" y="256"/>
                  </a:cubicBezTo>
                  <a:cubicBezTo>
                    <a:pt x="207" y="239"/>
                    <a:pt x="239" y="186"/>
                    <a:pt x="239" y="103"/>
                  </a:cubicBezTo>
                  <a:cubicBezTo>
                    <a:pt x="223" y="66"/>
                    <a:pt x="207"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5" name="Google Shape;22025;p70"/>
            <p:cNvSpPr/>
            <p:nvPr/>
          </p:nvSpPr>
          <p:spPr>
            <a:xfrm>
              <a:off x="4945975" y="2988275"/>
              <a:ext cx="6100" cy="6525"/>
            </a:xfrm>
            <a:custGeom>
              <a:avLst/>
              <a:gdLst/>
              <a:ahLst/>
              <a:cxnLst/>
              <a:rect l="l" t="t" r="r" b="b"/>
              <a:pathLst>
                <a:path w="244" h="261" extrusionOk="0">
                  <a:moveTo>
                    <a:pt x="140" y="0"/>
                  </a:moveTo>
                  <a:cubicBezTo>
                    <a:pt x="84" y="0"/>
                    <a:pt x="35" y="35"/>
                    <a:pt x="21" y="91"/>
                  </a:cubicBezTo>
                  <a:cubicBezTo>
                    <a:pt x="0" y="161"/>
                    <a:pt x="37" y="231"/>
                    <a:pt x="87" y="248"/>
                  </a:cubicBezTo>
                  <a:cubicBezTo>
                    <a:pt x="101" y="256"/>
                    <a:pt x="116" y="260"/>
                    <a:pt x="131" y="260"/>
                  </a:cubicBezTo>
                  <a:cubicBezTo>
                    <a:pt x="172" y="260"/>
                    <a:pt x="212" y="229"/>
                    <a:pt x="227" y="177"/>
                  </a:cubicBezTo>
                  <a:cubicBezTo>
                    <a:pt x="244" y="107"/>
                    <a:pt x="227" y="41"/>
                    <a:pt x="173" y="4"/>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6" name="Google Shape;22026;p70"/>
            <p:cNvSpPr/>
            <p:nvPr/>
          </p:nvSpPr>
          <p:spPr>
            <a:xfrm>
              <a:off x="4932675" y="3039300"/>
              <a:ext cx="6100" cy="6700"/>
            </a:xfrm>
            <a:custGeom>
              <a:avLst/>
              <a:gdLst/>
              <a:ahLst/>
              <a:cxnLst/>
              <a:rect l="l" t="t" r="r" b="b"/>
              <a:pathLst>
                <a:path w="244" h="268" extrusionOk="0">
                  <a:moveTo>
                    <a:pt x="121" y="1"/>
                  </a:moveTo>
                  <a:cubicBezTo>
                    <a:pt x="115" y="1"/>
                    <a:pt x="109" y="3"/>
                    <a:pt x="104" y="8"/>
                  </a:cubicBezTo>
                  <a:cubicBezTo>
                    <a:pt x="71" y="8"/>
                    <a:pt x="54" y="25"/>
                    <a:pt x="38" y="62"/>
                  </a:cubicBezTo>
                  <a:cubicBezTo>
                    <a:pt x="17" y="78"/>
                    <a:pt x="0" y="111"/>
                    <a:pt x="17" y="148"/>
                  </a:cubicBezTo>
                  <a:cubicBezTo>
                    <a:pt x="17" y="181"/>
                    <a:pt x="38" y="214"/>
                    <a:pt x="54" y="231"/>
                  </a:cubicBezTo>
                  <a:cubicBezTo>
                    <a:pt x="87" y="251"/>
                    <a:pt x="104" y="268"/>
                    <a:pt x="141" y="268"/>
                  </a:cubicBezTo>
                  <a:cubicBezTo>
                    <a:pt x="207" y="251"/>
                    <a:pt x="244" y="181"/>
                    <a:pt x="223" y="111"/>
                  </a:cubicBezTo>
                  <a:cubicBezTo>
                    <a:pt x="223" y="78"/>
                    <a:pt x="207" y="45"/>
                    <a:pt x="190" y="25"/>
                  </a:cubicBezTo>
                  <a:cubicBezTo>
                    <a:pt x="174" y="25"/>
                    <a:pt x="174"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7" name="Google Shape;22027;p70"/>
            <p:cNvSpPr/>
            <p:nvPr/>
          </p:nvSpPr>
          <p:spPr>
            <a:xfrm>
              <a:off x="4942150" y="3024025"/>
              <a:ext cx="6000" cy="6675"/>
            </a:xfrm>
            <a:custGeom>
              <a:avLst/>
              <a:gdLst/>
              <a:ahLst/>
              <a:cxnLst/>
              <a:rect l="l" t="t" r="r" b="b"/>
              <a:pathLst>
                <a:path w="240" h="267" extrusionOk="0">
                  <a:moveTo>
                    <a:pt x="120" y="1"/>
                  </a:moveTo>
                  <a:cubicBezTo>
                    <a:pt x="104" y="1"/>
                    <a:pt x="71" y="17"/>
                    <a:pt x="50" y="38"/>
                  </a:cubicBezTo>
                  <a:cubicBezTo>
                    <a:pt x="17" y="54"/>
                    <a:pt x="1" y="87"/>
                    <a:pt x="1" y="120"/>
                  </a:cubicBezTo>
                  <a:cubicBezTo>
                    <a:pt x="1" y="157"/>
                    <a:pt x="17" y="190"/>
                    <a:pt x="34" y="223"/>
                  </a:cubicBezTo>
                  <a:cubicBezTo>
                    <a:pt x="55" y="253"/>
                    <a:pt x="84" y="267"/>
                    <a:pt x="116" y="267"/>
                  </a:cubicBezTo>
                  <a:cubicBezTo>
                    <a:pt x="141" y="267"/>
                    <a:pt x="167" y="259"/>
                    <a:pt x="190" y="244"/>
                  </a:cubicBezTo>
                  <a:cubicBezTo>
                    <a:pt x="223" y="190"/>
                    <a:pt x="240" y="104"/>
                    <a:pt x="207" y="54"/>
                  </a:cubicBezTo>
                  <a:cubicBezTo>
                    <a:pt x="190" y="38"/>
                    <a:pt x="174"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8" name="Google Shape;22028;p70"/>
            <p:cNvSpPr/>
            <p:nvPr/>
          </p:nvSpPr>
          <p:spPr>
            <a:xfrm>
              <a:off x="4933600" y="2946325"/>
              <a:ext cx="4250" cy="3925"/>
            </a:xfrm>
            <a:custGeom>
              <a:avLst/>
              <a:gdLst/>
              <a:ahLst/>
              <a:cxnLst/>
              <a:rect l="l" t="t" r="r" b="b"/>
              <a:pathLst>
                <a:path w="170" h="157" extrusionOk="0">
                  <a:moveTo>
                    <a:pt x="1" y="0"/>
                  </a:moveTo>
                  <a:lnTo>
                    <a:pt x="1" y="54"/>
                  </a:lnTo>
                  <a:cubicBezTo>
                    <a:pt x="1" y="87"/>
                    <a:pt x="17" y="120"/>
                    <a:pt x="50" y="136"/>
                  </a:cubicBezTo>
                  <a:cubicBezTo>
                    <a:pt x="67" y="157"/>
                    <a:pt x="104" y="157"/>
                    <a:pt x="137" y="157"/>
                  </a:cubicBezTo>
                  <a:cubicBezTo>
                    <a:pt x="137" y="157"/>
                    <a:pt x="153" y="157"/>
                    <a:pt x="170" y="136"/>
                  </a:cubicBezTo>
                  <a:cubicBezTo>
                    <a:pt x="120" y="103"/>
                    <a:pt x="50"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9" name="Google Shape;22029;p70"/>
            <p:cNvSpPr/>
            <p:nvPr/>
          </p:nvSpPr>
          <p:spPr>
            <a:xfrm>
              <a:off x="4656950" y="2780575"/>
              <a:ext cx="5600" cy="4925"/>
            </a:xfrm>
            <a:custGeom>
              <a:avLst/>
              <a:gdLst/>
              <a:ahLst/>
              <a:cxnLst/>
              <a:rect l="l" t="t" r="r" b="b"/>
              <a:pathLst>
                <a:path w="224" h="197" extrusionOk="0">
                  <a:moveTo>
                    <a:pt x="17" y="1"/>
                  </a:moveTo>
                  <a:cubicBezTo>
                    <a:pt x="1" y="34"/>
                    <a:pt x="1" y="50"/>
                    <a:pt x="1" y="87"/>
                  </a:cubicBezTo>
                  <a:cubicBezTo>
                    <a:pt x="1" y="120"/>
                    <a:pt x="17" y="153"/>
                    <a:pt x="54" y="170"/>
                  </a:cubicBezTo>
                  <a:cubicBezTo>
                    <a:pt x="66" y="184"/>
                    <a:pt x="86" y="197"/>
                    <a:pt x="110" y="197"/>
                  </a:cubicBezTo>
                  <a:cubicBezTo>
                    <a:pt x="120" y="197"/>
                    <a:pt x="130" y="195"/>
                    <a:pt x="141" y="190"/>
                  </a:cubicBezTo>
                  <a:cubicBezTo>
                    <a:pt x="157" y="190"/>
                    <a:pt x="190" y="170"/>
                    <a:pt x="207" y="137"/>
                  </a:cubicBezTo>
                  <a:cubicBezTo>
                    <a:pt x="223" y="120"/>
                    <a:pt x="223" y="87"/>
                    <a:pt x="223" y="50"/>
                  </a:cubicBezTo>
                  <a:cubicBezTo>
                    <a:pt x="223" y="34"/>
                    <a:pt x="223" y="17"/>
                    <a:pt x="207" y="17"/>
                  </a:cubicBezTo>
                  <a:cubicBezTo>
                    <a:pt x="141" y="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0" name="Google Shape;22030;p70"/>
            <p:cNvSpPr/>
            <p:nvPr/>
          </p:nvSpPr>
          <p:spPr>
            <a:xfrm>
              <a:off x="4851975" y="2990525"/>
              <a:ext cx="5575" cy="6700"/>
            </a:xfrm>
            <a:custGeom>
              <a:avLst/>
              <a:gdLst/>
              <a:ahLst/>
              <a:cxnLst/>
              <a:rect l="l" t="t" r="r" b="b"/>
              <a:pathLst>
                <a:path w="223" h="268" extrusionOk="0">
                  <a:moveTo>
                    <a:pt x="103" y="1"/>
                  </a:moveTo>
                  <a:cubicBezTo>
                    <a:pt x="33" y="17"/>
                    <a:pt x="0" y="87"/>
                    <a:pt x="0" y="158"/>
                  </a:cubicBezTo>
                  <a:cubicBezTo>
                    <a:pt x="17" y="191"/>
                    <a:pt x="17" y="223"/>
                    <a:pt x="50" y="244"/>
                  </a:cubicBezTo>
                  <a:cubicBezTo>
                    <a:pt x="64" y="256"/>
                    <a:pt x="85" y="267"/>
                    <a:pt x="108" y="267"/>
                  </a:cubicBezTo>
                  <a:cubicBezTo>
                    <a:pt x="117" y="267"/>
                    <a:pt x="127" y="265"/>
                    <a:pt x="136" y="261"/>
                  </a:cubicBezTo>
                  <a:cubicBezTo>
                    <a:pt x="153" y="261"/>
                    <a:pt x="190" y="244"/>
                    <a:pt x="206" y="207"/>
                  </a:cubicBezTo>
                  <a:cubicBezTo>
                    <a:pt x="223" y="191"/>
                    <a:pt x="223" y="158"/>
                    <a:pt x="223" y="120"/>
                  </a:cubicBezTo>
                  <a:cubicBezTo>
                    <a:pt x="223" y="87"/>
                    <a:pt x="206" y="54"/>
                    <a:pt x="173" y="38"/>
                  </a:cubicBezTo>
                  <a:cubicBezTo>
                    <a:pt x="173"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1" name="Google Shape;22031;p70"/>
            <p:cNvSpPr/>
            <p:nvPr/>
          </p:nvSpPr>
          <p:spPr>
            <a:xfrm>
              <a:off x="4859700" y="3006000"/>
              <a:ext cx="6000" cy="6525"/>
            </a:xfrm>
            <a:custGeom>
              <a:avLst/>
              <a:gdLst/>
              <a:ahLst/>
              <a:cxnLst/>
              <a:rect l="l" t="t" r="r" b="b"/>
              <a:pathLst>
                <a:path w="240" h="261" extrusionOk="0">
                  <a:moveTo>
                    <a:pt x="104" y="0"/>
                  </a:moveTo>
                  <a:cubicBezTo>
                    <a:pt x="71" y="0"/>
                    <a:pt x="50" y="17"/>
                    <a:pt x="33" y="54"/>
                  </a:cubicBezTo>
                  <a:cubicBezTo>
                    <a:pt x="17" y="87"/>
                    <a:pt x="0" y="120"/>
                    <a:pt x="17" y="157"/>
                  </a:cubicBezTo>
                  <a:cubicBezTo>
                    <a:pt x="17" y="190"/>
                    <a:pt x="33" y="206"/>
                    <a:pt x="50" y="244"/>
                  </a:cubicBezTo>
                  <a:cubicBezTo>
                    <a:pt x="71" y="260"/>
                    <a:pt x="104" y="260"/>
                    <a:pt x="137" y="260"/>
                  </a:cubicBezTo>
                  <a:cubicBezTo>
                    <a:pt x="190" y="244"/>
                    <a:pt x="240" y="173"/>
                    <a:pt x="223" y="103"/>
                  </a:cubicBezTo>
                  <a:cubicBezTo>
                    <a:pt x="223" y="70"/>
                    <a:pt x="207" y="54"/>
                    <a:pt x="190"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2" name="Google Shape;22032;p70"/>
            <p:cNvSpPr/>
            <p:nvPr/>
          </p:nvSpPr>
          <p:spPr>
            <a:xfrm>
              <a:off x="4854950" y="3023200"/>
              <a:ext cx="6000" cy="6650"/>
            </a:xfrm>
            <a:custGeom>
              <a:avLst/>
              <a:gdLst/>
              <a:ahLst/>
              <a:cxnLst/>
              <a:rect l="l" t="t" r="r" b="b"/>
              <a:pathLst>
                <a:path w="240" h="266" extrusionOk="0">
                  <a:moveTo>
                    <a:pt x="104" y="1"/>
                  </a:moveTo>
                  <a:cubicBezTo>
                    <a:pt x="87" y="1"/>
                    <a:pt x="87" y="17"/>
                    <a:pt x="87" y="17"/>
                  </a:cubicBezTo>
                  <a:cubicBezTo>
                    <a:pt x="34" y="34"/>
                    <a:pt x="1" y="87"/>
                    <a:pt x="17" y="153"/>
                  </a:cubicBezTo>
                  <a:cubicBezTo>
                    <a:pt x="17" y="190"/>
                    <a:pt x="34" y="223"/>
                    <a:pt x="54" y="240"/>
                  </a:cubicBezTo>
                  <a:cubicBezTo>
                    <a:pt x="78" y="252"/>
                    <a:pt x="93" y="265"/>
                    <a:pt x="111" y="265"/>
                  </a:cubicBezTo>
                  <a:cubicBezTo>
                    <a:pt x="119" y="265"/>
                    <a:pt x="127" y="263"/>
                    <a:pt x="137" y="256"/>
                  </a:cubicBezTo>
                  <a:cubicBezTo>
                    <a:pt x="207" y="256"/>
                    <a:pt x="240" y="190"/>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3" name="Google Shape;22033;p70"/>
            <p:cNvSpPr/>
            <p:nvPr/>
          </p:nvSpPr>
          <p:spPr>
            <a:xfrm>
              <a:off x="4872575" y="2925700"/>
              <a:ext cx="6000" cy="5175"/>
            </a:xfrm>
            <a:custGeom>
              <a:avLst/>
              <a:gdLst/>
              <a:ahLst/>
              <a:cxnLst/>
              <a:rect l="l" t="t" r="r" b="b"/>
              <a:pathLst>
                <a:path w="240" h="207" extrusionOk="0">
                  <a:moveTo>
                    <a:pt x="207" y="1"/>
                  </a:moveTo>
                  <a:cubicBezTo>
                    <a:pt x="137" y="1"/>
                    <a:pt x="71" y="1"/>
                    <a:pt x="17" y="17"/>
                  </a:cubicBezTo>
                  <a:cubicBezTo>
                    <a:pt x="1" y="54"/>
                    <a:pt x="1" y="120"/>
                    <a:pt x="17" y="157"/>
                  </a:cubicBezTo>
                  <a:cubicBezTo>
                    <a:pt x="34" y="190"/>
                    <a:pt x="71" y="207"/>
                    <a:pt x="104" y="207"/>
                  </a:cubicBezTo>
                  <a:cubicBezTo>
                    <a:pt x="120" y="207"/>
                    <a:pt x="153" y="207"/>
                    <a:pt x="174" y="174"/>
                  </a:cubicBezTo>
                  <a:cubicBezTo>
                    <a:pt x="223" y="137"/>
                    <a:pt x="240" y="54"/>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4" name="Google Shape;22034;p70"/>
            <p:cNvSpPr/>
            <p:nvPr/>
          </p:nvSpPr>
          <p:spPr>
            <a:xfrm>
              <a:off x="4858350" y="2927875"/>
              <a:ext cx="6125" cy="5900"/>
            </a:xfrm>
            <a:custGeom>
              <a:avLst/>
              <a:gdLst/>
              <a:ahLst/>
              <a:cxnLst/>
              <a:rect l="l" t="t" r="r" b="b"/>
              <a:pathLst>
                <a:path w="245" h="236" extrusionOk="0">
                  <a:moveTo>
                    <a:pt x="191" y="0"/>
                  </a:moveTo>
                  <a:cubicBezTo>
                    <a:pt x="141" y="17"/>
                    <a:pt x="87" y="33"/>
                    <a:pt x="38" y="50"/>
                  </a:cubicBezTo>
                  <a:lnTo>
                    <a:pt x="21" y="50"/>
                  </a:lnTo>
                  <a:cubicBezTo>
                    <a:pt x="1" y="120"/>
                    <a:pt x="38" y="206"/>
                    <a:pt x="87" y="223"/>
                  </a:cubicBezTo>
                  <a:cubicBezTo>
                    <a:pt x="102" y="232"/>
                    <a:pt x="117" y="236"/>
                    <a:pt x="132" y="236"/>
                  </a:cubicBezTo>
                  <a:cubicBezTo>
                    <a:pt x="173" y="236"/>
                    <a:pt x="212" y="204"/>
                    <a:pt x="228" y="153"/>
                  </a:cubicBezTo>
                  <a:cubicBezTo>
                    <a:pt x="244" y="103"/>
                    <a:pt x="228" y="33"/>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5" name="Google Shape;22035;p70"/>
            <p:cNvSpPr/>
            <p:nvPr/>
          </p:nvSpPr>
          <p:spPr>
            <a:xfrm>
              <a:off x="4851150" y="2942800"/>
              <a:ext cx="6000" cy="6625"/>
            </a:xfrm>
            <a:custGeom>
              <a:avLst/>
              <a:gdLst/>
              <a:ahLst/>
              <a:cxnLst/>
              <a:rect l="l" t="t" r="r" b="b"/>
              <a:pathLst>
                <a:path w="240" h="265" extrusionOk="0">
                  <a:moveTo>
                    <a:pt x="126" y="1"/>
                  </a:moveTo>
                  <a:cubicBezTo>
                    <a:pt x="81" y="1"/>
                    <a:pt x="30" y="34"/>
                    <a:pt x="17" y="92"/>
                  </a:cubicBezTo>
                  <a:cubicBezTo>
                    <a:pt x="0" y="158"/>
                    <a:pt x="17" y="228"/>
                    <a:pt x="83" y="261"/>
                  </a:cubicBezTo>
                  <a:cubicBezTo>
                    <a:pt x="92" y="264"/>
                    <a:pt x="101" y="265"/>
                    <a:pt x="111" y="265"/>
                  </a:cubicBezTo>
                  <a:cubicBezTo>
                    <a:pt x="159" y="265"/>
                    <a:pt x="209" y="232"/>
                    <a:pt x="223" y="174"/>
                  </a:cubicBezTo>
                  <a:cubicBezTo>
                    <a:pt x="239" y="108"/>
                    <a:pt x="223" y="38"/>
                    <a:pt x="153" y="5"/>
                  </a:cubicBezTo>
                  <a:cubicBezTo>
                    <a:pt x="144" y="2"/>
                    <a:pt x="135"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6" name="Google Shape;22036;p70"/>
            <p:cNvSpPr/>
            <p:nvPr/>
          </p:nvSpPr>
          <p:spPr>
            <a:xfrm>
              <a:off x="4858875" y="2957975"/>
              <a:ext cx="5600" cy="6400"/>
            </a:xfrm>
            <a:custGeom>
              <a:avLst/>
              <a:gdLst/>
              <a:ahLst/>
              <a:cxnLst/>
              <a:rect l="l" t="t" r="r" b="b"/>
              <a:pathLst>
                <a:path w="224" h="256" extrusionOk="0">
                  <a:moveTo>
                    <a:pt x="83" y="0"/>
                  </a:moveTo>
                  <a:cubicBezTo>
                    <a:pt x="33" y="0"/>
                    <a:pt x="0" y="66"/>
                    <a:pt x="0" y="136"/>
                  </a:cubicBezTo>
                  <a:cubicBezTo>
                    <a:pt x="0" y="169"/>
                    <a:pt x="17" y="206"/>
                    <a:pt x="50" y="223"/>
                  </a:cubicBezTo>
                  <a:cubicBezTo>
                    <a:pt x="66" y="256"/>
                    <a:pt x="104" y="256"/>
                    <a:pt x="120" y="256"/>
                  </a:cubicBezTo>
                  <a:cubicBezTo>
                    <a:pt x="186" y="239"/>
                    <a:pt x="223" y="169"/>
                    <a:pt x="223" y="103"/>
                  </a:cubicBezTo>
                  <a:cubicBezTo>
                    <a:pt x="223" y="66"/>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7" name="Google Shape;22037;p70"/>
            <p:cNvSpPr/>
            <p:nvPr/>
          </p:nvSpPr>
          <p:spPr>
            <a:xfrm>
              <a:off x="4858350" y="2973825"/>
              <a:ext cx="6125" cy="6600"/>
            </a:xfrm>
            <a:custGeom>
              <a:avLst/>
              <a:gdLst/>
              <a:ahLst/>
              <a:cxnLst/>
              <a:rect l="l" t="t" r="r" b="b"/>
              <a:pathLst>
                <a:path w="245" h="264" extrusionOk="0">
                  <a:moveTo>
                    <a:pt x="125" y="1"/>
                  </a:moveTo>
                  <a:cubicBezTo>
                    <a:pt x="104" y="1"/>
                    <a:pt x="71" y="17"/>
                    <a:pt x="54" y="34"/>
                  </a:cubicBezTo>
                  <a:cubicBezTo>
                    <a:pt x="1" y="88"/>
                    <a:pt x="1" y="153"/>
                    <a:pt x="38" y="224"/>
                  </a:cubicBezTo>
                  <a:cubicBezTo>
                    <a:pt x="54" y="240"/>
                    <a:pt x="71" y="257"/>
                    <a:pt x="104" y="257"/>
                  </a:cubicBezTo>
                  <a:cubicBezTo>
                    <a:pt x="115" y="261"/>
                    <a:pt x="124" y="263"/>
                    <a:pt x="132" y="263"/>
                  </a:cubicBezTo>
                  <a:cubicBezTo>
                    <a:pt x="152" y="263"/>
                    <a:pt x="167" y="252"/>
                    <a:pt x="191" y="240"/>
                  </a:cubicBezTo>
                  <a:cubicBezTo>
                    <a:pt x="244" y="191"/>
                    <a:pt x="244" y="104"/>
                    <a:pt x="207" y="50"/>
                  </a:cubicBezTo>
                  <a:cubicBezTo>
                    <a:pt x="191" y="34"/>
                    <a:pt x="174" y="17"/>
                    <a:pt x="158" y="17"/>
                  </a:cubicBezTo>
                  <a:cubicBezTo>
                    <a:pt x="158"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8" name="Google Shape;22038;p70"/>
            <p:cNvSpPr/>
            <p:nvPr/>
          </p:nvSpPr>
          <p:spPr>
            <a:xfrm>
              <a:off x="4880725" y="3030825"/>
              <a:ext cx="5600" cy="6375"/>
            </a:xfrm>
            <a:custGeom>
              <a:avLst/>
              <a:gdLst/>
              <a:ahLst/>
              <a:cxnLst/>
              <a:rect l="l" t="t" r="r" b="b"/>
              <a:pathLst>
                <a:path w="224" h="255" extrusionOk="0">
                  <a:moveTo>
                    <a:pt x="122" y="1"/>
                  </a:moveTo>
                  <a:cubicBezTo>
                    <a:pt x="65" y="1"/>
                    <a:pt x="14" y="33"/>
                    <a:pt x="1" y="92"/>
                  </a:cubicBezTo>
                  <a:lnTo>
                    <a:pt x="1" y="141"/>
                  </a:lnTo>
                  <a:cubicBezTo>
                    <a:pt x="1" y="195"/>
                    <a:pt x="34" y="228"/>
                    <a:pt x="71" y="244"/>
                  </a:cubicBezTo>
                  <a:cubicBezTo>
                    <a:pt x="84" y="251"/>
                    <a:pt x="101" y="255"/>
                    <a:pt x="118" y="255"/>
                  </a:cubicBezTo>
                  <a:cubicBezTo>
                    <a:pt x="142" y="255"/>
                    <a:pt x="164" y="247"/>
                    <a:pt x="174" y="228"/>
                  </a:cubicBezTo>
                  <a:cubicBezTo>
                    <a:pt x="190" y="211"/>
                    <a:pt x="207" y="195"/>
                    <a:pt x="207" y="178"/>
                  </a:cubicBezTo>
                  <a:cubicBezTo>
                    <a:pt x="223" y="108"/>
                    <a:pt x="207" y="38"/>
                    <a:pt x="157" y="5"/>
                  </a:cubicBezTo>
                  <a:cubicBezTo>
                    <a:pt x="145" y="2"/>
                    <a:pt x="133"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9" name="Google Shape;22039;p70"/>
            <p:cNvSpPr/>
            <p:nvPr/>
          </p:nvSpPr>
          <p:spPr>
            <a:xfrm>
              <a:off x="4877325" y="3003425"/>
              <a:ext cx="6000" cy="6500"/>
            </a:xfrm>
            <a:custGeom>
              <a:avLst/>
              <a:gdLst/>
              <a:ahLst/>
              <a:cxnLst/>
              <a:rect l="l" t="t" r="r" b="b"/>
              <a:pathLst>
                <a:path w="240" h="260" extrusionOk="0">
                  <a:moveTo>
                    <a:pt x="104" y="0"/>
                  </a:moveTo>
                  <a:cubicBezTo>
                    <a:pt x="33" y="0"/>
                    <a:pt x="0" y="70"/>
                    <a:pt x="17" y="140"/>
                  </a:cubicBezTo>
                  <a:cubicBezTo>
                    <a:pt x="17" y="173"/>
                    <a:pt x="33" y="206"/>
                    <a:pt x="50" y="223"/>
                  </a:cubicBezTo>
                  <a:cubicBezTo>
                    <a:pt x="87" y="260"/>
                    <a:pt x="104" y="260"/>
                    <a:pt x="137" y="260"/>
                  </a:cubicBezTo>
                  <a:cubicBezTo>
                    <a:pt x="170" y="243"/>
                    <a:pt x="190" y="223"/>
                    <a:pt x="207" y="206"/>
                  </a:cubicBezTo>
                  <a:cubicBezTo>
                    <a:pt x="223" y="173"/>
                    <a:pt x="240" y="140"/>
                    <a:pt x="223" y="103"/>
                  </a:cubicBezTo>
                  <a:cubicBezTo>
                    <a:pt x="223" y="70"/>
                    <a:pt x="207" y="37"/>
                    <a:pt x="190"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0" name="Google Shape;22040;p70"/>
            <p:cNvSpPr/>
            <p:nvPr/>
          </p:nvSpPr>
          <p:spPr>
            <a:xfrm>
              <a:off x="4846000" y="2933425"/>
              <a:ext cx="2600" cy="1375"/>
            </a:xfrm>
            <a:custGeom>
              <a:avLst/>
              <a:gdLst/>
              <a:ahLst/>
              <a:cxnLst/>
              <a:rect l="l" t="t" r="r" b="b"/>
              <a:pathLst>
                <a:path w="104" h="55" extrusionOk="0">
                  <a:moveTo>
                    <a:pt x="103" y="1"/>
                  </a:moveTo>
                  <a:lnTo>
                    <a:pt x="103" y="1"/>
                  </a:lnTo>
                  <a:cubicBezTo>
                    <a:pt x="66" y="17"/>
                    <a:pt x="33" y="34"/>
                    <a:pt x="0" y="54"/>
                  </a:cubicBezTo>
                  <a:cubicBezTo>
                    <a:pt x="33" y="54"/>
                    <a:pt x="66" y="34"/>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1" name="Google Shape;22041;p70"/>
            <p:cNvSpPr/>
            <p:nvPr/>
          </p:nvSpPr>
          <p:spPr>
            <a:xfrm>
              <a:off x="4873000" y="2955025"/>
              <a:ext cx="6000" cy="6475"/>
            </a:xfrm>
            <a:custGeom>
              <a:avLst/>
              <a:gdLst/>
              <a:ahLst/>
              <a:cxnLst/>
              <a:rect l="l" t="t" r="r" b="b"/>
              <a:pathLst>
                <a:path w="240" h="259" extrusionOk="0">
                  <a:moveTo>
                    <a:pt x="111" y="0"/>
                  </a:moveTo>
                  <a:cubicBezTo>
                    <a:pt x="69" y="0"/>
                    <a:pt x="29" y="33"/>
                    <a:pt x="17" y="81"/>
                  </a:cubicBezTo>
                  <a:cubicBezTo>
                    <a:pt x="0" y="151"/>
                    <a:pt x="17" y="221"/>
                    <a:pt x="87" y="254"/>
                  </a:cubicBezTo>
                  <a:cubicBezTo>
                    <a:pt x="96" y="257"/>
                    <a:pt x="105" y="258"/>
                    <a:pt x="114" y="258"/>
                  </a:cubicBezTo>
                  <a:cubicBezTo>
                    <a:pt x="159" y="258"/>
                    <a:pt x="209" y="228"/>
                    <a:pt x="223" y="184"/>
                  </a:cubicBezTo>
                  <a:cubicBezTo>
                    <a:pt x="239" y="118"/>
                    <a:pt x="223" y="31"/>
                    <a:pt x="157" y="15"/>
                  </a:cubicBezTo>
                  <a:cubicBezTo>
                    <a:pt x="142"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2" name="Google Shape;22042;p70"/>
            <p:cNvSpPr/>
            <p:nvPr/>
          </p:nvSpPr>
          <p:spPr>
            <a:xfrm>
              <a:off x="4883725" y="3016850"/>
              <a:ext cx="6100" cy="6800"/>
            </a:xfrm>
            <a:custGeom>
              <a:avLst/>
              <a:gdLst/>
              <a:ahLst/>
              <a:cxnLst/>
              <a:rect l="l" t="t" r="r" b="b"/>
              <a:pathLst>
                <a:path w="244" h="272" extrusionOk="0">
                  <a:moveTo>
                    <a:pt x="111" y="1"/>
                  </a:moveTo>
                  <a:cubicBezTo>
                    <a:pt x="71" y="1"/>
                    <a:pt x="32" y="34"/>
                    <a:pt x="17" y="82"/>
                  </a:cubicBezTo>
                  <a:cubicBezTo>
                    <a:pt x="0" y="152"/>
                    <a:pt x="17" y="238"/>
                    <a:pt x="70" y="255"/>
                  </a:cubicBezTo>
                  <a:cubicBezTo>
                    <a:pt x="87" y="271"/>
                    <a:pt x="103" y="271"/>
                    <a:pt x="120" y="271"/>
                  </a:cubicBezTo>
                  <a:cubicBezTo>
                    <a:pt x="173" y="255"/>
                    <a:pt x="206" y="238"/>
                    <a:pt x="223" y="185"/>
                  </a:cubicBezTo>
                  <a:cubicBezTo>
                    <a:pt x="243" y="135"/>
                    <a:pt x="223" y="82"/>
                    <a:pt x="206" y="49"/>
                  </a:cubicBezTo>
                  <a:cubicBezTo>
                    <a:pt x="190" y="32"/>
                    <a:pt x="173" y="16"/>
                    <a:pt x="157" y="16"/>
                  </a:cubicBezTo>
                  <a:cubicBezTo>
                    <a:pt x="142" y="6"/>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3" name="Google Shape;22043;p70"/>
            <p:cNvSpPr/>
            <p:nvPr/>
          </p:nvSpPr>
          <p:spPr>
            <a:xfrm>
              <a:off x="4870425" y="3018475"/>
              <a:ext cx="6000" cy="6500"/>
            </a:xfrm>
            <a:custGeom>
              <a:avLst/>
              <a:gdLst/>
              <a:ahLst/>
              <a:cxnLst/>
              <a:rect l="l" t="t" r="r" b="b"/>
              <a:pathLst>
                <a:path w="240" h="260" extrusionOk="0">
                  <a:moveTo>
                    <a:pt x="136" y="0"/>
                  </a:moveTo>
                  <a:cubicBezTo>
                    <a:pt x="103" y="0"/>
                    <a:pt x="70" y="0"/>
                    <a:pt x="54" y="17"/>
                  </a:cubicBezTo>
                  <a:cubicBezTo>
                    <a:pt x="0" y="70"/>
                    <a:pt x="0" y="157"/>
                    <a:pt x="33" y="206"/>
                  </a:cubicBezTo>
                  <a:cubicBezTo>
                    <a:pt x="54" y="239"/>
                    <a:pt x="87" y="260"/>
                    <a:pt x="103" y="260"/>
                  </a:cubicBezTo>
                  <a:cubicBezTo>
                    <a:pt x="136" y="260"/>
                    <a:pt x="173" y="239"/>
                    <a:pt x="190" y="223"/>
                  </a:cubicBezTo>
                  <a:cubicBezTo>
                    <a:pt x="223" y="206"/>
                    <a:pt x="223" y="173"/>
                    <a:pt x="239" y="136"/>
                  </a:cubicBezTo>
                  <a:cubicBezTo>
                    <a:pt x="239" y="103"/>
                    <a:pt x="223" y="70"/>
                    <a:pt x="206" y="54"/>
                  </a:cubicBezTo>
                  <a:cubicBezTo>
                    <a:pt x="190" y="17"/>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4" name="Google Shape;22044;p70"/>
            <p:cNvSpPr/>
            <p:nvPr/>
          </p:nvSpPr>
          <p:spPr>
            <a:xfrm>
              <a:off x="4871250" y="2970950"/>
              <a:ext cx="6100" cy="6475"/>
            </a:xfrm>
            <a:custGeom>
              <a:avLst/>
              <a:gdLst/>
              <a:ahLst/>
              <a:cxnLst/>
              <a:rect l="l" t="t" r="r" b="b"/>
              <a:pathLst>
                <a:path w="244" h="259" extrusionOk="0">
                  <a:moveTo>
                    <a:pt x="132" y="1"/>
                  </a:moveTo>
                  <a:cubicBezTo>
                    <a:pt x="123" y="1"/>
                    <a:pt x="114" y="5"/>
                    <a:pt x="103" y="13"/>
                  </a:cubicBezTo>
                  <a:cubicBezTo>
                    <a:pt x="54" y="13"/>
                    <a:pt x="0" y="79"/>
                    <a:pt x="21" y="149"/>
                  </a:cubicBezTo>
                  <a:cubicBezTo>
                    <a:pt x="21" y="182"/>
                    <a:pt x="37" y="219"/>
                    <a:pt x="54" y="236"/>
                  </a:cubicBezTo>
                  <a:cubicBezTo>
                    <a:pt x="77" y="247"/>
                    <a:pt x="92" y="259"/>
                    <a:pt x="112" y="259"/>
                  </a:cubicBezTo>
                  <a:cubicBezTo>
                    <a:pt x="120" y="259"/>
                    <a:pt x="130" y="257"/>
                    <a:pt x="140" y="252"/>
                  </a:cubicBezTo>
                  <a:cubicBezTo>
                    <a:pt x="206" y="252"/>
                    <a:pt x="243" y="182"/>
                    <a:pt x="227" y="116"/>
                  </a:cubicBezTo>
                  <a:cubicBezTo>
                    <a:pt x="227" y="79"/>
                    <a:pt x="206" y="46"/>
                    <a:pt x="190" y="29"/>
                  </a:cubicBezTo>
                  <a:cubicBezTo>
                    <a:pt x="173" y="13"/>
                    <a:pt x="173" y="13"/>
                    <a:pt x="157" y="13"/>
                  </a:cubicBezTo>
                  <a:cubicBezTo>
                    <a:pt x="149" y="5"/>
                    <a:pt x="140"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5" name="Google Shape;22045;p70"/>
            <p:cNvSpPr/>
            <p:nvPr/>
          </p:nvSpPr>
          <p:spPr>
            <a:xfrm>
              <a:off x="4866600" y="3035275"/>
              <a:ext cx="5600" cy="6400"/>
            </a:xfrm>
            <a:custGeom>
              <a:avLst/>
              <a:gdLst/>
              <a:ahLst/>
              <a:cxnLst/>
              <a:rect l="l" t="t" r="r" b="b"/>
              <a:pathLst>
                <a:path w="224" h="256" extrusionOk="0">
                  <a:moveTo>
                    <a:pt x="83" y="0"/>
                  </a:moveTo>
                  <a:cubicBezTo>
                    <a:pt x="67" y="0"/>
                    <a:pt x="34" y="17"/>
                    <a:pt x="17" y="50"/>
                  </a:cubicBezTo>
                  <a:cubicBezTo>
                    <a:pt x="1" y="83"/>
                    <a:pt x="1" y="120"/>
                    <a:pt x="1" y="153"/>
                  </a:cubicBezTo>
                  <a:cubicBezTo>
                    <a:pt x="1" y="186"/>
                    <a:pt x="17" y="206"/>
                    <a:pt x="34" y="239"/>
                  </a:cubicBezTo>
                  <a:cubicBezTo>
                    <a:pt x="67" y="256"/>
                    <a:pt x="104" y="256"/>
                    <a:pt x="120" y="256"/>
                  </a:cubicBezTo>
                  <a:cubicBezTo>
                    <a:pt x="186" y="239"/>
                    <a:pt x="223" y="169"/>
                    <a:pt x="223" y="103"/>
                  </a:cubicBezTo>
                  <a:cubicBezTo>
                    <a:pt x="207" y="66"/>
                    <a:pt x="186" y="50"/>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6" name="Google Shape;22046;p70"/>
            <p:cNvSpPr/>
            <p:nvPr/>
          </p:nvSpPr>
          <p:spPr>
            <a:xfrm>
              <a:off x="4869175" y="2990775"/>
              <a:ext cx="6000" cy="6600"/>
            </a:xfrm>
            <a:custGeom>
              <a:avLst/>
              <a:gdLst/>
              <a:ahLst/>
              <a:cxnLst/>
              <a:rect l="l" t="t" r="r" b="b"/>
              <a:pathLst>
                <a:path w="240" h="264" extrusionOk="0">
                  <a:moveTo>
                    <a:pt x="93" y="1"/>
                  </a:moveTo>
                  <a:cubicBezTo>
                    <a:pt x="72" y="1"/>
                    <a:pt x="57" y="13"/>
                    <a:pt x="34" y="28"/>
                  </a:cubicBezTo>
                  <a:cubicBezTo>
                    <a:pt x="17" y="61"/>
                    <a:pt x="1" y="77"/>
                    <a:pt x="1" y="110"/>
                  </a:cubicBezTo>
                  <a:cubicBezTo>
                    <a:pt x="1" y="148"/>
                    <a:pt x="1" y="181"/>
                    <a:pt x="17" y="213"/>
                  </a:cubicBezTo>
                  <a:cubicBezTo>
                    <a:pt x="46" y="245"/>
                    <a:pt x="83" y="264"/>
                    <a:pt x="118" y="264"/>
                  </a:cubicBezTo>
                  <a:cubicBezTo>
                    <a:pt x="142" y="264"/>
                    <a:pt x="166" y="255"/>
                    <a:pt x="186" y="234"/>
                  </a:cubicBezTo>
                  <a:cubicBezTo>
                    <a:pt x="223" y="181"/>
                    <a:pt x="240" y="110"/>
                    <a:pt x="186" y="44"/>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7" name="Google Shape;22047;p70"/>
            <p:cNvSpPr/>
            <p:nvPr/>
          </p:nvSpPr>
          <p:spPr>
            <a:xfrm>
              <a:off x="4839500" y="3023625"/>
              <a:ext cx="6000" cy="6525"/>
            </a:xfrm>
            <a:custGeom>
              <a:avLst/>
              <a:gdLst/>
              <a:ahLst/>
              <a:cxnLst/>
              <a:rect l="l" t="t" r="r" b="b"/>
              <a:pathLst>
                <a:path w="240" h="261" extrusionOk="0">
                  <a:moveTo>
                    <a:pt x="136" y="0"/>
                  </a:moveTo>
                  <a:cubicBezTo>
                    <a:pt x="103" y="0"/>
                    <a:pt x="70" y="0"/>
                    <a:pt x="54" y="33"/>
                  </a:cubicBezTo>
                  <a:cubicBezTo>
                    <a:pt x="0" y="70"/>
                    <a:pt x="0" y="157"/>
                    <a:pt x="33" y="206"/>
                  </a:cubicBezTo>
                  <a:cubicBezTo>
                    <a:pt x="54" y="239"/>
                    <a:pt x="87" y="260"/>
                    <a:pt x="103" y="260"/>
                  </a:cubicBezTo>
                  <a:cubicBezTo>
                    <a:pt x="136" y="260"/>
                    <a:pt x="174" y="260"/>
                    <a:pt x="190" y="239"/>
                  </a:cubicBezTo>
                  <a:cubicBezTo>
                    <a:pt x="239" y="190"/>
                    <a:pt x="239" y="103"/>
                    <a:pt x="207" y="54"/>
                  </a:cubicBezTo>
                  <a:cubicBezTo>
                    <a:pt x="190" y="33"/>
                    <a:pt x="190" y="17"/>
                    <a:pt x="174"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8" name="Google Shape;22048;p70"/>
            <p:cNvSpPr/>
            <p:nvPr/>
          </p:nvSpPr>
          <p:spPr>
            <a:xfrm>
              <a:off x="4816300" y="2966200"/>
              <a:ext cx="6000" cy="6325"/>
            </a:xfrm>
            <a:custGeom>
              <a:avLst/>
              <a:gdLst/>
              <a:ahLst/>
              <a:cxnLst/>
              <a:rect l="l" t="t" r="r" b="b"/>
              <a:pathLst>
                <a:path w="240" h="253" extrusionOk="0">
                  <a:moveTo>
                    <a:pt x="113" y="0"/>
                  </a:moveTo>
                  <a:cubicBezTo>
                    <a:pt x="70" y="0"/>
                    <a:pt x="29" y="32"/>
                    <a:pt x="17" y="83"/>
                  </a:cubicBezTo>
                  <a:cubicBezTo>
                    <a:pt x="1" y="149"/>
                    <a:pt x="17" y="219"/>
                    <a:pt x="87" y="252"/>
                  </a:cubicBezTo>
                  <a:lnTo>
                    <a:pt x="137" y="252"/>
                  </a:lnTo>
                  <a:cubicBezTo>
                    <a:pt x="174" y="252"/>
                    <a:pt x="207" y="219"/>
                    <a:pt x="223" y="166"/>
                  </a:cubicBezTo>
                  <a:cubicBezTo>
                    <a:pt x="240" y="133"/>
                    <a:pt x="223" y="83"/>
                    <a:pt x="207" y="46"/>
                  </a:cubicBezTo>
                  <a:cubicBezTo>
                    <a:pt x="190" y="30"/>
                    <a:pt x="174"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9" name="Google Shape;22049;p70"/>
            <p:cNvSpPr/>
            <p:nvPr/>
          </p:nvSpPr>
          <p:spPr>
            <a:xfrm>
              <a:off x="4815075" y="3012500"/>
              <a:ext cx="5575" cy="6575"/>
            </a:xfrm>
            <a:custGeom>
              <a:avLst/>
              <a:gdLst/>
              <a:ahLst/>
              <a:cxnLst/>
              <a:rect l="l" t="t" r="r" b="b"/>
              <a:pathLst>
                <a:path w="223" h="263" extrusionOk="0">
                  <a:moveTo>
                    <a:pt x="136" y="0"/>
                  </a:moveTo>
                  <a:cubicBezTo>
                    <a:pt x="103" y="0"/>
                    <a:pt x="66" y="17"/>
                    <a:pt x="50" y="33"/>
                  </a:cubicBezTo>
                  <a:cubicBezTo>
                    <a:pt x="0" y="87"/>
                    <a:pt x="0" y="153"/>
                    <a:pt x="33" y="223"/>
                  </a:cubicBezTo>
                  <a:cubicBezTo>
                    <a:pt x="50" y="239"/>
                    <a:pt x="83" y="256"/>
                    <a:pt x="103" y="256"/>
                  </a:cubicBezTo>
                  <a:cubicBezTo>
                    <a:pt x="113" y="260"/>
                    <a:pt x="123" y="262"/>
                    <a:pt x="132" y="262"/>
                  </a:cubicBezTo>
                  <a:cubicBezTo>
                    <a:pt x="154" y="262"/>
                    <a:pt x="174" y="251"/>
                    <a:pt x="186" y="239"/>
                  </a:cubicBezTo>
                  <a:cubicBezTo>
                    <a:pt x="206" y="206"/>
                    <a:pt x="223" y="190"/>
                    <a:pt x="223" y="153"/>
                  </a:cubicBezTo>
                  <a:cubicBezTo>
                    <a:pt x="223" y="120"/>
                    <a:pt x="223" y="87"/>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0" name="Google Shape;22050;p70"/>
            <p:cNvSpPr/>
            <p:nvPr/>
          </p:nvSpPr>
          <p:spPr>
            <a:xfrm>
              <a:off x="4825800" y="3026500"/>
              <a:ext cx="6000" cy="6525"/>
            </a:xfrm>
            <a:custGeom>
              <a:avLst/>
              <a:gdLst/>
              <a:ahLst/>
              <a:cxnLst/>
              <a:rect l="l" t="t" r="r" b="b"/>
              <a:pathLst>
                <a:path w="240" h="261" extrusionOk="0">
                  <a:moveTo>
                    <a:pt x="125" y="1"/>
                  </a:moveTo>
                  <a:cubicBezTo>
                    <a:pt x="80" y="1"/>
                    <a:pt x="30" y="31"/>
                    <a:pt x="17" y="75"/>
                  </a:cubicBezTo>
                  <a:cubicBezTo>
                    <a:pt x="0" y="145"/>
                    <a:pt x="17" y="228"/>
                    <a:pt x="87" y="248"/>
                  </a:cubicBezTo>
                  <a:cubicBezTo>
                    <a:pt x="100" y="257"/>
                    <a:pt x="114" y="261"/>
                    <a:pt x="129" y="261"/>
                  </a:cubicBezTo>
                  <a:cubicBezTo>
                    <a:pt x="170" y="261"/>
                    <a:pt x="211" y="230"/>
                    <a:pt x="223" y="178"/>
                  </a:cubicBezTo>
                  <a:cubicBezTo>
                    <a:pt x="239" y="108"/>
                    <a:pt x="223" y="42"/>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1" name="Google Shape;22051;p70"/>
            <p:cNvSpPr/>
            <p:nvPr/>
          </p:nvSpPr>
          <p:spPr>
            <a:xfrm>
              <a:off x="4810325" y="3027400"/>
              <a:ext cx="6425" cy="6650"/>
            </a:xfrm>
            <a:custGeom>
              <a:avLst/>
              <a:gdLst/>
              <a:ahLst/>
              <a:cxnLst/>
              <a:rect l="l" t="t" r="r" b="b"/>
              <a:pathLst>
                <a:path w="257" h="266" extrusionOk="0">
                  <a:moveTo>
                    <a:pt x="134" y="0"/>
                  </a:moveTo>
                  <a:cubicBezTo>
                    <a:pt x="84" y="0"/>
                    <a:pt x="44" y="35"/>
                    <a:pt x="17" y="88"/>
                  </a:cubicBezTo>
                  <a:cubicBezTo>
                    <a:pt x="1" y="159"/>
                    <a:pt x="34" y="229"/>
                    <a:pt x="87" y="262"/>
                  </a:cubicBezTo>
                  <a:cubicBezTo>
                    <a:pt x="96" y="264"/>
                    <a:pt x="105" y="266"/>
                    <a:pt x="114" y="266"/>
                  </a:cubicBezTo>
                  <a:cubicBezTo>
                    <a:pt x="159" y="266"/>
                    <a:pt x="210" y="233"/>
                    <a:pt x="223" y="175"/>
                  </a:cubicBezTo>
                  <a:cubicBezTo>
                    <a:pt x="256" y="109"/>
                    <a:pt x="223" y="39"/>
                    <a:pt x="170"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2" name="Google Shape;22052;p70"/>
            <p:cNvSpPr/>
            <p:nvPr/>
          </p:nvSpPr>
          <p:spPr>
            <a:xfrm>
              <a:off x="4821875" y="2996100"/>
              <a:ext cx="6100" cy="6525"/>
            </a:xfrm>
            <a:custGeom>
              <a:avLst/>
              <a:gdLst/>
              <a:ahLst/>
              <a:cxnLst/>
              <a:rect l="l" t="t" r="r" b="b"/>
              <a:pathLst>
                <a:path w="244" h="261" extrusionOk="0">
                  <a:moveTo>
                    <a:pt x="103" y="0"/>
                  </a:moveTo>
                  <a:cubicBezTo>
                    <a:pt x="70" y="0"/>
                    <a:pt x="54" y="21"/>
                    <a:pt x="17" y="54"/>
                  </a:cubicBezTo>
                  <a:cubicBezTo>
                    <a:pt x="0" y="87"/>
                    <a:pt x="0" y="124"/>
                    <a:pt x="0" y="157"/>
                  </a:cubicBezTo>
                  <a:cubicBezTo>
                    <a:pt x="17" y="190"/>
                    <a:pt x="17" y="207"/>
                    <a:pt x="54" y="244"/>
                  </a:cubicBezTo>
                  <a:cubicBezTo>
                    <a:pt x="70" y="260"/>
                    <a:pt x="103" y="260"/>
                    <a:pt x="141" y="260"/>
                  </a:cubicBezTo>
                  <a:cubicBezTo>
                    <a:pt x="190" y="244"/>
                    <a:pt x="244" y="174"/>
                    <a:pt x="223" y="104"/>
                  </a:cubicBezTo>
                  <a:cubicBezTo>
                    <a:pt x="223" y="71"/>
                    <a:pt x="207" y="54"/>
                    <a:pt x="174" y="21"/>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3" name="Google Shape;22053;p70"/>
            <p:cNvSpPr/>
            <p:nvPr/>
          </p:nvSpPr>
          <p:spPr>
            <a:xfrm>
              <a:off x="4800025" y="3014950"/>
              <a:ext cx="6400" cy="6525"/>
            </a:xfrm>
            <a:custGeom>
              <a:avLst/>
              <a:gdLst/>
              <a:ahLst/>
              <a:cxnLst/>
              <a:rect l="l" t="t" r="r" b="b"/>
              <a:pathLst>
                <a:path w="256" h="261" extrusionOk="0">
                  <a:moveTo>
                    <a:pt x="142" y="1"/>
                  </a:moveTo>
                  <a:cubicBezTo>
                    <a:pt x="97" y="1"/>
                    <a:pt x="47" y="30"/>
                    <a:pt x="33" y="71"/>
                  </a:cubicBezTo>
                  <a:cubicBezTo>
                    <a:pt x="0" y="141"/>
                    <a:pt x="33" y="228"/>
                    <a:pt x="87" y="244"/>
                  </a:cubicBezTo>
                  <a:cubicBezTo>
                    <a:pt x="103" y="261"/>
                    <a:pt x="120" y="261"/>
                    <a:pt x="136" y="261"/>
                  </a:cubicBezTo>
                  <a:cubicBezTo>
                    <a:pt x="190" y="244"/>
                    <a:pt x="223" y="228"/>
                    <a:pt x="239" y="174"/>
                  </a:cubicBezTo>
                  <a:cubicBezTo>
                    <a:pt x="256" y="125"/>
                    <a:pt x="239" y="71"/>
                    <a:pt x="206" y="38"/>
                  </a:cubicBezTo>
                  <a:cubicBezTo>
                    <a:pt x="206" y="22"/>
                    <a:pt x="190" y="2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4" name="Google Shape;22054;p70"/>
            <p:cNvSpPr/>
            <p:nvPr/>
          </p:nvSpPr>
          <p:spPr>
            <a:xfrm>
              <a:off x="4807750" y="2997525"/>
              <a:ext cx="5600" cy="6525"/>
            </a:xfrm>
            <a:custGeom>
              <a:avLst/>
              <a:gdLst/>
              <a:ahLst/>
              <a:cxnLst/>
              <a:rect l="l" t="t" r="r" b="b"/>
              <a:pathLst>
                <a:path w="224" h="261" extrusionOk="0">
                  <a:moveTo>
                    <a:pt x="94" y="1"/>
                  </a:moveTo>
                  <a:cubicBezTo>
                    <a:pt x="54" y="1"/>
                    <a:pt x="13" y="32"/>
                    <a:pt x="1" y="84"/>
                  </a:cubicBezTo>
                  <a:lnTo>
                    <a:pt x="1" y="133"/>
                  </a:lnTo>
                  <a:cubicBezTo>
                    <a:pt x="1" y="187"/>
                    <a:pt x="17" y="236"/>
                    <a:pt x="66" y="253"/>
                  </a:cubicBezTo>
                  <a:cubicBezTo>
                    <a:pt x="77" y="258"/>
                    <a:pt x="88" y="261"/>
                    <a:pt x="99" y="261"/>
                  </a:cubicBezTo>
                  <a:cubicBezTo>
                    <a:pt x="128" y="261"/>
                    <a:pt x="158" y="244"/>
                    <a:pt x="170" y="220"/>
                  </a:cubicBezTo>
                  <a:cubicBezTo>
                    <a:pt x="190" y="203"/>
                    <a:pt x="207" y="203"/>
                    <a:pt x="207" y="170"/>
                  </a:cubicBezTo>
                  <a:cubicBezTo>
                    <a:pt x="223" y="100"/>
                    <a:pt x="207" y="30"/>
                    <a:pt x="137" y="14"/>
                  </a:cubicBezTo>
                  <a:cubicBezTo>
                    <a:pt x="123" y="5"/>
                    <a:pt x="10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5" name="Google Shape;22055;p70"/>
            <p:cNvSpPr/>
            <p:nvPr/>
          </p:nvSpPr>
          <p:spPr>
            <a:xfrm>
              <a:off x="4804250" y="2969925"/>
              <a:ext cx="5700" cy="6525"/>
            </a:xfrm>
            <a:custGeom>
              <a:avLst/>
              <a:gdLst/>
              <a:ahLst/>
              <a:cxnLst/>
              <a:rect l="l" t="t" r="r" b="b"/>
              <a:pathLst>
                <a:path w="228" h="261" extrusionOk="0">
                  <a:moveTo>
                    <a:pt x="103" y="0"/>
                  </a:moveTo>
                  <a:cubicBezTo>
                    <a:pt x="37" y="17"/>
                    <a:pt x="0" y="87"/>
                    <a:pt x="0" y="157"/>
                  </a:cubicBezTo>
                  <a:cubicBezTo>
                    <a:pt x="21" y="190"/>
                    <a:pt x="37" y="223"/>
                    <a:pt x="54" y="244"/>
                  </a:cubicBezTo>
                  <a:cubicBezTo>
                    <a:pt x="70" y="260"/>
                    <a:pt x="103" y="260"/>
                    <a:pt x="141" y="260"/>
                  </a:cubicBezTo>
                  <a:cubicBezTo>
                    <a:pt x="157" y="260"/>
                    <a:pt x="190" y="244"/>
                    <a:pt x="206" y="206"/>
                  </a:cubicBezTo>
                  <a:cubicBezTo>
                    <a:pt x="227" y="173"/>
                    <a:pt x="227" y="140"/>
                    <a:pt x="227" y="103"/>
                  </a:cubicBezTo>
                  <a:cubicBezTo>
                    <a:pt x="227" y="70"/>
                    <a:pt x="206"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6" name="Google Shape;22056;p70"/>
            <p:cNvSpPr/>
            <p:nvPr/>
          </p:nvSpPr>
          <p:spPr>
            <a:xfrm>
              <a:off x="4885875" y="2967350"/>
              <a:ext cx="6525" cy="6400"/>
            </a:xfrm>
            <a:custGeom>
              <a:avLst/>
              <a:gdLst/>
              <a:ahLst/>
              <a:cxnLst/>
              <a:rect l="l" t="t" r="r" b="b"/>
              <a:pathLst>
                <a:path w="261" h="256" extrusionOk="0">
                  <a:moveTo>
                    <a:pt x="137" y="0"/>
                  </a:moveTo>
                  <a:cubicBezTo>
                    <a:pt x="120" y="0"/>
                    <a:pt x="87" y="0"/>
                    <a:pt x="71" y="37"/>
                  </a:cubicBezTo>
                  <a:cubicBezTo>
                    <a:pt x="17" y="70"/>
                    <a:pt x="1" y="157"/>
                    <a:pt x="54" y="206"/>
                  </a:cubicBezTo>
                  <a:cubicBezTo>
                    <a:pt x="73" y="237"/>
                    <a:pt x="104" y="256"/>
                    <a:pt x="137" y="256"/>
                  </a:cubicBezTo>
                  <a:cubicBezTo>
                    <a:pt x="161" y="256"/>
                    <a:pt x="186" y="246"/>
                    <a:pt x="207" y="223"/>
                  </a:cubicBezTo>
                  <a:cubicBezTo>
                    <a:pt x="240" y="190"/>
                    <a:pt x="260" y="103"/>
                    <a:pt x="223"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7" name="Google Shape;22057;p70"/>
            <p:cNvSpPr/>
            <p:nvPr/>
          </p:nvSpPr>
          <p:spPr>
            <a:xfrm>
              <a:off x="4836500" y="2993350"/>
              <a:ext cx="6000" cy="6700"/>
            </a:xfrm>
            <a:custGeom>
              <a:avLst/>
              <a:gdLst/>
              <a:ahLst/>
              <a:cxnLst/>
              <a:rect l="l" t="t" r="r" b="b"/>
              <a:pathLst>
                <a:path w="240" h="268" extrusionOk="0">
                  <a:moveTo>
                    <a:pt x="112" y="1"/>
                  </a:moveTo>
                  <a:cubicBezTo>
                    <a:pt x="93" y="1"/>
                    <a:pt x="77" y="13"/>
                    <a:pt x="50" y="28"/>
                  </a:cubicBezTo>
                  <a:cubicBezTo>
                    <a:pt x="17" y="78"/>
                    <a:pt x="1" y="164"/>
                    <a:pt x="34" y="214"/>
                  </a:cubicBezTo>
                  <a:cubicBezTo>
                    <a:pt x="50" y="251"/>
                    <a:pt x="87" y="267"/>
                    <a:pt x="120" y="267"/>
                  </a:cubicBezTo>
                  <a:cubicBezTo>
                    <a:pt x="137" y="267"/>
                    <a:pt x="174" y="251"/>
                    <a:pt x="190" y="234"/>
                  </a:cubicBezTo>
                  <a:cubicBezTo>
                    <a:pt x="223" y="214"/>
                    <a:pt x="240" y="181"/>
                    <a:pt x="240" y="148"/>
                  </a:cubicBezTo>
                  <a:cubicBezTo>
                    <a:pt x="240" y="110"/>
                    <a:pt x="223" y="78"/>
                    <a:pt x="207" y="45"/>
                  </a:cubicBezTo>
                  <a:cubicBezTo>
                    <a:pt x="207" y="28"/>
                    <a:pt x="190" y="28"/>
                    <a:pt x="174" y="7"/>
                  </a:cubicBezTo>
                  <a:lnTo>
                    <a:pt x="137" y="7"/>
                  </a:lnTo>
                  <a:cubicBezTo>
                    <a:pt x="127" y="3"/>
                    <a:pt x="11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8" name="Google Shape;22058;p70"/>
            <p:cNvSpPr/>
            <p:nvPr/>
          </p:nvSpPr>
          <p:spPr>
            <a:xfrm>
              <a:off x="4844650" y="3007750"/>
              <a:ext cx="6000" cy="6625"/>
            </a:xfrm>
            <a:custGeom>
              <a:avLst/>
              <a:gdLst/>
              <a:ahLst/>
              <a:cxnLst/>
              <a:rect l="l" t="t" r="r" b="b"/>
              <a:pathLst>
                <a:path w="240" h="265" extrusionOk="0">
                  <a:moveTo>
                    <a:pt x="104" y="0"/>
                  </a:moveTo>
                  <a:cubicBezTo>
                    <a:pt x="54" y="17"/>
                    <a:pt x="1" y="87"/>
                    <a:pt x="17" y="153"/>
                  </a:cubicBezTo>
                  <a:cubicBezTo>
                    <a:pt x="17" y="190"/>
                    <a:pt x="33" y="223"/>
                    <a:pt x="54" y="240"/>
                  </a:cubicBezTo>
                  <a:cubicBezTo>
                    <a:pt x="77" y="251"/>
                    <a:pt x="92" y="265"/>
                    <a:pt x="111" y="265"/>
                  </a:cubicBezTo>
                  <a:cubicBezTo>
                    <a:pt x="118" y="265"/>
                    <a:pt x="127" y="262"/>
                    <a:pt x="137" y="256"/>
                  </a:cubicBezTo>
                  <a:cubicBezTo>
                    <a:pt x="207"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9" name="Google Shape;22059;p70"/>
            <p:cNvSpPr/>
            <p:nvPr/>
          </p:nvSpPr>
          <p:spPr>
            <a:xfrm>
              <a:off x="4843425" y="2978200"/>
              <a:ext cx="5575" cy="6550"/>
            </a:xfrm>
            <a:custGeom>
              <a:avLst/>
              <a:gdLst/>
              <a:ahLst/>
              <a:cxnLst/>
              <a:rect l="l" t="t" r="r" b="b"/>
              <a:pathLst>
                <a:path w="223" h="262" extrusionOk="0">
                  <a:moveTo>
                    <a:pt x="128" y="0"/>
                  </a:moveTo>
                  <a:cubicBezTo>
                    <a:pt x="120" y="0"/>
                    <a:pt x="111" y="5"/>
                    <a:pt x="103" y="16"/>
                  </a:cubicBezTo>
                  <a:cubicBezTo>
                    <a:pt x="33" y="16"/>
                    <a:pt x="0" y="82"/>
                    <a:pt x="0" y="152"/>
                  </a:cubicBezTo>
                  <a:cubicBezTo>
                    <a:pt x="17" y="185"/>
                    <a:pt x="33" y="222"/>
                    <a:pt x="50" y="238"/>
                  </a:cubicBezTo>
                  <a:cubicBezTo>
                    <a:pt x="61" y="250"/>
                    <a:pt x="83" y="262"/>
                    <a:pt x="107" y="262"/>
                  </a:cubicBezTo>
                  <a:cubicBezTo>
                    <a:pt x="116" y="262"/>
                    <a:pt x="126" y="260"/>
                    <a:pt x="136" y="255"/>
                  </a:cubicBezTo>
                  <a:cubicBezTo>
                    <a:pt x="169" y="255"/>
                    <a:pt x="186" y="238"/>
                    <a:pt x="206" y="201"/>
                  </a:cubicBezTo>
                  <a:cubicBezTo>
                    <a:pt x="223" y="185"/>
                    <a:pt x="223" y="152"/>
                    <a:pt x="223" y="119"/>
                  </a:cubicBezTo>
                  <a:cubicBezTo>
                    <a:pt x="223" y="82"/>
                    <a:pt x="206" y="49"/>
                    <a:pt x="186" y="32"/>
                  </a:cubicBezTo>
                  <a:cubicBezTo>
                    <a:pt x="169" y="16"/>
                    <a:pt x="169" y="16"/>
                    <a:pt x="153" y="16"/>
                  </a:cubicBezTo>
                  <a:cubicBezTo>
                    <a:pt x="144" y="5"/>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0" name="Google Shape;22060;p70"/>
            <p:cNvSpPr/>
            <p:nvPr/>
          </p:nvSpPr>
          <p:spPr>
            <a:xfrm>
              <a:off x="4838250" y="2948475"/>
              <a:ext cx="6025" cy="6425"/>
            </a:xfrm>
            <a:custGeom>
              <a:avLst/>
              <a:gdLst/>
              <a:ahLst/>
              <a:cxnLst/>
              <a:rect l="l" t="t" r="r" b="b"/>
              <a:pathLst>
                <a:path w="241" h="257" extrusionOk="0">
                  <a:moveTo>
                    <a:pt x="104" y="1"/>
                  </a:moveTo>
                  <a:cubicBezTo>
                    <a:pt x="50" y="1"/>
                    <a:pt x="1" y="71"/>
                    <a:pt x="17" y="137"/>
                  </a:cubicBezTo>
                  <a:cubicBezTo>
                    <a:pt x="17" y="174"/>
                    <a:pt x="34" y="207"/>
                    <a:pt x="50" y="223"/>
                  </a:cubicBezTo>
                  <a:cubicBezTo>
                    <a:pt x="83" y="256"/>
                    <a:pt x="120" y="256"/>
                    <a:pt x="137" y="256"/>
                  </a:cubicBezTo>
                  <a:cubicBezTo>
                    <a:pt x="207" y="240"/>
                    <a:pt x="240" y="174"/>
                    <a:pt x="240" y="104"/>
                  </a:cubicBezTo>
                  <a:cubicBezTo>
                    <a:pt x="224" y="71"/>
                    <a:pt x="207" y="34"/>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1" name="Google Shape;22061;p70"/>
            <p:cNvSpPr/>
            <p:nvPr/>
          </p:nvSpPr>
          <p:spPr>
            <a:xfrm>
              <a:off x="4844650" y="2962900"/>
              <a:ext cx="6000" cy="6625"/>
            </a:xfrm>
            <a:custGeom>
              <a:avLst/>
              <a:gdLst/>
              <a:ahLst/>
              <a:cxnLst/>
              <a:rect l="l" t="t" r="r" b="b"/>
              <a:pathLst>
                <a:path w="240" h="265" extrusionOk="0">
                  <a:moveTo>
                    <a:pt x="133" y="0"/>
                  </a:moveTo>
                  <a:cubicBezTo>
                    <a:pt x="124" y="0"/>
                    <a:pt x="115" y="2"/>
                    <a:pt x="104" y="9"/>
                  </a:cubicBezTo>
                  <a:cubicBezTo>
                    <a:pt x="54" y="9"/>
                    <a:pt x="1" y="75"/>
                    <a:pt x="17" y="145"/>
                  </a:cubicBezTo>
                  <a:cubicBezTo>
                    <a:pt x="33" y="215"/>
                    <a:pt x="87" y="265"/>
                    <a:pt x="137" y="265"/>
                  </a:cubicBezTo>
                  <a:cubicBezTo>
                    <a:pt x="174" y="248"/>
                    <a:pt x="207" y="232"/>
                    <a:pt x="223" y="215"/>
                  </a:cubicBezTo>
                  <a:cubicBezTo>
                    <a:pt x="240" y="178"/>
                    <a:pt x="240" y="145"/>
                    <a:pt x="240" y="112"/>
                  </a:cubicBezTo>
                  <a:cubicBezTo>
                    <a:pt x="223" y="75"/>
                    <a:pt x="223" y="42"/>
                    <a:pt x="190" y="26"/>
                  </a:cubicBezTo>
                  <a:lnTo>
                    <a:pt x="174" y="9"/>
                  </a:lnTo>
                  <a:cubicBezTo>
                    <a:pt x="163" y="9"/>
                    <a:pt x="150"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2" name="Google Shape;22062;p70"/>
            <p:cNvSpPr/>
            <p:nvPr/>
          </p:nvSpPr>
          <p:spPr>
            <a:xfrm>
              <a:off x="4830525" y="2965700"/>
              <a:ext cx="6000" cy="6400"/>
            </a:xfrm>
            <a:custGeom>
              <a:avLst/>
              <a:gdLst/>
              <a:ahLst/>
              <a:cxnLst/>
              <a:rect l="l" t="t" r="r" b="b"/>
              <a:pathLst>
                <a:path w="240" h="256" extrusionOk="0">
                  <a:moveTo>
                    <a:pt x="137" y="0"/>
                  </a:moveTo>
                  <a:cubicBezTo>
                    <a:pt x="104" y="0"/>
                    <a:pt x="67" y="0"/>
                    <a:pt x="50" y="17"/>
                  </a:cubicBezTo>
                  <a:cubicBezTo>
                    <a:pt x="17" y="50"/>
                    <a:pt x="17" y="66"/>
                    <a:pt x="1" y="103"/>
                  </a:cubicBezTo>
                  <a:cubicBezTo>
                    <a:pt x="1" y="153"/>
                    <a:pt x="17" y="169"/>
                    <a:pt x="34" y="206"/>
                  </a:cubicBezTo>
                  <a:cubicBezTo>
                    <a:pt x="50" y="239"/>
                    <a:pt x="67" y="256"/>
                    <a:pt x="104" y="256"/>
                  </a:cubicBezTo>
                  <a:cubicBezTo>
                    <a:pt x="137" y="256"/>
                    <a:pt x="170" y="239"/>
                    <a:pt x="186" y="223"/>
                  </a:cubicBezTo>
                  <a:cubicBezTo>
                    <a:pt x="240" y="186"/>
                    <a:pt x="240" y="103"/>
                    <a:pt x="207" y="50"/>
                  </a:cubicBezTo>
                  <a:cubicBezTo>
                    <a:pt x="186"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3" name="Google Shape;22063;p70"/>
            <p:cNvSpPr/>
            <p:nvPr/>
          </p:nvSpPr>
          <p:spPr>
            <a:xfrm>
              <a:off x="4827425" y="3009725"/>
              <a:ext cx="6125" cy="6600"/>
            </a:xfrm>
            <a:custGeom>
              <a:avLst/>
              <a:gdLst/>
              <a:ahLst/>
              <a:cxnLst/>
              <a:rect l="l" t="t" r="r" b="b"/>
              <a:pathLst>
                <a:path w="245" h="264" extrusionOk="0">
                  <a:moveTo>
                    <a:pt x="123" y="1"/>
                  </a:moveTo>
                  <a:cubicBezTo>
                    <a:pt x="117" y="1"/>
                    <a:pt x="111" y="2"/>
                    <a:pt x="104" y="8"/>
                  </a:cubicBezTo>
                  <a:cubicBezTo>
                    <a:pt x="88" y="8"/>
                    <a:pt x="71" y="24"/>
                    <a:pt x="55" y="41"/>
                  </a:cubicBezTo>
                  <a:cubicBezTo>
                    <a:pt x="22" y="57"/>
                    <a:pt x="1" y="111"/>
                    <a:pt x="22" y="144"/>
                  </a:cubicBezTo>
                  <a:cubicBezTo>
                    <a:pt x="22" y="177"/>
                    <a:pt x="38" y="214"/>
                    <a:pt x="55" y="231"/>
                  </a:cubicBezTo>
                  <a:cubicBezTo>
                    <a:pt x="88" y="247"/>
                    <a:pt x="104" y="264"/>
                    <a:pt x="141" y="264"/>
                  </a:cubicBezTo>
                  <a:cubicBezTo>
                    <a:pt x="191" y="247"/>
                    <a:pt x="244" y="198"/>
                    <a:pt x="244" y="128"/>
                  </a:cubicBezTo>
                  <a:lnTo>
                    <a:pt x="244" y="111"/>
                  </a:lnTo>
                  <a:cubicBezTo>
                    <a:pt x="228" y="57"/>
                    <a:pt x="207" y="24"/>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4" name="Google Shape;22064;p70"/>
            <p:cNvSpPr/>
            <p:nvPr/>
          </p:nvSpPr>
          <p:spPr>
            <a:xfrm>
              <a:off x="4595525" y="2790700"/>
              <a:ext cx="5700" cy="6600"/>
            </a:xfrm>
            <a:custGeom>
              <a:avLst/>
              <a:gdLst/>
              <a:ahLst/>
              <a:cxnLst/>
              <a:rect l="l" t="t" r="r" b="b"/>
              <a:pathLst>
                <a:path w="228" h="264" extrusionOk="0">
                  <a:moveTo>
                    <a:pt x="123" y="0"/>
                  </a:moveTo>
                  <a:cubicBezTo>
                    <a:pt x="117" y="0"/>
                    <a:pt x="110" y="2"/>
                    <a:pt x="104" y="8"/>
                  </a:cubicBezTo>
                  <a:lnTo>
                    <a:pt x="71" y="8"/>
                  </a:lnTo>
                  <a:cubicBezTo>
                    <a:pt x="21" y="24"/>
                    <a:pt x="0" y="94"/>
                    <a:pt x="0" y="144"/>
                  </a:cubicBezTo>
                  <a:cubicBezTo>
                    <a:pt x="0" y="177"/>
                    <a:pt x="21" y="214"/>
                    <a:pt x="54" y="230"/>
                  </a:cubicBezTo>
                  <a:cubicBezTo>
                    <a:pt x="71" y="247"/>
                    <a:pt x="104" y="263"/>
                    <a:pt x="141" y="263"/>
                  </a:cubicBezTo>
                  <a:cubicBezTo>
                    <a:pt x="190" y="247"/>
                    <a:pt x="227" y="177"/>
                    <a:pt x="227" y="111"/>
                  </a:cubicBezTo>
                  <a:cubicBezTo>
                    <a:pt x="227" y="94"/>
                    <a:pt x="227" y="94"/>
                    <a:pt x="207" y="74"/>
                  </a:cubicBezTo>
                  <a:cubicBezTo>
                    <a:pt x="207" y="41"/>
                    <a:pt x="174" y="24"/>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5" name="Google Shape;22065;p70"/>
            <p:cNvSpPr/>
            <p:nvPr/>
          </p:nvSpPr>
          <p:spPr>
            <a:xfrm>
              <a:off x="4561625" y="2857250"/>
              <a:ext cx="3925" cy="6625"/>
            </a:xfrm>
            <a:custGeom>
              <a:avLst/>
              <a:gdLst/>
              <a:ahLst/>
              <a:cxnLst/>
              <a:rect l="l" t="t" r="r" b="b"/>
              <a:pathLst>
                <a:path w="157" h="265" extrusionOk="0">
                  <a:moveTo>
                    <a:pt x="36" y="0"/>
                  </a:moveTo>
                  <a:cubicBezTo>
                    <a:pt x="30" y="0"/>
                    <a:pt x="23" y="2"/>
                    <a:pt x="17" y="9"/>
                  </a:cubicBezTo>
                  <a:lnTo>
                    <a:pt x="0" y="9"/>
                  </a:lnTo>
                  <a:lnTo>
                    <a:pt x="0" y="248"/>
                  </a:lnTo>
                  <a:cubicBezTo>
                    <a:pt x="17" y="265"/>
                    <a:pt x="37" y="265"/>
                    <a:pt x="54" y="265"/>
                  </a:cubicBezTo>
                  <a:cubicBezTo>
                    <a:pt x="87" y="248"/>
                    <a:pt x="103" y="232"/>
                    <a:pt x="120" y="215"/>
                  </a:cubicBezTo>
                  <a:cubicBezTo>
                    <a:pt x="140" y="178"/>
                    <a:pt x="157" y="145"/>
                    <a:pt x="140" y="112"/>
                  </a:cubicBezTo>
                  <a:cubicBezTo>
                    <a:pt x="140" y="75"/>
                    <a:pt x="120" y="42"/>
                    <a:pt x="103" y="26"/>
                  </a:cubicBezTo>
                  <a:cubicBezTo>
                    <a:pt x="87" y="26"/>
                    <a:pt x="87" y="9"/>
                    <a:pt x="70" y="9"/>
                  </a:cubicBezTo>
                  <a:cubicBezTo>
                    <a:pt x="59" y="9"/>
                    <a:pt x="48"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6" name="Google Shape;22066;p70"/>
            <p:cNvSpPr/>
            <p:nvPr/>
          </p:nvSpPr>
          <p:spPr>
            <a:xfrm>
              <a:off x="4578000" y="2884875"/>
              <a:ext cx="6000" cy="6525"/>
            </a:xfrm>
            <a:custGeom>
              <a:avLst/>
              <a:gdLst/>
              <a:ahLst/>
              <a:cxnLst/>
              <a:rect l="l" t="t" r="r" b="b"/>
              <a:pathLst>
                <a:path w="240" h="261" extrusionOk="0">
                  <a:moveTo>
                    <a:pt x="137" y="1"/>
                  </a:moveTo>
                  <a:cubicBezTo>
                    <a:pt x="104" y="1"/>
                    <a:pt x="83" y="17"/>
                    <a:pt x="50" y="38"/>
                  </a:cubicBezTo>
                  <a:cubicBezTo>
                    <a:pt x="17" y="71"/>
                    <a:pt x="1" y="158"/>
                    <a:pt x="34" y="207"/>
                  </a:cubicBezTo>
                  <a:cubicBezTo>
                    <a:pt x="67" y="244"/>
                    <a:pt x="83" y="261"/>
                    <a:pt x="120" y="261"/>
                  </a:cubicBezTo>
                  <a:cubicBezTo>
                    <a:pt x="153" y="261"/>
                    <a:pt x="170" y="261"/>
                    <a:pt x="207" y="244"/>
                  </a:cubicBezTo>
                  <a:cubicBezTo>
                    <a:pt x="223" y="207"/>
                    <a:pt x="240" y="191"/>
                    <a:pt x="240" y="158"/>
                  </a:cubicBezTo>
                  <a:cubicBezTo>
                    <a:pt x="240" y="120"/>
                    <a:pt x="240" y="87"/>
                    <a:pt x="207" y="54"/>
                  </a:cubicBezTo>
                  <a:cubicBezTo>
                    <a:pt x="207" y="38"/>
                    <a:pt x="186"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7" name="Google Shape;22067;p70"/>
            <p:cNvSpPr/>
            <p:nvPr/>
          </p:nvSpPr>
          <p:spPr>
            <a:xfrm>
              <a:off x="4568100" y="2919300"/>
              <a:ext cx="6000" cy="6600"/>
            </a:xfrm>
            <a:custGeom>
              <a:avLst/>
              <a:gdLst/>
              <a:ahLst/>
              <a:cxnLst/>
              <a:rect l="l" t="t" r="r" b="b"/>
              <a:pathLst>
                <a:path w="240" h="264" extrusionOk="0">
                  <a:moveTo>
                    <a:pt x="104" y="1"/>
                  </a:moveTo>
                  <a:cubicBezTo>
                    <a:pt x="50" y="17"/>
                    <a:pt x="1" y="83"/>
                    <a:pt x="17" y="153"/>
                  </a:cubicBezTo>
                  <a:cubicBezTo>
                    <a:pt x="17" y="186"/>
                    <a:pt x="34" y="224"/>
                    <a:pt x="67" y="240"/>
                  </a:cubicBezTo>
                  <a:cubicBezTo>
                    <a:pt x="81" y="252"/>
                    <a:pt x="102" y="263"/>
                    <a:pt x="119" y="263"/>
                  </a:cubicBezTo>
                  <a:cubicBezTo>
                    <a:pt x="126" y="263"/>
                    <a:pt x="132" y="261"/>
                    <a:pt x="137" y="257"/>
                  </a:cubicBezTo>
                  <a:cubicBezTo>
                    <a:pt x="207" y="257"/>
                    <a:pt x="240" y="186"/>
                    <a:pt x="240" y="121"/>
                  </a:cubicBezTo>
                  <a:cubicBezTo>
                    <a:pt x="223" y="83"/>
                    <a:pt x="223"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8" name="Google Shape;22068;p70"/>
            <p:cNvSpPr/>
            <p:nvPr/>
          </p:nvSpPr>
          <p:spPr>
            <a:xfrm>
              <a:off x="4576650" y="2857475"/>
              <a:ext cx="6025" cy="6525"/>
            </a:xfrm>
            <a:custGeom>
              <a:avLst/>
              <a:gdLst/>
              <a:ahLst/>
              <a:cxnLst/>
              <a:rect l="l" t="t" r="r" b="b"/>
              <a:pathLst>
                <a:path w="241" h="261" extrusionOk="0">
                  <a:moveTo>
                    <a:pt x="137" y="0"/>
                  </a:moveTo>
                  <a:cubicBezTo>
                    <a:pt x="104" y="0"/>
                    <a:pt x="71" y="0"/>
                    <a:pt x="55" y="33"/>
                  </a:cubicBezTo>
                  <a:cubicBezTo>
                    <a:pt x="17" y="50"/>
                    <a:pt x="17" y="83"/>
                    <a:pt x="1" y="120"/>
                  </a:cubicBezTo>
                  <a:cubicBezTo>
                    <a:pt x="1" y="153"/>
                    <a:pt x="17" y="186"/>
                    <a:pt x="34" y="206"/>
                  </a:cubicBezTo>
                  <a:cubicBezTo>
                    <a:pt x="56" y="245"/>
                    <a:pt x="87" y="261"/>
                    <a:pt x="121" y="261"/>
                  </a:cubicBezTo>
                  <a:cubicBezTo>
                    <a:pt x="144" y="261"/>
                    <a:pt x="168" y="253"/>
                    <a:pt x="191" y="239"/>
                  </a:cubicBezTo>
                  <a:cubicBezTo>
                    <a:pt x="240" y="186"/>
                    <a:pt x="240" y="103"/>
                    <a:pt x="207" y="50"/>
                  </a:cubicBezTo>
                  <a:cubicBezTo>
                    <a:pt x="191" y="33"/>
                    <a:pt x="174" y="17"/>
                    <a:pt x="158" y="17"/>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9" name="Google Shape;22069;p70"/>
            <p:cNvSpPr/>
            <p:nvPr/>
          </p:nvSpPr>
          <p:spPr>
            <a:xfrm>
              <a:off x="4573675" y="2807575"/>
              <a:ext cx="6000" cy="6525"/>
            </a:xfrm>
            <a:custGeom>
              <a:avLst/>
              <a:gdLst/>
              <a:ahLst/>
              <a:cxnLst/>
              <a:rect l="l" t="t" r="r" b="b"/>
              <a:pathLst>
                <a:path w="240" h="261" extrusionOk="0">
                  <a:moveTo>
                    <a:pt x="103" y="1"/>
                  </a:moveTo>
                  <a:cubicBezTo>
                    <a:pt x="33" y="17"/>
                    <a:pt x="0" y="87"/>
                    <a:pt x="0" y="157"/>
                  </a:cubicBezTo>
                  <a:cubicBezTo>
                    <a:pt x="17" y="190"/>
                    <a:pt x="33" y="223"/>
                    <a:pt x="50" y="244"/>
                  </a:cubicBezTo>
                  <a:cubicBezTo>
                    <a:pt x="70" y="260"/>
                    <a:pt x="103" y="260"/>
                    <a:pt x="136" y="260"/>
                  </a:cubicBezTo>
                  <a:cubicBezTo>
                    <a:pt x="190" y="260"/>
                    <a:pt x="240" y="190"/>
                    <a:pt x="223" y="120"/>
                  </a:cubicBezTo>
                  <a:cubicBezTo>
                    <a:pt x="223" y="87"/>
                    <a:pt x="207" y="54"/>
                    <a:pt x="190" y="38"/>
                  </a:cubicBezTo>
                  <a:cubicBezTo>
                    <a:pt x="174" y="17"/>
                    <a:pt x="174"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0" name="Google Shape;22070;p70"/>
            <p:cNvSpPr/>
            <p:nvPr/>
          </p:nvSpPr>
          <p:spPr>
            <a:xfrm>
              <a:off x="4571500" y="2948900"/>
              <a:ext cx="6000" cy="6500"/>
            </a:xfrm>
            <a:custGeom>
              <a:avLst/>
              <a:gdLst/>
              <a:ahLst/>
              <a:cxnLst/>
              <a:rect l="l" t="t" r="r" b="b"/>
              <a:pathLst>
                <a:path w="240" h="260" extrusionOk="0">
                  <a:moveTo>
                    <a:pt x="104" y="0"/>
                  </a:moveTo>
                  <a:cubicBezTo>
                    <a:pt x="54" y="0"/>
                    <a:pt x="1" y="70"/>
                    <a:pt x="17" y="136"/>
                  </a:cubicBezTo>
                  <a:cubicBezTo>
                    <a:pt x="17" y="190"/>
                    <a:pt x="34" y="223"/>
                    <a:pt x="71" y="239"/>
                  </a:cubicBezTo>
                  <a:cubicBezTo>
                    <a:pt x="87" y="239"/>
                    <a:pt x="120" y="260"/>
                    <a:pt x="137" y="260"/>
                  </a:cubicBezTo>
                  <a:cubicBezTo>
                    <a:pt x="174" y="239"/>
                    <a:pt x="190" y="223"/>
                    <a:pt x="207" y="206"/>
                  </a:cubicBezTo>
                  <a:cubicBezTo>
                    <a:pt x="240" y="173"/>
                    <a:pt x="240" y="136"/>
                    <a:pt x="240"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1" name="Google Shape;22071;p70"/>
            <p:cNvSpPr/>
            <p:nvPr/>
          </p:nvSpPr>
          <p:spPr>
            <a:xfrm>
              <a:off x="4574075" y="2901675"/>
              <a:ext cx="6025" cy="6600"/>
            </a:xfrm>
            <a:custGeom>
              <a:avLst/>
              <a:gdLst/>
              <a:ahLst/>
              <a:cxnLst/>
              <a:rect l="l" t="t" r="r" b="b"/>
              <a:pathLst>
                <a:path w="241" h="264" extrusionOk="0">
                  <a:moveTo>
                    <a:pt x="104" y="1"/>
                  </a:moveTo>
                  <a:cubicBezTo>
                    <a:pt x="71" y="17"/>
                    <a:pt x="34" y="34"/>
                    <a:pt x="17" y="50"/>
                  </a:cubicBezTo>
                  <a:cubicBezTo>
                    <a:pt x="1" y="88"/>
                    <a:pt x="1" y="120"/>
                    <a:pt x="1" y="153"/>
                  </a:cubicBezTo>
                  <a:cubicBezTo>
                    <a:pt x="17" y="191"/>
                    <a:pt x="17" y="224"/>
                    <a:pt x="54" y="240"/>
                  </a:cubicBezTo>
                  <a:cubicBezTo>
                    <a:pt x="66" y="252"/>
                    <a:pt x="86" y="263"/>
                    <a:pt x="108" y="263"/>
                  </a:cubicBezTo>
                  <a:cubicBezTo>
                    <a:pt x="118" y="263"/>
                    <a:pt x="127" y="261"/>
                    <a:pt x="137" y="257"/>
                  </a:cubicBezTo>
                  <a:cubicBezTo>
                    <a:pt x="191" y="257"/>
                    <a:pt x="240" y="191"/>
                    <a:pt x="224" y="120"/>
                  </a:cubicBezTo>
                  <a:cubicBezTo>
                    <a:pt x="224" y="88"/>
                    <a:pt x="207" y="50"/>
                    <a:pt x="174" y="34"/>
                  </a:cubicBezTo>
                  <a:cubicBezTo>
                    <a:pt x="174" y="17"/>
                    <a:pt x="158" y="17"/>
                    <a:pt x="158"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2" name="Google Shape;22072;p70"/>
            <p:cNvSpPr/>
            <p:nvPr/>
          </p:nvSpPr>
          <p:spPr>
            <a:xfrm>
              <a:off x="4575425" y="2979825"/>
              <a:ext cx="5600" cy="6500"/>
            </a:xfrm>
            <a:custGeom>
              <a:avLst/>
              <a:gdLst/>
              <a:ahLst/>
              <a:cxnLst/>
              <a:rect l="l" t="t" r="r" b="b"/>
              <a:pathLst>
                <a:path w="224" h="260" extrusionOk="0">
                  <a:moveTo>
                    <a:pt x="104" y="0"/>
                  </a:moveTo>
                  <a:cubicBezTo>
                    <a:pt x="33" y="17"/>
                    <a:pt x="0" y="87"/>
                    <a:pt x="0" y="157"/>
                  </a:cubicBezTo>
                  <a:cubicBezTo>
                    <a:pt x="0" y="190"/>
                    <a:pt x="17" y="223"/>
                    <a:pt x="50" y="239"/>
                  </a:cubicBezTo>
                  <a:cubicBezTo>
                    <a:pt x="66" y="260"/>
                    <a:pt x="104" y="260"/>
                    <a:pt x="137" y="260"/>
                  </a:cubicBezTo>
                  <a:cubicBezTo>
                    <a:pt x="186" y="239"/>
                    <a:pt x="223" y="190"/>
                    <a:pt x="223" y="103"/>
                  </a:cubicBezTo>
                  <a:cubicBezTo>
                    <a:pt x="223" y="7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3" name="Google Shape;22073;p70"/>
            <p:cNvSpPr/>
            <p:nvPr/>
          </p:nvSpPr>
          <p:spPr>
            <a:xfrm>
              <a:off x="4561625" y="2909000"/>
              <a:ext cx="425" cy="3025"/>
            </a:xfrm>
            <a:custGeom>
              <a:avLst/>
              <a:gdLst/>
              <a:ahLst/>
              <a:cxnLst/>
              <a:rect l="l" t="t" r="r" b="b"/>
              <a:pathLst>
                <a:path w="17" h="121" extrusionOk="0">
                  <a:moveTo>
                    <a:pt x="0" y="1"/>
                  </a:moveTo>
                  <a:lnTo>
                    <a:pt x="0" y="120"/>
                  </a:lnTo>
                  <a:cubicBezTo>
                    <a:pt x="17" y="83"/>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4" name="Google Shape;22074;p70"/>
            <p:cNvSpPr/>
            <p:nvPr/>
          </p:nvSpPr>
          <p:spPr>
            <a:xfrm>
              <a:off x="4566350" y="2824375"/>
              <a:ext cx="6000" cy="6425"/>
            </a:xfrm>
            <a:custGeom>
              <a:avLst/>
              <a:gdLst/>
              <a:ahLst/>
              <a:cxnLst/>
              <a:rect l="l" t="t" r="r" b="b"/>
              <a:pathLst>
                <a:path w="240" h="257" extrusionOk="0">
                  <a:moveTo>
                    <a:pt x="104" y="1"/>
                  </a:moveTo>
                  <a:cubicBezTo>
                    <a:pt x="34" y="17"/>
                    <a:pt x="1" y="87"/>
                    <a:pt x="1" y="153"/>
                  </a:cubicBezTo>
                  <a:cubicBezTo>
                    <a:pt x="17" y="190"/>
                    <a:pt x="34" y="223"/>
                    <a:pt x="54" y="240"/>
                  </a:cubicBezTo>
                  <a:cubicBezTo>
                    <a:pt x="71" y="256"/>
                    <a:pt x="104" y="256"/>
                    <a:pt x="137" y="256"/>
                  </a:cubicBezTo>
                  <a:cubicBezTo>
                    <a:pt x="190" y="256"/>
                    <a:pt x="240" y="190"/>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5" name="Google Shape;22075;p70"/>
            <p:cNvSpPr/>
            <p:nvPr/>
          </p:nvSpPr>
          <p:spPr>
            <a:xfrm>
              <a:off x="4565950" y="2840675"/>
              <a:ext cx="6000" cy="6500"/>
            </a:xfrm>
            <a:custGeom>
              <a:avLst/>
              <a:gdLst/>
              <a:ahLst/>
              <a:cxnLst/>
              <a:rect l="l" t="t" r="r" b="b"/>
              <a:pathLst>
                <a:path w="240" h="260" extrusionOk="0">
                  <a:moveTo>
                    <a:pt x="136" y="0"/>
                  </a:moveTo>
                  <a:cubicBezTo>
                    <a:pt x="103" y="0"/>
                    <a:pt x="70" y="0"/>
                    <a:pt x="50" y="17"/>
                  </a:cubicBezTo>
                  <a:cubicBezTo>
                    <a:pt x="0" y="70"/>
                    <a:pt x="0" y="157"/>
                    <a:pt x="33" y="206"/>
                  </a:cubicBezTo>
                  <a:cubicBezTo>
                    <a:pt x="50" y="239"/>
                    <a:pt x="87" y="260"/>
                    <a:pt x="103" y="260"/>
                  </a:cubicBezTo>
                  <a:cubicBezTo>
                    <a:pt x="136" y="260"/>
                    <a:pt x="173" y="239"/>
                    <a:pt x="190" y="223"/>
                  </a:cubicBezTo>
                  <a:cubicBezTo>
                    <a:pt x="239" y="190"/>
                    <a:pt x="239" y="103"/>
                    <a:pt x="206" y="54"/>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6" name="Google Shape;22076;p70"/>
            <p:cNvSpPr/>
            <p:nvPr/>
          </p:nvSpPr>
          <p:spPr>
            <a:xfrm>
              <a:off x="4560800" y="2809425"/>
              <a:ext cx="4350" cy="6475"/>
            </a:xfrm>
            <a:custGeom>
              <a:avLst/>
              <a:gdLst/>
              <a:ahLst/>
              <a:cxnLst/>
              <a:rect l="l" t="t" r="r" b="b"/>
              <a:pathLst>
                <a:path w="174" h="259" extrusionOk="0">
                  <a:moveTo>
                    <a:pt x="42" y="1"/>
                  </a:moveTo>
                  <a:cubicBezTo>
                    <a:pt x="29" y="1"/>
                    <a:pt x="17" y="5"/>
                    <a:pt x="0" y="13"/>
                  </a:cubicBezTo>
                  <a:cubicBezTo>
                    <a:pt x="17" y="100"/>
                    <a:pt x="17" y="186"/>
                    <a:pt x="33" y="252"/>
                  </a:cubicBezTo>
                  <a:cubicBezTo>
                    <a:pt x="40" y="256"/>
                    <a:pt x="48" y="258"/>
                    <a:pt x="56" y="258"/>
                  </a:cubicBezTo>
                  <a:cubicBezTo>
                    <a:pt x="88" y="258"/>
                    <a:pt x="123" y="226"/>
                    <a:pt x="136" y="186"/>
                  </a:cubicBezTo>
                  <a:cubicBezTo>
                    <a:pt x="173" y="116"/>
                    <a:pt x="136" y="30"/>
                    <a:pt x="87" y="13"/>
                  </a:cubicBezTo>
                  <a:cubicBezTo>
                    <a:pt x="68" y="5"/>
                    <a:pt x="55"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7" name="Google Shape;22077;p70"/>
            <p:cNvSpPr/>
            <p:nvPr/>
          </p:nvSpPr>
          <p:spPr>
            <a:xfrm>
              <a:off x="4562950" y="2889850"/>
              <a:ext cx="5600" cy="6700"/>
            </a:xfrm>
            <a:custGeom>
              <a:avLst/>
              <a:gdLst/>
              <a:ahLst/>
              <a:cxnLst/>
              <a:rect l="l" t="t" r="r" b="b"/>
              <a:pathLst>
                <a:path w="224" h="268" extrusionOk="0">
                  <a:moveTo>
                    <a:pt x="115" y="1"/>
                  </a:moveTo>
                  <a:cubicBezTo>
                    <a:pt x="107" y="1"/>
                    <a:pt x="98" y="3"/>
                    <a:pt x="87" y="8"/>
                  </a:cubicBezTo>
                  <a:lnTo>
                    <a:pt x="67" y="8"/>
                  </a:lnTo>
                  <a:cubicBezTo>
                    <a:pt x="17" y="45"/>
                    <a:pt x="1" y="95"/>
                    <a:pt x="1" y="148"/>
                  </a:cubicBezTo>
                  <a:cubicBezTo>
                    <a:pt x="1" y="181"/>
                    <a:pt x="17" y="214"/>
                    <a:pt x="50" y="231"/>
                  </a:cubicBezTo>
                  <a:cubicBezTo>
                    <a:pt x="67" y="268"/>
                    <a:pt x="104" y="268"/>
                    <a:pt x="120" y="268"/>
                  </a:cubicBezTo>
                  <a:cubicBezTo>
                    <a:pt x="190" y="251"/>
                    <a:pt x="223" y="181"/>
                    <a:pt x="223" y="111"/>
                  </a:cubicBezTo>
                  <a:cubicBezTo>
                    <a:pt x="223" y="95"/>
                    <a:pt x="207" y="95"/>
                    <a:pt x="207" y="78"/>
                  </a:cubicBezTo>
                  <a:cubicBezTo>
                    <a:pt x="207" y="45"/>
                    <a:pt x="170" y="25"/>
                    <a:pt x="153" y="8"/>
                  </a:cubicBezTo>
                  <a:cubicBezTo>
                    <a:pt x="142" y="8"/>
                    <a:pt x="13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8" name="Google Shape;22078;p70"/>
            <p:cNvSpPr/>
            <p:nvPr/>
          </p:nvSpPr>
          <p:spPr>
            <a:xfrm>
              <a:off x="4561625" y="2951050"/>
              <a:ext cx="950" cy="5175"/>
            </a:xfrm>
            <a:custGeom>
              <a:avLst/>
              <a:gdLst/>
              <a:ahLst/>
              <a:cxnLst/>
              <a:rect l="l" t="t" r="r" b="b"/>
              <a:pathLst>
                <a:path w="38" h="207" extrusionOk="0">
                  <a:moveTo>
                    <a:pt x="0" y="1"/>
                  </a:moveTo>
                  <a:lnTo>
                    <a:pt x="0" y="207"/>
                  </a:lnTo>
                  <a:cubicBezTo>
                    <a:pt x="17" y="174"/>
                    <a:pt x="37" y="120"/>
                    <a:pt x="37" y="87"/>
                  </a:cubicBezTo>
                  <a:cubicBezTo>
                    <a:pt x="17" y="50"/>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9" name="Google Shape;22079;p70"/>
            <p:cNvSpPr/>
            <p:nvPr/>
          </p:nvSpPr>
          <p:spPr>
            <a:xfrm>
              <a:off x="4561625" y="2933250"/>
              <a:ext cx="5575" cy="6600"/>
            </a:xfrm>
            <a:custGeom>
              <a:avLst/>
              <a:gdLst/>
              <a:ahLst/>
              <a:cxnLst/>
              <a:rect l="l" t="t" r="r" b="b"/>
              <a:pathLst>
                <a:path w="223" h="264" extrusionOk="0">
                  <a:moveTo>
                    <a:pt x="85" y="1"/>
                  </a:moveTo>
                  <a:cubicBezTo>
                    <a:pt x="69" y="1"/>
                    <a:pt x="49" y="13"/>
                    <a:pt x="37" y="24"/>
                  </a:cubicBezTo>
                  <a:cubicBezTo>
                    <a:pt x="17" y="41"/>
                    <a:pt x="0" y="61"/>
                    <a:pt x="0" y="94"/>
                  </a:cubicBezTo>
                  <a:lnTo>
                    <a:pt x="0" y="164"/>
                  </a:lnTo>
                  <a:cubicBezTo>
                    <a:pt x="0" y="181"/>
                    <a:pt x="0" y="197"/>
                    <a:pt x="17" y="214"/>
                  </a:cubicBezTo>
                  <a:cubicBezTo>
                    <a:pt x="38" y="245"/>
                    <a:pt x="69" y="263"/>
                    <a:pt x="101" y="263"/>
                  </a:cubicBezTo>
                  <a:cubicBezTo>
                    <a:pt x="125" y="263"/>
                    <a:pt x="150" y="253"/>
                    <a:pt x="173" y="230"/>
                  </a:cubicBezTo>
                  <a:cubicBezTo>
                    <a:pt x="206" y="181"/>
                    <a:pt x="223" y="111"/>
                    <a:pt x="190" y="41"/>
                  </a:cubicBezTo>
                  <a:cubicBezTo>
                    <a:pt x="173" y="24"/>
                    <a:pt x="157" y="8"/>
                    <a:pt x="140" y="8"/>
                  </a:cubicBezTo>
                  <a:lnTo>
                    <a:pt x="103" y="8"/>
                  </a:lnTo>
                  <a:cubicBezTo>
                    <a:pt x="98"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0" name="Google Shape;22080;p70"/>
            <p:cNvSpPr/>
            <p:nvPr/>
          </p:nvSpPr>
          <p:spPr>
            <a:xfrm>
              <a:off x="4579250" y="2837675"/>
              <a:ext cx="5575" cy="6425"/>
            </a:xfrm>
            <a:custGeom>
              <a:avLst/>
              <a:gdLst/>
              <a:ahLst/>
              <a:cxnLst/>
              <a:rect l="l" t="t" r="r" b="b"/>
              <a:pathLst>
                <a:path w="223" h="257" extrusionOk="0">
                  <a:moveTo>
                    <a:pt x="87" y="1"/>
                  </a:moveTo>
                  <a:cubicBezTo>
                    <a:pt x="33" y="17"/>
                    <a:pt x="0" y="71"/>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1" name="Google Shape;22081;p70"/>
            <p:cNvSpPr/>
            <p:nvPr/>
          </p:nvSpPr>
          <p:spPr>
            <a:xfrm>
              <a:off x="4613550" y="2815575"/>
              <a:ext cx="6125" cy="6675"/>
            </a:xfrm>
            <a:custGeom>
              <a:avLst/>
              <a:gdLst/>
              <a:ahLst/>
              <a:cxnLst/>
              <a:rect l="l" t="t" r="r" b="b"/>
              <a:pathLst>
                <a:path w="245" h="267" extrusionOk="0">
                  <a:moveTo>
                    <a:pt x="128" y="1"/>
                  </a:moveTo>
                  <a:cubicBezTo>
                    <a:pt x="82" y="1"/>
                    <a:pt x="47" y="23"/>
                    <a:pt x="22" y="77"/>
                  </a:cubicBezTo>
                  <a:cubicBezTo>
                    <a:pt x="1" y="147"/>
                    <a:pt x="38" y="233"/>
                    <a:pt x="88" y="250"/>
                  </a:cubicBezTo>
                  <a:cubicBezTo>
                    <a:pt x="104" y="266"/>
                    <a:pt x="125" y="266"/>
                    <a:pt x="141" y="266"/>
                  </a:cubicBezTo>
                  <a:cubicBezTo>
                    <a:pt x="174" y="250"/>
                    <a:pt x="207" y="233"/>
                    <a:pt x="228" y="180"/>
                  </a:cubicBezTo>
                  <a:cubicBezTo>
                    <a:pt x="244" y="130"/>
                    <a:pt x="244" y="77"/>
                    <a:pt x="207" y="44"/>
                  </a:cubicBezTo>
                  <a:cubicBezTo>
                    <a:pt x="191" y="27"/>
                    <a:pt x="191" y="6"/>
                    <a:pt x="174" y="6"/>
                  </a:cubicBezTo>
                  <a:cubicBezTo>
                    <a:pt x="158" y="3"/>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2" name="Google Shape;22082;p70"/>
            <p:cNvSpPr/>
            <p:nvPr/>
          </p:nvSpPr>
          <p:spPr>
            <a:xfrm>
              <a:off x="4640675" y="2781400"/>
              <a:ext cx="6000" cy="6525"/>
            </a:xfrm>
            <a:custGeom>
              <a:avLst/>
              <a:gdLst/>
              <a:ahLst/>
              <a:cxnLst/>
              <a:rect l="l" t="t" r="r" b="b"/>
              <a:pathLst>
                <a:path w="240" h="261" extrusionOk="0">
                  <a:moveTo>
                    <a:pt x="153" y="1"/>
                  </a:moveTo>
                  <a:cubicBezTo>
                    <a:pt x="120" y="1"/>
                    <a:pt x="87" y="17"/>
                    <a:pt x="70" y="17"/>
                  </a:cubicBezTo>
                  <a:cubicBezTo>
                    <a:pt x="17" y="33"/>
                    <a:pt x="0" y="87"/>
                    <a:pt x="17" y="137"/>
                  </a:cubicBezTo>
                  <a:cubicBezTo>
                    <a:pt x="17" y="174"/>
                    <a:pt x="33" y="207"/>
                    <a:pt x="50" y="223"/>
                  </a:cubicBezTo>
                  <a:cubicBezTo>
                    <a:pt x="87" y="260"/>
                    <a:pt x="103" y="260"/>
                    <a:pt x="136" y="260"/>
                  </a:cubicBezTo>
                  <a:cubicBezTo>
                    <a:pt x="190" y="240"/>
                    <a:pt x="239" y="174"/>
                    <a:pt x="223" y="104"/>
                  </a:cubicBez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3" name="Google Shape;22083;p70"/>
            <p:cNvSpPr/>
            <p:nvPr/>
          </p:nvSpPr>
          <p:spPr>
            <a:xfrm>
              <a:off x="4611925" y="2833050"/>
              <a:ext cx="6000" cy="6550"/>
            </a:xfrm>
            <a:custGeom>
              <a:avLst/>
              <a:gdLst/>
              <a:ahLst/>
              <a:cxnLst/>
              <a:rect l="l" t="t" r="r" b="b"/>
              <a:pathLst>
                <a:path w="240" h="262" extrusionOk="0">
                  <a:moveTo>
                    <a:pt x="103" y="0"/>
                  </a:moveTo>
                  <a:cubicBezTo>
                    <a:pt x="86" y="0"/>
                    <a:pt x="68" y="4"/>
                    <a:pt x="49" y="12"/>
                  </a:cubicBezTo>
                  <a:cubicBezTo>
                    <a:pt x="33" y="29"/>
                    <a:pt x="16" y="50"/>
                    <a:pt x="0" y="83"/>
                  </a:cubicBezTo>
                  <a:lnTo>
                    <a:pt x="0" y="169"/>
                  </a:lnTo>
                  <a:cubicBezTo>
                    <a:pt x="16" y="202"/>
                    <a:pt x="33" y="235"/>
                    <a:pt x="66" y="256"/>
                  </a:cubicBezTo>
                  <a:cubicBezTo>
                    <a:pt x="78" y="260"/>
                    <a:pt x="92" y="262"/>
                    <a:pt x="105" y="262"/>
                  </a:cubicBezTo>
                  <a:cubicBezTo>
                    <a:pt x="149" y="262"/>
                    <a:pt x="194" y="239"/>
                    <a:pt x="206" y="186"/>
                  </a:cubicBezTo>
                  <a:cubicBezTo>
                    <a:pt x="239" y="116"/>
                    <a:pt x="206" y="29"/>
                    <a:pt x="153" y="12"/>
                  </a:cubicBezTo>
                  <a:cubicBezTo>
                    <a:pt x="136" y="4"/>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4" name="Google Shape;22084;p70"/>
            <p:cNvSpPr/>
            <p:nvPr/>
          </p:nvSpPr>
          <p:spPr>
            <a:xfrm>
              <a:off x="4798275" y="3032300"/>
              <a:ext cx="6000" cy="6725"/>
            </a:xfrm>
            <a:custGeom>
              <a:avLst/>
              <a:gdLst/>
              <a:ahLst/>
              <a:cxnLst/>
              <a:rect l="l" t="t" r="r" b="b"/>
              <a:pathLst>
                <a:path w="240" h="269" extrusionOk="0">
                  <a:moveTo>
                    <a:pt x="104" y="1"/>
                  </a:moveTo>
                  <a:cubicBezTo>
                    <a:pt x="87" y="1"/>
                    <a:pt x="70" y="6"/>
                    <a:pt x="54" y="16"/>
                  </a:cubicBezTo>
                  <a:cubicBezTo>
                    <a:pt x="33" y="33"/>
                    <a:pt x="17" y="66"/>
                    <a:pt x="17" y="82"/>
                  </a:cubicBezTo>
                  <a:cubicBezTo>
                    <a:pt x="0" y="119"/>
                    <a:pt x="0" y="152"/>
                    <a:pt x="0" y="169"/>
                  </a:cubicBezTo>
                  <a:cubicBezTo>
                    <a:pt x="17" y="202"/>
                    <a:pt x="33" y="239"/>
                    <a:pt x="70" y="255"/>
                  </a:cubicBezTo>
                  <a:cubicBezTo>
                    <a:pt x="88" y="264"/>
                    <a:pt x="104" y="268"/>
                    <a:pt x="120" y="268"/>
                  </a:cubicBezTo>
                  <a:cubicBezTo>
                    <a:pt x="163" y="268"/>
                    <a:pt x="199" y="237"/>
                    <a:pt x="223"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5" name="Google Shape;22085;p70"/>
            <p:cNvSpPr/>
            <p:nvPr/>
          </p:nvSpPr>
          <p:spPr>
            <a:xfrm>
              <a:off x="4580575" y="2821700"/>
              <a:ext cx="6425" cy="6425"/>
            </a:xfrm>
            <a:custGeom>
              <a:avLst/>
              <a:gdLst/>
              <a:ahLst/>
              <a:cxnLst/>
              <a:rect l="l" t="t" r="r" b="b"/>
              <a:pathLst>
                <a:path w="257" h="257" extrusionOk="0">
                  <a:moveTo>
                    <a:pt x="136" y="0"/>
                  </a:moveTo>
                  <a:cubicBezTo>
                    <a:pt x="85" y="0"/>
                    <a:pt x="44" y="30"/>
                    <a:pt x="17" y="71"/>
                  </a:cubicBezTo>
                  <a:cubicBezTo>
                    <a:pt x="1" y="141"/>
                    <a:pt x="34" y="227"/>
                    <a:pt x="83" y="244"/>
                  </a:cubicBezTo>
                  <a:cubicBezTo>
                    <a:pt x="97" y="253"/>
                    <a:pt x="113" y="257"/>
                    <a:pt x="128" y="257"/>
                  </a:cubicBezTo>
                  <a:cubicBezTo>
                    <a:pt x="170" y="257"/>
                    <a:pt x="211" y="225"/>
                    <a:pt x="223" y="174"/>
                  </a:cubicBezTo>
                  <a:cubicBezTo>
                    <a:pt x="256" y="108"/>
                    <a:pt x="223" y="38"/>
                    <a:pt x="170" y="5"/>
                  </a:cubicBezTo>
                  <a:cubicBezTo>
                    <a:pt x="158" y="2"/>
                    <a:pt x="14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6" name="Google Shape;22086;p70"/>
            <p:cNvSpPr/>
            <p:nvPr/>
          </p:nvSpPr>
          <p:spPr>
            <a:xfrm>
              <a:off x="4945150" y="2958375"/>
              <a:ext cx="5575" cy="6000"/>
            </a:xfrm>
            <a:custGeom>
              <a:avLst/>
              <a:gdLst/>
              <a:ahLst/>
              <a:cxnLst/>
              <a:rect l="l" t="t" r="r" b="b"/>
              <a:pathLst>
                <a:path w="223" h="240" extrusionOk="0">
                  <a:moveTo>
                    <a:pt x="54" y="1"/>
                  </a:moveTo>
                  <a:cubicBezTo>
                    <a:pt x="17" y="50"/>
                    <a:pt x="0" y="137"/>
                    <a:pt x="54" y="190"/>
                  </a:cubicBezTo>
                  <a:cubicBezTo>
                    <a:pt x="70" y="207"/>
                    <a:pt x="87" y="223"/>
                    <a:pt x="120" y="240"/>
                  </a:cubicBezTo>
                  <a:cubicBezTo>
                    <a:pt x="157" y="240"/>
                    <a:pt x="174" y="223"/>
                    <a:pt x="206" y="207"/>
                  </a:cubicBezTo>
                  <a:cubicBezTo>
                    <a:pt x="206" y="190"/>
                    <a:pt x="223" y="190"/>
                    <a:pt x="223" y="170"/>
                  </a:cubicBezTo>
                  <a:cubicBezTo>
                    <a:pt x="174" y="120"/>
                    <a:pt x="120" y="50"/>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7" name="Google Shape;22087;p70"/>
            <p:cNvSpPr/>
            <p:nvPr/>
          </p:nvSpPr>
          <p:spPr>
            <a:xfrm>
              <a:off x="4893200" y="2953625"/>
              <a:ext cx="6000" cy="6425"/>
            </a:xfrm>
            <a:custGeom>
              <a:avLst/>
              <a:gdLst/>
              <a:ahLst/>
              <a:cxnLst/>
              <a:rect l="l" t="t" r="r" b="b"/>
              <a:pathLst>
                <a:path w="240" h="257" extrusionOk="0">
                  <a:moveTo>
                    <a:pt x="103" y="1"/>
                  </a:moveTo>
                  <a:cubicBezTo>
                    <a:pt x="50" y="1"/>
                    <a:pt x="0" y="71"/>
                    <a:pt x="17" y="137"/>
                  </a:cubicBezTo>
                  <a:cubicBezTo>
                    <a:pt x="17" y="174"/>
                    <a:pt x="33" y="207"/>
                    <a:pt x="50" y="223"/>
                  </a:cubicBezTo>
                  <a:cubicBezTo>
                    <a:pt x="87" y="256"/>
                    <a:pt x="103" y="256"/>
                    <a:pt x="136" y="256"/>
                  </a:cubicBezTo>
                  <a:cubicBezTo>
                    <a:pt x="207" y="240"/>
                    <a:pt x="240" y="174"/>
                    <a:pt x="240" y="104"/>
                  </a:cubicBezTo>
                  <a:cubicBezTo>
                    <a:pt x="223" y="71"/>
                    <a:pt x="207" y="34"/>
                    <a:pt x="190" y="17"/>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8" name="Google Shape;22088;p70"/>
            <p:cNvSpPr/>
            <p:nvPr/>
          </p:nvSpPr>
          <p:spPr>
            <a:xfrm>
              <a:off x="4899175" y="2936000"/>
              <a:ext cx="5600" cy="6525"/>
            </a:xfrm>
            <a:custGeom>
              <a:avLst/>
              <a:gdLst/>
              <a:ahLst/>
              <a:cxnLst/>
              <a:rect l="l" t="t" r="r" b="b"/>
              <a:pathLst>
                <a:path w="224" h="261" extrusionOk="0">
                  <a:moveTo>
                    <a:pt x="87" y="1"/>
                  </a:moveTo>
                  <a:cubicBezTo>
                    <a:pt x="71" y="1"/>
                    <a:pt x="38" y="17"/>
                    <a:pt x="17" y="54"/>
                  </a:cubicBezTo>
                  <a:cubicBezTo>
                    <a:pt x="1" y="71"/>
                    <a:pt x="1" y="104"/>
                    <a:pt x="1" y="137"/>
                  </a:cubicBezTo>
                  <a:cubicBezTo>
                    <a:pt x="1" y="174"/>
                    <a:pt x="17" y="207"/>
                    <a:pt x="54" y="223"/>
                  </a:cubicBezTo>
                  <a:cubicBezTo>
                    <a:pt x="71" y="261"/>
                    <a:pt x="104" y="261"/>
                    <a:pt x="120" y="261"/>
                  </a:cubicBezTo>
                  <a:cubicBezTo>
                    <a:pt x="190" y="240"/>
                    <a:pt x="223" y="174"/>
                    <a:pt x="223" y="104"/>
                  </a:cubicBezTo>
                  <a:cubicBezTo>
                    <a:pt x="223" y="71"/>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9" name="Google Shape;22089;p70"/>
            <p:cNvSpPr/>
            <p:nvPr/>
          </p:nvSpPr>
          <p:spPr>
            <a:xfrm>
              <a:off x="4888050" y="2926525"/>
              <a:ext cx="5575" cy="3950"/>
            </a:xfrm>
            <a:custGeom>
              <a:avLst/>
              <a:gdLst/>
              <a:ahLst/>
              <a:cxnLst/>
              <a:rect l="l" t="t" r="r" b="b"/>
              <a:pathLst>
                <a:path w="223" h="158" extrusionOk="0">
                  <a:moveTo>
                    <a:pt x="0" y="1"/>
                  </a:moveTo>
                  <a:lnTo>
                    <a:pt x="0" y="54"/>
                  </a:lnTo>
                  <a:cubicBezTo>
                    <a:pt x="0" y="87"/>
                    <a:pt x="17" y="124"/>
                    <a:pt x="33" y="141"/>
                  </a:cubicBezTo>
                  <a:cubicBezTo>
                    <a:pt x="70" y="157"/>
                    <a:pt x="103" y="157"/>
                    <a:pt x="120" y="157"/>
                  </a:cubicBezTo>
                  <a:cubicBezTo>
                    <a:pt x="173" y="157"/>
                    <a:pt x="223" y="87"/>
                    <a:pt x="223" y="38"/>
                  </a:cubicBezTo>
                  <a:cubicBezTo>
                    <a:pt x="153" y="2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0" name="Google Shape;22090;p70"/>
            <p:cNvSpPr/>
            <p:nvPr/>
          </p:nvSpPr>
          <p:spPr>
            <a:xfrm>
              <a:off x="4889275" y="2999500"/>
              <a:ext cx="6100" cy="6525"/>
            </a:xfrm>
            <a:custGeom>
              <a:avLst/>
              <a:gdLst/>
              <a:ahLst/>
              <a:cxnLst/>
              <a:rect l="l" t="t" r="r" b="b"/>
              <a:pathLst>
                <a:path w="244" h="261" extrusionOk="0">
                  <a:moveTo>
                    <a:pt x="129" y="0"/>
                  </a:moveTo>
                  <a:cubicBezTo>
                    <a:pt x="83" y="0"/>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1" name="Google Shape;22091;p70"/>
            <p:cNvSpPr/>
            <p:nvPr/>
          </p:nvSpPr>
          <p:spPr>
            <a:xfrm>
              <a:off x="4588725" y="2808550"/>
              <a:ext cx="6400" cy="6475"/>
            </a:xfrm>
            <a:custGeom>
              <a:avLst/>
              <a:gdLst/>
              <a:ahLst/>
              <a:cxnLst/>
              <a:rect l="l" t="t" r="r" b="b"/>
              <a:pathLst>
                <a:path w="256" h="259" extrusionOk="0">
                  <a:moveTo>
                    <a:pt x="126" y="1"/>
                  </a:moveTo>
                  <a:cubicBezTo>
                    <a:pt x="86" y="1"/>
                    <a:pt x="45" y="33"/>
                    <a:pt x="33" y="81"/>
                  </a:cubicBezTo>
                  <a:cubicBezTo>
                    <a:pt x="0" y="151"/>
                    <a:pt x="33" y="221"/>
                    <a:pt x="87" y="254"/>
                  </a:cubicBezTo>
                  <a:cubicBezTo>
                    <a:pt x="98" y="257"/>
                    <a:pt x="109" y="259"/>
                    <a:pt x="120" y="259"/>
                  </a:cubicBezTo>
                  <a:cubicBezTo>
                    <a:pt x="171" y="259"/>
                    <a:pt x="212" y="226"/>
                    <a:pt x="239" y="168"/>
                  </a:cubicBezTo>
                  <a:cubicBezTo>
                    <a:pt x="256" y="102"/>
                    <a:pt x="223" y="32"/>
                    <a:pt x="169" y="15"/>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2" name="Google Shape;22092;p70"/>
            <p:cNvSpPr/>
            <p:nvPr/>
          </p:nvSpPr>
          <p:spPr>
            <a:xfrm>
              <a:off x="4584800" y="2869825"/>
              <a:ext cx="6100" cy="6700"/>
            </a:xfrm>
            <a:custGeom>
              <a:avLst/>
              <a:gdLst/>
              <a:ahLst/>
              <a:cxnLst/>
              <a:rect l="l" t="t" r="r" b="b"/>
              <a:pathLst>
                <a:path w="244" h="268" extrusionOk="0">
                  <a:moveTo>
                    <a:pt x="104" y="1"/>
                  </a:moveTo>
                  <a:cubicBezTo>
                    <a:pt x="54" y="22"/>
                    <a:pt x="1" y="88"/>
                    <a:pt x="17" y="158"/>
                  </a:cubicBezTo>
                  <a:cubicBezTo>
                    <a:pt x="17" y="191"/>
                    <a:pt x="38" y="228"/>
                    <a:pt x="71" y="244"/>
                  </a:cubicBezTo>
                  <a:cubicBezTo>
                    <a:pt x="82" y="256"/>
                    <a:pt x="102" y="268"/>
                    <a:pt x="120" y="268"/>
                  </a:cubicBezTo>
                  <a:cubicBezTo>
                    <a:pt x="128" y="268"/>
                    <a:pt x="135" y="266"/>
                    <a:pt x="141" y="261"/>
                  </a:cubicBezTo>
                  <a:cubicBezTo>
                    <a:pt x="174" y="261"/>
                    <a:pt x="207" y="244"/>
                    <a:pt x="223" y="207"/>
                  </a:cubicBezTo>
                  <a:cubicBezTo>
                    <a:pt x="244" y="191"/>
                    <a:pt x="244" y="158"/>
                    <a:pt x="244" y="125"/>
                  </a:cubicBezTo>
                  <a:cubicBezTo>
                    <a:pt x="223" y="88"/>
                    <a:pt x="223" y="55"/>
                    <a:pt x="190" y="38"/>
                  </a:cubicBezTo>
                  <a:cubicBezTo>
                    <a:pt x="190" y="22"/>
                    <a:pt x="174" y="22"/>
                    <a:pt x="174" y="22"/>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3" name="Google Shape;22093;p70"/>
            <p:cNvSpPr/>
            <p:nvPr/>
          </p:nvSpPr>
          <p:spPr>
            <a:xfrm>
              <a:off x="4593875" y="2833750"/>
              <a:ext cx="6000" cy="6700"/>
            </a:xfrm>
            <a:custGeom>
              <a:avLst/>
              <a:gdLst/>
              <a:ahLst/>
              <a:cxnLst/>
              <a:rect l="l" t="t" r="r" b="b"/>
              <a:pathLst>
                <a:path w="240" h="268" extrusionOk="0">
                  <a:moveTo>
                    <a:pt x="137" y="1"/>
                  </a:moveTo>
                  <a:cubicBezTo>
                    <a:pt x="104" y="1"/>
                    <a:pt x="66" y="22"/>
                    <a:pt x="50" y="38"/>
                  </a:cubicBezTo>
                  <a:cubicBezTo>
                    <a:pt x="0" y="88"/>
                    <a:pt x="0" y="158"/>
                    <a:pt x="33" y="228"/>
                  </a:cubicBezTo>
                  <a:cubicBezTo>
                    <a:pt x="52" y="255"/>
                    <a:pt x="81" y="267"/>
                    <a:pt x="113" y="267"/>
                  </a:cubicBezTo>
                  <a:cubicBezTo>
                    <a:pt x="139" y="267"/>
                    <a:pt x="166" y="259"/>
                    <a:pt x="190" y="244"/>
                  </a:cubicBezTo>
                  <a:cubicBezTo>
                    <a:pt x="240" y="191"/>
                    <a:pt x="240" y="104"/>
                    <a:pt x="207" y="55"/>
                  </a:cubicBezTo>
                  <a:cubicBezTo>
                    <a:pt x="190" y="38"/>
                    <a:pt x="170" y="22"/>
                    <a:pt x="153" y="22"/>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4" name="Google Shape;22094;p70"/>
            <p:cNvSpPr/>
            <p:nvPr/>
          </p:nvSpPr>
          <p:spPr>
            <a:xfrm>
              <a:off x="4604600" y="2849350"/>
              <a:ext cx="5575" cy="6550"/>
            </a:xfrm>
            <a:custGeom>
              <a:avLst/>
              <a:gdLst/>
              <a:ahLst/>
              <a:cxnLst/>
              <a:rect l="l" t="t" r="r" b="b"/>
              <a:pathLst>
                <a:path w="223" h="262" extrusionOk="0">
                  <a:moveTo>
                    <a:pt x="114" y="1"/>
                  </a:moveTo>
                  <a:cubicBezTo>
                    <a:pt x="107" y="1"/>
                    <a:pt x="103" y="6"/>
                    <a:pt x="103" y="16"/>
                  </a:cubicBezTo>
                  <a:cubicBezTo>
                    <a:pt x="33" y="16"/>
                    <a:pt x="0" y="82"/>
                    <a:pt x="0" y="152"/>
                  </a:cubicBezTo>
                  <a:cubicBezTo>
                    <a:pt x="0" y="185"/>
                    <a:pt x="33" y="222"/>
                    <a:pt x="50" y="239"/>
                  </a:cubicBezTo>
                  <a:cubicBezTo>
                    <a:pt x="64" y="250"/>
                    <a:pt x="85" y="262"/>
                    <a:pt x="102" y="262"/>
                  </a:cubicBezTo>
                  <a:cubicBezTo>
                    <a:pt x="109" y="262"/>
                    <a:pt x="115" y="260"/>
                    <a:pt x="120" y="255"/>
                  </a:cubicBezTo>
                  <a:cubicBezTo>
                    <a:pt x="153" y="255"/>
                    <a:pt x="190" y="239"/>
                    <a:pt x="206" y="202"/>
                  </a:cubicBezTo>
                  <a:cubicBezTo>
                    <a:pt x="223" y="185"/>
                    <a:pt x="223" y="152"/>
                    <a:pt x="223" y="119"/>
                  </a:cubicBezTo>
                  <a:cubicBezTo>
                    <a:pt x="223" y="82"/>
                    <a:pt x="206" y="49"/>
                    <a:pt x="173" y="32"/>
                  </a:cubicBezTo>
                  <a:cubicBezTo>
                    <a:pt x="173" y="16"/>
                    <a:pt x="153" y="16"/>
                    <a:pt x="153" y="16"/>
                  </a:cubicBezTo>
                  <a:lnTo>
                    <a:pt x="136" y="16"/>
                  </a:lnTo>
                  <a:cubicBezTo>
                    <a:pt x="128" y="6"/>
                    <a:pt x="12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5" name="Google Shape;22095;p70"/>
            <p:cNvSpPr/>
            <p:nvPr/>
          </p:nvSpPr>
          <p:spPr>
            <a:xfrm>
              <a:off x="4561625" y="2982800"/>
              <a:ext cx="3000" cy="6525"/>
            </a:xfrm>
            <a:custGeom>
              <a:avLst/>
              <a:gdLst/>
              <a:ahLst/>
              <a:cxnLst/>
              <a:rect l="l" t="t" r="r" b="b"/>
              <a:pathLst>
                <a:path w="120" h="261" extrusionOk="0">
                  <a:moveTo>
                    <a:pt x="0" y="1"/>
                  </a:moveTo>
                  <a:lnTo>
                    <a:pt x="0" y="260"/>
                  </a:lnTo>
                  <a:cubicBezTo>
                    <a:pt x="54" y="260"/>
                    <a:pt x="87" y="223"/>
                    <a:pt x="103" y="174"/>
                  </a:cubicBezTo>
                  <a:cubicBezTo>
                    <a:pt x="120" y="141"/>
                    <a:pt x="103" y="87"/>
                    <a:pt x="87" y="38"/>
                  </a:cubicBezTo>
                  <a:cubicBezTo>
                    <a:pt x="70" y="38"/>
                    <a:pt x="54" y="17"/>
                    <a:pt x="37" y="17"/>
                  </a:cubicBezTo>
                  <a:cubicBezTo>
                    <a:pt x="17"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6" name="Google Shape;22096;p70"/>
            <p:cNvSpPr/>
            <p:nvPr/>
          </p:nvSpPr>
          <p:spPr>
            <a:xfrm>
              <a:off x="4601200" y="2820050"/>
              <a:ext cx="5575" cy="6700"/>
            </a:xfrm>
            <a:custGeom>
              <a:avLst/>
              <a:gdLst/>
              <a:ahLst/>
              <a:cxnLst/>
              <a:rect l="l" t="t" r="r" b="b"/>
              <a:pathLst>
                <a:path w="223" h="268" extrusionOk="0">
                  <a:moveTo>
                    <a:pt x="103" y="1"/>
                  </a:moveTo>
                  <a:cubicBezTo>
                    <a:pt x="33" y="17"/>
                    <a:pt x="0" y="87"/>
                    <a:pt x="0" y="157"/>
                  </a:cubicBezTo>
                  <a:cubicBezTo>
                    <a:pt x="0" y="190"/>
                    <a:pt x="17" y="223"/>
                    <a:pt x="50" y="240"/>
                  </a:cubicBezTo>
                  <a:cubicBezTo>
                    <a:pt x="61" y="254"/>
                    <a:pt x="84" y="267"/>
                    <a:pt x="108" y="267"/>
                  </a:cubicBezTo>
                  <a:cubicBezTo>
                    <a:pt x="117" y="267"/>
                    <a:pt x="127" y="265"/>
                    <a:pt x="136" y="260"/>
                  </a:cubicBezTo>
                  <a:cubicBezTo>
                    <a:pt x="186" y="260"/>
                    <a:pt x="223" y="190"/>
                    <a:pt x="223" y="120"/>
                  </a:cubicBezTo>
                  <a:cubicBezTo>
                    <a:pt x="223" y="87"/>
                    <a:pt x="206" y="54"/>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7" name="Google Shape;22097;p70"/>
            <p:cNvSpPr/>
            <p:nvPr/>
          </p:nvSpPr>
          <p:spPr>
            <a:xfrm>
              <a:off x="4596875" y="2866125"/>
              <a:ext cx="6000" cy="6325"/>
            </a:xfrm>
            <a:custGeom>
              <a:avLst/>
              <a:gdLst/>
              <a:ahLst/>
              <a:cxnLst/>
              <a:rect l="l" t="t" r="r" b="b"/>
              <a:pathLst>
                <a:path w="240" h="253" extrusionOk="0">
                  <a:moveTo>
                    <a:pt x="121" y="0"/>
                  </a:moveTo>
                  <a:cubicBezTo>
                    <a:pt x="76" y="0"/>
                    <a:pt x="41" y="31"/>
                    <a:pt x="17" y="83"/>
                  </a:cubicBezTo>
                  <a:cubicBezTo>
                    <a:pt x="0" y="149"/>
                    <a:pt x="33" y="219"/>
                    <a:pt x="87" y="252"/>
                  </a:cubicBezTo>
                  <a:lnTo>
                    <a:pt x="136" y="252"/>
                  </a:lnTo>
                  <a:cubicBezTo>
                    <a:pt x="173" y="252"/>
                    <a:pt x="223" y="219"/>
                    <a:pt x="223" y="186"/>
                  </a:cubicBezTo>
                  <a:cubicBezTo>
                    <a:pt x="239" y="132"/>
                    <a:pt x="239" y="83"/>
                    <a:pt x="206" y="46"/>
                  </a:cubicBezTo>
                  <a:cubicBezTo>
                    <a:pt x="206" y="29"/>
                    <a:pt x="190" y="13"/>
                    <a:pt x="173" y="13"/>
                  </a:cubicBezTo>
                  <a:cubicBezTo>
                    <a:pt x="155" y="4"/>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D94BB545-2011-28EC-6549-9F6798E7E50A}"/>
              </a:ext>
            </a:extLst>
          </p:cNvPr>
          <p:cNvSpPr>
            <a:spLocks noChangeArrowheads="1"/>
          </p:cNvSpPr>
          <p:nvPr/>
        </p:nvSpPr>
        <p:spPr bwMode="auto">
          <a:xfrm>
            <a:off x="7395999" y="4923628"/>
            <a:ext cx="19619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756458"/>
                </a:solidFill>
                <a:latin typeface="Arial" panose="020B0604020202020204" pitchFamily="34" charset="0"/>
              </a:rPr>
              <a:t>Image generated</a:t>
            </a:r>
            <a:r>
              <a:rPr kumimoji="0" lang="en-US" altLang="en-US" sz="1000" b="0" i="0" u="none" strike="noStrike" cap="none" normalizeH="0" baseline="0" dirty="0">
                <a:ln>
                  <a:noFill/>
                </a:ln>
                <a:solidFill>
                  <a:srgbClr val="756458"/>
                </a:solidFill>
                <a:effectLst/>
                <a:latin typeface="Arial" panose="020B0604020202020204" pitchFamily="34" charset="0"/>
              </a:rPr>
              <a:t> by Copilot </a:t>
            </a:r>
          </a:p>
        </p:txBody>
      </p:sp>
      <p:sp>
        <p:nvSpPr>
          <p:cNvPr id="3" name="Google Shape;24032;p96">
            <a:extLst>
              <a:ext uri="{FF2B5EF4-FFF2-40B4-BE49-F238E27FC236}">
                <a16:creationId xmlns:a16="http://schemas.microsoft.com/office/drawing/2014/main" id="{019F965D-3B07-6E6C-2B10-299FADB155D7}"/>
              </a:ext>
            </a:extLst>
          </p:cNvPr>
          <p:cNvSpPr/>
          <p:nvPr/>
        </p:nvSpPr>
        <p:spPr>
          <a:xfrm rot="16200000" flipH="1" flipV="1">
            <a:off x="1918414" y="2071928"/>
            <a:ext cx="5163865" cy="999643"/>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817"/>
                                        </p:tgtEl>
                                        <p:attrNameLst>
                                          <p:attrName>style.visibility</p:attrName>
                                        </p:attrNameLst>
                                      </p:cBhvr>
                                      <p:to>
                                        <p:strVal val="visible"/>
                                      </p:to>
                                    </p:set>
                                    <p:animEffect transition="in" filter="fade">
                                      <p:cBhvr>
                                        <p:cTn id="7" dur="1000"/>
                                        <p:tgtEl>
                                          <p:spTgt spid="218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819"/>
                                        </p:tgtEl>
                                        <p:attrNameLst>
                                          <p:attrName>style.visibility</p:attrName>
                                        </p:attrNameLst>
                                      </p:cBhvr>
                                      <p:to>
                                        <p:strVal val="visible"/>
                                      </p:to>
                                    </p:set>
                                    <p:animEffect transition="in" filter="fade">
                                      <p:cBhvr>
                                        <p:cTn id="11" dur="1000"/>
                                        <p:tgtEl>
                                          <p:spTgt spid="2181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820"/>
                                        </p:tgtEl>
                                        <p:attrNameLst>
                                          <p:attrName>style.visibility</p:attrName>
                                        </p:attrNameLst>
                                      </p:cBhvr>
                                      <p:to>
                                        <p:strVal val="visible"/>
                                      </p:to>
                                    </p:set>
                                    <p:animEffect transition="in" filter="fade">
                                      <p:cBhvr>
                                        <p:cTn id="15" dur="1000"/>
                                        <p:tgtEl>
                                          <p:spTgt spid="21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02"/>
        <p:cNvGrpSpPr/>
        <p:nvPr/>
      </p:nvGrpSpPr>
      <p:grpSpPr>
        <a:xfrm>
          <a:off x="0" y="0"/>
          <a:ext cx="0" cy="0"/>
          <a:chOff x="0" y="0"/>
          <a:chExt cx="0" cy="0"/>
        </a:xfrm>
      </p:grpSpPr>
      <p:pic>
        <p:nvPicPr>
          <p:cNvPr id="22103" name="Google Shape;22103;p71"/>
          <p:cNvPicPr preferRelativeResize="0"/>
          <p:nvPr/>
        </p:nvPicPr>
        <p:blipFill>
          <a:blip r:embed="rId3"/>
          <a:srcRect/>
          <a:stretch/>
        </p:blipFill>
        <p:spPr>
          <a:xfrm>
            <a:off x="4883251" y="342900"/>
            <a:ext cx="4260749" cy="4260749"/>
          </a:xfrm>
          <a:prstGeom prst="rect">
            <a:avLst/>
          </a:prstGeom>
          <a:noFill/>
          <a:ln>
            <a:noFill/>
          </a:ln>
        </p:spPr>
      </p:pic>
      <p:grpSp>
        <p:nvGrpSpPr>
          <p:cNvPr id="22104" name="Google Shape;22104;p71"/>
          <p:cNvGrpSpPr/>
          <p:nvPr/>
        </p:nvGrpSpPr>
        <p:grpSpPr>
          <a:xfrm flipH="1">
            <a:off x="609" y="2126"/>
            <a:ext cx="9144199" cy="5173108"/>
            <a:chOff x="240175" y="838925"/>
            <a:chExt cx="7121650" cy="4028900"/>
          </a:xfrm>
        </p:grpSpPr>
        <p:sp>
          <p:nvSpPr>
            <p:cNvPr id="22105" name="Google Shape;22105;p71"/>
            <p:cNvSpPr/>
            <p:nvPr/>
          </p:nvSpPr>
          <p:spPr>
            <a:xfrm>
              <a:off x="240175" y="838925"/>
              <a:ext cx="7121650" cy="4028900"/>
            </a:xfrm>
            <a:custGeom>
              <a:avLst/>
              <a:gdLst/>
              <a:ahLst/>
              <a:cxnLst/>
              <a:rect l="l" t="t" r="r" b="b"/>
              <a:pathLst>
                <a:path w="284866" h="161156" extrusionOk="0">
                  <a:moveTo>
                    <a:pt x="78475" y="10879"/>
                  </a:moveTo>
                  <a:cubicBezTo>
                    <a:pt x="94079" y="10879"/>
                    <a:pt x="108230" y="15507"/>
                    <a:pt x="114535" y="25121"/>
                  </a:cubicBezTo>
                  <a:cubicBezTo>
                    <a:pt x="133813" y="54604"/>
                    <a:pt x="130562" y="65055"/>
                    <a:pt x="128258" y="103219"/>
                  </a:cubicBezTo>
                  <a:cubicBezTo>
                    <a:pt x="126522" y="131840"/>
                    <a:pt x="99581" y="141893"/>
                    <a:pt x="75466" y="141893"/>
                  </a:cubicBezTo>
                  <a:cubicBezTo>
                    <a:pt x="57838" y="141893"/>
                    <a:pt x="41720" y="136521"/>
                    <a:pt x="38062" y="129101"/>
                  </a:cubicBezTo>
                  <a:cubicBezTo>
                    <a:pt x="30347" y="113239"/>
                    <a:pt x="27261" y="108445"/>
                    <a:pt x="22385" y="95319"/>
                  </a:cubicBezTo>
                  <a:cubicBezTo>
                    <a:pt x="17673" y="82543"/>
                    <a:pt x="16459" y="64541"/>
                    <a:pt x="17488" y="51353"/>
                  </a:cubicBezTo>
                  <a:cubicBezTo>
                    <a:pt x="19503" y="25011"/>
                    <a:pt x="51207" y="10879"/>
                    <a:pt x="78475" y="10879"/>
                  </a:cubicBezTo>
                  <a:close/>
                  <a:moveTo>
                    <a:pt x="0" y="1"/>
                  </a:moveTo>
                  <a:lnTo>
                    <a:pt x="0" y="161155"/>
                  </a:lnTo>
                  <a:lnTo>
                    <a:pt x="284866" y="161155"/>
                  </a:lnTo>
                  <a:lnTo>
                    <a:pt x="284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6" name="Google Shape;22106;p71"/>
            <p:cNvSpPr/>
            <p:nvPr/>
          </p:nvSpPr>
          <p:spPr>
            <a:xfrm>
              <a:off x="240175" y="838925"/>
              <a:ext cx="7121650" cy="4028900"/>
            </a:xfrm>
            <a:custGeom>
              <a:avLst/>
              <a:gdLst/>
              <a:ahLst/>
              <a:cxnLst/>
              <a:rect l="l" t="t" r="r" b="b"/>
              <a:pathLst>
                <a:path w="284866" h="161156" extrusionOk="0">
                  <a:moveTo>
                    <a:pt x="78475" y="10879"/>
                  </a:moveTo>
                  <a:cubicBezTo>
                    <a:pt x="94079" y="10879"/>
                    <a:pt x="108230" y="15507"/>
                    <a:pt x="114535" y="25121"/>
                  </a:cubicBezTo>
                  <a:cubicBezTo>
                    <a:pt x="133813" y="54604"/>
                    <a:pt x="130562" y="65055"/>
                    <a:pt x="128258" y="103219"/>
                  </a:cubicBezTo>
                  <a:cubicBezTo>
                    <a:pt x="126522" y="131840"/>
                    <a:pt x="99581" y="141893"/>
                    <a:pt x="75466" y="141893"/>
                  </a:cubicBezTo>
                  <a:cubicBezTo>
                    <a:pt x="57838" y="141893"/>
                    <a:pt x="41720" y="136521"/>
                    <a:pt x="38062" y="129101"/>
                  </a:cubicBezTo>
                  <a:cubicBezTo>
                    <a:pt x="30347" y="113239"/>
                    <a:pt x="27261" y="108445"/>
                    <a:pt x="22385" y="95319"/>
                  </a:cubicBezTo>
                  <a:cubicBezTo>
                    <a:pt x="17673" y="82543"/>
                    <a:pt x="16459" y="64541"/>
                    <a:pt x="17488" y="51353"/>
                  </a:cubicBezTo>
                  <a:cubicBezTo>
                    <a:pt x="19503" y="25011"/>
                    <a:pt x="51207" y="10879"/>
                    <a:pt x="78475" y="10879"/>
                  </a:cubicBezTo>
                  <a:close/>
                  <a:moveTo>
                    <a:pt x="0" y="1"/>
                  </a:moveTo>
                  <a:lnTo>
                    <a:pt x="0" y="161155"/>
                  </a:lnTo>
                  <a:lnTo>
                    <a:pt x="284866" y="161155"/>
                  </a:lnTo>
                  <a:lnTo>
                    <a:pt x="284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107" name="Google Shape;22107;p71"/>
          <p:cNvSpPr txBox="1">
            <a:spLocks noGrp="1"/>
          </p:cNvSpPr>
          <p:nvPr>
            <p:ph type="title"/>
          </p:nvPr>
        </p:nvSpPr>
        <p:spPr>
          <a:xfrm>
            <a:off x="513743" y="526077"/>
            <a:ext cx="3852000" cy="9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it works?</a:t>
            </a:r>
            <a:endParaRPr dirty="0"/>
          </a:p>
        </p:txBody>
      </p:sp>
      <p:sp>
        <p:nvSpPr>
          <p:cNvPr id="22108" name="Google Shape;22108;p71"/>
          <p:cNvSpPr txBox="1">
            <a:spLocks noGrp="1"/>
          </p:cNvSpPr>
          <p:nvPr>
            <p:ph type="body" idx="1"/>
          </p:nvPr>
        </p:nvSpPr>
        <p:spPr>
          <a:xfrm>
            <a:off x="296646" y="1462077"/>
            <a:ext cx="4286195" cy="2429279"/>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rgbClr val="756458"/>
              </a:buClr>
              <a:buSzPts val="1100"/>
              <a:buFont typeface="+mj-lt"/>
              <a:buAutoNum type="arabicPeriod"/>
            </a:pPr>
            <a:r>
              <a:rPr lang="en-US" sz="1000" dirty="0"/>
              <a:t>Initialize number of clusters:</a:t>
            </a:r>
          </a:p>
          <a:p>
            <a:pPr marL="800100" lvl="1" indent="-342900">
              <a:spcBef>
                <a:spcPts val="0"/>
              </a:spcBef>
              <a:buClr>
                <a:srgbClr val="756458"/>
              </a:buClr>
              <a:buSzPts val="1100"/>
              <a:buFont typeface="+mj-lt"/>
              <a:buAutoNum type="arabicPeriod"/>
            </a:pPr>
            <a:r>
              <a:rPr lang="en-US" sz="1000" dirty="0"/>
              <a:t>Choose the desired number of clusters</a:t>
            </a:r>
          </a:p>
          <a:p>
            <a:pPr marL="800100" lvl="1" indent="-342900">
              <a:spcBef>
                <a:spcPts val="0"/>
              </a:spcBef>
              <a:buClr>
                <a:srgbClr val="756458"/>
              </a:buClr>
              <a:buSzPts val="1100"/>
              <a:buFont typeface="+mj-lt"/>
              <a:buAutoNum type="arabicPeriod"/>
            </a:pPr>
            <a:r>
              <a:rPr lang="en-US" sz="1000" dirty="0"/>
              <a:t>Randomly select k data points as initial cluster centroids.</a:t>
            </a:r>
          </a:p>
          <a:p>
            <a:pPr marL="342900" indent="-342900">
              <a:buClr>
                <a:srgbClr val="756458"/>
              </a:buClr>
              <a:buSzPts val="1100"/>
              <a:buFont typeface="+mj-lt"/>
              <a:buAutoNum type="arabicPeriod"/>
            </a:pPr>
            <a:r>
              <a:rPr lang="en-US" sz="1000" dirty="0"/>
              <a:t>Assign data points to clusters</a:t>
            </a:r>
          </a:p>
          <a:p>
            <a:pPr marL="800100" lvl="1" indent="-342900">
              <a:spcBef>
                <a:spcPts val="0"/>
              </a:spcBef>
              <a:buClr>
                <a:srgbClr val="756458"/>
              </a:buClr>
              <a:buSzPts val="1100"/>
              <a:buFont typeface="+mj-lt"/>
              <a:buAutoNum type="arabicPeriod"/>
            </a:pPr>
            <a:r>
              <a:rPr lang="en-US" sz="1000" dirty="0"/>
              <a:t>Calculate distance between each data point and clusters</a:t>
            </a:r>
          </a:p>
          <a:p>
            <a:pPr marL="800100" lvl="1" indent="-342900">
              <a:spcBef>
                <a:spcPts val="0"/>
              </a:spcBef>
              <a:buClr>
                <a:srgbClr val="756458"/>
              </a:buClr>
              <a:buSzPts val="1100"/>
              <a:buFont typeface="+mj-lt"/>
              <a:buAutoNum type="arabicPeriod"/>
            </a:pPr>
            <a:r>
              <a:rPr lang="en-US" sz="1000" dirty="0"/>
              <a:t>Assign each data point to the nearest centroid</a:t>
            </a:r>
          </a:p>
          <a:p>
            <a:pPr marL="342900" indent="-342900">
              <a:buClr>
                <a:srgbClr val="756458"/>
              </a:buClr>
              <a:buSzPts val="1100"/>
              <a:buFont typeface="+mj-lt"/>
              <a:buAutoNum type="arabicPeriod"/>
            </a:pPr>
            <a:r>
              <a:rPr lang="en-US" sz="1000" dirty="0"/>
              <a:t>Update centroids:</a:t>
            </a:r>
          </a:p>
          <a:p>
            <a:pPr marL="800100" lvl="1" indent="-342900">
              <a:spcBef>
                <a:spcPts val="0"/>
              </a:spcBef>
              <a:buClr>
                <a:srgbClr val="756458"/>
              </a:buClr>
              <a:buSzPts val="1100"/>
              <a:buFont typeface="+mj-lt"/>
              <a:buAutoNum type="arabicPeriod"/>
            </a:pPr>
            <a:r>
              <a:rPr lang="en-US" sz="1000" dirty="0"/>
              <a:t>Calculate mean of all data points in each cluster</a:t>
            </a:r>
          </a:p>
          <a:p>
            <a:pPr marL="800100" lvl="1" indent="-342900">
              <a:spcBef>
                <a:spcPts val="0"/>
              </a:spcBef>
              <a:buClr>
                <a:srgbClr val="756458"/>
              </a:buClr>
              <a:buSzPts val="1100"/>
              <a:buFont typeface="+mj-lt"/>
              <a:buAutoNum type="arabicPeriod"/>
            </a:pPr>
            <a:r>
              <a:rPr lang="en-US" sz="1000" dirty="0"/>
              <a:t>Reassign the centroids to the calculated means.</a:t>
            </a:r>
          </a:p>
          <a:p>
            <a:pPr marL="342900" indent="-342900">
              <a:buClr>
                <a:srgbClr val="756458"/>
              </a:buClr>
              <a:buSzPts val="1100"/>
              <a:buFont typeface="+mj-lt"/>
              <a:buAutoNum type="arabicPeriod"/>
            </a:pPr>
            <a:r>
              <a:rPr lang="en-US" sz="1000" dirty="0"/>
              <a:t>Repeat process 2 and 3</a:t>
            </a:r>
          </a:p>
          <a:p>
            <a:pPr marL="800100" lvl="1" indent="-342900">
              <a:spcBef>
                <a:spcPts val="0"/>
              </a:spcBef>
              <a:buClr>
                <a:srgbClr val="756458"/>
              </a:buClr>
              <a:buSzPts val="1100"/>
            </a:pPr>
            <a:r>
              <a:rPr lang="en-US" sz="1000" dirty="0"/>
              <a:t>Continue the process until: </a:t>
            </a:r>
          </a:p>
          <a:p>
            <a:pPr marL="1257300" lvl="2" indent="-342900">
              <a:spcBef>
                <a:spcPts val="0"/>
              </a:spcBef>
              <a:buClr>
                <a:srgbClr val="756458"/>
              </a:buClr>
              <a:buSzPts val="1100"/>
              <a:buFont typeface="+mj-lt"/>
              <a:buAutoNum type="arabicPeriod"/>
            </a:pPr>
            <a:r>
              <a:rPr lang="en-US" sz="1000" dirty="0"/>
              <a:t>The centroids no longer change significantly.</a:t>
            </a:r>
          </a:p>
          <a:p>
            <a:pPr marL="1257300" lvl="2" indent="-342900">
              <a:spcBef>
                <a:spcPts val="0"/>
              </a:spcBef>
              <a:buClr>
                <a:srgbClr val="756458"/>
              </a:buClr>
              <a:buSzPts val="1100"/>
              <a:buFont typeface="+mj-lt"/>
              <a:buAutoNum type="arabicPeriod"/>
            </a:pPr>
            <a:r>
              <a:rPr lang="en-US" sz="1000" dirty="0"/>
              <a:t>A maximum number of iterations is reached.</a:t>
            </a:r>
          </a:p>
        </p:txBody>
      </p:sp>
      <p:grpSp>
        <p:nvGrpSpPr>
          <p:cNvPr id="22110" name="Google Shape;22110;p71"/>
          <p:cNvGrpSpPr/>
          <p:nvPr/>
        </p:nvGrpSpPr>
        <p:grpSpPr>
          <a:xfrm rot="10800000" flipH="1">
            <a:off x="7001923" y="4155624"/>
            <a:ext cx="2192535" cy="1200546"/>
            <a:chOff x="4465450" y="2268625"/>
            <a:chExt cx="520125" cy="284800"/>
          </a:xfrm>
        </p:grpSpPr>
        <p:sp>
          <p:nvSpPr>
            <p:cNvPr id="22111" name="Google Shape;22111;p71"/>
            <p:cNvSpPr/>
            <p:nvPr/>
          </p:nvSpPr>
          <p:spPr>
            <a:xfrm>
              <a:off x="4729100" y="2352425"/>
              <a:ext cx="6925" cy="4650"/>
            </a:xfrm>
            <a:custGeom>
              <a:avLst/>
              <a:gdLst/>
              <a:ahLst/>
              <a:cxnLst/>
              <a:rect l="l" t="t" r="r" b="b"/>
              <a:pathLst>
                <a:path w="277" h="186" extrusionOk="0">
                  <a:moveTo>
                    <a:pt x="174" y="0"/>
                  </a:moveTo>
                  <a:cubicBezTo>
                    <a:pt x="141" y="0"/>
                    <a:pt x="104" y="17"/>
                    <a:pt x="87" y="33"/>
                  </a:cubicBezTo>
                  <a:cubicBezTo>
                    <a:pt x="54" y="49"/>
                    <a:pt x="38" y="66"/>
                    <a:pt x="17" y="103"/>
                  </a:cubicBezTo>
                  <a:cubicBezTo>
                    <a:pt x="1" y="153"/>
                    <a:pt x="38" y="186"/>
                    <a:pt x="104" y="186"/>
                  </a:cubicBezTo>
                  <a:lnTo>
                    <a:pt x="157" y="186"/>
                  </a:lnTo>
                  <a:cubicBezTo>
                    <a:pt x="174" y="169"/>
                    <a:pt x="174" y="169"/>
                    <a:pt x="190" y="169"/>
                  </a:cubicBezTo>
                  <a:cubicBezTo>
                    <a:pt x="223" y="153"/>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2" name="Google Shape;22112;p71"/>
            <p:cNvSpPr/>
            <p:nvPr/>
          </p:nvSpPr>
          <p:spPr>
            <a:xfrm>
              <a:off x="4715800" y="2351900"/>
              <a:ext cx="6525" cy="5075"/>
            </a:xfrm>
            <a:custGeom>
              <a:avLst/>
              <a:gdLst/>
              <a:ahLst/>
              <a:cxnLst/>
              <a:rect l="l" t="t" r="r" b="b"/>
              <a:pathLst>
                <a:path w="261" h="203" extrusionOk="0">
                  <a:moveTo>
                    <a:pt x="137" y="0"/>
                  </a:moveTo>
                  <a:cubicBezTo>
                    <a:pt x="104" y="21"/>
                    <a:pt x="71" y="38"/>
                    <a:pt x="54" y="54"/>
                  </a:cubicBezTo>
                  <a:cubicBezTo>
                    <a:pt x="1" y="103"/>
                    <a:pt x="1" y="157"/>
                    <a:pt x="34" y="190"/>
                  </a:cubicBezTo>
                  <a:cubicBezTo>
                    <a:pt x="52" y="198"/>
                    <a:pt x="66" y="202"/>
                    <a:pt x="79" y="202"/>
                  </a:cubicBezTo>
                  <a:cubicBezTo>
                    <a:pt x="92" y="202"/>
                    <a:pt x="104" y="198"/>
                    <a:pt x="120" y="190"/>
                  </a:cubicBezTo>
                  <a:lnTo>
                    <a:pt x="158" y="190"/>
                  </a:lnTo>
                  <a:cubicBezTo>
                    <a:pt x="174" y="174"/>
                    <a:pt x="191" y="174"/>
                    <a:pt x="207" y="157"/>
                  </a:cubicBezTo>
                  <a:cubicBezTo>
                    <a:pt x="261" y="103"/>
                    <a:pt x="261" y="38"/>
                    <a:pt x="224" y="21"/>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3" name="Google Shape;22113;p71"/>
            <p:cNvSpPr/>
            <p:nvPr/>
          </p:nvSpPr>
          <p:spPr>
            <a:xfrm>
              <a:off x="4711075" y="2340350"/>
              <a:ext cx="6500" cy="5175"/>
            </a:xfrm>
            <a:custGeom>
              <a:avLst/>
              <a:gdLst/>
              <a:ahLst/>
              <a:cxnLst/>
              <a:rect l="l" t="t" r="r" b="b"/>
              <a:pathLst>
                <a:path w="260" h="207" extrusionOk="0">
                  <a:moveTo>
                    <a:pt x="173" y="1"/>
                  </a:moveTo>
                  <a:cubicBezTo>
                    <a:pt x="140" y="1"/>
                    <a:pt x="120" y="17"/>
                    <a:pt x="87" y="34"/>
                  </a:cubicBezTo>
                  <a:cubicBezTo>
                    <a:pt x="54" y="50"/>
                    <a:pt x="37" y="87"/>
                    <a:pt x="17" y="104"/>
                  </a:cubicBezTo>
                  <a:cubicBezTo>
                    <a:pt x="0" y="153"/>
                    <a:pt x="37" y="207"/>
                    <a:pt x="103" y="207"/>
                  </a:cubicBezTo>
                  <a:cubicBezTo>
                    <a:pt x="120" y="207"/>
                    <a:pt x="140" y="190"/>
                    <a:pt x="157" y="190"/>
                  </a:cubicBezTo>
                  <a:cubicBezTo>
                    <a:pt x="173" y="190"/>
                    <a:pt x="190" y="174"/>
                    <a:pt x="190" y="174"/>
                  </a:cubicBezTo>
                  <a:cubicBezTo>
                    <a:pt x="223" y="153"/>
                    <a:pt x="243" y="137"/>
                    <a:pt x="260" y="104"/>
                  </a:cubicBezTo>
                  <a:cubicBezTo>
                    <a:pt x="260" y="71"/>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4" name="Google Shape;22114;p71"/>
            <p:cNvSpPr/>
            <p:nvPr/>
          </p:nvSpPr>
          <p:spPr>
            <a:xfrm>
              <a:off x="4728700" y="2363950"/>
              <a:ext cx="6500" cy="4925"/>
            </a:xfrm>
            <a:custGeom>
              <a:avLst/>
              <a:gdLst/>
              <a:ahLst/>
              <a:cxnLst/>
              <a:rect l="l" t="t" r="r" b="b"/>
              <a:pathLst>
                <a:path w="260" h="197" extrusionOk="0">
                  <a:moveTo>
                    <a:pt x="172" y="0"/>
                  </a:moveTo>
                  <a:cubicBezTo>
                    <a:pt x="152" y="0"/>
                    <a:pt x="128" y="6"/>
                    <a:pt x="103" y="17"/>
                  </a:cubicBezTo>
                  <a:cubicBezTo>
                    <a:pt x="33" y="54"/>
                    <a:pt x="0" y="104"/>
                    <a:pt x="17" y="157"/>
                  </a:cubicBezTo>
                  <a:cubicBezTo>
                    <a:pt x="29" y="182"/>
                    <a:pt x="61" y="197"/>
                    <a:pt x="105" y="197"/>
                  </a:cubicBezTo>
                  <a:cubicBezTo>
                    <a:pt x="121" y="197"/>
                    <a:pt x="138" y="195"/>
                    <a:pt x="157" y="190"/>
                  </a:cubicBezTo>
                  <a:cubicBezTo>
                    <a:pt x="223" y="157"/>
                    <a:pt x="260" y="104"/>
                    <a:pt x="239" y="54"/>
                  </a:cubicBezTo>
                  <a:cubicBezTo>
                    <a:pt x="239" y="19"/>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5" name="Google Shape;22115;p71"/>
            <p:cNvSpPr/>
            <p:nvPr/>
          </p:nvSpPr>
          <p:spPr>
            <a:xfrm>
              <a:off x="4723550" y="2386975"/>
              <a:ext cx="6500" cy="4950"/>
            </a:xfrm>
            <a:custGeom>
              <a:avLst/>
              <a:gdLst/>
              <a:ahLst/>
              <a:cxnLst/>
              <a:rect l="l" t="t" r="r" b="b"/>
              <a:pathLst>
                <a:path w="260" h="198" extrusionOk="0">
                  <a:moveTo>
                    <a:pt x="168" y="0"/>
                  </a:moveTo>
                  <a:cubicBezTo>
                    <a:pt x="159" y="0"/>
                    <a:pt x="149" y="2"/>
                    <a:pt x="136" y="7"/>
                  </a:cubicBezTo>
                  <a:cubicBezTo>
                    <a:pt x="103" y="7"/>
                    <a:pt x="70" y="24"/>
                    <a:pt x="54" y="40"/>
                  </a:cubicBezTo>
                  <a:cubicBezTo>
                    <a:pt x="0" y="94"/>
                    <a:pt x="0" y="164"/>
                    <a:pt x="33" y="181"/>
                  </a:cubicBezTo>
                  <a:cubicBezTo>
                    <a:pt x="70" y="197"/>
                    <a:pt x="87" y="197"/>
                    <a:pt x="120" y="197"/>
                  </a:cubicBezTo>
                  <a:cubicBezTo>
                    <a:pt x="136" y="197"/>
                    <a:pt x="136" y="197"/>
                    <a:pt x="157" y="181"/>
                  </a:cubicBezTo>
                  <a:cubicBezTo>
                    <a:pt x="173" y="181"/>
                    <a:pt x="190" y="164"/>
                    <a:pt x="206" y="143"/>
                  </a:cubicBezTo>
                  <a:cubicBezTo>
                    <a:pt x="260" y="94"/>
                    <a:pt x="260" y="40"/>
                    <a:pt x="223" y="7"/>
                  </a:cubicBezTo>
                  <a:cubicBezTo>
                    <a:pt x="201" y="7"/>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6" name="Google Shape;22116;p71"/>
            <p:cNvSpPr/>
            <p:nvPr/>
          </p:nvSpPr>
          <p:spPr>
            <a:xfrm>
              <a:off x="4733425" y="2305100"/>
              <a:ext cx="6425" cy="4775"/>
            </a:xfrm>
            <a:custGeom>
              <a:avLst/>
              <a:gdLst/>
              <a:ahLst/>
              <a:cxnLst/>
              <a:rect l="l" t="t" r="r" b="b"/>
              <a:pathLst>
                <a:path w="257" h="191" extrusionOk="0">
                  <a:moveTo>
                    <a:pt x="153" y="1"/>
                  </a:moveTo>
                  <a:cubicBezTo>
                    <a:pt x="120" y="1"/>
                    <a:pt x="87" y="17"/>
                    <a:pt x="71" y="38"/>
                  </a:cubicBezTo>
                  <a:cubicBezTo>
                    <a:pt x="34" y="54"/>
                    <a:pt x="17" y="71"/>
                    <a:pt x="1" y="104"/>
                  </a:cubicBezTo>
                  <a:cubicBezTo>
                    <a:pt x="1" y="120"/>
                    <a:pt x="1" y="157"/>
                    <a:pt x="17" y="174"/>
                  </a:cubicBezTo>
                  <a:cubicBezTo>
                    <a:pt x="34" y="190"/>
                    <a:pt x="50" y="190"/>
                    <a:pt x="87" y="190"/>
                  </a:cubicBezTo>
                  <a:lnTo>
                    <a:pt x="137" y="190"/>
                  </a:lnTo>
                  <a:cubicBezTo>
                    <a:pt x="153" y="174"/>
                    <a:pt x="153" y="174"/>
                    <a:pt x="174" y="174"/>
                  </a:cubicBezTo>
                  <a:cubicBezTo>
                    <a:pt x="207" y="157"/>
                    <a:pt x="224" y="120"/>
                    <a:pt x="224" y="104"/>
                  </a:cubicBezTo>
                  <a:cubicBezTo>
                    <a:pt x="257" y="38"/>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7" name="Google Shape;22117;p71"/>
            <p:cNvSpPr/>
            <p:nvPr/>
          </p:nvSpPr>
          <p:spPr>
            <a:xfrm>
              <a:off x="4718800" y="2375600"/>
              <a:ext cx="6925" cy="4675"/>
            </a:xfrm>
            <a:custGeom>
              <a:avLst/>
              <a:gdLst/>
              <a:ahLst/>
              <a:cxnLst/>
              <a:rect l="l" t="t" r="r" b="b"/>
              <a:pathLst>
                <a:path w="277" h="187" extrusionOk="0">
                  <a:moveTo>
                    <a:pt x="174" y="1"/>
                  </a:moveTo>
                  <a:cubicBezTo>
                    <a:pt x="157" y="1"/>
                    <a:pt x="120" y="1"/>
                    <a:pt x="87" y="34"/>
                  </a:cubicBezTo>
                  <a:cubicBezTo>
                    <a:pt x="54" y="50"/>
                    <a:pt x="38" y="67"/>
                    <a:pt x="38" y="104"/>
                  </a:cubicBezTo>
                  <a:cubicBezTo>
                    <a:pt x="0" y="153"/>
                    <a:pt x="38" y="186"/>
                    <a:pt x="104" y="186"/>
                  </a:cubicBezTo>
                  <a:cubicBezTo>
                    <a:pt x="120" y="186"/>
                    <a:pt x="141" y="186"/>
                    <a:pt x="174" y="170"/>
                  </a:cubicBezTo>
                  <a:lnTo>
                    <a:pt x="190" y="170"/>
                  </a:lnTo>
                  <a:cubicBezTo>
                    <a:pt x="223" y="137"/>
                    <a:pt x="244" y="120"/>
                    <a:pt x="260" y="83"/>
                  </a:cubicBezTo>
                  <a:cubicBezTo>
                    <a:pt x="277" y="3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8" name="Google Shape;22118;p71"/>
            <p:cNvSpPr/>
            <p:nvPr/>
          </p:nvSpPr>
          <p:spPr>
            <a:xfrm>
              <a:off x="4708500" y="2282850"/>
              <a:ext cx="6925" cy="5175"/>
            </a:xfrm>
            <a:custGeom>
              <a:avLst/>
              <a:gdLst/>
              <a:ahLst/>
              <a:cxnLst/>
              <a:rect l="l" t="t" r="r" b="b"/>
              <a:pathLst>
                <a:path w="277" h="207" extrusionOk="0">
                  <a:moveTo>
                    <a:pt x="173" y="0"/>
                  </a:moveTo>
                  <a:cubicBezTo>
                    <a:pt x="157" y="0"/>
                    <a:pt x="120" y="17"/>
                    <a:pt x="87" y="33"/>
                  </a:cubicBezTo>
                  <a:cubicBezTo>
                    <a:pt x="54" y="50"/>
                    <a:pt x="37" y="83"/>
                    <a:pt x="37" y="103"/>
                  </a:cubicBezTo>
                  <a:cubicBezTo>
                    <a:pt x="0" y="153"/>
                    <a:pt x="37" y="206"/>
                    <a:pt x="103" y="206"/>
                  </a:cubicBezTo>
                  <a:cubicBezTo>
                    <a:pt x="120" y="206"/>
                    <a:pt x="140" y="206"/>
                    <a:pt x="173" y="186"/>
                  </a:cubicBezTo>
                  <a:lnTo>
                    <a:pt x="190" y="169"/>
                  </a:lnTo>
                  <a:cubicBezTo>
                    <a:pt x="223" y="153"/>
                    <a:pt x="243" y="136"/>
                    <a:pt x="260" y="103"/>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9" name="Google Shape;22119;p71"/>
            <p:cNvSpPr/>
            <p:nvPr/>
          </p:nvSpPr>
          <p:spPr>
            <a:xfrm>
              <a:off x="4702925" y="2317575"/>
              <a:ext cx="6925" cy="5075"/>
            </a:xfrm>
            <a:custGeom>
              <a:avLst/>
              <a:gdLst/>
              <a:ahLst/>
              <a:cxnLst/>
              <a:rect l="l" t="t" r="r" b="b"/>
              <a:pathLst>
                <a:path w="277" h="203" extrusionOk="0">
                  <a:moveTo>
                    <a:pt x="137" y="0"/>
                  </a:moveTo>
                  <a:cubicBezTo>
                    <a:pt x="104" y="17"/>
                    <a:pt x="87" y="33"/>
                    <a:pt x="54" y="54"/>
                  </a:cubicBezTo>
                  <a:cubicBezTo>
                    <a:pt x="1" y="104"/>
                    <a:pt x="1" y="157"/>
                    <a:pt x="54" y="190"/>
                  </a:cubicBezTo>
                  <a:cubicBezTo>
                    <a:pt x="62" y="198"/>
                    <a:pt x="75" y="203"/>
                    <a:pt x="89" y="203"/>
                  </a:cubicBezTo>
                  <a:cubicBezTo>
                    <a:pt x="104" y="203"/>
                    <a:pt x="120" y="198"/>
                    <a:pt x="137" y="190"/>
                  </a:cubicBezTo>
                  <a:lnTo>
                    <a:pt x="157" y="190"/>
                  </a:lnTo>
                  <a:cubicBezTo>
                    <a:pt x="190" y="174"/>
                    <a:pt x="207" y="157"/>
                    <a:pt x="223" y="157"/>
                  </a:cubicBezTo>
                  <a:cubicBezTo>
                    <a:pt x="260" y="104"/>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0" name="Google Shape;22120;p71"/>
            <p:cNvSpPr/>
            <p:nvPr/>
          </p:nvSpPr>
          <p:spPr>
            <a:xfrm>
              <a:off x="4708075" y="2294625"/>
              <a:ext cx="6925" cy="4950"/>
            </a:xfrm>
            <a:custGeom>
              <a:avLst/>
              <a:gdLst/>
              <a:ahLst/>
              <a:cxnLst/>
              <a:rect l="l" t="t" r="r" b="b"/>
              <a:pathLst>
                <a:path w="277" h="198" extrusionOk="0">
                  <a:moveTo>
                    <a:pt x="164" y="1"/>
                  </a:moveTo>
                  <a:cubicBezTo>
                    <a:pt x="149" y="1"/>
                    <a:pt x="134" y="3"/>
                    <a:pt x="120" y="7"/>
                  </a:cubicBezTo>
                  <a:cubicBezTo>
                    <a:pt x="54" y="44"/>
                    <a:pt x="1" y="94"/>
                    <a:pt x="17" y="147"/>
                  </a:cubicBezTo>
                  <a:cubicBezTo>
                    <a:pt x="28" y="179"/>
                    <a:pt x="61" y="198"/>
                    <a:pt x="97" y="198"/>
                  </a:cubicBezTo>
                  <a:cubicBezTo>
                    <a:pt x="117" y="198"/>
                    <a:pt x="138" y="192"/>
                    <a:pt x="157" y="180"/>
                  </a:cubicBezTo>
                  <a:cubicBezTo>
                    <a:pt x="223" y="164"/>
                    <a:pt x="277" y="94"/>
                    <a:pt x="260" y="44"/>
                  </a:cubicBezTo>
                  <a:cubicBezTo>
                    <a:pt x="245" y="17"/>
                    <a:pt x="20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1" name="Google Shape;22121;p71"/>
            <p:cNvSpPr/>
            <p:nvPr/>
          </p:nvSpPr>
          <p:spPr>
            <a:xfrm>
              <a:off x="4703750" y="2376275"/>
              <a:ext cx="6525" cy="4925"/>
            </a:xfrm>
            <a:custGeom>
              <a:avLst/>
              <a:gdLst/>
              <a:ahLst/>
              <a:cxnLst/>
              <a:rect l="l" t="t" r="r" b="b"/>
              <a:pathLst>
                <a:path w="261" h="197" extrusionOk="0">
                  <a:moveTo>
                    <a:pt x="149" y="0"/>
                  </a:moveTo>
                  <a:cubicBezTo>
                    <a:pt x="133" y="0"/>
                    <a:pt x="118" y="2"/>
                    <a:pt x="104" y="7"/>
                  </a:cubicBezTo>
                  <a:cubicBezTo>
                    <a:pt x="38" y="40"/>
                    <a:pt x="1" y="110"/>
                    <a:pt x="1" y="143"/>
                  </a:cubicBezTo>
                  <a:cubicBezTo>
                    <a:pt x="14" y="178"/>
                    <a:pt x="47" y="197"/>
                    <a:pt x="87" y="197"/>
                  </a:cubicBezTo>
                  <a:cubicBezTo>
                    <a:pt x="109" y="197"/>
                    <a:pt x="133" y="191"/>
                    <a:pt x="157" y="180"/>
                  </a:cubicBezTo>
                  <a:cubicBezTo>
                    <a:pt x="207" y="159"/>
                    <a:pt x="260" y="93"/>
                    <a:pt x="244" y="40"/>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2" name="Google Shape;22122;p71"/>
            <p:cNvSpPr/>
            <p:nvPr/>
          </p:nvSpPr>
          <p:spPr>
            <a:xfrm>
              <a:off x="4705925" y="2328700"/>
              <a:ext cx="6925" cy="4775"/>
            </a:xfrm>
            <a:custGeom>
              <a:avLst/>
              <a:gdLst/>
              <a:ahLst/>
              <a:cxnLst/>
              <a:rect l="l" t="t" r="r" b="b"/>
              <a:pathLst>
                <a:path w="277" h="191" extrusionOk="0">
                  <a:moveTo>
                    <a:pt x="173" y="1"/>
                  </a:moveTo>
                  <a:cubicBezTo>
                    <a:pt x="157" y="1"/>
                    <a:pt x="120" y="1"/>
                    <a:pt x="87" y="21"/>
                  </a:cubicBezTo>
                  <a:cubicBezTo>
                    <a:pt x="54" y="54"/>
                    <a:pt x="37" y="71"/>
                    <a:pt x="37" y="87"/>
                  </a:cubicBezTo>
                  <a:cubicBezTo>
                    <a:pt x="0" y="157"/>
                    <a:pt x="37" y="190"/>
                    <a:pt x="103" y="190"/>
                  </a:cubicBezTo>
                  <a:cubicBezTo>
                    <a:pt x="120" y="190"/>
                    <a:pt x="140" y="190"/>
                    <a:pt x="173" y="174"/>
                  </a:cubicBezTo>
                  <a:cubicBezTo>
                    <a:pt x="173" y="174"/>
                    <a:pt x="190" y="174"/>
                    <a:pt x="190" y="157"/>
                  </a:cubicBezTo>
                  <a:cubicBezTo>
                    <a:pt x="223" y="141"/>
                    <a:pt x="243" y="124"/>
                    <a:pt x="260" y="87"/>
                  </a:cubicBezTo>
                  <a:cubicBezTo>
                    <a:pt x="276" y="38"/>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3" name="Google Shape;22123;p71"/>
            <p:cNvSpPr/>
            <p:nvPr/>
          </p:nvSpPr>
          <p:spPr>
            <a:xfrm>
              <a:off x="4700350" y="2351075"/>
              <a:ext cx="6525" cy="4775"/>
            </a:xfrm>
            <a:custGeom>
              <a:avLst/>
              <a:gdLst/>
              <a:ahLst/>
              <a:cxnLst/>
              <a:rect l="l" t="t" r="r" b="b"/>
              <a:pathLst>
                <a:path w="261" h="191" extrusionOk="0">
                  <a:moveTo>
                    <a:pt x="174" y="0"/>
                  </a:moveTo>
                  <a:cubicBezTo>
                    <a:pt x="137" y="0"/>
                    <a:pt x="104" y="0"/>
                    <a:pt x="87" y="17"/>
                  </a:cubicBezTo>
                  <a:cubicBezTo>
                    <a:pt x="54" y="33"/>
                    <a:pt x="33" y="71"/>
                    <a:pt x="17" y="87"/>
                  </a:cubicBezTo>
                  <a:cubicBezTo>
                    <a:pt x="0" y="157"/>
                    <a:pt x="33" y="190"/>
                    <a:pt x="104" y="190"/>
                  </a:cubicBezTo>
                  <a:cubicBezTo>
                    <a:pt x="120" y="190"/>
                    <a:pt x="137" y="190"/>
                    <a:pt x="157" y="174"/>
                  </a:cubicBezTo>
                  <a:cubicBezTo>
                    <a:pt x="174" y="174"/>
                    <a:pt x="174" y="174"/>
                    <a:pt x="190" y="157"/>
                  </a:cubicBezTo>
                  <a:cubicBezTo>
                    <a:pt x="223" y="136"/>
                    <a:pt x="240" y="120"/>
                    <a:pt x="240" y="87"/>
                  </a:cubicBezTo>
                  <a:cubicBezTo>
                    <a:pt x="260" y="71"/>
                    <a:pt x="260"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4" name="Google Shape;22124;p71"/>
            <p:cNvSpPr/>
            <p:nvPr/>
          </p:nvSpPr>
          <p:spPr>
            <a:xfrm>
              <a:off x="4699925" y="2362200"/>
              <a:ext cx="6425" cy="4775"/>
            </a:xfrm>
            <a:custGeom>
              <a:avLst/>
              <a:gdLst/>
              <a:ahLst/>
              <a:cxnLst/>
              <a:rect l="l" t="t" r="r" b="b"/>
              <a:pathLst>
                <a:path w="257" h="191" extrusionOk="0">
                  <a:moveTo>
                    <a:pt x="154" y="1"/>
                  </a:moveTo>
                  <a:cubicBezTo>
                    <a:pt x="104" y="1"/>
                    <a:pt x="34" y="54"/>
                    <a:pt x="17" y="104"/>
                  </a:cubicBezTo>
                  <a:cubicBezTo>
                    <a:pt x="1" y="157"/>
                    <a:pt x="34" y="190"/>
                    <a:pt x="88" y="190"/>
                  </a:cubicBezTo>
                  <a:lnTo>
                    <a:pt x="154" y="190"/>
                  </a:lnTo>
                  <a:cubicBezTo>
                    <a:pt x="154" y="174"/>
                    <a:pt x="174" y="174"/>
                    <a:pt x="174" y="174"/>
                  </a:cubicBezTo>
                  <a:cubicBezTo>
                    <a:pt x="207" y="157"/>
                    <a:pt x="224" y="124"/>
                    <a:pt x="240" y="104"/>
                  </a:cubicBezTo>
                  <a:cubicBezTo>
                    <a:pt x="257" y="71"/>
                    <a:pt x="240" y="54"/>
                    <a:pt x="240" y="38"/>
                  </a:cubicBezTo>
                  <a:cubicBezTo>
                    <a:pt x="224" y="21"/>
                    <a:pt x="19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5" name="Google Shape;22125;p71"/>
            <p:cNvSpPr/>
            <p:nvPr/>
          </p:nvSpPr>
          <p:spPr>
            <a:xfrm>
              <a:off x="4720975" y="2420225"/>
              <a:ext cx="6000" cy="5200"/>
            </a:xfrm>
            <a:custGeom>
              <a:avLst/>
              <a:gdLst/>
              <a:ahLst/>
              <a:cxnLst/>
              <a:rect l="l" t="t" r="r" b="b"/>
              <a:pathLst>
                <a:path w="240" h="208" extrusionOk="0">
                  <a:moveTo>
                    <a:pt x="157" y="1"/>
                  </a:moveTo>
                  <a:cubicBezTo>
                    <a:pt x="136" y="1"/>
                    <a:pt x="103" y="17"/>
                    <a:pt x="70" y="34"/>
                  </a:cubicBezTo>
                  <a:cubicBezTo>
                    <a:pt x="33" y="50"/>
                    <a:pt x="17" y="71"/>
                    <a:pt x="17" y="104"/>
                  </a:cubicBezTo>
                  <a:cubicBezTo>
                    <a:pt x="0" y="153"/>
                    <a:pt x="33" y="207"/>
                    <a:pt x="87" y="207"/>
                  </a:cubicBezTo>
                  <a:cubicBezTo>
                    <a:pt x="103" y="207"/>
                    <a:pt x="136" y="191"/>
                    <a:pt x="157" y="191"/>
                  </a:cubicBezTo>
                  <a:lnTo>
                    <a:pt x="173" y="174"/>
                  </a:lnTo>
                  <a:cubicBezTo>
                    <a:pt x="206" y="153"/>
                    <a:pt x="223" y="120"/>
                    <a:pt x="239" y="104"/>
                  </a:cubicBezTo>
                  <a:cubicBezTo>
                    <a:pt x="239" y="71"/>
                    <a:pt x="239" y="50"/>
                    <a:pt x="223" y="3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6" name="Google Shape;22126;p71"/>
            <p:cNvSpPr/>
            <p:nvPr/>
          </p:nvSpPr>
          <p:spPr>
            <a:xfrm>
              <a:off x="4709425" y="2271600"/>
              <a:ext cx="5575" cy="1775"/>
            </a:xfrm>
            <a:custGeom>
              <a:avLst/>
              <a:gdLst/>
              <a:ahLst/>
              <a:cxnLst/>
              <a:rect l="l" t="t" r="r" b="b"/>
              <a:pathLst>
                <a:path w="223" h="71" extrusionOk="0">
                  <a:moveTo>
                    <a:pt x="0" y="1"/>
                  </a:moveTo>
                  <a:cubicBezTo>
                    <a:pt x="0" y="17"/>
                    <a:pt x="17" y="54"/>
                    <a:pt x="33" y="54"/>
                  </a:cubicBezTo>
                  <a:cubicBezTo>
                    <a:pt x="50" y="71"/>
                    <a:pt x="83" y="71"/>
                    <a:pt x="120" y="71"/>
                  </a:cubicBezTo>
                  <a:cubicBezTo>
                    <a:pt x="120" y="71"/>
                    <a:pt x="136" y="71"/>
                    <a:pt x="136" y="54"/>
                  </a:cubicBezTo>
                  <a:cubicBezTo>
                    <a:pt x="169" y="54"/>
                    <a:pt x="186" y="38"/>
                    <a:pt x="206" y="17"/>
                  </a:cubicBezTo>
                  <a:cubicBezTo>
                    <a:pt x="206" y="17"/>
                    <a:pt x="206"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7" name="Google Shape;22127;p71"/>
            <p:cNvSpPr/>
            <p:nvPr/>
          </p:nvSpPr>
          <p:spPr>
            <a:xfrm>
              <a:off x="4742400" y="2340775"/>
              <a:ext cx="6525" cy="4750"/>
            </a:xfrm>
            <a:custGeom>
              <a:avLst/>
              <a:gdLst/>
              <a:ahLst/>
              <a:cxnLst/>
              <a:rect l="l" t="t" r="r" b="b"/>
              <a:pathLst>
                <a:path w="261" h="190" extrusionOk="0">
                  <a:moveTo>
                    <a:pt x="157" y="0"/>
                  </a:moveTo>
                  <a:cubicBezTo>
                    <a:pt x="124" y="0"/>
                    <a:pt x="87" y="17"/>
                    <a:pt x="71" y="33"/>
                  </a:cubicBezTo>
                  <a:cubicBezTo>
                    <a:pt x="38" y="54"/>
                    <a:pt x="21" y="70"/>
                    <a:pt x="1" y="103"/>
                  </a:cubicBezTo>
                  <a:cubicBezTo>
                    <a:pt x="1" y="120"/>
                    <a:pt x="1" y="157"/>
                    <a:pt x="21" y="173"/>
                  </a:cubicBezTo>
                  <a:cubicBezTo>
                    <a:pt x="21" y="190"/>
                    <a:pt x="54" y="190"/>
                    <a:pt x="87" y="190"/>
                  </a:cubicBezTo>
                  <a:lnTo>
                    <a:pt x="141" y="190"/>
                  </a:lnTo>
                  <a:cubicBezTo>
                    <a:pt x="157" y="173"/>
                    <a:pt x="157" y="173"/>
                    <a:pt x="174" y="173"/>
                  </a:cubicBezTo>
                  <a:cubicBezTo>
                    <a:pt x="207" y="157"/>
                    <a:pt x="227" y="120"/>
                    <a:pt x="227"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8" name="Google Shape;22128;p71"/>
            <p:cNvSpPr/>
            <p:nvPr/>
          </p:nvSpPr>
          <p:spPr>
            <a:xfrm>
              <a:off x="4737250" y="2271200"/>
              <a:ext cx="6525" cy="4350"/>
            </a:xfrm>
            <a:custGeom>
              <a:avLst/>
              <a:gdLst/>
              <a:ahLst/>
              <a:cxnLst/>
              <a:rect l="l" t="t" r="r" b="b"/>
              <a:pathLst>
                <a:path w="261" h="174" extrusionOk="0">
                  <a:moveTo>
                    <a:pt x="87" y="0"/>
                  </a:moveTo>
                  <a:cubicBezTo>
                    <a:pt x="54" y="17"/>
                    <a:pt x="38" y="33"/>
                    <a:pt x="21" y="70"/>
                  </a:cubicBezTo>
                  <a:cubicBezTo>
                    <a:pt x="0" y="120"/>
                    <a:pt x="38" y="173"/>
                    <a:pt x="104" y="173"/>
                  </a:cubicBezTo>
                  <a:cubicBezTo>
                    <a:pt x="124" y="173"/>
                    <a:pt x="141" y="157"/>
                    <a:pt x="141" y="157"/>
                  </a:cubicBezTo>
                  <a:lnTo>
                    <a:pt x="157" y="157"/>
                  </a:lnTo>
                  <a:cubicBezTo>
                    <a:pt x="174" y="157"/>
                    <a:pt x="190" y="136"/>
                    <a:pt x="190" y="136"/>
                  </a:cubicBezTo>
                  <a:cubicBezTo>
                    <a:pt x="227" y="120"/>
                    <a:pt x="244" y="87"/>
                    <a:pt x="260" y="70"/>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9" name="Google Shape;22129;p71"/>
            <p:cNvSpPr/>
            <p:nvPr/>
          </p:nvSpPr>
          <p:spPr>
            <a:xfrm>
              <a:off x="4695200" y="2282600"/>
              <a:ext cx="6925" cy="4900"/>
            </a:xfrm>
            <a:custGeom>
              <a:avLst/>
              <a:gdLst/>
              <a:ahLst/>
              <a:cxnLst/>
              <a:rect l="l" t="t" r="r" b="b"/>
              <a:pathLst>
                <a:path w="277" h="196" extrusionOk="0">
                  <a:moveTo>
                    <a:pt x="172" y="1"/>
                  </a:moveTo>
                  <a:cubicBezTo>
                    <a:pt x="161" y="1"/>
                    <a:pt x="149" y="3"/>
                    <a:pt x="136" y="10"/>
                  </a:cubicBezTo>
                  <a:cubicBezTo>
                    <a:pt x="103" y="10"/>
                    <a:pt x="87" y="27"/>
                    <a:pt x="54" y="60"/>
                  </a:cubicBezTo>
                  <a:cubicBezTo>
                    <a:pt x="0" y="93"/>
                    <a:pt x="0" y="163"/>
                    <a:pt x="54" y="179"/>
                  </a:cubicBezTo>
                  <a:cubicBezTo>
                    <a:pt x="70" y="196"/>
                    <a:pt x="103" y="196"/>
                    <a:pt x="136" y="196"/>
                  </a:cubicBezTo>
                  <a:cubicBezTo>
                    <a:pt x="136" y="196"/>
                    <a:pt x="157" y="196"/>
                    <a:pt x="157" y="179"/>
                  </a:cubicBezTo>
                  <a:cubicBezTo>
                    <a:pt x="190" y="179"/>
                    <a:pt x="206" y="163"/>
                    <a:pt x="223" y="146"/>
                  </a:cubicBezTo>
                  <a:cubicBezTo>
                    <a:pt x="260" y="93"/>
                    <a:pt x="277" y="43"/>
                    <a:pt x="223" y="10"/>
                  </a:cubicBezTo>
                  <a:cubicBezTo>
                    <a:pt x="212"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0" name="Google Shape;22130;p71"/>
            <p:cNvSpPr/>
            <p:nvPr/>
          </p:nvSpPr>
          <p:spPr>
            <a:xfrm>
              <a:off x="4663025" y="2282325"/>
              <a:ext cx="6850" cy="4775"/>
            </a:xfrm>
            <a:custGeom>
              <a:avLst/>
              <a:gdLst/>
              <a:ahLst/>
              <a:cxnLst/>
              <a:rect l="l" t="t" r="r" b="b"/>
              <a:pathLst>
                <a:path w="274" h="191" extrusionOk="0">
                  <a:moveTo>
                    <a:pt x="170" y="0"/>
                  </a:moveTo>
                  <a:cubicBezTo>
                    <a:pt x="137" y="0"/>
                    <a:pt x="121" y="0"/>
                    <a:pt x="83" y="21"/>
                  </a:cubicBezTo>
                  <a:cubicBezTo>
                    <a:pt x="50" y="38"/>
                    <a:pt x="34" y="71"/>
                    <a:pt x="17" y="87"/>
                  </a:cubicBezTo>
                  <a:cubicBezTo>
                    <a:pt x="1" y="157"/>
                    <a:pt x="34" y="190"/>
                    <a:pt x="104" y="190"/>
                  </a:cubicBezTo>
                  <a:cubicBezTo>
                    <a:pt x="121" y="190"/>
                    <a:pt x="137" y="190"/>
                    <a:pt x="154" y="174"/>
                  </a:cubicBezTo>
                  <a:cubicBezTo>
                    <a:pt x="207" y="157"/>
                    <a:pt x="240" y="124"/>
                    <a:pt x="257" y="87"/>
                  </a:cubicBezTo>
                  <a:cubicBezTo>
                    <a:pt x="273" y="38"/>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1" name="Google Shape;22131;p71"/>
            <p:cNvSpPr/>
            <p:nvPr/>
          </p:nvSpPr>
          <p:spPr>
            <a:xfrm>
              <a:off x="4675000" y="2272025"/>
              <a:ext cx="6500" cy="4250"/>
            </a:xfrm>
            <a:custGeom>
              <a:avLst/>
              <a:gdLst/>
              <a:ahLst/>
              <a:cxnLst/>
              <a:rect l="l" t="t" r="r" b="b"/>
              <a:pathLst>
                <a:path w="260" h="170" extrusionOk="0">
                  <a:moveTo>
                    <a:pt x="87" y="0"/>
                  </a:moveTo>
                  <a:cubicBezTo>
                    <a:pt x="70" y="0"/>
                    <a:pt x="70" y="21"/>
                    <a:pt x="54" y="21"/>
                  </a:cubicBezTo>
                  <a:cubicBezTo>
                    <a:pt x="0" y="70"/>
                    <a:pt x="0" y="124"/>
                    <a:pt x="54" y="157"/>
                  </a:cubicBezTo>
                  <a:cubicBezTo>
                    <a:pt x="62" y="165"/>
                    <a:pt x="74" y="169"/>
                    <a:pt x="89" y="169"/>
                  </a:cubicBezTo>
                  <a:cubicBezTo>
                    <a:pt x="104" y="169"/>
                    <a:pt x="122" y="165"/>
                    <a:pt x="140" y="157"/>
                  </a:cubicBezTo>
                  <a:lnTo>
                    <a:pt x="157" y="157"/>
                  </a:lnTo>
                  <a:cubicBezTo>
                    <a:pt x="190" y="140"/>
                    <a:pt x="206" y="140"/>
                    <a:pt x="223" y="124"/>
                  </a:cubicBezTo>
                  <a:cubicBezTo>
                    <a:pt x="243" y="87"/>
                    <a:pt x="260" y="70"/>
                    <a:pt x="260" y="37"/>
                  </a:cubicBezTo>
                  <a:cubicBezTo>
                    <a:pt x="260" y="21"/>
                    <a:pt x="260"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2" name="Google Shape;22132;p71"/>
            <p:cNvSpPr/>
            <p:nvPr/>
          </p:nvSpPr>
          <p:spPr>
            <a:xfrm>
              <a:off x="4688800" y="2317550"/>
              <a:ext cx="6425" cy="4800"/>
            </a:xfrm>
            <a:custGeom>
              <a:avLst/>
              <a:gdLst/>
              <a:ahLst/>
              <a:cxnLst/>
              <a:rect l="l" t="t" r="r" b="b"/>
              <a:pathLst>
                <a:path w="257" h="192" extrusionOk="0">
                  <a:moveTo>
                    <a:pt x="171" y="1"/>
                  </a:moveTo>
                  <a:cubicBezTo>
                    <a:pt x="150" y="1"/>
                    <a:pt x="127" y="6"/>
                    <a:pt x="104" y="18"/>
                  </a:cubicBezTo>
                  <a:cubicBezTo>
                    <a:pt x="34" y="34"/>
                    <a:pt x="1" y="105"/>
                    <a:pt x="17" y="138"/>
                  </a:cubicBezTo>
                  <a:cubicBezTo>
                    <a:pt x="28" y="172"/>
                    <a:pt x="53" y="192"/>
                    <a:pt x="88" y="192"/>
                  </a:cubicBezTo>
                  <a:cubicBezTo>
                    <a:pt x="107" y="192"/>
                    <a:pt x="129" y="186"/>
                    <a:pt x="153" y="175"/>
                  </a:cubicBezTo>
                  <a:cubicBezTo>
                    <a:pt x="223" y="158"/>
                    <a:pt x="256" y="88"/>
                    <a:pt x="240" y="55"/>
                  </a:cubicBezTo>
                  <a:cubicBezTo>
                    <a:pt x="240" y="20"/>
                    <a:pt x="21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3" name="Google Shape;22133;p71"/>
            <p:cNvSpPr/>
            <p:nvPr/>
          </p:nvSpPr>
          <p:spPr>
            <a:xfrm>
              <a:off x="4739825" y="2384975"/>
              <a:ext cx="6525" cy="4950"/>
            </a:xfrm>
            <a:custGeom>
              <a:avLst/>
              <a:gdLst/>
              <a:ahLst/>
              <a:cxnLst/>
              <a:rect l="l" t="t" r="r" b="b"/>
              <a:pathLst>
                <a:path w="261" h="198" extrusionOk="0">
                  <a:moveTo>
                    <a:pt x="174" y="1"/>
                  </a:moveTo>
                  <a:cubicBezTo>
                    <a:pt x="141" y="1"/>
                    <a:pt x="104" y="17"/>
                    <a:pt x="71" y="38"/>
                  </a:cubicBezTo>
                  <a:cubicBezTo>
                    <a:pt x="54" y="54"/>
                    <a:pt x="21" y="71"/>
                    <a:pt x="21" y="104"/>
                  </a:cubicBezTo>
                  <a:cubicBezTo>
                    <a:pt x="1" y="141"/>
                    <a:pt x="21" y="191"/>
                    <a:pt x="71" y="191"/>
                  </a:cubicBezTo>
                  <a:cubicBezTo>
                    <a:pt x="71" y="191"/>
                    <a:pt x="78" y="198"/>
                    <a:pt x="83" y="198"/>
                  </a:cubicBezTo>
                  <a:cubicBezTo>
                    <a:pt x="85" y="198"/>
                    <a:pt x="87" y="196"/>
                    <a:pt x="87" y="191"/>
                  </a:cubicBezTo>
                  <a:lnTo>
                    <a:pt x="157" y="191"/>
                  </a:lnTo>
                  <a:cubicBezTo>
                    <a:pt x="190" y="174"/>
                    <a:pt x="207" y="158"/>
                    <a:pt x="227" y="120"/>
                  </a:cubicBezTo>
                  <a:cubicBezTo>
                    <a:pt x="244" y="120"/>
                    <a:pt x="244" y="104"/>
                    <a:pt x="244" y="104"/>
                  </a:cubicBezTo>
                  <a:cubicBezTo>
                    <a:pt x="260" y="5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4" name="Google Shape;22134;p71"/>
            <p:cNvSpPr/>
            <p:nvPr/>
          </p:nvSpPr>
          <p:spPr>
            <a:xfrm>
              <a:off x="4742925" y="2281475"/>
              <a:ext cx="6400" cy="5100"/>
            </a:xfrm>
            <a:custGeom>
              <a:avLst/>
              <a:gdLst/>
              <a:ahLst/>
              <a:cxnLst/>
              <a:rect l="l" t="t" r="r" b="b"/>
              <a:pathLst>
                <a:path w="256" h="204" extrusionOk="0">
                  <a:moveTo>
                    <a:pt x="167" y="1"/>
                  </a:moveTo>
                  <a:cubicBezTo>
                    <a:pt x="148" y="1"/>
                    <a:pt x="126" y="6"/>
                    <a:pt x="103" y="18"/>
                  </a:cubicBezTo>
                  <a:cubicBezTo>
                    <a:pt x="66" y="34"/>
                    <a:pt x="33" y="55"/>
                    <a:pt x="17" y="88"/>
                  </a:cubicBezTo>
                  <a:cubicBezTo>
                    <a:pt x="17" y="105"/>
                    <a:pt x="0" y="138"/>
                    <a:pt x="17" y="158"/>
                  </a:cubicBezTo>
                  <a:cubicBezTo>
                    <a:pt x="17" y="175"/>
                    <a:pt x="33" y="191"/>
                    <a:pt x="50" y="191"/>
                  </a:cubicBezTo>
                  <a:cubicBezTo>
                    <a:pt x="66" y="199"/>
                    <a:pt x="84" y="203"/>
                    <a:pt x="101" y="203"/>
                  </a:cubicBezTo>
                  <a:cubicBezTo>
                    <a:pt x="119" y="203"/>
                    <a:pt x="136" y="199"/>
                    <a:pt x="153" y="191"/>
                  </a:cubicBezTo>
                  <a:cubicBezTo>
                    <a:pt x="223" y="158"/>
                    <a:pt x="256" y="105"/>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5" name="Google Shape;22135;p71"/>
            <p:cNvSpPr/>
            <p:nvPr/>
          </p:nvSpPr>
          <p:spPr>
            <a:xfrm>
              <a:off x="4729525" y="2337750"/>
              <a:ext cx="6500" cy="5100"/>
            </a:xfrm>
            <a:custGeom>
              <a:avLst/>
              <a:gdLst/>
              <a:ahLst/>
              <a:cxnLst/>
              <a:rect l="l" t="t" r="r" b="b"/>
              <a:pathLst>
                <a:path w="260" h="204" extrusionOk="0">
                  <a:moveTo>
                    <a:pt x="165" y="1"/>
                  </a:moveTo>
                  <a:cubicBezTo>
                    <a:pt x="126" y="1"/>
                    <a:pt x="86" y="19"/>
                    <a:pt x="54" y="51"/>
                  </a:cubicBezTo>
                  <a:cubicBezTo>
                    <a:pt x="21" y="72"/>
                    <a:pt x="21" y="105"/>
                    <a:pt x="21" y="121"/>
                  </a:cubicBezTo>
                  <a:cubicBezTo>
                    <a:pt x="0" y="154"/>
                    <a:pt x="21" y="175"/>
                    <a:pt x="37" y="191"/>
                  </a:cubicBezTo>
                  <a:cubicBezTo>
                    <a:pt x="54" y="199"/>
                    <a:pt x="66" y="204"/>
                    <a:pt x="79" y="204"/>
                  </a:cubicBezTo>
                  <a:cubicBezTo>
                    <a:pt x="92" y="204"/>
                    <a:pt x="105" y="199"/>
                    <a:pt x="124" y="191"/>
                  </a:cubicBezTo>
                  <a:lnTo>
                    <a:pt x="157" y="191"/>
                  </a:lnTo>
                  <a:cubicBezTo>
                    <a:pt x="173" y="175"/>
                    <a:pt x="190" y="175"/>
                    <a:pt x="206" y="154"/>
                  </a:cubicBezTo>
                  <a:cubicBezTo>
                    <a:pt x="260" y="105"/>
                    <a:pt x="260" y="51"/>
                    <a:pt x="227" y="18"/>
                  </a:cubicBezTo>
                  <a:cubicBezTo>
                    <a:pt x="208" y="6"/>
                    <a:pt x="187"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6" name="Google Shape;22136;p71"/>
            <p:cNvSpPr/>
            <p:nvPr/>
          </p:nvSpPr>
          <p:spPr>
            <a:xfrm>
              <a:off x="4735175" y="2317150"/>
              <a:ext cx="6425" cy="4775"/>
            </a:xfrm>
            <a:custGeom>
              <a:avLst/>
              <a:gdLst/>
              <a:ahLst/>
              <a:cxnLst/>
              <a:rect l="l" t="t" r="r" b="b"/>
              <a:pathLst>
                <a:path w="257" h="191" extrusionOk="0">
                  <a:moveTo>
                    <a:pt x="137" y="1"/>
                  </a:moveTo>
                  <a:cubicBezTo>
                    <a:pt x="104" y="1"/>
                    <a:pt x="67" y="17"/>
                    <a:pt x="50" y="50"/>
                  </a:cubicBezTo>
                  <a:cubicBezTo>
                    <a:pt x="1" y="88"/>
                    <a:pt x="1" y="154"/>
                    <a:pt x="50" y="191"/>
                  </a:cubicBezTo>
                  <a:lnTo>
                    <a:pt x="121" y="191"/>
                  </a:lnTo>
                  <a:cubicBezTo>
                    <a:pt x="137" y="191"/>
                    <a:pt x="154" y="191"/>
                    <a:pt x="154" y="174"/>
                  </a:cubicBezTo>
                  <a:cubicBezTo>
                    <a:pt x="170" y="174"/>
                    <a:pt x="187" y="154"/>
                    <a:pt x="207" y="137"/>
                  </a:cubicBezTo>
                  <a:cubicBezTo>
                    <a:pt x="240" y="121"/>
                    <a:pt x="240" y="88"/>
                    <a:pt x="257" y="71"/>
                  </a:cubicBezTo>
                  <a:cubicBezTo>
                    <a:pt x="257" y="50"/>
                    <a:pt x="240" y="17"/>
                    <a:pt x="224" y="17"/>
                  </a:cubicBezTo>
                  <a:cubicBezTo>
                    <a:pt x="207" y="1"/>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7" name="Google Shape;22137;p71"/>
            <p:cNvSpPr/>
            <p:nvPr/>
          </p:nvSpPr>
          <p:spPr>
            <a:xfrm>
              <a:off x="4742400" y="2294375"/>
              <a:ext cx="6525" cy="4925"/>
            </a:xfrm>
            <a:custGeom>
              <a:avLst/>
              <a:gdLst/>
              <a:ahLst/>
              <a:cxnLst/>
              <a:rect l="l" t="t" r="r" b="b"/>
              <a:pathLst>
                <a:path w="261" h="197" extrusionOk="0">
                  <a:moveTo>
                    <a:pt x="174" y="1"/>
                  </a:moveTo>
                  <a:cubicBezTo>
                    <a:pt x="157" y="1"/>
                    <a:pt x="124" y="1"/>
                    <a:pt x="104" y="17"/>
                  </a:cubicBezTo>
                  <a:cubicBezTo>
                    <a:pt x="54" y="34"/>
                    <a:pt x="1" y="104"/>
                    <a:pt x="21" y="157"/>
                  </a:cubicBezTo>
                  <a:cubicBezTo>
                    <a:pt x="33" y="182"/>
                    <a:pt x="72" y="197"/>
                    <a:pt x="113" y="197"/>
                  </a:cubicBezTo>
                  <a:cubicBezTo>
                    <a:pt x="128" y="197"/>
                    <a:pt x="143" y="195"/>
                    <a:pt x="157" y="190"/>
                  </a:cubicBezTo>
                  <a:cubicBezTo>
                    <a:pt x="174" y="174"/>
                    <a:pt x="190" y="174"/>
                    <a:pt x="207" y="157"/>
                  </a:cubicBezTo>
                  <a:cubicBezTo>
                    <a:pt x="244" y="120"/>
                    <a:pt x="260" y="87"/>
                    <a:pt x="260" y="54"/>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8" name="Google Shape;22138;p71"/>
            <p:cNvSpPr/>
            <p:nvPr/>
          </p:nvSpPr>
          <p:spPr>
            <a:xfrm>
              <a:off x="4735600" y="2372525"/>
              <a:ext cx="6425" cy="5000"/>
            </a:xfrm>
            <a:custGeom>
              <a:avLst/>
              <a:gdLst/>
              <a:ahLst/>
              <a:cxnLst/>
              <a:rect l="l" t="t" r="r" b="b"/>
              <a:pathLst>
                <a:path w="257" h="200" extrusionOk="0">
                  <a:moveTo>
                    <a:pt x="170" y="1"/>
                  </a:moveTo>
                  <a:cubicBezTo>
                    <a:pt x="150" y="1"/>
                    <a:pt x="128" y="7"/>
                    <a:pt x="104" y="21"/>
                  </a:cubicBezTo>
                  <a:cubicBezTo>
                    <a:pt x="33" y="54"/>
                    <a:pt x="0" y="103"/>
                    <a:pt x="17" y="157"/>
                  </a:cubicBezTo>
                  <a:cubicBezTo>
                    <a:pt x="17" y="188"/>
                    <a:pt x="45" y="199"/>
                    <a:pt x="83" y="199"/>
                  </a:cubicBezTo>
                  <a:cubicBezTo>
                    <a:pt x="104" y="199"/>
                    <a:pt x="129" y="196"/>
                    <a:pt x="153" y="190"/>
                  </a:cubicBezTo>
                  <a:cubicBezTo>
                    <a:pt x="223" y="157"/>
                    <a:pt x="256" y="103"/>
                    <a:pt x="240" y="54"/>
                  </a:cubicBezTo>
                  <a:cubicBezTo>
                    <a:pt x="229" y="20"/>
                    <a:pt x="204"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9" name="Google Shape;22139;p71"/>
            <p:cNvSpPr/>
            <p:nvPr/>
          </p:nvSpPr>
          <p:spPr>
            <a:xfrm>
              <a:off x="4740350" y="2327475"/>
              <a:ext cx="6400" cy="4750"/>
            </a:xfrm>
            <a:custGeom>
              <a:avLst/>
              <a:gdLst/>
              <a:ahLst/>
              <a:cxnLst/>
              <a:rect l="l" t="t" r="r" b="b"/>
              <a:pathLst>
                <a:path w="256" h="190" extrusionOk="0">
                  <a:moveTo>
                    <a:pt x="169" y="0"/>
                  </a:moveTo>
                  <a:cubicBezTo>
                    <a:pt x="136" y="0"/>
                    <a:pt x="103" y="0"/>
                    <a:pt x="66" y="17"/>
                  </a:cubicBezTo>
                  <a:cubicBezTo>
                    <a:pt x="50" y="33"/>
                    <a:pt x="17" y="70"/>
                    <a:pt x="17" y="87"/>
                  </a:cubicBezTo>
                  <a:cubicBezTo>
                    <a:pt x="0" y="153"/>
                    <a:pt x="33" y="190"/>
                    <a:pt x="83" y="190"/>
                  </a:cubicBezTo>
                  <a:cubicBezTo>
                    <a:pt x="103" y="190"/>
                    <a:pt x="136" y="190"/>
                    <a:pt x="153" y="173"/>
                  </a:cubicBezTo>
                  <a:cubicBezTo>
                    <a:pt x="153" y="173"/>
                    <a:pt x="169" y="173"/>
                    <a:pt x="186" y="153"/>
                  </a:cubicBezTo>
                  <a:cubicBezTo>
                    <a:pt x="206" y="136"/>
                    <a:pt x="223" y="120"/>
                    <a:pt x="239" y="87"/>
                  </a:cubicBezTo>
                  <a:cubicBezTo>
                    <a:pt x="256" y="70"/>
                    <a:pt x="239" y="33"/>
                    <a:pt x="239" y="1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0" name="Google Shape;22140;p71"/>
            <p:cNvSpPr/>
            <p:nvPr/>
          </p:nvSpPr>
          <p:spPr>
            <a:xfrm>
              <a:off x="4671175" y="2409925"/>
              <a:ext cx="6425" cy="5175"/>
            </a:xfrm>
            <a:custGeom>
              <a:avLst/>
              <a:gdLst/>
              <a:ahLst/>
              <a:cxnLst/>
              <a:rect l="l" t="t" r="r" b="b"/>
              <a:pathLst>
                <a:path w="257" h="207" extrusionOk="0">
                  <a:moveTo>
                    <a:pt x="153" y="1"/>
                  </a:moveTo>
                  <a:cubicBezTo>
                    <a:pt x="120" y="1"/>
                    <a:pt x="104" y="17"/>
                    <a:pt x="67" y="34"/>
                  </a:cubicBezTo>
                  <a:cubicBezTo>
                    <a:pt x="34" y="50"/>
                    <a:pt x="17" y="71"/>
                    <a:pt x="1" y="104"/>
                  </a:cubicBezTo>
                  <a:cubicBezTo>
                    <a:pt x="1" y="120"/>
                    <a:pt x="1" y="153"/>
                    <a:pt x="17" y="174"/>
                  </a:cubicBezTo>
                  <a:cubicBezTo>
                    <a:pt x="34" y="190"/>
                    <a:pt x="50" y="207"/>
                    <a:pt x="87" y="207"/>
                  </a:cubicBezTo>
                  <a:cubicBezTo>
                    <a:pt x="104" y="207"/>
                    <a:pt x="120" y="190"/>
                    <a:pt x="153" y="190"/>
                  </a:cubicBezTo>
                  <a:lnTo>
                    <a:pt x="170" y="174"/>
                  </a:lnTo>
                  <a:cubicBezTo>
                    <a:pt x="207" y="153"/>
                    <a:pt x="223" y="120"/>
                    <a:pt x="240"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1" name="Google Shape;22141;p71"/>
            <p:cNvSpPr/>
            <p:nvPr/>
          </p:nvSpPr>
          <p:spPr>
            <a:xfrm>
              <a:off x="4652725" y="2352525"/>
              <a:ext cx="6000" cy="5075"/>
            </a:xfrm>
            <a:custGeom>
              <a:avLst/>
              <a:gdLst/>
              <a:ahLst/>
              <a:cxnLst/>
              <a:rect l="l" t="t" r="r" b="b"/>
              <a:pathLst>
                <a:path w="240" h="203" extrusionOk="0">
                  <a:moveTo>
                    <a:pt x="178" y="0"/>
                  </a:moveTo>
                  <a:cubicBezTo>
                    <a:pt x="166" y="0"/>
                    <a:pt x="153" y="4"/>
                    <a:pt x="137" y="13"/>
                  </a:cubicBezTo>
                  <a:cubicBezTo>
                    <a:pt x="104" y="13"/>
                    <a:pt x="67" y="29"/>
                    <a:pt x="50" y="45"/>
                  </a:cubicBezTo>
                  <a:cubicBezTo>
                    <a:pt x="1" y="99"/>
                    <a:pt x="1" y="165"/>
                    <a:pt x="34" y="182"/>
                  </a:cubicBezTo>
                  <a:cubicBezTo>
                    <a:pt x="50" y="202"/>
                    <a:pt x="83" y="202"/>
                    <a:pt x="120" y="202"/>
                  </a:cubicBezTo>
                  <a:cubicBezTo>
                    <a:pt x="137" y="202"/>
                    <a:pt x="137" y="182"/>
                    <a:pt x="153" y="182"/>
                  </a:cubicBezTo>
                  <a:cubicBezTo>
                    <a:pt x="170" y="182"/>
                    <a:pt x="186" y="165"/>
                    <a:pt x="207" y="149"/>
                  </a:cubicBezTo>
                  <a:cubicBezTo>
                    <a:pt x="223" y="132"/>
                    <a:pt x="240" y="99"/>
                    <a:pt x="240" y="78"/>
                  </a:cubicBezTo>
                  <a:cubicBezTo>
                    <a:pt x="240" y="45"/>
                    <a:pt x="240" y="29"/>
                    <a:pt x="223" y="13"/>
                  </a:cubicBezTo>
                  <a:cubicBezTo>
                    <a:pt x="205" y="4"/>
                    <a:pt x="191"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2" name="Google Shape;22142;p71"/>
            <p:cNvSpPr/>
            <p:nvPr/>
          </p:nvSpPr>
          <p:spPr>
            <a:xfrm>
              <a:off x="4665100" y="2341725"/>
              <a:ext cx="6525" cy="5100"/>
            </a:xfrm>
            <a:custGeom>
              <a:avLst/>
              <a:gdLst/>
              <a:ahLst/>
              <a:cxnLst/>
              <a:rect l="l" t="t" r="r" b="b"/>
              <a:pathLst>
                <a:path w="261" h="204" extrusionOk="0">
                  <a:moveTo>
                    <a:pt x="163" y="0"/>
                  </a:moveTo>
                  <a:cubicBezTo>
                    <a:pt x="144" y="0"/>
                    <a:pt x="122" y="5"/>
                    <a:pt x="103" y="16"/>
                  </a:cubicBezTo>
                  <a:cubicBezTo>
                    <a:pt x="54" y="32"/>
                    <a:pt x="21" y="65"/>
                    <a:pt x="0" y="119"/>
                  </a:cubicBezTo>
                  <a:lnTo>
                    <a:pt x="0" y="152"/>
                  </a:lnTo>
                  <a:cubicBezTo>
                    <a:pt x="14" y="184"/>
                    <a:pt x="46" y="204"/>
                    <a:pt x="86" y="204"/>
                  </a:cubicBezTo>
                  <a:cubicBezTo>
                    <a:pt x="108" y="204"/>
                    <a:pt x="132" y="198"/>
                    <a:pt x="157" y="185"/>
                  </a:cubicBezTo>
                  <a:cubicBezTo>
                    <a:pt x="207" y="168"/>
                    <a:pt x="260" y="98"/>
                    <a:pt x="244" y="49"/>
                  </a:cubicBezTo>
                  <a:cubicBezTo>
                    <a:pt x="244" y="32"/>
                    <a:pt x="227" y="32"/>
                    <a:pt x="207" y="16"/>
                  </a:cubicBezTo>
                  <a:cubicBezTo>
                    <a:pt x="198"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3" name="Google Shape;22143;p71"/>
            <p:cNvSpPr/>
            <p:nvPr/>
          </p:nvSpPr>
          <p:spPr>
            <a:xfrm>
              <a:off x="4659950" y="2330050"/>
              <a:ext cx="6525" cy="4775"/>
            </a:xfrm>
            <a:custGeom>
              <a:avLst/>
              <a:gdLst/>
              <a:ahLst/>
              <a:cxnLst/>
              <a:rect l="l" t="t" r="r" b="b"/>
              <a:pathLst>
                <a:path w="261" h="191" extrusionOk="0">
                  <a:moveTo>
                    <a:pt x="103" y="0"/>
                  </a:moveTo>
                  <a:cubicBezTo>
                    <a:pt x="37" y="33"/>
                    <a:pt x="0" y="103"/>
                    <a:pt x="21" y="136"/>
                  </a:cubicBezTo>
                  <a:cubicBezTo>
                    <a:pt x="32" y="171"/>
                    <a:pt x="56" y="190"/>
                    <a:pt x="92" y="190"/>
                  </a:cubicBezTo>
                  <a:cubicBezTo>
                    <a:pt x="111" y="190"/>
                    <a:pt x="133" y="185"/>
                    <a:pt x="157" y="174"/>
                  </a:cubicBezTo>
                  <a:cubicBezTo>
                    <a:pt x="173" y="174"/>
                    <a:pt x="190" y="153"/>
                    <a:pt x="206" y="136"/>
                  </a:cubicBezTo>
                  <a:cubicBezTo>
                    <a:pt x="244" y="120"/>
                    <a:pt x="260" y="70"/>
                    <a:pt x="244" y="33"/>
                  </a:cubicBezTo>
                  <a:cubicBezTo>
                    <a:pt x="244" y="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4" name="Google Shape;22144;p71"/>
            <p:cNvSpPr/>
            <p:nvPr/>
          </p:nvSpPr>
          <p:spPr>
            <a:xfrm>
              <a:off x="4657375" y="2362725"/>
              <a:ext cx="6500" cy="5175"/>
            </a:xfrm>
            <a:custGeom>
              <a:avLst/>
              <a:gdLst/>
              <a:ahLst/>
              <a:cxnLst/>
              <a:rect l="l" t="t" r="r" b="b"/>
              <a:pathLst>
                <a:path w="260" h="207" extrusionOk="0">
                  <a:moveTo>
                    <a:pt x="173" y="0"/>
                  </a:moveTo>
                  <a:cubicBezTo>
                    <a:pt x="157" y="0"/>
                    <a:pt x="124" y="17"/>
                    <a:pt x="87" y="33"/>
                  </a:cubicBezTo>
                  <a:cubicBezTo>
                    <a:pt x="54" y="50"/>
                    <a:pt x="37" y="83"/>
                    <a:pt x="37" y="103"/>
                  </a:cubicBezTo>
                  <a:cubicBezTo>
                    <a:pt x="0" y="153"/>
                    <a:pt x="37" y="206"/>
                    <a:pt x="103" y="206"/>
                  </a:cubicBezTo>
                  <a:cubicBezTo>
                    <a:pt x="124" y="206"/>
                    <a:pt x="140" y="186"/>
                    <a:pt x="173" y="186"/>
                  </a:cubicBezTo>
                  <a:lnTo>
                    <a:pt x="190" y="169"/>
                  </a:lnTo>
                  <a:cubicBezTo>
                    <a:pt x="227" y="153"/>
                    <a:pt x="243" y="136"/>
                    <a:pt x="260" y="103"/>
                  </a:cubicBezTo>
                  <a:cubicBezTo>
                    <a:pt x="260" y="66"/>
                    <a:pt x="260" y="50"/>
                    <a:pt x="243"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5" name="Google Shape;22145;p71"/>
            <p:cNvSpPr/>
            <p:nvPr/>
          </p:nvSpPr>
          <p:spPr>
            <a:xfrm>
              <a:off x="4650575" y="2340775"/>
              <a:ext cx="6400" cy="4750"/>
            </a:xfrm>
            <a:custGeom>
              <a:avLst/>
              <a:gdLst/>
              <a:ahLst/>
              <a:cxnLst/>
              <a:rect l="l" t="t" r="r" b="b"/>
              <a:pathLst>
                <a:path w="256" h="190" extrusionOk="0">
                  <a:moveTo>
                    <a:pt x="169" y="0"/>
                  </a:moveTo>
                  <a:cubicBezTo>
                    <a:pt x="136" y="0"/>
                    <a:pt x="103" y="0"/>
                    <a:pt x="66" y="17"/>
                  </a:cubicBezTo>
                  <a:cubicBezTo>
                    <a:pt x="50" y="33"/>
                    <a:pt x="33" y="70"/>
                    <a:pt x="17" y="87"/>
                  </a:cubicBezTo>
                  <a:cubicBezTo>
                    <a:pt x="0" y="120"/>
                    <a:pt x="17" y="136"/>
                    <a:pt x="17" y="157"/>
                  </a:cubicBezTo>
                  <a:cubicBezTo>
                    <a:pt x="33" y="190"/>
                    <a:pt x="66" y="190"/>
                    <a:pt x="87" y="190"/>
                  </a:cubicBezTo>
                  <a:cubicBezTo>
                    <a:pt x="120" y="190"/>
                    <a:pt x="136" y="190"/>
                    <a:pt x="153" y="173"/>
                  </a:cubicBezTo>
                  <a:cubicBezTo>
                    <a:pt x="169" y="173"/>
                    <a:pt x="169" y="173"/>
                    <a:pt x="190" y="157"/>
                  </a:cubicBezTo>
                  <a:cubicBezTo>
                    <a:pt x="206" y="136"/>
                    <a:pt x="239" y="120"/>
                    <a:pt x="239" y="87"/>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6" name="Google Shape;22146;p71"/>
            <p:cNvSpPr/>
            <p:nvPr/>
          </p:nvSpPr>
          <p:spPr>
            <a:xfrm>
              <a:off x="4641500" y="2319175"/>
              <a:ext cx="6525" cy="4925"/>
            </a:xfrm>
            <a:custGeom>
              <a:avLst/>
              <a:gdLst/>
              <a:ahLst/>
              <a:cxnLst/>
              <a:rect l="l" t="t" r="r" b="b"/>
              <a:pathLst>
                <a:path w="261" h="197" extrusionOk="0">
                  <a:moveTo>
                    <a:pt x="179" y="0"/>
                  </a:moveTo>
                  <a:cubicBezTo>
                    <a:pt x="137" y="0"/>
                    <a:pt x="90" y="15"/>
                    <a:pt x="54" y="40"/>
                  </a:cubicBezTo>
                  <a:cubicBezTo>
                    <a:pt x="0" y="93"/>
                    <a:pt x="0" y="159"/>
                    <a:pt x="37" y="176"/>
                  </a:cubicBezTo>
                  <a:cubicBezTo>
                    <a:pt x="54" y="196"/>
                    <a:pt x="87" y="196"/>
                    <a:pt x="120" y="196"/>
                  </a:cubicBezTo>
                  <a:cubicBezTo>
                    <a:pt x="140" y="176"/>
                    <a:pt x="140" y="176"/>
                    <a:pt x="157" y="176"/>
                  </a:cubicBezTo>
                  <a:cubicBezTo>
                    <a:pt x="173" y="176"/>
                    <a:pt x="190" y="159"/>
                    <a:pt x="206" y="143"/>
                  </a:cubicBezTo>
                  <a:cubicBezTo>
                    <a:pt x="260" y="93"/>
                    <a:pt x="260" y="40"/>
                    <a:pt x="223" y="7"/>
                  </a:cubicBezTo>
                  <a:cubicBezTo>
                    <a:pt x="210" y="2"/>
                    <a:pt x="19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7" name="Google Shape;22147;p71"/>
            <p:cNvSpPr/>
            <p:nvPr/>
          </p:nvSpPr>
          <p:spPr>
            <a:xfrm>
              <a:off x="4647050" y="2328300"/>
              <a:ext cx="6525" cy="4750"/>
            </a:xfrm>
            <a:custGeom>
              <a:avLst/>
              <a:gdLst/>
              <a:ahLst/>
              <a:cxnLst/>
              <a:rect l="l" t="t" r="r" b="b"/>
              <a:pathLst>
                <a:path w="261" h="190" extrusionOk="0">
                  <a:moveTo>
                    <a:pt x="174" y="0"/>
                  </a:moveTo>
                  <a:cubicBezTo>
                    <a:pt x="141" y="0"/>
                    <a:pt x="104" y="17"/>
                    <a:pt x="71" y="37"/>
                  </a:cubicBezTo>
                  <a:cubicBezTo>
                    <a:pt x="55" y="54"/>
                    <a:pt x="22" y="70"/>
                    <a:pt x="22" y="103"/>
                  </a:cubicBezTo>
                  <a:cubicBezTo>
                    <a:pt x="1" y="157"/>
                    <a:pt x="38" y="190"/>
                    <a:pt x="87" y="190"/>
                  </a:cubicBezTo>
                  <a:lnTo>
                    <a:pt x="158" y="190"/>
                  </a:lnTo>
                  <a:cubicBezTo>
                    <a:pt x="158" y="173"/>
                    <a:pt x="174" y="173"/>
                    <a:pt x="191" y="173"/>
                  </a:cubicBezTo>
                  <a:cubicBezTo>
                    <a:pt x="207" y="157"/>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8" name="Google Shape;22148;p71"/>
            <p:cNvSpPr/>
            <p:nvPr/>
          </p:nvSpPr>
          <p:spPr>
            <a:xfrm>
              <a:off x="4639325" y="2363550"/>
              <a:ext cx="6525" cy="4750"/>
            </a:xfrm>
            <a:custGeom>
              <a:avLst/>
              <a:gdLst/>
              <a:ahLst/>
              <a:cxnLst/>
              <a:rect l="l" t="t" r="r" b="b"/>
              <a:pathLst>
                <a:path w="261" h="190" extrusionOk="0">
                  <a:moveTo>
                    <a:pt x="174" y="0"/>
                  </a:moveTo>
                  <a:cubicBezTo>
                    <a:pt x="141" y="0"/>
                    <a:pt x="104" y="0"/>
                    <a:pt x="71" y="17"/>
                  </a:cubicBezTo>
                  <a:cubicBezTo>
                    <a:pt x="54" y="33"/>
                    <a:pt x="21" y="70"/>
                    <a:pt x="21" y="87"/>
                  </a:cubicBezTo>
                  <a:cubicBezTo>
                    <a:pt x="1" y="120"/>
                    <a:pt x="1" y="136"/>
                    <a:pt x="21" y="153"/>
                  </a:cubicBezTo>
                  <a:cubicBezTo>
                    <a:pt x="38" y="173"/>
                    <a:pt x="54" y="190"/>
                    <a:pt x="87" y="190"/>
                  </a:cubicBezTo>
                  <a:cubicBezTo>
                    <a:pt x="104" y="190"/>
                    <a:pt x="141" y="190"/>
                    <a:pt x="157" y="173"/>
                  </a:cubicBezTo>
                  <a:cubicBezTo>
                    <a:pt x="157" y="173"/>
                    <a:pt x="174" y="173"/>
                    <a:pt x="190" y="153"/>
                  </a:cubicBezTo>
                  <a:cubicBezTo>
                    <a:pt x="207" y="136"/>
                    <a:pt x="227" y="120"/>
                    <a:pt x="244" y="87"/>
                  </a:cubicBezTo>
                  <a:cubicBezTo>
                    <a:pt x="260" y="33"/>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9" name="Google Shape;22149;p71"/>
            <p:cNvSpPr/>
            <p:nvPr/>
          </p:nvSpPr>
          <p:spPr>
            <a:xfrm>
              <a:off x="4666450" y="2351475"/>
              <a:ext cx="6400" cy="5200"/>
            </a:xfrm>
            <a:custGeom>
              <a:avLst/>
              <a:gdLst/>
              <a:ahLst/>
              <a:cxnLst/>
              <a:rect l="l" t="t" r="r" b="b"/>
              <a:pathLst>
                <a:path w="256" h="208" extrusionOk="0">
                  <a:moveTo>
                    <a:pt x="153" y="1"/>
                  </a:moveTo>
                  <a:cubicBezTo>
                    <a:pt x="136" y="17"/>
                    <a:pt x="120" y="17"/>
                    <a:pt x="103" y="17"/>
                  </a:cubicBezTo>
                  <a:cubicBezTo>
                    <a:pt x="33" y="55"/>
                    <a:pt x="0" y="104"/>
                    <a:pt x="17" y="158"/>
                  </a:cubicBezTo>
                  <a:cubicBezTo>
                    <a:pt x="27" y="190"/>
                    <a:pt x="53" y="208"/>
                    <a:pt x="88" y="208"/>
                  </a:cubicBezTo>
                  <a:cubicBezTo>
                    <a:pt x="107" y="208"/>
                    <a:pt x="129" y="202"/>
                    <a:pt x="153" y="191"/>
                  </a:cubicBezTo>
                  <a:cubicBezTo>
                    <a:pt x="173" y="191"/>
                    <a:pt x="190" y="174"/>
                    <a:pt x="206" y="158"/>
                  </a:cubicBezTo>
                  <a:cubicBezTo>
                    <a:pt x="239" y="141"/>
                    <a:pt x="256" y="87"/>
                    <a:pt x="239" y="55"/>
                  </a:cubicBezTo>
                  <a:cubicBezTo>
                    <a:pt x="239" y="17"/>
                    <a:pt x="206"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0" name="Google Shape;22150;p71"/>
            <p:cNvSpPr/>
            <p:nvPr/>
          </p:nvSpPr>
          <p:spPr>
            <a:xfrm>
              <a:off x="4667275" y="2397800"/>
              <a:ext cx="6825" cy="4825"/>
            </a:xfrm>
            <a:custGeom>
              <a:avLst/>
              <a:gdLst/>
              <a:ahLst/>
              <a:cxnLst/>
              <a:rect l="l" t="t" r="r" b="b"/>
              <a:pathLst>
                <a:path w="273" h="193" extrusionOk="0">
                  <a:moveTo>
                    <a:pt x="198" y="0"/>
                  </a:moveTo>
                  <a:cubicBezTo>
                    <a:pt x="190" y="0"/>
                    <a:pt x="182" y="1"/>
                    <a:pt x="173" y="3"/>
                  </a:cubicBezTo>
                  <a:cubicBezTo>
                    <a:pt x="140" y="3"/>
                    <a:pt x="103" y="3"/>
                    <a:pt x="87" y="20"/>
                  </a:cubicBezTo>
                  <a:cubicBezTo>
                    <a:pt x="54" y="40"/>
                    <a:pt x="37" y="73"/>
                    <a:pt x="16" y="90"/>
                  </a:cubicBezTo>
                  <a:cubicBezTo>
                    <a:pt x="0" y="143"/>
                    <a:pt x="37" y="193"/>
                    <a:pt x="103" y="193"/>
                  </a:cubicBezTo>
                  <a:cubicBezTo>
                    <a:pt x="120" y="193"/>
                    <a:pt x="140" y="193"/>
                    <a:pt x="157" y="176"/>
                  </a:cubicBezTo>
                  <a:cubicBezTo>
                    <a:pt x="173" y="176"/>
                    <a:pt x="173" y="176"/>
                    <a:pt x="190" y="160"/>
                  </a:cubicBezTo>
                  <a:cubicBezTo>
                    <a:pt x="223" y="143"/>
                    <a:pt x="243" y="123"/>
                    <a:pt x="243"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1" name="Google Shape;22151;p71"/>
            <p:cNvSpPr/>
            <p:nvPr/>
          </p:nvSpPr>
          <p:spPr>
            <a:xfrm>
              <a:off x="4661700" y="2388425"/>
              <a:ext cx="6925" cy="4950"/>
            </a:xfrm>
            <a:custGeom>
              <a:avLst/>
              <a:gdLst/>
              <a:ahLst/>
              <a:cxnLst/>
              <a:rect l="l" t="t" r="r" b="b"/>
              <a:pathLst>
                <a:path w="277" h="198" extrusionOk="0">
                  <a:moveTo>
                    <a:pt x="165" y="1"/>
                  </a:moveTo>
                  <a:cubicBezTo>
                    <a:pt x="127" y="1"/>
                    <a:pt x="86" y="20"/>
                    <a:pt x="54" y="53"/>
                  </a:cubicBezTo>
                  <a:cubicBezTo>
                    <a:pt x="0" y="106"/>
                    <a:pt x="0" y="156"/>
                    <a:pt x="54" y="189"/>
                  </a:cubicBezTo>
                  <a:cubicBezTo>
                    <a:pt x="65" y="189"/>
                    <a:pt x="83" y="198"/>
                    <a:pt x="104" y="198"/>
                  </a:cubicBezTo>
                  <a:cubicBezTo>
                    <a:pt x="114" y="198"/>
                    <a:pt x="125" y="195"/>
                    <a:pt x="136" y="189"/>
                  </a:cubicBezTo>
                  <a:lnTo>
                    <a:pt x="157" y="189"/>
                  </a:lnTo>
                  <a:cubicBezTo>
                    <a:pt x="190" y="172"/>
                    <a:pt x="207" y="156"/>
                    <a:pt x="223" y="139"/>
                  </a:cubicBezTo>
                  <a:cubicBezTo>
                    <a:pt x="260" y="106"/>
                    <a:pt x="277" y="36"/>
                    <a:pt x="223" y="20"/>
                  </a:cubicBezTo>
                  <a:cubicBezTo>
                    <a:pt x="206" y="6"/>
                    <a:pt x="186"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2" name="Google Shape;22152;p71"/>
            <p:cNvSpPr/>
            <p:nvPr/>
          </p:nvSpPr>
          <p:spPr>
            <a:xfrm>
              <a:off x="4669850" y="2363950"/>
              <a:ext cx="6500" cy="4925"/>
            </a:xfrm>
            <a:custGeom>
              <a:avLst/>
              <a:gdLst/>
              <a:ahLst/>
              <a:cxnLst/>
              <a:rect l="l" t="t" r="r" b="b"/>
              <a:pathLst>
                <a:path w="260" h="197" extrusionOk="0">
                  <a:moveTo>
                    <a:pt x="173" y="1"/>
                  </a:moveTo>
                  <a:cubicBezTo>
                    <a:pt x="157" y="1"/>
                    <a:pt x="120" y="1"/>
                    <a:pt x="103" y="17"/>
                  </a:cubicBezTo>
                  <a:cubicBezTo>
                    <a:pt x="54" y="34"/>
                    <a:pt x="0" y="104"/>
                    <a:pt x="17" y="157"/>
                  </a:cubicBezTo>
                  <a:cubicBezTo>
                    <a:pt x="32" y="182"/>
                    <a:pt x="62" y="197"/>
                    <a:pt x="105" y="197"/>
                  </a:cubicBezTo>
                  <a:cubicBezTo>
                    <a:pt x="121" y="197"/>
                    <a:pt x="138" y="195"/>
                    <a:pt x="157" y="190"/>
                  </a:cubicBezTo>
                  <a:cubicBezTo>
                    <a:pt x="173" y="174"/>
                    <a:pt x="190" y="157"/>
                    <a:pt x="206" y="157"/>
                  </a:cubicBezTo>
                  <a:cubicBezTo>
                    <a:pt x="243" y="120"/>
                    <a:pt x="260" y="87"/>
                    <a:pt x="260" y="54"/>
                  </a:cubicBezTo>
                  <a:cubicBezTo>
                    <a:pt x="24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3" name="Google Shape;22153;p71"/>
            <p:cNvSpPr/>
            <p:nvPr/>
          </p:nvSpPr>
          <p:spPr>
            <a:xfrm>
              <a:off x="4670250" y="2304700"/>
              <a:ext cx="6925" cy="4750"/>
            </a:xfrm>
            <a:custGeom>
              <a:avLst/>
              <a:gdLst/>
              <a:ahLst/>
              <a:cxnLst/>
              <a:rect l="l" t="t" r="r" b="b"/>
              <a:pathLst>
                <a:path w="277" h="190" extrusionOk="0">
                  <a:moveTo>
                    <a:pt x="174" y="0"/>
                  </a:moveTo>
                  <a:cubicBezTo>
                    <a:pt x="141" y="0"/>
                    <a:pt x="104" y="0"/>
                    <a:pt x="87" y="33"/>
                  </a:cubicBezTo>
                  <a:cubicBezTo>
                    <a:pt x="54" y="54"/>
                    <a:pt x="38" y="70"/>
                    <a:pt x="21" y="103"/>
                  </a:cubicBezTo>
                  <a:cubicBezTo>
                    <a:pt x="1" y="157"/>
                    <a:pt x="38" y="190"/>
                    <a:pt x="104" y="190"/>
                  </a:cubicBezTo>
                  <a:lnTo>
                    <a:pt x="157" y="190"/>
                  </a:lnTo>
                  <a:cubicBezTo>
                    <a:pt x="174" y="173"/>
                    <a:pt x="174" y="173"/>
                    <a:pt x="190" y="173"/>
                  </a:cubicBezTo>
                  <a:cubicBezTo>
                    <a:pt x="227" y="157"/>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4" name="Google Shape;22154;p71"/>
            <p:cNvSpPr/>
            <p:nvPr/>
          </p:nvSpPr>
          <p:spPr>
            <a:xfrm>
              <a:off x="4672825" y="2318850"/>
              <a:ext cx="6525" cy="5225"/>
            </a:xfrm>
            <a:custGeom>
              <a:avLst/>
              <a:gdLst/>
              <a:ahLst/>
              <a:cxnLst/>
              <a:rect l="l" t="t" r="r" b="b"/>
              <a:pathLst>
                <a:path w="261" h="209" extrusionOk="0">
                  <a:moveTo>
                    <a:pt x="163" y="1"/>
                  </a:moveTo>
                  <a:cubicBezTo>
                    <a:pt x="144" y="1"/>
                    <a:pt x="123" y="6"/>
                    <a:pt x="104" y="20"/>
                  </a:cubicBezTo>
                  <a:cubicBezTo>
                    <a:pt x="38" y="53"/>
                    <a:pt x="1" y="106"/>
                    <a:pt x="1" y="156"/>
                  </a:cubicBezTo>
                  <a:cubicBezTo>
                    <a:pt x="14" y="190"/>
                    <a:pt x="45" y="209"/>
                    <a:pt x="84" y="209"/>
                  </a:cubicBezTo>
                  <a:cubicBezTo>
                    <a:pt x="106" y="209"/>
                    <a:pt x="132" y="202"/>
                    <a:pt x="157" y="189"/>
                  </a:cubicBezTo>
                  <a:cubicBezTo>
                    <a:pt x="207" y="156"/>
                    <a:pt x="260" y="106"/>
                    <a:pt x="244" y="53"/>
                  </a:cubicBezTo>
                  <a:cubicBezTo>
                    <a:pt x="233" y="21"/>
                    <a:pt x="200"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5" name="Google Shape;22155;p71"/>
            <p:cNvSpPr/>
            <p:nvPr/>
          </p:nvSpPr>
          <p:spPr>
            <a:xfrm>
              <a:off x="4664675" y="2292925"/>
              <a:ext cx="6525" cy="4875"/>
            </a:xfrm>
            <a:custGeom>
              <a:avLst/>
              <a:gdLst/>
              <a:ahLst/>
              <a:cxnLst/>
              <a:rect l="l" t="t" r="r" b="b"/>
              <a:pathLst>
                <a:path w="261" h="195" extrusionOk="0">
                  <a:moveTo>
                    <a:pt x="156" y="0"/>
                  </a:moveTo>
                  <a:cubicBezTo>
                    <a:pt x="145" y="0"/>
                    <a:pt x="133" y="2"/>
                    <a:pt x="120" y="9"/>
                  </a:cubicBezTo>
                  <a:cubicBezTo>
                    <a:pt x="104" y="9"/>
                    <a:pt x="71" y="26"/>
                    <a:pt x="38" y="59"/>
                  </a:cubicBezTo>
                  <a:cubicBezTo>
                    <a:pt x="17" y="75"/>
                    <a:pt x="1" y="92"/>
                    <a:pt x="1" y="129"/>
                  </a:cubicBezTo>
                  <a:cubicBezTo>
                    <a:pt x="1" y="145"/>
                    <a:pt x="17" y="178"/>
                    <a:pt x="38" y="178"/>
                  </a:cubicBezTo>
                  <a:cubicBezTo>
                    <a:pt x="55" y="195"/>
                    <a:pt x="88" y="195"/>
                    <a:pt x="120" y="195"/>
                  </a:cubicBezTo>
                  <a:cubicBezTo>
                    <a:pt x="120" y="195"/>
                    <a:pt x="141" y="195"/>
                    <a:pt x="158" y="178"/>
                  </a:cubicBezTo>
                  <a:cubicBezTo>
                    <a:pt x="174" y="178"/>
                    <a:pt x="191" y="162"/>
                    <a:pt x="207" y="145"/>
                  </a:cubicBezTo>
                  <a:cubicBezTo>
                    <a:pt x="261" y="92"/>
                    <a:pt x="261" y="42"/>
                    <a:pt x="207" y="9"/>
                  </a:cubicBezTo>
                  <a:cubicBezTo>
                    <a:pt x="196" y="9"/>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6" name="Google Shape;22156;p71"/>
            <p:cNvSpPr/>
            <p:nvPr/>
          </p:nvSpPr>
          <p:spPr>
            <a:xfrm>
              <a:off x="4660450" y="2317150"/>
              <a:ext cx="6425" cy="4950"/>
            </a:xfrm>
            <a:custGeom>
              <a:avLst/>
              <a:gdLst/>
              <a:ahLst/>
              <a:cxnLst/>
              <a:rect l="l" t="t" r="r" b="b"/>
              <a:pathLst>
                <a:path w="257" h="198" extrusionOk="0">
                  <a:moveTo>
                    <a:pt x="161" y="0"/>
                  </a:moveTo>
                  <a:cubicBezTo>
                    <a:pt x="142" y="0"/>
                    <a:pt x="121" y="6"/>
                    <a:pt x="104" y="17"/>
                  </a:cubicBezTo>
                  <a:cubicBezTo>
                    <a:pt x="67" y="34"/>
                    <a:pt x="34" y="50"/>
                    <a:pt x="17" y="88"/>
                  </a:cubicBezTo>
                  <a:cubicBezTo>
                    <a:pt x="1" y="104"/>
                    <a:pt x="1" y="121"/>
                    <a:pt x="1" y="154"/>
                  </a:cubicBezTo>
                  <a:cubicBezTo>
                    <a:pt x="17" y="174"/>
                    <a:pt x="34" y="174"/>
                    <a:pt x="50" y="191"/>
                  </a:cubicBezTo>
                  <a:cubicBezTo>
                    <a:pt x="56" y="196"/>
                    <a:pt x="64" y="198"/>
                    <a:pt x="73" y="198"/>
                  </a:cubicBezTo>
                  <a:cubicBezTo>
                    <a:pt x="93" y="198"/>
                    <a:pt x="120" y="191"/>
                    <a:pt x="153" y="191"/>
                  </a:cubicBezTo>
                  <a:cubicBezTo>
                    <a:pt x="207" y="154"/>
                    <a:pt x="257" y="88"/>
                    <a:pt x="240" y="50"/>
                  </a:cubicBezTo>
                  <a:cubicBezTo>
                    <a:pt x="229" y="19"/>
                    <a:pt x="19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7" name="Google Shape;22157;p71"/>
            <p:cNvSpPr/>
            <p:nvPr/>
          </p:nvSpPr>
          <p:spPr>
            <a:xfrm>
              <a:off x="4719200" y="2315400"/>
              <a:ext cx="6950" cy="5200"/>
            </a:xfrm>
            <a:custGeom>
              <a:avLst/>
              <a:gdLst/>
              <a:ahLst/>
              <a:cxnLst/>
              <a:rect l="l" t="t" r="r" b="b"/>
              <a:pathLst>
                <a:path w="278" h="208" extrusionOk="0">
                  <a:moveTo>
                    <a:pt x="174" y="1"/>
                  </a:moveTo>
                  <a:cubicBezTo>
                    <a:pt x="141" y="17"/>
                    <a:pt x="104" y="17"/>
                    <a:pt x="88" y="38"/>
                  </a:cubicBezTo>
                  <a:cubicBezTo>
                    <a:pt x="55" y="54"/>
                    <a:pt x="38" y="87"/>
                    <a:pt x="22" y="104"/>
                  </a:cubicBezTo>
                  <a:cubicBezTo>
                    <a:pt x="1" y="158"/>
                    <a:pt x="38" y="191"/>
                    <a:pt x="71" y="207"/>
                  </a:cubicBezTo>
                  <a:lnTo>
                    <a:pt x="104" y="207"/>
                  </a:lnTo>
                  <a:cubicBezTo>
                    <a:pt x="125" y="207"/>
                    <a:pt x="141" y="207"/>
                    <a:pt x="158" y="191"/>
                  </a:cubicBezTo>
                  <a:cubicBezTo>
                    <a:pt x="191" y="174"/>
                    <a:pt x="228" y="158"/>
                    <a:pt x="244" y="141"/>
                  </a:cubicBezTo>
                  <a:cubicBezTo>
                    <a:pt x="244" y="120"/>
                    <a:pt x="244" y="120"/>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8" name="Google Shape;22158;p71"/>
            <p:cNvSpPr/>
            <p:nvPr/>
          </p:nvSpPr>
          <p:spPr>
            <a:xfrm>
              <a:off x="4714975" y="2303250"/>
              <a:ext cx="6850" cy="4925"/>
            </a:xfrm>
            <a:custGeom>
              <a:avLst/>
              <a:gdLst/>
              <a:ahLst/>
              <a:cxnLst/>
              <a:rect l="l" t="t" r="r" b="b"/>
              <a:pathLst>
                <a:path w="274" h="197" extrusionOk="0">
                  <a:moveTo>
                    <a:pt x="165" y="0"/>
                  </a:moveTo>
                  <a:cubicBezTo>
                    <a:pt x="149" y="0"/>
                    <a:pt x="134" y="3"/>
                    <a:pt x="120" y="9"/>
                  </a:cubicBezTo>
                  <a:cubicBezTo>
                    <a:pt x="50" y="42"/>
                    <a:pt x="1" y="112"/>
                    <a:pt x="17" y="145"/>
                  </a:cubicBezTo>
                  <a:cubicBezTo>
                    <a:pt x="28" y="177"/>
                    <a:pt x="61" y="197"/>
                    <a:pt x="97" y="197"/>
                  </a:cubicBezTo>
                  <a:cubicBezTo>
                    <a:pt x="116" y="197"/>
                    <a:pt x="136" y="191"/>
                    <a:pt x="153" y="178"/>
                  </a:cubicBezTo>
                  <a:cubicBezTo>
                    <a:pt x="224" y="161"/>
                    <a:pt x="273" y="91"/>
                    <a:pt x="257" y="42"/>
                  </a:cubicBezTo>
                  <a:cubicBezTo>
                    <a:pt x="245" y="18"/>
                    <a:pt x="20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9" name="Google Shape;22159;p71"/>
            <p:cNvSpPr/>
            <p:nvPr/>
          </p:nvSpPr>
          <p:spPr>
            <a:xfrm>
              <a:off x="4698600" y="2306025"/>
              <a:ext cx="6525" cy="5175"/>
            </a:xfrm>
            <a:custGeom>
              <a:avLst/>
              <a:gdLst/>
              <a:ahLst/>
              <a:cxnLst/>
              <a:rect l="l" t="t" r="r" b="b"/>
              <a:pathLst>
                <a:path w="261" h="207" extrusionOk="0">
                  <a:moveTo>
                    <a:pt x="174" y="1"/>
                  </a:moveTo>
                  <a:cubicBezTo>
                    <a:pt x="141" y="1"/>
                    <a:pt x="103" y="17"/>
                    <a:pt x="87" y="34"/>
                  </a:cubicBezTo>
                  <a:cubicBezTo>
                    <a:pt x="54" y="50"/>
                    <a:pt x="37" y="83"/>
                    <a:pt x="21" y="104"/>
                  </a:cubicBezTo>
                  <a:cubicBezTo>
                    <a:pt x="0" y="153"/>
                    <a:pt x="37" y="207"/>
                    <a:pt x="103" y="207"/>
                  </a:cubicBezTo>
                  <a:cubicBezTo>
                    <a:pt x="124" y="207"/>
                    <a:pt x="141" y="186"/>
                    <a:pt x="157" y="186"/>
                  </a:cubicBezTo>
                  <a:cubicBezTo>
                    <a:pt x="174" y="186"/>
                    <a:pt x="174" y="170"/>
                    <a:pt x="190" y="170"/>
                  </a:cubicBezTo>
                  <a:cubicBezTo>
                    <a:pt x="227" y="153"/>
                    <a:pt x="244" y="120"/>
                    <a:pt x="244" y="104"/>
                  </a:cubicBezTo>
                  <a:cubicBezTo>
                    <a:pt x="260" y="50"/>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0" name="Google Shape;22160;p71"/>
            <p:cNvSpPr/>
            <p:nvPr/>
          </p:nvSpPr>
          <p:spPr>
            <a:xfrm>
              <a:off x="4695600" y="2340575"/>
              <a:ext cx="6525" cy="4950"/>
            </a:xfrm>
            <a:custGeom>
              <a:avLst/>
              <a:gdLst/>
              <a:ahLst/>
              <a:cxnLst/>
              <a:rect l="l" t="t" r="r" b="b"/>
              <a:pathLst>
                <a:path w="261" h="198" extrusionOk="0">
                  <a:moveTo>
                    <a:pt x="170" y="1"/>
                  </a:moveTo>
                  <a:cubicBezTo>
                    <a:pt x="161" y="1"/>
                    <a:pt x="152" y="3"/>
                    <a:pt x="141" y="8"/>
                  </a:cubicBezTo>
                  <a:cubicBezTo>
                    <a:pt x="104" y="8"/>
                    <a:pt x="71" y="25"/>
                    <a:pt x="54" y="62"/>
                  </a:cubicBezTo>
                  <a:cubicBezTo>
                    <a:pt x="1" y="95"/>
                    <a:pt x="1" y="165"/>
                    <a:pt x="38" y="181"/>
                  </a:cubicBezTo>
                  <a:cubicBezTo>
                    <a:pt x="71" y="198"/>
                    <a:pt x="87" y="198"/>
                    <a:pt x="120" y="198"/>
                  </a:cubicBezTo>
                  <a:cubicBezTo>
                    <a:pt x="141" y="198"/>
                    <a:pt x="141" y="198"/>
                    <a:pt x="157" y="181"/>
                  </a:cubicBezTo>
                  <a:cubicBezTo>
                    <a:pt x="174" y="181"/>
                    <a:pt x="190" y="165"/>
                    <a:pt x="207" y="144"/>
                  </a:cubicBezTo>
                  <a:cubicBezTo>
                    <a:pt x="244" y="128"/>
                    <a:pt x="244" y="95"/>
                    <a:pt x="244" y="78"/>
                  </a:cubicBezTo>
                  <a:cubicBezTo>
                    <a:pt x="261" y="41"/>
                    <a:pt x="244" y="25"/>
                    <a:pt x="223" y="8"/>
                  </a:cubicBezTo>
                  <a:cubicBezTo>
                    <a:pt x="201" y="8"/>
                    <a:pt x="18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1" name="Google Shape;22161;p71"/>
            <p:cNvSpPr/>
            <p:nvPr/>
          </p:nvSpPr>
          <p:spPr>
            <a:xfrm>
              <a:off x="4721800" y="2271200"/>
              <a:ext cx="6500" cy="5175"/>
            </a:xfrm>
            <a:custGeom>
              <a:avLst/>
              <a:gdLst/>
              <a:ahLst/>
              <a:cxnLst/>
              <a:rect l="l" t="t" r="r" b="b"/>
              <a:pathLst>
                <a:path w="260" h="207" extrusionOk="0">
                  <a:moveTo>
                    <a:pt x="157" y="0"/>
                  </a:moveTo>
                  <a:cubicBezTo>
                    <a:pt x="140" y="0"/>
                    <a:pt x="103" y="17"/>
                    <a:pt x="70" y="33"/>
                  </a:cubicBezTo>
                  <a:cubicBezTo>
                    <a:pt x="37" y="54"/>
                    <a:pt x="21" y="87"/>
                    <a:pt x="21" y="103"/>
                  </a:cubicBezTo>
                  <a:cubicBezTo>
                    <a:pt x="0" y="136"/>
                    <a:pt x="0" y="157"/>
                    <a:pt x="21" y="173"/>
                  </a:cubicBezTo>
                  <a:cubicBezTo>
                    <a:pt x="37" y="190"/>
                    <a:pt x="54" y="206"/>
                    <a:pt x="87" y="206"/>
                  </a:cubicBezTo>
                  <a:cubicBezTo>
                    <a:pt x="103" y="206"/>
                    <a:pt x="140" y="206"/>
                    <a:pt x="157" y="190"/>
                  </a:cubicBezTo>
                  <a:cubicBezTo>
                    <a:pt x="157" y="190"/>
                    <a:pt x="173" y="190"/>
                    <a:pt x="173" y="173"/>
                  </a:cubicBezTo>
                  <a:cubicBezTo>
                    <a:pt x="206" y="157"/>
                    <a:pt x="227" y="136"/>
                    <a:pt x="243"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2" name="Google Shape;22162;p71"/>
            <p:cNvSpPr/>
            <p:nvPr/>
          </p:nvSpPr>
          <p:spPr>
            <a:xfrm>
              <a:off x="4723950" y="2283500"/>
              <a:ext cx="6525" cy="4925"/>
            </a:xfrm>
            <a:custGeom>
              <a:avLst/>
              <a:gdLst/>
              <a:ahLst/>
              <a:cxnLst/>
              <a:rect l="l" t="t" r="r" b="b"/>
              <a:pathLst>
                <a:path w="261" h="197" extrusionOk="0">
                  <a:moveTo>
                    <a:pt x="183" y="1"/>
                  </a:moveTo>
                  <a:cubicBezTo>
                    <a:pt x="140" y="1"/>
                    <a:pt x="91" y="19"/>
                    <a:pt x="54" y="57"/>
                  </a:cubicBezTo>
                  <a:cubicBezTo>
                    <a:pt x="1" y="94"/>
                    <a:pt x="1" y="160"/>
                    <a:pt x="38" y="180"/>
                  </a:cubicBezTo>
                  <a:cubicBezTo>
                    <a:pt x="71" y="197"/>
                    <a:pt x="87" y="197"/>
                    <a:pt x="120" y="197"/>
                  </a:cubicBezTo>
                  <a:cubicBezTo>
                    <a:pt x="141" y="197"/>
                    <a:pt x="157" y="197"/>
                    <a:pt x="157" y="180"/>
                  </a:cubicBezTo>
                  <a:cubicBezTo>
                    <a:pt x="174" y="180"/>
                    <a:pt x="190" y="160"/>
                    <a:pt x="207" y="143"/>
                  </a:cubicBezTo>
                  <a:cubicBezTo>
                    <a:pt x="260" y="110"/>
                    <a:pt x="260" y="40"/>
                    <a:pt x="223" y="7"/>
                  </a:cubicBezTo>
                  <a:cubicBezTo>
                    <a:pt x="211" y="3"/>
                    <a:pt x="19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3" name="Google Shape;22163;p71"/>
            <p:cNvSpPr/>
            <p:nvPr/>
          </p:nvSpPr>
          <p:spPr>
            <a:xfrm>
              <a:off x="4721800" y="2327875"/>
              <a:ext cx="6500" cy="4775"/>
            </a:xfrm>
            <a:custGeom>
              <a:avLst/>
              <a:gdLst/>
              <a:ahLst/>
              <a:cxnLst/>
              <a:rect l="l" t="t" r="r" b="b"/>
              <a:pathLst>
                <a:path w="260" h="191" extrusionOk="0">
                  <a:moveTo>
                    <a:pt x="173" y="1"/>
                  </a:moveTo>
                  <a:cubicBezTo>
                    <a:pt x="140" y="1"/>
                    <a:pt x="103" y="17"/>
                    <a:pt x="70" y="34"/>
                  </a:cubicBezTo>
                  <a:cubicBezTo>
                    <a:pt x="54" y="54"/>
                    <a:pt x="37" y="71"/>
                    <a:pt x="21" y="104"/>
                  </a:cubicBezTo>
                  <a:cubicBezTo>
                    <a:pt x="0" y="120"/>
                    <a:pt x="21" y="157"/>
                    <a:pt x="21" y="174"/>
                  </a:cubicBezTo>
                  <a:cubicBezTo>
                    <a:pt x="37" y="190"/>
                    <a:pt x="70" y="190"/>
                    <a:pt x="103" y="190"/>
                  </a:cubicBezTo>
                  <a:lnTo>
                    <a:pt x="157" y="190"/>
                  </a:lnTo>
                  <a:cubicBezTo>
                    <a:pt x="173" y="174"/>
                    <a:pt x="173" y="174"/>
                    <a:pt x="190" y="174"/>
                  </a:cubicBezTo>
                  <a:cubicBezTo>
                    <a:pt x="206" y="157"/>
                    <a:pt x="243" y="120"/>
                    <a:pt x="243" y="104"/>
                  </a:cubicBezTo>
                  <a:cubicBezTo>
                    <a:pt x="260" y="3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4" name="Google Shape;22164;p71"/>
            <p:cNvSpPr/>
            <p:nvPr/>
          </p:nvSpPr>
          <p:spPr>
            <a:xfrm>
              <a:off x="4685300" y="2362200"/>
              <a:ext cx="6100" cy="5075"/>
            </a:xfrm>
            <a:custGeom>
              <a:avLst/>
              <a:gdLst/>
              <a:ahLst/>
              <a:cxnLst/>
              <a:rect l="l" t="t" r="r" b="b"/>
              <a:pathLst>
                <a:path w="244" h="203" extrusionOk="0">
                  <a:moveTo>
                    <a:pt x="120" y="1"/>
                  </a:moveTo>
                  <a:cubicBezTo>
                    <a:pt x="87" y="21"/>
                    <a:pt x="54" y="38"/>
                    <a:pt x="38" y="54"/>
                  </a:cubicBezTo>
                  <a:cubicBezTo>
                    <a:pt x="17" y="71"/>
                    <a:pt x="1" y="104"/>
                    <a:pt x="1" y="124"/>
                  </a:cubicBezTo>
                  <a:cubicBezTo>
                    <a:pt x="1" y="157"/>
                    <a:pt x="1" y="174"/>
                    <a:pt x="17" y="190"/>
                  </a:cubicBezTo>
                  <a:cubicBezTo>
                    <a:pt x="36" y="199"/>
                    <a:pt x="49" y="203"/>
                    <a:pt x="62" y="203"/>
                  </a:cubicBezTo>
                  <a:cubicBezTo>
                    <a:pt x="75" y="203"/>
                    <a:pt x="87" y="199"/>
                    <a:pt x="104" y="190"/>
                  </a:cubicBezTo>
                  <a:lnTo>
                    <a:pt x="141" y="190"/>
                  </a:lnTo>
                  <a:cubicBezTo>
                    <a:pt x="157" y="174"/>
                    <a:pt x="174" y="174"/>
                    <a:pt x="190" y="157"/>
                  </a:cubicBezTo>
                  <a:cubicBezTo>
                    <a:pt x="244" y="104"/>
                    <a:pt x="244" y="38"/>
                    <a:pt x="207" y="21"/>
                  </a:cubicBezTo>
                  <a:cubicBezTo>
                    <a:pt x="174" y="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5" name="Google Shape;22165;p71"/>
            <p:cNvSpPr/>
            <p:nvPr/>
          </p:nvSpPr>
          <p:spPr>
            <a:xfrm>
              <a:off x="4681075" y="2386575"/>
              <a:ext cx="6000" cy="4825"/>
            </a:xfrm>
            <a:custGeom>
              <a:avLst/>
              <a:gdLst/>
              <a:ahLst/>
              <a:cxnLst/>
              <a:rect l="l" t="t" r="r" b="b"/>
              <a:pathLst>
                <a:path w="240" h="193" extrusionOk="0">
                  <a:moveTo>
                    <a:pt x="138" y="0"/>
                  </a:moveTo>
                  <a:cubicBezTo>
                    <a:pt x="120" y="0"/>
                    <a:pt x="102" y="3"/>
                    <a:pt x="83" y="7"/>
                  </a:cubicBezTo>
                  <a:cubicBezTo>
                    <a:pt x="50" y="23"/>
                    <a:pt x="17" y="56"/>
                    <a:pt x="0" y="77"/>
                  </a:cubicBezTo>
                  <a:lnTo>
                    <a:pt x="0" y="143"/>
                  </a:lnTo>
                  <a:cubicBezTo>
                    <a:pt x="0" y="159"/>
                    <a:pt x="17" y="180"/>
                    <a:pt x="33" y="180"/>
                  </a:cubicBezTo>
                  <a:cubicBezTo>
                    <a:pt x="50" y="188"/>
                    <a:pt x="67" y="192"/>
                    <a:pt x="85" y="192"/>
                  </a:cubicBezTo>
                  <a:cubicBezTo>
                    <a:pt x="103" y="192"/>
                    <a:pt x="120" y="188"/>
                    <a:pt x="137" y="180"/>
                  </a:cubicBezTo>
                  <a:cubicBezTo>
                    <a:pt x="207" y="143"/>
                    <a:pt x="240" y="94"/>
                    <a:pt x="223" y="40"/>
                  </a:cubicBezTo>
                  <a:cubicBezTo>
                    <a:pt x="223" y="16"/>
                    <a:pt x="186"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6" name="Google Shape;22166;p71"/>
            <p:cNvSpPr/>
            <p:nvPr/>
          </p:nvSpPr>
          <p:spPr>
            <a:xfrm>
              <a:off x="4693025" y="2388425"/>
              <a:ext cx="6525" cy="4800"/>
            </a:xfrm>
            <a:custGeom>
              <a:avLst/>
              <a:gdLst/>
              <a:ahLst/>
              <a:cxnLst/>
              <a:rect l="l" t="t" r="r" b="b"/>
              <a:pathLst>
                <a:path w="261" h="192" extrusionOk="0">
                  <a:moveTo>
                    <a:pt x="175" y="1"/>
                  </a:moveTo>
                  <a:cubicBezTo>
                    <a:pt x="153" y="1"/>
                    <a:pt x="129" y="6"/>
                    <a:pt x="104" y="20"/>
                  </a:cubicBezTo>
                  <a:cubicBezTo>
                    <a:pt x="38" y="36"/>
                    <a:pt x="1" y="106"/>
                    <a:pt x="17" y="139"/>
                  </a:cubicBezTo>
                  <a:cubicBezTo>
                    <a:pt x="31" y="171"/>
                    <a:pt x="56" y="191"/>
                    <a:pt x="91" y="191"/>
                  </a:cubicBezTo>
                  <a:cubicBezTo>
                    <a:pt x="111" y="191"/>
                    <a:pt x="133" y="185"/>
                    <a:pt x="157" y="172"/>
                  </a:cubicBezTo>
                  <a:cubicBezTo>
                    <a:pt x="223" y="156"/>
                    <a:pt x="260" y="85"/>
                    <a:pt x="244" y="53"/>
                  </a:cubicBezTo>
                  <a:cubicBezTo>
                    <a:pt x="244" y="20"/>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7" name="Google Shape;22167;p71"/>
            <p:cNvSpPr/>
            <p:nvPr/>
          </p:nvSpPr>
          <p:spPr>
            <a:xfrm>
              <a:off x="4729525" y="2292625"/>
              <a:ext cx="6500" cy="5175"/>
            </a:xfrm>
            <a:custGeom>
              <a:avLst/>
              <a:gdLst/>
              <a:ahLst/>
              <a:cxnLst/>
              <a:rect l="l" t="t" r="r" b="b"/>
              <a:pathLst>
                <a:path w="260" h="207" extrusionOk="0">
                  <a:moveTo>
                    <a:pt x="173" y="1"/>
                  </a:moveTo>
                  <a:cubicBezTo>
                    <a:pt x="140" y="1"/>
                    <a:pt x="103" y="21"/>
                    <a:pt x="87" y="38"/>
                  </a:cubicBezTo>
                  <a:cubicBezTo>
                    <a:pt x="54" y="54"/>
                    <a:pt x="37" y="87"/>
                    <a:pt x="21" y="104"/>
                  </a:cubicBezTo>
                  <a:cubicBezTo>
                    <a:pt x="0" y="157"/>
                    <a:pt x="37" y="207"/>
                    <a:pt x="103" y="207"/>
                  </a:cubicBezTo>
                  <a:cubicBezTo>
                    <a:pt x="124" y="207"/>
                    <a:pt x="140" y="207"/>
                    <a:pt x="157" y="190"/>
                  </a:cubicBezTo>
                  <a:cubicBezTo>
                    <a:pt x="173" y="190"/>
                    <a:pt x="173" y="174"/>
                    <a:pt x="190" y="174"/>
                  </a:cubicBezTo>
                  <a:cubicBezTo>
                    <a:pt x="206" y="157"/>
                    <a:pt x="243" y="141"/>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8" name="Google Shape;22168;p71"/>
            <p:cNvSpPr/>
            <p:nvPr/>
          </p:nvSpPr>
          <p:spPr>
            <a:xfrm>
              <a:off x="4675400" y="2375100"/>
              <a:ext cx="6100" cy="5175"/>
            </a:xfrm>
            <a:custGeom>
              <a:avLst/>
              <a:gdLst/>
              <a:ahLst/>
              <a:cxnLst/>
              <a:rect l="l" t="t" r="r" b="b"/>
              <a:pathLst>
                <a:path w="244" h="207" extrusionOk="0">
                  <a:moveTo>
                    <a:pt x="157" y="0"/>
                  </a:moveTo>
                  <a:cubicBezTo>
                    <a:pt x="141" y="0"/>
                    <a:pt x="104" y="21"/>
                    <a:pt x="87" y="37"/>
                  </a:cubicBezTo>
                  <a:cubicBezTo>
                    <a:pt x="54" y="54"/>
                    <a:pt x="21" y="70"/>
                    <a:pt x="21" y="103"/>
                  </a:cubicBezTo>
                  <a:cubicBezTo>
                    <a:pt x="1" y="157"/>
                    <a:pt x="38" y="206"/>
                    <a:pt x="87" y="206"/>
                  </a:cubicBezTo>
                  <a:cubicBezTo>
                    <a:pt x="104" y="206"/>
                    <a:pt x="124" y="206"/>
                    <a:pt x="141" y="190"/>
                  </a:cubicBezTo>
                  <a:lnTo>
                    <a:pt x="157" y="190"/>
                  </a:lnTo>
                  <a:lnTo>
                    <a:pt x="174" y="173"/>
                  </a:lnTo>
                  <a:cubicBezTo>
                    <a:pt x="207" y="157"/>
                    <a:pt x="227" y="140"/>
                    <a:pt x="244" y="103"/>
                  </a:cubicBezTo>
                  <a:cubicBezTo>
                    <a:pt x="244" y="87"/>
                    <a:pt x="244" y="54"/>
                    <a:pt x="227" y="37"/>
                  </a:cubicBezTo>
                  <a:cubicBezTo>
                    <a:pt x="227"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9" name="Google Shape;22169;p71"/>
            <p:cNvSpPr/>
            <p:nvPr/>
          </p:nvSpPr>
          <p:spPr>
            <a:xfrm>
              <a:off x="4667675" y="2442850"/>
              <a:ext cx="6100" cy="4925"/>
            </a:xfrm>
            <a:custGeom>
              <a:avLst/>
              <a:gdLst/>
              <a:ahLst/>
              <a:cxnLst/>
              <a:rect l="l" t="t" r="r" b="b"/>
              <a:pathLst>
                <a:path w="244" h="197" extrusionOk="0">
                  <a:moveTo>
                    <a:pt x="163" y="1"/>
                  </a:moveTo>
                  <a:cubicBezTo>
                    <a:pt x="121" y="1"/>
                    <a:pt x="74" y="16"/>
                    <a:pt x="38" y="40"/>
                  </a:cubicBezTo>
                  <a:cubicBezTo>
                    <a:pt x="21" y="73"/>
                    <a:pt x="0" y="94"/>
                    <a:pt x="0" y="127"/>
                  </a:cubicBezTo>
                  <a:cubicBezTo>
                    <a:pt x="0" y="143"/>
                    <a:pt x="0" y="160"/>
                    <a:pt x="38" y="176"/>
                  </a:cubicBezTo>
                  <a:cubicBezTo>
                    <a:pt x="54" y="197"/>
                    <a:pt x="87" y="197"/>
                    <a:pt x="104" y="197"/>
                  </a:cubicBezTo>
                  <a:cubicBezTo>
                    <a:pt x="124" y="197"/>
                    <a:pt x="141" y="176"/>
                    <a:pt x="141" y="176"/>
                  </a:cubicBezTo>
                  <a:cubicBezTo>
                    <a:pt x="157" y="176"/>
                    <a:pt x="174" y="160"/>
                    <a:pt x="190" y="143"/>
                  </a:cubicBezTo>
                  <a:cubicBezTo>
                    <a:pt x="244" y="94"/>
                    <a:pt x="244" y="40"/>
                    <a:pt x="207" y="7"/>
                  </a:cubicBezTo>
                  <a:cubicBezTo>
                    <a:pt x="193" y="3"/>
                    <a:pt x="179"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0" name="Google Shape;22170;p71"/>
            <p:cNvSpPr/>
            <p:nvPr/>
          </p:nvSpPr>
          <p:spPr>
            <a:xfrm>
              <a:off x="4690875" y="2373850"/>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53"/>
                    <a:pt x="37" y="207"/>
                    <a:pt x="87" y="207"/>
                  </a:cubicBezTo>
                  <a:cubicBezTo>
                    <a:pt x="103" y="207"/>
                    <a:pt x="140" y="207"/>
                    <a:pt x="157" y="190"/>
                  </a:cubicBezTo>
                  <a:cubicBezTo>
                    <a:pt x="157" y="190"/>
                    <a:pt x="173" y="190"/>
                    <a:pt x="190" y="174"/>
                  </a:cubicBezTo>
                  <a:cubicBezTo>
                    <a:pt x="206" y="153"/>
                    <a:pt x="227" y="137"/>
                    <a:pt x="243" y="104"/>
                  </a:cubicBez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1" name="Google Shape;22171;p71"/>
            <p:cNvSpPr/>
            <p:nvPr/>
          </p:nvSpPr>
          <p:spPr>
            <a:xfrm>
              <a:off x="4715800" y="2409925"/>
              <a:ext cx="6525" cy="5075"/>
            </a:xfrm>
            <a:custGeom>
              <a:avLst/>
              <a:gdLst/>
              <a:ahLst/>
              <a:cxnLst/>
              <a:rect l="l" t="t" r="r" b="b"/>
              <a:pathLst>
                <a:path w="261" h="203" extrusionOk="0">
                  <a:moveTo>
                    <a:pt x="137" y="1"/>
                  </a:moveTo>
                  <a:cubicBezTo>
                    <a:pt x="120" y="17"/>
                    <a:pt x="87" y="34"/>
                    <a:pt x="54" y="50"/>
                  </a:cubicBezTo>
                  <a:cubicBezTo>
                    <a:pt x="17" y="104"/>
                    <a:pt x="1" y="153"/>
                    <a:pt x="54" y="190"/>
                  </a:cubicBezTo>
                  <a:cubicBezTo>
                    <a:pt x="63" y="198"/>
                    <a:pt x="75" y="203"/>
                    <a:pt x="90" y="203"/>
                  </a:cubicBezTo>
                  <a:cubicBezTo>
                    <a:pt x="104" y="203"/>
                    <a:pt x="120" y="198"/>
                    <a:pt x="137" y="190"/>
                  </a:cubicBezTo>
                  <a:lnTo>
                    <a:pt x="158" y="190"/>
                  </a:lnTo>
                  <a:cubicBezTo>
                    <a:pt x="191" y="174"/>
                    <a:pt x="207" y="174"/>
                    <a:pt x="224" y="153"/>
                  </a:cubicBezTo>
                  <a:cubicBezTo>
                    <a:pt x="240" y="120"/>
                    <a:pt x="261" y="104"/>
                    <a:pt x="261" y="71"/>
                  </a:cubicBezTo>
                  <a:cubicBezTo>
                    <a:pt x="261" y="50"/>
                    <a:pt x="240" y="34"/>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2" name="Google Shape;22172;p71"/>
            <p:cNvSpPr/>
            <p:nvPr/>
          </p:nvSpPr>
          <p:spPr>
            <a:xfrm>
              <a:off x="4720150" y="2431600"/>
              <a:ext cx="6400" cy="4950"/>
            </a:xfrm>
            <a:custGeom>
              <a:avLst/>
              <a:gdLst/>
              <a:ahLst/>
              <a:cxnLst/>
              <a:rect l="l" t="t" r="r" b="b"/>
              <a:pathLst>
                <a:path w="256" h="198" extrusionOk="0">
                  <a:moveTo>
                    <a:pt x="196" y="1"/>
                  </a:moveTo>
                  <a:cubicBezTo>
                    <a:pt x="189" y="1"/>
                    <a:pt x="180" y="3"/>
                    <a:pt x="169" y="8"/>
                  </a:cubicBezTo>
                  <a:cubicBezTo>
                    <a:pt x="103" y="8"/>
                    <a:pt x="33" y="45"/>
                    <a:pt x="17" y="94"/>
                  </a:cubicBezTo>
                  <a:cubicBezTo>
                    <a:pt x="0" y="148"/>
                    <a:pt x="33" y="197"/>
                    <a:pt x="103" y="197"/>
                  </a:cubicBezTo>
                  <a:cubicBezTo>
                    <a:pt x="120" y="197"/>
                    <a:pt x="136" y="197"/>
                    <a:pt x="153" y="181"/>
                  </a:cubicBezTo>
                  <a:cubicBezTo>
                    <a:pt x="169" y="181"/>
                    <a:pt x="169" y="181"/>
                    <a:pt x="190" y="164"/>
                  </a:cubicBezTo>
                  <a:cubicBezTo>
                    <a:pt x="223" y="148"/>
                    <a:pt x="239" y="131"/>
                    <a:pt x="239" y="94"/>
                  </a:cubicBezTo>
                  <a:cubicBezTo>
                    <a:pt x="256" y="78"/>
                    <a:pt x="256" y="45"/>
                    <a:pt x="239" y="28"/>
                  </a:cubicBezTo>
                  <a:cubicBezTo>
                    <a:pt x="227" y="14"/>
                    <a:pt x="216"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3" name="Google Shape;22173;p71"/>
            <p:cNvSpPr/>
            <p:nvPr/>
          </p:nvSpPr>
          <p:spPr>
            <a:xfrm>
              <a:off x="4768175" y="2375700"/>
              <a:ext cx="6525" cy="5075"/>
            </a:xfrm>
            <a:custGeom>
              <a:avLst/>
              <a:gdLst/>
              <a:ahLst/>
              <a:cxnLst/>
              <a:rect l="l" t="t" r="r" b="b"/>
              <a:pathLst>
                <a:path w="261" h="203" extrusionOk="0">
                  <a:moveTo>
                    <a:pt x="161" y="1"/>
                  </a:moveTo>
                  <a:cubicBezTo>
                    <a:pt x="139" y="1"/>
                    <a:pt x="114" y="5"/>
                    <a:pt x="87" y="13"/>
                  </a:cubicBezTo>
                  <a:cubicBezTo>
                    <a:pt x="54" y="30"/>
                    <a:pt x="21" y="63"/>
                    <a:pt x="0" y="100"/>
                  </a:cubicBezTo>
                  <a:lnTo>
                    <a:pt x="0" y="149"/>
                  </a:lnTo>
                  <a:cubicBezTo>
                    <a:pt x="13" y="183"/>
                    <a:pt x="45" y="202"/>
                    <a:pt x="79" y="202"/>
                  </a:cubicBezTo>
                  <a:cubicBezTo>
                    <a:pt x="100" y="202"/>
                    <a:pt x="121" y="196"/>
                    <a:pt x="141" y="182"/>
                  </a:cubicBezTo>
                  <a:cubicBezTo>
                    <a:pt x="206" y="149"/>
                    <a:pt x="260" y="100"/>
                    <a:pt x="244" y="46"/>
                  </a:cubicBezTo>
                  <a:cubicBezTo>
                    <a:pt x="227" y="30"/>
                    <a:pt x="227" y="30"/>
                    <a:pt x="206" y="13"/>
                  </a:cubicBezTo>
                  <a:cubicBezTo>
                    <a:pt x="198" y="5"/>
                    <a:pt x="18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4" name="Google Shape;22174;p71"/>
            <p:cNvSpPr/>
            <p:nvPr/>
          </p:nvSpPr>
          <p:spPr>
            <a:xfrm>
              <a:off x="4769500" y="2385400"/>
              <a:ext cx="6425" cy="5225"/>
            </a:xfrm>
            <a:custGeom>
              <a:avLst/>
              <a:gdLst/>
              <a:ahLst/>
              <a:cxnLst/>
              <a:rect l="l" t="t" r="r" b="b"/>
              <a:pathLst>
                <a:path w="257" h="209" extrusionOk="0">
                  <a:moveTo>
                    <a:pt x="153" y="0"/>
                  </a:moveTo>
                  <a:cubicBezTo>
                    <a:pt x="137" y="0"/>
                    <a:pt x="120" y="21"/>
                    <a:pt x="104" y="21"/>
                  </a:cubicBezTo>
                  <a:cubicBezTo>
                    <a:pt x="34" y="54"/>
                    <a:pt x="1" y="103"/>
                    <a:pt x="17" y="157"/>
                  </a:cubicBezTo>
                  <a:cubicBezTo>
                    <a:pt x="17" y="189"/>
                    <a:pt x="47" y="209"/>
                    <a:pt x="85" y="209"/>
                  </a:cubicBezTo>
                  <a:cubicBezTo>
                    <a:pt x="106" y="209"/>
                    <a:pt x="130" y="203"/>
                    <a:pt x="153" y="190"/>
                  </a:cubicBezTo>
                  <a:cubicBezTo>
                    <a:pt x="174" y="190"/>
                    <a:pt x="191" y="174"/>
                    <a:pt x="207" y="157"/>
                  </a:cubicBezTo>
                  <a:cubicBezTo>
                    <a:pt x="240" y="124"/>
                    <a:pt x="257" y="87"/>
                    <a:pt x="240" y="54"/>
                  </a:cubicBezTo>
                  <a:cubicBezTo>
                    <a:pt x="240" y="21"/>
                    <a:pt x="207"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5" name="Google Shape;22175;p71"/>
            <p:cNvSpPr/>
            <p:nvPr/>
          </p:nvSpPr>
          <p:spPr>
            <a:xfrm>
              <a:off x="4774250" y="2443850"/>
              <a:ext cx="6425" cy="5175"/>
            </a:xfrm>
            <a:custGeom>
              <a:avLst/>
              <a:gdLst/>
              <a:ahLst/>
              <a:cxnLst/>
              <a:rect l="l" t="t" r="r" b="b"/>
              <a:pathLst>
                <a:path w="257" h="207" extrusionOk="0">
                  <a:moveTo>
                    <a:pt x="153" y="0"/>
                  </a:moveTo>
                  <a:cubicBezTo>
                    <a:pt x="120" y="0"/>
                    <a:pt x="87" y="17"/>
                    <a:pt x="67" y="33"/>
                  </a:cubicBezTo>
                  <a:cubicBezTo>
                    <a:pt x="34" y="54"/>
                    <a:pt x="17" y="70"/>
                    <a:pt x="1" y="103"/>
                  </a:cubicBezTo>
                  <a:cubicBezTo>
                    <a:pt x="1" y="120"/>
                    <a:pt x="1" y="157"/>
                    <a:pt x="17" y="173"/>
                  </a:cubicBezTo>
                  <a:cubicBezTo>
                    <a:pt x="34" y="190"/>
                    <a:pt x="50" y="206"/>
                    <a:pt x="87" y="206"/>
                  </a:cubicBezTo>
                  <a:cubicBezTo>
                    <a:pt x="104" y="206"/>
                    <a:pt x="120" y="190"/>
                    <a:pt x="137" y="190"/>
                  </a:cubicBezTo>
                  <a:cubicBezTo>
                    <a:pt x="153" y="173"/>
                    <a:pt x="153" y="173"/>
                    <a:pt x="170" y="173"/>
                  </a:cubicBezTo>
                  <a:cubicBezTo>
                    <a:pt x="207" y="157"/>
                    <a:pt x="223" y="120"/>
                    <a:pt x="223" y="103"/>
                  </a:cubicBezTo>
                  <a:cubicBezTo>
                    <a:pt x="256" y="54"/>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6" name="Google Shape;22176;p71"/>
            <p:cNvSpPr/>
            <p:nvPr/>
          </p:nvSpPr>
          <p:spPr>
            <a:xfrm>
              <a:off x="4778075" y="2409100"/>
              <a:ext cx="6500" cy="5175"/>
            </a:xfrm>
            <a:custGeom>
              <a:avLst/>
              <a:gdLst/>
              <a:ahLst/>
              <a:cxnLst/>
              <a:rect l="l" t="t" r="r" b="b"/>
              <a:pathLst>
                <a:path w="260" h="207" extrusionOk="0">
                  <a:moveTo>
                    <a:pt x="173" y="1"/>
                  </a:moveTo>
                  <a:cubicBezTo>
                    <a:pt x="157" y="1"/>
                    <a:pt x="120" y="17"/>
                    <a:pt x="103" y="34"/>
                  </a:cubicBezTo>
                  <a:cubicBezTo>
                    <a:pt x="70" y="50"/>
                    <a:pt x="37" y="67"/>
                    <a:pt x="17" y="104"/>
                  </a:cubicBezTo>
                  <a:cubicBezTo>
                    <a:pt x="0" y="153"/>
                    <a:pt x="37" y="207"/>
                    <a:pt x="103" y="207"/>
                  </a:cubicBezTo>
                  <a:cubicBezTo>
                    <a:pt x="120" y="207"/>
                    <a:pt x="140" y="207"/>
                    <a:pt x="140" y="186"/>
                  </a:cubicBezTo>
                  <a:lnTo>
                    <a:pt x="173" y="186"/>
                  </a:lnTo>
                  <a:lnTo>
                    <a:pt x="190" y="170"/>
                  </a:ln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7" name="Google Shape;22177;p71"/>
            <p:cNvSpPr/>
            <p:nvPr/>
          </p:nvSpPr>
          <p:spPr>
            <a:xfrm>
              <a:off x="4783225" y="2433125"/>
              <a:ext cx="6525" cy="4925"/>
            </a:xfrm>
            <a:custGeom>
              <a:avLst/>
              <a:gdLst/>
              <a:ahLst/>
              <a:cxnLst/>
              <a:rect l="l" t="t" r="r" b="b"/>
              <a:pathLst>
                <a:path w="261" h="197" extrusionOk="0">
                  <a:moveTo>
                    <a:pt x="173" y="0"/>
                  </a:moveTo>
                  <a:cubicBezTo>
                    <a:pt x="157" y="0"/>
                    <a:pt x="120" y="0"/>
                    <a:pt x="103" y="17"/>
                  </a:cubicBezTo>
                  <a:cubicBezTo>
                    <a:pt x="54" y="33"/>
                    <a:pt x="0" y="103"/>
                    <a:pt x="17" y="153"/>
                  </a:cubicBezTo>
                  <a:cubicBezTo>
                    <a:pt x="32" y="180"/>
                    <a:pt x="72" y="196"/>
                    <a:pt x="113" y="196"/>
                  </a:cubicBezTo>
                  <a:cubicBezTo>
                    <a:pt x="128" y="196"/>
                    <a:pt x="143" y="194"/>
                    <a:pt x="157" y="190"/>
                  </a:cubicBezTo>
                  <a:cubicBezTo>
                    <a:pt x="173" y="173"/>
                    <a:pt x="190" y="173"/>
                    <a:pt x="206" y="153"/>
                  </a:cubicBezTo>
                  <a:cubicBezTo>
                    <a:pt x="244" y="120"/>
                    <a:pt x="260" y="87"/>
                    <a:pt x="260" y="50"/>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8" name="Google Shape;22178;p71"/>
            <p:cNvSpPr/>
            <p:nvPr/>
          </p:nvSpPr>
          <p:spPr>
            <a:xfrm>
              <a:off x="4787950" y="2396225"/>
              <a:ext cx="6525" cy="5050"/>
            </a:xfrm>
            <a:custGeom>
              <a:avLst/>
              <a:gdLst/>
              <a:ahLst/>
              <a:cxnLst/>
              <a:rect l="l" t="t" r="r" b="b"/>
              <a:pathLst>
                <a:path w="261" h="202" extrusionOk="0">
                  <a:moveTo>
                    <a:pt x="137" y="0"/>
                  </a:moveTo>
                  <a:cubicBezTo>
                    <a:pt x="104" y="17"/>
                    <a:pt x="71" y="33"/>
                    <a:pt x="55" y="50"/>
                  </a:cubicBezTo>
                  <a:cubicBezTo>
                    <a:pt x="17" y="66"/>
                    <a:pt x="17" y="103"/>
                    <a:pt x="1" y="120"/>
                  </a:cubicBezTo>
                  <a:cubicBezTo>
                    <a:pt x="1" y="153"/>
                    <a:pt x="17" y="169"/>
                    <a:pt x="34" y="186"/>
                  </a:cubicBezTo>
                  <a:cubicBezTo>
                    <a:pt x="44" y="196"/>
                    <a:pt x="58" y="201"/>
                    <a:pt x="73" y="201"/>
                  </a:cubicBezTo>
                  <a:cubicBezTo>
                    <a:pt x="88" y="201"/>
                    <a:pt x="104" y="196"/>
                    <a:pt x="120" y="186"/>
                  </a:cubicBezTo>
                  <a:lnTo>
                    <a:pt x="158" y="186"/>
                  </a:lnTo>
                  <a:cubicBezTo>
                    <a:pt x="174" y="169"/>
                    <a:pt x="191" y="153"/>
                    <a:pt x="207" y="153"/>
                  </a:cubicBezTo>
                  <a:cubicBezTo>
                    <a:pt x="261" y="103"/>
                    <a:pt x="261" y="33"/>
                    <a:pt x="224" y="17"/>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9" name="Google Shape;22179;p71"/>
            <p:cNvSpPr/>
            <p:nvPr/>
          </p:nvSpPr>
          <p:spPr>
            <a:xfrm>
              <a:off x="4783625" y="2420225"/>
              <a:ext cx="6525" cy="5075"/>
            </a:xfrm>
            <a:custGeom>
              <a:avLst/>
              <a:gdLst/>
              <a:ahLst/>
              <a:cxnLst/>
              <a:rect l="l" t="t" r="r" b="b"/>
              <a:pathLst>
                <a:path w="261" h="203" extrusionOk="0">
                  <a:moveTo>
                    <a:pt x="171" y="0"/>
                  </a:moveTo>
                  <a:cubicBezTo>
                    <a:pt x="151" y="0"/>
                    <a:pt x="129" y="6"/>
                    <a:pt x="104" y="17"/>
                  </a:cubicBezTo>
                  <a:cubicBezTo>
                    <a:pt x="71" y="34"/>
                    <a:pt x="38" y="71"/>
                    <a:pt x="21" y="87"/>
                  </a:cubicBezTo>
                  <a:cubicBezTo>
                    <a:pt x="21" y="104"/>
                    <a:pt x="1" y="137"/>
                    <a:pt x="21" y="153"/>
                  </a:cubicBezTo>
                  <a:cubicBezTo>
                    <a:pt x="21" y="174"/>
                    <a:pt x="38" y="191"/>
                    <a:pt x="54" y="191"/>
                  </a:cubicBezTo>
                  <a:cubicBezTo>
                    <a:pt x="71" y="199"/>
                    <a:pt x="88" y="203"/>
                    <a:pt x="106" y="203"/>
                  </a:cubicBezTo>
                  <a:cubicBezTo>
                    <a:pt x="123" y="203"/>
                    <a:pt x="141" y="199"/>
                    <a:pt x="157" y="191"/>
                  </a:cubicBezTo>
                  <a:cubicBezTo>
                    <a:pt x="228" y="153"/>
                    <a:pt x="261" y="104"/>
                    <a:pt x="244" y="50"/>
                  </a:cubicBezTo>
                  <a:cubicBezTo>
                    <a:pt x="233" y="18"/>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0" name="Google Shape;22180;p71"/>
            <p:cNvSpPr/>
            <p:nvPr/>
          </p:nvSpPr>
          <p:spPr>
            <a:xfrm>
              <a:off x="4726525" y="2397875"/>
              <a:ext cx="6925" cy="5175"/>
            </a:xfrm>
            <a:custGeom>
              <a:avLst/>
              <a:gdLst/>
              <a:ahLst/>
              <a:cxnLst/>
              <a:rect l="l" t="t" r="r" b="b"/>
              <a:pathLst>
                <a:path w="277" h="207" extrusionOk="0">
                  <a:moveTo>
                    <a:pt x="174" y="0"/>
                  </a:moveTo>
                  <a:cubicBezTo>
                    <a:pt x="141" y="0"/>
                    <a:pt x="104" y="17"/>
                    <a:pt x="87" y="37"/>
                  </a:cubicBezTo>
                  <a:cubicBezTo>
                    <a:pt x="54" y="54"/>
                    <a:pt x="38" y="87"/>
                    <a:pt x="17" y="103"/>
                  </a:cubicBezTo>
                  <a:cubicBezTo>
                    <a:pt x="1" y="157"/>
                    <a:pt x="38" y="206"/>
                    <a:pt x="104" y="206"/>
                  </a:cubicBezTo>
                  <a:cubicBezTo>
                    <a:pt x="120" y="206"/>
                    <a:pt x="141" y="190"/>
                    <a:pt x="157" y="190"/>
                  </a:cubicBezTo>
                  <a:cubicBezTo>
                    <a:pt x="174" y="190"/>
                    <a:pt x="174" y="173"/>
                    <a:pt x="190" y="173"/>
                  </a:cubicBezTo>
                  <a:cubicBezTo>
                    <a:pt x="223" y="157"/>
                    <a:pt x="244" y="120"/>
                    <a:pt x="244"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1" name="Google Shape;22181;p71"/>
            <p:cNvSpPr/>
            <p:nvPr/>
          </p:nvSpPr>
          <p:spPr>
            <a:xfrm>
              <a:off x="4723950" y="2445575"/>
              <a:ext cx="6525" cy="5025"/>
            </a:xfrm>
            <a:custGeom>
              <a:avLst/>
              <a:gdLst/>
              <a:ahLst/>
              <a:cxnLst/>
              <a:rect l="l" t="t" r="r" b="b"/>
              <a:pathLst>
                <a:path w="261" h="201" extrusionOk="0">
                  <a:moveTo>
                    <a:pt x="175" y="0"/>
                  </a:moveTo>
                  <a:cubicBezTo>
                    <a:pt x="153" y="0"/>
                    <a:pt x="129" y="6"/>
                    <a:pt x="104" y="18"/>
                  </a:cubicBezTo>
                  <a:cubicBezTo>
                    <a:pt x="38" y="51"/>
                    <a:pt x="1" y="104"/>
                    <a:pt x="17" y="154"/>
                  </a:cubicBezTo>
                  <a:cubicBezTo>
                    <a:pt x="30" y="188"/>
                    <a:pt x="56" y="200"/>
                    <a:pt x="90" y="200"/>
                  </a:cubicBezTo>
                  <a:cubicBezTo>
                    <a:pt x="110" y="200"/>
                    <a:pt x="132" y="197"/>
                    <a:pt x="157" y="191"/>
                  </a:cubicBezTo>
                  <a:cubicBezTo>
                    <a:pt x="223" y="154"/>
                    <a:pt x="260" y="104"/>
                    <a:pt x="244" y="51"/>
                  </a:cubicBezTo>
                  <a:cubicBezTo>
                    <a:pt x="244" y="19"/>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2" name="Google Shape;22182;p71"/>
            <p:cNvSpPr/>
            <p:nvPr/>
          </p:nvSpPr>
          <p:spPr>
            <a:xfrm>
              <a:off x="4760450" y="2396625"/>
              <a:ext cx="6500" cy="5175"/>
            </a:xfrm>
            <a:custGeom>
              <a:avLst/>
              <a:gdLst/>
              <a:ahLst/>
              <a:cxnLst/>
              <a:rect l="l" t="t" r="r" b="b"/>
              <a:pathLst>
                <a:path w="260" h="207" extrusionOk="0">
                  <a:moveTo>
                    <a:pt x="173" y="1"/>
                  </a:moveTo>
                  <a:cubicBezTo>
                    <a:pt x="140" y="1"/>
                    <a:pt x="103" y="17"/>
                    <a:pt x="87" y="34"/>
                  </a:cubicBezTo>
                  <a:cubicBezTo>
                    <a:pt x="54" y="50"/>
                    <a:pt x="37" y="67"/>
                    <a:pt x="21" y="104"/>
                  </a:cubicBezTo>
                  <a:cubicBezTo>
                    <a:pt x="0" y="153"/>
                    <a:pt x="37" y="207"/>
                    <a:pt x="103" y="207"/>
                  </a:cubicBezTo>
                  <a:cubicBezTo>
                    <a:pt x="124" y="207"/>
                    <a:pt x="140" y="190"/>
                    <a:pt x="157" y="190"/>
                  </a:cubicBezTo>
                  <a:cubicBezTo>
                    <a:pt x="173" y="190"/>
                    <a:pt x="190" y="170"/>
                    <a:pt x="190" y="170"/>
                  </a:cubicBezTo>
                  <a:cubicBezTo>
                    <a:pt x="227" y="153"/>
                    <a:pt x="243" y="120"/>
                    <a:pt x="260" y="104"/>
                  </a:cubicBezTo>
                  <a:cubicBezTo>
                    <a:pt x="260" y="67"/>
                    <a:pt x="260" y="50"/>
                    <a:pt x="243" y="34"/>
                  </a:cubicBezTo>
                  <a:cubicBezTo>
                    <a:pt x="227"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3" name="Google Shape;22183;p71"/>
            <p:cNvSpPr/>
            <p:nvPr/>
          </p:nvSpPr>
          <p:spPr>
            <a:xfrm>
              <a:off x="4731675" y="2409925"/>
              <a:ext cx="6525" cy="4775"/>
            </a:xfrm>
            <a:custGeom>
              <a:avLst/>
              <a:gdLst/>
              <a:ahLst/>
              <a:cxnLst/>
              <a:rect l="l" t="t" r="r" b="b"/>
              <a:pathLst>
                <a:path w="261" h="191" extrusionOk="0">
                  <a:moveTo>
                    <a:pt x="174" y="1"/>
                  </a:moveTo>
                  <a:cubicBezTo>
                    <a:pt x="141" y="1"/>
                    <a:pt x="104" y="1"/>
                    <a:pt x="71" y="34"/>
                  </a:cubicBezTo>
                  <a:cubicBezTo>
                    <a:pt x="54" y="50"/>
                    <a:pt x="38" y="71"/>
                    <a:pt x="17" y="104"/>
                  </a:cubicBezTo>
                  <a:cubicBezTo>
                    <a:pt x="1" y="153"/>
                    <a:pt x="38" y="190"/>
                    <a:pt x="87" y="190"/>
                  </a:cubicBezTo>
                  <a:lnTo>
                    <a:pt x="157" y="190"/>
                  </a:lnTo>
                  <a:cubicBezTo>
                    <a:pt x="174" y="174"/>
                    <a:pt x="174" y="174"/>
                    <a:pt x="190" y="174"/>
                  </a:cubicBezTo>
                  <a:cubicBezTo>
                    <a:pt x="207" y="153"/>
                    <a:pt x="244" y="120"/>
                    <a:pt x="244" y="104"/>
                  </a:cubicBezTo>
                  <a:cubicBezTo>
                    <a:pt x="261" y="71"/>
                    <a:pt x="261"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4" name="Google Shape;22184;p71"/>
            <p:cNvSpPr/>
            <p:nvPr/>
          </p:nvSpPr>
          <p:spPr>
            <a:xfrm>
              <a:off x="4757875" y="2339950"/>
              <a:ext cx="6500" cy="4750"/>
            </a:xfrm>
            <a:custGeom>
              <a:avLst/>
              <a:gdLst/>
              <a:ahLst/>
              <a:cxnLst/>
              <a:rect l="l" t="t" r="r" b="b"/>
              <a:pathLst>
                <a:path w="260" h="190" extrusionOk="0">
                  <a:moveTo>
                    <a:pt x="173" y="0"/>
                  </a:moveTo>
                  <a:cubicBezTo>
                    <a:pt x="140" y="0"/>
                    <a:pt x="103" y="0"/>
                    <a:pt x="87" y="17"/>
                  </a:cubicBezTo>
                  <a:cubicBezTo>
                    <a:pt x="54" y="33"/>
                    <a:pt x="37" y="66"/>
                    <a:pt x="21" y="103"/>
                  </a:cubicBezTo>
                  <a:cubicBezTo>
                    <a:pt x="0" y="153"/>
                    <a:pt x="37" y="190"/>
                    <a:pt x="87" y="190"/>
                  </a:cubicBezTo>
                  <a:lnTo>
                    <a:pt x="140" y="190"/>
                  </a:lnTo>
                  <a:cubicBezTo>
                    <a:pt x="140" y="190"/>
                    <a:pt x="157" y="190"/>
                    <a:pt x="157" y="169"/>
                  </a:cubicBezTo>
                  <a:cubicBezTo>
                    <a:pt x="173" y="169"/>
                    <a:pt x="173" y="169"/>
                    <a:pt x="190" y="153"/>
                  </a:cubicBezTo>
                  <a:cubicBezTo>
                    <a:pt x="206" y="136"/>
                    <a:pt x="243" y="120"/>
                    <a:pt x="243" y="87"/>
                  </a:cubicBezTo>
                  <a:cubicBezTo>
                    <a:pt x="260" y="66"/>
                    <a:pt x="260" y="33"/>
                    <a:pt x="243" y="17"/>
                  </a:cubicBezTo>
                  <a:cubicBezTo>
                    <a:pt x="227" y="0"/>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5" name="Google Shape;22185;p71"/>
            <p:cNvSpPr/>
            <p:nvPr/>
          </p:nvSpPr>
          <p:spPr>
            <a:xfrm>
              <a:off x="4749725" y="2362200"/>
              <a:ext cx="6925" cy="4775"/>
            </a:xfrm>
            <a:custGeom>
              <a:avLst/>
              <a:gdLst/>
              <a:ahLst/>
              <a:cxnLst/>
              <a:rect l="l" t="t" r="r" b="b"/>
              <a:pathLst>
                <a:path w="277" h="191" extrusionOk="0">
                  <a:moveTo>
                    <a:pt x="173" y="1"/>
                  </a:moveTo>
                  <a:cubicBezTo>
                    <a:pt x="157" y="1"/>
                    <a:pt x="120" y="1"/>
                    <a:pt x="87" y="38"/>
                  </a:cubicBezTo>
                  <a:cubicBezTo>
                    <a:pt x="54" y="54"/>
                    <a:pt x="37" y="71"/>
                    <a:pt x="37" y="104"/>
                  </a:cubicBezTo>
                  <a:cubicBezTo>
                    <a:pt x="0" y="157"/>
                    <a:pt x="37" y="190"/>
                    <a:pt x="103" y="190"/>
                  </a:cubicBezTo>
                  <a:lnTo>
                    <a:pt x="173" y="190"/>
                  </a:lnTo>
                  <a:cubicBezTo>
                    <a:pt x="173" y="174"/>
                    <a:pt x="190" y="174"/>
                    <a:pt x="190" y="174"/>
                  </a:cubicBezTo>
                  <a:cubicBezTo>
                    <a:pt x="223" y="157"/>
                    <a:pt x="244" y="124"/>
                    <a:pt x="260" y="104"/>
                  </a:cubicBezTo>
                  <a:cubicBezTo>
                    <a:pt x="277" y="38"/>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6" name="Google Shape;22186;p71"/>
            <p:cNvSpPr/>
            <p:nvPr/>
          </p:nvSpPr>
          <p:spPr>
            <a:xfrm>
              <a:off x="4744150" y="2352800"/>
              <a:ext cx="6925" cy="5100"/>
            </a:xfrm>
            <a:custGeom>
              <a:avLst/>
              <a:gdLst/>
              <a:ahLst/>
              <a:cxnLst/>
              <a:rect l="l" t="t" r="r" b="b"/>
              <a:pathLst>
                <a:path w="277" h="204" extrusionOk="0">
                  <a:moveTo>
                    <a:pt x="173" y="1"/>
                  </a:moveTo>
                  <a:cubicBezTo>
                    <a:pt x="136" y="1"/>
                    <a:pt x="92" y="19"/>
                    <a:pt x="71" y="51"/>
                  </a:cubicBezTo>
                  <a:cubicBezTo>
                    <a:pt x="17" y="105"/>
                    <a:pt x="1" y="154"/>
                    <a:pt x="54" y="191"/>
                  </a:cubicBezTo>
                  <a:cubicBezTo>
                    <a:pt x="63" y="199"/>
                    <a:pt x="75" y="204"/>
                    <a:pt x="89" y="204"/>
                  </a:cubicBezTo>
                  <a:cubicBezTo>
                    <a:pt x="104" y="204"/>
                    <a:pt x="120" y="199"/>
                    <a:pt x="137" y="191"/>
                  </a:cubicBezTo>
                  <a:lnTo>
                    <a:pt x="174" y="191"/>
                  </a:lnTo>
                  <a:cubicBezTo>
                    <a:pt x="190" y="171"/>
                    <a:pt x="207" y="171"/>
                    <a:pt x="223" y="154"/>
                  </a:cubicBezTo>
                  <a:cubicBezTo>
                    <a:pt x="277" y="105"/>
                    <a:pt x="277" y="51"/>
                    <a:pt x="223" y="18"/>
                  </a:cubicBezTo>
                  <a:cubicBezTo>
                    <a:pt x="212" y="6"/>
                    <a:pt x="19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7" name="Google Shape;22187;p71"/>
            <p:cNvSpPr/>
            <p:nvPr/>
          </p:nvSpPr>
          <p:spPr>
            <a:xfrm>
              <a:off x="4770325" y="2431375"/>
              <a:ext cx="6525" cy="5175"/>
            </a:xfrm>
            <a:custGeom>
              <a:avLst/>
              <a:gdLst/>
              <a:ahLst/>
              <a:cxnLst/>
              <a:rect l="l" t="t" r="r" b="b"/>
              <a:pathLst>
                <a:path w="261" h="207" extrusionOk="0">
                  <a:moveTo>
                    <a:pt x="174" y="0"/>
                  </a:moveTo>
                  <a:cubicBezTo>
                    <a:pt x="141" y="0"/>
                    <a:pt x="104" y="17"/>
                    <a:pt x="87" y="37"/>
                  </a:cubicBezTo>
                  <a:cubicBezTo>
                    <a:pt x="55" y="54"/>
                    <a:pt x="38" y="87"/>
                    <a:pt x="17" y="103"/>
                  </a:cubicBezTo>
                  <a:cubicBezTo>
                    <a:pt x="1" y="157"/>
                    <a:pt x="38" y="206"/>
                    <a:pt x="104" y="206"/>
                  </a:cubicBezTo>
                  <a:cubicBezTo>
                    <a:pt x="120" y="206"/>
                    <a:pt x="141" y="206"/>
                    <a:pt x="158" y="190"/>
                  </a:cubicBezTo>
                  <a:cubicBezTo>
                    <a:pt x="174" y="190"/>
                    <a:pt x="174" y="190"/>
                    <a:pt x="191" y="173"/>
                  </a:cubicBezTo>
                  <a:cubicBezTo>
                    <a:pt x="207" y="157"/>
                    <a:pt x="244" y="140"/>
                    <a:pt x="244" y="103"/>
                  </a:cubicBezTo>
                  <a:cubicBezTo>
                    <a:pt x="261" y="54"/>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8" name="Google Shape;22188;p71"/>
            <p:cNvSpPr/>
            <p:nvPr/>
          </p:nvSpPr>
          <p:spPr>
            <a:xfrm>
              <a:off x="4831775" y="2397850"/>
              <a:ext cx="6500" cy="4950"/>
            </a:xfrm>
            <a:custGeom>
              <a:avLst/>
              <a:gdLst/>
              <a:ahLst/>
              <a:cxnLst/>
              <a:rect l="l" t="t" r="r" b="b"/>
              <a:pathLst>
                <a:path w="260" h="198" extrusionOk="0">
                  <a:moveTo>
                    <a:pt x="168" y="1"/>
                  </a:moveTo>
                  <a:cubicBezTo>
                    <a:pt x="150" y="1"/>
                    <a:pt x="128" y="6"/>
                    <a:pt x="103" y="18"/>
                  </a:cubicBezTo>
                  <a:cubicBezTo>
                    <a:pt x="33" y="38"/>
                    <a:pt x="0" y="104"/>
                    <a:pt x="17" y="158"/>
                  </a:cubicBezTo>
                  <a:cubicBezTo>
                    <a:pt x="17" y="182"/>
                    <a:pt x="54" y="197"/>
                    <a:pt x="102" y="197"/>
                  </a:cubicBezTo>
                  <a:cubicBezTo>
                    <a:pt x="119" y="197"/>
                    <a:pt x="138" y="195"/>
                    <a:pt x="157" y="191"/>
                  </a:cubicBezTo>
                  <a:cubicBezTo>
                    <a:pt x="223" y="158"/>
                    <a:pt x="260" y="104"/>
                    <a:pt x="239" y="55"/>
                  </a:cubicBezTo>
                  <a:cubicBezTo>
                    <a:pt x="229" y="20"/>
                    <a:pt x="204"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9" name="Google Shape;22189;p71"/>
            <p:cNvSpPr/>
            <p:nvPr/>
          </p:nvSpPr>
          <p:spPr>
            <a:xfrm>
              <a:off x="4826200" y="2420750"/>
              <a:ext cx="6925" cy="5075"/>
            </a:xfrm>
            <a:custGeom>
              <a:avLst/>
              <a:gdLst/>
              <a:ahLst/>
              <a:cxnLst/>
              <a:rect l="l" t="t" r="r" b="b"/>
              <a:pathLst>
                <a:path w="277" h="203" extrusionOk="0">
                  <a:moveTo>
                    <a:pt x="190" y="0"/>
                  </a:moveTo>
                  <a:cubicBezTo>
                    <a:pt x="177" y="0"/>
                    <a:pt x="163" y="5"/>
                    <a:pt x="153" y="13"/>
                  </a:cubicBezTo>
                  <a:cubicBezTo>
                    <a:pt x="120" y="13"/>
                    <a:pt x="87" y="29"/>
                    <a:pt x="71" y="50"/>
                  </a:cubicBezTo>
                  <a:cubicBezTo>
                    <a:pt x="17" y="99"/>
                    <a:pt x="1" y="170"/>
                    <a:pt x="50" y="186"/>
                  </a:cubicBezTo>
                  <a:cubicBezTo>
                    <a:pt x="71" y="203"/>
                    <a:pt x="104" y="203"/>
                    <a:pt x="137" y="203"/>
                  </a:cubicBezTo>
                  <a:cubicBezTo>
                    <a:pt x="137" y="203"/>
                    <a:pt x="153" y="186"/>
                    <a:pt x="174" y="186"/>
                  </a:cubicBezTo>
                  <a:cubicBezTo>
                    <a:pt x="190" y="186"/>
                    <a:pt x="207" y="170"/>
                    <a:pt x="223" y="153"/>
                  </a:cubicBezTo>
                  <a:cubicBezTo>
                    <a:pt x="277" y="99"/>
                    <a:pt x="277" y="50"/>
                    <a:pt x="223" y="13"/>
                  </a:cubicBezTo>
                  <a:cubicBezTo>
                    <a:pt x="215" y="5"/>
                    <a:pt x="203"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0" name="Google Shape;22190;p71"/>
            <p:cNvSpPr/>
            <p:nvPr/>
          </p:nvSpPr>
          <p:spPr>
            <a:xfrm>
              <a:off x="4816725" y="2397875"/>
              <a:ext cx="6500" cy="5175"/>
            </a:xfrm>
            <a:custGeom>
              <a:avLst/>
              <a:gdLst/>
              <a:ahLst/>
              <a:cxnLst/>
              <a:rect l="l" t="t" r="r" b="b"/>
              <a:pathLst>
                <a:path w="260" h="207" extrusionOk="0">
                  <a:moveTo>
                    <a:pt x="173" y="0"/>
                  </a:moveTo>
                  <a:cubicBezTo>
                    <a:pt x="140" y="0"/>
                    <a:pt x="103" y="17"/>
                    <a:pt x="70" y="37"/>
                  </a:cubicBezTo>
                  <a:cubicBezTo>
                    <a:pt x="54" y="54"/>
                    <a:pt x="37" y="70"/>
                    <a:pt x="17" y="103"/>
                  </a:cubicBezTo>
                  <a:cubicBezTo>
                    <a:pt x="0" y="157"/>
                    <a:pt x="37" y="206"/>
                    <a:pt x="87" y="206"/>
                  </a:cubicBezTo>
                  <a:cubicBezTo>
                    <a:pt x="120" y="190"/>
                    <a:pt x="140" y="190"/>
                    <a:pt x="157" y="190"/>
                  </a:cubicBezTo>
                  <a:cubicBezTo>
                    <a:pt x="173" y="173"/>
                    <a:pt x="173" y="173"/>
                    <a:pt x="190" y="173"/>
                  </a:cubicBezTo>
                  <a:cubicBezTo>
                    <a:pt x="206" y="157"/>
                    <a:pt x="243" y="120"/>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1" name="Google Shape;22191;p71"/>
            <p:cNvSpPr/>
            <p:nvPr/>
          </p:nvSpPr>
          <p:spPr>
            <a:xfrm>
              <a:off x="4821875" y="2409525"/>
              <a:ext cx="6925" cy="4750"/>
            </a:xfrm>
            <a:custGeom>
              <a:avLst/>
              <a:gdLst/>
              <a:ahLst/>
              <a:cxnLst/>
              <a:rect l="l" t="t" r="r" b="b"/>
              <a:pathLst>
                <a:path w="277" h="190" extrusionOk="0">
                  <a:moveTo>
                    <a:pt x="174" y="0"/>
                  </a:moveTo>
                  <a:cubicBezTo>
                    <a:pt x="141" y="0"/>
                    <a:pt x="120" y="0"/>
                    <a:pt x="87" y="17"/>
                  </a:cubicBezTo>
                  <a:cubicBezTo>
                    <a:pt x="54" y="33"/>
                    <a:pt x="37" y="66"/>
                    <a:pt x="17" y="87"/>
                  </a:cubicBezTo>
                  <a:cubicBezTo>
                    <a:pt x="0" y="153"/>
                    <a:pt x="37" y="190"/>
                    <a:pt x="103" y="190"/>
                  </a:cubicBezTo>
                  <a:cubicBezTo>
                    <a:pt x="120" y="190"/>
                    <a:pt x="141" y="190"/>
                    <a:pt x="157" y="169"/>
                  </a:cubicBezTo>
                  <a:cubicBezTo>
                    <a:pt x="174" y="169"/>
                    <a:pt x="190" y="169"/>
                    <a:pt x="190" y="153"/>
                  </a:cubicBezTo>
                  <a:cubicBezTo>
                    <a:pt x="223" y="136"/>
                    <a:pt x="244" y="120"/>
                    <a:pt x="260"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2" name="Google Shape;22192;p71"/>
            <p:cNvSpPr/>
            <p:nvPr/>
          </p:nvSpPr>
          <p:spPr>
            <a:xfrm>
              <a:off x="4838250" y="2351075"/>
              <a:ext cx="6025" cy="4775"/>
            </a:xfrm>
            <a:custGeom>
              <a:avLst/>
              <a:gdLst/>
              <a:ahLst/>
              <a:cxnLst/>
              <a:rect l="l" t="t" r="r" b="b"/>
              <a:pathLst>
                <a:path w="241" h="191" extrusionOk="0">
                  <a:moveTo>
                    <a:pt x="137" y="0"/>
                  </a:moveTo>
                  <a:cubicBezTo>
                    <a:pt x="104" y="0"/>
                    <a:pt x="67" y="17"/>
                    <a:pt x="50" y="54"/>
                  </a:cubicBezTo>
                  <a:cubicBezTo>
                    <a:pt x="1" y="87"/>
                    <a:pt x="1" y="157"/>
                    <a:pt x="34" y="174"/>
                  </a:cubicBezTo>
                  <a:cubicBezTo>
                    <a:pt x="67" y="190"/>
                    <a:pt x="83" y="190"/>
                    <a:pt x="120" y="190"/>
                  </a:cubicBezTo>
                  <a:cubicBezTo>
                    <a:pt x="137" y="190"/>
                    <a:pt x="137" y="190"/>
                    <a:pt x="153" y="174"/>
                  </a:cubicBezTo>
                  <a:cubicBezTo>
                    <a:pt x="170" y="174"/>
                    <a:pt x="186" y="157"/>
                    <a:pt x="207" y="136"/>
                  </a:cubicBezTo>
                  <a:cubicBezTo>
                    <a:pt x="224" y="120"/>
                    <a:pt x="240" y="87"/>
                    <a:pt x="240" y="71"/>
                  </a:cubicBezTo>
                  <a:cubicBezTo>
                    <a:pt x="240" y="33"/>
                    <a:pt x="240" y="17"/>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3" name="Google Shape;22193;p71"/>
            <p:cNvSpPr/>
            <p:nvPr/>
          </p:nvSpPr>
          <p:spPr>
            <a:xfrm>
              <a:off x="4832175" y="2386325"/>
              <a:ext cx="6525" cy="4775"/>
            </a:xfrm>
            <a:custGeom>
              <a:avLst/>
              <a:gdLst/>
              <a:ahLst/>
              <a:cxnLst/>
              <a:rect l="l" t="t" r="r" b="b"/>
              <a:pathLst>
                <a:path w="261" h="191" extrusionOk="0">
                  <a:moveTo>
                    <a:pt x="174" y="0"/>
                  </a:moveTo>
                  <a:cubicBezTo>
                    <a:pt x="141" y="0"/>
                    <a:pt x="104" y="0"/>
                    <a:pt x="71" y="17"/>
                  </a:cubicBezTo>
                  <a:cubicBezTo>
                    <a:pt x="54" y="50"/>
                    <a:pt x="17" y="66"/>
                    <a:pt x="17" y="104"/>
                  </a:cubicBezTo>
                  <a:cubicBezTo>
                    <a:pt x="1" y="153"/>
                    <a:pt x="38" y="190"/>
                    <a:pt x="87" y="190"/>
                  </a:cubicBezTo>
                  <a:cubicBezTo>
                    <a:pt x="120" y="190"/>
                    <a:pt x="141" y="190"/>
                    <a:pt x="157" y="169"/>
                  </a:cubicBezTo>
                  <a:lnTo>
                    <a:pt x="190" y="169"/>
                  </a:lnTo>
                  <a:cubicBezTo>
                    <a:pt x="207" y="137"/>
                    <a:pt x="244" y="120"/>
                    <a:pt x="244" y="87"/>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4" name="Google Shape;22194;p71"/>
            <p:cNvSpPr/>
            <p:nvPr/>
          </p:nvSpPr>
          <p:spPr>
            <a:xfrm>
              <a:off x="4832600" y="2371675"/>
              <a:ext cx="6500" cy="5100"/>
            </a:xfrm>
            <a:custGeom>
              <a:avLst/>
              <a:gdLst/>
              <a:ahLst/>
              <a:cxnLst/>
              <a:rect l="l" t="t" r="r" b="b"/>
              <a:pathLst>
                <a:path w="260" h="204" extrusionOk="0">
                  <a:moveTo>
                    <a:pt x="157" y="1"/>
                  </a:moveTo>
                  <a:cubicBezTo>
                    <a:pt x="119" y="1"/>
                    <a:pt x="75" y="20"/>
                    <a:pt x="54" y="55"/>
                  </a:cubicBezTo>
                  <a:cubicBezTo>
                    <a:pt x="21" y="71"/>
                    <a:pt x="0" y="104"/>
                    <a:pt x="0" y="121"/>
                  </a:cubicBezTo>
                  <a:cubicBezTo>
                    <a:pt x="0" y="158"/>
                    <a:pt x="21" y="174"/>
                    <a:pt x="37" y="191"/>
                  </a:cubicBezTo>
                  <a:cubicBezTo>
                    <a:pt x="45" y="199"/>
                    <a:pt x="58" y="203"/>
                    <a:pt x="73" y="203"/>
                  </a:cubicBezTo>
                  <a:cubicBezTo>
                    <a:pt x="88" y="203"/>
                    <a:pt x="105" y="199"/>
                    <a:pt x="124" y="191"/>
                  </a:cubicBezTo>
                  <a:lnTo>
                    <a:pt x="157" y="191"/>
                  </a:lnTo>
                  <a:cubicBezTo>
                    <a:pt x="173" y="174"/>
                    <a:pt x="190" y="174"/>
                    <a:pt x="206" y="158"/>
                  </a:cubicBezTo>
                  <a:cubicBezTo>
                    <a:pt x="260" y="104"/>
                    <a:pt x="260" y="34"/>
                    <a:pt x="206" y="17"/>
                  </a:cubicBezTo>
                  <a:cubicBezTo>
                    <a:pt x="195" y="6"/>
                    <a:pt x="17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5" name="Google Shape;22195;p71"/>
            <p:cNvSpPr/>
            <p:nvPr/>
          </p:nvSpPr>
          <p:spPr>
            <a:xfrm>
              <a:off x="4798675" y="2432700"/>
              <a:ext cx="6525" cy="4950"/>
            </a:xfrm>
            <a:custGeom>
              <a:avLst/>
              <a:gdLst/>
              <a:ahLst/>
              <a:cxnLst/>
              <a:rect l="l" t="t" r="r" b="b"/>
              <a:pathLst>
                <a:path w="261" h="198" extrusionOk="0">
                  <a:moveTo>
                    <a:pt x="141" y="1"/>
                  </a:moveTo>
                  <a:cubicBezTo>
                    <a:pt x="104" y="17"/>
                    <a:pt x="71" y="34"/>
                    <a:pt x="54" y="50"/>
                  </a:cubicBezTo>
                  <a:cubicBezTo>
                    <a:pt x="1" y="104"/>
                    <a:pt x="1" y="153"/>
                    <a:pt x="38" y="190"/>
                  </a:cubicBezTo>
                  <a:cubicBezTo>
                    <a:pt x="60" y="190"/>
                    <a:pt x="74" y="198"/>
                    <a:pt x="92" y="198"/>
                  </a:cubicBezTo>
                  <a:cubicBezTo>
                    <a:pt x="100" y="198"/>
                    <a:pt x="109" y="196"/>
                    <a:pt x="120" y="190"/>
                  </a:cubicBezTo>
                  <a:lnTo>
                    <a:pt x="157" y="190"/>
                  </a:lnTo>
                  <a:cubicBezTo>
                    <a:pt x="174" y="170"/>
                    <a:pt x="190" y="153"/>
                    <a:pt x="207" y="153"/>
                  </a:cubicBezTo>
                  <a:cubicBezTo>
                    <a:pt x="244" y="120"/>
                    <a:pt x="244" y="104"/>
                    <a:pt x="260" y="67"/>
                  </a:cubicBezTo>
                  <a:cubicBezTo>
                    <a:pt x="260" y="50"/>
                    <a:pt x="244" y="17"/>
                    <a:pt x="223" y="17"/>
                  </a:cubicBezTo>
                  <a:cubicBezTo>
                    <a:pt x="190"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6" name="Google Shape;22196;p71"/>
            <p:cNvSpPr/>
            <p:nvPr/>
          </p:nvSpPr>
          <p:spPr>
            <a:xfrm>
              <a:off x="4793525" y="2407775"/>
              <a:ext cx="6925" cy="5175"/>
            </a:xfrm>
            <a:custGeom>
              <a:avLst/>
              <a:gdLst/>
              <a:ahLst/>
              <a:cxnLst/>
              <a:rect l="l" t="t" r="r" b="b"/>
              <a:pathLst>
                <a:path w="277" h="207" extrusionOk="0">
                  <a:moveTo>
                    <a:pt x="174" y="0"/>
                  </a:moveTo>
                  <a:cubicBezTo>
                    <a:pt x="157" y="0"/>
                    <a:pt x="120" y="17"/>
                    <a:pt x="87" y="33"/>
                  </a:cubicBezTo>
                  <a:cubicBezTo>
                    <a:pt x="54" y="54"/>
                    <a:pt x="38" y="87"/>
                    <a:pt x="38" y="103"/>
                  </a:cubicBezTo>
                  <a:cubicBezTo>
                    <a:pt x="1" y="157"/>
                    <a:pt x="38" y="206"/>
                    <a:pt x="104" y="206"/>
                  </a:cubicBezTo>
                  <a:cubicBezTo>
                    <a:pt x="120" y="206"/>
                    <a:pt x="141" y="190"/>
                    <a:pt x="174" y="190"/>
                  </a:cubicBezTo>
                  <a:lnTo>
                    <a:pt x="190" y="173"/>
                  </a:lnTo>
                  <a:cubicBezTo>
                    <a:pt x="223" y="157"/>
                    <a:pt x="244" y="136"/>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7" name="Google Shape;22197;p71"/>
            <p:cNvSpPr/>
            <p:nvPr/>
          </p:nvSpPr>
          <p:spPr>
            <a:xfrm>
              <a:off x="4793525" y="2467025"/>
              <a:ext cx="6100" cy="5200"/>
            </a:xfrm>
            <a:custGeom>
              <a:avLst/>
              <a:gdLst/>
              <a:ahLst/>
              <a:cxnLst/>
              <a:rect l="l" t="t" r="r" b="b"/>
              <a:pathLst>
                <a:path w="244" h="208" extrusionOk="0">
                  <a:moveTo>
                    <a:pt x="157" y="1"/>
                  </a:moveTo>
                  <a:cubicBezTo>
                    <a:pt x="141" y="1"/>
                    <a:pt x="120" y="17"/>
                    <a:pt x="104" y="17"/>
                  </a:cubicBezTo>
                  <a:cubicBezTo>
                    <a:pt x="38" y="54"/>
                    <a:pt x="1" y="104"/>
                    <a:pt x="1" y="157"/>
                  </a:cubicBezTo>
                  <a:cubicBezTo>
                    <a:pt x="11" y="189"/>
                    <a:pt x="44" y="207"/>
                    <a:pt x="85" y="207"/>
                  </a:cubicBezTo>
                  <a:cubicBezTo>
                    <a:pt x="108" y="207"/>
                    <a:pt x="132" y="202"/>
                    <a:pt x="157" y="190"/>
                  </a:cubicBezTo>
                  <a:cubicBezTo>
                    <a:pt x="174" y="190"/>
                    <a:pt x="190" y="174"/>
                    <a:pt x="190" y="157"/>
                  </a:cubicBezTo>
                  <a:cubicBezTo>
                    <a:pt x="223" y="120"/>
                    <a:pt x="244" y="87"/>
                    <a:pt x="244" y="5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8" name="Google Shape;22198;p71"/>
            <p:cNvSpPr/>
            <p:nvPr/>
          </p:nvSpPr>
          <p:spPr>
            <a:xfrm>
              <a:off x="4803825" y="2443850"/>
              <a:ext cx="6525" cy="5175"/>
            </a:xfrm>
            <a:custGeom>
              <a:avLst/>
              <a:gdLst/>
              <a:ahLst/>
              <a:cxnLst/>
              <a:rect l="l" t="t" r="r" b="b"/>
              <a:pathLst>
                <a:path w="261" h="207" extrusionOk="0">
                  <a:moveTo>
                    <a:pt x="158" y="0"/>
                  </a:moveTo>
                  <a:cubicBezTo>
                    <a:pt x="120" y="0"/>
                    <a:pt x="87" y="17"/>
                    <a:pt x="71" y="33"/>
                  </a:cubicBezTo>
                  <a:cubicBezTo>
                    <a:pt x="38" y="54"/>
                    <a:pt x="17" y="87"/>
                    <a:pt x="1" y="103"/>
                  </a:cubicBezTo>
                  <a:cubicBezTo>
                    <a:pt x="1" y="136"/>
                    <a:pt x="1" y="157"/>
                    <a:pt x="17" y="173"/>
                  </a:cubicBezTo>
                  <a:cubicBezTo>
                    <a:pt x="17" y="190"/>
                    <a:pt x="54" y="206"/>
                    <a:pt x="87" y="206"/>
                  </a:cubicBezTo>
                  <a:cubicBezTo>
                    <a:pt x="104" y="206"/>
                    <a:pt x="120" y="206"/>
                    <a:pt x="141" y="190"/>
                  </a:cubicBezTo>
                  <a:cubicBezTo>
                    <a:pt x="158" y="190"/>
                    <a:pt x="158" y="173"/>
                    <a:pt x="174" y="173"/>
                  </a:cubicBezTo>
                  <a:cubicBezTo>
                    <a:pt x="207" y="157"/>
                    <a:pt x="223" y="136"/>
                    <a:pt x="223" y="103"/>
                  </a:cubicBezTo>
                  <a:cubicBezTo>
                    <a:pt x="261" y="54"/>
                    <a:pt x="223"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9" name="Google Shape;22199;p71"/>
            <p:cNvSpPr/>
            <p:nvPr/>
          </p:nvSpPr>
          <p:spPr>
            <a:xfrm>
              <a:off x="4811975" y="2420625"/>
              <a:ext cx="6925" cy="5025"/>
            </a:xfrm>
            <a:custGeom>
              <a:avLst/>
              <a:gdLst/>
              <a:ahLst/>
              <a:cxnLst/>
              <a:rect l="l" t="t" r="r" b="b"/>
              <a:pathLst>
                <a:path w="277" h="201" extrusionOk="0">
                  <a:moveTo>
                    <a:pt x="180" y="1"/>
                  </a:moveTo>
                  <a:cubicBezTo>
                    <a:pt x="161" y="1"/>
                    <a:pt x="141" y="6"/>
                    <a:pt x="124" y="18"/>
                  </a:cubicBezTo>
                  <a:cubicBezTo>
                    <a:pt x="54" y="55"/>
                    <a:pt x="1" y="104"/>
                    <a:pt x="21" y="158"/>
                  </a:cubicBezTo>
                  <a:cubicBezTo>
                    <a:pt x="32" y="189"/>
                    <a:pt x="62" y="201"/>
                    <a:pt x="96" y="201"/>
                  </a:cubicBezTo>
                  <a:cubicBezTo>
                    <a:pt x="116" y="201"/>
                    <a:pt x="138" y="197"/>
                    <a:pt x="157" y="191"/>
                  </a:cubicBezTo>
                  <a:cubicBezTo>
                    <a:pt x="227" y="158"/>
                    <a:pt x="277" y="104"/>
                    <a:pt x="260"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0" name="Google Shape;22200;p71"/>
            <p:cNvSpPr/>
            <p:nvPr/>
          </p:nvSpPr>
          <p:spPr>
            <a:xfrm>
              <a:off x="4811575" y="2433125"/>
              <a:ext cx="6500" cy="4750"/>
            </a:xfrm>
            <a:custGeom>
              <a:avLst/>
              <a:gdLst/>
              <a:ahLst/>
              <a:cxnLst/>
              <a:rect l="l" t="t" r="r" b="b"/>
              <a:pathLst>
                <a:path w="260" h="190" extrusionOk="0">
                  <a:moveTo>
                    <a:pt x="173" y="0"/>
                  </a:moveTo>
                  <a:cubicBezTo>
                    <a:pt x="140" y="0"/>
                    <a:pt x="103" y="0"/>
                    <a:pt x="87" y="33"/>
                  </a:cubicBezTo>
                  <a:cubicBezTo>
                    <a:pt x="54" y="50"/>
                    <a:pt x="37" y="70"/>
                    <a:pt x="17" y="103"/>
                  </a:cubicBezTo>
                  <a:cubicBezTo>
                    <a:pt x="0" y="120"/>
                    <a:pt x="17" y="153"/>
                    <a:pt x="37" y="173"/>
                  </a:cubicBezTo>
                  <a:cubicBezTo>
                    <a:pt x="54" y="190"/>
                    <a:pt x="70" y="190"/>
                    <a:pt x="103" y="190"/>
                  </a:cubicBezTo>
                  <a:cubicBezTo>
                    <a:pt x="120" y="190"/>
                    <a:pt x="140" y="190"/>
                    <a:pt x="157" y="173"/>
                  </a:cubicBezTo>
                  <a:cubicBezTo>
                    <a:pt x="190" y="153"/>
                    <a:pt x="243" y="136"/>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1" name="Google Shape;22201;p71"/>
            <p:cNvSpPr/>
            <p:nvPr/>
          </p:nvSpPr>
          <p:spPr>
            <a:xfrm>
              <a:off x="4806825" y="2454900"/>
              <a:ext cx="6825" cy="4825"/>
            </a:xfrm>
            <a:custGeom>
              <a:avLst/>
              <a:gdLst/>
              <a:ahLst/>
              <a:cxnLst/>
              <a:rect l="l" t="t" r="r" b="b"/>
              <a:pathLst>
                <a:path w="273" h="193" extrusionOk="0">
                  <a:moveTo>
                    <a:pt x="198" y="0"/>
                  </a:moveTo>
                  <a:cubicBezTo>
                    <a:pt x="191" y="0"/>
                    <a:pt x="182" y="1"/>
                    <a:pt x="174" y="3"/>
                  </a:cubicBezTo>
                  <a:cubicBezTo>
                    <a:pt x="141" y="3"/>
                    <a:pt x="103" y="3"/>
                    <a:pt x="87" y="24"/>
                  </a:cubicBezTo>
                  <a:cubicBezTo>
                    <a:pt x="54" y="40"/>
                    <a:pt x="38" y="73"/>
                    <a:pt x="21" y="90"/>
                  </a:cubicBezTo>
                  <a:cubicBezTo>
                    <a:pt x="0" y="143"/>
                    <a:pt x="38" y="193"/>
                    <a:pt x="103" y="193"/>
                  </a:cubicBezTo>
                  <a:cubicBezTo>
                    <a:pt x="124" y="193"/>
                    <a:pt x="141" y="193"/>
                    <a:pt x="157" y="176"/>
                  </a:cubicBezTo>
                  <a:cubicBezTo>
                    <a:pt x="207" y="160"/>
                    <a:pt x="244" y="127"/>
                    <a:pt x="244"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2" name="Google Shape;22202;p71"/>
            <p:cNvSpPr/>
            <p:nvPr/>
          </p:nvSpPr>
          <p:spPr>
            <a:xfrm>
              <a:off x="4713650" y="2363950"/>
              <a:ext cx="6925" cy="5175"/>
            </a:xfrm>
            <a:custGeom>
              <a:avLst/>
              <a:gdLst/>
              <a:ahLst/>
              <a:cxnLst/>
              <a:rect l="l" t="t" r="r" b="b"/>
              <a:pathLst>
                <a:path w="277" h="207" extrusionOk="0">
                  <a:moveTo>
                    <a:pt x="173" y="1"/>
                  </a:moveTo>
                  <a:cubicBezTo>
                    <a:pt x="140" y="1"/>
                    <a:pt x="103" y="17"/>
                    <a:pt x="87" y="34"/>
                  </a:cubicBezTo>
                  <a:cubicBezTo>
                    <a:pt x="54" y="54"/>
                    <a:pt x="37" y="71"/>
                    <a:pt x="17" y="104"/>
                  </a:cubicBezTo>
                  <a:cubicBezTo>
                    <a:pt x="0" y="157"/>
                    <a:pt x="37" y="207"/>
                    <a:pt x="103" y="207"/>
                  </a:cubicBezTo>
                  <a:cubicBezTo>
                    <a:pt x="120" y="207"/>
                    <a:pt x="140" y="190"/>
                    <a:pt x="157" y="190"/>
                  </a:cubicBezTo>
                  <a:cubicBezTo>
                    <a:pt x="173" y="190"/>
                    <a:pt x="173" y="174"/>
                    <a:pt x="190" y="174"/>
                  </a:cubicBezTo>
                  <a:cubicBezTo>
                    <a:pt x="223" y="157"/>
                    <a:pt x="244" y="120"/>
                    <a:pt x="244" y="104"/>
                  </a:cubicBezTo>
                  <a:cubicBezTo>
                    <a:pt x="277" y="54"/>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3" name="Google Shape;22203;p71"/>
            <p:cNvSpPr/>
            <p:nvPr/>
          </p:nvSpPr>
          <p:spPr>
            <a:xfrm>
              <a:off x="4597700" y="2376425"/>
              <a:ext cx="6500" cy="4775"/>
            </a:xfrm>
            <a:custGeom>
              <a:avLst/>
              <a:gdLst/>
              <a:ahLst/>
              <a:cxnLst/>
              <a:rect l="l" t="t" r="r" b="b"/>
              <a:pathLst>
                <a:path w="260" h="191" extrusionOk="0">
                  <a:moveTo>
                    <a:pt x="157" y="1"/>
                  </a:moveTo>
                  <a:cubicBezTo>
                    <a:pt x="140" y="1"/>
                    <a:pt x="103" y="1"/>
                    <a:pt x="70" y="17"/>
                  </a:cubicBezTo>
                  <a:cubicBezTo>
                    <a:pt x="37" y="34"/>
                    <a:pt x="17" y="71"/>
                    <a:pt x="17" y="87"/>
                  </a:cubicBezTo>
                  <a:cubicBezTo>
                    <a:pt x="0" y="120"/>
                    <a:pt x="0" y="137"/>
                    <a:pt x="17" y="153"/>
                  </a:cubicBezTo>
                  <a:cubicBezTo>
                    <a:pt x="37" y="174"/>
                    <a:pt x="54" y="190"/>
                    <a:pt x="87" y="190"/>
                  </a:cubicBezTo>
                  <a:cubicBezTo>
                    <a:pt x="103" y="190"/>
                    <a:pt x="120" y="190"/>
                    <a:pt x="157" y="174"/>
                  </a:cubicBezTo>
                  <a:cubicBezTo>
                    <a:pt x="157" y="174"/>
                    <a:pt x="173" y="174"/>
                    <a:pt x="173" y="153"/>
                  </a:cubicBezTo>
                  <a:cubicBezTo>
                    <a:pt x="206" y="137"/>
                    <a:pt x="223" y="120"/>
                    <a:pt x="243" y="87"/>
                  </a:cubicBezTo>
                  <a:cubicBezTo>
                    <a:pt x="260" y="34"/>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4" name="Google Shape;22204;p71"/>
            <p:cNvSpPr/>
            <p:nvPr/>
          </p:nvSpPr>
          <p:spPr>
            <a:xfrm>
              <a:off x="4623450" y="2363950"/>
              <a:ext cx="6950" cy="5175"/>
            </a:xfrm>
            <a:custGeom>
              <a:avLst/>
              <a:gdLst/>
              <a:ahLst/>
              <a:cxnLst/>
              <a:rect l="l" t="t" r="r" b="b"/>
              <a:pathLst>
                <a:path w="278" h="207" extrusionOk="0">
                  <a:moveTo>
                    <a:pt x="174" y="1"/>
                  </a:moveTo>
                  <a:cubicBezTo>
                    <a:pt x="141" y="1"/>
                    <a:pt x="104" y="17"/>
                    <a:pt x="87" y="34"/>
                  </a:cubicBezTo>
                  <a:cubicBezTo>
                    <a:pt x="54" y="54"/>
                    <a:pt x="38" y="87"/>
                    <a:pt x="17" y="104"/>
                  </a:cubicBezTo>
                  <a:cubicBezTo>
                    <a:pt x="1" y="157"/>
                    <a:pt x="38" y="207"/>
                    <a:pt x="104" y="207"/>
                  </a:cubicBezTo>
                  <a:cubicBezTo>
                    <a:pt x="120" y="207"/>
                    <a:pt x="141" y="207"/>
                    <a:pt x="157" y="190"/>
                  </a:cubicBezTo>
                  <a:cubicBezTo>
                    <a:pt x="174" y="190"/>
                    <a:pt x="190" y="174"/>
                    <a:pt x="190" y="174"/>
                  </a:cubicBezTo>
                  <a:cubicBezTo>
                    <a:pt x="223" y="157"/>
                    <a:pt x="244" y="137"/>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5" name="Google Shape;22205;p71"/>
            <p:cNvSpPr/>
            <p:nvPr/>
          </p:nvSpPr>
          <p:spPr>
            <a:xfrm>
              <a:off x="4617075" y="2397875"/>
              <a:ext cx="6400" cy="4750"/>
            </a:xfrm>
            <a:custGeom>
              <a:avLst/>
              <a:gdLst/>
              <a:ahLst/>
              <a:cxnLst/>
              <a:rect l="l" t="t" r="r" b="b"/>
              <a:pathLst>
                <a:path w="256" h="190" extrusionOk="0">
                  <a:moveTo>
                    <a:pt x="169" y="0"/>
                  </a:moveTo>
                  <a:cubicBezTo>
                    <a:pt x="120" y="0"/>
                    <a:pt x="50" y="37"/>
                    <a:pt x="17" y="87"/>
                  </a:cubicBezTo>
                  <a:cubicBezTo>
                    <a:pt x="0" y="157"/>
                    <a:pt x="33" y="190"/>
                    <a:pt x="103" y="190"/>
                  </a:cubicBezTo>
                  <a:cubicBezTo>
                    <a:pt x="120" y="190"/>
                    <a:pt x="136" y="190"/>
                    <a:pt x="153" y="173"/>
                  </a:cubicBezTo>
                  <a:cubicBezTo>
                    <a:pt x="169" y="173"/>
                    <a:pt x="190" y="173"/>
                    <a:pt x="190" y="157"/>
                  </a:cubicBezTo>
                  <a:cubicBezTo>
                    <a:pt x="223" y="140"/>
                    <a:pt x="239" y="120"/>
                    <a:pt x="256" y="87"/>
                  </a:cubicBezTo>
                  <a:cubicBezTo>
                    <a:pt x="256" y="70"/>
                    <a:pt x="256" y="37"/>
                    <a:pt x="239" y="17"/>
                  </a:cubicBezTo>
                  <a:cubicBezTo>
                    <a:pt x="223" y="0"/>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6" name="Google Shape;22206;p71"/>
            <p:cNvSpPr/>
            <p:nvPr/>
          </p:nvSpPr>
          <p:spPr>
            <a:xfrm>
              <a:off x="4840325" y="2304275"/>
              <a:ext cx="6525" cy="5175"/>
            </a:xfrm>
            <a:custGeom>
              <a:avLst/>
              <a:gdLst/>
              <a:ahLst/>
              <a:cxnLst/>
              <a:rect l="l" t="t" r="r" b="b"/>
              <a:pathLst>
                <a:path w="261" h="207" extrusionOk="0">
                  <a:moveTo>
                    <a:pt x="174" y="1"/>
                  </a:moveTo>
                  <a:cubicBezTo>
                    <a:pt x="141" y="1"/>
                    <a:pt x="124" y="17"/>
                    <a:pt x="87" y="17"/>
                  </a:cubicBezTo>
                  <a:cubicBezTo>
                    <a:pt x="54" y="50"/>
                    <a:pt x="37" y="71"/>
                    <a:pt x="21" y="104"/>
                  </a:cubicBezTo>
                  <a:cubicBezTo>
                    <a:pt x="0" y="153"/>
                    <a:pt x="37" y="207"/>
                    <a:pt x="103" y="207"/>
                  </a:cubicBezTo>
                  <a:cubicBezTo>
                    <a:pt x="124" y="207"/>
                    <a:pt x="124" y="190"/>
                    <a:pt x="141" y="190"/>
                  </a:cubicBezTo>
                  <a:lnTo>
                    <a:pt x="157" y="190"/>
                  </a:lnTo>
                  <a:cubicBezTo>
                    <a:pt x="174" y="190"/>
                    <a:pt x="174" y="174"/>
                    <a:pt x="190" y="174"/>
                  </a:cubicBezTo>
                  <a:cubicBezTo>
                    <a:pt x="227" y="153"/>
                    <a:pt x="244" y="120"/>
                    <a:pt x="244" y="104"/>
                  </a:cubicBezTo>
                  <a:cubicBezTo>
                    <a:pt x="260" y="71"/>
                    <a:pt x="260" y="50"/>
                    <a:pt x="244" y="34"/>
                  </a:cubicBezTo>
                  <a:cubicBezTo>
                    <a:pt x="227" y="17"/>
                    <a:pt x="206"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7" name="Google Shape;22207;p71"/>
            <p:cNvSpPr/>
            <p:nvPr/>
          </p:nvSpPr>
          <p:spPr>
            <a:xfrm>
              <a:off x="4612725" y="2376025"/>
              <a:ext cx="6525" cy="5175"/>
            </a:xfrm>
            <a:custGeom>
              <a:avLst/>
              <a:gdLst/>
              <a:ahLst/>
              <a:cxnLst/>
              <a:rect l="l" t="t" r="r" b="b"/>
              <a:pathLst>
                <a:path w="261" h="207" extrusionOk="0">
                  <a:moveTo>
                    <a:pt x="158" y="0"/>
                  </a:moveTo>
                  <a:cubicBezTo>
                    <a:pt x="121" y="17"/>
                    <a:pt x="88" y="33"/>
                    <a:pt x="71" y="50"/>
                  </a:cubicBezTo>
                  <a:cubicBezTo>
                    <a:pt x="17" y="103"/>
                    <a:pt x="1" y="153"/>
                    <a:pt x="55" y="190"/>
                  </a:cubicBezTo>
                  <a:cubicBezTo>
                    <a:pt x="71" y="206"/>
                    <a:pt x="104" y="206"/>
                    <a:pt x="137" y="206"/>
                  </a:cubicBezTo>
                  <a:cubicBezTo>
                    <a:pt x="137" y="190"/>
                    <a:pt x="158" y="190"/>
                    <a:pt x="174" y="190"/>
                  </a:cubicBezTo>
                  <a:cubicBezTo>
                    <a:pt x="191" y="169"/>
                    <a:pt x="207" y="169"/>
                    <a:pt x="224" y="153"/>
                  </a:cubicBezTo>
                  <a:cubicBezTo>
                    <a:pt x="240" y="120"/>
                    <a:pt x="261" y="103"/>
                    <a:pt x="261" y="66"/>
                  </a:cubicBezTo>
                  <a:cubicBezTo>
                    <a:pt x="261" y="50"/>
                    <a:pt x="261" y="33"/>
                    <a:pt x="224" y="17"/>
                  </a:cubicBezTo>
                  <a:cubicBezTo>
                    <a:pt x="207" y="0"/>
                    <a:pt x="174"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8" name="Google Shape;22208;p71"/>
            <p:cNvSpPr/>
            <p:nvPr/>
          </p:nvSpPr>
          <p:spPr>
            <a:xfrm>
              <a:off x="4601200" y="2387150"/>
              <a:ext cx="6400" cy="4775"/>
            </a:xfrm>
            <a:custGeom>
              <a:avLst/>
              <a:gdLst/>
              <a:ahLst/>
              <a:cxnLst/>
              <a:rect l="l" t="t" r="r" b="b"/>
              <a:pathLst>
                <a:path w="256" h="191" extrusionOk="0">
                  <a:moveTo>
                    <a:pt x="153" y="0"/>
                  </a:moveTo>
                  <a:cubicBezTo>
                    <a:pt x="136" y="0"/>
                    <a:pt x="103" y="0"/>
                    <a:pt x="66" y="17"/>
                  </a:cubicBezTo>
                  <a:cubicBezTo>
                    <a:pt x="33" y="54"/>
                    <a:pt x="17" y="71"/>
                    <a:pt x="17" y="104"/>
                  </a:cubicBezTo>
                  <a:cubicBezTo>
                    <a:pt x="0" y="157"/>
                    <a:pt x="33" y="190"/>
                    <a:pt x="83" y="190"/>
                  </a:cubicBezTo>
                  <a:cubicBezTo>
                    <a:pt x="103" y="190"/>
                    <a:pt x="136" y="190"/>
                    <a:pt x="153" y="174"/>
                  </a:cubicBezTo>
                  <a:cubicBezTo>
                    <a:pt x="186" y="157"/>
                    <a:pt x="223" y="136"/>
                    <a:pt x="239" y="87"/>
                  </a:cubicBezTo>
                  <a:cubicBezTo>
                    <a:pt x="256" y="33"/>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9" name="Google Shape;22209;p71"/>
            <p:cNvSpPr/>
            <p:nvPr/>
          </p:nvSpPr>
          <p:spPr>
            <a:xfrm>
              <a:off x="4636750" y="2410750"/>
              <a:ext cx="6525" cy="5175"/>
            </a:xfrm>
            <a:custGeom>
              <a:avLst/>
              <a:gdLst/>
              <a:ahLst/>
              <a:cxnLst/>
              <a:rect l="l" t="t" r="r" b="b"/>
              <a:pathLst>
                <a:path w="261" h="207" extrusionOk="0">
                  <a:moveTo>
                    <a:pt x="157" y="1"/>
                  </a:moveTo>
                  <a:cubicBezTo>
                    <a:pt x="124" y="1"/>
                    <a:pt x="87" y="17"/>
                    <a:pt x="71" y="38"/>
                  </a:cubicBezTo>
                  <a:cubicBezTo>
                    <a:pt x="38" y="54"/>
                    <a:pt x="21" y="87"/>
                    <a:pt x="1" y="104"/>
                  </a:cubicBezTo>
                  <a:lnTo>
                    <a:pt x="1" y="157"/>
                  </a:lnTo>
                  <a:cubicBezTo>
                    <a:pt x="38" y="174"/>
                    <a:pt x="54" y="190"/>
                    <a:pt x="87" y="207"/>
                  </a:cubicBezTo>
                  <a:cubicBezTo>
                    <a:pt x="104" y="207"/>
                    <a:pt x="124" y="207"/>
                    <a:pt x="141" y="190"/>
                  </a:cubicBezTo>
                  <a:cubicBezTo>
                    <a:pt x="157" y="190"/>
                    <a:pt x="174" y="190"/>
                    <a:pt x="174" y="174"/>
                  </a:cubicBezTo>
                  <a:cubicBezTo>
                    <a:pt x="207" y="157"/>
                    <a:pt x="227" y="141"/>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0" name="Google Shape;22210;p71"/>
            <p:cNvSpPr/>
            <p:nvPr/>
          </p:nvSpPr>
          <p:spPr>
            <a:xfrm>
              <a:off x="4628600" y="2376025"/>
              <a:ext cx="6525" cy="4750"/>
            </a:xfrm>
            <a:custGeom>
              <a:avLst/>
              <a:gdLst/>
              <a:ahLst/>
              <a:cxnLst/>
              <a:rect l="l" t="t" r="r" b="b"/>
              <a:pathLst>
                <a:path w="261" h="190" extrusionOk="0">
                  <a:moveTo>
                    <a:pt x="174" y="0"/>
                  </a:moveTo>
                  <a:cubicBezTo>
                    <a:pt x="141" y="0"/>
                    <a:pt x="104" y="17"/>
                    <a:pt x="87" y="33"/>
                  </a:cubicBezTo>
                  <a:cubicBezTo>
                    <a:pt x="55" y="50"/>
                    <a:pt x="38" y="66"/>
                    <a:pt x="17" y="103"/>
                  </a:cubicBezTo>
                  <a:cubicBezTo>
                    <a:pt x="1" y="153"/>
                    <a:pt x="38" y="190"/>
                    <a:pt x="104" y="190"/>
                  </a:cubicBezTo>
                  <a:lnTo>
                    <a:pt x="158" y="190"/>
                  </a:lnTo>
                  <a:cubicBezTo>
                    <a:pt x="174" y="169"/>
                    <a:pt x="174" y="169"/>
                    <a:pt x="191" y="169"/>
                  </a:cubicBezTo>
                  <a:cubicBezTo>
                    <a:pt x="224" y="153"/>
                    <a:pt x="244" y="120"/>
                    <a:pt x="244" y="103"/>
                  </a:cubicBezTo>
                  <a:cubicBezTo>
                    <a:pt x="261" y="66"/>
                    <a:pt x="261" y="50"/>
                    <a:pt x="244"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1" name="Google Shape;22211;p71"/>
            <p:cNvSpPr/>
            <p:nvPr/>
          </p:nvSpPr>
          <p:spPr>
            <a:xfrm>
              <a:off x="4659950" y="2432700"/>
              <a:ext cx="6525" cy="5175"/>
            </a:xfrm>
            <a:custGeom>
              <a:avLst/>
              <a:gdLst/>
              <a:ahLst/>
              <a:cxnLst/>
              <a:rect l="l" t="t" r="r" b="b"/>
              <a:pathLst>
                <a:path w="261" h="207" extrusionOk="0">
                  <a:moveTo>
                    <a:pt x="157" y="1"/>
                  </a:moveTo>
                  <a:cubicBezTo>
                    <a:pt x="124" y="1"/>
                    <a:pt x="87" y="17"/>
                    <a:pt x="70" y="34"/>
                  </a:cubicBezTo>
                  <a:cubicBezTo>
                    <a:pt x="37" y="50"/>
                    <a:pt x="21" y="67"/>
                    <a:pt x="0" y="104"/>
                  </a:cubicBezTo>
                  <a:cubicBezTo>
                    <a:pt x="0" y="120"/>
                    <a:pt x="0" y="153"/>
                    <a:pt x="21" y="170"/>
                  </a:cubicBezTo>
                  <a:cubicBezTo>
                    <a:pt x="37" y="190"/>
                    <a:pt x="54" y="207"/>
                    <a:pt x="87" y="207"/>
                  </a:cubicBezTo>
                  <a:cubicBezTo>
                    <a:pt x="103" y="207"/>
                    <a:pt x="124" y="190"/>
                    <a:pt x="140" y="190"/>
                  </a:cubicBezTo>
                  <a:cubicBezTo>
                    <a:pt x="157" y="190"/>
                    <a:pt x="157" y="170"/>
                    <a:pt x="173" y="170"/>
                  </a:cubicBezTo>
                  <a:cubicBezTo>
                    <a:pt x="206" y="153"/>
                    <a:pt x="227" y="120"/>
                    <a:pt x="227"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2" name="Google Shape;22212;p71"/>
            <p:cNvSpPr/>
            <p:nvPr/>
          </p:nvSpPr>
          <p:spPr>
            <a:xfrm>
              <a:off x="4649625" y="2294375"/>
              <a:ext cx="6525" cy="5200"/>
            </a:xfrm>
            <a:custGeom>
              <a:avLst/>
              <a:gdLst/>
              <a:ahLst/>
              <a:cxnLst/>
              <a:rect l="l" t="t" r="r" b="b"/>
              <a:pathLst>
                <a:path w="261" h="208" extrusionOk="0">
                  <a:moveTo>
                    <a:pt x="158" y="1"/>
                  </a:moveTo>
                  <a:cubicBezTo>
                    <a:pt x="141" y="1"/>
                    <a:pt x="125" y="17"/>
                    <a:pt x="104" y="17"/>
                  </a:cubicBezTo>
                  <a:cubicBezTo>
                    <a:pt x="38" y="54"/>
                    <a:pt x="1" y="104"/>
                    <a:pt x="1" y="157"/>
                  </a:cubicBezTo>
                  <a:cubicBezTo>
                    <a:pt x="14" y="189"/>
                    <a:pt x="47" y="208"/>
                    <a:pt x="87" y="208"/>
                  </a:cubicBezTo>
                  <a:cubicBezTo>
                    <a:pt x="109" y="208"/>
                    <a:pt x="133" y="202"/>
                    <a:pt x="158" y="190"/>
                  </a:cubicBezTo>
                  <a:cubicBezTo>
                    <a:pt x="174" y="190"/>
                    <a:pt x="191" y="174"/>
                    <a:pt x="207" y="157"/>
                  </a:cubicBezTo>
                  <a:cubicBezTo>
                    <a:pt x="244" y="120"/>
                    <a:pt x="261" y="87"/>
                    <a:pt x="244" y="54"/>
                  </a:cubicBezTo>
                  <a:cubicBezTo>
                    <a:pt x="228" y="17"/>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3" name="Google Shape;22213;p71"/>
            <p:cNvSpPr/>
            <p:nvPr/>
          </p:nvSpPr>
          <p:spPr>
            <a:xfrm>
              <a:off x="4645000" y="2272625"/>
              <a:ext cx="6000" cy="4775"/>
            </a:xfrm>
            <a:custGeom>
              <a:avLst/>
              <a:gdLst/>
              <a:ahLst/>
              <a:cxnLst/>
              <a:rect l="l" t="t" r="r" b="b"/>
              <a:pathLst>
                <a:path w="240" h="191" extrusionOk="0">
                  <a:moveTo>
                    <a:pt x="151" y="1"/>
                  </a:moveTo>
                  <a:cubicBezTo>
                    <a:pt x="131" y="1"/>
                    <a:pt x="110" y="5"/>
                    <a:pt x="83" y="13"/>
                  </a:cubicBezTo>
                  <a:cubicBezTo>
                    <a:pt x="50" y="30"/>
                    <a:pt x="17" y="63"/>
                    <a:pt x="0" y="100"/>
                  </a:cubicBezTo>
                  <a:lnTo>
                    <a:pt x="0" y="149"/>
                  </a:lnTo>
                  <a:cubicBezTo>
                    <a:pt x="12" y="173"/>
                    <a:pt x="42" y="191"/>
                    <a:pt x="83" y="191"/>
                  </a:cubicBezTo>
                  <a:cubicBezTo>
                    <a:pt x="99" y="191"/>
                    <a:pt x="117" y="188"/>
                    <a:pt x="137" y="182"/>
                  </a:cubicBezTo>
                  <a:cubicBezTo>
                    <a:pt x="207" y="149"/>
                    <a:pt x="240" y="79"/>
                    <a:pt x="223" y="46"/>
                  </a:cubicBezTo>
                  <a:cubicBezTo>
                    <a:pt x="223" y="30"/>
                    <a:pt x="223" y="13"/>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4" name="Google Shape;22214;p71"/>
            <p:cNvSpPr/>
            <p:nvPr/>
          </p:nvSpPr>
          <p:spPr>
            <a:xfrm>
              <a:off x="4645825" y="2282325"/>
              <a:ext cx="6425" cy="4925"/>
            </a:xfrm>
            <a:custGeom>
              <a:avLst/>
              <a:gdLst/>
              <a:ahLst/>
              <a:cxnLst/>
              <a:rect l="l" t="t" r="r" b="b"/>
              <a:pathLst>
                <a:path w="257" h="197" extrusionOk="0">
                  <a:moveTo>
                    <a:pt x="174" y="0"/>
                  </a:moveTo>
                  <a:cubicBezTo>
                    <a:pt x="153" y="0"/>
                    <a:pt x="136" y="0"/>
                    <a:pt x="120" y="21"/>
                  </a:cubicBezTo>
                  <a:cubicBezTo>
                    <a:pt x="50" y="38"/>
                    <a:pt x="0" y="104"/>
                    <a:pt x="17" y="157"/>
                  </a:cubicBezTo>
                  <a:cubicBezTo>
                    <a:pt x="29" y="181"/>
                    <a:pt x="70" y="197"/>
                    <a:pt x="110" y="197"/>
                  </a:cubicBezTo>
                  <a:cubicBezTo>
                    <a:pt x="125" y="197"/>
                    <a:pt x="140" y="195"/>
                    <a:pt x="153" y="190"/>
                  </a:cubicBezTo>
                  <a:cubicBezTo>
                    <a:pt x="190" y="174"/>
                    <a:pt x="190" y="157"/>
                    <a:pt x="207" y="157"/>
                  </a:cubicBezTo>
                  <a:cubicBezTo>
                    <a:pt x="240" y="124"/>
                    <a:pt x="256" y="87"/>
                    <a:pt x="256" y="54"/>
                  </a:cubicBezTo>
                  <a:cubicBezTo>
                    <a:pt x="240" y="21"/>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5" name="Google Shape;22215;p71"/>
            <p:cNvSpPr/>
            <p:nvPr/>
          </p:nvSpPr>
          <p:spPr>
            <a:xfrm>
              <a:off x="4637275" y="2293550"/>
              <a:ext cx="6400" cy="4775"/>
            </a:xfrm>
            <a:custGeom>
              <a:avLst/>
              <a:gdLst/>
              <a:ahLst/>
              <a:cxnLst/>
              <a:rect l="l" t="t" r="r" b="b"/>
              <a:pathLst>
                <a:path w="256" h="191" extrusionOk="0">
                  <a:moveTo>
                    <a:pt x="169" y="1"/>
                  </a:moveTo>
                  <a:cubicBezTo>
                    <a:pt x="136" y="1"/>
                    <a:pt x="103" y="1"/>
                    <a:pt x="66" y="17"/>
                  </a:cubicBezTo>
                  <a:cubicBezTo>
                    <a:pt x="50" y="50"/>
                    <a:pt x="33" y="67"/>
                    <a:pt x="17" y="104"/>
                  </a:cubicBezTo>
                  <a:cubicBezTo>
                    <a:pt x="0" y="153"/>
                    <a:pt x="33" y="190"/>
                    <a:pt x="103" y="190"/>
                  </a:cubicBezTo>
                  <a:cubicBezTo>
                    <a:pt x="120" y="190"/>
                    <a:pt x="136" y="190"/>
                    <a:pt x="153" y="170"/>
                  </a:cubicBezTo>
                  <a:lnTo>
                    <a:pt x="186" y="170"/>
                  </a:lnTo>
                  <a:cubicBezTo>
                    <a:pt x="206" y="137"/>
                    <a:pt x="239" y="120"/>
                    <a:pt x="239" y="87"/>
                  </a:cubicBezTo>
                  <a:cubicBezTo>
                    <a:pt x="256" y="67"/>
                    <a:pt x="256" y="34"/>
                    <a:pt x="239" y="17"/>
                  </a:cubicBezTo>
                  <a:cubicBezTo>
                    <a:pt x="223"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6" name="Google Shape;22216;p71"/>
            <p:cNvSpPr/>
            <p:nvPr/>
          </p:nvSpPr>
          <p:spPr>
            <a:xfrm>
              <a:off x="4639325" y="2306850"/>
              <a:ext cx="6525" cy="5175"/>
            </a:xfrm>
            <a:custGeom>
              <a:avLst/>
              <a:gdLst/>
              <a:ahLst/>
              <a:cxnLst/>
              <a:rect l="l" t="t" r="r" b="b"/>
              <a:pathLst>
                <a:path w="261" h="207" extrusionOk="0">
                  <a:moveTo>
                    <a:pt x="157" y="1"/>
                  </a:moveTo>
                  <a:cubicBezTo>
                    <a:pt x="124" y="1"/>
                    <a:pt x="87" y="17"/>
                    <a:pt x="71" y="34"/>
                  </a:cubicBezTo>
                  <a:cubicBezTo>
                    <a:pt x="38" y="50"/>
                    <a:pt x="21" y="71"/>
                    <a:pt x="1" y="104"/>
                  </a:cubicBezTo>
                  <a:cubicBezTo>
                    <a:pt x="1" y="120"/>
                    <a:pt x="1" y="153"/>
                    <a:pt x="21" y="174"/>
                  </a:cubicBezTo>
                  <a:cubicBezTo>
                    <a:pt x="38" y="190"/>
                    <a:pt x="54" y="207"/>
                    <a:pt x="87" y="207"/>
                  </a:cubicBezTo>
                  <a:cubicBezTo>
                    <a:pt x="104" y="207"/>
                    <a:pt x="124" y="190"/>
                    <a:pt x="141" y="190"/>
                  </a:cubicBezTo>
                  <a:cubicBezTo>
                    <a:pt x="157" y="190"/>
                    <a:pt x="174" y="174"/>
                    <a:pt x="174" y="174"/>
                  </a:cubicBezTo>
                  <a:cubicBezTo>
                    <a:pt x="207" y="153"/>
                    <a:pt x="227" y="120"/>
                    <a:pt x="244"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7" name="Google Shape;22217;p71"/>
            <p:cNvSpPr/>
            <p:nvPr/>
          </p:nvSpPr>
          <p:spPr>
            <a:xfrm>
              <a:off x="4632525" y="2338775"/>
              <a:ext cx="6425" cy="5025"/>
            </a:xfrm>
            <a:custGeom>
              <a:avLst/>
              <a:gdLst/>
              <a:ahLst/>
              <a:cxnLst/>
              <a:rect l="l" t="t" r="r" b="b"/>
              <a:pathLst>
                <a:path w="257" h="201" extrusionOk="0">
                  <a:moveTo>
                    <a:pt x="172" y="0"/>
                  </a:moveTo>
                  <a:cubicBezTo>
                    <a:pt x="151" y="0"/>
                    <a:pt x="127" y="4"/>
                    <a:pt x="104" y="10"/>
                  </a:cubicBezTo>
                  <a:cubicBezTo>
                    <a:pt x="34" y="47"/>
                    <a:pt x="1" y="97"/>
                    <a:pt x="17" y="150"/>
                  </a:cubicBezTo>
                  <a:cubicBezTo>
                    <a:pt x="28" y="182"/>
                    <a:pt x="54" y="200"/>
                    <a:pt x="89" y="200"/>
                  </a:cubicBezTo>
                  <a:cubicBezTo>
                    <a:pt x="108" y="200"/>
                    <a:pt x="130" y="195"/>
                    <a:pt x="153" y="183"/>
                  </a:cubicBezTo>
                  <a:cubicBezTo>
                    <a:pt x="223" y="150"/>
                    <a:pt x="256" y="97"/>
                    <a:pt x="240" y="47"/>
                  </a:cubicBezTo>
                  <a:cubicBezTo>
                    <a:pt x="240" y="13"/>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8" name="Google Shape;22218;p71"/>
            <p:cNvSpPr/>
            <p:nvPr/>
          </p:nvSpPr>
          <p:spPr>
            <a:xfrm>
              <a:off x="4700750" y="2409925"/>
              <a:ext cx="6525" cy="5175"/>
            </a:xfrm>
            <a:custGeom>
              <a:avLst/>
              <a:gdLst/>
              <a:ahLst/>
              <a:cxnLst/>
              <a:rect l="l" t="t" r="r" b="b"/>
              <a:pathLst>
                <a:path w="261" h="207" extrusionOk="0">
                  <a:moveTo>
                    <a:pt x="158" y="1"/>
                  </a:moveTo>
                  <a:cubicBezTo>
                    <a:pt x="121" y="1"/>
                    <a:pt x="88" y="17"/>
                    <a:pt x="71" y="34"/>
                  </a:cubicBezTo>
                  <a:cubicBezTo>
                    <a:pt x="38" y="50"/>
                    <a:pt x="17" y="87"/>
                    <a:pt x="1" y="104"/>
                  </a:cubicBezTo>
                  <a:cubicBezTo>
                    <a:pt x="1" y="137"/>
                    <a:pt x="1" y="153"/>
                    <a:pt x="17" y="174"/>
                  </a:cubicBezTo>
                  <a:cubicBezTo>
                    <a:pt x="38" y="190"/>
                    <a:pt x="55" y="207"/>
                    <a:pt x="88" y="207"/>
                  </a:cubicBezTo>
                  <a:cubicBezTo>
                    <a:pt x="104" y="207"/>
                    <a:pt x="121" y="207"/>
                    <a:pt x="141" y="190"/>
                  </a:cubicBezTo>
                  <a:cubicBezTo>
                    <a:pt x="158" y="190"/>
                    <a:pt x="174" y="190"/>
                    <a:pt x="174" y="174"/>
                  </a:cubicBezTo>
                  <a:cubicBezTo>
                    <a:pt x="207" y="153"/>
                    <a:pt x="224" y="137"/>
                    <a:pt x="244" y="104"/>
                  </a:cubicBezTo>
                  <a:cubicBezTo>
                    <a:pt x="261" y="50"/>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9" name="Google Shape;22219;p71"/>
            <p:cNvSpPr/>
            <p:nvPr/>
          </p:nvSpPr>
          <p:spPr>
            <a:xfrm>
              <a:off x="4703750" y="2421050"/>
              <a:ext cx="6925" cy="4775"/>
            </a:xfrm>
            <a:custGeom>
              <a:avLst/>
              <a:gdLst/>
              <a:ahLst/>
              <a:cxnLst/>
              <a:rect l="l" t="t" r="r" b="b"/>
              <a:pathLst>
                <a:path w="277" h="191" extrusionOk="0">
                  <a:moveTo>
                    <a:pt x="174" y="1"/>
                  </a:moveTo>
                  <a:cubicBezTo>
                    <a:pt x="141" y="1"/>
                    <a:pt x="124" y="1"/>
                    <a:pt x="87" y="17"/>
                  </a:cubicBezTo>
                  <a:cubicBezTo>
                    <a:pt x="54" y="38"/>
                    <a:pt x="38" y="71"/>
                    <a:pt x="21" y="87"/>
                  </a:cubicBezTo>
                  <a:cubicBezTo>
                    <a:pt x="1" y="158"/>
                    <a:pt x="38" y="191"/>
                    <a:pt x="104" y="191"/>
                  </a:cubicBezTo>
                  <a:cubicBezTo>
                    <a:pt x="124" y="191"/>
                    <a:pt x="141" y="191"/>
                    <a:pt x="174" y="174"/>
                  </a:cubicBezTo>
                  <a:cubicBezTo>
                    <a:pt x="207" y="158"/>
                    <a:pt x="244" y="120"/>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0" name="Google Shape;22220;p71"/>
            <p:cNvSpPr/>
            <p:nvPr/>
          </p:nvSpPr>
          <p:spPr>
            <a:xfrm>
              <a:off x="4690450" y="2433125"/>
              <a:ext cx="6525" cy="5175"/>
            </a:xfrm>
            <a:custGeom>
              <a:avLst/>
              <a:gdLst/>
              <a:ahLst/>
              <a:cxnLst/>
              <a:rect l="l" t="t" r="r" b="b"/>
              <a:pathLst>
                <a:path w="261" h="207" extrusionOk="0">
                  <a:moveTo>
                    <a:pt x="157" y="0"/>
                  </a:moveTo>
                  <a:cubicBezTo>
                    <a:pt x="141" y="17"/>
                    <a:pt x="120" y="17"/>
                    <a:pt x="104" y="17"/>
                  </a:cubicBezTo>
                  <a:cubicBezTo>
                    <a:pt x="38" y="50"/>
                    <a:pt x="1" y="103"/>
                    <a:pt x="17" y="153"/>
                  </a:cubicBezTo>
                  <a:cubicBezTo>
                    <a:pt x="17" y="188"/>
                    <a:pt x="47" y="207"/>
                    <a:pt x="87" y="207"/>
                  </a:cubicBezTo>
                  <a:cubicBezTo>
                    <a:pt x="108" y="207"/>
                    <a:pt x="133" y="201"/>
                    <a:pt x="157" y="190"/>
                  </a:cubicBezTo>
                  <a:cubicBezTo>
                    <a:pt x="174" y="190"/>
                    <a:pt x="190" y="173"/>
                    <a:pt x="207" y="153"/>
                  </a:cubicBezTo>
                  <a:cubicBezTo>
                    <a:pt x="244" y="120"/>
                    <a:pt x="260" y="87"/>
                    <a:pt x="244" y="50"/>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1" name="Google Shape;22221;p71"/>
            <p:cNvSpPr/>
            <p:nvPr/>
          </p:nvSpPr>
          <p:spPr>
            <a:xfrm>
              <a:off x="4695600" y="2398800"/>
              <a:ext cx="6525" cy="5050"/>
            </a:xfrm>
            <a:custGeom>
              <a:avLst/>
              <a:gdLst/>
              <a:ahLst/>
              <a:cxnLst/>
              <a:rect l="l" t="t" r="r" b="b"/>
              <a:pathLst>
                <a:path w="261" h="202" extrusionOk="0">
                  <a:moveTo>
                    <a:pt x="141" y="0"/>
                  </a:moveTo>
                  <a:cubicBezTo>
                    <a:pt x="104" y="17"/>
                    <a:pt x="87" y="33"/>
                    <a:pt x="54" y="50"/>
                  </a:cubicBezTo>
                  <a:cubicBezTo>
                    <a:pt x="1" y="103"/>
                    <a:pt x="1" y="153"/>
                    <a:pt x="54" y="186"/>
                  </a:cubicBezTo>
                  <a:cubicBezTo>
                    <a:pt x="63" y="196"/>
                    <a:pt x="75" y="201"/>
                    <a:pt x="87" y="201"/>
                  </a:cubicBezTo>
                  <a:cubicBezTo>
                    <a:pt x="100" y="201"/>
                    <a:pt x="112" y="196"/>
                    <a:pt x="120" y="186"/>
                  </a:cubicBezTo>
                  <a:lnTo>
                    <a:pt x="157" y="186"/>
                  </a:lnTo>
                  <a:cubicBezTo>
                    <a:pt x="174" y="169"/>
                    <a:pt x="207" y="169"/>
                    <a:pt x="207" y="153"/>
                  </a:cubicBezTo>
                  <a:cubicBezTo>
                    <a:pt x="244" y="120"/>
                    <a:pt x="261" y="103"/>
                    <a:pt x="261" y="66"/>
                  </a:cubicBezTo>
                  <a:cubicBezTo>
                    <a:pt x="261" y="50"/>
                    <a:pt x="244" y="33"/>
                    <a:pt x="223"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2" name="Google Shape;22222;p71"/>
            <p:cNvSpPr/>
            <p:nvPr/>
          </p:nvSpPr>
          <p:spPr>
            <a:xfrm>
              <a:off x="4654800" y="2306025"/>
              <a:ext cx="6500" cy="4675"/>
            </a:xfrm>
            <a:custGeom>
              <a:avLst/>
              <a:gdLst/>
              <a:ahLst/>
              <a:cxnLst/>
              <a:rect l="l" t="t" r="r" b="b"/>
              <a:pathLst>
                <a:path w="260" h="187" extrusionOk="0">
                  <a:moveTo>
                    <a:pt x="173" y="1"/>
                  </a:moveTo>
                  <a:cubicBezTo>
                    <a:pt x="140" y="1"/>
                    <a:pt x="124" y="1"/>
                    <a:pt x="87" y="17"/>
                  </a:cubicBezTo>
                  <a:cubicBezTo>
                    <a:pt x="54" y="34"/>
                    <a:pt x="37" y="67"/>
                    <a:pt x="21" y="104"/>
                  </a:cubicBezTo>
                  <a:cubicBezTo>
                    <a:pt x="0" y="153"/>
                    <a:pt x="37" y="186"/>
                    <a:pt x="103" y="186"/>
                  </a:cubicBezTo>
                  <a:lnTo>
                    <a:pt x="157" y="186"/>
                  </a:lnTo>
                  <a:cubicBezTo>
                    <a:pt x="173" y="170"/>
                    <a:pt x="173" y="170"/>
                    <a:pt x="190" y="170"/>
                  </a:cubicBezTo>
                  <a:cubicBezTo>
                    <a:pt x="227" y="137"/>
                    <a:pt x="243" y="120"/>
                    <a:pt x="243" y="104"/>
                  </a:cubicBezTo>
                  <a:cubicBezTo>
                    <a:pt x="260" y="67"/>
                    <a:pt x="260" y="50"/>
                    <a:pt x="243" y="17"/>
                  </a:cubicBezTo>
                  <a:cubicBezTo>
                    <a:pt x="227"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3" name="Google Shape;22223;p71"/>
            <p:cNvSpPr/>
            <p:nvPr/>
          </p:nvSpPr>
          <p:spPr>
            <a:xfrm>
              <a:off x="4708900" y="2399200"/>
              <a:ext cx="6100" cy="4775"/>
            </a:xfrm>
            <a:custGeom>
              <a:avLst/>
              <a:gdLst/>
              <a:ahLst/>
              <a:cxnLst/>
              <a:rect l="l" t="t" r="r" b="b"/>
              <a:pathLst>
                <a:path w="244" h="191" extrusionOk="0">
                  <a:moveTo>
                    <a:pt x="157" y="1"/>
                  </a:moveTo>
                  <a:cubicBezTo>
                    <a:pt x="124" y="1"/>
                    <a:pt x="87" y="17"/>
                    <a:pt x="71" y="34"/>
                  </a:cubicBezTo>
                  <a:cubicBezTo>
                    <a:pt x="38" y="50"/>
                    <a:pt x="21" y="67"/>
                    <a:pt x="1" y="104"/>
                  </a:cubicBezTo>
                  <a:cubicBezTo>
                    <a:pt x="1" y="137"/>
                    <a:pt x="1" y="153"/>
                    <a:pt x="21" y="170"/>
                  </a:cubicBezTo>
                  <a:cubicBezTo>
                    <a:pt x="38" y="190"/>
                    <a:pt x="54" y="190"/>
                    <a:pt x="87" y="190"/>
                  </a:cubicBezTo>
                  <a:lnTo>
                    <a:pt x="141" y="190"/>
                  </a:lnTo>
                  <a:cubicBezTo>
                    <a:pt x="190" y="170"/>
                    <a:pt x="227" y="137"/>
                    <a:pt x="244" y="104"/>
                  </a:cubicBezTo>
                  <a:lnTo>
                    <a:pt x="244" y="87"/>
                  </a:lnTo>
                  <a:cubicBezTo>
                    <a:pt x="244" y="34"/>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4" name="Google Shape;22224;p71"/>
            <p:cNvSpPr/>
            <p:nvPr/>
          </p:nvSpPr>
          <p:spPr>
            <a:xfrm>
              <a:off x="4709425" y="2386725"/>
              <a:ext cx="6400" cy="5200"/>
            </a:xfrm>
            <a:custGeom>
              <a:avLst/>
              <a:gdLst/>
              <a:ahLst/>
              <a:cxnLst/>
              <a:rect l="l" t="t" r="r" b="b"/>
              <a:pathLst>
                <a:path w="256" h="208" extrusionOk="0">
                  <a:moveTo>
                    <a:pt x="160" y="0"/>
                  </a:moveTo>
                  <a:cubicBezTo>
                    <a:pt x="141" y="0"/>
                    <a:pt x="121" y="6"/>
                    <a:pt x="103" y="17"/>
                  </a:cubicBezTo>
                  <a:cubicBezTo>
                    <a:pt x="33" y="50"/>
                    <a:pt x="0" y="104"/>
                    <a:pt x="0" y="153"/>
                  </a:cubicBezTo>
                  <a:cubicBezTo>
                    <a:pt x="11" y="188"/>
                    <a:pt x="43" y="208"/>
                    <a:pt x="83" y="208"/>
                  </a:cubicBezTo>
                  <a:cubicBezTo>
                    <a:pt x="104" y="208"/>
                    <a:pt x="128" y="202"/>
                    <a:pt x="153" y="191"/>
                  </a:cubicBezTo>
                  <a:cubicBezTo>
                    <a:pt x="206" y="153"/>
                    <a:pt x="256" y="104"/>
                    <a:pt x="239" y="50"/>
                  </a:cubicBezTo>
                  <a:cubicBezTo>
                    <a:pt x="229" y="18"/>
                    <a:pt x="19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5" name="Google Shape;22225;p71"/>
            <p:cNvSpPr/>
            <p:nvPr/>
          </p:nvSpPr>
          <p:spPr>
            <a:xfrm>
              <a:off x="4686650" y="2421050"/>
              <a:ext cx="6400" cy="4925"/>
            </a:xfrm>
            <a:custGeom>
              <a:avLst/>
              <a:gdLst/>
              <a:ahLst/>
              <a:cxnLst/>
              <a:rect l="l" t="t" r="r" b="b"/>
              <a:pathLst>
                <a:path w="256" h="197" extrusionOk="0">
                  <a:moveTo>
                    <a:pt x="169" y="1"/>
                  </a:moveTo>
                  <a:cubicBezTo>
                    <a:pt x="153" y="1"/>
                    <a:pt x="136" y="1"/>
                    <a:pt x="120" y="17"/>
                  </a:cubicBezTo>
                  <a:cubicBezTo>
                    <a:pt x="50" y="38"/>
                    <a:pt x="0" y="104"/>
                    <a:pt x="17" y="158"/>
                  </a:cubicBezTo>
                  <a:cubicBezTo>
                    <a:pt x="29" y="182"/>
                    <a:pt x="69" y="197"/>
                    <a:pt x="116" y="197"/>
                  </a:cubicBezTo>
                  <a:cubicBezTo>
                    <a:pt x="134" y="197"/>
                    <a:pt x="151" y="195"/>
                    <a:pt x="169" y="191"/>
                  </a:cubicBezTo>
                  <a:cubicBezTo>
                    <a:pt x="190" y="174"/>
                    <a:pt x="206" y="174"/>
                    <a:pt x="206" y="158"/>
                  </a:cubicBezTo>
                  <a:cubicBezTo>
                    <a:pt x="239" y="120"/>
                    <a:pt x="256" y="87"/>
                    <a:pt x="256" y="54"/>
                  </a:cubicBezTo>
                  <a:cubicBezTo>
                    <a:pt x="239" y="17"/>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6" name="Google Shape;22226;p71"/>
            <p:cNvSpPr/>
            <p:nvPr/>
          </p:nvSpPr>
          <p:spPr>
            <a:xfrm>
              <a:off x="4672825" y="2421975"/>
              <a:ext cx="6525" cy="4900"/>
            </a:xfrm>
            <a:custGeom>
              <a:avLst/>
              <a:gdLst/>
              <a:ahLst/>
              <a:cxnLst/>
              <a:rect l="l" t="t" r="r" b="b"/>
              <a:pathLst>
                <a:path w="261" h="196" extrusionOk="0">
                  <a:moveTo>
                    <a:pt x="141" y="1"/>
                  </a:moveTo>
                  <a:cubicBezTo>
                    <a:pt x="104" y="17"/>
                    <a:pt x="87" y="34"/>
                    <a:pt x="54" y="50"/>
                  </a:cubicBezTo>
                  <a:cubicBezTo>
                    <a:pt x="1" y="104"/>
                    <a:pt x="1" y="154"/>
                    <a:pt x="54" y="187"/>
                  </a:cubicBezTo>
                  <a:cubicBezTo>
                    <a:pt x="65" y="187"/>
                    <a:pt x="84" y="196"/>
                    <a:pt x="106" y="196"/>
                  </a:cubicBezTo>
                  <a:cubicBezTo>
                    <a:pt x="117" y="196"/>
                    <a:pt x="128" y="193"/>
                    <a:pt x="141" y="187"/>
                  </a:cubicBezTo>
                  <a:lnTo>
                    <a:pt x="157" y="187"/>
                  </a:lnTo>
                  <a:cubicBezTo>
                    <a:pt x="190" y="170"/>
                    <a:pt x="207" y="154"/>
                    <a:pt x="227" y="154"/>
                  </a:cubicBezTo>
                  <a:cubicBezTo>
                    <a:pt x="244" y="121"/>
                    <a:pt x="260" y="104"/>
                    <a:pt x="260" y="67"/>
                  </a:cubicBezTo>
                  <a:cubicBezTo>
                    <a:pt x="260" y="50"/>
                    <a:pt x="244" y="34"/>
                    <a:pt x="227"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7" name="Google Shape;22227;p71"/>
            <p:cNvSpPr/>
            <p:nvPr/>
          </p:nvSpPr>
          <p:spPr>
            <a:xfrm>
              <a:off x="4677975" y="2432300"/>
              <a:ext cx="6525" cy="4650"/>
            </a:xfrm>
            <a:custGeom>
              <a:avLst/>
              <a:gdLst/>
              <a:ahLst/>
              <a:cxnLst/>
              <a:rect l="l" t="t" r="r" b="b"/>
              <a:pathLst>
                <a:path w="261" h="186" extrusionOk="0">
                  <a:moveTo>
                    <a:pt x="174" y="0"/>
                  </a:moveTo>
                  <a:cubicBezTo>
                    <a:pt x="141" y="0"/>
                    <a:pt x="104" y="0"/>
                    <a:pt x="87" y="33"/>
                  </a:cubicBezTo>
                  <a:cubicBezTo>
                    <a:pt x="54" y="50"/>
                    <a:pt x="38" y="66"/>
                    <a:pt x="21" y="103"/>
                  </a:cubicBezTo>
                  <a:cubicBezTo>
                    <a:pt x="1" y="153"/>
                    <a:pt x="38" y="186"/>
                    <a:pt x="104" y="186"/>
                  </a:cubicBezTo>
                  <a:lnTo>
                    <a:pt x="157" y="186"/>
                  </a:lnTo>
                  <a:cubicBezTo>
                    <a:pt x="174" y="169"/>
                    <a:pt x="174" y="169"/>
                    <a:pt x="190" y="169"/>
                  </a:cubicBezTo>
                  <a:cubicBezTo>
                    <a:pt x="207" y="153"/>
                    <a:pt x="244" y="120"/>
                    <a:pt x="244" y="103"/>
                  </a:cubicBezTo>
                  <a:cubicBezTo>
                    <a:pt x="261" y="66"/>
                    <a:pt x="261" y="50"/>
                    <a:pt x="244" y="17"/>
                  </a:cubicBezTo>
                  <a:cubicBezTo>
                    <a:pt x="228"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8" name="Google Shape;22228;p71"/>
            <p:cNvSpPr/>
            <p:nvPr/>
          </p:nvSpPr>
          <p:spPr>
            <a:xfrm>
              <a:off x="4669025" y="2457125"/>
              <a:ext cx="4750" cy="4775"/>
            </a:xfrm>
            <a:custGeom>
              <a:avLst/>
              <a:gdLst/>
              <a:ahLst/>
              <a:cxnLst/>
              <a:rect l="l" t="t" r="r" b="b"/>
              <a:pathLst>
                <a:path w="190" h="191" extrusionOk="0">
                  <a:moveTo>
                    <a:pt x="87" y="1"/>
                  </a:moveTo>
                  <a:cubicBezTo>
                    <a:pt x="50" y="1"/>
                    <a:pt x="17" y="17"/>
                    <a:pt x="0" y="38"/>
                  </a:cubicBezTo>
                  <a:cubicBezTo>
                    <a:pt x="17" y="87"/>
                    <a:pt x="33" y="141"/>
                    <a:pt x="50" y="191"/>
                  </a:cubicBezTo>
                  <a:lnTo>
                    <a:pt x="70" y="191"/>
                  </a:lnTo>
                  <a:cubicBezTo>
                    <a:pt x="87" y="191"/>
                    <a:pt x="103" y="174"/>
                    <a:pt x="103" y="174"/>
                  </a:cubicBezTo>
                  <a:cubicBezTo>
                    <a:pt x="136" y="158"/>
                    <a:pt x="153" y="120"/>
                    <a:pt x="173" y="104"/>
                  </a:cubicBezTo>
                  <a:cubicBezTo>
                    <a:pt x="190" y="54"/>
                    <a:pt x="15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9" name="Google Shape;22229;p71"/>
            <p:cNvSpPr/>
            <p:nvPr/>
          </p:nvSpPr>
          <p:spPr>
            <a:xfrm>
              <a:off x="4685725" y="2411300"/>
              <a:ext cx="6100" cy="4800"/>
            </a:xfrm>
            <a:custGeom>
              <a:avLst/>
              <a:gdLst/>
              <a:ahLst/>
              <a:cxnLst/>
              <a:rect l="l" t="t" r="r" b="b"/>
              <a:pathLst>
                <a:path w="244" h="192" extrusionOk="0">
                  <a:moveTo>
                    <a:pt x="154" y="0"/>
                  </a:moveTo>
                  <a:cubicBezTo>
                    <a:pt x="135" y="0"/>
                    <a:pt x="113" y="5"/>
                    <a:pt x="87" y="16"/>
                  </a:cubicBezTo>
                  <a:cubicBezTo>
                    <a:pt x="54" y="32"/>
                    <a:pt x="21" y="65"/>
                    <a:pt x="0" y="98"/>
                  </a:cubicBezTo>
                  <a:lnTo>
                    <a:pt x="0" y="152"/>
                  </a:lnTo>
                  <a:cubicBezTo>
                    <a:pt x="15" y="176"/>
                    <a:pt x="46" y="191"/>
                    <a:pt x="88" y="191"/>
                  </a:cubicBezTo>
                  <a:cubicBezTo>
                    <a:pt x="104" y="191"/>
                    <a:pt x="121" y="189"/>
                    <a:pt x="140" y="185"/>
                  </a:cubicBezTo>
                  <a:cubicBezTo>
                    <a:pt x="206" y="152"/>
                    <a:pt x="243" y="98"/>
                    <a:pt x="227" y="49"/>
                  </a:cubicBezTo>
                  <a:cubicBezTo>
                    <a:pt x="227" y="32"/>
                    <a:pt x="227" y="16"/>
                    <a:pt x="206" y="16"/>
                  </a:cubicBezTo>
                  <a:cubicBezTo>
                    <a:pt x="190" y="5"/>
                    <a:pt x="17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0" name="Google Shape;22230;p71"/>
            <p:cNvSpPr/>
            <p:nvPr/>
          </p:nvSpPr>
          <p:spPr>
            <a:xfrm>
              <a:off x="4680150" y="2399200"/>
              <a:ext cx="6525" cy="5025"/>
            </a:xfrm>
            <a:custGeom>
              <a:avLst/>
              <a:gdLst/>
              <a:ahLst/>
              <a:cxnLst/>
              <a:rect l="l" t="t" r="r" b="b"/>
              <a:pathLst>
                <a:path w="261" h="201" extrusionOk="0">
                  <a:moveTo>
                    <a:pt x="174" y="1"/>
                  </a:moveTo>
                  <a:cubicBezTo>
                    <a:pt x="157" y="1"/>
                    <a:pt x="141" y="1"/>
                    <a:pt x="120" y="17"/>
                  </a:cubicBezTo>
                  <a:cubicBezTo>
                    <a:pt x="54" y="50"/>
                    <a:pt x="0" y="104"/>
                    <a:pt x="17" y="153"/>
                  </a:cubicBezTo>
                  <a:cubicBezTo>
                    <a:pt x="30" y="188"/>
                    <a:pt x="62" y="200"/>
                    <a:pt x="102" y="200"/>
                  </a:cubicBezTo>
                  <a:cubicBezTo>
                    <a:pt x="124" y="200"/>
                    <a:pt x="149" y="196"/>
                    <a:pt x="174" y="190"/>
                  </a:cubicBezTo>
                  <a:cubicBezTo>
                    <a:pt x="190" y="170"/>
                    <a:pt x="207" y="170"/>
                    <a:pt x="207" y="153"/>
                  </a:cubicBezTo>
                  <a:cubicBezTo>
                    <a:pt x="244" y="120"/>
                    <a:pt x="260" y="87"/>
                    <a:pt x="260" y="50"/>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1" name="Google Shape;22231;p71"/>
            <p:cNvSpPr/>
            <p:nvPr/>
          </p:nvSpPr>
          <p:spPr>
            <a:xfrm>
              <a:off x="4606750" y="2397875"/>
              <a:ext cx="1275" cy="425"/>
            </a:xfrm>
            <a:custGeom>
              <a:avLst/>
              <a:gdLst/>
              <a:ahLst/>
              <a:cxnLst/>
              <a:rect l="l" t="t" r="r" b="b"/>
              <a:pathLst>
                <a:path w="51" h="17" extrusionOk="0">
                  <a:moveTo>
                    <a:pt x="1" y="0"/>
                  </a:moveTo>
                  <a:cubicBezTo>
                    <a:pt x="12" y="0"/>
                    <a:pt x="23" y="7"/>
                    <a:pt x="33" y="12"/>
                  </a:cubicBezTo>
                  <a:lnTo>
                    <a:pt x="33" y="12"/>
                  </a:lnTo>
                  <a:cubicBezTo>
                    <a:pt x="31" y="0"/>
                    <a:pt x="16" y="0"/>
                    <a:pt x="1" y="0"/>
                  </a:cubicBezTo>
                  <a:close/>
                  <a:moveTo>
                    <a:pt x="33" y="12"/>
                  </a:moveTo>
                  <a:cubicBezTo>
                    <a:pt x="34" y="14"/>
                    <a:pt x="34" y="15"/>
                    <a:pt x="34" y="17"/>
                  </a:cubicBezTo>
                  <a:lnTo>
                    <a:pt x="50" y="17"/>
                  </a:lnTo>
                  <a:cubicBezTo>
                    <a:pt x="45" y="17"/>
                    <a:pt x="39" y="15"/>
                    <a:pt x="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2" name="Google Shape;22232;p71"/>
            <p:cNvSpPr/>
            <p:nvPr/>
          </p:nvSpPr>
          <p:spPr>
            <a:xfrm>
              <a:off x="4617900" y="2386325"/>
              <a:ext cx="6500" cy="5175"/>
            </a:xfrm>
            <a:custGeom>
              <a:avLst/>
              <a:gdLst/>
              <a:ahLst/>
              <a:cxnLst/>
              <a:rect l="l" t="t" r="r" b="b"/>
              <a:pathLst>
                <a:path w="260" h="207" extrusionOk="0">
                  <a:moveTo>
                    <a:pt x="173" y="0"/>
                  </a:moveTo>
                  <a:cubicBezTo>
                    <a:pt x="136" y="0"/>
                    <a:pt x="103" y="17"/>
                    <a:pt x="70" y="33"/>
                  </a:cubicBezTo>
                  <a:cubicBezTo>
                    <a:pt x="54" y="50"/>
                    <a:pt x="17" y="87"/>
                    <a:pt x="17" y="104"/>
                  </a:cubicBezTo>
                  <a:cubicBezTo>
                    <a:pt x="0" y="153"/>
                    <a:pt x="33" y="207"/>
                    <a:pt x="87" y="207"/>
                  </a:cubicBezTo>
                  <a:cubicBezTo>
                    <a:pt x="120" y="207"/>
                    <a:pt x="136" y="190"/>
                    <a:pt x="157" y="190"/>
                  </a:cubicBezTo>
                  <a:cubicBezTo>
                    <a:pt x="173" y="190"/>
                    <a:pt x="173" y="169"/>
                    <a:pt x="190" y="169"/>
                  </a:cubicBezTo>
                  <a:cubicBezTo>
                    <a:pt x="206" y="153"/>
                    <a:pt x="239" y="137"/>
                    <a:pt x="239" y="104"/>
                  </a:cubicBezTo>
                  <a:cubicBezTo>
                    <a:pt x="260" y="66"/>
                    <a:pt x="260" y="50"/>
                    <a:pt x="239" y="33"/>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3" name="Google Shape;22233;p71"/>
            <p:cNvSpPr/>
            <p:nvPr/>
          </p:nvSpPr>
          <p:spPr>
            <a:xfrm>
              <a:off x="4572325" y="2295500"/>
              <a:ext cx="6125" cy="4875"/>
            </a:xfrm>
            <a:custGeom>
              <a:avLst/>
              <a:gdLst/>
              <a:ahLst/>
              <a:cxnLst/>
              <a:rect l="l" t="t" r="r" b="b"/>
              <a:pathLst>
                <a:path w="245" h="195" extrusionOk="0">
                  <a:moveTo>
                    <a:pt x="170" y="0"/>
                  </a:moveTo>
                  <a:cubicBezTo>
                    <a:pt x="161" y="0"/>
                    <a:pt x="152" y="3"/>
                    <a:pt x="141" y="9"/>
                  </a:cubicBezTo>
                  <a:cubicBezTo>
                    <a:pt x="104" y="9"/>
                    <a:pt x="71" y="26"/>
                    <a:pt x="54" y="59"/>
                  </a:cubicBezTo>
                  <a:cubicBezTo>
                    <a:pt x="1" y="92"/>
                    <a:pt x="1" y="162"/>
                    <a:pt x="38" y="178"/>
                  </a:cubicBezTo>
                  <a:cubicBezTo>
                    <a:pt x="71" y="195"/>
                    <a:pt x="87" y="195"/>
                    <a:pt x="124" y="195"/>
                  </a:cubicBezTo>
                  <a:cubicBezTo>
                    <a:pt x="141" y="195"/>
                    <a:pt x="141" y="195"/>
                    <a:pt x="157" y="178"/>
                  </a:cubicBezTo>
                  <a:cubicBezTo>
                    <a:pt x="174" y="178"/>
                    <a:pt x="190" y="162"/>
                    <a:pt x="207" y="145"/>
                  </a:cubicBezTo>
                  <a:cubicBezTo>
                    <a:pt x="228" y="129"/>
                    <a:pt x="244" y="92"/>
                    <a:pt x="244" y="75"/>
                  </a:cubicBezTo>
                  <a:cubicBezTo>
                    <a:pt x="244" y="42"/>
                    <a:pt x="244" y="26"/>
                    <a:pt x="228" y="9"/>
                  </a:cubicBezTo>
                  <a:cubicBezTo>
                    <a:pt x="203" y="9"/>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4" name="Google Shape;22234;p71"/>
            <p:cNvSpPr/>
            <p:nvPr/>
          </p:nvSpPr>
          <p:spPr>
            <a:xfrm>
              <a:off x="4572325" y="2341175"/>
              <a:ext cx="6525" cy="5175"/>
            </a:xfrm>
            <a:custGeom>
              <a:avLst/>
              <a:gdLst/>
              <a:ahLst/>
              <a:cxnLst/>
              <a:rect l="l" t="t" r="r" b="b"/>
              <a:pathLst>
                <a:path w="261" h="207" extrusionOk="0">
                  <a:moveTo>
                    <a:pt x="174" y="1"/>
                  </a:moveTo>
                  <a:cubicBezTo>
                    <a:pt x="141" y="17"/>
                    <a:pt x="104" y="17"/>
                    <a:pt x="87" y="38"/>
                  </a:cubicBezTo>
                  <a:cubicBezTo>
                    <a:pt x="54" y="54"/>
                    <a:pt x="38" y="87"/>
                    <a:pt x="21" y="104"/>
                  </a:cubicBezTo>
                  <a:cubicBezTo>
                    <a:pt x="1" y="157"/>
                    <a:pt x="38" y="207"/>
                    <a:pt x="87" y="207"/>
                  </a:cubicBezTo>
                  <a:lnTo>
                    <a:pt x="141" y="207"/>
                  </a:lnTo>
                  <a:cubicBezTo>
                    <a:pt x="141" y="190"/>
                    <a:pt x="157" y="190"/>
                    <a:pt x="157" y="190"/>
                  </a:cubicBezTo>
                  <a:cubicBezTo>
                    <a:pt x="174" y="190"/>
                    <a:pt x="174" y="190"/>
                    <a:pt x="190" y="174"/>
                  </a:cubicBezTo>
                  <a:cubicBezTo>
                    <a:pt x="207" y="157"/>
                    <a:pt x="244" y="141"/>
                    <a:pt x="244" y="104"/>
                  </a:cubicBezTo>
                  <a:cubicBezTo>
                    <a:pt x="261" y="87"/>
                    <a:pt x="261" y="54"/>
                    <a:pt x="244" y="38"/>
                  </a:cubicBezTo>
                  <a:cubicBezTo>
                    <a:pt x="228" y="17"/>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5" name="Google Shape;22235;p71"/>
            <p:cNvSpPr/>
            <p:nvPr/>
          </p:nvSpPr>
          <p:spPr>
            <a:xfrm>
              <a:off x="4585225" y="2295725"/>
              <a:ext cx="6500" cy="5175"/>
            </a:xfrm>
            <a:custGeom>
              <a:avLst/>
              <a:gdLst/>
              <a:ahLst/>
              <a:cxnLst/>
              <a:rect l="l" t="t" r="r" b="b"/>
              <a:pathLst>
                <a:path w="260" h="207" extrusionOk="0">
                  <a:moveTo>
                    <a:pt x="173" y="0"/>
                  </a:moveTo>
                  <a:cubicBezTo>
                    <a:pt x="140" y="0"/>
                    <a:pt x="103" y="17"/>
                    <a:pt x="70" y="33"/>
                  </a:cubicBezTo>
                  <a:cubicBezTo>
                    <a:pt x="54" y="50"/>
                    <a:pt x="37" y="83"/>
                    <a:pt x="21" y="103"/>
                  </a:cubicBezTo>
                  <a:cubicBezTo>
                    <a:pt x="0" y="136"/>
                    <a:pt x="21" y="169"/>
                    <a:pt x="37" y="186"/>
                  </a:cubicBezTo>
                  <a:cubicBezTo>
                    <a:pt x="54" y="207"/>
                    <a:pt x="70" y="207"/>
                    <a:pt x="87" y="207"/>
                  </a:cubicBezTo>
                  <a:cubicBezTo>
                    <a:pt x="124" y="207"/>
                    <a:pt x="140" y="207"/>
                    <a:pt x="157" y="186"/>
                  </a:cubicBezTo>
                  <a:cubicBezTo>
                    <a:pt x="190" y="169"/>
                    <a:pt x="227"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6" name="Google Shape;22236;p71"/>
            <p:cNvSpPr/>
            <p:nvPr/>
          </p:nvSpPr>
          <p:spPr>
            <a:xfrm>
              <a:off x="4881150" y="2339025"/>
              <a:ext cx="6500" cy="4950"/>
            </a:xfrm>
            <a:custGeom>
              <a:avLst/>
              <a:gdLst/>
              <a:ahLst/>
              <a:cxnLst/>
              <a:rect l="l" t="t" r="r" b="b"/>
              <a:pathLst>
                <a:path w="260" h="198" extrusionOk="0">
                  <a:moveTo>
                    <a:pt x="140" y="0"/>
                  </a:moveTo>
                  <a:cubicBezTo>
                    <a:pt x="103" y="0"/>
                    <a:pt x="70" y="21"/>
                    <a:pt x="54" y="54"/>
                  </a:cubicBezTo>
                  <a:cubicBezTo>
                    <a:pt x="0" y="103"/>
                    <a:pt x="0" y="157"/>
                    <a:pt x="37" y="190"/>
                  </a:cubicBezTo>
                  <a:cubicBezTo>
                    <a:pt x="59" y="190"/>
                    <a:pt x="74" y="197"/>
                    <a:pt x="91" y="197"/>
                  </a:cubicBezTo>
                  <a:cubicBezTo>
                    <a:pt x="99" y="197"/>
                    <a:pt x="109" y="195"/>
                    <a:pt x="120" y="190"/>
                  </a:cubicBezTo>
                  <a:lnTo>
                    <a:pt x="157" y="190"/>
                  </a:lnTo>
                  <a:cubicBezTo>
                    <a:pt x="173" y="173"/>
                    <a:pt x="190" y="157"/>
                    <a:pt x="206" y="140"/>
                  </a:cubicBezTo>
                  <a:cubicBezTo>
                    <a:pt x="243" y="124"/>
                    <a:pt x="243" y="103"/>
                    <a:pt x="243" y="70"/>
                  </a:cubicBezTo>
                  <a:cubicBezTo>
                    <a:pt x="260" y="54"/>
                    <a:pt x="243" y="21"/>
                    <a:pt x="223" y="21"/>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7" name="Google Shape;22237;p71"/>
            <p:cNvSpPr/>
            <p:nvPr/>
          </p:nvSpPr>
          <p:spPr>
            <a:xfrm>
              <a:off x="4818875" y="2385900"/>
              <a:ext cx="6525" cy="5050"/>
            </a:xfrm>
            <a:custGeom>
              <a:avLst/>
              <a:gdLst/>
              <a:ahLst/>
              <a:cxnLst/>
              <a:rect l="l" t="t" r="r" b="b"/>
              <a:pathLst>
                <a:path w="261" h="202" extrusionOk="0">
                  <a:moveTo>
                    <a:pt x="137" y="1"/>
                  </a:moveTo>
                  <a:cubicBezTo>
                    <a:pt x="104" y="17"/>
                    <a:pt x="71" y="34"/>
                    <a:pt x="54" y="50"/>
                  </a:cubicBezTo>
                  <a:cubicBezTo>
                    <a:pt x="1" y="104"/>
                    <a:pt x="1" y="154"/>
                    <a:pt x="34" y="186"/>
                  </a:cubicBezTo>
                  <a:cubicBezTo>
                    <a:pt x="44" y="197"/>
                    <a:pt x="57" y="202"/>
                    <a:pt x="72" y="202"/>
                  </a:cubicBezTo>
                  <a:cubicBezTo>
                    <a:pt x="87" y="202"/>
                    <a:pt x="104" y="197"/>
                    <a:pt x="120" y="186"/>
                  </a:cubicBezTo>
                  <a:lnTo>
                    <a:pt x="157" y="186"/>
                  </a:lnTo>
                  <a:cubicBezTo>
                    <a:pt x="174" y="170"/>
                    <a:pt x="190" y="154"/>
                    <a:pt x="207" y="154"/>
                  </a:cubicBezTo>
                  <a:cubicBezTo>
                    <a:pt x="261" y="104"/>
                    <a:pt x="261" y="34"/>
                    <a:pt x="207" y="17"/>
                  </a:cubicBezTo>
                  <a:cubicBezTo>
                    <a:pt x="190" y="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8" name="Google Shape;22238;p71"/>
            <p:cNvSpPr/>
            <p:nvPr/>
          </p:nvSpPr>
          <p:spPr>
            <a:xfrm>
              <a:off x="4762600" y="2410250"/>
              <a:ext cx="6475" cy="4850"/>
            </a:xfrm>
            <a:custGeom>
              <a:avLst/>
              <a:gdLst/>
              <a:ahLst/>
              <a:cxnLst/>
              <a:rect l="l" t="t" r="r" b="b"/>
              <a:pathLst>
                <a:path w="259" h="194" extrusionOk="0">
                  <a:moveTo>
                    <a:pt x="182" y="1"/>
                  </a:moveTo>
                  <a:cubicBezTo>
                    <a:pt x="174" y="1"/>
                    <a:pt x="166" y="2"/>
                    <a:pt x="157" y="4"/>
                  </a:cubicBezTo>
                  <a:cubicBezTo>
                    <a:pt x="141" y="4"/>
                    <a:pt x="104" y="4"/>
                    <a:pt x="71" y="21"/>
                  </a:cubicBezTo>
                  <a:cubicBezTo>
                    <a:pt x="38" y="37"/>
                    <a:pt x="17" y="74"/>
                    <a:pt x="17" y="91"/>
                  </a:cubicBezTo>
                  <a:cubicBezTo>
                    <a:pt x="1" y="124"/>
                    <a:pt x="1" y="140"/>
                    <a:pt x="17" y="161"/>
                  </a:cubicBezTo>
                  <a:cubicBezTo>
                    <a:pt x="38" y="177"/>
                    <a:pt x="54" y="194"/>
                    <a:pt x="87" y="194"/>
                  </a:cubicBezTo>
                  <a:cubicBezTo>
                    <a:pt x="104" y="194"/>
                    <a:pt x="141" y="194"/>
                    <a:pt x="157" y="177"/>
                  </a:cubicBezTo>
                  <a:cubicBezTo>
                    <a:pt x="157" y="177"/>
                    <a:pt x="174" y="177"/>
                    <a:pt x="174" y="161"/>
                  </a:cubicBezTo>
                  <a:cubicBezTo>
                    <a:pt x="207" y="140"/>
                    <a:pt x="223" y="124"/>
                    <a:pt x="244" y="91"/>
                  </a:cubicBezTo>
                  <a:cubicBezTo>
                    <a:pt x="258" y="44"/>
                    <a:pt x="23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9" name="Google Shape;22239;p71"/>
            <p:cNvSpPr/>
            <p:nvPr/>
          </p:nvSpPr>
          <p:spPr>
            <a:xfrm>
              <a:off x="4550075" y="2374250"/>
              <a:ext cx="6400" cy="4950"/>
            </a:xfrm>
            <a:custGeom>
              <a:avLst/>
              <a:gdLst/>
              <a:ahLst/>
              <a:cxnLst/>
              <a:rect l="l" t="t" r="r" b="b"/>
              <a:pathLst>
                <a:path w="256" h="198" extrusionOk="0">
                  <a:moveTo>
                    <a:pt x="167" y="1"/>
                  </a:moveTo>
                  <a:cubicBezTo>
                    <a:pt x="148" y="1"/>
                    <a:pt x="126" y="6"/>
                    <a:pt x="103" y="18"/>
                  </a:cubicBezTo>
                  <a:cubicBezTo>
                    <a:pt x="33" y="34"/>
                    <a:pt x="0" y="104"/>
                    <a:pt x="17" y="158"/>
                  </a:cubicBezTo>
                  <a:cubicBezTo>
                    <a:pt x="17" y="182"/>
                    <a:pt x="54" y="197"/>
                    <a:pt x="100" y="197"/>
                  </a:cubicBezTo>
                  <a:cubicBezTo>
                    <a:pt x="117" y="197"/>
                    <a:pt x="135" y="195"/>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0" name="Google Shape;22240;p71"/>
            <p:cNvSpPr/>
            <p:nvPr/>
          </p:nvSpPr>
          <p:spPr>
            <a:xfrm>
              <a:off x="4626950" y="2303850"/>
              <a:ext cx="6025" cy="5200"/>
            </a:xfrm>
            <a:custGeom>
              <a:avLst/>
              <a:gdLst/>
              <a:ahLst/>
              <a:cxnLst/>
              <a:rect l="l" t="t" r="r" b="b"/>
              <a:pathLst>
                <a:path w="241" h="208" extrusionOk="0">
                  <a:moveTo>
                    <a:pt x="146" y="0"/>
                  </a:moveTo>
                  <a:cubicBezTo>
                    <a:pt x="106" y="0"/>
                    <a:pt x="66" y="19"/>
                    <a:pt x="34" y="51"/>
                  </a:cubicBezTo>
                  <a:cubicBezTo>
                    <a:pt x="17" y="88"/>
                    <a:pt x="1" y="104"/>
                    <a:pt x="1" y="137"/>
                  </a:cubicBezTo>
                  <a:cubicBezTo>
                    <a:pt x="1" y="154"/>
                    <a:pt x="1" y="170"/>
                    <a:pt x="34" y="191"/>
                  </a:cubicBezTo>
                  <a:cubicBezTo>
                    <a:pt x="50" y="207"/>
                    <a:pt x="67" y="207"/>
                    <a:pt x="104" y="207"/>
                  </a:cubicBezTo>
                  <a:cubicBezTo>
                    <a:pt x="121" y="191"/>
                    <a:pt x="137" y="191"/>
                    <a:pt x="137" y="191"/>
                  </a:cubicBezTo>
                  <a:cubicBezTo>
                    <a:pt x="153" y="170"/>
                    <a:pt x="170" y="170"/>
                    <a:pt x="186" y="154"/>
                  </a:cubicBezTo>
                  <a:cubicBezTo>
                    <a:pt x="240" y="104"/>
                    <a:pt x="240" y="51"/>
                    <a:pt x="207" y="18"/>
                  </a:cubicBezTo>
                  <a:cubicBezTo>
                    <a:pt x="188" y="6"/>
                    <a:pt x="167"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1" name="Google Shape;22241;p71"/>
            <p:cNvSpPr/>
            <p:nvPr/>
          </p:nvSpPr>
          <p:spPr>
            <a:xfrm>
              <a:off x="4528125" y="2365700"/>
              <a:ext cx="6500" cy="4775"/>
            </a:xfrm>
            <a:custGeom>
              <a:avLst/>
              <a:gdLst/>
              <a:ahLst/>
              <a:cxnLst/>
              <a:rect l="l" t="t" r="r" b="b"/>
              <a:pathLst>
                <a:path w="260" h="191" extrusionOk="0">
                  <a:moveTo>
                    <a:pt x="173" y="1"/>
                  </a:moveTo>
                  <a:cubicBezTo>
                    <a:pt x="140" y="1"/>
                    <a:pt x="103" y="17"/>
                    <a:pt x="87" y="34"/>
                  </a:cubicBezTo>
                  <a:cubicBezTo>
                    <a:pt x="54" y="50"/>
                    <a:pt x="37" y="67"/>
                    <a:pt x="17" y="104"/>
                  </a:cubicBezTo>
                  <a:cubicBezTo>
                    <a:pt x="0" y="153"/>
                    <a:pt x="37" y="191"/>
                    <a:pt x="103" y="191"/>
                  </a:cubicBezTo>
                  <a:lnTo>
                    <a:pt x="157" y="191"/>
                  </a:lnTo>
                  <a:cubicBezTo>
                    <a:pt x="173" y="170"/>
                    <a:pt x="173" y="170"/>
                    <a:pt x="190" y="170"/>
                  </a:cubicBezTo>
                  <a:cubicBezTo>
                    <a:pt x="206" y="153"/>
                    <a:pt x="243" y="120"/>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2" name="Google Shape;22242;p71"/>
            <p:cNvSpPr/>
            <p:nvPr/>
          </p:nvSpPr>
          <p:spPr>
            <a:xfrm>
              <a:off x="4510075" y="2342200"/>
              <a:ext cx="6100" cy="5075"/>
            </a:xfrm>
            <a:custGeom>
              <a:avLst/>
              <a:gdLst/>
              <a:ahLst/>
              <a:cxnLst/>
              <a:rect l="l" t="t" r="r" b="b"/>
              <a:pathLst>
                <a:path w="244" h="203" extrusionOk="0">
                  <a:moveTo>
                    <a:pt x="182" y="1"/>
                  </a:moveTo>
                  <a:cubicBezTo>
                    <a:pt x="170" y="1"/>
                    <a:pt x="157" y="5"/>
                    <a:pt x="141" y="13"/>
                  </a:cubicBezTo>
                  <a:cubicBezTo>
                    <a:pt x="104" y="13"/>
                    <a:pt x="71" y="30"/>
                    <a:pt x="54" y="46"/>
                  </a:cubicBezTo>
                  <a:cubicBezTo>
                    <a:pt x="1" y="100"/>
                    <a:pt x="1" y="166"/>
                    <a:pt x="38" y="182"/>
                  </a:cubicBezTo>
                  <a:cubicBezTo>
                    <a:pt x="71" y="203"/>
                    <a:pt x="87" y="203"/>
                    <a:pt x="120" y="203"/>
                  </a:cubicBezTo>
                  <a:cubicBezTo>
                    <a:pt x="141" y="182"/>
                    <a:pt x="141" y="182"/>
                    <a:pt x="157" y="182"/>
                  </a:cubicBezTo>
                  <a:cubicBezTo>
                    <a:pt x="174" y="182"/>
                    <a:pt x="190" y="166"/>
                    <a:pt x="207" y="149"/>
                  </a:cubicBezTo>
                  <a:cubicBezTo>
                    <a:pt x="223" y="133"/>
                    <a:pt x="244" y="100"/>
                    <a:pt x="244" y="79"/>
                  </a:cubicBezTo>
                  <a:cubicBezTo>
                    <a:pt x="244" y="46"/>
                    <a:pt x="244" y="30"/>
                    <a:pt x="223" y="13"/>
                  </a:cubicBezTo>
                  <a:cubicBezTo>
                    <a:pt x="207" y="5"/>
                    <a:pt x="19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3" name="Google Shape;22243;p71"/>
            <p:cNvSpPr/>
            <p:nvPr/>
          </p:nvSpPr>
          <p:spPr>
            <a:xfrm>
              <a:off x="4514000" y="2363950"/>
              <a:ext cx="6400" cy="4775"/>
            </a:xfrm>
            <a:custGeom>
              <a:avLst/>
              <a:gdLst/>
              <a:ahLst/>
              <a:cxnLst/>
              <a:rect l="l" t="t" r="r" b="b"/>
              <a:pathLst>
                <a:path w="256" h="191" extrusionOk="0">
                  <a:moveTo>
                    <a:pt x="169" y="1"/>
                  </a:moveTo>
                  <a:cubicBezTo>
                    <a:pt x="120" y="1"/>
                    <a:pt x="50" y="34"/>
                    <a:pt x="33" y="104"/>
                  </a:cubicBezTo>
                  <a:cubicBezTo>
                    <a:pt x="0" y="157"/>
                    <a:pt x="33" y="190"/>
                    <a:pt x="103" y="190"/>
                  </a:cubicBezTo>
                  <a:cubicBezTo>
                    <a:pt x="120" y="190"/>
                    <a:pt x="153" y="190"/>
                    <a:pt x="169" y="174"/>
                  </a:cubicBezTo>
                  <a:cubicBezTo>
                    <a:pt x="169" y="174"/>
                    <a:pt x="190" y="174"/>
                    <a:pt x="190" y="157"/>
                  </a:cubicBezTo>
                  <a:cubicBezTo>
                    <a:pt x="223" y="137"/>
                    <a:pt x="239" y="120"/>
                    <a:pt x="256" y="87"/>
                  </a:cubicBezTo>
                  <a:cubicBezTo>
                    <a:pt x="256" y="71"/>
                    <a:pt x="256" y="34"/>
                    <a:pt x="239" y="17"/>
                  </a:cubicBezTo>
                  <a:cubicBezTo>
                    <a:pt x="239"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4" name="Google Shape;22244;p71"/>
            <p:cNvSpPr/>
            <p:nvPr/>
          </p:nvSpPr>
          <p:spPr>
            <a:xfrm>
              <a:off x="4543175" y="2365700"/>
              <a:ext cx="6500" cy="4925"/>
            </a:xfrm>
            <a:custGeom>
              <a:avLst/>
              <a:gdLst/>
              <a:ahLst/>
              <a:cxnLst/>
              <a:rect l="l" t="t" r="r" b="b"/>
              <a:pathLst>
                <a:path w="260" h="197" extrusionOk="0">
                  <a:moveTo>
                    <a:pt x="169" y="0"/>
                  </a:moveTo>
                  <a:cubicBezTo>
                    <a:pt x="150" y="0"/>
                    <a:pt x="128" y="6"/>
                    <a:pt x="103" y="17"/>
                  </a:cubicBezTo>
                  <a:cubicBezTo>
                    <a:pt x="33" y="34"/>
                    <a:pt x="0" y="104"/>
                    <a:pt x="17" y="153"/>
                  </a:cubicBezTo>
                  <a:cubicBezTo>
                    <a:pt x="17" y="181"/>
                    <a:pt x="55" y="197"/>
                    <a:pt x="103" y="197"/>
                  </a:cubicBezTo>
                  <a:cubicBezTo>
                    <a:pt x="120" y="197"/>
                    <a:pt x="138" y="195"/>
                    <a:pt x="157" y="191"/>
                  </a:cubicBezTo>
                  <a:cubicBezTo>
                    <a:pt x="223" y="153"/>
                    <a:pt x="260" y="87"/>
                    <a:pt x="239" y="50"/>
                  </a:cubicBezTo>
                  <a:cubicBezTo>
                    <a:pt x="229" y="18"/>
                    <a:pt x="204"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5" name="Google Shape;22245;p71"/>
            <p:cNvSpPr/>
            <p:nvPr/>
          </p:nvSpPr>
          <p:spPr>
            <a:xfrm>
              <a:off x="4544000" y="2339475"/>
              <a:ext cx="6500" cy="4950"/>
            </a:xfrm>
            <a:custGeom>
              <a:avLst/>
              <a:gdLst/>
              <a:ahLst/>
              <a:cxnLst/>
              <a:rect l="l" t="t" r="r" b="b"/>
              <a:pathLst>
                <a:path w="260" h="198" extrusionOk="0">
                  <a:moveTo>
                    <a:pt x="166" y="0"/>
                  </a:moveTo>
                  <a:cubicBezTo>
                    <a:pt x="126" y="0"/>
                    <a:pt x="86" y="20"/>
                    <a:pt x="54" y="52"/>
                  </a:cubicBezTo>
                  <a:cubicBezTo>
                    <a:pt x="21" y="69"/>
                    <a:pt x="21" y="106"/>
                    <a:pt x="0" y="122"/>
                  </a:cubicBezTo>
                  <a:cubicBezTo>
                    <a:pt x="0" y="155"/>
                    <a:pt x="21" y="172"/>
                    <a:pt x="37" y="188"/>
                  </a:cubicBezTo>
                  <a:cubicBezTo>
                    <a:pt x="48" y="188"/>
                    <a:pt x="66" y="197"/>
                    <a:pt x="88" y="197"/>
                  </a:cubicBezTo>
                  <a:cubicBezTo>
                    <a:pt x="99" y="197"/>
                    <a:pt x="111" y="195"/>
                    <a:pt x="124" y="188"/>
                  </a:cubicBezTo>
                  <a:lnTo>
                    <a:pt x="157" y="188"/>
                  </a:lnTo>
                  <a:cubicBezTo>
                    <a:pt x="173" y="172"/>
                    <a:pt x="190" y="155"/>
                    <a:pt x="206" y="155"/>
                  </a:cubicBezTo>
                  <a:cubicBezTo>
                    <a:pt x="260" y="106"/>
                    <a:pt x="260" y="36"/>
                    <a:pt x="227" y="19"/>
                  </a:cubicBezTo>
                  <a:cubicBezTo>
                    <a:pt x="208" y="6"/>
                    <a:pt x="187"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6" name="Google Shape;22246;p71"/>
            <p:cNvSpPr/>
            <p:nvPr/>
          </p:nvSpPr>
          <p:spPr>
            <a:xfrm>
              <a:off x="4543575" y="2354050"/>
              <a:ext cx="6525" cy="4775"/>
            </a:xfrm>
            <a:custGeom>
              <a:avLst/>
              <a:gdLst/>
              <a:ahLst/>
              <a:cxnLst/>
              <a:rect l="l" t="t" r="r" b="b"/>
              <a:pathLst>
                <a:path w="261" h="191" extrusionOk="0">
                  <a:moveTo>
                    <a:pt x="174" y="1"/>
                  </a:moveTo>
                  <a:cubicBezTo>
                    <a:pt x="141" y="1"/>
                    <a:pt x="104" y="1"/>
                    <a:pt x="87" y="17"/>
                  </a:cubicBezTo>
                  <a:cubicBezTo>
                    <a:pt x="54" y="38"/>
                    <a:pt x="38" y="71"/>
                    <a:pt x="17" y="88"/>
                  </a:cubicBezTo>
                  <a:cubicBezTo>
                    <a:pt x="1" y="158"/>
                    <a:pt x="38" y="191"/>
                    <a:pt x="104" y="191"/>
                  </a:cubicBezTo>
                  <a:cubicBezTo>
                    <a:pt x="120" y="191"/>
                    <a:pt x="141" y="191"/>
                    <a:pt x="157" y="174"/>
                  </a:cubicBezTo>
                  <a:cubicBezTo>
                    <a:pt x="174" y="174"/>
                    <a:pt x="174" y="174"/>
                    <a:pt x="190" y="158"/>
                  </a:cubicBezTo>
                  <a:cubicBezTo>
                    <a:pt x="207" y="141"/>
                    <a:pt x="244" y="121"/>
                    <a:pt x="244" y="88"/>
                  </a:cubicBezTo>
                  <a:cubicBezTo>
                    <a:pt x="260" y="38"/>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7" name="Google Shape;22247;p71"/>
            <p:cNvSpPr/>
            <p:nvPr/>
          </p:nvSpPr>
          <p:spPr>
            <a:xfrm>
              <a:off x="4530275" y="2353650"/>
              <a:ext cx="6525" cy="4950"/>
            </a:xfrm>
            <a:custGeom>
              <a:avLst/>
              <a:gdLst/>
              <a:ahLst/>
              <a:cxnLst/>
              <a:rect l="l" t="t" r="r" b="b"/>
              <a:pathLst>
                <a:path w="261" h="198" extrusionOk="0">
                  <a:moveTo>
                    <a:pt x="137" y="0"/>
                  </a:moveTo>
                  <a:cubicBezTo>
                    <a:pt x="104" y="17"/>
                    <a:pt x="71" y="33"/>
                    <a:pt x="54" y="54"/>
                  </a:cubicBezTo>
                  <a:cubicBezTo>
                    <a:pt x="1" y="104"/>
                    <a:pt x="1" y="157"/>
                    <a:pt x="34" y="190"/>
                  </a:cubicBezTo>
                  <a:cubicBezTo>
                    <a:pt x="47" y="190"/>
                    <a:pt x="67" y="197"/>
                    <a:pt x="88" y="197"/>
                  </a:cubicBezTo>
                  <a:cubicBezTo>
                    <a:pt x="98" y="197"/>
                    <a:pt x="109" y="196"/>
                    <a:pt x="120" y="190"/>
                  </a:cubicBezTo>
                  <a:lnTo>
                    <a:pt x="157" y="190"/>
                  </a:lnTo>
                  <a:cubicBezTo>
                    <a:pt x="174" y="174"/>
                    <a:pt x="190" y="157"/>
                    <a:pt x="207" y="137"/>
                  </a:cubicBezTo>
                  <a:cubicBezTo>
                    <a:pt x="260" y="104"/>
                    <a:pt x="260" y="33"/>
                    <a:pt x="223" y="17"/>
                  </a:cubicBezTo>
                  <a:cubicBezTo>
                    <a:pt x="190"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8" name="Google Shape;22248;p71"/>
            <p:cNvSpPr/>
            <p:nvPr/>
          </p:nvSpPr>
          <p:spPr>
            <a:xfrm>
              <a:off x="4739425" y="2444675"/>
              <a:ext cx="6925" cy="5175"/>
            </a:xfrm>
            <a:custGeom>
              <a:avLst/>
              <a:gdLst/>
              <a:ahLst/>
              <a:cxnLst/>
              <a:rect l="l" t="t" r="r" b="b"/>
              <a:pathLst>
                <a:path w="277" h="207" extrusionOk="0">
                  <a:moveTo>
                    <a:pt x="173" y="0"/>
                  </a:moveTo>
                  <a:cubicBezTo>
                    <a:pt x="140" y="0"/>
                    <a:pt x="103" y="21"/>
                    <a:pt x="87" y="37"/>
                  </a:cubicBezTo>
                  <a:cubicBezTo>
                    <a:pt x="54" y="54"/>
                    <a:pt x="37" y="87"/>
                    <a:pt x="17" y="103"/>
                  </a:cubicBezTo>
                  <a:cubicBezTo>
                    <a:pt x="0" y="157"/>
                    <a:pt x="37" y="206"/>
                    <a:pt x="103" y="206"/>
                  </a:cubicBezTo>
                  <a:cubicBezTo>
                    <a:pt x="120" y="206"/>
                    <a:pt x="140" y="206"/>
                    <a:pt x="157" y="190"/>
                  </a:cubicBezTo>
                  <a:cubicBezTo>
                    <a:pt x="173" y="190"/>
                    <a:pt x="173" y="173"/>
                    <a:pt x="190" y="173"/>
                  </a:cubicBezTo>
                  <a:cubicBezTo>
                    <a:pt x="223" y="157"/>
                    <a:pt x="243" y="140"/>
                    <a:pt x="243" y="103"/>
                  </a:cubicBezTo>
                  <a:cubicBezTo>
                    <a:pt x="276" y="54"/>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9" name="Google Shape;22249;p71"/>
            <p:cNvSpPr/>
            <p:nvPr/>
          </p:nvSpPr>
          <p:spPr>
            <a:xfrm>
              <a:off x="4850225" y="2291400"/>
              <a:ext cx="6500" cy="4950"/>
            </a:xfrm>
            <a:custGeom>
              <a:avLst/>
              <a:gdLst/>
              <a:ahLst/>
              <a:cxnLst/>
              <a:rect l="l" t="t" r="r" b="b"/>
              <a:pathLst>
                <a:path w="260" h="198" extrusionOk="0">
                  <a:moveTo>
                    <a:pt x="120" y="0"/>
                  </a:moveTo>
                  <a:cubicBezTo>
                    <a:pt x="103" y="0"/>
                    <a:pt x="70" y="17"/>
                    <a:pt x="37" y="50"/>
                  </a:cubicBezTo>
                  <a:cubicBezTo>
                    <a:pt x="17" y="70"/>
                    <a:pt x="0" y="103"/>
                    <a:pt x="0" y="120"/>
                  </a:cubicBezTo>
                  <a:cubicBezTo>
                    <a:pt x="0" y="153"/>
                    <a:pt x="17" y="173"/>
                    <a:pt x="37" y="190"/>
                  </a:cubicBezTo>
                  <a:cubicBezTo>
                    <a:pt x="48" y="190"/>
                    <a:pt x="67" y="197"/>
                    <a:pt x="87" y="197"/>
                  </a:cubicBezTo>
                  <a:cubicBezTo>
                    <a:pt x="98" y="197"/>
                    <a:pt x="109" y="195"/>
                    <a:pt x="120" y="190"/>
                  </a:cubicBezTo>
                  <a:lnTo>
                    <a:pt x="157" y="190"/>
                  </a:lnTo>
                  <a:cubicBezTo>
                    <a:pt x="173" y="173"/>
                    <a:pt x="190" y="153"/>
                    <a:pt x="206" y="136"/>
                  </a:cubicBezTo>
                  <a:cubicBezTo>
                    <a:pt x="260" y="103"/>
                    <a:pt x="260" y="33"/>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0" name="Google Shape;22250;p71"/>
            <p:cNvSpPr/>
            <p:nvPr/>
          </p:nvSpPr>
          <p:spPr>
            <a:xfrm>
              <a:off x="4848575" y="2280675"/>
              <a:ext cx="6825" cy="4775"/>
            </a:xfrm>
            <a:custGeom>
              <a:avLst/>
              <a:gdLst/>
              <a:ahLst/>
              <a:cxnLst/>
              <a:rect l="l" t="t" r="r" b="b"/>
              <a:pathLst>
                <a:path w="273" h="191" extrusionOk="0">
                  <a:moveTo>
                    <a:pt x="169" y="0"/>
                  </a:moveTo>
                  <a:cubicBezTo>
                    <a:pt x="136" y="0"/>
                    <a:pt x="120" y="0"/>
                    <a:pt x="83" y="33"/>
                  </a:cubicBezTo>
                  <a:cubicBezTo>
                    <a:pt x="50" y="50"/>
                    <a:pt x="33" y="66"/>
                    <a:pt x="33" y="104"/>
                  </a:cubicBezTo>
                  <a:cubicBezTo>
                    <a:pt x="0" y="153"/>
                    <a:pt x="33" y="190"/>
                    <a:pt x="103" y="190"/>
                  </a:cubicBezTo>
                  <a:cubicBezTo>
                    <a:pt x="120" y="190"/>
                    <a:pt x="136" y="190"/>
                    <a:pt x="169" y="170"/>
                  </a:cubicBezTo>
                  <a:cubicBezTo>
                    <a:pt x="206" y="153"/>
                    <a:pt x="239" y="137"/>
                    <a:pt x="256" y="87"/>
                  </a:cubicBezTo>
                  <a:cubicBezTo>
                    <a:pt x="272" y="33"/>
                    <a:pt x="239"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1" name="Google Shape;22251;p71"/>
            <p:cNvSpPr/>
            <p:nvPr/>
          </p:nvSpPr>
          <p:spPr>
            <a:xfrm>
              <a:off x="4659525" y="2376425"/>
              <a:ext cx="6525" cy="4775"/>
            </a:xfrm>
            <a:custGeom>
              <a:avLst/>
              <a:gdLst/>
              <a:ahLst/>
              <a:cxnLst/>
              <a:rect l="l" t="t" r="r" b="b"/>
              <a:pathLst>
                <a:path w="261" h="191" extrusionOk="0">
                  <a:moveTo>
                    <a:pt x="174" y="1"/>
                  </a:moveTo>
                  <a:cubicBezTo>
                    <a:pt x="141" y="1"/>
                    <a:pt x="104" y="1"/>
                    <a:pt x="71" y="17"/>
                  </a:cubicBezTo>
                  <a:cubicBezTo>
                    <a:pt x="54" y="34"/>
                    <a:pt x="17" y="71"/>
                    <a:pt x="17" y="87"/>
                  </a:cubicBezTo>
                  <a:cubicBezTo>
                    <a:pt x="1" y="120"/>
                    <a:pt x="1" y="137"/>
                    <a:pt x="17" y="153"/>
                  </a:cubicBezTo>
                  <a:cubicBezTo>
                    <a:pt x="38" y="190"/>
                    <a:pt x="71" y="190"/>
                    <a:pt x="87" y="190"/>
                  </a:cubicBezTo>
                  <a:cubicBezTo>
                    <a:pt x="120" y="190"/>
                    <a:pt x="141" y="190"/>
                    <a:pt x="157" y="174"/>
                  </a:cubicBezTo>
                  <a:cubicBezTo>
                    <a:pt x="174" y="174"/>
                    <a:pt x="174" y="174"/>
                    <a:pt x="190" y="153"/>
                  </a:cubicBezTo>
                  <a:cubicBezTo>
                    <a:pt x="207" y="137"/>
                    <a:pt x="244" y="120"/>
                    <a:pt x="244" y="87"/>
                  </a:cubicBezTo>
                  <a:cubicBezTo>
                    <a:pt x="261" y="3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2" name="Google Shape;22252;p71"/>
            <p:cNvSpPr/>
            <p:nvPr/>
          </p:nvSpPr>
          <p:spPr>
            <a:xfrm>
              <a:off x="4845475" y="2269950"/>
              <a:ext cx="6525" cy="4675"/>
            </a:xfrm>
            <a:custGeom>
              <a:avLst/>
              <a:gdLst/>
              <a:ahLst/>
              <a:cxnLst/>
              <a:rect l="l" t="t" r="r" b="b"/>
              <a:pathLst>
                <a:path w="261" h="187" extrusionOk="0">
                  <a:moveTo>
                    <a:pt x="104" y="1"/>
                  </a:moveTo>
                  <a:cubicBezTo>
                    <a:pt x="104" y="1"/>
                    <a:pt x="87" y="17"/>
                    <a:pt x="71" y="17"/>
                  </a:cubicBezTo>
                  <a:cubicBezTo>
                    <a:pt x="38" y="34"/>
                    <a:pt x="21" y="67"/>
                    <a:pt x="0" y="83"/>
                  </a:cubicBezTo>
                  <a:cubicBezTo>
                    <a:pt x="0" y="120"/>
                    <a:pt x="0" y="137"/>
                    <a:pt x="21" y="153"/>
                  </a:cubicBezTo>
                  <a:cubicBezTo>
                    <a:pt x="38" y="186"/>
                    <a:pt x="54" y="186"/>
                    <a:pt x="87" y="186"/>
                  </a:cubicBezTo>
                  <a:cubicBezTo>
                    <a:pt x="104" y="186"/>
                    <a:pt x="124" y="186"/>
                    <a:pt x="141" y="170"/>
                  </a:cubicBezTo>
                  <a:cubicBezTo>
                    <a:pt x="157" y="170"/>
                    <a:pt x="174" y="170"/>
                    <a:pt x="174" y="153"/>
                  </a:cubicBezTo>
                  <a:cubicBezTo>
                    <a:pt x="207" y="137"/>
                    <a:pt x="227" y="120"/>
                    <a:pt x="244" y="83"/>
                  </a:cubicBezTo>
                  <a:cubicBezTo>
                    <a:pt x="260" y="50"/>
                    <a:pt x="244"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3" name="Google Shape;22253;p71"/>
            <p:cNvSpPr/>
            <p:nvPr/>
          </p:nvSpPr>
          <p:spPr>
            <a:xfrm>
              <a:off x="4824850" y="2361800"/>
              <a:ext cx="6525" cy="4750"/>
            </a:xfrm>
            <a:custGeom>
              <a:avLst/>
              <a:gdLst/>
              <a:ahLst/>
              <a:cxnLst/>
              <a:rect l="l" t="t" r="r" b="b"/>
              <a:pathLst>
                <a:path w="261" h="190" extrusionOk="0">
                  <a:moveTo>
                    <a:pt x="174" y="0"/>
                  </a:moveTo>
                  <a:cubicBezTo>
                    <a:pt x="141" y="0"/>
                    <a:pt x="104" y="0"/>
                    <a:pt x="71" y="37"/>
                  </a:cubicBezTo>
                  <a:cubicBezTo>
                    <a:pt x="55" y="54"/>
                    <a:pt x="22" y="70"/>
                    <a:pt x="22" y="103"/>
                  </a:cubicBezTo>
                  <a:cubicBezTo>
                    <a:pt x="1" y="120"/>
                    <a:pt x="1" y="157"/>
                    <a:pt x="22" y="173"/>
                  </a:cubicBezTo>
                  <a:cubicBezTo>
                    <a:pt x="38" y="190"/>
                    <a:pt x="71" y="190"/>
                    <a:pt x="88" y="190"/>
                  </a:cubicBezTo>
                  <a:lnTo>
                    <a:pt x="158" y="190"/>
                  </a:lnTo>
                  <a:cubicBezTo>
                    <a:pt x="158" y="173"/>
                    <a:pt x="174" y="173"/>
                    <a:pt x="191" y="173"/>
                  </a:cubicBezTo>
                  <a:cubicBezTo>
                    <a:pt x="207" y="140"/>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4" name="Google Shape;22254;p71"/>
            <p:cNvSpPr/>
            <p:nvPr/>
          </p:nvSpPr>
          <p:spPr>
            <a:xfrm>
              <a:off x="4836100" y="2339025"/>
              <a:ext cx="6400" cy="4750"/>
            </a:xfrm>
            <a:custGeom>
              <a:avLst/>
              <a:gdLst/>
              <a:ahLst/>
              <a:cxnLst/>
              <a:rect l="l" t="t" r="r" b="b"/>
              <a:pathLst>
                <a:path w="256" h="190" extrusionOk="0">
                  <a:moveTo>
                    <a:pt x="169" y="0"/>
                  </a:moveTo>
                  <a:cubicBezTo>
                    <a:pt x="136" y="0"/>
                    <a:pt x="103" y="0"/>
                    <a:pt x="66" y="37"/>
                  </a:cubicBezTo>
                  <a:cubicBezTo>
                    <a:pt x="50" y="54"/>
                    <a:pt x="33" y="70"/>
                    <a:pt x="17" y="103"/>
                  </a:cubicBezTo>
                  <a:cubicBezTo>
                    <a:pt x="0" y="124"/>
                    <a:pt x="17" y="157"/>
                    <a:pt x="17" y="173"/>
                  </a:cubicBezTo>
                  <a:cubicBezTo>
                    <a:pt x="33" y="190"/>
                    <a:pt x="66" y="190"/>
                    <a:pt x="103" y="190"/>
                  </a:cubicBezTo>
                  <a:lnTo>
                    <a:pt x="153" y="190"/>
                  </a:lnTo>
                  <a:cubicBezTo>
                    <a:pt x="169" y="173"/>
                    <a:pt x="169" y="173"/>
                    <a:pt x="190" y="173"/>
                  </a:cubicBezTo>
                  <a:cubicBezTo>
                    <a:pt x="206" y="157"/>
                    <a:pt x="239" y="124"/>
                    <a:pt x="239" y="103"/>
                  </a:cubicBezTo>
                  <a:cubicBezTo>
                    <a:pt x="256" y="37"/>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5" name="Google Shape;22255;p71"/>
            <p:cNvSpPr/>
            <p:nvPr/>
          </p:nvSpPr>
          <p:spPr>
            <a:xfrm>
              <a:off x="4865675" y="2279750"/>
              <a:ext cx="6525" cy="5175"/>
            </a:xfrm>
            <a:custGeom>
              <a:avLst/>
              <a:gdLst/>
              <a:ahLst/>
              <a:cxnLst/>
              <a:rect l="l" t="t" r="r" b="b"/>
              <a:pathLst>
                <a:path w="261" h="207" extrusionOk="0">
                  <a:moveTo>
                    <a:pt x="157" y="0"/>
                  </a:moveTo>
                  <a:cubicBezTo>
                    <a:pt x="141" y="0"/>
                    <a:pt x="104" y="21"/>
                    <a:pt x="71" y="37"/>
                  </a:cubicBezTo>
                  <a:cubicBezTo>
                    <a:pt x="54" y="54"/>
                    <a:pt x="17" y="87"/>
                    <a:pt x="17" y="103"/>
                  </a:cubicBezTo>
                  <a:cubicBezTo>
                    <a:pt x="1" y="157"/>
                    <a:pt x="38" y="207"/>
                    <a:pt x="87" y="207"/>
                  </a:cubicBezTo>
                  <a:cubicBezTo>
                    <a:pt x="104" y="207"/>
                    <a:pt x="141" y="207"/>
                    <a:pt x="157" y="190"/>
                  </a:cubicBezTo>
                  <a:lnTo>
                    <a:pt x="174" y="174"/>
                  </a:lnTo>
                  <a:cubicBezTo>
                    <a:pt x="207" y="157"/>
                    <a:pt x="223" y="141"/>
                    <a:pt x="244" y="103"/>
                  </a:cubicBezTo>
                  <a:cubicBezTo>
                    <a:pt x="260" y="70"/>
                    <a:pt x="244" y="54"/>
                    <a:pt x="244" y="37"/>
                  </a:cubicBezTo>
                  <a:cubicBezTo>
                    <a:pt x="223"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6" name="Google Shape;22256;p71"/>
            <p:cNvSpPr/>
            <p:nvPr/>
          </p:nvSpPr>
          <p:spPr>
            <a:xfrm>
              <a:off x="4605825" y="2365300"/>
              <a:ext cx="6525" cy="4650"/>
            </a:xfrm>
            <a:custGeom>
              <a:avLst/>
              <a:gdLst/>
              <a:ahLst/>
              <a:cxnLst/>
              <a:rect l="l" t="t" r="r" b="b"/>
              <a:pathLst>
                <a:path w="261" h="186" extrusionOk="0">
                  <a:moveTo>
                    <a:pt x="157" y="0"/>
                  </a:moveTo>
                  <a:cubicBezTo>
                    <a:pt x="124" y="0"/>
                    <a:pt x="104" y="17"/>
                    <a:pt x="71" y="33"/>
                  </a:cubicBezTo>
                  <a:cubicBezTo>
                    <a:pt x="38" y="50"/>
                    <a:pt x="21" y="66"/>
                    <a:pt x="21" y="103"/>
                  </a:cubicBezTo>
                  <a:cubicBezTo>
                    <a:pt x="1" y="136"/>
                    <a:pt x="1" y="153"/>
                    <a:pt x="38" y="169"/>
                  </a:cubicBezTo>
                  <a:cubicBezTo>
                    <a:pt x="38" y="186"/>
                    <a:pt x="71" y="186"/>
                    <a:pt x="87" y="186"/>
                  </a:cubicBezTo>
                  <a:lnTo>
                    <a:pt x="157" y="186"/>
                  </a:lnTo>
                  <a:cubicBezTo>
                    <a:pt x="190" y="169"/>
                    <a:pt x="228" y="136"/>
                    <a:pt x="244" y="103"/>
                  </a:cubicBezTo>
                  <a:lnTo>
                    <a:pt x="244" y="83"/>
                  </a:lnTo>
                  <a:cubicBezTo>
                    <a:pt x="260" y="33"/>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7" name="Google Shape;22257;p71"/>
            <p:cNvSpPr/>
            <p:nvPr/>
          </p:nvSpPr>
          <p:spPr>
            <a:xfrm>
              <a:off x="4742400" y="2397050"/>
              <a:ext cx="6525" cy="5175"/>
            </a:xfrm>
            <a:custGeom>
              <a:avLst/>
              <a:gdLst/>
              <a:ahLst/>
              <a:cxnLst/>
              <a:rect l="l" t="t" r="r" b="b"/>
              <a:pathLst>
                <a:path w="261" h="207" extrusionOk="0">
                  <a:moveTo>
                    <a:pt x="157" y="0"/>
                  </a:moveTo>
                  <a:cubicBezTo>
                    <a:pt x="141" y="17"/>
                    <a:pt x="104" y="17"/>
                    <a:pt x="71" y="33"/>
                  </a:cubicBezTo>
                  <a:cubicBezTo>
                    <a:pt x="38" y="50"/>
                    <a:pt x="21" y="87"/>
                    <a:pt x="21" y="103"/>
                  </a:cubicBezTo>
                  <a:cubicBezTo>
                    <a:pt x="1" y="136"/>
                    <a:pt x="1" y="153"/>
                    <a:pt x="21" y="173"/>
                  </a:cubicBezTo>
                  <a:cubicBezTo>
                    <a:pt x="38" y="190"/>
                    <a:pt x="54" y="206"/>
                    <a:pt x="87" y="206"/>
                  </a:cubicBezTo>
                  <a:cubicBezTo>
                    <a:pt x="104" y="206"/>
                    <a:pt x="124" y="206"/>
                    <a:pt x="157" y="190"/>
                  </a:cubicBezTo>
                  <a:cubicBezTo>
                    <a:pt x="157" y="190"/>
                    <a:pt x="174" y="190"/>
                    <a:pt x="174" y="173"/>
                  </a:cubicBezTo>
                  <a:cubicBezTo>
                    <a:pt x="207" y="153"/>
                    <a:pt x="227" y="136"/>
                    <a:pt x="244" y="103"/>
                  </a:cubicBezTo>
                  <a:cubicBezTo>
                    <a:pt x="260" y="50"/>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8" name="Google Shape;22258;p71"/>
            <p:cNvSpPr/>
            <p:nvPr/>
          </p:nvSpPr>
          <p:spPr>
            <a:xfrm>
              <a:off x="4736000" y="2421300"/>
              <a:ext cx="6950" cy="4925"/>
            </a:xfrm>
            <a:custGeom>
              <a:avLst/>
              <a:gdLst/>
              <a:ahLst/>
              <a:cxnLst/>
              <a:rect l="l" t="t" r="r" b="b"/>
              <a:pathLst>
                <a:path w="278" h="197" extrusionOk="0">
                  <a:moveTo>
                    <a:pt x="172" y="0"/>
                  </a:moveTo>
                  <a:cubicBezTo>
                    <a:pt x="161" y="0"/>
                    <a:pt x="149" y="2"/>
                    <a:pt x="137" y="7"/>
                  </a:cubicBezTo>
                  <a:cubicBezTo>
                    <a:pt x="121" y="7"/>
                    <a:pt x="88" y="28"/>
                    <a:pt x="50" y="61"/>
                  </a:cubicBezTo>
                  <a:cubicBezTo>
                    <a:pt x="17" y="94"/>
                    <a:pt x="1" y="164"/>
                    <a:pt x="50" y="181"/>
                  </a:cubicBezTo>
                  <a:cubicBezTo>
                    <a:pt x="71" y="197"/>
                    <a:pt x="104" y="197"/>
                    <a:pt x="137" y="197"/>
                  </a:cubicBezTo>
                  <a:cubicBezTo>
                    <a:pt x="137" y="197"/>
                    <a:pt x="154" y="197"/>
                    <a:pt x="154" y="181"/>
                  </a:cubicBezTo>
                  <a:cubicBezTo>
                    <a:pt x="191" y="181"/>
                    <a:pt x="207" y="164"/>
                    <a:pt x="224" y="148"/>
                  </a:cubicBezTo>
                  <a:cubicBezTo>
                    <a:pt x="257" y="110"/>
                    <a:pt x="277" y="44"/>
                    <a:pt x="224" y="7"/>
                  </a:cubicBezTo>
                  <a:cubicBezTo>
                    <a:pt x="213" y="7"/>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9" name="Google Shape;22259;p71"/>
            <p:cNvSpPr/>
            <p:nvPr/>
          </p:nvSpPr>
          <p:spPr>
            <a:xfrm>
              <a:off x="4520375" y="2330050"/>
              <a:ext cx="6950" cy="5175"/>
            </a:xfrm>
            <a:custGeom>
              <a:avLst/>
              <a:gdLst/>
              <a:ahLst/>
              <a:cxnLst/>
              <a:rect l="l" t="t" r="r" b="b"/>
              <a:pathLst>
                <a:path w="278" h="207" extrusionOk="0">
                  <a:moveTo>
                    <a:pt x="174" y="0"/>
                  </a:moveTo>
                  <a:cubicBezTo>
                    <a:pt x="158" y="0"/>
                    <a:pt x="120" y="17"/>
                    <a:pt x="87" y="33"/>
                  </a:cubicBezTo>
                  <a:cubicBezTo>
                    <a:pt x="54" y="50"/>
                    <a:pt x="38" y="87"/>
                    <a:pt x="38" y="103"/>
                  </a:cubicBezTo>
                  <a:cubicBezTo>
                    <a:pt x="1" y="153"/>
                    <a:pt x="38" y="206"/>
                    <a:pt x="104" y="206"/>
                  </a:cubicBezTo>
                  <a:cubicBezTo>
                    <a:pt x="120" y="206"/>
                    <a:pt x="141" y="206"/>
                    <a:pt x="174" y="190"/>
                  </a:cubicBezTo>
                  <a:cubicBezTo>
                    <a:pt x="174" y="190"/>
                    <a:pt x="191" y="190"/>
                    <a:pt x="191" y="174"/>
                  </a:cubicBezTo>
                  <a:cubicBezTo>
                    <a:pt x="224" y="153"/>
                    <a:pt x="244" y="136"/>
                    <a:pt x="261"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0" name="Google Shape;22260;p71"/>
            <p:cNvSpPr/>
            <p:nvPr/>
          </p:nvSpPr>
          <p:spPr>
            <a:xfrm>
              <a:off x="4796100" y="2328300"/>
              <a:ext cx="6925" cy="5175"/>
            </a:xfrm>
            <a:custGeom>
              <a:avLst/>
              <a:gdLst/>
              <a:ahLst/>
              <a:cxnLst/>
              <a:rect l="l" t="t" r="r" b="b"/>
              <a:pathLst>
                <a:path w="277" h="207" extrusionOk="0">
                  <a:moveTo>
                    <a:pt x="174" y="0"/>
                  </a:moveTo>
                  <a:cubicBezTo>
                    <a:pt x="141" y="17"/>
                    <a:pt x="120" y="17"/>
                    <a:pt x="87" y="37"/>
                  </a:cubicBezTo>
                  <a:cubicBezTo>
                    <a:pt x="54" y="54"/>
                    <a:pt x="38" y="87"/>
                    <a:pt x="17" y="103"/>
                  </a:cubicBezTo>
                  <a:cubicBezTo>
                    <a:pt x="1" y="157"/>
                    <a:pt x="38" y="206"/>
                    <a:pt x="104" y="206"/>
                  </a:cubicBezTo>
                  <a:cubicBezTo>
                    <a:pt x="120" y="206"/>
                    <a:pt x="141" y="206"/>
                    <a:pt x="157" y="190"/>
                  </a:cubicBezTo>
                  <a:cubicBezTo>
                    <a:pt x="174" y="190"/>
                    <a:pt x="190" y="190"/>
                    <a:pt x="190" y="173"/>
                  </a:cubicBezTo>
                  <a:cubicBezTo>
                    <a:pt x="223" y="157"/>
                    <a:pt x="244" y="140"/>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1" name="Google Shape;22261;p71"/>
            <p:cNvSpPr/>
            <p:nvPr/>
          </p:nvSpPr>
          <p:spPr>
            <a:xfrm>
              <a:off x="4811575" y="2316750"/>
              <a:ext cx="6925" cy="5175"/>
            </a:xfrm>
            <a:custGeom>
              <a:avLst/>
              <a:gdLst/>
              <a:ahLst/>
              <a:cxnLst/>
              <a:rect l="l" t="t" r="r" b="b"/>
              <a:pathLst>
                <a:path w="277" h="207" extrusionOk="0">
                  <a:moveTo>
                    <a:pt x="173" y="0"/>
                  </a:moveTo>
                  <a:cubicBezTo>
                    <a:pt x="140" y="0"/>
                    <a:pt x="120" y="17"/>
                    <a:pt x="87" y="33"/>
                  </a:cubicBezTo>
                  <a:cubicBezTo>
                    <a:pt x="54" y="50"/>
                    <a:pt x="37" y="66"/>
                    <a:pt x="17" y="104"/>
                  </a:cubicBezTo>
                  <a:cubicBezTo>
                    <a:pt x="0" y="153"/>
                    <a:pt x="37" y="207"/>
                    <a:pt x="103" y="207"/>
                  </a:cubicBezTo>
                  <a:cubicBezTo>
                    <a:pt x="120" y="207"/>
                    <a:pt x="140" y="190"/>
                    <a:pt x="157" y="190"/>
                  </a:cubicBezTo>
                  <a:cubicBezTo>
                    <a:pt x="173" y="190"/>
                    <a:pt x="190" y="170"/>
                    <a:pt x="190" y="170"/>
                  </a:cubicBezTo>
                  <a:cubicBezTo>
                    <a:pt x="223" y="153"/>
                    <a:pt x="243" y="120"/>
                    <a:pt x="260" y="104"/>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2" name="Google Shape;22262;p71"/>
            <p:cNvSpPr/>
            <p:nvPr/>
          </p:nvSpPr>
          <p:spPr>
            <a:xfrm>
              <a:off x="4693025" y="2294800"/>
              <a:ext cx="6925" cy="4750"/>
            </a:xfrm>
            <a:custGeom>
              <a:avLst/>
              <a:gdLst/>
              <a:ahLst/>
              <a:cxnLst/>
              <a:rect l="l" t="t" r="r" b="b"/>
              <a:pathLst>
                <a:path w="277" h="190" extrusionOk="0">
                  <a:moveTo>
                    <a:pt x="174" y="0"/>
                  </a:moveTo>
                  <a:cubicBezTo>
                    <a:pt x="157" y="0"/>
                    <a:pt x="120" y="0"/>
                    <a:pt x="87" y="17"/>
                  </a:cubicBezTo>
                  <a:cubicBezTo>
                    <a:pt x="54" y="37"/>
                    <a:pt x="38" y="70"/>
                    <a:pt x="38" y="87"/>
                  </a:cubicBezTo>
                  <a:cubicBezTo>
                    <a:pt x="1" y="157"/>
                    <a:pt x="38" y="190"/>
                    <a:pt x="104" y="190"/>
                  </a:cubicBezTo>
                  <a:cubicBezTo>
                    <a:pt x="120" y="190"/>
                    <a:pt x="141" y="190"/>
                    <a:pt x="174" y="173"/>
                  </a:cubicBezTo>
                  <a:cubicBezTo>
                    <a:pt x="174" y="173"/>
                    <a:pt x="190" y="173"/>
                    <a:pt x="190" y="157"/>
                  </a:cubicBezTo>
                  <a:cubicBezTo>
                    <a:pt x="223" y="140"/>
                    <a:pt x="244" y="120"/>
                    <a:pt x="260" y="87"/>
                  </a:cubicBezTo>
                  <a:cubicBezTo>
                    <a:pt x="277" y="37"/>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3" name="Google Shape;22263;p71"/>
            <p:cNvSpPr/>
            <p:nvPr/>
          </p:nvSpPr>
          <p:spPr>
            <a:xfrm>
              <a:off x="4753625" y="2374600"/>
              <a:ext cx="6375" cy="4850"/>
            </a:xfrm>
            <a:custGeom>
              <a:avLst/>
              <a:gdLst/>
              <a:ahLst/>
              <a:cxnLst/>
              <a:rect l="l" t="t" r="r" b="b"/>
              <a:pathLst>
                <a:path w="255" h="194" extrusionOk="0">
                  <a:moveTo>
                    <a:pt x="189" y="1"/>
                  </a:moveTo>
                  <a:cubicBezTo>
                    <a:pt x="183" y="1"/>
                    <a:pt x="177" y="1"/>
                    <a:pt x="170" y="4"/>
                  </a:cubicBezTo>
                  <a:cubicBezTo>
                    <a:pt x="137" y="4"/>
                    <a:pt x="104" y="4"/>
                    <a:pt x="67" y="20"/>
                  </a:cubicBezTo>
                  <a:cubicBezTo>
                    <a:pt x="50" y="41"/>
                    <a:pt x="17" y="74"/>
                    <a:pt x="17" y="90"/>
                  </a:cubicBezTo>
                  <a:cubicBezTo>
                    <a:pt x="1" y="123"/>
                    <a:pt x="1" y="144"/>
                    <a:pt x="17" y="160"/>
                  </a:cubicBezTo>
                  <a:cubicBezTo>
                    <a:pt x="34" y="177"/>
                    <a:pt x="50" y="193"/>
                    <a:pt x="88" y="193"/>
                  </a:cubicBezTo>
                  <a:cubicBezTo>
                    <a:pt x="104" y="193"/>
                    <a:pt x="137" y="193"/>
                    <a:pt x="154" y="177"/>
                  </a:cubicBezTo>
                  <a:cubicBezTo>
                    <a:pt x="154" y="177"/>
                    <a:pt x="170" y="177"/>
                    <a:pt x="191" y="160"/>
                  </a:cubicBezTo>
                  <a:cubicBezTo>
                    <a:pt x="207" y="144"/>
                    <a:pt x="224" y="123"/>
                    <a:pt x="240" y="90"/>
                  </a:cubicBezTo>
                  <a:cubicBezTo>
                    <a:pt x="255" y="47"/>
                    <a:pt x="231"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4" name="Google Shape;22264;p71"/>
            <p:cNvSpPr/>
            <p:nvPr/>
          </p:nvSpPr>
          <p:spPr>
            <a:xfrm>
              <a:off x="4514825" y="2352425"/>
              <a:ext cx="6500" cy="5175"/>
            </a:xfrm>
            <a:custGeom>
              <a:avLst/>
              <a:gdLst/>
              <a:ahLst/>
              <a:cxnLst/>
              <a:rect l="l" t="t" r="r" b="b"/>
              <a:pathLst>
                <a:path w="260" h="207" extrusionOk="0">
                  <a:moveTo>
                    <a:pt x="173" y="0"/>
                  </a:moveTo>
                  <a:cubicBezTo>
                    <a:pt x="136" y="0"/>
                    <a:pt x="103" y="17"/>
                    <a:pt x="87" y="33"/>
                  </a:cubicBezTo>
                  <a:cubicBezTo>
                    <a:pt x="54" y="49"/>
                    <a:pt x="33" y="82"/>
                    <a:pt x="17" y="103"/>
                  </a:cubicBezTo>
                  <a:cubicBezTo>
                    <a:pt x="0" y="153"/>
                    <a:pt x="33" y="206"/>
                    <a:pt x="103" y="206"/>
                  </a:cubicBezTo>
                  <a:cubicBezTo>
                    <a:pt x="120" y="206"/>
                    <a:pt x="136" y="206"/>
                    <a:pt x="157" y="186"/>
                  </a:cubicBezTo>
                  <a:cubicBezTo>
                    <a:pt x="173" y="186"/>
                    <a:pt x="173" y="186"/>
                    <a:pt x="190" y="169"/>
                  </a:cubicBezTo>
                  <a:cubicBezTo>
                    <a:pt x="223" y="153"/>
                    <a:pt x="239" y="136"/>
                    <a:pt x="239" y="103"/>
                  </a:cubicBezTo>
                  <a:cubicBezTo>
                    <a:pt x="260" y="82"/>
                    <a:pt x="260" y="49"/>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5" name="Google Shape;22265;p71"/>
            <p:cNvSpPr/>
            <p:nvPr/>
          </p:nvSpPr>
          <p:spPr>
            <a:xfrm>
              <a:off x="4948550" y="2303775"/>
              <a:ext cx="6400" cy="4850"/>
            </a:xfrm>
            <a:custGeom>
              <a:avLst/>
              <a:gdLst/>
              <a:ahLst/>
              <a:cxnLst/>
              <a:rect l="l" t="t" r="r" b="b"/>
              <a:pathLst>
                <a:path w="256" h="194" extrusionOk="0">
                  <a:moveTo>
                    <a:pt x="183" y="1"/>
                  </a:moveTo>
                  <a:cubicBezTo>
                    <a:pt x="175" y="1"/>
                    <a:pt x="166" y="2"/>
                    <a:pt x="157" y="4"/>
                  </a:cubicBezTo>
                  <a:cubicBezTo>
                    <a:pt x="124" y="4"/>
                    <a:pt x="87" y="4"/>
                    <a:pt x="70" y="21"/>
                  </a:cubicBezTo>
                  <a:cubicBezTo>
                    <a:pt x="38" y="37"/>
                    <a:pt x="21" y="70"/>
                    <a:pt x="0" y="91"/>
                  </a:cubicBezTo>
                  <a:cubicBezTo>
                    <a:pt x="0" y="124"/>
                    <a:pt x="0" y="140"/>
                    <a:pt x="21" y="157"/>
                  </a:cubicBezTo>
                  <a:cubicBezTo>
                    <a:pt x="38" y="173"/>
                    <a:pt x="54" y="194"/>
                    <a:pt x="87" y="194"/>
                  </a:cubicBezTo>
                  <a:cubicBezTo>
                    <a:pt x="103" y="194"/>
                    <a:pt x="124" y="194"/>
                    <a:pt x="141" y="173"/>
                  </a:cubicBezTo>
                  <a:cubicBezTo>
                    <a:pt x="157" y="173"/>
                    <a:pt x="157" y="173"/>
                    <a:pt x="174" y="157"/>
                  </a:cubicBezTo>
                  <a:cubicBezTo>
                    <a:pt x="207" y="140"/>
                    <a:pt x="227" y="124"/>
                    <a:pt x="227" y="91"/>
                  </a:cubicBezTo>
                  <a:cubicBezTo>
                    <a:pt x="256" y="44"/>
                    <a:pt x="235"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6" name="Google Shape;22266;p71"/>
            <p:cNvSpPr/>
            <p:nvPr/>
          </p:nvSpPr>
          <p:spPr>
            <a:xfrm>
              <a:off x="4951125" y="2269750"/>
              <a:ext cx="6925" cy="4925"/>
            </a:xfrm>
            <a:custGeom>
              <a:avLst/>
              <a:gdLst/>
              <a:ahLst/>
              <a:cxnLst/>
              <a:rect l="l" t="t" r="r" b="b"/>
              <a:pathLst>
                <a:path w="277" h="197" extrusionOk="0">
                  <a:moveTo>
                    <a:pt x="161" y="0"/>
                  </a:moveTo>
                  <a:cubicBezTo>
                    <a:pt x="142" y="0"/>
                    <a:pt x="123" y="3"/>
                    <a:pt x="104" y="9"/>
                  </a:cubicBezTo>
                  <a:cubicBezTo>
                    <a:pt x="54" y="42"/>
                    <a:pt x="0" y="112"/>
                    <a:pt x="21" y="145"/>
                  </a:cubicBezTo>
                  <a:cubicBezTo>
                    <a:pt x="32" y="177"/>
                    <a:pt x="63" y="197"/>
                    <a:pt x="99" y="197"/>
                  </a:cubicBezTo>
                  <a:cubicBezTo>
                    <a:pt x="118" y="197"/>
                    <a:pt x="138" y="191"/>
                    <a:pt x="157" y="178"/>
                  </a:cubicBezTo>
                  <a:cubicBezTo>
                    <a:pt x="227" y="161"/>
                    <a:pt x="277" y="91"/>
                    <a:pt x="260" y="42"/>
                  </a:cubicBezTo>
                  <a:cubicBezTo>
                    <a:pt x="248" y="18"/>
                    <a:pt x="208"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7" name="Google Shape;22267;p71"/>
            <p:cNvSpPr/>
            <p:nvPr/>
          </p:nvSpPr>
          <p:spPr>
            <a:xfrm>
              <a:off x="4934425" y="2314575"/>
              <a:ext cx="6425" cy="4925"/>
            </a:xfrm>
            <a:custGeom>
              <a:avLst/>
              <a:gdLst/>
              <a:ahLst/>
              <a:cxnLst/>
              <a:rect l="l" t="t" r="r" b="b"/>
              <a:pathLst>
                <a:path w="257" h="197" extrusionOk="0">
                  <a:moveTo>
                    <a:pt x="174" y="1"/>
                  </a:moveTo>
                  <a:cubicBezTo>
                    <a:pt x="153" y="1"/>
                    <a:pt x="137" y="1"/>
                    <a:pt x="104" y="17"/>
                  </a:cubicBezTo>
                  <a:cubicBezTo>
                    <a:pt x="50" y="34"/>
                    <a:pt x="1" y="104"/>
                    <a:pt x="17" y="153"/>
                  </a:cubicBezTo>
                  <a:cubicBezTo>
                    <a:pt x="29" y="181"/>
                    <a:pt x="70" y="197"/>
                    <a:pt x="111" y="197"/>
                  </a:cubicBezTo>
                  <a:cubicBezTo>
                    <a:pt x="126" y="197"/>
                    <a:pt x="140" y="195"/>
                    <a:pt x="153" y="191"/>
                  </a:cubicBezTo>
                  <a:cubicBezTo>
                    <a:pt x="174" y="174"/>
                    <a:pt x="190" y="174"/>
                    <a:pt x="207" y="153"/>
                  </a:cubicBezTo>
                  <a:cubicBezTo>
                    <a:pt x="240" y="120"/>
                    <a:pt x="256" y="87"/>
                    <a:pt x="256" y="50"/>
                  </a:cubicBezTo>
                  <a:cubicBezTo>
                    <a:pt x="240"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8" name="Google Shape;22268;p71"/>
            <p:cNvSpPr/>
            <p:nvPr/>
          </p:nvSpPr>
          <p:spPr>
            <a:xfrm>
              <a:off x="4956800" y="2280425"/>
              <a:ext cx="6825" cy="5000"/>
            </a:xfrm>
            <a:custGeom>
              <a:avLst/>
              <a:gdLst/>
              <a:ahLst/>
              <a:cxnLst/>
              <a:rect l="l" t="t" r="r" b="b"/>
              <a:pathLst>
                <a:path w="273" h="200" extrusionOk="0">
                  <a:moveTo>
                    <a:pt x="179" y="1"/>
                  </a:moveTo>
                  <a:cubicBezTo>
                    <a:pt x="159" y="1"/>
                    <a:pt x="138" y="4"/>
                    <a:pt x="120" y="10"/>
                  </a:cubicBezTo>
                  <a:cubicBezTo>
                    <a:pt x="50" y="43"/>
                    <a:pt x="0" y="97"/>
                    <a:pt x="17" y="147"/>
                  </a:cubicBezTo>
                  <a:cubicBezTo>
                    <a:pt x="27" y="180"/>
                    <a:pt x="59" y="200"/>
                    <a:pt x="94" y="200"/>
                  </a:cubicBezTo>
                  <a:cubicBezTo>
                    <a:pt x="114" y="200"/>
                    <a:pt x="135" y="193"/>
                    <a:pt x="153" y="180"/>
                  </a:cubicBezTo>
                  <a:cubicBezTo>
                    <a:pt x="223" y="147"/>
                    <a:pt x="272" y="97"/>
                    <a:pt x="256" y="43"/>
                  </a:cubicBezTo>
                  <a:cubicBezTo>
                    <a:pt x="245" y="12"/>
                    <a:pt x="21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9" name="Google Shape;22269;p71"/>
            <p:cNvSpPr/>
            <p:nvPr/>
          </p:nvSpPr>
          <p:spPr>
            <a:xfrm>
              <a:off x="4940825" y="2281900"/>
              <a:ext cx="6500" cy="4925"/>
            </a:xfrm>
            <a:custGeom>
              <a:avLst/>
              <a:gdLst/>
              <a:ahLst/>
              <a:cxnLst/>
              <a:rect l="l" t="t" r="r" b="b"/>
              <a:pathLst>
                <a:path w="260" h="197" extrusionOk="0">
                  <a:moveTo>
                    <a:pt x="170" y="0"/>
                  </a:moveTo>
                  <a:cubicBezTo>
                    <a:pt x="150" y="0"/>
                    <a:pt x="128" y="6"/>
                    <a:pt x="103" y="17"/>
                  </a:cubicBezTo>
                  <a:cubicBezTo>
                    <a:pt x="37" y="38"/>
                    <a:pt x="0" y="104"/>
                    <a:pt x="21" y="141"/>
                  </a:cubicBezTo>
                  <a:cubicBezTo>
                    <a:pt x="21" y="178"/>
                    <a:pt x="58" y="197"/>
                    <a:pt x="106" y="197"/>
                  </a:cubicBezTo>
                  <a:cubicBezTo>
                    <a:pt x="122" y="197"/>
                    <a:pt x="139" y="195"/>
                    <a:pt x="157" y="191"/>
                  </a:cubicBezTo>
                  <a:cubicBezTo>
                    <a:pt x="227" y="158"/>
                    <a:pt x="260" y="88"/>
                    <a:pt x="243" y="55"/>
                  </a:cubicBezTo>
                  <a:cubicBezTo>
                    <a:pt x="233" y="20"/>
                    <a:pt x="206"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0" name="Google Shape;22270;p71"/>
            <p:cNvSpPr/>
            <p:nvPr/>
          </p:nvSpPr>
          <p:spPr>
            <a:xfrm>
              <a:off x="4938250" y="2326900"/>
              <a:ext cx="6100" cy="4900"/>
            </a:xfrm>
            <a:custGeom>
              <a:avLst/>
              <a:gdLst/>
              <a:ahLst/>
              <a:cxnLst/>
              <a:rect l="l" t="t" r="r" b="b"/>
              <a:pathLst>
                <a:path w="244" h="196" extrusionOk="0">
                  <a:moveTo>
                    <a:pt x="184" y="0"/>
                  </a:moveTo>
                  <a:cubicBezTo>
                    <a:pt x="175" y="0"/>
                    <a:pt x="166" y="2"/>
                    <a:pt x="157" y="7"/>
                  </a:cubicBezTo>
                  <a:lnTo>
                    <a:pt x="103" y="7"/>
                  </a:lnTo>
                  <a:cubicBezTo>
                    <a:pt x="37" y="40"/>
                    <a:pt x="0" y="93"/>
                    <a:pt x="0" y="143"/>
                  </a:cubicBezTo>
                  <a:cubicBezTo>
                    <a:pt x="13" y="177"/>
                    <a:pt x="44" y="196"/>
                    <a:pt x="83" y="196"/>
                  </a:cubicBezTo>
                  <a:cubicBezTo>
                    <a:pt x="106" y="196"/>
                    <a:pt x="131" y="189"/>
                    <a:pt x="157" y="176"/>
                  </a:cubicBezTo>
                  <a:cubicBezTo>
                    <a:pt x="173" y="176"/>
                    <a:pt x="190" y="159"/>
                    <a:pt x="206" y="143"/>
                  </a:cubicBezTo>
                  <a:cubicBezTo>
                    <a:pt x="227" y="126"/>
                    <a:pt x="243" y="73"/>
                    <a:pt x="243" y="40"/>
                  </a:cubicBezTo>
                  <a:cubicBezTo>
                    <a:pt x="231" y="16"/>
                    <a:pt x="208"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1" name="Google Shape;22271;p71"/>
            <p:cNvSpPr/>
            <p:nvPr/>
          </p:nvSpPr>
          <p:spPr>
            <a:xfrm>
              <a:off x="4956275" y="2292625"/>
              <a:ext cx="6525" cy="4775"/>
            </a:xfrm>
            <a:custGeom>
              <a:avLst/>
              <a:gdLst/>
              <a:ahLst/>
              <a:cxnLst/>
              <a:rect l="l" t="t" r="r" b="b"/>
              <a:pathLst>
                <a:path w="261" h="191" extrusionOk="0">
                  <a:moveTo>
                    <a:pt x="174" y="1"/>
                  </a:moveTo>
                  <a:cubicBezTo>
                    <a:pt x="141" y="1"/>
                    <a:pt x="104" y="21"/>
                    <a:pt x="87" y="38"/>
                  </a:cubicBezTo>
                  <a:cubicBezTo>
                    <a:pt x="54" y="54"/>
                    <a:pt x="38" y="71"/>
                    <a:pt x="21" y="104"/>
                  </a:cubicBezTo>
                  <a:cubicBezTo>
                    <a:pt x="1" y="141"/>
                    <a:pt x="21" y="157"/>
                    <a:pt x="38" y="174"/>
                  </a:cubicBezTo>
                  <a:cubicBezTo>
                    <a:pt x="54" y="190"/>
                    <a:pt x="71" y="190"/>
                    <a:pt x="104" y="190"/>
                  </a:cubicBezTo>
                  <a:lnTo>
                    <a:pt x="157" y="190"/>
                  </a:lnTo>
                  <a:cubicBezTo>
                    <a:pt x="207" y="174"/>
                    <a:pt x="244" y="141"/>
                    <a:pt x="244" y="104"/>
                  </a:cubicBezTo>
                  <a:lnTo>
                    <a:pt x="244" y="87"/>
                  </a:ln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2" name="Google Shape;22272;p71"/>
            <p:cNvSpPr/>
            <p:nvPr/>
          </p:nvSpPr>
          <p:spPr>
            <a:xfrm>
              <a:off x="4757450" y="2548675"/>
              <a:ext cx="5600" cy="3000"/>
            </a:xfrm>
            <a:custGeom>
              <a:avLst/>
              <a:gdLst/>
              <a:ahLst/>
              <a:cxnLst/>
              <a:rect l="l" t="t" r="r" b="b"/>
              <a:pathLst>
                <a:path w="224" h="120" extrusionOk="0">
                  <a:moveTo>
                    <a:pt x="104" y="0"/>
                  </a:moveTo>
                  <a:cubicBezTo>
                    <a:pt x="87" y="17"/>
                    <a:pt x="54" y="33"/>
                    <a:pt x="17" y="49"/>
                  </a:cubicBezTo>
                  <a:cubicBezTo>
                    <a:pt x="17" y="66"/>
                    <a:pt x="1" y="66"/>
                    <a:pt x="1" y="87"/>
                  </a:cubicBezTo>
                  <a:cubicBezTo>
                    <a:pt x="71" y="103"/>
                    <a:pt x="141" y="120"/>
                    <a:pt x="207" y="120"/>
                  </a:cubicBezTo>
                  <a:cubicBezTo>
                    <a:pt x="207" y="120"/>
                    <a:pt x="223" y="87"/>
                    <a:pt x="223" y="66"/>
                  </a:cubicBezTo>
                  <a:cubicBezTo>
                    <a:pt x="223" y="49"/>
                    <a:pt x="207" y="33"/>
                    <a:pt x="190" y="17"/>
                  </a:cubicBezTo>
                  <a:cubicBezTo>
                    <a:pt x="174"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3" name="Google Shape;22273;p71"/>
            <p:cNvSpPr/>
            <p:nvPr/>
          </p:nvSpPr>
          <p:spPr>
            <a:xfrm>
              <a:off x="4536250" y="2273350"/>
              <a:ext cx="6125" cy="4775"/>
            </a:xfrm>
            <a:custGeom>
              <a:avLst/>
              <a:gdLst/>
              <a:ahLst/>
              <a:cxnLst/>
              <a:rect l="l" t="t" r="r" b="b"/>
              <a:pathLst>
                <a:path w="245" h="191" extrusionOk="0">
                  <a:moveTo>
                    <a:pt x="228" y="1"/>
                  </a:moveTo>
                  <a:cubicBezTo>
                    <a:pt x="174" y="1"/>
                    <a:pt x="141" y="17"/>
                    <a:pt x="87" y="17"/>
                  </a:cubicBezTo>
                  <a:lnTo>
                    <a:pt x="71" y="17"/>
                  </a:lnTo>
                  <a:cubicBezTo>
                    <a:pt x="38" y="34"/>
                    <a:pt x="21" y="50"/>
                    <a:pt x="21" y="87"/>
                  </a:cubicBezTo>
                  <a:cubicBezTo>
                    <a:pt x="1" y="120"/>
                    <a:pt x="1" y="137"/>
                    <a:pt x="21" y="153"/>
                  </a:cubicBezTo>
                  <a:cubicBezTo>
                    <a:pt x="38" y="174"/>
                    <a:pt x="54" y="190"/>
                    <a:pt x="87" y="190"/>
                  </a:cubicBezTo>
                  <a:cubicBezTo>
                    <a:pt x="104" y="190"/>
                    <a:pt x="124" y="174"/>
                    <a:pt x="157" y="174"/>
                  </a:cubicBezTo>
                  <a:lnTo>
                    <a:pt x="174" y="153"/>
                  </a:lnTo>
                  <a:cubicBezTo>
                    <a:pt x="207" y="137"/>
                    <a:pt x="228" y="104"/>
                    <a:pt x="244" y="87"/>
                  </a:cubicBezTo>
                  <a:cubicBezTo>
                    <a:pt x="244" y="50"/>
                    <a:pt x="244" y="1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4" name="Google Shape;22274;p71"/>
            <p:cNvSpPr/>
            <p:nvPr/>
          </p:nvSpPr>
          <p:spPr>
            <a:xfrm>
              <a:off x="4959375" y="2336950"/>
              <a:ext cx="5175" cy="3425"/>
            </a:xfrm>
            <a:custGeom>
              <a:avLst/>
              <a:gdLst/>
              <a:ahLst/>
              <a:cxnLst/>
              <a:rect l="l" t="t" r="r" b="b"/>
              <a:pathLst>
                <a:path w="207" h="137" extrusionOk="0">
                  <a:moveTo>
                    <a:pt x="153" y="1"/>
                  </a:moveTo>
                  <a:cubicBezTo>
                    <a:pt x="120" y="1"/>
                    <a:pt x="83" y="17"/>
                    <a:pt x="66" y="34"/>
                  </a:cubicBezTo>
                  <a:cubicBezTo>
                    <a:pt x="33" y="50"/>
                    <a:pt x="17" y="67"/>
                    <a:pt x="0" y="104"/>
                  </a:cubicBezTo>
                  <a:lnTo>
                    <a:pt x="0" y="137"/>
                  </a:lnTo>
                  <a:cubicBezTo>
                    <a:pt x="66" y="104"/>
                    <a:pt x="136" y="67"/>
                    <a:pt x="206" y="17"/>
                  </a:cubicBezTo>
                  <a:cubicBezTo>
                    <a:pt x="206" y="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5" name="Google Shape;22275;p71"/>
            <p:cNvSpPr/>
            <p:nvPr/>
          </p:nvSpPr>
          <p:spPr>
            <a:xfrm>
              <a:off x="4951650" y="2314575"/>
              <a:ext cx="6825" cy="4775"/>
            </a:xfrm>
            <a:custGeom>
              <a:avLst/>
              <a:gdLst/>
              <a:ahLst/>
              <a:cxnLst/>
              <a:rect l="l" t="t" r="r" b="b"/>
              <a:pathLst>
                <a:path w="273" h="191" extrusionOk="0">
                  <a:moveTo>
                    <a:pt x="169" y="1"/>
                  </a:moveTo>
                  <a:cubicBezTo>
                    <a:pt x="136" y="1"/>
                    <a:pt x="103" y="1"/>
                    <a:pt x="83" y="17"/>
                  </a:cubicBezTo>
                  <a:cubicBezTo>
                    <a:pt x="50" y="34"/>
                    <a:pt x="33" y="71"/>
                    <a:pt x="17" y="87"/>
                  </a:cubicBezTo>
                  <a:cubicBezTo>
                    <a:pt x="0" y="153"/>
                    <a:pt x="33" y="191"/>
                    <a:pt x="103" y="191"/>
                  </a:cubicBezTo>
                  <a:cubicBezTo>
                    <a:pt x="120" y="191"/>
                    <a:pt x="136" y="191"/>
                    <a:pt x="153" y="174"/>
                  </a:cubicBezTo>
                  <a:cubicBezTo>
                    <a:pt x="206" y="153"/>
                    <a:pt x="239" y="120"/>
                    <a:pt x="256" y="87"/>
                  </a:cubicBezTo>
                  <a:cubicBezTo>
                    <a:pt x="272" y="34"/>
                    <a:pt x="23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6" name="Google Shape;22276;p71"/>
            <p:cNvSpPr/>
            <p:nvPr/>
          </p:nvSpPr>
          <p:spPr>
            <a:xfrm>
              <a:off x="4943400" y="2338200"/>
              <a:ext cx="6500" cy="4750"/>
            </a:xfrm>
            <a:custGeom>
              <a:avLst/>
              <a:gdLst/>
              <a:ahLst/>
              <a:cxnLst/>
              <a:rect l="l" t="t" r="r" b="b"/>
              <a:pathLst>
                <a:path w="260" h="190" extrusionOk="0">
                  <a:moveTo>
                    <a:pt x="173" y="0"/>
                  </a:moveTo>
                  <a:cubicBezTo>
                    <a:pt x="140" y="0"/>
                    <a:pt x="124" y="17"/>
                    <a:pt x="87" y="17"/>
                  </a:cubicBezTo>
                  <a:cubicBezTo>
                    <a:pt x="54" y="33"/>
                    <a:pt x="37" y="70"/>
                    <a:pt x="21" y="103"/>
                  </a:cubicBezTo>
                  <a:cubicBezTo>
                    <a:pt x="0" y="157"/>
                    <a:pt x="37" y="190"/>
                    <a:pt x="103" y="190"/>
                  </a:cubicBezTo>
                  <a:lnTo>
                    <a:pt x="157" y="190"/>
                  </a:lnTo>
                  <a:cubicBezTo>
                    <a:pt x="173" y="173"/>
                    <a:pt x="173" y="173"/>
                    <a:pt x="190" y="173"/>
                  </a:cubicBezTo>
                  <a:cubicBezTo>
                    <a:pt x="206" y="157"/>
                    <a:pt x="244" y="120"/>
                    <a:pt x="244" y="103"/>
                  </a:cubicBezTo>
                  <a:cubicBezTo>
                    <a:pt x="260" y="70"/>
                    <a:pt x="260" y="54"/>
                    <a:pt x="244"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7" name="Google Shape;22277;p71"/>
            <p:cNvSpPr/>
            <p:nvPr/>
          </p:nvSpPr>
          <p:spPr>
            <a:xfrm>
              <a:off x="4953300" y="2325300"/>
              <a:ext cx="6500" cy="4775"/>
            </a:xfrm>
            <a:custGeom>
              <a:avLst/>
              <a:gdLst/>
              <a:ahLst/>
              <a:cxnLst/>
              <a:rect l="l" t="t" r="r" b="b"/>
              <a:pathLst>
                <a:path w="260" h="191" extrusionOk="0">
                  <a:moveTo>
                    <a:pt x="120" y="1"/>
                  </a:moveTo>
                  <a:cubicBezTo>
                    <a:pt x="87" y="1"/>
                    <a:pt x="70" y="17"/>
                    <a:pt x="37" y="54"/>
                  </a:cubicBezTo>
                  <a:cubicBezTo>
                    <a:pt x="17" y="71"/>
                    <a:pt x="0" y="104"/>
                    <a:pt x="0" y="120"/>
                  </a:cubicBezTo>
                  <a:cubicBezTo>
                    <a:pt x="0" y="137"/>
                    <a:pt x="17" y="174"/>
                    <a:pt x="37" y="174"/>
                  </a:cubicBezTo>
                  <a:cubicBezTo>
                    <a:pt x="54" y="190"/>
                    <a:pt x="87" y="190"/>
                    <a:pt x="120" y="190"/>
                  </a:cubicBezTo>
                  <a:cubicBezTo>
                    <a:pt x="120" y="190"/>
                    <a:pt x="140" y="190"/>
                    <a:pt x="140" y="174"/>
                  </a:cubicBezTo>
                  <a:cubicBezTo>
                    <a:pt x="173" y="174"/>
                    <a:pt x="190" y="157"/>
                    <a:pt x="206" y="137"/>
                  </a:cubicBezTo>
                  <a:cubicBezTo>
                    <a:pt x="243" y="104"/>
                    <a:pt x="260" y="34"/>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8" name="Google Shape;22278;p71"/>
            <p:cNvSpPr/>
            <p:nvPr/>
          </p:nvSpPr>
          <p:spPr>
            <a:xfrm>
              <a:off x="4933075" y="2304800"/>
              <a:ext cx="6525" cy="4825"/>
            </a:xfrm>
            <a:custGeom>
              <a:avLst/>
              <a:gdLst/>
              <a:ahLst/>
              <a:cxnLst/>
              <a:rect l="l" t="t" r="r" b="b"/>
              <a:pathLst>
                <a:path w="261" h="193" extrusionOk="0">
                  <a:moveTo>
                    <a:pt x="172" y="0"/>
                  </a:moveTo>
                  <a:cubicBezTo>
                    <a:pt x="152" y="0"/>
                    <a:pt x="131" y="4"/>
                    <a:pt x="104" y="13"/>
                  </a:cubicBezTo>
                  <a:cubicBezTo>
                    <a:pt x="55" y="29"/>
                    <a:pt x="22" y="66"/>
                    <a:pt x="22" y="99"/>
                  </a:cubicBezTo>
                  <a:cubicBezTo>
                    <a:pt x="22" y="116"/>
                    <a:pt x="1" y="132"/>
                    <a:pt x="22" y="153"/>
                  </a:cubicBezTo>
                  <a:cubicBezTo>
                    <a:pt x="34" y="177"/>
                    <a:pt x="63" y="192"/>
                    <a:pt x="106" y="192"/>
                  </a:cubicBezTo>
                  <a:cubicBezTo>
                    <a:pt x="122" y="192"/>
                    <a:pt x="139" y="190"/>
                    <a:pt x="158" y="186"/>
                  </a:cubicBezTo>
                  <a:cubicBezTo>
                    <a:pt x="228" y="153"/>
                    <a:pt x="261" y="99"/>
                    <a:pt x="244" y="50"/>
                  </a:cubicBezTo>
                  <a:cubicBezTo>
                    <a:pt x="244" y="29"/>
                    <a:pt x="244" y="13"/>
                    <a:pt x="228" y="13"/>
                  </a:cubicBezTo>
                  <a:cubicBezTo>
                    <a:pt x="209" y="4"/>
                    <a:pt x="192"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9" name="Google Shape;22279;p71"/>
            <p:cNvSpPr/>
            <p:nvPr/>
          </p:nvSpPr>
          <p:spPr>
            <a:xfrm>
              <a:off x="4943400" y="2292225"/>
              <a:ext cx="6500" cy="5075"/>
            </a:xfrm>
            <a:custGeom>
              <a:avLst/>
              <a:gdLst/>
              <a:ahLst/>
              <a:cxnLst/>
              <a:rect l="l" t="t" r="r" b="b"/>
              <a:pathLst>
                <a:path w="260" h="203" extrusionOk="0">
                  <a:moveTo>
                    <a:pt x="140" y="0"/>
                  </a:moveTo>
                  <a:cubicBezTo>
                    <a:pt x="103" y="17"/>
                    <a:pt x="70" y="37"/>
                    <a:pt x="54" y="54"/>
                  </a:cubicBezTo>
                  <a:cubicBezTo>
                    <a:pt x="0" y="103"/>
                    <a:pt x="0" y="157"/>
                    <a:pt x="37" y="190"/>
                  </a:cubicBezTo>
                  <a:cubicBezTo>
                    <a:pt x="54" y="198"/>
                    <a:pt x="66" y="202"/>
                    <a:pt x="79" y="202"/>
                  </a:cubicBezTo>
                  <a:cubicBezTo>
                    <a:pt x="92" y="202"/>
                    <a:pt x="105" y="198"/>
                    <a:pt x="124" y="190"/>
                  </a:cubicBezTo>
                  <a:lnTo>
                    <a:pt x="157" y="190"/>
                  </a:lnTo>
                  <a:cubicBezTo>
                    <a:pt x="173" y="173"/>
                    <a:pt x="190" y="173"/>
                    <a:pt x="206" y="157"/>
                  </a:cubicBezTo>
                  <a:cubicBezTo>
                    <a:pt x="244" y="120"/>
                    <a:pt x="244" y="103"/>
                    <a:pt x="260" y="70"/>
                  </a:cubicBezTo>
                  <a:cubicBezTo>
                    <a:pt x="260" y="54"/>
                    <a:pt x="244" y="37"/>
                    <a:pt x="227" y="17"/>
                  </a:cubicBezTo>
                  <a:cubicBezTo>
                    <a:pt x="206"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0" name="Google Shape;22280;p71"/>
            <p:cNvSpPr/>
            <p:nvPr/>
          </p:nvSpPr>
          <p:spPr>
            <a:xfrm>
              <a:off x="4866100" y="2397450"/>
              <a:ext cx="6100" cy="5200"/>
            </a:xfrm>
            <a:custGeom>
              <a:avLst/>
              <a:gdLst/>
              <a:ahLst/>
              <a:cxnLst/>
              <a:rect l="l" t="t" r="r" b="b"/>
              <a:pathLst>
                <a:path w="244" h="208" extrusionOk="0">
                  <a:moveTo>
                    <a:pt x="157" y="1"/>
                  </a:moveTo>
                  <a:cubicBezTo>
                    <a:pt x="140" y="1"/>
                    <a:pt x="124" y="17"/>
                    <a:pt x="103" y="17"/>
                  </a:cubicBezTo>
                  <a:cubicBezTo>
                    <a:pt x="37" y="54"/>
                    <a:pt x="0" y="104"/>
                    <a:pt x="0" y="157"/>
                  </a:cubicBezTo>
                  <a:cubicBezTo>
                    <a:pt x="13" y="189"/>
                    <a:pt x="46" y="208"/>
                    <a:pt x="86" y="208"/>
                  </a:cubicBezTo>
                  <a:cubicBezTo>
                    <a:pt x="108" y="208"/>
                    <a:pt x="132" y="202"/>
                    <a:pt x="157" y="190"/>
                  </a:cubicBezTo>
                  <a:cubicBezTo>
                    <a:pt x="173" y="190"/>
                    <a:pt x="190" y="174"/>
                    <a:pt x="190" y="157"/>
                  </a:cubicBezTo>
                  <a:cubicBezTo>
                    <a:pt x="227" y="120"/>
                    <a:pt x="243" y="87"/>
                    <a:pt x="243" y="54"/>
                  </a:cubicBezTo>
                  <a:cubicBezTo>
                    <a:pt x="227"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1" name="Google Shape;22281;p71"/>
            <p:cNvSpPr/>
            <p:nvPr/>
          </p:nvSpPr>
          <p:spPr>
            <a:xfrm>
              <a:off x="4866600" y="2384825"/>
              <a:ext cx="6000" cy="4925"/>
            </a:xfrm>
            <a:custGeom>
              <a:avLst/>
              <a:gdLst/>
              <a:ahLst/>
              <a:cxnLst/>
              <a:rect l="l" t="t" r="r" b="b"/>
              <a:pathLst>
                <a:path w="240" h="197" extrusionOk="0">
                  <a:moveTo>
                    <a:pt x="137" y="0"/>
                  </a:moveTo>
                  <a:cubicBezTo>
                    <a:pt x="120" y="0"/>
                    <a:pt x="102" y="3"/>
                    <a:pt x="83" y="7"/>
                  </a:cubicBezTo>
                  <a:cubicBezTo>
                    <a:pt x="50" y="23"/>
                    <a:pt x="17" y="60"/>
                    <a:pt x="17" y="93"/>
                  </a:cubicBezTo>
                  <a:cubicBezTo>
                    <a:pt x="1" y="110"/>
                    <a:pt x="1" y="126"/>
                    <a:pt x="1" y="147"/>
                  </a:cubicBezTo>
                  <a:cubicBezTo>
                    <a:pt x="1" y="164"/>
                    <a:pt x="17" y="180"/>
                    <a:pt x="34" y="197"/>
                  </a:cubicBezTo>
                  <a:cubicBezTo>
                    <a:pt x="67" y="197"/>
                    <a:pt x="104" y="197"/>
                    <a:pt x="137" y="180"/>
                  </a:cubicBezTo>
                  <a:cubicBezTo>
                    <a:pt x="207" y="164"/>
                    <a:pt x="240" y="93"/>
                    <a:pt x="240" y="44"/>
                  </a:cubicBezTo>
                  <a:cubicBezTo>
                    <a:pt x="228" y="17"/>
                    <a:pt x="186"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2" name="Google Shape;22282;p71"/>
            <p:cNvSpPr/>
            <p:nvPr/>
          </p:nvSpPr>
          <p:spPr>
            <a:xfrm>
              <a:off x="4907825" y="2326125"/>
              <a:ext cx="6000" cy="5175"/>
            </a:xfrm>
            <a:custGeom>
              <a:avLst/>
              <a:gdLst/>
              <a:ahLst/>
              <a:cxnLst/>
              <a:rect l="l" t="t" r="r" b="b"/>
              <a:pathLst>
                <a:path w="240" h="207" extrusionOk="0">
                  <a:moveTo>
                    <a:pt x="153" y="1"/>
                  </a:moveTo>
                  <a:cubicBezTo>
                    <a:pt x="120" y="1"/>
                    <a:pt x="83" y="21"/>
                    <a:pt x="67" y="38"/>
                  </a:cubicBezTo>
                  <a:cubicBezTo>
                    <a:pt x="34" y="54"/>
                    <a:pt x="17" y="71"/>
                    <a:pt x="1" y="104"/>
                  </a:cubicBezTo>
                  <a:cubicBezTo>
                    <a:pt x="1" y="141"/>
                    <a:pt x="1" y="157"/>
                    <a:pt x="17" y="174"/>
                  </a:cubicBezTo>
                  <a:cubicBezTo>
                    <a:pt x="17" y="190"/>
                    <a:pt x="50" y="207"/>
                    <a:pt x="83" y="207"/>
                  </a:cubicBezTo>
                  <a:cubicBezTo>
                    <a:pt x="104" y="207"/>
                    <a:pt x="120" y="190"/>
                    <a:pt x="137" y="190"/>
                  </a:cubicBezTo>
                  <a:cubicBezTo>
                    <a:pt x="153" y="190"/>
                    <a:pt x="153" y="174"/>
                    <a:pt x="170" y="174"/>
                  </a:cubicBezTo>
                  <a:cubicBezTo>
                    <a:pt x="207" y="157"/>
                    <a:pt x="223" y="124"/>
                    <a:pt x="223" y="104"/>
                  </a:cubicBezTo>
                  <a:cubicBezTo>
                    <a:pt x="240" y="54"/>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3" name="Google Shape;22283;p71"/>
            <p:cNvSpPr/>
            <p:nvPr/>
          </p:nvSpPr>
          <p:spPr>
            <a:xfrm>
              <a:off x="4756625" y="2490625"/>
              <a:ext cx="6425" cy="5075"/>
            </a:xfrm>
            <a:custGeom>
              <a:avLst/>
              <a:gdLst/>
              <a:ahLst/>
              <a:cxnLst/>
              <a:rect l="l" t="t" r="r" b="b"/>
              <a:pathLst>
                <a:path w="257" h="203" extrusionOk="0">
                  <a:moveTo>
                    <a:pt x="137" y="1"/>
                  </a:moveTo>
                  <a:cubicBezTo>
                    <a:pt x="104" y="17"/>
                    <a:pt x="71" y="38"/>
                    <a:pt x="50" y="54"/>
                  </a:cubicBezTo>
                  <a:cubicBezTo>
                    <a:pt x="1" y="104"/>
                    <a:pt x="1" y="157"/>
                    <a:pt x="34" y="190"/>
                  </a:cubicBezTo>
                  <a:cubicBezTo>
                    <a:pt x="52" y="199"/>
                    <a:pt x="65" y="203"/>
                    <a:pt x="78" y="203"/>
                  </a:cubicBezTo>
                  <a:cubicBezTo>
                    <a:pt x="91" y="203"/>
                    <a:pt x="104" y="199"/>
                    <a:pt x="120" y="190"/>
                  </a:cubicBezTo>
                  <a:lnTo>
                    <a:pt x="153" y="190"/>
                  </a:lnTo>
                  <a:cubicBezTo>
                    <a:pt x="174" y="174"/>
                    <a:pt x="190" y="174"/>
                    <a:pt x="207" y="157"/>
                  </a:cubicBezTo>
                  <a:cubicBezTo>
                    <a:pt x="256" y="104"/>
                    <a:pt x="256" y="54"/>
                    <a:pt x="223" y="17"/>
                  </a:cubicBezTo>
                  <a:cubicBezTo>
                    <a:pt x="190"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4" name="Google Shape;22284;p71"/>
            <p:cNvSpPr/>
            <p:nvPr/>
          </p:nvSpPr>
          <p:spPr>
            <a:xfrm>
              <a:off x="4790525" y="2500950"/>
              <a:ext cx="6950" cy="4750"/>
            </a:xfrm>
            <a:custGeom>
              <a:avLst/>
              <a:gdLst/>
              <a:ahLst/>
              <a:cxnLst/>
              <a:rect l="l" t="t" r="r" b="b"/>
              <a:pathLst>
                <a:path w="278" h="190" extrusionOk="0">
                  <a:moveTo>
                    <a:pt x="174" y="0"/>
                  </a:moveTo>
                  <a:cubicBezTo>
                    <a:pt x="158" y="0"/>
                    <a:pt x="121" y="17"/>
                    <a:pt x="88" y="37"/>
                  </a:cubicBezTo>
                  <a:cubicBezTo>
                    <a:pt x="55" y="54"/>
                    <a:pt x="34" y="70"/>
                    <a:pt x="34" y="103"/>
                  </a:cubicBezTo>
                  <a:cubicBezTo>
                    <a:pt x="1" y="157"/>
                    <a:pt x="34" y="190"/>
                    <a:pt x="104" y="190"/>
                  </a:cubicBezTo>
                  <a:lnTo>
                    <a:pt x="174" y="190"/>
                  </a:lnTo>
                  <a:cubicBezTo>
                    <a:pt x="174" y="173"/>
                    <a:pt x="191" y="173"/>
                    <a:pt x="191" y="173"/>
                  </a:cubicBezTo>
                  <a:cubicBezTo>
                    <a:pt x="224" y="157"/>
                    <a:pt x="240" y="120"/>
                    <a:pt x="261"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5" name="Google Shape;22285;p71"/>
            <p:cNvSpPr/>
            <p:nvPr/>
          </p:nvSpPr>
          <p:spPr>
            <a:xfrm>
              <a:off x="4502750" y="2331275"/>
              <a:ext cx="6525" cy="5175"/>
            </a:xfrm>
            <a:custGeom>
              <a:avLst/>
              <a:gdLst/>
              <a:ahLst/>
              <a:cxnLst/>
              <a:rect l="l" t="t" r="r" b="b"/>
              <a:pathLst>
                <a:path w="261" h="207" extrusionOk="0">
                  <a:moveTo>
                    <a:pt x="158" y="1"/>
                  </a:moveTo>
                  <a:cubicBezTo>
                    <a:pt x="141" y="1"/>
                    <a:pt x="104" y="21"/>
                    <a:pt x="71" y="38"/>
                  </a:cubicBezTo>
                  <a:cubicBezTo>
                    <a:pt x="54" y="54"/>
                    <a:pt x="21" y="71"/>
                    <a:pt x="21" y="104"/>
                  </a:cubicBezTo>
                  <a:cubicBezTo>
                    <a:pt x="1" y="141"/>
                    <a:pt x="1" y="157"/>
                    <a:pt x="38" y="190"/>
                  </a:cubicBezTo>
                  <a:cubicBezTo>
                    <a:pt x="54" y="190"/>
                    <a:pt x="71" y="207"/>
                    <a:pt x="87" y="207"/>
                  </a:cubicBezTo>
                  <a:cubicBezTo>
                    <a:pt x="104" y="207"/>
                    <a:pt x="141" y="190"/>
                    <a:pt x="158" y="190"/>
                  </a:cubicBezTo>
                  <a:cubicBezTo>
                    <a:pt x="191" y="174"/>
                    <a:pt x="228" y="141"/>
                    <a:pt x="244" y="104"/>
                  </a:cubicBezTo>
                  <a:lnTo>
                    <a:pt x="244" y="87"/>
                  </a:lnTo>
                  <a:cubicBezTo>
                    <a:pt x="261" y="38"/>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6" name="Google Shape;22286;p71"/>
            <p:cNvSpPr/>
            <p:nvPr/>
          </p:nvSpPr>
          <p:spPr>
            <a:xfrm>
              <a:off x="4920725" y="2315400"/>
              <a:ext cx="6400" cy="5075"/>
            </a:xfrm>
            <a:custGeom>
              <a:avLst/>
              <a:gdLst/>
              <a:ahLst/>
              <a:cxnLst/>
              <a:rect l="l" t="t" r="r" b="b"/>
              <a:pathLst>
                <a:path w="256" h="203" extrusionOk="0">
                  <a:moveTo>
                    <a:pt x="136" y="1"/>
                  </a:moveTo>
                  <a:cubicBezTo>
                    <a:pt x="103" y="17"/>
                    <a:pt x="66" y="38"/>
                    <a:pt x="50" y="54"/>
                  </a:cubicBezTo>
                  <a:cubicBezTo>
                    <a:pt x="0" y="104"/>
                    <a:pt x="0" y="158"/>
                    <a:pt x="50" y="191"/>
                  </a:cubicBezTo>
                  <a:cubicBezTo>
                    <a:pt x="58" y="199"/>
                    <a:pt x="71" y="203"/>
                    <a:pt x="85" y="203"/>
                  </a:cubicBezTo>
                  <a:cubicBezTo>
                    <a:pt x="98" y="203"/>
                    <a:pt x="112" y="199"/>
                    <a:pt x="120" y="191"/>
                  </a:cubicBezTo>
                  <a:lnTo>
                    <a:pt x="153" y="191"/>
                  </a:lnTo>
                  <a:cubicBezTo>
                    <a:pt x="169" y="174"/>
                    <a:pt x="186" y="158"/>
                    <a:pt x="206" y="158"/>
                  </a:cubicBezTo>
                  <a:cubicBezTo>
                    <a:pt x="239" y="120"/>
                    <a:pt x="256" y="104"/>
                    <a:pt x="256" y="71"/>
                  </a:cubicBezTo>
                  <a:cubicBezTo>
                    <a:pt x="256" y="54"/>
                    <a:pt x="239" y="38"/>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7" name="Google Shape;22287;p71"/>
            <p:cNvSpPr/>
            <p:nvPr/>
          </p:nvSpPr>
          <p:spPr>
            <a:xfrm>
              <a:off x="4538425" y="2285200"/>
              <a:ext cx="6525" cy="4875"/>
            </a:xfrm>
            <a:custGeom>
              <a:avLst/>
              <a:gdLst/>
              <a:ahLst/>
              <a:cxnLst/>
              <a:rect l="l" t="t" r="r" b="b"/>
              <a:pathLst>
                <a:path w="261" h="195" extrusionOk="0">
                  <a:moveTo>
                    <a:pt x="178" y="1"/>
                  </a:moveTo>
                  <a:cubicBezTo>
                    <a:pt x="136" y="1"/>
                    <a:pt x="90" y="18"/>
                    <a:pt x="54" y="42"/>
                  </a:cubicBezTo>
                  <a:cubicBezTo>
                    <a:pt x="0" y="92"/>
                    <a:pt x="0" y="162"/>
                    <a:pt x="37" y="178"/>
                  </a:cubicBezTo>
                  <a:cubicBezTo>
                    <a:pt x="70" y="195"/>
                    <a:pt x="87" y="195"/>
                    <a:pt x="120" y="195"/>
                  </a:cubicBezTo>
                  <a:cubicBezTo>
                    <a:pt x="141" y="195"/>
                    <a:pt x="141" y="178"/>
                    <a:pt x="157" y="178"/>
                  </a:cubicBezTo>
                  <a:cubicBezTo>
                    <a:pt x="174" y="178"/>
                    <a:pt x="190" y="162"/>
                    <a:pt x="207" y="145"/>
                  </a:cubicBezTo>
                  <a:cubicBezTo>
                    <a:pt x="260" y="92"/>
                    <a:pt x="260" y="42"/>
                    <a:pt x="223" y="9"/>
                  </a:cubicBezTo>
                  <a:cubicBezTo>
                    <a:pt x="209" y="3"/>
                    <a:pt x="194"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8" name="Google Shape;22288;p71"/>
            <p:cNvSpPr/>
            <p:nvPr/>
          </p:nvSpPr>
          <p:spPr>
            <a:xfrm>
              <a:off x="4465450" y="2342100"/>
              <a:ext cx="6000" cy="4675"/>
            </a:xfrm>
            <a:custGeom>
              <a:avLst/>
              <a:gdLst/>
              <a:ahLst/>
              <a:cxnLst/>
              <a:rect l="l" t="t" r="r" b="b"/>
              <a:pathLst>
                <a:path w="240" h="187" extrusionOk="0">
                  <a:moveTo>
                    <a:pt x="153" y="1"/>
                  </a:moveTo>
                  <a:cubicBezTo>
                    <a:pt x="120" y="1"/>
                    <a:pt x="87" y="17"/>
                    <a:pt x="50" y="34"/>
                  </a:cubicBezTo>
                  <a:cubicBezTo>
                    <a:pt x="33" y="50"/>
                    <a:pt x="17" y="67"/>
                    <a:pt x="0" y="104"/>
                  </a:cubicBezTo>
                  <a:cubicBezTo>
                    <a:pt x="33" y="137"/>
                    <a:pt x="87" y="170"/>
                    <a:pt x="120" y="186"/>
                  </a:cubicBezTo>
                  <a:lnTo>
                    <a:pt x="136" y="186"/>
                  </a:lnTo>
                  <a:cubicBezTo>
                    <a:pt x="153" y="186"/>
                    <a:pt x="153" y="186"/>
                    <a:pt x="174" y="170"/>
                  </a:cubicBezTo>
                  <a:cubicBezTo>
                    <a:pt x="190" y="153"/>
                    <a:pt x="223" y="137"/>
                    <a:pt x="223" y="104"/>
                  </a:cubicBezTo>
                  <a:cubicBezTo>
                    <a:pt x="239" y="50"/>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9" name="Google Shape;22289;p71"/>
            <p:cNvSpPr/>
            <p:nvPr/>
          </p:nvSpPr>
          <p:spPr>
            <a:xfrm>
              <a:off x="4925875" y="2325725"/>
              <a:ext cx="6400" cy="4750"/>
            </a:xfrm>
            <a:custGeom>
              <a:avLst/>
              <a:gdLst/>
              <a:ahLst/>
              <a:cxnLst/>
              <a:rect l="l" t="t" r="r" b="b"/>
              <a:pathLst>
                <a:path w="256" h="190" extrusionOk="0">
                  <a:moveTo>
                    <a:pt x="169" y="0"/>
                  </a:moveTo>
                  <a:cubicBezTo>
                    <a:pt x="136" y="0"/>
                    <a:pt x="103" y="17"/>
                    <a:pt x="66" y="37"/>
                  </a:cubicBezTo>
                  <a:cubicBezTo>
                    <a:pt x="50" y="54"/>
                    <a:pt x="17" y="70"/>
                    <a:pt x="17" y="103"/>
                  </a:cubicBezTo>
                  <a:cubicBezTo>
                    <a:pt x="0" y="157"/>
                    <a:pt x="33" y="190"/>
                    <a:pt x="83" y="190"/>
                  </a:cubicBezTo>
                  <a:lnTo>
                    <a:pt x="153" y="190"/>
                  </a:lnTo>
                  <a:cubicBezTo>
                    <a:pt x="169" y="173"/>
                    <a:pt x="169" y="173"/>
                    <a:pt x="186" y="173"/>
                  </a:cubicBezTo>
                  <a:cubicBezTo>
                    <a:pt x="207" y="157"/>
                    <a:pt x="239" y="120"/>
                    <a:pt x="239" y="103"/>
                  </a:cubicBezTo>
                  <a:cubicBezTo>
                    <a:pt x="256" y="70"/>
                    <a:pt x="256" y="54"/>
                    <a:pt x="239" y="3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0" name="Google Shape;22290;p71"/>
            <p:cNvSpPr/>
            <p:nvPr/>
          </p:nvSpPr>
          <p:spPr>
            <a:xfrm>
              <a:off x="4467200" y="2332200"/>
              <a:ext cx="425" cy="850"/>
            </a:xfrm>
            <a:custGeom>
              <a:avLst/>
              <a:gdLst/>
              <a:ahLst/>
              <a:cxnLst/>
              <a:rect l="l" t="t" r="r" b="b"/>
              <a:pathLst>
                <a:path w="17" h="34" extrusionOk="0">
                  <a:moveTo>
                    <a:pt x="0" y="34"/>
                  </a:moveTo>
                  <a:cubicBezTo>
                    <a:pt x="0" y="34"/>
                    <a:pt x="17" y="17"/>
                    <a:pt x="17" y="1"/>
                  </a:cubicBezTo>
                  <a:lnTo>
                    <a:pt x="17" y="1"/>
                  </a:lnTo>
                  <a:cubicBezTo>
                    <a:pt x="17" y="17"/>
                    <a:pt x="0" y="34"/>
                    <a:pt x="0"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1" name="Google Shape;22291;p71"/>
            <p:cNvSpPr/>
            <p:nvPr/>
          </p:nvSpPr>
          <p:spPr>
            <a:xfrm>
              <a:off x="4522950" y="2284500"/>
              <a:ext cx="6950" cy="5175"/>
            </a:xfrm>
            <a:custGeom>
              <a:avLst/>
              <a:gdLst/>
              <a:ahLst/>
              <a:cxnLst/>
              <a:rect l="l" t="t" r="r" b="b"/>
              <a:pathLst>
                <a:path w="278" h="207" extrusionOk="0">
                  <a:moveTo>
                    <a:pt x="174" y="0"/>
                  </a:moveTo>
                  <a:cubicBezTo>
                    <a:pt x="158" y="0"/>
                    <a:pt x="121" y="17"/>
                    <a:pt x="88" y="37"/>
                  </a:cubicBezTo>
                  <a:cubicBezTo>
                    <a:pt x="55" y="54"/>
                    <a:pt x="38" y="70"/>
                    <a:pt x="38" y="103"/>
                  </a:cubicBezTo>
                  <a:cubicBezTo>
                    <a:pt x="1" y="157"/>
                    <a:pt x="38" y="206"/>
                    <a:pt x="104" y="206"/>
                  </a:cubicBezTo>
                  <a:cubicBezTo>
                    <a:pt x="121" y="206"/>
                    <a:pt x="141" y="190"/>
                    <a:pt x="174" y="190"/>
                  </a:cubicBezTo>
                  <a:lnTo>
                    <a:pt x="191" y="173"/>
                  </a:lnTo>
                  <a:cubicBezTo>
                    <a:pt x="224" y="157"/>
                    <a:pt x="244" y="120"/>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2" name="Google Shape;22292;p71"/>
            <p:cNvSpPr/>
            <p:nvPr/>
          </p:nvSpPr>
          <p:spPr>
            <a:xfrm>
              <a:off x="4928450" y="2280050"/>
              <a:ext cx="6425" cy="4875"/>
            </a:xfrm>
            <a:custGeom>
              <a:avLst/>
              <a:gdLst/>
              <a:ahLst/>
              <a:cxnLst/>
              <a:rect l="l" t="t" r="r" b="b"/>
              <a:pathLst>
                <a:path w="257" h="195" extrusionOk="0">
                  <a:moveTo>
                    <a:pt x="155" y="1"/>
                  </a:moveTo>
                  <a:cubicBezTo>
                    <a:pt x="139" y="1"/>
                    <a:pt x="122" y="3"/>
                    <a:pt x="104" y="9"/>
                  </a:cubicBezTo>
                  <a:cubicBezTo>
                    <a:pt x="66" y="25"/>
                    <a:pt x="33" y="58"/>
                    <a:pt x="17" y="75"/>
                  </a:cubicBezTo>
                  <a:cubicBezTo>
                    <a:pt x="17" y="112"/>
                    <a:pt x="0" y="129"/>
                    <a:pt x="17" y="145"/>
                  </a:cubicBezTo>
                  <a:cubicBezTo>
                    <a:pt x="17" y="162"/>
                    <a:pt x="33" y="178"/>
                    <a:pt x="50" y="195"/>
                  </a:cubicBezTo>
                  <a:cubicBezTo>
                    <a:pt x="83" y="195"/>
                    <a:pt x="120" y="195"/>
                    <a:pt x="153" y="178"/>
                  </a:cubicBezTo>
                  <a:cubicBezTo>
                    <a:pt x="223" y="162"/>
                    <a:pt x="256" y="91"/>
                    <a:pt x="240" y="42"/>
                  </a:cubicBezTo>
                  <a:cubicBezTo>
                    <a:pt x="228" y="18"/>
                    <a:pt x="196"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3" name="Google Shape;22293;p71"/>
            <p:cNvSpPr/>
            <p:nvPr/>
          </p:nvSpPr>
          <p:spPr>
            <a:xfrm>
              <a:off x="4927925" y="2292625"/>
              <a:ext cx="6525" cy="5025"/>
            </a:xfrm>
            <a:custGeom>
              <a:avLst/>
              <a:gdLst/>
              <a:ahLst/>
              <a:cxnLst/>
              <a:rect l="l" t="t" r="r" b="b"/>
              <a:pathLst>
                <a:path w="261" h="201" extrusionOk="0">
                  <a:moveTo>
                    <a:pt x="174" y="1"/>
                  </a:moveTo>
                  <a:cubicBezTo>
                    <a:pt x="157" y="1"/>
                    <a:pt x="141" y="21"/>
                    <a:pt x="104" y="21"/>
                  </a:cubicBezTo>
                  <a:cubicBezTo>
                    <a:pt x="54" y="54"/>
                    <a:pt x="1" y="104"/>
                    <a:pt x="21" y="157"/>
                  </a:cubicBezTo>
                  <a:cubicBezTo>
                    <a:pt x="32" y="189"/>
                    <a:pt x="62" y="200"/>
                    <a:pt x="97" y="200"/>
                  </a:cubicBezTo>
                  <a:cubicBezTo>
                    <a:pt x="117" y="200"/>
                    <a:pt x="138" y="196"/>
                    <a:pt x="157" y="190"/>
                  </a:cubicBezTo>
                  <a:cubicBezTo>
                    <a:pt x="174" y="174"/>
                    <a:pt x="190" y="174"/>
                    <a:pt x="207" y="157"/>
                  </a:cubicBezTo>
                  <a:cubicBezTo>
                    <a:pt x="244" y="124"/>
                    <a:pt x="261" y="87"/>
                    <a:pt x="261" y="54"/>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4" name="Google Shape;22294;p71"/>
            <p:cNvSpPr/>
            <p:nvPr/>
          </p:nvSpPr>
          <p:spPr>
            <a:xfrm>
              <a:off x="4846000" y="2315400"/>
              <a:ext cx="6400" cy="5075"/>
            </a:xfrm>
            <a:custGeom>
              <a:avLst/>
              <a:gdLst/>
              <a:ahLst/>
              <a:cxnLst/>
              <a:rect l="l" t="t" r="r" b="b"/>
              <a:pathLst>
                <a:path w="256" h="203" extrusionOk="0">
                  <a:moveTo>
                    <a:pt x="159" y="0"/>
                  </a:moveTo>
                  <a:cubicBezTo>
                    <a:pt x="140" y="0"/>
                    <a:pt x="120" y="6"/>
                    <a:pt x="103" y="17"/>
                  </a:cubicBezTo>
                  <a:cubicBezTo>
                    <a:pt x="66" y="38"/>
                    <a:pt x="33" y="54"/>
                    <a:pt x="17" y="87"/>
                  </a:cubicBezTo>
                  <a:cubicBezTo>
                    <a:pt x="0" y="104"/>
                    <a:pt x="0" y="141"/>
                    <a:pt x="0" y="158"/>
                  </a:cubicBezTo>
                  <a:cubicBezTo>
                    <a:pt x="17" y="174"/>
                    <a:pt x="33" y="191"/>
                    <a:pt x="50" y="191"/>
                  </a:cubicBezTo>
                  <a:cubicBezTo>
                    <a:pt x="58" y="199"/>
                    <a:pt x="75" y="203"/>
                    <a:pt x="95" y="203"/>
                  </a:cubicBezTo>
                  <a:cubicBezTo>
                    <a:pt x="115" y="203"/>
                    <a:pt x="136" y="199"/>
                    <a:pt x="153" y="191"/>
                  </a:cubicBezTo>
                  <a:cubicBezTo>
                    <a:pt x="206" y="158"/>
                    <a:pt x="256" y="104"/>
                    <a:pt x="239" y="54"/>
                  </a:cubicBezTo>
                  <a:cubicBezTo>
                    <a:pt x="228" y="20"/>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5" name="Google Shape;22295;p71"/>
            <p:cNvSpPr/>
            <p:nvPr/>
          </p:nvSpPr>
          <p:spPr>
            <a:xfrm>
              <a:off x="4775500" y="2352800"/>
              <a:ext cx="6925" cy="5025"/>
            </a:xfrm>
            <a:custGeom>
              <a:avLst/>
              <a:gdLst/>
              <a:ahLst/>
              <a:cxnLst/>
              <a:rect l="l" t="t" r="r" b="b"/>
              <a:pathLst>
                <a:path w="277" h="201" extrusionOk="0">
                  <a:moveTo>
                    <a:pt x="175" y="1"/>
                  </a:moveTo>
                  <a:cubicBezTo>
                    <a:pt x="153" y="1"/>
                    <a:pt x="128" y="6"/>
                    <a:pt x="103" y="18"/>
                  </a:cubicBezTo>
                  <a:cubicBezTo>
                    <a:pt x="54" y="51"/>
                    <a:pt x="0" y="105"/>
                    <a:pt x="17" y="154"/>
                  </a:cubicBezTo>
                  <a:cubicBezTo>
                    <a:pt x="30" y="189"/>
                    <a:pt x="62" y="201"/>
                    <a:pt x="97" y="201"/>
                  </a:cubicBezTo>
                  <a:cubicBezTo>
                    <a:pt x="117" y="201"/>
                    <a:pt x="138" y="197"/>
                    <a:pt x="157" y="191"/>
                  </a:cubicBezTo>
                  <a:cubicBezTo>
                    <a:pt x="223" y="154"/>
                    <a:pt x="276" y="105"/>
                    <a:pt x="260" y="51"/>
                  </a:cubicBezTo>
                  <a:cubicBezTo>
                    <a:pt x="249" y="19"/>
                    <a:pt x="216"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6" name="Google Shape;22296;p71"/>
            <p:cNvSpPr/>
            <p:nvPr/>
          </p:nvSpPr>
          <p:spPr>
            <a:xfrm>
              <a:off x="4765600" y="2271375"/>
              <a:ext cx="6500" cy="5000"/>
            </a:xfrm>
            <a:custGeom>
              <a:avLst/>
              <a:gdLst/>
              <a:ahLst/>
              <a:cxnLst/>
              <a:rect l="l" t="t" r="r" b="b"/>
              <a:pathLst>
                <a:path w="260" h="200" extrusionOk="0">
                  <a:moveTo>
                    <a:pt x="176" y="0"/>
                  </a:moveTo>
                  <a:cubicBezTo>
                    <a:pt x="153" y="0"/>
                    <a:pt x="128" y="4"/>
                    <a:pt x="103" y="10"/>
                  </a:cubicBezTo>
                  <a:cubicBezTo>
                    <a:pt x="54" y="47"/>
                    <a:pt x="0" y="96"/>
                    <a:pt x="21" y="150"/>
                  </a:cubicBezTo>
                  <a:cubicBezTo>
                    <a:pt x="32" y="182"/>
                    <a:pt x="63" y="200"/>
                    <a:pt x="98" y="200"/>
                  </a:cubicBezTo>
                  <a:cubicBezTo>
                    <a:pt x="117" y="200"/>
                    <a:pt x="138" y="195"/>
                    <a:pt x="157" y="183"/>
                  </a:cubicBezTo>
                  <a:cubicBezTo>
                    <a:pt x="227" y="150"/>
                    <a:pt x="260" y="96"/>
                    <a:pt x="260" y="47"/>
                  </a:cubicBezTo>
                  <a:cubicBezTo>
                    <a:pt x="249" y="12"/>
                    <a:pt x="217"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7" name="Google Shape;22297;p71"/>
            <p:cNvSpPr/>
            <p:nvPr/>
          </p:nvSpPr>
          <p:spPr>
            <a:xfrm>
              <a:off x="4755275" y="2283500"/>
              <a:ext cx="6525" cy="4950"/>
            </a:xfrm>
            <a:custGeom>
              <a:avLst/>
              <a:gdLst/>
              <a:ahLst/>
              <a:cxnLst/>
              <a:rect l="l" t="t" r="r" b="b"/>
              <a:pathLst>
                <a:path w="261" h="198" extrusionOk="0">
                  <a:moveTo>
                    <a:pt x="156" y="1"/>
                  </a:moveTo>
                  <a:cubicBezTo>
                    <a:pt x="140" y="1"/>
                    <a:pt x="123" y="3"/>
                    <a:pt x="104" y="7"/>
                  </a:cubicBezTo>
                  <a:cubicBezTo>
                    <a:pt x="38" y="40"/>
                    <a:pt x="1" y="110"/>
                    <a:pt x="22" y="143"/>
                  </a:cubicBezTo>
                  <a:cubicBezTo>
                    <a:pt x="22" y="178"/>
                    <a:pt x="50" y="197"/>
                    <a:pt x="88" y="197"/>
                  </a:cubicBezTo>
                  <a:cubicBezTo>
                    <a:pt x="109" y="197"/>
                    <a:pt x="133" y="192"/>
                    <a:pt x="158" y="180"/>
                  </a:cubicBezTo>
                  <a:cubicBezTo>
                    <a:pt x="228" y="160"/>
                    <a:pt x="261" y="94"/>
                    <a:pt x="244" y="40"/>
                  </a:cubicBezTo>
                  <a:cubicBezTo>
                    <a:pt x="232" y="16"/>
                    <a:pt x="20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8" name="Google Shape;22298;p71"/>
            <p:cNvSpPr/>
            <p:nvPr/>
          </p:nvSpPr>
          <p:spPr>
            <a:xfrm>
              <a:off x="4763025" y="2305100"/>
              <a:ext cx="6500" cy="5175"/>
            </a:xfrm>
            <a:custGeom>
              <a:avLst/>
              <a:gdLst/>
              <a:ahLst/>
              <a:cxnLst/>
              <a:rect l="l" t="t" r="r" b="b"/>
              <a:pathLst>
                <a:path w="260" h="207" extrusionOk="0">
                  <a:moveTo>
                    <a:pt x="157" y="1"/>
                  </a:moveTo>
                  <a:cubicBezTo>
                    <a:pt x="124" y="1"/>
                    <a:pt x="87" y="17"/>
                    <a:pt x="70" y="38"/>
                  </a:cubicBezTo>
                  <a:cubicBezTo>
                    <a:pt x="37" y="54"/>
                    <a:pt x="21" y="87"/>
                    <a:pt x="0" y="104"/>
                  </a:cubicBezTo>
                  <a:cubicBezTo>
                    <a:pt x="0" y="141"/>
                    <a:pt x="0" y="157"/>
                    <a:pt x="21" y="174"/>
                  </a:cubicBezTo>
                  <a:cubicBezTo>
                    <a:pt x="21" y="190"/>
                    <a:pt x="54" y="207"/>
                    <a:pt x="87" y="207"/>
                  </a:cubicBezTo>
                  <a:cubicBezTo>
                    <a:pt x="103" y="207"/>
                    <a:pt x="124" y="190"/>
                    <a:pt x="140" y="190"/>
                  </a:cubicBezTo>
                  <a:cubicBezTo>
                    <a:pt x="157" y="190"/>
                    <a:pt x="157" y="174"/>
                    <a:pt x="173" y="174"/>
                  </a:cubicBezTo>
                  <a:cubicBezTo>
                    <a:pt x="206" y="157"/>
                    <a:pt x="227" y="120"/>
                    <a:pt x="227"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9" name="Google Shape;22299;p71"/>
            <p:cNvSpPr/>
            <p:nvPr/>
          </p:nvSpPr>
          <p:spPr>
            <a:xfrm>
              <a:off x="4747550" y="2306375"/>
              <a:ext cx="6525" cy="4825"/>
            </a:xfrm>
            <a:custGeom>
              <a:avLst/>
              <a:gdLst/>
              <a:ahLst/>
              <a:cxnLst/>
              <a:rect l="l" t="t" r="r" b="b"/>
              <a:pathLst>
                <a:path w="261" h="193" extrusionOk="0">
                  <a:moveTo>
                    <a:pt x="163" y="1"/>
                  </a:moveTo>
                  <a:cubicBezTo>
                    <a:pt x="145" y="1"/>
                    <a:pt x="126" y="6"/>
                    <a:pt x="104" y="20"/>
                  </a:cubicBezTo>
                  <a:cubicBezTo>
                    <a:pt x="54" y="36"/>
                    <a:pt x="21" y="69"/>
                    <a:pt x="21" y="106"/>
                  </a:cubicBezTo>
                  <a:cubicBezTo>
                    <a:pt x="1" y="123"/>
                    <a:pt x="1" y="139"/>
                    <a:pt x="21" y="139"/>
                  </a:cubicBezTo>
                  <a:cubicBezTo>
                    <a:pt x="21" y="173"/>
                    <a:pt x="48" y="192"/>
                    <a:pt x="85" y="192"/>
                  </a:cubicBezTo>
                  <a:cubicBezTo>
                    <a:pt x="107" y="192"/>
                    <a:pt x="132" y="186"/>
                    <a:pt x="157" y="172"/>
                  </a:cubicBezTo>
                  <a:cubicBezTo>
                    <a:pt x="228" y="156"/>
                    <a:pt x="260" y="90"/>
                    <a:pt x="244" y="53"/>
                  </a:cubicBezTo>
                  <a:cubicBezTo>
                    <a:pt x="244" y="36"/>
                    <a:pt x="228" y="20"/>
                    <a:pt x="228" y="20"/>
                  </a:cubicBezTo>
                  <a:cubicBezTo>
                    <a:pt x="206" y="10"/>
                    <a:pt x="186"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0" name="Google Shape;22300;p71"/>
            <p:cNvSpPr/>
            <p:nvPr/>
          </p:nvSpPr>
          <p:spPr>
            <a:xfrm>
              <a:off x="4748900" y="2316350"/>
              <a:ext cx="6400" cy="4725"/>
            </a:xfrm>
            <a:custGeom>
              <a:avLst/>
              <a:gdLst/>
              <a:ahLst/>
              <a:cxnLst/>
              <a:rect l="l" t="t" r="r" b="b"/>
              <a:pathLst>
                <a:path w="256" h="189" extrusionOk="0">
                  <a:moveTo>
                    <a:pt x="153" y="0"/>
                  </a:moveTo>
                  <a:cubicBezTo>
                    <a:pt x="153" y="0"/>
                    <a:pt x="120" y="0"/>
                    <a:pt x="103" y="16"/>
                  </a:cubicBezTo>
                  <a:cubicBezTo>
                    <a:pt x="50" y="33"/>
                    <a:pt x="0" y="103"/>
                    <a:pt x="17" y="136"/>
                  </a:cubicBezTo>
                  <a:cubicBezTo>
                    <a:pt x="28" y="168"/>
                    <a:pt x="61" y="188"/>
                    <a:pt x="96" y="188"/>
                  </a:cubicBezTo>
                  <a:cubicBezTo>
                    <a:pt x="115" y="188"/>
                    <a:pt x="135" y="182"/>
                    <a:pt x="153" y="169"/>
                  </a:cubicBezTo>
                  <a:cubicBezTo>
                    <a:pt x="174" y="169"/>
                    <a:pt x="190" y="153"/>
                    <a:pt x="206" y="153"/>
                  </a:cubicBezTo>
                  <a:cubicBezTo>
                    <a:pt x="239" y="120"/>
                    <a:pt x="256" y="82"/>
                    <a:pt x="256" y="49"/>
                  </a:cubicBezTo>
                  <a:cubicBezTo>
                    <a:pt x="239" y="16"/>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1" name="Google Shape;22301;p71"/>
            <p:cNvSpPr/>
            <p:nvPr/>
          </p:nvSpPr>
          <p:spPr>
            <a:xfrm>
              <a:off x="4631175" y="2399625"/>
              <a:ext cx="6525" cy="4750"/>
            </a:xfrm>
            <a:custGeom>
              <a:avLst/>
              <a:gdLst/>
              <a:ahLst/>
              <a:cxnLst/>
              <a:rect l="l" t="t" r="r" b="b"/>
              <a:pathLst>
                <a:path w="261" h="190" extrusionOk="0">
                  <a:moveTo>
                    <a:pt x="174" y="0"/>
                  </a:moveTo>
                  <a:cubicBezTo>
                    <a:pt x="141" y="0"/>
                    <a:pt x="104" y="0"/>
                    <a:pt x="71" y="33"/>
                  </a:cubicBezTo>
                  <a:cubicBezTo>
                    <a:pt x="55" y="50"/>
                    <a:pt x="17" y="70"/>
                    <a:pt x="17" y="103"/>
                  </a:cubicBezTo>
                  <a:cubicBezTo>
                    <a:pt x="1" y="153"/>
                    <a:pt x="38" y="190"/>
                    <a:pt x="88" y="190"/>
                  </a:cubicBezTo>
                  <a:cubicBezTo>
                    <a:pt x="121" y="190"/>
                    <a:pt x="141" y="190"/>
                    <a:pt x="158" y="173"/>
                  </a:cubicBezTo>
                  <a:lnTo>
                    <a:pt x="191" y="173"/>
                  </a:lnTo>
                  <a:cubicBezTo>
                    <a:pt x="207" y="136"/>
                    <a:pt x="244" y="120"/>
                    <a:pt x="244" y="87"/>
                  </a:cubicBezTo>
                  <a:cubicBezTo>
                    <a:pt x="261" y="33"/>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2" name="Google Shape;22302;p71"/>
            <p:cNvSpPr/>
            <p:nvPr/>
          </p:nvSpPr>
          <p:spPr>
            <a:xfrm>
              <a:off x="4752300" y="2328300"/>
              <a:ext cx="6525" cy="5200"/>
            </a:xfrm>
            <a:custGeom>
              <a:avLst/>
              <a:gdLst/>
              <a:ahLst/>
              <a:cxnLst/>
              <a:rect l="l" t="t" r="r" b="b"/>
              <a:pathLst>
                <a:path w="261" h="208" extrusionOk="0">
                  <a:moveTo>
                    <a:pt x="174" y="0"/>
                  </a:moveTo>
                  <a:cubicBezTo>
                    <a:pt x="157" y="0"/>
                    <a:pt x="141" y="17"/>
                    <a:pt x="120" y="17"/>
                  </a:cubicBezTo>
                  <a:cubicBezTo>
                    <a:pt x="54" y="54"/>
                    <a:pt x="0" y="103"/>
                    <a:pt x="17" y="157"/>
                  </a:cubicBezTo>
                  <a:cubicBezTo>
                    <a:pt x="30" y="189"/>
                    <a:pt x="62" y="207"/>
                    <a:pt x="102" y="207"/>
                  </a:cubicBezTo>
                  <a:cubicBezTo>
                    <a:pt x="124" y="207"/>
                    <a:pt x="149" y="202"/>
                    <a:pt x="174" y="190"/>
                  </a:cubicBezTo>
                  <a:cubicBezTo>
                    <a:pt x="190" y="173"/>
                    <a:pt x="207" y="173"/>
                    <a:pt x="207" y="157"/>
                  </a:cubicBezTo>
                  <a:cubicBezTo>
                    <a:pt x="244" y="120"/>
                    <a:pt x="260" y="87"/>
                    <a:pt x="260" y="54"/>
                  </a:cubicBezTo>
                  <a:cubicBezTo>
                    <a:pt x="24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3" name="Google Shape;22303;p71"/>
            <p:cNvSpPr/>
            <p:nvPr/>
          </p:nvSpPr>
          <p:spPr>
            <a:xfrm>
              <a:off x="4763525" y="2351050"/>
              <a:ext cx="6425" cy="4800"/>
            </a:xfrm>
            <a:custGeom>
              <a:avLst/>
              <a:gdLst/>
              <a:ahLst/>
              <a:cxnLst/>
              <a:rect l="l" t="t" r="r" b="b"/>
              <a:pathLst>
                <a:path w="257" h="192" extrusionOk="0">
                  <a:moveTo>
                    <a:pt x="154" y="1"/>
                  </a:moveTo>
                  <a:cubicBezTo>
                    <a:pt x="132" y="1"/>
                    <a:pt x="108" y="6"/>
                    <a:pt x="83" y="18"/>
                  </a:cubicBezTo>
                  <a:cubicBezTo>
                    <a:pt x="50" y="18"/>
                    <a:pt x="34" y="55"/>
                    <a:pt x="17" y="88"/>
                  </a:cubicBezTo>
                  <a:cubicBezTo>
                    <a:pt x="1" y="104"/>
                    <a:pt x="1" y="121"/>
                    <a:pt x="1" y="137"/>
                  </a:cubicBezTo>
                  <a:cubicBezTo>
                    <a:pt x="1" y="175"/>
                    <a:pt x="17" y="175"/>
                    <a:pt x="50" y="191"/>
                  </a:cubicBezTo>
                  <a:cubicBezTo>
                    <a:pt x="67" y="191"/>
                    <a:pt x="104" y="191"/>
                    <a:pt x="137" y="175"/>
                  </a:cubicBezTo>
                  <a:cubicBezTo>
                    <a:pt x="207" y="158"/>
                    <a:pt x="256" y="88"/>
                    <a:pt x="240" y="55"/>
                  </a:cubicBezTo>
                  <a:cubicBezTo>
                    <a:pt x="229" y="20"/>
                    <a:pt x="196"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4" name="Google Shape;22304;p71"/>
            <p:cNvSpPr/>
            <p:nvPr/>
          </p:nvSpPr>
          <p:spPr>
            <a:xfrm>
              <a:off x="4763025" y="2363800"/>
              <a:ext cx="6500" cy="4925"/>
            </a:xfrm>
            <a:custGeom>
              <a:avLst/>
              <a:gdLst/>
              <a:ahLst/>
              <a:cxnLst/>
              <a:rect l="l" t="t" r="r" b="b"/>
              <a:pathLst>
                <a:path w="260" h="197" extrusionOk="0">
                  <a:moveTo>
                    <a:pt x="193" y="0"/>
                  </a:moveTo>
                  <a:cubicBezTo>
                    <a:pt x="182" y="0"/>
                    <a:pt x="170" y="2"/>
                    <a:pt x="157" y="7"/>
                  </a:cubicBezTo>
                  <a:lnTo>
                    <a:pt x="103" y="7"/>
                  </a:lnTo>
                  <a:cubicBezTo>
                    <a:pt x="37" y="40"/>
                    <a:pt x="0" y="93"/>
                    <a:pt x="21" y="143"/>
                  </a:cubicBezTo>
                  <a:cubicBezTo>
                    <a:pt x="21" y="178"/>
                    <a:pt x="49" y="197"/>
                    <a:pt x="88" y="197"/>
                  </a:cubicBezTo>
                  <a:cubicBezTo>
                    <a:pt x="108" y="197"/>
                    <a:pt x="132" y="191"/>
                    <a:pt x="157" y="180"/>
                  </a:cubicBezTo>
                  <a:cubicBezTo>
                    <a:pt x="173" y="180"/>
                    <a:pt x="190" y="163"/>
                    <a:pt x="206" y="143"/>
                  </a:cubicBezTo>
                  <a:cubicBezTo>
                    <a:pt x="243" y="126"/>
                    <a:pt x="260" y="77"/>
                    <a:pt x="243" y="40"/>
                  </a:cubicBezTo>
                  <a:cubicBezTo>
                    <a:pt x="243" y="16"/>
                    <a:pt x="22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5" name="Google Shape;22305;p71"/>
            <p:cNvSpPr/>
            <p:nvPr/>
          </p:nvSpPr>
          <p:spPr>
            <a:xfrm>
              <a:off x="4773325" y="2338600"/>
              <a:ext cx="6525" cy="4775"/>
            </a:xfrm>
            <a:custGeom>
              <a:avLst/>
              <a:gdLst/>
              <a:ahLst/>
              <a:cxnLst/>
              <a:rect l="l" t="t" r="r" b="b"/>
              <a:pathLst>
                <a:path w="261" h="191" extrusionOk="0">
                  <a:moveTo>
                    <a:pt x="174" y="1"/>
                  </a:moveTo>
                  <a:cubicBezTo>
                    <a:pt x="141" y="1"/>
                    <a:pt x="104" y="1"/>
                    <a:pt x="87" y="17"/>
                  </a:cubicBezTo>
                  <a:cubicBezTo>
                    <a:pt x="54" y="54"/>
                    <a:pt x="38" y="71"/>
                    <a:pt x="21" y="104"/>
                  </a:cubicBezTo>
                  <a:cubicBezTo>
                    <a:pt x="0" y="157"/>
                    <a:pt x="38" y="190"/>
                    <a:pt x="104" y="190"/>
                  </a:cubicBezTo>
                  <a:cubicBezTo>
                    <a:pt x="124" y="190"/>
                    <a:pt x="141" y="190"/>
                    <a:pt x="157" y="174"/>
                  </a:cubicBezTo>
                  <a:lnTo>
                    <a:pt x="190" y="174"/>
                  </a:lnTo>
                  <a:cubicBezTo>
                    <a:pt x="207" y="141"/>
                    <a:pt x="244" y="120"/>
                    <a:pt x="244" y="87"/>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6" name="Google Shape;22306;p71"/>
            <p:cNvSpPr/>
            <p:nvPr/>
          </p:nvSpPr>
          <p:spPr>
            <a:xfrm>
              <a:off x="4766100" y="2315825"/>
              <a:ext cx="6825" cy="5175"/>
            </a:xfrm>
            <a:custGeom>
              <a:avLst/>
              <a:gdLst/>
              <a:ahLst/>
              <a:cxnLst/>
              <a:rect l="l" t="t" r="r" b="b"/>
              <a:pathLst>
                <a:path w="273" h="207" extrusionOk="0">
                  <a:moveTo>
                    <a:pt x="170" y="0"/>
                  </a:moveTo>
                  <a:cubicBezTo>
                    <a:pt x="137" y="0"/>
                    <a:pt x="104" y="21"/>
                    <a:pt x="83" y="37"/>
                  </a:cubicBezTo>
                  <a:cubicBezTo>
                    <a:pt x="50" y="54"/>
                    <a:pt x="34" y="87"/>
                    <a:pt x="17" y="103"/>
                  </a:cubicBezTo>
                  <a:cubicBezTo>
                    <a:pt x="1" y="157"/>
                    <a:pt x="34" y="207"/>
                    <a:pt x="104" y="207"/>
                  </a:cubicBezTo>
                  <a:cubicBezTo>
                    <a:pt x="120" y="207"/>
                    <a:pt x="137" y="207"/>
                    <a:pt x="153" y="190"/>
                  </a:cubicBezTo>
                  <a:cubicBezTo>
                    <a:pt x="207" y="174"/>
                    <a:pt x="240" y="141"/>
                    <a:pt x="240" y="103"/>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7" name="Google Shape;22307;p71"/>
            <p:cNvSpPr/>
            <p:nvPr/>
          </p:nvSpPr>
          <p:spPr>
            <a:xfrm>
              <a:off x="4767750" y="2326875"/>
              <a:ext cx="6525" cy="4950"/>
            </a:xfrm>
            <a:custGeom>
              <a:avLst/>
              <a:gdLst/>
              <a:ahLst/>
              <a:cxnLst/>
              <a:rect l="l" t="t" r="r" b="b"/>
              <a:pathLst>
                <a:path w="261" h="198" extrusionOk="0">
                  <a:moveTo>
                    <a:pt x="156" y="0"/>
                  </a:moveTo>
                  <a:cubicBezTo>
                    <a:pt x="145" y="0"/>
                    <a:pt x="133" y="2"/>
                    <a:pt x="120" y="8"/>
                  </a:cubicBezTo>
                  <a:cubicBezTo>
                    <a:pt x="87" y="8"/>
                    <a:pt x="71" y="24"/>
                    <a:pt x="38" y="41"/>
                  </a:cubicBezTo>
                  <a:cubicBezTo>
                    <a:pt x="17" y="74"/>
                    <a:pt x="1" y="94"/>
                    <a:pt x="1" y="127"/>
                  </a:cubicBezTo>
                  <a:cubicBezTo>
                    <a:pt x="1" y="144"/>
                    <a:pt x="1" y="160"/>
                    <a:pt x="38" y="177"/>
                  </a:cubicBezTo>
                  <a:cubicBezTo>
                    <a:pt x="54" y="197"/>
                    <a:pt x="87" y="197"/>
                    <a:pt x="120" y="197"/>
                  </a:cubicBezTo>
                  <a:lnTo>
                    <a:pt x="141" y="177"/>
                  </a:lnTo>
                  <a:cubicBezTo>
                    <a:pt x="158" y="177"/>
                    <a:pt x="190" y="160"/>
                    <a:pt x="207" y="144"/>
                  </a:cubicBezTo>
                  <a:cubicBezTo>
                    <a:pt x="244" y="94"/>
                    <a:pt x="261" y="41"/>
                    <a:pt x="207" y="8"/>
                  </a:cubicBezTo>
                  <a:cubicBezTo>
                    <a:pt x="196" y="8"/>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8" name="Google Shape;22308;p71"/>
            <p:cNvSpPr/>
            <p:nvPr/>
          </p:nvSpPr>
          <p:spPr>
            <a:xfrm>
              <a:off x="4771275" y="2281900"/>
              <a:ext cx="6825" cy="4950"/>
            </a:xfrm>
            <a:custGeom>
              <a:avLst/>
              <a:gdLst/>
              <a:ahLst/>
              <a:cxnLst/>
              <a:rect l="l" t="t" r="r" b="b"/>
              <a:pathLst>
                <a:path w="273" h="198" extrusionOk="0">
                  <a:moveTo>
                    <a:pt x="171" y="0"/>
                  </a:moveTo>
                  <a:cubicBezTo>
                    <a:pt x="150" y="0"/>
                    <a:pt x="126" y="6"/>
                    <a:pt x="103" y="17"/>
                  </a:cubicBezTo>
                  <a:cubicBezTo>
                    <a:pt x="49" y="55"/>
                    <a:pt x="0" y="104"/>
                    <a:pt x="17" y="158"/>
                  </a:cubicBezTo>
                  <a:cubicBezTo>
                    <a:pt x="29" y="182"/>
                    <a:pt x="69" y="197"/>
                    <a:pt x="110" y="197"/>
                  </a:cubicBezTo>
                  <a:cubicBezTo>
                    <a:pt x="125" y="197"/>
                    <a:pt x="139" y="195"/>
                    <a:pt x="153" y="191"/>
                  </a:cubicBezTo>
                  <a:cubicBezTo>
                    <a:pt x="223" y="158"/>
                    <a:pt x="272" y="104"/>
                    <a:pt x="256" y="55"/>
                  </a:cubicBezTo>
                  <a:cubicBezTo>
                    <a:pt x="245" y="20"/>
                    <a:pt x="211"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9" name="Google Shape;22309;p71"/>
            <p:cNvSpPr/>
            <p:nvPr/>
          </p:nvSpPr>
          <p:spPr>
            <a:xfrm>
              <a:off x="4770750" y="2294375"/>
              <a:ext cx="6525" cy="4775"/>
            </a:xfrm>
            <a:custGeom>
              <a:avLst/>
              <a:gdLst/>
              <a:ahLst/>
              <a:cxnLst/>
              <a:rect l="l" t="t" r="r" b="b"/>
              <a:pathLst>
                <a:path w="261" h="191" extrusionOk="0">
                  <a:moveTo>
                    <a:pt x="174" y="1"/>
                  </a:moveTo>
                  <a:cubicBezTo>
                    <a:pt x="141" y="1"/>
                    <a:pt x="103" y="1"/>
                    <a:pt x="87" y="17"/>
                  </a:cubicBezTo>
                  <a:cubicBezTo>
                    <a:pt x="54" y="54"/>
                    <a:pt x="38" y="71"/>
                    <a:pt x="21" y="87"/>
                  </a:cubicBezTo>
                  <a:cubicBezTo>
                    <a:pt x="0" y="120"/>
                    <a:pt x="21" y="157"/>
                    <a:pt x="38" y="174"/>
                  </a:cubicBezTo>
                  <a:cubicBezTo>
                    <a:pt x="54" y="190"/>
                    <a:pt x="70" y="190"/>
                    <a:pt x="103" y="190"/>
                  </a:cubicBezTo>
                  <a:cubicBezTo>
                    <a:pt x="124" y="190"/>
                    <a:pt x="141" y="190"/>
                    <a:pt x="157" y="174"/>
                  </a:cubicBezTo>
                  <a:cubicBezTo>
                    <a:pt x="190" y="157"/>
                    <a:pt x="227" y="137"/>
                    <a:pt x="244" y="87"/>
                  </a:cubicBezTo>
                  <a:cubicBezTo>
                    <a:pt x="260" y="3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0" name="Google Shape;22310;p71"/>
            <p:cNvSpPr/>
            <p:nvPr/>
          </p:nvSpPr>
          <p:spPr>
            <a:xfrm>
              <a:off x="4757875" y="2293975"/>
              <a:ext cx="6500" cy="4950"/>
            </a:xfrm>
            <a:custGeom>
              <a:avLst/>
              <a:gdLst/>
              <a:ahLst/>
              <a:cxnLst/>
              <a:rect l="l" t="t" r="r" b="b"/>
              <a:pathLst>
                <a:path w="260" h="198" extrusionOk="0">
                  <a:moveTo>
                    <a:pt x="140" y="0"/>
                  </a:moveTo>
                  <a:cubicBezTo>
                    <a:pt x="103" y="17"/>
                    <a:pt x="70" y="33"/>
                    <a:pt x="54" y="50"/>
                  </a:cubicBezTo>
                  <a:cubicBezTo>
                    <a:pt x="0" y="103"/>
                    <a:pt x="0" y="153"/>
                    <a:pt x="37" y="190"/>
                  </a:cubicBezTo>
                  <a:cubicBezTo>
                    <a:pt x="59" y="190"/>
                    <a:pt x="74" y="197"/>
                    <a:pt x="92" y="197"/>
                  </a:cubicBezTo>
                  <a:cubicBezTo>
                    <a:pt x="101" y="197"/>
                    <a:pt x="111" y="195"/>
                    <a:pt x="124" y="190"/>
                  </a:cubicBezTo>
                  <a:lnTo>
                    <a:pt x="157" y="190"/>
                  </a:lnTo>
                  <a:cubicBezTo>
                    <a:pt x="173" y="173"/>
                    <a:pt x="190" y="153"/>
                    <a:pt x="206" y="136"/>
                  </a:cubicBezTo>
                  <a:cubicBezTo>
                    <a:pt x="243" y="120"/>
                    <a:pt x="243" y="103"/>
                    <a:pt x="243" y="70"/>
                  </a:cubicBezTo>
                  <a:cubicBezTo>
                    <a:pt x="260" y="50"/>
                    <a:pt x="243" y="17"/>
                    <a:pt x="227" y="17"/>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1" name="Google Shape;22311;p71"/>
            <p:cNvSpPr/>
            <p:nvPr/>
          </p:nvSpPr>
          <p:spPr>
            <a:xfrm>
              <a:off x="4646650" y="2387975"/>
              <a:ext cx="6525" cy="4775"/>
            </a:xfrm>
            <a:custGeom>
              <a:avLst/>
              <a:gdLst/>
              <a:ahLst/>
              <a:cxnLst/>
              <a:rect l="l" t="t" r="r" b="b"/>
              <a:pathLst>
                <a:path w="261" h="191" extrusionOk="0">
                  <a:moveTo>
                    <a:pt x="174" y="0"/>
                  </a:moveTo>
                  <a:cubicBezTo>
                    <a:pt x="141" y="0"/>
                    <a:pt x="103" y="0"/>
                    <a:pt x="71" y="21"/>
                  </a:cubicBezTo>
                  <a:cubicBezTo>
                    <a:pt x="54" y="38"/>
                    <a:pt x="17" y="71"/>
                    <a:pt x="17" y="87"/>
                  </a:cubicBezTo>
                  <a:cubicBezTo>
                    <a:pt x="0" y="141"/>
                    <a:pt x="38" y="190"/>
                    <a:pt x="87" y="190"/>
                  </a:cubicBezTo>
                  <a:cubicBezTo>
                    <a:pt x="103" y="190"/>
                    <a:pt x="141" y="190"/>
                    <a:pt x="157" y="174"/>
                  </a:cubicBezTo>
                  <a:cubicBezTo>
                    <a:pt x="157" y="174"/>
                    <a:pt x="174" y="174"/>
                    <a:pt x="190" y="157"/>
                  </a:cubicBezTo>
                  <a:cubicBezTo>
                    <a:pt x="207" y="141"/>
                    <a:pt x="223" y="124"/>
                    <a:pt x="244" y="87"/>
                  </a:cubicBezTo>
                  <a:cubicBezTo>
                    <a:pt x="260" y="38"/>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2" name="Google Shape;22312;p71"/>
            <p:cNvSpPr/>
            <p:nvPr/>
          </p:nvSpPr>
          <p:spPr>
            <a:xfrm>
              <a:off x="4647050" y="2373425"/>
              <a:ext cx="6525" cy="4975"/>
            </a:xfrm>
            <a:custGeom>
              <a:avLst/>
              <a:gdLst/>
              <a:ahLst/>
              <a:cxnLst/>
              <a:rect l="l" t="t" r="r" b="b"/>
              <a:pathLst>
                <a:path w="261" h="199" extrusionOk="0">
                  <a:moveTo>
                    <a:pt x="157" y="0"/>
                  </a:moveTo>
                  <a:cubicBezTo>
                    <a:pt x="119" y="0"/>
                    <a:pt x="76" y="19"/>
                    <a:pt x="55" y="51"/>
                  </a:cubicBezTo>
                  <a:cubicBezTo>
                    <a:pt x="22" y="67"/>
                    <a:pt x="1" y="104"/>
                    <a:pt x="1" y="121"/>
                  </a:cubicBezTo>
                  <a:cubicBezTo>
                    <a:pt x="1" y="154"/>
                    <a:pt x="22" y="170"/>
                    <a:pt x="38" y="191"/>
                  </a:cubicBezTo>
                  <a:cubicBezTo>
                    <a:pt x="49" y="191"/>
                    <a:pt x="67" y="198"/>
                    <a:pt x="89" y="198"/>
                  </a:cubicBezTo>
                  <a:cubicBezTo>
                    <a:pt x="100" y="198"/>
                    <a:pt x="112" y="196"/>
                    <a:pt x="125" y="191"/>
                  </a:cubicBezTo>
                  <a:lnTo>
                    <a:pt x="158" y="191"/>
                  </a:lnTo>
                  <a:cubicBezTo>
                    <a:pt x="174" y="170"/>
                    <a:pt x="191" y="154"/>
                    <a:pt x="207" y="137"/>
                  </a:cubicBezTo>
                  <a:cubicBezTo>
                    <a:pt x="261" y="104"/>
                    <a:pt x="261" y="34"/>
                    <a:pt x="207" y="18"/>
                  </a:cubicBezTo>
                  <a:cubicBezTo>
                    <a:pt x="195" y="6"/>
                    <a:pt x="17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3" name="Google Shape;22313;p71"/>
            <p:cNvSpPr/>
            <p:nvPr/>
          </p:nvSpPr>
          <p:spPr>
            <a:xfrm>
              <a:off x="4675400" y="2329450"/>
              <a:ext cx="6100" cy="4950"/>
            </a:xfrm>
            <a:custGeom>
              <a:avLst/>
              <a:gdLst/>
              <a:ahLst/>
              <a:cxnLst/>
              <a:rect l="l" t="t" r="r" b="b"/>
              <a:pathLst>
                <a:path w="244" h="198" extrusionOk="0">
                  <a:moveTo>
                    <a:pt x="162" y="1"/>
                  </a:moveTo>
                  <a:cubicBezTo>
                    <a:pt x="154" y="1"/>
                    <a:pt x="146" y="2"/>
                    <a:pt x="141" y="8"/>
                  </a:cubicBezTo>
                  <a:cubicBezTo>
                    <a:pt x="104" y="8"/>
                    <a:pt x="71" y="24"/>
                    <a:pt x="54" y="41"/>
                  </a:cubicBezTo>
                  <a:cubicBezTo>
                    <a:pt x="1" y="94"/>
                    <a:pt x="1" y="160"/>
                    <a:pt x="38" y="177"/>
                  </a:cubicBezTo>
                  <a:cubicBezTo>
                    <a:pt x="54" y="198"/>
                    <a:pt x="87" y="198"/>
                    <a:pt x="124" y="198"/>
                  </a:cubicBezTo>
                  <a:cubicBezTo>
                    <a:pt x="141" y="198"/>
                    <a:pt x="141" y="177"/>
                    <a:pt x="157" y="177"/>
                  </a:cubicBezTo>
                  <a:cubicBezTo>
                    <a:pt x="174" y="177"/>
                    <a:pt x="190" y="160"/>
                    <a:pt x="207" y="144"/>
                  </a:cubicBezTo>
                  <a:cubicBezTo>
                    <a:pt x="227" y="127"/>
                    <a:pt x="244" y="94"/>
                    <a:pt x="244" y="74"/>
                  </a:cubicBezTo>
                  <a:cubicBezTo>
                    <a:pt x="244" y="41"/>
                    <a:pt x="244" y="24"/>
                    <a:pt x="207" y="8"/>
                  </a:cubicBezTo>
                  <a:cubicBezTo>
                    <a:pt x="196" y="8"/>
                    <a:pt x="17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4" name="Google Shape;22314;p71"/>
            <p:cNvSpPr/>
            <p:nvPr/>
          </p:nvSpPr>
          <p:spPr>
            <a:xfrm>
              <a:off x="4646225" y="2399600"/>
              <a:ext cx="6525" cy="4800"/>
            </a:xfrm>
            <a:custGeom>
              <a:avLst/>
              <a:gdLst/>
              <a:ahLst/>
              <a:cxnLst/>
              <a:rect l="l" t="t" r="r" b="b"/>
              <a:pathLst>
                <a:path w="261" h="192" extrusionOk="0">
                  <a:moveTo>
                    <a:pt x="170" y="1"/>
                  </a:moveTo>
                  <a:cubicBezTo>
                    <a:pt x="151" y="1"/>
                    <a:pt x="129" y="6"/>
                    <a:pt x="104" y="18"/>
                  </a:cubicBezTo>
                  <a:cubicBezTo>
                    <a:pt x="34" y="34"/>
                    <a:pt x="1" y="104"/>
                    <a:pt x="1" y="137"/>
                  </a:cubicBezTo>
                  <a:cubicBezTo>
                    <a:pt x="12" y="172"/>
                    <a:pt x="45" y="191"/>
                    <a:pt x="87" y="191"/>
                  </a:cubicBezTo>
                  <a:cubicBezTo>
                    <a:pt x="109" y="191"/>
                    <a:pt x="133" y="186"/>
                    <a:pt x="158" y="174"/>
                  </a:cubicBezTo>
                  <a:cubicBezTo>
                    <a:pt x="207" y="154"/>
                    <a:pt x="261" y="88"/>
                    <a:pt x="240" y="51"/>
                  </a:cubicBezTo>
                  <a:cubicBezTo>
                    <a:pt x="229"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5" name="Google Shape;22315;p71"/>
            <p:cNvSpPr/>
            <p:nvPr/>
          </p:nvSpPr>
          <p:spPr>
            <a:xfrm>
              <a:off x="4679325" y="2292625"/>
              <a:ext cx="6400" cy="5175"/>
            </a:xfrm>
            <a:custGeom>
              <a:avLst/>
              <a:gdLst/>
              <a:ahLst/>
              <a:cxnLst/>
              <a:rect l="l" t="t" r="r" b="b"/>
              <a:pathLst>
                <a:path w="256" h="207" extrusionOk="0">
                  <a:moveTo>
                    <a:pt x="174" y="1"/>
                  </a:moveTo>
                  <a:cubicBezTo>
                    <a:pt x="103" y="1"/>
                    <a:pt x="33" y="54"/>
                    <a:pt x="17" y="104"/>
                  </a:cubicBezTo>
                  <a:cubicBezTo>
                    <a:pt x="0" y="157"/>
                    <a:pt x="33" y="207"/>
                    <a:pt x="103" y="207"/>
                  </a:cubicBezTo>
                  <a:cubicBezTo>
                    <a:pt x="120" y="207"/>
                    <a:pt x="136" y="207"/>
                    <a:pt x="153" y="190"/>
                  </a:cubicBezTo>
                  <a:cubicBezTo>
                    <a:pt x="174" y="190"/>
                    <a:pt x="174" y="190"/>
                    <a:pt x="190" y="174"/>
                  </a:cubicBezTo>
                  <a:cubicBezTo>
                    <a:pt x="223" y="157"/>
                    <a:pt x="240" y="141"/>
                    <a:pt x="240" y="104"/>
                  </a:cubicBezTo>
                  <a:cubicBezTo>
                    <a:pt x="256" y="87"/>
                    <a:pt x="256" y="54"/>
                    <a:pt x="240" y="38"/>
                  </a:cubicBezTo>
                  <a:cubicBezTo>
                    <a:pt x="223"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6" name="Google Shape;22316;p71"/>
            <p:cNvSpPr/>
            <p:nvPr/>
          </p:nvSpPr>
          <p:spPr>
            <a:xfrm>
              <a:off x="4657375" y="2420650"/>
              <a:ext cx="6500" cy="4775"/>
            </a:xfrm>
            <a:custGeom>
              <a:avLst/>
              <a:gdLst/>
              <a:ahLst/>
              <a:cxnLst/>
              <a:rect l="l" t="t" r="r" b="b"/>
              <a:pathLst>
                <a:path w="260" h="191" extrusionOk="0">
                  <a:moveTo>
                    <a:pt x="157" y="0"/>
                  </a:moveTo>
                  <a:cubicBezTo>
                    <a:pt x="140" y="0"/>
                    <a:pt x="103" y="0"/>
                    <a:pt x="70" y="17"/>
                  </a:cubicBezTo>
                  <a:cubicBezTo>
                    <a:pt x="37" y="33"/>
                    <a:pt x="21" y="70"/>
                    <a:pt x="21" y="87"/>
                  </a:cubicBezTo>
                  <a:cubicBezTo>
                    <a:pt x="0" y="136"/>
                    <a:pt x="21" y="174"/>
                    <a:pt x="54" y="190"/>
                  </a:cubicBezTo>
                  <a:lnTo>
                    <a:pt x="87" y="190"/>
                  </a:lnTo>
                  <a:cubicBezTo>
                    <a:pt x="103" y="190"/>
                    <a:pt x="124" y="190"/>
                    <a:pt x="157" y="174"/>
                  </a:cubicBezTo>
                  <a:cubicBezTo>
                    <a:pt x="173" y="174"/>
                    <a:pt x="206" y="136"/>
                    <a:pt x="227" y="120"/>
                  </a:cubicBezTo>
                  <a:cubicBezTo>
                    <a:pt x="227" y="103"/>
                    <a:pt x="243" y="103"/>
                    <a:pt x="243" y="87"/>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7" name="Google Shape;22317;p71"/>
            <p:cNvSpPr/>
            <p:nvPr/>
          </p:nvSpPr>
          <p:spPr>
            <a:xfrm>
              <a:off x="4653150" y="2408175"/>
              <a:ext cx="6400" cy="4925"/>
            </a:xfrm>
            <a:custGeom>
              <a:avLst/>
              <a:gdLst/>
              <a:ahLst/>
              <a:cxnLst/>
              <a:rect l="l" t="t" r="r" b="b"/>
              <a:pathLst>
                <a:path w="256" h="197" extrusionOk="0">
                  <a:moveTo>
                    <a:pt x="159" y="0"/>
                  </a:moveTo>
                  <a:cubicBezTo>
                    <a:pt x="140" y="0"/>
                    <a:pt x="120" y="6"/>
                    <a:pt x="103" y="17"/>
                  </a:cubicBezTo>
                  <a:cubicBezTo>
                    <a:pt x="33" y="38"/>
                    <a:pt x="0" y="104"/>
                    <a:pt x="0" y="157"/>
                  </a:cubicBezTo>
                  <a:cubicBezTo>
                    <a:pt x="12" y="181"/>
                    <a:pt x="53" y="197"/>
                    <a:pt x="100" y="197"/>
                  </a:cubicBezTo>
                  <a:cubicBezTo>
                    <a:pt x="117" y="197"/>
                    <a:pt x="135" y="195"/>
                    <a:pt x="153" y="190"/>
                  </a:cubicBezTo>
                  <a:cubicBezTo>
                    <a:pt x="206" y="157"/>
                    <a:pt x="256" y="87"/>
                    <a:pt x="239" y="54"/>
                  </a:cubicBezTo>
                  <a:cubicBezTo>
                    <a:pt x="229" y="19"/>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8" name="Google Shape;22318;p71"/>
            <p:cNvSpPr/>
            <p:nvPr/>
          </p:nvSpPr>
          <p:spPr>
            <a:xfrm>
              <a:off x="4680150" y="2340775"/>
              <a:ext cx="6525" cy="4750"/>
            </a:xfrm>
            <a:custGeom>
              <a:avLst/>
              <a:gdLst/>
              <a:ahLst/>
              <a:cxnLst/>
              <a:rect l="l" t="t" r="r" b="b"/>
              <a:pathLst>
                <a:path w="261" h="190" extrusionOk="0">
                  <a:moveTo>
                    <a:pt x="174" y="0"/>
                  </a:moveTo>
                  <a:cubicBezTo>
                    <a:pt x="141" y="0"/>
                    <a:pt x="103" y="17"/>
                    <a:pt x="70" y="33"/>
                  </a:cubicBezTo>
                  <a:cubicBezTo>
                    <a:pt x="54" y="54"/>
                    <a:pt x="17" y="70"/>
                    <a:pt x="17" y="103"/>
                  </a:cubicBezTo>
                  <a:cubicBezTo>
                    <a:pt x="0" y="120"/>
                    <a:pt x="0" y="157"/>
                    <a:pt x="17" y="173"/>
                  </a:cubicBezTo>
                  <a:cubicBezTo>
                    <a:pt x="37" y="190"/>
                    <a:pt x="70" y="190"/>
                    <a:pt x="87" y="190"/>
                  </a:cubicBezTo>
                  <a:lnTo>
                    <a:pt x="157" y="190"/>
                  </a:lnTo>
                  <a:cubicBezTo>
                    <a:pt x="174" y="173"/>
                    <a:pt x="174" y="173"/>
                    <a:pt x="190" y="173"/>
                  </a:cubicBezTo>
                  <a:cubicBezTo>
                    <a:pt x="207" y="157"/>
                    <a:pt x="244" y="120"/>
                    <a:pt x="244" y="103"/>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9" name="Google Shape;22319;p71"/>
            <p:cNvSpPr/>
            <p:nvPr/>
          </p:nvSpPr>
          <p:spPr>
            <a:xfrm>
              <a:off x="4632950" y="2387550"/>
              <a:ext cx="6925" cy="4775"/>
            </a:xfrm>
            <a:custGeom>
              <a:avLst/>
              <a:gdLst/>
              <a:ahLst/>
              <a:cxnLst/>
              <a:rect l="l" t="t" r="r" b="b"/>
              <a:pathLst>
                <a:path w="277" h="191" extrusionOk="0">
                  <a:moveTo>
                    <a:pt x="153" y="1"/>
                  </a:moveTo>
                  <a:cubicBezTo>
                    <a:pt x="120" y="1"/>
                    <a:pt x="87" y="17"/>
                    <a:pt x="70" y="55"/>
                  </a:cubicBezTo>
                  <a:cubicBezTo>
                    <a:pt x="17" y="88"/>
                    <a:pt x="0" y="158"/>
                    <a:pt x="50" y="191"/>
                  </a:cubicBezTo>
                  <a:lnTo>
                    <a:pt x="136" y="191"/>
                  </a:lnTo>
                  <a:cubicBezTo>
                    <a:pt x="136" y="191"/>
                    <a:pt x="153" y="191"/>
                    <a:pt x="173" y="174"/>
                  </a:cubicBezTo>
                  <a:cubicBezTo>
                    <a:pt x="190" y="174"/>
                    <a:pt x="206" y="158"/>
                    <a:pt x="223" y="141"/>
                  </a:cubicBezTo>
                  <a:cubicBezTo>
                    <a:pt x="276" y="104"/>
                    <a:pt x="276" y="38"/>
                    <a:pt x="223" y="17"/>
                  </a:cubicBezTo>
                  <a:cubicBezTo>
                    <a:pt x="206" y="1"/>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0" name="Google Shape;22320;p71"/>
            <p:cNvSpPr/>
            <p:nvPr/>
          </p:nvSpPr>
          <p:spPr>
            <a:xfrm>
              <a:off x="4683650" y="2351475"/>
              <a:ext cx="6425" cy="5200"/>
            </a:xfrm>
            <a:custGeom>
              <a:avLst/>
              <a:gdLst/>
              <a:ahLst/>
              <a:cxnLst/>
              <a:rect l="l" t="t" r="r" b="b"/>
              <a:pathLst>
                <a:path w="257" h="208" extrusionOk="0">
                  <a:moveTo>
                    <a:pt x="170" y="1"/>
                  </a:moveTo>
                  <a:cubicBezTo>
                    <a:pt x="137" y="1"/>
                    <a:pt x="104" y="17"/>
                    <a:pt x="67" y="38"/>
                  </a:cubicBezTo>
                  <a:cubicBezTo>
                    <a:pt x="50" y="55"/>
                    <a:pt x="34" y="71"/>
                    <a:pt x="17" y="104"/>
                  </a:cubicBezTo>
                  <a:cubicBezTo>
                    <a:pt x="1" y="158"/>
                    <a:pt x="34" y="207"/>
                    <a:pt x="83" y="207"/>
                  </a:cubicBezTo>
                  <a:cubicBezTo>
                    <a:pt x="120" y="207"/>
                    <a:pt x="137" y="191"/>
                    <a:pt x="153" y="191"/>
                  </a:cubicBezTo>
                  <a:cubicBezTo>
                    <a:pt x="186" y="174"/>
                    <a:pt x="223" y="141"/>
                    <a:pt x="240" y="104"/>
                  </a:cubicBezTo>
                  <a:cubicBezTo>
                    <a:pt x="256" y="55"/>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1" name="Google Shape;22321;p71"/>
            <p:cNvSpPr/>
            <p:nvPr/>
          </p:nvSpPr>
          <p:spPr>
            <a:xfrm>
              <a:off x="4636750" y="2351075"/>
              <a:ext cx="6525" cy="5175"/>
            </a:xfrm>
            <a:custGeom>
              <a:avLst/>
              <a:gdLst/>
              <a:ahLst/>
              <a:cxnLst/>
              <a:rect l="l" t="t" r="r" b="b"/>
              <a:pathLst>
                <a:path w="261" h="207" extrusionOk="0">
                  <a:moveTo>
                    <a:pt x="174" y="0"/>
                  </a:moveTo>
                  <a:cubicBezTo>
                    <a:pt x="141" y="0"/>
                    <a:pt x="104" y="17"/>
                    <a:pt x="71" y="33"/>
                  </a:cubicBezTo>
                  <a:cubicBezTo>
                    <a:pt x="54" y="54"/>
                    <a:pt x="38" y="71"/>
                    <a:pt x="21" y="103"/>
                  </a:cubicBezTo>
                  <a:cubicBezTo>
                    <a:pt x="1" y="157"/>
                    <a:pt x="21" y="190"/>
                    <a:pt x="71" y="190"/>
                  </a:cubicBezTo>
                  <a:cubicBezTo>
                    <a:pt x="71" y="207"/>
                    <a:pt x="87" y="207"/>
                    <a:pt x="104" y="207"/>
                  </a:cubicBezTo>
                  <a:cubicBezTo>
                    <a:pt x="124" y="207"/>
                    <a:pt x="141" y="190"/>
                    <a:pt x="157" y="190"/>
                  </a:cubicBezTo>
                  <a:cubicBezTo>
                    <a:pt x="190" y="174"/>
                    <a:pt x="207" y="157"/>
                    <a:pt x="227" y="120"/>
                  </a:cubicBezTo>
                  <a:cubicBezTo>
                    <a:pt x="244" y="120"/>
                    <a:pt x="244" y="103"/>
                    <a:pt x="244" y="103"/>
                  </a:cubicBezTo>
                  <a:cubicBezTo>
                    <a:pt x="260" y="54"/>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2" name="Google Shape;22322;p71"/>
            <p:cNvSpPr/>
            <p:nvPr/>
          </p:nvSpPr>
          <p:spPr>
            <a:xfrm>
              <a:off x="4688300" y="2329625"/>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37"/>
                    <a:pt x="21" y="170"/>
                    <a:pt x="37" y="191"/>
                  </a:cubicBezTo>
                  <a:cubicBezTo>
                    <a:pt x="54" y="191"/>
                    <a:pt x="70" y="207"/>
                    <a:pt x="87" y="207"/>
                  </a:cubicBezTo>
                  <a:cubicBezTo>
                    <a:pt x="103" y="207"/>
                    <a:pt x="140" y="207"/>
                    <a:pt x="157" y="191"/>
                  </a:cubicBezTo>
                  <a:cubicBezTo>
                    <a:pt x="190" y="170"/>
                    <a:pt x="227" y="137"/>
                    <a:pt x="243" y="104"/>
                  </a:cubicBezTo>
                  <a:lnTo>
                    <a:pt x="243" y="87"/>
                  </a:ln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3" name="Google Shape;22323;p71"/>
            <p:cNvSpPr/>
            <p:nvPr/>
          </p:nvSpPr>
          <p:spPr>
            <a:xfrm>
              <a:off x="4679725" y="2281500"/>
              <a:ext cx="6525" cy="5175"/>
            </a:xfrm>
            <a:custGeom>
              <a:avLst/>
              <a:gdLst/>
              <a:ahLst/>
              <a:cxnLst/>
              <a:rect l="l" t="t" r="r" b="b"/>
              <a:pathLst>
                <a:path w="261" h="207" extrusionOk="0">
                  <a:moveTo>
                    <a:pt x="174" y="0"/>
                  </a:moveTo>
                  <a:cubicBezTo>
                    <a:pt x="158" y="0"/>
                    <a:pt x="120" y="17"/>
                    <a:pt x="87" y="33"/>
                  </a:cubicBezTo>
                  <a:cubicBezTo>
                    <a:pt x="54" y="54"/>
                    <a:pt x="34" y="71"/>
                    <a:pt x="34" y="104"/>
                  </a:cubicBezTo>
                  <a:cubicBezTo>
                    <a:pt x="1" y="157"/>
                    <a:pt x="34" y="207"/>
                    <a:pt x="104" y="207"/>
                  </a:cubicBezTo>
                  <a:cubicBezTo>
                    <a:pt x="120" y="207"/>
                    <a:pt x="158" y="190"/>
                    <a:pt x="174" y="190"/>
                  </a:cubicBezTo>
                  <a:lnTo>
                    <a:pt x="191" y="174"/>
                  </a:lnTo>
                  <a:cubicBezTo>
                    <a:pt x="224" y="157"/>
                    <a:pt x="240" y="120"/>
                    <a:pt x="261" y="104"/>
                  </a:cubicBezTo>
                  <a:cubicBezTo>
                    <a:pt x="261" y="71"/>
                    <a:pt x="261" y="54"/>
                    <a:pt x="240" y="33"/>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4" name="Google Shape;22324;p71"/>
            <p:cNvSpPr/>
            <p:nvPr/>
          </p:nvSpPr>
          <p:spPr>
            <a:xfrm>
              <a:off x="4683125" y="2306850"/>
              <a:ext cx="6525" cy="4925"/>
            </a:xfrm>
            <a:custGeom>
              <a:avLst/>
              <a:gdLst/>
              <a:ahLst/>
              <a:cxnLst/>
              <a:rect l="l" t="t" r="r" b="b"/>
              <a:pathLst>
                <a:path w="261" h="197" extrusionOk="0">
                  <a:moveTo>
                    <a:pt x="175" y="0"/>
                  </a:moveTo>
                  <a:cubicBezTo>
                    <a:pt x="154" y="0"/>
                    <a:pt x="129" y="6"/>
                    <a:pt x="104" y="17"/>
                  </a:cubicBezTo>
                  <a:cubicBezTo>
                    <a:pt x="38" y="34"/>
                    <a:pt x="1" y="104"/>
                    <a:pt x="22" y="153"/>
                  </a:cubicBezTo>
                  <a:cubicBezTo>
                    <a:pt x="34" y="181"/>
                    <a:pt x="64" y="197"/>
                    <a:pt x="107" y="197"/>
                  </a:cubicBezTo>
                  <a:cubicBezTo>
                    <a:pt x="122" y="197"/>
                    <a:pt x="139" y="195"/>
                    <a:pt x="158" y="190"/>
                  </a:cubicBezTo>
                  <a:cubicBezTo>
                    <a:pt x="228" y="153"/>
                    <a:pt x="261" y="104"/>
                    <a:pt x="244" y="50"/>
                  </a:cubicBezTo>
                  <a:cubicBezTo>
                    <a:pt x="244" y="18"/>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5" name="Google Shape;22325;p71"/>
            <p:cNvSpPr/>
            <p:nvPr/>
          </p:nvSpPr>
          <p:spPr>
            <a:xfrm>
              <a:off x="4778075" y="2363225"/>
              <a:ext cx="6500" cy="5075"/>
            </a:xfrm>
            <a:custGeom>
              <a:avLst/>
              <a:gdLst/>
              <a:ahLst/>
              <a:cxnLst/>
              <a:rect l="l" t="t" r="r" b="b"/>
              <a:pathLst>
                <a:path w="260" h="203" extrusionOk="0">
                  <a:moveTo>
                    <a:pt x="188" y="1"/>
                  </a:moveTo>
                  <a:cubicBezTo>
                    <a:pt x="173" y="1"/>
                    <a:pt x="157" y="5"/>
                    <a:pt x="140" y="13"/>
                  </a:cubicBezTo>
                  <a:cubicBezTo>
                    <a:pt x="120" y="13"/>
                    <a:pt x="87" y="30"/>
                    <a:pt x="54" y="46"/>
                  </a:cubicBezTo>
                  <a:cubicBezTo>
                    <a:pt x="17" y="100"/>
                    <a:pt x="0" y="166"/>
                    <a:pt x="54" y="186"/>
                  </a:cubicBezTo>
                  <a:cubicBezTo>
                    <a:pt x="70" y="203"/>
                    <a:pt x="103" y="203"/>
                    <a:pt x="140" y="203"/>
                  </a:cubicBezTo>
                  <a:cubicBezTo>
                    <a:pt x="140" y="203"/>
                    <a:pt x="157" y="186"/>
                    <a:pt x="173" y="186"/>
                  </a:cubicBezTo>
                  <a:cubicBezTo>
                    <a:pt x="190" y="186"/>
                    <a:pt x="206" y="166"/>
                    <a:pt x="223" y="149"/>
                  </a:cubicBezTo>
                  <a:cubicBezTo>
                    <a:pt x="243" y="133"/>
                    <a:pt x="260" y="100"/>
                    <a:pt x="260" y="83"/>
                  </a:cubicBezTo>
                  <a:cubicBezTo>
                    <a:pt x="260" y="46"/>
                    <a:pt x="243" y="30"/>
                    <a:pt x="223" y="13"/>
                  </a:cubicBezTo>
                  <a:cubicBezTo>
                    <a:pt x="215" y="5"/>
                    <a:pt x="2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6" name="Google Shape;22326;p71"/>
            <p:cNvSpPr/>
            <p:nvPr/>
          </p:nvSpPr>
          <p:spPr>
            <a:xfrm>
              <a:off x="4824850" y="2305100"/>
              <a:ext cx="6525" cy="5175"/>
            </a:xfrm>
            <a:custGeom>
              <a:avLst/>
              <a:gdLst/>
              <a:ahLst/>
              <a:cxnLst/>
              <a:rect l="l" t="t" r="r" b="b"/>
              <a:pathLst>
                <a:path w="261" h="207" extrusionOk="0">
                  <a:moveTo>
                    <a:pt x="158" y="1"/>
                  </a:moveTo>
                  <a:cubicBezTo>
                    <a:pt x="125" y="1"/>
                    <a:pt x="104" y="17"/>
                    <a:pt x="71" y="38"/>
                  </a:cubicBezTo>
                  <a:cubicBezTo>
                    <a:pt x="38" y="54"/>
                    <a:pt x="22" y="87"/>
                    <a:pt x="1" y="104"/>
                  </a:cubicBezTo>
                  <a:cubicBezTo>
                    <a:pt x="1" y="141"/>
                    <a:pt x="1" y="157"/>
                    <a:pt x="22" y="174"/>
                  </a:cubicBezTo>
                  <a:cubicBezTo>
                    <a:pt x="38" y="190"/>
                    <a:pt x="55" y="207"/>
                    <a:pt x="88" y="207"/>
                  </a:cubicBezTo>
                  <a:cubicBezTo>
                    <a:pt x="104" y="207"/>
                    <a:pt x="125" y="207"/>
                    <a:pt x="141" y="190"/>
                  </a:cubicBezTo>
                  <a:cubicBezTo>
                    <a:pt x="158" y="190"/>
                    <a:pt x="174" y="174"/>
                    <a:pt x="174" y="174"/>
                  </a:cubicBezTo>
                  <a:cubicBezTo>
                    <a:pt x="207" y="157"/>
                    <a:pt x="228" y="141"/>
                    <a:pt x="244" y="104"/>
                  </a:cubicBezTo>
                  <a:cubicBezTo>
                    <a:pt x="261" y="54"/>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7" name="Google Shape;22327;p71"/>
            <p:cNvSpPr/>
            <p:nvPr/>
          </p:nvSpPr>
          <p:spPr>
            <a:xfrm>
              <a:off x="4831775" y="2280675"/>
              <a:ext cx="6000" cy="5000"/>
            </a:xfrm>
            <a:custGeom>
              <a:avLst/>
              <a:gdLst/>
              <a:ahLst/>
              <a:cxnLst/>
              <a:rect l="l" t="t" r="r" b="b"/>
              <a:pathLst>
                <a:path w="240" h="200" extrusionOk="0">
                  <a:moveTo>
                    <a:pt x="157" y="0"/>
                  </a:moveTo>
                  <a:cubicBezTo>
                    <a:pt x="136" y="0"/>
                    <a:pt x="120" y="0"/>
                    <a:pt x="103" y="17"/>
                  </a:cubicBezTo>
                  <a:cubicBezTo>
                    <a:pt x="33" y="50"/>
                    <a:pt x="0" y="104"/>
                    <a:pt x="0" y="153"/>
                  </a:cubicBezTo>
                  <a:cubicBezTo>
                    <a:pt x="11" y="188"/>
                    <a:pt x="44" y="200"/>
                    <a:pt x="84" y="200"/>
                  </a:cubicBezTo>
                  <a:cubicBezTo>
                    <a:pt x="107" y="200"/>
                    <a:pt x="132" y="196"/>
                    <a:pt x="157" y="190"/>
                  </a:cubicBezTo>
                  <a:cubicBezTo>
                    <a:pt x="173" y="170"/>
                    <a:pt x="190" y="170"/>
                    <a:pt x="190" y="153"/>
                  </a:cubicBezTo>
                  <a:cubicBezTo>
                    <a:pt x="223" y="120"/>
                    <a:pt x="239" y="87"/>
                    <a:pt x="239" y="50"/>
                  </a:cubicBez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8" name="Google Shape;22328;p71"/>
            <p:cNvSpPr/>
            <p:nvPr/>
          </p:nvSpPr>
          <p:spPr>
            <a:xfrm>
              <a:off x="4822850" y="2291800"/>
              <a:ext cx="6375" cy="4850"/>
            </a:xfrm>
            <a:custGeom>
              <a:avLst/>
              <a:gdLst/>
              <a:ahLst/>
              <a:cxnLst/>
              <a:rect l="l" t="t" r="r" b="b"/>
              <a:pathLst>
                <a:path w="255" h="194" extrusionOk="0">
                  <a:moveTo>
                    <a:pt x="168" y="1"/>
                  </a:moveTo>
                  <a:cubicBezTo>
                    <a:pt x="135" y="1"/>
                    <a:pt x="102" y="17"/>
                    <a:pt x="81" y="34"/>
                  </a:cubicBezTo>
                  <a:cubicBezTo>
                    <a:pt x="48" y="54"/>
                    <a:pt x="31" y="71"/>
                    <a:pt x="15" y="104"/>
                  </a:cubicBezTo>
                  <a:cubicBezTo>
                    <a:pt x="1" y="150"/>
                    <a:pt x="24" y="194"/>
                    <a:pt x="76" y="194"/>
                  </a:cubicBezTo>
                  <a:cubicBezTo>
                    <a:pt x="84" y="194"/>
                    <a:pt x="92" y="193"/>
                    <a:pt x="102" y="190"/>
                  </a:cubicBezTo>
                  <a:lnTo>
                    <a:pt x="151" y="190"/>
                  </a:lnTo>
                  <a:cubicBezTo>
                    <a:pt x="168" y="174"/>
                    <a:pt x="168" y="174"/>
                    <a:pt x="184" y="174"/>
                  </a:cubicBezTo>
                  <a:cubicBezTo>
                    <a:pt x="221" y="157"/>
                    <a:pt x="238" y="120"/>
                    <a:pt x="238" y="104"/>
                  </a:cubicBezTo>
                  <a:cubicBezTo>
                    <a:pt x="254" y="71"/>
                    <a:pt x="254" y="54"/>
                    <a:pt x="238" y="34"/>
                  </a:cubicBezTo>
                  <a:cubicBezTo>
                    <a:pt x="221" y="17"/>
                    <a:pt x="20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9" name="Google Shape;22329;p71"/>
            <p:cNvSpPr/>
            <p:nvPr/>
          </p:nvSpPr>
          <p:spPr>
            <a:xfrm>
              <a:off x="4832600" y="2326650"/>
              <a:ext cx="6500" cy="5175"/>
            </a:xfrm>
            <a:custGeom>
              <a:avLst/>
              <a:gdLst/>
              <a:ahLst/>
              <a:cxnLst/>
              <a:rect l="l" t="t" r="r" b="b"/>
              <a:pathLst>
                <a:path w="260" h="207" extrusionOk="0">
                  <a:moveTo>
                    <a:pt x="173" y="0"/>
                  </a:moveTo>
                  <a:cubicBezTo>
                    <a:pt x="140" y="0"/>
                    <a:pt x="103" y="17"/>
                    <a:pt x="70" y="33"/>
                  </a:cubicBezTo>
                  <a:cubicBezTo>
                    <a:pt x="54" y="50"/>
                    <a:pt x="21" y="66"/>
                    <a:pt x="21" y="103"/>
                  </a:cubicBezTo>
                  <a:cubicBezTo>
                    <a:pt x="0" y="153"/>
                    <a:pt x="37" y="206"/>
                    <a:pt x="87" y="206"/>
                  </a:cubicBezTo>
                  <a:cubicBezTo>
                    <a:pt x="103" y="206"/>
                    <a:pt x="140" y="186"/>
                    <a:pt x="157" y="186"/>
                  </a:cubicBezTo>
                  <a:cubicBezTo>
                    <a:pt x="157" y="186"/>
                    <a:pt x="173" y="169"/>
                    <a:pt x="190" y="169"/>
                  </a:cubicBezTo>
                  <a:cubicBezTo>
                    <a:pt x="206" y="153"/>
                    <a:pt x="227" y="120"/>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0" name="Google Shape;22330;p71"/>
            <p:cNvSpPr/>
            <p:nvPr/>
          </p:nvSpPr>
          <p:spPr>
            <a:xfrm>
              <a:off x="4827025" y="2317425"/>
              <a:ext cx="6525" cy="4925"/>
            </a:xfrm>
            <a:custGeom>
              <a:avLst/>
              <a:gdLst/>
              <a:ahLst/>
              <a:cxnLst/>
              <a:rect l="l" t="t" r="r" b="b"/>
              <a:pathLst>
                <a:path w="261" h="197" extrusionOk="0">
                  <a:moveTo>
                    <a:pt x="183" y="0"/>
                  </a:moveTo>
                  <a:cubicBezTo>
                    <a:pt x="140" y="0"/>
                    <a:pt x="91" y="20"/>
                    <a:pt x="54" y="60"/>
                  </a:cubicBezTo>
                  <a:cubicBezTo>
                    <a:pt x="1" y="93"/>
                    <a:pt x="1" y="163"/>
                    <a:pt x="38" y="180"/>
                  </a:cubicBezTo>
                  <a:cubicBezTo>
                    <a:pt x="71" y="196"/>
                    <a:pt x="87" y="196"/>
                    <a:pt x="120" y="196"/>
                  </a:cubicBezTo>
                  <a:cubicBezTo>
                    <a:pt x="141" y="196"/>
                    <a:pt x="141" y="196"/>
                    <a:pt x="157" y="180"/>
                  </a:cubicBezTo>
                  <a:cubicBezTo>
                    <a:pt x="174" y="180"/>
                    <a:pt x="190" y="163"/>
                    <a:pt x="207" y="143"/>
                  </a:cubicBezTo>
                  <a:cubicBezTo>
                    <a:pt x="260" y="93"/>
                    <a:pt x="260" y="39"/>
                    <a:pt x="223" y="6"/>
                  </a:cubicBezTo>
                  <a:cubicBezTo>
                    <a:pt x="211" y="2"/>
                    <a:pt x="198"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1" name="Google Shape;22331;p71"/>
            <p:cNvSpPr/>
            <p:nvPr/>
          </p:nvSpPr>
          <p:spPr>
            <a:xfrm>
              <a:off x="4822275" y="2349325"/>
              <a:ext cx="6525" cy="5175"/>
            </a:xfrm>
            <a:custGeom>
              <a:avLst/>
              <a:gdLst/>
              <a:ahLst/>
              <a:cxnLst/>
              <a:rect l="l" t="t" r="r" b="b"/>
              <a:pathLst>
                <a:path w="261" h="207" extrusionOk="0">
                  <a:moveTo>
                    <a:pt x="174" y="0"/>
                  </a:moveTo>
                  <a:cubicBezTo>
                    <a:pt x="141" y="0"/>
                    <a:pt x="104" y="21"/>
                    <a:pt x="87" y="37"/>
                  </a:cubicBezTo>
                  <a:cubicBezTo>
                    <a:pt x="54" y="54"/>
                    <a:pt x="38" y="87"/>
                    <a:pt x="21" y="103"/>
                  </a:cubicBezTo>
                  <a:cubicBezTo>
                    <a:pt x="1" y="157"/>
                    <a:pt x="21" y="190"/>
                    <a:pt x="71" y="206"/>
                  </a:cubicBezTo>
                  <a:lnTo>
                    <a:pt x="104" y="206"/>
                  </a:lnTo>
                  <a:cubicBezTo>
                    <a:pt x="125" y="206"/>
                    <a:pt x="141" y="206"/>
                    <a:pt x="158" y="190"/>
                  </a:cubicBezTo>
                  <a:cubicBezTo>
                    <a:pt x="191" y="173"/>
                    <a:pt x="228" y="157"/>
                    <a:pt x="244" y="141"/>
                  </a:cubicBezTo>
                  <a:lnTo>
                    <a:pt x="244" y="103"/>
                  </a:lnTo>
                  <a:cubicBezTo>
                    <a:pt x="261" y="54"/>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2" name="Google Shape;22332;p71"/>
            <p:cNvSpPr/>
            <p:nvPr/>
          </p:nvSpPr>
          <p:spPr>
            <a:xfrm>
              <a:off x="4818050" y="2337200"/>
              <a:ext cx="6425" cy="4925"/>
            </a:xfrm>
            <a:custGeom>
              <a:avLst/>
              <a:gdLst/>
              <a:ahLst/>
              <a:cxnLst/>
              <a:rect l="l" t="t" r="r" b="b"/>
              <a:pathLst>
                <a:path w="257" h="197" extrusionOk="0">
                  <a:moveTo>
                    <a:pt x="157" y="1"/>
                  </a:moveTo>
                  <a:cubicBezTo>
                    <a:pt x="140" y="1"/>
                    <a:pt x="122" y="3"/>
                    <a:pt x="104" y="7"/>
                  </a:cubicBezTo>
                  <a:cubicBezTo>
                    <a:pt x="50" y="40"/>
                    <a:pt x="1" y="94"/>
                    <a:pt x="17" y="143"/>
                  </a:cubicBezTo>
                  <a:cubicBezTo>
                    <a:pt x="28" y="177"/>
                    <a:pt x="53" y="196"/>
                    <a:pt x="87" y="196"/>
                  </a:cubicBezTo>
                  <a:cubicBezTo>
                    <a:pt x="107" y="196"/>
                    <a:pt x="129" y="190"/>
                    <a:pt x="153" y="176"/>
                  </a:cubicBezTo>
                  <a:cubicBezTo>
                    <a:pt x="223" y="160"/>
                    <a:pt x="256" y="94"/>
                    <a:pt x="256" y="40"/>
                  </a:cubicBezTo>
                  <a:cubicBezTo>
                    <a:pt x="244" y="16"/>
                    <a:pt x="20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3" name="Google Shape;22333;p71"/>
            <p:cNvSpPr/>
            <p:nvPr/>
          </p:nvSpPr>
          <p:spPr>
            <a:xfrm>
              <a:off x="4830525" y="2270875"/>
              <a:ext cx="6000" cy="4900"/>
            </a:xfrm>
            <a:custGeom>
              <a:avLst/>
              <a:gdLst/>
              <a:ahLst/>
              <a:cxnLst/>
              <a:rect l="l" t="t" r="r" b="b"/>
              <a:pathLst>
                <a:path w="240" h="196" extrusionOk="0">
                  <a:moveTo>
                    <a:pt x="151" y="1"/>
                  </a:moveTo>
                  <a:cubicBezTo>
                    <a:pt x="132" y="1"/>
                    <a:pt x="110" y="5"/>
                    <a:pt x="83" y="13"/>
                  </a:cubicBezTo>
                  <a:cubicBezTo>
                    <a:pt x="50" y="30"/>
                    <a:pt x="17" y="67"/>
                    <a:pt x="1" y="100"/>
                  </a:cubicBezTo>
                  <a:lnTo>
                    <a:pt x="1" y="149"/>
                  </a:lnTo>
                  <a:cubicBezTo>
                    <a:pt x="11" y="184"/>
                    <a:pt x="36" y="196"/>
                    <a:pt x="70" y="196"/>
                  </a:cubicBezTo>
                  <a:cubicBezTo>
                    <a:pt x="89" y="196"/>
                    <a:pt x="112" y="192"/>
                    <a:pt x="137" y="186"/>
                  </a:cubicBezTo>
                  <a:cubicBezTo>
                    <a:pt x="207" y="149"/>
                    <a:pt x="240" y="100"/>
                    <a:pt x="223" y="46"/>
                  </a:cubicBezTo>
                  <a:cubicBezTo>
                    <a:pt x="223" y="30"/>
                    <a:pt x="223" y="30"/>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4" name="Google Shape;22334;p71"/>
            <p:cNvSpPr/>
            <p:nvPr/>
          </p:nvSpPr>
          <p:spPr>
            <a:xfrm>
              <a:off x="4814150" y="2374275"/>
              <a:ext cx="6500" cy="5175"/>
            </a:xfrm>
            <a:custGeom>
              <a:avLst/>
              <a:gdLst/>
              <a:ahLst/>
              <a:cxnLst/>
              <a:rect l="l" t="t" r="r" b="b"/>
              <a:pathLst>
                <a:path w="260" h="207" extrusionOk="0">
                  <a:moveTo>
                    <a:pt x="173" y="0"/>
                  </a:moveTo>
                  <a:cubicBezTo>
                    <a:pt x="140" y="0"/>
                    <a:pt x="103" y="17"/>
                    <a:pt x="87" y="33"/>
                  </a:cubicBezTo>
                  <a:cubicBezTo>
                    <a:pt x="54" y="54"/>
                    <a:pt x="37" y="70"/>
                    <a:pt x="17" y="103"/>
                  </a:cubicBezTo>
                  <a:cubicBezTo>
                    <a:pt x="0" y="157"/>
                    <a:pt x="37" y="206"/>
                    <a:pt x="103" y="206"/>
                  </a:cubicBezTo>
                  <a:cubicBezTo>
                    <a:pt x="120" y="206"/>
                    <a:pt x="140" y="190"/>
                    <a:pt x="157" y="190"/>
                  </a:cubicBezTo>
                  <a:cubicBezTo>
                    <a:pt x="173" y="190"/>
                    <a:pt x="173" y="173"/>
                    <a:pt x="190" y="173"/>
                  </a:cubicBezTo>
                  <a:cubicBezTo>
                    <a:pt x="223" y="157"/>
                    <a:pt x="243" y="120"/>
                    <a:pt x="243" y="103"/>
                  </a:cubicBezTo>
                  <a:cubicBezTo>
                    <a:pt x="260" y="70"/>
                    <a:pt x="260" y="54"/>
                    <a:pt x="243"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5" name="Google Shape;22335;p71"/>
            <p:cNvSpPr/>
            <p:nvPr/>
          </p:nvSpPr>
          <p:spPr>
            <a:xfrm>
              <a:off x="4796100" y="2422225"/>
              <a:ext cx="6525" cy="4925"/>
            </a:xfrm>
            <a:custGeom>
              <a:avLst/>
              <a:gdLst/>
              <a:ahLst/>
              <a:cxnLst/>
              <a:rect l="l" t="t" r="r" b="b"/>
              <a:pathLst>
                <a:path w="261" h="197" extrusionOk="0">
                  <a:moveTo>
                    <a:pt x="155" y="1"/>
                  </a:moveTo>
                  <a:cubicBezTo>
                    <a:pt x="140" y="1"/>
                    <a:pt x="122" y="3"/>
                    <a:pt x="104" y="7"/>
                  </a:cubicBezTo>
                  <a:cubicBezTo>
                    <a:pt x="38" y="40"/>
                    <a:pt x="1" y="111"/>
                    <a:pt x="17" y="144"/>
                  </a:cubicBezTo>
                  <a:cubicBezTo>
                    <a:pt x="17" y="177"/>
                    <a:pt x="45" y="197"/>
                    <a:pt x="84" y="197"/>
                  </a:cubicBezTo>
                  <a:cubicBezTo>
                    <a:pt x="106" y="197"/>
                    <a:pt x="132" y="190"/>
                    <a:pt x="157" y="177"/>
                  </a:cubicBezTo>
                  <a:cubicBezTo>
                    <a:pt x="223" y="160"/>
                    <a:pt x="260" y="94"/>
                    <a:pt x="244" y="40"/>
                  </a:cubicBezTo>
                  <a:cubicBezTo>
                    <a:pt x="229" y="16"/>
                    <a:pt x="19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6" name="Google Shape;22336;p71"/>
            <p:cNvSpPr/>
            <p:nvPr/>
          </p:nvSpPr>
          <p:spPr>
            <a:xfrm>
              <a:off x="4802600" y="2396225"/>
              <a:ext cx="6400" cy="4650"/>
            </a:xfrm>
            <a:custGeom>
              <a:avLst/>
              <a:gdLst/>
              <a:ahLst/>
              <a:cxnLst/>
              <a:rect l="l" t="t" r="r" b="b"/>
              <a:pathLst>
                <a:path w="256" h="186" extrusionOk="0">
                  <a:moveTo>
                    <a:pt x="169" y="0"/>
                  </a:moveTo>
                  <a:cubicBezTo>
                    <a:pt x="120" y="0"/>
                    <a:pt x="50" y="33"/>
                    <a:pt x="33" y="103"/>
                  </a:cubicBezTo>
                  <a:cubicBezTo>
                    <a:pt x="0" y="153"/>
                    <a:pt x="33" y="186"/>
                    <a:pt x="103" y="186"/>
                  </a:cubicBezTo>
                  <a:lnTo>
                    <a:pt x="169" y="186"/>
                  </a:lnTo>
                  <a:cubicBezTo>
                    <a:pt x="169" y="169"/>
                    <a:pt x="190" y="169"/>
                    <a:pt x="190" y="169"/>
                  </a:cubicBezTo>
                  <a:cubicBezTo>
                    <a:pt x="223" y="153"/>
                    <a:pt x="240" y="120"/>
                    <a:pt x="256" y="103"/>
                  </a:cubicBezTo>
                  <a:cubicBezTo>
                    <a:pt x="256" y="66"/>
                    <a:pt x="256" y="50"/>
                    <a:pt x="240" y="17"/>
                  </a:cubicBezTo>
                  <a:cubicBezTo>
                    <a:pt x="223" y="0"/>
                    <a:pt x="207"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7" name="Google Shape;22337;p71"/>
            <p:cNvSpPr/>
            <p:nvPr/>
          </p:nvSpPr>
          <p:spPr>
            <a:xfrm>
              <a:off x="4803425" y="2384975"/>
              <a:ext cx="6525" cy="4775"/>
            </a:xfrm>
            <a:custGeom>
              <a:avLst/>
              <a:gdLst/>
              <a:ahLst/>
              <a:cxnLst/>
              <a:rect l="l" t="t" r="r" b="b"/>
              <a:pathLst>
                <a:path w="261" h="191" extrusionOk="0">
                  <a:moveTo>
                    <a:pt x="174" y="1"/>
                  </a:moveTo>
                  <a:cubicBezTo>
                    <a:pt x="136" y="1"/>
                    <a:pt x="103" y="1"/>
                    <a:pt x="70" y="17"/>
                  </a:cubicBezTo>
                  <a:cubicBezTo>
                    <a:pt x="54" y="38"/>
                    <a:pt x="33" y="71"/>
                    <a:pt x="17" y="87"/>
                  </a:cubicBezTo>
                  <a:cubicBezTo>
                    <a:pt x="0" y="141"/>
                    <a:pt x="33" y="191"/>
                    <a:pt x="87" y="191"/>
                  </a:cubicBezTo>
                  <a:cubicBezTo>
                    <a:pt x="120" y="191"/>
                    <a:pt x="136" y="191"/>
                    <a:pt x="157" y="174"/>
                  </a:cubicBezTo>
                  <a:cubicBezTo>
                    <a:pt x="174" y="174"/>
                    <a:pt x="174" y="174"/>
                    <a:pt x="190" y="158"/>
                  </a:cubicBezTo>
                  <a:cubicBezTo>
                    <a:pt x="207" y="141"/>
                    <a:pt x="239" y="120"/>
                    <a:pt x="239" y="87"/>
                  </a:cubicBezTo>
                  <a:cubicBezTo>
                    <a:pt x="260" y="71"/>
                    <a:pt x="260" y="38"/>
                    <a:pt x="239"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8" name="Google Shape;22338;p71"/>
            <p:cNvSpPr/>
            <p:nvPr/>
          </p:nvSpPr>
          <p:spPr>
            <a:xfrm>
              <a:off x="4808975" y="2362725"/>
              <a:ext cx="6950" cy="4650"/>
            </a:xfrm>
            <a:custGeom>
              <a:avLst/>
              <a:gdLst/>
              <a:ahLst/>
              <a:cxnLst/>
              <a:rect l="l" t="t" r="r" b="b"/>
              <a:pathLst>
                <a:path w="278" h="186" extrusionOk="0">
                  <a:moveTo>
                    <a:pt x="174" y="0"/>
                  </a:moveTo>
                  <a:cubicBezTo>
                    <a:pt x="141" y="0"/>
                    <a:pt x="121" y="0"/>
                    <a:pt x="88" y="17"/>
                  </a:cubicBezTo>
                  <a:cubicBezTo>
                    <a:pt x="55" y="33"/>
                    <a:pt x="38" y="66"/>
                    <a:pt x="17" y="83"/>
                  </a:cubicBezTo>
                  <a:cubicBezTo>
                    <a:pt x="1" y="153"/>
                    <a:pt x="38" y="186"/>
                    <a:pt x="104" y="186"/>
                  </a:cubicBezTo>
                  <a:cubicBezTo>
                    <a:pt x="121" y="186"/>
                    <a:pt x="141" y="186"/>
                    <a:pt x="158" y="169"/>
                  </a:cubicBezTo>
                  <a:cubicBezTo>
                    <a:pt x="174" y="169"/>
                    <a:pt x="191" y="169"/>
                    <a:pt x="191" y="153"/>
                  </a:cubicBezTo>
                  <a:cubicBezTo>
                    <a:pt x="224" y="136"/>
                    <a:pt x="244" y="120"/>
                    <a:pt x="261" y="8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9" name="Google Shape;22339;p71"/>
            <p:cNvSpPr/>
            <p:nvPr/>
          </p:nvSpPr>
          <p:spPr>
            <a:xfrm>
              <a:off x="4806400" y="2410175"/>
              <a:ext cx="6525" cy="4950"/>
            </a:xfrm>
            <a:custGeom>
              <a:avLst/>
              <a:gdLst/>
              <a:ahLst/>
              <a:cxnLst/>
              <a:rect l="l" t="t" r="r" b="b"/>
              <a:pathLst>
                <a:path w="261" h="198" extrusionOk="0">
                  <a:moveTo>
                    <a:pt x="159" y="1"/>
                  </a:moveTo>
                  <a:cubicBezTo>
                    <a:pt x="142" y="1"/>
                    <a:pt x="123" y="3"/>
                    <a:pt x="104" y="7"/>
                  </a:cubicBezTo>
                  <a:cubicBezTo>
                    <a:pt x="55" y="40"/>
                    <a:pt x="1" y="94"/>
                    <a:pt x="17" y="143"/>
                  </a:cubicBezTo>
                  <a:cubicBezTo>
                    <a:pt x="31" y="178"/>
                    <a:pt x="64" y="197"/>
                    <a:pt x="99" y="197"/>
                  </a:cubicBezTo>
                  <a:cubicBezTo>
                    <a:pt x="119" y="197"/>
                    <a:pt x="139" y="192"/>
                    <a:pt x="158" y="180"/>
                  </a:cubicBezTo>
                  <a:cubicBezTo>
                    <a:pt x="224" y="164"/>
                    <a:pt x="261" y="94"/>
                    <a:pt x="261" y="40"/>
                  </a:cubicBezTo>
                  <a:cubicBezTo>
                    <a:pt x="249" y="16"/>
                    <a:pt x="20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0" name="Google Shape;22340;p71"/>
            <p:cNvSpPr/>
            <p:nvPr/>
          </p:nvSpPr>
          <p:spPr>
            <a:xfrm>
              <a:off x="4835175" y="2293150"/>
              <a:ext cx="6500" cy="4725"/>
            </a:xfrm>
            <a:custGeom>
              <a:avLst/>
              <a:gdLst/>
              <a:ahLst/>
              <a:cxnLst/>
              <a:rect l="l" t="t" r="r" b="b"/>
              <a:pathLst>
                <a:path w="260" h="189" extrusionOk="0">
                  <a:moveTo>
                    <a:pt x="103" y="0"/>
                  </a:moveTo>
                  <a:cubicBezTo>
                    <a:pt x="37" y="33"/>
                    <a:pt x="0" y="103"/>
                    <a:pt x="21" y="136"/>
                  </a:cubicBezTo>
                  <a:cubicBezTo>
                    <a:pt x="21" y="168"/>
                    <a:pt x="48" y="188"/>
                    <a:pt x="87" y="188"/>
                  </a:cubicBezTo>
                  <a:cubicBezTo>
                    <a:pt x="108" y="188"/>
                    <a:pt x="132" y="182"/>
                    <a:pt x="157" y="169"/>
                  </a:cubicBezTo>
                  <a:cubicBezTo>
                    <a:pt x="173" y="169"/>
                    <a:pt x="190" y="153"/>
                    <a:pt x="206" y="136"/>
                  </a:cubicBezTo>
                  <a:cubicBezTo>
                    <a:pt x="243" y="120"/>
                    <a:pt x="260" y="66"/>
                    <a:pt x="243" y="33"/>
                  </a:cubicBezTo>
                  <a:cubicBezTo>
                    <a:pt x="243" y="17"/>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1" name="Google Shape;22341;p71"/>
            <p:cNvSpPr/>
            <p:nvPr/>
          </p:nvSpPr>
          <p:spPr>
            <a:xfrm>
              <a:off x="4783225" y="2374675"/>
              <a:ext cx="6525" cy="4775"/>
            </a:xfrm>
            <a:custGeom>
              <a:avLst/>
              <a:gdLst/>
              <a:ahLst/>
              <a:cxnLst/>
              <a:rect l="l" t="t" r="r" b="b"/>
              <a:pathLst>
                <a:path w="261" h="191" extrusionOk="0">
                  <a:moveTo>
                    <a:pt x="157" y="1"/>
                  </a:moveTo>
                  <a:cubicBezTo>
                    <a:pt x="140" y="1"/>
                    <a:pt x="103" y="1"/>
                    <a:pt x="70" y="38"/>
                  </a:cubicBezTo>
                  <a:cubicBezTo>
                    <a:pt x="37" y="54"/>
                    <a:pt x="17" y="71"/>
                    <a:pt x="17" y="104"/>
                  </a:cubicBezTo>
                  <a:cubicBezTo>
                    <a:pt x="0" y="120"/>
                    <a:pt x="0" y="157"/>
                    <a:pt x="17" y="174"/>
                  </a:cubicBezTo>
                  <a:cubicBezTo>
                    <a:pt x="37" y="190"/>
                    <a:pt x="54" y="190"/>
                    <a:pt x="87" y="190"/>
                  </a:cubicBezTo>
                  <a:cubicBezTo>
                    <a:pt x="103" y="190"/>
                    <a:pt x="140" y="190"/>
                    <a:pt x="157" y="174"/>
                  </a:cubicBezTo>
                  <a:lnTo>
                    <a:pt x="173" y="174"/>
                  </a:lnTo>
                  <a:cubicBezTo>
                    <a:pt x="206" y="141"/>
                    <a:pt x="223" y="120"/>
                    <a:pt x="244" y="87"/>
                  </a:cubicBezTo>
                  <a:cubicBezTo>
                    <a:pt x="260" y="38"/>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2" name="Google Shape;22342;p71"/>
            <p:cNvSpPr/>
            <p:nvPr/>
          </p:nvSpPr>
          <p:spPr>
            <a:xfrm>
              <a:off x="4791350" y="2363550"/>
              <a:ext cx="6525" cy="5175"/>
            </a:xfrm>
            <a:custGeom>
              <a:avLst/>
              <a:gdLst/>
              <a:ahLst/>
              <a:cxnLst/>
              <a:rect l="l" t="t" r="r" b="b"/>
              <a:pathLst>
                <a:path w="261" h="207" extrusionOk="0">
                  <a:moveTo>
                    <a:pt x="158" y="0"/>
                  </a:moveTo>
                  <a:cubicBezTo>
                    <a:pt x="141" y="0"/>
                    <a:pt x="104" y="17"/>
                    <a:pt x="71" y="33"/>
                  </a:cubicBezTo>
                  <a:cubicBezTo>
                    <a:pt x="38" y="50"/>
                    <a:pt x="22" y="87"/>
                    <a:pt x="22" y="103"/>
                  </a:cubicBezTo>
                  <a:cubicBezTo>
                    <a:pt x="1" y="136"/>
                    <a:pt x="1" y="173"/>
                    <a:pt x="38" y="190"/>
                  </a:cubicBezTo>
                  <a:cubicBezTo>
                    <a:pt x="38" y="190"/>
                    <a:pt x="71" y="206"/>
                    <a:pt x="88" y="206"/>
                  </a:cubicBezTo>
                  <a:cubicBezTo>
                    <a:pt x="104" y="206"/>
                    <a:pt x="125" y="190"/>
                    <a:pt x="158" y="190"/>
                  </a:cubicBezTo>
                  <a:cubicBezTo>
                    <a:pt x="191" y="173"/>
                    <a:pt x="228" y="136"/>
                    <a:pt x="244" y="103"/>
                  </a:cubicBezTo>
                  <a:lnTo>
                    <a:pt x="244" y="87"/>
                  </a:ln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3" name="Google Shape;22343;p71"/>
            <p:cNvSpPr/>
            <p:nvPr/>
          </p:nvSpPr>
          <p:spPr>
            <a:xfrm>
              <a:off x="4786725" y="2385400"/>
              <a:ext cx="6425" cy="4750"/>
            </a:xfrm>
            <a:custGeom>
              <a:avLst/>
              <a:gdLst/>
              <a:ahLst/>
              <a:cxnLst/>
              <a:rect l="l" t="t" r="r" b="b"/>
              <a:pathLst>
                <a:path w="257" h="190" extrusionOk="0">
                  <a:moveTo>
                    <a:pt x="153" y="0"/>
                  </a:moveTo>
                  <a:cubicBezTo>
                    <a:pt x="137" y="0"/>
                    <a:pt x="104" y="21"/>
                    <a:pt x="66" y="37"/>
                  </a:cubicBezTo>
                  <a:cubicBezTo>
                    <a:pt x="50" y="54"/>
                    <a:pt x="17" y="70"/>
                    <a:pt x="17" y="103"/>
                  </a:cubicBezTo>
                  <a:cubicBezTo>
                    <a:pt x="0" y="157"/>
                    <a:pt x="33" y="190"/>
                    <a:pt x="83" y="190"/>
                  </a:cubicBezTo>
                  <a:lnTo>
                    <a:pt x="153" y="190"/>
                  </a:lnTo>
                  <a:cubicBezTo>
                    <a:pt x="186" y="174"/>
                    <a:pt x="223" y="141"/>
                    <a:pt x="240" y="103"/>
                  </a:cubicBezTo>
                  <a:cubicBezTo>
                    <a:pt x="256" y="37"/>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4" name="Google Shape;22344;p71"/>
            <p:cNvSpPr/>
            <p:nvPr/>
          </p:nvSpPr>
          <p:spPr>
            <a:xfrm>
              <a:off x="4772900" y="2397875"/>
              <a:ext cx="6525" cy="4775"/>
            </a:xfrm>
            <a:custGeom>
              <a:avLst/>
              <a:gdLst/>
              <a:ahLst/>
              <a:cxnLst/>
              <a:rect l="l" t="t" r="r" b="b"/>
              <a:pathLst>
                <a:path w="261" h="191" extrusionOk="0">
                  <a:moveTo>
                    <a:pt x="158" y="0"/>
                  </a:moveTo>
                  <a:cubicBezTo>
                    <a:pt x="141" y="0"/>
                    <a:pt x="121" y="0"/>
                    <a:pt x="104" y="17"/>
                  </a:cubicBezTo>
                  <a:cubicBezTo>
                    <a:pt x="38" y="37"/>
                    <a:pt x="1" y="103"/>
                    <a:pt x="17" y="140"/>
                  </a:cubicBezTo>
                  <a:cubicBezTo>
                    <a:pt x="31" y="172"/>
                    <a:pt x="56" y="191"/>
                    <a:pt x="91" y="191"/>
                  </a:cubicBezTo>
                  <a:cubicBezTo>
                    <a:pt x="111" y="191"/>
                    <a:pt x="133" y="185"/>
                    <a:pt x="158" y="173"/>
                  </a:cubicBezTo>
                  <a:cubicBezTo>
                    <a:pt x="174" y="173"/>
                    <a:pt x="191" y="157"/>
                    <a:pt x="207" y="157"/>
                  </a:cubicBezTo>
                  <a:cubicBezTo>
                    <a:pt x="244" y="120"/>
                    <a:pt x="261" y="87"/>
                    <a:pt x="244" y="54"/>
                  </a:cubicBezTo>
                  <a:cubicBezTo>
                    <a:pt x="244" y="17"/>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5" name="Google Shape;22345;p71"/>
            <p:cNvSpPr/>
            <p:nvPr/>
          </p:nvSpPr>
          <p:spPr>
            <a:xfrm>
              <a:off x="4791875" y="2351325"/>
              <a:ext cx="6425" cy="4950"/>
            </a:xfrm>
            <a:custGeom>
              <a:avLst/>
              <a:gdLst/>
              <a:ahLst/>
              <a:cxnLst/>
              <a:rect l="l" t="t" r="r" b="b"/>
              <a:pathLst>
                <a:path w="257" h="198" extrusionOk="0">
                  <a:moveTo>
                    <a:pt x="153" y="1"/>
                  </a:moveTo>
                  <a:cubicBezTo>
                    <a:pt x="138" y="1"/>
                    <a:pt x="121" y="3"/>
                    <a:pt x="104" y="7"/>
                  </a:cubicBezTo>
                  <a:cubicBezTo>
                    <a:pt x="34" y="44"/>
                    <a:pt x="1" y="110"/>
                    <a:pt x="17" y="147"/>
                  </a:cubicBezTo>
                  <a:cubicBezTo>
                    <a:pt x="17" y="179"/>
                    <a:pt x="45" y="197"/>
                    <a:pt x="83" y="197"/>
                  </a:cubicBezTo>
                  <a:cubicBezTo>
                    <a:pt x="104" y="197"/>
                    <a:pt x="128" y="192"/>
                    <a:pt x="153" y="180"/>
                  </a:cubicBezTo>
                  <a:cubicBezTo>
                    <a:pt x="223" y="164"/>
                    <a:pt x="256" y="93"/>
                    <a:pt x="240" y="44"/>
                  </a:cubicBezTo>
                  <a:cubicBezTo>
                    <a:pt x="228" y="17"/>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6" name="Google Shape;22346;p71"/>
            <p:cNvSpPr/>
            <p:nvPr/>
          </p:nvSpPr>
          <p:spPr>
            <a:xfrm>
              <a:off x="4798675" y="2374375"/>
              <a:ext cx="6100" cy="5075"/>
            </a:xfrm>
            <a:custGeom>
              <a:avLst/>
              <a:gdLst/>
              <a:ahLst/>
              <a:cxnLst/>
              <a:rect l="l" t="t" r="r" b="b"/>
              <a:pathLst>
                <a:path w="244" h="203" extrusionOk="0">
                  <a:moveTo>
                    <a:pt x="174" y="0"/>
                  </a:moveTo>
                  <a:cubicBezTo>
                    <a:pt x="161" y="0"/>
                    <a:pt x="149" y="4"/>
                    <a:pt x="141" y="13"/>
                  </a:cubicBezTo>
                  <a:cubicBezTo>
                    <a:pt x="104" y="13"/>
                    <a:pt x="71" y="29"/>
                    <a:pt x="54" y="50"/>
                  </a:cubicBezTo>
                  <a:cubicBezTo>
                    <a:pt x="1" y="99"/>
                    <a:pt x="1" y="169"/>
                    <a:pt x="38" y="186"/>
                  </a:cubicBezTo>
                  <a:cubicBezTo>
                    <a:pt x="54" y="202"/>
                    <a:pt x="87" y="202"/>
                    <a:pt x="120" y="202"/>
                  </a:cubicBezTo>
                  <a:cubicBezTo>
                    <a:pt x="141" y="202"/>
                    <a:pt x="141" y="186"/>
                    <a:pt x="157" y="186"/>
                  </a:cubicBezTo>
                  <a:cubicBezTo>
                    <a:pt x="174" y="186"/>
                    <a:pt x="190" y="169"/>
                    <a:pt x="207" y="153"/>
                  </a:cubicBezTo>
                  <a:cubicBezTo>
                    <a:pt x="223" y="132"/>
                    <a:pt x="244" y="99"/>
                    <a:pt x="244" y="83"/>
                  </a:cubicBezTo>
                  <a:cubicBezTo>
                    <a:pt x="244" y="50"/>
                    <a:pt x="244" y="29"/>
                    <a:pt x="207" y="13"/>
                  </a:cubicBezTo>
                  <a:cubicBezTo>
                    <a:pt x="199" y="4"/>
                    <a:pt x="186"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7" name="Google Shape;22347;p71"/>
            <p:cNvSpPr/>
            <p:nvPr/>
          </p:nvSpPr>
          <p:spPr>
            <a:xfrm>
              <a:off x="4782400" y="2326650"/>
              <a:ext cx="6400" cy="5175"/>
            </a:xfrm>
            <a:custGeom>
              <a:avLst/>
              <a:gdLst/>
              <a:ahLst/>
              <a:cxnLst/>
              <a:rect l="l" t="t" r="r" b="b"/>
              <a:pathLst>
                <a:path w="256" h="207" extrusionOk="0">
                  <a:moveTo>
                    <a:pt x="173" y="0"/>
                  </a:moveTo>
                  <a:cubicBezTo>
                    <a:pt x="103" y="0"/>
                    <a:pt x="33" y="50"/>
                    <a:pt x="17" y="103"/>
                  </a:cubicBezTo>
                  <a:cubicBezTo>
                    <a:pt x="0" y="153"/>
                    <a:pt x="33" y="206"/>
                    <a:pt x="87" y="206"/>
                  </a:cubicBezTo>
                  <a:cubicBezTo>
                    <a:pt x="120" y="206"/>
                    <a:pt x="136" y="206"/>
                    <a:pt x="153" y="186"/>
                  </a:cubicBezTo>
                  <a:cubicBezTo>
                    <a:pt x="173" y="186"/>
                    <a:pt x="173" y="169"/>
                    <a:pt x="190" y="169"/>
                  </a:cubicBezTo>
                  <a:cubicBezTo>
                    <a:pt x="206" y="153"/>
                    <a:pt x="239" y="136"/>
                    <a:pt x="239" y="103"/>
                  </a:cubicBezTo>
                  <a:cubicBezTo>
                    <a:pt x="256" y="66"/>
                    <a:pt x="256" y="50"/>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8" name="Google Shape;22348;p71"/>
            <p:cNvSpPr/>
            <p:nvPr/>
          </p:nvSpPr>
          <p:spPr>
            <a:xfrm>
              <a:off x="4786200" y="2340750"/>
              <a:ext cx="6525" cy="4950"/>
            </a:xfrm>
            <a:custGeom>
              <a:avLst/>
              <a:gdLst/>
              <a:ahLst/>
              <a:cxnLst/>
              <a:rect l="l" t="t" r="r" b="b"/>
              <a:pathLst>
                <a:path w="261" h="198" extrusionOk="0">
                  <a:moveTo>
                    <a:pt x="170" y="1"/>
                  </a:moveTo>
                  <a:cubicBezTo>
                    <a:pt x="151" y="1"/>
                    <a:pt x="128" y="6"/>
                    <a:pt x="104" y="18"/>
                  </a:cubicBezTo>
                  <a:cubicBezTo>
                    <a:pt x="38" y="34"/>
                    <a:pt x="1" y="104"/>
                    <a:pt x="21" y="158"/>
                  </a:cubicBezTo>
                  <a:cubicBezTo>
                    <a:pt x="21" y="182"/>
                    <a:pt x="57" y="197"/>
                    <a:pt x="103" y="197"/>
                  </a:cubicBezTo>
                  <a:cubicBezTo>
                    <a:pt x="120" y="197"/>
                    <a:pt x="139" y="195"/>
                    <a:pt x="158" y="191"/>
                  </a:cubicBezTo>
                  <a:cubicBezTo>
                    <a:pt x="228" y="158"/>
                    <a:pt x="261" y="88"/>
                    <a:pt x="244" y="55"/>
                  </a:cubicBezTo>
                  <a:cubicBezTo>
                    <a:pt x="233" y="20"/>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9" name="Google Shape;22349;p71"/>
            <p:cNvSpPr/>
            <p:nvPr/>
          </p:nvSpPr>
          <p:spPr>
            <a:xfrm>
              <a:off x="4812500" y="2302375"/>
              <a:ext cx="6000" cy="4925"/>
            </a:xfrm>
            <a:custGeom>
              <a:avLst/>
              <a:gdLst/>
              <a:ahLst/>
              <a:cxnLst/>
              <a:rect l="l" t="t" r="r" b="b"/>
              <a:pathLst>
                <a:path w="240" h="197" extrusionOk="0">
                  <a:moveTo>
                    <a:pt x="161" y="0"/>
                  </a:moveTo>
                  <a:cubicBezTo>
                    <a:pt x="117" y="0"/>
                    <a:pt x="70" y="16"/>
                    <a:pt x="33" y="44"/>
                  </a:cubicBezTo>
                  <a:cubicBezTo>
                    <a:pt x="17" y="77"/>
                    <a:pt x="0" y="93"/>
                    <a:pt x="0" y="126"/>
                  </a:cubicBezTo>
                  <a:cubicBezTo>
                    <a:pt x="0" y="147"/>
                    <a:pt x="0" y="180"/>
                    <a:pt x="33" y="180"/>
                  </a:cubicBezTo>
                  <a:cubicBezTo>
                    <a:pt x="50" y="196"/>
                    <a:pt x="83" y="196"/>
                    <a:pt x="103" y="196"/>
                  </a:cubicBezTo>
                  <a:cubicBezTo>
                    <a:pt x="120" y="196"/>
                    <a:pt x="136" y="180"/>
                    <a:pt x="136" y="180"/>
                  </a:cubicBezTo>
                  <a:cubicBezTo>
                    <a:pt x="153" y="180"/>
                    <a:pt x="169" y="163"/>
                    <a:pt x="186" y="147"/>
                  </a:cubicBezTo>
                  <a:cubicBezTo>
                    <a:pt x="239" y="93"/>
                    <a:pt x="239" y="44"/>
                    <a:pt x="206" y="7"/>
                  </a:cubicBezTo>
                  <a:cubicBezTo>
                    <a:pt x="192" y="2"/>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0" name="Google Shape;22350;p71"/>
            <p:cNvSpPr/>
            <p:nvPr/>
          </p:nvSpPr>
          <p:spPr>
            <a:xfrm>
              <a:off x="4811150" y="2328550"/>
              <a:ext cx="6525" cy="4950"/>
            </a:xfrm>
            <a:custGeom>
              <a:avLst/>
              <a:gdLst/>
              <a:ahLst/>
              <a:cxnLst/>
              <a:rect l="l" t="t" r="r" b="b"/>
              <a:pathLst>
                <a:path w="261" h="198" extrusionOk="0">
                  <a:moveTo>
                    <a:pt x="157" y="0"/>
                  </a:moveTo>
                  <a:cubicBezTo>
                    <a:pt x="140" y="0"/>
                    <a:pt x="122" y="2"/>
                    <a:pt x="104" y="7"/>
                  </a:cubicBezTo>
                  <a:cubicBezTo>
                    <a:pt x="54" y="44"/>
                    <a:pt x="1" y="93"/>
                    <a:pt x="17" y="147"/>
                  </a:cubicBezTo>
                  <a:cubicBezTo>
                    <a:pt x="28" y="179"/>
                    <a:pt x="61" y="197"/>
                    <a:pt x="97" y="197"/>
                  </a:cubicBezTo>
                  <a:cubicBezTo>
                    <a:pt x="117" y="197"/>
                    <a:pt x="138" y="192"/>
                    <a:pt x="157" y="180"/>
                  </a:cubicBezTo>
                  <a:cubicBezTo>
                    <a:pt x="223" y="163"/>
                    <a:pt x="260" y="93"/>
                    <a:pt x="260" y="44"/>
                  </a:cubicBezTo>
                  <a:cubicBezTo>
                    <a:pt x="245" y="17"/>
                    <a:pt x="205"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1" name="Google Shape;22351;p71"/>
            <p:cNvSpPr/>
            <p:nvPr/>
          </p:nvSpPr>
          <p:spPr>
            <a:xfrm>
              <a:off x="4817650" y="2281500"/>
              <a:ext cx="6400" cy="5075"/>
            </a:xfrm>
            <a:custGeom>
              <a:avLst/>
              <a:gdLst/>
              <a:ahLst/>
              <a:cxnLst/>
              <a:rect l="l" t="t" r="r" b="b"/>
              <a:pathLst>
                <a:path w="256" h="203" extrusionOk="0">
                  <a:moveTo>
                    <a:pt x="136" y="0"/>
                  </a:moveTo>
                  <a:cubicBezTo>
                    <a:pt x="103" y="17"/>
                    <a:pt x="83" y="33"/>
                    <a:pt x="50" y="54"/>
                  </a:cubicBezTo>
                  <a:cubicBezTo>
                    <a:pt x="0" y="104"/>
                    <a:pt x="0" y="157"/>
                    <a:pt x="50" y="190"/>
                  </a:cubicBezTo>
                  <a:cubicBezTo>
                    <a:pt x="58" y="198"/>
                    <a:pt x="71" y="202"/>
                    <a:pt x="87" y="202"/>
                  </a:cubicBezTo>
                  <a:cubicBezTo>
                    <a:pt x="102" y="202"/>
                    <a:pt x="120" y="198"/>
                    <a:pt x="136" y="190"/>
                  </a:cubicBezTo>
                  <a:lnTo>
                    <a:pt x="153" y="190"/>
                  </a:lnTo>
                  <a:cubicBezTo>
                    <a:pt x="186" y="174"/>
                    <a:pt x="206" y="174"/>
                    <a:pt x="223" y="157"/>
                  </a:cubicBezTo>
                  <a:cubicBezTo>
                    <a:pt x="239" y="120"/>
                    <a:pt x="256" y="104"/>
                    <a:pt x="256" y="71"/>
                  </a:cubicBezTo>
                  <a:cubicBezTo>
                    <a:pt x="256" y="54"/>
                    <a:pt x="239" y="33"/>
                    <a:pt x="223" y="17"/>
                  </a:cubicBezTo>
                  <a:cubicBezTo>
                    <a:pt x="206" y="0"/>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2" name="Google Shape;22352;p71"/>
            <p:cNvSpPr/>
            <p:nvPr/>
          </p:nvSpPr>
          <p:spPr>
            <a:xfrm>
              <a:off x="4806000" y="2351475"/>
              <a:ext cx="6525" cy="4950"/>
            </a:xfrm>
            <a:custGeom>
              <a:avLst/>
              <a:gdLst/>
              <a:ahLst/>
              <a:cxnLst/>
              <a:rect l="l" t="t" r="r" b="b"/>
              <a:pathLst>
                <a:path w="261" h="198" extrusionOk="0">
                  <a:moveTo>
                    <a:pt x="136" y="1"/>
                  </a:moveTo>
                  <a:cubicBezTo>
                    <a:pt x="104" y="17"/>
                    <a:pt x="71" y="38"/>
                    <a:pt x="54" y="55"/>
                  </a:cubicBezTo>
                  <a:cubicBezTo>
                    <a:pt x="0" y="104"/>
                    <a:pt x="0" y="158"/>
                    <a:pt x="54" y="191"/>
                  </a:cubicBezTo>
                  <a:cubicBezTo>
                    <a:pt x="65" y="191"/>
                    <a:pt x="76" y="198"/>
                    <a:pt x="92" y="198"/>
                  </a:cubicBezTo>
                  <a:cubicBezTo>
                    <a:pt x="100" y="198"/>
                    <a:pt x="109" y="196"/>
                    <a:pt x="120" y="191"/>
                  </a:cubicBezTo>
                  <a:lnTo>
                    <a:pt x="157" y="191"/>
                  </a:lnTo>
                  <a:cubicBezTo>
                    <a:pt x="174" y="174"/>
                    <a:pt x="190" y="158"/>
                    <a:pt x="207" y="141"/>
                  </a:cubicBezTo>
                  <a:cubicBezTo>
                    <a:pt x="260" y="104"/>
                    <a:pt x="260" y="38"/>
                    <a:pt x="223" y="17"/>
                  </a:cubicBezTo>
                  <a:cubicBezTo>
                    <a:pt x="207" y="1"/>
                    <a:pt x="174"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3" name="Google Shape;22353;p71"/>
            <p:cNvSpPr/>
            <p:nvPr/>
          </p:nvSpPr>
          <p:spPr>
            <a:xfrm>
              <a:off x="4801675" y="2339950"/>
              <a:ext cx="6525" cy="5175"/>
            </a:xfrm>
            <a:custGeom>
              <a:avLst/>
              <a:gdLst/>
              <a:ahLst/>
              <a:cxnLst/>
              <a:rect l="l" t="t" r="r" b="b"/>
              <a:pathLst>
                <a:path w="261" h="207" extrusionOk="0">
                  <a:moveTo>
                    <a:pt x="173" y="0"/>
                  </a:moveTo>
                  <a:cubicBezTo>
                    <a:pt x="140" y="0"/>
                    <a:pt x="103" y="17"/>
                    <a:pt x="70" y="33"/>
                  </a:cubicBezTo>
                  <a:cubicBezTo>
                    <a:pt x="54" y="50"/>
                    <a:pt x="21" y="66"/>
                    <a:pt x="21" y="103"/>
                  </a:cubicBezTo>
                  <a:cubicBezTo>
                    <a:pt x="0" y="153"/>
                    <a:pt x="37" y="206"/>
                    <a:pt x="87" y="206"/>
                  </a:cubicBezTo>
                  <a:cubicBezTo>
                    <a:pt x="124" y="206"/>
                    <a:pt x="140" y="190"/>
                    <a:pt x="157" y="190"/>
                  </a:cubicBezTo>
                  <a:cubicBezTo>
                    <a:pt x="173" y="190"/>
                    <a:pt x="173" y="169"/>
                    <a:pt x="190" y="169"/>
                  </a:cubicBezTo>
                  <a:cubicBezTo>
                    <a:pt x="206" y="153"/>
                    <a:pt x="244" y="120"/>
                    <a:pt x="244"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4" name="Google Shape;22354;p71"/>
            <p:cNvSpPr/>
            <p:nvPr/>
          </p:nvSpPr>
          <p:spPr>
            <a:xfrm>
              <a:off x="4804750" y="2292225"/>
              <a:ext cx="6425" cy="5175"/>
            </a:xfrm>
            <a:custGeom>
              <a:avLst/>
              <a:gdLst/>
              <a:ahLst/>
              <a:cxnLst/>
              <a:rect l="l" t="t" r="r" b="b"/>
              <a:pathLst>
                <a:path w="257" h="207" extrusionOk="0">
                  <a:moveTo>
                    <a:pt x="154" y="0"/>
                  </a:moveTo>
                  <a:cubicBezTo>
                    <a:pt x="121" y="0"/>
                    <a:pt x="83" y="17"/>
                    <a:pt x="67" y="37"/>
                  </a:cubicBezTo>
                  <a:cubicBezTo>
                    <a:pt x="34" y="54"/>
                    <a:pt x="17" y="87"/>
                    <a:pt x="1" y="103"/>
                  </a:cubicBezTo>
                  <a:cubicBezTo>
                    <a:pt x="1" y="140"/>
                    <a:pt x="1" y="157"/>
                    <a:pt x="17" y="173"/>
                  </a:cubicBezTo>
                  <a:cubicBezTo>
                    <a:pt x="34" y="190"/>
                    <a:pt x="50" y="206"/>
                    <a:pt x="83" y="206"/>
                  </a:cubicBezTo>
                  <a:cubicBezTo>
                    <a:pt x="104" y="206"/>
                    <a:pt x="121" y="190"/>
                    <a:pt x="137" y="190"/>
                  </a:cubicBezTo>
                  <a:cubicBezTo>
                    <a:pt x="154" y="190"/>
                    <a:pt x="170" y="173"/>
                    <a:pt x="170" y="173"/>
                  </a:cubicBezTo>
                  <a:cubicBezTo>
                    <a:pt x="207" y="157"/>
                    <a:pt x="224" y="140"/>
                    <a:pt x="240" y="103"/>
                  </a:cubicBezTo>
                  <a:cubicBezTo>
                    <a:pt x="257" y="54"/>
                    <a:pt x="224"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5" name="Google Shape;22355;p71"/>
            <p:cNvSpPr/>
            <p:nvPr/>
          </p:nvSpPr>
          <p:spPr>
            <a:xfrm>
              <a:off x="4558625" y="2354500"/>
              <a:ext cx="6925" cy="4925"/>
            </a:xfrm>
            <a:custGeom>
              <a:avLst/>
              <a:gdLst/>
              <a:ahLst/>
              <a:cxnLst/>
              <a:rect l="l" t="t" r="r" b="b"/>
              <a:pathLst>
                <a:path w="277" h="197" extrusionOk="0">
                  <a:moveTo>
                    <a:pt x="170" y="0"/>
                  </a:moveTo>
                  <a:cubicBezTo>
                    <a:pt x="132" y="0"/>
                    <a:pt x="85" y="19"/>
                    <a:pt x="54" y="53"/>
                  </a:cubicBezTo>
                  <a:cubicBezTo>
                    <a:pt x="17" y="103"/>
                    <a:pt x="0" y="156"/>
                    <a:pt x="54" y="189"/>
                  </a:cubicBezTo>
                  <a:cubicBezTo>
                    <a:pt x="65" y="189"/>
                    <a:pt x="83" y="196"/>
                    <a:pt x="104" y="196"/>
                  </a:cubicBezTo>
                  <a:cubicBezTo>
                    <a:pt x="115" y="196"/>
                    <a:pt x="126" y="195"/>
                    <a:pt x="137" y="189"/>
                  </a:cubicBezTo>
                  <a:lnTo>
                    <a:pt x="174" y="189"/>
                  </a:lnTo>
                  <a:cubicBezTo>
                    <a:pt x="190" y="173"/>
                    <a:pt x="207" y="156"/>
                    <a:pt x="223" y="156"/>
                  </a:cubicBezTo>
                  <a:cubicBezTo>
                    <a:pt x="277" y="103"/>
                    <a:pt x="277" y="37"/>
                    <a:pt x="223" y="20"/>
                  </a:cubicBezTo>
                  <a:cubicBezTo>
                    <a:pt x="211" y="6"/>
                    <a:pt x="192"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6" name="Google Shape;22356;p71"/>
            <p:cNvSpPr/>
            <p:nvPr/>
          </p:nvSpPr>
          <p:spPr>
            <a:xfrm>
              <a:off x="4493800" y="2294375"/>
              <a:ext cx="6400" cy="5175"/>
            </a:xfrm>
            <a:custGeom>
              <a:avLst/>
              <a:gdLst/>
              <a:ahLst/>
              <a:cxnLst/>
              <a:rect l="l" t="t" r="r" b="b"/>
              <a:pathLst>
                <a:path w="256" h="207" extrusionOk="0">
                  <a:moveTo>
                    <a:pt x="173" y="1"/>
                  </a:moveTo>
                  <a:cubicBezTo>
                    <a:pt x="103" y="1"/>
                    <a:pt x="33" y="54"/>
                    <a:pt x="17" y="104"/>
                  </a:cubicBezTo>
                  <a:cubicBezTo>
                    <a:pt x="0" y="157"/>
                    <a:pt x="33" y="207"/>
                    <a:pt x="103" y="207"/>
                  </a:cubicBezTo>
                  <a:cubicBezTo>
                    <a:pt x="120" y="207"/>
                    <a:pt x="136" y="190"/>
                    <a:pt x="153" y="190"/>
                  </a:cubicBezTo>
                  <a:cubicBezTo>
                    <a:pt x="173" y="190"/>
                    <a:pt x="173" y="174"/>
                    <a:pt x="190" y="174"/>
                  </a:cubicBezTo>
                  <a:cubicBezTo>
                    <a:pt x="223" y="157"/>
                    <a:pt x="239" y="120"/>
                    <a:pt x="239" y="104"/>
                  </a:cubicBezTo>
                  <a:cubicBezTo>
                    <a:pt x="256" y="71"/>
                    <a:pt x="256" y="54"/>
                    <a:pt x="239"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7" name="Google Shape;22357;p71"/>
            <p:cNvSpPr/>
            <p:nvPr/>
          </p:nvSpPr>
          <p:spPr>
            <a:xfrm>
              <a:off x="4497600" y="2308550"/>
              <a:ext cx="6525" cy="4775"/>
            </a:xfrm>
            <a:custGeom>
              <a:avLst/>
              <a:gdLst/>
              <a:ahLst/>
              <a:cxnLst/>
              <a:rect l="l" t="t" r="r" b="b"/>
              <a:pathLst>
                <a:path w="261" h="191" extrusionOk="0">
                  <a:moveTo>
                    <a:pt x="171" y="0"/>
                  </a:moveTo>
                  <a:cubicBezTo>
                    <a:pt x="151" y="0"/>
                    <a:pt x="128" y="6"/>
                    <a:pt x="104" y="19"/>
                  </a:cubicBezTo>
                  <a:cubicBezTo>
                    <a:pt x="38" y="36"/>
                    <a:pt x="1" y="106"/>
                    <a:pt x="21" y="139"/>
                  </a:cubicBezTo>
                  <a:cubicBezTo>
                    <a:pt x="32" y="171"/>
                    <a:pt x="57" y="191"/>
                    <a:pt x="91" y="191"/>
                  </a:cubicBezTo>
                  <a:cubicBezTo>
                    <a:pt x="111" y="191"/>
                    <a:pt x="133" y="185"/>
                    <a:pt x="157" y="172"/>
                  </a:cubicBezTo>
                  <a:cubicBezTo>
                    <a:pt x="227" y="155"/>
                    <a:pt x="260" y="85"/>
                    <a:pt x="244" y="52"/>
                  </a:cubicBezTo>
                  <a:cubicBezTo>
                    <a:pt x="233" y="20"/>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8" name="Google Shape;22358;p71"/>
            <p:cNvSpPr/>
            <p:nvPr/>
          </p:nvSpPr>
          <p:spPr>
            <a:xfrm>
              <a:off x="4503275" y="2319175"/>
              <a:ext cx="6425" cy="4900"/>
            </a:xfrm>
            <a:custGeom>
              <a:avLst/>
              <a:gdLst/>
              <a:ahLst/>
              <a:cxnLst/>
              <a:rect l="l" t="t" r="r" b="b"/>
              <a:pathLst>
                <a:path w="257" h="196" extrusionOk="0">
                  <a:moveTo>
                    <a:pt x="156" y="0"/>
                  </a:moveTo>
                  <a:cubicBezTo>
                    <a:pt x="139" y="0"/>
                    <a:pt x="121" y="2"/>
                    <a:pt x="104" y="7"/>
                  </a:cubicBezTo>
                  <a:cubicBezTo>
                    <a:pt x="33" y="40"/>
                    <a:pt x="0" y="93"/>
                    <a:pt x="17" y="143"/>
                  </a:cubicBezTo>
                  <a:cubicBezTo>
                    <a:pt x="27" y="177"/>
                    <a:pt x="51" y="196"/>
                    <a:pt x="85" y="196"/>
                  </a:cubicBezTo>
                  <a:cubicBezTo>
                    <a:pt x="104" y="196"/>
                    <a:pt x="127" y="189"/>
                    <a:pt x="153" y="176"/>
                  </a:cubicBezTo>
                  <a:cubicBezTo>
                    <a:pt x="223" y="159"/>
                    <a:pt x="256" y="93"/>
                    <a:pt x="240" y="40"/>
                  </a:cubicBezTo>
                  <a:cubicBezTo>
                    <a:pt x="240" y="15"/>
                    <a:pt x="202"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9" name="Google Shape;22359;p71"/>
            <p:cNvSpPr/>
            <p:nvPr/>
          </p:nvSpPr>
          <p:spPr>
            <a:xfrm>
              <a:off x="4489475" y="2330975"/>
              <a:ext cx="6500" cy="5075"/>
            </a:xfrm>
            <a:custGeom>
              <a:avLst/>
              <a:gdLst/>
              <a:ahLst/>
              <a:cxnLst/>
              <a:rect l="l" t="t" r="r" b="b"/>
              <a:pathLst>
                <a:path w="260" h="203" extrusionOk="0">
                  <a:moveTo>
                    <a:pt x="190" y="0"/>
                  </a:moveTo>
                  <a:cubicBezTo>
                    <a:pt x="177" y="0"/>
                    <a:pt x="165" y="5"/>
                    <a:pt x="157" y="13"/>
                  </a:cubicBezTo>
                  <a:cubicBezTo>
                    <a:pt x="120" y="13"/>
                    <a:pt x="87" y="33"/>
                    <a:pt x="70" y="50"/>
                  </a:cubicBezTo>
                  <a:cubicBezTo>
                    <a:pt x="16" y="99"/>
                    <a:pt x="0" y="169"/>
                    <a:pt x="54" y="186"/>
                  </a:cubicBezTo>
                  <a:cubicBezTo>
                    <a:pt x="70" y="202"/>
                    <a:pt x="103" y="202"/>
                    <a:pt x="140" y="202"/>
                  </a:cubicBezTo>
                  <a:cubicBezTo>
                    <a:pt x="140" y="186"/>
                    <a:pt x="157" y="186"/>
                    <a:pt x="173" y="186"/>
                  </a:cubicBezTo>
                  <a:cubicBezTo>
                    <a:pt x="190" y="169"/>
                    <a:pt x="206" y="169"/>
                    <a:pt x="223" y="153"/>
                  </a:cubicBezTo>
                  <a:cubicBezTo>
                    <a:pt x="243" y="137"/>
                    <a:pt x="260" y="99"/>
                    <a:pt x="260" y="83"/>
                  </a:cubicBezTo>
                  <a:cubicBezTo>
                    <a:pt x="260" y="50"/>
                    <a:pt x="260" y="33"/>
                    <a:pt x="223" y="13"/>
                  </a:cubicBezTo>
                  <a:cubicBezTo>
                    <a:pt x="214" y="5"/>
                    <a:pt x="20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0" name="Google Shape;22360;p71"/>
            <p:cNvSpPr/>
            <p:nvPr/>
          </p:nvSpPr>
          <p:spPr>
            <a:xfrm>
              <a:off x="4507500" y="2296125"/>
              <a:ext cx="6925" cy="5200"/>
            </a:xfrm>
            <a:custGeom>
              <a:avLst/>
              <a:gdLst/>
              <a:ahLst/>
              <a:cxnLst/>
              <a:rect l="l" t="t" r="r" b="b"/>
              <a:pathLst>
                <a:path w="277" h="208" extrusionOk="0">
                  <a:moveTo>
                    <a:pt x="174" y="1"/>
                  </a:moveTo>
                  <a:cubicBezTo>
                    <a:pt x="157" y="1"/>
                    <a:pt x="120" y="17"/>
                    <a:pt x="87" y="34"/>
                  </a:cubicBezTo>
                  <a:cubicBezTo>
                    <a:pt x="54" y="50"/>
                    <a:pt x="38" y="87"/>
                    <a:pt x="38" y="104"/>
                  </a:cubicBezTo>
                  <a:cubicBezTo>
                    <a:pt x="1" y="153"/>
                    <a:pt x="38" y="207"/>
                    <a:pt x="104" y="207"/>
                  </a:cubicBezTo>
                  <a:cubicBezTo>
                    <a:pt x="120" y="207"/>
                    <a:pt x="141" y="207"/>
                    <a:pt x="174" y="191"/>
                  </a:cubicBezTo>
                  <a:lnTo>
                    <a:pt x="190" y="170"/>
                  </a:lnTo>
                  <a:cubicBezTo>
                    <a:pt x="223" y="153"/>
                    <a:pt x="244" y="137"/>
                    <a:pt x="260"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1" name="Google Shape;22361;p71"/>
            <p:cNvSpPr/>
            <p:nvPr/>
          </p:nvSpPr>
          <p:spPr>
            <a:xfrm>
              <a:off x="4484725" y="2306450"/>
              <a:ext cx="6925" cy="4750"/>
            </a:xfrm>
            <a:custGeom>
              <a:avLst/>
              <a:gdLst/>
              <a:ahLst/>
              <a:cxnLst/>
              <a:rect l="l" t="t" r="r" b="b"/>
              <a:pathLst>
                <a:path w="277" h="190" extrusionOk="0">
                  <a:moveTo>
                    <a:pt x="174" y="0"/>
                  </a:moveTo>
                  <a:cubicBezTo>
                    <a:pt x="141" y="0"/>
                    <a:pt x="103" y="0"/>
                    <a:pt x="87" y="17"/>
                  </a:cubicBezTo>
                  <a:cubicBezTo>
                    <a:pt x="54" y="33"/>
                    <a:pt x="37" y="66"/>
                    <a:pt x="21" y="87"/>
                  </a:cubicBezTo>
                  <a:cubicBezTo>
                    <a:pt x="0" y="153"/>
                    <a:pt x="37" y="190"/>
                    <a:pt x="103" y="190"/>
                  </a:cubicBezTo>
                  <a:cubicBezTo>
                    <a:pt x="124" y="190"/>
                    <a:pt x="141" y="190"/>
                    <a:pt x="157" y="169"/>
                  </a:cubicBezTo>
                  <a:cubicBezTo>
                    <a:pt x="174" y="169"/>
                    <a:pt x="174" y="169"/>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2" name="Google Shape;22362;p71"/>
            <p:cNvSpPr/>
            <p:nvPr/>
          </p:nvSpPr>
          <p:spPr>
            <a:xfrm>
              <a:off x="4486875" y="2320550"/>
              <a:ext cx="6950" cy="4950"/>
            </a:xfrm>
            <a:custGeom>
              <a:avLst/>
              <a:gdLst/>
              <a:ahLst/>
              <a:cxnLst/>
              <a:rect l="l" t="t" r="r" b="b"/>
              <a:pathLst>
                <a:path w="278" h="198" extrusionOk="0">
                  <a:moveTo>
                    <a:pt x="180" y="1"/>
                  </a:moveTo>
                  <a:cubicBezTo>
                    <a:pt x="160" y="1"/>
                    <a:pt x="139" y="6"/>
                    <a:pt x="120" y="18"/>
                  </a:cubicBezTo>
                  <a:cubicBezTo>
                    <a:pt x="55" y="38"/>
                    <a:pt x="1" y="104"/>
                    <a:pt x="17" y="158"/>
                  </a:cubicBezTo>
                  <a:cubicBezTo>
                    <a:pt x="33" y="182"/>
                    <a:pt x="72" y="197"/>
                    <a:pt x="119" y="197"/>
                  </a:cubicBezTo>
                  <a:cubicBezTo>
                    <a:pt x="137" y="197"/>
                    <a:pt x="155" y="195"/>
                    <a:pt x="174" y="191"/>
                  </a:cubicBezTo>
                  <a:cubicBezTo>
                    <a:pt x="224" y="158"/>
                    <a:pt x="277" y="104"/>
                    <a:pt x="261"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3" name="Google Shape;22363;p71"/>
            <p:cNvSpPr/>
            <p:nvPr/>
          </p:nvSpPr>
          <p:spPr>
            <a:xfrm>
              <a:off x="4522550" y="2296300"/>
              <a:ext cx="6925" cy="5025"/>
            </a:xfrm>
            <a:custGeom>
              <a:avLst/>
              <a:gdLst/>
              <a:ahLst/>
              <a:cxnLst/>
              <a:rect l="l" t="t" r="r" b="b"/>
              <a:pathLst>
                <a:path w="277" h="201" extrusionOk="0">
                  <a:moveTo>
                    <a:pt x="177" y="1"/>
                  </a:moveTo>
                  <a:cubicBezTo>
                    <a:pt x="154" y="1"/>
                    <a:pt x="129" y="4"/>
                    <a:pt x="104" y="10"/>
                  </a:cubicBezTo>
                  <a:cubicBezTo>
                    <a:pt x="54" y="43"/>
                    <a:pt x="0" y="97"/>
                    <a:pt x="17" y="146"/>
                  </a:cubicBezTo>
                  <a:cubicBezTo>
                    <a:pt x="28" y="181"/>
                    <a:pt x="61" y="201"/>
                    <a:pt x="98" y="201"/>
                  </a:cubicBezTo>
                  <a:cubicBezTo>
                    <a:pt x="118" y="201"/>
                    <a:pt x="138" y="195"/>
                    <a:pt x="157" y="184"/>
                  </a:cubicBezTo>
                  <a:cubicBezTo>
                    <a:pt x="223" y="146"/>
                    <a:pt x="277" y="97"/>
                    <a:pt x="260" y="43"/>
                  </a:cubicBezTo>
                  <a:cubicBezTo>
                    <a:pt x="247" y="12"/>
                    <a:pt x="21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4" name="Google Shape;22364;p71"/>
            <p:cNvSpPr/>
            <p:nvPr/>
          </p:nvSpPr>
          <p:spPr>
            <a:xfrm>
              <a:off x="4509675" y="2284175"/>
              <a:ext cx="6925" cy="5075"/>
            </a:xfrm>
            <a:custGeom>
              <a:avLst/>
              <a:gdLst/>
              <a:ahLst/>
              <a:cxnLst/>
              <a:rect l="l" t="t" r="r" b="b"/>
              <a:pathLst>
                <a:path w="277" h="203" extrusionOk="0">
                  <a:moveTo>
                    <a:pt x="187" y="1"/>
                  </a:moveTo>
                  <a:cubicBezTo>
                    <a:pt x="172" y="1"/>
                    <a:pt x="155" y="5"/>
                    <a:pt x="136" y="13"/>
                  </a:cubicBezTo>
                  <a:cubicBezTo>
                    <a:pt x="103" y="13"/>
                    <a:pt x="87" y="30"/>
                    <a:pt x="54" y="50"/>
                  </a:cubicBezTo>
                  <a:cubicBezTo>
                    <a:pt x="0" y="100"/>
                    <a:pt x="0" y="170"/>
                    <a:pt x="54" y="186"/>
                  </a:cubicBezTo>
                  <a:cubicBezTo>
                    <a:pt x="70" y="203"/>
                    <a:pt x="103" y="203"/>
                    <a:pt x="136" y="203"/>
                  </a:cubicBezTo>
                  <a:lnTo>
                    <a:pt x="157" y="186"/>
                  </a:lnTo>
                  <a:cubicBezTo>
                    <a:pt x="190" y="186"/>
                    <a:pt x="206" y="170"/>
                    <a:pt x="223" y="153"/>
                  </a:cubicBezTo>
                  <a:cubicBezTo>
                    <a:pt x="260" y="100"/>
                    <a:pt x="276" y="50"/>
                    <a:pt x="223" y="13"/>
                  </a:cubicBezTo>
                  <a:cubicBezTo>
                    <a:pt x="214" y="5"/>
                    <a:pt x="20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5" name="Google Shape;22365;p71"/>
            <p:cNvSpPr/>
            <p:nvPr/>
          </p:nvSpPr>
          <p:spPr>
            <a:xfrm>
              <a:off x="4529450" y="2304950"/>
              <a:ext cx="6425" cy="4925"/>
            </a:xfrm>
            <a:custGeom>
              <a:avLst/>
              <a:gdLst/>
              <a:ahLst/>
              <a:cxnLst/>
              <a:rect l="l" t="t" r="r" b="b"/>
              <a:pathLst>
                <a:path w="257" h="197" extrusionOk="0">
                  <a:moveTo>
                    <a:pt x="156" y="0"/>
                  </a:moveTo>
                  <a:cubicBezTo>
                    <a:pt x="139" y="0"/>
                    <a:pt x="121" y="2"/>
                    <a:pt x="104" y="7"/>
                  </a:cubicBezTo>
                  <a:cubicBezTo>
                    <a:pt x="50" y="44"/>
                    <a:pt x="1" y="93"/>
                    <a:pt x="17" y="147"/>
                  </a:cubicBezTo>
                  <a:cubicBezTo>
                    <a:pt x="28" y="179"/>
                    <a:pt x="61" y="197"/>
                    <a:pt x="96" y="197"/>
                  </a:cubicBezTo>
                  <a:cubicBezTo>
                    <a:pt x="116" y="197"/>
                    <a:pt x="136" y="191"/>
                    <a:pt x="153" y="180"/>
                  </a:cubicBezTo>
                  <a:cubicBezTo>
                    <a:pt x="223" y="147"/>
                    <a:pt x="256" y="93"/>
                    <a:pt x="256" y="44"/>
                  </a:cubicBezTo>
                  <a:cubicBezTo>
                    <a:pt x="244" y="16"/>
                    <a:pt x="20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6" name="Google Shape;22366;p71"/>
            <p:cNvSpPr/>
            <p:nvPr/>
          </p:nvSpPr>
          <p:spPr>
            <a:xfrm>
              <a:off x="4533675" y="2317150"/>
              <a:ext cx="6925" cy="5200"/>
            </a:xfrm>
            <a:custGeom>
              <a:avLst/>
              <a:gdLst/>
              <a:ahLst/>
              <a:cxnLst/>
              <a:rect l="l" t="t" r="r" b="b"/>
              <a:pathLst>
                <a:path w="277" h="208" extrusionOk="0">
                  <a:moveTo>
                    <a:pt x="174" y="1"/>
                  </a:moveTo>
                  <a:cubicBezTo>
                    <a:pt x="141" y="1"/>
                    <a:pt x="104" y="17"/>
                    <a:pt x="87" y="34"/>
                  </a:cubicBezTo>
                  <a:cubicBezTo>
                    <a:pt x="54" y="50"/>
                    <a:pt x="38" y="88"/>
                    <a:pt x="21" y="104"/>
                  </a:cubicBezTo>
                  <a:cubicBezTo>
                    <a:pt x="1" y="154"/>
                    <a:pt x="38" y="191"/>
                    <a:pt x="71" y="207"/>
                  </a:cubicBezTo>
                  <a:lnTo>
                    <a:pt x="104" y="207"/>
                  </a:lnTo>
                  <a:cubicBezTo>
                    <a:pt x="124" y="207"/>
                    <a:pt x="141" y="191"/>
                    <a:pt x="157" y="191"/>
                  </a:cubicBezTo>
                  <a:cubicBezTo>
                    <a:pt x="190" y="174"/>
                    <a:pt x="227" y="154"/>
                    <a:pt x="244" y="121"/>
                  </a:cubicBezTo>
                  <a:lnTo>
                    <a:pt x="244" y="104"/>
                  </a:ln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7" name="Google Shape;22367;p71"/>
            <p:cNvSpPr/>
            <p:nvPr/>
          </p:nvSpPr>
          <p:spPr>
            <a:xfrm>
              <a:off x="4525550" y="2342100"/>
              <a:ext cx="6500" cy="5175"/>
            </a:xfrm>
            <a:custGeom>
              <a:avLst/>
              <a:gdLst/>
              <a:ahLst/>
              <a:cxnLst/>
              <a:rect l="l" t="t" r="r" b="b"/>
              <a:pathLst>
                <a:path w="260" h="207" extrusionOk="0">
                  <a:moveTo>
                    <a:pt x="173" y="1"/>
                  </a:moveTo>
                  <a:cubicBezTo>
                    <a:pt x="140" y="1"/>
                    <a:pt x="103" y="17"/>
                    <a:pt x="87" y="34"/>
                  </a:cubicBezTo>
                  <a:cubicBezTo>
                    <a:pt x="54" y="50"/>
                    <a:pt x="37" y="67"/>
                    <a:pt x="17" y="104"/>
                  </a:cubicBezTo>
                  <a:cubicBezTo>
                    <a:pt x="0" y="153"/>
                    <a:pt x="37" y="207"/>
                    <a:pt x="103" y="207"/>
                  </a:cubicBezTo>
                  <a:cubicBezTo>
                    <a:pt x="120" y="207"/>
                    <a:pt x="140" y="186"/>
                    <a:pt x="157" y="186"/>
                  </a:cubicBezTo>
                  <a:cubicBezTo>
                    <a:pt x="173" y="186"/>
                    <a:pt x="190" y="170"/>
                    <a:pt x="190" y="170"/>
                  </a:cubicBez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8" name="Google Shape;22368;p71"/>
            <p:cNvSpPr/>
            <p:nvPr/>
          </p:nvSpPr>
          <p:spPr>
            <a:xfrm>
              <a:off x="4479575" y="2343450"/>
              <a:ext cx="6500" cy="5100"/>
            </a:xfrm>
            <a:custGeom>
              <a:avLst/>
              <a:gdLst/>
              <a:ahLst/>
              <a:cxnLst/>
              <a:rect l="l" t="t" r="r" b="b"/>
              <a:pathLst>
                <a:path w="260" h="204" extrusionOk="0">
                  <a:moveTo>
                    <a:pt x="163" y="0"/>
                  </a:moveTo>
                  <a:cubicBezTo>
                    <a:pt x="143" y="0"/>
                    <a:pt x="122" y="4"/>
                    <a:pt x="103" y="13"/>
                  </a:cubicBezTo>
                  <a:cubicBezTo>
                    <a:pt x="54" y="29"/>
                    <a:pt x="21" y="66"/>
                    <a:pt x="0" y="99"/>
                  </a:cubicBezTo>
                  <a:lnTo>
                    <a:pt x="0" y="153"/>
                  </a:lnTo>
                  <a:cubicBezTo>
                    <a:pt x="14" y="185"/>
                    <a:pt x="46" y="203"/>
                    <a:pt x="86" y="203"/>
                  </a:cubicBezTo>
                  <a:cubicBezTo>
                    <a:pt x="108" y="203"/>
                    <a:pt x="132" y="198"/>
                    <a:pt x="157" y="186"/>
                  </a:cubicBezTo>
                  <a:cubicBezTo>
                    <a:pt x="206" y="153"/>
                    <a:pt x="260" y="99"/>
                    <a:pt x="243" y="50"/>
                  </a:cubicBezTo>
                  <a:cubicBezTo>
                    <a:pt x="243" y="29"/>
                    <a:pt x="227" y="29"/>
                    <a:pt x="206" y="13"/>
                  </a:cubicBezTo>
                  <a:cubicBezTo>
                    <a:pt x="198" y="4"/>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9" name="Google Shape;22369;p71"/>
            <p:cNvSpPr/>
            <p:nvPr/>
          </p:nvSpPr>
          <p:spPr>
            <a:xfrm>
              <a:off x="4513125" y="2307675"/>
              <a:ext cx="6450" cy="4850"/>
            </a:xfrm>
            <a:custGeom>
              <a:avLst/>
              <a:gdLst/>
              <a:ahLst/>
              <a:cxnLst/>
              <a:rect l="l" t="t" r="r" b="b"/>
              <a:pathLst>
                <a:path w="258" h="194" extrusionOk="0">
                  <a:moveTo>
                    <a:pt x="171" y="1"/>
                  </a:moveTo>
                  <a:cubicBezTo>
                    <a:pt x="138" y="1"/>
                    <a:pt x="101" y="17"/>
                    <a:pt x="68" y="38"/>
                  </a:cubicBezTo>
                  <a:cubicBezTo>
                    <a:pt x="52" y="54"/>
                    <a:pt x="35" y="71"/>
                    <a:pt x="19" y="104"/>
                  </a:cubicBezTo>
                  <a:cubicBezTo>
                    <a:pt x="1" y="150"/>
                    <a:pt x="26" y="194"/>
                    <a:pt x="66" y="194"/>
                  </a:cubicBezTo>
                  <a:cubicBezTo>
                    <a:pt x="72" y="194"/>
                    <a:pt x="78" y="193"/>
                    <a:pt x="85" y="190"/>
                  </a:cubicBezTo>
                  <a:lnTo>
                    <a:pt x="155" y="190"/>
                  </a:lnTo>
                  <a:cubicBezTo>
                    <a:pt x="171" y="174"/>
                    <a:pt x="171" y="174"/>
                    <a:pt x="188" y="174"/>
                  </a:cubicBezTo>
                  <a:cubicBezTo>
                    <a:pt x="204" y="157"/>
                    <a:pt x="241" y="120"/>
                    <a:pt x="241" y="104"/>
                  </a:cubicBezTo>
                  <a:cubicBezTo>
                    <a:pt x="258" y="54"/>
                    <a:pt x="225"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0" name="Google Shape;22370;p71"/>
            <p:cNvSpPr/>
            <p:nvPr/>
          </p:nvSpPr>
          <p:spPr>
            <a:xfrm>
              <a:off x="4517400" y="2319325"/>
              <a:ext cx="6925" cy="4775"/>
            </a:xfrm>
            <a:custGeom>
              <a:avLst/>
              <a:gdLst/>
              <a:ahLst/>
              <a:cxnLst/>
              <a:rect l="l" t="t" r="r" b="b"/>
              <a:pathLst>
                <a:path w="277" h="191" extrusionOk="0">
                  <a:moveTo>
                    <a:pt x="136" y="1"/>
                  </a:moveTo>
                  <a:cubicBezTo>
                    <a:pt x="103" y="1"/>
                    <a:pt x="87" y="17"/>
                    <a:pt x="54" y="50"/>
                  </a:cubicBezTo>
                  <a:cubicBezTo>
                    <a:pt x="0" y="87"/>
                    <a:pt x="0" y="153"/>
                    <a:pt x="54" y="190"/>
                  </a:cubicBezTo>
                  <a:lnTo>
                    <a:pt x="120" y="190"/>
                  </a:lnTo>
                  <a:cubicBezTo>
                    <a:pt x="136" y="190"/>
                    <a:pt x="157" y="190"/>
                    <a:pt x="157" y="170"/>
                  </a:cubicBezTo>
                  <a:cubicBezTo>
                    <a:pt x="173" y="170"/>
                    <a:pt x="206" y="153"/>
                    <a:pt x="206" y="137"/>
                  </a:cubicBezTo>
                  <a:cubicBezTo>
                    <a:pt x="260" y="104"/>
                    <a:pt x="277"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1" name="Google Shape;22371;p71"/>
            <p:cNvSpPr/>
            <p:nvPr/>
          </p:nvSpPr>
          <p:spPr>
            <a:xfrm>
              <a:off x="4544000" y="2294375"/>
              <a:ext cx="6500" cy="5175"/>
            </a:xfrm>
            <a:custGeom>
              <a:avLst/>
              <a:gdLst/>
              <a:ahLst/>
              <a:cxnLst/>
              <a:rect l="l" t="t" r="r" b="b"/>
              <a:pathLst>
                <a:path w="260" h="207" extrusionOk="0">
                  <a:moveTo>
                    <a:pt x="173" y="1"/>
                  </a:moveTo>
                  <a:cubicBezTo>
                    <a:pt x="140" y="1"/>
                    <a:pt x="103" y="17"/>
                    <a:pt x="70" y="34"/>
                  </a:cubicBezTo>
                  <a:cubicBezTo>
                    <a:pt x="54" y="54"/>
                    <a:pt x="37" y="71"/>
                    <a:pt x="21" y="104"/>
                  </a:cubicBezTo>
                  <a:cubicBezTo>
                    <a:pt x="0" y="157"/>
                    <a:pt x="37" y="207"/>
                    <a:pt x="87" y="207"/>
                  </a:cubicBezTo>
                  <a:cubicBezTo>
                    <a:pt x="124" y="207"/>
                    <a:pt x="140" y="190"/>
                    <a:pt x="157" y="190"/>
                  </a:cubicBezTo>
                  <a:cubicBezTo>
                    <a:pt x="173" y="190"/>
                    <a:pt x="173" y="174"/>
                    <a:pt x="190" y="174"/>
                  </a:cubicBezTo>
                  <a:cubicBezTo>
                    <a:pt x="206" y="157"/>
                    <a:pt x="243" y="120"/>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2" name="Google Shape;22372;p71"/>
            <p:cNvSpPr/>
            <p:nvPr/>
          </p:nvSpPr>
          <p:spPr>
            <a:xfrm>
              <a:off x="4474425" y="2331275"/>
              <a:ext cx="6500" cy="5250"/>
            </a:xfrm>
            <a:custGeom>
              <a:avLst/>
              <a:gdLst/>
              <a:ahLst/>
              <a:cxnLst/>
              <a:rect l="l" t="t" r="r" b="b"/>
              <a:pathLst>
                <a:path w="260" h="210" extrusionOk="0">
                  <a:moveTo>
                    <a:pt x="157" y="1"/>
                  </a:moveTo>
                  <a:cubicBezTo>
                    <a:pt x="140" y="1"/>
                    <a:pt x="124" y="21"/>
                    <a:pt x="103" y="21"/>
                  </a:cubicBezTo>
                  <a:cubicBezTo>
                    <a:pt x="37" y="54"/>
                    <a:pt x="0" y="104"/>
                    <a:pt x="21" y="157"/>
                  </a:cubicBezTo>
                  <a:cubicBezTo>
                    <a:pt x="21" y="190"/>
                    <a:pt x="48" y="209"/>
                    <a:pt x="87" y="209"/>
                  </a:cubicBezTo>
                  <a:cubicBezTo>
                    <a:pt x="108" y="209"/>
                    <a:pt x="132" y="204"/>
                    <a:pt x="157" y="190"/>
                  </a:cubicBezTo>
                  <a:cubicBezTo>
                    <a:pt x="173" y="190"/>
                    <a:pt x="190" y="174"/>
                    <a:pt x="206" y="157"/>
                  </a:cubicBezTo>
                  <a:cubicBezTo>
                    <a:pt x="243" y="125"/>
                    <a:pt x="260" y="87"/>
                    <a:pt x="243" y="54"/>
                  </a:cubicBezTo>
                  <a:cubicBezTo>
                    <a:pt x="243" y="21"/>
                    <a:pt x="20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3" name="Google Shape;22373;p71"/>
            <p:cNvSpPr/>
            <p:nvPr/>
          </p:nvSpPr>
          <p:spPr>
            <a:xfrm>
              <a:off x="4716225" y="2513825"/>
              <a:ext cx="6100" cy="5175"/>
            </a:xfrm>
            <a:custGeom>
              <a:avLst/>
              <a:gdLst/>
              <a:ahLst/>
              <a:cxnLst/>
              <a:rect l="l" t="t" r="r" b="b"/>
              <a:pathLst>
                <a:path w="244" h="207" extrusionOk="0">
                  <a:moveTo>
                    <a:pt x="157" y="0"/>
                  </a:moveTo>
                  <a:cubicBezTo>
                    <a:pt x="141" y="0"/>
                    <a:pt x="103" y="17"/>
                    <a:pt x="87" y="38"/>
                  </a:cubicBezTo>
                  <a:cubicBezTo>
                    <a:pt x="54" y="54"/>
                    <a:pt x="17" y="71"/>
                    <a:pt x="17" y="104"/>
                  </a:cubicBezTo>
                  <a:cubicBezTo>
                    <a:pt x="0" y="157"/>
                    <a:pt x="37" y="207"/>
                    <a:pt x="87" y="207"/>
                  </a:cubicBezTo>
                  <a:lnTo>
                    <a:pt x="141" y="207"/>
                  </a:lnTo>
                  <a:cubicBezTo>
                    <a:pt x="141" y="190"/>
                    <a:pt x="141" y="190"/>
                    <a:pt x="157" y="190"/>
                  </a:cubicBezTo>
                  <a:cubicBezTo>
                    <a:pt x="157" y="190"/>
                    <a:pt x="174" y="190"/>
                    <a:pt x="174" y="174"/>
                  </a:cubicBezTo>
                  <a:cubicBezTo>
                    <a:pt x="207" y="157"/>
                    <a:pt x="223" y="141"/>
                    <a:pt x="244" y="104"/>
                  </a:cubicBezTo>
                  <a:lnTo>
                    <a:pt x="244" y="38"/>
                  </a:ln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4" name="Google Shape;22374;p71"/>
            <p:cNvSpPr/>
            <p:nvPr/>
          </p:nvSpPr>
          <p:spPr>
            <a:xfrm>
              <a:off x="4710650" y="2502700"/>
              <a:ext cx="6525" cy="4925"/>
            </a:xfrm>
            <a:custGeom>
              <a:avLst/>
              <a:gdLst/>
              <a:ahLst/>
              <a:cxnLst/>
              <a:rect l="l" t="t" r="r" b="b"/>
              <a:pathLst>
                <a:path w="261" h="197" extrusionOk="0">
                  <a:moveTo>
                    <a:pt x="174" y="0"/>
                  </a:moveTo>
                  <a:cubicBezTo>
                    <a:pt x="157" y="0"/>
                    <a:pt x="120" y="0"/>
                    <a:pt x="104" y="17"/>
                  </a:cubicBezTo>
                  <a:cubicBezTo>
                    <a:pt x="54" y="33"/>
                    <a:pt x="1" y="103"/>
                    <a:pt x="17" y="153"/>
                  </a:cubicBezTo>
                  <a:cubicBezTo>
                    <a:pt x="29" y="180"/>
                    <a:pt x="71" y="196"/>
                    <a:pt x="113" y="196"/>
                  </a:cubicBezTo>
                  <a:cubicBezTo>
                    <a:pt x="128" y="196"/>
                    <a:pt x="143" y="194"/>
                    <a:pt x="157" y="190"/>
                  </a:cubicBezTo>
                  <a:cubicBezTo>
                    <a:pt x="174" y="173"/>
                    <a:pt x="190" y="173"/>
                    <a:pt x="207" y="153"/>
                  </a:cubicBezTo>
                  <a:cubicBezTo>
                    <a:pt x="240" y="120"/>
                    <a:pt x="260" y="87"/>
                    <a:pt x="260" y="50"/>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5" name="Google Shape;22375;p71"/>
            <p:cNvSpPr/>
            <p:nvPr/>
          </p:nvSpPr>
          <p:spPr>
            <a:xfrm>
              <a:off x="4721800" y="2525300"/>
              <a:ext cx="6100" cy="4925"/>
            </a:xfrm>
            <a:custGeom>
              <a:avLst/>
              <a:gdLst/>
              <a:ahLst/>
              <a:cxnLst/>
              <a:rect l="l" t="t" r="r" b="b"/>
              <a:pathLst>
                <a:path w="244" h="197" extrusionOk="0">
                  <a:moveTo>
                    <a:pt x="142" y="1"/>
                  </a:moveTo>
                  <a:cubicBezTo>
                    <a:pt x="124" y="1"/>
                    <a:pt x="105" y="3"/>
                    <a:pt x="87" y="7"/>
                  </a:cubicBezTo>
                  <a:cubicBezTo>
                    <a:pt x="54" y="24"/>
                    <a:pt x="21" y="57"/>
                    <a:pt x="21" y="73"/>
                  </a:cubicBezTo>
                  <a:cubicBezTo>
                    <a:pt x="0" y="110"/>
                    <a:pt x="0" y="127"/>
                    <a:pt x="0" y="143"/>
                  </a:cubicBezTo>
                  <a:cubicBezTo>
                    <a:pt x="0" y="160"/>
                    <a:pt x="21" y="176"/>
                    <a:pt x="37" y="197"/>
                  </a:cubicBezTo>
                  <a:cubicBezTo>
                    <a:pt x="70" y="197"/>
                    <a:pt x="103" y="197"/>
                    <a:pt x="140" y="176"/>
                  </a:cubicBezTo>
                  <a:cubicBezTo>
                    <a:pt x="206" y="160"/>
                    <a:pt x="243" y="94"/>
                    <a:pt x="227" y="40"/>
                  </a:cubicBezTo>
                  <a:cubicBezTo>
                    <a:pt x="227" y="16"/>
                    <a:pt x="189"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6" name="Google Shape;22376;p71"/>
            <p:cNvSpPr/>
            <p:nvPr/>
          </p:nvSpPr>
          <p:spPr>
            <a:xfrm>
              <a:off x="4733850" y="2527125"/>
              <a:ext cx="6525" cy="4925"/>
            </a:xfrm>
            <a:custGeom>
              <a:avLst/>
              <a:gdLst/>
              <a:ahLst/>
              <a:cxnLst/>
              <a:rect l="l" t="t" r="r" b="b"/>
              <a:pathLst>
                <a:path w="261" h="197" extrusionOk="0">
                  <a:moveTo>
                    <a:pt x="176" y="1"/>
                  </a:moveTo>
                  <a:cubicBezTo>
                    <a:pt x="154" y="1"/>
                    <a:pt x="129" y="7"/>
                    <a:pt x="103" y="21"/>
                  </a:cubicBezTo>
                  <a:cubicBezTo>
                    <a:pt x="33" y="37"/>
                    <a:pt x="0" y="103"/>
                    <a:pt x="17" y="157"/>
                  </a:cubicBezTo>
                  <a:cubicBezTo>
                    <a:pt x="29" y="181"/>
                    <a:pt x="61" y="196"/>
                    <a:pt x="105" y="196"/>
                  </a:cubicBezTo>
                  <a:cubicBezTo>
                    <a:pt x="121" y="196"/>
                    <a:pt x="138" y="194"/>
                    <a:pt x="157" y="190"/>
                  </a:cubicBezTo>
                  <a:cubicBezTo>
                    <a:pt x="223" y="157"/>
                    <a:pt x="260" y="87"/>
                    <a:pt x="240" y="54"/>
                  </a:cubicBezTo>
                  <a:cubicBezTo>
                    <a:pt x="240" y="20"/>
                    <a:pt x="213"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7" name="Google Shape;22377;p71"/>
            <p:cNvSpPr/>
            <p:nvPr/>
          </p:nvSpPr>
          <p:spPr>
            <a:xfrm>
              <a:off x="4726125" y="2500950"/>
              <a:ext cx="6000" cy="5075"/>
            </a:xfrm>
            <a:custGeom>
              <a:avLst/>
              <a:gdLst/>
              <a:ahLst/>
              <a:cxnLst/>
              <a:rect l="l" t="t" r="r" b="b"/>
              <a:pathLst>
                <a:path w="240" h="203" extrusionOk="0">
                  <a:moveTo>
                    <a:pt x="120" y="0"/>
                  </a:moveTo>
                  <a:cubicBezTo>
                    <a:pt x="87" y="17"/>
                    <a:pt x="54" y="37"/>
                    <a:pt x="33" y="54"/>
                  </a:cubicBezTo>
                  <a:cubicBezTo>
                    <a:pt x="17" y="70"/>
                    <a:pt x="0" y="103"/>
                    <a:pt x="0" y="140"/>
                  </a:cubicBezTo>
                  <a:cubicBezTo>
                    <a:pt x="0" y="157"/>
                    <a:pt x="0" y="173"/>
                    <a:pt x="17" y="190"/>
                  </a:cubicBezTo>
                  <a:cubicBezTo>
                    <a:pt x="35" y="198"/>
                    <a:pt x="49" y="202"/>
                    <a:pt x="62" y="202"/>
                  </a:cubicBezTo>
                  <a:cubicBezTo>
                    <a:pt x="74" y="202"/>
                    <a:pt x="87" y="198"/>
                    <a:pt x="103" y="190"/>
                  </a:cubicBezTo>
                  <a:lnTo>
                    <a:pt x="136" y="190"/>
                  </a:lnTo>
                  <a:cubicBezTo>
                    <a:pt x="157" y="173"/>
                    <a:pt x="173" y="173"/>
                    <a:pt x="190" y="157"/>
                  </a:cubicBezTo>
                  <a:cubicBezTo>
                    <a:pt x="239" y="103"/>
                    <a:pt x="239" y="54"/>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8" name="Google Shape;22378;p71"/>
            <p:cNvSpPr/>
            <p:nvPr/>
          </p:nvSpPr>
          <p:spPr>
            <a:xfrm>
              <a:off x="4731675" y="2512575"/>
              <a:ext cx="6525" cy="5200"/>
            </a:xfrm>
            <a:custGeom>
              <a:avLst/>
              <a:gdLst/>
              <a:ahLst/>
              <a:cxnLst/>
              <a:rect l="l" t="t" r="r" b="b"/>
              <a:pathLst>
                <a:path w="261" h="208" extrusionOk="0">
                  <a:moveTo>
                    <a:pt x="174" y="1"/>
                  </a:moveTo>
                  <a:cubicBezTo>
                    <a:pt x="141" y="17"/>
                    <a:pt x="104" y="17"/>
                    <a:pt x="71" y="34"/>
                  </a:cubicBezTo>
                  <a:cubicBezTo>
                    <a:pt x="54" y="50"/>
                    <a:pt x="17" y="88"/>
                    <a:pt x="17" y="104"/>
                  </a:cubicBezTo>
                  <a:cubicBezTo>
                    <a:pt x="1" y="154"/>
                    <a:pt x="38" y="207"/>
                    <a:pt x="87" y="207"/>
                  </a:cubicBezTo>
                  <a:cubicBezTo>
                    <a:pt x="104" y="207"/>
                    <a:pt x="141" y="207"/>
                    <a:pt x="157" y="191"/>
                  </a:cubicBezTo>
                  <a:cubicBezTo>
                    <a:pt x="157" y="191"/>
                    <a:pt x="174" y="191"/>
                    <a:pt x="190" y="170"/>
                  </a:cubicBezTo>
                  <a:cubicBezTo>
                    <a:pt x="207" y="154"/>
                    <a:pt x="223" y="137"/>
                    <a:pt x="244" y="104"/>
                  </a:cubicBezTo>
                  <a:cubicBezTo>
                    <a:pt x="261" y="50"/>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9" name="Google Shape;22379;p71"/>
            <p:cNvSpPr/>
            <p:nvPr/>
          </p:nvSpPr>
          <p:spPr>
            <a:xfrm>
              <a:off x="4707250" y="2490475"/>
              <a:ext cx="6425" cy="4950"/>
            </a:xfrm>
            <a:custGeom>
              <a:avLst/>
              <a:gdLst/>
              <a:ahLst/>
              <a:cxnLst/>
              <a:rect l="l" t="t" r="r" b="b"/>
              <a:pathLst>
                <a:path w="257" h="198" extrusionOk="0">
                  <a:moveTo>
                    <a:pt x="191" y="0"/>
                  </a:moveTo>
                  <a:cubicBezTo>
                    <a:pt x="180" y="0"/>
                    <a:pt x="167" y="2"/>
                    <a:pt x="153" y="7"/>
                  </a:cubicBezTo>
                  <a:lnTo>
                    <a:pt x="104" y="7"/>
                  </a:lnTo>
                  <a:cubicBezTo>
                    <a:pt x="34" y="44"/>
                    <a:pt x="1" y="93"/>
                    <a:pt x="17" y="147"/>
                  </a:cubicBezTo>
                  <a:cubicBezTo>
                    <a:pt x="28" y="179"/>
                    <a:pt x="54" y="197"/>
                    <a:pt x="89" y="197"/>
                  </a:cubicBezTo>
                  <a:cubicBezTo>
                    <a:pt x="108" y="197"/>
                    <a:pt x="130" y="192"/>
                    <a:pt x="153" y="180"/>
                  </a:cubicBezTo>
                  <a:cubicBezTo>
                    <a:pt x="170" y="180"/>
                    <a:pt x="190" y="163"/>
                    <a:pt x="207" y="147"/>
                  </a:cubicBezTo>
                  <a:cubicBezTo>
                    <a:pt x="240" y="126"/>
                    <a:pt x="256" y="77"/>
                    <a:pt x="240" y="44"/>
                  </a:cubicBezTo>
                  <a:cubicBezTo>
                    <a:pt x="240" y="17"/>
                    <a:pt x="222"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0" name="Google Shape;22380;p71"/>
            <p:cNvSpPr/>
            <p:nvPr/>
          </p:nvSpPr>
          <p:spPr>
            <a:xfrm>
              <a:off x="4705925" y="2480425"/>
              <a:ext cx="6500" cy="5100"/>
            </a:xfrm>
            <a:custGeom>
              <a:avLst/>
              <a:gdLst/>
              <a:ahLst/>
              <a:cxnLst/>
              <a:rect l="l" t="t" r="r" b="b"/>
              <a:pathLst>
                <a:path w="260" h="204" extrusionOk="0">
                  <a:moveTo>
                    <a:pt x="164" y="1"/>
                  </a:moveTo>
                  <a:cubicBezTo>
                    <a:pt x="143" y="1"/>
                    <a:pt x="122" y="5"/>
                    <a:pt x="103" y="13"/>
                  </a:cubicBezTo>
                  <a:cubicBezTo>
                    <a:pt x="54" y="34"/>
                    <a:pt x="17" y="83"/>
                    <a:pt x="0" y="116"/>
                  </a:cubicBezTo>
                  <a:lnTo>
                    <a:pt x="0" y="153"/>
                  </a:lnTo>
                  <a:cubicBezTo>
                    <a:pt x="11" y="185"/>
                    <a:pt x="44" y="203"/>
                    <a:pt x="85" y="203"/>
                  </a:cubicBezTo>
                  <a:cubicBezTo>
                    <a:pt x="107" y="203"/>
                    <a:pt x="132" y="198"/>
                    <a:pt x="157" y="186"/>
                  </a:cubicBezTo>
                  <a:cubicBezTo>
                    <a:pt x="206" y="170"/>
                    <a:pt x="260" y="100"/>
                    <a:pt x="243" y="50"/>
                  </a:cubicBezTo>
                  <a:cubicBezTo>
                    <a:pt x="243" y="50"/>
                    <a:pt x="223" y="34"/>
                    <a:pt x="223" y="13"/>
                  </a:cubicBezTo>
                  <a:cubicBezTo>
                    <a:pt x="206" y="5"/>
                    <a:pt x="186"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1" name="Google Shape;22381;p71"/>
            <p:cNvSpPr/>
            <p:nvPr/>
          </p:nvSpPr>
          <p:spPr>
            <a:xfrm>
              <a:off x="4481325" y="2353250"/>
              <a:ext cx="6000" cy="4750"/>
            </a:xfrm>
            <a:custGeom>
              <a:avLst/>
              <a:gdLst/>
              <a:ahLst/>
              <a:cxnLst/>
              <a:rect l="l" t="t" r="r" b="b"/>
              <a:pathLst>
                <a:path w="240" h="190" extrusionOk="0">
                  <a:moveTo>
                    <a:pt x="136" y="0"/>
                  </a:moveTo>
                  <a:cubicBezTo>
                    <a:pt x="120" y="0"/>
                    <a:pt x="103" y="16"/>
                    <a:pt x="87" y="16"/>
                  </a:cubicBezTo>
                  <a:cubicBezTo>
                    <a:pt x="54" y="33"/>
                    <a:pt x="17" y="70"/>
                    <a:pt x="0" y="103"/>
                  </a:cubicBezTo>
                  <a:cubicBezTo>
                    <a:pt x="54" y="120"/>
                    <a:pt x="103" y="153"/>
                    <a:pt x="136" y="190"/>
                  </a:cubicBezTo>
                  <a:cubicBezTo>
                    <a:pt x="157" y="173"/>
                    <a:pt x="173" y="173"/>
                    <a:pt x="190" y="153"/>
                  </a:cubicBezTo>
                  <a:cubicBezTo>
                    <a:pt x="223" y="120"/>
                    <a:pt x="239" y="87"/>
                    <a:pt x="223" y="49"/>
                  </a:cubicBezTo>
                  <a:cubicBezTo>
                    <a:pt x="223" y="16"/>
                    <a:pt x="190"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2" name="Google Shape;22382;p71"/>
            <p:cNvSpPr/>
            <p:nvPr/>
          </p:nvSpPr>
          <p:spPr>
            <a:xfrm>
              <a:off x="4474925" y="2318700"/>
              <a:ext cx="6425" cy="4875"/>
            </a:xfrm>
            <a:custGeom>
              <a:avLst/>
              <a:gdLst/>
              <a:ahLst/>
              <a:cxnLst/>
              <a:rect l="l" t="t" r="r" b="b"/>
              <a:pathLst>
                <a:path w="257" h="195" extrusionOk="0">
                  <a:moveTo>
                    <a:pt x="148" y="1"/>
                  </a:moveTo>
                  <a:cubicBezTo>
                    <a:pt x="133" y="1"/>
                    <a:pt x="117" y="3"/>
                    <a:pt x="104" y="9"/>
                  </a:cubicBezTo>
                  <a:cubicBezTo>
                    <a:pt x="50" y="26"/>
                    <a:pt x="34" y="59"/>
                    <a:pt x="17" y="92"/>
                  </a:cubicBezTo>
                  <a:cubicBezTo>
                    <a:pt x="1" y="112"/>
                    <a:pt x="1" y="129"/>
                    <a:pt x="1" y="145"/>
                  </a:cubicBezTo>
                  <a:cubicBezTo>
                    <a:pt x="17" y="162"/>
                    <a:pt x="17" y="178"/>
                    <a:pt x="50" y="195"/>
                  </a:cubicBezTo>
                  <a:cubicBezTo>
                    <a:pt x="67" y="195"/>
                    <a:pt x="104" y="195"/>
                    <a:pt x="137" y="178"/>
                  </a:cubicBezTo>
                  <a:cubicBezTo>
                    <a:pt x="207" y="162"/>
                    <a:pt x="256" y="92"/>
                    <a:pt x="240" y="42"/>
                  </a:cubicBezTo>
                  <a:cubicBezTo>
                    <a:pt x="228" y="18"/>
                    <a:pt x="188"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3" name="Google Shape;22383;p71"/>
            <p:cNvSpPr/>
            <p:nvPr/>
          </p:nvSpPr>
          <p:spPr>
            <a:xfrm>
              <a:off x="4681475" y="2489800"/>
              <a:ext cx="2625" cy="3425"/>
            </a:xfrm>
            <a:custGeom>
              <a:avLst/>
              <a:gdLst/>
              <a:ahLst/>
              <a:cxnLst/>
              <a:rect l="l" t="t" r="r" b="b"/>
              <a:pathLst>
                <a:path w="105" h="137" extrusionOk="0">
                  <a:moveTo>
                    <a:pt x="1" y="1"/>
                  </a:moveTo>
                  <a:cubicBezTo>
                    <a:pt x="17" y="50"/>
                    <a:pt x="34" y="104"/>
                    <a:pt x="50" y="137"/>
                  </a:cubicBezTo>
                  <a:lnTo>
                    <a:pt x="67" y="137"/>
                  </a:lnTo>
                  <a:lnTo>
                    <a:pt x="67" y="120"/>
                  </a:lnTo>
                  <a:cubicBezTo>
                    <a:pt x="88" y="120"/>
                    <a:pt x="88" y="104"/>
                    <a:pt x="88" y="104"/>
                  </a:cubicBezTo>
                  <a:cubicBezTo>
                    <a:pt x="104" y="50"/>
                    <a:pt x="6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4" name="Google Shape;22384;p71"/>
            <p:cNvSpPr/>
            <p:nvPr/>
          </p:nvSpPr>
          <p:spPr>
            <a:xfrm>
              <a:off x="4700750" y="2468775"/>
              <a:ext cx="6525" cy="4750"/>
            </a:xfrm>
            <a:custGeom>
              <a:avLst/>
              <a:gdLst/>
              <a:ahLst/>
              <a:cxnLst/>
              <a:rect l="l" t="t" r="r" b="b"/>
              <a:pathLst>
                <a:path w="261" h="190" extrusionOk="0">
                  <a:moveTo>
                    <a:pt x="104" y="1"/>
                  </a:moveTo>
                  <a:cubicBezTo>
                    <a:pt x="38" y="34"/>
                    <a:pt x="1" y="104"/>
                    <a:pt x="17" y="137"/>
                  </a:cubicBezTo>
                  <a:cubicBezTo>
                    <a:pt x="30" y="171"/>
                    <a:pt x="55" y="190"/>
                    <a:pt x="89" y="190"/>
                  </a:cubicBezTo>
                  <a:cubicBezTo>
                    <a:pt x="109" y="190"/>
                    <a:pt x="132" y="183"/>
                    <a:pt x="158" y="170"/>
                  </a:cubicBezTo>
                  <a:cubicBezTo>
                    <a:pt x="174" y="170"/>
                    <a:pt x="191" y="153"/>
                    <a:pt x="207" y="153"/>
                  </a:cubicBezTo>
                  <a:cubicBezTo>
                    <a:pt x="244" y="120"/>
                    <a:pt x="261" y="67"/>
                    <a:pt x="244" y="50"/>
                  </a:cubicBezTo>
                  <a:cubicBezTo>
                    <a:pt x="244" y="17"/>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5" name="Google Shape;22385;p71"/>
            <p:cNvSpPr/>
            <p:nvPr/>
          </p:nvSpPr>
          <p:spPr>
            <a:xfrm>
              <a:off x="4698175" y="2501350"/>
              <a:ext cx="6525" cy="5175"/>
            </a:xfrm>
            <a:custGeom>
              <a:avLst/>
              <a:gdLst/>
              <a:ahLst/>
              <a:cxnLst/>
              <a:rect l="l" t="t" r="r" b="b"/>
              <a:pathLst>
                <a:path w="261" h="207" extrusionOk="0">
                  <a:moveTo>
                    <a:pt x="174" y="1"/>
                  </a:moveTo>
                  <a:cubicBezTo>
                    <a:pt x="158" y="1"/>
                    <a:pt x="120" y="21"/>
                    <a:pt x="87" y="38"/>
                  </a:cubicBezTo>
                  <a:cubicBezTo>
                    <a:pt x="54" y="54"/>
                    <a:pt x="38" y="87"/>
                    <a:pt x="38" y="104"/>
                  </a:cubicBezTo>
                  <a:cubicBezTo>
                    <a:pt x="1" y="157"/>
                    <a:pt x="38" y="207"/>
                    <a:pt x="104" y="207"/>
                  </a:cubicBezTo>
                  <a:cubicBezTo>
                    <a:pt x="120" y="207"/>
                    <a:pt x="141" y="207"/>
                    <a:pt x="174" y="190"/>
                  </a:cubicBezTo>
                  <a:cubicBezTo>
                    <a:pt x="174" y="190"/>
                    <a:pt x="191" y="190"/>
                    <a:pt x="191" y="174"/>
                  </a:cubicBezTo>
                  <a:cubicBezTo>
                    <a:pt x="224" y="157"/>
                    <a:pt x="244" y="141"/>
                    <a:pt x="261" y="104"/>
                  </a:cubicBezTo>
                  <a:cubicBezTo>
                    <a:pt x="261" y="87"/>
                    <a:pt x="261" y="54"/>
                    <a:pt x="244" y="38"/>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6" name="Google Shape;22386;p71"/>
            <p:cNvSpPr/>
            <p:nvPr/>
          </p:nvSpPr>
          <p:spPr>
            <a:xfrm>
              <a:off x="4630375" y="2272525"/>
              <a:ext cx="6000" cy="3850"/>
            </a:xfrm>
            <a:custGeom>
              <a:avLst/>
              <a:gdLst/>
              <a:ahLst/>
              <a:cxnLst/>
              <a:rect l="l" t="t" r="r" b="b"/>
              <a:pathLst>
                <a:path w="240" h="154" extrusionOk="0">
                  <a:moveTo>
                    <a:pt x="33" y="1"/>
                  </a:moveTo>
                  <a:cubicBezTo>
                    <a:pt x="33" y="17"/>
                    <a:pt x="16" y="34"/>
                    <a:pt x="0" y="50"/>
                  </a:cubicBezTo>
                  <a:cubicBezTo>
                    <a:pt x="0" y="67"/>
                    <a:pt x="0" y="104"/>
                    <a:pt x="16" y="120"/>
                  </a:cubicBezTo>
                  <a:cubicBezTo>
                    <a:pt x="33" y="137"/>
                    <a:pt x="49" y="153"/>
                    <a:pt x="87" y="153"/>
                  </a:cubicBezTo>
                  <a:cubicBezTo>
                    <a:pt x="103" y="153"/>
                    <a:pt x="120" y="137"/>
                    <a:pt x="153" y="137"/>
                  </a:cubicBezTo>
                  <a:lnTo>
                    <a:pt x="173" y="120"/>
                  </a:lnTo>
                  <a:cubicBezTo>
                    <a:pt x="206" y="104"/>
                    <a:pt x="223" y="67"/>
                    <a:pt x="239" y="50"/>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7" name="Google Shape;22387;p71"/>
            <p:cNvSpPr/>
            <p:nvPr/>
          </p:nvSpPr>
          <p:spPr>
            <a:xfrm>
              <a:off x="4797850" y="2270375"/>
              <a:ext cx="6000" cy="2350"/>
            </a:xfrm>
            <a:custGeom>
              <a:avLst/>
              <a:gdLst/>
              <a:ahLst/>
              <a:cxnLst/>
              <a:rect l="l" t="t" r="r" b="b"/>
              <a:pathLst>
                <a:path w="240" h="94" extrusionOk="0">
                  <a:moveTo>
                    <a:pt x="1" y="0"/>
                  </a:moveTo>
                  <a:lnTo>
                    <a:pt x="1" y="50"/>
                  </a:lnTo>
                  <a:cubicBezTo>
                    <a:pt x="13" y="77"/>
                    <a:pt x="54" y="93"/>
                    <a:pt x="101" y="93"/>
                  </a:cubicBezTo>
                  <a:cubicBezTo>
                    <a:pt x="118" y="93"/>
                    <a:pt x="136" y="91"/>
                    <a:pt x="153" y="87"/>
                  </a:cubicBezTo>
                  <a:cubicBezTo>
                    <a:pt x="190" y="66"/>
                    <a:pt x="223" y="33"/>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8" name="Google Shape;22388;p71"/>
            <p:cNvSpPr/>
            <p:nvPr/>
          </p:nvSpPr>
          <p:spPr>
            <a:xfrm>
              <a:off x="4894950" y="2269450"/>
              <a:ext cx="6000" cy="2350"/>
            </a:xfrm>
            <a:custGeom>
              <a:avLst/>
              <a:gdLst/>
              <a:ahLst/>
              <a:cxnLst/>
              <a:rect l="l" t="t" r="r" b="b"/>
              <a:pathLst>
                <a:path w="240" h="94" extrusionOk="0">
                  <a:moveTo>
                    <a:pt x="0" y="0"/>
                  </a:moveTo>
                  <a:lnTo>
                    <a:pt x="0" y="21"/>
                  </a:lnTo>
                  <a:cubicBezTo>
                    <a:pt x="0" y="54"/>
                    <a:pt x="17" y="70"/>
                    <a:pt x="33" y="87"/>
                  </a:cubicBezTo>
                  <a:cubicBezTo>
                    <a:pt x="44" y="87"/>
                    <a:pt x="63" y="94"/>
                    <a:pt x="85" y="94"/>
                  </a:cubicBezTo>
                  <a:cubicBezTo>
                    <a:pt x="96" y="94"/>
                    <a:pt x="108" y="92"/>
                    <a:pt x="120" y="87"/>
                  </a:cubicBezTo>
                  <a:lnTo>
                    <a:pt x="137" y="87"/>
                  </a:lnTo>
                  <a:cubicBezTo>
                    <a:pt x="170" y="70"/>
                    <a:pt x="186" y="54"/>
                    <a:pt x="207" y="37"/>
                  </a:cubicBezTo>
                  <a:cubicBezTo>
                    <a:pt x="223" y="37"/>
                    <a:pt x="223" y="21"/>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9" name="Google Shape;22389;p71"/>
            <p:cNvSpPr/>
            <p:nvPr/>
          </p:nvSpPr>
          <p:spPr>
            <a:xfrm>
              <a:off x="4918975" y="2303450"/>
              <a:ext cx="6400" cy="5175"/>
            </a:xfrm>
            <a:custGeom>
              <a:avLst/>
              <a:gdLst/>
              <a:ahLst/>
              <a:cxnLst/>
              <a:rect l="l" t="t" r="r" b="b"/>
              <a:pathLst>
                <a:path w="256" h="207" extrusionOk="0">
                  <a:moveTo>
                    <a:pt x="153" y="1"/>
                  </a:moveTo>
                  <a:cubicBezTo>
                    <a:pt x="120" y="1"/>
                    <a:pt x="87" y="17"/>
                    <a:pt x="70" y="34"/>
                  </a:cubicBezTo>
                  <a:cubicBezTo>
                    <a:pt x="33" y="50"/>
                    <a:pt x="17" y="67"/>
                    <a:pt x="0" y="104"/>
                  </a:cubicBezTo>
                  <a:cubicBezTo>
                    <a:pt x="0" y="137"/>
                    <a:pt x="0" y="153"/>
                    <a:pt x="17" y="170"/>
                  </a:cubicBezTo>
                  <a:cubicBezTo>
                    <a:pt x="33" y="186"/>
                    <a:pt x="50" y="207"/>
                    <a:pt x="87" y="207"/>
                  </a:cubicBezTo>
                  <a:cubicBezTo>
                    <a:pt x="103" y="207"/>
                    <a:pt x="120" y="186"/>
                    <a:pt x="136" y="186"/>
                  </a:cubicBezTo>
                  <a:cubicBezTo>
                    <a:pt x="153" y="186"/>
                    <a:pt x="173" y="170"/>
                    <a:pt x="173" y="170"/>
                  </a:cubicBezTo>
                  <a:cubicBezTo>
                    <a:pt x="206" y="153"/>
                    <a:pt x="223" y="120"/>
                    <a:pt x="239"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0" name="Google Shape;22390;p71"/>
            <p:cNvSpPr/>
            <p:nvPr/>
          </p:nvSpPr>
          <p:spPr>
            <a:xfrm>
              <a:off x="4612725" y="2317975"/>
              <a:ext cx="6525" cy="5200"/>
            </a:xfrm>
            <a:custGeom>
              <a:avLst/>
              <a:gdLst/>
              <a:ahLst/>
              <a:cxnLst/>
              <a:rect l="l" t="t" r="r" b="b"/>
              <a:pathLst>
                <a:path w="261" h="208" extrusionOk="0">
                  <a:moveTo>
                    <a:pt x="137" y="1"/>
                  </a:moveTo>
                  <a:cubicBezTo>
                    <a:pt x="104" y="17"/>
                    <a:pt x="71" y="38"/>
                    <a:pt x="55" y="55"/>
                  </a:cubicBezTo>
                  <a:cubicBezTo>
                    <a:pt x="1" y="104"/>
                    <a:pt x="1" y="158"/>
                    <a:pt x="55" y="191"/>
                  </a:cubicBezTo>
                  <a:cubicBezTo>
                    <a:pt x="71" y="207"/>
                    <a:pt x="88" y="207"/>
                    <a:pt x="121" y="207"/>
                  </a:cubicBezTo>
                  <a:cubicBezTo>
                    <a:pt x="137" y="191"/>
                    <a:pt x="158" y="191"/>
                    <a:pt x="158" y="191"/>
                  </a:cubicBezTo>
                  <a:cubicBezTo>
                    <a:pt x="174" y="174"/>
                    <a:pt x="191" y="174"/>
                    <a:pt x="207" y="158"/>
                  </a:cubicBezTo>
                  <a:cubicBezTo>
                    <a:pt x="261" y="104"/>
                    <a:pt x="261" y="55"/>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1" name="Google Shape;22391;p71"/>
            <p:cNvSpPr/>
            <p:nvPr/>
          </p:nvSpPr>
          <p:spPr>
            <a:xfrm>
              <a:off x="4616650" y="2281900"/>
              <a:ext cx="6425" cy="4775"/>
            </a:xfrm>
            <a:custGeom>
              <a:avLst/>
              <a:gdLst/>
              <a:ahLst/>
              <a:cxnLst/>
              <a:rect l="l" t="t" r="r" b="b"/>
              <a:pathLst>
                <a:path w="257" h="191" extrusionOk="0">
                  <a:moveTo>
                    <a:pt x="153" y="1"/>
                  </a:moveTo>
                  <a:cubicBezTo>
                    <a:pt x="137" y="1"/>
                    <a:pt x="104" y="1"/>
                    <a:pt x="67" y="17"/>
                  </a:cubicBezTo>
                  <a:cubicBezTo>
                    <a:pt x="34" y="38"/>
                    <a:pt x="17" y="71"/>
                    <a:pt x="17" y="88"/>
                  </a:cubicBezTo>
                  <a:cubicBezTo>
                    <a:pt x="1" y="141"/>
                    <a:pt x="17" y="174"/>
                    <a:pt x="50" y="191"/>
                  </a:cubicBezTo>
                  <a:lnTo>
                    <a:pt x="83" y="191"/>
                  </a:lnTo>
                  <a:cubicBezTo>
                    <a:pt x="104" y="191"/>
                    <a:pt x="120" y="191"/>
                    <a:pt x="153" y="174"/>
                  </a:cubicBezTo>
                  <a:cubicBezTo>
                    <a:pt x="170" y="174"/>
                    <a:pt x="207" y="141"/>
                    <a:pt x="223" y="121"/>
                  </a:cubicBezTo>
                  <a:cubicBezTo>
                    <a:pt x="223" y="104"/>
                    <a:pt x="240" y="104"/>
                    <a:pt x="240" y="88"/>
                  </a:cubicBezTo>
                  <a:cubicBezTo>
                    <a:pt x="256" y="38"/>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2" name="Google Shape;22392;p71"/>
            <p:cNvSpPr/>
            <p:nvPr/>
          </p:nvSpPr>
          <p:spPr>
            <a:xfrm>
              <a:off x="4915575" y="2336275"/>
              <a:ext cx="6000" cy="4925"/>
            </a:xfrm>
            <a:custGeom>
              <a:avLst/>
              <a:gdLst/>
              <a:ahLst/>
              <a:cxnLst/>
              <a:rect l="l" t="t" r="r" b="b"/>
              <a:pathLst>
                <a:path w="240" h="197" extrusionOk="0">
                  <a:moveTo>
                    <a:pt x="161" y="1"/>
                  </a:moveTo>
                  <a:cubicBezTo>
                    <a:pt x="117" y="1"/>
                    <a:pt x="70" y="17"/>
                    <a:pt x="33" y="44"/>
                  </a:cubicBezTo>
                  <a:cubicBezTo>
                    <a:pt x="17" y="77"/>
                    <a:pt x="0" y="94"/>
                    <a:pt x="0" y="131"/>
                  </a:cubicBezTo>
                  <a:cubicBezTo>
                    <a:pt x="0" y="147"/>
                    <a:pt x="0" y="164"/>
                    <a:pt x="17" y="180"/>
                  </a:cubicBezTo>
                  <a:cubicBezTo>
                    <a:pt x="50" y="197"/>
                    <a:pt x="66" y="197"/>
                    <a:pt x="103" y="197"/>
                  </a:cubicBezTo>
                  <a:cubicBezTo>
                    <a:pt x="120" y="197"/>
                    <a:pt x="120" y="180"/>
                    <a:pt x="136" y="180"/>
                  </a:cubicBezTo>
                  <a:cubicBezTo>
                    <a:pt x="153" y="180"/>
                    <a:pt x="169" y="164"/>
                    <a:pt x="186" y="147"/>
                  </a:cubicBezTo>
                  <a:cubicBezTo>
                    <a:pt x="239" y="94"/>
                    <a:pt x="239" y="44"/>
                    <a:pt x="206" y="7"/>
                  </a:cubicBezTo>
                  <a:cubicBezTo>
                    <a:pt x="192" y="3"/>
                    <a:pt x="17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3" name="Google Shape;22393;p71"/>
            <p:cNvSpPr/>
            <p:nvPr/>
          </p:nvSpPr>
          <p:spPr>
            <a:xfrm>
              <a:off x="4781050" y="2270775"/>
              <a:ext cx="6925" cy="4775"/>
            </a:xfrm>
            <a:custGeom>
              <a:avLst/>
              <a:gdLst/>
              <a:ahLst/>
              <a:cxnLst/>
              <a:rect l="l" t="t" r="r" b="b"/>
              <a:pathLst>
                <a:path w="277" h="191" extrusionOk="0">
                  <a:moveTo>
                    <a:pt x="157" y="1"/>
                  </a:moveTo>
                  <a:cubicBezTo>
                    <a:pt x="124" y="1"/>
                    <a:pt x="104" y="1"/>
                    <a:pt x="87" y="17"/>
                  </a:cubicBezTo>
                  <a:cubicBezTo>
                    <a:pt x="54" y="34"/>
                    <a:pt x="38" y="71"/>
                    <a:pt x="21" y="87"/>
                  </a:cubicBezTo>
                  <a:cubicBezTo>
                    <a:pt x="1" y="153"/>
                    <a:pt x="38" y="190"/>
                    <a:pt x="104" y="190"/>
                  </a:cubicBezTo>
                  <a:cubicBezTo>
                    <a:pt x="124" y="190"/>
                    <a:pt x="141" y="190"/>
                    <a:pt x="157" y="174"/>
                  </a:cubicBezTo>
                  <a:cubicBezTo>
                    <a:pt x="174" y="174"/>
                    <a:pt x="190" y="174"/>
                    <a:pt x="190" y="153"/>
                  </a:cubicBezTo>
                  <a:cubicBezTo>
                    <a:pt x="227" y="137"/>
                    <a:pt x="244" y="120"/>
                    <a:pt x="260" y="87"/>
                  </a:cubicBezTo>
                  <a:cubicBezTo>
                    <a:pt x="277" y="50"/>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4" name="Google Shape;22394;p71"/>
            <p:cNvSpPr/>
            <p:nvPr/>
          </p:nvSpPr>
          <p:spPr>
            <a:xfrm>
              <a:off x="4736425" y="2537425"/>
              <a:ext cx="6525" cy="5075"/>
            </a:xfrm>
            <a:custGeom>
              <a:avLst/>
              <a:gdLst/>
              <a:ahLst/>
              <a:cxnLst/>
              <a:rect l="l" t="t" r="r" b="b"/>
              <a:pathLst>
                <a:path w="261" h="203" extrusionOk="0">
                  <a:moveTo>
                    <a:pt x="137" y="1"/>
                  </a:moveTo>
                  <a:cubicBezTo>
                    <a:pt x="104" y="21"/>
                    <a:pt x="87" y="38"/>
                    <a:pt x="54" y="54"/>
                  </a:cubicBezTo>
                  <a:cubicBezTo>
                    <a:pt x="0" y="104"/>
                    <a:pt x="0" y="157"/>
                    <a:pt x="54" y="190"/>
                  </a:cubicBezTo>
                  <a:cubicBezTo>
                    <a:pt x="62" y="199"/>
                    <a:pt x="75" y="203"/>
                    <a:pt x="87" y="203"/>
                  </a:cubicBezTo>
                  <a:cubicBezTo>
                    <a:pt x="99" y="203"/>
                    <a:pt x="112" y="199"/>
                    <a:pt x="120" y="190"/>
                  </a:cubicBezTo>
                  <a:lnTo>
                    <a:pt x="157" y="190"/>
                  </a:lnTo>
                  <a:cubicBezTo>
                    <a:pt x="174" y="174"/>
                    <a:pt x="207" y="174"/>
                    <a:pt x="207" y="157"/>
                  </a:cubicBezTo>
                  <a:cubicBezTo>
                    <a:pt x="240" y="124"/>
                    <a:pt x="260" y="104"/>
                    <a:pt x="260" y="71"/>
                  </a:cubicBezTo>
                  <a:cubicBezTo>
                    <a:pt x="260" y="54"/>
                    <a:pt x="240" y="38"/>
                    <a:pt x="223" y="21"/>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5" name="Google Shape;22395;p71"/>
            <p:cNvSpPr/>
            <p:nvPr/>
          </p:nvSpPr>
          <p:spPr>
            <a:xfrm>
              <a:off x="4907325" y="2269950"/>
              <a:ext cx="6500" cy="4675"/>
            </a:xfrm>
            <a:custGeom>
              <a:avLst/>
              <a:gdLst/>
              <a:ahLst/>
              <a:cxnLst/>
              <a:rect l="l" t="t" r="r" b="b"/>
              <a:pathLst>
                <a:path w="260" h="187" extrusionOk="0">
                  <a:moveTo>
                    <a:pt x="157" y="1"/>
                  </a:moveTo>
                  <a:cubicBezTo>
                    <a:pt x="140" y="1"/>
                    <a:pt x="103" y="1"/>
                    <a:pt x="70" y="17"/>
                  </a:cubicBezTo>
                  <a:cubicBezTo>
                    <a:pt x="54" y="34"/>
                    <a:pt x="21" y="67"/>
                    <a:pt x="21" y="83"/>
                  </a:cubicBezTo>
                  <a:cubicBezTo>
                    <a:pt x="0" y="120"/>
                    <a:pt x="0" y="137"/>
                    <a:pt x="21" y="170"/>
                  </a:cubicBezTo>
                  <a:cubicBezTo>
                    <a:pt x="37" y="186"/>
                    <a:pt x="54" y="186"/>
                    <a:pt x="87" y="186"/>
                  </a:cubicBezTo>
                  <a:cubicBezTo>
                    <a:pt x="103" y="186"/>
                    <a:pt x="140" y="186"/>
                    <a:pt x="157" y="170"/>
                  </a:cubicBezTo>
                  <a:cubicBezTo>
                    <a:pt x="157" y="170"/>
                    <a:pt x="173" y="170"/>
                    <a:pt x="173" y="153"/>
                  </a:cubicBezTo>
                  <a:cubicBezTo>
                    <a:pt x="206" y="137"/>
                    <a:pt x="227" y="120"/>
                    <a:pt x="243" y="83"/>
                  </a:cubicBezTo>
                  <a:cubicBezTo>
                    <a:pt x="260" y="3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6" name="Google Shape;22396;p71"/>
            <p:cNvSpPr/>
            <p:nvPr/>
          </p:nvSpPr>
          <p:spPr>
            <a:xfrm>
              <a:off x="4904750" y="2314175"/>
              <a:ext cx="6925" cy="4775"/>
            </a:xfrm>
            <a:custGeom>
              <a:avLst/>
              <a:gdLst/>
              <a:ahLst/>
              <a:cxnLst/>
              <a:rect l="l" t="t" r="r" b="b"/>
              <a:pathLst>
                <a:path w="277" h="191" extrusionOk="0">
                  <a:moveTo>
                    <a:pt x="173" y="0"/>
                  </a:moveTo>
                  <a:cubicBezTo>
                    <a:pt x="140" y="0"/>
                    <a:pt x="124" y="0"/>
                    <a:pt x="87" y="17"/>
                  </a:cubicBezTo>
                  <a:cubicBezTo>
                    <a:pt x="54" y="50"/>
                    <a:pt x="37" y="66"/>
                    <a:pt x="21" y="103"/>
                  </a:cubicBezTo>
                  <a:cubicBezTo>
                    <a:pt x="0" y="136"/>
                    <a:pt x="37" y="169"/>
                    <a:pt x="70" y="190"/>
                  </a:cubicBezTo>
                  <a:lnTo>
                    <a:pt x="103" y="190"/>
                  </a:lnTo>
                  <a:cubicBezTo>
                    <a:pt x="124" y="190"/>
                    <a:pt x="140" y="190"/>
                    <a:pt x="157" y="169"/>
                  </a:cubicBezTo>
                  <a:cubicBezTo>
                    <a:pt x="190" y="169"/>
                    <a:pt x="227" y="136"/>
                    <a:pt x="243" y="120"/>
                  </a:cubicBezTo>
                  <a:cubicBezTo>
                    <a:pt x="243" y="103"/>
                    <a:pt x="243" y="103"/>
                    <a:pt x="260" y="87"/>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7" name="Google Shape;22397;p71"/>
            <p:cNvSpPr/>
            <p:nvPr/>
          </p:nvSpPr>
          <p:spPr>
            <a:xfrm>
              <a:off x="4901350" y="2350350"/>
              <a:ext cx="6500" cy="5075"/>
            </a:xfrm>
            <a:custGeom>
              <a:avLst/>
              <a:gdLst/>
              <a:ahLst/>
              <a:cxnLst/>
              <a:rect l="l" t="t" r="r" b="b"/>
              <a:pathLst>
                <a:path w="260" h="203" extrusionOk="0">
                  <a:moveTo>
                    <a:pt x="181" y="1"/>
                  </a:moveTo>
                  <a:cubicBezTo>
                    <a:pt x="168" y="1"/>
                    <a:pt x="155" y="5"/>
                    <a:pt x="136" y="13"/>
                  </a:cubicBezTo>
                  <a:cubicBezTo>
                    <a:pt x="103" y="13"/>
                    <a:pt x="70" y="29"/>
                    <a:pt x="54" y="46"/>
                  </a:cubicBezTo>
                  <a:cubicBezTo>
                    <a:pt x="0" y="100"/>
                    <a:pt x="0" y="165"/>
                    <a:pt x="33" y="186"/>
                  </a:cubicBezTo>
                  <a:cubicBezTo>
                    <a:pt x="70" y="203"/>
                    <a:pt x="87" y="203"/>
                    <a:pt x="120" y="203"/>
                  </a:cubicBezTo>
                  <a:cubicBezTo>
                    <a:pt x="136" y="203"/>
                    <a:pt x="136" y="186"/>
                    <a:pt x="157" y="186"/>
                  </a:cubicBezTo>
                  <a:cubicBezTo>
                    <a:pt x="173" y="186"/>
                    <a:pt x="190" y="165"/>
                    <a:pt x="206" y="149"/>
                  </a:cubicBezTo>
                  <a:cubicBezTo>
                    <a:pt x="260" y="100"/>
                    <a:pt x="260" y="46"/>
                    <a:pt x="223" y="13"/>
                  </a:cubicBezTo>
                  <a:cubicBezTo>
                    <a:pt x="206" y="5"/>
                    <a:pt x="19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8" name="Google Shape;22398;p71"/>
            <p:cNvSpPr/>
            <p:nvPr/>
          </p:nvSpPr>
          <p:spPr>
            <a:xfrm>
              <a:off x="4914625" y="2350650"/>
              <a:ext cx="6950" cy="5200"/>
            </a:xfrm>
            <a:custGeom>
              <a:avLst/>
              <a:gdLst/>
              <a:ahLst/>
              <a:cxnLst/>
              <a:rect l="l" t="t" r="r" b="b"/>
              <a:pathLst>
                <a:path w="278" h="208" extrusionOk="0">
                  <a:moveTo>
                    <a:pt x="174" y="1"/>
                  </a:moveTo>
                  <a:cubicBezTo>
                    <a:pt x="141" y="1"/>
                    <a:pt x="104" y="17"/>
                    <a:pt x="88" y="34"/>
                  </a:cubicBezTo>
                  <a:cubicBezTo>
                    <a:pt x="55" y="50"/>
                    <a:pt x="38" y="71"/>
                    <a:pt x="17" y="104"/>
                  </a:cubicBezTo>
                  <a:cubicBezTo>
                    <a:pt x="1" y="153"/>
                    <a:pt x="38" y="207"/>
                    <a:pt x="104" y="207"/>
                  </a:cubicBezTo>
                  <a:cubicBezTo>
                    <a:pt x="121" y="207"/>
                    <a:pt x="141" y="191"/>
                    <a:pt x="158" y="191"/>
                  </a:cubicBezTo>
                  <a:cubicBezTo>
                    <a:pt x="174" y="191"/>
                    <a:pt x="174" y="174"/>
                    <a:pt x="191" y="174"/>
                  </a:cubicBezTo>
                  <a:cubicBezTo>
                    <a:pt x="224" y="153"/>
                    <a:pt x="244" y="120"/>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9" name="Google Shape;22399;p71"/>
            <p:cNvSpPr/>
            <p:nvPr/>
          </p:nvSpPr>
          <p:spPr>
            <a:xfrm>
              <a:off x="4909475" y="2281900"/>
              <a:ext cx="6525" cy="4950"/>
            </a:xfrm>
            <a:custGeom>
              <a:avLst/>
              <a:gdLst/>
              <a:ahLst/>
              <a:cxnLst/>
              <a:rect l="l" t="t" r="r" b="b"/>
              <a:pathLst>
                <a:path w="261" h="198" extrusionOk="0">
                  <a:moveTo>
                    <a:pt x="166" y="0"/>
                  </a:moveTo>
                  <a:cubicBezTo>
                    <a:pt x="128" y="0"/>
                    <a:pt x="87" y="20"/>
                    <a:pt x="54" y="55"/>
                  </a:cubicBezTo>
                  <a:cubicBezTo>
                    <a:pt x="1" y="104"/>
                    <a:pt x="1" y="158"/>
                    <a:pt x="54" y="191"/>
                  </a:cubicBezTo>
                  <a:cubicBezTo>
                    <a:pt x="65" y="191"/>
                    <a:pt x="84" y="198"/>
                    <a:pt x="100" y="198"/>
                  </a:cubicBezTo>
                  <a:cubicBezTo>
                    <a:pt x="108" y="198"/>
                    <a:pt x="115" y="196"/>
                    <a:pt x="120" y="191"/>
                  </a:cubicBezTo>
                  <a:lnTo>
                    <a:pt x="157" y="191"/>
                  </a:lnTo>
                  <a:cubicBezTo>
                    <a:pt x="174" y="174"/>
                    <a:pt x="190" y="158"/>
                    <a:pt x="207" y="141"/>
                  </a:cubicBezTo>
                  <a:cubicBezTo>
                    <a:pt x="261" y="104"/>
                    <a:pt x="261" y="38"/>
                    <a:pt x="223" y="17"/>
                  </a:cubicBezTo>
                  <a:cubicBezTo>
                    <a:pt x="206" y="6"/>
                    <a:pt x="18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0" name="Google Shape;22400;p71"/>
            <p:cNvSpPr/>
            <p:nvPr/>
          </p:nvSpPr>
          <p:spPr>
            <a:xfrm>
              <a:off x="4915050" y="2291400"/>
              <a:ext cx="6925" cy="4750"/>
            </a:xfrm>
            <a:custGeom>
              <a:avLst/>
              <a:gdLst/>
              <a:ahLst/>
              <a:cxnLst/>
              <a:rect l="l" t="t" r="r" b="b"/>
              <a:pathLst>
                <a:path w="277" h="190" extrusionOk="0">
                  <a:moveTo>
                    <a:pt x="174" y="0"/>
                  </a:moveTo>
                  <a:cubicBezTo>
                    <a:pt x="141" y="0"/>
                    <a:pt x="104" y="0"/>
                    <a:pt x="87" y="17"/>
                  </a:cubicBezTo>
                  <a:cubicBezTo>
                    <a:pt x="54" y="33"/>
                    <a:pt x="38" y="70"/>
                    <a:pt x="21" y="87"/>
                  </a:cubicBezTo>
                  <a:cubicBezTo>
                    <a:pt x="0" y="153"/>
                    <a:pt x="38" y="190"/>
                    <a:pt x="104" y="190"/>
                  </a:cubicBezTo>
                  <a:cubicBezTo>
                    <a:pt x="124" y="190"/>
                    <a:pt x="141" y="190"/>
                    <a:pt x="157" y="173"/>
                  </a:cubicBezTo>
                  <a:cubicBezTo>
                    <a:pt x="174" y="173"/>
                    <a:pt x="174" y="173"/>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1" name="Google Shape;22401;p71"/>
            <p:cNvSpPr/>
            <p:nvPr/>
          </p:nvSpPr>
          <p:spPr>
            <a:xfrm>
              <a:off x="4569750" y="2285100"/>
              <a:ext cx="6525" cy="5050"/>
            </a:xfrm>
            <a:custGeom>
              <a:avLst/>
              <a:gdLst/>
              <a:ahLst/>
              <a:cxnLst/>
              <a:rect l="l" t="t" r="r" b="b"/>
              <a:pathLst>
                <a:path w="261" h="202" extrusionOk="0">
                  <a:moveTo>
                    <a:pt x="176" y="0"/>
                  </a:moveTo>
                  <a:cubicBezTo>
                    <a:pt x="155" y="0"/>
                    <a:pt x="131" y="5"/>
                    <a:pt x="104" y="13"/>
                  </a:cubicBezTo>
                  <a:cubicBezTo>
                    <a:pt x="38" y="46"/>
                    <a:pt x="1" y="96"/>
                    <a:pt x="21" y="149"/>
                  </a:cubicBezTo>
                  <a:cubicBezTo>
                    <a:pt x="21" y="181"/>
                    <a:pt x="49" y="201"/>
                    <a:pt x="88" y="201"/>
                  </a:cubicBezTo>
                  <a:cubicBezTo>
                    <a:pt x="109" y="201"/>
                    <a:pt x="133" y="195"/>
                    <a:pt x="157" y="182"/>
                  </a:cubicBezTo>
                  <a:cubicBezTo>
                    <a:pt x="227" y="149"/>
                    <a:pt x="260" y="96"/>
                    <a:pt x="244" y="46"/>
                  </a:cubicBezTo>
                  <a:cubicBezTo>
                    <a:pt x="234" y="13"/>
                    <a:pt x="209"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2" name="Google Shape;22402;p71"/>
            <p:cNvSpPr/>
            <p:nvPr/>
          </p:nvSpPr>
          <p:spPr>
            <a:xfrm>
              <a:off x="4557375" y="2283225"/>
              <a:ext cx="6425" cy="5100"/>
            </a:xfrm>
            <a:custGeom>
              <a:avLst/>
              <a:gdLst/>
              <a:ahLst/>
              <a:cxnLst/>
              <a:rect l="l" t="t" r="r" b="b"/>
              <a:pathLst>
                <a:path w="257" h="204" extrusionOk="0">
                  <a:moveTo>
                    <a:pt x="168" y="1"/>
                  </a:moveTo>
                  <a:cubicBezTo>
                    <a:pt x="149" y="1"/>
                    <a:pt x="127" y="6"/>
                    <a:pt x="104" y="18"/>
                  </a:cubicBezTo>
                  <a:cubicBezTo>
                    <a:pt x="67" y="35"/>
                    <a:pt x="34" y="51"/>
                    <a:pt x="17" y="88"/>
                  </a:cubicBezTo>
                  <a:cubicBezTo>
                    <a:pt x="1" y="105"/>
                    <a:pt x="1" y="121"/>
                    <a:pt x="17" y="154"/>
                  </a:cubicBezTo>
                  <a:cubicBezTo>
                    <a:pt x="17" y="171"/>
                    <a:pt x="34" y="191"/>
                    <a:pt x="50" y="191"/>
                  </a:cubicBezTo>
                  <a:cubicBezTo>
                    <a:pt x="67" y="199"/>
                    <a:pt x="84" y="204"/>
                    <a:pt x="102" y="204"/>
                  </a:cubicBezTo>
                  <a:cubicBezTo>
                    <a:pt x="120" y="204"/>
                    <a:pt x="137" y="199"/>
                    <a:pt x="154" y="191"/>
                  </a:cubicBezTo>
                  <a:cubicBezTo>
                    <a:pt x="224" y="154"/>
                    <a:pt x="257" y="105"/>
                    <a:pt x="240" y="51"/>
                  </a:cubicBezTo>
                  <a:cubicBezTo>
                    <a:pt x="229" y="19"/>
                    <a:pt x="20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3" name="Google Shape;22403;p71"/>
            <p:cNvSpPr/>
            <p:nvPr/>
          </p:nvSpPr>
          <p:spPr>
            <a:xfrm>
              <a:off x="4562025" y="2307775"/>
              <a:ext cx="6525" cy="5100"/>
            </a:xfrm>
            <a:custGeom>
              <a:avLst/>
              <a:gdLst/>
              <a:ahLst/>
              <a:cxnLst/>
              <a:rect l="l" t="t" r="r" b="b"/>
              <a:pathLst>
                <a:path w="261" h="204" extrusionOk="0">
                  <a:moveTo>
                    <a:pt x="172" y="1"/>
                  </a:moveTo>
                  <a:cubicBezTo>
                    <a:pt x="152" y="1"/>
                    <a:pt x="130" y="5"/>
                    <a:pt x="104" y="13"/>
                  </a:cubicBezTo>
                  <a:cubicBezTo>
                    <a:pt x="54" y="50"/>
                    <a:pt x="21" y="83"/>
                    <a:pt x="21" y="116"/>
                  </a:cubicBezTo>
                  <a:cubicBezTo>
                    <a:pt x="1" y="137"/>
                    <a:pt x="1" y="137"/>
                    <a:pt x="21" y="153"/>
                  </a:cubicBezTo>
                  <a:cubicBezTo>
                    <a:pt x="21" y="185"/>
                    <a:pt x="49" y="203"/>
                    <a:pt x="87" y="203"/>
                  </a:cubicBezTo>
                  <a:cubicBezTo>
                    <a:pt x="108" y="203"/>
                    <a:pt x="132" y="198"/>
                    <a:pt x="157" y="186"/>
                  </a:cubicBezTo>
                  <a:cubicBezTo>
                    <a:pt x="227" y="170"/>
                    <a:pt x="260" y="100"/>
                    <a:pt x="244" y="50"/>
                  </a:cubicBezTo>
                  <a:cubicBezTo>
                    <a:pt x="244" y="50"/>
                    <a:pt x="227" y="34"/>
                    <a:pt x="227" y="13"/>
                  </a:cubicBezTo>
                  <a:cubicBezTo>
                    <a:pt x="209"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4" name="Google Shape;22404;p71"/>
            <p:cNvSpPr/>
            <p:nvPr/>
          </p:nvSpPr>
          <p:spPr>
            <a:xfrm>
              <a:off x="4563375" y="2317825"/>
              <a:ext cx="6400" cy="4950"/>
            </a:xfrm>
            <a:custGeom>
              <a:avLst/>
              <a:gdLst/>
              <a:ahLst/>
              <a:cxnLst/>
              <a:rect l="l" t="t" r="r" b="b"/>
              <a:pathLst>
                <a:path w="256" h="198" extrusionOk="0">
                  <a:moveTo>
                    <a:pt x="191" y="1"/>
                  </a:moveTo>
                  <a:cubicBezTo>
                    <a:pt x="179" y="1"/>
                    <a:pt x="167" y="3"/>
                    <a:pt x="153" y="7"/>
                  </a:cubicBezTo>
                  <a:lnTo>
                    <a:pt x="103" y="7"/>
                  </a:lnTo>
                  <a:cubicBezTo>
                    <a:pt x="50" y="44"/>
                    <a:pt x="0" y="94"/>
                    <a:pt x="17" y="147"/>
                  </a:cubicBezTo>
                  <a:cubicBezTo>
                    <a:pt x="27" y="179"/>
                    <a:pt x="53" y="197"/>
                    <a:pt x="88" y="197"/>
                  </a:cubicBezTo>
                  <a:cubicBezTo>
                    <a:pt x="107" y="197"/>
                    <a:pt x="129" y="192"/>
                    <a:pt x="153" y="180"/>
                  </a:cubicBezTo>
                  <a:cubicBezTo>
                    <a:pt x="173" y="180"/>
                    <a:pt x="190" y="164"/>
                    <a:pt x="206" y="147"/>
                  </a:cubicBezTo>
                  <a:cubicBezTo>
                    <a:pt x="239" y="127"/>
                    <a:pt x="256" y="77"/>
                    <a:pt x="256" y="44"/>
                  </a:cubicBezTo>
                  <a:cubicBezTo>
                    <a:pt x="244" y="17"/>
                    <a:pt x="22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5" name="Google Shape;22405;p71"/>
            <p:cNvSpPr/>
            <p:nvPr/>
          </p:nvSpPr>
          <p:spPr>
            <a:xfrm>
              <a:off x="4566775" y="2330050"/>
              <a:ext cx="6500" cy="4925"/>
            </a:xfrm>
            <a:custGeom>
              <a:avLst/>
              <a:gdLst/>
              <a:ahLst/>
              <a:cxnLst/>
              <a:rect l="l" t="t" r="r" b="b"/>
              <a:pathLst>
                <a:path w="260" h="197" extrusionOk="0">
                  <a:moveTo>
                    <a:pt x="173" y="0"/>
                  </a:moveTo>
                  <a:cubicBezTo>
                    <a:pt x="157" y="0"/>
                    <a:pt x="140" y="0"/>
                    <a:pt x="120" y="17"/>
                  </a:cubicBezTo>
                  <a:cubicBezTo>
                    <a:pt x="54" y="33"/>
                    <a:pt x="0" y="103"/>
                    <a:pt x="17" y="153"/>
                  </a:cubicBezTo>
                  <a:cubicBezTo>
                    <a:pt x="32" y="180"/>
                    <a:pt x="72" y="196"/>
                    <a:pt x="113" y="196"/>
                  </a:cubicBezTo>
                  <a:cubicBezTo>
                    <a:pt x="128" y="196"/>
                    <a:pt x="143" y="194"/>
                    <a:pt x="157" y="190"/>
                  </a:cubicBezTo>
                  <a:cubicBezTo>
                    <a:pt x="190" y="174"/>
                    <a:pt x="206" y="174"/>
                    <a:pt x="206" y="153"/>
                  </a:cubicBezTo>
                  <a:cubicBezTo>
                    <a:pt x="243" y="120"/>
                    <a:pt x="260" y="87"/>
                    <a:pt x="260" y="50"/>
                  </a:cubicBezTo>
                  <a:cubicBezTo>
                    <a:pt x="24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6" name="Google Shape;22406;p71"/>
            <p:cNvSpPr/>
            <p:nvPr/>
          </p:nvSpPr>
          <p:spPr>
            <a:xfrm>
              <a:off x="4556875" y="2296125"/>
              <a:ext cx="6525" cy="4750"/>
            </a:xfrm>
            <a:custGeom>
              <a:avLst/>
              <a:gdLst/>
              <a:ahLst/>
              <a:cxnLst/>
              <a:rect l="l" t="t" r="r" b="b"/>
              <a:pathLst>
                <a:path w="261" h="190" extrusionOk="0">
                  <a:moveTo>
                    <a:pt x="157" y="1"/>
                  </a:moveTo>
                  <a:cubicBezTo>
                    <a:pt x="141" y="1"/>
                    <a:pt x="124" y="1"/>
                    <a:pt x="103" y="17"/>
                  </a:cubicBezTo>
                  <a:cubicBezTo>
                    <a:pt x="54" y="34"/>
                    <a:pt x="0" y="104"/>
                    <a:pt x="21" y="137"/>
                  </a:cubicBezTo>
                  <a:cubicBezTo>
                    <a:pt x="31" y="171"/>
                    <a:pt x="55" y="190"/>
                    <a:pt x="89" y="190"/>
                  </a:cubicBezTo>
                  <a:cubicBezTo>
                    <a:pt x="108" y="190"/>
                    <a:pt x="131" y="184"/>
                    <a:pt x="157" y="170"/>
                  </a:cubicBezTo>
                  <a:cubicBezTo>
                    <a:pt x="174" y="170"/>
                    <a:pt x="190" y="153"/>
                    <a:pt x="207" y="153"/>
                  </a:cubicBezTo>
                  <a:cubicBezTo>
                    <a:pt x="244" y="120"/>
                    <a:pt x="260" y="67"/>
                    <a:pt x="260" y="50"/>
                  </a:cubicBezTo>
                  <a:cubicBezTo>
                    <a:pt x="244"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7" name="Google Shape;22407;p71"/>
            <p:cNvSpPr/>
            <p:nvPr/>
          </p:nvSpPr>
          <p:spPr>
            <a:xfrm>
              <a:off x="4549650" y="2318675"/>
              <a:ext cx="6425" cy="4900"/>
            </a:xfrm>
            <a:custGeom>
              <a:avLst/>
              <a:gdLst/>
              <a:ahLst/>
              <a:cxnLst/>
              <a:rect l="l" t="t" r="r" b="b"/>
              <a:pathLst>
                <a:path w="257" h="196" extrusionOk="0">
                  <a:moveTo>
                    <a:pt x="170" y="1"/>
                  </a:moveTo>
                  <a:cubicBezTo>
                    <a:pt x="159" y="1"/>
                    <a:pt x="148" y="3"/>
                    <a:pt x="137" y="10"/>
                  </a:cubicBezTo>
                  <a:cubicBezTo>
                    <a:pt x="104" y="10"/>
                    <a:pt x="67" y="27"/>
                    <a:pt x="50" y="60"/>
                  </a:cubicBezTo>
                  <a:cubicBezTo>
                    <a:pt x="1" y="93"/>
                    <a:pt x="1" y="163"/>
                    <a:pt x="34" y="179"/>
                  </a:cubicBezTo>
                  <a:cubicBezTo>
                    <a:pt x="67" y="196"/>
                    <a:pt x="83" y="196"/>
                    <a:pt x="120" y="196"/>
                  </a:cubicBezTo>
                  <a:cubicBezTo>
                    <a:pt x="137" y="196"/>
                    <a:pt x="137" y="196"/>
                    <a:pt x="153" y="179"/>
                  </a:cubicBezTo>
                  <a:cubicBezTo>
                    <a:pt x="170" y="179"/>
                    <a:pt x="186" y="163"/>
                    <a:pt x="207" y="146"/>
                  </a:cubicBezTo>
                  <a:cubicBezTo>
                    <a:pt x="240" y="130"/>
                    <a:pt x="240" y="93"/>
                    <a:pt x="256" y="76"/>
                  </a:cubicBezTo>
                  <a:cubicBezTo>
                    <a:pt x="256" y="43"/>
                    <a:pt x="240" y="27"/>
                    <a:pt x="223" y="10"/>
                  </a:cubicBezTo>
                  <a:cubicBezTo>
                    <a:pt x="212" y="10"/>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8" name="Google Shape;22408;p71"/>
            <p:cNvSpPr/>
            <p:nvPr/>
          </p:nvSpPr>
          <p:spPr>
            <a:xfrm>
              <a:off x="4608000" y="2306450"/>
              <a:ext cx="6525" cy="5175"/>
            </a:xfrm>
            <a:custGeom>
              <a:avLst/>
              <a:gdLst/>
              <a:ahLst/>
              <a:cxnLst/>
              <a:rect l="l" t="t" r="r" b="b"/>
              <a:pathLst>
                <a:path w="261" h="207" extrusionOk="0">
                  <a:moveTo>
                    <a:pt x="173" y="0"/>
                  </a:moveTo>
                  <a:cubicBezTo>
                    <a:pt x="157" y="0"/>
                    <a:pt x="120" y="17"/>
                    <a:pt x="87" y="33"/>
                  </a:cubicBezTo>
                  <a:cubicBezTo>
                    <a:pt x="54" y="50"/>
                    <a:pt x="37" y="87"/>
                    <a:pt x="37" y="103"/>
                  </a:cubicBezTo>
                  <a:cubicBezTo>
                    <a:pt x="0" y="153"/>
                    <a:pt x="37" y="206"/>
                    <a:pt x="103" y="206"/>
                  </a:cubicBezTo>
                  <a:cubicBezTo>
                    <a:pt x="120" y="206"/>
                    <a:pt x="157" y="206"/>
                    <a:pt x="173" y="190"/>
                  </a:cubicBezTo>
                  <a:cubicBezTo>
                    <a:pt x="173" y="190"/>
                    <a:pt x="190" y="190"/>
                    <a:pt x="190" y="169"/>
                  </a:cubicBezTo>
                  <a:cubicBezTo>
                    <a:pt x="223" y="153"/>
                    <a:pt x="244" y="136"/>
                    <a:pt x="260" y="103"/>
                  </a:cubicBezTo>
                  <a:cubicBezTo>
                    <a:pt x="260" y="87"/>
                    <a:pt x="260" y="50"/>
                    <a:pt x="244" y="33"/>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9" name="Google Shape;22409;p71"/>
            <p:cNvSpPr/>
            <p:nvPr/>
          </p:nvSpPr>
          <p:spPr>
            <a:xfrm>
              <a:off x="4554800" y="2328700"/>
              <a:ext cx="6425" cy="5175"/>
            </a:xfrm>
            <a:custGeom>
              <a:avLst/>
              <a:gdLst/>
              <a:ahLst/>
              <a:cxnLst/>
              <a:rect l="l" t="t" r="r" b="b"/>
              <a:pathLst>
                <a:path w="257" h="207" extrusionOk="0">
                  <a:moveTo>
                    <a:pt x="170" y="1"/>
                  </a:moveTo>
                  <a:cubicBezTo>
                    <a:pt x="137" y="1"/>
                    <a:pt x="104" y="21"/>
                    <a:pt x="67" y="38"/>
                  </a:cubicBezTo>
                  <a:cubicBezTo>
                    <a:pt x="50" y="54"/>
                    <a:pt x="17" y="87"/>
                    <a:pt x="17" y="104"/>
                  </a:cubicBezTo>
                  <a:cubicBezTo>
                    <a:pt x="1" y="157"/>
                    <a:pt x="34" y="207"/>
                    <a:pt x="83" y="207"/>
                  </a:cubicBezTo>
                  <a:cubicBezTo>
                    <a:pt x="104" y="207"/>
                    <a:pt x="137" y="207"/>
                    <a:pt x="153" y="190"/>
                  </a:cubicBezTo>
                  <a:cubicBezTo>
                    <a:pt x="153" y="190"/>
                    <a:pt x="170" y="190"/>
                    <a:pt x="186" y="174"/>
                  </a:cubicBezTo>
                  <a:cubicBezTo>
                    <a:pt x="207" y="157"/>
                    <a:pt x="224" y="141"/>
                    <a:pt x="240" y="104"/>
                  </a:cubicBezTo>
                  <a:cubicBezTo>
                    <a:pt x="257" y="87"/>
                    <a:pt x="240" y="54"/>
                    <a:pt x="240" y="38"/>
                  </a:cubicBezTo>
                  <a:cubicBezTo>
                    <a:pt x="224" y="21"/>
                    <a:pt x="18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0" name="Google Shape;22410;p71"/>
            <p:cNvSpPr/>
            <p:nvPr/>
          </p:nvSpPr>
          <p:spPr>
            <a:xfrm>
              <a:off x="4599850" y="2283675"/>
              <a:ext cx="6925" cy="5075"/>
            </a:xfrm>
            <a:custGeom>
              <a:avLst/>
              <a:gdLst/>
              <a:ahLst/>
              <a:cxnLst/>
              <a:rect l="l" t="t" r="r" b="b"/>
              <a:pathLst>
                <a:path w="277" h="203" extrusionOk="0">
                  <a:moveTo>
                    <a:pt x="137" y="0"/>
                  </a:moveTo>
                  <a:cubicBezTo>
                    <a:pt x="120" y="17"/>
                    <a:pt x="87" y="33"/>
                    <a:pt x="54" y="50"/>
                  </a:cubicBezTo>
                  <a:cubicBezTo>
                    <a:pt x="17" y="103"/>
                    <a:pt x="1" y="153"/>
                    <a:pt x="54" y="190"/>
                  </a:cubicBezTo>
                  <a:cubicBezTo>
                    <a:pt x="62" y="198"/>
                    <a:pt x="75" y="202"/>
                    <a:pt x="89" y="202"/>
                  </a:cubicBezTo>
                  <a:cubicBezTo>
                    <a:pt x="104" y="202"/>
                    <a:pt x="120" y="198"/>
                    <a:pt x="137" y="190"/>
                  </a:cubicBezTo>
                  <a:lnTo>
                    <a:pt x="174" y="190"/>
                  </a:lnTo>
                  <a:cubicBezTo>
                    <a:pt x="190" y="173"/>
                    <a:pt x="207" y="173"/>
                    <a:pt x="223" y="153"/>
                  </a:cubicBezTo>
                  <a:cubicBezTo>
                    <a:pt x="277" y="103"/>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1" name="Google Shape;22411;p71"/>
            <p:cNvSpPr/>
            <p:nvPr/>
          </p:nvSpPr>
          <p:spPr>
            <a:xfrm>
              <a:off x="4597275" y="2317150"/>
              <a:ext cx="6525" cy="4775"/>
            </a:xfrm>
            <a:custGeom>
              <a:avLst/>
              <a:gdLst/>
              <a:ahLst/>
              <a:cxnLst/>
              <a:rect l="l" t="t" r="r" b="b"/>
              <a:pathLst>
                <a:path w="261" h="191" extrusionOk="0">
                  <a:moveTo>
                    <a:pt x="174" y="1"/>
                  </a:moveTo>
                  <a:cubicBezTo>
                    <a:pt x="137" y="1"/>
                    <a:pt x="104" y="1"/>
                    <a:pt x="87" y="17"/>
                  </a:cubicBezTo>
                  <a:cubicBezTo>
                    <a:pt x="54" y="50"/>
                    <a:pt x="34" y="71"/>
                    <a:pt x="17" y="104"/>
                  </a:cubicBezTo>
                  <a:cubicBezTo>
                    <a:pt x="1" y="154"/>
                    <a:pt x="34" y="191"/>
                    <a:pt x="104" y="191"/>
                  </a:cubicBezTo>
                  <a:cubicBezTo>
                    <a:pt x="120" y="191"/>
                    <a:pt x="137" y="191"/>
                    <a:pt x="157" y="174"/>
                  </a:cubicBezTo>
                  <a:lnTo>
                    <a:pt x="190" y="174"/>
                  </a:lnTo>
                  <a:cubicBezTo>
                    <a:pt x="223" y="137"/>
                    <a:pt x="240" y="121"/>
                    <a:pt x="260" y="88"/>
                  </a:cubicBezTo>
                  <a:cubicBezTo>
                    <a:pt x="260" y="71"/>
                    <a:pt x="260"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2" name="Google Shape;22412;p71"/>
            <p:cNvSpPr/>
            <p:nvPr/>
          </p:nvSpPr>
          <p:spPr>
            <a:xfrm>
              <a:off x="4547900" y="2306850"/>
              <a:ext cx="6425" cy="4775"/>
            </a:xfrm>
            <a:custGeom>
              <a:avLst/>
              <a:gdLst/>
              <a:ahLst/>
              <a:cxnLst/>
              <a:rect l="l" t="t" r="r" b="b"/>
              <a:pathLst>
                <a:path w="257" h="191" extrusionOk="0">
                  <a:moveTo>
                    <a:pt x="153" y="1"/>
                  </a:moveTo>
                  <a:cubicBezTo>
                    <a:pt x="120" y="1"/>
                    <a:pt x="87" y="1"/>
                    <a:pt x="71" y="17"/>
                  </a:cubicBezTo>
                  <a:cubicBezTo>
                    <a:pt x="34" y="50"/>
                    <a:pt x="17" y="71"/>
                    <a:pt x="1" y="104"/>
                  </a:cubicBezTo>
                  <a:cubicBezTo>
                    <a:pt x="1" y="120"/>
                    <a:pt x="1" y="137"/>
                    <a:pt x="17" y="174"/>
                  </a:cubicBezTo>
                  <a:cubicBezTo>
                    <a:pt x="17" y="190"/>
                    <a:pt x="50" y="190"/>
                    <a:pt x="87" y="190"/>
                  </a:cubicBezTo>
                  <a:cubicBezTo>
                    <a:pt x="104" y="190"/>
                    <a:pt x="120" y="190"/>
                    <a:pt x="137" y="174"/>
                  </a:cubicBezTo>
                  <a:cubicBezTo>
                    <a:pt x="153" y="174"/>
                    <a:pt x="153" y="174"/>
                    <a:pt x="174" y="153"/>
                  </a:cubicBezTo>
                  <a:cubicBezTo>
                    <a:pt x="207" y="137"/>
                    <a:pt x="223" y="120"/>
                    <a:pt x="223" y="87"/>
                  </a:cubicBezTo>
                  <a:cubicBezTo>
                    <a:pt x="256" y="34"/>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3" name="Google Shape;22413;p71"/>
            <p:cNvSpPr/>
            <p:nvPr/>
          </p:nvSpPr>
          <p:spPr>
            <a:xfrm>
              <a:off x="4603250" y="2294800"/>
              <a:ext cx="6525" cy="4750"/>
            </a:xfrm>
            <a:custGeom>
              <a:avLst/>
              <a:gdLst/>
              <a:ahLst/>
              <a:cxnLst/>
              <a:rect l="l" t="t" r="r" b="b"/>
              <a:pathLst>
                <a:path w="261" h="190" extrusionOk="0">
                  <a:moveTo>
                    <a:pt x="174" y="0"/>
                  </a:moveTo>
                  <a:cubicBezTo>
                    <a:pt x="141" y="0"/>
                    <a:pt x="104" y="0"/>
                    <a:pt x="71" y="37"/>
                  </a:cubicBezTo>
                  <a:cubicBezTo>
                    <a:pt x="54" y="54"/>
                    <a:pt x="21" y="70"/>
                    <a:pt x="21" y="103"/>
                  </a:cubicBezTo>
                  <a:cubicBezTo>
                    <a:pt x="1" y="157"/>
                    <a:pt x="38" y="190"/>
                    <a:pt x="87" y="190"/>
                  </a:cubicBezTo>
                  <a:cubicBezTo>
                    <a:pt x="104" y="190"/>
                    <a:pt x="141" y="190"/>
                    <a:pt x="157" y="173"/>
                  </a:cubicBezTo>
                  <a:lnTo>
                    <a:pt x="190" y="173"/>
                  </a:lnTo>
                  <a:cubicBezTo>
                    <a:pt x="207" y="140"/>
                    <a:pt x="227" y="120"/>
                    <a:pt x="244" y="87"/>
                  </a:cubicBezTo>
                  <a:cubicBezTo>
                    <a:pt x="260" y="37"/>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4" name="Google Shape;22414;p71"/>
            <p:cNvSpPr/>
            <p:nvPr/>
          </p:nvSpPr>
          <p:spPr>
            <a:xfrm>
              <a:off x="4580075" y="2272950"/>
              <a:ext cx="6500" cy="5000"/>
            </a:xfrm>
            <a:custGeom>
              <a:avLst/>
              <a:gdLst/>
              <a:ahLst/>
              <a:cxnLst/>
              <a:rect l="l" t="t" r="r" b="b"/>
              <a:pathLst>
                <a:path w="260" h="200" extrusionOk="0">
                  <a:moveTo>
                    <a:pt x="157" y="0"/>
                  </a:moveTo>
                  <a:cubicBezTo>
                    <a:pt x="140" y="0"/>
                    <a:pt x="124" y="17"/>
                    <a:pt x="103" y="17"/>
                  </a:cubicBezTo>
                  <a:cubicBezTo>
                    <a:pt x="54" y="50"/>
                    <a:pt x="0" y="103"/>
                    <a:pt x="21" y="153"/>
                  </a:cubicBezTo>
                  <a:cubicBezTo>
                    <a:pt x="31" y="187"/>
                    <a:pt x="56" y="200"/>
                    <a:pt x="90" y="200"/>
                  </a:cubicBezTo>
                  <a:cubicBezTo>
                    <a:pt x="109" y="200"/>
                    <a:pt x="132" y="196"/>
                    <a:pt x="157" y="190"/>
                  </a:cubicBezTo>
                  <a:cubicBezTo>
                    <a:pt x="227" y="153"/>
                    <a:pt x="260" y="103"/>
                    <a:pt x="260" y="50"/>
                  </a:cubicBezTo>
                  <a:cubicBezTo>
                    <a:pt x="243" y="17"/>
                    <a:pt x="22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5" name="Google Shape;22415;p71"/>
            <p:cNvSpPr/>
            <p:nvPr/>
          </p:nvSpPr>
          <p:spPr>
            <a:xfrm>
              <a:off x="4592525" y="2306850"/>
              <a:ext cx="6525" cy="4775"/>
            </a:xfrm>
            <a:custGeom>
              <a:avLst/>
              <a:gdLst/>
              <a:ahLst/>
              <a:cxnLst/>
              <a:rect l="l" t="t" r="r" b="b"/>
              <a:pathLst>
                <a:path w="261" h="191" extrusionOk="0">
                  <a:moveTo>
                    <a:pt x="141" y="1"/>
                  </a:moveTo>
                  <a:cubicBezTo>
                    <a:pt x="104" y="1"/>
                    <a:pt x="71" y="17"/>
                    <a:pt x="54" y="50"/>
                  </a:cubicBezTo>
                  <a:cubicBezTo>
                    <a:pt x="1" y="87"/>
                    <a:pt x="1" y="153"/>
                    <a:pt x="54" y="174"/>
                  </a:cubicBezTo>
                  <a:cubicBezTo>
                    <a:pt x="71" y="190"/>
                    <a:pt x="87" y="190"/>
                    <a:pt x="120" y="190"/>
                  </a:cubicBezTo>
                  <a:cubicBezTo>
                    <a:pt x="141" y="190"/>
                    <a:pt x="158" y="190"/>
                    <a:pt x="158" y="174"/>
                  </a:cubicBezTo>
                  <a:cubicBezTo>
                    <a:pt x="174" y="174"/>
                    <a:pt x="191" y="153"/>
                    <a:pt x="207" y="137"/>
                  </a:cubicBezTo>
                  <a:cubicBezTo>
                    <a:pt x="244" y="120"/>
                    <a:pt x="261" y="87"/>
                    <a:pt x="261" y="71"/>
                  </a:cubicBezTo>
                  <a:cubicBezTo>
                    <a:pt x="261" y="34"/>
                    <a:pt x="244" y="17"/>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6" name="Google Shape;22416;p71"/>
            <p:cNvSpPr/>
            <p:nvPr/>
          </p:nvSpPr>
          <p:spPr>
            <a:xfrm>
              <a:off x="4963600" y="2303450"/>
              <a:ext cx="6525" cy="5050"/>
            </a:xfrm>
            <a:custGeom>
              <a:avLst/>
              <a:gdLst/>
              <a:ahLst/>
              <a:cxnLst/>
              <a:rect l="l" t="t" r="r" b="b"/>
              <a:pathLst>
                <a:path w="261" h="202" extrusionOk="0">
                  <a:moveTo>
                    <a:pt x="141" y="1"/>
                  </a:moveTo>
                  <a:cubicBezTo>
                    <a:pt x="103" y="17"/>
                    <a:pt x="87" y="34"/>
                    <a:pt x="54" y="50"/>
                  </a:cubicBezTo>
                  <a:cubicBezTo>
                    <a:pt x="0" y="104"/>
                    <a:pt x="0" y="153"/>
                    <a:pt x="54" y="186"/>
                  </a:cubicBezTo>
                  <a:cubicBezTo>
                    <a:pt x="62" y="196"/>
                    <a:pt x="75" y="202"/>
                    <a:pt x="87" y="202"/>
                  </a:cubicBezTo>
                  <a:cubicBezTo>
                    <a:pt x="99" y="202"/>
                    <a:pt x="112" y="196"/>
                    <a:pt x="120" y="186"/>
                  </a:cubicBezTo>
                  <a:lnTo>
                    <a:pt x="157" y="186"/>
                  </a:lnTo>
                  <a:cubicBezTo>
                    <a:pt x="174" y="170"/>
                    <a:pt x="206" y="170"/>
                    <a:pt x="206" y="153"/>
                  </a:cubicBezTo>
                  <a:cubicBezTo>
                    <a:pt x="244" y="120"/>
                    <a:pt x="260" y="104"/>
                    <a:pt x="260" y="67"/>
                  </a:cubicBezTo>
                  <a:cubicBezTo>
                    <a:pt x="260" y="50"/>
                    <a:pt x="244" y="34"/>
                    <a:pt x="223" y="17"/>
                  </a:cubicBezTo>
                  <a:cubicBezTo>
                    <a:pt x="206"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7" name="Google Shape;22417;p71"/>
            <p:cNvSpPr/>
            <p:nvPr/>
          </p:nvSpPr>
          <p:spPr>
            <a:xfrm>
              <a:off x="4523900" y="2273775"/>
              <a:ext cx="5175" cy="1350"/>
            </a:xfrm>
            <a:custGeom>
              <a:avLst/>
              <a:gdLst/>
              <a:ahLst/>
              <a:cxnLst/>
              <a:rect l="l" t="t" r="r" b="b"/>
              <a:pathLst>
                <a:path w="207" h="54" extrusionOk="0">
                  <a:moveTo>
                    <a:pt x="0" y="0"/>
                  </a:moveTo>
                  <a:cubicBezTo>
                    <a:pt x="0" y="17"/>
                    <a:pt x="17" y="33"/>
                    <a:pt x="33" y="33"/>
                  </a:cubicBezTo>
                  <a:cubicBezTo>
                    <a:pt x="50" y="54"/>
                    <a:pt x="83" y="54"/>
                    <a:pt x="120" y="54"/>
                  </a:cubicBezTo>
                  <a:lnTo>
                    <a:pt x="136" y="33"/>
                  </a:lnTo>
                  <a:cubicBezTo>
                    <a:pt x="169" y="33"/>
                    <a:pt x="186" y="1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8" name="Google Shape;22418;p71"/>
            <p:cNvSpPr/>
            <p:nvPr/>
          </p:nvSpPr>
          <p:spPr>
            <a:xfrm>
              <a:off x="4551725" y="2273350"/>
              <a:ext cx="6500" cy="3425"/>
            </a:xfrm>
            <a:custGeom>
              <a:avLst/>
              <a:gdLst/>
              <a:ahLst/>
              <a:cxnLst/>
              <a:rect l="l" t="t" r="r" b="b"/>
              <a:pathLst>
                <a:path w="260" h="137" extrusionOk="0">
                  <a:moveTo>
                    <a:pt x="54" y="1"/>
                  </a:moveTo>
                  <a:cubicBezTo>
                    <a:pt x="37" y="17"/>
                    <a:pt x="37" y="34"/>
                    <a:pt x="21" y="50"/>
                  </a:cubicBezTo>
                  <a:cubicBezTo>
                    <a:pt x="0" y="104"/>
                    <a:pt x="37" y="137"/>
                    <a:pt x="103" y="137"/>
                  </a:cubicBezTo>
                  <a:lnTo>
                    <a:pt x="157" y="137"/>
                  </a:lnTo>
                  <a:cubicBezTo>
                    <a:pt x="173" y="120"/>
                    <a:pt x="190" y="120"/>
                    <a:pt x="190" y="120"/>
                  </a:cubicBezTo>
                  <a:cubicBezTo>
                    <a:pt x="227" y="104"/>
                    <a:pt x="243" y="71"/>
                    <a:pt x="260" y="50"/>
                  </a:cubicBez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9" name="Google Shape;22419;p71"/>
            <p:cNvSpPr/>
            <p:nvPr/>
          </p:nvSpPr>
          <p:spPr>
            <a:xfrm>
              <a:off x="4567175" y="2273350"/>
              <a:ext cx="6525" cy="2200"/>
            </a:xfrm>
            <a:custGeom>
              <a:avLst/>
              <a:gdLst/>
              <a:ahLst/>
              <a:cxnLst/>
              <a:rect l="l" t="t" r="r" b="b"/>
              <a:pathLst>
                <a:path w="261" h="88" extrusionOk="0">
                  <a:moveTo>
                    <a:pt x="21" y="1"/>
                  </a:moveTo>
                  <a:cubicBezTo>
                    <a:pt x="1" y="50"/>
                    <a:pt x="38" y="87"/>
                    <a:pt x="104" y="87"/>
                  </a:cubicBezTo>
                  <a:lnTo>
                    <a:pt x="174" y="87"/>
                  </a:lnTo>
                  <a:cubicBezTo>
                    <a:pt x="174" y="71"/>
                    <a:pt x="190" y="71"/>
                    <a:pt x="190" y="71"/>
                  </a:cubicBezTo>
                  <a:cubicBezTo>
                    <a:pt x="227" y="50"/>
                    <a:pt x="244" y="17"/>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0" name="Google Shape;22420;p71"/>
            <p:cNvSpPr/>
            <p:nvPr/>
          </p:nvSpPr>
          <p:spPr>
            <a:xfrm>
              <a:off x="4595525" y="2272950"/>
              <a:ext cx="6525" cy="4250"/>
            </a:xfrm>
            <a:custGeom>
              <a:avLst/>
              <a:gdLst/>
              <a:ahLst/>
              <a:cxnLst/>
              <a:rect l="l" t="t" r="r" b="b"/>
              <a:pathLst>
                <a:path w="261" h="170" extrusionOk="0">
                  <a:moveTo>
                    <a:pt x="87" y="0"/>
                  </a:moveTo>
                  <a:cubicBezTo>
                    <a:pt x="54" y="17"/>
                    <a:pt x="38" y="50"/>
                    <a:pt x="21" y="66"/>
                  </a:cubicBezTo>
                  <a:cubicBezTo>
                    <a:pt x="0" y="120"/>
                    <a:pt x="38" y="169"/>
                    <a:pt x="104" y="169"/>
                  </a:cubicBezTo>
                  <a:cubicBezTo>
                    <a:pt x="124" y="169"/>
                    <a:pt x="141" y="169"/>
                    <a:pt x="157" y="153"/>
                  </a:cubicBezTo>
                  <a:cubicBezTo>
                    <a:pt x="174" y="153"/>
                    <a:pt x="190" y="136"/>
                    <a:pt x="190" y="136"/>
                  </a:cubicBezTo>
                  <a:cubicBezTo>
                    <a:pt x="227" y="120"/>
                    <a:pt x="244" y="103"/>
                    <a:pt x="260" y="66"/>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1" name="Google Shape;22421;p71"/>
            <p:cNvSpPr/>
            <p:nvPr/>
          </p:nvSpPr>
          <p:spPr>
            <a:xfrm>
              <a:off x="4852375" y="2455475"/>
              <a:ext cx="6925" cy="5200"/>
            </a:xfrm>
            <a:custGeom>
              <a:avLst/>
              <a:gdLst/>
              <a:ahLst/>
              <a:cxnLst/>
              <a:rect l="l" t="t" r="r" b="b"/>
              <a:pathLst>
                <a:path w="277" h="208" extrusionOk="0">
                  <a:moveTo>
                    <a:pt x="174" y="1"/>
                  </a:moveTo>
                  <a:cubicBezTo>
                    <a:pt x="137" y="1"/>
                    <a:pt x="120" y="17"/>
                    <a:pt x="87" y="34"/>
                  </a:cubicBezTo>
                  <a:cubicBezTo>
                    <a:pt x="54" y="50"/>
                    <a:pt x="34" y="83"/>
                    <a:pt x="17" y="104"/>
                  </a:cubicBezTo>
                  <a:cubicBezTo>
                    <a:pt x="1" y="153"/>
                    <a:pt x="34" y="207"/>
                    <a:pt x="104" y="207"/>
                  </a:cubicBezTo>
                  <a:cubicBezTo>
                    <a:pt x="120" y="207"/>
                    <a:pt x="137" y="186"/>
                    <a:pt x="157" y="186"/>
                  </a:cubicBezTo>
                  <a:cubicBezTo>
                    <a:pt x="174" y="186"/>
                    <a:pt x="190" y="170"/>
                    <a:pt x="190" y="170"/>
                  </a:cubicBezTo>
                  <a:cubicBezTo>
                    <a:pt x="223" y="153"/>
                    <a:pt x="240" y="137"/>
                    <a:pt x="260" y="104"/>
                  </a:cubicBezTo>
                  <a:cubicBezTo>
                    <a:pt x="277" y="50"/>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2" name="Google Shape;22422;p71"/>
            <p:cNvSpPr/>
            <p:nvPr/>
          </p:nvSpPr>
          <p:spPr>
            <a:xfrm>
              <a:off x="4750125" y="2525625"/>
              <a:ext cx="6525" cy="5025"/>
            </a:xfrm>
            <a:custGeom>
              <a:avLst/>
              <a:gdLst/>
              <a:ahLst/>
              <a:cxnLst/>
              <a:rect l="l" t="t" r="r" b="b"/>
              <a:pathLst>
                <a:path w="261" h="201" extrusionOk="0">
                  <a:moveTo>
                    <a:pt x="166" y="1"/>
                  </a:moveTo>
                  <a:cubicBezTo>
                    <a:pt x="145" y="1"/>
                    <a:pt x="124" y="5"/>
                    <a:pt x="104" y="11"/>
                  </a:cubicBezTo>
                  <a:cubicBezTo>
                    <a:pt x="38" y="44"/>
                    <a:pt x="1" y="97"/>
                    <a:pt x="1" y="147"/>
                  </a:cubicBezTo>
                  <a:cubicBezTo>
                    <a:pt x="14" y="182"/>
                    <a:pt x="47" y="201"/>
                    <a:pt x="87" y="201"/>
                  </a:cubicBezTo>
                  <a:cubicBezTo>
                    <a:pt x="109" y="201"/>
                    <a:pt x="133" y="196"/>
                    <a:pt x="157" y="184"/>
                  </a:cubicBezTo>
                  <a:cubicBezTo>
                    <a:pt x="207" y="147"/>
                    <a:pt x="261" y="97"/>
                    <a:pt x="244" y="44"/>
                  </a:cubicBezTo>
                  <a:cubicBezTo>
                    <a:pt x="234" y="12"/>
                    <a:pt x="202"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3" name="Google Shape;22423;p71"/>
            <p:cNvSpPr/>
            <p:nvPr/>
          </p:nvSpPr>
          <p:spPr>
            <a:xfrm>
              <a:off x="4749725" y="2537950"/>
              <a:ext cx="6100" cy="4650"/>
            </a:xfrm>
            <a:custGeom>
              <a:avLst/>
              <a:gdLst/>
              <a:ahLst/>
              <a:cxnLst/>
              <a:rect l="l" t="t" r="r" b="b"/>
              <a:pathLst>
                <a:path w="244" h="186" extrusionOk="0">
                  <a:moveTo>
                    <a:pt x="157" y="0"/>
                  </a:moveTo>
                  <a:cubicBezTo>
                    <a:pt x="120" y="0"/>
                    <a:pt x="87" y="17"/>
                    <a:pt x="70" y="33"/>
                  </a:cubicBezTo>
                  <a:cubicBezTo>
                    <a:pt x="37" y="50"/>
                    <a:pt x="17" y="66"/>
                    <a:pt x="0" y="103"/>
                  </a:cubicBezTo>
                  <a:cubicBezTo>
                    <a:pt x="0" y="136"/>
                    <a:pt x="0" y="153"/>
                    <a:pt x="17" y="169"/>
                  </a:cubicBezTo>
                  <a:cubicBezTo>
                    <a:pt x="37" y="186"/>
                    <a:pt x="54" y="186"/>
                    <a:pt x="87" y="186"/>
                  </a:cubicBezTo>
                  <a:lnTo>
                    <a:pt x="141" y="186"/>
                  </a:lnTo>
                  <a:cubicBezTo>
                    <a:pt x="190" y="169"/>
                    <a:pt x="223" y="136"/>
                    <a:pt x="244" y="103"/>
                  </a:cubicBezTo>
                  <a:lnTo>
                    <a:pt x="244" y="83"/>
                  </a:lnTo>
                  <a:cubicBezTo>
                    <a:pt x="244" y="33"/>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4" name="Google Shape;22424;p71"/>
            <p:cNvSpPr/>
            <p:nvPr/>
          </p:nvSpPr>
          <p:spPr>
            <a:xfrm>
              <a:off x="4889275" y="2374675"/>
              <a:ext cx="4775" cy="4350"/>
            </a:xfrm>
            <a:custGeom>
              <a:avLst/>
              <a:gdLst/>
              <a:ahLst/>
              <a:cxnLst/>
              <a:rect l="l" t="t" r="r" b="b"/>
              <a:pathLst>
                <a:path w="191" h="174" extrusionOk="0">
                  <a:moveTo>
                    <a:pt x="190" y="1"/>
                  </a:moveTo>
                  <a:cubicBezTo>
                    <a:pt x="174" y="1"/>
                    <a:pt x="141" y="1"/>
                    <a:pt x="104" y="17"/>
                  </a:cubicBezTo>
                  <a:cubicBezTo>
                    <a:pt x="38" y="38"/>
                    <a:pt x="1" y="104"/>
                    <a:pt x="1" y="141"/>
                  </a:cubicBezTo>
                  <a:cubicBezTo>
                    <a:pt x="21" y="157"/>
                    <a:pt x="21" y="157"/>
                    <a:pt x="21" y="174"/>
                  </a:cubicBezTo>
                  <a:cubicBezTo>
                    <a:pt x="71" y="104"/>
                    <a:pt x="141" y="54"/>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5" name="Google Shape;22425;p71"/>
            <p:cNvSpPr/>
            <p:nvPr/>
          </p:nvSpPr>
          <p:spPr>
            <a:xfrm>
              <a:off x="4612325" y="2272525"/>
              <a:ext cx="5600" cy="1700"/>
            </a:xfrm>
            <a:custGeom>
              <a:avLst/>
              <a:gdLst/>
              <a:ahLst/>
              <a:cxnLst/>
              <a:rect l="l" t="t" r="r" b="b"/>
              <a:pathLst>
                <a:path w="224" h="68" extrusionOk="0">
                  <a:moveTo>
                    <a:pt x="223" y="1"/>
                  </a:moveTo>
                  <a:cubicBezTo>
                    <a:pt x="137" y="1"/>
                    <a:pt x="71" y="1"/>
                    <a:pt x="0" y="17"/>
                  </a:cubicBezTo>
                  <a:cubicBezTo>
                    <a:pt x="11" y="49"/>
                    <a:pt x="44" y="67"/>
                    <a:pt x="84" y="67"/>
                  </a:cubicBezTo>
                  <a:cubicBezTo>
                    <a:pt x="106" y="67"/>
                    <a:pt x="130" y="62"/>
                    <a:pt x="153" y="50"/>
                  </a:cubicBezTo>
                  <a:cubicBezTo>
                    <a:pt x="174" y="50"/>
                    <a:pt x="207" y="34"/>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6" name="Google Shape;22426;p71"/>
            <p:cNvSpPr/>
            <p:nvPr/>
          </p:nvSpPr>
          <p:spPr>
            <a:xfrm>
              <a:off x="4853200" y="2441100"/>
              <a:ext cx="6100" cy="4925"/>
            </a:xfrm>
            <a:custGeom>
              <a:avLst/>
              <a:gdLst/>
              <a:ahLst/>
              <a:cxnLst/>
              <a:rect l="l" t="t" r="r" b="b"/>
              <a:pathLst>
                <a:path w="244" h="197" extrusionOk="0">
                  <a:moveTo>
                    <a:pt x="167" y="1"/>
                  </a:moveTo>
                  <a:cubicBezTo>
                    <a:pt x="124" y="1"/>
                    <a:pt x="75" y="20"/>
                    <a:pt x="38" y="61"/>
                  </a:cubicBezTo>
                  <a:cubicBezTo>
                    <a:pt x="21" y="77"/>
                    <a:pt x="1" y="94"/>
                    <a:pt x="1" y="127"/>
                  </a:cubicBezTo>
                  <a:cubicBezTo>
                    <a:pt x="1" y="143"/>
                    <a:pt x="1" y="180"/>
                    <a:pt x="38" y="180"/>
                  </a:cubicBezTo>
                  <a:cubicBezTo>
                    <a:pt x="54" y="197"/>
                    <a:pt x="87" y="197"/>
                    <a:pt x="104" y="197"/>
                  </a:cubicBezTo>
                  <a:cubicBezTo>
                    <a:pt x="124" y="197"/>
                    <a:pt x="141" y="197"/>
                    <a:pt x="141" y="180"/>
                  </a:cubicBezTo>
                  <a:cubicBezTo>
                    <a:pt x="157" y="180"/>
                    <a:pt x="190" y="164"/>
                    <a:pt x="190" y="143"/>
                  </a:cubicBezTo>
                  <a:cubicBezTo>
                    <a:pt x="244" y="94"/>
                    <a:pt x="244" y="40"/>
                    <a:pt x="207" y="7"/>
                  </a:cubicBezTo>
                  <a:cubicBezTo>
                    <a:pt x="195" y="3"/>
                    <a:pt x="18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7" name="Google Shape;22427;p71"/>
            <p:cNvSpPr/>
            <p:nvPr/>
          </p:nvSpPr>
          <p:spPr>
            <a:xfrm>
              <a:off x="4860925" y="2373850"/>
              <a:ext cx="6525" cy="4775"/>
            </a:xfrm>
            <a:custGeom>
              <a:avLst/>
              <a:gdLst/>
              <a:ahLst/>
              <a:cxnLst/>
              <a:rect l="l" t="t" r="r" b="b"/>
              <a:pathLst>
                <a:path w="261" h="191" extrusionOk="0">
                  <a:moveTo>
                    <a:pt x="158" y="1"/>
                  </a:moveTo>
                  <a:cubicBezTo>
                    <a:pt x="141" y="1"/>
                    <a:pt x="104" y="1"/>
                    <a:pt x="88" y="17"/>
                  </a:cubicBezTo>
                  <a:cubicBezTo>
                    <a:pt x="55" y="34"/>
                    <a:pt x="22" y="71"/>
                    <a:pt x="22" y="87"/>
                  </a:cubicBezTo>
                  <a:cubicBezTo>
                    <a:pt x="1" y="153"/>
                    <a:pt x="38" y="190"/>
                    <a:pt x="88" y="190"/>
                  </a:cubicBezTo>
                  <a:lnTo>
                    <a:pt x="141" y="190"/>
                  </a:lnTo>
                  <a:cubicBezTo>
                    <a:pt x="141" y="190"/>
                    <a:pt x="141" y="174"/>
                    <a:pt x="158" y="174"/>
                  </a:cubicBezTo>
                  <a:cubicBezTo>
                    <a:pt x="158" y="174"/>
                    <a:pt x="174" y="174"/>
                    <a:pt x="191" y="153"/>
                  </a:cubicBezTo>
                  <a:cubicBezTo>
                    <a:pt x="207" y="137"/>
                    <a:pt x="228" y="120"/>
                    <a:pt x="244" y="87"/>
                  </a:cubicBezTo>
                  <a:cubicBezTo>
                    <a:pt x="261" y="71"/>
                    <a:pt x="244" y="34"/>
                    <a:pt x="244" y="17"/>
                  </a:cubicBezTo>
                  <a:cubicBezTo>
                    <a:pt x="228" y="1"/>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8" name="Google Shape;22428;p71"/>
            <p:cNvSpPr/>
            <p:nvPr/>
          </p:nvSpPr>
          <p:spPr>
            <a:xfrm>
              <a:off x="4858350" y="2420225"/>
              <a:ext cx="6525" cy="5200"/>
            </a:xfrm>
            <a:custGeom>
              <a:avLst/>
              <a:gdLst/>
              <a:ahLst/>
              <a:cxnLst/>
              <a:rect l="l" t="t" r="r" b="b"/>
              <a:pathLst>
                <a:path w="261" h="208" extrusionOk="0">
                  <a:moveTo>
                    <a:pt x="141" y="1"/>
                  </a:moveTo>
                  <a:cubicBezTo>
                    <a:pt x="104" y="17"/>
                    <a:pt x="87" y="34"/>
                    <a:pt x="54" y="50"/>
                  </a:cubicBezTo>
                  <a:cubicBezTo>
                    <a:pt x="1" y="104"/>
                    <a:pt x="1" y="153"/>
                    <a:pt x="54" y="191"/>
                  </a:cubicBezTo>
                  <a:cubicBezTo>
                    <a:pt x="71" y="207"/>
                    <a:pt x="104" y="207"/>
                    <a:pt x="141" y="207"/>
                  </a:cubicBezTo>
                  <a:cubicBezTo>
                    <a:pt x="141" y="191"/>
                    <a:pt x="158" y="191"/>
                    <a:pt x="158" y="191"/>
                  </a:cubicBezTo>
                  <a:cubicBezTo>
                    <a:pt x="191" y="174"/>
                    <a:pt x="207" y="174"/>
                    <a:pt x="228" y="153"/>
                  </a:cubicBezTo>
                  <a:cubicBezTo>
                    <a:pt x="244" y="120"/>
                    <a:pt x="261" y="104"/>
                    <a:pt x="261" y="71"/>
                  </a:cubicBezTo>
                  <a:cubicBezTo>
                    <a:pt x="261" y="50"/>
                    <a:pt x="244" y="34"/>
                    <a:pt x="228"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9" name="Google Shape;22429;p71"/>
            <p:cNvSpPr/>
            <p:nvPr/>
          </p:nvSpPr>
          <p:spPr>
            <a:xfrm>
              <a:off x="4783225" y="2536200"/>
              <a:ext cx="6525" cy="4750"/>
            </a:xfrm>
            <a:custGeom>
              <a:avLst/>
              <a:gdLst/>
              <a:ahLst/>
              <a:cxnLst/>
              <a:rect l="l" t="t" r="r" b="b"/>
              <a:pathLst>
                <a:path w="261" h="190" extrusionOk="0">
                  <a:moveTo>
                    <a:pt x="157" y="0"/>
                  </a:moveTo>
                  <a:cubicBezTo>
                    <a:pt x="140" y="0"/>
                    <a:pt x="103" y="0"/>
                    <a:pt x="70" y="17"/>
                  </a:cubicBezTo>
                  <a:cubicBezTo>
                    <a:pt x="37" y="33"/>
                    <a:pt x="17" y="70"/>
                    <a:pt x="17" y="87"/>
                  </a:cubicBezTo>
                  <a:cubicBezTo>
                    <a:pt x="0" y="120"/>
                    <a:pt x="0" y="136"/>
                    <a:pt x="17" y="153"/>
                  </a:cubicBezTo>
                  <a:cubicBezTo>
                    <a:pt x="37" y="173"/>
                    <a:pt x="54" y="190"/>
                    <a:pt x="87" y="190"/>
                  </a:cubicBezTo>
                  <a:cubicBezTo>
                    <a:pt x="103" y="190"/>
                    <a:pt x="120" y="190"/>
                    <a:pt x="157" y="173"/>
                  </a:cubicBezTo>
                  <a:cubicBezTo>
                    <a:pt x="157" y="173"/>
                    <a:pt x="173" y="173"/>
                    <a:pt x="173" y="153"/>
                  </a:cubicBezTo>
                  <a:cubicBezTo>
                    <a:pt x="206" y="136"/>
                    <a:pt x="223" y="120"/>
                    <a:pt x="244" y="87"/>
                  </a:cubicBezTo>
                  <a:cubicBezTo>
                    <a:pt x="260" y="33"/>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0" name="Google Shape;22430;p71"/>
            <p:cNvSpPr/>
            <p:nvPr/>
          </p:nvSpPr>
          <p:spPr>
            <a:xfrm>
              <a:off x="4922775" y="2269025"/>
              <a:ext cx="6525" cy="4775"/>
            </a:xfrm>
            <a:custGeom>
              <a:avLst/>
              <a:gdLst/>
              <a:ahLst/>
              <a:cxnLst/>
              <a:rect l="l" t="t" r="r" b="b"/>
              <a:pathLst>
                <a:path w="261" h="191" extrusionOk="0">
                  <a:moveTo>
                    <a:pt x="141" y="1"/>
                  </a:moveTo>
                  <a:cubicBezTo>
                    <a:pt x="124" y="1"/>
                    <a:pt x="104" y="1"/>
                    <a:pt x="104" y="17"/>
                  </a:cubicBezTo>
                  <a:cubicBezTo>
                    <a:pt x="71" y="38"/>
                    <a:pt x="38" y="54"/>
                    <a:pt x="38" y="87"/>
                  </a:cubicBezTo>
                  <a:cubicBezTo>
                    <a:pt x="1" y="141"/>
                    <a:pt x="38" y="190"/>
                    <a:pt x="104" y="190"/>
                  </a:cubicBezTo>
                  <a:cubicBezTo>
                    <a:pt x="124" y="190"/>
                    <a:pt x="141" y="190"/>
                    <a:pt x="141" y="174"/>
                  </a:cubicBezTo>
                  <a:lnTo>
                    <a:pt x="174" y="174"/>
                  </a:lnTo>
                  <a:cubicBezTo>
                    <a:pt x="174" y="174"/>
                    <a:pt x="190" y="174"/>
                    <a:pt x="190" y="157"/>
                  </a:cubicBezTo>
                  <a:cubicBezTo>
                    <a:pt x="227" y="141"/>
                    <a:pt x="244" y="120"/>
                    <a:pt x="260" y="87"/>
                  </a:cubicBezTo>
                  <a:cubicBezTo>
                    <a:pt x="260" y="71"/>
                    <a:pt x="260" y="38"/>
                    <a:pt x="244" y="17"/>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1" name="Google Shape;22431;p71"/>
            <p:cNvSpPr/>
            <p:nvPr/>
          </p:nvSpPr>
          <p:spPr>
            <a:xfrm>
              <a:off x="4927925" y="2339025"/>
              <a:ext cx="6525" cy="5175"/>
            </a:xfrm>
            <a:custGeom>
              <a:avLst/>
              <a:gdLst/>
              <a:ahLst/>
              <a:cxnLst/>
              <a:rect l="l" t="t" r="r" b="b"/>
              <a:pathLst>
                <a:path w="261" h="207" extrusionOk="0">
                  <a:moveTo>
                    <a:pt x="157" y="0"/>
                  </a:moveTo>
                  <a:cubicBezTo>
                    <a:pt x="125" y="0"/>
                    <a:pt x="87" y="21"/>
                    <a:pt x="71" y="37"/>
                  </a:cubicBezTo>
                  <a:cubicBezTo>
                    <a:pt x="38" y="54"/>
                    <a:pt x="21" y="70"/>
                    <a:pt x="1" y="103"/>
                  </a:cubicBezTo>
                  <a:cubicBezTo>
                    <a:pt x="1" y="140"/>
                    <a:pt x="1" y="157"/>
                    <a:pt x="21" y="173"/>
                  </a:cubicBezTo>
                  <a:cubicBezTo>
                    <a:pt x="38" y="190"/>
                    <a:pt x="54" y="206"/>
                    <a:pt x="87" y="206"/>
                  </a:cubicBezTo>
                  <a:cubicBezTo>
                    <a:pt x="104" y="206"/>
                    <a:pt x="125" y="190"/>
                    <a:pt x="141" y="190"/>
                  </a:cubicBezTo>
                  <a:cubicBezTo>
                    <a:pt x="157" y="190"/>
                    <a:pt x="157" y="173"/>
                    <a:pt x="174" y="173"/>
                  </a:cubicBezTo>
                  <a:cubicBezTo>
                    <a:pt x="207" y="157"/>
                    <a:pt x="228" y="124"/>
                    <a:pt x="228" y="103"/>
                  </a:cubicBezTo>
                  <a:cubicBezTo>
                    <a:pt x="261" y="54"/>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2" name="Google Shape;22432;p71"/>
            <p:cNvSpPr/>
            <p:nvPr/>
          </p:nvSpPr>
          <p:spPr>
            <a:xfrm>
              <a:off x="4700750" y="2515175"/>
              <a:ext cx="6125" cy="4750"/>
            </a:xfrm>
            <a:custGeom>
              <a:avLst/>
              <a:gdLst/>
              <a:ahLst/>
              <a:cxnLst/>
              <a:rect l="l" t="t" r="r" b="b"/>
              <a:pathLst>
                <a:path w="245" h="190" extrusionOk="0">
                  <a:moveTo>
                    <a:pt x="158" y="0"/>
                  </a:moveTo>
                  <a:cubicBezTo>
                    <a:pt x="121" y="0"/>
                    <a:pt x="88" y="0"/>
                    <a:pt x="55" y="17"/>
                  </a:cubicBezTo>
                  <a:cubicBezTo>
                    <a:pt x="38" y="50"/>
                    <a:pt x="1" y="66"/>
                    <a:pt x="1" y="103"/>
                  </a:cubicBezTo>
                  <a:cubicBezTo>
                    <a:pt x="17" y="136"/>
                    <a:pt x="55" y="169"/>
                    <a:pt x="71" y="190"/>
                  </a:cubicBezTo>
                  <a:cubicBezTo>
                    <a:pt x="104" y="190"/>
                    <a:pt x="121" y="190"/>
                    <a:pt x="141" y="169"/>
                  </a:cubicBezTo>
                  <a:cubicBezTo>
                    <a:pt x="158" y="169"/>
                    <a:pt x="158" y="169"/>
                    <a:pt x="174" y="153"/>
                  </a:cubicBezTo>
                  <a:cubicBezTo>
                    <a:pt x="191" y="136"/>
                    <a:pt x="224" y="120"/>
                    <a:pt x="224" y="87"/>
                  </a:cubicBezTo>
                  <a:cubicBezTo>
                    <a:pt x="244" y="33"/>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3" name="Google Shape;22433;p71"/>
            <p:cNvSpPr/>
            <p:nvPr/>
          </p:nvSpPr>
          <p:spPr>
            <a:xfrm>
              <a:off x="4845475" y="2328300"/>
              <a:ext cx="6525" cy="4925"/>
            </a:xfrm>
            <a:custGeom>
              <a:avLst/>
              <a:gdLst/>
              <a:ahLst/>
              <a:cxnLst/>
              <a:rect l="l" t="t" r="r" b="b"/>
              <a:pathLst>
                <a:path w="261" h="197" extrusionOk="0">
                  <a:moveTo>
                    <a:pt x="157" y="0"/>
                  </a:moveTo>
                  <a:cubicBezTo>
                    <a:pt x="141" y="0"/>
                    <a:pt x="124" y="0"/>
                    <a:pt x="104" y="17"/>
                  </a:cubicBezTo>
                  <a:cubicBezTo>
                    <a:pt x="38" y="37"/>
                    <a:pt x="0" y="103"/>
                    <a:pt x="21" y="140"/>
                  </a:cubicBezTo>
                  <a:cubicBezTo>
                    <a:pt x="33" y="178"/>
                    <a:pt x="64" y="196"/>
                    <a:pt x="109" y="196"/>
                  </a:cubicBezTo>
                  <a:cubicBezTo>
                    <a:pt x="123" y="196"/>
                    <a:pt x="140" y="194"/>
                    <a:pt x="157" y="190"/>
                  </a:cubicBezTo>
                  <a:cubicBezTo>
                    <a:pt x="174" y="173"/>
                    <a:pt x="190" y="157"/>
                    <a:pt x="207" y="157"/>
                  </a:cubicBezTo>
                  <a:cubicBezTo>
                    <a:pt x="244" y="120"/>
                    <a:pt x="260" y="87"/>
                    <a:pt x="244" y="54"/>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4" name="Google Shape;22434;p71"/>
            <p:cNvSpPr/>
            <p:nvPr/>
          </p:nvSpPr>
          <p:spPr>
            <a:xfrm>
              <a:off x="4968325" y="2313750"/>
              <a:ext cx="6525" cy="5200"/>
            </a:xfrm>
            <a:custGeom>
              <a:avLst/>
              <a:gdLst/>
              <a:ahLst/>
              <a:cxnLst/>
              <a:rect l="l" t="t" r="r" b="b"/>
              <a:pathLst>
                <a:path w="261" h="208" extrusionOk="0">
                  <a:moveTo>
                    <a:pt x="174" y="1"/>
                  </a:moveTo>
                  <a:cubicBezTo>
                    <a:pt x="158" y="1"/>
                    <a:pt x="121" y="17"/>
                    <a:pt x="88" y="34"/>
                  </a:cubicBezTo>
                  <a:cubicBezTo>
                    <a:pt x="55" y="50"/>
                    <a:pt x="34" y="67"/>
                    <a:pt x="34" y="104"/>
                  </a:cubicBezTo>
                  <a:cubicBezTo>
                    <a:pt x="1" y="153"/>
                    <a:pt x="34" y="207"/>
                    <a:pt x="104" y="207"/>
                  </a:cubicBezTo>
                  <a:cubicBezTo>
                    <a:pt x="121" y="207"/>
                    <a:pt x="137" y="186"/>
                    <a:pt x="174" y="186"/>
                  </a:cubicBezTo>
                  <a:lnTo>
                    <a:pt x="191" y="170"/>
                  </a:lnTo>
                  <a:cubicBezTo>
                    <a:pt x="224" y="153"/>
                    <a:pt x="240" y="120"/>
                    <a:pt x="261" y="104"/>
                  </a:cubicBezTo>
                  <a:cubicBezTo>
                    <a:pt x="261" y="67"/>
                    <a:pt x="261" y="50"/>
                    <a:pt x="240" y="34"/>
                  </a:cubicBezTo>
                  <a:cubicBezTo>
                    <a:pt x="22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5" name="Google Shape;22435;p71"/>
            <p:cNvSpPr/>
            <p:nvPr/>
          </p:nvSpPr>
          <p:spPr>
            <a:xfrm>
              <a:off x="4967925" y="2325300"/>
              <a:ext cx="6425" cy="4775"/>
            </a:xfrm>
            <a:custGeom>
              <a:avLst/>
              <a:gdLst/>
              <a:ahLst/>
              <a:cxnLst/>
              <a:rect l="l" t="t" r="r" b="b"/>
              <a:pathLst>
                <a:path w="257" h="191" extrusionOk="0">
                  <a:moveTo>
                    <a:pt x="174" y="1"/>
                  </a:moveTo>
                  <a:cubicBezTo>
                    <a:pt x="104" y="1"/>
                    <a:pt x="33" y="34"/>
                    <a:pt x="17" y="87"/>
                  </a:cubicBezTo>
                  <a:cubicBezTo>
                    <a:pt x="1" y="157"/>
                    <a:pt x="33" y="190"/>
                    <a:pt x="104" y="190"/>
                  </a:cubicBezTo>
                  <a:cubicBezTo>
                    <a:pt x="120" y="190"/>
                    <a:pt x="137" y="190"/>
                    <a:pt x="153" y="174"/>
                  </a:cubicBezTo>
                  <a:cubicBezTo>
                    <a:pt x="174" y="174"/>
                    <a:pt x="174" y="174"/>
                    <a:pt x="190" y="157"/>
                  </a:cubicBezTo>
                  <a:cubicBezTo>
                    <a:pt x="207" y="137"/>
                    <a:pt x="240" y="120"/>
                    <a:pt x="240" y="87"/>
                  </a:cubicBezTo>
                  <a:cubicBezTo>
                    <a:pt x="256" y="71"/>
                    <a:pt x="256"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6" name="Google Shape;22436;p71"/>
            <p:cNvSpPr/>
            <p:nvPr/>
          </p:nvSpPr>
          <p:spPr>
            <a:xfrm>
              <a:off x="4974325" y="2291400"/>
              <a:ext cx="6500" cy="5175"/>
            </a:xfrm>
            <a:custGeom>
              <a:avLst/>
              <a:gdLst/>
              <a:ahLst/>
              <a:cxnLst/>
              <a:rect l="l" t="t" r="r" b="b"/>
              <a:pathLst>
                <a:path w="260" h="207" extrusionOk="0">
                  <a:moveTo>
                    <a:pt x="173" y="0"/>
                  </a:moveTo>
                  <a:cubicBezTo>
                    <a:pt x="140" y="0"/>
                    <a:pt x="103" y="17"/>
                    <a:pt x="70" y="33"/>
                  </a:cubicBezTo>
                  <a:cubicBezTo>
                    <a:pt x="54" y="50"/>
                    <a:pt x="37" y="87"/>
                    <a:pt x="21" y="103"/>
                  </a:cubicBezTo>
                  <a:cubicBezTo>
                    <a:pt x="0" y="153"/>
                    <a:pt x="37" y="206"/>
                    <a:pt x="87" y="206"/>
                  </a:cubicBezTo>
                  <a:cubicBezTo>
                    <a:pt x="124" y="206"/>
                    <a:pt x="140" y="190"/>
                    <a:pt x="157" y="190"/>
                  </a:cubicBezTo>
                  <a:cubicBezTo>
                    <a:pt x="173" y="190"/>
                    <a:pt x="173" y="173"/>
                    <a:pt x="190" y="173"/>
                  </a:cubicBezTo>
                  <a:cubicBezTo>
                    <a:pt x="206" y="153"/>
                    <a:pt x="243"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7" name="Google Shape;22437;p71"/>
            <p:cNvSpPr/>
            <p:nvPr/>
          </p:nvSpPr>
          <p:spPr>
            <a:xfrm>
              <a:off x="4938250" y="2268625"/>
              <a:ext cx="6500" cy="3925"/>
            </a:xfrm>
            <a:custGeom>
              <a:avLst/>
              <a:gdLst/>
              <a:ahLst/>
              <a:cxnLst/>
              <a:rect l="l" t="t" r="r" b="b"/>
              <a:pathLst>
                <a:path w="260" h="157" extrusionOk="0">
                  <a:moveTo>
                    <a:pt x="260" y="0"/>
                  </a:moveTo>
                  <a:cubicBezTo>
                    <a:pt x="190" y="17"/>
                    <a:pt x="124" y="17"/>
                    <a:pt x="54" y="17"/>
                  </a:cubicBezTo>
                  <a:cubicBezTo>
                    <a:pt x="54" y="17"/>
                    <a:pt x="37" y="33"/>
                    <a:pt x="37" y="54"/>
                  </a:cubicBezTo>
                  <a:cubicBezTo>
                    <a:pt x="0" y="103"/>
                    <a:pt x="37" y="157"/>
                    <a:pt x="103" y="157"/>
                  </a:cubicBezTo>
                  <a:cubicBezTo>
                    <a:pt x="124" y="157"/>
                    <a:pt x="140" y="157"/>
                    <a:pt x="173" y="136"/>
                  </a:cubicBezTo>
                  <a:cubicBezTo>
                    <a:pt x="173" y="136"/>
                    <a:pt x="190" y="136"/>
                    <a:pt x="190" y="120"/>
                  </a:cubicBezTo>
                  <a:cubicBezTo>
                    <a:pt x="227" y="103"/>
                    <a:pt x="243" y="87"/>
                    <a:pt x="260" y="54"/>
                  </a:cubicBezTo>
                  <a:lnTo>
                    <a:pt x="2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8" name="Google Shape;22438;p71"/>
            <p:cNvSpPr/>
            <p:nvPr/>
          </p:nvSpPr>
          <p:spPr>
            <a:xfrm>
              <a:off x="4979475" y="2303450"/>
              <a:ext cx="6100" cy="4675"/>
            </a:xfrm>
            <a:custGeom>
              <a:avLst/>
              <a:gdLst/>
              <a:ahLst/>
              <a:cxnLst/>
              <a:rect l="l" t="t" r="r" b="b"/>
              <a:pathLst>
                <a:path w="244" h="187" extrusionOk="0">
                  <a:moveTo>
                    <a:pt x="173" y="1"/>
                  </a:moveTo>
                  <a:cubicBezTo>
                    <a:pt x="140" y="1"/>
                    <a:pt x="103" y="17"/>
                    <a:pt x="70" y="34"/>
                  </a:cubicBezTo>
                  <a:cubicBezTo>
                    <a:pt x="54" y="50"/>
                    <a:pt x="21" y="67"/>
                    <a:pt x="21" y="104"/>
                  </a:cubicBezTo>
                  <a:cubicBezTo>
                    <a:pt x="0" y="153"/>
                    <a:pt x="37" y="186"/>
                    <a:pt x="87" y="186"/>
                  </a:cubicBezTo>
                  <a:lnTo>
                    <a:pt x="157" y="186"/>
                  </a:lnTo>
                  <a:cubicBezTo>
                    <a:pt x="157" y="170"/>
                    <a:pt x="173" y="170"/>
                    <a:pt x="190" y="170"/>
                  </a:cubicBezTo>
                  <a:cubicBezTo>
                    <a:pt x="206" y="153"/>
                    <a:pt x="227" y="137"/>
                    <a:pt x="244" y="104"/>
                  </a:cubicBezTo>
                  <a:lnTo>
                    <a:pt x="244" y="34"/>
                  </a:lnTo>
                  <a:cubicBezTo>
                    <a:pt x="227" y="1"/>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9" name="Google Shape;22439;p71"/>
            <p:cNvSpPr/>
            <p:nvPr/>
          </p:nvSpPr>
          <p:spPr>
            <a:xfrm>
              <a:off x="4899175" y="2362200"/>
              <a:ext cx="6925" cy="5175"/>
            </a:xfrm>
            <a:custGeom>
              <a:avLst/>
              <a:gdLst/>
              <a:ahLst/>
              <a:cxnLst/>
              <a:rect l="l" t="t" r="r" b="b"/>
              <a:pathLst>
                <a:path w="277" h="207" extrusionOk="0">
                  <a:moveTo>
                    <a:pt x="174" y="1"/>
                  </a:moveTo>
                  <a:cubicBezTo>
                    <a:pt x="141" y="1"/>
                    <a:pt x="104" y="21"/>
                    <a:pt x="87" y="38"/>
                  </a:cubicBezTo>
                  <a:cubicBezTo>
                    <a:pt x="54" y="54"/>
                    <a:pt x="38" y="87"/>
                    <a:pt x="17" y="104"/>
                  </a:cubicBezTo>
                  <a:cubicBezTo>
                    <a:pt x="1" y="157"/>
                    <a:pt x="38" y="207"/>
                    <a:pt x="104" y="207"/>
                  </a:cubicBezTo>
                  <a:cubicBezTo>
                    <a:pt x="120" y="207"/>
                    <a:pt x="141" y="207"/>
                    <a:pt x="157" y="190"/>
                  </a:cubicBezTo>
                  <a:cubicBezTo>
                    <a:pt x="174" y="190"/>
                    <a:pt x="174" y="174"/>
                    <a:pt x="190" y="174"/>
                  </a:cubicBezTo>
                  <a:cubicBezTo>
                    <a:pt x="223" y="157"/>
                    <a:pt x="244" y="141"/>
                    <a:pt x="244"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0" name="Google Shape;22440;p71"/>
            <p:cNvSpPr/>
            <p:nvPr/>
          </p:nvSpPr>
          <p:spPr>
            <a:xfrm>
              <a:off x="4930500" y="2351325"/>
              <a:ext cx="4375" cy="1925"/>
            </a:xfrm>
            <a:custGeom>
              <a:avLst/>
              <a:gdLst/>
              <a:ahLst/>
              <a:cxnLst/>
              <a:rect l="l" t="t" r="r" b="b"/>
              <a:pathLst>
                <a:path w="175" h="77" extrusionOk="0">
                  <a:moveTo>
                    <a:pt x="142" y="1"/>
                  </a:moveTo>
                  <a:cubicBezTo>
                    <a:pt x="107" y="1"/>
                    <a:pt x="62" y="17"/>
                    <a:pt x="38" y="44"/>
                  </a:cubicBezTo>
                  <a:cubicBezTo>
                    <a:pt x="26" y="56"/>
                    <a:pt x="23" y="68"/>
                    <a:pt x="14" y="74"/>
                  </a:cubicBezTo>
                  <a:lnTo>
                    <a:pt x="14" y="74"/>
                  </a:lnTo>
                  <a:cubicBezTo>
                    <a:pt x="78" y="56"/>
                    <a:pt x="128" y="22"/>
                    <a:pt x="174" y="7"/>
                  </a:cubicBezTo>
                  <a:cubicBezTo>
                    <a:pt x="165" y="3"/>
                    <a:pt x="154" y="1"/>
                    <a:pt x="142" y="1"/>
                  </a:cubicBezTo>
                  <a:close/>
                  <a:moveTo>
                    <a:pt x="14" y="74"/>
                  </a:moveTo>
                  <a:lnTo>
                    <a:pt x="14" y="74"/>
                  </a:lnTo>
                  <a:cubicBezTo>
                    <a:pt x="10" y="75"/>
                    <a:pt x="5" y="76"/>
                    <a:pt x="1" y="77"/>
                  </a:cubicBezTo>
                  <a:cubicBezTo>
                    <a:pt x="7" y="77"/>
                    <a:pt x="11" y="76"/>
                    <a:pt x="14" y="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1" name="Google Shape;22441;p71"/>
            <p:cNvSpPr/>
            <p:nvPr/>
          </p:nvSpPr>
          <p:spPr>
            <a:xfrm>
              <a:off x="4740750" y="2500950"/>
              <a:ext cx="6425" cy="5175"/>
            </a:xfrm>
            <a:custGeom>
              <a:avLst/>
              <a:gdLst/>
              <a:ahLst/>
              <a:cxnLst/>
              <a:rect l="l" t="t" r="r" b="b"/>
              <a:pathLst>
                <a:path w="257" h="207" extrusionOk="0">
                  <a:moveTo>
                    <a:pt x="170" y="0"/>
                  </a:moveTo>
                  <a:cubicBezTo>
                    <a:pt x="104" y="0"/>
                    <a:pt x="34" y="54"/>
                    <a:pt x="17" y="103"/>
                  </a:cubicBezTo>
                  <a:cubicBezTo>
                    <a:pt x="1" y="157"/>
                    <a:pt x="34" y="206"/>
                    <a:pt x="87" y="206"/>
                  </a:cubicBezTo>
                  <a:cubicBezTo>
                    <a:pt x="104" y="206"/>
                    <a:pt x="137" y="190"/>
                    <a:pt x="153" y="190"/>
                  </a:cubicBezTo>
                  <a:cubicBezTo>
                    <a:pt x="153" y="173"/>
                    <a:pt x="170" y="173"/>
                    <a:pt x="190" y="173"/>
                  </a:cubicBezTo>
                  <a:cubicBezTo>
                    <a:pt x="207" y="157"/>
                    <a:pt x="223" y="120"/>
                    <a:pt x="240" y="103"/>
                  </a:cubicBezTo>
                  <a:cubicBezTo>
                    <a:pt x="256" y="70"/>
                    <a:pt x="240" y="54"/>
                    <a:pt x="240" y="37"/>
                  </a:cubicBezTo>
                  <a:cubicBezTo>
                    <a:pt x="223" y="17"/>
                    <a:pt x="19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2" name="Google Shape;22442;p71"/>
            <p:cNvSpPr/>
            <p:nvPr/>
          </p:nvSpPr>
          <p:spPr>
            <a:xfrm>
              <a:off x="4849800" y="2501350"/>
              <a:ext cx="3950" cy="4775"/>
            </a:xfrm>
            <a:custGeom>
              <a:avLst/>
              <a:gdLst/>
              <a:ahLst/>
              <a:cxnLst/>
              <a:rect l="l" t="t" r="r" b="b"/>
              <a:pathLst>
                <a:path w="158" h="191" extrusionOk="0">
                  <a:moveTo>
                    <a:pt x="157" y="1"/>
                  </a:moveTo>
                  <a:cubicBezTo>
                    <a:pt x="137" y="1"/>
                    <a:pt x="104" y="1"/>
                    <a:pt x="87" y="21"/>
                  </a:cubicBezTo>
                  <a:cubicBezTo>
                    <a:pt x="54" y="38"/>
                    <a:pt x="34" y="71"/>
                    <a:pt x="17" y="87"/>
                  </a:cubicBezTo>
                  <a:cubicBezTo>
                    <a:pt x="1" y="157"/>
                    <a:pt x="34" y="190"/>
                    <a:pt x="104" y="190"/>
                  </a:cubicBezTo>
                  <a:cubicBezTo>
                    <a:pt x="120" y="124"/>
                    <a:pt x="137" y="7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3" name="Google Shape;22443;p71"/>
            <p:cNvSpPr/>
            <p:nvPr/>
          </p:nvSpPr>
          <p:spPr>
            <a:xfrm>
              <a:off x="4839500" y="2513225"/>
              <a:ext cx="6000" cy="4950"/>
            </a:xfrm>
            <a:custGeom>
              <a:avLst/>
              <a:gdLst/>
              <a:ahLst/>
              <a:cxnLst/>
              <a:rect l="l" t="t" r="r" b="b"/>
              <a:pathLst>
                <a:path w="240" h="198" extrusionOk="0">
                  <a:moveTo>
                    <a:pt x="167" y="1"/>
                  </a:moveTo>
                  <a:cubicBezTo>
                    <a:pt x="159" y="1"/>
                    <a:pt x="149" y="2"/>
                    <a:pt x="136" y="8"/>
                  </a:cubicBezTo>
                  <a:cubicBezTo>
                    <a:pt x="103" y="8"/>
                    <a:pt x="70" y="24"/>
                    <a:pt x="54" y="41"/>
                  </a:cubicBezTo>
                  <a:cubicBezTo>
                    <a:pt x="0" y="95"/>
                    <a:pt x="0" y="165"/>
                    <a:pt x="33" y="181"/>
                  </a:cubicBezTo>
                  <a:cubicBezTo>
                    <a:pt x="54" y="198"/>
                    <a:pt x="87" y="198"/>
                    <a:pt x="120" y="198"/>
                  </a:cubicBezTo>
                  <a:cubicBezTo>
                    <a:pt x="136" y="198"/>
                    <a:pt x="136" y="181"/>
                    <a:pt x="157" y="181"/>
                  </a:cubicBezTo>
                  <a:cubicBezTo>
                    <a:pt x="174" y="181"/>
                    <a:pt x="190" y="165"/>
                    <a:pt x="207" y="144"/>
                  </a:cubicBezTo>
                  <a:cubicBezTo>
                    <a:pt x="223" y="128"/>
                    <a:pt x="239" y="95"/>
                    <a:pt x="239" y="78"/>
                  </a:cubicBezTo>
                  <a:cubicBezTo>
                    <a:pt x="239" y="41"/>
                    <a:pt x="239" y="24"/>
                    <a:pt x="207" y="8"/>
                  </a:cubicBezTo>
                  <a:cubicBezTo>
                    <a:pt x="196" y="8"/>
                    <a:pt x="185"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4" name="Google Shape;22444;p71"/>
            <p:cNvSpPr/>
            <p:nvPr/>
          </p:nvSpPr>
          <p:spPr>
            <a:xfrm>
              <a:off x="4827425" y="2524125"/>
              <a:ext cx="6525" cy="5175"/>
            </a:xfrm>
            <a:custGeom>
              <a:avLst/>
              <a:gdLst/>
              <a:ahLst/>
              <a:cxnLst/>
              <a:rect l="l" t="t" r="r" b="b"/>
              <a:pathLst>
                <a:path w="261" h="207" extrusionOk="0">
                  <a:moveTo>
                    <a:pt x="174" y="1"/>
                  </a:moveTo>
                  <a:cubicBezTo>
                    <a:pt x="141" y="1"/>
                    <a:pt x="104" y="17"/>
                    <a:pt x="71" y="38"/>
                  </a:cubicBezTo>
                  <a:cubicBezTo>
                    <a:pt x="55" y="54"/>
                    <a:pt x="22" y="71"/>
                    <a:pt x="22" y="104"/>
                  </a:cubicBezTo>
                  <a:cubicBezTo>
                    <a:pt x="1" y="157"/>
                    <a:pt x="38" y="207"/>
                    <a:pt x="88" y="207"/>
                  </a:cubicBezTo>
                  <a:cubicBezTo>
                    <a:pt x="104" y="207"/>
                    <a:pt x="141" y="190"/>
                    <a:pt x="158" y="190"/>
                  </a:cubicBezTo>
                  <a:cubicBezTo>
                    <a:pt x="191" y="174"/>
                    <a:pt x="228" y="141"/>
                    <a:pt x="244" y="104"/>
                  </a:cubicBezTo>
                  <a:cubicBezTo>
                    <a:pt x="261" y="5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5" name="Google Shape;22445;p71"/>
            <p:cNvSpPr/>
            <p:nvPr/>
          </p:nvSpPr>
          <p:spPr>
            <a:xfrm>
              <a:off x="4863525" y="2431775"/>
              <a:ext cx="1350" cy="3125"/>
            </a:xfrm>
            <a:custGeom>
              <a:avLst/>
              <a:gdLst/>
              <a:ahLst/>
              <a:cxnLst/>
              <a:rect l="l" t="t" r="r" b="b"/>
              <a:pathLst>
                <a:path w="54" h="125" extrusionOk="0">
                  <a:moveTo>
                    <a:pt x="54" y="1"/>
                  </a:moveTo>
                  <a:lnTo>
                    <a:pt x="54" y="1"/>
                  </a:lnTo>
                  <a:cubicBezTo>
                    <a:pt x="37" y="21"/>
                    <a:pt x="37" y="38"/>
                    <a:pt x="21" y="54"/>
                  </a:cubicBezTo>
                  <a:cubicBezTo>
                    <a:pt x="0" y="87"/>
                    <a:pt x="21" y="104"/>
                    <a:pt x="37" y="124"/>
                  </a:cubicBezTo>
                  <a:cubicBezTo>
                    <a:pt x="37" y="87"/>
                    <a:pt x="54" y="38"/>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6" name="Google Shape;22446;p71"/>
            <p:cNvSpPr/>
            <p:nvPr/>
          </p:nvSpPr>
          <p:spPr>
            <a:xfrm>
              <a:off x="4966575" y="2269025"/>
              <a:ext cx="6950" cy="4775"/>
            </a:xfrm>
            <a:custGeom>
              <a:avLst/>
              <a:gdLst/>
              <a:ahLst/>
              <a:cxnLst/>
              <a:rect l="l" t="t" r="r" b="b"/>
              <a:pathLst>
                <a:path w="278" h="191" extrusionOk="0">
                  <a:moveTo>
                    <a:pt x="174" y="1"/>
                  </a:moveTo>
                  <a:cubicBezTo>
                    <a:pt x="141" y="1"/>
                    <a:pt x="125" y="1"/>
                    <a:pt x="87" y="38"/>
                  </a:cubicBezTo>
                  <a:cubicBezTo>
                    <a:pt x="55" y="54"/>
                    <a:pt x="38" y="71"/>
                    <a:pt x="22" y="104"/>
                  </a:cubicBezTo>
                  <a:cubicBezTo>
                    <a:pt x="1" y="157"/>
                    <a:pt x="38" y="190"/>
                    <a:pt x="104" y="190"/>
                  </a:cubicBezTo>
                  <a:lnTo>
                    <a:pt x="158" y="190"/>
                  </a:lnTo>
                  <a:cubicBezTo>
                    <a:pt x="174" y="174"/>
                    <a:pt x="191" y="174"/>
                    <a:pt x="191" y="174"/>
                  </a:cubicBezTo>
                  <a:cubicBezTo>
                    <a:pt x="228" y="141"/>
                    <a:pt x="244" y="120"/>
                    <a:pt x="261" y="104"/>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7" name="Google Shape;22447;p71"/>
            <p:cNvSpPr/>
            <p:nvPr/>
          </p:nvSpPr>
          <p:spPr>
            <a:xfrm>
              <a:off x="4842475" y="2478675"/>
              <a:ext cx="6525" cy="5175"/>
            </a:xfrm>
            <a:custGeom>
              <a:avLst/>
              <a:gdLst/>
              <a:ahLst/>
              <a:cxnLst/>
              <a:rect l="l" t="t" r="r" b="b"/>
              <a:pathLst>
                <a:path w="261" h="207" extrusionOk="0">
                  <a:moveTo>
                    <a:pt x="174" y="1"/>
                  </a:moveTo>
                  <a:cubicBezTo>
                    <a:pt x="141" y="1"/>
                    <a:pt x="104" y="17"/>
                    <a:pt x="71" y="34"/>
                  </a:cubicBezTo>
                  <a:cubicBezTo>
                    <a:pt x="55" y="50"/>
                    <a:pt x="38" y="67"/>
                    <a:pt x="17" y="104"/>
                  </a:cubicBezTo>
                  <a:cubicBezTo>
                    <a:pt x="1" y="153"/>
                    <a:pt x="38" y="207"/>
                    <a:pt x="88" y="207"/>
                  </a:cubicBezTo>
                  <a:cubicBezTo>
                    <a:pt x="120" y="207"/>
                    <a:pt x="141" y="186"/>
                    <a:pt x="158" y="186"/>
                  </a:cubicBezTo>
                  <a:cubicBezTo>
                    <a:pt x="174" y="186"/>
                    <a:pt x="174" y="170"/>
                    <a:pt x="191" y="170"/>
                  </a:cubicBezTo>
                  <a:cubicBezTo>
                    <a:pt x="207" y="153"/>
                    <a:pt x="244" y="120"/>
                    <a:pt x="244" y="104"/>
                  </a:cubicBezTo>
                  <a:cubicBezTo>
                    <a:pt x="261" y="50"/>
                    <a:pt x="22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8" name="Google Shape;22448;p71"/>
            <p:cNvSpPr/>
            <p:nvPr/>
          </p:nvSpPr>
          <p:spPr>
            <a:xfrm>
              <a:off x="4776425" y="2511225"/>
              <a:ext cx="6400" cy="5225"/>
            </a:xfrm>
            <a:custGeom>
              <a:avLst/>
              <a:gdLst/>
              <a:ahLst/>
              <a:cxnLst/>
              <a:rect l="l" t="t" r="r" b="b"/>
              <a:pathLst>
                <a:path w="256" h="209" extrusionOk="0">
                  <a:moveTo>
                    <a:pt x="167" y="1"/>
                  </a:moveTo>
                  <a:cubicBezTo>
                    <a:pt x="148" y="1"/>
                    <a:pt x="126" y="6"/>
                    <a:pt x="103" y="18"/>
                  </a:cubicBezTo>
                  <a:cubicBezTo>
                    <a:pt x="33" y="55"/>
                    <a:pt x="0" y="104"/>
                    <a:pt x="17" y="158"/>
                  </a:cubicBezTo>
                  <a:cubicBezTo>
                    <a:pt x="27" y="190"/>
                    <a:pt x="52" y="208"/>
                    <a:pt x="87" y="208"/>
                  </a:cubicBezTo>
                  <a:cubicBezTo>
                    <a:pt x="106" y="208"/>
                    <a:pt x="128" y="203"/>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9" name="Google Shape;22449;p71"/>
            <p:cNvSpPr/>
            <p:nvPr/>
          </p:nvSpPr>
          <p:spPr>
            <a:xfrm>
              <a:off x="4767350" y="2536600"/>
              <a:ext cx="6925" cy="5175"/>
            </a:xfrm>
            <a:custGeom>
              <a:avLst/>
              <a:gdLst/>
              <a:ahLst/>
              <a:cxnLst/>
              <a:rect l="l" t="t" r="r" b="b"/>
              <a:pathLst>
                <a:path w="277" h="207" extrusionOk="0">
                  <a:moveTo>
                    <a:pt x="174" y="1"/>
                  </a:moveTo>
                  <a:cubicBezTo>
                    <a:pt x="136" y="1"/>
                    <a:pt x="103" y="17"/>
                    <a:pt x="87" y="34"/>
                  </a:cubicBezTo>
                  <a:cubicBezTo>
                    <a:pt x="54" y="54"/>
                    <a:pt x="33" y="87"/>
                    <a:pt x="17" y="104"/>
                  </a:cubicBezTo>
                  <a:cubicBezTo>
                    <a:pt x="0" y="157"/>
                    <a:pt x="33" y="207"/>
                    <a:pt x="103" y="207"/>
                  </a:cubicBezTo>
                  <a:cubicBezTo>
                    <a:pt x="120" y="207"/>
                    <a:pt x="136" y="207"/>
                    <a:pt x="157" y="190"/>
                  </a:cubicBezTo>
                  <a:cubicBezTo>
                    <a:pt x="174" y="190"/>
                    <a:pt x="174" y="174"/>
                    <a:pt x="190" y="174"/>
                  </a:cubicBezTo>
                  <a:cubicBezTo>
                    <a:pt x="223" y="157"/>
                    <a:pt x="239" y="137"/>
                    <a:pt x="239" y="104"/>
                  </a:cubicBezTo>
                  <a:cubicBezTo>
                    <a:pt x="277" y="54"/>
                    <a:pt x="239"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0" name="Google Shape;22450;p71"/>
            <p:cNvSpPr/>
            <p:nvPr/>
          </p:nvSpPr>
          <p:spPr>
            <a:xfrm>
              <a:off x="4780650" y="2523725"/>
              <a:ext cx="6500" cy="5175"/>
            </a:xfrm>
            <a:custGeom>
              <a:avLst/>
              <a:gdLst/>
              <a:ahLst/>
              <a:cxnLst/>
              <a:rect l="l" t="t" r="r" b="b"/>
              <a:pathLst>
                <a:path w="260" h="207" extrusionOk="0">
                  <a:moveTo>
                    <a:pt x="173" y="0"/>
                  </a:moveTo>
                  <a:cubicBezTo>
                    <a:pt x="140" y="0"/>
                    <a:pt x="103" y="17"/>
                    <a:pt x="70" y="33"/>
                  </a:cubicBezTo>
                  <a:cubicBezTo>
                    <a:pt x="54" y="54"/>
                    <a:pt x="17" y="70"/>
                    <a:pt x="17" y="103"/>
                  </a:cubicBezTo>
                  <a:cubicBezTo>
                    <a:pt x="0" y="157"/>
                    <a:pt x="17" y="190"/>
                    <a:pt x="70" y="190"/>
                  </a:cubicBezTo>
                  <a:cubicBezTo>
                    <a:pt x="70" y="206"/>
                    <a:pt x="87" y="206"/>
                    <a:pt x="87" y="206"/>
                  </a:cubicBezTo>
                  <a:cubicBezTo>
                    <a:pt x="120" y="206"/>
                    <a:pt x="140" y="190"/>
                    <a:pt x="157" y="190"/>
                  </a:cubicBezTo>
                  <a:cubicBezTo>
                    <a:pt x="190" y="173"/>
                    <a:pt x="206" y="157"/>
                    <a:pt x="223" y="120"/>
                  </a:cubicBezTo>
                  <a:cubicBezTo>
                    <a:pt x="243" y="120"/>
                    <a:pt x="243" y="103"/>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1" name="Google Shape;22451;p71"/>
            <p:cNvSpPr/>
            <p:nvPr/>
          </p:nvSpPr>
          <p:spPr>
            <a:xfrm>
              <a:off x="4772500" y="2548675"/>
              <a:ext cx="6525" cy="4750"/>
            </a:xfrm>
            <a:custGeom>
              <a:avLst/>
              <a:gdLst/>
              <a:ahLst/>
              <a:cxnLst/>
              <a:rect l="l" t="t" r="r" b="b"/>
              <a:pathLst>
                <a:path w="261" h="190" extrusionOk="0">
                  <a:moveTo>
                    <a:pt x="174" y="0"/>
                  </a:moveTo>
                  <a:cubicBezTo>
                    <a:pt x="137" y="0"/>
                    <a:pt x="104" y="17"/>
                    <a:pt x="71" y="33"/>
                  </a:cubicBezTo>
                  <a:cubicBezTo>
                    <a:pt x="54" y="49"/>
                    <a:pt x="33" y="66"/>
                    <a:pt x="17" y="103"/>
                  </a:cubicBezTo>
                  <a:cubicBezTo>
                    <a:pt x="0" y="153"/>
                    <a:pt x="33" y="190"/>
                    <a:pt x="87" y="190"/>
                  </a:cubicBezTo>
                  <a:lnTo>
                    <a:pt x="157" y="190"/>
                  </a:lnTo>
                  <a:cubicBezTo>
                    <a:pt x="174" y="169"/>
                    <a:pt x="174" y="169"/>
                    <a:pt x="190" y="169"/>
                  </a:cubicBezTo>
                  <a:cubicBezTo>
                    <a:pt x="207" y="153"/>
                    <a:pt x="240" y="120"/>
                    <a:pt x="240" y="103"/>
                  </a:cubicBezTo>
                  <a:cubicBezTo>
                    <a:pt x="260" y="66"/>
                    <a:pt x="260" y="49"/>
                    <a:pt x="240" y="33"/>
                  </a:cubicBezTo>
                  <a:cubicBezTo>
                    <a:pt x="223" y="17"/>
                    <a:pt x="19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2" name="Google Shape;22452;p71"/>
            <p:cNvSpPr/>
            <p:nvPr/>
          </p:nvSpPr>
          <p:spPr>
            <a:xfrm>
              <a:off x="4796525" y="2525150"/>
              <a:ext cx="6100" cy="5075"/>
            </a:xfrm>
            <a:custGeom>
              <a:avLst/>
              <a:gdLst/>
              <a:ahLst/>
              <a:cxnLst/>
              <a:rect l="l" t="t" r="r" b="b"/>
              <a:pathLst>
                <a:path w="244" h="203" extrusionOk="0">
                  <a:moveTo>
                    <a:pt x="173" y="1"/>
                  </a:moveTo>
                  <a:cubicBezTo>
                    <a:pt x="161" y="1"/>
                    <a:pt x="149" y="5"/>
                    <a:pt x="140" y="13"/>
                  </a:cubicBezTo>
                  <a:cubicBezTo>
                    <a:pt x="103" y="13"/>
                    <a:pt x="70" y="30"/>
                    <a:pt x="54" y="46"/>
                  </a:cubicBezTo>
                  <a:cubicBezTo>
                    <a:pt x="0" y="100"/>
                    <a:pt x="0" y="166"/>
                    <a:pt x="37" y="182"/>
                  </a:cubicBezTo>
                  <a:cubicBezTo>
                    <a:pt x="54" y="203"/>
                    <a:pt x="87" y="203"/>
                    <a:pt x="124" y="203"/>
                  </a:cubicBezTo>
                  <a:cubicBezTo>
                    <a:pt x="124" y="203"/>
                    <a:pt x="140" y="182"/>
                    <a:pt x="157" y="182"/>
                  </a:cubicBezTo>
                  <a:cubicBezTo>
                    <a:pt x="173" y="182"/>
                    <a:pt x="190" y="166"/>
                    <a:pt x="206" y="149"/>
                  </a:cubicBezTo>
                  <a:cubicBezTo>
                    <a:pt x="227" y="133"/>
                    <a:pt x="243" y="100"/>
                    <a:pt x="243" y="79"/>
                  </a:cubicBezTo>
                  <a:cubicBezTo>
                    <a:pt x="243" y="46"/>
                    <a:pt x="243" y="30"/>
                    <a:pt x="206" y="13"/>
                  </a:cubicBezTo>
                  <a:cubicBezTo>
                    <a:pt x="198" y="5"/>
                    <a:pt x="18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3" name="Google Shape;22453;p71"/>
            <p:cNvSpPr/>
            <p:nvPr/>
          </p:nvSpPr>
          <p:spPr>
            <a:xfrm>
              <a:off x="4790950" y="2546075"/>
              <a:ext cx="6525" cy="4775"/>
            </a:xfrm>
            <a:custGeom>
              <a:avLst/>
              <a:gdLst/>
              <a:ahLst/>
              <a:cxnLst/>
              <a:rect l="l" t="t" r="r" b="b"/>
              <a:pathLst>
                <a:path w="261" h="191" extrusionOk="0">
                  <a:moveTo>
                    <a:pt x="155" y="0"/>
                  </a:moveTo>
                  <a:cubicBezTo>
                    <a:pt x="117" y="0"/>
                    <a:pt x="70" y="18"/>
                    <a:pt x="38" y="50"/>
                  </a:cubicBezTo>
                  <a:cubicBezTo>
                    <a:pt x="17" y="67"/>
                    <a:pt x="0" y="104"/>
                    <a:pt x="0" y="121"/>
                  </a:cubicBezTo>
                  <a:cubicBezTo>
                    <a:pt x="0" y="153"/>
                    <a:pt x="17" y="170"/>
                    <a:pt x="38" y="191"/>
                  </a:cubicBezTo>
                  <a:lnTo>
                    <a:pt x="120" y="191"/>
                  </a:lnTo>
                  <a:cubicBezTo>
                    <a:pt x="120" y="191"/>
                    <a:pt x="141" y="191"/>
                    <a:pt x="141" y="170"/>
                  </a:cubicBezTo>
                  <a:cubicBezTo>
                    <a:pt x="174" y="170"/>
                    <a:pt x="190" y="153"/>
                    <a:pt x="207" y="137"/>
                  </a:cubicBezTo>
                  <a:cubicBezTo>
                    <a:pt x="260" y="104"/>
                    <a:pt x="260" y="34"/>
                    <a:pt x="207" y="17"/>
                  </a:cubicBezTo>
                  <a:cubicBezTo>
                    <a:pt x="195" y="6"/>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4" name="Google Shape;22454;p71"/>
            <p:cNvSpPr/>
            <p:nvPr/>
          </p:nvSpPr>
          <p:spPr>
            <a:xfrm>
              <a:off x="4784975" y="2491725"/>
              <a:ext cx="6925" cy="5025"/>
            </a:xfrm>
            <a:custGeom>
              <a:avLst/>
              <a:gdLst/>
              <a:ahLst/>
              <a:cxnLst/>
              <a:rect l="l" t="t" r="r" b="b"/>
              <a:pathLst>
                <a:path w="277" h="201" extrusionOk="0">
                  <a:moveTo>
                    <a:pt x="170" y="1"/>
                  </a:moveTo>
                  <a:cubicBezTo>
                    <a:pt x="134" y="1"/>
                    <a:pt x="91" y="12"/>
                    <a:pt x="70" y="43"/>
                  </a:cubicBezTo>
                  <a:cubicBezTo>
                    <a:pt x="17" y="97"/>
                    <a:pt x="0" y="146"/>
                    <a:pt x="50" y="179"/>
                  </a:cubicBezTo>
                  <a:cubicBezTo>
                    <a:pt x="70" y="200"/>
                    <a:pt x="103" y="200"/>
                    <a:pt x="136" y="200"/>
                  </a:cubicBezTo>
                  <a:cubicBezTo>
                    <a:pt x="136" y="179"/>
                    <a:pt x="153" y="179"/>
                    <a:pt x="174" y="179"/>
                  </a:cubicBezTo>
                  <a:cubicBezTo>
                    <a:pt x="190" y="163"/>
                    <a:pt x="207" y="163"/>
                    <a:pt x="223" y="146"/>
                  </a:cubicBezTo>
                  <a:cubicBezTo>
                    <a:pt x="277" y="97"/>
                    <a:pt x="277" y="43"/>
                    <a:pt x="223" y="10"/>
                  </a:cubicBezTo>
                  <a:cubicBezTo>
                    <a:pt x="211" y="4"/>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5" name="Google Shape;22455;p71"/>
            <p:cNvSpPr/>
            <p:nvPr/>
          </p:nvSpPr>
          <p:spPr>
            <a:xfrm>
              <a:off x="4744575" y="2515000"/>
              <a:ext cx="6500" cy="4925"/>
            </a:xfrm>
            <a:custGeom>
              <a:avLst/>
              <a:gdLst/>
              <a:ahLst/>
              <a:cxnLst/>
              <a:rect l="l" t="t" r="r" b="b"/>
              <a:pathLst>
                <a:path w="260" h="197" extrusionOk="0">
                  <a:moveTo>
                    <a:pt x="148" y="1"/>
                  </a:moveTo>
                  <a:cubicBezTo>
                    <a:pt x="133" y="1"/>
                    <a:pt x="118" y="3"/>
                    <a:pt x="103" y="7"/>
                  </a:cubicBezTo>
                  <a:cubicBezTo>
                    <a:pt x="37" y="40"/>
                    <a:pt x="0" y="110"/>
                    <a:pt x="0" y="143"/>
                  </a:cubicBezTo>
                  <a:cubicBezTo>
                    <a:pt x="11" y="177"/>
                    <a:pt x="43" y="196"/>
                    <a:pt x="82" y="196"/>
                  </a:cubicBezTo>
                  <a:cubicBezTo>
                    <a:pt x="105" y="196"/>
                    <a:pt x="131" y="190"/>
                    <a:pt x="157" y="176"/>
                  </a:cubicBezTo>
                  <a:cubicBezTo>
                    <a:pt x="206" y="160"/>
                    <a:pt x="260" y="94"/>
                    <a:pt x="243" y="40"/>
                  </a:cubicBezTo>
                  <a:cubicBezTo>
                    <a:pt x="228" y="16"/>
                    <a:pt x="18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6" name="Google Shape;22456;p71"/>
            <p:cNvSpPr/>
            <p:nvPr/>
          </p:nvSpPr>
          <p:spPr>
            <a:xfrm>
              <a:off x="4746725" y="2467450"/>
              <a:ext cx="6925" cy="4750"/>
            </a:xfrm>
            <a:custGeom>
              <a:avLst/>
              <a:gdLst/>
              <a:ahLst/>
              <a:cxnLst/>
              <a:rect l="l" t="t" r="r" b="b"/>
              <a:pathLst>
                <a:path w="277" h="190" extrusionOk="0">
                  <a:moveTo>
                    <a:pt x="174" y="0"/>
                  </a:moveTo>
                  <a:cubicBezTo>
                    <a:pt x="157" y="0"/>
                    <a:pt x="120" y="0"/>
                    <a:pt x="87" y="37"/>
                  </a:cubicBezTo>
                  <a:cubicBezTo>
                    <a:pt x="54" y="54"/>
                    <a:pt x="34" y="70"/>
                    <a:pt x="34" y="103"/>
                  </a:cubicBezTo>
                  <a:cubicBezTo>
                    <a:pt x="1" y="157"/>
                    <a:pt x="34" y="190"/>
                    <a:pt x="104" y="190"/>
                  </a:cubicBezTo>
                  <a:cubicBezTo>
                    <a:pt x="120" y="190"/>
                    <a:pt x="157" y="190"/>
                    <a:pt x="174" y="173"/>
                  </a:cubicBezTo>
                  <a:lnTo>
                    <a:pt x="190" y="173"/>
                  </a:lnTo>
                  <a:cubicBezTo>
                    <a:pt x="223" y="140"/>
                    <a:pt x="240" y="120"/>
                    <a:pt x="261" y="87"/>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7" name="Google Shape;22457;p71"/>
            <p:cNvSpPr/>
            <p:nvPr/>
          </p:nvSpPr>
          <p:spPr>
            <a:xfrm>
              <a:off x="4751875" y="2479100"/>
              <a:ext cx="6525" cy="5175"/>
            </a:xfrm>
            <a:custGeom>
              <a:avLst/>
              <a:gdLst/>
              <a:ahLst/>
              <a:cxnLst/>
              <a:rect l="l" t="t" r="r" b="b"/>
              <a:pathLst>
                <a:path w="261" h="207" extrusionOk="0">
                  <a:moveTo>
                    <a:pt x="174" y="0"/>
                  </a:moveTo>
                  <a:cubicBezTo>
                    <a:pt x="137" y="0"/>
                    <a:pt x="120" y="17"/>
                    <a:pt x="87" y="33"/>
                  </a:cubicBezTo>
                  <a:cubicBezTo>
                    <a:pt x="55" y="50"/>
                    <a:pt x="34" y="87"/>
                    <a:pt x="17" y="103"/>
                  </a:cubicBezTo>
                  <a:cubicBezTo>
                    <a:pt x="1" y="153"/>
                    <a:pt x="34" y="206"/>
                    <a:pt x="104" y="206"/>
                  </a:cubicBezTo>
                  <a:cubicBezTo>
                    <a:pt x="120" y="206"/>
                    <a:pt x="137" y="206"/>
                    <a:pt x="174" y="190"/>
                  </a:cubicBezTo>
                  <a:cubicBezTo>
                    <a:pt x="174" y="190"/>
                    <a:pt x="191" y="190"/>
                    <a:pt x="191" y="169"/>
                  </a:cubicBezTo>
                  <a:cubicBezTo>
                    <a:pt x="224" y="153"/>
                    <a:pt x="240" y="136"/>
                    <a:pt x="261" y="103"/>
                  </a:cubicBezTo>
                  <a:cubicBezTo>
                    <a:pt x="261" y="87"/>
                    <a:pt x="261" y="50"/>
                    <a:pt x="240"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8" name="Google Shape;22458;p71"/>
            <p:cNvSpPr/>
            <p:nvPr/>
          </p:nvSpPr>
          <p:spPr>
            <a:xfrm>
              <a:off x="4851975" y="2467275"/>
              <a:ext cx="6400" cy="4950"/>
            </a:xfrm>
            <a:custGeom>
              <a:avLst/>
              <a:gdLst/>
              <a:ahLst/>
              <a:cxnLst/>
              <a:rect l="l" t="t" r="r" b="b"/>
              <a:pathLst>
                <a:path w="256" h="198" extrusionOk="0">
                  <a:moveTo>
                    <a:pt x="157" y="1"/>
                  </a:moveTo>
                  <a:cubicBezTo>
                    <a:pt x="140" y="1"/>
                    <a:pt x="122" y="3"/>
                    <a:pt x="103" y="7"/>
                  </a:cubicBezTo>
                  <a:cubicBezTo>
                    <a:pt x="50" y="44"/>
                    <a:pt x="0" y="94"/>
                    <a:pt x="17" y="147"/>
                  </a:cubicBezTo>
                  <a:cubicBezTo>
                    <a:pt x="27" y="179"/>
                    <a:pt x="60" y="197"/>
                    <a:pt x="96" y="197"/>
                  </a:cubicBezTo>
                  <a:cubicBezTo>
                    <a:pt x="115" y="197"/>
                    <a:pt x="135" y="192"/>
                    <a:pt x="153" y="180"/>
                  </a:cubicBezTo>
                  <a:cubicBezTo>
                    <a:pt x="223" y="164"/>
                    <a:pt x="256" y="94"/>
                    <a:pt x="256" y="44"/>
                  </a:cubicBezTo>
                  <a:cubicBezTo>
                    <a:pt x="244" y="17"/>
                    <a:pt x="205"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9" name="Google Shape;22459;p71"/>
            <p:cNvSpPr/>
            <p:nvPr/>
          </p:nvSpPr>
          <p:spPr>
            <a:xfrm>
              <a:off x="4801250" y="2535375"/>
              <a:ext cx="6525" cy="5175"/>
            </a:xfrm>
            <a:custGeom>
              <a:avLst/>
              <a:gdLst/>
              <a:ahLst/>
              <a:cxnLst/>
              <a:rect l="l" t="t" r="r" b="b"/>
              <a:pathLst>
                <a:path w="261" h="207" extrusionOk="0">
                  <a:moveTo>
                    <a:pt x="174" y="0"/>
                  </a:moveTo>
                  <a:cubicBezTo>
                    <a:pt x="141" y="0"/>
                    <a:pt x="104" y="17"/>
                    <a:pt x="87" y="33"/>
                  </a:cubicBezTo>
                  <a:cubicBezTo>
                    <a:pt x="54" y="50"/>
                    <a:pt x="38" y="83"/>
                    <a:pt x="17" y="103"/>
                  </a:cubicBezTo>
                  <a:cubicBezTo>
                    <a:pt x="1" y="153"/>
                    <a:pt x="38" y="206"/>
                    <a:pt x="104" y="206"/>
                  </a:cubicBezTo>
                  <a:cubicBezTo>
                    <a:pt x="120" y="206"/>
                    <a:pt x="141" y="186"/>
                    <a:pt x="157" y="186"/>
                  </a:cubicBezTo>
                  <a:cubicBezTo>
                    <a:pt x="174" y="186"/>
                    <a:pt x="190" y="169"/>
                    <a:pt x="190" y="169"/>
                  </a:cubicBezTo>
                  <a:cubicBezTo>
                    <a:pt x="223" y="153"/>
                    <a:pt x="244" y="120"/>
                    <a:pt x="261" y="103"/>
                  </a:cubicBezTo>
                  <a:cubicBezTo>
                    <a:pt x="261" y="66"/>
                    <a:pt x="261" y="50"/>
                    <a:pt x="244"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0" name="Google Shape;22460;p71"/>
            <p:cNvSpPr/>
            <p:nvPr/>
          </p:nvSpPr>
          <p:spPr>
            <a:xfrm>
              <a:off x="4754450" y="2502700"/>
              <a:ext cx="6950" cy="5175"/>
            </a:xfrm>
            <a:custGeom>
              <a:avLst/>
              <a:gdLst/>
              <a:ahLst/>
              <a:cxnLst/>
              <a:rect l="l" t="t" r="r" b="b"/>
              <a:pathLst>
                <a:path w="278" h="207" extrusionOk="0">
                  <a:moveTo>
                    <a:pt x="174" y="0"/>
                  </a:moveTo>
                  <a:cubicBezTo>
                    <a:pt x="137" y="0"/>
                    <a:pt x="104" y="17"/>
                    <a:pt x="88" y="33"/>
                  </a:cubicBezTo>
                  <a:cubicBezTo>
                    <a:pt x="55" y="50"/>
                    <a:pt x="34" y="70"/>
                    <a:pt x="17" y="103"/>
                  </a:cubicBezTo>
                  <a:cubicBezTo>
                    <a:pt x="1" y="153"/>
                    <a:pt x="34" y="206"/>
                    <a:pt x="104" y="206"/>
                  </a:cubicBezTo>
                  <a:cubicBezTo>
                    <a:pt x="121" y="206"/>
                    <a:pt x="137" y="190"/>
                    <a:pt x="158" y="190"/>
                  </a:cubicBezTo>
                  <a:cubicBezTo>
                    <a:pt x="174" y="190"/>
                    <a:pt x="174" y="173"/>
                    <a:pt x="191" y="173"/>
                  </a:cubicBezTo>
                  <a:cubicBezTo>
                    <a:pt x="224" y="153"/>
                    <a:pt x="240" y="120"/>
                    <a:pt x="240" y="103"/>
                  </a:cubicBezTo>
                  <a:cubicBezTo>
                    <a:pt x="277" y="50"/>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1" name="Google Shape;22461;p71"/>
            <p:cNvSpPr/>
            <p:nvPr/>
          </p:nvSpPr>
          <p:spPr>
            <a:xfrm>
              <a:off x="4759625" y="2514225"/>
              <a:ext cx="6925" cy="4775"/>
            </a:xfrm>
            <a:custGeom>
              <a:avLst/>
              <a:gdLst/>
              <a:ahLst/>
              <a:cxnLst/>
              <a:rect l="l" t="t" r="r" b="b"/>
              <a:pathLst>
                <a:path w="277" h="191" extrusionOk="0">
                  <a:moveTo>
                    <a:pt x="173" y="1"/>
                  </a:moveTo>
                  <a:cubicBezTo>
                    <a:pt x="157" y="1"/>
                    <a:pt x="120" y="1"/>
                    <a:pt x="87" y="38"/>
                  </a:cubicBezTo>
                  <a:cubicBezTo>
                    <a:pt x="54" y="55"/>
                    <a:pt x="33" y="71"/>
                    <a:pt x="33" y="104"/>
                  </a:cubicBezTo>
                  <a:cubicBezTo>
                    <a:pt x="0" y="158"/>
                    <a:pt x="33" y="191"/>
                    <a:pt x="103" y="191"/>
                  </a:cubicBezTo>
                  <a:lnTo>
                    <a:pt x="173" y="191"/>
                  </a:lnTo>
                  <a:cubicBezTo>
                    <a:pt x="173" y="174"/>
                    <a:pt x="190" y="174"/>
                    <a:pt x="190" y="174"/>
                  </a:cubicBezTo>
                  <a:cubicBezTo>
                    <a:pt x="223" y="158"/>
                    <a:pt x="239" y="125"/>
                    <a:pt x="260" y="104"/>
                  </a:cubicBezTo>
                  <a:cubicBezTo>
                    <a:pt x="276" y="38"/>
                    <a:pt x="23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2" name="Google Shape;22462;p71"/>
            <p:cNvSpPr/>
            <p:nvPr/>
          </p:nvSpPr>
          <p:spPr>
            <a:xfrm>
              <a:off x="4764350" y="2525700"/>
              <a:ext cx="6425" cy="4950"/>
            </a:xfrm>
            <a:custGeom>
              <a:avLst/>
              <a:gdLst/>
              <a:ahLst/>
              <a:cxnLst/>
              <a:rect l="l" t="t" r="r" b="b"/>
              <a:pathLst>
                <a:path w="257" h="198" extrusionOk="0">
                  <a:moveTo>
                    <a:pt x="168" y="1"/>
                  </a:moveTo>
                  <a:cubicBezTo>
                    <a:pt x="159" y="1"/>
                    <a:pt x="149" y="2"/>
                    <a:pt x="137" y="8"/>
                  </a:cubicBezTo>
                  <a:cubicBezTo>
                    <a:pt x="104" y="8"/>
                    <a:pt x="71" y="24"/>
                    <a:pt x="50" y="57"/>
                  </a:cubicBezTo>
                  <a:cubicBezTo>
                    <a:pt x="1" y="94"/>
                    <a:pt x="1" y="160"/>
                    <a:pt x="34" y="181"/>
                  </a:cubicBezTo>
                  <a:cubicBezTo>
                    <a:pt x="71" y="198"/>
                    <a:pt x="87" y="198"/>
                    <a:pt x="120" y="198"/>
                  </a:cubicBezTo>
                  <a:cubicBezTo>
                    <a:pt x="137" y="198"/>
                    <a:pt x="137" y="198"/>
                    <a:pt x="153" y="181"/>
                  </a:cubicBezTo>
                  <a:cubicBezTo>
                    <a:pt x="174" y="181"/>
                    <a:pt x="190" y="160"/>
                    <a:pt x="207" y="144"/>
                  </a:cubicBezTo>
                  <a:cubicBezTo>
                    <a:pt x="256" y="94"/>
                    <a:pt x="256" y="41"/>
                    <a:pt x="223" y="8"/>
                  </a:cubicBezTo>
                  <a:cubicBezTo>
                    <a:pt x="201" y="8"/>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3" name="Google Shape;22463;p71"/>
            <p:cNvSpPr/>
            <p:nvPr/>
          </p:nvSpPr>
          <p:spPr>
            <a:xfrm>
              <a:off x="4836925" y="2467450"/>
              <a:ext cx="6925" cy="4750"/>
            </a:xfrm>
            <a:custGeom>
              <a:avLst/>
              <a:gdLst/>
              <a:ahLst/>
              <a:cxnLst/>
              <a:rect l="l" t="t" r="r" b="b"/>
              <a:pathLst>
                <a:path w="277" h="190" extrusionOk="0">
                  <a:moveTo>
                    <a:pt x="173" y="0"/>
                  </a:moveTo>
                  <a:cubicBezTo>
                    <a:pt x="136" y="0"/>
                    <a:pt x="120" y="0"/>
                    <a:pt x="87" y="17"/>
                  </a:cubicBezTo>
                  <a:cubicBezTo>
                    <a:pt x="54" y="37"/>
                    <a:pt x="33" y="70"/>
                    <a:pt x="17" y="87"/>
                  </a:cubicBezTo>
                  <a:cubicBezTo>
                    <a:pt x="0" y="157"/>
                    <a:pt x="33" y="190"/>
                    <a:pt x="103" y="190"/>
                  </a:cubicBezTo>
                  <a:cubicBezTo>
                    <a:pt x="120" y="190"/>
                    <a:pt x="136" y="190"/>
                    <a:pt x="157" y="173"/>
                  </a:cubicBezTo>
                  <a:cubicBezTo>
                    <a:pt x="173" y="173"/>
                    <a:pt x="190" y="173"/>
                    <a:pt x="190" y="157"/>
                  </a:cubicBezTo>
                  <a:cubicBezTo>
                    <a:pt x="223" y="140"/>
                    <a:pt x="239" y="120"/>
                    <a:pt x="260" y="87"/>
                  </a:cubicBezTo>
                  <a:cubicBezTo>
                    <a:pt x="277" y="37"/>
                    <a:pt x="23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4" name="Google Shape;22464;p71"/>
            <p:cNvSpPr/>
            <p:nvPr/>
          </p:nvSpPr>
          <p:spPr>
            <a:xfrm>
              <a:off x="4803825" y="2502525"/>
              <a:ext cx="6525" cy="4950"/>
            </a:xfrm>
            <a:custGeom>
              <a:avLst/>
              <a:gdLst/>
              <a:ahLst/>
              <a:cxnLst/>
              <a:rect l="l" t="t" r="r" b="b"/>
              <a:pathLst>
                <a:path w="261" h="198" extrusionOk="0">
                  <a:moveTo>
                    <a:pt x="194" y="1"/>
                  </a:moveTo>
                  <a:cubicBezTo>
                    <a:pt x="183" y="1"/>
                    <a:pt x="171" y="3"/>
                    <a:pt x="158" y="7"/>
                  </a:cubicBezTo>
                  <a:lnTo>
                    <a:pt x="104" y="7"/>
                  </a:lnTo>
                  <a:cubicBezTo>
                    <a:pt x="38" y="40"/>
                    <a:pt x="1" y="110"/>
                    <a:pt x="17" y="143"/>
                  </a:cubicBezTo>
                  <a:cubicBezTo>
                    <a:pt x="17" y="178"/>
                    <a:pt x="47" y="197"/>
                    <a:pt x="87" y="197"/>
                  </a:cubicBezTo>
                  <a:cubicBezTo>
                    <a:pt x="109" y="197"/>
                    <a:pt x="133" y="192"/>
                    <a:pt x="158" y="180"/>
                  </a:cubicBezTo>
                  <a:cubicBezTo>
                    <a:pt x="174" y="180"/>
                    <a:pt x="191" y="160"/>
                    <a:pt x="207" y="143"/>
                  </a:cubicBezTo>
                  <a:cubicBezTo>
                    <a:pt x="244" y="127"/>
                    <a:pt x="261" y="77"/>
                    <a:pt x="244" y="40"/>
                  </a:cubicBezTo>
                  <a:cubicBezTo>
                    <a:pt x="244" y="16"/>
                    <a:pt x="224"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5" name="Google Shape;22465;p71"/>
            <p:cNvSpPr/>
            <p:nvPr/>
          </p:nvSpPr>
          <p:spPr>
            <a:xfrm>
              <a:off x="4832600" y="2490200"/>
              <a:ext cx="6500" cy="4800"/>
            </a:xfrm>
            <a:custGeom>
              <a:avLst/>
              <a:gdLst/>
              <a:ahLst/>
              <a:cxnLst/>
              <a:rect l="l" t="t" r="r" b="b"/>
              <a:pathLst>
                <a:path w="260" h="192" extrusionOk="0">
                  <a:moveTo>
                    <a:pt x="170" y="1"/>
                  </a:moveTo>
                  <a:cubicBezTo>
                    <a:pt x="150" y="1"/>
                    <a:pt x="128" y="6"/>
                    <a:pt x="103" y="18"/>
                  </a:cubicBezTo>
                  <a:cubicBezTo>
                    <a:pt x="37" y="34"/>
                    <a:pt x="0" y="104"/>
                    <a:pt x="21" y="137"/>
                  </a:cubicBezTo>
                  <a:cubicBezTo>
                    <a:pt x="21" y="172"/>
                    <a:pt x="49" y="191"/>
                    <a:pt x="88" y="191"/>
                  </a:cubicBezTo>
                  <a:cubicBezTo>
                    <a:pt x="108" y="191"/>
                    <a:pt x="132" y="186"/>
                    <a:pt x="157" y="174"/>
                  </a:cubicBezTo>
                  <a:cubicBezTo>
                    <a:pt x="227" y="158"/>
                    <a:pt x="260" y="88"/>
                    <a:pt x="243" y="55"/>
                  </a:cubicBezTo>
                  <a:cubicBezTo>
                    <a:pt x="233" y="20"/>
                    <a:pt x="20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6" name="Google Shape;22466;p71"/>
            <p:cNvSpPr/>
            <p:nvPr/>
          </p:nvSpPr>
          <p:spPr>
            <a:xfrm>
              <a:off x="4842900" y="2418900"/>
              <a:ext cx="6525" cy="4750"/>
            </a:xfrm>
            <a:custGeom>
              <a:avLst/>
              <a:gdLst/>
              <a:ahLst/>
              <a:cxnLst/>
              <a:rect l="l" t="t" r="r" b="b"/>
              <a:pathLst>
                <a:path w="261" h="190" extrusionOk="0">
                  <a:moveTo>
                    <a:pt x="157" y="0"/>
                  </a:moveTo>
                  <a:cubicBezTo>
                    <a:pt x="141" y="0"/>
                    <a:pt x="103" y="21"/>
                    <a:pt x="71" y="37"/>
                  </a:cubicBezTo>
                  <a:cubicBezTo>
                    <a:pt x="38" y="54"/>
                    <a:pt x="21" y="70"/>
                    <a:pt x="21" y="103"/>
                  </a:cubicBezTo>
                  <a:cubicBezTo>
                    <a:pt x="0" y="140"/>
                    <a:pt x="21" y="190"/>
                    <a:pt x="71" y="190"/>
                  </a:cubicBezTo>
                  <a:lnTo>
                    <a:pt x="157" y="190"/>
                  </a:lnTo>
                  <a:cubicBezTo>
                    <a:pt x="174" y="173"/>
                    <a:pt x="207" y="157"/>
                    <a:pt x="227" y="124"/>
                  </a:cubicBezTo>
                  <a:lnTo>
                    <a:pt x="244" y="103"/>
                  </a:lnTo>
                  <a:cubicBezTo>
                    <a:pt x="260" y="37"/>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7" name="Google Shape;22467;p71"/>
            <p:cNvSpPr/>
            <p:nvPr/>
          </p:nvSpPr>
          <p:spPr>
            <a:xfrm>
              <a:off x="4832175" y="2502275"/>
              <a:ext cx="6525" cy="5175"/>
            </a:xfrm>
            <a:custGeom>
              <a:avLst/>
              <a:gdLst/>
              <a:ahLst/>
              <a:cxnLst/>
              <a:rect l="l" t="t" r="r" b="b"/>
              <a:pathLst>
                <a:path w="261" h="207" extrusionOk="0">
                  <a:moveTo>
                    <a:pt x="157" y="1"/>
                  </a:moveTo>
                  <a:cubicBezTo>
                    <a:pt x="141" y="1"/>
                    <a:pt x="104" y="17"/>
                    <a:pt x="71" y="34"/>
                  </a:cubicBezTo>
                  <a:cubicBezTo>
                    <a:pt x="38" y="50"/>
                    <a:pt x="17" y="87"/>
                    <a:pt x="17" y="104"/>
                  </a:cubicBezTo>
                  <a:cubicBezTo>
                    <a:pt x="1" y="137"/>
                    <a:pt x="1" y="170"/>
                    <a:pt x="38" y="190"/>
                  </a:cubicBezTo>
                  <a:cubicBezTo>
                    <a:pt x="38" y="190"/>
                    <a:pt x="71" y="207"/>
                    <a:pt x="87" y="207"/>
                  </a:cubicBezTo>
                  <a:cubicBezTo>
                    <a:pt x="104" y="207"/>
                    <a:pt x="141" y="190"/>
                    <a:pt x="157" y="190"/>
                  </a:cubicBezTo>
                  <a:cubicBezTo>
                    <a:pt x="190" y="170"/>
                    <a:pt x="223" y="137"/>
                    <a:pt x="244" y="104"/>
                  </a:cubicBezTo>
                  <a:lnTo>
                    <a:pt x="244" y="87"/>
                  </a:ln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8" name="Google Shape;22468;p71"/>
            <p:cNvSpPr/>
            <p:nvPr/>
          </p:nvSpPr>
          <p:spPr>
            <a:xfrm>
              <a:off x="4846825" y="2490225"/>
              <a:ext cx="6400" cy="4950"/>
            </a:xfrm>
            <a:custGeom>
              <a:avLst/>
              <a:gdLst/>
              <a:ahLst/>
              <a:cxnLst/>
              <a:rect l="l" t="t" r="r" b="b"/>
              <a:pathLst>
                <a:path w="256" h="198" extrusionOk="0">
                  <a:moveTo>
                    <a:pt x="136" y="0"/>
                  </a:moveTo>
                  <a:cubicBezTo>
                    <a:pt x="103" y="17"/>
                    <a:pt x="70" y="33"/>
                    <a:pt x="50" y="54"/>
                  </a:cubicBezTo>
                  <a:cubicBezTo>
                    <a:pt x="0" y="103"/>
                    <a:pt x="0" y="157"/>
                    <a:pt x="50" y="190"/>
                  </a:cubicBezTo>
                  <a:cubicBezTo>
                    <a:pt x="63" y="190"/>
                    <a:pt x="83" y="197"/>
                    <a:pt x="99" y="197"/>
                  </a:cubicBezTo>
                  <a:cubicBezTo>
                    <a:pt x="107" y="197"/>
                    <a:pt x="114" y="195"/>
                    <a:pt x="120" y="190"/>
                  </a:cubicBezTo>
                  <a:lnTo>
                    <a:pt x="153" y="190"/>
                  </a:lnTo>
                  <a:cubicBezTo>
                    <a:pt x="173" y="173"/>
                    <a:pt x="190" y="157"/>
                    <a:pt x="206" y="157"/>
                  </a:cubicBezTo>
                  <a:cubicBezTo>
                    <a:pt x="256" y="103"/>
                    <a:pt x="256" y="33"/>
                    <a:pt x="223" y="17"/>
                  </a:cubicBezTo>
                  <a:cubicBezTo>
                    <a:pt x="206" y="0"/>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9" name="Google Shape;22469;p71"/>
            <p:cNvSpPr/>
            <p:nvPr/>
          </p:nvSpPr>
          <p:spPr>
            <a:xfrm>
              <a:off x="4845475" y="2430950"/>
              <a:ext cx="6525" cy="5175"/>
            </a:xfrm>
            <a:custGeom>
              <a:avLst/>
              <a:gdLst/>
              <a:ahLst/>
              <a:cxnLst/>
              <a:rect l="l" t="t" r="r" b="b"/>
              <a:pathLst>
                <a:path w="261" h="207" extrusionOk="0">
                  <a:moveTo>
                    <a:pt x="157" y="1"/>
                  </a:moveTo>
                  <a:cubicBezTo>
                    <a:pt x="124" y="1"/>
                    <a:pt x="87" y="17"/>
                    <a:pt x="71" y="34"/>
                  </a:cubicBezTo>
                  <a:cubicBezTo>
                    <a:pt x="38" y="54"/>
                    <a:pt x="21" y="87"/>
                    <a:pt x="0" y="104"/>
                  </a:cubicBezTo>
                  <a:cubicBezTo>
                    <a:pt x="0" y="137"/>
                    <a:pt x="0" y="157"/>
                    <a:pt x="21" y="174"/>
                  </a:cubicBezTo>
                  <a:cubicBezTo>
                    <a:pt x="38" y="190"/>
                    <a:pt x="54" y="207"/>
                    <a:pt x="87" y="207"/>
                  </a:cubicBezTo>
                  <a:cubicBezTo>
                    <a:pt x="104" y="207"/>
                    <a:pt x="124" y="207"/>
                    <a:pt x="141" y="190"/>
                  </a:cubicBezTo>
                  <a:cubicBezTo>
                    <a:pt x="157" y="190"/>
                    <a:pt x="174" y="174"/>
                    <a:pt x="174" y="174"/>
                  </a:cubicBezTo>
                  <a:cubicBezTo>
                    <a:pt x="207" y="157"/>
                    <a:pt x="227" y="137"/>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0" name="Google Shape;22470;p71"/>
            <p:cNvSpPr/>
            <p:nvPr/>
          </p:nvSpPr>
          <p:spPr>
            <a:xfrm>
              <a:off x="4839075" y="2455250"/>
              <a:ext cx="6950" cy="4900"/>
            </a:xfrm>
            <a:custGeom>
              <a:avLst/>
              <a:gdLst/>
              <a:ahLst/>
              <a:cxnLst/>
              <a:rect l="l" t="t" r="r" b="b"/>
              <a:pathLst>
                <a:path w="278" h="196" extrusionOk="0">
                  <a:moveTo>
                    <a:pt x="172" y="1"/>
                  </a:moveTo>
                  <a:cubicBezTo>
                    <a:pt x="161" y="1"/>
                    <a:pt x="149" y="3"/>
                    <a:pt x="137" y="10"/>
                  </a:cubicBezTo>
                  <a:cubicBezTo>
                    <a:pt x="104" y="10"/>
                    <a:pt x="87" y="26"/>
                    <a:pt x="50" y="59"/>
                  </a:cubicBezTo>
                  <a:cubicBezTo>
                    <a:pt x="1" y="92"/>
                    <a:pt x="1" y="162"/>
                    <a:pt x="50" y="179"/>
                  </a:cubicBezTo>
                  <a:cubicBezTo>
                    <a:pt x="71" y="195"/>
                    <a:pt x="104" y="195"/>
                    <a:pt x="120" y="195"/>
                  </a:cubicBezTo>
                  <a:cubicBezTo>
                    <a:pt x="137" y="195"/>
                    <a:pt x="153" y="195"/>
                    <a:pt x="153" y="179"/>
                  </a:cubicBezTo>
                  <a:cubicBezTo>
                    <a:pt x="174" y="179"/>
                    <a:pt x="207" y="162"/>
                    <a:pt x="207" y="146"/>
                  </a:cubicBezTo>
                  <a:cubicBezTo>
                    <a:pt x="256" y="92"/>
                    <a:pt x="277" y="43"/>
                    <a:pt x="224" y="10"/>
                  </a:cubicBezTo>
                  <a:cubicBezTo>
                    <a:pt x="213"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1" name="Google Shape;22471;p71"/>
            <p:cNvSpPr/>
            <p:nvPr/>
          </p:nvSpPr>
          <p:spPr>
            <a:xfrm>
              <a:off x="4813725" y="2536600"/>
              <a:ext cx="6525" cy="4925"/>
            </a:xfrm>
            <a:custGeom>
              <a:avLst/>
              <a:gdLst/>
              <a:ahLst/>
              <a:cxnLst/>
              <a:rect l="l" t="t" r="r" b="b"/>
              <a:pathLst>
                <a:path w="261" h="197" extrusionOk="0">
                  <a:moveTo>
                    <a:pt x="157" y="1"/>
                  </a:moveTo>
                  <a:cubicBezTo>
                    <a:pt x="137" y="1"/>
                    <a:pt x="120" y="1"/>
                    <a:pt x="104" y="17"/>
                  </a:cubicBezTo>
                  <a:cubicBezTo>
                    <a:pt x="34" y="34"/>
                    <a:pt x="1" y="104"/>
                    <a:pt x="17" y="157"/>
                  </a:cubicBezTo>
                  <a:cubicBezTo>
                    <a:pt x="29" y="181"/>
                    <a:pt x="61" y="197"/>
                    <a:pt x="105" y="197"/>
                  </a:cubicBezTo>
                  <a:cubicBezTo>
                    <a:pt x="121" y="197"/>
                    <a:pt x="139" y="195"/>
                    <a:pt x="157" y="190"/>
                  </a:cubicBezTo>
                  <a:cubicBezTo>
                    <a:pt x="174" y="174"/>
                    <a:pt x="190" y="157"/>
                    <a:pt x="207" y="157"/>
                  </a:cubicBezTo>
                  <a:cubicBezTo>
                    <a:pt x="240" y="120"/>
                    <a:pt x="260" y="87"/>
                    <a:pt x="240" y="54"/>
                  </a:cubicBezTo>
                  <a:cubicBezTo>
                    <a:pt x="240"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2" name="Google Shape;22472;p71"/>
            <p:cNvSpPr/>
            <p:nvPr/>
          </p:nvSpPr>
          <p:spPr>
            <a:xfrm>
              <a:off x="4827025" y="2479475"/>
              <a:ext cx="6525" cy="4950"/>
            </a:xfrm>
            <a:custGeom>
              <a:avLst/>
              <a:gdLst/>
              <a:ahLst/>
              <a:cxnLst/>
              <a:rect l="l" t="t" r="r" b="b"/>
              <a:pathLst>
                <a:path w="261" h="198" extrusionOk="0">
                  <a:moveTo>
                    <a:pt x="170" y="1"/>
                  </a:moveTo>
                  <a:cubicBezTo>
                    <a:pt x="151" y="1"/>
                    <a:pt x="128" y="6"/>
                    <a:pt x="104" y="18"/>
                  </a:cubicBezTo>
                  <a:cubicBezTo>
                    <a:pt x="38" y="35"/>
                    <a:pt x="1" y="105"/>
                    <a:pt x="17" y="154"/>
                  </a:cubicBezTo>
                  <a:cubicBezTo>
                    <a:pt x="17" y="181"/>
                    <a:pt x="55" y="198"/>
                    <a:pt x="103" y="198"/>
                  </a:cubicBezTo>
                  <a:cubicBezTo>
                    <a:pt x="120" y="198"/>
                    <a:pt x="139" y="196"/>
                    <a:pt x="157" y="191"/>
                  </a:cubicBezTo>
                  <a:cubicBezTo>
                    <a:pt x="223" y="154"/>
                    <a:pt x="260" y="105"/>
                    <a:pt x="244" y="51"/>
                  </a:cubicBezTo>
                  <a:cubicBezTo>
                    <a:pt x="230"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3" name="Google Shape;22473;p71"/>
            <p:cNvSpPr/>
            <p:nvPr/>
          </p:nvSpPr>
          <p:spPr>
            <a:xfrm>
              <a:off x="4808975" y="2514375"/>
              <a:ext cx="6525" cy="5100"/>
            </a:xfrm>
            <a:custGeom>
              <a:avLst/>
              <a:gdLst/>
              <a:ahLst/>
              <a:cxnLst/>
              <a:rect l="l" t="t" r="r" b="b"/>
              <a:pathLst>
                <a:path w="261" h="204" extrusionOk="0">
                  <a:moveTo>
                    <a:pt x="163" y="0"/>
                  </a:moveTo>
                  <a:cubicBezTo>
                    <a:pt x="144" y="0"/>
                    <a:pt x="123" y="5"/>
                    <a:pt x="104" y="16"/>
                  </a:cubicBezTo>
                  <a:cubicBezTo>
                    <a:pt x="55" y="32"/>
                    <a:pt x="17" y="65"/>
                    <a:pt x="1" y="119"/>
                  </a:cubicBezTo>
                  <a:lnTo>
                    <a:pt x="1" y="152"/>
                  </a:lnTo>
                  <a:cubicBezTo>
                    <a:pt x="12" y="184"/>
                    <a:pt x="45" y="204"/>
                    <a:pt x="81" y="204"/>
                  </a:cubicBezTo>
                  <a:cubicBezTo>
                    <a:pt x="101" y="204"/>
                    <a:pt x="122" y="198"/>
                    <a:pt x="141" y="185"/>
                  </a:cubicBezTo>
                  <a:cubicBezTo>
                    <a:pt x="207" y="168"/>
                    <a:pt x="261" y="98"/>
                    <a:pt x="244" y="49"/>
                  </a:cubicBezTo>
                  <a:cubicBezTo>
                    <a:pt x="244" y="32"/>
                    <a:pt x="224" y="32"/>
                    <a:pt x="207" y="16"/>
                  </a:cubicBezTo>
                  <a:cubicBezTo>
                    <a:pt x="199"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4" name="Google Shape;22474;p71"/>
            <p:cNvSpPr/>
            <p:nvPr/>
          </p:nvSpPr>
          <p:spPr>
            <a:xfrm>
              <a:off x="4810325" y="2524125"/>
              <a:ext cx="6425" cy="5200"/>
            </a:xfrm>
            <a:custGeom>
              <a:avLst/>
              <a:gdLst/>
              <a:ahLst/>
              <a:cxnLst/>
              <a:rect l="l" t="t" r="r" b="b"/>
              <a:pathLst>
                <a:path w="257" h="208" extrusionOk="0">
                  <a:moveTo>
                    <a:pt x="153" y="1"/>
                  </a:moveTo>
                  <a:cubicBezTo>
                    <a:pt x="137" y="17"/>
                    <a:pt x="120" y="17"/>
                    <a:pt x="104" y="17"/>
                  </a:cubicBezTo>
                  <a:cubicBezTo>
                    <a:pt x="34" y="54"/>
                    <a:pt x="1" y="104"/>
                    <a:pt x="17" y="157"/>
                  </a:cubicBezTo>
                  <a:cubicBezTo>
                    <a:pt x="17" y="189"/>
                    <a:pt x="46" y="208"/>
                    <a:pt x="85" y="208"/>
                  </a:cubicBezTo>
                  <a:cubicBezTo>
                    <a:pt x="106" y="208"/>
                    <a:pt x="130" y="202"/>
                    <a:pt x="153" y="190"/>
                  </a:cubicBezTo>
                  <a:cubicBezTo>
                    <a:pt x="170" y="190"/>
                    <a:pt x="190" y="174"/>
                    <a:pt x="207" y="157"/>
                  </a:cubicBezTo>
                  <a:cubicBezTo>
                    <a:pt x="240" y="141"/>
                    <a:pt x="256" y="87"/>
                    <a:pt x="240" y="54"/>
                  </a:cubicBezTo>
                  <a:cubicBezTo>
                    <a:pt x="240" y="17"/>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5" name="Google Shape;22475;p71"/>
            <p:cNvSpPr/>
            <p:nvPr/>
          </p:nvSpPr>
          <p:spPr>
            <a:xfrm>
              <a:off x="4818875" y="2502100"/>
              <a:ext cx="6525" cy="4950"/>
            </a:xfrm>
            <a:custGeom>
              <a:avLst/>
              <a:gdLst/>
              <a:ahLst/>
              <a:cxnLst/>
              <a:rect l="l" t="t" r="r" b="b"/>
              <a:pathLst>
                <a:path w="261" h="198" extrusionOk="0">
                  <a:moveTo>
                    <a:pt x="172" y="0"/>
                  </a:moveTo>
                  <a:cubicBezTo>
                    <a:pt x="161" y="0"/>
                    <a:pt x="149" y="2"/>
                    <a:pt x="137" y="8"/>
                  </a:cubicBezTo>
                  <a:cubicBezTo>
                    <a:pt x="120" y="8"/>
                    <a:pt x="87" y="24"/>
                    <a:pt x="54" y="41"/>
                  </a:cubicBezTo>
                  <a:cubicBezTo>
                    <a:pt x="17" y="94"/>
                    <a:pt x="1" y="160"/>
                    <a:pt x="54" y="177"/>
                  </a:cubicBezTo>
                  <a:cubicBezTo>
                    <a:pt x="71" y="197"/>
                    <a:pt x="104" y="197"/>
                    <a:pt x="137" y="197"/>
                  </a:cubicBezTo>
                  <a:cubicBezTo>
                    <a:pt x="137" y="197"/>
                    <a:pt x="157" y="177"/>
                    <a:pt x="174" y="177"/>
                  </a:cubicBezTo>
                  <a:cubicBezTo>
                    <a:pt x="190" y="177"/>
                    <a:pt x="207" y="160"/>
                    <a:pt x="223" y="144"/>
                  </a:cubicBezTo>
                  <a:cubicBezTo>
                    <a:pt x="240" y="127"/>
                    <a:pt x="261" y="94"/>
                    <a:pt x="261" y="74"/>
                  </a:cubicBezTo>
                  <a:cubicBezTo>
                    <a:pt x="261" y="41"/>
                    <a:pt x="240" y="24"/>
                    <a:pt x="223" y="8"/>
                  </a:cubicBezTo>
                  <a:cubicBezTo>
                    <a:pt x="212" y="8"/>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6" name="Google Shape;22476;p71"/>
            <p:cNvSpPr/>
            <p:nvPr/>
          </p:nvSpPr>
          <p:spPr>
            <a:xfrm>
              <a:off x="4824025" y="2513400"/>
              <a:ext cx="6525" cy="4775"/>
            </a:xfrm>
            <a:custGeom>
              <a:avLst/>
              <a:gdLst/>
              <a:ahLst/>
              <a:cxnLst/>
              <a:rect l="l" t="t" r="r" b="b"/>
              <a:pathLst>
                <a:path w="261" h="191" extrusionOk="0">
                  <a:moveTo>
                    <a:pt x="158" y="1"/>
                  </a:moveTo>
                  <a:cubicBezTo>
                    <a:pt x="137" y="1"/>
                    <a:pt x="104" y="17"/>
                    <a:pt x="71" y="34"/>
                  </a:cubicBezTo>
                  <a:cubicBezTo>
                    <a:pt x="55" y="55"/>
                    <a:pt x="17" y="71"/>
                    <a:pt x="17" y="104"/>
                  </a:cubicBezTo>
                  <a:cubicBezTo>
                    <a:pt x="1" y="121"/>
                    <a:pt x="1" y="158"/>
                    <a:pt x="17" y="174"/>
                  </a:cubicBezTo>
                  <a:cubicBezTo>
                    <a:pt x="34" y="191"/>
                    <a:pt x="55" y="191"/>
                    <a:pt x="88" y="191"/>
                  </a:cubicBezTo>
                  <a:lnTo>
                    <a:pt x="158" y="191"/>
                  </a:lnTo>
                  <a:cubicBezTo>
                    <a:pt x="158" y="174"/>
                    <a:pt x="174" y="174"/>
                    <a:pt x="174" y="174"/>
                  </a:cubicBezTo>
                  <a:cubicBezTo>
                    <a:pt x="207" y="158"/>
                    <a:pt x="224" y="121"/>
                    <a:pt x="240" y="104"/>
                  </a:cubicBezTo>
                  <a:cubicBezTo>
                    <a:pt x="261" y="34"/>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7" name="Google Shape;22477;p71"/>
            <p:cNvSpPr/>
            <p:nvPr/>
          </p:nvSpPr>
          <p:spPr>
            <a:xfrm>
              <a:off x="4971325" y="2280500"/>
              <a:ext cx="6525" cy="4950"/>
            </a:xfrm>
            <a:custGeom>
              <a:avLst/>
              <a:gdLst/>
              <a:ahLst/>
              <a:cxnLst/>
              <a:rect l="l" t="t" r="r" b="b"/>
              <a:pathLst>
                <a:path w="261" h="198" extrusionOk="0">
                  <a:moveTo>
                    <a:pt x="162" y="0"/>
                  </a:moveTo>
                  <a:cubicBezTo>
                    <a:pt x="154" y="0"/>
                    <a:pt x="146" y="2"/>
                    <a:pt x="141" y="7"/>
                  </a:cubicBezTo>
                  <a:cubicBezTo>
                    <a:pt x="104" y="7"/>
                    <a:pt x="71" y="24"/>
                    <a:pt x="54" y="57"/>
                  </a:cubicBezTo>
                  <a:cubicBezTo>
                    <a:pt x="1" y="94"/>
                    <a:pt x="1" y="160"/>
                    <a:pt x="38" y="177"/>
                  </a:cubicBezTo>
                  <a:cubicBezTo>
                    <a:pt x="54" y="197"/>
                    <a:pt x="87" y="197"/>
                    <a:pt x="120" y="197"/>
                  </a:cubicBezTo>
                  <a:cubicBezTo>
                    <a:pt x="141" y="197"/>
                    <a:pt x="141" y="197"/>
                    <a:pt x="157" y="177"/>
                  </a:cubicBezTo>
                  <a:cubicBezTo>
                    <a:pt x="174" y="177"/>
                    <a:pt x="190" y="160"/>
                    <a:pt x="207" y="144"/>
                  </a:cubicBezTo>
                  <a:cubicBezTo>
                    <a:pt x="260" y="94"/>
                    <a:pt x="260" y="40"/>
                    <a:pt x="207" y="7"/>
                  </a:cubicBezTo>
                  <a:cubicBezTo>
                    <a:pt x="196" y="7"/>
                    <a:pt x="177"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8" name="Google Shape;22478;p71"/>
            <p:cNvSpPr/>
            <p:nvPr/>
          </p:nvSpPr>
          <p:spPr>
            <a:xfrm>
              <a:off x="4589950" y="2354500"/>
              <a:ext cx="6525" cy="4900"/>
            </a:xfrm>
            <a:custGeom>
              <a:avLst/>
              <a:gdLst/>
              <a:ahLst/>
              <a:cxnLst/>
              <a:rect l="l" t="t" r="r" b="b"/>
              <a:pathLst>
                <a:path w="261" h="196" extrusionOk="0">
                  <a:moveTo>
                    <a:pt x="178" y="0"/>
                  </a:moveTo>
                  <a:cubicBezTo>
                    <a:pt x="155" y="0"/>
                    <a:pt x="130" y="6"/>
                    <a:pt x="104" y="20"/>
                  </a:cubicBezTo>
                  <a:cubicBezTo>
                    <a:pt x="54" y="37"/>
                    <a:pt x="1" y="103"/>
                    <a:pt x="17" y="156"/>
                  </a:cubicBezTo>
                  <a:cubicBezTo>
                    <a:pt x="32" y="180"/>
                    <a:pt x="72" y="196"/>
                    <a:pt x="113" y="196"/>
                  </a:cubicBezTo>
                  <a:cubicBezTo>
                    <a:pt x="128" y="196"/>
                    <a:pt x="143" y="194"/>
                    <a:pt x="157" y="189"/>
                  </a:cubicBezTo>
                  <a:cubicBezTo>
                    <a:pt x="223" y="156"/>
                    <a:pt x="261" y="86"/>
                    <a:pt x="261" y="53"/>
                  </a:cubicBezTo>
                  <a:cubicBezTo>
                    <a:pt x="250" y="19"/>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9" name="Google Shape;22479;p71"/>
            <p:cNvSpPr/>
            <p:nvPr/>
          </p:nvSpPr>
          <p:spPr>
            <a:xfrm>
              <a:off x="4592525" y="2364775"/>
              <a:ext cx="6525" cy="5075"/>
            </a:xfrm>
            <a:custGeom>
              <a:avLst/>
              <a:gdLst/>
              <a:ahLst/>
              <a:cxnLst/>
              <a:rect l="l" t="t" r="r" b="b"/>
              <a:pathLst>
                <a:path w="261" h="203" extrusionOk="0">
                  <a:moveTo>
                    <a:pt x="141" y="1"/>
                  </a:moveTo>
                  <a:cubicBezTo>
                    <a:pt x="104" y="21"/>
                    <a:pt x="87" y="38"/>
                    <a:pt x="54" y="54"/>
                  </a:cubicBezTo>
                  <a:cubicBezTo>
                    <a:pt x="1" y="104"/>
                    <a:pt x="1" y="157"/>
                    <a:pt x="54" y="190"/>
                  </a:cubicBezTo>
                  <a:cubicBezTo>
                    <a:pt x="63" y="199"/>
                    <a:pt x="75" y="203"/>
                    <a:pt x="90" y="203"/>
                  </a:cubicBezTo>
                  <a:cubicBezTo>
                    <a:pt x="105" y="203"/>
                    <a:pt x="123" y="199"/>
                    <a:pt x="141" y="190"/>
                  </a:cubicBezTo>
                  <a:lnTo>
                    <a:pt x="158" y="190"/>
                  </a:lnTo>
                  <a:cubicBezTo>
                    <a:pt x="191" y="174"/>
                    <a:pt x="207" y="174"/>
                    <a:pt x="224" y="157"/>
                  </a:cubicBezTo>
                  <a:cubicBezTo>
                    <a:pt x="244" y="124"/>
                    <a:pt x="261" y="104"/>
                    <a:pt x="261" y="71"/>
                  </a:cubicBezTo>
                  <a:cubicBezTo>
                    <a:pt x="261" y="54"/>
                    <a:pt x="244" y="38"/>
                    <a:pt x="224" y="21"/>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0" name="Google Shape;22480;p71"/>
            <p:cNvSpPr/>
            <p:nvPr/>
          </p:nvSpPr>
          <p:spPr>
            <a:xfrm>
              <a:off x="4587800" y="2340275"/>
              <a:ext cx="6450" cy="4850"/>
            </a:xfrm>
            <a:custGeom>
              <a:avLst/>
              <a:gdLst/>
              <a:ahLst/>
              <a:cxnLst/>
              <a:rect l="l" t="t" r="r" b="b"/>
              <a:pathLst>
                <a:path w="258" h="194" extrusionOk="0">
                  <a:moveTo>
                    <a:pt x="194" y="0"/>
                  </a:moveTo>
                  <a:cubicBezTo>
                    <a:pt x="187" y="0"/>
                    <a:pt x="181" y="1"/>
                    <a:pt x="173" y="4"/>
                  </a:cubicBezTo>
                  <a:cubicBezTo>
                    <a:pt x="140" y="4"/>
                    <a:pt x="103" y="4"/>
                    <a:pt x="70" y="20"/>
                  </a:cubicBezTo>
                  <a:cubicBezTo>
                    <a:pt x="54" y="37"/>
                    <a:pt x="37" y="74"/>
                    <a:pt x="21" y="90"/>
                  </a:cubicBezTo>
                  <a:cubicBezTo>
                    <a:pt x="0" y="140"/>
                    <a:pt x="37" y="193"/>
                    <a:pt x="87" y="193"/>
                  </a:cubicBezTo>
                  <a:cubicBezTo>
                    <a:pt x="124" y="193"/>
                    <a:pt x="140" y="193"/>
                    <a:pt x="157" y="177"/>
                  </a:cubicBezTo>
                  <a:cubicBezTo>
                    <a:pt x="173" y="177"/>
                    <a:pt x="173" y="177"/>
                    <a:pt x="190" y="156"/>
                  </a:cubicBezTo>
                  <a:cubicBezTo>
                    <a:pt x="206" y="140"/>
                    <a:pt x="243" y="123"/>
                    <a:pt x="243" y="90"/>
                  </a:cubicBezTo>
                  <a:cubicBezTo>
                    <a:pt x="258" y="44"/>
                    <a:pt x="23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1" name="Google Shape;22481;p71"/>
            <p:cNvSpPr/>
            <p:nvPr/>
          </p:nvSpPr>
          <p:spPr>
            <a:xfrm>
              <a:off x="4577475" y="2365300"/>
              <a:ext cx="6525" cy="5150"/>
            </a:xfrm>
            <a:custGeom>
              <a:avLst/>
              <a:gdLst/>
              <a:ahLst/>
              <a:cxnLst/>
              <a:rect l="l" t="t" r="r" b="b"/>
              <a:pathLst>
                <a:path w="261" h="206" extrusionOk="0">
                  <a:moveTo>
                    <a:pt x="158" y="0"/>
                  </a:moveTo>
                  <a:cubicBezTo>
                    <a:pt x="141" y="0"/>
                    <a:pt x="125" y="17"/>
                    <a:pt x="104" y="17"/>
                  </a:cubicBezTo>
                  <a:cubicBezTo>
                    <a:pt x="38" y="50"/>
                    <a:pt x="1" y="103"/>
                    <a:pt x="1" y="153"/>
                  </a:cubicBezTo>
                  <a:cubicBezTo>
                    <a:pt x="14" y="187"/>
                    <a:pt x="45" y="206"/>
                    <a:pt x="84" y="206"/>
                  </a:cubicBezTo>
                  <a:cubicBezTo>
                    <a:pt x="107" y="206"/>
                    <a:pt x="132" y="200"/>
                    <a:pt x="158" y="186"/>
                  </a:cubicBezTo>
                  <a:cubicBezTo>
                    <a:pt x="174" y="169"/>
                    <a:pt x="191" y="169"/>
                    <a:pt x="207" y="153"/>
                  </a:cubicBezTo>
                  <a:cubicBezTo>
                    <a:pt x="244" y="120"/>
                    <a:pt x="261" y="83"/>
                    <a:pt x="244" y="50"/>
                  </a:cubicBezTo>
                  <a:cubicBezTo>
                    <a:pt x="228" y="17"/>
                    <a:pt x="191"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2" name="Google Shape;22482;p71"/>
            <p:cNvSpPr/>
            <p:nvPr/>
          </p:nvSpPr>
          <p:spPr>
            <a:xfrm>
              <a:off x="4578000" y="2352675"/>
              <a:ext cx="6000" cy="4925"/>
            </a:xfrm>
            <a:custGeom>
              <a:avLst/>
              <a:gdLst/>
              <a:ahLst/>
              <a:cxnLst/>
              <a:rect l="l" t="t" r="r" b="b"/>
              <a:pathLst>
                <a:path w="240" h="197" extrusionOk="0">
                  <a:moveTo>
                    <a:pt x="138" y="0"/>
                  </a:moveTo>
                  <a:cubicBezTo>
                    <a:pt x="121" y="0"/>
                    <a:pt x="102" y="2"/>
                    <a:pt x="83" y="7"/>
                  </a:cubicBezTo>
                  <a:cubicBezTo>
                    <a:pt x="50" y="23"/>
                    <a:pt x="34" y="56"/>
                    <a:pt x="17" y="72"/>
                  </a:cubicBezTo>
                  <a:cubicBezTo>
                    <a:pt x="1" y="110"/>
                    <a:pt x="1" y="126"/>
                    <a:pt x="1" y="143"/>
                  </a:cubicBezTo>
                  <a:cubicBezTo>
                    <a:pt x="1" y="159"/>
                    <a:pt x="17" y="176"/>
                    <a:pt x="34" y="196"/>
                  </a:cubicBezTo>
                  <a:cubicBezTo>
                    <a:pt x="67" y="196"/>
                    <a:pt x="104" y="196"/>
                    <a:pt x="137" y="176"/>
                  </a:cubicBezTo>
                  <a:cubicBezTo>
                    <a:pt x="207" y="159"/>
                    <a:pt x="240" y="93"/>
                    <a:pt x="240" y="39"/>
                  </a:cubicBezTo>
                  <a:cubicBezTo>
                    <a:pt x="228" y="15"/>
                    <a:pt x="18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3" name="Google Shape;22483;p71"/>
            <p:cNvSpPr/>
            <p:nvPr/>
          </p:nvSpPr>
          <p:spPr>
            <a:xfrm>
              <a:off x="4596875" y="2328300"/>
              <a:ext cx="6400" cy="5175"/>
            </a:xfrm>
            <a:custGeom>
              <a:avLst/>
              <a:gdLst/>
              <a:ahLst/>
              <a:cxnLst/>
              <a:rect l="l" t="t" r="r" b="b"/>
              <a:pathLst>
                <a:path w="256" h="207" extrusionOk="0">
                  <a:moveTo>
                    <a:pt x="173" y="0"/>
                  </a:moveTo>
                  <a:cubicBezTo>
                    <a:pt x="103" y="0"/>
                    <a:pt x="33" y="54"/>
                    <a:pt x="17" y="103"/>
                  </a:cubicBezTo>
                  <a:cubicBezTo>
                    <a:pt x="0" y="157"/>
                    <a:pt x="33" y="206"/>
                    <a:pt x="87" y="206"/>
                  </a:cubicBezTo>
                  <a:cubicBezTo>
                    <a:pt x="120" y="206"/>
                    <a:pt x="136" y="190"/>
                    <a:pt x="153" y="190"/>
                  </a:cubicBezTo>
                  <a:cubicBezTo>
                    <a:pt x="173" y="190"/>
                    <a:pt x="173" y="173"/>
                    <a:pt x="190" y="173"/>
                  </a:cubicBezTo>
                  <a:cubicBezTo>
                    <a:pt x="206" y="157"/>
                    <a:pt x="239" y="120"/>
                    <a:pt x="239" y="103"/>
                  </a:cubicBezTo>
                  <a:cubicBezTo>
                    <a:pt x="256" y="70"/>
                    <a:pt x="256" y="54"/>
                    <a:pt x="239" y="37"/>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4" name="Google Shape;22484;p71"/>
            <p:cNvSpPr/>
            <p:nvPr/>
          </p:nvSpPr>
          <p:spPr>
            <a:xfrm>
              <a:off x="4582225" y="2328300"/>
              <a:ext cx="6100" cy="5175"/>
            </a:xfrm>
            <a:custGeom>
              <a:avLst/>
              <a:gdLst/>
              <a:ahLst/>
              <a:cxnLst/>
              <a:rect l="l" t="t" r="r" b="b"/>
              <a:pathLst>
                <a:path w="244" h="207" extrusionOk="0">
                  <a:moveTo>
                    <a:pt x="120" y="0"/>
                  </a:moveTo>
                  <a:cubicBezTo>
                    <a:pt x="87" y="17"/>
                    <a:pt x="71" y="37"/>
                    <a:pt x="38" y="54"/>
                  </a:cubicBezTo>
                  <a:cubicBezTo>
                    <a:pt x="17" y="87"/>
                    <a:pt x="1" y="103"/>
                    <a:pt x="1" y="140"/>
                  </a:cubicBezTo>
                  <a:cubicBezTo>
                    <a:pt x="1" y="157"/>
                    <a:pt x="1" y="173"/>
                    <a:pt x="38" y="190"/>
                  </a:cubicBezTo>
                  <a:cubicBezTo>
                    <a:pt x="54" y="206"/>
                    <a:pt x="87" y="206"/>
                    <a:pt x="104" y="206"/>
                  </a:cubicBezTo>
                  <a:cubicBezTo>
                    <a:pt x="120" y="190"/>
                    <a:pt x="141" y="190"/>
                    <a:pt x="141" y="190"/>
                  </a:cubicBezTo>
                  <a:cubicBezTo>
                    <a:pt x="157" y="173"/>
                    <a:pt x="190" y="173"/>
                    <a:pt x="190" y="157"/>
                  </a:cubicBezTo>
                  <a:cubicBezTo>
                    <a:pt x="244" y="103"/>
                    <a:pt x="244" y="54"/>
                    <a:pt x="207"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5" name="Google Shape;22485;p71"/>
            <p:cNvSpPr/>
            <p:nvPr/>
          </p:nvSpPr>
          <p:spPr>
            <a:xfrm>
              <a:off x="4620475" y="2353050"/>
              <a:ext cx="6500" cy="4950"/>
            </a:xfrm>
            <a:custGeom>
              <a:avLst/>
              <a:gdLst/>
              <a:ahLst/>
              <a:cxnLst/>
              <a:rect l="l" t="t" r="r" b="b"/>
              <a:pathLst>
                <a:path w="260" h="198" extrusionOk="0">
                  <a:moveTo>
                    <a:pt x="172" y="1"/>
                  </a:moveTo>
                  <a:cubicBezTo>
                    <a:pt x="161" y="1"/>
                    <a:pt x="149" y="3"/>
                    <a:pt x="136" y="8"/>
                  </a:cubicBezTo>
                  <a:cubicBezTo>
                    <a:pt x="103" y="8"/>
                    <a:pt x="70" y="24"/>
                    <a:pt x="54" y="57"/>
                  </a:cubicBezTo>
                  <a:cubicBezTo>
                    <a:pt x="0" y="95"/>
                    <a:pt x="0" y="161"/>
                    <a:pt x="33" y="181"/>
                  </a:cubicBezTo>
                  <a:cubicBezTo>
                    <a:pt x="70" y="198"/>
                    <a:pt x="87" y="198"/>
                    <a:pt x="120" y="198"/>
                  </a:cubicBezTo>
                  <a:cubicBezTo>
                    <a:pt x="136" y="198"/>
                    <a:pt x="136" y="198"/>
                    <a:pt x="157" y="181"/>
                  </a:cubicBezTo>
                  <a:cubicBezTo>
                    <a:pt x="173" y="181"/>
                    <a:pt x="190" y="161"/>
                    <a:pt x="206" y="144"/>
                  </a:cubicBezTo>
                  <a:cubicBezTo>
                    <a:pt x="260" y="95"/>
                    <a:pt x="260" y="41"/>
                    <a:pt x="223" y="8"/>
                  </a:cubicBezTo>
                  <a:cubicBezTo>
                    <a:pt x="212" y="8"/>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6" name="Google Shape;22486;p71"/>
            <p:cNvSpPr/>
            <p:nvPr/>
          </p:nvSpPr>
          <p:spPr>
            <a:xfrm>
              <a:off x="4682300" y="2457850"/>
              <a:ext cx="6525" cy="4875"/>
            </a:xfrm>
            <a:custGeom>
              <a:avLst/>
              <a:gdLst/>
              <a:ahLst/>
              <a:cxnLst/>
              <a:rect l="l" t="t" r="r" b="b"/>
              <a:pathLst>
                <a:path w="261" h="195" extrusionOk="0">
                  <a:moveTo>
                    <a:pt x="179" y="1"/>
                  </a:moveTo>
                  <a:cubicBezTo>
                    <a:pt x="137" y="1"/>
                    <a:pt x="90" y="18"/>
                    <a:pt x="55" y="42"/>
                  </a:cubicBezTo>
                  <a:cubicBezTo>
                    <a:pt x="1" y="91"/>
                    <a:pt x="1" y="162"/>
                    <a:pt x="34" y="178"/>
                  </a:cubicBezTo>
                  <a:cubicBezTo>
                    <a:pt x="55" y="195"/>
                    <a:pt x="88" y="195"/>
                    <a:pt x="121" y="195"/>
                  </a:cubicBezTo>
                  <a:cubicBezTo>
                    <a:pt x="137" y="195"/>
                    <a:pt x="137" y="178"/>
                    <a:pt x="158" y="178"/>
                  </a:cubicBezTo>
                  <a:cubicBezTo>
                    <a:pt x="174" y="178"/>
                    <a:pt x="191" y="162"/>
                    <a:pt x="207" y="145"/>
                  </a:cubicBezTo>
                  <a:cubicBezTo>
                    <a:pt x="261" y="91"/>
                    <a:pt x="261" y="42"/>
                    <a:pt x="224" y="9"/>
                  </a:cubicBezTo>
                  <a:cubicBezTo>
                    <a:pt x="210" y="3"/>
                    <a:pt x="19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7" name="Google Shape;22487;p71"/>
            <p:cNvSpPr/>
            <p:nvPr/>
          </p:nvSpPr>
          <p:spPr>
            <a:xfrm>
              <a:off x="4626025" y="2318400"/>
              <a:ext cx="6950" cy="4775"/>
            </a:xfrm>
            <a:custGeom>
              <a:avLst/>
              <a:gdLst/>
              <a:ahLst/>
              <a:cxnLst/>
              <a:rect l="l" t="t" r="r" b="b"/>
              <a:pathLst>
                <a:path w="278" h="191" extrusionOk="0">
                  <a:moveTo>
                    <a:pt x="174" y="0"/>
                  </a:moveTo>
                  <a:cubicBezTo>
                    <a:pt x="141" y="0"/>
                    <a:pt x="104" y="21"/>
                    <a:pt x="87" y="38"/>
                  </a:cubicBezTo>
                  <a:cubicBezTo>
                    <a:pt x="54" y="54"/>
                    <a:pt x="38" y="71"/>
                    <a:pt x="17" y="104"/>
                  </a:cubicBezTo>
                  <a:cubicBezTo>
                    <a:pt x="1" y="157"/>
                    <a:pt x="38" y="190"/>
                    <a:pt x="104" y="190"/>
                  </a:cubicBezTo>
                  <a:lnTo>
                    <a:pt x="158" y="190"/>
                  </a:lnTo>
                  <a:cubicBezTo>
                    <a:pt x="174" y="174"/>
                    <a:pt x="190" y="174"/>
                    <a:pt x="190" y="174"/>
                  </a:cubicBezTo>
                  <a:cubicBezTo>
                    <a:pt x="223" y="157"/>
                    <a:pt x="244" y="124"/>
                    <a:pt x="261" y="104"/>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8" name="Google Shape;22488;p71"/>
            <p:cNvSpPr/>
            <p:nvPr/>
          </p:nvSpPr>
          <p:spPr>
            <a:xfrm>
              <a:off x="4600675" y="2342500"/>
              <a:ext cx="6525" cy="4775"/>
            </a:xfrm>
            <a:custGeom>
              <a:avLst/>
              <a:gdLst/>
              <a:ahLst/>
              <a:cxnLst/>
              <a:rect l="l" t="t" r="r" b="b"/>
              <a:pathLst>
                <a:path w="261" h="191" extrusionOk="0">
                  <a:moveTo>
                    <a:pt x="171" y="1"/>
                  </a:moveTo>
                  <a:cubicBezTo>
                    <a:pt x="151" y="1"/>
                    <a:pt x="129" y="6"/>
                    <a:pt x="104" y="18"/>
                  </a:cubicBezTo>
                  <a:cubicBezTo>
                    <a:pt x="38" y="34"/>
                    <a:pt x="1" y="104"/>
                    <a:pt x="21" y="137"/>
                  </a:cubicBezTo>
                  <a:cubicBezTo>
                    <a:pt x="21" y="171"/>
                    <a:pt x="48" y="190"/>
                    <a:pt x="85" y="190"/>
                  </a:cubicBezTo>
                  <a:cubicBezTo>
                    <a:pt x="106" y="190"/>
                    <a:pt x="132" y="184"/>
                    <a:pt x="157" y="170"/>
                  </a:cubicBezTo>
                  <a:cubicBezTo>
                    <a:pt x="227" y="154"/>
                    <a:pt x="260" y="88"/>
                    <a:pt x="244" y="51"/>
                  </a:cubicBezTo>
                  <a:cubicBezTo>
                    <a:pt x="233" y="19"/>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9" name="Google Shape;22489;p71"/>
            <p:cNvSpPr/>
            <p:nvPr/>
          </p:nvSpPr>
          <p:spPr>
            <a:xfrm>
              <a:off x="4625625" y="2330025"/>
              <a:ext cx="6525" cy="5025"/>
            </a:xfrm>
            <a:custGeom>
              <a:avLst/>
              <a:gdLst/>
              <a:ahLst/>
              <a:cxnLst/>
              <a:rect l="l" t="t" r="r" b="b"/>
              <a:pathLst>
                <a:path w="261" h="201" extrusionOk="0">
                  <a:moveTo>
                    <a:pt x="175" y="1"/>
                  </a:moveTo>
                  <a:cubicBezTo>
                    <a:pt x="153" y="1"/>
                    <a:pt x="128" y="6"/>
                    <a:pt x="103" y="18"/>
                  </a:cubicBezTo>
                  <a:cubicBezTo>
                    <a:pt x="54" y="51"/>
                    <a:pt x="0" y="104"/>
                    <a:pt x="17" y="154"/>
                  </a:cubicBezTo>
                  <a:cubicBezTo>
                    <a:pt x="27" y="188"/>
                    <a:pt x="53" y="201"/>
                    <a:pt x="89" y="201"/>
                  </a:cubicBezTo>
                  <a:cubicBezTo>
                    <a:pt x="109" y="201"/>
                    <a:pt x="132" y="197"/>
                    <a:pt x="157" y="191"/>
                  </a:cubicBezTo>
                  <a:cubicBezTo>
                    <a:pt x="223" y="154"/>
                    <a:pt x="260" y="104"/>
                    <a:pt x="260" y="51"/>
                  </a:cubicBezTo>
                  <a:cubicBezTo>
                    <a:pt x="247" y="19"/>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0" name="Google Shape;22490;p71"/>
            <p:cNvSpPr/>
            <p:nvPr/>
          </p:nvSpPr>
          <p:spPr>
            <a:xfrm>
              <a:off x="4606350" y="2353075"/>
              <a:ext cx="6400" cy="4950"/>
            </a:xfrm>
            <a:custGeom>
              <a:avLst/>
              <a:gdLst/>
              <a:ahLst/>
              <a:cxnLst/>
              <a:rect l="l" t="t" r="r" b="b"/>
              <a:pathLst>
                <a:path w="256" h="198" extrusionOk="0">
                  <a:moveTo>
                    <a:pt x="153" y="1"/>
                  </a:moveTo>
                  <a:cubicBezTo>
                    <a:pt x="138" y="1"/>
                    <a:pt x="121" y="3"/>
                    <a:pt x="103" y="7"/>
                  </a:cubicBezTo>
                  <a:cubicBezTo>
                    <a:pt x="33" y="40"/>
                    <a:pt x="0" y="94"/>
                    <a:pt x="17" y="143"/>
                  </a:cubicBezTo>
                  <a:cubicBezTo>
                    <a:pt x="17" y="178"/>
                    <a:pt x="45" y="197"/>
                    <a:pt x="84" y="197"/>
                  </a:cubicBezTo>
                  <a:cubicBezTo>
                    <a:pt x="105" y="197"/>
                    <a:pt x="128" y="192"/>
                    <a:pt x="153" y="180"/>
                  </a:cubicBezTo>
                  <a:cubicBezTo>
                    <a:pt x="223" y="143"/>
                    <a:pt x="256" y="94"/>
                    <a:pt x="239" y="40"/>
                  </a:cubicBezTo>
                  <a:cubicBezTo>
                    <a:pt x="227" y="16"/>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1" name="Google Shape;22491;p71"/>
            <p:cNvSpPr/>
            <p:nvPr/>
          </p:nvSpPr>
          <p:spPr>
            <a:xfrm>
              <a:off x="4610575" y="2330050"/>
              <a:ext cx="6925" cy="5175"/>
            </a:xfrm>
            <a:custGeom>
              <a:avLst/>
              <a:gdLst/>
              <a:ahLst/>
              <a:cxnLst/>
              <a:rect l="l" t="t" r="r" b="b"/>
              <a:pathLst>
                <a:path w="277" h="207" extrusionOk="0">
                  <a:moveTo>
                    <a:pt x="174" y="0"/>
                  </a:moveTo>
                  <a:cubicBezTo>
                    <a:pt x="141" y="0"/>
                    <a:pt x="103" y="17"/>
                    <a:pt x="87" y="33"/>
                  </a:cubicBezTo>
                  <a:cubicBezTo>
                    <a:pt x="54" y="50"/>
                    <a:pt x="38" y="87"/>
                    <a:pt x="17" y="103"/>
                  </a:cubicBezTo>
                  <a:cubicBezTo>
                    <a:pt x="0" y="153"/>
                    <a:pt x="38" y="206"/>
                    <a:pt x="103" y="206"/>
                  </a:cubicBezTo>
                  <a:cubicBezTo>
                    <a:pt x="120" y="206"/>
                    <a:pt x="141" y="190"/>
                    <a:pt x="157" y="190"/>
                  </a:cubicBezTo>
                  <a:cubicBezTo>
                    <a:pt x="174" y="190"/>
                    <a:pt x="190" y="174"/>
                    <a:pt x="190" y="174"/>
                  </a:cubicBezTo>
                  <a:cubicBezTo>
                    <a:pt x="223" y="153"/>
                    <a:pt x="244" y="120"/>
                    <a:pt x="260"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2" name="Google Shape;22492;p71"/>
            <p:cNvSpPr/>
            <p:nvPr/>
          </p:nvSpPr>
          <p:spPr>
            <a:xfrm>
              <a:off x="4616150" y="2341600"/>
              <a:ext cx="6500" cy="4750"/>
            </a:xfrm>
            <a:custGeom>
              <a:avLst/>
              <a:gdLst/>
              <a:ahLst/>
              <a:cxnLst/>
              <a:rect l="l" t="t" r="r" b="b"/>
              <a:pathLst>
                <a:path w="260" h="190" extrusionOk="0">
                  <a:moveTo>
                    <a:pt x="173" y="0"/>
                  </a:moveTo>
                  <a:cubicBezTo>
                    <a:pt x="140" y="0"/>
                    <a:pt x="103" y="21"/>
                    <a:pt x="70" y="37"/>
                  </a:cubicBezTo>
                  <a:cubicBezTo>
                    <a:pt x="54" y="54"/>
                    <a:pt x="21" y="70"/>
                    <a:pt x="21" y="103"/>
                  </a:cubicBezTo>
                  <a:cubicBezTo>
                    <a:pt x="0" y="157"/>
                    <a:pt x="37" y="190"/>
                    <a:pt x="87" y="190"/>
                  </a:cubicBezTo>
                  <a:lnTo>
                    <a:pt x="157" y="190"/>
                  </a:lnTo>
                  <a:cubicBezTo>
                    <a:pt x="157" y="173"/>
                    <a:pt x="173" y="173"/>
                    <a:pt x="190" y="173"/>
                  </a:cubicBezTo>
                  <a:cubicBezTo>
                    <a:pt x="206" y="157"/>
                    <a:pt x="227" y="124"/>
                    <a:pt x="243" y="103"/>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3" name="Google Shape;22493;p71"/>
            <p:cNvSpPr/>
            <p:nvPr/>
          </p:nvSpPr>
          <p:spPr>
            <a:xfrm>
              <a:off x="4619225" y="2293975"/>
              <a:ext cx="6425" cy="5175"/>
            </a:xfrm>
            <a:custGeom>
              <a:avLst/>
              <a:gdLst/>
              <a:ahLst/>
              <a:cxnLst/>
              <a:rect l="l" t="t" r="r" b="b"/>
              <a:pathLst>
                <a:path w="257" h="207" extrusionOk="0">
                  <a:moveTo>
                    <a:pt x="153" y="0"/>
                  </a:moveTo>
                  <a:cubicBezTo>
                    <a:pt x="120" y="0"/>
                    <a:pt x="83" y="17"/>
                    <a:pt x="67" y="33"/>
                  </a:cubicBezTo>
                  <a:cubicBezTo>
                    <a:pt x="34" y="50"/>
                    <a:pt x="17" y="70"/>
                    <a:pt x="1" y="103"/>
                  </a:cubicBezTo>
                  <a:cubicBezTo>
                    <a:pt x="1" y="120"/>
                    <a:pt x="1" y="153"/>
                    <a:pt x="17" y="173"/>
                  </a:cubicBezTo>
                  <a:cubicBezTo>
                    <a:pt x="34" y="190"/>
                    <a:pt x="50" y="206"/>
                    <a:pt x="83" y="206"/>
                  </a:cubicBezTo>
                  <a:cubicBezTo>
                    <a:pt x="104" y="206"/>
                    <a:pt x="120" y="190"/>
                    <a:pt x="137" y="190"/>
                  </a:cubicBezTo>
                  <a:cubicBezTo>
                    <a:pt x="153" y="173"/>
                    <a:pt x="153" y="173"/>
                    <a:pt x="170" y="173"/>
                  </a:cubicBezTo>
                  <a:cubicBezTo>
                    <a:pt x="207" y="153"/>
                    <a:pt x="223" y="120"/>
                    <a:pt x="223"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4" name="Google Shape;22494;p71"/>
            <p:cNvSpPr/>
            <p:nvPr/>
          </p:nvSpPr>
          <p:spPr>
            <a:xfrm>
              <a:off x="4498125" y="2353250"/>
              <a:ext cx="6400" cy="4750"/>
            </a:xfrm>
            <a:custGeom>
              <a:avLst/>
              <a:gdLst/>
              <a:ahLst/>
              <a:cxnLst/>
              <a:rect l="l" t="t" r="r" b="b"/>
              <a:pathLst>
                <a:path w="256" h="190" extrusionOk="0">
                  <a:moveTo>
                    <a:pt x="169" y="0"/>
                  </a:moveTo>
                  <a:cubicBezTo>
                    <a:pt x="136" y="0"/>
                    <a:pt x="103" y="0"/>
                    <a:pt x="66" y="33"/>
                  </a:cubicBezTo>
                  <a:cubicBezTo>
                    <a:pt x="50" y="49"/>
                    <a:pt x="17" y="70"/>
                    <a:pt x="17" y="103"/>
                  </a:cubicBezTo>
                  <a:cubicBezTo>
                    <a:pt x="0" y="153"/>
                    <a:pt x="33" y="190"/>
                    <a:pt x="83" y="190"/>
                  </a:cubicBezTo>
                  <a:lnTo>
                    <a:pt x="153" y="190"/>
                  </a:lnTo>
                  <a:cubicBezTo>
                    <a:pt x="186" y="173"/>
                    <a:pt x="223" y="136"/>
                    <a:pt x="239" y="103"/>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5" name="Google Shape;22495;p71"/>
            <p:cNvSpPr/>
            <p:nvPr/>
          </p:nvSpPr>
          <p:spPr>
            <a:xfrm>
              <a:off x="4494625" y="2342525"/>
              <a:ext cx="6500" cy="4750"/>
            </a:xfrm>
            <a:custGeom>
              <a:avLst/>
              <a:gdLst/>
              <a:ahLst/>
              <a:cxnLst/>
              <a:rect l="l" t="t" r="r" b="b"/>
              <a:pathLst>
                <a:path w="260" h="190" extrusionOk="0">
                  <a:moveTo>
                    <a:pt x="173" y="0"/>
                  </a:moveTo>
                  <a:cubicBezTo>
                    <a:pt x="140" y="0"/>
                    <a:pt x="103" y="0"/>
                    <a:pt x="70" y="17"/>
                  </a:cubicBezTo>
                  <a:cubicBezTo>
                    <a:pt x="54" y="33"/>
                    <a:pt x="17" y="66"/>
                    <a:pt x="17" y="87"/>
                  </a:cubicBezTo>
                  <a:cubicBezTo>
                    <a:pt x="0" y="120"/>
                    <a:pt x="0" y="136"/>
                    <a:pt x="17" y="169"/>
                  </a:cubicBezTo>
                  <a:cubicBezTo>
                    <a:pt x="37" y="190"/>
                    <a:pt x="70" y="190"/>
                    <a:pt x="87" y="190"/>
                  </a:cubicBezTo>
                  <a:cubicBezTo>
                    <a:pt x="103" y="190"/>
                    <a:pt x="140" y="190"/>
                    <a:pt x="157" y="169"/>
                  </a:cubicBezTo>
                  <a:cubicBezTo>
                    <a:pt x="157" y="169"/>
                    <a:pt x="173" y="169"/>
                    <a:pt x="190" y="153"/>
                  </a:cubicBezTo>
                  <a:cubicBezTo>
                    <a:pt x="206" y="136"/>
                    <a:pt x="223" y="120"/>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6" name="Google Shape;22496;p71"/>
            <p:cNvSpPr/>
            <p:nvPr/>
          </p:nvSpPr>
          <p:spPr>
            <a:xfrm>
              <a:off x="4537175" y="2377250"/>
              <a:ext cx="2200" cy="450"/>
            </a:xfrm>
            <a:custGeom>
              <a:avLst/>
              <a:gdLst/>
              <a:ahLst/>
              <a:cxnLst/>
              <a:rect l="l" t="t" r="r" b="b"/>
              <a:pathLst>
                <a:path w="88" h="18" extrusionOk="0">
                  <a:moveTo>
                    <a:pt x="1" y="1"/>
                  </a:moveTo>
                  <a:cubicBezTo>
                    <a:pt x="34" y="1"/>
                    <a:pt x="50" y="17"/>
                    <a:pt x="87" y="17"/>
                  </a:cubicBezTo>
                  <a:cubicBezTo>
                    <a:pt x="87" y="1"/>
                    <a:pt x="50"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7" name="Google Shape;22497;p71"/>
            <p:cNvSpPr/>
            <p:nvPr/>
          </p:nvSpPr>
          <p:spPr>
            <a:xfrm>
              <a:off x="4680150" y="2445600"/>
              <a:ext cx="6525" cy="5175"/>
            </a:xfrm>
            <a:custGeom>
              <a:avLst/>
              <a:gdLst/>
              <a:ahLst/>
              <a:cxnLst/>
              <a:rect l="l" t="t" r="r" b="b"/>
              <a:pathLst>
                <a:path w="261" h="207" extrusionOk="0">
                  <a:moveTo>
                    <a:pt x="157" y="0"/>
                  </a:moveTo>
                  <a:cubicBezTo>
                    <a:pt x="120" y="0"/>
                    <a:pt x="87" y="17"/>
                    <a:pt x="70" y="33"/>
                  </a:cubicBezTo>
                  <a:cubicBezTo>
                    <a:pt x="37" y="50"/>
                    <a:pt x="17" y="66"/>
                    <a:pt x="0" y="103"/>
                  </a:cubicBezTo>
                  <a:cubicBezTo>
                    <a:pt x="0" y="120"/>
                    <a:pt x="0" y="153"/>
                    <a:pt x="17" y="169"/>
                  </a:cubicBezTo>
                  <a:cubicBezTo>
                    <a:pt x="37" y="190"/>
                    <a:pt x="54" y="206"/>
                    <a:pt x="87" y="206"/>
                  </a:cubicBezTo>
                  <a:cubicBezTo>
                    <a:pt x="103" y="206"/>
                    <a:pt x="120" y="190"/>
                    <a:pt x="141" y="190"/>
                  </a:cubicBezTo>
                  <a:cubicBezTo>
                    <a:pt x="157" y="190"/>
                    <a:pt x="174" y="169"/>
                    <a:pt x="174" y="169"/>
                  </a:cubicBezTo>
                  <a:cubicBezTo>
                    <a:pt x="207" y="153"/>
                    <a:pt x="223" y="120"/>
                    <a:pt x="244" y="103"/>
                  </a:cubicBezTo>
                  <a:cubicBezTo>
                    <a:pt x="260" y="50"/>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8" name="Google Shape;22498;p71"/>
            <p:cNvSpPr/>
            <p:nvPr/>
          </p:nvSpPr>
          <p:spPr>
            <a:xfrm>
              <a:off x="4536250" y="2329625"/>
              <a:ext cx="6525" cy="4775"/>
            </a:xfrm>
            <a:custGeom>
              <a:avLst/>
              <a:gdLst/>
              <a:ahLst/>
              <a:cxnLst/>
              <a:rect l="l" t="t" r="r" b="b"/>
              <a:pathLst>
                <a:path w="261" h="191" extrusionOk="0">
                  <a:moveTo>
                    <a:pt x="174" y="1"/>
                  </a:moveTo>
                  <a:cubicBezTo>
                    <a:pt x="141" y="1"/>
                    <a:pt x="104" y="1"/>
                    <a:pt x="71" y="17"/>
                  </a:cubicBezTo>
                  <a:cubicBezTo>
                    <a:pt x="54" y="50"/>
                    <a:pt x="38" y="67"/>
                    <a:pt x="21" y="104"/>
                  </a:cubicBezTo>
                  <a:cubicBezTo>
                    <a:pt x="1" y="120"/>
                    <a:pt x="21" y="137"/>
                    <a:pt x="21" y="170"/>
                  </a:cubicBezTo>
                  <a:cubicBezTo>
                    <a:pt x="38" y="191"/>
                    <a:pt x="71" y="191"/>
                    <a:pt x="87" y="191"/>
                  </a:cubicBezTo>
                  <a:cubicBezTo>
                    <a:pt x="124" y="191"/>
                    <a:pt x="141" y="191"/>
                    <a:pt x="157" y="170"/>
                  </a:cubicBezTo>
                  <a:cubicBezTo>
                    <a:pt x="174" y="170"/>
                    <a:pt x="174" y="170"/>
                    <a:pt x="190" y="153"/>
                  </a:cubicBezTo>
                  <a:cubicBezTo>
                    <a:pt x="207" y="137"/>
                    <a:pt x="244" y="120"/>
                    <a:pt x="244" y="87"/>
                  </a:cubicBezTo>
                  <a:cubicBezTo>
                    <a:pt x="261" y="3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9" name="Google Shape;22499;p71"/>
            <p:cNvSpPr/>
            <p:nvPr/>
          </p:nvSpPr>
          <p:spPr>
            <a:xfrm>
              <a:off x="4500700" y="2363950"/>
              <a:ext cx="5175" cy="3025"/>
            </a:xfrm>
            <a:custGeom>
              <a:avLst/>
              <a:gdLst/>
              <a:ahLst/>
              <a:cxnLst/>
              <a:rect l="l" t="t" r="r" b="b"/>
              <a:pathLst>
                <a:path w="207" h="121" extrusionOk="0">
                  <a:moveTo>
                    <a:pt x="83" y="1"/>
                  </a:moveTo>
                  <a:cubicBezTo>
                    <a:pt x="50" y="17"/>
                    <a:pt x="17" y="34"/>
                    <a:pt x="0" y="54"/>
                  </a:cubicBezTo>
                  <a:cubicBezTo>
                    <a:pt x="50" y="71"/>
                    <a:pt x="120" y="104"/>
                    <a:pt x="169" y="120"/>
                  </a:cubicBezTo>
                  <a:cubicBezTo>
                    <a:pt x="207" y="87"/>
                    <a:pt x="207" y="34"/>
                    <a:pt x="169" y="17"/>
                  </a:cubicBezTo>
                  <a:cubicBezTo>
                    <a:pt x="136" y="1"/>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0" name="Google Shape;22500;p71"/>
            <p:cNvSpPr/>
            <p:nvPr/>
          </p:nvSpPr>
          <p:spPr>
            <a:xfrm>
              <a:off x="4676325" y="2477600"/>
              <a:ext cx="3425" cy="4500"/>
            </a:xfrm>
            <a:custGeom>
              <a:avLst/>
              <a:gdLst/>
              <a:ahLst/>
              <a:cxnLst/>
              <a:rect l="l" t="t" r="r" b="b"/>
              <a:pathLst>
                <a:path w="137" h="180" extrusionOk="0">
                  <a:moveTo>
                    <a:pt x="42" y="0"/>
                  </a:moveTo>
                  <a:cubicBezTo>
                    <a:pt x="28" y="0"/>
                    <a:pt x="14" y="2"/>
                    <a:pt x="1" y="6"/>
                  </a:cubicBezTo>
                  <a:cubicBezTo>
                    <a:pt x="17" y="60"/>
                    <a:pt x="34" y="110"/>
                    <a:pt x="50" y="180"/>
                  </a:cubicBezTo>
                  <a:cubicBezTo>
                    <a:pt x="104" y="147"/>
                    <a:pt x="137" y="93"/>
                    <a:pt x="120" y="44"/>
                  </a:cubicBezTo>
                  <a:cubicBezTo>
                    <a:pt x="120" y="16"/>
                    <a:pt x="82"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1" name="Google Shape;22501;p71"/>
            <p:cNvSpPr/>
            <p:nvPr/>
          </p:nvSpPr>
          <p:spPr>
            <a:xfrm>
              <a:off x="4556875" y="2342525"/>
              <a:ext cx="6100" cy="4750"/>
            </a:xfrm>
            <a:custGeom>
              <a:avLst/>
              <a:gdLst/>
              <a:ahLst/>
              <a:cxnLst/>
              <a:rect l="l" t="t" r="r" b="b"/>
              <a:pathLst>
                <a:path w="244" h="190" extrusionOk="0">
                  <a:moveTo>
                    <a:pt x="157" y="0"/>
                  </a:moveTo>
                  <a:cubicBezTo>
                    <a:pt x="124" y="0"/>
                    <a:pt x="87" y="0"/>
                    <a:pt x="70" y="17"/>
                  </a:cubicBezTo>
                  <a:cubicBezTo>
                    <a:pt x="37" y="50"/>
                    <a:pt x="21" y="66"/>
                    <a:pt x="0" y="103"/>
                  </a:cubicBezTo>
                  <a:cubicBezTo>
                    <a:pt x="0" y="120"/>
                    <a:pt x="0" y="153"/>
                    <a:pt x="21" y="169"/>
                  </a:cubicBezTo>
                  <a:cubicBezTo>
                    <a:pt x="21" y="190"/>
                    <a:pt x="54" y="190"/>
                    <a:pt x="87" y="190"/>
                  </a:cubicBezTo>
                  <a:cubicBezTo>
                    <a:pt x="103" y="190"/>
                    <a:pt x="124" y="190"/>
                    <a:pt x="141" y="169"/>
                  </a:cubicBezTo>
                  <a:cubicBezTo>
                    <a:pt x="157" y="169"/>
                    <a:pt x="157" y="169"/>
                    <a:pt x="174" y="153"/>
                  </a:cubicBezTo>
                  <a:cubicBezTo>
                    <a:pt x="190" y="136"/>
                    <a:pt x="227" y="120"/>
                    <a:pt x="227" y="87"/>
                  </a:cubicBezTo>
                  <a:cubicBezTo>
                    <a:pt x="244" y="33"/>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2" name="Google Shape;22502;p71"/>
            <p:cNvSpPr/>
            <p:nvPr/>
          </p:nvSpPr>
          <p:spPr>
            <a:xfrm>
              <a:off x="4577475" y="2306850"/>
              <a:ext cx="6125" cy="4950"/>
            </a:xfrm>
            <a:custGeom>
              <a:avLst/>
              <a:gdLst/>
              <a:ahLst/>
              <a:cxnLst/>
              <a:rect l="l" t="t" r="r" b="b"/>
              <a:pathLst>
                <a:path w="245" h="198" extrusionOk="0">
                  <a:moveTo>
                    <a:pt x="158" y="1"/>
                  </a:moveTo>
                  <a:cubicBezTo>
                    <a:pt x="125" y="1"/>
                    <a:pt x="88" y="17"/>
                    <a:pt x="71" y="34"/>
                  </a:cubicBezTo>
                  <a:cubicBezTo>
                    <a:pt x="38" y="50"/>
                    <a:pt x="22" y="71"/>
                    <a:pt x="1" y="104"/>
                  </a:cubicBezTo>
                  <a:cubicBezTo>
                    <a:pt x="1" y="120"/>
                    <a:pt x="1" y="153"/>
                    <a:pt x="22" y="174"/>
                  </a:cubicBezTo>
                  <a:cubicBezTo>
                    <a:pt x="22" y="186"/>
                    <a:pt x="38" y="197"/>
                    <a:pt x="59" y="197"/>
                  </a:cubicBezTo>
                  <a:cubicBezTo>
                    <a:pt x="68" y="197"/>
                    <a:pt x="78" y="195"/>
                    <a:pt x="88" y="190"/>
                  </a:cubicBezTo>
                  <a:lnTo>
                    <a:pt x="141" y="190"/>
                  </a:lnTo>
                  <a:cubicBezTo>
                    <a:pt x="158" y="174"/>
                    <a:pt x="158" y="174"/>
                    <a:pt x="174" y="174"/>
                  </a:cubicBezTo>
                  <a:cubicBezTo>
                    <a:pt x="191" y="153"/>
                    <a:pt x="228" y="120"/>
                    <a:pt x="228" y="104"/>
                  </a:cubicBezTo>
                  <a:cubicBezTo>
                    <a:pt x="244" y="50"/>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3" name="Google Shape;22503;p71"/>
            <p:cNvSpPr/>
            <p:nvPr/>
          </p:nvSpPr>
          <p:spPr>
            <a:xfrm>
              <a:off x="4580575" y="2317575"/>
              <a:ext cx="6825" cy="5175"/>
            </a:xfrm>
            <a:custGeom>
              <a:avLst/>
              <a:gdLst/>
              <a:ahLst/>
              <a:cxnLst/>
              <a:rect l="l" t="t" r="r" b="b"/>
              <a:pathLst>
                <a:path w="273" h="207" extrusionOk="0">
                  <a:moveTo>
                    <a:pt x="170" y="0"/>
                  </a:moveTo>
                  <a:cubicBezTo>
                    <a:pt x="137" y="0"/>
                    <a:pt x="104" y="17"/>
                    <a:pt x="83" y="33"/>
                  </a:cubicBezTo>
                  <a:cubicBezTo>
                    <a:pt x="50" y="54"/>
                    <a:pt x="34" y="71"/>
                    <a:pt x="17" y="104"/>
                  </a:cubicBezTo>
                  <a:cubicBezTo>
                    <a:pt x="1" y="157"/>
                    <a:pt x="34" y="207"/>
                    <a:pt x="104" y="207"/>
                  </a:cubicBezTo>
                  <a:cubicBezTo>
                    <a:pt x="120" y="207"/>
                    <a:pt x="137" y="190"/>
                    <a:pt x="153" y="190"/>
                  </a:cubicBezTo>
                  <a:cubicBezTo>
                    <a:pt x="207" y="174"/>
                    <a:pt x="240" y="137"/>
                    <a:pt x="240" y="104"/>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4" name="Google Shape;22504;p71"/>
            <p:cNvSpPr/>
            <p:nvPr/>
          </p:nvSpPr>
          <p:spPr>
            <a:xfrm>
              <a:off x="4568100" y="2376025"/>
              <a:ext cx="6425" cy="5175"/>
            </a:xfrm>
            <a:custGeom>
              <a:avLst/>
              <a:gdLst/>
              <a:ahLst/>
              <a:cxnLst/>
              <a:rect l="l" t="t" r="r" b="b"/>
              <a:pathLst>
                <a:path w="257" h="207" extrusionOk="0">
                  <a:moveTo>
                    <a:pt x="153" y="0"/>
                  </a:moveTo>
                  <a:cubicBezTo>
                    <a:pt x="137" y="0"/>
                    <a:pt x="104" y="17"/>
                    <a:pt x="67" y="33"/>
                  </a:cubicBezTo>
                  <a:cubicBezTo>
                    <a:pt x="34" y="50"/>
                    <a:pt x="17" y="87"/>
                    <a:pt x="17" y="103"/>
                  </a:cubicBezTo>
                  <a:cubicBezTo>
                    <a:pt x="1" y="136"/>
                    <a:pt x="1" y="153"/>
                    <a:pt x="17" y="169"/>
                  </a:cubicBezTo>
                  <a:cubicBezTo>
                    <a:pt x="34" y="190"/>
                    <a:pt x="50" y="206"/>
                    <a:pt x="87" y="206"/>
                  </a:cubicBezTo>
                  <a:cubicBezTo>
                    <a:pt x="104" y="206"/>
                    <a:pt x="137" y="190"/>
                    <a:pt x="153" y="190"/>
                  </a:cubicBezTo>
                  <a:lnTo>
                    <a:pt x="170" y="169"/>
                  </a:lnTo>
                  <a:cubicBezTo>
                    <a:pt x="207" y="153"/>
                    <a:pt x="223" y="120"/>
                    <a:pt x="240"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5" name="Google Shape;22505;p71"/>
            <p:cNvSpPr/>
            <p:nvPr/>
          </p:nvSpPr>
          <p:spPr>
            <a:xfrm>
              <a:off x="4564200" y="2363950"/>
              <a:ext cx="6925" cy="4775"/>
            </a:xfrm>
            <a:custGeom>
              <a:avLst/>
              <a:gdLst/>
              <a:ahLst/>
              <a:cxnLst/>
              <a:rect l="l" t="t" r="r" b="b"/>
              <a:pathLst>
                <a:path w="277" h="191" extrusionOk="0">
                  <a:moveTo>
                    <a:pt x="173" y="1"/>
                  </a:moveTo>
                  <a:cubicBezTo>
                    <a:pt x="140" y="1"/>
                    <a:pt x="120" y="1"/>
                    <a:pt x="87" y="17"/>
                  </a:cubicBezTo>
                  <a:cubicBezTo>
                    <a:pt x="54" y="34"/>
                    <a:pt x="37" y="71"/>
                    <a:pt x="17" y="87"/>
                  </a:cubicBezTo>
                  <a:cubicBezTo>
                    <a:pt x="0" y="157"/>
                    <a:pt x="37" y="190"/>
                    <a:pt x="103" y="190"/>
                  </a:cubicBezTo>
                  <a:cubicBezTo>
                    <a:pt x="120" y="190"/>
                    <a:pt x="140" y="190"/>
                    <a:pt x="173" y="174"/>
                  </a:cubicBezTo>
                  <a:cubicBezTo>
                    <a:pt x="173" y="174"/>
                    <a:pt x="190" y="174"/>
                    <a:pt x="190" y="157"/>
                  </a:cubicBezTo>
                  <a:cubicBezTo>
                    <a:pt x="223" y="137"/>
                    <a:pt x="243" y="120"/>
                    <a:pt x="260" y="87"/>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6" name="Google Shape;22506;p71"/>
            <p:cNvSpPr/>
            <p:nvPr/>
          </p:nvSpPr>
          <p:spPr>
            <a:xfrm>
              <a:off x="4585725" y="2283650"/>
              <a:ext cx="6425" cy="4950"/>
            </a:xfrm>
            <a:custGeom>
              <a:avLst/>
              <a:gdLst/>
              <a:ahLst/>
              <a:cxnLst/>
              <a:rect l="l" t="t" r="r" b="b"/>
              <a:pathLst>
                <a:path w="257" h="198" extrusionOk="0">
                  <a:moveTo>
                    <a:pt x="173" y="0"/>
                  </a:moveTo>
                  <a:cubicBezTo>
                    <a:pt x="151" y="0"/>
                    <a:pt x="127" y="6"/>
                    <a:pt x="104" y="18"/>
                  </a:cubicBezTo>
                  <a:cubicBezTo>
                    <a:pt x="50" y="34"/>
                    <a:pt x="1" y="104"/>
                    <a:pt x="17" y="154"/>
                  </a:cubicBezTo>
                  <a:cubicBezTo>
                    <a:pt x="29" y="181"/>
                    <a:pt x="71" y="197"/>
                    <a:pt x="111" y="197"/>
                  </a:cubicBezTo>
                  <a:cubicBezTo>
                    <a:pt x="126" y="197"/>
                    <a:pt x="140" y="195"/>
                    <a:pt x="153" y="191"/>
                  </a:cubicBezTo>
                  <a:cubicBezTo>
                    <a:pt x="223" y="154"/>
                    <a:pt x="256" y="88"/>
                    <a:pt x="256" y="51"/>
                  </a:cubicBezTo>
                  <a:cubicBezTo>
                    <a:pt x="246" y="19"/>
                    <a:pt x="2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7" name="Google Shape;22507;p71"/>
            <p:cNvSpPr/>
            <p:nvPr/>
          </p:nvSpPr>
          <p:spPr>
            <a:xfrm>
              <a:off x="4584400" y="2387150"/>
              <a:ext cx="6000" cy="4350"/>
            </a:xfrm>
            <a:custGeom>
              <a:avLst/>
              <a:gdLst/>
              <a:ahLst/>
              <a:cxnLst/>
              <a:rect l="l" t="t" r="r" b="b"/>
              <a:pathLst>
                <a:path w="240" h="174" extrusionOk="0">
                  <a:moveTo>
                    <a:pt x="136" y="0"/>
                  </a:moveTo>
                  <a:cubicBezTo>
                    <a:pt x="120" y="0"/>
                    <a:pt x="103" y="0"/>
                    <a:pt x="87" y="17"/>
                  </a:cubicBezTo>
                  <a:cubicBezTo>
                    <a:pt x="33" y="33"/>
                    <a:pt x="0" y="71"/>
                    <a:pt x="0" y="104"/>
                  </a:cubicBezTo>
                  <a:cubicBezTo>
                    <a:pt x="33" y="120"/>
                    <a:pt x="87" y="136"/>
                    <a:pt x="136" y="157"/>
                  </a:cubicBezTo>
                  <a:cubicBezTo>
                    <a:pt x="157" y="157"/>
                    <a:pt x="157" y="157"/>
                    <a:pt x="173" y="174"/>
                  </a:cubicBezTo>
                  <a:cubicBezTo>
                    <a:pt x="173" y="157"/>
                    <a:pt x="173" y="157"/>
                    <a:pt x="190" y="157"/>
                  </a:cubicBezTo>
                  <a:cubicBezTo>
                    <a:pt x="223" y="120"/>
                    <a:pt x="239" y="87"/>
                    <a:pt x="223" y="54"/>
                  </a:cubicBezTo>
                  <a:cubicBezTo>
                    <a:pt x="206" y="17"/>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8" name="Google Shape;22508;p71"/>
            <p:cNvSpPr/>
            <p:nvPr/>
          </p:nvSpPr>
          <p:spPr>
            <a:xfrm>
              <a:off x="4582650" y="2377350"/>
              <a:ext cx="6100" cy="4925"/>
            </a:xfrm>
            <a:custGeom>
              <a:avLst/>
              <a:gdLst/>
              <a:ahLst/>
              <a:cxnLst/>
              <a:rect l="l" t="t" r="r" b="b"/>
              <a:pathLst>
                <a:path w="244" h="197" extrusionOk="0">
                  <a:moveTo>
                    <a:pt x="160" y="1"/>
                  </a:moveTo>
                  <a:cubicBezTo>
                    <a:pt x="139" y="1"/>
                    <a:pt x="113" y="5"/>
                    <a:pt x="87" y="13"/>
                  </a:cubicBezTo>
                  <a:cubicBezTo>
                    <a:pt x="54" y="34"/>
                    <a:pt x="21" y="67"/>
                    <a:pt x="0" y="100"/>
                  </a:cubicBezTo>
                  <a:lnTo>
                    <a:pt x="0" y="153"/>
                  </a:lnTo>
                  <a:cubicBezTo>
                    <a:pt x="13" y="185"/>
                    <a:pt x="44" y="196"/>
                    <a:pt x="79" y="196"/>
                  </a:cubicBezTo>
                  <a:cubicBezTo>
                    <a:pt x="99" y="196"/>
                    <a:pt x="121" y="192"/>
                    <a:pt x="140" y="186"/>
                  </a:cubicBezTo>
                  <a:cubicBezTo>
                    <a:pt x="206" y="153"/>
                    <a:pt x="243" y="100"/>
                    <a:pt x="243" y="50"/>
                  </a:cubicBezTo>
                  <a:lnTo>
                    <a:pt x="206" y="13"/>
                  </a:lnTo>
                  <a:cubicBezTo>
                    <a:pt x="198" y="5"/>
                    <a:pt x="182"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9" name="Google Shape;22509;p71"/>
            <p:cNvSpPr/>
            <p:nvPr/>
          </p:nvSpPr>
          <p:spPr>
            <a:xfrm>
              <a:off x="4873825" y="2328300"/>
              <a:ext cx="6525" cy="4750"/>
            </a:xfrm>
            <a:custGeom>
              <a:avLst/>
              <a:gdLst/>
              <a:ahLst/>
              <a:cxnLst/>
              <a:rect l="l" t="t" r="r" b="b"/>
              <a:pathLst>
                <a:path w="261" h="190" extrusionOk="0">
                  <a:moveTo>
                    <a:pt x="173" y="0"/>
                  </a:moveTo>
                  <a:cubicBezTo>
                    <a:pt x="140" y="0"/>
                    <a:pt x="103" y="0"/>
                    <a:pt x="70" y="17"/>
                  </a:cubicBezTo>
                  <a:cubicBezTo>
                    <a:pt x="54" y="37"/>
                    <a:pt x="21" y="70"/>
                    <a:pt x="21" y="87"/>
                  </a:cubicBezTo>
                  <a:cubicBezTo>
                    <a:pt x="0" y="120"/>
                    <a:pt x="21" y="157"/>
                    <a:pt x="37" y="173"/>
                  </a:cubicBezTo>
                  <a:cubicBezTo>
                    <a:pt x="54" y="190"/>
                    <a:pt x="70" y="190"/>
                    <a:pt x="87" y="190"/>
                  </a:cubicBezTo>
                  <a:cubicBezTo>
                    <a:pt x="124" y="190"/>
                    <a:pt x="140" y="190"/>
                    <a:pt x="157" y="173"/>
                  </a:cubicBezTo>
                  <a:cubicBezTo>
                    <a:pt x="190" y="157"/>
                    <a:pt x="227" y="120"/>
                    <a:pt x="244" y="87"/>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0" name="Google Shape;22510;p71"/>
            <p:cNvSpPr/>
            <p:nvPr/>
          </p:nvSpPr>
          <p:spPr>
            <a:xfrm>
              <a:off x="4874325" y="2315825"/>
              <a:ext cx="6425" cy="4925"/>
            </a:xfrm>
            <a:custGeom>
              <a:avLst/>
              <a:gdLst/>
              <a:ahLst/>
              <a:cxnLst/>
              <a:rect l="l" t="t" r="r" b="b"/>
              <a:pathLst>
                <a:path w="257" h="197" extrusionOk="0">
                  <a:moveTo>
                    <a:pt x="175" y="1"/>
                  </a:moveTo>
                  <a:cubicBezTo>
                    <a:pt x="153" y="1"/>
                    <a:pt x="128" y="7"/>
                    <a:pt x="104" y="21"/>
                  </a:cubicBezTo>
                  <a:cubicBezTo>
                    <a:pt x="50" y="37"/>
                    <a:pt x="1" y="103"/>
                    <a:pt x="17" y="157"/>
                  </a:cubicBezTo>
                  <a:cubicBezTo>
                    <a:pt x="29" y="181"/>
                    <a:pt x="59" y="197"/>
                    <a:pt x="102" y="197"/>
                  </a:cubicBezTo>
                  <a:cubicBezTo>
                    <a:pt x="117" y="197"/>
                    <a:pt x="135" y="194"/>
                    <a:pt x="153" y="190"/>
                  </a:cubicBezTo>
                  <a:cubicBezTo>
                    <a:pt x="224" y="157"/>
                    <a:pt x="257" y="103"/>
                    <a:pt x="257" y="54"/>
                  </a:cubicBezTo>
                  <a:cubicBezTo>
                    <a:pt x="246" y="20"/>
                    <a:pt x="214"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1" name="Google Shape;22511;p71"/>
            <p:cNvSpPr/>
            <p:nvPr/>
          </p:nvSpPr>
          <p:spPr>
            <a:xfrm>
              <a:off x="4869175" y="2349825"/>
              <a:ext cx="6425" cy="5200"/>
            </a:xfrm>
            <a:custGeom>
              <a:avLst/>
              <a:gdLst/>
              <a:ahLst/>
              <a:cxnLst/>
              <a:rect l="l" t="t" r="r" b="b"/>
              <a:pathLst>
                <a:path w="257" h="208" extrusionOk="0">
                  <a:moveTo>
                    <a:pt x="170" y="1"/>
                  </a:moveTo>
                  <a:cubicBezTo>
                    <a:pt x="137" y="1"/>
                    <a:pt x="104" y="17"/>
                    <a:pt x="67" y="34"/>
                  </a:cubicBezTo>
                  <a:cubicBezTo>
                    <a:pt x="50" y="50"/>
                    <a:pt x="34" y="83"/>
                    <a:pt x="17" y="104"/>
                  </a:cubicBezTo>
                  <a:cubicBezTo>
                    <a:pt x="1" y="153"/>
                    <a:pt x="34" y="207"/>
                    <a:pt x="83" y="207"/>
                  </a:cubicBezTo>
                  <a:cubicBezTo>
                    <a:pt x="120" y="207"/>
                    <a:pt x="137" y="186"/>
                    <a:pt x="153" y="186"/>
                  </a:cubicBezTo>
                  <a:cubicBezTo>
                    <a:pt x="186" y="170"/>
                    <a:pt x="223" y="137"/>
                    <a:pt x="240" y="104"/>
                  </a:cubicBezTo>
                  <a:cubicBezTo>
                    <a:pt x="256" y="50"/>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2" name="Google Shape;22512;p71"/>
            <p:cNvSpPr/>
            <p:nvPr/>
          </p:nvSpPr>
          <p:spPr>
            <a:xfrm>
              <a:off x="4880725" y="2281075"/>
              <a:ext cx="6925" cy="4950"/>
            </a:xfrm>
            <a:custGeom>
              <a:avLst/>
              <a:gdLst/>
              <a:ahLst/>
              <a:cxnLst/>
              <a:rect l="l" t="t" r="r" b="b"/>
              <a:pathLst>
                <a:path w="277" h="198" extrusionOk="0">
                  <a:moveTo>
                    <a:pt x="137" y="1"/>
                  </a:moveTo>
                  <a:cubicBezTo>
                    <a:pt x="120" y="1"/>
                    <a:pt x="87" y="17"/>
                    <a:pt x="54" y="50"/>
                  </a:cubicBezTo>
                  <a:cubicBezTo>
                    <a:pt x="17" y="104"/>
                    <a:pt x="1" y="154"/>
                    <a:pt x="54" y="191"/>
                  </a:cubicBezTo>
                  <a:cubicBezTo>
                    <a:pt x="65" y="191"/>
                    <a:pt x="83" y="198"/>
                    <a:pt x="104" y="198"/>
                  </a:cubicBezTo>
                  <a:cubicBezTo>
                    <a:pt x="115" y="198"/>
                    <a:pt x="126" y="196"/>
                    <a:pt x="137" y="191"/>
                  </a:cubicBezTo>
                  <a:lnTo>
                    <a:pt x="174" y="191"/>
                  </a:lnTo>
                  <a:cubicBezTo>
                    <a:pt x="190" y="174"/>
                    <a:pt x="207" y="154"/>
                    <a:pt x="223" y="137"/>
                  </a:cubicBezTo>
                  <a:cubicBezTo>
                    <a:pt x="277" y="104"/>
                    <a:pt x="277" y="34"/>
                    <a:pt x="223"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3" name="Google Shape;22513;p71"/>
            <p:cNvSpPr/>
            <p:nvPr/>
          </p:nvSpPr>
          <p:spPr>
            <a:xfrm>
              <a:off x="4878975" y="2293150"/>
              <a:ext cx="6525" cy="4650"/>
            </a:xfrm>
            <a:custGeom>
              <a:avLst/>
              <a:gdLst/>
              <a:ahLst/>
              <a:cxnLst/>
              <a:rect l="l" t="t" r="r" b="b"/>
              <a:pathLst>
                <a:path w="261" h="186" extrusionOk="0">
                  <a:moveTo>
                    <a:pt x="157" y="0"/>
                  </a:moveTo>
                  <a:cubicBezTo>
                    <a:pt x="141" y="0"/>
                    <a:pt x="104" y="0"/>
                    <a:pt x="71" y="33"/>
                  </a:cubicBezTo>
                  <a:cubicBezTo>
                    <a:pt x="54" y="50"/>
                    <a:pt x="21" y="66"/>
                    <a:pt x="21" y="103"/>
                  </a:cubicBezTo>
                  <a:cubicBezTo>
                    <a:pt x="0" y="153"/>
                    <a:pt x="38" y="186"/>
                    <a:pt x="87" y="186"/>
                  </a:cubicBezTo>
                  <a:lnTo>
                    <a:pt x="157" y="186"/>
                  </a:lnTo>
                  <a:cubicBezTo>
                    <a:pt x="157" y="169"/>
                    <a:pt x="174" y="169"/>
                    <a:pt x="174" y="169"/>
                  </a:cubicBezTo>
                  <a:cubicBezTo>
                    <a:pt x="207" y="136"/>
                    <a:pt x="227" y="120"/>
                    <a:pt x="244" y="103"/>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4" name="Google Shape;22514;p71"/>
            <p:cNvSpPr/>
            <p:nvPr/>
          </p:nvSpPr>
          <p:spPr>
            <a:xfrm>
              <a:off x="4884125" y="2304275"/>
              <a:ext cx="6925" cy="5175"/>
            </a:xfrm>
            <a:custGeom>
              <a:avLst/>
              <a:gdLst/>
              <a:ahLst/>
              <a:cxnLst/>
              <a:rect l="l" t="t" r="r" b="b"/>
              <a:pathLst>
                <a:path w="277" h="207" extrusionOk="0">
                  <a:moveTo>
                    <a:pt x="174" y="1"/>
                  </a:moveTo>
                  <a:cubicBezTo>
                    <a:pt x="141" y="17"/>
                    <a:pt x="104" y="17"/>
                    <a:pt x="87" y="34"/>
                  </a:cubicBezTo>
                  <a:cubicBezTo>
                    <a:pt x="54" y="50"/>
                    <a:pt x="38" y="87"/>
                    <a:pt x="21" y="104"/>
                  </a:cubicBezTo>
                  <a:cubicBezTo>
                    <a:pt x="1" y="153"/>
                    <a:pt x="38" y="207"/>
                    <a:pt x="104" y="207"/>
                  </a:cubicBezTo>
                  <a:cubicBezTo>
                    <a:pt x="124" y="207"/>
                    <a:pt x="141" y="207"/>
                    <a:pt x="157" y="190"/>
                  </a:cubicBezTo>
                  <a:cubicBezTo>
                    <a:pt x="174" y="190"/>
                    <a:pt x="174" y="190"/>
                    <a:pt x="190" y="174"/>
                  </a:cubicBezTo>
                  <a:cubicBezTo>
                    <a:pt x="227" y="153"/>
                    <a:pt x="244" y="137"/>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5" name="Google Shape;22515;p71"/>
            <p:cNvSpPr/>
            <p:nvPr/>
          </p:nvSpPr>
          <p:spPr>
            <a:xfrm>
              <a:off x="4868675" y="2305100"/>
              <a:ext cx="6500" cy="5200"/>
            </a:xfrm>
            <a:custGeom>
              <a:avLst/>
              <a:gdLst/>
              <a:ahLst/>
              <a:cxnLst/>
              <a:rect l="l" t="t" r="r" b="b"/>
              <a:pathLst>
                <a:path w="260" h="208" extrusionOk="0">
                  <a:moveTo>
                    <a:pt x="174" y="0"/>
                  </a:moveTo>
                  <a:cubicBezTo>
                    <a:pt x="152" y="0"/>
                    <a:pt x="128" y="6"/>
                    <a:pt x="103" y="17"/>
                  </a:cubicBezTo>
                  <a:cubicBezTo>
                    <a:pt x="37" y="54"/>
                    <a:pt x="0" y="104"/>
                    <a:pt x="21" y="157"/>
                  </a:cubicBezTo>
                  <a:cubicBezTo>
                    <a:pt x="31" y="189"/>
                    <a:pt x="56" y="207"/>
                    <a:pt x="91" y="207"/>
                  </a:cubicBezTo>
                  <a:cubicBezTo>
                    <a:pt x="110" y="207"/>
                    <a:pt x="132" y="202"/>
                    <a:pt x="157" y="190"/>
                  </a:cubicBezTo>
                  <a:cubicBezTo>
                    <a:pt x="227" y="157"/>
                    <a:pt x="260" y="104"/>
                    <a:pt x="243" y="54"/>
                  </a:cubicBezTo>
                  <a:cubicBezTo>
                    <a:pt x="243" y="19"/>
                    <a:pt x="21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6" name="Google Shape;22516;p71"/>
            <p:cNvSpPr/>
            <p:nvPr/>
          </p:nvSpPr>
          <p:spPr>
            <a:xfrm>
              <a:off x="4851975" y="2350250"/>
              <a:ext cx="6400" cy="4750"/>
            </a:xfrm>
            <a:custGeom>
              <a:avLst/>
              <a:gdLst/>
              <a:ahLst/>
              <a:cxnLst/>
              <a:rect l="l" t="t" r="r" b="b"/>
              <a:pathLst>
                <a:path w="256" h="190" extrusionOk="0">
                  <a:moveTo>
                    <a:pt x="103" y="0"/>
                  </a:moveTo>
                  <a:cubicBezTo>
                    <a:pt x="33" y="33"/>
                    <a:pt x="0" y="104"/>
                    <a:pt x="17" y="136"/>
                  </a:cubicBezTo>
                  <a:cubicBezTo>
                    <a:pt x="27" y="170"/>
                    <a:pt x="52" y="189"/>
                    <a:pt x="86" y="189"/>
                  </a:cubicBezTo>
                  <a:cubicBezTo>
                    <a:pt x="106" y="189"/>
                    <a:pt x="129" y="183"/>
                    <a:pt x="153" y="169"/>
                  </a:cubicBezTo>
                  <a:cubicBezTo>
                    <a:pt x="173" y="169"/>
                    <a:pt x="190" y="153"/>
                    <a:pt x="206" y="153"/>
                  </a:cubicBezTo>
                  <a:cubicBezTo>
                    <a:pt x="239" y="120"/>
                    <a:pt x="256" y="66"/>
                    <a:pt x="239" y="33"/>
                  </a:cubicBezTo>
                  <a:cubicBezTo>
                    <a:pt x="239" y="17"/>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7" name="Google Shape;22517;p71"/>
            <p:cNvSpPr/>
            <p:nvPr/>
          </p:nvSpPr>
          <p:spPr>
            <a:xfrm>
              <a:off x="4888450" y="2315825"/>
              <a:ext cx="6925" cy="5175"/>
            </a:xfrm>
            <a:custGeom>
              <a:avLst/>
              <a:gdLst/>
              <a:ahLst/>
              <a:cxnLst/>
              <a:rect l="l" t="t" r="r" b="b"/>
              <a:pathLst>
                <a:path w="277" h="207" extrusionOk="0">
                  <a:moveTo>
                    <a:pt x="137" y="0"/>
                  </a:moveTo>
                  <a:cubicBezTo>
                    <a:pt x="104" y="21"/>
                    <a:pt x="87" y="37"/>
                    <a:pt x="54" y="54"/>
                  </a:cubicBezTo>
                  <a:cubicBezTo>
                    <a:pt x="1" y="103"/>
                    <a:pt x="1" y="157"/>
                    <a:pt x="54" y="190"/>
                  </a:cubicBezTo>
                  <a:cubicBezTo>
                    <a:pt x="71" y="207"/>
                    <a:pt x="104" y="207"/>
                    <a:pt x="137" y="207"/>
                  </a:cubicBezTo>
                  <a:cubicBezTo>
                    <a:pt x="137" y="190"/>
                    <a:pt x="157" y="190"/>
                    <a:pt x="157" y="190"/>
                  </a:cubicBezTo>
                  <a:cubicBezTo>
                    <a:pt x="190" y="174"/>
                    <a:pt x="207" y="174"/>
                    <a:pt x="223" y="157"/>
                  </a:cubicBezTo>
                  <a:cubicBezTo>
                    <a:pt x="260" y="103"/>
                    <a:pt x="277" y="54"/>
                    <a:pt x="223" y="21"/>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8" name="Google Shape;22518;p71"/>
            <p:cNvSpPr/>
            <p:nvPr/>
          </p:nvSpPr>
          <p:spPr>
            <a:xfrm>
              <a:off x="4850625" y="2340300"/>
              <a:ext cx="6525" cy="4825"/>
            </a:xfrm>
            <a:custGeom>
              <a:avLst/>
              <a:gdLst/>
              <a:ahLst/>
              <a:cxnLst/>
              <a:rect l="l" t="t" r="r" b="b"/>
              <a:pathLst>
                <a:path w="261" h="193" extrusionOk="0">
                  <a:moveTo>
                    <a:pt x="156" y="0"/>
                  </a:moveTo>
                  <a:cubicBezTo>
                    <a:pt x="137" y="0"/>
                    <a:pt x="119" y="5"/>
                    <a:pt x="104" y="19"/>
                  </a:cubicBezTo>
                  <a:cubicBezTo>
                    <a:pt x="54" y="36"/>
                    <a:pt x="21" y="73"/>
                    <a:pt x="21" y="106"/>
                  </a:cubicBezTo>
                  <a:cubicBezTo>
                    <a:pt x="1" y="122"/>
                    <a:pt x="1" y="139"/>
                    <a:pt x="1" y="139"/>
                  </a:cubicBezTo>
                  <a:cubicBezTo>
                    <a:pt x="14" y="174"/>
                    <a:pt x="47" y="193"/>
                    <a:pt x="87" y="193"/>
                  </a:cubicBezTo>
                  <a:cubicBezTo>
                    <a:pt x="109" y="193"/>
                    <a:pt x="133" y="187"/>
                    <a:pt x="157" y="176"/>
                  </a:cubicBezTo>
                  <a:cubicBezTo>
                    <a:pt x="207" y="155"/>
                    <a:pt x="260" y="89"/>
                    <a:pt x="244" y="52"/>
                  </a:cubicBezTo>
                  <a:cubicBezTo>
                    <a:pt x="244" y="36"/>
                    <a:pt x="227" y="19"/>
                    <a:pt x="227" y="19"/>
                  </a:cubicBezTo>
                  <a:cubicBezTo>
                    <a:pt x="206" y="10"/>
                    <a:pt x="18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9" name="Google Shape;22519;p71"/>
            <p:cNvSpPr/>
            <p:nvPr/>
          </p:nvSpPr>
          <p:spPr>
            <a:xfrm>
              <a:off x="4855775" y="2302950"/>
              <a:ext cx="6950" cy="5175"/>
            </a:xfrm>
            <a:custGeom>
              <a:avLst/>
              <a:gdLst/>
              <a:ahLst/>
              <a:cxnLst/>
              <a:rect l="l" t="t" r="r" b="b"/>
              <a:pathLst>
                <a:path w="278" h="207" extrusionOk="0">
                  <a:moveTo>
                    <a:pt x="174" y="0"/>
                  </a:moveTo>
                  <a:cubicBezTo>
                    <a:pt x="141" y="0"/>
                    <a:pt x="104" y="21"/>
                    <a:pt x="87" y="37"/>
                  </a:cubicBezTo>
                  <a:cubicBezTo>
                    <a:pt x="54" y="54"/>
                    <a:pt x="38" y="70"/>
                    <a:pt x="21" y="103"/>
                  </a:cubicBezTo>
                  <a:cubicBezTo>
                    <a:pt x="1" y="157"/>
                    <a:pt x="38" y="206"/>
                    <a:pt x="104" y="206"/>
                  </a:cubicBezTo>
                  <a:cubicBezTo>
                    <a:pt x="124" y="206"/>
                    <a:pt x="141" y="190"/>
                    <a:pt x="157" y="190"/>
                  </a:cubicBezTo>
                  <a:cubicBezTo>
                    <a:pt x="174" y="190"/>
                    <a:pt x="190" y="173"/>
                    <a:pt x="190" y="173"/>
                  </a:cubicBezTo>
                  <a:cubicBezTo>
                    <a:pt x="228" y="157"/>
                    <a:pt x="244" y="124"/>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0" name="Google Shape;22520;p71"/>
            <p:cNvSpPr/>
            <p:nvPr/>
          </p:nvSpPr>
          <p:spPr>
            <a:xfrm>
              <a:off x="4858350" y="2317425"/>
              <a:ext cx="6525" cy="4925"/>
            </a:xfrm>
            <a:custGeom>
              <a:avLst/>
              <a:gdLst/>
              <a:ahLst/>
              <a:cxnLst/>
              <a:rect l="l" t="t" r="r" b="b"/>
              <a:pathLst>
                <a:path w="261" h="197" extrusionOk="0">
                  <a:moveTo>
                    <a:pt x="149" y="0"/>
                  </a:moveTo>
                  <a:cubicBezTo>
                    <a:pt x="134" y="0"/>
                    <a:pt x="118" y="2"/>
                    <a:pt x="104" y="6"/>
                  </a:cubicBezTo>
                  <a:cubicBezTo>
                    <a:pt x="38" y="39"/>
                    <a:pt x="1" y="93"/>
                    <a:pt x="1" y="143"/>
                  </a:cubicBezTo>
                  <a:cubicBezTo>
                    <a:pt x="14" y="177"/>
                    <a:pt x="47" y="197"/>
                    <a:pt x="87" y="197"/>
                  </a:cubicBezTo>
                  <a:cubicBezTo>
                    <a:pt x="109" y="197"/>
                    <a:pt x="133" y="191"/>
                    <a:pt x="158" y="180"/>
                  </a:cubicBezTo>
                  <a:cubicBezTo>
                    <a:pt x="207" y="163"/>
                    <a:pt x="261" y="93"/>
                    <a:pt x="244" y="39"/>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1" name="Google Shape;22521;p71"/>
            <p:cNvSpPr/>
            <p:nvPr/>
          </p:nvSpPr>
          <p:spPr>
            <a:xfrm>
              <a:off x="4860525" y="2269950"/>
              <a:ext cx="6525" cy="4675"/>
            </a:xfrm>
            <a:custGeom>
              <a:avLst/>
              <a:gdLst/>
              <a:ahLst/>
              <a:cxnLst/>
              <a:rect l="l" t="t" r="r" b="b"/>
              <a:pathLst>
                <a:path w="261" h="187" extrusionOk="0">
                  <a:moveTo>
                    <a:pt x="141" y="1"/>
                  </a:moveTo>
                  <a:cubicBezTo>
                    <a:pt x="104" y="1"/>
                    <a:pt x="87" y="17"/>
                    <a:pt x="54" y="34"/>
                  </a:cubicBezTo>
                  <a:cubicBezTo>
                    <a:pt x="17" y="83"/>
                    <a:pt x="0" y="137"/>
                    <a:pt x="54" y="170"/>
                  </a:cubicBezTo>
                  <a:cubicBezTo>
                    <a:pt x="71" y="186"/>
                    <a:pt x="104" y="186"/>
                    <a:pt x="141" y="186"/>
                  </a:cubicBezTo>
                  <a:cubicBezTo>
                    <a:pt x="141" y="170"/>
                    <a:pt x="157" y="170"/>
                    <a:pt x="174" y="170"/>
                  </a:cubicBezTo>
                  <a:cubicBezTo>
                    <a:pt x="190" y="153"/>
                    <a:pt x="207" y="153"/>
                    <a:pt x="223" y="137"/>
                  </a:cubicBezTo>
                  <a:cubicBezTo>
                    <a:pt x="244" y="120"/>
                    <a:pt x="260" y="83"/>
                    <a:pt x="260" y="67"/>
                  </a:cubicBezTo>
                  <a:cubicBezTo>
                    <a:pt x="260" y="34"/>
                    <a:pt x="244" y="17"/>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2" name="Google Shape;22522;p71"/>
            <p:cNvSpPr/>
            <p:nvPr/>
          </p:nvSpPr>
          <p:spPr>
            <a:xfrm>
              <a:off x="4864850" y="2291400"/>
              <a:ext cx="6425" cy="4750"/>
            </a:xfrm>
            <a:custGeom>
              <a:avLst/>
              <a:gdLst/>
              <a:ahLst/>
              <a:cxnLst/>
              <a:rect l="l" t="t" r="r" b="b"/>
              <a:pathLst>
                <a:path w="257" h="190" extrusionOk="0">
                  <a:moveTo>
                    <a:pt x="174" y="0"/>
                  </a:moveTo>
                  <a:cubicBezTo>
                    <a:pt x="104" y="0"/>
                    <a:pt x="34" y="33"/>
                    <a:pt x="17" y="87"/>
                  </a:cubicBezTo>
                  <a:cubicBezTo>
                    <a:pt x="1" y="153"/>
                    <a:pt x="34" y="190"/>
                    <a:pt x="104" y="190"/>
                  </a:cubicBezTo>
                  <a:cubicBezTo>
                    <a:pt x="120" y="190"/>
                    <a:pt x="137" y="190"/>
                    <a:pt x="153" y="173"/>
                  </a:cubicBezTo>
                  <a:cubicBezTo>
                    <a:pt x="174" y="173"/>
                    <a:pt x="174" y="173"/>
                    <a:pt x="190" y="153"/>
                  </a:cubicBezTo>
                  <a:cubicBezTo>
                    <a:pt x="223" y="136"/>
                    <a:pt x="240" y="120"/>
                    <a:pt x="240" y="87"/>
                  </a:cubicBezTo>
                  <a:cubicBezTo>
                    <a:pt x="256" y="70"/>
                    <a:pt x="256"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3" name="Google Shape;22523;p71"/>
            <p:cNvSpPr/>
            <p:nvPr/>
          </p:nvSpPr>
          <p:spPr>
            <a:xfrm>
              <a:off x="4793950" y="2305100"/>
              <a:ext cx="6100" cy="4775"/>
            </a:xfrm>
            <a:custGeom>
              <a:avLst/>
              <a:gdLst/>
              <a:ahLst/>
              <a:cxnLst/>
              <a:rect l="l" t="t" r="r" b="b"/>
              <a:pathLst>
                <a:path w="244" h="191" extrusionOk="0">
                  <a:moveTo>
                    <a:pt x="157" y="1"/>
                  </a:moveTo>
                  <a:cubicBezTo>
                    <a:pt x="140" y="1"/>
                    <a:pt x="103" y="1"/>
                    <a:pt x="70" y="17"/>
                  </a:cubicBezTo>
                  <a:cubicBezTo>
                    <a:pt x="54" y="38"/>
                    <a:pt x="21" y="71"/>
                    <a:pt x="21" y="87"/>
                  </a:cubicBezTo>
                  <a:cubicBezTo>
                    <a:pt x="0" y="157"/>
                    <a:pt x="37" y="190"/>
                    <a:pt x="87" y="190"/>
                  </a:cubicBezTo>
                  <a:cubicBezTo>
                    <a:pt x="103" y="190"/>
                    <a:pt x="140" y="190"/>
                    <a:pt x="157" y="174"/>
                  </a:cubicBezTo>
                  <a:cubicBezTo>
                    <a:pt x="157" y="174"/>
                    <a:pt x="173" y="174"/>
                    <a:pt x="173" y="157"/>
                  </a:cubicBezTo>
                  <a:cubicBezTo>
                    <a:pt x="206" y="141"/>
                    <a:pt x="227" y="120"/>
                    <a:pt x="243" y="87"/>
                  </a:cubicBezTo>
                  <a:cubicBezTo>
                    <a:pt x="243" y="71"/>
                    <a:pt x="243" y="38"/>
                    <a:pt x="227" y="17"/>
                  </a:cubicBezTo>
                  <a:cubicBezTo>
                    <a:pt x="227" y="1"/>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4" name="Google Shape;22524;p71"/>
            <p:cNvSpPr/>
            <p:nvPr/>
          </p:nvSpPr>
          <p:spPr>
            <a:xfrm>
              <a:off x="4778075" y="2305100"/>
              <a:ext cx="6500" cy="4950"/>
            </a:xfrm>
            <a:custGeom>
              <a:avLst/>
              <a:gdLst/>
              <a:ahLst/>
              <a:cxnLst/>
              <a:rect l="l" t="t" r="r" b="b"/>
              <a:pathLst>
                <a:path w="260" h="198" extrusionOk="0">
                  <a:moveTo>
                    <a:pt x="140" y="1"/>
                  </a:moveTo>
                  <a:cubicBezTo>
                    <a:pt x="103" y="17"/>
                    <a:pt x="70" y="38"/>
                    <a:pt x="54" y="54"/>
                  </a:cubicBezTo>
                  <a:cubicBezTo>
                    <a:pt x="0" y="104"/>
                    <a:pt x="0" y="157"/>
                    <a:pt x="54" y="190"/>
                  </a:cubicBezTo>
                  <a:cubicBezTo>
                    <a:pt x="65" y="190"/>
                    <a:pt x="83" y="198"/>
                    <a:pt x="99" y="198"/>
                  </a:cubicBezTo>
                  <a:cubicBezTo>
                    <a:pt x="107" y="198"/>
                    <a:pt x="114" y="196"/>
                    <a:pt x="120" y="190"/>
                  </a:cubicBezTo>
                  <a:lnTo>
                    <a:pt x="157" y="190"/>
                  </a:lnTo>
                  <a:cubicBezTo>
                    <a:pt x="173" y="174"/>
                    <a:pt x="190" y="157"/>
                    <a:pt x="206" y="157"/>
                  </a:cubicBezTo>
                  <a:cubicBezTo>
                    <a:pt x="243" y="120"/>
                    <a:pt x="260" y="104"/>
                    <a:pt x="260" y="71"/>
                  </a:cubicBezTo>
                  <a:cubicBezTo>
                    <a:pt x="260" y="54"/>
                    <a:pt x="243" y="17"/>
                    <a:pt x="223" y="17"/>
                  </a:cubicBezTo>
                  <a:cubicBezTo>
                    <a:pt x="206" y="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5" name="Google Shape;22525;p71"/>
            <p:cNvSpPr/>
            <p:nvPr/>
          </p:nvSpPr>
          <p:spPr>
            <a:xfrm>
              <a:off x="4894025" y="2293075"/>
              <a:ext cx="6525" cy="4800"/>
            </a:xfrm>
            <a:custGeom>
              <a:avLst/>
              <a:gdLst/>
              <a:ahLst/>
              <a:cxnLst/>
              <a:rect l="l" t="t" r="r" b="b"/>
              <a:pathLst>
                <a:path w="261" h="192" extrusionOk="0">
                  <a:moveTo>
                    <a:pt x="162" y="1"/>
                  </a:moveTo>
                  <a:cubicBezTo>
                    <a:pt x="143" y="1"/>
                    <a:pt x="122" y="7"/>
                    <a:pt x="103" y="20"/>
                  </a:cubicBezTo>
                  <a:cubicBezTo>
                    <a:pt x="37" y="36"/>
                    <a:pt x="0" y="106"/>
                    <a:pt x="0" y="139"/>
                  </a:cubicBezTo>
                  <a:cubicBezTo>
                    <a:pt x="11" y="171"/>
                    <a:pt x="44" y="191"/>
                    <a:pt x="85" y="191"/>
                  </a:cubicBezTo>
                  <a:cubicBezTo>
                    <a:pt x="108" y="191"/>
                    <a:pt x="132" y="185"/>
                    <a:pt x="157" y="172"/>
                  </a:cubicBezTo>
                  <a:cubicBezTo>
                    <a:pt x="207" y="156"/>
                    <a:pt x="260" y="86"/>
                    <a:pt x="244" y="53"/>
                  </a:cubicBezTo>
                  <a:cubicBezTo>
                    <a:pt x="230" y="21"/>
                    <a:pt x="19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6" name="Google Shape;22526;p71"/>
            <p:cNvSpPr/>
            <p:nvPr/>
          </p:nvSpPr>
          <p:spPr>
            <a:xfrm>
              <a:off x="4785375" y="2282025"/>
              <a:ext cx="6950" cy="5075"/>
            </a:xfrm>
            <a:custGeom>
              <a:avLst/>
              <a:gdLst/>
              <a:ahLst/>
              <a:cxnLst/>
              <a:rect l="l" t="t" r="r" b="b"/>
              <a:pathLst>
                <a:path w="278" h="203" extrusionOk="0">
                  <a:moveTo>
                    <a:pt x="191" y="0"/>
                  </a:moveTo>
                  <a:cubicBezTo>
                    <a:pt x="178" y="0"/>
                    <a:pt x="166" y="4"/>
                    <a:pt x="158" y="12"/>
                  </a:cubicBezTo>
                  <a:cubicBezTo>
                    <a:pt x="120" y="12"/>
                    <a:pt x="87" y="33"/>
                    <a:pt x="71" y="50"/>
                  </a:cubicBezTo>
                  <a:cubicBezTo>
                    <a:pt x="17" y="99"/>
                    <a:pt x="1" y="169"/>
                    <a:pt x="54" y="186"/>
                  </a:cubicBezTo>
                  <a:cubicBezTo>
                    <a:pt x="71" y="202"/>
                    <a:pt x="104" y="202"/>
                    <a:pt x="137" y="202"/>
                  </a:cubicBezTo>
                  <a:cubicBezTo>
                    <a:pt x="137" y="202"/>
                    <a:pt x="158" y="186"/>
                    <a:pt x="174" y="186"/>
                  </a:cubicBezTo>
                  <a:cubicBezTo>
                    <a:pt x="191" y="186"/>
                    <a:pt x="207" y="169"/>
                    <a:pt x="223" y="153"/>
                  </a:cubicBezTo>
                  <a:cubicBezTo>
                    <a:pt x="277" y="99"/>
                    <a:pt x="277" y="50"/>
                    <a:pt x="223" y="12"/>
                  </a:cubicBezTo>
                  <a:cubicBezTo>
                    <a:pt x="215" y="4"/>
                    <a:pt x="203"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7" name="Google Shape;22527;p71"/>
            <p:cNvSpPr/>
            <p:nvPr/>
          </p:nvSpPr>
          <p:spPr>
            <a:xfrm>
              <a:off x="4782800" y="2315400"/>
              <a:ext cx="6525" cy="4775"/>
            </a:xfrm>
            <a:custGeom>
              <a:avLst/>
              <a:gdLst/>
              <a:ahLst/>
              <a:cxnLst/>
              <a:rect l="l" t="t" r="r" b="b"/>
              <a:pathLst>
                <a:path w="261" h="191" extrusionOk="0">
                  <a:moveTo>
                    <a:pt x="174" y="1"/>
                  </a:moveTo>
                  <a:cubicBezTo>
                    <a:pt x="137" y="1"/>
                    <a:pt x="120" y="17"/>
                    <a:pt x="87" y="38"/>
                  </a:cubicBezTo>
                  <a:cubicBezTo>
                    <a:pt x="54" y="54"/>
                    <a:pt x="34" y="71"/>
                    <a:pt x="17" y="104"/>
                  </a:cubicBezTo>
                  <a:cubicBezTo>
                    <a:pt x="1" y="158"/>
                    <a:pt x="34" y="191"/>
                    <a:pt x="104" y="191"/>
                  </a:cubicBezTo>
                  <a:lnTo>
                    <a:pt x="157" y="191"/>
                  </a:lnTo>
                  <a:cubicBezTo>
                    <a:pt x="174" y="174"/>
                    <a:pt x="190" y="174"/>
                    <a:pt x="190" y="174"/>
                  </a:cubicBezTo>
                  <a:cubicBezTo>
                    <a:pt x="223" y="158"/>
                    <a:pt x="240" y="120"/>
                    <a:pt x="261" y="104"/>
                  </a:cubicBezTo>
                  <a:cubicBezTo>
                    <a:pt x="261" y="71"/>
                    <a:pt x="261" y="54"/>
                    <a:pt x="240" y="38"/>
                  </a:cubicBezTo>
                  <a:cubicBezTo>
                    <a:pt x="223"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8" name="Google Shape;22528;p71"/>
            <p:cNvSpPr/>
            <p:nvPr/>
          </p:nvSpPr>
          <p:spPr>
            <a:xfrm>
              <a:off x="4659950" y="2272025"/>
              <a:ext cx="6100" cy="4350"/>
            </a:xfrm>
            <a:custGeom>
              <a:avLst/>
              <a:gdLst/>
              <a:ahLst/>
              <a:cxnLst/>
              <a:rect l="l" t="t" r="r" b="b"/>
              <a:pathLst>
                <a:path w="244" h="174" extrusionOk="0">
                  <a:moveTo>
                    <a:pt x="70" y="0"/>
                  </a:moveTo>
                  <a:cubicBezTo>
                    <a:pt x="37" y="21"/>
                    <a:pt x="21" y="54"/>
                    <a:pt x="0" y="70"/>
                  </a:cubicBezTo>
                  <a:cubicBezTo>
                    <a:pt x="0" y="103"/>
                    <a:pt x="0" y="124"/>
                    <a:pt x="21" y="140"/>
                  </a:cubicBezTo>
                  <a:cubicBezTo>
                    <a:pt x="37" y="157"/>
                    <a:pt x="54" y="173"/>
                    <a:pt x="87" y="173"/>
                  </a:cubicBezTo>
                  <a:cubicBezTo>
                    <a:pt x="103" y="173"/>
                    <a:pt x="124" y="173"/>
                    <a:pt x="140" y="157"/>
                  </a:cubicBezTo>
                  <a:cubicBezTo>
                    <a:pt x="157" y="157"/>
                    <a:pt x="173" y="140"/>
                    <a:pt x="173" y="140"/>
                  </a:cubicBezTo>
                  <a:cubicBezTo>
                    <a:pt x="206" y="124"/>
                    <a:pt x="227" y="103"/>
                    <a:pt x="244" y="70"/>
                  </a:cubicBezTo>
                  <a:cubicBezTo>
                    <a:pt x="244" y="37"/>
                    <a:pt x="244" y="21"/>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9" name="Google Shape;22529;p71"/>
            <p:cNvSpPr/>
            <p:nvPr/>
          </p:nvSpPr>
          <p:spPr>
            <a:xfrm>
              <a:off x="4752700" y="2271200"/>
              <a:ext cx="6525" cy="3000"/>
            </a:xfrm>
            <a:custGeom>
              <a:avLst/>
              <a:gdLst/>
              <a:ahLst/>
              <a:cxnLst/>
              <a:rect l="l" t="t" r="r" b="b"/>
              <a:pathLst>
                <a:path w="261" h="120" extrusionOk="0">
                  <a:moveTo>
                    <a:pt x="38" y="0"/>
                  </a:moveTo>
                  <a:lnTo>
                    <a:pt x="38" y="17"/>
                  </a:lnTo>
                  <a:cubicBezTo>
                    <a:pt x="1" y="70"/>
                    <a:pt x="38" y="120"/>
                    <a:pt x="104" y="120"/>
                  </a:cubicBezTo>
                  <a:cubicBezTo>
                    <a:pt x="125" y="120"/>
                    <a:pt x="141" y="103"/>
                    <a:pt x="174" y="103"/>
                  </a:cubicBezTo>
                  <a:lnTo>
                    <a:pt x="191" y="87"/>
                  </a:lnTo>
                  <a:cubicBezTo>
                    <a:pt x="228" y="70"/>
                    <a:pt x="244" y="33"/>
                    <a:pt x="261" y="17"/>
                  </a:cubicBezTo>
                  <a:lnTo>
                    <a:pt x="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0" name="Google Shape;22530;p71"/>
            <p:cNvSpPr/>
            <p:nvPr/>
          </p:nvSpPr>
          <p:spPr>
            <a:xfrm>
              <a:off x="4690875" y="2271600"/>
              <a:ext cx="6500" cy="4350"/>
            </a:xfrm>
            <a:custGeom>
              <a:avLst/>
              <a:gdLst/>
              <a:ahLst/>
              <a:cxnLst/>
              <a:rect l="l" t="t" r="r" b="b"/>
              <a:pathLst>
                <a:path w="260" h="174" extrusionOk="0">
                  <a:moveTo>
                    <a:pt x="70" y="1"/>
                  </a:moveTo>
                  <a:cubicBezTo>
                    <a:pt x="54" y="38"/>
                    <a:pt x="21" y="54"/>
                    <a:pt x="21" y="87"/>
                  </a:cubicBezTo>
                  <a:cubicBezTo>
                    <a:pt x="0" y="141"/>
                    <a:pt x="37" y="174"/>
                    <a:pt x="87" y="174"/>
                  </a:cubicBezTo>
                  <a:cubicBezTo>
                    <a:pt x="124" y="174"/>
                    <a:pt x="140" y="174"/>
                    <a:pt x="157" y="157"/>
                  </a:cubicBezTo>
                  <a:lnTo>
                    <a:pt x="190" y="157"/>
                  </a:lnTo>
                  <a:cubicBezTo>
                    <a:pt x="206" y="120"/>
                    <a:pt x="243" y="104"/>
                    <a:pt x="243" y="71"/>
                  </a:cubicBezTo>
                  <a:cubicBezTo>
                    <a:pt x="260" y="54"/>
                    <a:pt x="260" y="17"/>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1" name="Google Shape;22531;p71"/>
            <p:cNvSpPr/>
            <p:nvPr/>
          </p:nvSpPr>
          <p:spPr>
            <a:xfrm>
              <a:off x="4788775" y="2293150"/>
              <a:ext cx="6525" cy="5175"/>
            </a:xfrm>
            <a:custGeom>
              <a:avLst/>
              <a:gdLst/>
              <a:ahLst/>
              <a:cxnLst/>
              <a:rect l="l" t="t" r="r" b="b"/>
              <a:pathLst>
                <a:path w="261" h="207" extrusionOk="0">
                  <a:moveTo>
                    <a:pt x="174" y="0"/>
                  </a:moveTo>
                  <a:cubicBezTo>
                    <a:pt x="141" y="0"/>
                    <a:pt x="104" y="17"/>
                    <a:pt x="71" y="33"/>
                  </a:cubicBezTo>
                  <a:cubicBezTo>
                    <a:pt x="55" y="50"/>
                    <a:pt x="22" y="66"/>
                    <a:pt x="22" y="103"/>
                  </a:cubicBezTo>
                  <a:cubicBezTo>
                    <a:pt x="1" y="153"/>
                    <a:pt x="38" y="206"/>
                    <a:pt x="87" y="206"/>
                  </a:cubicBezTo>
                  <a:cubicBezTo>
                    <a:pt x="125" y="206"/>
                    <a:pt x="141" y="186"/>
                    <a:pt x="158" y="186"/>
                  </a:cubicBezTo>
                  <a:cubicBezTo>
                    <a:pt x="174" y="169"/>
                    <a:pt x="174" y="169"/>
                    <a:pt x="191" y="169"/>
                  </a:cubicBezTo>
                  <a:cubicBezTo>
                    <a:pt x="207" y="153"/>
                    <a:pt x="244" y="120"/>
                    <a:pt x="244" y="103"/>
                  </a:cubicBezTo>
                  <a:cubicBezTo>
                    <a:pt x="261" y="50"/>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2" name="Google Shape;22532;p71"/>
            <p:cNvSpPr/>
            <p:nvPr/>
          </p:nvSpPr>
          <p:spPr>
            <a:xfrm>
              <a:off x="4876475" y="2269450"/>
              <a:ext cx="6450" cy="4825"/>
            </a:xfrm>
            <a:custGeom>
              <a:avLst/>
              <a:gdLst/>
              <a:ahLst/>
              <a:cxnLst/>
              <a:rect l="l" t="t" r="r" b="b"/>
              <a:pathLst>
                <a:path w="258" h="193" extrusionOk="0">
                  <a:moveTo>
                    <a:pt x="154" y="0"/>
                  </a:moveTo>
                  <a:cubicBezTo>
                    <a:pt x="121" y="0"/>
                    <a:pt x="100" y="21"/>
                    <a:pt x="67" y="37"/>
                  </a:cubicBezTo>
                  <a:cubicBezTo>
                    <a:pt x="51" y="54"/>
                    <a:pt x="34" y="70"/>
                    <a:pt x="18" y="103"/>
                  </a:cubicBezTo>
                  <a:cubicBezTo>
                    <a:pt x="0" y="150"/>
                    <a:pt x="26" y="193"/>
                    <a:pt x="65" y="193"/>
                  </a:cubicBezTo>
                  <a:cubicBezTo>
                    <a:pt x="71" y="193"/>
                    <a:pt x="77" y="192"/>
                    <a:pt x="84" y="190"/>
                  </a:cubicBezTo>
                  <a:lnTo>
                    <a:pt x="154" y="190"/>
                  </a:lnTo>
                  <a:cubicBezTo>
                    <a:pt x="171" y="173"/>
                    <a:pt x="171" y="173"/>
                    <a:pt x="187" y="173"/>
                  </a:cubicBezTo>
                  <a:cubicBezTo>
                    <a:pt x="204" y="157"/>
                    <a:pt x="241" y="124"/>
                    <a:pt x="241" y="103"/>
                  </a:cubicBezTo>
                  <a:cubicBezTo>
                    <a:pt x="257" y="70"/>
                    <a:pt x="257" y="54"/>
                    <a:pt x="241" y="37"/>
                  </a:cubicBezTo>
                  <a:cubicBezTo>
                    <a:pt x="224" y="21"/>
                    <a:pt x="20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3" name="Google Shape;22533;p71"/>
            <p:cNvSpPr/>
            <p:nvPr/>
          </p:nvSpPr>
          <p:spPr>
            <a:xfrm>
              <a:off x="4815900" y="2270375"/>
              <a:ext cx="6000" cy="4250"/>
            </a:xfrm>
            <a:custGeom>
              <a:avLst/>
              <a:gdLst/>
              <a:ahLst/>
              <a:cxnLst/>
              <a:rect l="l" t="t" r="r" b="b"/>
              <a:pathLst>
                <a:path w="240" h="170" extrusionOk="0">
                  <a:moveTo>
                    <a:pt x="70" y="0"/>
                  </a:moveTo>
                  <a:cubicBezTo>
                    <a:pt x="33" y="17"/>
                    <a:pt x="17" y="50"/>
                    <a:pt x="17" y="66"/>
                  </a:cubicBezTo>
                  <a:cubicBezTo>
                    <a:pt x="0" y="103"/>
                    <a:pt x="0" y="120"/>
                    <a:pt x="17" y="136"/>
                  </a:cubicBezTo>
                  <a:cubicBezTo>
                    <a:pt x="33" y="153"/>
                    <a:pt x="50" y="169"/>
                    <a:pt x="87" y="169"/>
                  </a:cubicBezTo>
                  <a:cubicBezTo>
                    <a:pt x="103" y="169"/>
                    <a:pt x="120" y="169"/>
                    <a:pt x="153" y="153"/>
                  </a:cubicBezTo>
                  <a:lnTo>
                    <a:pt x="173" y="136"/>
                  </a:lnTo>
                  <a:cubicBezTo>
                    <a:pt x="206" y="120"/>
                    <a:pt x="223" y="103"/>
                    <a:pt x="239" y="66"/>
                  </a:cubicBezTo>
                  <a:cubicBezTo>
                    <a:pt x="239" y="33"/>
                    <a:pt x="239" y="17"/>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4" name="Google Shape;22534;p71"/>
            <p:cNvSpPr/>
            <p:nvPr/>
          </p:nvSpPr>
          <p:spPr>
            <a:xfrm>
              <a:off x="4632125" y="2283250"/>
              <a:ext cx="6400" cy="4950"/>
            </a:xfrm>
            <a:custGeom>
              <a:avLst/>
              <a:gdLst/>
              <a:ahLst/>
              <a:cxnLst/>
              <a:rect l="l" t="t" r="r" b="b"/>
              <a:pathLst>
                <a:path w="256" h="198" extrusionOk="0">
                  <a:moveTo>
                    <a:pt x="136" y="1"/>
                  </a:moveTo>
                  <a:cubicBezTo>
                    <a:pt x="103" y="17"/>
                    <a:pt x="83" y="34"/>
                    <a:pt x="50" y="50"/>
                  </a:cubicBezTo>
                  <a:cubicBezTo>
                    <a:pt x="0" y="104"/>
                    <a:pt x="0" y="153"/>
                    <a:pt x="50" y="190"/>
                  </a:cubicBezTo>
                  <a:cubicBezTo>
                    <a:pt x="61" y="190"/>
                    <a:pt x="81" y="198"/>
                    <a:pt x="103" y="198"/>
                  </a:cubicBezTo>
                  <a:cubicBezTo>
                    <a:pt x="114" y="198"/>
                    <a:pt x="125" y="196"/>
                    <a:pt x="136" y="190"/>
                  </a:cubicBezTo>
                  <a:lnTo>
                    <a:pt x="153" y="190"/>
                  </a:lnTo>
                  <a:cubicBezTo>
                    <a:pt x="186" y="170"/>
                    <a:pt x="206" y="153"/>
                    <a:pt x="223" y="137"/>
                  </a:cubicBezTo>
                  <a:cubicBezTo>
                    <a:pt x="239" y="120"/>
                    <a:pt x="256" y="104"/>
                    <a:pt x="256" y="67"/>
                  </a:cubicBezTo>
                  <a:cubicBezTo>
                    <a:pt x="256" y="50"/>
                    <a:pt x="239" y="17"/>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5" name="Google Shape;22535;p71"/>
            <p:cNvSpPr/>
            <p:nvPr/>
          </p:nvSpPr>
          <p:spPr>
            <a:xfrm>
              <a:off x="4894425" y="2281500"/>
              <a:ext cx="6525" cy="4775"/>
            </a:xfrm>
            <a:custGeom>
              <a:avLst/>
              <a:gdLst/>
              <a:ahLst/>
              <a:cxnLst/>
              <a:rect l="l" t="t" r="r" b="b"/>
              <a:pathLst>
                <a:path w="261" h="191" extrusionOk="0">
                  <a:moveTo>
                    <a:pt x="158" y="0"/>
                  </a:moveTo>
                  <a:cubicBezTo>
                    <a:pt x="141" y="0"/>
                    <a:pt x="104" y="0"/>
                    <a:pt x="71" y="17"/>
                  </a:cubicBezTo>
                  <a:cubicBezTo>
                    <a:pt x="38" y="33"/>
                    <a:pt x="21" y="71"/>
                    <a:pt x="21" y="87"/>
                  </a:cubicBezTo>
                  <a:cubicBezTo>
                    <a:pt x="1" y="157"/>
                    <a:pt x="38" y="190"/>
                    <a:pt x="87" y="190"/>
                  </a:cubicBezTo>
                  <a:cubicBezTo>
                    <a:pt x="104" y="190"/>
                    <a:pt x="141" y="190"/>
                    <a:pt x="158" y="174"/>
                  </a:cubicBezTo>
                  <a:cubicBezTo>
                    <a:pt x="158" y="174"/>
                    <a:pt x="174" y="174"/>
                    <a:pt x="174" y="157"/>
                  </a:cubicBezTo>
                  <a:cubicBezTo>
                    <a:pt x="207" y="137"/>
                    <a:pt x="228" y="120"/>
                    <a:pt x="244" y="87"/>
                  </a:cubicBez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6" name="Google Shape;22536;p71"/>
            <p:cNvSpPr/>
            <p:nvPr/>
          </p:nvSpPr>
          <p:spPr>
            <a:xfrm>
              <a:off x="4802175" y="2280250"/>
              <a:ext cx="6425" cy="4675"/>
            </a:xfrm>
            <a:custGeom>
              <a:avLst/>
              <a:gdLst/>
              <a:ahLst/>
              <a:cxnLst/>
              <a:rect l="l" t="t" r="r" b="b"/>
              <a:pathLst>
                <a:path w="257" h="187" extrusionOk="0">
                  <a:moveTo>
                    <a:pt x="153" y="1"/>
                  </a:moveTo>
                  <a:cubicBezTo>
                    <a:pt x="137" y="1"/>
                    <a:pt x="104" y="1"/>
                    <a:pt x="67" y="34"/>
                  </a:cubicBezTo>
                  <a:cubicBezTo>
                    <a:pt x="34" y="50"/>
                    <a:pt x="17" y="67"/>
                    <a:pt x="17" y="104"/>
                  </a:cubicBezTo>
                  <a:cubicBezTo>
                    <a:pt x="1" y="137"/>
                    <a:pt x="17" y="187"/>
                    <a:pt x="67" y="187"/>
                  </a:cubicBezTo>
                  <a:lnTo>
                    <a:pt x="153" y="187"/>
                  </a:lnTo>
                  <a:cubicBezTo>
                    <a:pt x="170" y="170"/>
                    <a:pt x="207" y="154"/>
                    <a:pt x="224" y="121"/>
                  </a:cubicBezTo>
                  <a:lnTo>
                    <a:pt x="240" y="104"/>
                  </a:lnTo>
                  <a:cubicBezTo>
                    <a:pt x="257" y="3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7" name="Google Shape;22537;p71"/>
            <p:cNvSpPr/>
            <p:nvPr/>
          </p:nvSpPr>
          <p:spPr>
            <a:xfrm>
              <a:off x="4798275" y="2316450"/>
              <a:ext cx="6500" cy="5075"/>
            </a:xfrm>
            <a:custGeom>
              <a:avLst/>
              <a:gdLst/>
              <a:ahLst/>
              <a:cxnLst/>
              <a:rect l="l" t="t" r="r" b="b"/>
              <a:pathLst>
                <a:path w="260" h="203" extrusionOk="0">
                  <a:moveTo>
                    <a:pt x="187" y="0"/>
                  </a:moveTo>
                  <a:cubicBezTo>
                    <a:pt x="172" y="0"/>
                    <a:pt x="155" y="4"/>
                    <a:pt x="136" y="12"/>
                  </a:cubicBezTo>
                  <a:cubicBezTo>
                    <a:pt x="103" y="12"/>
                    <a:pt x="70" y="29"/>
                    <a:pt x="54" y="45"/>
                  </a:cubicBezTo>
                  <a:cubicBezTo>
                    <a:pt x="0" y="99"/>
                    <a:pt x="0" y="165"/>
                    <a:pt x="54" y="182"/>
                  </a:cubicBezTo>
                  <a:cubicBezTo>
                    <a:pt x="70" y="202"/>
                    <a:pt x="103" y="202"/>
                    <a:pt x="120" y="202"/>
                  </a:cubicBezTo>
                  <a:cubicBezTo>
                    <a:pt x="136" y="202"/>
                    <a:pt x="157" y="182"/>
                    <a:pt x="157" y="182"/>
                  </a:cubicBezTo>
                  <a:cubicBezTo>
                    <a:pt x="173" y="182"/>
                    <a:pt x="190" y="165"/>
                    <a:pt x="206" y="149"/>
                  </a:cubicBezTo>
                  <a:cubicBezTo>
                    <a:pt x="260" y="99"/>
                    <a:pt x="260" y="45"/>
                    <a:pt x="223" y="12"/>
                  </a:cubicBezTo>
                  <a:cubicBezTo>
                    <a:pt x="215" y="4"/>
                    <a:pt x="202"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8" name="Google Shape;22538;p71"/>
            <p:cNvSpPr/>
            <p:nvPr/>
          </p:nvSpPr>
          <p:spPr>
            <a:xfrm>
              <a:off x="4860925" y="2327875"/>
              <a:ext cx="6125" cy="4775"/>
            </a:xfrm>
            <a:custGeom>
              <a:avLst/>
              <a:gdLst/>
              <a:ahLst/>
              <a:cxnLst/>
              <a:rect l="l" t="t" r="r" b="b"/>
              <a:pathLst>
                <a:path w="245" h="191" extrusionOk="0">
                  <a:moveTo>
                    <a:pt x="141" y="1"/>
                  </a:moveTo>
                  <a:cubicBezTo>
                    <a:pt x="104" y="1"/>
                    <a:pt x="71" y="17"/>
                    <a:pt x="55" y="54"/>
                  </a:cubicBezTo>
                  <a:cubicBezTo>
                    <a:pt x="1" y="87"/>
                    <a:pt x="1" y="157"/>
                    <a:pt x="38" y="190"/>
                  </a:cubicBezTo>
                  <a:lnTo>
                    <a:pt x="125" y="190"/>
                  </a:lnTo>
                  <a:cubicBezTo>
                    <a:pt x="141" y="190"/>
                    <a:pt x="141" y="190"/>
                    <a:pt x="158" y="174"/>
                  </a:cubicBezTo>
                  <a:cubicBezTo>
                    <a:pt x="174" y="174"/>
                    <a:pt x="191" y="157"/>
                    <a:pt x="207" y="137"/>
                  </a:cubicBezTo>
                  <a:cubicBezTo>
                    <a:pt x="228" y="120"/>
                    <a:pt x="244" y="87"/>
                    <a:pt x="244" y="71"/>
                  </a:cubicBezTo>
                  <a:cubicBezTo>
                    <a:pt x="244" y="54"/>
                    <a:pt x="244" y="17"/>
                    <a:pt x="207" y="17"/>
                  </a:cubicBezTo>
                  <a:cubicBezTo>
                    <a:pt x="191"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9" name="Google Shape;22539;p71"/>
            <p:cNvSpPr/>
            <p:nvPr/>
          </p:nvSpPr>
          <p:spPr>
            <a:xfrm>
              <a:off x="4823200" y="2465275"/>
              <a:ext cx="6425" cy="5175"/>
            </a:xfrm>
            <a:custGeom>
              <a:avLst/>
              <a:gdLst/>
              <a:ahLst/>
              <a:cxnLst/>
              <a:rect l="l" t="t" r="r" b="b"/>
              <a:pathLst>
                <a:path w="257" h="207" extrusionOk="0">
                  <a:moveTo>
                    <a:pt x="170" y="1"/>
                  </a:moveTo>
                  <a:cubicBezTo>
                    <a:pt x="104" y="1"/>
                    <a:pt x="34" y="54"/>
                    <a:pt x="17" y="104"/>
                  </a:cubicBezTo>
                  <a:cubicBezTo>
                    <a:pt x="1" y="157"/>
                    <a:pt x="34" y="207"/>
                    <a:pt x="104" y="207"/>
                  </a:cubicBezTo>
                  <a:cubicBezTo>
                    <a:pt x="121" y="207"/>
                    <a:pt x="137" y="207"/>
                    <a:pt x="154" y="190"/>
                  </a:cubicBezTo>
                  <a:cubicBezTo>
                    <a:pt x="170" y="190"/>
                    <a:pt x="170" y="190"/>
                    <a:pt x="191" y="174"/>
                  </a:cubicBezTo>
                  <a:cubicBezTo>
                    <a:pt x="207" y="157"/>
                    <a:pt x="240" y="141"/>
                    <a:pt x="240" y="104"/>
                  </a:cubicBezTo>
                  <a:cubicBezTo>
                    <a:pt x="257" y="87"/>
                    <a:pt x="257" y="54"/>
                    <a:pt x="240" y="38"/>
                  </a:cubicBezTo>
                  <a:cubicBezTo>
                    <a:pt x="224" y="21"/>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0" name="Google Shape;22540;p71"/>
            <p:cNvSpPr/>
            <p:nvPr/>
          </p:nvSpPr>
          <p:spPr>
            <a:xfrm>
              <a:off x="4823625" y="2454150"/>
              <a:ext cx="6425" cy="5175"/>
            </a:xfrm>
            <a:custGeom>
              <a:avLst/>
              <a:gdLst/>
              <a:ahLst/>
              <a:cxnLst/>
              <a:rect l="l" t="t" r="r" b="b"/>
              <a:pathLst>
                <a:path w="257" h="207" extrusionOk="0">
                  <a:moveTo>
                    <a:pt x="174" y="0"/>
                  </a:moveTo>
                  <a:cubicBezTo>
                    <a:pt x="137" y="0"/>
                    <a:pt x="120" y="17"/>
                    <a:pt x="87" y="33"/>
                  </a:cubicBezTo>
                  <a:cubicBezTo>
                    <a:pt x="50" y="54"/>
                    <a:pt x="33" y="70"/>
                    <a:pt x="17" y="103"/>
                  </a:cubicBezTo>
                  <a:cubicBezTo>
                    <a:pt x="0" y="157"/>
                    <a:pt x="33" y="206"/>
                    <a:pt x="104" y="206"/>
                  </a:cubicBezTo>
                  <a:cubicBezTo>
                    <a:pt x="120" y="206"/>
                    <a:pt x="137" y="190"/>
                    <a:pt x="174" y="190"/>
                  </a:cubicBezTo>
                  <a:lnTo>
                    <a:pt x="190" y="173"/>
                  </a:lnTo>
                  <a:cubicBezTo>
                    <a:pt x="223" y="157"/>
                    <a:pt x="240" y="120"/>
                    <a:pt x="256" y="103"/>
                  </a:cubicBezTo>
                  <a:cubicBezTo>
                    <a:pt x="256" y="70"/>
                    <a:pt x="256" y="54"/>
                    <a:pt x="240"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1" name="Google Shape;22541;p71"/>
            <p:cNvSpPr/>
            <p:nvPr/>
          </p:nvSpPr>
          <p:spPr>
            <a:xfrm>
              <a:off x="4687875" y="2467025"/>
              <a:ext cx="6525" cy="5175"/>
            </a:xfrm>
            <a:custGeom>
              <a:avLst/>
              <a:gdLst/>
              <a:ahLst/>
              <a:cxnLst/>
              <a:rect l="l" t="t" r="r" b="b"/>
              <a:pathLst>
                <a:path w="261" h="207" extrusionOk="0">
                  <a:moveTo>
                    <a:pt x="174" y="1"/>
                  </a:moveTo>
                  <a:cubicBezTo>
                    <a:pt x="141" y="1"/>
                    <a:pt x="104" y="17"/>
                    <a:pt x="71" y="34"/>
                  </a:cubicBezTo>
                  <a:cubicBezTo>
                    <a:pt x="54" y="54"/>
                    <a:pt x="17" y="71"/>
                    <a:pt x="17" y="104"/>
                  </a:cubicBezTo>
                  <a:cubicBezTo>
                    <a:pt x="1" y="157"/>
                    <a:pt x="38" y="207"/>
                    <a:pt x="87" y="207"/>
                  </a:cubicBezTo>
                  <a:cubicBezTo>
                    <a:pt x="104" y="207"/>
                    <a:pt x="141" y="190"/>
                    <a:pt x="157" y="190"/>
                  </a:cubicBezTo>
                  <a:cubicBezTo>
                    <a:pt x="157" y="174"/>
                    <a:pt x="174" y="174"/>
                    <a:pt x="190" y="174"/>
                  </a:cubicBezTo>
                  <a:cubicBezTo>
                    <a:pt x="207" y="157"/>
                    <a:pt x="223" y="120"/>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2" name="Google Shape;22542;p71"/>
            <p:cNvSpPr/>
            <p:nvPr/>
          </p:nvSpPr>
          <p:spPr>
            <a:xfrm>
              <a:off x="4829600" y="2431775"/>
              <a:ext cx="6525" cy="5175"/>
            </a:xfrm>
            <a:custGeom>
              <a:avLst/>
              <a:gdLst/>
              <a:ahLst/>
              <a:cxnLst/>
              <a:rect l="l" t="t" r="r" b="b"/>
              <a:pathLst>
                <a:path w="261" h="207" extrusionOk="0">
                  <a:moveTo>
                    <a:pt x="174" y="1"/>
                  </a:moveTo>
                  <a:cubicBezTo>
                    <a:pt x="141" y="1"/>
                    <a:pt x="104" y="21"/>
                    <a:pt x="71" y="38"/>
                  </a:cubicBezTo>
                  <a:cubicBezTo>
                    <a:pt x="54" y="54"/>
                    <a:pt x="38" y="71"/>
                    <a:pt x="17" y="104"/>
                  </a:cubicBezTo>
                  <a:cubicBezTo>
                    <a:pt x="1" y="157"/>
                    <a:pt x="38" y="207"/>
                    <a:pt x="87" y="207"/>
                  </a:cubicBezTo>
                  <a:cubicBezTo>
                    <a:pt x="120" y="207"/>
                    <a:pt x="141" y="190"/>
                    <a:pt x="157" y="190"/>
                  </a:cubicBezTo>
                  <a:cubicBezTo>
                    <a:pt x="174" y="190"/>
                    <a:pt x="174" y="174"/>
                    <a:pt x="190" y="174"/>
                  </a:cubicBezTo>
                  <a:cubicBezTo>
                    <a:pt x="207" y="157"/>
                    <a:pt x="244" y="124"/>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3" name="Google Shape;22543;p71"/>
            <p:cNvSpPr/>
            <p:nvPr/>
          </p:nvSpPr>
          <p:spPr>
            <a:xfrm>
              <a:off x="4816300" y="2491500"/>
              <a:ext cx="6925" cy="5050"/>
            </a:xfrm>
            <a:custGeom>
              <a:avLst/>
              <a:gdLst/>
              <a:ahLst/>
              <a:cxnLst/>
              <a:rect l="l" t="t" r="r" b="b"/>
              <a:pathLst>
                <a:path w="277" h="202" extrusionOk="0">
                  <a:moveTo>
                    <a:pt x="179" y="0"/>
                  </a:moveTo>
                  <a:cubicBezTo>
                    <a:pt x="160" y="0"/>
                    <a:pt x="139" y="6"/>
                    <a:pt x="120" y="19"/>
                  </a:cubicBezTo>
                  <a:cubicBezTo>
                    <a:pt x="54" y="52"/>
                    <a:pt x="1" y="106"/>
                    <a:pt x="17" y="155"/>
                  </a:cubicBezTo>
                  <a:cubicBezTo>
                    <a:pt x="27" y="189"/>
                    <a:pt x="58" y="201"/>
                    <a:pt x="93" y="201"/>
                  </a:cubicBezTo>
                  <a:cubicBezTo>
                    <a:pt x="114" y="201"/>
                    <a:pt x="137" y="196"/>
                    <a:pt x="157" y="188"/>
                  </a:cubicBezTo>
                  <a:cubicBezTo>
                    <a:pt x="223" y="155"/>
                    <a:pt x="277" y="106"/>
                    <a:pt x="260" y="52"/>
                  </a:cubicBezTo>
                  <a:cubicBezTo>
                    <a:pt x="247" y="20"/>
                    <a:pt x="21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4" name="Google Shape;22544;p71"/>
            <p:cNvSpPr/>
            <p:nvPr/>
          </p:nvSpPr>
          <p:spPr>
            <a:xfrm>
              <a:off x="4838675" y="2406475"/>
              <a:ext cx="6425" cy="4925"/>
            </a:xfrm>
            <a:custGeom>
              <a:avLst/>
              <a:gdLst/>
              <a:ahLst/>
              <a:cxnLst/>
              <a:rect l="l" t="t" r="r" b="b"/>
              <a:pathLst>
                <a:path w="257" h="197" extrusionOk="0">
                  <a:moveTo>
                    <a:pt x="168" y="0"/>
                  </a:moveTo>
                  <a:cubicBezTo>
                    <a:pt x="148" y="0"/>
                    <a:pt x="127" y="6"/>
                    <a:pt x="103" y="19"/>
                  </a:cubicBezTo>
                  <a:cubicBezTo>
                    <a:pt x="33" y="52"/>
                    <a:pt x="0" y="106"/>
                    <a:pt x="0" y="155"/>
                  </a:cubicBezTo>
                  <a:cubicBezTo>
                    <a:pt x="12" y="179"/>
                    <a:pt x="52" y="196"/>
                    <a:pt x="98" y="196"/>
                  </a:cubicBezTo>
                  <a:cubicBezTo>
                    <a:pt x="116" y="196"/>
                    <a:pt x="135" y="194"/>
                    <a:pt x="153" y="188"/>
                  </a:cubicBezTo>
                  <a:cubicBezTo>
                    <a:pt x="207" y="155"/>
                    <a:pt x="256" y="106"/>
                    <a:pt x="240" y="52"/>
                  </a:cubicBezTo>
                  <a:cubicBezTo>
                    <a:pt x="229" y="20"/>
                    <a:pt x="20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5" name="Google Shape;22545;p71"/>
            <p:cNvSpPr/>
            <p:nvPr/>
          </p:nvSpPr>
          <p:spPr>
            <a:xfrm>
              <a:off x="4834750" y="2443850"/>
              <a:ext cx="6525" cy="4750"/>
            </a:xfrm>
            <a:custGeom>
              <a:avLst/>
              <a:gdLst/>
              <a:ahLst/>
              <a:cxnLst/>
              <a:rect l="l" t="t" r="r" b="b"/>
              <a:pathLst>
                <a:path w="261" h="190" extrusionOk="0">
                  <a:moveTo>
                    <a:pt x="157" y="0"/>
                  </a:moveTo>
                  <a:cubicBezTo>
                    <a:pt x="141" y="0"/>
                    <a:pt x="104" y="0"/>
                    <a:pt x="71" y="17"/>
                  </a:cubicBezTo>
                  <a:cubicBezTo>
                    <a:pt x="54" y="54"/>
                    <a:pt x="17" y="70"/>
                    <a:pt x="17" y="103"/>
                  </a:cubicBezTo>
                  <a:cubicBezTo>
                    <a:pt x="1" y="157"/>
                    <a:pt x="38" y="190"/>
                    <a:pt x="87" y="190"/>
                  </a:cubicBezTo>
                  <a:cubicBezTo>
                    <a:pt x="104" y="190"/>
                    <a:pt x="141" y="190"/>
                    <a:pt x="157" y="173"/>
                  </a:cubicBezTo>
                  <a:cubicBezTo>
                    <a:pt x="157" y="173"/>
                    <a:pt x="174" y="173"/>
                    <a:pt x="190" y="157"/>
                  </a:cubicBezTo>
                  <a:cubicBezTo>
                    <a:pt x="207" y="136"/>
                    <a:pt x="223" y="120"/>
                    <a:pt x="244" y="87"/>
                  </a:cubicBezTo>
                  <a:cubicBezTo>
                    <a:pt x="260" y="70"/>
                    <a:pt x="244" y="33"/>
                    <a:pt x="244" y="17"/>
                  </a:cubicBezTo>
                  <a:cubicBezTo>
                    <a:pt x="223" y="0"/>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6" name="Google Shape;22546;p71"/>
            <p:cNvSpPr/>
            <p:nvPr/>
          </p:nvSpPr>
          <p:spPr>
            <a:xfrm>
              <a:off x="4794450" y="2513400"/>
              <a:ext cx="6425" cy="4775"/>
            </a:xfrm>
            <a:custGeom>
              <a:avLst/>
              <a:gdLst/>
              <a:ahLst/>
              <a:cxnLst/>
              <a:rect l="l" t="t" r="r" b="b"/>
              <a:pathLst>
                <a:path w="257" h="191" extrusionOk="0">
                  <a:moveTo>
                    <a:pt x="170" y="1"/>
                  </a:moveTo>
                  <a:cubicBezTo>
                    <a:pt x="137" y="1"/>
                    <a:pt x="104" y="1"/>
                    <a:pt x="67" y="17"/>
                  </a:cubicBezTo>
                  <a:cubicBezTo>
                    <a:pt x="50" y="34"/>
                    <a:pt x="17" y="71"/>
                    <a:pt x="17" y="88"/>
                  </a:cubicBezTo>
                  <a:cubicBezTo>
                    <a:pt x="1" y="121"/>
                    <a:pt x="1" y="137"/>
                    <a:pt x="17" y="158"/>
                  </a:cubicBezTo>
                  <a:cubicBezTo>
                    <a:pt x="34" y="174"/>
                    <a:pt x="67" y="191"/>
                    <a:pt x="83" y="191"/>
                  </a:cubicBezTo>
                  <a:cubicBezTo>
                    <a:pt x="104" y="191"/>
                    <a:pt x="137" y="191"/>
                    <a:pt x="153" y="174"/>
                  </a:cubicBezTo>
                  <a:cubicBezTo>
                    <a:pt x="153" y="174"/>
                    <a:pt x="170" y="174"/>
                    <a:pt x="186" y="158"/>
                  </a:cubicBezTo>
                  <a:cubicBezTo>
                    <a:pt x="207" y="137"/>
                    <a:pt x="223" y="121"/>
                    <a:pt x="240" y="88"/>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7" name="Google Shape;22547;p71"/>
            <p:cNvSpPr/>
            <p:nvPr/>
          </p:nvSpPr>
          <p:spPr>
            <a:xfrm>
              <a:off x="4789725" y="2454975"/>
              <a:ext cx="6400" cy="4925"/>
            </a:xfrm>
            <a:custGeom>
              <a:avLst/>
              <a:gdLst/>
              <a:ahLst/>
              <a:cxnLst/>
              <a:rect l="l" t="t" r="r" b="b"/>
              <a:pathLst>
                <a:path w="256" h="197" extrusionOk="0">
                  <a:moveTo>
                    <a:pt x="169" y="0"/>
                  </a:moveTo>
                  <a:cubicBezTo>
                    <a:pt x="153" y="0"/>
                    <a:pt x="120" y="0"/>
                    <a:pt x="103" y="21"/>
                  </a:cubicBezTo>
                  <a:cubicBezTo>
                    <a:pt x="49" y="37"/>
                    <a:pt x="0" y="103"/>
                    <a:pt x="17" y="157"/>
                  </a:cubicBezTo>
                  <a:cubicBezTo>
                    <a:pt x="29" y="181"/>
                    <a:pt x="69" y="196"/>
                    <a:pt x="110" y="196"/>
                  </a:cubicBezTo>
                  <a:cubicBezTo>
                    <a:pt x="125" y="196"/>
                    <a:pt x="139" y="194"/>
                    <a:pt x="153" y="190"/>
                  </a:cubicBezTo>
                  <a:cubicBezTo>
                    <a:pt x="169" y="173"/>
                    <a:pt x="190" y="157"/>
                    <a:pt x="206" y="157"/>
                  </a:cubicBezTo>
                  <a:cubicBezTo>
                    <a:pt x="239" y="124"/>
                    <a:pt x="256" y="87"/>
                    <a:pt x="256" y="54"/>
                  </a:cubicBezTo>
                  <a:cubicBezTo>
                    <a:pt x="239" y="21"/>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8" name="Google Shape;22548;p71"/>
            <p:cNvSpPr/>
            <p:nvPr/>
          </p:nvSpPr>
          <p:spPr>
            <a:xfrm>
              <a:off x="4788375" y="2445275"/>
              <a:ext cx="6525" cy="4775"/>
            </a:xfrm>
            <a:custGeom>
              <a:avLst/>
              <a:gdLst/>
              <a:ahLst/>
              <a:cxnLst/>
              <a:rect l="l" t="t" r="r" b="b"/>
              <a:pathLst>
                <a:path w="261" h="191" extrusionOk="0">
                  <a:moveTo>
                    <a:pt x="171" y="1"/>
                  </a:moveTo>
                  <a:cubicBezTo>
                    <a:pt x="152" y="1"/>
                    <a:pt x="130" y="5"/>
                    <a:pt x="103" y="13"/>
                  </a:cubicBezTo>
                  <a:cubicBezTo>
                    <a:pt x="54" y="30"/>
                    <a:pt x="17" y="63"/>
                    <a:pt x="17" y="100"/>
                  </a:cubicBezTo>
                  <a:cubicBezTo>
                    <a:pt x="0" y="116"/>
                    <a:pt x="0" y="133"/>
                    <a:pt x="17" y="149"/>
                  </a:cubicBezTo>
                  <a:cubicBezTo>
                    <a:pt x="17" y="173"/>
                    <a:pt x="54" y="190"/>
                    <a:pt x="100" y="190"/>
                  </a:cubicBezTo>
                  <a:cubicBezTo>
                    <a:pt x="118" y="190"/>
                    <a:pt x="138" y="188"/>
                    <a:pt x="157" y="182"/>
                  </a:cubicBezTo>
                  <a:cubicBezTo>
                    <a:pt x="223" y="149"/>
                    <a:pt x="260" y="79"/>
                    <a:pt x="244" y="46"/>
                  </a:cubicBezTo>
                  <a:cubicBezTo>
                    <a:pt x="244" y="30"/>
                    <a:pt x="223" y="13"/>
                    <a:pt x="223" y="13"/>
                  </a:cubicBezTo>
                  <a:cubicBezTo>
                    <a:pt x="207" y="5"/>
                    <a:pt x="19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9" name="Google Shape;22549;p71"/>
            <p:cNvSpPr/>
            <p:nvPr/>
          </p:nvSpPr>
          <p:spPr>
            <a:xfrm>
              <a:off x="4814150" y="2477325"/>
              <a:ext cx="6500" cy="4775"/>
            </a:xfrm>
            <a:custGeom>
              <a:avLst/>
              <a:gdLst/>
              <a:ahLst/>
              <a:cxnLst/>
              <a:rect l="l" t="t" r="r" b="b"/>
              <a:pathLst>
                <a:path w="260" h="191" extrusionOk="0">
                  <a:moveTo>
                    <a:pt x="173" y="1"/>
                  </a:moveTo>
                  <a:cubicBezTo>
                    <a:pt x="140" y="1"/>
                    <a:pt x="103" y="1"/>
                    <a:pt x="87" y="34"/>
                  </a:cubicBezTo>
                  <a:cubicBezTo>
                    <a:pt x="54" y="55"/>
                    <a:pt x="37" y="71"/>
                    <a:pt x="17" y="104"/>
                  </a:cubicBezTo>
                  <a:cubicBezTo>
                    <a:pt x="0" y="158"/>
                    <a:pt x="37" y="191"/>
                    <a:pt x="103" y="191"/>
                  </a:cubicBezTo>
                  <a:lnTo>
                    <a:pt x="157" y="191"/>
                  </a:lnTo>
                  <a:cubicBezTo>
                    <a:pt x="173" y="174"/>
                    <a:pt x="173" y="174"/>
                    <a:pt x="190" y="174"/>
                  </a:cubicBezTo>
                  <a:cubicBezTo>
                    <a:pt x="223" y="137"/>
                    <a:pt x="243" y="121"/>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0" name="Google Shape;22550;p71"/>
            <p:cNvSpPr/>
            <p:nvPr/>
          </p:nvSpPr>
          <p:spPr>
            <a:xfrm>
              <a:off x="4842900" y="2361375"/>
              <a:ext cx="6525" cy="4775"/>
            </a:xfrm>
            <a:custGeom>
              <a:avLst/>
              <a:gdLst/>
              <a:ahLst/>
              <a:cxnLst/>
              <a:rect l="l" t="t" r="r" b="b"/>
              <a:pathLst>
                <a:path w="261" h="191" extrusionOk="0">
                  <a:moveTo>
                    <a:pt x="174" y="1"/>
                  </a:moveTo>
                  <a:cubicBezTo>
                    <a:pt x="157" y="1"/>
                    <a:pt x="124" y="1"/>
                    <a:pt x="87" y="17"/>
                  </a:cubicBezTo>
                  <a:cubicBezTo>
                    <a:pt x="54" y="34"/>
                    <a:pt x="38" y="71"/>
                    <a:pt x="38" y="87"/>
                  </a:cubicBezTo>
                  <a:cubicBezTo>
                    <a:pt x="0" y="137"/>
                    <a:pt x="38" y="190"/>
                    <a:pt x="103" y="190"/>
                  </a:cubicBezTo>
                  <a:cubicBezTo>
                    <a:pt x="124" y="190"/>
                    <a:pt x="157" y="190"/>
                    <a:pt x="174" y="174"/>
                  </a:cubicBezTo>
                  <a:cubicBezTo>
                    <a:pt x="174" y="174"/>
                    <a:pt x="190" y="174"/>
                    <a:pt x="190" y="157"/>
                  </a:cubicBezTo>
                  <a:cubicBezTo>
                    <a:pt x="227" y="137"/>
                    <a:pt x="244" y="120"/>
                    <a:pt x="260" y="87"/>
                  </a:cubicBezTo>
                  <a:cubicBezTo>
                    <a:pt x="260" y="71"/>
                    <a:pt x="260" y="34"/>
                    <a:pt x="244" y="17"/>
                  </a:cubicBezTo>
                  <a:cubicBezTo>
                    <a:pt x="244"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1" name="Google Shape;22551;p71"/>
            <p:cNvSpPr/>
            <p:nvPr/>
          </p:nvSpPr>
          <p:spPr>
            <a:xfrm>
              <a:off x="4808575" y="2465575"/>
              <a:ext cx="6525" cy="4875"/>
            </a:xfrm>
            <a:custGeom>
              <a:avLst/>
              <a:gdLst/>
              <a:ahLst/>
              <a:cxnLst/>
              <a:rect l="l" t="t" r="r" b="b"/>
              <a:pathLst>
                <a:path w="261" h="195" extrusionOk="0">
                  <a:moveTo>
                    <a:pt x="155" y="0"/>
                  </a:moveTo>
                  <a:cubicBezTo>
                    <a:pt x="144" y="0"/>
                    <a:pt x="132" y="2"/>
                    <a:pt x="120" y="9"/>
                  </a:cubicBezTo>
                  <a:cubicBezTo>
                    <a:pt x="87" y="9"/>
                    <a:pt x="71" y="26"/>
                    <a:pt x="33" y="59"/>
                  </a:cubicBezTo>
                  <a:cubicBezTo>
                    <a:pt x="17" y="75"/>
                    <a:pt x="1" y="92"/>
                    <a:pt x="1" y="129"/>
                  </a:cubicBezTo>
                  <a:cubicBezTo>
                    <a:pt x="1" y="145"/>
                    <a:pt x="17" y="178"/>
                    <a:pt x="33" y="178"/>
                  </a:cubicBezTo>
                  <a:cubicBezTo>
                    <a:pt x="54" y="195"/>
                    <a:pt x="87" y="195"/>
                    <a:pt x="120" y="195"/>
                  </a:cubicBezTo>
                  <a:cubicBezTo>
                    <a:pt x="120" y="195"/>
                    <a:pt x="137" y="195"/>
                    <a:pt x="137" y="178"/>
                  </a:cubicBezTo>
                  <a:cubicBezTo>
                    <a:pt x="174" y="178"/>
                    <a:pt x="190" y="162"/>
                    <a:pt x="207" y="145"/>
                  </a:cubicBezTo>
                  <a:cubicBezTo>
                    <a:pt x="240" y="92"/>
                    <a:pt x="260" y="42"/>
                    <a:pt x="207" y="9"/>
                  </a:cubicBezTo>
                  <a:cubicBezTo>
                    <a:pt x="196" y="9"/>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2" name="Google Shape;22552;p71"/>
            <p:cNvSpPr/>
            <p:nvPr/>
          </p:nvSpPr>
          <p:spPr>
            <a:xfrm>
              <a:off x="4804250" y="2489800"/>
              <a:ext cx="6525" cy="4950"/>
            </a:xfrm>
            <a:custGeom>
              <a:avLst/>
              <a:gdLst/>
              <a:ahLst/>
              <a:cxnLst/>
              <a:rect l="l" t="t" r="r" b="b"/>
              <a:pathLst>
                <a:path w="261" h="198" extrusionOk="0">
                  <a:moveTo>
                    <a:pt x="163" y="0"/>
                  </a:moveTo>
                  <a:cubicBezTo>
                    <a:pt x="143" y="0"/>
                    <a:pt x="122" y="6"/>
                    <a:pt x="103" y="17"/>
                  </a:cubicBezTo>
                  <a:cubicBezTo>
                    <a:pt x="54" y="34"/>
                    <a:pt x="37" y="50"/>
                    <a:pt x="21" y="87"/>
                  </a:cubicBezTo>
                  <a:cubicBezTo>
                    <a:pt x="0" y="104"/>
                    <a:pt x="0" y="120"/>
                    <a:pt x="0" y="137"/>
                  </a:cubicBezTo>
                  <a:cubicBezTo>
                    <a:pt x="21" y="174"/>
                    <a:pt x="21" y="174"/>
                    <a:pt x="54" y="190"/>
                  </a:cubicBezTo>
                  <a:cubicBezTo>
                    <a:pt x="59" y="196"/>
                    <a:pt x="67" y="198"/>
                    <a:pt x="75" y="198"/>
                  </a:cubicBezTo>
                  <a:cubicBezTo>
                    <a:pt x="93" y="198"/>
                    <a:pt x="116" y="190"/>
                    <a:pt x="141" y="190"/>
                  </a:cubicBezTo>
                  <a:cubicBezTo>
                    <a:pt x="206" y="153"/>
                    <a:pt x="260" y="87"/>
                    <a:pt x="244" y="50"/>
                  </a:cubicBezTo>
                  <a:cubicBezTo>
                    <a:pt x="233" y="18"/>
                    <a:pt x="200"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3" name="Google Shape;22553;p71"/>
            <p:cNvSpPr/>
            <p:nvPr/>
          </p:nvSpPr>
          <p:spPr>
            <a:xfrm>
              <a:off x="4798675" y="2478675"/>
              <a:ext cx="6525" cy="4675"/>
            </a:xfrm>
            <a:custGeom>
              <a:avLst/>
              <a:gdLst/>
              <a:ahLst/>
              <a:cxnLst/>
              <a:rect l="l" t="t" r="r" b="b"/>
              <a:pathLst>
                <a:path w="261" h="187" extrusionOk="0">
                  <a:moveTo>
                    <a:pt x="174" y="1"/>
                  </a:moveTo>
                  <a:cubicBezTo>
                    <a:pt x="141" y="1"/>
                    <a:pt x="120" y="1"/>
                    <a:pt x="87" y="17"/>
                  </a:cubicBezTo>
                  <a:cubicBezTo>
                    <a:pt x="54" y="34"/>
                    <a:pt x="38" y="67"/>
                    <a:pt x="17" y="104"/>
                  </a:cubicBezTo>
                  <a:cubicBezTo>
                    <a:pt x="1" y="153"/>
                    <a:pt x="38" y="186"/>
                    <a:pt x="87" y="186"/>
                  </a:cubicBezTo>
                  <a:lnTo>
                    <a:pt x="141" y="186"/>
                  </a:lnTo>
                  <a:cubicBezTo>
                    <a:pt x="141" y="186"/>
                    <a:pt x="157" y="186"/>
                    <a:pt x="157" y="170"/>
                  </a:cubicBezTo>
                  <a:lnTo>
                    <a:pt x="190" y="170"/>
                  </a:lnTo>
                  <a:cubicBezTo>
                    <a:pt x="207" y="137"/>
                    <a:pt x="244" y="120"/>
                    <a:pt x="244" y="83"/>
                  </a:cubicBezTo>
                  <a:cubicBezTo>
                    <a:pt x="260" y="67"/>
                    <a:pt x="260"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4" name="Google Shape;22554;p71"/>
            <p:cNvSpPr/>
            <p:nvPr/>
          </p:nvSpPr>
          <p:spPr>
            <a:xfrm>
              <a:off x="4855375" y="2362200"/>
              <a:ext cx="6525" cy="5025"/>
            </a:xfrm>
            <a:custGeom>
              <a:avLst/>
              <a:gdLst/>
              <a:ahLst/>
              <a:cxnLst/>
              <a:rect l="l" t="t" r="r" b="b"/>
              <a:pathLst>
                <a:path w="261" h="201" extrusionOk="0">
                  <a:moveTo>
                    <a:pt x="173" y="1"/>
                  </a:moveTo>
                  <a:cubicBezTo>
                    <a:pt x="157" y="1"/>
                    <a:pt x="140" y="1"/>
                    <a:pt x="103" y="21"/>
                  </a:cubicBezTo>
                  <a:cubicBezTo>
                    <a:pt x="54" y="54"/>
                    <a:pt x="0" y="104"/>
                    <a:pt x="17" y="157"/>
                  </a:cubicBezTo>
                  <a:cubicBezTo>
                    <a:pt x="30" y="189"/>
                    <a:pt x="61" y="200"/>
                    <a:pt x="96" y="200"/>
                  </a:cubicBezTo>
                  <a:cubicBezTo>
                    <a:pt x="116" y="200"/>
                    <a:pt x="137" y="196"/>
                    <a:pt x="157" y="190"/>
                  </a:cubicBezTo>
                  <a:cubicBezTo>
                    <a:pt x="173" y="174"/>
                    <a:pt x="190" y="174"/>
                    <a:pt x="206" y="157"/>
                  </a:cubicBezTo>
                  <a:cubicBezTo>
                    <a:pt x="244" y="124"/>
                    <a:pt x="260" y="87"/>
                    <a:pt x="260" y="54"/>
                  </a:cubicBezTo>
                  <a:cubicBezTo>
                    <a:pt x="244" y="2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5" name="Google Shape;22555;p71"/>
            <p:cNvSpPr/>
            <p:nvPr/>
          </p:nvSpPr>
          <p:spPr>
            <a:xfrm>
              <a:off x="4870825" y="2360650"/>
              <a:ext cx="6100" cy="5075"/>
            </a:xfrm>
            <a:custGeom>
              <a:avLst/>
              <a:gdLst/>
              <a:ahLst/>
              <a:cxnLst/>
              <a:rect l="l" t="t" r="r" b="b"/>
              <a:pathLst>
                <a:path w="244" h="203" extrusionOk="0">
                  <a:moveTo>
                    <a:pt x="171" y="1"/>
                  </a:moveTo>
                  <a:cubicBezTo>
                    <a:pt x="156" y="1"/>
                    <a:pt x="139" y="5"/>
                    <a:pt x="120" y="13"/>
                  </a:cubicBezTo>
                  <a:cubicBezTo>
                    <a:pt x="87" y="13"/>
                    <a:pt x="54" y="30"/>
                    <a:pt x="38" y="46"/>
                  </a:cubicBezTo>
                  <a:cubicBezTo>
                    <a:pt x="17" y="83"/>
                    <a:pt x="1" y="100"/>
                    <a:pt x="1" y="133"/>
                  </a:cubicBezTo>
                  <a:cubicBezTo>
                    <a:pt x="1" y="149"/>
                    <a:pt x="1" y="166"/>
                    <a:pt x="38" y="186"/>
                  </a:cubicBezTo>
                  <a:cubicBezTo>
                    <a:pt x="54" y="203"/>
                    <a:pt x="71" y="203"/>
                    <a:pt x="104" y="203"/>
                  </a:cubicBezTo>
                  <a:cubicBezTo>
                    <a:pt x="120" y="203"/>
                    <a:pt x="141" y="186"/>
                    <a:pt x="141" y="186"/>
                  </a:cubicBezTo>
                  <a:cubicBezTo>
                    <a:pt x="157" y="186"/>
                    <a:pt x="174" y="166"/>
                    <a:pt x="190" y="149"/>
                  </a:cubicBezTo>
                  <a:cubicBezTo>
                    <a:pt x="244" y="100"/>
                    <a:pt x="244" y="46"/>
                    <a:pt x="207" y="13"/>
                  </a:cubicBezTo>
                  <a:cubicBezTo>
                    <a:pt x="199" y="5"/>
                    <a:pt x="186"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6" name="Google Shape;22556;p71"/>
            <p:cNvSpPr/>
            <p:nvPr/>
          </p:nvSpPr>
          <p:spPr>
            <a:xfrm>
              <a:off x="4876400" y="2372500"/>
              <a:ext cx="6525" cy="4775"/>
            </a:xfrm>
            <a:custGeom>
              <a:avLst/>
              <a:gdLst/>
              <a:ahLst/>
              <a:cxnLst/>
              <a:rect l="l" t="t" r="r" b="b"/>
              <a:pathLst>
                <a:path w="261" h="191" extrusionOk="0">
                  <a:moveTo>
                    <a:pt x="174" y="1"/>
                  </a:moveTo>
                  <a:cubicBezTo>
                    <a:pt x="141" y="1"/>
                    <a:pt x="103" y="1"/>
                    <a:pt x="70" y="22"/>
                  </a:cubicBezTo>
                  <a:cubicBezTo>
                    <a:pt x="54" y="38"/>
                    <a:pt x="21" y="71"/>
                    <a:pt x="21" y="88"/>
                  </a:cubicBezTo>
                  <a:cubicBezTo>
                    <a:pt x="0" y="158"/>
                    <a:pt x="37" y="191"/>
                    <a:pt x="87" y="191"/>
                  </a:cubicBezTo>
                  <a:cubicBezTo>
                    <a:pt x="103" y="191"/>
                    <a:pt x="141" y="191"/>
                    <a:pt x="157" y="174"/>
                  </a:cubicBezTo>
                  <a:cubicBezTo>
                    <a:pt x="157" y="174"/>
                    <a:pt x="174" y="174"/>
                    <a:pt x="190" y="158"/>
                  </a:cubicBezTo>
                  <a:cubicBezTo>
                    <a:pt x="207" y="141"/>
                    <a:pt x="227" y="125"/>
                    <a:pt x="244" y="88"/>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7" name="Google Shape;22557;p71"/>
            <p:cNvSpPr/>
            <p:nvPr/>
          </p:nvSpPr>
          <p:spPr>
            <a:xfrm>
              <a:off x="4885475" y="2360550"/>
              <a:ext cx="6400" cy="5175"/>
            </a:xfrm>
            <a:custGeom>
              <a:avLst/>
              <a:gdLst/>
              <a:ahLst/>
              <a:cxnLst/>
              <a:rect l="l" t="t" r="r" b="b"/>
              <a:pathLst>
                <a:path w="256" h="207" extrusionOk="0">
                  <a:moveTo>
                    <a:pt x="173" y="1"/>
                  </a:moveTo>
                  <a:cubicBezTo>
                    <a:pt x="103" y="1"/>
                    <a:pt x="33" y="50"/>
                    <a:pt x="17" y="104"/>
                  </a:cubicBezTo>
                  <a:cubicBezTo>
                    <a:pt x="0" y="153"/>
                    <a:pt x="33" y="207"/>
                    <a:pt x="87" y="207"/>
                  </a:cubicBezTo>
                  <a:cubicBezTo>
                    <a:pt x="103" y="207"/>
                    <a:pt x="136" y="190"/>
                    <a:pt x="153" y="190"/>
                  </a:cubicBezTo>
                  <a:cubicBezTo>
                    <a:pt x="153" y="190"/>
                    <a:pt x="173" y="170"/>
                    <a:pt x="190" y="170"/>
                  </a:cubicBezTo>
                  <a:cubicBezTo>
                    <a:pt x="206" y="153"/>
                    <a:pt x="223" y="120"/>
                    <a:pt x="239" y="104"/>
                  </a:cubicBezTo>
                  <a:cubicBezTo>
                    <a:pt x="256" y="67"/>
                    <a:pt x="239" y="50"/>
                    <a:pt x="239" y="34"/>
                  </a:cubicBezTo>
                  <a:cubicBezTo>
                    <a:pt x="223" y="17"/>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8" name="Google Shape;22558;p71"/>
            <p:cNvSpPr/>
            <p:nvPr/>
          </p:nvSpPr>
          <p:spPr>
            <a:xfrm>
              <a:off x="4878550" y="2386725"/>
              <a:ext cx="4375" cy="4775"/>
            </a:xfrm>
            <a:custGeom>
              <a:avLst/>
              <a:gdLst/>
              <a:ahLst/>
              <a:cxnLst/>
              <a:rect l="l" t="t" r="r" b="b"/>
              <a:pathLst>
                <a:path w="175" h="191" extrusionOk="0">
                  <a:moveTo>
                    <a:pt x="174" y="1"/>
                  </a:moveTo>
                  <a:cubicBezTo>
                    <a:pt x="158" y="1"/>
                    <a:pt x="121" y="1"/>
                    <a:pt x="104" y="17"/>
                  </a:cubicBezTo>
                  <a:cubicBezTo>
                    <a:pt x="55" y="34"/>
                    <a:pt x="1" y="104"/>
                    <a:pt x="17" y="153"/>
                  </a:cubicBezTo>
                  <a:cubicBezTo>
                    <a:pt x="17" y="153"/>
                    <a:pt x="38" y="174"/>
                    <a:pt x="38" y="191"/>
                  </a:cubicBezTo>
                  <a:cubicBezTo>
                    <a:pt x="88" y="121"/>
                    <a:pt x="121" y="50"/>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9" name="Google Shape;22559;p71"/>
            <p:cNvSpPr/>
            <p:nvPr/>
          </p:nvSpPr>
          <p:spPr>
            <a:xfrm>
              <a:off x="4896600" y="2339025"/>
              <a:ext cx="6525" cy="4750"/>
            </a:xfrm>
            <a:custGeom>
              <a:avLst/>
              <a:gdLst/>
              <a:ahLst/>
              <a:cxnLst/>
              <a:rect l="l" t="t" r="r" b="b"/>
              <a:pathLst>
                <a:path w="261" h="190" extrusionOk="0">
                  <a:moveTo>
                    <a:pt x="174" y="0"/>
                  </a:moveTo>
                  <a:cubicBezTo>
                    <a:pt x="141" y="0"/>
                    <a:pt x="120" y="0"/>
                    <a:pt x="87" y="21"/>
                  </a:cubicBezTo>
                  <a:cubicBezTo>
                    <a:pt x="54" y="37"/>
                    <a:pt x="38" y="70"/>
                    <a:pt x="38" y="87"/>
                  </a:cubicBezTo>
                  <a:cubicBezTo>
                    <a:pt x="0" y="140"/>
                    <a:pt x="38" y="190"/>
                    <a:pt x="104" y="190"/>
                  </a:cubicBezTo>
                  <a:cubicBezTo>
                    <a:pt x="120" y="190"/>
                    <a:pt x="141" y="190"/>
                    <a:pt x="174" y="173"/>
                  </a:cubicBezTo>
                  <a:cubicBezTo>
                    <a:pt x="174" y="173"/>
                    <a:pt x="190" y="173"/>
                    <a:pt x="190" y="157"/>
                  </a:cubicBezTo>
                  <a:cubicBezTo>
                    <a:pt x="223" y="140"/>
                    <a:pt x="244" y="124"/>
                    <a:pt x="260" y="87"/>
                  </a:cubicBezTo>
                  <a:cubicBezTo>
                    <a:pt x="260" y="70"/>
                    <a:pt x="260" y="37"/>
                    <a:pt x="244" y="21"/>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0" name="Google Shape;22560;p71"/>
            <p:cNvSpPr/>
            <p:nvPr/>
          </p:nvSpPr>
          <p:spPr>
            <a:xfrm>
              <a:off x="4891850" y="2327050"/>
              <a:ext cx="6525" cy="4775"/>
            </a:xfrm>
            <a:custGeom>
              <a:avLst/>
              <a:gdLst/>
              <a:ahLst/>
              <a:cxnLst/>
              <a:rect l="l" t="t" r="r" b="b"/>
              <a:pathLst>
                <a:path w="261" h="191" extrusionOk="0">
                  <a:moveTo>
                    <a:pt x="157" y="1"/>
                  </a:moveTo>
                  <a:cubicBezTo>
                    <a:pt x="141" y="1"/>
                    <a:pt x="104" y="17"/>
                    <a:pt x="71" y="34"/>
                  </a:cubicBezTo>
                  <a:cubicBezTo>
                    <a:pt x="38" y="50"/>
                    <a:pt x="21" y="67"/>
                    <a:pt x="21" y="104"/>
                  </a:cubicBezTo>
                  <a:cubicBezTo>
                    <a:pt x="1" y="153"/>
                    <a:pt x="38" y="190"/>
                    <a:pt x="87" y="190"/>
                  </a:cubicBezTo>
                  <a:lnTo>
                    <a:pt x="157" y="190"/>
                  </a:lnTo>
                  <a:cubicBezTo>
                    <a:pt x="157" y="170"/>
                    <a:pt x="174" y="170"/>
                    <a:pt x="174" y="170"/>
                  </a:cubicBezTo>
                  <a:cubicBezTo>
                    <a:pt x="207" y="153"/>
                    <a:pt x="228" y="120"/>
                    <a:pt x="244" y="104"/>
                  </a:cubicBezTo>
                  <a:cubicBezTo>
                    <a:pt x="261" y="34"/>
                    <a:pt x="228"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1" name="Google Shape;22561;p71"/>
            <p:cNvSpPr/>
            <p:nvPr/>
          </p:nvSpPr>
          <p:spPr>
            <a:xfrm>
              <a:off x="4885875" y="2349325"/>
              <a:ext cx="6525" cy="4750"/>
            </a:xfrm>
            <a:custGeom>
              <a:avLst/>
              <a:gdLst/>
              <a:ahLst/>
              <a:cxnLst/>
              <a:rect l="l" t="t" r="r" b="b"/>
              <a:pathLst>
                <a:path w="261" h="190" extrusionOk="0">
                  <a:moveTo>
                    <a:pt x="174" y="0"/>
                  </a:moveTo>
                  <a:cubicBezTo>
                    <a:pt x="137" y="0"/>
                    <a:pt x="104" y="21"/>
                    <a:pt x="87" y="37"/>
                  </a:cubicBezTo>
                  <a:cubicBezTo>
                    <a:pt x="54" y="54"/>
                    <a:pt x="34" y="70"/>
                    <a:pt x="17" y="103"/>
                  </a:cubicBezTo>
                  <a:cubicBezTo>
                    <a:pt x="1" y="157"/>
                    <a:pt x="34" y="190"/>
                    <a:pt x="104" y="190"/>
                  </a:cubicBezTo>
                  <a:lnTo>
                    <a:pt x="157" y="190"/>
                  </a:lnTo>
                  <a:cubicBezTo>
                    <a:pt x="174" y="173"/>
                    <a:pt x="174" y="173"/>
                    <a:pt x="190" y="173"/>
                  </a:cubicBezTo>
                  <a:cubicBezTo>
                    <a:pt x="223" y="157"/>
                    <a:pt x="240" y="124"/>
                    <a:pt x="240" y="103"/>
                  </a:cubicBezTo>
                  <a:cubicBezTo>
                    <a:pt x="260" y="70"/>
                    <a:pt x="260" y="54"/>
                    <a:pt x="240"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2" name="Google Shape;22562;p71"/>
            <p:cNvSpPr/>
            <p:nvPr/>
          </p:nvSpPr>
          <p:spPr>
            <a:xfrm>
              <a:off x="4900525" y="2301675"/>
              <a:ext cx="6825" cy="4950"/>
            </a:xfrm>
            <a:custGeom>
              <a:avLst/>
              <a:gdLst/>
              <a:ahLst/>
              <a:cxnLst/>
              <a:rect l="l" t="t" r="r" b="b"/>
              <a:pathLst>
                <a:path w="273" h="198" extrusionOk="0">
                  <a:moveTo>
                    <a:pt x="177" y="1"/>
                  </a:moveTo>
                  <a:cubicBezTo>
                    <a:pt x="157" y="1"/>
                    <a:pt x="137" y="6"/>
                    <a:pt x="120" y="18"/>
                  </a:cubicBezTo>
                  <a:cubicBezTo>
                    <a:pt x="50" y="35"/>
                    <a:pt x="0" y="105"/>
                    <a:pt x="17" y="154"/>
                  </a:cubicBezTo>
                  <a:cubicBezTo>
                    <a:pt x="29" y="181"/>
                    <a:pt x="70" y="198"/>
                    <a:pt x="111" y="198"/>
                  </a:cubicBezTo>
                  <a:cubicBezTo>
                    <a:pt x="125" y="198"/>
                    <a:pt x="140" y="196"/>
                    <a:pt x="153" y="191"/>
                  </a:cubicBezTo>
                  <a:cubicBezTo>
                    <a:pt x="223" y="154"/>
                    <a:pt x="272" y="88"/>
                    <a:pt x="256" y="51"/>
                  </a:cubicBezTo>
                  <a:cubicBezTo>
                    <a:pt x="245" y="19"/>
                    <a:pt x="212"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3" name="Google Shape;22563;p71"/>
            <p:cNvSpPr/>
            <p:nvPr/>
          </p:nvSpPr>
          <p:spPr>
            <a:xfrm>
              <a:off x="4856700" y="2408175"/>
              <a:ext cx="6425" cy="5175"/>
            </a:xfrm>
            <a:custGeom>
              <a:avLst/>
              <a:gdLst/>
              <a:ahLst/>
              <a:cxnLst/>
              <a:rect l="l" t="t" r="r" b="b"/>
              <a:pathLst>
                <a:path w="257" h="207" extrusionOk="0">
                  <a:moveTo>
                    <a:pt x="153" y="1"/>
                  </a:moveTo>
                  <a:cubicBezTo>
                    <a:pt x="137" y="1"/>
                    <a:pt x="104" y="17"/>
                    <a:pt x="67" y="38"/>
                  </a:cubicBezTo>
                  <a:cubicBezTo>
                    <a:pt x="34" y="54"/>
                    <a:pt x="17" y="87"/>
                    <a:pt x="17" y="104"/>
                  </a:cubicBezTo>
                  <a:cubicBezTo>
                    <a:pt x="1" y="141"/>
                    <a:pt x="1" y="157"/>
                    <a:pt x="17" y="174"/>
                  </a:cubicBezTo>
                  <a:cubicBezTo>
                    <a:pt x="34" y="190"/>
                    <a:pt x="50" y="207"/>
                    <a:pt x="87" y="207"/>
                  </a:cubicBezTo>
                  <a:cubicBezTo>
                    <a:pt x="104" y="207"/>
                    <a:pt x="120" y="207"/>
                    <a:pt x="153" y="190"/>
                  </a:cubicBezTo>
                  <a:cubicBezTo>
                    <a:pt x="153" y="190"/>
                    <a:pt x="170" y="190"/>
                    <a:pt x="170" y="174"/>
                  </a:cubicBezTo>
                  <a:cubicBezTo>
                    <a:pt x="207" y="157"/>
                    <a:pt x="224" y="141"/>
                    <a:pt x="240" y="104"/>
                  </a:cubicBezTo>
                  <a:cubicBezTo>
                    <a:pt x="257" y="5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4" name="Google Shape;22564;p71"/>
            <p:cNvSpPr/>
            <p:nvPr/>
          </p:nvSpPr>
          <p:spPr>
            <a:xfrm>
              <a:off x="4852800" y="2396225"/>
              <a:ext cx="6925" cy="4650"/>
            </a:xfrm>
            <a:custGeom>
              <a:avLst/>
              <a:gdLst/>
              <a:ahLst/>
              <a:cxnLst/>
              <a:rect l="l" t="t" r="r" b="b"/>
              <a:pathLst>
                <a:path w="277" h="186" extrusionOk="0">
                  <a:moveTo>
                    <a:pt x="173" y="0"/>
                  </a:moveTo>
                  <a:cubicBezTo>
                    <a:pt x="140" y="0"/>
                    <a:pt x="103" y="0"/>
                    <a:pt x="87" y="17"/>
                  </a:cubicBezTo>
                  <a:cubicBezTo>
                    <a:pt x="54" y="50"/>
                    <a:pt x="37" y="66"/>
                    <a:pt x="17" y="103"/>
                  </a:cubicBezTo>
                  <a:cubicBezTo>
                    <a:pt x="0" y="153"/>
                    <a:pt x="37" y="186"/>
                    <a:pt x="103" y="186"/>
                  </a:cubicBezTo>
                  <a:cubicBezTo>
                    <a:pt x="120" y="186"/>
                    <a:pt x="140" y="186"/>
                    <a:pt x="157" y="169"/>
                  </a:cubicBezTo>
                  <a:lnTo>
                    <a:pt x="190" y="169"/>
                  </a:lnTo>
                  <a:cubicBezTo>
                    <a:pt x="223" y="136"/>
                    <a:pt x="243" y="120"/>
                    <a:pt x="260" y="83"/>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5" name="Google Shape;22565;p71"/>
            <p:cNvSpPr/>
            <p:nvPr/>
          </p:nvSpPr>
          <p:spPr>
            <a:xfrm>
              <a:off x="4847225" y="2386725"/>
              <a:ext cx="6925" cy="5075"/>
            </a:xfrm>
            <a:custGeom>
              <a:avLst/>
              <a:gdLst/>
              <a:ahLst/>
              <a:cxnLst/>
              <a:rect l="l" t="t" r="r" b="b"/>
              <a:pathLst>
                <a:path w="277" h="203" extrusionOk="0">
                  <a:moveTo>
                    <a:pt x="172" y="0"/>
                  </a:moveTo>
                  <a:cubicBezTo>
                    <a:pt x="134" y="0"/>
                    <a:pt x="86" y="18"/>
                    <a:pt x="54" y="50"/>
                  </a:cubicBezTo>
                  <a:cubicBezTo>
                    <a:pt x="1" y="104"/>
                    <a:pt x="1" y="153"/>
                    <a:pt x="54" y="191"/>
                  </a:cubicBezTo>
                  <a:cubicBezTo>
                    <a:pt x="62" y="199"/>
                    <a:pt x="75" y="203"/>
                    <a:pt x="89" y="203"/>
                  </a:cubicBezTo>
                  <a:cubicBezTo>
                    <a:pt x="104" y="203"/>
                    <a:pt x="120" y="199"/>
                    <a:pt x="137" y="191"/>
                  </a:cubicBezTo>
                  <a:lnTo>
                    <a:pt x="157" y="191"/>
                  </a:lnTo>
                  <a:cubicBezTo>
                    <a:pt x="190" y="174"/>
                    <a:pt x="207" y="174"/>
                    <a:pt x="223" y="153"/>
                  </a:cubicBezTo>
                  <a:cubicBezTo>
                    <a:pt x="260" y="104"/>
                    <a:pt x="277" y="34"/>
                    <a:pt x="223" y="17"/>
                  </a:cubicBezTo>
                  <a:cubicBezTo>
                    <a:pt x="212" y="6"/>
                    <a:pt x="193"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6" name="Google Shape;22566;p71"/>
            <p:cNvSpPr/>
            <p:nvPr/>
          </p:nvSpPr>
          <p:spPr>
            <a:xfrm>
              <a:off x="4865675" y="2339025"/>
              <a:ext cx="6525" cy="5175"/>
            </a:xfrm>
            <a:custGeom>
              <a:avLst/>
              <a:gdLst/>
              <a:ahLst/>
              <a:cxnLst/>
              <a:rect l="l" t="t" r="r" b="b"/>
              <a:pathLst>
                <a:path w="261" h="207" extrusionOk="0">
                  <a:moveTo>
                    <a:pt x="174" y="0"/>
                  </a:moveTo>
                  <a:cubicBezTo>
                    <a:pt x="141" y="0"/>
                    <a:pt x="104" y="21"/>
                    <a:pt x="71" y="37"/>
                  </a:cubicBezTo>
                  <a:cubicBezTo>
                    <a:pt x="54" y="54"/>
                    <a:pt x="38" y="70"/>
                    <a:pt x="17" y="103"/>
                  </a:cubicBezTo>
                  <a:cubicBezTo>
                    <a:pt x="1" y="124"/>
                    <a:pt x="17" y="157"/>
                    <a:pt x="17" y="173"/>
                  </a:cubicBezTo>
                  <a:cubicBezTo>
                    <a:pt x="38" y="190"/>
                    <a:pt x="71" y="206"/>
                    <a:pt x="87" y="206"/>
                  </a:cubicBezTo>
                  <a:cubicBezTo>
                    <a:pt x="120" y="206"/>
                    <a:pt x="141" y="190"/>
                    <a:pt x="157" y="190"/>
                  </a:cubicBezTo>
                  <a:cubicBezTo>
                    <a:pt x="174" y="190"/>
                    <a:pt x="174" y="173"/>
                    <a:pt x="190" y="173"/>
                  </a:cubicBezTo>
                  <a:cubicBezTo>
                    <a:pt x="207" y="157"/>
                    <a:pt x="244" y="124"/>
                    <a:pt x="244" y="103"/>
                  </a:cubicBezTo>
                  <a:cubicBezTo>
                    <a:pt x="260" y="54"/>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7" name="Google Shape;22567;p71"/>
            <p:cNvSpPr/>
            <p:nvPr/>
          </p:nvSpPr>
          <p:spPr>
            <a:xfrm>
              <a:off x="4783225" y="2479500"/>
              <a:ext cx="6525" cy="5175"/>
            </a:xfrm>
            <a:custGeom>
              <a:avLst/>
              <a:gdLst/>
              <a:ahLst/>
              <a:cxnLst/>
              <a:rect l="l" t="t" r="r" b="b"/>
              <a:pathLst>
                <a:path w="261" h="207" extrusionOk="0">
                  <a:moveTo>
                    <a:pt x="157" y="1"/>
                  </a:moveTo>
                  <a:cubicBezTo>
                    <a:pt x="120" y="1"/>
                    <a:pt x="87" y="17"/>
                    <a:pt x="70" y="34"/>
                  </a:cubicBezTo>
                  <a:cubicBezTo>
                    <a:pt x="37" y="50"/>
                    <a:pt x="17" y="71"/>
                    <a:pt x="0" y="104"/>
                  </a:cubicBezTo>
                  <a:cubicBezTo>
                    <a:pt x="0" y="120"/>
                    <a:pt x="0" y="153"/>
                    <a:pt x="17" y="174"/>
                  </a:cubicBezTo>
                  <a:cubicBezTo>
                    <a:pt x="17" y="190"/>
                    <a:pt x="54" y="207"/>
                    <a:pt x="87" y="207"/>
                  </a:cubicBezTo>
                  <a:cubicBezTo>
                    <a:pt x="103" y="207"/>
                    <a:pt x="120" y="190"/>
                    <a:pt x="140" y="190"/>
                  </a:cubicBezTo>
                  <a:cubicBezTo>
                    <a:pt x="157" y="174"/>
                    <a:pt x="157" y="174"/>
                    <a:pt x="173" y="174"/>
                  </a:cubicBezTo>
                  <a:cubicBezTo>
                    <a:pt x="206" y="153"/>
                    <a:pt x="223" y="120"/>
                    <a:pt x="223" y="104"/>
                  </a:cubicBez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8" name="Google Shape;22568;p71"/>
            <p:cNvSpPr/>
            <p:nvPr/>
          </p:nvSpPr>
          <p:spPr>
            <a:xfrm>
              <a:off x="4845075" y="2374675"/>
              <a:ext cx="6500" cy="4775"/>
            </a:xfrm>
            <a:custGeom>
              <a:avLst/>
              <a:gdLst/>
              <a:ahLst/>
              <a:cxnLst/>
              <a:rect l="l" t="t" r="r" b="b"/>
              <a:pathLst>
                <a:path w="260" h="191" extrusionOk="0">
                  <a:moveTo>
                    <a:pt x="173" y="1"/>
                  </a:moveTo>
                  <a:cubicBezTo>
                    <a:pt x="140" y="1"/>
                    <a:pt x="103" y="1"/>
                    <a:pt x="70" y="38"/>
                  </a:cubicBezTo>
                  <a:cubicBezTo>
                    <a:pt x="54" y="54"/>
                    <a:pt x="37" y="71"/>
                    <a:pt x="16" y="104"/>
                  </a:cubicBezTo>
                  <a:cubicBezTo>
                    <a:pt x="0" y="120"/>
                    <a:pt x="16" y="157"/>
                    <a:pt x="16" y="174"/>
                  </a:cubicBezTo>
                  <a:cubicBezTo>
                    <a:pt x="37" y="190"/>
                    <a:pt x="70" y="190"/>
                    <a:pt x="87" y="190"/>
                  </a:cubicBezTo>
                  <a:lnTo>
                    <a:pt x="157" y="190"/>
                  </a:lnTo>
                  <a:cubicBezTo>
                    <a:pt x="173" y="174"/>
                    <a:pt x="173" y="174"/>
                    <a:pt x="190" y="174"/>
                  </a:cubicBezTo>
                  <a:cubicBezTo>
                    <a:pt x="206" y="157"/>
                    <a:pt x="243" y="120"/>
                    <a:pt x="243" y="104"/>
                  </a:cubicBezTo>
                  <a:cubicBezTo>
                    <a:pt x="260" y="38"/>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9" name="Google Shape;22569;p71"/>
            <p:cNvSpPr/>
            <p:nvPr/>
          </p:nvSpPr>
          <p:spPr>
            <a:xfrm>
              <a:off x="4818875" y="2443850"/>
              <a:ext cx="6525" cy="5075"/>
            </a:xfrm>
            <a:custGeom>
              <a:avLst/>
              <a:gdLst/>
              <a:ahLst/>
              <a:cxnLst/>
              <a:rect l="l" t="t" r="r" b="b"/>
              <a:pathLst>
                <a:path w="261" h="203" extrusionOk="0">
                  <a:moveTo>
                    <a:pt x="137" y="0"/>
                  </a:moveTo>
                  <a:cubicBezTo>
                    <a:pt x="104" y="17"/>
                    <a:pt x="87" y="33"/>
                    <a:pt x="54" y="54"/>
                  </a:cubicBezTo>
                  <a:cubicBezTo>
                    <a:pt x="1" y="103"/>
                    <a:pt x="1" y="157"/>
                    <a:pt x="54" y="190"/>
                  </a:cubicBezTo>
                  <a:cubicBezTo>
                    <a:pt x="63" y="198"/>
                    <a:pt x="75" y="202"/>
                    <a:pt x="87" y="202"/>
                  </a:cubicBezTo>
                  <a:cubicBezTo>
                    <a:pt x="100" y="202"/>
                    <a:pt x="112" y="198"/>
                    <a:pt x="120" y="190"/>
                  </a:cubicBezTo>
                  <a:lnTo>
                    <a:pt x="157" y="190"/>
                  </a:lnTo>
                  <a:cubicBezTo>
                    <a:pt x="174" y="173"/>
                    <a:pt x="207" y="157"/>
                    <a:pt x="207" y="157"/>
                  </a:cubicBezTo>
                  <a:cubicBezTo>
                    <a:pt x="240" y="120"/>
                    <a:pt x="261" y="103"/>
                    <a:pt x="261" y="70"/>
                  </a:cubicBezTo>
                  <a:cubicBezTo>
                    <a:pt x="261" y="54"/>
                    <a:pt x="240"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0" name="Google Shape;22570;p71"/>
            <p:cNvSpPr/>
            <p:nvPr/>
          </p:nvSpPr>
          <p:spPr>
            <a:xfrm>
              <a:off x="4724375" y="2490225"/>
              <a:ext cx="6500" cy="5175"/>
            </a:xfrm>
            <a:custGeom>
              <a:avLst/>
              <a:gdLst/>
              <a:ahLst/>
              <a:cxnLst/>
              <a:rect l="l" t="t" r="r" b="b"/>
              <a:pathLst>
                <a:path w="260" h="207" extrusionOk="0">
                  <a:moveTo>
                    <a:pt x="173" y="0"/>
                  </a:moveTo>
                  <a:cubicBezTo>
                    <a:pt x="140" y="0"/>
                    <a:pt x="103" y="17"/>
                    <a:pt x="70" y="33"/>
                  </a:cubicBezTo>
                  <a:cubicBezTo>
                    <a:pt x="54" y="54"/>
                    <a:pt x="37" y="70"/>
                    <a:pt x="21" y="103"/>
                  </a:cubicBezTo>
                  <a:cubicBezTo>
                    <a:pt x="0" y="157"/>
                    <a:pt x="37" y="206"/>
                    <a:pt x="87" y="206"/>
                  </a:cubicBezTo>
                  <a:cubicBezTo>
                    <a:pt x="124" y="206"/>
                    <a:pt x="140" y="190"/>
                    <a:pt x="157" y="190"/>
                  </a:cubicBezTo>
                  <a:cubicBezTo>
                    <a:pt x="190" y="173"/>
                    <a:pt x="227" y="136"/>
                    <a:pt x="243" y="103"/>
                  </a:cubicBezTo>
                  <a:cubicBezTo>
                    <a:pt x="260" y="54"/>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1" name="Google Shape;22571;p71"/>
            <p:cNvSpPr/>
            <p:nvPr/>
          </p:nvSpPr>
          <p:spPr>
            <a:xfrm>
              <a:off x="4720975" y="2479500"/>
              <a:ext cx="6500" cy="4775"/>
            </a:xfrm>
            <a:custGeom>
              <a:avLst/>
              <a:gdLst/>
              <a:ahLst/>
              <a:cxnLst/>
              <a:rect l="l" t="t" r="r" b="b"/>
              <a:pathLst>
                <a:path w="260" h="191" extrusionOk="0">
                  <a:moveTo>
                    <a:pt x="173" y="1"/>
                  </a:moveTo>
                  <a:cubicBezTo>
                    <a:pt x="136" y="1"/>
                    <a:pt x="103" y="17"/>
                    <a:pt x="70" y="34"/>
                  </a:cubicBezTo>
                  <a:cubicBezTo>
                    <a:pt x="54" y="50"/>
                    <a:pt x="17" y="71"/>
                    <a:pt x="17" y="104"/>
                  </a:cubicBezTo>
                  <a:cubicBezTo>
                    <a:pt x="0" y="120"/>
                    <a:pt x="17" y="153"/>
                    <a:pt x="17" y="174"/>
                  </a:cubicBezTo>
                  <a:cubicBezTo>
                    <a:pt x="33" y="190"/>
                    <a:pt x="70" y="190"/>
                    <a:pt x="87" y="190"/>
                  </a:cubicBezTo>
                  <a:lnTo>
                    <a:pt x="157" y="190"/>
                  </a:lnTo>
                  <a:cubicBezTo>
                    <a:pt x="173" y="174"/>
                    <a:pt x="173" y="174"/>
                    <a:pt x="190" y="174"/>
                  </a:cubicBezTo>
                  <a:cubicBezTo>
                    <a:pt x="206" y="153"/>
                    <a:pt x="239" y="120"/>
                    <a:pt x="239" y="104"/>
                  </a:cubicBezTo>
                  <a:cubicBezTo>
                    <a:pt x="260" y="50"/>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2" name="Google Shape;22572;p71"/>
            <p:cNvSpPr/>
            <p:nvPr/>
          </p:nvSpPr>
          <p:spPr>
            <a:xfrm>
              <a:off x="4716225" y="2468150"/>
              <a:ext cx="6100" cy="4875"/>
            </a:xfrm>
            <a:custGeom>
              <a:avLst/>
              <a:gdLst/>
              <a:ahLst/>
              <a:cxnLst/>
              <a:rect l="l" t="t" r="r" b="b"/>
              <a:pathLst>
                <a:path w="244" h="195" extrusionOk="0">
                  <a:moveTo>
                    <a:pt x="161" y="0"/>
                  </a:moveTo>
                  <a:cubicBezTo>
                    <a:pt x="153" y="0"/>
                    <a:pt x="146" y="2"/>
                    <a:pt x="141" y="9"/>
                  </a:cubicBezTo>
                  <a:cubicBezTo>
                    <a:pt x="103" y="9"/>
                    <a:pt x="70" y="26"/>
                    <a:pt x="54" y="59"/>
                  </a:cubicBezTo>
                  <a:cubicBezTo>
                    <a:pt x="0" y="92"/>
                    <a:pt x="0" y="162"/>
                    <a:pt x="37" y="178"/>
                  </a:cubicBezTo>
                  <a:cubicBezTo>
                    <a:pt x="54" y="195"/>
                    <a:pt x="87" y="195"/>
                    <a:pt x="120" y="195"/>
                  </a:cubicBezTo>
                  <a:cubicBezTo>
                    <a:pt x="141" y="195"/>
                    <a:pt x="141" y="195"/>
                    <a:pt x="157" y="178"/>
                  </a:cubicBezTo>
                  <a:cubicBezTo>
                    <a:pt x="174" y="178"/>
                    <a:pt x="190" y="162"/>
                    <a:pt x="207" y="145"/>
                  </a:cubicBezTo>
                  <a:cubicBezTo>
                    <a:pt x="223" y="129"/>
                    <a:pt x="244" y="92"/>
                    <a:pt x="244" y="75"/>
                  </a:cubicBezTo>
                  <a:cubicBezTo>
                    <a:pt x="244" y="42"/>
                    <a:pt x="244" y="26"/>
                    <a:pt x="207" y="9"/>
                  </a:cubicBezTo>
                  <a:cubicBezTo>
                    <a:pt x="196" y="9"/>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3" name="Google Shape;22573;p71"/>
            <p:cNvSpPr/>
            <p:nvPr/>
          </p:nvSpPr>
          <p:spPr>
            <a:xfrm>
              <a:off x="4713650" y="2457750"/>
              <a:ext cx="6525" cy="5025"/>
            </a:xfrm>
            <a:custGeom>
              <a:avLst/>
              <a:gdLst/>
              <a:ahLst/>
              <a:cxnLst/>
              <a:rect l="l" t="t" r="r" b="b"/>
              <a:pathLst>
                <a:path w="261" h="201" extrusionOk="0">
                  <a:moveTo>
                    <a:pt x="167" y="0"/>
                  </a:moveTo>
                  <a:cubicBezTo>
                    <a:pt x="146" y="0"/>
                    <a:pt x="124" y="5"/>
                    <a:pt x="103" y="13"/>
                  </a:cubicBezTo>
                  <a:cubicBezTo>
                    <a:pt x="37" y="46"/>
                    <a:pt x="0" y="95"/>
                    <a:pt x="0" y="149"/>
                  </a:cubicBezTo>
                  <a:cubicBezTo>
                    <a:pt x="11" y="181"/>
                    <a:pt x="44" y="201"/>
                    <a:pt x="85" y="201"/>
                  </a:cubicBezTo>
                  <a:cubicBezTo>
                    <a:pt x="108" y="201"/>
                    <a:pt x="132" y="195"/>
                    <a:pt x="157" y="182"/>
                  </a:cubicBezTo>
                  <a:cubicBezTo>
                    <a:pt x="206" y="149"/>
                    <a:pt x="260" y="95"/>
                    <a:pt x="244" y="46"/>
                  </a:cubicBezTo>
                  <a:cubicBezTo>
                    <a:pt x="231" y="13"/>
                    <a:pt x="20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4" name="Google Shape;22574;p71"/>
            <p:cNvSpPr/>
            <p:nvPr/>
          </p:nvSpPr>
          <p:spPr>
            <a:xfrm>
              <a:off x="4733850" y="2433525"/>
              <a:ext cx="6925" cy="4775"/>
            </a:xfrm>
            <a:custGeom>
              <a:avLst/>
              <a:gdLst/>
              <a:ahLst/>
              <a:cxnLst/>
              <a:rect l="l" t="t" r="r" b="b"/>
              <a:pathLst>
                <a:path w="277" h="191" extrusionOk="0">
                  <a:moveTo>
                    <a:pt x="174" y="1"/>
                  </a:moveTo>
                  <a:cubicBezTo>
                    <a:pt x="157" y="1"/>
                    <a:pt x="120" y="1"/>
                    <a:pt x="87" y="17"/>
                  </a:cubicBezTo>
                  <a:cubicBezTo>
                    <a:pt x="54" y="34"/>
                    <a:pt x="33" y="71"/>
                    <a:pt x="33" y="87"/>
                  </a:cubicBezTo>
                  <a:cubicBezTo>
                    <a:pt x="0" y="157"/>
                    <a:pt x="33" y="190"/>
                    <a:pt x="103" y="190"/>
                  </a:cubicBezTo>
                  <a:cubicBezTo>
                    <a:pt x="120" y="190"/>
                    <a:pt x="157" y="190"/>
                    <a:pt x="174" y="174"/>
                  </a:cubicBezTo>
                  <a:cubicBezTo>
                    <a:pt x="174" y="174"/>
                    <a:pt x="190" y="174"/>
                    <a:pt x="190" y="157"/>
                  </a:cubicBezTo>
                  <a:cubicBezTo>
                    <a:pt x="223" y="137"/>
                    <a:pt x="240" y="120"/>
                    <a:pt x="260" y="87"/>
                  </a:cubicBezTo>
                  <a:cubicBezTo>
                    <a:pt x="277" y="34"/>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5" name="Google Shape;22575;p71"/>
            <p:cNvSpPr/>
            <p:nvPr/>
          </p:nvSpPr>
          <p:spPr>
            <a:xfrm>
              <a:off x="4781050" y="2466200"/>
              <a:ext cx="6525" cy="4775"/>
            </a:xfrm>
            <a:custGeom>
              <a:avLst/>
              <a:gdLst/>
              <a:ahLst/>
              <a:cxnLst/>
              <a:rect l="l" t="t" r="r" b="b"/>
              <a:pathLst>
                <a:path w="261" h="191" extrusionOk="0">
                  <a:moveTo>
                    <a:pt x="174" y="1"/>
                  </a:moveTo>
                  <a:cubicBezTo>
                    <a:pt x="141" y="1"/>
                    <a:pt x="104" y="1"/>
                    <a:pt x="71" y="17"/>
                  </a:cubicBezTo>
                  <a:cubicBezTo>
                    <a:pt x="54" y="50"/>
                    <a:pt x="21" y="67"/>
                    <a:pt x="21" y="104"/>
                  </a:cubicBezTo>
                  <a:cubicBezTo>
                    <a:pt x="1" y="153"/>
                    <a:pt x="38" y="190"/>
                    <a:pt x="87" y="190"/>
                  </a:cubicBezTo>
                  <a:cubicBezTo>
                    <a:pt x="124" y="190"/>
                    <a:pt x="141" y="190"/>
                    <a:pt x="157" y="170"/>
                  </a:cubicBezTo>
                  <a:cubicBezTo>
                    <a:pt x="174" y="170"/>
                    <a:pt x="174" y="170"/>
                    <a:pt x="190" y="153"/>
                  </a:cubicBezTo>
                  <a:cubicBezTo>
                    <a:pt x="207" y="137"/>
                    <a:pt x="244" y="120"/>
                    <a:pt x="244" y="87"/>
                  </a:cubicBezTo>
                  <a:cubicBezTo>
                    <a:pt x="260" y="67"/>
                    <a:pt x="244" y="34"/>
                    <a:pt x="244" y="17"/>
                  </a:cubicBezTo>
                  <a:cubicBezTo>
                    <a:pt x="227"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6" name="Google Shape;22576;p71"/>
            <p:cNvSpPr/>
            <p:nvPr/>
          </p:nvSpPr>
          <p:spPr>
            <a:xfrm>
              <a:off x="4729100" y="2468375"/>
              <a:ext cx="6525" cy="5175"/>
            </a:xfrm>
            <a:custGeom>
              <a:avLst/>
              <a:gdLst/>
              <a:ahLst/>
              <a:cxnLst/>
              <a:rect l="l" t="t" r="r" b="b"/>
              <a:pathLst>
                <a:path w="261" h="207" extrusionOk="0">
                  <a:moveTo>
                    <a:pt x="174" y="0"/>
                  </a:moveTo>
                  <a:cubicBezTo>
                    <a:pt x="141" y="0"/>
                    <a:pt x="104" y="17"/>
                    <a:pt x="71" y="33"/>
                  </a:cubicBezTo>
                  <a:cubicBezTo>
                    <a:pt x="54" y="50"/>
                    <a:pt x="17" y="83"/>
                    <a:pt x="17" y="103"/>
                  </a:cubicBezTo>
                  <a:cubicBezTo>
                    <a:pt x="1" y="136"/>
                    <a:pt x="17" y="169"/>
                    <a:pt x="38" y="186"/>
                  </a:cubicBezTo>
                  <a:cubicBezTo>
                    <a:pt x="54" y="206"/>
                    <a:pt x="71" y="206"/>
                    <a:pt x="87" y="206"/>
                  </a:cubicBezTo>
                  <a:cubicBezTo>
                    <a:pt x="104" y="206"/>
                    <a:pt x="141" y="206"/>
                    <a:pt x="157" y="186"/>
                  </a:cubicBezTo>
                  <a:cubicBezTo>
                    <a:pt x="190" y="169"/>
                    <a:pt x="223" y="136"/>
                    <a:pt x="244" y="103"/>
                  </a:cubicBezTo>
                  <a:cubicBezTo>
                    <a:pt x="260" y="50"/>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7" name="Google Shape;22577;p71"/>
            <p:cNvSpPr/>
            <p:nvPr/>
          </p:nvSpPr>
          <p:spPr>
            <a:xfrm>
              <a:off x="4711075" y="2443425"/>
              <a:ext cx="6925" cy="4775"/>
            </a:xfrm>
            <a:custGeom>
              <a:avLst/>
              <a:gdLst/>
              <a:ahLst/>
              <a:cxnLst/>
              <a:rect l="l" t="t" r="r" b="b"/>
              <a:pathLst>
                <a:path w="277" h="191" extrusionOk="0">
                  <a:moveTo>
                    <a:pt x="173" y="1"/>
                  </a:moveTo>
                  <a:cubicBezTo>
                    <a:pt x="140" y="1"/>
                    <a:pt x="103" y="17"/>
                    <a:pt x="87" y="34"/>
                  </a:cubicBezTo>
                  <a:cubicBezTo>
                    <a:pt x="54" y="50"/>
                    <a:pt x="37" y="71"/>
                    <a:pt x="17" y="104"/>
                  </a:cubicBezTo>
                  <a:cubicBezTo>
                    <a:pt x="0" y="153"/>
                    <a:pt x="37" y="190"/>
                    <a:pt x="103" y="190"/>
                  </a:cubicBezTo>
                  <a:lnTo>
                    <a:pt x="157" y="190"/>
                  </a:lnTo>
                  <a:cubicBezTo>
                    <a:pt x="173" y="174"/>
                    <a:pt x="190" y="174"/>
                    <a:pt x="190" y="174"/>
                  </a:cubicBezTo>
                  <a:cubicBezTo>
                    <a:pt x="223" y="153"/>
                    <a:pt x="243" y="120"/>
                    <a:pt x="260" y="104"/>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8" name="Google Shape;22578;p71"/>
            <p:cNvSpPr/>
            <p:nvPr/>
          </p:nvSpPr>
          <p:spPr>
            <a:xfrm>
              <a:off x="4736425" y="2479325"/>
              <a:ext cx="6525" cy="4950"/>
            </a:xfrm>
            <a:custGeom>
              <a:avLst/>
              <a:gdLst/>
              <a:ahLst/>
              <a:cxnLst/>
              <a:rect l="l" t="t" r="r" b="b"/>
              <a:pathLst>
                <a:path w="261" h="198" extrusionOk="0">
                  <a:moveTo>
                    <a:pt x="168" y="0"/>
                  </a:moveTo>
                  <a:cubicBezTo>
                    <a:pt x="159" y="0"/>
                    <a:pt x="149" y="2"/>
                    <a:pt x="137" y="8"/>
                  </a:cubicBezTo>
                  <a:cubicBezTo>
                    <a:pt x="104" y="8"/>
                    <a:pt x="71" y="24"/>
                    <a:pt x="54" y="57"/>
                  </a:cubicBezTo>
                  <a:cubicBezTo>
                    <a:pt x="0" y="94"/>
                    <a:pt x="0" y="160"/>
                    <a:pt x="33" y="181"/>
                  </a:cubicBezTo>
                  <a:cubicBezTo>
                    <a:pt x="71" y="197"/>
                    <a:pt x="87" y="197"/>
                    <a:pt x="120" y="197"/>
                  </a:cubicBezTo>
                  <a:cubicBezTo>
                    <a:pt x="137" y="197"/>
                    <a:pt x="137" y="197"/>
                    <a:pt x="157" y="181"/>
                  </a:cubicBezTo>
                  <a:cubicBezTo>
                    <a:pt x="174" y="181"/>
                    <a:pt x="190" y="160"/>
                    <a:pt x="207" y="144"/>
                  </a:cubicBezTo>
                  <a:cubicBezTo>
                    <a:pt x="240" y="127"/>
                    <a:pt x="240" y="94"/>
                    <a:pt x="240" y="78"/>
                  </a:cubicBezTo>
                  <a:cubicBezTo>
                    <a:pt x="260" y="41"/>
                    <a:pt x="240" y="24"/>
                    <a:pt x="223" y="8"/>
                  </a:cubicBezTo>
                  <a:cubicBezTo>
                    <a:pt x="201" y="8"/>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9" name="Google Shape;22579;p71"/>
            <p:cNvSpPr/>
            <p:nvPr/>
          </p:nvSpPr>
          <p:spPr>
            <a:xfrm>
              <a:off x="4693450" y="2491325"/>
              <a:ext cx="6100" cy="4900"/>
            </a:xfrm>
            <a:custGeom>
              <a:avLst/>
              <a:gdLst/>
              <a:ahLst/>
              <a:cxnLst/>
              <a:rect l="l" t="t" r="r" b="b"/>
              <a:pathLst>
                <a:path w="244" h="196" extrusionOk="0">
                  <a:moveTo>
                    <a:pt x="169" y="1"/>
                  </a:moveTo>
                  <a:cubicBezTo>
                    <a:pt x="161" y="1"/>
                    <a:pt x="151" y="3"/>
                    <a:pt x="140" y="10"/>
                  </a:cubicBezTo>
                  <a:cubicBezTo>
                    <a:pt x="103" y="10"/>
                    <a:pt x="70" y="26"/>
                    <a:pt x="54" y="43"/>
                  </a:cubicBezTo>
                  <a:cubicBezTo>
                    <a:pt x="0" y="92"/>
                    <a:pt x="0" y="162"/>
                    <a:pt x="37" y="179"/>
                  </a:cubicBezTo>
                  <a:cubicBezTo>
                    <a:pt x="70" y="195"/>
                    <a:pt x="87" y="195"/>
                    <a:pt x="124" y="195"/>
                  </a:cubicBezTo>
                  <a:cubicBezTo>
                    <a:pt x="140" y="195"/>
                    <a:pt x="140" y="179"/>
                    <a:pt x="157" y="179"/>
                  </a:cubicBezTo>
                  <a:cubicBezTo>
                    <a:pt x="173" y="179"/>
                    <a:pt x="190" y="162"/>
                    <a:pt x="206" y="146"/>
                  </a:cubicBezTo>
                  <a:cubicBezTo>
                    <a:pt x="227" y="129"/>
                    <a:pt x="243" y="92"/>
                    <a:pt x="243" y="76"/>
                  </a:cubicBezTo>
                  <a:cubicBezTo>
                    <a:pt x="243" y="43"/>
                    <a:pt x="243" y="26"/>
                    <a:pt x="227" y="10"/>
                  </a:cubicBezTo>
                  <a:cubicBezTo>
                    <a:pt x="202" y="10"/>
                    <a:pt x="187"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0" name="Google Shape;22580;p71"/>
            <p:cNvSpPr/>
            <p:nvPr/>
          </p:nvSpPr>
          <p:spPr>
            <a:xfrm>
              <a:off x="4691375" y="2479500"/>
              <a:ext cx="6425" cy="4775"/>
            </a:xfrm>
            <a:custGeom>
              <a:avLst/>
              <a:gdLst/>
              <a:ahLst/>
              <a:cxnLst/>
              <a:rect l="l" t="t" r="r" b="b"/>
              <a:pathLst>
                <a:path w="257" h="191" extrusionOk="0">
                  <a:moveTo>
                    <a:pt x="170" y="1"/>
                  </a:moveTo>
                  <a:cubicBezTo>
                    <a:pt x="137" y="1"/>
                    <a:pt x="104" y="1"/>
                    <a:pt x="67" y="17"/>
                  </a:cubicBezTo>
                  <a:cubicBezTo>
                    <a:pt x="50" y="50"/>
                    <a:pt x="34" y="71"/>
                    <a:pt x="17" y="104"/>
                  </a:cubicBezTo>
                  <a:cubicBezTo>
                    <a:pt x="1" y="120"/>
                    <a:pt x="17" y="137"/>
                    <a:pt x="17" y="174"/>
                  </a:cubicBezTo>
                  <a:cubicBezTo>
                    <a:pt x="34" y="190"/>
                    <a:pt x="67" y="190"/>
                    <a:pt x="83" y="190"/>
                  </a:cubicBezTo>
                  <a:cubicBezTo>
                    <a:pt x="120" y="190"/>
                    <a:pt x="137" y="190"/>
                    <a:pt x="153" y="174"/>
                  </a:cubicBezTo>
                  <a:cubicBezTo>
                    <a:pt x="170" y="174"/>
                    <a:pt x="170" y="174"/>
                    <a:pt x="186" y="153"/>
                  </a:cubicBezTo>
                  <a:cubicBezTo>
                    <a:pt x="207" y="137"/>
                    <a:pt x="240" y="120"/>
                    <a:pt x="240" y="87"/>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1" name="Google Shape;22581;p71"/>
            <p:cNvSpPr/>
            <p:nvPr/>
          </p:nvSpPr>
          <p:spPr>
            <a:xfrm>
              <a:off x="4695600" y="2444675"/>
              <a:ext cx="6525" cy="4750"/>
            </a:xfrm>
            <a:custGeom>
              <a:avLst/>
              <a:gdLst/>
              <a:ahLst/>
              <a:cxnLst/>
              <a:rect l="l" t="t" r="r" b="b"/>
              <a:pathLst>
                <a:path w="261" h="190" extrusionOk="0">
                  <a:moveTo>
                    <a:pt x="174" y="0"/>
                  </a:moveTo>
                  <a:cubicBezTo>
                    <a:pt x="141" y="0"/>
                    <a:pt x="120" y="0"/>
                    <a:pt x="87" y="21"/>
                  </a:cubicBezTo>
                  <a:cubicBezTo>
                    <a:pt x="54" y="37"/>
                    <a:pt x="38" y="70"/>
                    <a:pt x="17" y="103"/>
                  </a:cubicBezTo>
                  <a:cubicBezTo>
                    <a:pt x="1" y="157"/>
                    <a:pt x="38" y="190"/>
                    <a:pt x="104" y="190"/>
                  </a:cubicBezTo>
                  <a:lnTo>
                    <a:pt x="157" y="190"/>
                  </a:lnTo>
                  <a:cubicBezTo>
                    <a:pt x="174" y="173"/>
                    <a:pt x="174" y="173"/>
                    <a:pt x="190" y="173"/>
                  </a:cubicBezTo>
                  <a:cubicBezTo>
                    <a:pt x="223" y="157"/>
                    <a:pt x="244" y="124"/>
                    <a:pt x="244" y="103"/>
                  </a:cubicBezTo>
                  <a:cubicBezTo>
                    <a:pt x="261" y="70"/>
                    <a:pt x="261" y="54"/>
                    <a:pt x="244"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2" name="Google Shape;22582;p71"/>
            <p:cNvSpPr/>
            <p:nvPr/>
          </p:nvSpPr>
          <p:spPr>
            <a:xfrm>
              <a:off x="4701175" y="2455875"/>
              <a:ext cx="6525" cy="5100"/>
            </a:xfrm>
            <a:custGeom>
              <a:avLst/>
              <a:gdLst/>
              <a:ahLst/>
              <a:cxnLst/>
              <a:rect l="l" t="t" r="r" b="b"/>
              <a:pathLst>
                <a:path w="261" h="204" extrusionOk="0">
                  <a:moveTo>
                    <a:pt x="164" y="1"/>
                  </a:moveTo>
                  <a:cubicBezTo>
                    <a:pt x="144" y="1"/>
                    <a:pt x="122" y="6"/>
                    <a:pt x="104" y="18"/>
                  </a:cubicBezTo>
                  <a:cubicBezTo>
                    <a:pt x="71" y="34"/>
                    <a:pt x="38" y="51"/>
                    <a:pt x="21" y="88"/>
                  </a:cubicBezTo>
                  <a:cubicBezTo>
                    <a:pt x="0" y="104"/>
                    <a:pt x="0" y="121"/>
                    <a:pt x="0" y="154"/>
                  </a:cubicBezTo>
                  <a:cubicBezTo>
                    <a:pt x="21" y="170"/>
                    <a:pt x="38" y="191"/>
                    <a:pt x="54" y="191"/>
                  </a:cubicBezTo>
                  <a:cubicBezTo>
                    <a:pt x="62" y="199"/>
                    <a:pt x="75" y="203"/>
                    <a:pt x="92" y="203"/>
                  </a:cubicBezTo>
                  <a:cubicBezTo>
                    <a:pt x="109" y="203"/>
                    <a:pt x="130" y="199"/>
                    <a:pt x="157" y="191"/>
                  </a:cubicBezTo>
                  <a:cubicBezTo>
                    <a:pt x="207" y="154"/>
                    <a:pt x="260" y="88"/>
                    <a:pt x="244" y="51"/>
                  </a:cubicBezTo>
                  <a:cubicBezTo>
                    <a:pt x="233" y="19"/>
                    <a:pt x="20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3" name="Google Shape;22583;p71"/>
            <p:cNvSpPr/>
            <p:nvPr/>
          </p:nvSpPr>
          <p:spPr>
            <a:xfrm>
              <a:off x="4705500" y="2431775"/>
              <a:ext cx="6525" cy="4775"/>
            </a:xfrm>
            <a:custGeom>
              <a:avLst/>
              <a:gdLst/>
              <a:ahLst/>
              <a:cxnLst/>
              <a:rect l="l" t="t" r="r" b="b"/>
              <a:pathLst>
                <a:path w="261" h="191" extrusionOk="0">
                  <a:moveTo>
                    <a:pt x="120" y="1"/>
                  </a:moveTo>
                  <a:cubicBezTo>
                    <a:pt x="104" y="1"/>
                    <a:pt x="71" y="21"/>
                    <a:pt x="34" y="54"/>
                  </a:cubicBezTo>
                  <a:cubicBezTo>
                    <a:pt x="17" y="71"/>
                    <a:pt x="1" y="104"/>
                    <a:pt x="1" y="124"/>
                  </a:cubicBezTo>
                  <a:cubicBezTo>
                    <a:pt x="1" y="141"/>
                    <a:pt x="17" y="174"/>
                    <a:pt x="34" y="174"/>
                  </a:cubicBezTo>
                  <a:cubicBezTo>
                    <a:pt x="54" y="190"/>
                    <a:pt x="87" y="190"/>
                    <a:pt x="120" y="190"/>
                  </a:cubicBezTo>
                  <a:cubicBezTo>
                    <a:pt x="120" y="190"/>
                    <a:pt x="137" y="190"/>
                    <a:pt x="157" y="174"/>
                  </a:cubicBezTo>
                  <a:cubicBezTo>
                    <a:pt x="174" y="174"/>
                    <a:pt x="190" y="157"/>
                    <a:pt x="207" y="141"/>
                  </a:cubicBezTo>
                  <a:cubicBezTo>
                    <a:pt x="260" y="87"/>
                    <a:pt x="260" y="38"/>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4" name="Google Shape;22584;p71"/>
            <p:cNvSpPr/>
            <p:nvPr/>
          </p:nvSpPr>
          <p:spPr>
            <a:xfrm>
              <a:off x="4729525" y="2456300"/>
              <a:ext cx="6500" cy="4925"/>
            </a:xfrm>
            <a:custGeom>
              <a:avLst/>
              <a:gdLst/>
              <a:ahLst/>
              <a:cxnLst/>
              <a:rect l="l" t="t" r="r" b="b"/>
              <a:pathLst>
                <a:path w="260" h="197" extrusionOk="0">
                  <a:moveTo>
                    <a:pt x="175" y="0"/>
                  </a:moveTo>
                  <a:cubicBezTo>
                    <a:pt x="153" y="0"/>
                    <a:pt x="128" y="6"/>
                    <a:pt x="103" y="17"/>
                  </a:cubicBezTo>
                  <a:cubicBezTo>
                    <a:pt x="37" y="34"/>
                    <a:pt x="0" y="104"/>
                    <a:pt x="21" y="137"/>
                  </a:cubicBezTo>
                  <a:cubicBezTo>
                    <a:pt x="33" y="177"/>
                    <a:pt x="64" y="197"/>
                    <a:pt x="109" y="197"/>
                  </a:cubicBezTo>
                  <a:cubicBezTo>
                    <a:pt x="124" y="197"/>
                    <a:pt x="140" y="195"/>
                    <a:pt x="157" y="191"/>
                  </a:cubicBezTo>
                  <a:cubicBezTo>
                    <a:pt x="227" y="153"/>
                    <a:pt x="260" y="87"/>
                    <a:pt x="243" y="50"/>
                  </a:cubicBezTo>
                  <a:cubicBezTo>
                    <a:pt x="243" y="18"/>
                    <a:pt x="214"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5" name="Google Shape;22585;p71"/>
            <p:cNvSpPr/>
            <p:nvPr/>
          </p:nvSpPr>
          <p:spPr>
            <a:xfrm>
              <a:off x="4764775" y="2422375"/>
              <a:ext cx="6525" cy="4800"/>
            </a:xfrm>
            <a:custGeom>
              <a:avLst/>
              <a:gdLst/>
              <a:ahLst/>
              <a:cxnLst/>
              <a:rect l="l" t="t" r="r" b="b"/>
              <a:pathLst>
                <a:path w="261" h="192" extrusionOk="0">
                  <a:moveTo>
                    <a:pt x="164" y="1"/>
                  </a:moveTo>
                  <a:cubicBezTo>
                    <a:pt x="126" y="1"/>
                    <a:pt x="86" y="19"/>
                    <a:pt x="54" y="51"/>
                  </a:cubicBezTo>
                  <a:cubicBezTo>
                    <a:pt x="0" y="88"/>
                    <a:pt x="0" y="154"/>
                    <a:pt x="54" y="191"/>
                  </a:cubicBezTo>
                  <a:lnTo>
                    <a:pt x="120" y="191"/>
                  </a:lnTo>
                  <a:cubicBezTo>
                    <a:pt x="136" y="191"/>
                    <a:pt x="157" y="191"/>
                    <a:pt x="157" y="171"/>
                  </a:cubicBezTo>
                  <a:cubicBezTo>
                    <a:pt x="173" y="171"/>
                    <a:pt x="190" y="154"/>
                    <a:pt x="206" y="138"/>
                  </a:cubicBezTo>
                  <a:cubicBezTo>
                    <a:pt x="260" y="105"/>
                    <a:pt x="260" y="34"/>
                    <a:pt x="223" y="18"/>
                  </a:cubicBezTo>
                  <a:cubicBezTo>
                    <a:pt x="205" y="6"/>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6" name="Google Shape;22586;p71"/>
            <p:cNvSpPr/>
            <p:nvPr/>
          </p:nvSpPr>
          <p:spPr>
            <a:xfrm>
              <a:off x="4769500" y="2502675"/>
              <a:ext cx="6425" cy="5025"/>
            </a:xfrm>
            <a:custGeom>
              <a:avLst/>
              <a:gdLst/>
              <a:ahLst/>
              <a:cxnLst/>
              <a:rect l="l" t="t" r="r" b="b"/>
              <a:pathLst>
                <a:path w="257" h="201" extrusionOk="0">
                  <a:moveTo>
                    <a:pt x="174" y="1"/>
                  </a:moveTo>
                  <a:cubicBezTo>
                    <a:pt x="153" y="1"/>
                    <a:pt x="129" y="6"/>
                    <a:pt x="104" y="18"/>
                  </a:cubicBezTo>
                  <a:cubicBezTo>
                    <a:pt x="34" y="51"/>
                    <a:pt x="1" y="104"/>
                    <a:pt x="17" y="154"/>
                  </a:cubicBezTo>
                  <a:cubicBezTo>
                    <a:pt x="28" y="188"/>
                    <a:pt x="54" y="201"/>
                    <a:pt x="89" y="201"/>
                  </a:cubicBezTo>
                  <a:cubicBezTo>
                    <a:pt x="108" y="201"/>
                    <a:pt x="130" y="197"/>
                    <a:pt x="153" y="191"/>
                  </a:cubicBezTo>
                  <a:cubicBezTo>
                    <a:pt x="224" y="154"/>
                    <a:pt x="257" y="104"/>
                    <a:pt x="240" y="51"/>
                  </a:cubicBezTo>
                  <a:cubicBezTo>
                    <a:pt x="240" y="19"/>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7" name="Google Shape;22587;p71"/>
            <p:cNvSpPr/>
            <p:nvPr/>
          </p:nvSpPr>
          <p:spPr>
            <a:xfrm>
              <a:off x="4763025" y="2466625"/>
              <a:ext cx="6100" cy="4925"/>
            </a:xfrm>
            <a:custGeom>
              <a:avLst/>
              <a:gdLst/>
              <a:ahLst/>
              <a:cxnLst/>
              <a:rect l="l" t="t" r="r" b="b"/>
              <a:pathLst>
                <a:path w="244" h="197" extrusionOk="0">
                  <a:moveTo>
                    <a:pt x="157" y="0"/>
                  </a:moveTo>
                  <a:cubicBezTo>
                    <a:pt x="124" y="0"/>
                    <a:pt x="87" y="17"/>
                    <a:pt x="70" y="33"/>
                  </a:cubicBezTo>
                  <a:cubicBezTo>
                    <a:pt x="37" y="50"/>
                    <a:pt x="21" y="70"/>
                    <a:pt x="0" y="103"/>
                  </a:cubicBezTo>
                  <a:cubicBezTo>
                    <a:pt x="0" y="120"/>
                    <a:pt x="0" y="153"/>
                    <a:pt x="21" y="173"/>
                  </a:cubicBezTo>
                  <a:cubicBezTo>
                    <a:pt x="21" y="185"/>
                    <a:pt x="37" y="197"/>
                    <a:pt x="59" y="197"/>
                  </a:cubicBezTo>
                  <a:cubicBezTo>
                    <a:pt x="67" y="197"/>
                    <a:pt x="77" y="195"/>
                    <a:pt x="87" y="190"/>
                  </a:cubicBezTo>
                  <a:lnTo>
                    <a:pt x="140" y="190"/>
                  </a:lnTo>
                  <a:cubicBezTo>
                    <a:pt x="157" y="173"/>
                    <a:pt x="157" y="173"/>
                    <a:pt x="173" y="173"/>
                  </a:cubicBezTo>
                  <a:cubicBezTo>
                    <a:pt x="190" y="153"/>
                    <a:pt x="227" y="120"/>
                    <a:pt x="227" y="103"/>
                  </a:cubicBezTo>
                  <a:cubicBezTo>
                    <a:pt x="243" y="5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8" name="Google Shape;22588;p71"/>
            <p:cNvSpPr/>
            <p:nvPr/>
          </p:nvSpPr>
          <p:spPr>
            <a:xfrm>
              <a:off x="4760025" y="2454550"/>
              <a:ext cx="6925" cy="4775"/>
            </a:xfrm>
            <a:custGeom>
              <a:avLst/>
              <a:gdLst/>
              <a:ahLst/>
              <a:cxnLst/>
              <a:rect l="l" t="t" r="r" b="b"/>
              <a:pathLst>
                <a:path w="277" h="191" extrusionOk="0">
                  <a:moveTo>
                    <a:pt x="174" y="1"/>
                  </a:moveTo>
                  <a:cubicBezTo>
                    <a:pt x="141" y="1"/>
                    <a:pt x="104" y="1"/>
                    <a:pt x="87" y="17"/>
                  </a:cubicBezTo>
                  <a:cubicBezTo>
                    <a:pt x="54" y="38"/>
                    <a:pt x="38" y="71"/>
                    <a:pt x="17" y="87"/>
                  </a:cubicBezTo>
                  <a:cubicBezTo>
                    <a:pt x="1" y="141"/>
                    <a:pt x="38" y="174"/>
                    <a:pt x="71" y="190"/>
                  </a:cubicBezTo>
                  <a:lnTo>
                    <a:pt x="104" y="190"/>
                  </a:lnTo>
                  <a:cubicBezTo>
                    <a:pt x="120" y="190"/>
                    <a:pt x="141" y="190"/>
                    <a:pt x="157" y="174"/>
                  </a:cubicBezTo>
                  <a:cubicBezTo>
                    <a:pt x="190" y="157"/>
                    <a:pt x="223" y="141"/>
                    <a:pt x="244" y="120"/>
                  </a:cubicBezTo>
                  <a:cubicBezTo>
                    <a:pt x="244" y="104"/>
                    <a:pt x="244" y="104"/>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9" name="Google Shape;22589;p71"/>
            <p:cNvSpPr/>
            <p:nvPr/>
          </p:nvSpPr>
          <p:spPr>
            <a:xfrm>
              <a:off x="4769925" y="2491050"/>
              <a:ext cx="6925" cy="4750"/>
            </a:xfrm>
            <a:custGeom>
              <a:avLst/>
              <a:gdLst/>
              <a:ahLst/>
              <a:cxnLst/>
              <a:rect l="l" t="t" r="r" b="b"/>
              <a:pathLst>
                <a:path w="277" h="190" extrusionOk="0">
                  <a:moveTo>
                    <a:pt x="174" y="0"/>
                  </a:moveTo>
                  <a:cubicBezTo>
                    <a:pt x="136" y="0"/>
                    <a:pt x="103" y="21"/>
                    <a:pt x="87" y="37"/>
                  </a:cubicBezTo>
                  <a:cubicBezTo>
                    <a:pt x="54" y="54"/>
                    <a:pt x="33" y="70"/>
                    <a:pt x="17" y="103"/>
                  </a:cubicBezTo>
                  <a:cubicBezTo>
                    <a:pt x="0" y="157"/>
                    <a:pt x="33" y="190"/>
                    <a:pt x="103" y="190"/>
                  </a:cubicBezTo>
                  <a:lnTo>
                    <a:pt x="157" y="190"/>
                  </a:lnTo>
                  <a:cubicBezTo>
                    <a:pt x="174" y="173"/>
                    <a:pt x="174" y="173"/>
                    <a:pt x="190" y="173"/>
                  </a:cubicBezTo>
                  <a:cubicBezTo>
                    <a:pt x="223" y="157"/>
                    <a:pt x="240" y="124"/>
                    <a:pt x="240"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0" name="Google Shape;22590;p71"/>
            <p:cNvSpPr/>
            <p:nvPr/>
          </p:nvSpPr>
          <p:spPr>
            <a:xfrm>
              <a:off x="4775900" y="2455900"/>
              <a:ext cx="6525" cy="4950"/>
            </a:xfrm>
            <a:custGeom>
              <a:avLst/>
              <a:gdLst/>
              <a:ahLst/>
              <a:cxnLst/>
              <a:rect l="l" t="t" r="r" b="b"/>
              <a:pathLst>
                <a:path w="261" h="198" extrusionOk="0">
                  <a:moveTo>
                    <a:pt x="141" y="0"/>
                  </a:moveTo>
                  <a:cubicBezTo>
                    <a:pt x="104" y="17"/>
                    <a:pt x="71" y="17"/>
                    <a:pt x="54" y="50"/>
                  </a:cubicBezTo>
                  <a:cubicBezTo>
                    <a:pt x="1" y="103"/>
                    <a:pt x="1" y="153"/>
                    <a:pt x="54" y="190"/>
                  </a:cubicBezTo>
                  <a:cubicBezTo>
                    <a:pt x="65" y="190"/>
                    <a:pt x="76" y="197"/>
                    <a:pt x="93" y="197"/>
                  </a:cubicBezTo>
                  <a:cubicBezTo>
                    <a:pt x="102" y="197"/>
                    <a:pt x="112" y="196"/>
                    <a:pt x="124" y="190"/>
                  </a:cubicBezTo>
                  <a:lnTo>
                    <a:pt x="157" y="190"/>
                  </a:lnTo>
                  <a:cubicBezTo>
                    <a:pt x="174" y="169"/>
                    <a:pt x="190" y="153"/>
                    <a:pt x="207" y="136"/>
                  </a:cubicBezTo>
                  <a:cubicBezTo>
                    <a:pt x="244" y="120"/>
                    <a:pt x="260" y="103"/>
                    <a:pt x="260" y="66"/>
                  </a:cubicBezTo>
                  <a:cubicBezTo>
                    <a:pt x="260" y="50"/>
                    <a:pt x="244" y="17"/>
                    <a:pt x="227"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1" name="Google Shape;22591;p71"/>
            <p:cNvSpPr/>
            <p:nvPr/>
          </p:nvSpPr>
          <p:spPr>
            <a:xfrm>
              <a:off x="4770325" y="2476500"/>
              <a:ext cx="6525" cy="5200"/>
            </a:xfrm>
            <a:custGeom>
              <a:avLst/>
              <a:gdLst/>
              <a:ahLst/>
              <a:cxnLst/>
              <a:rect l="l" t="t" r="r" b="b"/>
              <a:pathLst>
                <a:path w="261" h="208" extrusionOk="0">
                  <a:moveTo>
                    <a:pt x="165" y="0"/>
                  </a:moveTo>
                  <a:cubicBezTo>
                    <a:pt x="127" y="0"/>
                    <a:pt x="86" y="19"/>
                    <a:pt x="55" y="50"/>
                  </a:cubicBezTo>
                  <a:cubicBezTo>
                    <a:pt x="17" y="88"/>
                    <a:pt x="17" y="104"/>
                    <a:pt x="17" y="137"/>
                  </a:cubicBezTo>
                  <a:cubicBezTo>
                    <a:pt x="1" y="154"/>
                    <a:pt x="17" y="170"/>
                    <a:pt x="38" y="191"/>
                  </a:cubicBezTo>
                  <a:cubicBezTo>
                    <a:pt x="71" y="207"/>
                    <a:pt x="87" y="207"/>
                    <a:pt x="120" y="207"/>
                  </a:cubicBezTo>
                  <a:cubicBezTo>
                    <a:pt x="141" y="191"/>
                    <a:pt x="141" y="191"/>
                    <a:pt x="158" y="191"/>
                  </a:cubicBezTo>
                  <a:cubicBezTo>
                    <a:pt x="174" y="170"/>
                    <a:pt x="191" y="170"/>
                    <a:pt x="207" y="154"/>
                  </a:cubicBezTo>
                  <a:cubicBezTo>
                    <a:pt x="261" y="104"/>
                    <a:pt x="261" y="50"/>
                    <a:pt x="224" y="17"/>
                  </a:cubicBezTo>
                  <a:cubicBezTo>
                    <a:pt x="206" y="6"/>
                    <a:pt x="186"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2" name="Google Shape;22592;p71"/>
            <p:cNvSpPr/>
            <p:nvPr/>
          </p:nvSpPr>
          <p:spPr>
            <a:xfrm>
              <a:off x="4750125" y="2407200"/>
              <a:ext cx="6525" cy="4925"/>
            </a:xfrm>
            <a:custGeom>
              <a:avLst/>
              <a:gdLst/>
              <a:ahLst/>
              <a:cxnLst/>
              <a:rect l="l" t="t" r="r" b="b"/>
              <a:pathLst>
                <a:path w="261" h="197" extrusionOk="0">
                  <a:moveTo>
                    <a:pt x="174" y="0"/>
                  </a:moveTo>
                  <a:cubicBezTo>
                    <a:pt x="133" y="0"/>
                    <a:pt x="75" y="19"/>
                    <a:pt x="38" y="56"/>
                  </a:cubicBezTo>
                  <a:cubicBezTo>
                    <a:pt x="21" y="77"/>
                    <a:pt x="1" y="110"/>
                    <a:pt x="1" y="126"/>
                  </a:cubicBezTo>
                  <a:cubicBezTo>
                    <a:pt x="1" y="143"/>
                    <a:pt x="21" y="180"/>
                    <a:pt x="38" y="180"/>
                  </a:cubicBezTo>
                  <a:cubicBezTo>
                    <a:pt x="54" y="196"/>
                    <a:pt x="87" y="196"/>
                    <a:pt x="125" y="196"/>
                  </a:cubicBezTo>
                  <a:cubicBezTo>
                    <a:pt x="125" y="196"/>
                    <a:pt x="141" y="196"/>
                    <a:pt x="141" y="180"/>
                  </a:cubicBezTo>
                  <a:cubicBezTo>
                    <a:pt x="174" y="180"/>
                    <a:pt x="190" y="159"/>
                    <a:pt x="207" y="143"/>
                  </a:cubicBezTo>
                  <a:cubicBezTo>
                    <a:pt x="244" y="110"/>
                    <a:pt x="261" y="40"/>
                    <a:pt x="207" y="7"/>
                  </a:cubicBezTo>
                  <a:cubicBezTo>
                    <a:pt x="199" y="2"/>
                    <a:pt x="18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3" name="Google Shape;22593;p71"/>
            <p:cNvSpPr/>
            <p:nvPr/>
          </p:nvSpPr>
          <p:spPr>
            <a:xfrm>
              <a:off x="4749300" y="2421475"/>
              <a:ext cx="6950" cy="5175"/>
            </a:xfrm>
            <a:custGeom>
              <a:avLst/>
              <a:gdLst/>
              <a:ahLst/>
              <a:cxnLst/>
              <a:rect l="l" t="t" r="r" b="b"/>
              <a:pathLst>
                <a:path w="278" h="207" extrusionOk="0">
                  <a:moveTo>
                    <a:pt x="174" y="0"/>
                  </a:moveTo>
                  <a:cubicBezTo>
                    <a:pt x="158" y="0"/>
                    <a:pt x="120" y="21"/>
                    <a:pt x="87" y="37"/>
                  </a:cubicBezTo>
                  <a:cubicBezTo>
                    <a:pt x="54" y="54"/>
                    <a:pt x="34" y="87"/>
                    <a:pt x="34" y="103"/>
                  </a:cubicBezTo>
                  <a:cubicBezTo>
                    <a:pt x="1" y="157"/>
                    <a:pt x="34" y="207"/>
                    <a:pt x="104" y="207"/>
                  </a:cubicBezTo>
                  <a:cubicBezTo>
                    <a:pt x="120" y="207"/>
                    <a:pt x="158" y="207"/>
                    <a:pt x="174" y="190"/>
                  </a:cubicBezTo>
                  <a:cubicBezTo>
                    <a:pt x="174" y="190"/>
                    <a:pt x="190" y="190"/>
                    <a:pt x="190" y="174"/>
                  </a:cubicBezTo>
                  <a:cubicBezTo>
                    <a:pt x="223" y="157"/>
                    <a:pt x="240" y="141"/>
                    <a:pt x="261" y="103"/>
                  </a:cubicBezTo>
                  <a:cubicBezTo>
                    <a:pt x="277" y="54"/>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4" name="Google Shape;22594;p71"/>
            <p:cNvSpPr/>
            <p:nvPr/>
          </p:nvSpPr>
          <p:spPr>
            <a:xfrm>
              <a:off x="4748900" y="2433375"/>
              <a:ext cx="6925" cy="4925"/>
            </a:xfrm>
            <a:custGeom>
              <a:avLst/>
              <a:gdLst/>
              <a:ahLst/>
              <a:cxnLst/>
              <a:rect l="l" t="t" r="r" b="b"/>
              <a:pathLst>
                <a:path w="277" h="197" extrusionOk="0">
                  <a:moveTo>
                    <a:pt x="164" y="0"/>
                  </a:moveTo>
                  <a:cubicBezTo>
                    <a:pt x="150" y="0"/>
                    <a:pt x="134" y="2"/>
                    <a:pt x="120" y="7"/>
                  </a:cubicBezTo>
                  <a:cubicBezTo>
                    <a:pt x="50" y="40"/>
                    <a:pt x="0" y="110"/>
                    <a:pt x="17" y="143"/>
                  </a:cubicBezTo>
                  <a:cubicBezTo>
                    <a:pt x="28" y="178"/>
                    <a:pt x="61" y="197"/>
                    <a:pt x="102" y="197"/>
                  </a:cubicBezTo>
                  <a:cubicBezTo>
                    <a:pt x="125" y="197"/>
                    <a:pt x="149" y="191"/>
                    <a:pt x="174" y="180"/>
                  </a:cubicBezTo>
                  <a:cubicBezTo>
                    <a:pt x="223" y="163"/>
                    <a:pt x="277" y="93"/>
                    <a:pt x="256" y="40"/>
                  </a:cubicBezTo>
                  <a:cubicBezTo>
                    <a:pt x="244" y="16"/>
                    <a:pt x="20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5" name="Google Shape;22595;p71"/>
            <p:cNvSpPr/>
            <p:nvPr/>
          </p:nvSpPr>
          <p:spPr>
            <a:xfrm>
              <a:off x="4743750" y="2456300"/>
              <a:ext cx="6925" cy="5075"/>
            </a:xfrm>
            <a:custGeom>
              <a:avLst/>
              <a:gdLst/>
              <a:ahLst/>
              <a:cxnLst/>
              <a:rect l="l" t="t" r="r" b="b"/>
              <a:pathLst>
                <a:path w="277" h="203" extrusionOk="0">
                  <a:moveTo>
                    <a:pt x="136" y="1"/>
                  </a:moveTo>
                  <a:cubicBezTo>
                    <a:pt x="103" y="17"/>
                    <a:pt x="87" y="34"/>
                    <a:pt x="50" y="50"/>
                  </a:cubicBezTo>
                  <a:cubicBezTo>
                    <a:pt x="0" y="104"/>
                    <a:pt x="0" y="153"/>
                    <a:pt x="50" y="191"/>
                  </a:cubicBezTo>
                  <a:cubicBezTo>
                    <a:pt x="60" y="199"/>
                    <a:pt x="73" y="203"/>
                    <a:pt x="88" y="203"/>
                  </a:cubicBezTo>
                  <a:cubicBezTo>
                    <a:pt x="103" y="203"/>
                    <a:pt x="120" y="199"/>
                    <a:pt x="136" y="191"/>
                  </a:cubicBezTo>
                  <a:lnTo>
                    <a:pt x="153" y="191"/>
                  </a:lnTo>
                  <a:cubicBezTo>
                    <a:pt x="190" y="174"/>
                    <a:pt x="206" y="174"/>
                    <a:pt x="223" y="153"/>
                  </a:cubicBezTo>
                  <a:cubicBezTo>
                    <a:pt x="256" y="104"/>
                    <a:pt x="276"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6" name="Google Shape;22596;p71"/>
            <p:cNvSpPr/>
            <p:nvPr/>
          </p:nvSpPr>
          <p:spPr>
            <a:xfrm>
              <a:off x="4741175" y="2489800"/>
              <a:ext cx="6400" cy="4775"/>
            </a:xfrm>
            <a:custGeom>
              <a:avLst/>
              <a:gdLst/>
              <a:ahLst/>
              <a:cxnLst/>
              <a:rect l="l" t="t" r="r" b="b"/>
              <a:pathLst>
                <a:path w="256" h="191" extrusionOk="0">
                  <a:moveTo>
                    <a:pt x="173" y="1"/>
                  </a:moveTo>
                  <a:cubicBezTo>
                    <a:pt x="136" y="1"/>
                    <a:pt x="103" y="1"/>
                    <a:pt x="87" y="17"/>
                  </a:cubicBezTo>
                  <a:cubicBezTo>
                    <a:pt x="50" y="50"/>
                    <a:pt x="33" y="71"/>
                    <a:pt x="17" y="104"/>
                  </a:cubicBezTo>
                  <a:cubicBezTo>
                    <a:pt x="0" y="153"/>
                    <a:pt x="33" y="190"/>
                    <a:pt x="103" y="190"/>
                  </a:cubicBezTo>
                  <a:cubicBezTo>
                    <a:pt x="120" y="190"/>
                    <a:pt x="136" y="190"/>
                    <a:pt x="153" y="174"/>
                  </a:cubicBezTo>
                  <a:cubicBezTo>
                    <a:pt x="173" y="174"/>
                    <a:pt x="173" y="174"/>
                    <a:pt x="190" y="153"/>
                  </a:cubicBezTo>
                  <a:cubicBezTo>
                    <a:pt x="223" y="137"/>
                    <a:pt x="239" y="120"/>
                    <a:pt x="239" y="87"/>
                  </a:cubicBezTo>
                  <a:cubicBezTo>
                    <a:pt x="256" y="71"/>
                    <a:pt x="256" y="34"/>
                    <a:pt x="239" y="17"/>
                  </a:cubicBezTo>
                  <a:cubicBezTo>
                    <a:pt x="223"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7" name="Google Shape;22597;p71"/>
            <p:cNvSpPr/>
            <p:nvPr/>
          </p:nvSpPr>
          <p:spPr>
            <a:xfrm>
              <a:off x="4755275" y="2386425"/>
              <a:ext cx="6525" cy="5075"/>
            </a:xfrm>
            <a:custGeom>
              <a:avLst/>
              <a:gdLst/>
              <a:ahLst/>
              <a:cxnLst/>
              <a:rect l="l" t="t" r="r" b="b"/>
              <a:pathLst>
                <a:path w="261" h="203" extrusionOk="0">
                  <a:moveTo>
                    <a:pt x="191" y="1"/>
                  </a:moveTo>
                  <a:cubicBezTo>
                    <a:pt x="178" y="1"/>
                    <a:pt x="166" y="5"/>
                    <a:pt x="158" y="13"/>
                  </a:cubicBezTo>
                  <a:cubicBezTo>
                    <a:pt x="125" y="13"/>
                    <a:pt x="88" y="29"/>
                    <a:pt x="71" y="46"/>
                  </a:cubicBezTo>
                  <a:cubicBezTo>
                    <a:pt x="22" y="100"/>
                    <a:pt x="1" y="165"/>
                    <a:pt x="55" y="186"/>
                  </a:cubicBezTo>
                  <a:cubicBezTo>
                    <a:pt x="71" y="203"/>
                    <a:pt x="104" y="203"/>
                    <a:pt x="141" y="203"/>
                  </a:cubicBezTo>
                  <a:cubicBezTo>
                    <a:pt x="141" y="186"/>
                    <a:pt x="158" y="186"/>
                    <a:pt x="174" y="186"/>
                  </a:cubicBezTo>
                  <a:cubicBezTo>
                    <a:pt x="191" y="186"/>
                    <a:pt x="207" y="165"/>
                    <a:pt x="228" y="149"/>
                  </a:cubicBezTo>
                  <a:cubicBezTo>
                    <a:pt x="244" y="133"/>
                    <a:pt x="261" y="100"/>
                    <a:pt x="261" y="83"/>
                  </a:cubicBezTo>
                  <a:cubicBezTo>
                    <a:pt x="261" y="46"/>
                    <a:pt x="261" y="29"/>
                    <a:pt x="228" y="13"/>
                  </a:cubicBezTo>
                  <a:cubicBezTo>
                    <a:pt x="217" y="5"/>
                    <a:pt x="20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8" name="Google Shape;22598;p71"/>
            <p:cNvSpPr/>
            <p:nvPr/>
          </p:nvSpPr>
          <p:spPr>
            <a:xfrm>
              <a:off x="4755800" y="2442100"/>
              <a:ext cx="6825" cy="4775"/>
            </a:xfrm>
            <a:custGeom>
              <a:avLst/>
              <a:gdLst/>
              <a:ahLst/>
              <a:cxnLst/>
              <a:rect l="l" t="t" r="r" b="b"/>
              <a:pathLst>
                <a:path w="273" h="191" extrusionOk="0">
                  <a:moveTo>
                    <a:pt x="179" y="1"/>
                  </a:moveTo>
                  <a:cubicBezTo>
                    <a:pt x="159" y="1"/>
                    <a:pt x="138" y="7"/>
                    <a:pt x="120" y="21"/>
                  </a:cubicBezTo>
                  <a:cubicBezTo>
                    <a:pt x="50" y="37"/>
                    <a:pt x="1" y="103"/>
                    <a:pt x="17" y="140"/>
                  </a:cubicBezTo>
                  <a:cubicBezTo>
                    <a:pt x="28" y="172"/>
                    <a:pt x="61" y="190"/>
                    <a:pt x="96" y="190"/>
                  </a:cubicBezTo>
                  <a:cubicBezTo>
                    <a:pt x="115" y="190"/>
                    <a:pt x="136" y="185"/>
                    <a:pt x="153" y="173"/>
                  </a:cubicBezTo>
                  <a:cubicBezTo>
                    <a:pt x="223" y="157"/>
                    <a:pt x="273" y="87"/>
                    <a:pt x="256" y="54"/>
                  </a:cubicBezTo>
                  <a:cubicBezTo>
                    <a:pt x="246" y="20"/>
                    <a:pt x="21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F732B4E-BD82-07C7-8B4F-AE3C3C2EBCE4}"/>
              </a:ext>
            </a:extLst>
          </p:cNvPr>
          <p:cNvSpPr txBox="1"/>
          <p:nvPr/>
        </p:nvSpPr>
        <p:spPr>
          <a:xfrm>
            <a:off x="285805" y="4807041"/>
            <a:ext cx="2105703" cy="246221"/>
          </a:xfrm>
          <a:prstGeom prst="rect">
            <a:avLst/>
          </a:prstGeom>
          <a:noFill/>
        </p:spPr>
        <p:txBody>
          <a:bodyPr wrap="square" rtlCol="0">
            <a:spAutoFit/>
          </a:bodyPr>
          <a:lstStyle/>
          <a:p>
            <a:r>
              <a:rPr lang="en-US" sz="1000" dirty="0"/>
              <a:t>Source: </a:t>
            </a:r>
            <a:r>
              <a:rPr lang="en-US" sz="1000" dirty="0">
                <a:hlinkClick r:id="rId4"/>
              </a:rPr>
              <a:t>IBM K-means clustering</a:t>
            </a:r>
            <a:endParaRPr lang="en-US" sz="1000" dirty="0"/>
          </a:p>
        </p:txBody>
      </p:sp>
      <p:sp>
        <p:nvSpPr>
          <p:cNvPr id="2" name="Rectangle 1">
            <a:extLst>
              <a:ext uri="{FF2B5EF4-FFF2-40B4-BE49-F238E27FC236}">
                <a16:creationId xmlns:a16="http://schemas.microsoft.com/office/drawing/2014/main" id="{803CFB8E-7839-3A69-B4D0-907A8FE312B0}"/>
              </a:ext>
            </a:extLst>
          </p:cNvPr>
          <p:cNvSpPr>
            <a:spLocks noChangeArrowheads="1"/>
          </p:cNvSpPr>
          <p:nvPr/>
        </p:nvSpPr>
        <p:spPr bwMode="auto">
          <a:xfrm>
            <a:off x="5869707" y="4560820"/>
            <a:ext cx="19619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756458"/>
                </a:solidFill>
                <a:latin typeface="Arial" panose="020B0604020202020204" pitchFamily="34" charset="0"/>
              </a:rPr>
              <a:t>Image generated</a:t>
            </a:r>
            <a:r>
              <a:rPr kumimoji="0" lang="en-US" altLang="en-US" sz="1000" b="0" i="0" u="none" strike="noStrike" cap="none" normalizeH="0" baseline="0" dirty="0">
                <a:ln>
                  <a:noFill/>
                </a:ln>
                <a:solidFill>
                  <a:srgbClr val="756458"/>
                </a:solidFill>
                <a:effectLst/>
                <a:latin typeface="Arial" panose="020B0604020202020204" pitchFamily="34" charset="0"/>
              </a:rPr>
              <a:t> by Copilot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107"/>
                                        </p:tgtEl>
                                        <p:attrNameLst>
                                          <p:attrName>style.visibility</p:attrName>
                                        </p:attrNameLst>
                                      </p:cBhvr>
                                      <p:to>
                                        <p:strVal val="visible"/>
                                      </p:to>
                                    </p:set>
                                    <p:animEffect transition="in" filter="fade">
                                      <p:cBhvr>
                                        <p:cTn id="7" dur="1000"/>
                                        <p:tgtEl>
                                          <p:spTgt spid="2210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108"/>
                                        </p:tgtEl>
                                        <p:attrNameLst>
                                          <p:attrName>style.visibility</p:attrName>
                                        </p:attrNameLst>
                                      </p:cBhvr>
                                      <p:to>
                                        <p:strVal val="visible"/>
                                      </p:to>
                                    </p:set>
                                    <p:animEffect transition="in" filter="fade">
                                      <p:cBhvr>
                                        <p:cTn id="11" dur="1000"/>
                                        <p:tgtEl>
                                          <p:spTgt spid="2210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103"/>
                                        </p:tgtEl>
                                        <p:attrNameLst>
                                          <p:attrName>style.visibility</p:attrName>
                                        </p:attrNameLst>
                                      </p:cBhvr>
                                      <p:to>
                                        <p:strVal val="visible"/>
                                      </p:to>
                                    </p:set>
                                    <p:animEffect transition="in" filter="fade">
                                      <p:cBhvr>
                                        <p:cTn id="15" dur="1000"/>
                                        <p:tgtEl>
                                          <p:spTgt spid="22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02"/>
        <p:cNvGrpSpPr/>
        <p:nvPr/>
      </p:nvGrpSpPr>
      <p:grpSpPr>
        <a:xfrm>
          <a:off x="0" y="0"/>
          <a:ext cx="0" cy="0"/>
          <a:chOff x="0" y="0"/>
          <a:chExt cx="0" cy="0"/>
        </a:xfrm>
      </p:grpSpPr>
      <p:pic>
        <p:nvPicPr>
          <p:cNvPr id="22603" name="Google Shape;22603;p72"/>
          <p:cNvPicPr preferRelativeResize="0"/>
          <p:nvPr/>
        </p:nvPicPr>
        <p:blipFill>
          <a:blip r:embed="rId3"/>
          <a:srcRect l="490" r="490"/>
          <a:stretch/>
        </p:blipFill>
        <p:spPr>
          <a:xfrm>
            <a:off x="334404" y="377686"/>
            <a:ext cx="4318450" cy="4388127"/>
          </a:xfrm>
          <a:prstGeom prst="ellipse">
            <a:avLst/>
          </a:prstGeom>
          <a:noFill/>
          <a:ln>
            <a:noFill/>
          </a:ln>
        </p:spPr>
      </p:pic>
      <p:grpSp>
        <p:nvGrpSpPr>
          <p:cNvPr id="22604" name="Google Shape;22604;p72"/>
          <p:cNvGrpSpPr/>
          <p:nvPr/>
        </p:nvGrpSpPr>
        <p:grpSpPr>
          <a:xfrm>
            <a:off x="609" y="78326"/>
            <a:ext cx="9144199" cy="5173108"/>
            <a:chOff x="240175" y="838925"/>
            <a:chExt cx="7121650" cy="4028900"/>
          </a:xfrm>
        </p:grpSpPr>
        <p:sp>
          <p:nvSpPr>
            <p:cNvPr id="22605" name="Google Shape;22605;p72"/>
            <p:cNvSpPr/>
            <p:nvPr/>
          </p:nvSpPr>
          <p:spPr>
            <a:xfrm>
              <a:off x="240175" y="838925"/>
              <a:ext cx="7121650" cy="4028900"/>
            </a:xfrm>
            <a:custGeom>
              <a:avLst/>
              <a:gdLst/>
              <a:ahLst/>
              <a:cxnLst/>
              <a:rect l="l" t="t" r="r" b="b"/>
              <a:pathLst>
                <a:path w="284866" h="161156" extrusionOk="0">
                  <a:moveTo>
                    <a:pt x="78475" y="10879"/>
                  </a:moveTo>
                  <a:cubicBezTo>
                    <a:pt x="94079" y="10879"/>
                    <a:pt x="108230" y="15507"/>
                    <a:pt x="114535" y="25121"/>
                  </a:cubicBezTo>
                  <a:cubicBezTo>
                    <a:pt x="133813" y="54604"/>
                    <a:pt x="130562" y="65055"/>
                    <a:pt x="128258" y="103219"/>
                  </a:cubicBezTo>
                  <a:cubicBezTo>
                    <a:pt x="126522" y="131840"/>
                    <a:pt x="99581" y="141893"/>
                    <a:pt x="75466" y="141893"/>
                  </a:cubicBezTo>
                  <a:cubicBezTo>
                    <a:pt x="57838" y="141893"/>
                    <a:pt x="41720" y="136521"/>
                    <a:pt x="38062" y="129101"/>
                  </a:cubicBezTo>
                  <a:cubicBezTo>
                    <a:pt x="30347" y="113239"/>
                    <a:pt x="27261" y="108445"/>
                    <a:pt x="22385" y="95319"/>
                  </a:cubicBezTo>
                  <a:cubicBezTo>
                    <a:pt x="17673" y="82543"/>
                    <a:pt x="16459" y="64541"/>
                    <a:pt x="17488" y="51353"/>
                  </a:cubicBezTo>
                  <a:cubicBezTo>
                    <a:pt x="19503" y="25011"/>
                    <a:pt x="51207" y="10879"/>
                    <a:pt x="78475" y="10879"/>
                  </a:cubicBezTo>
                  <a:close/>
                  <a:moveTo>
                    <a:pt x="0" y="1"/>
                  </a:moveTo>
                  <a:lnTo>
                    <a:pt x="0" y="161155"/>
                  </a:lnTo>
                  <a:lnTo>
                    <a:pt x="284866" y="161155"/>
                  </a:lnTo>
                  <a:lnTo>
                    <a:pt x="284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6" name="Google Shape;22606;p72"/>
            <p:cNvSpPr/>
            <p:nvPr/>
          </p:nvSpPr>
          <p:spPr>
            <a:xfrm>
              <a:off x="240175" y="838925"/>
              <a:ext cx="7121650" cy="4028900"/>
            </a:xfrm>
            <a:custGeom>
              <a:avLst/>
              <a:gdLst/>
              <a:ahLst/>
              <a:cxnLst/>
              <a:rect l="l" t="t" r="r" b="b"/>
              <a:pathLst>
                <a:path w="284866" h="161156" extrusionOk="0">
                  <a:moveTo>
                    <a:pt x="78475" y="10879"/>
                  </a:moveTo>
                  <a:cubicBezTo>
                    <a:pt x="94079" y="10879"/>
                    <a:pt x="108230" y="15507"/>
                    <a:pt x="114535" y="25121"/>
                  </a:cubicBezTo>
                  <a:cubicBezTo>
                    <a:pt x="133813" y="54604"/>
                    <a:pt x="130562" y="65055"/>
                    <a:pt x="128258" y="103219"/>
                  </a:cubicBezTo>
                  <a:cubicBezTo>
                    <a:pt x="126522" y="131840"/>
                    <a:pt x="99581" y="141893"/>
                    <a:pt x="75466" y="141893"/>
                  </a:cubicBezTo>
                  <a:cubicBezTo>
                    <a:pt x="57838" y="141893"/>
                    <a:pt x="41720" y="136521"/>
                    <a:pt x="38062" y="129101"/>
                  </a:cubicBezTo>
                  <a:cubicBezTo>
                    <a:pt x="30347" y="113239"/>
                    <a:pt x="27261" y="108445"/>
                    <a:pt x="22385" y="95319"/>
                  </a:cubicBezTo>
                  <a:cubicBezTo>
                    <a:pt x="17673" y="82543"/>
                    <a:pt x="16459" y="64541"/>
                    <a:pt x="17488" y="51353"/>
                  </a:cubicBezTo>
                  <a:cubicBezTo>
                    <a:pt x="19503" y="25011"/>
                    <a:pt x="51207" y="10879"/>
                    <a:pt x="78475" y="10879"/>
                  </a:cubicBezTo>
                  <a:close/>
                  <a:moveTo>
                    <a:pt x="0" y="1"/>
                  </a:moveTo>
                  <a:lnTo>
                    <a:pt x="0" y="161155"/>
                  </a:lnTo>
                  <a:lnTo>
                    <a:pt x="284866" y="161155"/>
                  </a:lnTo>
                  <a:lnTo>
                    <a:pt x="284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7" name="Google Shape;22607;p72"/>
          <p:cNvGrpSpPr/>
          <p:nvPr/>
        </p:nvGrpSpPr>
        <p:grpSpPr>
          <a:xfrm rot="10800000" flipH="1">
            <a:off x="-827627" y="4447074"/>
            <a:ext cx="2192535" cy="1200546"/>
            <a:chOff x="2608082" y="2199486"/>
            <a:chExt cx="520125" cy="284800"/>
          </a:xfrm>
        </p:grpSpPr>
        <p:sp>
          <p:nvSpPr>
            <p:cNvPr id="22608" name="Google Shape;22608;p72"/>
            <p:cNvSpPr/>
            <p:nvPr/>
          </p:nvSpPr>
          <p:spPr>
            <a:xfrm>
              <a:off x="2871732" y="2283286"/>
              <a:ext cx="6925" cy="4650"/>
            </a:xfrm>
            <a:custGeom>
              <a:avLst/>
              <a:gdLst/>
              <a:ahLst/>
              <a:cxnLst/>
              <a:rect l="l" t="t" r="r" b="b"/>
              <a:pathLst>
                <a:path w="277" h="186" extrusionOk="0">
                  <a:moveTo>
                    <a:pt x="174" y="0"/>
                  </a:moveTo>
                  <a:cubicBezTo>
                    <a:pt x="141" y="0"/>
                    <a:pt x="104" y="17"/>
                    <a:pt x="87" y="33"/>
                  </a:cubicBezTo>
                  <a:cubicBezTo>
                    <a:pt x="54" y="49"/>
                    <a:pt x="38" y="66"/>
                    <a:pt x="17" y="103"/>
                  </a:cubicBezTo>
                  <a:cubicBezTo>
                    <a:pt x="1" y="153"/>
                    <a:pt x="38" y="186"/>
                    <a:pt x="104" y="186"/>
                  </a:cubicBezTo>
                  <a:lnTo>
                    <a:pt x="157" y="186"/>
                  </a:lnTo>
                  <a:cubicBezTo>
                    <a:pt x="174" y="169"/>
                    <a:pt x="174" y="169"/>
                    <a:pt x="190" y="169"/>
                  </a:cubicBezTo>
                  <a:cubicBezTo>
                    <a:pt x="223" y="153"/>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9" name="Google Shape;22609;p72"/>
            <p:cNvSpPr/>
            <p:nvPr/>
          </p:nvSpPr>
          <p:spPr>
            <a:xfrm>
              <a:off x="2858432" y="2282761"/>
              <a:ext cx="6525" cy="5075"/>
            </a:xfrm>
            <a:custGeom>
              <a:avLst/>
              <a:gdLst/>
              <a:ahLst/>
              <a:cxnLst/>
              <a:rect l="l" t="t" r="r" b="b"/>
              <a:pathLst>
                <a:path w="261" h="203" extrusionOk="0">
                  <a:moveTo>
                    <a:pt x="137" y="0"/>
                  </a:moveTo>
                  <a:cubicBezTo>
                    <a:pt x="104" y="21"/>
                    <a:pt x="71" y="38"/>
                    <a:pt x="54" y="54"/>
                  </a:cubicBezTo>
                  <a:cubicBezTo>
                    <a:pt x="1" y="103"/>
                    <a:pt x="1" y="157"/>
                    <a:pt x="34" y="190"/>
                  </a:cubicBezTo>
                  <a:cubicBezTo>
                    <a:pt x="52" y="198"/>
                    <a:pt x="66" y="202"/>
                    <a:pt x="79" y="202"/>
                  </a:cubicBezTo>
                  <a:cubicBezTo>
                    <a:pt x="92" y="202"/>
                    <a:pt x="104" y="198"/>
                    <a:pt x="120" y="190"/>
                  </a:cubicBezTo>
                  <a:lnTo>
                    <a:pt x="158" y="190"/>
                  </a:lnTo>
                  <a:cubicBezTo>
                    <a:pt x="174" y="174"/>
                    <a:pt x="191" y="174"/>
                    <a:pt x="207" y="157"/>
                  </a:cubicBezTo>
                  <a:cubicBezTo>
                    <a:pt x="261" y="103"/>
                    <a:pt x="261" y="38"/>
                    <a:pt x="224" y="21"/>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0" name="Google Shape;22610;p72"/>
            <p:cNvSpPr/>
            <p:nvPr/>
          </p:nvSpPr>
          <p:spPr>
            <a:xfrm>
              <a:off x="2853707" y="2271211"/>
              <a:ext cx="6500" cy="5175"/>
            </a:xfrm>
            <a:custGeom>
              <a:avLst/>
              <a:gdLst/>
              <a:ahLst/>
              <a:cxnLst/>
              <a:rect l="l" t="t" r="r" b="b"/>
              <a:pathLst>
                <a:path w="260" h="207" extrusionOk="0">
                  <a:moveTo>
                    <a:pt x="173" y="1"/>
                  </a:moveTo>
                  <a:cubicBezTo>
                    <a:pt x="140" y="1"/>
                    <a:pt x="120" y="17"/>
                    <a:pt x="87" y="34"/>
                  </a:cubicBezTo>
                  <a:cubicBezTo>
                    <a:pt x="54" y="50"/>
                    <a:pt x="37" y="87"/>
                    <a:pt x="17" y="104"/>
                  </a:cubicBezTo>
                  <a:cubicBezTo>
                    <a:pt x="0" y="153"/>
                    <a:pt x="37" y="207"/>
                    <a:pt x="103" y="207"/>
                  </a:cubicBezTo>
                  <a:cubicBezTo>
                    <a:pt x="120" y="207"/>
                    <a:pt x="140" y="190"/>
                    <a:pt x="157" y="190"/>
                  </a:cubicBezTo>
                  <a:cubicBezTo>
                    <a:pt x="173" y="190"/>
                    <a:pt x="190" y="174"/>
                    <a:pt x="190" y="174"/>
                  </a:cubicBezTo>
                  <a:cubicBezTo>
                    <a:pt x="223" y="153"/>
                    <a:pt x="243" y="137"/>
                    <a:pt x="260" y="104"/>
                  </a:cubicBezTo>
                  <a:cubicBezTo>
                    <a:pt x="260" y="71"/>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1" name="Google Shape;22611;p72"/>
            <p:cNvSpPr/>
            <p:nvPr/>
          </p:nvSpPr>
          <p:spPr>
            <a:xfrm>
              <a:off x="2871332" y="2294811"/>
              <a:ext cx="6500" cy="4925"/>
            </a:xfrm>
            <a:custGeom>
              <a:avLst/>
              <a:gdLst/>
              <a:ahLst/>
              <a:cxnLst/>
              <a:rect l="l" t="t" r="r" b="b"/>
              <a:pathLst>
                <a:path w="260" h="197" extrusionOk="0">
                  <a:moveTo>
                    <a:pt x="172" y="0"/>
                  </a:moveTo>
                  <a:cubicBezTo>
                    <a:pt x="152" y="0"/>
                    <a:pt x="128" y="6"/>
                    <a:pt x="103" y="17"/>
                  </a:cubicBezTo>
                  <a:cubicBezTo>
                    <a:pt x="33" y="54"/>
                    <a:pt x="0" y="104"/>
                    <a:pt x="17" y="157"/>
                  </a:cubicBezTo>
                  <a:cubicBezTo>
                    <a:pt x="29" y="182"/>
                    <a:pt x="61" y="197"/>
                    <a:pt x="105" y="197"/>
                  </a:cubicBezTo>
                  <a:cubicBezTo>
                    <a:pt x="121" y="197"/>
                    <a:pt x="138" y="195"/>
                    <a:pt x="157" y="190"/>
                  </a:cubicBezTo>
                  <a:cubicBezTo>
                    <a:pt x="223" y="157"/>
                    <a:pt x="260" y="104"/>
                    <a:pt x="239" y="54"/>
                  </a:cubicBezTo>
                  <a:cubicBezTo>
                    <a:pt x="239" y="19"/>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2" name="Google Shape;22612;p72"/>
            <p:cNvSpPr/>
            <p:nvPr/>
          </p:nvSpPr>
          <p:spPr>
            <a:xfrm>
              <a:off x="2866182" y="2317836"/>
              <a:ext cx="6500" cy="4950"/>
            </a:xfrm>
            <a:custGeom>
              <a:avLst/>
              <a:gdLst/>
              <a:ahLst/>
              <a:cxnLst/>
              <a:rect l="l" t="t" r="r" b="b"/>
              <a:pathLst>
                <a:path w="260" h="198" extrusionOk="0">
                  <a:moveTo>
                    <a:pt x="168" y="0"/>
                  </a:moveTo>
                  <a:cubicBezTo>
                    <a:pt x="159" y="0"/>
                    <a:pt x="149" y="2"/>
                    <a:pt x="136" y="7"/>
                  </a:cubicBezTo>
                  <a:cubicBezTo>
                    <a:pt x="103" y="7"/>
                    <a:pt x="70" y="24"/>
                    <a:pt x="54" y="40"/>
                  </a:cubicBezTo>
                  <a:cubicBezTo>
                    <a:pt x="0" y="94"/>
                    <a:pt x="0" y="164"/>
                    <a:pt x="33" y="181"/>
                  </a:cubicBezTo>
                  <a:cubicBezTo>
                    <a:pt x="70" y="197"/>
                    <a:pt x="87" y="197"/>
                    <a:pt x="120" y="197"/>
                  </a:cubicBezTo>
                  <a:cubicBezTo>
                    <a:pt x="136" y="197"/>
                    <a:pt x="136" y="197"/>
                    <a:pt x="157" y="181"/>
                  </a:cubicBezTo>
                  <a:cubicBezTo>
                    <a:pt x="173" y="181"/>
                    <a:pt x="190" y="164"/>
                    <a:pt x="206" y="143"/>
                  </a:cubicBezTo>
                  <a:cubicBezTo>
                    <a:pt x="260" y="94"/>
                    <a:pt x="260" y="40"/>
                    <a:pt x="223" y="7"/>
                  </a:cubicBezTo>
                  <a:cubicBezTo>
                    <a:pt x="201" y="7"/>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3" name="Google Shape;22613;p72"/>
            <p:cNvSpPr/>
            <p:nvPr/>
          </p:nvSpPr>
          <p:spPr>
            <a:xfrm>
              <a:off x="2876057" y="2235961"/>
              <a:ext cx="6425" cy="4775"/>
            </a:xfrm>
            <a:custGeom>
              <a:avLst/>
              <a:gdLst/>
              <a:ahLst/>
              <a:cxnLst/>
              <a:rect l="l" t="t" r="r" b="b"/>
              <a:pathLst>
                <a:path w="257" h="191" extrusionOk="0">
                  <a:moveTo>
                    <a:pt x="153" y="1"/>
                  </a:moveTo>
                  <a:cubicBezTo>
                    <a:pt x="120" y="1"/>
                    <a:pt x="87" y="17"/>
                    <a:pt x="71" y="38"/>
                  </a:cubicBezTo>
                  <a:cubicBezTo>
                    <a:pt x="34" y="54"/>
                    <a:pt x="17" y="71"/>
                    <a:pt x="1" y="104"/>
                  </a:cubicBezTo>
                  <a:cubicBezTo>
                    <a:pt x="1" y="120"/>
                    <a:pt x="1" y="157"/>
                    <a:pt x="17" y="174"/>
                  </a:cubicBezTo>
                  <a:cubicBezTo>
                    <a:pt x="34" y="190"/>
                    <a:pt x="50" y="190"/>
                    <a:pt x="87" y="190"/>
                  </a:cubicBezTo>
                  <a:lnTo>
                    <a:pt x="137" y="190"/>
                  </a:lnTo>
                  <a:cubicBezTo>
                    <a:pt x="153" y="174"/>
                    <a:pt x="153" y="174"/>
                    <a:pt x="174" y="174"/>
                  </a:cubicBezTo>
                  <a:cubicBezTo>
                    <a:pt x="207" y="157"/>
                    <a:pt x="224" y="120"/>
                    <a:pt x="224" y="104"/>
                  </a:cubicBezTo>
                  <a:cubicBezTo>
                    <a:pt x="257" y="38"/>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4" name="Google Shape;22614;p72"/>
            <p:cNvSpPr/>
            <p:nvPr/>
          </p:nvSpPr>
          <p:spPr>
            <a:xfrm>
              <a:off x="2861432" y="2306461"/>
              <a:ext cx="6925" cy="4675"/>
            </a:xfrm>
            <a:custGeom>
              <a:avLst/>
              <a:gdLst/>
              <a:ahLst/>
              <a:cxnLst/>
              <a:rect l="l" t="t" r="r" b="b"/>
              <a:pathLst>
                <a:path w="277" h="187" extrusionOk="0">
                  <a:moveTo>
                    <a:pt x="174" y="1"/>
                  </a:moveTo>
                  <a:cubicBezTo>
                    <a:pt x="157" y="1"/>
                    <a:pt x="120" y="1"/>
                    <a:pt x="87" y="34"/>
                  </a:cubicBezTo>
                  <a:cubicBezTo>
                    <a:pt x="54" y="50"/>
                    <a:pt x="38" y="67"/>
                    <a:pt x="38" y="104"/>
                  </a:cubicBezTo>
                  <a:cubicBezTo>
                    <a:pt x="0" y="153"/>
                    <a:pt x="38" y="186"/>
                    <a:pt x="104" y="186"/>
                  </a:cubicBezTo>
                  <a:cubicBezTo>
                    <a:pt x="120" y="186"/>
                    <a:pt x="141" y="186"/>
                    <a:pt x="174" y="170"/>
                  </a:cubicBezTo>
                  <a:lnTo>
                    <a:pt x="190" y="170"/>
                  </a:lnTo>
                  <a:cubicBezTo>
                    <a:pt x="223" y="137"/>
                    <a:pt x="244" y="120"/>
                    <a:pt x="260" y="83"/>
                  </a:cubicBezTo>
                  <a:cubicBezTo>
                    <a:pt x="277" y="3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5" name="Google Shape;22615;p72"/>
            <p:cNvSpPr/>
            <p:nvPr/>
          </p:nvSpPr>
          <p:spPr>
            <a:xfrm>
              <a:off x="2851132" y="2213711"/>
              <a:ext cx="6925" cy="5175"/>
            </a:xfrm>
            <a:custGeom>
              <a:avLst/>
              <a:gdLst/>
              <a:ahLst/>
              <a:cxnLst/>
              <a:rect l="l" t="t" r="r" b="b"/>
              <a:pathLst>
                <a:path w="277" h="207" extrusionOk="0">
                  <a:moveTo>
                    <a:pt x="173" y="0"/>
                  </a:moveTo>
                  <a:cubicBezTo>
                    <a:pt x="157" y="0"/>
                    <a:pt x="120" y="17"/>
                    <a:pt x="87" y="33"/>
                  </a:cubicBezTo>
                  <a:cubicBezTo>
                    <a:pt x="54" y="50"/>
                    <a:pt x="37" y="83"/>
                    <a:pt x="37" y="103"/>
                  </a:cubicBezTo>
                  <a:cubicBezTo>
                    <a:pt x="0" y="153"/>
                    <a:pt x="37" y="206"/>
                    <a:pt x="103" y="206"/>
                  </a:cubicBezTo>
                  <a:cubicBezTo>
                    <a:pt x="120" y="206"/>
                    <a:pt x="140" y="206"/>
                    <a:pt x="173" y="186"/>
                  </a:cubicBezTo>
                  <a:lnTo>
                    <a:pt x="190" y="169"/>
                  </a:lnTo>
                  <a:cubicBezTo>
                    <a:pt x="223" y="153"/>
                    <a:pt x="243" y="136"/>
                    <a:pt x="260" y="103"/>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6" name="Google Shape;22616;p72"/>
            <p:cNvSpPr/>
            <p:nvPr/>
          </p:nvSpPr>
          <p:spPr>
            <a:xfrm>
              <a:off x="2845557" y="2248436"/>
              <a:ext cx="6925" cy="5075"/>
            </a:xfrm>
            <a:custGeom>
              <a:avLst/>
              <a:gdLst/>
              <a:ahLst/>
              <a:cxnLst/>
              <a:rect l="l" t="t" r="r" b="b"/>
              <a:pathLst>
                <a:path w="277" h="203" extrusionOk="0">
                  <a:moveTo>
                    <a:pt x="137" y="0"/>
                  </a:moveTo>
                  <a:cubicBezTo>
                    <a:pt x="104" y="17"/>
                    <a:pt x="87" y="33"/>
                    <a:pt x="54" y="54"/>
                  </a:cubicBezTo>
                  <a:cubicBezTo>
                    <a:pt x="1" y="104"/>
                    <a:pt x="1" y="157"/>
                    <a:pt x="54" y="190"/>
                  </a:cubicBezTo>
                  <a:cubicBezTo>
                    <a:pt x="62" y="198"/>
                    <a:pt x="75" y="203"/>
                    <a:pt x="89" y="203"/>
                  </a:cubicBezTo>
                  <a:cubicBezTo>
                    <a:pt x="104" y="203"/>
                    <a:pt x="120" y="198"/>
                    <a:pt x="137" y="190"/>
                  </a:cubicBezTo>
                  <a:lnTo>
                    <a:pt x="157" y="190"/>
                  </a:lnTo>
                  <a:cubicBezTo>
                    <a:pt x="190" y="174"/>
                    <a:pt x="207" y="157"/>
                    <a:pt x="223" y="157"/>
                  </a:cubicBezTo>
                  <a:cubicBezTo>
                    <a:pt x="260" y="104"/>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7" name="Google Shape;22617;p72"/>
            <p:cNvSpPr/>
            <p:nvPr/>
          </p:nvSpPr>
          <p:spPr>
            <a:xfrm>
              <a:off x="2850707" y="2225486"/>
              <a:ext cx="6925" cy="4950"/>
            </a:xfrm>
            <a:custGeom>
              <a:avLst/>
              <a:gdLst/>
              <a:ahLst/>
              <a:cxnLst/>
              <a:rect l="l" t="t" r="r" b="b"/>
              <a:pathLst>
                <a:path w="277" h="198" extrusionOk="0">
                  <a:moveTo>
                    <a:pt x="164" y="1"/>
                  </a:moveTo>
                  <a:cubicBezTo>
                    <a:pt x="149" y="1"/>
                    <a:pt x="134" y="3"/>
                    <a:pt x="120" y="7"/>
                  </a:cubicBezTo>
                  <a:cubicBezTo>
                    <a:pt x="54" y="44"/>
                    <a:pt x="1" y="94"/>
                    <a:pt x="17" y="147"/>
                  </a:cubicBezTo>
                  <a:cubicBezTo>
                    <a:pt x="28" y="179"/>
                    <a:pt x="61" y="198"/>
                    <a:pt x="97" y="198"/>
                  </a:cubicBezTo>
                  <a:cubicBezTo>
                    <a:pt x="117" y="198"/>
                    <a:pt x="138" y="192"/>
                    <a:pt x="157" y="180"/>
                  </a:cubicBezTo>
                  <a:cubicBezTo>
                    <a:pt x="223" y="164"/>
                    <a:pt x="277" y="94"/>
                    <a:pt x="260" y="44"/>
                  </a:cubicBezTo>
                  <a:cubicBezTo>
                    <a:pt x="245" y="17"/>
                    <a:pt x="20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8" name="Google Shape;22618;p72"/>
            <p:cNvSpPr/>
            <p:nvPr/>
          </p:nvSpPr>
          <p:spPr>
            <a:xfrm>
              <a:off x="2846382" y="2307136"/>
              <a:ext cx="6525" cy="4925"/>
            </a:xfrm>
            <a:custGeom>
              <a:avLst/>
              <a:gdLst/>
              <a:ahLst/>
              <a:cxnLst/>
              <a:rect l="l" t="t" r="r" b="b"/>
              <a:pathLst>
                <a:path w="261" h="197" extrusionOk="0">
                  <a:moveTo>
                    <a:pt x="149" y="0"/>
                  </a:moveTo>
                  <a:cubicBezTo>
                    <a:pt x="133" y="0"/>
                    <a:pt x="118" y="2"/>
                    <a:pt x="104" y="7"/>
                  </a:cubicBezTo>
                  <a:cubicBezTo>
                    <a:pt x="38" y="40"/>
                    <a:pt x="1" y="110"/>
                    <a:pt x="1" y="143"/>
                  </a:cubicBezTo>
                  <a:cubicBezTo>
                    <a:pt x="14" y="178"/>
                    <a:pt x="47" y="197"/>
                    <a:pt x="87" y="197"/>
                  </a:cubicBezTo>
                  <a:cubicBezTo>
                    <a:pt x="109" y="197"/>
                    <a:pt x="133" y="191"/>
                    <a:pt x="157" y="180"/>
                  </a:cubicBezTo>
                  <a:cubicBezTo>
                    <a:pt x="207" y="159"/>
                    <a:pt x="260" y="93"/>
                    <a:pt x="244" y="40"/>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9" name="Google Shape;22619;p72"/>
            <p:cNvSpPr/>
            <p:nvPr/>
          </p:nvSpPr>
          <p:spPr>
            <a:xfrm>
              <a:off x="2848557" y="2259561"/>
              <a:ext cx="6925" cy="4775"/>
            </a:xfrm>
            <a:custGeom>
              <a:avLst/>
              <a:gdLst/>
              <a:ahLst/>
              <a:cxnLst/>
              <a:rect l="l" t="t" r="r" b="b"/>
              <a:pathLst>
                <a:path w="277" h="191" extrusionOk="0">
                  <a:moveTo>
                    <a:pt x="173" y="1"/>
                  </a:moveTo>
                  <a:cubicBezTo>
                    <a:pt x="157" y="1"/>
                    <a:pt x="120" y="1"/>
                    <a:pt x="87" y="21"/>
                  </a:cubicBezTo>
                  <a:cubicBezTo>
                    <a:pt x="54" y="54"/>
                    <a:pt x="37" y="71"/>
                    <a:pt x="37" y="87"/>
                  </a:cubicBezTo>
                  <a:cubicBezTo>
                    <a:pt x="0" y="157"/>
                    <a:pt x="37" y="190"/>
                    <a:pt x="103" y="190"/>
                  </a:cubicBezTo>
                  <a:cubicBezTo>
                    <a:pt x="120" y="190"/>
                    <a:pt x="140" y="190"/>
                    <a:pt x="173" y="174"/>
                  </a:cubicBezTo>
                  <a:cubicBezTo>
                    <a:pt x="173" y="174"/>
                    <a:pt x="190" y="174"/>
                    <a:pt x="190" y="157"/>
                  </a:cubicBezTo>
                  <a:cubicBezTo>
                    <a:pt x="223" y="141"/>
                    <a:pt x="243" y="124"/>
                    <a:pt x="260" y="87"/>
                  </a:cubicBezTo>
                  <a:cubicBezTo>
                    <a:pt x="276" y="38"/>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0" name="Google Shape;22620;p72"/>
            <p:cNvSpPr/>
            <p:nvPr/>
          </p:nvSpPr>
          <p:spPr>
            <a:xfrm>
              <a:off x="2842982" y="2281936"/>
              <a:ext cx="6525" cy="4775"/>
            </a:xfrm>
            <a:custGeom>
              <a:avLst/>
              <a:gdLst/>
              <a:ahLst/>
              <a:cxnLst/>
              <a:rect l="l" t="t" r="r" b="b"/>
              <a:pathLst>
                <a:path w="261" h="191" extrusionOk="0">
                  <a:moveTo>
                    <a:pt x="174" y="0"/>
                  </a:moveTo>
                  <a:cubicBezTo>
                    <a:pt x="137" y="0"/>
                    <a:pt x="104" y="0"/>
                    <a:pt x="87" y="17"/>
                  </a:cubicBezTo>
                  <a:cubicBezTo>
                    <a:pt x="54" y="33"/>
                    <a:pt x="33" y="71"/>
                    <a:pt x="17" y="87"/>
                  </a:cubicBezTo>
                  <a:cubicBezTo>
                    <a:pt x="0" y="157"/>
                    <a:pt x="33" y="190"/>
                    <a:pt x="104" y="190"/>
                  </a:cubicBezTo>
                  <a:cubicBezTo>
                    <a:pt x="120" y="190"/>
                    <a:pt x="137" y="190"/>
                    <a:pt x="157" y="174"/>
                  </a:cubicBezTo>
                  <a:cubicBezTo>
                    <a:pt x="174" y="174"/>
                    <a:pt x="174" y="174"/>
                    <a:pt x="190" y="157"/>
                  </a:cubicBezTo>
                  <a:cubicBezTo>
                    <a:pt x="223" y="136"/>
                    <a:pt x="240" y="120"/>
                    <a:pt x="240" y="87"/>
                  </a:cubicBezTo>
                  <a:cubicBezTo>
                    <a:pt x="260" y="71"/>
                    <a:pt x="260"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1" name="Google Shape;22621;p72"/>
            <p:cNvSpPr/>
            <p:nvPr/>
          </p:nvSpPr>
          <p:spPr>
            <a:xfrm>
              <a:off x="2842557" y="2293061"/>
              <a:ext cx="6425" cy="4775"/>
            </a:xfrm>
            <a:custGeom>
              <a:avLst/>
              <a:gdLst/>
              <a:ahLst/>
              <a:cxnLst/>
              <a:rect l="l" t="t" r="r" b="b"/>
              <a:pathLst>
                <a:path w="257" h="191" extrusionOk="0">
                  <a:moveTo>
                    <a:pt x="154" y="1"/>
                  </a:moveTo>
                  <a:cubicBezTo>
                    <a:pt x="104" y="1"/>
                    <a:pt x="34" y="54"/>
                    <a:pt x="17" y="104"/>
                  </a:cubicBezTo>
                  <a:cubicBezTo>
                    <a:pt x="1" y="157"/>
                    <a:pt x="34" y="190"/>
                    <a:pt x="88" y="190"/>
                  </a:cubicBezTo>
                  <a:lnTo>
                    <a:pt x="154" y="190"/>
                  </a:lnTo>
                  <a:cubicBezTo>
                    <a:pt x="154" y="174"/>
                    <a:pt x="174" y="174"/>
                    <a:pt x="174" y="174"/>
                  </a:cubicBezTo>
                  <a:cubicBezTo>
                    <a:pt x="207" y="157"/>
                    <a:pt x="224" y="124"/>
                    <a:pt x="240" y="104"/>
                  </a:cubicBezTo>
                  <a:cubicBezTo>
                    <a:pt x="257" y="71"/>
                    <a:pt x="240" y="54"/>
                    <a:pt x="240" y="38"/>
                  </a:cubicBezTo>
                  <a:cubicBezTo>
                    <a:pt x="224" y="21"/>
                    <a:pt x="19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2" name="Google Shape;22622;p72"/>
            <p:cNvSpPr/>
            <p:nvPr/>
          </p:nvSpPr>
          <p:spPr>
            <a:xfrm>
              <a:off x="2863607" y="2351086"/>
              <a:ext cx="6000" cy="5200"/>
            </a:xfrm>
            <a:custGeom>
              <a:avLst/>
              <a:gdLst/>
              <a:ahLst/>
              <a:cxnLst/>
              <a:rect l="l" t="t" r="r" b="b"/>
              <a:pathLst>
                <a:path w="240" h="208" extrusionOk="0">
                  <a:moveTo>
                    <a:pt x="157" y="1"/>
                  </a:moveTo>
                  <a:cubicBezTo>
                    <a:pt x="136" y="1"/>
                    <a:pt x="103" y="17"/>
                    <a:pt x="70" y="34"/>
                  </a:cubicBezTo>
                  <a:cubicBezTo>
                    <a:pt x="33" y="50"/>
                    <a:pt x="17" y="71"/>
                    <a:pt x="17" y="104"/>
                  </a:cubicBezTo>
                  <a:cubicBezTo>
                    <a:pt x="0" y="153"/>
                    <a:pt x="33" y="207"/>
                    <a:pt x="87" y="207"/>
                  </a:cubicBezTo>
                  <a:cubicBezTo>
                    <a:pt x="103" y="207"/>
                    <a:pt x="136" y="191"/>
                    <a:pt x="157" y="191"/>
                  </a:cubicBezTo>
                  <a:lnTo>
                    <a:pt x="173" y="174"/>
                  </a:lnTo>
                  <a:cubicBezTo>
                    <a:pt x="206" y="153"/>
                    <a:pt x="223" y="120"/>
                    <a:pt x="239" y="104"/>
                  </a:cubicBezTo>
                  <a:cubicBezTo>
                    <a:pt x="239" y="71"/>
                    <a:pt x="239" y="50"/>
                    <a:pt x="223" y="3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3" name="Google Shape;22623;p72"/>
            <p:cNvSpPr/>
            <p:nvPr/>
          </p:nvSpPr>
          <p:spPr>
            <a:xfrm>
              <a:off x="2852057" y="2202461"/>
              <a:ext cx="5575" cy="1775"/>
            </a:xfrm>
            <a:custGeom>
              <a:avLst/>
              <a:gdLst/>
              <a:ahLst/>
              <a:cxnLst/>
              <a:rect l="l" t="t" r="r" b="b"/>
              <a:pathLst>
                <a:path w="223" h="71" extrusionOk="0">
                  <a:moveTo>
                    <a:pt x="0" y="1"/>
                  </a:moveTo>
                  <a:cubicBezTo>
                    <a:pt x="0" y="17"/>
                    <a:pt x="17" y="54"/>
                    <a:pt x="33" y="54"/>
                  </a:cubicBezTo>
                  <a:cubicBezTo>
                    <a:pt x="50" y="71"/>
                    <a:pt x="83" y="71"/>
                    <a:pt x="120" y="71"/>
                  </a:cubicBezTo>
                  <a:cubicBezTo>
                    <a:pt x="120" y="71"/>
                    <a:pt x="136" y="71"/>
                    <a:pt x="136" y="54"/>
                  </a:cubicBezTo>
                  <a:cubicBezTo>
                    <a:pt x="169" y="54"/>
                    <a:pt x="186" y="38"/>
                    <a:pt x="206" y="17"/>
                  </a:cubicBezTo>
                  <a:cubicBezTo>
                    <a:pt x="206" y="17"/>
                    <a:pt x="206"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4" name="Google Shape;22624;p72"/>
            <p:cNvSpPr/>
            <p:nvPr/>
          </p:nvSpPr>
          <p:spPr>
            <a:xfrm>
              <a:off x="2885032" y="2271636"/>
              <a:ext cx="6525" cy="4750"/>
            </a:xfrm>
            <a:custGeom>
              <a:avLst/>
              <a:gdLst/>
              <a:ahLst/>
              <a:cxnLst/>
              <a:rect l="l" t="t" r="r" b="b"/>
              <a:pathLst>
                <a:path w="261" h="190" extrusionOk="0">
                  <a:moveTo>
                    <a:pt x="157" y="0"/>
                  </a:moveTo>
                  <a:cubicBezTo>
                    <a:pt x="124" y="0"/>
                    <a:pt x="87" y="17"/>
                    <a:pt x="71" y="33"/>
                  </a:cubicBezTo>
                  <a:cubicBezTo>
                    <a:pt x="38" y="54"/>
                    <a:pt x="21" y="70"/>
                    <a:pt x="1" y="103"/>
                  </a:cubicBezTo>
                  <a:cubicBezTo>
                    <a:pt x="1" y="120"/>
                    <a:pt x="1" y="157"/>
                    <a:pt x="21" y="173"/>
                  </a:cubicBezTo>
                  <a:cubicBezTo>
                    <a:pt x="21" y="190"/>
                    <a:pt x="54" y="190"/>
                    <a:pt x="87" y="190"/>
                  </a:cubicBezTo>
                  <a:lnTo>
                    <a:pt x="141" y="190"/>
                  </a:lnTo>
                  <a:cubicBezTo>
                    <a:pt x="157" y="173"/>
                    <a:pt x="157" y="173"/>
                    <a:pt x="174" y="173"/>
                  </a:cubicBezTo>
                  <a:cubicBezTo>
                    <a:pt x="207" y="157"/>
                    <a:pt x="227" y="120"/>
                    <a:pt x="227"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5" name="Google Shape;22625;p72"/>
            <p:cNvSpPr/>
            <p:nvPr/>
          </p:nvSpPr>
          <p:spPr>
            <a:xfrm>
              <a:off x="2879882" y="2202061"/>
              <a:ext cx="6525" cy="4350"/>
            </a:xfrm>
            <a:custGeom>
              <a:avLst/>
              <a:gdLst/>
              <a:ahLst/>
              <a:cxnLst/>
              <a:rect l="l" t="t" r="r" b="b"/>
              <a:pathLst>
                <a:path w="261" h="174" extrusionOk="0">
                  <a:moveTo>
                    <a:pt x="87" y="0"/>
                  </a:moveTo>
                  <a:cubicBezTo>
                    <a:pt x="54" y="17"/>
                    <a:pt x="38" y="33"/>
                    <a:pt x="21" y="70"/>
                  </a:cubicBezTo>
                  <a:cubicBezTo>
                    <a:pt x="0" y="120"/>
                    <a:pt x="38" y="173"/>
                    <a:pt x="104" y="173"/>
                  </a:cubicBezTo>
                  <a:cubicBezTo>
                    <a:pt x="124" y="173"/>
                    <a:pt x="141" y="157"/>
                    <a:pt x="141" y="157"/>
                  </a:cubicBezTo>
                  <a:lnTo>
                    <a:pt x="157" y="157"/>
                  </a:lnTo>
                  <a:cubicBezTo>
                    <a:pt x="174" y="157"/>
                    <a:pt x="190" y="136"/>
                    <a:pt x="190" y="136"/>
                  </a:cubicBezTo>
                  <a:cubicBezTo>
                    <a:pt x="227" y="120"/>
                    <a:pt x="244" y="87"/>
                    <a:pt x="260" y="70"/>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6" name="Google Shape;22626;p72"/>
            <p:cNvSpPr/>
            <p:nvPr/>
          </p:nvSpPr>
          <p:spPr>
            <a:xfrm>
              <a:off x="2837832" y="2213461"/>
              <a:ext cx="6925" cy="4900"/>
            </a:xfrm>
            <a:custGeom>
              <a:avLst/>
              <a:gdLst/>
              <a:ahLst/>
              <a:cxnLst/>
              <a:rect l="l" t="t" r="r" b="b"/>
              <a:pathLst>
                <a:path w="277" h="196" extrusionOk="0">
                  <a:moveTo>
                    <a:pt x="172" y="1"/>
                  </a:moveTo>
                  <a:cubicBezTo>
                    <a:pt x="161" y="1"/>
                    <a:pt x="149" y="3"/>
                    <a:pt x="136" y="10"/>
                  </a:cubicBezTo>
                  <a:cubicBezTo>
                    <a:pt x="103" y="10"/>
                    <a:pt x="87" y="27"/>
                    <a:pt x="54" y="60"/>
                  </a:cubicBezTo>
                  <a:cubicBezTo>
                    <a:pt x="0" y="93"/>
                    <a:pt x="0" y="163"/>
                    <a:pt x="54" y="179"/>
                  </a:cubicBezTo>
                  <a:cubicBezTo>
                    <a:pt x="70" y="196"/>
                    <a:pt x="103" y="196"/>
                    <a:pt x="136" y="196"/>
                  </a:cubicBezTo>
                  <a:cubicBezTo>
                    <a:pt x="136" y="196"/>
                    <a:pt x="157" y="196"/>
                    <a:pt x="157" y="179"/>
                  </a:cubicBezTo>
                  <a:cubicBezTo>
                    <a:pt x="190" y="179"/>
                    <a:pt x="206" y="163"/>
                    <a:pt x="223" y="146"/>
                  </a:cubicBezTo>
                  <a:cubicBezTo>
                    <a:pt x="260" y="93"/>
                    <a:pt x="277" y="43"/>
                    <a:pt x="223" y="10"/>
                  </a:cubicBezTo>
                  <a:cubicBezTo>
                    <a:pt x="212"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7" name="Google Shape;22627;p72"/>
            <p:cNvSpPr/>
            <p:nvPr/>
          </p:nvSpPr>
          <p:spPr>
            <a:xfrm>
              <a:off x="2805657" y="2213186"/>
              <a:ext cx="6850" cy="4775"/>
            </a:xfrm>
            <a:custGeom>
              <a:avLst/>
              <a:gdLst/>
              <a:ahLst/>
              <a:cxnLst/>
              <a:rect l="l" t="t" r="r" b="b"/>
              <a:pathLst>
                <a:path w="274" h="191" extrusionOk="0">
                  <a:moveTo>
                    <a:pt x="170" y="0"/>
                  </a:moveTo>
                  <a:cubicBezTo>
                    <a:pt x="137" y="0"/>
                    <a:pt x="121" y="0"/>
                    <a:pt x="83" y="21"/>
                  </a:cubicBezTo>
                  <a:cubicBezTo>
                    <a:pt x="50" y="38"/>
                    <a:pt x="34" y="71"/>
                    <a:pt x="17" y="87"/>
                  </a:cubicBezTo>
                  <a:cubicBezTo>
                    <a:pt x="1" y="157"/>
                    <a:pt x="34" y="190"/>
                    <a:pt x="104" y="190"/>
                  </a:cubicBezTo>
                  <a:cubicBezTo>
                    <a:pt x="121" y="190"/>
                    <a:pt x="137" y="190"/>
                    <a:pt x="154" y="174"/>
                  </a:cubicBezTo>
                  <a:cubicBezTo>
                    <a:pt x="207" y="157"/>
                    <a:pt x="240" y="124"/>
                    <a:pt x="257" y="87"/>
                  </a:cubicBezTo>
                  <a:cubicBezTo>
                    <a:pt x="273" y="38"/>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8" name="Google Shape;22628;p72"/>
            <p:cNvSpPr/>
            <p:nvPr/>
          </p:nvSpPr>
          <p:spPr>
            <a:xfrm>
              <a:off x="2817632" y="2202886"/>
              <a:ext cx="6500" cy="4250"/>
            </a:xfrm>
            <a:custGeom>
              <a:avLst/>
              <a:gdLst/>
              <a:ahLst/>
              <a:cxnLst/>
              <a:rect l="l" t="t" r="r" b="b"/>
              <a:pathLst>
                <a:path w="260" h="170" extrusionOk="0">
                  <a:moveTo>
                    <a:pt x="87" y="0"/>
                  </a:moveTo>
                  <a:cubicBezTo>
                    <a:pt x="70" y="0"/>
                    <a:pt x="70" y="21"/>
                    <a:pt x="54" y="21"/>
                  </a:cubicBezTo>
                  <a:cubicBezTo>
                    <a:pt x="0" y="70"/>
                    <a:pt x="0" y="124"/>
                    <a:pt x="54" y="157"/>
                  </a:cubicBezTo>
                  <a:cubicBezTo>
                    <a:pt x="62" y="165"/>
                    <a:pt x="74" y="169"/>
                    <a:pt x="89" y="169"/>
                  </a:cubicBezTo>
                  <a:cubicBezTo>
                    <a:pt x="104" y="169"/>
                    <a:pt x="122" y="165"/>
                    <a:pt x="140" y="157"/>
                  </a:cubicBezTo>
                  <a:lnTo>
                    <a:pt x="157" y="157"/>
                  </a:lnTo>
                  <a:cubicBezTo>
                    <a:pt x="190" y="140"/>
                    <a:pt x="206" y="140"/>
                    <a:pt x="223" y="124"/>
                  </a:cubicBezTo>
                  <a:cubicBezTo>
                    <a:pt x="243" y="87"/>
                    <a:pt x="260" y="70"/>
                    <a:pt x="260" y="37"/>
                  </a:cubicBezTo>
                  <a:cubicBezTo>
                    <a:pt x="260" y="21"/>
                    <a:pt x="260"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9" name="Google Shape;22629;p72"/>
            <p:cNvSpPr/>
            <p:nvPr/>
          </p:nvSpPr>
          <p:spPr>
            <a:xfrm>
              <a:off x="2831432" y="2248411"/>
              <a:ext cx="6425" cy="4800"/>
            </a:xfrm>
            <a:custGeom>
              <a:avLst/>
              <a:gdLst/>
              <a:ahLst/>
              <a:cxnLst/>
              <a:rect l="l" t="t" r="r" b="b"/>
              <a:pathLst>
                <a:path w="257" h="192" extrusionOk="0">
                  <a:moveTo>
                    <a:pt x="171" y="1"/>
                  </a:moveTo>
                  <a:cubicBezTo>
                    <a:pt x="150" y="1"/>
                    <a:pt x="127" y="6"/>
                    <a:pt x="104" y="18"/>
                  </a:cubicBezTo>
                  <a:cubicBezTo>
                    <a:pt x="34" y="34"/>
                    <a:pt x="1" y="105"/>
                    <a:pt x="17" y="138"/>
                  </a:cubicBezTo>
                  <a:cubicBezTo>
                    <a:pt x="28" y="172"/>
                    <a:pt x="53" y="192"/>
                    <a:pt x="88" y="192"/>
                  </a:cubicBezTo>
                  <a:cubicBezTo>
                    <a:pt x="107" y="192"/>
                    <a:pt x="129" y="186"/>
                    <a:pt x="153" y="175"/>
                  </a:cubicBezTo>
                  <a:cubicBezTo>
                    <a:pt x="223" y="158"/>
                    <a:pt x="256" y="88"/>
                    <a:pt x="240" y="55"/>
                  </a:cubicBezTo>
                  <a:cubicBezTo>
                    <a:pt x="240" y="20"/>
                    <a:pt x="21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0" name="Google Shape;22630;p72"/>
            <p:cNvSpPr/>
            <p:nvPr/>
          </p:nvSpPr>
          <p:spPr>
            <a:xfrm>
              <a:off x="2882457" y="2315836"/>
              <a:ext cx="6525" cy="4950"/>
            </a:xfrm>
            <a:custGeom>
              <a:avLst/>
              <a:gdLst/>
              <a:ahLst/>
              <a:cxnLst/>
              <a:rect l="l" t="t" r="r" b="b"/>
              <a:pathLst>
                <a:path w="261" h="198" extrusionOk="0">
                  <a:moveTo>
                    <a:pt x="174" y="1"/>
                  </a:moveTo>
                  <a:cubicBezTo>
                    <a:pt x="141" y="1"/>
                    <a:pt x="104" y="17"/>
                    <a:pt x="71" y="38"/>
                  </a:cubicBezTo>
                  <a:cubicBezTo>
                    <a:pt x="54" y="54"/>
                    <a:pt x="21" y="71"/>
                    <a:pt x="21" y="104"/>
                  </a:cubicBezTo>
                  <a:cubicBezTo>
                    <a:pt x="1" y="141"/>
                    <a:pt x="21" y="191"/>
                    <a:pt x="71" y="191"/>
                  </a:cubicBezTo>
                  <a:cubicBezTo>
                    <a:pt x="71" y="191"/>
                    <a:pt x="78" y="198"/>
                    <a:pt x="83" y="198"/>
                  </a:cubicBezTo>
                  <a:cubicBezTo>
                    <a:pt x="85" y="198"/>
                    <a:pt x="87" y="196"/>
                    <a:pt x="87" y="191"/>
                  </a:cubicBezTo>
                  <a:lnTo>
                    <a:pt x="157" y="191"/>
                  </a:lnTo>
                  <a:cubicBezTo>
                    <a:pt x="190" y="174"/>
                    <a:pt x="207" y="158"/>
                    <a:pt x="227" y="120"/>
                  </a:cubicBezTo>
                  <a:cubicBezTo>
                    <a:pt x="244" y="120"/>
                    <a:pt x="244" y="104"/>
                    <a:pt x="244" y="104"/>
                  </a:cubicBezTo>
                  <a:cubicBezTo>
                    <a:pt x="260" y="5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1" name="Google Shape;22631;p72"/>
            <p:cNvSpPr/>
            <p:nvPr/>
          </p:nvSpPr>
          <p:spPr>
            <a:xfrm>
              <a:off x="2885557" y="2212336"/>
              <a:ext cx="6400" cy="5100"/>
            </a:xfrm>
            <a:custGeom>
              <a:avLst/>
              <a:gdLst/>
              <a:ahLst/>
              <a:cxnLst/>
              <a:rect l="l" t="t" r="r" b="b"/>
              <a:pathLst>
                <a:path w="256" h="204" extrusionOk="0">
                  <a:moveTo>
                    <a:pt x="167" y="1"/>
                  </a:moveTo>
                  <a:cubicBezTo>
                    <a:pt x="148" y="1"/>
                    <a:pt x="126" y="6"/>
                    <a:pt x="103" y="18"/>
                  </a:cubicBezTo>
                  <a:cubicBezTo>
                    <a:pt x="66" y="34"/>
                    <a:pt x="33" y="55"/>
                    <a:pt x="17" y="88"/>
                  </a:cubicBezTo>
                  <a:cubicBezTo>
                    <a:pt x="17" y="105"/>
                    <a:pt x="0" y="138"/>
                    <a:pt x="17" y="158"/>
                  </a:cubicBezTo>
                  <a:cubicBezTo>
                    <a:pt x="17" y="175"/>
                    <a:pt x="33" y="191"/>
                    <a:pt x="50" y="191"/>
                  </a:cubicBezTo>
                  <a:cubicBezTo>
                    <a:pt x="66" y="199"/>
                    <a:pt x="84" y="203"/>
                    <a:pt x="101" y="203"/>
                  </a:cubicBezTo>
                  <a:cubicBezTo>
                    <a:pt x="119" y="203"/>
                    <a:pt x="136" y="199"/>
                    <a:pt x="153" y="191"/>
                  </a:cubicBezTo>
                  <a:cubicBezTo>
                    <a:pt x="223" y="158"/>
                    <a:pt x="256" y="105"/>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2" name="Google Shape;22632;p72"/>
            <p:cNvSpPr/>
            <p:nvPr/>
          </p:nvSpPr>
          <p:spPr>
            <a:xfrm>
              <a:off x="2872157" y="2268611"/>
              <a:ext cx="6500" cy="5100"/>
            </a:xfrm>
            <a:custGeom>
              <a:avLst/>
              <a:gdLst/>
              <a:ahLst/>
              <a:cxnLst/>
              <a:rect l="l" t="t" r="r" b="b"/>
              <a:pathLst>
                <a:path w="260" h="204" extrusionOk="0">
                  <a:moveTo>
                    <a:pt x="165" y="1"/>
                  </a:moveTo>
                  <a:cubicBezTo>
                    <a:pt x="126" y="1"/>
                    <a:pt x="86" y="19"/>
                    <a:pt x="54" y="51"/>
                  </a:cubicBezTo>
                  <a:cubicBezTo>
                    <a:pt x="21" y="72"/>
                    <a:pt x="21" y="105"/>
                    <a:pt x="21" y="121"/>
                  </a:cubicBezTo>
                  <a:cubicBezTo>
                    <a:pt x="0" y="154"/>
                    <a:pt x="21" y="175"/>
                    <a:pt x="37" y="191"/>
                  </a:cubicBezTo>
                  <a:cubicBezTo>
                    <a:pt x="54" y="199"/>
                    <a:pt x="66" y="204"/>
                    <a:pt x="79" y="204"/>
                  </a:cubicBezTo>
                  <a:cubicBezTo>
                    <a:pt x="92" y="204"/>
                    <a:pt x="105" y="199"/>
                    <a:pt x="124" y="191"/>
                  </a:cubicBezTo>
                  <a:lnTo>
                    <a:pt x="157" y="191"/>
                  </a:lnTo>
                  <a:cubicBezTo>
                    <a:pt x="173" y="175"/>
                    <a:pt x="190" y="175"/>
                    <a:pt x="206" y="154"/>
                  </a:cubicBezTo>
                  <a:cubicBezTo>
                    <a:pt x="260" y="105"/>
                    <a:pt x="260" y="51"/>
                    <a:pt x="227" y="18"/>
                  </a:cubicBezTo>
                  <a:cubicBezTo>
                    <a:pt x="208" y="6"/>
                    <a:pt x="187"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3" name="Google Shape;22633;p72"/>
            <p:cNvSpPr/>
            <p:nvPr/>
          </p:nvSpPr>
          <p:spPr>
            <a:xfrm>
              <a:off x="2877807" y="2248011"/>
              <a:ext cx="6425" cy="4775"/>
            </a:xfrm>
            <a:custGeom>
              <a:avLst/>
              <a:gdLst/>
              <a:ahLst/>
              <a:cxnLst/>
              <a:rect l="l" t="t" r="r" b="b"/>
              <a:pathLst>
                <a:path w="257" h="191" extrusionOk="0">
                  <a:moveTo>
                    <a:pt x="137" y="1"/>
                  </a:moveTo>
                  <a:cubicBezTo>
                    <a:pt x="104" y="1"/>
                    <a:pt x="67" y="17"/>
                    <a:pt x="50" y="50"/>
                  </a:cubicBezTo>
                  <a:cubicBezTo>
                    <a:pt x="1" y="88"/>
                    <a:pt x="1" y="154"/>
                    <a:pt x="50" y="191"/>
                  </a:cubicBezTo>
                  <a:lnTo>
                    <a:pt x="121" y="191"/>
                  </a:lnTo>
                  <a:cubicBezTo>
                    <a:pt x="137" y="191"/>
                    <a:pt x="154" y="191"/>
                    <a:pt x="154" y="174"/>
                  </a:cubicBezTo>
                  <a:cubicBezTo>
                    <a:pt x="170" y="174"/>
                    <a:pt x="187" y="154"/>
                    <a:pt x="207" y="137"/>
                  </a:cubicBezTo>
                  <a:cubicBezTo>
                    <a:pt x="240" y="121"/>
                    <a:pt x="240" y="88"/>
                    <a:pt x="257" y="71"/>
                  </a:cubicBezTo>
                  <a:cubicBezTo>
                    <a:pt x="257" y="50"/>
                    <a:pt x="240" y="17"/>
                    <a:pt x="224" y="17"/>
                  </a:cubicBezTo>
                  <a:cubicBezTo>
                    <a:pt x="207" y="1"/>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4" name="Google Shape;22634;p72"/>
            <p:cNvSpPr/>
            <p:nvPr/>
          </p:nvSpPr>
          <p:spPr>
            <a:xfrm>
              <a:off x="2885032" y="2225236"/>
              <a:ext cx="6525" cy="4925"/>
            </a:xfrm>
            <a:custGeom>
              <a:avLst/>
              <a:gdLst/>
              <a:ahLst/>
              <a:cxnLst/>
              <a:rect l="l" t="t" r="r" b="b"/>
              <a:pathLst>
                <a:path w="261" h="197" extrusionOk="0">
                  <a:moveTo>
                    <a:pt x="174" y="1"/>
                  </a:moveTo>
                  <a:cubicBezTo>
                    <a:pt x="157" y="1"/>
                    <a:pt x="124" y="1"/>
                    <a:pt x="104" y="17"/>
                  </a:cubicBezTo>
                  <a:cubicBezTo>
                    <a:pt x="54" y="34"/>
                    <a:pt x="1" y="104"/>
                    <a:pt x="21" y="157"/>
                  </a:cubicBezTo>
                  <a:cubicBezTo>
                    <a:pt x="33" y="182"/>
                    <a:pt x="72" y="197"/>
                    <a:pt x="113" y="197"/>
                  </a:cubicBezTo>
                  <a:cubicBezTo>
                    <a:pt x="128" y="197"/>
                    <a:pt x="143" y="195"/>
                    <a:pt x="157" y="190"/>
                  </a:cubicBezTo>
                  <a:cubicBezTo>
                    <a:pt x="174" y="174"/>
                    <a:pt x="190" y="174"/>
                    <a:pt x="207" y="157"/>
                  </a:cubicBezTo>
                  <a:cubicBezTo>
                    <a:pt x="244" y="120"/>
                    <a:pt x="260" y="87"/>
                    <a:pt x="260" y="54"/>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5" name="Google Shape;22635;p72"/>
            <p:cNvSpPr/>
            <p:nvPr/>
          </p:nvSpPr>
          <p:spPr>
            <a:xfrm>
              <a:off x="2878232" y="2303386"/>
              <a:ext cx="6425" cy="5000"/>
            </a:xfrm>
            <a:custGeom>
              <a:avLst/>
              <a:gdLst/>
              <a:ahLst/>
              <a:cxnLst/>
              <a:rect l="l" t="t" r="r" b="b"/>
              <a:pathLst>
                <a:path w="257" h="200" extrusionOk="0">
                  <a:moveTo>
                    <a:pt x="170" y="1"/>
                  </a:moveTo>
                  <a:cubicBezTo>
                    <a:pt x="150" y="1"/>
                    <a:pt x="128" y="7"/>
                    <a:pt x="104" y="21"/>
                  </a:cubicBezTo>
                  <a:cubicBezTo>
                    <a:pt x="33" y="54"/>
                    <a:pt x="0" y="103"/>
                    <a:pt x="17" y="157"/>
                  </a:cubicBezTo>
                  <a:cubicBezTo>
                    <a:pt x="17" y="188"/>
                    <a:pt x="45" y="199"/>
                    <a:pt x="83" y="199"/>
                  </a:cubicBezTo>
                  <a:cubicBezTo>
                    <a:pt x="104" y="199"/>
                    <a:pt x="129" y="196"/>
                    <a:pt x="153" y="190"/>
                  </a:cubicBezTo>
                  <a:cubicBezTo>
                    <a:pt x="223" y="157"/>
                    <a:pt x="256" y="103"/>
                    <a:pt x="240" y="54"/>
                  </a:cubicBezTo>
                  <a:cubicBezTo>
                    <a:pt x="229" y="20"/>
                    <a:pt x="204"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6" name="Google Shape;22636;p72"/>
            <p:cNvSpPr/>
            <p:nvPr/>
          </p:nvSpPr>
          <p:spPr>
            <a:xfrm>
              <a:off x="2882982" y="2258336"/>
              <a:ext cx="6400" cy="4750"/>
            </a:xfrm>
            <a:custGeom>
              <a:avLst/>
              <a:gdLst/>
              <a:ahLst/>
              <a:cxnLst/>
              <a:rect l="l" t="t" r="r" b="b"/>
              <a:pathLst>
                <a:path w="256" h="190" extrusionOk="0">
                  <a:moveTo>
                    <a:pt x="169" y="0"/>
                  </a:moveTo>
                  <a:cubicBezTo>
                    <a:pt x="136" y="0"/>
                    <a:pt x="103" y="0"/>
                    <a:pt x="66" y="17"/>
                  </a:cubicBezTo>
                  <a:cubicBezTo>
                    <a:pt x="50" y="33"/>
                    <a:pt x="17" y="70"/>
                    <a:pt x="17" y="87"/>
                  </a:cubicBezTo>
                  <a:cubicBezTo>
                    <a:pt x="0" y="153"/>
                    <a:pt x="33" y="190"/>
                    <a:pt x="83" y="190"/>
                  </a:cubicBezTo>
                  <a:cubicBezTo>
                    <a:pt x="103" y="190"/>
                    <a:pt x="136" y="190"/>
                    <a:pt x="153" y="173"/>
                  </a:cubicBezTo>
                  <a:cubicBezTo>
                    <a:pt x="153" y="173"/>
                    <a:pt x="169" y="173"/>
                    <a:pt x="186" y="153"/>
                  </a:cubicBezTo>
                  <a:cubicBezTo>
                    <a:pt x="206" y="136"/>
                    <a:pt x="223" y="120"/>
                    <a:pt x="239" y="87"/>
                  </a:cubicBezTo>
                  <a:cubicBezTo>
                    <a:pt x="256" y="70"/>
                    <a:pt x="239" y="33"/>
                    <a:pt x="239" y="1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7" name="Google Shape;22637;p72"/>
            <p:cNvSpPr/>
            <p:nvPr/>
          </p:nvSpPr>
          <p:spPr>
            <a:xfrm>
              <a:off x="2813807" y="2340786"/>
              <a:ext cx="6425" cy="5175"/>
            </a:xfrm>
            <a:custGeom>
              <a:avLst/>
              <a:gdLst/>
              <a:ahLst/>
              <a:cxnLst/>
              <a:rect l="l" t="t" r="r" b="b"/>
              <a:pathLst>
                <a:path w="257" h="207" extrusionOk="0">
                  <a:moveTo>
                    <a:pt x="153" y="1"/>
                  </a:moveTo>
                  <a:cubicBezTo>
                    <a:pt x="120" y="1"/>
                    <a:pt x="104" y="17"/>
                    <a:pt x="67" y="34"/>
                  </a:cubicBezTo>
                  <a:cubicBezTo>
                    <a:pt x="34" y="50"/>
                    <a:pt x="17" y="71"/>
                    <a:pt x="1" y="104"/>
                  </a:cubicBezTo>
                  <a:cubicBezTo>
                    <a:pt x="1" y="120"/>
                    <a:pt x="1" y="153"/>
                    <a:pt x="17" y="174"/>
                  </a:cubicBezTo>
                  <a:cubicBezTo>
                    <a:pt x="34" y="190"/>
                    <a:pt x="50" y="207"/>
                    <a:pt x="87" y="207"/>
                  </a:cubicBezTo>
                  <a:cubicBezTo>
                    <a:pt x="104" y="207"/>
                    <a:pt x="120" y="190"/>
                    <a:pt x="153" y="190"/>
                  </a:cubicBezTo>
                  <a:lnTo>
                    <a:pt x="170" y="174"/>
                  </a:lnTo>
                  <a:cubicBezTo>
                    <a:pt x="207" y="153"/>
                    <a:pt x="223" y="120"/>
                    <a:pt x="240"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8" name="Google Shape;22638;p72"/>
            <p:cNvSpPr/>
            <p:nvPr/>
          </p:nvSpPr>
          <p:spPr>
            <a:xfrm>
              <a:off x="2795357" y="2283386"/>
              <a:ext cx="6000" cy="5075"/>
            </a:xfrm>
            <a:custGeom>
              <a:avLst/>
              <a:gdLst/>
              <a:ahLst/>
              <a:cxnLst/>
              <a:rect l="l" t="t" r="r" b="b"/>
              <a:pathLst>
                <a:path w="240" h="203" extrusionOk="0">
                  <a:moveTo>
                    <a:pt x="178" y="0"/>
                  </a:moveTo>
                  <a:cubicBezTo>
                    <a:pt x="166" y="0"/>
                    <a:pt x="153" y="4"/>
                    <a:pt x="137" y="13"/>
                  </a:cubicBezTo>
                  <a:cubicBezTo>
                    <a:pt x="104" y="13"/>
                    <a:pt x="67" y="29"/>
                    <a:pt x="50" y="45"/>
                  </a:cubicBezTo>
                  <a:cubicBezTo>
                    <a:pt x="1" y="99"/>
                    <a:pt x="1" y="165"/>
                    <a:pt x="34" y="182"/>
                  </a:cubicBezTo>
                  <a:cubicBezTo>
                    <a:pt x="50" y="202"/>
                    <a:pt x="83" y="202"/>
                    <a:pt x="120" y="202"/>
                  </a:cubicBezTo>
                  <a:cubicBezTo>
                    <a:pt x="137" y="202"/>
                    <a:pt x="137" y="182"/>
                    <a:pt x="153" y="182"/>
                  </a:cubicBezTo>
                  <a:cubicBezTo>
                    <a:pt x="170" y="182"/>
                    <a:pt x="186" y="165"/>
                    <a:pt x="207" y="149"/>
                  </a:cubicBezTo>
                  <a:cubicBezTo>
                    <a:pt x="223" y="132"/>
                    <a:pt x="240" y="99"/>
                    <a:pt x="240" y="78"/>
                  </a:cubicBezTo>
                  <a:cubicBezTo>
                    <a:pt x="240" y="45"/>
                    <a:pt x="240" y="29"/>
                    <a:pt x="223" y="13"/>
                  </a:cubicBezTo>
                  <a:cubicBezTo>
                    <a:pt x="205" y="4"/>
                    <a:pt x="191"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9" name="Google Shape;22639;p72"/>
            <p:cNvSpPr/>
            <p:nvPr/>
          </p:nvSpPr>
          <p:spPr>
            <a:xfrm>
              <a:off x="2807732" y="2272586"/>
              <a:ext cx="6525" cy="5100"/>
            </a:xfrm>
            <a:custGeom>
              <a:avLst/>
              <a:gdLst/>
              <a:ahLst/>
              <a:cxnLst/>
              <a:rect l="l" t="t" r="r" b="b"/>
              <a:pathLst>
                <a:path w="261" h="204" extrusionOk="0">
                  <a:moveTo>
                    <a:pt x="163" y="0"/>
                  </a:moveTo>
                  <a:cubicBezTo>
                    <a:pt x="144" y="0"/>
                    <a:pt x="122" y="5"/>
                    <a:pt x="103" y="16"/>
                  </a:cubicBezTo>
                  <a:cubicBezTo>
                    <a:pt x="54" y="32"/>
                    <a:pt x="21" y="65"/>
                    <a:pt x="0" y="119"/>
                  </a:cubicBezTo>
                  <a:lnTo>
                    <a:pt x="0" y="152"/>
                  </a:lnTo>
                  <a:cubicBezTo>
                    <a:pt x="14" y="184"/>
                    <a:pt x="46" y="204"/>
                    <a:pt x="86" y="204"/>
                  </a:cubicBezTo>
                  <a:cubicBezTo>
                    <a:pt x="108" y="204"/>
                    <a:pt x="132" y="198"/>
                    <a:pt x="157" y="185"/>
                  </a:cubicBezTo>
                  <a:cubicBezTo>
                    <a:pt x="207" y="168"/>
                    <a:pt x="260" y="98"/>
                    <a:pt x="244" y="49"/>
                  </a:cubicBezTo>
                  <a:cubicBezTo>
                    <a:pt x="244" y="32"/>
                    <a:pt x="227" y="32"/>
                    <a:pt x="207" y="16"/>
                  </a:cubicBezTo>
                  <a:cubicBezTo>
                    <a:pt x="198"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0" name="Google Shape;22640;p72"/>
            <p:cNvSpPr/>
            <p:nvPr/>
          </p:nvSpPr>
          <p:spPr>
            <a:xfrm>
              <a:off x="2802582" y="2260911"/>
              <a:ext cx="6525" cy="4775"/>
            </a:xfrm>
            <a:custGeom>
              <a:avLst/>
              <a:gdLst/>
              <a:ahLst/>
              <a:cxnLst/>
              <a:rect l="l" t="t" r="r" b="b"/>
              <a:pathLst>
                <a:path w="261" h="191" extrusionOk="0">
                  <a:moveTo>
                    <a:pt x="103" y="0"/>
                  </a:moveTo>
                  <a:cubicBezTo>
                    <a:pt x="37" y="33"/>
                    <a:pt x="0" y="103"/>
                    <a:pt x="21" y="136"/>
                  </a:cubicBezTo>
                  <a:cubicBezTo>
                    <a:pt x="32" y="171"/>
                    <a:pt x="56" y="190"/>
                    <a:pt x="92" y="190"/>
                  </a:cubicBezTo>
                  <a:cubicBezTo>
                    <a:pt x="111" y="190"/>
                    <a:pt x="133" y="185"/>
                    <a:pt x="157" y="174"/>
                  </a:cubicBezTo>
                  <a:cubicBezTo>
                    <a:pt x="173" y="174"/>
                    <a:pt x="190" y="153"/>
                    <a:pt x="206" y="136"/>
                  </a:cubicBezTo>
                  <a:cubicBezTo>
                    <a:pt x="244" y="120"/>
                    <a:pt x="260" y="70"/>
                    <a:pt x="244" y="33"/>
                  </a:cubicBezTo>
                  <a:cubicBezTo>
                    <a:pt x="244" y="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1" name="Google Shape;22641;p72"/>
            <p:cNvSpPr/>
            <p:nvPr/>
          </p:nvSpPr>
          <p:spPr>
            <a:xfrm>
              <a:off x="2800007" y="2293586"/>
              <a:ext cx="6500" cy="5175"/>
            </a:xfrm>
            <a:custGeom>
              <a:avLst/>
              <a:gdLst/>
              <a:ahLst/>
              <a:cxnLst/>
              <a:rect l="l" t="t" r="r" b="b"/>
              <a:pathLst>
                <a:path w="260" h="207" extrusionOk="0">
                  <a:moveTo>
                    <a:pt x="173" y="0"/>
                  </a:moveTo>
                  <a:cubicBezTo>
                    <a:pt x="157" y="0"/>
                    <a:pt x="124" y="17"/>
                    <a:pt x="87" y="33"/>
                  </a:cubicBezTo>
                  <a:cubicBezTo>
                    <a:pt x="54" y="50"/>
                    <a:pt x="37" y="83"/>
                    <a:pt x="37" y="103"/>
                  </a:cubicBezTo>
                  <a:cubicBezTo>
                    <a:pt x="0" y="153"/>
                    <a:pt x="37" y="206"/>
                    <a:pt x="103" y="206"/>
                  </a:cubicBezTo>
                  <a:cubicBezTo>
                    <a:pt x="124" y="206"/>
                    <a:pt x="140" y="186"/>
                    <a:pt x="173" y="186"/>
                  </a:cubicBezTo>
                  <a:lnTo>
                    <a:pt x="190" y="169"/>
                  </a:lnTo>
                  <a:cubicBezTo>
                    <a:pt x="227" y="153"/>
                    <a:pt x="243" y="136"/>
                    <a:pt x="260" y="103"/>
                  </a:cubicBezTo>
                  <a:cubicBezTo>
                    <a:pt x="260" y="66"/>
                    <a:pt x="260" y="50"/>
                    <a:pt x="243"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2" name="Google Shape;22642;p72"/>
            <p:cNvSpPr/>
            <p:nvPr/>
          </p:nvSpPr>
          <p:spPr>
            <a:xfrm>
              <a:off x="2793207" y="2271636"/>
              <a:ext cx="6400" cy="4750"/>
            </a:xfrm>
            <a:custGeom>
              <a:avLst/>
              <a:gdLst/>
              <a:ahLst/>
              <a:cxnLst/>
              <a:rect l="l" t="t" r="r" b="b"/>
              <a:pathLst>
                <a:path w="256" h="190" extrusionOk="0">
                  <a:moveTo>
                    <a:pt x="169" y="0"/>
                  </a:moveTo>
                  <a:cubicBezTo>
                    <a:pt x="136" y="0"/>
                    <a:pt x="103" y="0"/>
                    <a:pt x="66" y="17"/>
                  </a:cubicBezTo>
                  <a:cubicBezTo>
                    <a:pt x="50" y="33"/>
                    <a:pt x="33" y="70"/>
                    <a:pt x="17" y="87"/>
                  </a:cubicBezTo>
                  <a:cubicBezTo>
                    <a:pt x="0" y="120"/>
                    <a:pt x="17" y="136"/>
                    <a:pt x="17" y="157"/>
                  </a:cubicBezTo>
                  <a:cubicBezTo>
                    <a:pt x="33" y="190"/>
                    <a:pt x="66" y="190"/>
                    <a:pt x="87" y="190"/>
                  </a:cubicBezTo>
                  <a:cubicBezTo>
                    <a:pt x="120" y="190"/>
                    <a:pt x="136" y="190"/>
                    <a:pt x="153" y="173"/>
                  </a:cubicBezTo>
                  <a:cubicBezTo>
                    <a:pt x="169" y="173"/>
                    <a:pt x="169" y="173"/>
                    <a:pt x="190" y="157"/>
                  </a:cubicBezTo>
                  <a:cubicBezTo>
                    <a:pt x="206" y="136"/>
                    <a:pt x="239" y="120"/>
                    <a:pt x="239" y="87"/>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3" name="Google Shape;22643;p72"/>
            <p:cNvSpPr/>
            <p:nvPr/>
          </p:nvSpPr>
          <p:spPr>
            <a:xfrm>
              <a:off x="2784132" y="2250036"/>
              <a:ext cx="6525" cy="4925"/>
            </a:xfrm>
            <a:custGeom>
              <a:avLst/>
              <a:gdLst/>
              <a:ahLst/>
              <a:cxnLst/>
              <a:rect l="l" t="t" r="r" b="b"/>
              <a:pathLst>
                <a:path w="261" h="197" extrusionOk="0">
                  <a:moveTo>
                    <a:pt x="179" y="0"/>
                  </a:moveTo>
                  <a:cubicBezTo>
                    <a:pt x="137" y="0"/>
                    <a:pt x="90" y="15"/>
                    <a:pt x="54" y="40"/>
                  </a:cubicBezTo>
                  <a:cubicBezTo>
                    <a:pt x="0" y="93"/>
                    <a:pt x="0" y="159"/>
                    <a:pt x="37" y="176"/>
                  </a:cubicBezTo>
                  <a:cubicBezTo>
                    <a:pt x="54" y="196"/>
                    <a:pt x="87" y="196"/>
                    <a:pt x="120" y="196"/>
                  </a:cubicBezTo>
                  <a:cubicBezTo>
                    <a:pt x="140" y="176"/>
                    <a:pt x="140" y="176"/>
                    <a:pt x="157" y="176"/>
                  </a:cubicBezTo>
                  <a:cubicBezTo>
                    <a:pt x="173" y="176"/>
                    <a:pt x="190" y="159"/>
                    <a:pt x="206" y="143"/>
                  </a:cubicBezTo>
                  <a:cubicBezTo>
                    <a:pt x="260" y="93"/>
                    <a:pt x="260" y="40"/>
                    <a:pt x="223" y="7"/>
                  </a:cubicBezTo>
                  <a:cubicBezTo>
                    <a:pt x="210" y="2"/>
                    <a:pt x="19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4" name="Google Shape;22644;p72"/>
            <p:cNvSpPr/>
            <p:nvPr/>
          </p:nvSpPr>
          <p:spPr>
            <a:xfrm>
              <a:off x="2789682" y="2259161"/>
              <a:ext cx="6525" cy="4750"/>
            </a:xfrm>
            <a:custGeom>
              <a:avLst/>
              <a:gdLst/>
              <a:ahLst/>
              <a:cxnLst/>
              <a:rect l="l" t="t" r="r" b="b"/>
              <a:pathLst>
                <a:path w="261" h="190" extrusionOk="0">
                  <a:moveTo>
                    <a:pt x="174" y="0"/>
                  </a:moveTo>
                  <a:cubicBezTo>
                    <a:pt x="141" y="0"/>
                    <a:pt x="104" y="17"/>
                    <a:pt x="71" y="37"/>
                  </a:cubicBezTo>
                  <a:cubicBezTo>
                    <a:pt x="55" y="54"/>
                    <a:pt x="22" y="70"/>
                    <a:pt x="22" y="103"/>
                  </a:cubicBezTo>
                  <a:cubicBezTo>
                    <a:pt x="1" y="157"/>
                    <a:pt x="38" y="190"/>
                    <a:pt x="87" y="190"/>
                  </a:cubicBezTo>
                  <a:lnTo>
                    <a:pt x="158" y="190"/>
                  </a:lnTo>
                  <a:cubicBezTo>
                    <a:pt x="158" y="173"/>
                    <a:pt x="174" y="173"/>
                    <a:pt x="191" y="173"/>
                  </a:cubicBezTo>
                  <a:cubicBezTo>
                    <a:pt x="207" y="157"/>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5" name="Google Shape;22645;p72"/>
            <p:cNvSpPr/>
            <p:nvPr/>
          </p:nvSpPr>
          <p:spPr>
            <a:xfrm>
              <a:off x="2781957" y="2294411"/>
              <a:ext cx="6525" cy="4750"/>
            </a:xfrm>
            <a:custGeom>
              <a:avLst/>
              <a:gdLst/>
              <a:ahLst/>
              <a:cxnLst/>
              <a:rect l="l" t="t" r="r" b="b"/>
              <a:pathLst>
                <a:path w="261" h="190" extrusionOk="0">
                  <a:moveTo>
                    <a:pt x="174" y="0"/>
                  </a:moveTo>
                  <a:cubicBezTo>
                    <a:pt x="141" y="0"/>
                    <a:pt x="104" y="0"/>
                    <a:pt x="71" y="17"/>
                  </a:cubicBezTo>
                  <a:cubicBezTo>
                    <a:pt x="54" y="33"/>
                    <a:pt x="21" y="70"/>
                    <a:pt x="21" y="87"/>
                  </a:cubicBezTo>
                  <a:cubicBezTo>
                    <a:pt x="1" y="120"/>
                    <a:pt x="1" y="136"/>
                    <a:pt x="21" y="153"/>
                  </a:cubicBezTo>
                  <a:cubicBezTo>
                    <a:pt x="38" y="173"/>
                    <a:pt x="54" y="190"/>
                    <a:pt x="87" y="190"/>
                  </a:cubicBezTo>
                  <a:cubicBezTo>
                    <a:pt x="104" y="190"/>
                    <a:pt x="141" y="190"/>
                    <a:pt x="157" y="173"/>
                  </a:cubicBezTo>
                  <a:cubicBezTo>
                    <a:pt x="157" y="173"/>
                    <a:pt x="174" y="173"/>
                    <a:pt x="190" y="153"/>
                  </a:cubicBezTo>
                  <a:cubicBezTo>
                    <a:pt x="207" y="136"/>
                    <a:pt x="227" y="120"/>
                    <a:pt x="244" y="87"/>
                  </a:cubicBezTo>
                  <a:cubicBezTo>
                    <a:pt x="260" y="33"/>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6" name="Google Shape;22646;p72"/>
            <p:cNvSpPr/>
            <p:nvPr/>
          </p:nvSpPr>
          <p:spPr>
            <a:xfrm>
              <a:off x="2809082" y="2282336"/>
              <a:ext cx="6400" cy="5200"/>
            </a:xfrm>
            <a:custGeom>
              <a:avLst/>
              <a:gdLst/>
              <a:ahLst/>
              <a:cxnLst/>
              <a:rect l="l" t="t" r="r" b="b"/>
              <a:pathLst>
                <a:path w="256" h="208" extrusionOk="0">
                  <a:moveTo>
                    <a:pt x="153" y="1"/>
                  </a:moveTo>
                  <a:cubicBezTo>
                    <a:pt x="136" y="17"/>
                    <a:pt x="120" y="17"/>
                    <a:pt x="103" y="17"/>
                  </a:cubicBezTo>
                  <a:cubicBezTo>
                    <a:pt x="33" y="55"/>
                    <a:pt x="0" y="104"/>
                    <a:pt x="17" y="158"/>
                  </a:cubicBezTo>
                  <a:cubicBezTo>
                    <a:pt x="27" y="190"/>
                    <a:pt x="53" y="208"/>
                    <a:pt x="88" y="208"/>
                  </a:cubicBezTo>
                  <a:cubicBezTo>
                    <a:pt x="107" y="208"/>
                    <a:pt x="129" y="202"/>
                    <a:pt x="153" y="191"/>
                  </a:cubicBezTo>
                  <a:cubicBezTo>
                    <a:pt x="173" y="191"/>
                    <a:pt x="190" y="174"/>
                    <a:pt x="206" y="158"/>
                  </a:cubicBezTo>
                  <a:cubicBezTo>
                    <a:pt x="239" y="141"/>
                    <a:pt x="256" y="87"/>
                    <a:pt x="239" y="55"/>
                  </a:cubicBezTo>
                  <a:cubicBezTo>
                    <a:pt x="239" y="17"/>
                    <a:pt x="206"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7" name="Google Shape;22647;p72"/>
            <p:cNvSpPr/>
            <p:nvPr/>
          </p:nvSpPr>
          <p:spPr>
            <a:xfrm>
              <a:off x="2809907" y="2328661"/>
              <a:ext cx="6825" cy="4825"/>
            </a:xfrm>
            <a:custGeom>
              <a:avLst/>
              <a:gdLst/>
              <a:ahLst/>
              <a:cxnLst/>
              <a:rect l="l" t="t" r="r" b="b"/>
              <a:pathLst>
                <a:path w="273" h="193" extrusionOk="0">
                  <a:moveTo>
                    <a:pt x="198" y="0"/>
                  </a:moveTo>
                  <a:cubicBezTo>
                    <a:pt x="190" y="0"/>
                    <a:pt x="182" y="1"/>
                    <a:pt x="173" y="3"/>
                  </a:cubicBezTo>
                  <a:cubicBezTo>
                    <a:pt x="140" y="3"/>
                    <a:pt x="103" y="3"/>
                    <a:pt x="87" y="20"/>
                  </a:cubicBezTo>
                  <a:cubicBezTo>
                    <a:pt x="54" y="40"/>
                    <a:pt x="37" y="73"/>
                    <a:pt x="16" y="90"/>
                  </a:cubicBezTo>
                  <a:cubicBezTo>
                    <a:pt x="0" y="143"/>
                    <a:pt x="37" y="193"/>
                    <a:pt x="103" y="193"/>
                  </a:cubicBezTo>
                  <a:cubicBezTo>
                    <a:pt x="120" y="193"/>
                    <a:pt x="140" y="193"/>
                    <a:pt x="157" y="176"/>
                  </a:cubicBezTo>
                  <a:cubicBezTo>
                    <a:pt x="173" y="176"/>
                    <a:pt x="173" y="176"/>
                    <a:pt x="190" y="160"/>
                  </a:cubicBezTo>
                  <a:cubicBezTo>
                    <a:pt x="223" y="143"/>
                    <a:pt x="243" y="123"/>
                    <a:pt x="243"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8" name="Google Shape;22648;p72"/>
            <p:cNvSpPr/>
            <p:nvPr/>
          </p:nvSpPr>
          <p:spPr>
            <a:xfrm>
              <a:off x="2804332" y="2319286"/>
              <a:ext cx="6925" cy="4950"/>
            </a:xfrm>
            <a:custGeom>
              <a:avLst/>
              <a:gdLst/>
              <a:ahLst/>
              <a:cxnLst/>
              <a:rect l="l" t="t" r="r" b="b"/>
              <a:pathLst>
                <a:path w="277" h="198" extrusionOk="0">
                  <a:moveTo>
                    <a:pt x="165" y="1"/>
                  </a:moveTo>
                  <a:cubicBezTo>
                    <a:pt x="127" y="1"/>
                    <a:pt x="86" y="20"/>
                    <a:pt x="54" y="53"/>
                  </a:cubicBezTo>
                  <a:cubicBezTo>
                    <a:pt x="0" y="106"/>
                    <a:pt x="0" y="156"/>
                    <a:pt x="54" y="189"/>
                  </a:cubicBezTo>
                  <a:cubicBezTo>
                    <a:pt x="65" y="189"/>
                    <a:pt x="83" y="198"/>
                    <a:pt x="104" y="198"/>
                  </a:cubicBezTo>
                  <a:cubicBezTo>
                    <a:pt x="114" y="198"/>
                    <a:pt x="125" y="195"/>
                    <a:pt x="136" y="189"/>
                  </a:cubicBezTo>
                  <a:lnTo>
                    <a:pt x="157" y="189"/>
                  </a:lnTo>
                  <a:cubicBezTo>
                    <a:pt x="190" y="172"/>
                    <a:pt x="207" y="156"/>
                    <a:pt x="223" y="139"/>
                  </a:cubicBezTo>
                  <a:cubicBezTo>
                    <a:pt x="260" y="106"/>
                    <a:pt x="277" y="36"/>
                    <a:pt x="223" y="20"/>
                  </a:cubicBezTo>
                  <a:cubicBezTo>
                    <a:pt x="206" y="6"/>
                    <a:pt x="186"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9" name="Google Shape;22649;p72"/>
            <p:cNvSpPr/>
            <p:nvPr/>
          </p:nvSpPr>
          <p:spPr>
            <a:xfrm>
              <a:off x="2812482" y="2294811"/>
              <a:ext cx="6500" cy="4925"/>
            </a:xfrm>
            <a:custGeom>
              <a:avLst/>
              <a:gdLst/>
              <a:ahLst/>
              <a:cxnLst/>
              <a:rect l="l" t="t" r="r" b="b"/>
              <a:pathLst>
                <a:path w="260" h="197" extrusionOk="0">
                  <a:moveTo>
                    <a:pt x="173" y="1"/>
                  </a:moveTo>
                  <a:cubicBezTo>
                    <a:pt x="157" y="1"/>
                    <a:pt x="120" y="1"/>
                    <a:pt x="103" y="17"/>
                  </a:cubicBezTo>
                  <a:cubicBezTo>
                    <a:pt x="54" y="34"/>
                    <a:pt x="0" y="104"/>
                    <a:pt x="17" y="157"/>
                  </a:cubicBezTo>
                  <a:cubicBezTo>
                    <a:pt x="32" y="182"/>
                    <a:pt x="62" y="197"/>
                    <a:pt x="105" y="197"/>
                  </a:cubicBezTo>
                  <a:cubicBezTo>
                    <a:pt x="121" y="197"/>
                    <a:pt x="138" y="195"/>
                    <a:pt x="157" y="190"/>
                  </a:cubicBezTo>
                  <a:cubicBezTo>
                    <a:pt x="173" y="174"/>
                    <a:pt x="190" y="157"/>
                    <a:pt x="206" y="157"/>
                  </a:cubicBezTo>
                  <a:cubicBezTo>
                    <a:pt x="243" y="120"/>
                    <a:pt x="260" y="87"/>
                    <a:pt x="260" y="54"/>
                  </a:cubicBezTo>
                  <a:cubicBezTo>
                    <a:pt x="24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0" name="Google Shape;22650;p72"/>
            <p:cNvSpPr/>
            <p:nvPr/>
          </p:nvSpPr>
          <p:spPr>
            <a:xfrm>
              <a:off x="2812882" y="2235561"/>
              <a:ext cx="6925" cy="4750"/>
            </a:xfrm>
            <a:custGeom>
              <a:avLst/>
              <a:gdLst/>
              <a:ahLst/>
              <a:cxnLst/>
              <a:rect l="l" t="t" r="r" b="b"/>
              <a:pathLst>
                <a:path w="277" h="190" extrusionOk="0">
                  <a:moveTo>
                    <a:pt x="174" y="0"/>
                  </a:moveTo>
                  <a:cubicBezTo>
                    <a:pt x="141" y="0"/>
                    <a:pt x="104" y="0"/>
                    <a:pt x="87" y="33"/>
                  </a:cubicBezTo>
                  <a:cubicBezTo>
                    <a:pt x="54" y="54"/>
                    <a:pt x="38" y="70"/>
                    <a:pt x="21" y="103"/>
                  </a:cubicBezTo>
                  <a:cubicBezTo>
                    <a:pt x="1" y="157"/>
                    <a:pt x="38" y="190"/>
                    <a:pt x="104" y="190"/>
                  </a:cubicBezTo>
                  <a:lnTo>
                    <a:pt x="157" y="190"/>
                  </a:lnTo>
                  <a:cubicBezTo>
                    <a:pt x="174" y="173"/>
                    <a:pt x="174" y="173"/>
                    <a:pt x="190" y="173"/>
                  </a:cubicBezTo>
                  <a:cubicBezTo>
                    <a:pt x="227" y="157"/>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1" name="Google Shape;22651;p72"/>
            <p:cNvSpPr/>
            <p:nvPr/>
          </p:nvSpPr>
          <p:spPr>
            <a:xfrm>
              <a:off x="2815457" y="2249711"/>
              <a:ext cx="6525" cy="5225"/>
            </a:xfrm>
            <a:custGeom>
              <a:avLst/>
              <a:gdLst/>
              <a:ahLst/>
              <a:cxnLst/>
              <a:rect l="l" t="t" r="r" b="b"/>
              <a:pathLst>
                <a:path w="261" h="209" extrusionOk="0">
                  <a:moveTo>
                    <a:pt x="163" y="1"/>
                  </a:moveTo>
                  <a:cubicBezTo>
                    <a:pt x="144" y="1"/>
                    <a:pt x="123" y="6"/>
                    <a:pt x="104" y="20"/>
                  </a:cubicBezTo>
                  <a:cubicBezTo>
                    <a:pt x="38" y="53"/>
                    <a:pt x="1" y="106"/>
                    <a:pt x="1" y="156"/>
                  </a:cubicBezTo>
                  <a:cubicBezTo>
                    <a:pt x="14" y="190"/>
                    <a:pt x="45" y="209"/>
                    <a:pt x="84" y="209"/>
                  </a:cubicBezTo>
                  <a:cubicBezTo>
                    <a:pt x="106" y="209"/>
                    <a:pt x="132" y="202"/>
                    <a:pt x="157" y="189"/>
                  </a:cubicBezTo>
                  <a:cubicBezTo>
                    <a:pt x="207" y="156"/>
                    <a:pt x="260" y="106"/>
                    <a:pt x="244" y="53"/>
                  </a:cubicBezTo>
                  <a:cubicBezTo>
                    <a:pt x="233" y="21"/>
                    <a:pt x="200"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2" name="Google Shape;22652;p72"/>
            <p:cNvSpPr/>
            <p:nvPr/>
          </p:nvSpPr>
          <p:spPr>
            <a:xfrm>
              <a:off x="2807307" y="2223786"/>
              <a:ext cx="6525" cy="4875"/>
            </a:xfrm>
            <a:custGeom>
              <a:avLst/>
              <a:gdLst/>
              <a:ahLst/>
              <a:cxnLst/>
              <a:rect l="l" t="t" r="r" b="b"/>
              <a:pathLst>
                <a:path w="261" h="195" extrusionOk="0">
                  <a:moveTo>
                    <a:pt x="156" y="0"/>
                  </a:moveTo>
                  <a:cubicBezTo>
                    <a:pt x="145" y="0"/>
                    <a:pt x="133" y="2"/>
                    <a:pt x="120" y="9"/>
                  </a:cubicBezTo>
                  <a:cubicBezTo>
                    <a:pt x="104" y="9"/>
                    <a:pt x="71" y="26"/>
                    <a:pt x="38" y="59"/>
                  </a:cubicBezTo>
                  <a:cubicBezTo>
                    <a:pt x="17" y="75"/>
                    <a:pt x="1" y="92"/>
                    <a:pt x="1" y="129"/>
                  </a:cubicBezTo>
                  <a:cubicBezTo>
                    <a:pt x="1" y="145"/>
                    <a:pt x="17" y="178"/>
                    <a:pt x="38" y="178"/>
                  </a:cubicBezTo>
                  <a:cubicBezTo>
                    <a:pt x="55" y="195"/>
                    <a:pt x="88" y="195"/>
                    <a:pt x="120" y="195"/>
                  </a:cubicBezTo>
                  <a:cubicBezTo>
                    <a:pt x="120" y="195"/>
                    <a:pt x="141" y="195"/>
                    <a:pt x="158" y="178"/>
                  </a:cubicBezTo>
                  <a:cubicBezTo>
                    <a:pt x="174" y="178"/>
                    <a:pt x="191" y="162"/>
                    <a:pt x="207" y="145"/>
                  </a:cubicBezTo>
                  <a:cubicBezTo>
                    <a:pt x="261" y="92"/>
                    <a:pt x="261" y="42"/>
                    <a:pt x="207" y="9"/>
                  </a:cubicBezTo>
                  <a:cubicBezTo>
                    <a:pt x="196" y="9"/>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3" name="Google Shape;22653;p72"/>
            <p:cNvSpPr/>
            <p:nvPr/>
          </p:nvSpPr>
          <p:spPr>
            <a:xfrm>
              <a:off x="2803082" y="2248011"/>
              <a:ext cx="6425" cy="4950"/>
            </a:xfrm>
            <a:custGeom>
              <a:avLst/>
              <a:gdLst/>
              <a:ahLst/>
              <a:cxnLst/>
              <a:rect l="l" t="t" r="r" b="b"/>
              <a:pathLst>
                <a:path w="257" h="198" extrusionOk="0">
                  <a:moveTo>
                    <a:pt x="161" y="0"/>
                  </a:moveTo>
                  <a:cubicBezTo>
                    <a:pt x="142" y="0"/>
                    <a:pt x="121" y="6"/>
                    <a:pt x="104" y="17"/>
                  </a:cubicBezTo>
                  <a:cubicBezTo>
                    <a:pt x="67" y="34"/>
                    <a:pt x="34" y="50"/>
                    <a:pt x="17" y="88"/>
                  </a:cubicBezTo>
                  <a:cubicBezTo>
                    <a:pt x="1" y="104"/>
                    <a:pt x="1" y="121"/>
                    <a:pt x="1" y="154"/>
                  </a:cubicBezTo>
                  <a:cubicBezTo>
                    <a:pt x="17" y="174"/>
                    <a:pt x="34" y="174"/>
                    <a:pt x="50" y="191"/>
                  </a:cubicBezTo>
                  <a:cubicBezTo>
                    <a:pt x="56" y="196"/>
                    <a:pt x="64" y="198"/>
                    <a:pt x="73" y="198"/>
                  </a:cubicBezTo>
                  <a:cubicBezTo>
                    <a:pt x="93" y="198"/>
                    <a:pt x="120" y="191"/>
                    <a:pt x="153" y="191"/>
                  </a:cubicBezTo>
                  <a:cubicBezTo>
                    <a:pt x="207" y="154"/>
                    <a:pt x="257" y="88"/>
                    <a:pt x="240" y="50"/>
                  </a:cubicBezTo>
                  <a:cubicBezTo>
                    <a:pt x="229" y="19"/>
                    <a:pt x="19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4" name="Google Shape;22654;p72"/>
            <p:cNvSpPr/>
            <p:nvPr/>
          </p:nvSpPr>
          <p:spPr>
            <a:xfrm>
              <a:off x="2861832" y="2246261"/>
              <a:ext cx="6950" cy="5200"/>
            </a:xfrm>
            <a:custGeom>
              <a:avLst/>
              <a:gdLst/>
              <a:ahLst/>
              <a:cxnLst/>
              <a:rect l="l" t="t" r="r" b="b"/>
              <a:pathLst>
                <a:path w="278" h="208" extrusionOk="0">
                  <a:moveTo>
                    <a:pt x="174" y="1"/>
                  </a:moveTo>
                  <a:cubicBezTo>
                    <a:pt x="141" y="17"/>
                    <a:pt x="104" y="17"/>
                    <a:pt x="88" y="38"/>
                  </a:cubicBezTo>
                  <a:cubicBezTo>
                    <a:pt x="55" y="54"/>
                    <a:pt x="38" y="87"/>
                    <a:pt x="22" y="104"/>
                  </a:cubicBezTo>
                  <a:cubicBezTo>
                    <a:pt x="1" y="158"/>
                    <a:pt x="38" y="191"/>
                    <a:pt x="71" y="207"/>
                  </a:cubicBezTo>
                  <a:lnTo>
                    <a:pt x="104" y="207"/>
                  </a:lnTo>
                  <a:cubicBezTo>
                    <a:pt x="125" y="207"/>
                    <a:pt x="141" y="207"/>
                    <a:pt x="158" y="191"/>
                  </a:cubicBezTo>
                  <a:cubicBezTo>
                    <a:pt x="191" y="174"/>
                    <a:pt x="228" y="158"/>
                    <a:pt x="244" y="141"/>
                  </a:cubicBezTo>
                  <a:cubicBezTo>
                    <a:pt x="244" y="120"/>
                    <a:pt x="244" y="120"/>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5" name="Google Shape;22655;p72"/>
            <p:cNvSpPr/>
            <p:nvPr/>
          </p:nvSpPr>
          <p:spPr>
            <a:xfrm>
              <a:off x="2857607" y="2234111"/>
              <a:ext cx="6850" cy="4925"/>
            </a:xfrm>
            <a:custGeom>
              <a:avLst/>
              <a:gdLst/>
              <a:ahLst/>
              <a:cxnLst/>
              <a:rect l="l" t="t" r="r" b="b"/>
              <a:pathLst>
                <a:path w="274" h="197" extrusionOk="0">
                  <a:moveTo>
                    <a:pt x="165" y="0"/>
                  </a:moveTo>
                  <a:cubicBezTo>
                    <a:pt x="149" y="0"/>
                    <a:pt x="134" y="3"/>
                    <a:pt x="120" y="9"/>
                  </a:cubicBezTo>
                  <a:cubicBezTo>
                    <a:pt x="50" y="42"/>
                    <a:pt x="1" y="112"/>
                    <a:pt x="17" y="145"/>
                  </a:cubicBezTo>
                  <a:cubicBezTo>
                    <a:pt x="28" y="177"/>
                    <a:pt x="61" y="197"/>
                    <a:pt x="97" y="197"/>
                  </a:cubicBezTo>
                  <a:cubicBezTo>
                    <a:pt x="116" y="197"/>
                    <a:pt x="136" y="191"/>
                    <a:pt x="153" y="178"/>
                  </a:cubicBezTo>
                  <a:cubicBezTo>
                    <a:pt x="224" y="161"/>
                    <a:pt x="273" y="91"/>
                    <a:pt x="257" y="42"/>
                  </a:cubicBezTo>
                  <a:cubicBezTo>
                    <a:pt x="245" y="18"/>
                    <a:pt x="20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6" name="Google Shape;22656;p72"/>
            <p:cNvSpPr/>
            <p:nvPr/>
          </p:nvSpPr>
          <p:spPr>
            <a:xfrm>
              <a:off x="2841232" y="2236886"/>
              <a:ext cx="6525" cy="5175"/>
            </a:xfrm>
            <a:custGeom>
              <a:avLst/>
              <a:gdLst/>
              <a:ahLst/>
              <a:cxnLst/>
              <a:rect l="l" t="t" r="r" b="b"/>
              <a:pathLst>
                <a:path w="261" h="207" extrusionOk="0">
                  <a:moveTo>
                    <a:pt x="174" y="1"/>
                  </a:moveTo>
                  <a:cubicBezTo>
                    <a:pt x="141" y="1"/>
                    <a:pt x="103" y="17"/>
                    <a:pt x="87" y="34"/>
                  </a:cubicBezTo>
                  <a:cubicBezTo>
                    <a:pt x="54" y="50"/>
                    <a:pt x="37" y="83"/>
                    <a:pt x="21" y="104"/>
                  </a:cubicBezTo>
                  <a:cubicBezTo>
                    <a:pt x="0" y="153"/>
                    <a:pt x="37" y="207"/>
                    <a:pt x="103" y="207"/>
                  </a:cubicBezTo>
                  <a:cubicBezTo>
                    <a:pt x="124" y="207"/>
                    <a:pt x="141" y="186"/>
                    <a:pt x="157" y="186"/>
                  </a:cubicBezTo>
                  <a:cubicBezTo>
                    <a:pt x="174" y="186"/>
                    <a:pt x="174" y="170"/>
                    <a:pt x="190" y="170"/>
                  </a:cubicBezTo>
                  <a:cubicBezTo>
                    <a:pt x="227" y="153"/>
                    <a:pt x="244" y="120"/>
                    <a:pt x="244" y="104"/>
                  </a:cubicBezTo>
                  <a:cubicBezTo>
                    <a:pt x="260" y="50"/>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7" name="Google Shape;22657;p72"/>
            <p:cNvSpPr/>
            <p:nvPr/>
          </p:nvSpPr>
          <p:spPr>
            <a:xfrm>
              <a:off x="2838232" y="2271436"/>
              <a:ext cx="6525" cy="4950"/>
            </a:xfrm>
            <a:custGeom>
              <a:avLst/>
              <a:gdLst/>
              <a:ahLst/>
              <a:cxnLst/>
              <a:rect l="l" t="t" r="r" b="b"/>
              <a:pathLst>
                <a:path w="261" h="198" extrusionOk="0">
                  <a:moveTo>
                    <a:pt x="170" y="1"/>
                  </a:moveTo>
                  <a:cubicBezTo>
                    <a:pt x="161" y="1"/>
                    <a:pt x="152" y="3"/>
                    <a:pt x="141" y="8"/>
                  </a:cubicBezTo>
                  <a:cubicBezTo>
                    <a:pt x="104" y="8"/>
                    <a:pt x="71" y="25"/>
                    <a:pt x="54" y="62"/>
                  </a:cubicBezTo>
                  <a:cubicBezTo>
                    <a:pt x="1" y="95"/>
                    <a:pt x="1" y="165"/>
                    <a:pt x="38" y="181"/>
                  </a:cubicBezTo>
                  <a:cubicBezTo>
                    <a:pt x="71" y="198"/>
                    <a:pt x="87" y="198"/>
                    <a:pt x="120" y="198"/>
                  </a:cubicBezTo>
                  <a:cubicBezTo>
                    <a:pt x="141" y="198"/>
                    <a:pt x="141" y="198"/>
                    <a:pt x="157" y="181"/>
                  </a:cubicBezTo>
                  <a:cubicBezTo>
                    <a:pt x="174" y="181"/>
                    <a:pt x="190" y="165"/>
                    <a:pt x="207" y="144"/>
                  </a:cubicBezTo>
                  <a:cubicBezTo>
                    <a:pt x="244" y="128"/>
                    <a:pt x="244" y="95"/>
                    <a:pt x="244" y="78"/>
                  </a:cubicBezTo>
                  <a:cubicBezTo>
                    <a:pt x="261" y="41"/>
                    <a:pt x="244" y="25"/>
                    <a:pt x="223" y="8"/>
                  </a:cubicBezTo>
                  <a:cubicBezTo>
                    <a:pt x="201" y="8"/>
                    <a:pt x="18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8" name="Google Shape;22658;p72"/>
            <p:cNvSpPr/>
            <p:nvPr/>
          </p:nvSpPr>
          <p:spPr>
            <a:xfrm>
              <a:off x="2864432" y="2202061"/>
              <a:ext cx="6500" cy="5175"/>
            </a:xfrm>
            <a:custGeom>
              <a:avLst/>
              <a:gdLst/>
              <a:ahLst/>
              <a:cxnLst/>
              <a:rect l="l" t="t" r="r" b="b"/>
              <a:pathLst>
                <a:path w="260" h="207" extrusionOk="0">
                  <a:moveTo>
                    <a:pt x="157" y="0"/>
                  </a:moveTo>
                  <a:cubicBezTo>
                    <a:pt x="140" y="0"/>
                    <a:pt x="103" y="17"/>
                    <a:pt x="70" y="33"/>
                  </a:cubicBezTo>
                  <a:cubicBezTo>
                    <a:pt x="37" y="54"/>
                    <a:pt x="21" y="87"/>
                    <a:pt x="21" y="103"/>
                  </a:cubicBezTo>
                  <a:cubicBezTo>
                    <a:pt x="0" y="136"/>
                    <a:pt x="0" y="157"/>
                    <a:pt x="21" y="173"/>
                  </a:cubicBezTo>
                  <a:cubicBezTo>
                    <a:pt x="37" y="190"/>
                    <a:pt x="54" y="206"/>
                    <a:pt x="87" y="206"/>
                  </a:cubicBezTo>
                  <a:cubicBezTo>
                    <a:pt x="103" y="206"/>
                    <a:pt x="140" y="206"/>
                    <a:pt x="157" y="190"/>
                  </a:cubicBezTo>
                  <a:cubicBezTo>
                    <a:pt x="157" y="190"/>
                    <a:pt x="173" y="190"/>
                    <a:pt x="173" y="173"/>
                  </a:cubicBezTo>
                  <a:cubicBezTo>
                    <a:pt x="206" y="157"/>
                    <a:pt x="227" y="136"/>
                    <a:pt x="243"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9" name="Google Shape;22659;p72"/>
            <p:cNvSpPr/>
            <p:nvPr/>
          </p:nvSpPr>
          <p:spPr>
            <a:xfrm>
              <a:off x="2866582" y="2214361"/>
              <a:ext cx="6525" cy="4925"/>
            </a:xfrm>
            <a:custGeom>
              <a:avLst/>
              <a:gdLst/>
              <a:ahLst/>
              <a:cxnLst/>
              <a:rect l="l" t="t" r="r" b="b"/>
              <a:pathLst>
                <a:path w="261" h="197" extrusionOk="0">
                  <a:moveTo>
                    <a:pt x="183" y="1"/>
                  </a:moveTo>
                  <a:cubicBezTo>
                    <a:pt x="140" y="1"/>
                    <a:pt x="91" y="19"/>
                    <a:pt x="54" y="57"/>
                  </a:cubicBezTo>
                  <a:cubicBezTo>
                    <a:pt x="1" y="94"/>
                    <a:pt x="1" y="160"/>
                    <a:pt x="38" y="180"/>
                  </a:cubicBezTo>
                  <a:cubicBezTo>
                    <a:pt x="71" y="197"/>
                    <a:pt x="87" y="197"/>
                    <a:pt x="120" y="197"/>
                  </a:cubicBezTo>
                  <a:cubicBezTo>
                    <a:pt x="141" y="197"/>
                    <a:pt x="157" y="197"/>
                    <a:pt x="157" y="180"/>
                  </a:cubicBezTo>
                  <a:cubicBezTo>
                    <a:pt x="174" y="180"/>
                    <a:pt x="190" y="160"/>
                    <a:pt x="207" y="143"/>
                  </a:cubicBezTo>
                  <a:cubicBezTo>
                    <a:pt x="260" y="110"/>
                    <a:pt x="260" y="40"/>
                    <a:pt x="223" y="7"/>
                  </a:cubicBezTo>
                  <a:cubicBezTo>
                    <a:pt x="211" y="3"/>
                    <a:pt x="19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0" name="Google Shape;22660;p72"/>
            <p:cNvSpPr/>
            <p:nvPr/>
          </p:nvSpPr>
          <p:spPr>
            <a:xfrm>
              <a:off x="2864432" y="2258736"/>
              <a:ext cx="6500" cy="4775"/>
            </a:xfrm>
            <a:custGeom>
              <a:avLst/>
              <a:gdLst/>
              <a:ahLst/>
              <a:cxnLst/>
              <a:rect l="l" t="t" r="r" b="b"/>
              <a:pathLst>
                <a:path w="260" h="191" extrusionOk="0">
                  <a:moveTo>
                    <a:pt x="173" y="1"/>
                  </a:moveTo>
                  <a:cubicBezTo>
                    <a:pt x="140" y="1"/>
                    <a:pt x="103" y="17"/>
                    <a:pt x="70" y="34"/>
                  </a:cubicBezTo>
                  <a:cubicBezTo>
                    <a:pt x="54" y="54"/>
                    <a:pt x="37" y="71"/>
                    <a:pt x="21" y="104"/>
                  </a:cubicBezTo>
                  <a:cubicBezTo>
                    <a:pt x="0" y="120"/>
                    <a:pt x="21" y="157"/>
                    <a:pt x="21" y="174"/>
                  </a:cubicBezTo>
                  <a:cubicBezTo>
                    <a:pt x="37" y="190"/>
                    <a:pt x="70" y="190"/>
                    <a:pt x="103" y="190"/>
                  </a:cubicBezTo>
                  <a:lnTo>
                    <a:pt x="157" y="190"/>
                  </a:lnTo>
                  <a:cubicBezTo>
                    <a:pt x="173" y="174"/>
                    <a:pt x="173" y="174"/>
                    <a:pt x="190" y="174"/>
                  </a:cubicBezTo>
                  <a:cubicBezTo>
                    <a:pt x="206" y="157"/>
                    <a:pt x="243" y="120"/>
                    <a:pt x="243" y="104"/>
                  </a:cubicBezTo>
                  <a:cubicBezTo>
                    <a:pt x="260" y="3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1" name="Google Shape;22661;p72"/>
            <p:cNvSpPr/>
            <p:nvPr/>
          </p:nvSpPr>
          <p:spPr>
            <a:xfrm>
              <a:off x="2827932" y="2293061"/>
              <a:ext cx="6100" cy="5075"/>
            </a:xfrm>
            <a:custGeom>
              <a:avLst/>
              <a:gdLst/>
              <a:ahLst/>
              <a:cxnLst/>
              <a:rect l="l" t="t" r="r" b="b"/>
              <a:pathLst>
                <a:path w="244" h="203" extrusionOk="0">
                  <a:moveTo>
                    <a:pt x="120" y="1"/>
                  </a:moveTo>
                  <a:cubicBezTo>
                    <a:pt x="87" y="21"/>
                    <a:pt x="54" y="38"/>
                    <a:pt x="38" y="54"/>
                  </a:cubicBezTo>
                  <a:cubicBezTo>
                    <a:pt x="17" y="71"/>
                    <a:pt x="1" y="104"/>
                    <a:pt x="1" y="124"/>
                  </a:cubicBezTo>
                  <a:cubicBezTo>
                    <a:pt x="1" y="157"/>
                    <a:pt x="1" y="174"/>
                    <a:pt x="17" y="190"/>
                  </a:cubicBezTo>
                  <a:cubicBezTo>
                    <a:pt x="36" y="199"/>
                    <a:pt x="49" y="203"/>
                    <a:pt x="62" y="203"/>
                  </a:cubicBezTo>
                  <a:cubicBezTo>
                    <a:pt x="75" y="203"/>
                    <a:pt x="87" y="199"/>
                    <a:pt x="104" y="190"/>
                  </a:cubicBezTo>
                  <a:lnTo>
                    <a:pt x="141" y="190"/>
                  </a:lnTo>
                  <a:cubicBezTo>
                    <a:pt x="157" y="174"/>
                    <a:pt x="174" y="174"/>
                    <a:pt x="190" y="157"/>
                  </a:cubicBezTo>
                  <a:cubicBezTo>
                    <a:pt x="244" y="104"/>
                    <a:pt x="244" y="38"/>
                    <a:pt x="207" y="21"/>
                  </a:cubicBezTo>
                  <a:cubicBezTo>
                    <a:pt x="174" y="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2" name="Google Shape;22662;p72"/>
            <p:cNvSpPr/>
            <p:nvPr/>
          </p:nvSpPr>
          <p:spPr>
            <a:xfrm>
              <a:off x="2823707" y="2317436"/>
              <a:ext cx="6000" cy="4825"/>
            </a:xfrm>
            <a:custGeom>
              <a:avLst/>
              <a:gdLst/>
              <a:ahLst/>
              <a:cxnLst/>
              <a:rect l="l" t="t" r="r" b="b"/>
              <a:pathLst>
                <a:path w="240" h="193" extrusionOk="0">
                  <a:moveTo>
                    <a:pt x="138" y="0"/>
                  </a:moveTo>
                  <a:cubicBezTo>
                    <a:pt x="120" y="0"/>
                    <a:pt x="102" y="3"/>
                    <a:pt x="83" y="7"/>
                  </a:cubicBezTo>
                  <a:cubicBezTo>
                    <a:pt x="50" y="23"/>
                    <a:pt x="17" y="56"/>
                    <a:pt x="0" y="77"/>
                  </a:cubicBezTo>
                  <a:lnTo>
                    <a:pt x="0" y="143"/>
                  </a:lnTo>
                  <a:cubicBezTo>
                    <a:pt x="0" y="159"/>
                    <a:pt x="17" y="180"/>
                    <a:pt x="33" y="180"/>
                  </a:cubicBezTo>
                  <a:cubicBezTo>
                    <a:pt x="50" y="188"/>
                    <a:pt x="67" y="192"/>
                    <a:pt x="85" y="192"/>
                  </a:cubicBezTo>
                  <a:cubicBezTo>
                    <a:pt x="103" y="192"/>
                    <a:pt x="120" y="188"/>
                    <a:pt x="137" y="180"/>
                  </a:cubicBezTo>
                  <a:cubicBezTo>
                    <a:pt x="207" y="143"/>
                    <a:pt x="240" y="94"/>
                    <a:pt x="223" y="40"/>
                  </a:cubicBezTo>
                  <a:cubicBezTo>
                    <a:pt x="223" y="16"/>
                    <a:pt x="186"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3" name="Google Shape;22663;p72"/>
            <p:cNvSpPr/>
            <p:nvPr/>
          </p:nvSpPr>
          <p:spPr>
            <a:xfrm>
              <a:off x="2835657" y="2319286"/>
              <a:ext cx="6525" cy="4800"/>
            </a:xfrm>
            <a:custGeom>
              <a:avLst/>
              <a:gdLst/>
              <a:ahLst/>
              <a:cxnLst/>
              <a:rect l="l" t="t" r="r" b="b"/>
              <a:pathLst>
                <a:path w="261" h="192" extrusionOk="0">
                  <a:moveTo>
                    <a:pt x="175" y="1"/>
                  </a:moveTo>
                  <a:cubicBezTo>
                    <a:pt x="153" y="1"/>
                    <a:pt x="129" y="6"/>
                    <a:pt x="104" y="20"/>
                  </a:cubicBezTo>
                  <a:cubicBezTo>
                    <a:pt x="38" y="36"/>
                    <a:pt x="1" y="106"/>
                    <a:pt x="17" y="139"/>
                  </a:cubicBezTo>
                  <a:cubicBezTo>
                    <a:pt x="31" y="171"/>
                    <a:pt x="56" y="191"/>
                    <a:pt x="91" y="191"/>
                  </a:cubicBezTo>
                  <a:cubicBezTo>
                    <a:pt x="111" y="191"/>
                    <a:pt x="133" y="185"/>
                    <a:pt x="157" y="172"/>
                  </a:cubicBezTo>
                  <a:cubicBezTo>
                    <a:pt x="223" y="156"/>
                    <a:pt x="260" y="85"/>
                    <a:pt x="244" y="53"/>
                  </a:cubicBezTo>
                  <a:cubicBezTo>
                    <a:pt x="244" y="20"/>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4" name="Google Shape;22664;p72"/>
            <p:cNvSpPr/>
            <p:nvPr/>
          </p:nvSpPr>
          <p:spPr>
            <a:xfrm>
              <a:off x="2872157" y="2223486"/>
              <a:ext cx="6500" cy="5175"/>
            </a:xfrm>
            <a:custGeom>
              <a:avLst/>
              <a:gdLst/>
              <a:ahLst/>
              <a:cxnLst/>
              <a:rect l="l" t="t" r="r" b="b"/>
              <a:pathLst>
                <a:path w="260" h="207" extrusionOk="0">
                  <a:moveTo>
                    <a:pt x="173" y="1"/>
                  </a:moveTo>
                  <a:cubicBezTo>
                    <a:pt x="140" y="1"/>
                    <a:pt x="103" y="21"/>
                    <a:pt x="87" y="38"/>
                  </a:cubicBezTo>
                  <a:cubicBezTo>
                    <a:pt x="54" y="54"/>
                    <a:pt x="37" y="87"/>
                    <a:pt x="21" y="104"/>
                  </a:cubicBezTo>
                  <a:cubicBezTo>
                    <a:pt x="0" y="157"/>
                    <a:pt x="37" y="207"/>
                    <a:pt x="103" y="207"/>
                  </a:cubicBezTo>
                  <a:cubicBezTo>
                    <a:pt x="124" y="207"/>
                    <a:pt x="140" y="207"/>
                    <a:pt x="157" y="190"/>
                  </a:cubicBezTo>
                  <a:cubicBezTo>
                    <a:pt x="173" y="190"/>
                    <a:pt x="173" y="174"/>
                    <a:pt x="190" y="174"/>
                  </a:cubicBezTo>
                  <a:cubicBezTo>
                    <a:pt x="206" y="157"/>
                    <a:pt x="243" y="141"/>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5" name="Google Shape;22665;p72"/>
            <p:cNvSpPr/>
            <p:nvPr/>
          </p:nvSpPr>
          <p:spPr>
            <a:xfrm>
              <a:off x="2818032" y="2305961"/>
              <a:ext cx="6100" cy="5175"/>
            </a:xfrm>
            <a:custGeom>
              <a:avLst/>
              <a:gdLst/>
              <a:ahLst/>
              <a:cxnLst/>
              <a:rect l="l" t="t" r="r" b="b"/>
              <a:pathLst>
                <a:path w="244" h="207" extrusionOk="0">
                  <a:moveTo>
                    <a:pt x="157" y="0"/>
                  </a:moveTo>
                  <a:cubicBezTo>
                    <a:pt x="141" y="0"/>
                    <a:pt x="104" y="21"/>
                    <a:pt x="87" y="37"/>
                  </a:cubicBezTo>
                  <a:cubicBezTo>
                    <a:pt x="54" y="54"/>
                    <a:pt x="21" y="70"/>
                    <a:pt x="21" y="103"/>
                  </a:cubicBezTo>
                  <a:cubicBezTo>
                    <a:pt x="1" y="157"/>
                    <a:pt x="38" y="206"/>
                    <a:pt x="87" y="206"/>
                  </a:cubicBezTo>
                  <a:cubicBezTo>
                    <a:pt x="104" y="206"/>
                    <a:pt x="124" y="206"/>
                    <a:pt x="141" y="190"/>
                  </a:cubicBezTo>
                  <a:lnTo>
                    <a:pt x="157" y="190"/>
                  </a:lnTo>
                  <a:lnTo>
                    <a:pt x="174" y="173"/>
                  </a:lnTo>
                  <a:cubicBezTo>
                    <a:pt x="207" y="157"/>
                    <a:pt x="227" y="140"/>
                    <a:pt x="244" y="103"/>
                  </a:cubicBezTo>
                  <a:cubicBezTo>
                    <a:pt x="244" y="87"/>
                    <a:pt x="244" y="54"/>
                    <a:pt x="227" y="37"/>
                  </a:cubicBezTo>
                  <a:cubicBezTo>
                    <a:pt x="227"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6" name="Google Shape;22666;p72"/>
            <p:cNvSpPr/>
            <p:nvPr/>
          </p:nvSpPr>
          <p:spPr>
            <a:xfrm>
              <a:off x="2810307" y="2373711"/>
              <a:ext cx="6100" cy="4925"/>
            </a:xfrm>
            <a:custGeom>
              <a:avLst/>
              <a:gdLst/>
              <a:ahLst/>
              <a:cxnLst/>
              <a:rect l="l" t="t" r="r" b="b"/>
              <a:pathLst>
                <a:path w="244" h="197" extrusionOk="0">
                  <a:moveTo>
                    <a:pt x="163" y="1"/>
                  </a:moveTo>
                  <a:cubicBezTo>
                    <a:pt x="121" y="1"/>
                    <a:pt x="74" y="16"/>
                    <a:pt x="38" y="40"/>
                  </a:cubicBezTo>
                  <a:cubicBezTo>
                    <a:pt x="21" y="73"/>
                    <a:pt x="0" y="94"/>
                    <a:pt x="0" y="127"/>
                  </a:cubicBezTo>
                  <a:cubicBezTo>
                    <a:pt x="0" y="143"/>
                    <a:pt x="0" y="160"/>
                    <a:pt x="38" y="176"/>
                  </a:cubicBezTo>
                  <a:cubicBezTo>
                    <a:pt x="54" y="197"/>
                    <a:pt x="87" y="197"/>
                    <a:pt x="104" y="197"/>
                  </a:cubicBezTo>
                  <a:cubicBezTo>
                    <a:pt x="124" y="197"/>
                    <a:pt x="141" y="176"/>
                    <a:pt x="141" y="176"/>
                  </a:cubicBezTo>
                  <a:cubicBezTo>
                    <a:pt x="157" y="176"/>
                    <a:pt x="174" y="160"/>
                    <a:pt x="190" y="143"/>
                  </a:cubicBezTo>
                  <a:cubicBezTo>
                    <a:pt x="244" y="94"/>
                    <a:pt x="244" y="40"/>
                    <a:pt x="207" y="7"/>
                  </a:cubicBezTo>
                  <a:cubicBezTo>
                    <a:pt x="193" y="3"/>
                    <a:pt x="179"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7" name="Google Shape;22667;p72"/>
            <p:cNvSpPr/>
            <p:nvPr/>
          </p:nvSpPr>
          <p:spPr>
            <a:xfrm>
              <a:off x="2833507" y="2304711"/>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53"/>
                    <a:pt x="37" y="207"/>
                    <a:pt x="87" y="207"/>
                  </a:cubicBezTo>
                  <a:cubicBezTo>
                    <a:pt x="103" y="207"/>
                    <a:pt x="140" y="207"/>
                    <a:pt x="157" y="190"/>
                  </a:cubicBezTo>
                  <a:cubicBezTo>
                    <a:pt x="157" y="190"/>
                    <a:pt x="173" y="190"/>
                    <a:pt x="190" y="174"/>
                  </a:cubicBezTo>
                  <a:cubicBezTo>
                    <a:pt x="206" y="153"/>
                    <a:pt x="227" y="137"/>
                    <a:pt x="243" y="104"/>
                  </a:cubicBez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8" name="Google Shape;22668;p72"/>
            <p:cNvSpPr/>
            <p:nvPr/>
          </p:nvSpPr>
          <p:spPr>
            <a:xfrm>
              <a:off x="2858432" y="2340786"/>
              <a:ext cx="6525" cy="5075"/>
            </a:xfrm>
            <a:custGeom>
              <a:avLst/>
              <a:gdLst/>
              <a:ahLst/>
              <a:cxnLst/>
              <a:rect l="l" t="t" r="r" b="b"/>
              <a:pathLst>
                <a:path w="261" h="203" extrusionOk="0">
                  <a:moveTo>
                    <a:pt x="137" y="1"/>
                  </a:moveTo>
                  <a:cubicBezTo>
                    <a:pt x="120" y="17"/>
                    <a:pt x="87" y="34"/>
                    <a:pt x="54" y="50"/>
                  </a:cubicBezTo>
                  <a:cubicBezTo>
                    <a:pt x="17" y="104"/>
                    <a:pt x="1" y="153"/>
                    <a:pt x="54" y="190"/>
                  </a:cubicBezTo>
                  <a:cubicBezTo>
                    <a:pt x="63" y="198"/>
                    <a:pt x="75" y="203"/>
                    <a:pt x="90" y="203"/>
                  </a:cubicBezTo>
                  <a:cubicBezTo>
                    <a:pt x="104" y="203"/>
                    <a:pt x="120" y="198"/>
                    <a:pt x="137" y="190"/>
                  </a:cubicBezTo>
                  <a:lnTo>
                    <a:pt x="158" y="190"/>
                  </a:lnTo>
                  <a:cubicBezTo>
                    <a:pt x="191" y="174"/>
                    <a:pt x="207" y="174"/>
                    <a:pt x="224" y="153"/>
                  </a:cubicBezTo>
                  <a:cubicBezTo>
                    <a:pt x="240" y="120"/>
                    <a:pt x="261" y="104"/>
                    <a:pt x="261" y="71"/>
                  </a:cubicBezTo>
                  <a:cubicBezTo>
                    <a:pt x="261" y="50"/>
                    <a:pt x="240" y="34"/>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9" name="Google Shape;22669;p72"/>
            <p:cNvSpPr/>
            <p:nvPr/>
          </p:nvSpPr>
          <p:spPr>
            <a:xfrm>
              <a:off x="2862782" y="2362461"/>
              <a:ext cx="6400" cy="4950"/>
            </a:xfrm>
            <a:custGeom>
              <a:avLst/>
              <a:gdLst/>
              <a:ahLst/>
              <a:cxnLst/>
              <a:rect l="l" t="t" r="r" b="b"/>
              <a:pathLst>
                <a:path w="256" h="198" extrusionOk="0">
                  <a:moveTo>
                    <a:pt x="196" y="1"/>
                  </a:moveTo>
                  <a:cubicBezTo>
                    <a:pt x="189" y="1"/>
                    <a:pt x="180" y="3"/>
                    <a:pt x="169" y="8"/>
                  </a:cubicBezTo>
                  <a:cubicBezTo>
                    <a:pt x="103" y="8"/>
                    <a:pt x="33" y="45"/>
                    <a:pt x="17" y="94"/>
                  </a:cubicBezTo>
                  <a:cubicBezTo>
                    <a:pt x="0" y="148"/>
                    <a:pt x="33" y="197"/>
                    <a:pt x="103" y="197"/>
                  </a:cubicBezTo>
                  <a:cubicBezTo>
                    <a:pt x="120" y="197"/>
                    <a:pt x="136" y="197"/>
                    <a:pt x="153" y="181"/>
                  </a:cubicBezTo>
                  <a:cubicBezTo>
                    <a:pt x="169" y="181"/>
                    <a:pt x="169" y="181"/>
                    <a:pt x="190" y="164"/>
                  </a:cubicBezTo>
                  <a:cubicBezTo>
                    <a:pt x="223" y="148"/>
                    <a:pt x="239" y="131"/>
                    <a:pt x="239" y="94"/>
                  </a:cubicBezTo>
                  <a:cubicBezTo>
                    <a:pt x="256" y="78"/>
                    <a:pt x="256" y="45"/>
                    <a:pt x="239" y="28"/>
                  </a:cubicBezTo>
                  <a:cubicBezTo>
                    <a:pt x="227" y="14"/>
                    <a:pt x="216"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0" name="Google Shape;22670;p72"/>
            <p:cNvSpPr/>
            <p:nvPr/>
          </p:nvSpPr>
          <p:spPr>
            <a:xfrm>
              <a:off x="2910807" y="2306561"/>
              <a:ext cx="6525" cy="5075"/>
            </a:xfrm>
            <a:custGeom>
              <a:avLst/>
              <a:gdLst/>
              <a:ahLst/>
              <a:cxnLst/>
              <a:rect l="l" t="t" r="r" b="b"/>
              <a:pathLst>
                <a:path w="261" h="203" extrusionOk="0">
                  <a:moveTo>
                    <a:pt x="161" y="1"/>
                  </a:moveTo>
                  <a:cubicBezTo>
                    <a:pt x="139" y="1"/>
                    <a:pt x="114" y="5"/>
                    <a:pt x="87" y="13"/>
                  </a:cubicBezTo>
                  <a:cubicBezTo>
                    <a:pt x="54" y="30"/>
                    <a:pt x="21" y="63"/>
                    <a:pt x="0" y="100"/>
                  </a:cubicBezTo>
                  <a:lnTo>
                    <a:pt x="0" y="149"/>
                  </a:lnTo>
                  <a:cubicBezTo>
                    <a:pt x="13" y="183"/>
                    <a:pt x="45" y="202"/>
                    <a:pt x="79" y="202"/>
                  </a:cubicBezTo>
                  <a:cubicBezTo>
                    <a:pt x="100" y="202"/>
                    <a:pt x="121" y="196"/>
                    <a:pt x="141" y="182"/>
                  </a:cubicBezTo>
                  <a:cubicBezTo>
                    <a:pt x="206" y="149"/>
                    <a:pt x="260" y="100"/>
                    <a:pt x="244" y="46"/>
                  </a:cubicBezTo>
                  <a:cubicBezTo>
                    <a:pt x="227" y="30"/>
                    <a:pt x="227" y="30"/>
                    <a:pt x="206" y="13"/>
                  </a:cubicBezTo>
                  <a:cubicBezTo>
                    <a:pt x="198" y="5"/>
                    <a:pt x="18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1" name="Google Shape;22671;p72"/>
            <p:cNvSpPr/>
            <p:nvPr/>
          </p:nvSpPr>
          <p:spPr>
            <a:xfrm>
              <a:off x="2912132" y="2316261"/>
              <a:ext cx="6425" cy="5225"/>
            </a:xfrm>
            <a:custGeom>
              <a:avLst/>
              <a:gdLst/>
              <a:ahLst/>
              <a:cxnLst/>
              <a:rect l="l" t="t" r="r" b="b"/>
              <a:pathLst>
                <a:path w="257" h="209" extrusionOk="0">
                  <a:moveTo>
                    <a:pt x="153" y="0"/>
                  </a:moveTo>
                  <a:cubicBezTo>
                    <a:pt x="137" y="0"/>
                    <a:pt x="120" y="21"/>
                    <a:pt x="104" y="21"/>
                  </a:cubicBezTo>
                  <a:cubicBezTo>
                    <a:pt x="34" y="54"/>
                    <a:pt x="1" y="103"/>
                    <a:pt x="17" y="157"/>
                  </a:cubicBezTo>
                  <a:cubicBezTo>
                    <a:pt x="17" y="189"/>
                    <a:pt x="47" y="209"/>
                    <a:pt x="85" y="209"/>
                  </a:cubicBezTo>
                  <a:cubicBezTo>
                    <a:pt x="106" y="209"/>
                    <a:pt x="130" y="203"/>
                    <a:pt x="153" y="190"/>
                  </a:cubicBezTo>
                  <a:cubicBezTo>
                    <a:pt x="174" y="190"/>
                    <a:pt x="191" y="174"/>
                    <a:pt x="207" y="157"/>
                  </a:cubicBezTo>
                  <a:cubicBezTo>
                    <a:pt x="240" y="124"/>
                    <a:pt x="257" y="87"/>
                    <a:pt x="240" y="54"/>
                  </a:cubicBezTo>
                  <a:cubicBezTo>
                    <a:pt x="240" y="21"/>
                    <a:pt x="207"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2" name="Google Shape;22672;p72"/>
            <p:cNvSpPr/>
            <p:nvPr/>
          </p:nvSpPr>
          <p:spPr>
            <a:xfrm>
              <a:off x="2916882" y="2374711"/>
              <a:ext cx="6425" cy="5175"/>
            </a:xfrm>
            <a:custGeom>
              <a:avLst/>
              <a:gdLst/>
              <a:ahLst/>
              <a:cxnLst/>
              <a:rect l="l" t="t" r="r" b="b"/>
              <a:pathLst>
                <a:path w="257" h="207" extrusionOk="0">
                  <a:moveTo>
                    <a:pt x="153" y="0"/>
                  </a:moveTo>
                  <a:cubicBezTo>
                    <a:pt x="120" y="0"/>
                    <a:pt x="87" y="17"/>
                    <a:pt x="67" y="33"/>
                  </a:cubicBezTo>
                  <a:cubicBezTo>
                    <a:pt x="34" y="54"/>
                    <a:pt x="17" y="70"/>
                    <a:pt x="1" y="103"/>
                  </a:cubicBezTo>
                  <a:cubicBezTo>
                    <a:pt x="1" y="120"/>
                    <a:pt x="1" y="157"/>
                    <a:pt x="17" y="173"/>
                  </a:cubicBezTo>
                  <a:cubicBezTo>
                    <a:pt x="34" y="190"/>
                    <a:pt x="50" y="206"/>
                    <a:pt x="87" y="206"/>
                  </a:cubicBezTo>
                  <a:cubicBezTo>
                    <a:pt x="104" y="206"/>
                    <a:pt x="120" y="190"/>
                    <a:pt x="137" y="190"/>
                  </a:cubicBezTo>
                  <a:cubicBezTo>
                    <a:pt x="153" y="173"/>
                    <a:pt x="153" y="173"/>
                    <a:pt x="170" y="173"/>
                  </a:cubicBezTo>
                  <a:cubicBezTo>
                    <a:pt x="207" y="157"/>
                    <a:pt x="223" y="120"/>
                    <a:pt x="223" y="103"/>
                  </a:cubicBezTo>
                  <a:cubicBezTo>
                    <a:pt x="256" y="54"/>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3" name="Google Shape;22673;p72"/>
            <p:cNvSpPr/>
            <p:nvPr/>
          </p:nvSpPr>
          <p:spPr>
            <a:xfrm>
              <a:off x="2920707" y="2339961"/>
              <a:ext cx="6500" cy="5175"/>
            </a:xfrm>
            <a:custGeom>
              <a:avLst/>
              <a:gdLst/>
              <a:ahLst/>
              <a:cxnLst/>
              <a:rect l="l" t="t" r="r" b="b"/>
              <a:pathLst>
                <a:path w="260" h="207" extrusionOk="0">
                  <a:moveTo>
                    <a:pt x="173" y="1"/>
                  </a:moveTo>
                  <a:cubicBezTo>
                    <a:pt x="157" y="1"/>
                    <a:pt x="120" y="17"/>
                    <a:pt x="103" y="34"/>
                  </a:cubicBezTo>
                  <a:cubicBezTo>
                    <a:pt x="70" y="50"/>
                    <a:pt x="37" y="67"/>
                    <a:pt x="17" y="104"/>
                  </a:cubicBezTo>
                  <a:cubicBezTo>
                    <a:pt x="0" y="153"/>
                    <a:pt x="37" y="207"/>
                    <a:pt x="103" y="207"/>
                  </a:cubicBezTo>
                  <a:cubicBezTo>
                    <a:pt x="120" y="207"/>
                    <a:pt x="140" y="207"/>
                    <a:pt x="140" y="186"/>
                  </a:cubicBezTo>
                  <a:lnTo>
                    <a:pt x="173" y="186"/>
                  </a:lnTo>
                  <a:lnTo>
                    <a:pt x="190" y="170"/>
                  </a:ln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4" name="Google Shape;22674;p72"/>
            <p:cNvSpPr/>
            <p:nvPr/>
          </p:nvSpPr>
          <p:spPr>
            <a:xfrm>
              <a:off x="2925857" y="2363986"/>
              <a:ext cx="6525" cy="4925"/>
            </a:xfrm>
            <a:custGeom>
              <a:avLst/>
              <a:gdLst/>
              <a:ahLst/>
              <a:cxnLst/>
              <a:rect l="l" t="t" r="r" b="b"/>
              <a:pathLst>
                <a:path w="261" h="197" extrusionOk="0">
                  <a:moveTo>
                    <a:pt x="173" y="0"/>
                  </a:moveTo>
                  <a:cubicBezTo>
                    <a:pt x="157" y="0"/>
                    <a:pt x="120" y="0"/>
                    <a:pt x="103" y="17"/>
                  </a:cubicBezTo>
                  <a:cubicBezTo>
                    <a:pt x="54" y="33"/>
                    <a:pt x="0" y="103"/>
                    <a:pt x="17" y="153"/>
                  </a:cubicBezTo>
                  <a:cubicBezTo>
                    <a:pt x="32" y="180"/>
                    <a:pt x="72" y="196"/>
                    <a:pt x="113" y="196"/>
                  </a:cubicBezTo>
                  <a:cubicBezTo>
                    <a:pt x="128" y="196"/>
                    <a:pt x="143" y="194"/>
                    <a:pt x="157" y="190"/>
                  </a:cubicBezTo>
                  <a:cubicBezTo>
                    <a:pt x="173" y="173"/>
                    <a:pt x="190" y="173"/>
                    <a:pt x="206" y="153"/>
                  </a:cubicBezTo>
                  <a:cubicBezTo>
                    <a:pt x="244" y="120"/>
                    <a:pt x="260" y="87"/>
                    <a:pt x="260" y="50"/>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5" name="Google Shape;22675;p72"/>
            <p:cNvSpPr/>
            <p:nvPr/>
          </p:nvSpPr>
          <p:spPr>
            <a:xfrm>
              <a:off x="2930582" y="2327086"/>
              <a:ext cx="6525" cy="5050"/>
            </a:xfrm>
            <a:custGeom>
              <a:avLst/>
              <a:gdLst/>
              <a:ahLst/>
              <a:cxnLst/>
              <a:rect l="l" t="t" r="r" b="b"/>
              <a:pathLst>
                <a:path w="261" h="202" extrusionOk="0">
                  <a:moveTo>
                    <a:pt x="137" y="0"/>
                  </a:moveTo>
                  <a:cubicBezTo>
                    <a:pt x="104" y="17"/>
                    <a:pt x="71" y="33"/>
                    <a:pt x="55" y="50"/>
                  </a:cubicBezTo>
                  <a:cubicBezTo>
                    <a:pt x="17" y="66"/>
                    <a:pt x="17" y="103"/>
                    <a:pt x="1" y="120"/>
                  </a:cubicBezTo>
                  <a:cubicBezTo>
                    <a:pt x="1" y="153"/>
                    <a:pt x="17" y="169"/>
                    <a:pt x="34" y="186"/>
                  </a:cubicBezTo>
                  <a:cubicBezTo>
                    <a:pt x="44" y="196"/>
                    <a:pt x="58" y="201"/>
                    <a:pt x="73" y="201"/>
                  </a:cubicBezTo>
                  <a:cubicBezTo>
                    <a:pt x="88" y="201"/>
                    <a:pt x="104" y="196"/>
                    <a:pt x="120" y="186"/>
                  </a:cubicBezTo>
                  <a:lnTo>
                    <a:pt x="158" y="186"/>
                  </a:lnTo>
                  <a:cubicBezTo>
                    <a:pt x="174" y="169"/>
                    <a:pt x="191" y="153"/>
                    <a:pt x="207" y="153"/>
                  </a:cubicBezTo>
                  <a:cubicBezTo>
                    <a:pt x="261" y="103"/>
                    <a:pt x="261" y="33"/>
                    <a:pt x="224" y="17"/>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6" name="Google Shape;22676;p72"/>
            <p:cNvSpPr/>
            <p:nvPr/>
          </p:nvSpPr>
          <p:spPr>
            <a:xfrm>
              <a:off x="2926257" y="2351086"/>
              <a:ext cx="6525" cy="5075"/>
            </a:xfrm>
            <a:custGeom>
              <a:avLst/>
              <a:gdLst/>
              <a:ahLst/>
              <a:cxnLst/>
              <a:rect l="l" t="t" r="r" b="b"/>
              <a:pathLst>
                <a:path w="261" h="203" extrusionOk="0">
                  <a:moveTo>
                    <a:pt x="171" y="0"/>
                  </a:moveTo>
                  <a:cubicBezTo>
                    <a:pt x="151" y="0"/>
                    <a:pt x="129" y="6"/>
                    <a:pt x="104" y="17"/>
                  </a:cubicBezTo>
                  <a:cubicBezTo>
                    <a:pt x="71" y="34"/>
                    <a:pt x="38" y="71"/>
                    <a:pt x="21" y="87"/>
                  </a:cubicBezTo>
                  <a:cubicBezTo>
                    <a:pt x="21" y="104"/>
                    <a:pt x="1" y="137"/>
                    <a:pt x="21" y="153"/>
                  </a:cubicBezTo>
                  <a:cubicBezTo>
                    <a:pt x="21" y="174"/>
                    <a:pt x="38" y="191"/>
                    <a:pt x="54" y="191"/>
                  </a:cubicBezTo>
                  <a:cubicBezTo>
                    <a:pt x="71" y="199"/>
                    <a:pt x="88" y="203"/>
                    <a:pt x="106" y="203"/>
                  </a:cubicBezTo>
                  <a:cubicBezTo>
                    <a:pt x="123" y="203"/>
                    <a:pt x="141" y="199"/>
                    <a:pt x="157" y="191"/>
                  </a:cubicBezTo>
                  <a:cubicBezTo>
                    <a:pt x="228" y="153"/>
                    <a:pt x="261" y="104"/>
                    <a:pt x="244" y="50"/>
                  </a:cubicBezTo>
                  <a:cubicBezTo>
                    <a:pt x="233" y="18"/>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7" name="Google Shape;22677;p72"/>
            <p:cNvSpPr/>
            <p:nvPr/>
          </p:nvSpPr>
          <p:spPr>
            <a:xfrm>
              <a:off x="2869157" y="2328736"/>
              <a:ext cx="6925" cy="5175"/>
            </a:xfrm>
            <a:custGeom>
              <a:avLst/>
              <a:gdLst/>
              <a:ahLst/>
              <a:cxnLst/>
              <a:rect l="l" t="t" r="r" b="b"/>
              <a:pathLst>
                <a:path w="277" h="207" extrusionOk="0">
                  <a:moveTo>
                    <a:pt x="174" y="0"/>
                  </a:moveTo>
                  <a:cubicBezTo>
                    <a:pt x="141" y="0"/>
                    <a:pt x="104" y="17"/>
                    <a:pt x="87" y="37"/>
                  </a:cubicBezTo>
                  <a:cubicBezTo>
                    <a:pt x="54" y="54"/>
                    <a:pt x="38" y="87"/>
                    <a:pt x="17" y="103"/>
                  </a:cubicBezTo>
                  <a:cubicBezTo>
                    <a:pt x="1" y="157"/>
                    <a:pt x="38" y="206"/>
                    <a:pt x="104" y="206"/>
                  </a:cubicBezTo>
                  <a:cubicBezTo>
                    <a:pt x="120" y="206"/>
                    <a:pt x="141" y="190"/>
                    <a:pt x="157" y="190"/>
                  </a:cubicBezTo>
                  <a:cubicBezTo>
                    <a:pt x="174" y="190"/>
                    <a:pt x="174" y="173"/>
                    <a:pt x="190" y="173"/>
                  </a:cubicBezTo>
                  <a:cubicBezTo>
                    <a:pt x="223" y="157"/>
                    <a:pt x="244" y="120"/>
                    <a:pt x="244"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8" name="Google Shape;22678;p72"/>
            <p:cNvSpPr/>
            <p:nvPr/>
          </p:nvSpPr>
          <p:spPr>
            <a:xfrm>
              <a:off x="2866582" y="2376436"/>
              <a:ext cx="6525" cy="5025"/>
            </a:xfrm>
            <a:custGeom>
              <a:avLst/>
              <a:gdLst/>
              <a:ahLst/>
              <a:cxnLst/>
              <a:rect l="l" t="t" r="r" b="b"/>
              <a:pathLst>
                <a:path w="261" h="201" extrusionOk="0">
                  <a:moveTo>
                    <a:pt x="175" y="0"/>
                  </a:moveTo>
                  <a:cubicBezTo>
                    <a:pt x="153" y="0"/>
                    <a:pt x="129" y="6"/>
                    <a:pt x="104" y="18"/>
                  </a:cubicBezTo>
                  <a:cubicBezTo>
                    <a:pt x="38" y="51"/>
                    <a:pt x="1" y="104"/>
                    <a:pt x="17" y="154"/>
                  </a:cubicBezTo>
                  <a:cubicBezTo>
                    <a:pt x="30" y="188"/>
                    <a:pt x="56" y="200"/>
                    <a:pt x="90" y="200"/>
                  </a:cubicBezTo>
                  <a:cubicBezTo>
                    <a:pt x="110" y="200"/>
                    <a:pt x="132" y="197"/>
                    <a:pt x="157" y="191"/>
                  </a:cubicBezTo>
                  <a:cubicBezTo>
                    <a:pt x="223" y="154"/>
                    <a:pt x="260" y="104"/>
                    <a:pt x="244" y="51"/>
                  </a:cubicBezTo>
                  <a:cubicBezTo>
                    <a:pt x="244" y="19"/>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9" name="Google Shape;22679;p72"/>
            <p:cNvSpPr/>
            <p:nvPr/>
          </p:nvSpPr>
          <p:spPr>
            <a:xfrm>
              <a:off x="2903082" y="2327486"/>
              <a:ext cx="6500" cy="5175"/>
            </a:xfrm>
            <a:custGeom>
              <a:avLst/>
              <a:gdLst/>
              <a:ahLst/>
              <a:cxnLst/>
              <a:rect l="l" t="t" r="r" b="b"/>
              <a:pathLst>
                <a:path w="260" h="207" extrusionOk="0">
                  <a:moveTo>
                    <a:pt x="173" y="1"/>
                  </a:moveTo>
                  <a:cubicBezTo>
                    <a:pt x="140" y="1"/>
                    <a:pt x="103" y="17"/>
                    <a:pt x="87" y="34"/>
                  </a:cubicBezTo>
                  <a:cubicBezTo>
                    <a:pt x="54" y="50"/>
                    <a:pt x="37" y="67"/>
                    <a:pt x="21" y="104"/>
                  </a:cubicBezTo>
                  <a:cubicBezTo>
                    <a:pt x="0" y="153"/>
                    <a:pt x="37" y="207"/>
                    <a:pt x="103" y="207"/>
                  </a:cubicBezTo>
                  <a:cubicBezTo>
                    <a:pt x="124" y="207"/>
                    <a:pt x="140" y="190"/>
                    <a:pt x="157" y="190"/>
                  </a:cubicBezTo>
                  <a:cubicBezTo>
                    <a:pt x="173" y="190"/>
                    <a:pt x="190" y="170"/>
                    <a:pt x="190" y="170"/>
                  </a:cubicBezTo>
                  <a:cubicBezTo>
                    <a:pt x="227" y="153"/>
                    <a:pt x="243" y="120"/>
                    <a:pt x="260" y="104"/>
                  </a:cubicBezTo>
                  <a:cubicBezTo>
                    <a:pt x="260" y="67"/>
                    <a:pt x="260" y="50"/>
                    <a:pt x="243" y="34"/>
                  </a:cubicBezTo>
                  <a:cubicBezTo>
                    <a:pt x="227"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0" name="Google Shape;22680;p72"/>
            <p:cNvSpPr/>
            <p:nvPr/>
          </p:nvSpPr>
          <p:spPr>
            <a:xfrm>
              <a:off x="2874307" y="2340786"/>
              <a:ext cx="6525" cy="4775"/>
            </a:xfrm>
            <a:custGeom>
              <a:avLst/>
              <a:gdLst/>
              <a:ahLst/>
              <a:cxnLst/>
              <a:rect l="l" t="t" r="r" b="b"/>
              <a:pathLst>
                <a:path w="261" h="191" extrusionOk="0">
                  <a:moveTo>
                    <a:pt x="174" y="1"/>
                  </a:moveTo>
                  <a:cubicBezTo>
                    <a:pt x="141" y="1"/>
                    <a:pt x="104" y="1"/>
                    <a:pt x="71" y="34"/>
                  </a:cubicBezTo>
                  <a:cubicBezTo>
                    <a:pt x="54" y="50"/>
                    <a:pt x="38" y="71"/>
                    <a:pt x="17" y="104"/>
                  </a:cubicBezTo>
                  <a:cubicBezTo>
                    <a:pt x="1" y="153"/>
                    <a:pt x="38" y="190"/>
                    <a:pt x="87" y="190"/>
                  </a:cubicBezTo>
                  <a:lnTo>
                    <a:pt x="157" y="190"/>
                  </a:lnTo>
                  <a:cubicBezTo>
                    <a:pt x="174" y="174"/>
                    <a:pt x="174" y="174"/>
                    <a:pt x="190" y="174"/>
                  </a:cubicBezTo>
                  <a:cubicBezTo>
                    <a:pt x="207" y="153"/>
                    <a:pt x="244" y="120"/>
                    <a:pt x="244" y="104"/>
                  </a:cubicBezTo>
                  <a:cubicBezTo>
                    <a:pt x="261" y="71"/>
                    <a:pt x="261"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1" name="Google Shape;22681;p72"/>
            <p:cNvSpPr/>
            <p:nvPr/>
          </p:nvSpPr>
          <p:spPr>
            <a:xfrm>
              <a:off x="2900507" y="2270811"/>
              <a:ext cx="6500" cy="4750"/>
            </a:xfrm>
            <a:custGeom>
              <a:avLst/>
              <a:gdLst/>
              <a:ahLst/>
              <a:cxnLst/>
              <a:rect l="l" t="t" r="r" b="b"/>
              <a:pathLst>
                <a:path w="260" h="190" extrusionOk="0">
                  <a:moveTo>
                    <a:pt x="173" y="0"/>
                  </a:moveTo>
                  <a:cubicBezTo>
                    <a:pt x="140" y="0"/>
                    <a:pt x="103" y="0"/>
                    <a:pt x="87" y="17"/>
                  </a:cubicBezTo>
                  <a:cubicBezTo>
                    <a:pt x="54" y="33"/>
                    <a:pt x="37" y="66"/>
                    <a:pt x="21" y="103"/>
                  </a:cubicBezTo>
                  <a:cubicBezTo>
                    <a:pt x="0" y="153"/>
                    <a:pt x="37" y="190"/>
                    <a:pt x="87" y="190"/>
                  </a:cubicBezTo>
                  <a:lnTo>
                    <a:pt x="140" y="190"/>
                  </a:lnTo>
                  <a:cubicBezTo>
                    <a:pt x="140" y="190"/>
                    <a:pt x="157" y="190"/>
                    <a:pt x="157" y="169"/>
                  </a:cubicBezTo>
                  <a:cubicBezTo>
                    <a:pt x="173" y="169"/>
                    <a:pt x="173" y="169"/>
                    <a:pt x="190" y="153"/>
                  </a:cubicBezTo>
                  <a:cubicBezTo>
                    <a:pt x="206" y="136"/>
                    <a:pt x="243" y="120"/>
                    <a:pt x="243" y="87"/>
                  </a:cubicBezTo>
                  <a:cubicBezTo>
                    <a:pt x="260" y="66"/>
                    <a:pt x="260" y="33"/>
                    <a:pt x="243" y="17"/>
                  </a:cubicBezTo>
                  <a:cubicBezTo>
                    <a:pt x="227" y="0"/>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2" name="Google Shape;22682;p72"/>
            <p:cNvSpPr/>
            <p:nvPr/>
          </p:nvSpPr>
          <p:spPr>
            <a:xfrm>
              <a:off x="2892357" y="2293061"/>
              <a:ext cx="6925" cy="4775"/>
            </a:xfrm>
            <a:custGeom>
              <a:avLst/>
              <a:gdLst/>
              <a:ahLst/>
              <a:cxnLst/>
              <a:rect l="l" t="t" r="r" b="b"/>
              <a:pathLst>
                <a:path w="277" h="191" extrusionOk="0">
                  <a:moveTo>
                    <a:pt x="173" y="1"/>
                  </a:moveTo>
                  <a:cubicBezTo>
                    <a:pt x="157" y="1"/>
                    <a:pt x="120" y="1"/>
                    <a:pt x="87" y="38"/>
                  </a:cubicBezTo>
                  <a:cubicBezTo>
                    <a:pt x="54" y="54"/>
                    <a:pt x="37" y="71"/>
                    <a:pt x="37" y="104"/>
                  </a:cubicBezTo>
                  <a:cubicBezTo>
                    <a:pt x="0" y="157"/>
                    <a:pt x="37" y="190"/>
                    <a:pt x="103" y="190"/>
                  </a:cubicBezTo>
                  <a:lnTo>
                    <a:pt x="173" y="190"/>
                  </a:lnTo>
                  <a:cubicBezTo>
                    <a:pt x="173" y="174"/>
                    <a:pt x="190" y="174"/>
                    <a:pt x="190" y="174"/>
                  </a:cubicBezTo>
                  <a:cubicBezTo>
                    <a:pt x="223" y="157"/>
                    <a:pt x="244" y="124"/>
                    <a:pt x="260" y="104"/>
                  </a:cubicBezTo>
                  <a:cubicBezTo>
                    <a:pt x="277" y="38"/>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3" name="Google Shape;22683;p72"/>
            <p:cNvSpPr/>
            <p:nvPr/>
          </p:nvSpPr>
          <p:spPr>
            <a:xfrm>
              <a:off x="2886782" y="2283661"/>
              <a:ext cx="6925" cy="5100"/>
            </a:xfrm>
            <a:custGeom>
              <a:avLst/>
              <a:gdLst/>
              <a:ahLst/>
              <a:cxnLst/>
              <a:rect l="l" t="t" r="r" b="b"/>
              <a:pathLst>
                <a:path w="277" h="204" extrusionOk="0">
                  <a:moveTo>
                    <a:pt x="173" y="1"/>
                  </a:moveTo>
                  <a:cubicBezTo>
                    <a:pt x="136" y="1"/>
                    <a:pt x="92" y="19"/>
                    <a:pt x="71" y="51"/>
                  </a:cubicBezTo>
                  <a:cubicBezTo>
                    <a:pt x="17" y="105"/>
                    <a:pt x="1" y="154"/>
                    <a:pt x="54" y="191"/>
                  </a:cubicBezTo>
                  <a:cubicBezTo>
                    <a:pt x="63" y="199"/>
                    <a:pt x="75" y="204"/>
                    <a:pt x="89" y="204"/>
                  </a:cubicBezTo>
                  <a:cubicBezTo>
                    <a:pt x="104" y="204"/>
                    <a:pt x="120" y="199"/>
                    <a:pt x="137" y="191"/>
                  </a:cubicBezTo>
                  <a:lnTo>
                    <a:pt x="174" y="191"/>
                  </a:lnTo>
                  <a:cubicBezTo>
                    <a:pt x="190" y="171"/>
                    <a:pt x="207" y="171"/>
                    <a:pt x="223" y="154"/>
                  </a:cubicBezTo>
                  <a:cubicBezTo>
                    <a:pt x="277" y="105"/>
                    <a:pt x="277" y="51"/>
                    <a:pt x="223" y="18"/>
                  </a:cubicBezTo>
                  <a:cubicBezTo>
                    <a:pt x="212" y="6"/>
                    <a:pt x="19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4" name="Google Shape;22684;p72"/>
            <p:cNvSpPr/>
            <p:nvPr/>
          </p:nvSpPr>
          <p:spPr>
            <a:xfrm>
              <a:off x="2912957" y="2362236"/>
              <a:ext cx="6525" cy="5175"/>
            </a:xfrm>
            <a:custGeom>
              <a:avLst/>
              <a:gdLst/>
              <a:ahLst/>
              <a:cxnLst/>
              <a:rect l="l" t="t" r="r" b="b"/>
              <a:pathLst>
                <a:path w="261" h="207" extrusionOk="0">
                  <a:moveTo>
                    <a:pt x="174" y="0"/>
                  </a:moveTo>
                  <a:cubicBezTo>
                    <a:pt x="141" y="0"/>
                    <a:pt x="104" y="17"/>
                    <a:pt x="87" y="37"/>
                  </a:cubicBezTo>
                  <a:cubicBezTo>
                    <a:pt x="55" y="54"/>
                    <a:pt x="38" y="87"/>
                    <a:pt x="17" y="103"/>
                  </a:cubicBezTo>
                  <a:cubicBezTo>
                    <a:pt x="1" y="157"/>
                    <a:pt x="38" y="206"/>
                    <a:pt x="104" y="206"/>
                  </a:cubicBezTo>
                  <a:cubicBezTo>
                    <a:pt x="120" y="206"/>
                    <a:pt x="141" y="206"/>
                    <a:pt x="158" y="190"/>
                  </a:cubicBezTo>
                  <a:cubicBezTo>
                    <a:pt x="174" y="190"/>
                    <a:pt x="174" y="190"/>
                    <a:pt x="191" y="173"/>
                  </a:cubicBezTo>
                  <a:cubicBezTo>
                    <a:pt x="207" y="157"/>
                    <a:pt x="244" y="140"/>
                    <a:pt x="244" y="103"/>
                  </a:cubicBezTo>
                  <a:cubicBezTo>
                    <a:pt x="261" y="54"/>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5" name="Google Shape;22685;p72"/>
            <p:cNvSpPr/>
            <p:nvPr/>
          </p:nvSpPr>
          <p:spPr>
            <a:xfrm>
              <a:off x="2974407" y="2328711"/>
              <a:ext cx="6500" cy="4950"/>
            </a:xfrm>
            <a:custGeom>
              <a:avLst/>
              <a:gdLst/>
              <a:ahLst/>
              <a:cxnLst/>
              <a:rect l="l" t="t" r="r" b="b"/>
              <a:pathLst>
                <a:path w="260" h="198" extrusionOk="0">
                  <a:moveTo>
                    <a:pt x="168" y="1"/>
                  </a:moveTo>
                  <a:cubicBezTo>
                    <a:pt x="150" y="1"/>
                    <a:pt x="128" y="6"/>
                    <a:pt x="103" y="18"/>
                  </a:cubicBezTo>
                  <a:cubicBezTo>
                    <a:pt x="33" y="38"/>
                    <a:pt x="0" y="104"/>
                    <a:pt x="17" y="158"/>
                  </a:cubicBezTo>
                  <a:cubicBezTo>
                    <a:pt x="17" y="182"/>
                    <a:pt x="54" y="197"/>
                    <a:pt x="102" y="197"/>
                  </a:cubicBezTo>
                  <a:cubicBezTo>
                    <a:pt x="119" y="197"/>
                    <a:pt x="138" y="195"/>
                    <a:pt x="157" y="191"/>
                  </a:cubicBezTo>
                  <a:cubicBezTo>
                    <a:pt x="223" y="158"/>
                    <a:pt x="260" y="104"/>
                    <a:pt x="239" y="55"/>
                  </a:cubicBezTo>
                  <a:cubicBezTo>
                    <a:pt x="229" y="20"/>
                    <a:pt x="204"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6" name="Google Shape;22686;p72"/>
            <p:cNvSpPr/>
            <p:nvPr/>
          </p:nvSpPr>
          <p:spPr>
            <a:xfrm>
              <a:off x="2968832" y="2351611"/>
              <a:ext cx="6925" cy="5075"/>
            </a:xfrm>
            <a:custGeom>
              <a:avLst/>
              <a:gdLst/>
              <a:ahLst/>
              <a:cxnLst/>
              <a:rect l="l" t="t" r="r" b="b"/>
              <a:pathLst>
                <a:path w="277" h="203" extrusionOk="0">
                  <a:moveTo>
                    <a:pt x="190" y="0"/>
                  </a:moveTo>
                  <a:cubicBezTo>
                    <a:pt x="177" y="0"/>
                    <a:pt x="163" y="5"/>
                    <a:pt x="153" y="13"/>
                  </a:cubicBezTo>
                  <a:cubicBezTo>
                    <a:pt x="120" y="13"/>
                    <a:pt x="87" y="29"/>
                    <a:pt x="71" y="50"/>
                  </a:cubicBezTo>
                  <a:cubicBezTo>
                    <a:pt x="17" y="99"/>
                    <a:pt x="1" y="170"/>
                    <a:pt x="50" y="186"/>
                  </a:cubicBezTo>
                  <a:cubicBezTo>
                    <a:pt x="71" y="203"/>
                    <a:pt x="104" y="203"/>
                    <a:pt x="137" y="203"/>
                  </a:cubicBezTo>
                  <a:cubicBezTo>
                    <a:pt x="137" y="203"/>
                    <a:pt x="153" y="186"/>
                    <a:pt x="174" y="186"/>
                  </a:cubicBezTo>
                  <a:cubicBezTo>
                    <a:pt x="190" y="186"/>
                    <a:pt x="207" y="170"/>
                    <a:pt x="223" y="153"/>
                  </a:cubicBezTo>
                  <a:cubicBezTo>
                    <a:pt x="277" y="99"/>
                    <a:pt x="277" y="50"/>
                    <a:pt x="223" y="13"/>
                  </a:cubicBezTo>
                  <a:cubicBezTo>
                    <a:pt x="215" y="5"/>
                    <a:pt x="203"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7" name="Google Shape;22687;p72"/>
            <p:cNvSpPr/>
            <p:nvPr/>
          </p:nvSpPr>
          <p:spPr>
            <a:xfrm>
              <a:off x="2959357" y="2328736"/>
              <a:ext cx="6500" cy="5175"/>
            </a:xfrm>
            <a:custGeom>
              <a:avLst/>
              <a:gdLst/>
              <a:ahLst/>
              <a:cxnLst/>
              <a:rect l="l" t="t" r="r" b="b"/>
              <a:pathLst>
                <a:path w="260" h="207" extrusionOk="0">
                  <a:moveTo>
                    <a:pt x="173" y="0"/>
                  </a:moveTo>
                  <a:cubicBezTo>
                    <a:pt x="140" y="0"/>
                    <a:pt x="103" y="17"/>
                    <a:pt x="70" y="37"/>
                  </a:cubicBezTo>
                  <a:cubicBezTo>
                    <a:pt x="54" y="54"/>
                    <a:pt x="37" y="70"/>
                    <a:pt x="17" y="103"/>
                  </a:cubicBezTo>
                  <a:cubicBezTo>
                    <a:pt x="0" y="157"/>
                    <a:pt x="37" y="206"/>
                    <a:pt x="87" y="206"/>
                  </a:cubicBezTo>
                  <a:cubicBezTo>
                    <a:pt x="120" y="190"/>
                    <a:pt x="140" y="190"/>
                    <a:pt x="157" y="190"/>
                  </a:cubicBezTo>
                  <a:cubicBezTo>
                    <a:pt x="173" y="173"/>
                    <a:pt x="173" y="173"/>
                    <a:pt x="190" y="173"/>
                  </a:cubicBezTo>
                  <a:cubicBezTo>
                    <a:pt x="206" y="157"/>
                    <a:pt x="243" y="120"/>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8" name="Google Shape;22688;p72"/>
            <p:cNvSpPr/>
            <p:nvPr/>
          </p:nvSpPr>
          <p:spPr>
            <a:xfrm>
              <a:off x="2964507" y="2340386"/>
              <a:ext cx="6925" cy="4750"/>
            </a:xfrm>
            <a:custGeom>
              <a:avLst/>
              <a:gdLst/>
              <a:ahLst/>
              <a:cxnLst/>
              <a:rect l="l" t="t" r="r" b="b"/>
              <a:pathLst>
                <a:path w="277" h="190" extrusionOk="0">
                  <a:moveTo>
                    <a:pt x="174" y="0"/>
                  </a:moveTo>
                  <a:cubicBezTo>
                    <a:pt x="141" y="0"/>
                    <a:pt x="120" y="0"/>
                    <a:pt x="87" y="17"/>
                  </a:cubicBezTo>
                  <a:cubicBezTo>
                    <a:pt x="54" y="33"/>
                    <a:pt x="37" y="66"/>
                    <a:pt x="17" y="87"/>
                  </a:cubicBezTo>
                  <a:cubicBezTo>
                    <a:pt x="0" y="153"/>
                    <a:pt x="37" y="190"/>
                    <a:pt x="103" y="190"/>
                  </a:cubicBezTo>
                  <a:cubicBezTo>
                    <a:pt x="120" y="190"/>
                    <a:pt x="141" y="190"/>
                    <a:pt x="157" y="169"/>
                  </a:cubicBezTo>
                  <a:cubicBezTo>
                    <a:pt x="174" y="169"/>
                    <a:pt x="190" y="169"/>
                    <a:pt x="190" y="153"/>
                  </a:cubicBezTo>
                  <a:cubicBezTo>
                    <a:pt x="223" y="136"/>
                    <a:pt x="244" y="120"/>
                    <a:pt x="260"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9" name="Google Shape;22689;p72"/>
            <p:cNvSpPr/>
            <p:nvPr/>
          </p:nvSpPr>
          <p:spPr>
            <a:xfrm>
              <a:off x="2980882" y="2281936"/>
              <a:ext cx="6025" cy="4775"/>
            </a:xfrm>
            <a:custGeom>
              <a:avLst/>
              <a:gdLst/>
              <a:ahLst/>
              <a:cxnLst/>
              <a:rect l="l" t="t" r="r" b="b"/>
              <a:pathLst>
                <a:path w="241" h="191" extrusionOk="0">
                  <a:moveTo>
                    <a:pt x="137" y="0"/>
                  </a:moveTo>
                  <a:cubicBezTo>
                    <a:pt x="104" y="0"/>
                    <a:pt x="67" y="17"/>
                    <a:pt x="50" y="54"/>
                  </a:cubicBezTo>
                  <a:cubicBezTo>
                    <a:pt x="1" y="87"/>
                    <a:pt x="1" y="157"/>
                    <a:pt x="34" y="174"/>
                  </a:cubicBezTo>
                  <a:cubicBezTo>
                    <a:pt x="67" y="190"/>
                    <a:pt x="83" y="190"/>
                    <a:pt x="120" y="190"/>
                  </a:cubicBezTo>
                  <a:cubicBezTo>
                    <a:pt x="137" y="190"/>
                    <a:pt x="137" y="190"/>
                    <a:pt x="153" y="174"/>
                  </a:cubicBezTo>
                  <a:cubicBezTo>
                    <a:pt x="170" y="174"/>
                    <a:pt x="186" y="157"/>
                    <a:pt x="207" y="136"/>
                  </a:cubicBezTo>
                  <a:cubicBezTo>
                    <a:pt x="224" y="120"/>
                    <a:pt x="240" y="87"/>
                    <a:pt x="240" y="71"/>
                  </a:cubicBezTo>
                  <a:cubicBezTo>
                    <a:pt x="240" y="33"/>
                    <a:pt x="240" y="17"/>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0" name="Google Shape;22690;p72"/>
            <p:cNvSpPr/>
            <p:nvPr/>
          </p:nvSpPr>
          <p:spPr>
            <a:xfrm>
              <a:off x="2974807" y="2317186"/>
              <a:ext cx="6525" cy="4775"/>
            </a:xfrm>
            <a:custGeom>
              <a:avLst/>
              <a:gdLst/>
              <a:ahLst/>
              <a:cxnLst/>
              <a:rect l="l" t="t" r="r" b="b"/>
              <a:pathLst>
                <a:path w="261" h="191" extrusionOk="0">
                  <a:moveTo>
                    <a:pt x="174" y="0"/>
                  </a:moveTo>
                  <a:cubicBezTo>
                    <a:pt x="141" y="0"/>
                    <a:pt x="104" y="0"/>
                    <a:pt x="71" y="17"/>
                  </a:cubicBezTo>
                  <a:cubicBezTo>
                    <a:pt x="54" y="50"/>
                    <a:pt x="17" y="66"/>
                    <a:pt x="17" y="104"/>
                  </a:cubicBezTo>
                  <a:cubicBezTo>
                    <a:pt x="1" y="153"/>
                    <a:pt x="38" y="190"/>
                    <a:pt x="87" y="190"/>
                  </a:cubicBezTo>
                  <a:cubicBezTo>
                    <a:pt x="120" y="190"/>
                    <a:pt x="141" y="190"/>
                    <a:pt x="157" y="169"/>
                  </a:cubicBezTo>
                  <a:lnTo>
                    <a:pt x="190" y="169"/>
                  </a:lnTo>
                  <a:cubicBezTo>
                    <a:pt x="207" y="137"/>
                    <a:pt x="244" y="120"/>
                    <a:pt x="244" y="87"/>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1" name="Google Shape;22691;p72"/>
            <p:cNvSpPr/>
            <p:nvPr/>
          </p:nvSpPr>
          <p:spPr>
            <a:xfrm>
              <a:off x="2975232" y="2302536"/>
              <a:ext cx="6500" cy="5100"/>
            </a:xfrm>
            <a:custGeom>
              <a:avLst/>
              <a:gdLst/>
              <a:ahLst/>
              <a:cxnLst/>
              <a:rect l="l" t="t" r="r" b="b"/>
              <a:pathLst>
                <a:path w="260" h="204" extrusionOk="0">
                  <a:moveTo>
                    <a:pt x="157" y="1"/>
                  </a:moveTo>
                  <a:cubicBezTo>
                    <a:pt x="119" y="1"/>
                    <a:pt x="75" y="20"/>
                    <a:pt x="54" y="55"/>
                  </a:cubicBezTo>
                  <a:cubicBezTo>
                    <a:pt x="21" y="71"/>
                    <a:pt x="0" y="104"/>
                    <a:pt x="0" y="121"/>
                  </a:cubicBezTo>
                  <a:cubicBezTo>
                    <a:pt x="0" y="158"/>
                    <a:pt x="21" y="174"/>
                    <a:pt x="37" y="191"/>
                  </a:cubicBezTo>
                  <a:cubicBezTo>
                    <a:pt x="45" y="199"/>
                    <a:pt x="58" y="203"/>
                    <a:pt x="73" y="203"/>
                  </a:cubicBezTo>
                  <a:cubicBezTo>
                    <a:pt x="88" y="203"/>
                    <a:pt x="105" y="199"/>
                    <a:pt x="124" y="191"/>
                  </a:cubicBezTo>
                  <a:lnTo>
                    <a:pt x="157" y="191"/>
                  </a:lnTo>
                  <a:cubicBezTo>
                    <a:pt x="173" y="174"/>
                    <a:pt x="190" y="174"/>
                    <a:pt x="206" y="158"/>
                  </a:cubicBezTo>
                  <a:cubicBezTo>
                    <a:pt x="260" y="104"/>
                    <a:pt x="260" y="34"/>
                    <a:pt x="206" y="17"/>
                  </a:cubicBezTo>
                  <a:cubicBezTo>
                    <a:pt x="195" y="6"/>
                    <a:pt x="17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2" name="Google Shape;22692;p72"/>
            <p:cNvSpPr/>
            <p:nvPr/>
          </p:nvSpPr>
          <p:spPr>
            <a:xfrm>
              <a:off x="2941307" y="2363561"/>
              <a:ext cx="6525" cy="4950"/>
            </a:xfrm>
            <a:custGeom>
              <a:avLst/>
              <a:gdLst/>
              <a:ahLst/>
              <a:cxnLst/>
              <a:rect l="l" t="t" r="r" b="b"/>
              <a:pathLst>
                <a:path w="261" h="198" extrusionOk="0">
                  <a:moveTo>
                    <a:pt x="141" y="1"/>
                  </a:moveTo>
                  <a:cubicBezTo>
                    <a:pt x="104" y="17"/>
                    <a:pt x="71" y="34"/>
                    <a:pt x="54" y="50"/>
                  </a:cubicBezTo>
                  <a:cubicBezTo>
                    <a:pt x="1" y="104"/>
                    <a:pt x="1" y="153"/>
                    <a:pt x="38" y="190"/>
                  </a:cubicBezTo>
                  <a:cubicBezTo>
                    <a:pt x="60" y="190"/>
                    <a:pt x="74" y="198"/>
                    <a:pt x="92" y="198"/>
                  </a:cubicBezTo>
                  <a:cubicBezTo>
                    <a:pt x="100" y="198"/>
                    <a:pt x="109" y="196"/>
                    <a:pt x="120" y="190"/>
                  </a:cubicBezTo>
                  <a:lnTo>
                    <a:pt x="157" y="190"/>
                  </a:lnTo>
                  <a:cubicBezTo>
                    <a:pt x="174" y="170"/>
                    <a:pt x="190" y="153"/>
                    <a:pt x="207" y="153"/>
                  </a:cubicBezTo>
                  <a:cubicBezTo>
                    <a:pt x="244" y="120"/>
                    <a:pt x="244" y="104"/>
                    <a:pt x="260" y="67"/>
                  </a:cubicBezTo>
                  <a:cubicBezTo>
                    <a:pt x="260" y="50"/>
                    <a:pt x="244" y="17"/>
                    <a:pt x="223" y="17"/>
                  </a:cubicBezTo>
                  <a:cubicBezTo>
                    <a:pt x="190"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3" name="Google Shape;22693;p72"/>
            <p:cNvSpPr/>
            <p:nvPr/>
          </p:nvSpPr>
          <p:spPr>
            <a:xfrm>
              <a:off x="2936157" y="2338636"/>
              <a:ext cx="6925" cy="5175"/>
            </a:xfrm>
            <a:custGeom>
              <a:avLst/>
              <a:gdLst/>
              <a:ahLst/>
              <a:cxnLst/>
              <a:rect l="l" t="t" r="r" b="b"/>
              <a:pathLst>
                <a:path w="277" h="207" extrusionOk="0">
                  <a:moveTo>
                    <a:pt x="174" y="0"/>
                  </a:moveTo>
                  <a:cubicBezTo>
                    <a:pt x="157" y="0"/>
                    <a:pt x="120" y="17"/>
                    <a:pt x="87" y="33"/>
                  </a:cubicBezTo>
                  <a:cubicBezTo>
                    <a:pt x="54" y="54"/>
                    <a:pt x="38" y="87"/>
                    <a:pt x="38" y="103"/>
                  </a:cubicBezTo>
                  <a:cubicBezTo>
                    <a:pt x="1" y="157"/>
                    <a:pt x="38" y="206"/>
                    <a:pt x="104" y="206"/>
                  </a:cubicBezTo>
                  <a:cubicBezTo>
                    <a:pt x="120" y="206"/>
                    <a:pt x="141" y="190"/>
                    <a:pt x="174" y="190"/>
                  </a:cubicBezTo>
                  <a:lnTo>
                    <a:pt x="190" y="173"/>
                  </a:lnTo>
                  <a:cubicBezTo>
                    <a:pt x="223" y="157"/>
                    <a:pt x="244" y="136"/>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4" name="Google Shape;22694;p72"/>
            <p:cNvSpPr/>
            <p:nvPr/>
          </p:nvSpPr>
          <p:spPr>
            <a:xfrm>
              <a:off x="2936157" y="2397886"/>
              <a:ext cx="6100" cy="5200"/>
            </a:xfrm>
            <a:custGeom>
              <a:avLst/>
              <a:gdLst/>
              <a:ahLst/>
              <a:cxnLst/>
              <a:rect l="l" t="t" r="r" b="b"/>
              <a:pathLst>
                <a:path w="244" h="208" extrusionOk="0">
                  <a:moveTo>
                    <a:pt x="157" y="1"/>
                  </a:moveTo>
                  <a:cubicBezTo>
                    <a:pt x="141" y="1"/>
                    <a:pt x="120" y="17"/>
                    <a:pt x="104" y="17"/>
                  </a:cubicBezTo>
                  <a:cubicBezTo>
                    <a:pt x="38" y="54"/>
                    <a:pt x="1" y="104"/>
                    <a:pt x="1" y="157"/>
                  </a:cubicBezTo>
                  <a:cubicBezTo>
                    <a:pt x="11" y="189"/>
                    <a:pt x="44" y="207"/>
                    <a:pt x="85" y="207"/>
                  </a:cubicBezTo>
                  <a:cubicBezTo>
                    <a:pt x="108" y="207"/>
                    <a:pt x="132" y="202"/>
                    <a:pt x="157" y="190"/>
                  </a:cubicBezTo>
                  <a:cubicBezTo>
                    <a:pt x="174" y="190"/>
                    <a:pt x="190" y="174"/>
                    <a:pt x="190" y="157"/>
                  </a:cubicBezTo>
                  <a:cubicBezTo>
                    <a:pt x="223" y="120"/>
                    <a:pt x="244" y="87"/>
                    <a:pt x="244" y="5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5" name="Google Shape;22695;p72"/>
            <p:cNvSpPr/>
            <p:nvPr/>
          </p:nvSpPr>
          <p:spPr>
            <a:xfrm>
              <a:off x="2946457" y="2374711"/>
              <a:ext cx="6525" cy="5175"/>
            </a:xfrm>
            <a:custGeom>
              <a:avLst/>
              <a:gdLst/>
              <a:ahLst/>
              <a:cxnLst/>
              <a:rect l="l" t="t" r="r" b="b"/>
              <a:pathLst>
                <a:path w="261" h="207" extrusionOk="0">
                  <a:moveTo>
                    <a:pt x="158" y="0"/>
                  </a:moveTo>
                  <a:cubicBezTo>
                    <a:pt x="120" y="0"/>
                    <a:pt x="87" y="17"/>
                    <a:pt x="71" y="33"/>
                  </a:cubicBezTo>
                  <a:cubicBezTo>
                    <a:pt x="38" y="54"/>
                    <a:pt x="17" y="87"/>
                    <a:pt x="1" y="103"/>
                  </a:cubicBezTo>
                  <a:cubicBezTo>
                    <a:pt x="1" y="136"/>
                    <a:pt x="1" y="157"/>
                    <a:pt x="17" y="173"/>
                  </a:cubicBezTo>
                  <a:cubicBezTo>
                    <a:pt x="17" y="190"/>
                    <a:pt x="54" y="206"/>
                    <a:pt x="87" y="206"/>
                  </a:cubicBezTo>
                  <a:cubicBezTo>
                    <a:pt x="104" y="206"/>
                    <a:pt x="120" y="206"/>
                    <a:pt x="141" y="190"/>
                  </a:cubicBezTo>
                  <a:cubicBezTo>
                    <a:pt x="158" y="190"/>
                    <a:pt x="158" y="173"/>
                    <a:pt x="174" y="173"/>
                  </a:cubicBezTo>
                  <a:cubicBezTo>
                    <a:pt x="207" y="157"/>
                    <a:pt x="223" y="136"/>
                    <a:pt x="223" y="103"/>
                  </a:cubicBezTo>
                  <a:cubicBezTo>
                    <a:pt x="261" y="54"/>
                    <a:pt x="223"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6" name="Google Shape;22696;p72"/>
            <p:cNvSpPr/>
            <p:nvPr/>
          </p:nvSpPr>
          <p:spPr>
            <a:xfrm>
              <a:off x="2954607" y="2351486"/>
              <a:ext cx="6925" cy="5025"/>
            </a:xfrm>
            <a:custGeom>
              <a:avLst/>
              <a:gdLst/>
              <a:ahLst/>
              <a:cxnLst/>
              <a:rect l="l" t="t" r="r" b="b"/>
              <a:pathLst>
                <a:path w="277" h="201" extrusionOk="0">
                  <a:moveTo>
                    <a:pt x="180" y="1"/>
                  </a:moveTo>
                  <a:cubicBezTo>
                    <a:pt x="161" y="1"/>
                    <a:pt x="141" y="6"/>
                    <a:pt x="124" y="18"/>
                  </a:cubicBezTo>
                  <a:cubicBezTo>
                    <a:pt x="54" y="55"/>
                    <a:pt x="1" y="104"/>
                    <a:pt x="21" y="158"/>
                  </a:cubicBezTo>
                  <a:cubicBezTo>
                    <a:pt x="32" y="189"/>
                    <a:pt x="62" y="201"/>
                    <a:pt x="96" y="201"/>
                  </a:cubicBezTo>
                  <a:cubicBezTo>
                    <a:pt x="116" y="201"/>
                    <a:pt x="138" y="197"/>
                    <a:pt x="157" y="191"/>
                  </a:cubicBezTo>
                  <a:cubicBezTo>
                    <a:pt x="227" y="158"/>
                    <a:pt x="277" y="104"/>
                    <a:pt x="260"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7" name="Google Shape;22697;p72"/>
            <p:cNvSpPr/>
            <p:nvPr/>
          </p:nvSpPr>
          <p:spPr>
            <a:xfrm>
              <a:off x="2954207" y="2363986"/>
              <a:ext cx="6500" cy="4750"/>
            </a:xfrm>
            <a:custGeom>
              <a:avLst/>
              <a:gdLst/>
              <a:ahLst/>
              <a:cxnLst/>
              <a:rect l="l" t="t" r="r" b="b"/>
              <a:pathLst>
                <a:path w="260" h="190" extrusionOk="0">
                  <a:moveTo>
                    <a:pt x="173" y="0"/>
                  </a:moveTo>
                  <a:cubicBezTo>
                    <a:pt x="140" y="0"/>
                    <a:pt x="103" y="0"/>
                    <a:pt x="87" y="33"/>
                  </a:cubicBezTo>
                  <a:cubicBezTo>
                    <a:pt x="54" y="50"/>
                    <a:pt x="37" y="70"/>
                    <a:pt x="17" y="103"/>
                  </a:cubicBezTo>
                  <a:cubicBezTo>
                    <a:pt x="0" y="120"/>
                    <a:pt x="17" y="153"/>
                    <a:pt x="37" y="173"/>
                  </a:cubicBezTo>
                  <a:cubicBezTo>
                    <a:pt x="54" y="190"/>
                    <a:pt x="70" y="190"/>
                    <a:pt x="103" y="190"/>
                  </a:cubicBezTo>
                  <a:cubicBezTo>
                    <a:pt x="120" y="190"/>
                    <a:pt x="140" y="190"/>
                    <a:pt x="157" y="173"/>
                  </a:cubicBezTo>
                  <a:cubicBezTo>
                    <a:pt x="190" y="153"/>
                    <a:pt x="243" y="136"/>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8" name="Google Shape;22698;p72"/>
            <p:cNvSpPr/>
            <p:nvPr/>
          </p:nvSpPr>
          <p:spPr>
            <a:xfrm>
              <a:off x="2949457" y="2385761"/>
              <a:ext cx="6825" cy="4825"/>
            </a:xfrm>
            <a:custGeom>
              <a:avLst/>
              <a:gdLst/>
              <a:ahLst/>
              <a:cxnLst/>
              <a:rect l="l" t="t" r="r" b="b"/>
              <a:pathLst>
                <a:path w="273" h="193" extrusionOk="0">
                  <a:moveTo>
                    <a:pt x="198" y="0"/>
                  </a:moveTo>
                  <a:cubicBezTo>
                    <a:pt x="191" y="0"/>
                    <a:pt x="182" y="1"/>
                    <a:pt x="174" y="3"/>
                  </a:cubicBezTo>
                  <a:cubicBezTo>
                    <a:pt x="141" y="3"/>
                    <a:pt x="103" y="3"/>
                    <a:pt x="87" y="24"/>
                  </a:cubicBezTo>
                  <a:cubicBezTo>
                    <a:pt x="54" y="40"/>
                    <a:pt x="38" y="73"/>
                    <a:pt x="21" y="90"/>
                  </a:cubicBezTo>
                  <a:cubicBezTo>
                    <a:pt x="0" y="143"/>
                    <a:pt x="38" y="193"/>
                    <a:pt x="103" y="193"/>
                  </a:cubicBezTo>
                  <a:cubicBezTo>
                    <a:pt x="124" y="193"/>
                    <a:pt x="141" y="193"/>
                    <a:pt x="157" y="176"/>
                  </a:cubicBezTo>
                  <a:cubicBezTo>
                    <a:pt x="207" y="160"/>
                    <a:pt x="244" y="127"/>
                    <a:pt x="244"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9" name="Google Shape;22699;p72"/>
            <p:cNvSpPr/>
            <p:nvPr/>
          </p:nvSpPr>
          <p:spPr>
            <a:xfrm>
              <a:off x="2856282" y="2294811"/>
              <a:ext cx="6925" cy="5175"/>
            </a:xfrm>
            <a:custGeom>
              <a:avLst/>
              <a:gdLst/>
              <a:ahLst/>
              <a:cxnLst/>
              <a:rect l="l" t="t" r="r" b="b"/>
              <a:pathLst>
                <a:path w="277" h="207" extrusionOk="0">
                  <a:moveTo>
                    <a:pt x="173" y="1"/>
                  </a:moveTo>
                  <a:cubicBezTo>
                    <a:pt x="140" y="1"/>
                    <a:pt x="103" y="17"/>
                    <a:pt x="87" y="34"/>
                  </a:cubicBezTo>
                  <a:cubicBezTo>
                    <a:pt x="54" y="54"/>
                    <a:pt x="37" y="71"/>
                    <a:pt x="17" y="104"/>
                  </a:cubicBezTo>
                  <a:cubicBezTo>
                    <a:pt x="0" y="157"/>
                    <a:pt x="37" y="207"/>
                    <a:pt x="103" y="207"/>
                  </a:cubicBezTo>
                  <a:cubicBezTo>
                    <a:pt x="120" y="207"/>
                    <a:pt x="140" y="190"/>
                    <a:pt x="157" y="190"/>
                  </a:cubicBezTo>
                  <a:cubicBezTo>
                    <a:pt x="173" y="190"/>
                    <a:pt x="173" y="174"/>
                    <a:pt x="190" y="174"/>
                  </a:cubicBezTo>
                  <a:cubicBezTo>
                    <a:pt x="223" y="157"/>
                    <a:pt x="244" y="120"/>
                    <a:pt x="244" y="104"/>
                  </a:cubicBezTo>
                  <a:cubicBezTo>
                    <a:pt x="277" y="54"/>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0" name="Google Shape;22700;p72"/>
            <p:cNvSpPr/>
            <p:nvPr/>
          </p:nvSpPr>
          <p:spPr>
            <a:xfrm>
              <a:off x="2740332" y="2307286"/>
              <a:ext cx="6500" cy="4775"/>
            </a:xfrm>
            <a:custGeom>
              <a:avLst/>
              <a:gdLst/>
              <a:ahLst/>
              <a:cxnLst/>
              <a:rect l="l" t="t" r="r" b="b"/>
              <a:pathLst>
                <a:path w="260" h="191" extrusionOk="0">
                  <a:moveTo>
                    <a:pt x="157" y="1"/>
                  </a:moveTo>
                  <a:cubicBezTo>
                    <a:pt x="140" y="1"/>
                    <a:pt x="103" y="1"/>
                    <a:pt x="70" y="17"/>
                  </a:cubicBezTo>
                  <a:cubicBezTo>
                    <a:pt x="37" y="34"/>
                    <a:pt x="17" y="71"/>
                    <a:pt x="17" y="87"/>
                  </a:cubicBezTo>
                  <a:cubicBezTo>
                    <a:pt x="0" y="120"/>
                    <a:pt x="0" y="137"/>
                    <a:pt x="17" y="153"/>
                  </a:cubicBezTo>
                  <a:cubicBezTo>
                    <a:pt x="37" y="174"/>
                    <a:pt x="54" y="190"/>
                    <a:pt x="87" y="190"/>
                  </a:cubicBezTo>
                  <a:cubicBezTo>
                    <a:pt x="103" y="190"/>
                    <a:pt x="120" y="190"/>
                    <a:pt x="157" y="174"/>
                  </a:cubicBezTo>
                  <a:cubicBezTo>
                    <a:pt x="157" y="174"/>
                    <a:pt x="173" y="174"/>
                    <a:pt x="173" y="153"/>
                  </a:cubicBezTo>
                  <a:cubicBezTo>
                    <a:pt x="206" y="137"/>
                    <a:pt x="223" y="120"/>
                    <a:pt x="243" y="87"/>
                  </a:cubicBezTo>
                  <a:cubicBezTo>
                    <a:pt x="260" y="34"/>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1" name="Google Shape;22701;p72"/>
            <p:cNvSpPr/>
            <p:nvPr/>
          </p:nvSpPr>
          <p:spPr>
            <a:xfrm>
              <a:off x="2766082" y="2294811"/>
              <a:ext cx="6950" cy="5175"/>
            </a:xfrm>
            <a:custGeom>
              <a:avLst/>
              <a:gdLst/>
              <a:ahLst/>
              <a:cxnLst/>
              <a:rect l="l" t="t" r="r" b="b"/>
              <a:pathLst>
                <a:path w="278" h="207" extrusionOk="0">
                  <a:moveTo>
                    <a:pt x="174" y="1"/>
                  </a:moveTo>
                  <a:cubicBezTo>
                    <a:pt x="141" y="1"/>
                    <a:pt x="104" y="17"/>
                    <a:pt x="87" y="34"/>
                  </a:cubicBezTo>
                  <a:cubicBezTo>
                    <a:pt x="54" y="54"/>
                    <a:pt x="38" y="87"/>
                    <a:pt x="17" y="104"/>
                  </a:cubicBezTo>
                  <a:cubicBezTo>
                    <a:pt x="1" y="157"/>
                    <a:pt x="38" y="207"/>
                    <a:pt x="104" y="207"/>
                  </a:cubicBezTo>
                  <a:cubicBezTo>
                    <a:pt x="120" y="207"/>
                    <a:pt x="141" y="207"/>
                    <a:pt x="157" y="190"/>
                  </a:cubicBezTo>
                  <a:cubicBezTo>
                    <a:pt x="174" y="190"/>
                    <a:pt x="190" y="174"/>
                    <a:pt x="190" y="174"/>
                  </a:cubicBezTo>
                  <a:cubicBezTo>
                    <a:pt x="223" y="157"/>
                    <a:pt x="244" y="137"/>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2" name="Google Shape;22702;p72"/>
            <p:cNvSpPr/>
            <p:nvPr/>
          </p:nvSpPr>
          <p:spPr>
            <a:xfrm>
              <a:off x="2759707" y="2328736"/>
              <a:ext cx="6400" cy="4750"/>
            </a:xfrm>
            <a:custGeom>
              <a:avLst/>
              <a:gdLst/>
              <a:ahLst/>
              <a:cxnLst/>
              <a:rect l="l" t="t" r="r" b="b"/>
              <a:pathLst>
                <a:path w="256" h="190" extrusionOk="0">
                  <a:moveTo>
                    <a:pt x="169" y="0"/>
                  </a:moveTo>
                  <a:cubicBezTo>
                    <a:pt x="120" y="0"/>
                    <a:pt x="50" y="37"/>
                    <a:pt x="17" y="87"/>
                  </a:cubicBezTo>
                  <a:cubicBezTo>
                    <a:pt x="0" y="157"/>
                    <a:pt x="33" y="190"/>
                    <a:pt x="103" y="190"/>
                  </a:cubicBezTo>
                  <a:cubicBezTo>
                    <a:pt x="120" y="190"/>
                    <a:pt x="136" y="190"/>
                    <a:pt x="153" y="173"/>
                  </a:cubicBezTo>
                  <a:cubicBezTo>
                    <a:pt x="169" y="173"/>
                    <a:pt x="190" y="173"/>
                    <a:pt x="190" y="157"/>
                  </a:cubicBezTo>
                  <a:cubicBezTo>
                    <a:pt x="223" y="140"/>
                    <a:pt x="239" y="120"/>
                    <a:pt x="256" y="87"/>
                  </a:cubicBezTo>
                  <a:cubicBezTo>
                    <a:pt x="256" y="70"/>
                    <a:pt x="256" y="37"/>
                    <a:pt x="239" y="17"/>
                  </a:cubicBezTo>
                  <a:cubicBezTo>
                    <a:pt x="223" y="0"/>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3" name="Google Shape;22703;p72"/>
            <p:cNvSpPr/>
            <p:nvPr/>
          </p:nvSpPr>
          <p:spPr>
            <a:xfrm>
              <a:off x="2982957" y="2235136"/>
              <a:ext cx="6525" cy="5175"/>
            </a:xfrm>
            <a:custGeom>
              <a:avLst/>
              <a:gdLst/>
              <a:ahLst/>
              <a:cxnLst/>
              <a:rect l="l" t="t" r="r" b="b"/>
              <a:pathLst>
                <a:path w="261" h="207" extrusionOk="0">
                  <a:moveTo>
                    <a:pt x="174" y="1"/>
                  </a:moveTo>
                  <a:cubicBezTo>
                    <a:pt x="141" y="1"/>
                    <a:pt x="124" y="17"/>
                    <a:pt x="87" y="17"/>
                  </a:cubicBezTo>
                  <a:cubicBezTo>
                    <a:pt x="54" y="50"/>
                    <a:pt x="37" y="71"/>
                    <a:pt x="21" y="104"/>
                  </a:cubicBezTo>
                  <a:cubicBezTo>
                    <a:pt x="0" y="153"/>
                    <a:pt x="37" y="207"/>
                    <a:pt x="103" y="207"/>
                  </a:cubicBezTo>
                  <a:cubicBezTo>
                    <a:pt x="124" y="207"/>
                    <a:pt x="124" y="190"/>
                    <a:pt x="141" y="190"/>
                  </a:cubicBezTo>
                  <a:lnTo>
                    <a:pt x="157" y="190"/>
                  </a:lnTo>
                  <a:cubicBezTo>
                    <a:pt x="174" y="190"/>
                    <a:pt x="174" y="174"/>
                    <a:pt x="190" y="174"/>
                  </a:cubicBezTo>
                  <a:cubicBezTo>
                    <a:pt x="227" y="153"/>
                    <a:pt x="244" y="120"/>
                    <a:pt x="244" y="104"/>
                  </a:cubicBezTo>
                  <a:cubicBezTo>
                    <a:pt x="260" y="71"/>
                    <a:pt x="260" y="50"/>
                    <a:pt x="244" y="34"/>
                  </a:cubicBezTo>
                  <a:cubicBezTo>
                    <a:pt x="227" y="17"/>
                    <a:pt x="206"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4" name="Google Shape;22704;p72"/>
            <p:cNvSpPr/>
            <p:nvPr/>
          </p:nvSpPr>
          <p:spPr>
            <a:xfrm>
              <a:off x="2755357" y="2306886"/>
              <a:ext cx="6525" cy="5175"/>
            </a:xfrm>
            <a:custGeom>
              <a:avLst/>
              <a:gdLst/>
              <a:ahLst/>
              <a:cxnLst/>
              <a:rect l="l" t="t" r="r" b="b"/>
              <a:pathLst>
                <a:path w="261" h="207" extrusionOk="0">
                  <a:moveTo>
                    <a:pt x="158" y="0"/>
                  </a:moveTo>
                  <a:cubicBezTo>
                    <a:pt x="121" y="17"/>
                    <a:pt x="88" y="33"/>
                    <a:pt x="71" y="50"/>
                  </a:cubicBezTo>
                  <a:cubicBezTo>
                    <a:pt x="17" y="103"/>
                    <a:pt x="1" y="153"/>
                    <a:pt x="55" y="190"/>
                  </a:cubicBezTo>
                  <a:cubicBezTo>
                    <a:pt x="71" y="206"/>
                    <a:pt x="104" y="206"/>
                    <a:pt x="137" y="206"/>
                  </a:cubicBezTo>
                  <a:cubicBezTo>
                    <a:pt x="137" y="190"/>
                    <a:pt x="158" y="190"/>
                    <a:pt x="174" y="190"/>
                  </a:cubicBezTo>
                  <a:cubicBezTo>
                    <a:pt x="191" y="169"/>
                    <a:pt x="207" y="169"/>
                    <a:pt x="224" y="153"/>
                  </a:cubicBezTo>
                  <a:cubicBezTo>
                    <a:pt x="240" y="120"/>
                    <a:pt x="261" y="103"/>
                    <a:pt x="261" y="66"/>
                  </a:cubicBezTo>
                  <a:cubicBezTo>
                    <a:pt x="261" y="50"/>
                    <a:pt x="261" y="33"/>
                    <a:pt x="224" y="17"/>
                  </a:cubicBezTo>
                  <a:cubicBezTo>
                    <a:pt x="207" y="0"/>
                    <a:pt x="174"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5" name="Google Shape;22705;p72"/>
            <p:cNvSpPr/>
            <p:nvPr/>
          </p:nvSpPr>
          <p:spPr>
            <a:xfrm>
              <a:off x="2743832" y="2318011"/>
              <a:ext cx="6400" cy="4775"/>
            </a:xfrm>
            <a:custGeom>
              <a:avLst/>
              <a:gdLst/>
              <a:ahLst/>
              <a:cxnLst/>
              <a:rect l="l" t="t" r="r" b="b"/>
              <a:pathLst>
                <a:path w="256" h="191" extrusionOk="0">
                  <a:moveTo>
                    <a:pt x="153" y="0"/>
                  </a:moveTo>
                  <a:cubicBezTo>
                    <a:pt x="136" y="0"/>
                    <a:pt x="103" y="0"/>
                    <a:pt x="66" y="17"/>
                  </a:cubicBezTo>
                  <a:cubicBezTo>
                    <a:pt x="33" y="54"/>
                    <a:pt x="17" y="71"/>
                    <a:pt x="17" y="104"/>
                  </a:cubicBezTo>
                  <a:cubicBezTo>
                    <a:pt x="0" y="157"/>
                    <a:pt x="33" y="190"/>
                    <a:pt x="83" y="190"/>
                  </a:cubicBezTo>
                  <a:cubicBezTo>
                    <a:pt x="103" y="190"/>
                    <a:pt x="136" y="190"/>
                    <a:pt x="153" y="174"/>
                  </a:cubicBezTo>
                  <a:cubicBezTo>
                    <a:pt x="186" y="157"/>
                    <a:pt x="223" y="136"/>
                    <a:pt x="239" y="87"/>
                  </a:cubicBezTo>
                  <a:cubicBezTo>
                    <a:pt x="256" y="33"/>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6" name="Google Shape;22706;p72"/>
            <p:cNvSpPr/>
            <p:nvPr/>
          </p:nvSpPr>
          <p:spPr>
            <a:xfrm>
              <a:off x="2779382" y="2341611"/>
              <a:ext cx="6525" cy="5175"/>
            </a:xfrm>
            <a:custGeom>
              <a:avLst/>
              <a:gdLst/>
              <a:ahLst/>
              <a:cxnLst/>
              <a:rect l="l" t="t" r="r" b="b"/>
              <a:pathLst>
                <a:path w="261" h="207" extrusionOk="0">
                  <a:moveTo>
                    <a:pt x="157" y="1"/>
                  </a:moveTo>
                  <a:cubicBezTo>
                    <a:pt x="124" y="1"/>
                    <a:pt x="87" y="17"/>
                    <a:pt x="71" y="38"/>
                  </a:cubicBezTo>
                  <a:cubicBezTo>
                    <a:pt x="38" y="54"/>
                    <a:pt x="21" y="87"/>
                    <a:pt x="1" y="104"/>
                  </a:cubicBezTo>
                  <a:lnTo>
                    <a:pt x="1" y="157"/>
                  </a:lnTo>
                  <a:cubicBezTo>
                    <a:pt x="38" y="174"/>
                    <a:pt x="54" y="190"/>
                    <a:pt x="87" y="207"/>
                  </a:cubicBezTo>
                  <a:cubicBezTo>
                    <a:pt x="104" y="207"/>
                    <a:pt x="124" y="207"/>
                    <a:pt x="141" y="190"/>
                  </a:cubicBezTo>
                  <a:cubicBezTo>
                    <a:pt x="157" y="190"/>
                    <a:pt x="174" y="190"/>
                    <a:pt x="174" y="174"/>
                  </a:cubicBezTo>
                  <a:cubicBezTo>
                    <a:pt x="207" y="157"/>
                    <a:pt x="227" y="141"/>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7" name="Google Shape;22707;p72"/>
            <p:cNvSpPr/>
            <p:nvPr/>
          </p:nvSpPr>
          <p:spPr>
            <a:xfrm>
              <a:off x="2771232" y="2306886"/>
              <a:ext cx="6525" cy="4750"/>
            </a:xfrm>
            <a:custGeom>
              <a:avLst/>
              <a:gdLst/>
              <a:ahLst/>
              <a:cxnLst/>
              <a:rect l="l" t="t" r="r" b="b"/>
              <a:pathLst>
                <a:path w="261" h="190" extrusionOk="0">
                  <a:moveTo>
                    <a:pt x="174" y="0"/>
                  </a:moveTo>
                  <a:cubicBezTo>
                    <a:pt x="141" y="0"/>
                    <a:pt x="104" y="17"/>
                    <a:pt x="87" y="33"/>
                  </a:cubicBezTo>
                  <a:cubicBezTo>
                    <a:pt x="55" y="50"/>
                    <a:pt x="38" y="66"/>
                    <a:pt x="17" y="103"/>
                  </a:cubicBezTo>
                  <a:cubicBezTo>
                    <a:pt x="1" y="153"/>
                    <a:pt x="38" y="190"/>
                    <a:pt x="104" y="190"/>
                  </a:cubicBezTo>
                  <a:lnTo>
                    <a:pt x="158" y="190"/>
                  </a:lnTo>
                  <a:cubicBezTo>
                    <a:pt x="174" y="169"/>
                    <a:pt x="174" y="169"/>
                    <a:pt x="191" y="169"/>
                  </a:cubicBezTo>
                  <a:cubicBezTo>
                    <a:pt x="224" y="153"/>
                    <a:pt x="244" y="120"/>
                    <a:pt x="244" y="103"/>
                  </a:cubicBezTo>
                  <a:cubicBezTo>
                    <a:pt x="261" y="66"/>
                    <a:pt x="261" y="50"/>
                    <a:pt x="244"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8" name="Google Shape;22708;p72"/>
            <p:cNvSpPr/>
            <p:nvPr/>
          </p:nvSpPr>
          <p:spPr>
            <a:xfrm>
              <a:off x="2802582" y="2363561"/>
              <a:ext cx="6525" cy="5175"/>
            </a:xfrm>
            <a:custGeom>
              <a:avLst/>
              <a:gdLst/>
              <a:ahLst/>
              <a:cxnLst/>
              <a:rect l="l" t="t" r="r" b="b"/>
              <a:pathLst>
                <a:path w="261" h="207" extrusionOk="0">
                  <a:moveTo>
                    <a:pt x="157" y="1"/>
                  </a:moveTo>
                  <a:cubicBezTo>
                    <a:pt x="124" y="1"/>
                    <a:pt x="87" y="17"/>
                    <a:pt x="70" y="34"/>
                  </a:cubicBezTo>
                  <a:cubicBezTo>
                    <a:pt x="37" y="50"/>
                    <a:pt x="21" y="67"/>
                    <a:pt x="0" y="104"/>
                  </a:cubicBezTo>
                  <a:cubicBezTo>
                    <a:pt x="0" y="120"/>
                    <a:pt x="0" y="153"/>
                    <a:pt x="21" y="170"/>
                  </a:cubicBezTo>
                  <a:cubicBezTo>
                    <a:pt x="37" y="190"/>
                    <a:pt x="54" y="207"/>
                    <a:pt x="87" y="207"/>
                  </a:cubicBezTo>
                  <a:cubicBezTo>
                    <a:pt x="103" y="207"/>
                    <a:pt x="124" y="190"/>
                    <a:pt x="140" y="190"/>
                  </a:cubicBezTo>
                  <a:cubicBezTo>
                    <a:pt x="157" y="190"/>
                    <a:pt x="157" y="170"/>
                    <a:pt x="173" y="170"/>
                  </a:cubicBezTo>
                  <a:cubicBezTo>
                    <a:pt x="206" y="153"/>
                    <a:pt x="227" y="120"/>
                    <a:pt x="227"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9" name="Google Shape;22709;p72"/>
            <p:cNvSpPr/>
            <p:nvPr/>
          </p:nvSpPr>
          <p:spPr>
            <a:xfrm>
              <a:off x="2792257" y="2225236"/>
              <a:ext cx="6525" cy="5200"/>
            </a:xfrm>
            <a:custGeom>
              <a:avLst/>
              <a:gdLst/>
              <a:ahLst/>
              <a:cxnLst/>
              <a:rect l="l" t="t" r="r" b="b"/>
              <a:pathLst>
                <a:path w="261" h="208" extrusionOk="0">
                  <a:moveTo>
                    <a:pt x="158" y="1"/>
                  </a:moveTo>
                  <a:cubicBezTo>
                    <a:pt x="141" y="1"/>
                    <a:pt x="125" y="17"/>
                    <a:pt x="104" y="17"/>
                  </a:cubicBezTo>
                  <a:cubicBezTo>
                    <a:pt x="38" y="54"/>
                    <a:pt x="1" y="104"/>
                    <a:pt x="1" y="157"/>
                  </a:cubicBezTo>
                  <a:cubicBezTo>
                    <a:pt x="14" y="189"/>
                    <a:pt x="47" y="208"/>
                    <a:pt x="87" y="208"/>
                  </a:cubicBezTo>
                  <a:cubicBezTo>
                    <a:pt x="109" y="208"/>
                    <a:pt x="133" y="202"/>
                    <a:pt x="158" y="190"/>
                  </a:cubicBezTo>
                  <a:cubicBezTo>
                    <a:pt x="174" y="190"/>
                    <a:pt x="191" y="174"/>
                    <a:pt x="207" y="157"/>
                  </a:cubicBezTo>
                  <a:cubicBezTo>
                    <a:pt x="244" y="120"/>
                    <a:pt x="261" y="87"/>
                    <a:pt x="244" y="54"/>
                  </a:cubicBezTo>
                  <a:cubicBezTo>
                    <a:pt x="228" y="17"/>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0" name="Google Shape;22710;p72"/>
            <p:cNvSpPr/>
            <p:nvPr/>
          </p:nvSpPr>
          <p:spPr>
            <a:xfrm>
              <a:off x="2787632" y="2203486"/>
              <a:ext cx="6000" cy="4775"/>
            </a:xfrm>
            <a:custGeom>
              <a:avLst/>
              <a:gdLst/>
              <a:ahLst/>
              <a:cxnLst/>
              <a:rect l="l" t="t" r="r" b="b"/>
              <a:pathLst>
                <a:path w="240" h="191" extrusionOk="0">
                  <a:moveTo>
                    <a:pt x="151" y="1"/>
                  </a:moveTo>
                  <a:cubicBezTo>
                    <a:pt x="131" y="1"/>
                    <a:pt x="110" y="5"/>
                    <a:pt x="83" y="13"/>
                  </a:cubicBezTo>
                  <a:cubicBezTo>
                    <a:pt x="50" y="30"/>
                    <a:pt x="17" y="63"/>
                    <a:pt x="0" y="100"/>
                  </a:cubicBezTo>
                  <a:lnTo>
                    <a:pt x="0" y="149"/>
                  </a:lnTo>
                  <a:cubicBezTo>
                    <a:pt x="12" y="173"/>
                    <a:pt x="42" y="191"/>
                    <a:pt x="83" y="191"/>
                  </a:cubicBezTo>
                  <a:cubicBezTo>
                    <a:pt x="99" y="191"/>
                    <a:pt x="117" y="188"/>
                    <a:pt x="137" y="182"/>
                  </a:cubicBezTo>
                  <a:cubicBezTo>
                    <a:pt x="207" y="149"/>
                    <a:pt x="240" y="79"/>
                    <a:pt x="223" y="46"/>
                  </a:cubicBezTo>
                  <a:cubicBezTo>
                    <a:pt x="223" y="30"/>
                    <a:pt x="223" y="13"/>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1" name="Google Shape;22711;p72"/>
            <p:cNvSpPr/>
            <p:nvPr/>
          </p:nvSpPr>
          <p:spPr>
            <a:xfrm>
              <a:off x="2788457" y="2213186"/>
              <a:ext cx="6425" cy="4925"/>
            </a:xfrm>
            <a:custGeom>
              <a:avLst/>
              <a:gdLst/>
              <a:ahLst/>
              <a:cxnLst/>
              <a:rect l="l" t="t" r="r" b="b"/>
              <a:pathLst>
                <a:path w="257" h="197" extrusionOk="0">
                  <a:moveTo>
                    <a:pt x="174" y="0"/>
                  </a:moveTo>
                  <a:cubicBezTo>
                    <a:pt x="153" y="0"/>
                    <a:pt x="136" y="0"/>
                    <a:pt x="120" y="21"/>
                  </a:cubicBezTo>
                  <a:cubicBezTo>
                    <a:pt x="50" y="38"/>
                    <a:pt x="0" y="104"/>
                    <a:pt x="17" y="157"/>
                  </a:cubicBezTo>
                  <a:cubicBezTo>
                    <a:pt x="29" y="181"/>
                    <a:pt x="70" y="197"/>
                    <a:pt x="110" y="197"/>
                  </a:cubicBezTo>
                  <a:cubicBezTo>
                    <a:pt x="125" y="197"/>
                    <a:pt x="140" y="195"/>
                    <a:pt x="153" y="190"/>
                  </a:cubicBezTo>
                  <a:cubicBezTo>
                    <a:pt x="190" y="174"/>
                    <a:pt x="190" y="157"/>
                    <a:pt x="207" y="157"/>
                  </a:cubicBezTo>
                  <a:cubicBezTo>
                    <a:pt x="240" y="124"/>
                    <a:pt x="256" y="87"/>
                    <a:pt x="256" y="54"/>
                  </a:cubicBezTo>
                  <a:cubicBezTo>
                    <a:pt x="240" y="21"/>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2" name="Google Shape;22712;p72"/>
            <p:cNvSpPr/>
            <p:nvPr/>
          </p:nvSpPr>
          <p:spPr>
            <a:xfrm>
              <a:off x="2779907" y="2224411"/>
              <a:ext cx="6400" cy="4775"/>
            </a:xfrm>
            <a:custGeom>
              <a:avLst/>
              <a:gdLst/>
              <a:ahLst/>
              <a:cxnLst/>
              <a:rect l="l" t="t" r="r" b="b"/>
              <a:pathLst>
                <a:path w="256" h="191" extrusionOk="0">
                  <a:moveTo>
                    <a:pt x="169" y="1"/>
                  </a:moveTo>
                  <a:cubicBezTo>
                    <a:pt x="136" y="1"/>
                    <a:pt x="103" y="1"/>
                    <a:pt x="66" y="17"/>
                  </a:cubicBezTo>
                  <a:cubicBezTo>
                    <a:pt x="50" y="50"/>
                    <a:pt x="33" y="67"/>
                    <a:pt x="17" y="104"/>
                  </a:cubicBezTo>
                  <a:cubicBezTo>
                    <a:pt x="0" y="153"/>
                    <a:pt x="33" y="190"/>
                    <a:pt x="103" y="190"/>
                  </a:cubicBezTo>
                  <a:cubicBezTo>
                    <a:pt x="120" y="190"/>
                    <a:pt x="136" y="190"/>
                    <a:pt x="153" y="170"/>
                  </a:cubicBezTo>
                  <a:lnTo>
                    <a:pt x="186" y="170"/>
                  </a:lnTo>
                  <a:cubicBezTo>
                    <a:pt x="206" y="137"/>
                    <a:pt x="239" y="120"/>
                    <a:pt x="239" y="87"/>
                  </a:cubicBezTo>
                  <a:cubicBezTo>
                    <a:pt x="256" y="67"/>
                    <a:pt x="256" y="34"/>
                    <a:pt x="239" y="17"/>
                  </a:cubicBezTo>
                  <a:cubicBezTo>
                    <a:pt x="223"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3" name="Google Shape;22713;p72"/>
            <p:cNvSpPr/>
            <p:nvPr/>
          </p:nvSpPr>
          <p:spPr>
            <a:xfrm>
              <a:off x="2781957" y="2237711"/>
              <a:ext cx="6525" cy="5175"/>
            </a:xfrm>
            <a:custGeom>
              <a:avLst/>
              <a:gdLst/>
              <a:ahLst/>
              <a:cxnLst/>
              <a:rect l="l" t="t" r="r" b="b"/>
              <a:pathLst>
                <a:path w="261" h="207" extrusionOk="0">
                  <a:moveTo>
                    <a:pt x="157" y="1"/>
                  </a:moveTo>
                  <a:cubicBezTo>
                    <a:pt x="124" y="1"/>
                    <a:pt x="87" y="17"/>
                    <a:pt x="71" y="34"/>
                  </a:cubicBezTo>
                  <a:cubicBezTo>
                    <a:pt x="38" y="50"/>
                    <a:pt x="21" y="71"/>
                    <a:pt x="1" y="104"/>
                  </a:cubicBezTo>
                  <a:cubicBezTo>
                    <a:pt x="1" y="120"/>
                    <a:pt x="1" y="153"/>
                    <a:pt x="21" y="174"/>
                  </a:cubicBezTo>
                  <a:cubicBezTo>
                    <a:pt x="38" y="190"/>
                    <a:pt x="54" y="207"/>
                    <a:pt x="87" y="207"/>
                  </a:cubicBezTo>
                  <a:cubicBezTo>
                    <a:pt x="104" y="207"/>
                    <a:pt x="124" y="190"/>
                    <a:pt x="141" y="190"/>
                  </a:cubicBezTo>
                  <a:cubicBezTo>
                    <a:pt x="157" y="190"/>
                    <a:pt x="174" y="174"/>
                    <a:pt x="174" y="174"/>
                  </a:cubicBezTo>
                  <a:cubicBezTo>
                    <a:pt x="207" y="153"/>
                    <a:pt x="227" y="120"/>
                    <a:pt x="244"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4" name="Google Shape;22714;p72"/>
            <p:cNvSpPr/>
            <p:nvPr/>
          </p:nvSpPr>
          <p:spPr>
            <a:xfrm>
              <a:off x="2775157" y="2269636"/>
              <a:ext cx="6425" cy="5025"/>
            </a:xfrm>
            <a:custGeom>
              <a:avLst/>
              <a:gdLst/>
              <a:ahLst/>
              <a:cxnLst/>
              <a:rect l="l" t="t" r="r" b="b"/>
              <a:pathLst>
                <a:path w="257" h="201" extrusionOk="0">
                  <a:moveTo>
                    <a:pt x="172" y="0"/>
                  </a:moveTo>
                  <a:cubicBezTo>
                    <a:pt x="151" y="0"/>
                    <a:pt x="127" y="4"/>
                    <a:pt x="104" y="10"/>
                  </a:cubicBezTo>
                  <a:cubicBezTo>
                    <a:pt x="34" y="47"/>
                    <a:pt x="1" y="97"/>
                    <a:pt x="17" y="150"/>
                  </a:cubicBezTo>
                  <a:cubicBezTo>
                    <a:pt x="28" y="182"/>
                    <a:pt x="54" y="200"/>
                    <a:pt x="89" y="200"/>
                  </a:cubicBezTo>
                  <a:cubicBezTo>
                    <a:pt x="108" y="200"/>
                    <a:pt x="130" y="195"/>
                    <a:pt x="153" y="183"/>
                  </a:cubicBezTo>
                  <a:cubicBezTo>
                    <a:pt x="223" y="150"/>
                    <a:pt x="256" y="97"/>
                    <a:pt x="240" y="47"/>
                  </a:cubicBezTo>
                  <a:cubicBezTo>
                    <a:pt x="240" y="13"/>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5" name="Google Shape;22715;p72"/>
            <p:cNvSpPr/>
            <p:nvPr/>
          </p:nvSpPr>
          <p:spPr>
            <a:xfrm>
              <a:off x="2843382" y="2340786"/>
              <a:ext cx="6525" cy="5175"/>
            </a:xfrm>
            <a:custGeom>
              <a:avLst/>
              <a:gdLst/>
              <a:ahLst/>
              <a:cxnLst/>
              <a:rect l="l" t="t" r="r" b="b"/>
              <a:pathLst>
                <a:path w="261" h="207" extrusionOk="0">
                  <a:moveTo>
                    <a:pt x="158" y="1"/>
                  </a:moveTo>
                  <a:cubicBezTo>
                    <a:pt x="121" y="1"/>
                    <a:pt x="88" y="17"/>
                    <a:pt x="71" y="34"/>
                  </a:cubicBezTo>
                  <a:cubicBezTo>
                    <a:pt x="38" y="50"/>
                    <a:pt x="17" y="87"/>
                    <a:pt x="1" y="104"/>
                  </a:cubicBezTo>
                  <a:cubicBezTo>
                    <a:pt x="1" y="137"/>
                    <a:pt x="1" y="153"/>
                    <a:pt x="17" y="174"/>
                  </a:cubicBezTo>
                  <a:cubicBezTo>
                    <a:pt x="38" y="190"/>
                    <a:pt x="55" y="207"/>
                    <a:pt x="88" y="207"/>
                  </a:cubicBezTo>
                  <a:cubicBezTo>
                    <a:pt x="104" y="207"/>
                    <a:pt x="121" y="207"/>
                    <a:pt x="141" y="190"/>
                  </a:cubicBezTo>
                  <a:cubicBezTo>
                    <a:pt x="158" y="190"/>
                    <a:pt x="174" y="190"/>
                    <a:pt x="174" y="174"/>
                  </a:cubicBezTo>
                  <a:cubicBezTo>
                    <a:pt x="207" y="153"/>
                    <a:pt x="224" y="137"/>
                    <a:pt x="244" y="104"/>
                  </a:cubicBezTo>
                  <a:cubicBezTo>
                    <a:pt x="261" y="50"/>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6" name="Google Shape;22716;p72"/>
            <p:cNvSpPr/>
            <p:nvPr/>
          </p:nvSpPr>
          <p:spPr>
            <a:xfrm>
              <a:off x="2846382" y="2351911"/>
              <a:ext cx="6925" cy="4775"/>
            </a:xfrm>
            <a:custGeom>
              <a:avLst/>
              <a:gdLst/>
              <a:ahLst/>
              <a:cxnLst/>
              <a:rect l="l" t="t" r="r" b="b"/>
              <a:pathLst>
                <a:path w="277" h="191" extrusionOk="0">
                  <a:moveTo>
                    <a:pt x="174" y="1"/>
                  </a:moveTo>
                  <a:cubicBezTo>
                    <a:pt x="141" y="1"/>
                    <a:pt x="124" y="1"/>
                    <a:pt x="87" y="17"/>
                  </a:cubicBezTo>
                  <a:cubicBezTo>
                    <a:pt x="54" y="38"/>
                    <a:pt x="38" y="71"/>
                    <a:pt x="21" y="87"/>
                  </a:cubicBezTo>
                  <a:cubicBezTo>
                    <a:pt x="1" y="158"/>
                    <a:pt x="38" y="191"/>
                    <a:pt x="104" y="191"/>
                  </a:cubicBezTo>
                  <a:cubicBezTo>
                    <a:pt x="124" y="191"/>
                    <a:pt x="141" y="191"/>
                    <a:pt x="174" y="174"/>
                  </a:cubicBezTo>
                  <a:cubicBezTo>
                    <a:pt x="207" y="158"/>
                    <a:pt x="244" y="120"/>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7" name="Google Shape;22717;p72"/>
            <p:cNvSpPr/>
            <p:nvPr/>
          </p:nvSpPr>
          <p:spPr>
            <a:xfrm>
              <a:off x="2833082" y="2363986"/>
              <a:ext cx="6525" cy="5175"/>
            </a:xfrm>
            <a:custGeom>
              <a:avLst/>
              <a:gdLst/>
              <a:ahLst/>
              <a:cxnLst/>
              <a:rect l="l" t="t" r="r" b="b"/>
              <a:pathLst>
                <a:path w="261" h="207" extrusionOk="0">
                  <a:moveTo>
                    <a:pt x="157" y="0"/>
                  </a:moveTo>
                  <a:cubicBezTo>
                    <a:pt x="141" y="17"/>
                    <a:pt x="120" y="17"/>
                    <a:pt x="104" y="17"/>
                  </a:cubicBezTo>
                  <a:cubicBezTo>
                    <a:pt x="38" y="50"/>
                    <a:pt x="1" y="103"/>
                    <a:pt x="17" y="153"/>
                  </a:cubicBezTo>
                  <a:cubicBezTo>
                    <a:pt x="17" y="188"/>
                    <a:pt x="47" y="207"/>
                    <a:pt x="87" y="207"/>
                  </a:cubicBezTo>
                  <a:cubicBezTo>
                    <a:pt x="108" y="207"/>
                    <a:pt x="133" y="201"/>
                    <a:pt x="157" y="190"/>
                  </a:cubicBezTo>
                  <a:cubicBezTo>
                    <a:pt x="174" y="190"/>
                    <a:pt x="190" y="173"/>
                    <a:pt x="207" y="153"/>
                  </a:cubicBezTo>
                  <a:cubicBezTo>
                    <a:pt x="244" y="120"/>
                    <a:pt x="260" y="87"/>
                    <a:pt x="244" y="50"/>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8" name="Google Shape;22718;p72"/>
            <p:cNvSpPr/>
            <p:nvPr/>
          </p:nvSpPr>
          <p:spPr>
            <a:xfrm>
              <a:off x="2838232" y="2329661"/>
              <a:ext cx="6525" cy="5050"/>
            </a:xfrm>
            <a:custGeom>
              <a:avLst/>
              <a:gdLst/>
              <a:ahLst/>
              <a:cxnLst/>
              <a:rect l="l" t="t" r="r" b="b"/>
              <a:pathLst>
                <a:path w="261" h="202" extrusionOk="0">
                  <a:moveTo>
                    <a:pt x="141" y="0"/>
                  </a:moveTo>
                  <a:cubicBezTo>
                    <a:pt x="104" y="17"/>
                    <a:pt x="87" y="33"/>
                    <a:pt x="54" y="50"/>
                  </a:cubicBezTo>
                  <a:cubicBezTo>
                    <a:pt x="1" y="103"/>
                    <a:pt x="1" y="153"/>
                    <a:pt x="54" y="186"/>
                  </a:cubicBezTo>
                  <a:cubicBezTo>
                    <a:pt x="63" y="196"/>
                    <a:pt x="75" y="201"/>
                    <a:pt x="87" y="201"/>
                  </a:cubicBezTo>
                  <a:cubicBezTo>
                    <a:pt x="100" y="201"/>
                    <a:pt x="112" y="196"/>
                    <a:pt x="120" y="186"/>
                  </a:cubicBezTo>
                  <a:lnTo>
                    <a:pt x="157" y="186"/>
                  </a:lnTo>
                  <a:cubicBezTo>
                    <a:pt x="174" y="169"/>
                    <a:pt x="207" y="169"/>
                    <a:pt x="207" y="153"/>
                  </a:cubicBezTo>
                  <a:cubicBezTo>
                    <a:pt x="244" y="120"/>
                    <a:pt x="261" y="103"/>
                    <a:pt x="261" y="66"/>
                  </a:cubicBezTo>
                  <a:cubicBezTo>
                    <a:pt x="261" y="50"/>
                    <a:pt x="244" y="33"/>
                    <a:pt x="223"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9" name="Google Shape;22719;p72"/>
            <p:cNvSpPr/>
            <p:nvPr/>
          </p:nvSpPr>
          <p:spPr>
            <a:xfrm>
              <a:off x="2797432" y="2236886"/>
              <a:ext cx="6500" cy="4675"/>
            </a:xfrm>
            <a:custGeom>
              <a:avLst/>
              <a:gdLst/>
              <a:ahLst/>
              <a:cxnLst/>
              <a:rect l="l" t="t" r="r" b="b"/>
              <a:pathLst>
                <a:path w="260" h="187" extrusionOk="0">
                  <a:moveTo>
                    <a:pt x="173" y="1"/>
                  </a:moveTo>
                  <a:cubicBezTo>
                    <a:pt x="140" y="1"/>
                    <a:pt x="124" y="1"/>
                    <a:pt x="87" y="17"/>
                  </a:cubicBezTo>
                  <a:cubicBezTo>
                    <a:pt x="54" y="34"/>
                    <a:pt x="37" y="67"/>
                    <a:pt x="21" y="104"/>
                  </a:cubicBezTo>
                  <a:cubicBezTo>
                    <a:pt x="0" y="153"/>
                    <a:pt x="37" y="186"/>
                    <a:pt x="103" y="186"/>
                  </a:cubicBezTo>
                  <a:lnTo>
                    <a:pt x="157" y="186"/>
                  </a:lnTo>
                  <a:cubicBezTo>
                    <a:pt x="173" y="170"/>
                    <a:pt x="173" y="170"/>
                    <a:pt x="190" y="170"/>
                  </a:cubicBezTo>
                  <a:cubicBezTo>
                    <a:pt x="227" y="137"/>
                    <a:pt x="243" y="120"/>
                    <a:pt x="243" y="104"/>
                  </a:cubicBezTo>
                  <a:cubicBezTo>
                    <a:pt x="260" y="67"/>
                    <a:pt x="260" y="50"/>
                    <a:pt x="243" y="17"/>
                  </a:cubicBezTo>
                  <a:cubicBezTo>
                    <a:pt x="227"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0" name="Google Shape;22720;p72"/>
            <p:cNvSpPr/>
            <p:nvPr/>
          </p:nvSpPr>
          <p:spPr>
            <a:xfrm>
              <a:off x="2851532" y="2330061"/>
              <a:ext cx="6100" cy="4775"/>
            </a:xfrm>
            <a:custGeom>
              <a:avLst/>
              <a:gdLst/>
              <a:ahLst/>
              <a:cxnLst/>
              <a:rect l="l" t="t" r="r" b="b"/>
              <a:pathLst>
                <a:path w="244" h="191" extrusionOk="0">
                  <a:moveTo>
                    <a:pt x="157" y="1"/>
                  </a:moveTo>
                  <a:cubicBezTo>
                    <a:pt x="124" y="1"/>
                    <a:pt x="87" y="17"/>
                    <a:pt x="71" y="34"/>
                  </a:cubicBezTo>
                  <a:cubicBezTo>
                    <a:pt x="38" y="50"/>
                    <a:pt x="21" y="67"/>
                    <a:pt x="1" y="104"/>
                  </a:cubicBezTo>
                  <a:cubicBezTo>
                    <a:pt x="1" y="137"/>
                    <a:pt x="1" y="153"/>
                    <a:pt x="21" y="170"/>
                  </a:cubicBezTo>
                  <a:cubicBezTo>
                    <a:pt x="38" y="190"/>
                    <a:pt x="54" y="190"/>
                    <a:pt x="87" y="190"/>
                  </a:cubicBezTo>
                  <a:lnTo>
                    <a:pt x="141" y="190"/>
                  </a:lnTo>
                  <a:cubicBezTo>
                    <a:pt x="190" y="170"/>
                    <a:pt x="227" y="137"/>
                    <a:pt x="244" y="104"/>
                  </a:cubicBezTo>
                  <a:lnTo>
                    <a:pt x="244" y="87"/>
                  </a:lnTo>
                  <a:cubicBezTo>
                    <a:pt x="244" y="34"/>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1" name="Google Shape;22721;p72"/>
            <p:cNvSpPr/>
            <p:nvPr/>
          </p:nvSpPr>
          <p:spPr>
            <a:xfrm>
              <a:off x="2852057" y="2317586"/>
              <a:ext cx="6400" cy="5200"/>
            </a:xfrm>
            <a:custGeom>
              <a:avLst/>
              <a:gdLst/>
              <a:ahLst/>
              <a:cxnLst/>
              <a:rect l="l" t="t" r="r" b="b"/>
              <a:pathLst>
                <a:path w="256" h="208" extrusionOk="0">
                  <a:moveTo>
                    <a:pt x="160" y="0"/>
                  </a:moveTo>
                  <a:cubicBezTo>
                    <a:pt x="141" y="0"/>
                    <a:pt x="121" y="6"/>
                    <a:pt x="103" y="17"/>
                  </a:cubicBezTo>
                  <a:cubicBezTo>
                    <a:pt x="33" y="50"/>
                    <a:pt x="0" y="104"/>
                    <a:pt x="0" y="153"/>
                  </a:cubicBezTo>
                  <a:cubicBezTo>
                    <a:pt x="11" y="188"/>
                    <a:pt x="43" y="208"/>
                    <a:pt x="83" y="208"/>
                  </a:cubicBezTo>
                  <a:cubicBezTo>
                    <a:pt x="104" y="208"/>
                    <a:pt x="128" y="202"/>
                    <a:pt x="153" y="191"/>
                  </a:cubicBezTo>
                  <a:cubicBezTo>
                    <a:pt x="206" y="153"/>
                    <a:pt x="256" y="104"/>
                    <a:pt x="239" y="50"/>
                  </a:cubicBezTo>
                  <a:cubicBezTo>
                    <a:pt x="229" y="18"/>
                    <a:pt x="19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2" name="Google Shape;22722;p72"/>
            <p:cNvSpPr/>
            <p:nvPr/>
          </p:nvSpPr>
          <p:spPr>
            <a:xfrm>
              <a:off x="2829282" y="2351911"/>
              <a:ext cx="6400" cy="4925"/>
            </a:xfrm>
            <a:custGeom>
              <a:avLst/>
              <a:gdLst/>
              <a:ahLst/>
              <a:cxnLst/>
              <a:rect l="l" t="t" r="r" b="b"/>
              <a:pathLst>
                <a:path w="256" h="197" extrusionOk="0">
                  <a:moveTo>
                    <a:pt x="169" y="1"/>
                  </a:moveTo>
                  <a:cubicBezTo>
                    <a:pt x="153" y="1"/>
                    <a:pt x="136" y="1"/>
                    <a:pt x="120" y="17"/>
                  </a:cubicBezTo>
                  <a:cubicBezTo>
                    <a:pt x="50" y="38"/>
                    <a:pt x="0" y="104"/>
                    <a:pt x="17" y="158"/>
                  </a:cubicBezTo>
                  <a:cubicBezTo>
                    <a:pt x="29" y="182"/>
                    <a:pt x="69" y="197"/>
                    <a:pt x="116" y="197"/>
                  </a:cubicBezTo>
                  <a:cubicBezTo>
                    <a:pt x="134" y="197"/>
                    <a:pt x="151" y="195"/>
                    <a:pt x="169" y="191"/>
                  </a:cubicBezTo>
                  <a:cubicBezTo>
                    <a:pt x="190" y="174"/>
                    <a:pt x="206" y="174"/>
                    <a:pt x="206" y="158"/>
                  </a:cubicBezTo>
                  <a:cubicBezTo>
                    <a:pt x="239" y="120"/>
                    <a:pt x="256" y="87"/>
                    <a:pt x="256" y="54"/>
                  </a:cubicBezTo>
                  <a:cubicBezTo>
                    <a:pt x="239" y="17"/>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3" name="Google Shape;22723;p72"/>
            <p:cNvSpPr/>
            <p:nvPr/>
          </p:nvSpPr>
          <p:spPr>
            <a:xfrm>
              <a:off x="2815457" y="2352836"/>
              <a:ext cx="6525" cy="4900"/>
            </a:xfrm>
            <a:custGeom>
              <a:avLst/>
              <a:gdLst/>
              <a:ahLst/>
              <a:cxnLst/>
              <a:rect l="l" t="t" r="r" b="b"/>
              <a:pathLst>
                <a:path w="261" h="196" extrusionOk="0">
                  <a:moveTo>
                    <a:pt x="141" y="1"/>
                  </a:moveTo>
                  <a:cubicBezTo>
                    <a:pt x="104" y="17"/>
                    <a:pt x="87" y="34"/>
                    <a:pt x="54" y="50"/>
                  </a:cubicBezTo>
                  <a:cubicBezTo>
                    <a:pt x="1" y="104"/>
                    <a:pt x="1" y="154"/>
                    <a:pt x="54" y="187"/>
                  </a:cubicBezTo>
                  <a:cubicBezTo>
                    <a:pt x="65" y="187"/>
                    <a:pt x="84" y="196"/>
                    <a:pt x="106" y="196"/>
                  </a:cubicBezTo>
                  <a:cubicBezTo>
                    <a:pt x="117" y="196"/>
                    <a:pt x="128" y="193"/>
                    <a:pt x="141" y="187"/>
                  </a:cubicBezTo>
                  <a:lnTo>
                    <a:pt x="157" y="187"/>
                  </a:lnTo>
                  <a:cubicBezTo>
                    <a:pt x="190" y="170"/>
                    <a:pt x="207" y="154"/>
                    <a:pt x="227" y="154"/>
                  </a:cubicBezTo>
                  <a:cubicBezTo>
                    <a:pt x="244" y="121"/>
                    <a:pt x="260" y="104"/>
                    <a:pt x="260" y="67"/>
                  </a:cubicBezTo>
                  <a:cubicBezTo>
                    <a:pt x="260" y="50"/>
                    <a:pt x="244" y="34"/>
                    <a:pt x="227"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4" name="Google Shape;22724;p72"/>
            <p:cNvSpPr/>
            <p:nvPr/>
          </p:nvSpPr>
          <p:spPr>
            <a:xfrm>
              <a:off x="2820607" y="2363161"/>
              <a:ext cx="6525" cy="4650"/>
            </a:xfrm>
            <a:custGeom>
              <a:avLst/>
              <a:gdLst/>
              <a:ahLst/>
              <a:cxnLst/>
              <a:rect l="l" t="t" r="r" b="b"/>
              <a:pathLst>
                <a:path w="261" h="186" extrusionOk="0">
                  <a:moveTo>
                    <a:pt x="174" y="0"/>
                  </a:moveTo>
                  <a:cubicBezTo>
                    <a:pt x="141" y="0"/>
                    <a:pt x="104" y="0"/>
                    <a:pt x="87" y="33"/>
                  </a:cubicBezTo>
                  <a:cubicBezTo>
                    <a:pt x="54" y="50"/>
                    <a:pt x="38" y="66"/>
                    <a:pt x="21" y="103"/>
                  </a:cubicBezTo>
                  <a:cubicBezTo>
                    <a:pt x="1" y="153"/>
                    <a:pt x="38" y="186"/>
                    <a:pt x="104" y="186"/>
                  </a:cubicBezTo>
                  <a:lnTo>
                    <a:pt x="157" y="186"/>
                  </a:lnTo>
                  <a:cubicBezTo>
                    <a:pt x="174" y="169"/>
                    <a:pt x="174" y="169"/>
                    <a:pt x="190" y="169"/>
                  </a:cubicBezTo>
                  <a:cubicBezTo>
                    <a:pt x="207" y="153"/>
                    <a:pt x="244" y="120"/>
                    <a:pt x="244" y="103"/>
                  </a:cubicBezTo>
                  <a:cubicBezTo>
                    <a:pt x="261" y="66"/>
                    <a:pt x="261" y="50"/>
                    <a:pt x="244" y="17"/>
                  </a:cubicBezTo>
                  <a:cubicBezTo>
                    <a:pt x="228"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5" name="Google Shape;22725;p72"/>
            <p:cNvSpPr/>
            <p:nvPr/>
          </p:nvSpPr>
          <p:spPr>
            <a:xfrm>
              <a:off x="2811657" y="2387986"/>
              <a:ext cx="4750" cy="4775"/>
            </a:xfrm>
            <a:custGeom>
              <a:avLst/>
              <a:gdLst/>
              <a:ahLst/>
              <a:cxnLst/>
              <a:rect l="l" t="t" r="r" b="b"/>
              <a:pathLst>
                <a:path w="190" h="191" extrusionOk="0">
                  <a:moveTo>
                    <a:pt x="87" y="1"/>
                  </a:moveTo>
                  <a:cubicBezTo>
                    <a:pt x="50" y="1"/>
                    <a:pt x="17" y="17"/>
                    <a:pt x="0" y="38"/>
                  </a:cubicBezTo>
                  <a:cubicBezTo>
                    <a:pt x="17" y="87"/>
                    <a:pt x="33" y="141"/>
                    <a:pt x="50" y="191"/>
                  </a:cubicBezTo>
                  <a:lnTo>
                    <a:pt x="70" y="191"/>
                  </a:lnTo>
                  <a:cubicBezTo>
                    <a:pt x="87" y="191"/>
                    <a:pt x="103" y="174"/>
                    <a:pt x="103" y="174"/>
                  </a:cubicBezTo>
                  <a:cubicBezTo>
                    <a:pt x="136" y="158"/>
                    <a:pt x="153" y="120"/>
                    <a:pt x="173" y="104"/>
                  </a:cubicBezTo>
                  <a:cubicBezTo>
                    <a:pt x="190" y="54"/>
                    <a:pt x="15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6" name="Google Shape;22726;p72"/>
            <p:cNvSpPr/>
            <p:nvPr/>
          </p:nvSpPr>
          <p:spPr>
            <a:xfrm>
              <a:off x="2828357" y="2342161"/>
              <a:ext cx="6100" cy="4800"/>
            </a:xfrm>
            <a:custGeom>
              <a:avLst/>
              <a:gdLst/>
              <a:ahLst/>
              <a:cxnLst/>
              <a:rect l="l" t="t" r="r" b="b"/>
              <a:pathLst>
                <a:path w="244" h="192" extrusionOk="0">
                  <a:moveTo>
                    <a:pt x="154" y="0"/>
                  </a:moveTo>
                  <a:cubicBezTo>
                    <a:pt x="135" y="0"/>
                    <a:pt x="113" y="5"/>
                    <a:pt x="87" y="16"/>
                  </a:cubicBezTo>
                  <a:cubicBezTo>
                    <a:pt x="54" y="32"/>
                    <a:pt x="21" y="65"/>
                    <a:pt x="0" y="98"/>
                  </a:cubicBezTo>
                  <a:lnTo>
                    <a:pt x="0" y="152"/>
                  </a:lnTo>
                  <a:cubicBezTo>
                    <a:pt x="15" y="176"/>
                    <a:pt x="46" y="191"/>
                    <a:pt x="88" y="191"/>
                  </a:cubicBezTo>
                  <a:cubicBezTo>
                    <a:pt x="104" y="191"/>
                    <a:pt x="121" y="189"/>
                    <a:pt x="140" y="185"/>
                  </a:cubicBezTo>
                  <a:cubicBezTo>
                    <a:pt x="206" y="152"/>
                    <a:pt x="243" y="98"/>
                    <a:pt x="227" y="49"/>
                  </a:cubicBezTo>
                  <a:cubicBezTo>
                    <a:pt x="227" y="32"/>
                    <a:pt x="227" y="16"/>
                    <a:pt x="206" y="16"/>
                  </a:cubicBezTo>
                  <a:cubicBezTo>
                    <a:pt x="190" y="5"/>
                    <a:pt x="17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7" name="Google Shape;22727;p72"/>
            <p:cNvSpPr/>
            <p:nvPr/>
          </p:nvSpPr>
          <p:spPr>
            <a:xfrm>
              <a:off x="2822782" y="2330061"/>
              <a:ext cx="6525" cy="5025"/>
            </a:xfrm>
            <a:custGeom>
              <a:avLst/>
              <a:gdLst/>
              <a:ahLst/>
              <a:cxnLst/>
              <a:rect l="l" t="t" r="r" b="b"/>
              <a:pathLst>
                <a:path w="261" h="201" extrusionOk="0">
                  <a:moveTo>
                    <a:pt x="174" y="1"/>
                  </a:moveTo>
                  <a:cubicBezTo>
                    <a:pt x="157" y="1"/>
                    <a:pt x="141" y="1"/>
                    <a:pt x="120" y="17"/>
                  </a:cubicBezTo>
                  <a:cubicBezTo>
                    <a:pt x="54" y="50"/>
                    <a:pt x="0" y="104"/>
                    <a:pt x="17" y="153"/>
                  </a:cubicBezTo>
                  <a:cubicBezTo>
                    <a:pt x="30" y="188"/>
                    <a:pt x="62" y="200"/>
                    <a:pt x="102" y="200"/>
                  </a:cubicBezTo>
                  <a:cubicBezTo>
                    <a:pt x="124" y="200"/>
                    <a:pt x="149" y="196"/>
                    <a:pt x="174" y="190"/>
                  </a:cubicBezTo>
                  <a:cubicBezTo>
                    <a:pt x="190" y="170"/>
                    <a:pt x="207" y="170"/>
                    <a:pt x="207" y="153"/>
                  </a:cubicBezTo>
                  <a:cubicBezTo>
                    <a:pt x="244" y="120"/>
                    <a:pt x="260" y="87"/>
                    <a:pt x="260" y="50"/>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8" name="Google Shape;22728;p72"/>
            <p:cNvSpPr/>
            <p:nvPr/>
          </p:nvSpPr>
          <p:spPr>
            <a:xfrm>
              <a:off x="2749382" y="2328736"/>
              <a:ext cx="1275" cy="425"/>
            </a:xfrm>
            <a:custGeom>
              <a:avLst/>
              <a:gdLst/>
              <a:ahLst/>
              <a:cxnLst/>
              <a:rect l="l" t="t" r="r" b="b"/>
              <a:pathLst>
                <a:path w="51" h="17" extrusionOk="0">
                  <a:moveTo>
                    <a:pt x="1" y="0"/>
                  </a:moveTo>
                  <a:cubicBezTo>
                    <a:pt x="12" y="0"/>
                    <a:pt x="23" y="7"/>
                    <a:pt x="33" y="12"/>
                  </a:cubicBezTo>
                  <a:lnTo>
                    <a:pt x="33" y="12"/>
                  </a:lnTo>
                  <a:cubicBezTo>
                    <a:pt x="31" y="0"/>
                    <a:pt x="16" y="0"/>
                    <a:pt x="1" y="0"/>
                  </a:cubicBezTo>
                  <a:close/>
                  <a:moveTo>
                    <a:pt x="33" y="12"/>
                  </a:moveTo>
                  <a:cubicBezTo>
                    <a:pt x="34" y="14"/>
                    <a:pt x="34" y="15"/>
                    <a:pt x="34" y="17"/>
                  </a:cubicBezTo>
                  <a:lnTo>
                    <a:pt x="50" y="17"/>
                  </a:lnTo>
                  <a:cubicBezTo>
                    <a:pt x="45" y="17"/>
                    <a:pt x="39" y="15"/>
                    <a:pt x="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9" name="Google Shape;22729;p72"/>
            <p:cNvSpPr/>
            <p:nvPr/>
          </p:nvSpPr>
          <p:spPr>
            <a:xfrm>
              <a:off x="2760532" y="2317186"/>
              <a:ext cx="6500" cy="5175"/>
            </a:xfrm>
            <a:custGeom>
              <a:avLst/>
              <a:gdLst/>
              <a:ahLst/>
              <a:cxnLst/>
              <a:rect l="l" t="t" r="r" b="b"/>
              <a:pathLst>
                <a:path w="260" h="207" extrusionOk="0">
                  <a:moveTo>
                    <a:pt x="173" y="0"/>
                  </a:moveTo>
                  <a:cubicBezTo>
                    <a:pt x="136" y="0"/>
                    <a:pt x="103" y="17"/>
                    <a:pt x="70" y="33"/>
                  </a:cubicBezTo>
                  <a:cubicBezTo>
                    <a:pt x="54" y="50"/>
                    <a:pt x="17" y="87"/>
                    <a:pt x="17" y="104"/>
                  </a:cubicBezTo>
                  <a:cubicBezTo>
                    <a:pt x="0" y="153"/>
                    <a:pt x="33" y="207"/>
                    <a:pt x="87" y="207"/>
                  </a:cubicBezTo>
                  <a:cubicBezTo>
                    <a:pt x="120" y="207"/>
                    <a:pt x="136" y="190"/>
                    <a:pt x="157" y="190"/>
                  </a:cubicBezTo>
                  <a:cubicBezTo>
                    <a:pt x="173" y="190"/>
                    <a:pt x="173" y="169"/>
                    <a:pt x="190" y="169"/>
                  </a:cubicBezTo>
                  <a:cubicBezTo>
                    <a:pt x="206" y="153"/>
                    <a:pt x="239" y="137"/>
                    <a:pt x="239" y="104"/>
                  </a:cubicBezTo>
                  <a:cubicBezTo>
                    <a:pt x="260" y="66"/>
                    <a:pt x="260" y="50"/>
                    <a:pt x="239" y="33"/>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0" name="Google Shape;22730;p72"/>
            <p:cNvSpPr/>
            <p:nvPr/>
          </p:nvSpPr>
          <p:spPr>
            <a:xfrm>
              <a:off x="2714957" y="2226361"/>
              <a:ext cx="6125" cy="4875"/>
            </a:xfrm>
            <a:custGeom>
              <a:avLst/>
              <a:gdLst/>
              <a:ahLst/>
              <a:cxnLst/>
              <a:rect l="l" t="t" r="r" b="b"/>
              <a:pathLst>
                <a:path w="245" h="195" extrusionOk="0">
                  <a:moveTo>
                    <a:pt x="170" y="0"/>
                  </a:moveTo>
                  <a:cubicBezTo>
                    <a:pt x="161" y="0"/>
                    <a:pt x="152" y="3"/>
                    <a:pt x="141" y="9"/>
                  </a:cubicBezTo>
                  <a:cubicBezTo>
                    <a:pt x="104" y="9"/>
                    <a:pt x="71" y="26"/>
                    <a:pt x="54" y="59"/>
                  </a:cubicBezTo>
                  <a:cubicBezTo>
                    <a:pt x="1" y="92"/>
                    <a:pt x="1" y="162"/>
                    <a:pt x="38" y="178"/>
                  </a:cubicBezTo>
                  <a:cubicBezTo>
                    <a:pt x="71" y="195"/>
                    <a:pt x="87" y="195"/>
                    <a:pt x="124" y="195"/>
                  </a:cubicBezTo>
                  <a:cubicBezTo>
                    <a:pt x="141" y="195"/>
                    <a:pt x="141" y="195"/>
                    <a:pt x="157" y="178"/>
                  </a:cubicBezTo>
                  <a:cubicBezTo>
                    <a:pt x="174" y="178"/>
                    <a:pt x="190" y="162"/>
                    <a:pt x="207" y="145"/>
                  </a:cubicBezTo>
                  <a:cubicBezTo>
                    <a:pt x="228" y="129"/>
                    <a:pt x="244" y="92"/>
                    <a:pt x="244" y="75"/>
                  </a:cubicBezTo>
                  <a:cubicBezTo>
                    <a:pt x="244" y="42"/>
                    <a:pt x="244" y="26"/>
                    <a:pt x="228" y="9"/>
                  </a:cubicBezTo>
                  <a:cubicBezTo>
                    <a:pt x="203" y="9"/>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1" name="Google Shape;22731;p72"/>
            <p:cNvSpPr/>
            <p:nvPr/>
          </p:nvSpPr>
          <p:spPr>
            <a:xfrm>
              <a:off x="2714957" y="2272036"/>
              <a:ext cx="6525" cy="5175"/>
            </a:xfrm>
            <a:custGeom>
              <a:avLst/>
              <a:gdLst/>
              <a:ahLst/>
              <a:cxnLst/>
              <a:rect l="l" t="t" r="r" b="b"/>
              <a:pathLst>
                <a:path w="261" h="207" extrusionOk="0">
                  <a:moveTo>
                    <a:pt x="174" y="1"/>
                  </a:moveTo>
                  <a:cubicBezTo>
                    <a:pt x="141" y="17"/>
                    <a:pt x="104" y="17"/>
                    <a:pt x="87" y="38"/>
                  </a:cubicBezTo>
                  <a:cubicBezTo>
                    <a:pt x="54" y="54"/>
                    <a:pt x="38" y="87"/>
                    <a:pt x="21" y="104"/>
                  </a:cubicBezTo>
                  <a:cubicBezTo>
                    <a:pt x="1" y="157"/>
                    <a:pt x="38" y="207"/>
                    <a:pt x="87" y="207"/>
                  </a:cubicBezTo>
                  <a:lnTo>
                    <a:pt x="141" y="207"/>
                  </a:lnTo>
                  <a:cubicBezTo>
                    <a:pt x="141" y="190"/>
                    <a:pt x="157" y="190"/>
                    <a:pt x="157" y="190"/>
                  </a:cubicBezTo>
                  <a:cubicBezTo>
                    <a:pt x="174" y="190"/>
                    <a:pt x="174" y="190"/>
                    <a:pt x="190" y="174"/>
                  </a:cubicBezTo>
                  <a:cubicBezTo>
                    <a:pt x="207" y="157"/>
                    <a:pt x="244" y="141"/>
                    <a:pt x="244" y="104"/>
                  </a:cubicBezTo>
                  <a:cubicBezTo>
                    <a:pt x="261" y="87"/>
                    <a:pt x="261" y="54"/>
                    <a:pt x="244" y="38"/>
                  </a:cubicBezTo>
                  <a:cubicBezTo>
                    <a:pt x="228" y="17"/>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2" name="Google Shape;22732;p72"/>
            <p:cNvSpPr/>
            <p:nvPr/>
          </p:nvSpPr>
          <p:spPr>
            <a:xfrm>
              <a:off x="2727857" y="2226586"/>
              <a:ext cx="6500" cy="5175"/>
            </a:xfrm>
            <a:custGeom>
              <a:avLst/>
              <a:gdLst/>
              <a:ahLst/>
              <a:cxnLst/>
              <a:rect l="l" t="t" r="r" b="b"/>
              <a:pathLst>
                <a:path w="260" h="207" extrusionOk="0">
                  <a:moveTo>
                    <a:pt x="173" y="0"/>
                  </a:moveTo>
                  <a:cubicBezTo>
                    <a:pt x="140" y="0"/>
                    <a:pt x="103" y="17"/>
                    <a:pt x="70" y="33"/>
                  </a:cubicBezTo>
                  <a:cubicBezTo>
                    <a:pt x="54" y="50"/>
                    <a:pt x="37" y="83"/>
                    <a:pt x="21" y="103"/>
                  </a:cubicBezTo>
                  <a:cubicBezTo>
                    <a:pt x="0" y="136"/>
                    <a:pt x="21" y="169"/>
                    <a:pt x="37" y="186"/>
                  </a:cubicBezTo>
                  <a:cubicBezTo>
                    <a:pt x="54" y="207"/>
                    <a:pt x="70" y="207"/>
                    <a:pt x="87" y="207"/>
                  </a:cubicBezTo>
                  <a:cubicBezTo>
                    <a:pt x="124" y="207"/>
                    <a:pt x="140" y="207"/>
                    <a:pt x="157" y="186"/>
                  </a:cubicBezTo>
                  <a:cubicBezTo>
                    <a:pt x="190" y="169"/>
                    <a:pt x="227"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3" name="Google Shape;22733;p72"/>
            <p:cNvSpPr/>
            <p:nvPr/>
          </p:nvSpPr>
          <p:spPr>
            <a:xfrm>
              <a:off x="3023782" y="2269886"/>
              <a:ext cx="6500" cy="4950"/>
            </a:xfrm>
            <a:custGeom>
              <a:avLst/>
              <a:gdLst/>
              <a:ahLst/>
              <a:cxnLst/>
              <a:rect l="l" t="t" r="r" b="b"/>
              <a:pathLst>
                <a:path w="260" h="198" extrusionOk="0">
                  <a:moveTo>
                    <a:pt x="140" y="0"/>
                  </a:moveTo>
                  <a:cubicBezTo>
                    <a:pt x="103" y="0"/>
                    <a:pt x="70" y="21"/>
                    <a:pt x="54" y="54"/>
                  </a:cubicBezTo>
                  <a:cubicBezTo>
                    <a:pt x="0" y="103"/>
                    <a:pt x="0" y="157"/>
                    <a:pt x="37" y="190"/>
                  </a:cubicBezTo>
                  <a:cubicBezTo>
                    <a:pt x="59" y="190"/>
                    <a:pt x="74" y="197"/>
                    <a:pt x="91" y="197"/>
                  </a:cubicBezTo>
                  <a:cubicBezTo>
                    <a:pt x="99" y="197"/>
                    <a:pt x="109" y="195"/>
                    <a:pt x="120" y="190"/>
                  </a:cubicBezTo>
                  <a:lnTo>
                    <a:pt x="157" y="190"/>
                  </a:lnTo>
                  <a:cubicBezTo>
                    <a:pt x="173" y="173"/>
                    <a:pt x="190" y="157"/>
                    <a:pt x="206" y="140"/>
                  </a:cubicBezTo>
                  <a:cubicBezTo>
                    <a:pt x="243" y="124"/>
                    <a:pt x="243" y="103"/>
                    <a:pt x="243" y="70"/>
                  </a:cubicBezTo>
                  <a:cubicBezTo>
                    <a:pt x="260" y="54"/>
                    <a:pt x="243" y="21"/>
                    <a:pt x="223" y="21"/>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4" name="Google Shape;22734;p72"/>
            <p:cNvSpPr/>
            <p:nvPr/>
          </p:nvSpPr>
          <p:spPr>
            <a:xfrm>
              <a:off x="2961507" y="2316761"/>
              <a:ext cx="6525" cy="5050"/>
            </a:xfrm>
            <a:custGeom>
              <a:avLst/>
              <a:gdLst/>
              <a:ahLst/>
              <a:cxnLst/>
              <a:rect l="l" t="t" r="r" b="b"/>
              <a:pathLst>
                <a:path w="261" h="202" extrusionOk="0">
                  <a:moveTo>
                    <a:pt x="137" y="1"/>
                  </a:moveTo>
                  <a:cubicBezTo>
                    <a:pt x="104" y="17"/>
                    <a:pt x="71" y="34"/>
                    <a:pt x="54" y="50"/>
                  </a:cubicBezTo>
                  <a:cubicBezTo>
                    <a:pt x="1" y="104"/>
                    <a:pt x="1" y="154"/>
                    <a:pt x="34" y="186"/>
                  </a:cubicBezTo>
                  <a:cubicBezTo>
                    <a:pt x="44" y="197"/>
                    <a:pt x="57" y="202"/>
                    <a:pt x="72" y="202"/>
                  </a:cubicBezTo>
                  <a:cubicBezTo>
                    <a:pt x="87" y="202"/>
                    <a:pt x="104" y="197"/>
                    <a:pt x="120" y="186"/>
                  </a:cubicBezTo>
                  <a:lnTo>
                    <a:pt x="157" y="186"/>
                  </a:lnTo>
                  <a:cubicBezTo>
                    <a:pt x="174" y="170"/>
                    <a:pt x="190" y="154"/>
                    <a:pt x="207" y="154"/>
                  </a:cubicBezTo>
                  <a:cubicBezTo>
                    <a:pt x="261" y="104"/>
                    <a:pt x="261" y="34"/>
                    <a:pt x="207" y="17"/>
                  </a:cubicBezTo>
                  <a:cubicBezTo>
                    <a:pt x="190" y="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5" name="Google Shape;22735;p72"/>
            <p:cNvSpPr/>
            <p:nvPr/>
          </p:nvSpPr>
          <p:spPr>
            <a:xfrm>
              <a:off x="2905232" y="2341111"/>
              <a:ext cx="6475" cy="4850"/>
            </a:xfrm>
            <a:custGeom>
              <a:avLst/>
              <a:gdLst/>
              <a:ahLst/>
              <a:cxnLst/>
              <a:rect l="l" t="t" r="r" b="b"/>
              <a:pathLst>
                <a:path w="259" h="194" extrusionOk="0">
                  <a:moveTo>
                    <a:pt x="182" y="1"/>
                  </a:moveTo>
                  <a:cubicBezTo>
                    <a:pt x="174" y="1"/>
                    <a:pt x="166" y="2"/>
                    <a:pt x="157" y="4"/>
                  </a:cubicBezTo>
                  <a:cubicBezTo>
                    <a:pt x="141" y="4"/>
                    <a:pt x="104" y="4"/>
                    <a:pt x="71" y="21"/>
                  </a:cubicBezTo>
                  <a:cubicBezTo>
                    <a:pt x="38" y="37"/>
                    <a:pt x="17" y="74"/>
                    <a:pt x="17" y="91"/>
                  </a:cubicBezTo>
                  <a:cubicBezTo>
                    <a:pt x="1" y="124"/>
                    <a:pt x="1" y="140"/>
                    <a:pt x="17" y="161"/>
                  </a:cubicBezTo>
                  <a:cubicBezTo>
                    <a:pt x="38" y="177"/>
                    <a:pt x="54" y="194"/>
                    <a:pt x="87" y="194"/>
                  </a:cubicBezTo>
                  <a:cubicBezTo>
                    <a:pt x="104" y="194"/>
                    <a:pt x="141" y="194"/>
                    <a:pt x="157" y="177"/>
                  </a:cubicBezTo>
                  <a:cubicBezTo>
                    <a:pt x="157" y="177"/>
                    <a:pt x="174" y="177"/>
                    <a:pt x="174" y="161"/>
                  </a:cubicBezTo>
                  <a:cubicBezTo>
                    <a:pt x="207" y="140"/>
                    <a:pt x="223" y="124"/>
                    <a:pt x="244" y="91"/>
                  </a:cubicBezTo>
                  <a:cubicBezTo>
                    <a:pt x="258" y="44"/>
                    <a:pt x="23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6" name="Google Shape;22736;p72"/>
            <p:cNvSpPr/>
            <p:nvPr/>
          </p:nvSpPr>
          <p:spPr>
            <a:xfrm>
              <a:off x="2692707" y="2305111"/>
              <a:ext cx="6400" cy="4950"/>
            </a:xfrm>
            <a:custGeom>
              <a:avLst/>
              <a:gdLst/>
              <a:ahLst/>
              <a:cxnLst/>
              <a:rect l="l" t="t" r="r" b="b"/>
              <a:pathLst>
                <a:path w="256" h="198" extrusionOk="0">
                  <a:moveTo>
                    <a:pt x="167" y="1"/>
                  </a:moveTo>
                  <a:cubicBezTo>
                    <a:pt x="148" y="1"/>
                    <a:pt x="126" y="6"/>
                    <a:pt x="103" y="18"/>
                  </a:cubicBezTo>
                  <a:cubicBezTo>
                    <a:pt x="33" y="34"/>
                    <a:pt x="0" y="104"/>
                    <a:pt x="17" y="158"/>
                  </a:cubicBezTo>
                  <a:cubicBezTo>
                    <a:pt x="17" y="182"/>
                    <a:pt x="54" y="197"/>
                    <a:pt x="100" y="197"/>
                  </a:cubicBezTo>
                  <a:cubicBezTo>
                    <a:pt x="117" y="197"/>
                    <a:pt x="135" y="195"/>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7" name="Google Shape;22737;p72"/>
            <p:cNvSpPr/>
            <p:nvPr/>
          </p:nvSpPr>
          <p:spPr>
            <a:xfrm>
              <a:off x="2769582" y="2234711"/>
              <a:ext cx="6025" cy="5200"/>
            </a:xfrm>
            <a:custGeom>
              <a:avLst/>
              <a:gdLst/>
              <a:ahLst/>
              <a:cxnLst/>
              <a:rect l="l" t="t" r="r" b="b"/>
              <a:pathLst>
                <a:path w="241" h="208" extrusionOk="0">
                  <a:moveTo>
                    <a:pt x="146" y="0"/>
                  </a:moveTo>
                  <a:cubicBezTo>
                    <a:pt x="106" y="0"/>
                    <a:pt x="66" y="19"/>
                    <a:pt x="34" y="51"/>
                  </a:cubicBezTo>
                  <a:cubicBezTo>
                    <a:pt x="17" y="88"/>
                    <a:pt x="1" y="104"/>
                    <a:pt x="1" y="137"/>
                  </a:cubicBezTo>
                  <a:cubicBezTo>
                    <a:pt x="1" y="154"/>
                    <a:pt x="1" y="170"/>
                    <a:pt x="34" y="191"/>
                  </a:cubicBezTo>
                  <a:cubicBezTo>
                    <a:pt x="50" y="207"/>
                    <a:pt x="67" y="207"/>
                    <a:pt x="104" y="207"/>
                  </a:cubicBezTo>
                  <a:cubicBezTo>
                    <a:pt x="121" y="191"/>
                    <a:pt x="137" y="191"/>
                    <a:pt x="137" y="191"/>
                  </a:cubicBezTo>
                  <a:cubicBezTo>
                    <a:pt x="153" y="170"/>
                    <a:pt x="170" y="170"/>
                    <a:pt x="186" y="154"/>
                  </a:cubicBezTo>
                  <a:cubicBezTo>
                    <a:pt x="240" y="104"/>
                    <a:pt x="240" y="51"/>
                    <a:pt x="207" y="18"/>
                  </a:cubicBezTo>
                  <a:cubicBezTo>
                    <a:pt x="188" y="6"/>
                    <a:pt x="167"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8" name="Google Shape;22738;p72"/>
            <p:cNvSpPr/>
            <p:nvPr/>
          </p:nvSpPr>
          <p:spPr>
            <a:xfrm>
              <a:off x="2670757" y="2296561"/>
              <a:ext cx="6500" cy="4775"/>
            </a:xfrm>
            <a:custGeom>
              <a:avLst/>
              <a:gdLst/>
              <a:ahLst/>
              <a:cxnLst/>
              <a:rect l="l" t="t" r="r" b="b"/>
              <a:pathLst>
                <a:path w="260" h="191" extrusionOk="0">
                  <a:moveTo>
                    <a:pt x="173" y="1"/>
                  </a:moveTo>
                  <a:cubicBezTo>
                    <a:pt x="140" y="1"/>
                    <a:pt x="103" y="17"/>
                    <a:pt x="87" y="34"/>
                  </a:cubicBezTo>
                  <a:cubicBezTo>
                    <a:pt x="54" y="50"/>
                    <a:pt x="37" y="67"/>
                    <a:pt x="17" y="104"/>
                  </a:cubicBezTo>
                  <a:cubicBezTo>
                    <a:pt x="0" y="153"/>
                    <a:pt x="37" y="191"/>
                    <a:pt x="103" y="191"/>
                  </a:cubicBezTo>
                  <a:lnTo>
                    <a:pt x="157" y="191"/>
                  </a:lnTo>
                  <a:cubicBezTo>
                    <a:pt x="173" y="170"/>
                    <a:pt x="173" y="170"/>
                    <a:pt x="190" y="170"/>
                  </a:cubicBezTo>
                  <a:cubicBezTo>
                    <a:pt x="206" y="153"/>
                    <a:pt x="243" y="120"/>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9" name="Google Shape;22739;p72"/>
            <p:cNvSpPr/>
            <p:nvPr/>
          </p:nvSpPr>
          <p:spPr>
            <a:xfrm>
              <a:off x="2652707" y="2273061"/>
              <a:ext cx="6100" cy="5075"/>
            </a:xfrm>
            <a:custGeom>
              <a:avLst/>
              <a:gdLst/>
              <a:ahLst/>
              <a:cxnLst/>
              <a:rect l="l" t="t" r="r" b="b"/>
              <a:pathLst>
                <a:path w="244" h="203" extrusionOk="0">
                  <a:moveTo>
                    <a:pt x="182" y="1"/>
                  </a:moveTo>
                  <a:cubicBezTo>
                    <a:pt x="170" y="1"/>
                    <a:pt x="157" y="5"/>
                    <a:pt x="141" y="13"/>
                  </a:cubicBezTo>
                  <a:cubicBezTo>
                    <a:pt x="104" y="13"/>
                    <a:pt x="71" y="30"/>
                    <a:pt x="54" y="46"/>
                  </a:cubicBezTo>
                  <a:cubicBezTo>
                    <a:pt x="1" y="100"/>
                    <a:pt x="1" y="166"/>
                    <a:pt x="38" y="182"/>
                  </a:cubicBezTo>
                  <a:cubicBezTo>
                    <a:pt x="71" y="203"/>
                    <a:pt x="87" y="203"/>
                    <a:pt x="120" y="203"/>
                  </a:cubicBezTo>
                  <a:cubicBezTo>
                    <a:pt x="141" y="182"/>
                    <a:pt x="141" y="182"/>
                    <a:pt x="157" y="182"/>
                  </a:cubicBezTo>
                  <a:cubicBezTo>
                    <a:pt x="174" y="182"/>
                    <a:pt x="190" y="166"/>
                    <a:pt x="207" y="149"/>
                  </a:cubicBezTo>
                  <a:cubicBezTo>
                    <a:pt x="223" y="133"/>
                    <a:pt x="244" y="100"/>
                    <a:pt x="244" y="79"/>
                  </a:cubicBezTo>
                  <a:cubicBezTo>
                    <a:pt x="244" y="46"/>
                    <a:pt x="244" y="30"/>
                    <a:pt x="223" y="13"/>
                  </a:cubicBezTo>
                  <a:cubicBezTo>
                    <a:pt x="207" y="5"/>
                    <a:pt x="19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0" name="Google Shape;22740;p72"/>
            <p:cNvSpPr/>
            <p:nvPr/>
          </p:nvSpPr>
          <p:spPr>
            <a:xfrm>
              <a:off x="2656632" y="2294811"/>
              <a:ext cx="6400" cy="4775"/>
            </a:xfrm>
            <a:custGeom>
              <a:avLst/>
              <a:gdLst/>
              <a:ahLst/>
              <a:cxnLst/>
              <a:rect l="l" t="t" r="r" b="b"/>
              <a:pathLst>
                <a:path w="256" h="191" extrusionOk="0">
                  <a:moveTo>
                    <a:pt x="169" y="1"/>
                  </a:moveTo>
                  <a:cubicBezTo>
                    <a:pt x="120" y="1"/>
                    <a:pt x="50" y="34"/>
                    <a:pt x="33" y="104"/>
                  </a:cubicBezTo>
                  <a:cubicBezTo>
                    <a:pt x="0" y="157"/>
                    <a:pt x="33" y="190"/>
                    <a:pt x="103" y="190"/>
                  </a:cubicBezTo>
                  <a:cubicBezTo>
                    <a:pt x="120" y="190"/>
                    <a:pt x="153" y="190"/>
                    <a:pt x="169" y="174"/>
                  </a:cubicBezTo>
                  <a:cubicBezTo>
                    <a:pt x="169" y="174"/>
                    <a:pt x="190" y="174"/>
                    <a:pt x="190" y="157"/>
                  </a:cubicBezTo>
                  <a:cubicBezTo>
                    <a:pt x="223" y="137"/>
                    <a:pt x="239" y="120"/>
                    <a:pt x="256" y="87"/>
                  </a:cubicBezTo>
                  <a:cubicBezTo>
                    <a:pt x="256" y="71"/>
                    <a:pt x="256" y="34"/>
                    <a:pt x="239" y="17"/>
                  </a:cubicBezTo>
                  <a:cubicBezTo>
                    <a:pt x="239"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1" name="Google Shape;22741;p72"/>
            <p:cNvSpPr/>
            <p:nvPr/>
          </p:nvSpPr>
          <p:spPr>
            <a:xfrm>
              <a:off x="2685807" y="2296561"/>
              <a:ext cx="6500" cy="4925"/>
            </a:xfrm>
            <a:custGeom>
              <a:avLst/>
              <a:gdLst/>
              <a:ahLst/>
              <a:cxnLst/>
              <a:rect l="l" t="t" r="r" b="b"/>
              <a:pathLst>
                <a:path w="260" h="197" extrusionOk="0">
                  <a:moveTo>
                    <a:pt x="169" y="0"/>
                  </a:moveTo>
                  <a:cubicBezTo>
                    <a:pt x="150" y="0"/>
                    <a:pt x="128" y="6"/>
                    <a:pt x="103" y="17"/>
                  </a:cubicBezTo>
                  <a:cubicBezTo>
                    <a:pt x="33" y="34"/>
                    <a:pt x="0" y="104"/>
                    <a:pt x="17" y="153"/>
                  </a:cubicBezTo>
                  <a:cubicBezTo>
                    <a:pt x="17" y="181"/>
                    <a:pt x="55" y="197"/>
                    <a:pt x="103" y="197"/>
                  </a:cubicBezTo>
                  <a:cubicBezTo>
                    <a:pt x="120" y="197"/>
                    <a:pt x="138" y="195"/>
                    <a:pt x="157" y="191"/>
                  </a:cubicBezTo>
                  <a:cubicBezTo>
                    <a:pt x="223" y="153"/>
                    <a:pt x="260" y="87"/>
                    <a:pt x="239" y="50"/>
                  </a:cubicBezTo>
                  <a:cubicBezTo>
                    <a:pt x="229" y="18"/>
                    <a:pt x="204"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2" name="Google Shape;22742;p72"/>
            <p:cNvSpPr/>
            <p:nvPr/>
          </p:nvSpPr>
          <p:spPr>
            <a:xfrm>
              <a:off x="2686632" y="2270336"/>
              <a:ext cx="6500" cy="4950"/>
            </a:xfrm>
            <a:custGeom>
              <a:avLst/>
              <a:gdLst/>
              <a:ahLst/>
              <a:cxnLst/>
              <a:rect l="l" t="t" r="r" b="b"/>
              <a:pathLst>
                <a:path w="260" h="198" extrusionOk="0">
                  <a:moveTo>
                    <a:pt x="166" y="0"/>
                  </a:moveTo>
                  <a:cubicBezTo>
                    <a:pt x="126" y="0"/>
                    <a:pt x="86" y="20"/>
                    <a:pt x="54" y="52"/>
                  </a:cubicBezTo>
                  <a:cubicBezTo>
                    <a:pt x="21" y="69"/>
                    <a:pt x="21" y="106"/>
                    <a:pt x="0" y="122"/>
                  </a:cubicBezTo>
                  <a:cubicBezTo>
                    <a:pt x="0" y="155"/>
                    <a:pt x="21" y="172"/>
                    <a:pt x="37" y="188"/>
                  </a:cubicBezTo>
                  <a:cubicBezTo>
                    <a:pt x="48" y="188"/>
                    <a:pt x="66" y="197"/>
                    <a:pt x="88" y="197"/>
                  </a:cubicBezTo>
                  <a:cubicBezTo>
                    <a:pt x="99" y="197"/>
                    <a:pt x="111" y="195"/>
                    <a:pt x="124" y="188"/>
                  </a:cubicBezTo>
                  <a:lnTo>
                    <a:pt x="157" y="188"/>
                  </a:lnTo>
                  <a:cubicBezTo>
                    <a:pt x="173" y="172"/>
                    <a:pt x="190" y="155"/>
                    <a:pt x="206" y="155"/>
                  </a:cubicBezTo>
                  <a:cubicBezTo>
                    <a:pt x="260" y="106"/>
                    <a:pt x="260" y="36"/>
                    <a:pt x="227" y="19"/>
                  </a:cubicBezTo>
                  <a:cubicBezTo>
                    <a:pt x="208" y="6"/>
                    <a:pt x="187"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3" name="Google Shape;22743;p72"/>
            <p:cNvSpPr/>
            <p:nvPr/>
          </p:nvSpPr>
          <p:spPr>
            <a:xfrm>
              <a:off x="2686207" y="2284911"/>
              <a:ext cx="6525" cy="4775"/>
            </a:xfrm>
            <a:custGeom>
              <a:avLst/>
              <a:gdLst/>
              <a:ahLst/>
              <a:cxnLst/>
              <a:rect l="l" t="t" r="r" b="b"/>
              <a:pathLst>
                <a:path w="261" h="191" extrusionOk="0">
                  <a:moveTo>
                    <a:pt x="174" y="1"/>
                  </a:moveTo>
                  <a:cubicBezTo>
                    <a:pt x="141" y="1"/>
                    <a:pt x="104" y="1"/>
                    <a:pt x="87" y="17"/>
                  </a:cubicBezTo>
                  <a:cubicBezTo>
                    <a:pt x="54" y="38"/>
                    <a:pt x="38" y="71"/>
                    <a:pt x="17" y="88"/>
                  </a:cubicBezTo>
                  <a:cubicBezTo>
                    <a:pt x="1" y="158"/>
                    <a:pt x="38" y="191"/>
                    <a:pt x="104" y="191"/>
                  </a:cubicBezTo>
                  <a:cubicBezTo>
                    <a:pt x="120" y="191"/>
                    <a:pt x="141" y="191"/>
                    <a:pt x="157" y="174"/>
                  </a:cubicBezTo>
                  <a:cubicBezTo>
                    <a:pt x="174" y="174"/>
                    <a:pt x="174" y="174"/>
                    <a:pt x="190" y="158"/>
                  </a:cubicBezTo>
                  <a:cubicBezTo>
                    <a:pt x="207" y="141"/>
                    <a:pt x="244" y="121"/>
                    <a:pt x="244" y="88"/>
                  </a:cubicBezTo>
                  <a:cubicBezTo>
                    <a:pt x="260" y="38"/>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4" name="Google Shape;22744;p72"/>
            <p:cNvSpPr/>
            <p:nvPr/>
          </p:nvSpPr>
          <p:spPr>
            <a:xfrm>
              <a:off x="2672907" y="2284511"/>
              <a:ext cx="6525" cy="4950"/>
            </a:xfrm>
            <a:custGeom>
              <a:avLst/>
              <a:gdLst/>
              <a:ahLst/>
              <a:cxnLst/>
              <a:rect l="l" t="t" r="r" b="b"/>
              <a:pathLst>
                <a:path w="261" h="198" extrusionOk="0">
                  <a:moveTo>
                    <a:pt x="137" y="0"/>
                  </a:moveTo>
                  <a:cubicBezTo>
                    <a:pt x="104" y="17"/>
                    <a:pt x="71" y="33"/>
                    <a:pt x="54" y="54"/>
                  </a:cubicBezTo>
                  <a:cubicBezTo>
                    <a:pt x="1" y="104"/>
                    <a:pt x="1" y="157"/>
                    <a:pt x="34" y="190"/>
                  </a:cubicBezTo>
                  <a:cubicBezTo>
                    <a:pt x="47" y="190"/>
                    <a:pt x="67" y="197"/>
                    <a:pt x="88" y="197"/>
                  </a:cubicBezTo>
                  <a:cubicBezTo>
                    <a:pt x="98" y="197"/>
                    <a:pt x="109" y="196"/>
                    <a:pt x="120" y="190"/>
                  </a:cubicBezTo>
                  <a:lnTo>
                    <a:pt x="157" y="190"/>
                  </a:lnTo>
                  <a:cubicBezTo>
                    <a:pt x="174" y="174"/>
                    <a:pt x="190" y="157"/>
                    <a:pt x="207" y="137"/>
                  </a:cubicBezTo>
                  <a:cubicBezTo>
                    <a:pt x="260" y="104"/>
                    <a:pt x="260" y="33"/>
                    <a:pt x="223" y="17"/>
                  </a:cubicBezTo>
                  <a:cubicBezTo>
                    <a:pt x="190"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5" name="Google Shape;22745;p72"/>
            <p:cNvSpPr/>
            <p:nvPr/>
          </p:nvSpPr>
          <p:spPr>
            <a:xfrm>
              <a:off x="2882057" y="2375536"/>
              <a:ext cx="6925" cy="5175"/>
            </a:xfrm>
            <a:custGeom>
              <a:avLst/>
              <a:gdLst/>
              <a:ahLst/>
              <a:cxnLst/>
              <a:rect l="l" t="t" r="r" b="b"/>
              <a:pathLst>
                <a:path w="277" h="207" extrusionOk="0">
                  <a:moveTo>
                    <a:pt x="173" y="0"/>
                  </a:moveTo>
                  <a:cubicBezTo>
                    <a:pt x="140" y="0"/>
                    <a:pt x="103" y="21"/>
                    <a:pt x="87" y="37"/>
                  </a:cubicBezTo>
                  <a:cubicBezTo>
                    <a:pt x="54" y="54"/>
                    <a:pt x="37" y="87"/>
                    <a:pt x="17" y="103"/>
                  </a:cubicBezTo>
                  <a:cubicBezTo>
                    <a:pt x="0" y="157"/>
                    <a:pt x="37" y="206"/>
                    <a:pt x="103" y="206"/>
                  </a:cubicBezTo>
                  <a:cubicBezTo>
                    <a:pt x="120" y="206"/>
                    <a:pt x="140" y="206"/>
                    <a:pt x="157" y="190"/>
                  </a:cubicBezTo>
                  <a:cubicBezTo>
                    <a:pt x="173" y="190"/>
                    <a:pt x="173" y="173"/>
                    <a:pt x="190" y="173"/>
                  </a:cubicBezTo>
                  <a:cubicBezTo>
                    <a:pt x="223" y="157"/>
                    <a:pt x="243" y="140"/>
                    <a:pt x="243" y="103"/>
                  </a:cubicBezTo>
                  <a:cubicBezTo>
                    <a:pt x="276" y="54"/>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6" name="Google Shape;22746;p72"/>
            <p:cNvSpPr/>
            <p:nvPr/>
          </p:nvSpPr>
          <p:spPr>
            <a:xfrm>
              <a:off x="2992857" y="2222261"/>
              <a:ext cx="6500" cy="4950"/>
            </a:xfrm>
            <a:custGeom>
              <a:avLst/>
              <a:gdLst/>
              <a:ahLst/>
              <a:cxnLst/>
              <a:rect l="l" t="t" r="r" b="b"/>
              <a:pathLst>
                <a:path w="260" h="198" extrusionOk="0">
                  <a:moveTo>
                    <a:pt x="120" y="0"/>
                  </a:moveTo>
                  <a:cubicBezTo>
                    <a:pt x="103" y="0"/>
                    <a:pt x="70" y="17"/>
                    <a:pt x="37" y="50"/>
                  </a:cubicBezTo>
                  <a:cubicBezTo>
                    <a:pt x="17" y="70"/>
                    <a:pt x="0" y="103"/>
                    <a:pt x="0" y="120"/>
                  </a:cubicBezTo>
                  <a:cubicBezTo>
                    <a:pt x="0" y="153"/>
                    <a:pt x="17" y="173"/>
                    <a:pt x="37" y="190"/>
                  </a:cubicBezTo>
                  <a:cubicBezTo>
                    <a:pt x="48" y="190"/>
                    <a:pt x="67" y="197"/>
                    <a:pt x="87" y="197"/>
                  </a:cubicBezTo>
                  <a:cubicBezTo>
                    <a:pt x="98" y="197"/>
                    <a:pt x="109" y="195"/>
                    <a:pt x="120" y="190"/>
                  </a:cubicBezTo>
                  <a:lnTo>
                    <a:pt x="157" y="190"/>
                  </a:lnTo>
                  <a:cubicBezTo>
                    <a:pt x="173" y="173"/>
                    <a:pt x="190" y="153"/>
                    <a:pt x="206" y="136"/>
                  </a:cubicBezTo>
                  <a:cubicBezTo>
                    <a:pt x="260" y="103"/>
                    <a:pt x="260" y="33"/>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7" name="Google Shape;22747;p72"/>
            <p:cNvSpPr/>
            <p:nvPr/>
          </p:nvSpPr>
          <p:spPr>
            <a:xfrm>
              <a:off x="2991207" y="2211536"/>
              <a:ext cx="6825" cy="4775"/>
            </a:xfrm>
            <a:custGeom>
              <a:avLst/>
              <a:gdLst/>
              <a:ahLst/>
              <a:cxnLst/>
              <a:rect l="l" t="t" r="r" b="b"/>
              <a:pathLst>
                <a:path w="273" h="191" extrusionOk="0">
                  <a:moveTo>
                    <a:pt x="169" y="0"/>
                  </a:moveTo>
                  <a:cubicBezTo>
                    <a:pt x="136" y="0"/>
                    <a:pt x="120" y="0"/>
                    <a:pt x="83" y="33"/>
                  </a:cubicBezTo>
                  <a:cubicBezTo>
                    <a:pt x="50" y="50"/>
                    <a:pt x="33" y="66"/>
                    <a:pt x="33" y="104"/>
                  </a:cubicBezTo>
                  <a:cubicBezTo>
                    <a:pt x="0" y="153"/>
                    <a:pt x="33" y="190"/>
                    <a:pt x="103" y="190"/>
                  </a:cubicBezTo>
                  <a:cubicBezTo>
                    <a:pt x="120" y="190"/>
                    <a:pt x="136" y="190"/>
                    <a:pt x="169" y="170"/>
                  </a:cubicBezTo>
                  <a:cubicBezTo>
                    <a:pt x="206" y="153"/>
                    <a:pt x="239" y="137"/>
                    <a:pt x="256" y="87"/>
                  </a:cubicBezTo>
                  <a:cubicBezTo>
                    <a:pt x="272" y="33"/>
                    <a:pt x="239"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8" name="Google Shape;22748;p72"/>
            <p:cNvSpPr/>
            <p:nvPr/>
          </p:nvSpPr>
          <p:spPr>
            <a:xfrm>
              <a:off x="2802157" y="2307286"/>
              <a:ext cx="6525" cy="4775"/>
            </a:xfrm>
            <a:custGeom>
              <a:avLst/>
              <a:gdLst/>
              <a:ahLst/>
              <a:cxnLst/>
              <a:rect l="l" t="t" r="r" b="b"/>
              <a:pathLst>
                <a:path w="261" h="191" extrusionOk="0">
                  <a:moveTo>
                    <a:pt x="174" y="1"/>
                  </a:moveTo>
                  <a:cubicBezTo>
                    <a:pt x="141" y="1"/>
                    <a:pt x="104" y="1"/>
                    <a:pt x="71" y="17"/>
                  </a:cubicBezTo>
                  <a:cubicBezTo>
                    <a:pt x="54" y="34"/>
                    <a:pt x="17" y="71"/>
                    <a:pt x="17" y="87"/>
                  </a:cubicBezTo>
                  <a:cubicBezTo>
                    <a:pt x="1" y="120"/>
                    <a:pt x="1" y="137"/>
                    <a:pt x="17" y="153"/>
                  </a:cubicBezTo>
                  <a:cubicBezTo>
                    <a:pt x="38" y="190"/>
                    <a:pt x="71" y="190"/>
                    <a:pt x="87" y="190"/>
                  </a:cubicBezTo>
                  <a:cubicBezTo>
                    <a:pt x="120" y="190"/>
                    <a:pt x="141" y="190"/>
                    <a:pt x="157" y="174"/>
                  </a:cubicBezTo>
                  <a:cubicBezTo>
                    <a:pt x="174" y="174"/>
                    <a:pt x="174" y="174"/>
                    <a:pt x="190" y="153"/>
                  </a:cubicBezTo>
                  <a:cubicBezTo>
                    <a:pt x="207" y="137"/>
                    <a:pt x="244" y="120"/>
                    <a:pt x="244" y="87"/>
                  </a:cubicBezTo>
                  <a:cubicBezTo>
                    <a:pt x="261" y="3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9" name="Google Shape;22749;p72"/>
            <p:cNvSpPr/>
            <p:nvPr/>
          </p:nvSpPr>
          <p:spPr>
            <a:xfrm>
              <a:off x="2988107" y="2200811"/>
              <a:ext cx="6525" cy="4675"/>
            </a:xfrm>
            <a:custGeom>
              <a:avLst/>
              <a:gdLst/>
              <a:ahLst/>
              <a:cxnLst/>
              <a:rect l="l" t="t" r="r" b="b"/>
              <a:pathLst>
                <a:path w="261" h="187" extrusionOk="0">
                  <a:moveTo>
                    <a:pt x="104" y="1"/>
                  </a:moveTo>
                  <a:cubicBezTo>
                    <a:pt x="104" y="1"/>
                    <a:pt x="87" y="17"/>
                    <a:pt x="71" y="17"/>
                  </a:cubicBezTo>
                  <a:cubicBezTo>
                    <a:pt x="38" y="34"/>
                    <a:pt x="21" y="67"/>
                    <a:pt x="0" y="83"/>
                  </a:cubicBezTo>
                  <a:cubicBezTo>
                    <a:pt x="0" y="120"/>
                    <a:pt x="0" y="137"/>
                    <a:pt x="21" y="153"/>
                  </a:cubicBezTo>
                  <a:cubicBezTo>
                    <a:pt x="38" y="186"/>
                    <a:pt x="54" y="186"/>
                    <a:pt x="87" y="186"/>
                  </a:cubicBezTo>
                  <a:cubicBezTo>
                    <a:pt x="104" y="186"/>
                    <a:pt x="124" y="186"/>
                    <a:pt x="141" y="170"/>
                  </a:cubicBezTo>
                  <a:cubicBezTo>
                    <a:pt x="157" y="170"/>
                    <a:pt x="174" y="170"/>
                    <a:pt x="174" y="153"/>
                  </a:cubicBezTo>
                  <a:cubicBezTo>
                    <a:pt x="207" y="137"/>
                    <a:pt x="227" y="120"/>
                    <a:pt x="244" y="83"/>
                  </a:cubicBezTo>
                  <a:cubicBezTo>
                    <a:pt x="260" y="50"/>
                    <a:pt x="244"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0" name="Google Shape;22750;p72"/>
            <p:cNvSpPr/>
            <p:nvPr/>
          </p:nvSpPr>
          <p:spPr>
            <a:xfrm>
              <a:off x="2967482" y="2292661"/>
              <a:ext cx="6525" cy="4750"/>
            </a:xfrm>
            <a:custGeom>
              <a:avLst/>
              <a:gdLst/>
              <a:ahLst/>
              <a:cxnLst/>
              <a:rect l="l" t="t" r="r" b="b"/>
              <a:pathLst>
                <a:path w="261" h="190" extrusionOk="0">
                  <a:moveTo>
                    <a:pt x="174" y="0"/>
                  </a:moveTo>
                  <a:cubicBezTo>
                    <a:pt x="141" y="0"/>
                    <a:pt x="104" y="0"/>
                    <a:pt x="71" y="37"/>
                  </a:cubicBezTo>
                  <a:cubicBezTo>
                    <a:pt x="55" y="54"/>
                    <a:pt x="22" y="70"/>
                    <a:pt x="22" y="103"/>
                  </a:cubicBezTo>
                  <a:cubicBezTo>
                    <a:pt x="1" y="120"/>
                    <a:pt x="1" y="157"/>
                    <a:pt x="22" y="173"/>
                  </a:cubicBezTo>
                  <a:cubicBezTo>
                    <a:pt x="38" y="190"/>
                    <a:pt x="71" y="190"/>
                    <a:pt x="88" y="190"/>
                  </a:cubicBezTo>
                  <a:lnTo>
                    <a:pt x="158" y="190"/>
                  </a:lnTo>
                  <a:cubicBezTo>
                    <a:pt x="158" y="173"/>
                    <a:pt x="174" y="173"/>
                    <a:pt x="191" y="173"/>
                  </a:cubicBezTo>
                  <a:cubicBezTo>
                    <a:pt x="207" y="140"/>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1" name="Google Shape;22751;p72"/>
            <p:cNvSpPr/>
            <p:nvPr/>
          </p:nvSpPr>
          <p:spPr>
            <a:xfrm>
              <a:off x="2978732" y="2269886"/>
              <a:ext cx="6400" cy="4750"/>
            </a:xfrm>
            <a:custGeom>
              <a:avLst/>
              <a:gdLst/>
              <a:ahLst/>
              <a:cxnLst/>
              <a:rect l="l" t="t" r="r" b="b"/>
              <a:pathLst>
                <a:path w="256" h="190" extrusionOk="0">
                  <a:moveTo>
                    <a:pt x="169" y="0"/>
                  </a:moveTo>
                  <a:cubicBezTo>
                    <a:pt x="136" y="0"/>
                    <a:pt x="103" y="0"/>
                    <a:pt x="66" y="37"/>
                  </a:cubicBezTo>
                  <a:cubicBezTo>
                    <a:pt x="50" y="54"/>
                    <a:pt x="33" y="70"/>
                    <a:pt x="17" y="103"/>
                  </a:cubicBezTo>
                  <a:cubicBezTo>
                    <a:pt x="0" y="124"/>
                    <a:pt x="17" y="157"/>
                    <a:pt x="17" y="173"/>
                  </a:cubicBezTo>
                  <a:cubicBezTo>
                    <a:pt x="33" y="190"/>
                    <a:pt x="66" y="190"/>
                    <a:pt x="103" y="190"/>
                  </a:cubicBezTo>
                  <a:lnTo>
                    <a:pt x="153" y="190"/>
                  </a:lnTo>
                  <a:cubicBezTo>
                    <a:pt x="169" y="173"/>
                    <a:pt x="169" y="173"/>
                    <a:pt x="190" y="173"/>
                  </a:cubicBezTo>
                  <a:cubicBezTo>
                    <a:pt x="206" y="157"/>
                    <a:pt x="239" y="124"/>
                    <a:pt x="239" y="103"/>
                  </a:cubicBezTo>
                  <a:cubicBezTo>
                    <a:pt x="256" y="37"/>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2" name="Google Shape;22752;p72"/>
            <p:cNvSpPr/>
            <p:nvPr/>
          </p:nvSpPr>
          <p:spPr>
            <a:xfrm>
              <a:off x="3008307" y="2210611"/>
              <a:ext cx="6525" cy="5175"/>
            </a:xfrm>
            <a:custGeom>
              <a:avLst/>
              <a:gdLst/>
              <a:ahLst/>
              <a:cxnLst/>
              <a:rect l="l" t="t" r="r" b="b"/>
              <a:pathLst>
                <a:path w="261" h="207" extrusionOk="0">
                  <a:moveTo>
                    <a:pt x="157" y="0"/>
                  </a:moveTo>
                  <a:cubicBezTo>
                    <a:pt x="141" y="0"/>
                    <a:pt x="104" y="21"/>
                    <a:pt x="71" y="37"/>
                  </a:cubicBezTo>
                  <a:cubicBezTo>
                    <a:pt x="54" y="54"/>
                    <a:pt x="17" y="87"/>
                    <a:pt x="17" y="103"/>
                  </a:cubicBezTo>
                  <a:cubicBezTo>
                    <a:pt x="1" y="157"/>
                    <a:pt x="38" y="207"/>
                    <a:pt x="87" y="207"/>
                  </a:cubicBezTo>
                  <a:cubicBezTo>
                    <a:pt x="104" y="207"/>
                    <a:pt x="141" y="207"/>
                    <a:pt x="157" y="190"/>
                  </a:cubicBezTo>
                  <a:lnTo>
                    <a:pt x="174" y="174"/>
                  </a:lnTo>
                  <a:cubicBezTo>
                    <a:pt x="207" y="157"/>
                    <a:pt x="223" y="141"/>
                    <a:pt x="244" y="103"/>
                  </a:cubicBezTo>
                  <a:cubicBezTo>
                    <a:pt x="260" y="70"/>
                    <a:pt x="244" y="54"/>
                    <a:pt x="244" y="37"/>
                  </a:cubicBezTo>
                  <a:cubicBezTo>
                    <a:pt x="223"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3" name="Google Shape;22753;p72"/>
            <p:cNvSpPr/>
            <p:nvPr/>
          </p:nvSpPr>
          <p:spPr>
            <a:xfrm>
              <a:off x="2748457" y="2296161"/>
              <a:ext cx="6525" cy="4650"/>
            </a:xfrm>
            <a:custGeom>
              <a:avLst/>
              <a:gdLst/>
              <a:ahLst/>
              <a:cxnLst/>
              <a:rect l="l" t="t" r="r" b="b"/>
              <a:pathLst>
                <a:path w="261" h="186" extrusionOk="0">
                  <a:moveTo>
                    <a:pt x="157" y="0"/>
                  </a:moveTo>
                  <a:cubicBezTo>
                    <a:pt x="124" y="0"/>
                    <a:pt x="104" y="17"/>
                    <a:pt x="71" y="33"/>
                  </a:cubicBezTo>
                  <a:cubicBezTo>
                    <a:pt x="38" y="50"/>
                    <a:pt x="21" y="66"/>
                    <a:pt x="21" y="103"/>
                  </a:cubicBezTo>
                  <a:cubicBezTo>
                    <a:pt x="1" y="136"/>
                    <a:pt x="1" y="153"/>
                    <a:pt x="38" y="169"/>
                  </a:cubicBezTo>
                  <a:cubicBezTo>
                    <a:pt x="38" y="186"/>
                    <a:pt x="71" y="186"/>
                    <a:pt x="87" y="186"/>
                  </a:cubicBezTo>
                  <a:lnTo>
                    <a:pt x="157" y="186"/>
                  </a:lnTo>
                  <a:cubicBezTo>
                    <a:pt x="190" y="169"/>
                    <a:pt x="228" y="136"/>
                    <a:pt x="244" y="103"/>
                  </a:cubicBezTo>
                  <a:lnTo>
                    <a:pt x="244" y="83"/>
                  </a:lnTo>
                  <a:cubicBezTo>
                    <a:pt x="260" y="33"/>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4" name="Google Shape;22754;p72"/>
            <p:cNvSpPr/>
            <p:nvPr/>
          </p:nvSpPr>
          <p:spPr>
            <a:xfrm>
              <a:off x="2885032" y="2327911"/>
              <a:ext cx="6525" cy="5175"/>
            </a:xfrm>
            <a:custGeom>
              <a:avLst/>
              <a:gdLst/>
              <a:ahLst/>
              <a:cxnLst/>
              <a:rect l="l" t="t" r="r" b="b"/>
              <a:pathLst>
                <a:path w="261" h="207" extrusionOk="0">
                  <a:moveTo>
                    <a:pt x="157" y="0"/>
                  </a:moveTo>
                  <a:cubicBezTo>
                    <a:pt x="141" y="17"/>
                    <a:pt x="104" y="17"/>
                    <a:pt x="71" y="33"/>
                  </a:cubicBezTo>
                  <a:cubicBezTo>
                    <a:pt x="38" y="50"/>
                    <a:pt x="21" y="87"/>
                    <a:pt x="21" y="103"/>
                  </a:cubicBezTo>
                  <a:cubicBezTo>
                    <a:pt x="1" y="136"/>
                    <a:pt x="1" y="153"/>
                    <a:pt x="21" y="173"/>
                  </a:cubicBezTo>
                  <a:cubicBezTo>
                    <a:pt x="38" y="190"/>
                    <a:pt x="54" y="206"/>
                    <a:pt x="87" y="206"/>
                  </a:cubicBezTo>
                  <a:cubicBezTo>
                    <a:pt x="104" y="206"/>
                    <a:pt x="124" y="206"/>
                    <a:pt x="157" y="190"/>
                  </a:cubicBezTo>
                  <a:cubicBezTo>
                    <a:pt x="157" y="190"/>
                    <a:pt x="174" y="190"/>
                    <a:pt x="174" y="173"/>
                  </a:cubicBezTo>
                  <a:cubicBezTo>
                    <a:pt x="207" y="153"/>
                    <a:pt x="227" y="136"/>
                    <a:pt x="244" y="103"/>
                  </a:cubicBezTo>
                  <a:cubicBezTo>
                    <a:pt x="260" y="50"/>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5" name="Google Shape;22755;p72"/>
            <p:cNvSpPr/>
            <p:nvPr/>
          </p:nvSpPr>
          <p:spPr>
            <a:xfrm>
              <a:off x="2878632" y="2352161"/>
              <a:ext cx="6950" cy="4925"/>
            </a:xfrm>
            <a:custGeom>
              <a:avLst/>
              <a:gdLst/>
              <a:ahLst/>
              <a:cxnLst/>
              <a:rect l="l" t="t" r="r" b="b"/>
              <a:pathLst>
                <a:path w="278" h="197" extrusionOk="0">
                  <a:moveTo>
                    <a:pt x="172" y="0"/>
                  </a:moveTo>
                  <a:cubicBezTo>
                    <a:pt x="161" y="0"/>
                    <a:pt x="149" y="2"/>
                    <a:pt x="137" y="7"/>
                  </a:cubicBezTo>
                  <a:cubicBezTo>
                    <a:pt x="121" y="7"/>
                    <a:pt x="88" y="28"/>
                    <a:pt x="50" y="61"/>
                  </a:cubicBezTo>
                  <a:cubicBezTo>
                    <a:pt x="17" y="94"/>
                    <a:pt x="1" y="164"/>
                    <a:pt x="50" y="181"/>
                  </a:cubicBezTo>
                  <a:cubicBezTo>
                    <a:pt x="71" y="197"/>
                    <a:pt x="104" y="197"/>
                    <a:pt x="137" y="197"/>
                  </a:cubicBezTo>
                  <a:cubicBezTo>
                    <a:pt x="137" y="197"/>
                    <a:pt x="154" y="197"/>
                    <a:pt x="154" y="181"/>
                  </a:cubicBezTo>
                  <a:cubicBezTo>
                    <a:pt x="191" y="181"/>
                    <a:pt x="207" y="164"/>
                    <a:pt x="224" y="148"/>
                  </a:cubicBezTo>
                  <a:cubicBezTo>
                    <a:pt x="257" y="110"/>
                    <a:pt x="277" y="44"/>
                    <a:pt x="224" y="7"/>
                  </a:cubicBezTo>
                  <a:cubicBezTo>
                    <a:pt x="213" y="7"/>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6" name="Google Shape;22756;p72"/>
            <p:cNvSpPr/>
            <p:nvPr/>
          </p:nvSpPr>
          <p:spPr>
            <a:xfrm>
              <a:off x="2663007" y="2260911"/>
              <a:ext cx="6950" cy="5175"/>
            </a:xfrm>
            <a:custGeom>
              <a:avLst/>
              <a:gdLst/>
              <a:ahLst/>
              <a:cxnLst/>
              <a:rect l="l" t="t" r="r" b="b"/>
              <a:pathLst>
                <a:path w="278" h="207" extrusionOk="0">
                  <a:moveTo>
                    <a:pt x="174" y="0"/>
                  </a:moveTo>
                  <a:cubicBezTo>
                    <a:pt x="158" y="0"/>
                    <a:pt x="120" y="17"/>
                    <a:pt x="87" y="33"/>
                  </a:cubicBezTo>
                  <a:cubicBezTo>
                    <a:pt x="54" y="50"/>
                    <a:pt x="38" y="87"/>
                    <a:pt x="38" y="103"/>
                  </a:cubicBezTo>
                  <a:cubicBezTo>
                    <a:pt x="1" y="153"/>
                    <a:pt x="38" y="206"/>
                    <a:pt x="104" y="206"/>
                  </a:cubicBezTo>
                  <a:cubicBezTo>
                    <a:pt x="120" y="206"/>
                    <a:pt x="141" y="206"/>
                    <a:pt x="174" y="190"/>
                  </a:cubicBezTo>
                  <a:cubicBezTo>
                    <a:pt x="174" y="190"/>
                    <a:pt x="191" y="190"/>
                    <a:pt x="191" y="174"/>
                  </a:cubicBezTo>
                  <a:cubicBezTo>
                    <a:pt x="224" y="153"/>
                    <a:pt x="244" y="136"/>
                    <a:pt x="261"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7" name="Google Shape;22757;p72"/>
            <p:cNvSpPr/>
            <p:nvPr/>
          </p:nvSpPr>
          <p:spPr>
            <a:xfrm>
              <a:off x="2938732" y="2259161"/>
              <a:ext cx="6925" cy="5175"/>
            </a:xfrm>
            <a:custGeom>
              <a:avLst/>
              <a:gdLst/>
              <a:ahLst/>
              <a:cxnLst/>
              <a:rect l="l" t="t" r="r" b="b"/>
              <a:pathLst>
                <a:path w="277" h="207" extrusionOk="0">
                  <a:moveTo>
                    <a:pt x="174" y="0"/>
                  </a:moveTo>
                  <a:cubicBezTo>
                    <a:pt x="141" y="17"/>
                    <a:pt x="120" y="17"/>
                    <a:pt x="87" y="37"/>
                  </a:cubicBezTo>
                  <a:cubicBezTo>
                    <a:pt x="54" y="54"/>
                    <a:pt x="38" y="87"/>
                    <a:pt x="17" y="103"/>
                  </a:cubicBezTo>
                  <a:cubicBezTo>
                    <a:pt x="1" y="157"/>
                    <a:pt x="38" y="206"/>
                    <a:pt x="104" y="206"/>
                  </a:cubicBezTo>
                  <a:cubicBezTo>
                    <a:pt x="120" y="206"/>
                    <a:pt x="141" y="206"/>
                    <a:pt x="157" y="190"/>
                  </a:cubicBezTo>
                  <a:cubicBezTo>
                    <a:pt x="174" y="190"/>
                    <a:pt x="190" y="190"/>
                    <a:pt x="190" y="173"/>
                  </a:cubicBezTo>
                  <a:cubicBezTo>
                    <a:pt x="223" y="157"/>
                    <a:pt x="244" y="140"/>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8" name="Google Shape;22758;p72"/>
            <p:cNvSpPr/>
            <p:nvPr/>
          </p:nvSpPr>
          <p:spPr>
            <a:xfrm>
              <a:off x="2954207" y="2247611"/>
              <a:ext cx="6925" cy="5175"/>
            </a:xfrm>
            <a:custGeom>
              <a:avLst/>
              <a:gdLst/>
              <a:ahLst/>
              <a:cxnLst/>
              <a:rect l="l" t="t" r="r" b="b"/>
              <a:pathLst>
                <a:path w="277" h="207" extrusionOk="0">
                  <a:moveTo>
                    <a:pt x="173" y="0"/>
                  </a:moveTo>
                  <a:cubicBezTo>
                    <a:pt x="140" y="0"/>
                    <a:pt x="120" y="17"/>
                    <a:pt x="87" y="33"/>
                  </a:cubicBezTo>
                  <a:cubicBezTo>
                    <a:pt x="54" y="50"/>
                    <a:pt x="37" y="66"/>
                    <a:pt x="17" y="104"/>
                  </a:cubicBezTo>
                  <a:cubicBezTo>
                    <a:pt x="0" y="153"/>
                    <a:pt x="37" y="207"/>
                    <a:pt x="103" y="207"/>
                  </a:cubicBezTo>
                  <a:cubicBezTo>
                    <a:pt x="120" y="207"/>
                    <a:pt x="140" y="190"/>
                    <a:pt x="157" y="190"/>
                  </a:cubicBezTo>
                  <a:cubicBezTo>
                    <a:pt x="173" y="190"/>
                    <a:pt x="190" y="170"/>
                    <a:pt x="190" y="170"/>
                  </a:cubicBezTo>
                  <a:cubicBezTo>
                    <a:pt x="223" y="153"/>
                    <a:pt x="243" y="120"/>
                    <a:pt x="260" y="104"/>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9" name="Google Shape;22759;p72"/>
            <p:cNvSpPr/>
            <p:nvPr/>
          </p:nvSpPr>
          <p:spPr>
            <a:xfrm>
              <a:off x="2835657" y="2225661"/>
              <a:ext cx="6925" cy="4750"/>
            </a:xfrm>
            <a:custGeom>
              <a:avLst/>
              <a:gdLst/>
              <a:ahLst/>
              <a:cxnLst/>
              <a:rect l="l" t="t" r="r" b="b"/>
              <a:pathLst>
                <a:path w="277" h="190" extrusionOk="0">
                  <a:moveTo>
                    <a:pt x="174" y="0"/>
                  </a:moveTo>
                  <a:cubicBezTo>
                    <a:pt x="157" y="0"/>
                    <a:pt x="120" y="0"/>
                    <a:pt x="87" y="17"/>
                  </a:cubicBezTo>
                  <a:cubicBezTo>
                    <a:pt x="54" y="37"/>
                    <a:pt x="38" y="70"/>
                    <a:pt x="38" y="87"/>
                  </a:cubicBezTo>
                  <a:cubicBezTo>
                    <a:pt x="1" y="157"/>
                    <a:pt x="38" y="190"/>
                    <a:pt x="104" y="190"/>
                  </a:cubicBezTo>
                  <a:cubicBezTo>
                    <a:pt x="120" y="190"/>
                    <a:pt x="141" y="190"/>
                    <a:pt x="174" y="173"/>
                  </a:cubicBezTo>
                  <a:cubicBezTo>
                    <a:pt x="174" y="173"/>
                    <a:pt x="190" y="173"/>
                    <a:pt x="190" y="157"/>
                  </a:cubicBezTo>
                  <a:cubicBezTo>
                    <a:pt x="223" y="140"/>
                    <a:pt x="244" y="120"/>
                    <a:pt x="260" y="87"/>
                  </a:cubicBezTo>
                  <a:cubicBezTo>
                    <a:pt x="277" y="37"/>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0" name="Google Shape;22760;p72"/>
            <p:cNvSpPr/>
            <p:nvPr/>
          </p:nvSpPr>
          <p:spPr>
            <a:xfrm>
              <a:off x="2896257" y="2305461"/>
              <a:ext cx="6375" cy="4850"/>
            </a:xfrm>
            <a:custGeom>
              <a:avLst/>
              <a:gdLst/>
              <a:ahLst/>
              <a:cxnLst/>
              <a:rect l="l" t="t" r="r" b="b"/>
              <a:pathLst>
                <a:path w="255" h="194" extrusionOk="0">
                  <a:moveTo>
                    <a:pt x="189" y="1"/>
                  </a:moveTo>
                  <a:cubicBezTo>
                    <a:pt x="183" y="1"/>
                    <a:pt x="177" y="1"/>
                    <a:pt x="170" y="4"/>
                  </a:cubicBezTo>
                  <a:cubicBezTo>
                    <a:pt x="137" y="4"/>
                    <a:pt x="104" y="4"/>
                    <a:pt x="67" y="20"/>
                  </a:cubicBezTo>
                  <a:cubicBezTo>
                    <a:pt x="50" y="41"/>
                    <a:pt x="17" y="74"/>
                    <a:pt x="17" y="90"/>
                  </a:cubicBezTo>
                  <a:cubicBezTo>
                    <a:pt x="1" y="123"/>
                    <a:pt x="1" y="144"/>
                    <a:pt x="17" y="160"/>
                  </a:cubicBezTo>
                  <a:cubicBezTo>
                    <a:pt x="34" y="177"/>
                    <a:pt x="50" y="193"/>
                    <a:pt x="88" y="193"/>
                  </a:cubicBezTo>
                  <a:cubicBezTo>
                    <a:pt x="104" y="193"/>
                    <a:pt x="137" y="193"/>
                    <a:pt x="154" y="177"/>
                  </a:cubicBezTo>
                  <a:cubicBezTo>
                    <a:pt x="154" y="177"/>
                    <a:pt x="170" y="177"/>
                    <a:pt x="191" y="160"/>
                  </a:cubicBezTo>
                  <a:cubicBezTo>
                    <a:pt x="207" y="144"/>
                    <a:pt x="224" y="123"/>
                    <a:pt x="240" y="90"/>
                  </a:cubicBezTo>
                  <a:cubicBezTo>
                    <a:pt x="255" y="47"/>
                    <a:pt x="231"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1" name="Google Shape;22761;p72"/>
            <p:cNvSpPr/>
            <p:nvPr/>
          </p:nvSpPr>
          <p:spPr>
            <a:xfrm>
              <a:off x="2657457" y="2283286"/>
              <a:ext cx="6500" cy="5175"/>
            </a:xfrm>
            <a:custGeom>
              <a:avLst/>
              <a:gdLst/>
              <a:ahLst/>
              <a:cxnLst/>
              <a:rect l="l" t="t" r="r" b="b"/>
              <a:pathLst>
                <a:path w="260" h="207" extrusionOk="0">
                  <a:moveTo>
                    <a:pt x="173" y="0"/>
                  </a:moveTo>
                  <a:cubicBezTo>
                    <a:pt x="136" y="0"/>
                    <a:pt x="103" y="17"/>
                    <a:pt x="87" y="33"/>
                  </a:cubicBezTo>
                  <a:cubicBezTo>
                    <a:pt x="54" y="49"/>
                    <a:pt x="33" y="82"/>
                    <a:pt x="17" y="103"/>
                  </a:cubicBezTo>
                  <a:cubicBezTo>
                    <a:pt x="0" y="153"/>
                    <a:pt x="33" y="206"/>
                    <a:pt x="103" y="206"/>
                  </a:cubicBezTo>
                  <a:cubicBezTo>
                    <a:pt x="120" y="206"/>
                    <a:pt x="136" y="206"/>
                    <a:pt x="157" y="186"/>
                  </a:cubicBezTo>
                  <a:cubicBezTo>
                    <a:pt x="173" y="186"/>
                    <a:pt x="173" y="186"/>
                    <a:pt x="190" y="169"/>
                  </a:cubicBezTo>
                  <a:cubicBezTo>
                    <a:pt x="223" y="153"/>
                    <a:pt x="239" y="136"/>
                    <a:pt x="239" y="103"/>
                  </a:cubicBezTo>
                  <a:cubicBezTo>
                    <a:pt x="260" y="82"/>
                    <a:pt x="260" y="49"/>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2" name="Google Shape;22762;p72"/>
            <p:cNvSpPr/>
            <p:nvPr/>
          </p:nvSpPr>
          <p:spPr>
            <a:xfrm>
              <a:off x="3091182" y="2234636"/>
              <a:ext cx="6400" cy="4850"/>
            </a:xfrm>
            <a:custGeom>
              <a:avLst/>
              <a:gdLst/>
              <a:ahLst/>
              <a:cxnLst/>
              <a:rect l="l" t="t" r="r" b="b"/>
              <a:pathLst>
                <a:path w="256" h="194" extrusionOk="0">
                  <a:moveTo>
                    <a:pt x="183" y="1"/>
                  </a:moveTo>
                  <a:cubicBezTo>
                    <a:pt x="175" y="1"/>
                    <a:pt x="166" y="2"/>
                    <a:pt x="157" y="4"/>
                  </a:cubicBezTo>
                  <a:cubicBezTo>
                    <a:pt x="124" y="4"/>
                    <a:pt x="87" y="4"/>
                    <a:pt x="70" y="21"/>
                  </a:cubicBezTo>
                  <a:cubicBezTo>
                    <a:pt x="38" y="37"/>
                    <a:pt x="21" y="70"/>
                    <a:pt x="0" y="91"/>
                  </a:cubicBezTo>
                  <a:cubicBezTo>
                    <a:pt x="0" y="124"/>
                    <a:pt x="0" y="140"/>
                    <a:pt x="21" y="157"/>
                  </a:cubicBezTo>
                  <a:cubicBezTo>
                    <a:pt x="38" y="173"/>
                    <a:pt x="54" y="194"/>
                    <a:pt x="87" y="194"/>
                  </a:cubicBezTo>
                  <a:cubicBezTo>
                    <a:pt x="103" y="194"/>
                    <a:pt x="124" y="194"/>
                    <a:pt x="141" y="173"/>
                  </a:cubicBezTo>
                  <a:cubicBezTo>
                    <a:pt x="157" y="173"/>
                    <a:pt x="157" y="173"/>
                    <a:pt x="174" y="157"/>
                  </a:cubicBezTo>
                  <a:cubicBezTo>
                    <a:pt x="207" y="140"/>
                    <a:pt x="227" y="124"/>
                    <a:pt x="227" y="91"/>
                  </a:cubicBezTo>
                  <a:cubicBezTo>
                    <a:pt x="256" y="44"/>
                    <a:pt x="235"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3" name="Google Shape;22763;p72"/>
            <p:cNvSpPr/>
            <p:nvPr/>
          </p:nvSpPr>
          <p:spPr>
            <a:xfrm>
              <a:off x="3093757" y="2200611"/>
              <a:ext cx="6925" cy="4925"/>
            </a:xfrm>
            <a:custGeom>
              <a:avLst/>
              <a:gdLst/>
              <a:ahLst/>
              <a:cxnLst/>
              <a:rect l="l" t="t" r="r" b="b"/>
              <a:pathLst>
                <a:path w="277" h="197" extrusionOk="0">
                  <a:moveTo>
                    <a:pt x="161" y="0"/>
                  </a:moveTo>
                  <a:cubicBezTo>
                    <a:pt x="142" y="0"/>
                    <a:pt x="123" y="3"/>
                    <a:pt x="104" y="9"/>
                  </a:cubicBezTo>
                  <a:cubicBezTo>
                    <a:pt x="54" y="42"/>
                    <a:pt x="0" y="112"/>
                    <a:pt x="21" y="145"/>
                  </a:cubicBezTo>
                  <a:cubicBezTo>
                    <a:pt x="32" y="177"/>
                    <a:pt x="63" y="197"/>
                    <a:pt x="99" y="197"/>
                  </a:cubicBezTo>
                  <a:cubicBezTo>
                    <a:pt x="118" y="197"/>
                    <a:pt x="138" y="191"/>
                    <a:pt x="157" y="178"/>
                  </a:cubicBezTo>
                  <a:cubicBezTo>
                    <a:pt x="227" y="161"/>
                    <a:pt x="277" y="91"/>
                    <a:pt x="260" y="42"/>
                  </a:cubicBezTo>
                  <a:cubicBezTo>
                    <a:pt x="248" y="18"/>
                    <a:pt x="208"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4" name="Google Shape;22764;p72"/>
            <p:cNvSpPr/>
            <p:nvPr/>
          </p:nvSpPr>
          <p:spPr>
            <a:xfrm>
              <a:off x="3077057" y="2245436"/>
              <a:ext cx="6425" cy="4925"/>
            </a:xfrm>
            <a:custGeom>
              <a:avLst/>
              <a:gdLst/>
              <a:ahLst/>
              <a:cxnLst/>
              <a:rect l="l" t="t" r="r" b="b"/>
              <a:pathLst>
                <a:path w="257" h="197" extrusionOk="0">
                  <a:moveTo>
                    <a:pt x="174" y="1"/>
                  </a:moveTo>
                  <a:cubicBezTo>
                    <a:pt x="153" y="1"/>
                    <a:pt x="137" y="1"/>
                    <a:pt x="104" y="17"/>
                  </a:cubicBezTo>
                  <a:cubicBezTo>
                    <a:pt x="50" y="34"/>
                    <a:pt x="1" y="104"/>
                    <a:pt x="17" y="153"/>
                  </a:cubicBezTo>
                  <a:cubicBezTo>
                    <a:pt x="29" y="181"/>
                    <a:pt x="70" y="197"/>
                    <a:pt x="111" y="197"/>
                  </a:cubicBezTo>
                  <a:cubicBezTo>
                    <a:pt x="126" y="197"/>
                    <a:pt x="140" y="195"/>
                    <a:pt x="153" y="191"/>
                  </a:cubicBezTo>
                  <a:cubicBezTo>
                    <a:pt x="174" y="174"/>
                    <a:pt x="190" y="174"/>
                    <a:pt x="207" y="153"/>
                  </a:cubicBezTo>
                  <a:cubicBezTo>
                    <a:pt x="240" y="120"/>
                    <a:pt x="256" y="87"/>
                    <a:pt x="256" y="50"/>
                  </a:cubicBezTo>
                  <a:cubicBezTo>
                    <a:pt x="240"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5" name="Google Shape;22765;p72"/>
            <p:cNvSpPr/>
            <p:nvPr/>
          </p:nvSpPr>
          <p:spPr>
            <a:xfrm>
              <a:off x="3099432" y="2211286"/>
              <a:ext cx="6825" cy="5000"/>
            </a:xfrm>
            <a:custGeom>
              <a:avLst/>
              <a:gdLst/>
              <a:ahLst/>
              <a:cxnLst/>
              <a:rect l="l" t="t" r="r" b="b"/>
              <a:pathLst>
                <a:path w="273" h="200" extrusionOk="0">
                  <a:moveTo>
                    <a:pt x="179" y="1"/>
                  </a:moveTo>
                  <a:cubicBezTo>
                    <a:pt x="159" y="1"/>
                    <a:pt x="138" y="4"/>
                    <a:pt x="120" y="10"/>
                  </a:cubicBezTo>
                  <a:cubicBezTo>
                    <a:pt x="50" y="43"/>
                    <a:pt x="0" y="97"/>
                    <a:pt x="17" y="147"/>
                  </a:cubicBezTo>
                  <a:cubicBezTo>
                    <a:pt x="27" y="180"/>
                    <a:pt x="59" y="200"/>
                    <a:pt x="94" y="200"/>
                  </a:cubicBezTo>
                  <a:cubicBezTo>
                    <a:pt x="114" y="200"/>
                    <a:pt x="135" y="193"/>
                    <a:pt x="153" y="180"/>
                  </a:cubicBezTo>
                  <a:cubicBezTo>
                    <a:pt x="223" y="147"/>
                    <a:pt x="272" y="97"/>
                    <a:pt x="256" y="43"/>
                  </a:cubicBezTo>
                  <a:cubicBezTo>
                    <a:pt x="245" y="12"/>
                    <a:pt x="21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6" name="Google Shape;22766;p72"/>
            <p:cNvSpPr/>
            <p:nvPr/>
          </p:nvSpPr>
          <p:spPr>
            <a:xfrm>
              <a:off x="3083457" y="2212761"/>
              <a:ext cx="6500" cy="4925"/>
            </a:xfrm>
            <a:custGeom>
              <a:avLst/>
              <a:gdLst/>
              <a:ahLst/>
              <a:cxnLst/>
              <a:rect l="l" t="t" r="r" b="b"/>
              <a:pathLst>
                <a:path w="260" h="197" extrusionOk="0">
                  <a:moveTo>
                    <a:pt x="170" y="0"/>
                  </a:moveTo>
                  <a:cubicBezTo>
                    <a:pt x="150" y="0"/>
                    <a:pt x="128" y="6"/>
                    <a:pt x="103" y="17"/>
                  </a:cubicBezTo>
                  <a:cubicBezTo>
                    <a:pt x="37" y="38"/>
                    <a:pt x="0" y="104"/>
                    <a:pt x="21" y="141"/>
                  </a:cubicBezTo>
                  <a:cubicBezTo>
                    <a:pt x="21" y="178"/>
                    <a:pt x="58" y="197"/>
                    <a:pt x="106" y="197"/>
                  </a:cubicBezTo>
                  <a:cubicBezTo>
                    <a:pt x="122" y="197"/>
                    <a:pt x="139" y="195"/>
                    <a:pt x="157" y="191"/>
                  </a:cubicBezTo>
                  <a:cubicBezTo>
                    <a:pt x="227" y="158"/>
                    <a:pt x="260" y="88"/>
                    <a:pt x="243" y="55"/>
                  </a:cubicBezTo>
                  <a:cubicBezTo>
                    <a:pt x="233" y="20"/>
                    <a:pt x="206"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7" name="Google Shape;22767;p72"/>
            <p:cNvSpPr/>
            <p:nvPr/>
          </p:nvSpPr>
          <p:spPr>
            <a:xfrm>
              <a:off x="3080882" y="2257761"/>
              <a:ext cx="6100" cy="4900"/>
            </a:xfrm>
            <a:custGeom>
              <a:avLst/>
              <a:gdLst/>
              <a:ahLst/>
              <a:cxnLst/>
              <a:rect l="l" t="t" r="r" b="b"/>
              <a:pathLst>
                <a:path w="244" h="196" extrusionOk="0">
                  <a:moveTo>
                    <a:pt x="184" y="0"/>
                  </a:moveTo>
                  <a:cubicBezTo>
                    <a:pt x="175" y="0"/>
                    <a:pt x="166" y="2"/>
                    <a:pt x="157" y="7"/>
                  </a:cubicBezTo>
                  <a:lnTo>
                    <a:pt x="103" y="7"/>
                  </a:lnTo>
                  <a:cubicBezTo>
                    <a:pt x="37" y="40"/>
                    <a:pt x="0" y="93"/>
                    <a:pt x="0" y="143"/>
                  </a:cubicBezTo>
                  <a:cubicBezTo>
                    <a:pt x="13" y="177"/>
                    <a:pt x="44" y="196"/>
                    <a:pt x="83" y="196"/>
                  </a:cubicBezTo>
                  <a:cubicBezTo>
                    <a:pt x="106" y="196"/>
                    <a:pt x="131" y="189"/>
                    <a:pt x="157" y="176"/>
                  </a:cubicBezTo>
                  <a:cubicBezTo>
                    <a:pt x="173" y="176"/>
                    <a:pt x="190" y="159"/>
                    <a:pt x="206" y="143"/>
                  </a:cubicBezTo>
                  <a:cubicBezTo>
                    <a:pt x="227" y="126"/>
                    <a:pt x="243" y="73"/>
                    <a:pt x="243" y="40"/>
                  </a:cubicBezTo>
                  <a:cubicBezTo>
                    <a:pt x="231" y="16"/>
                    <a:pt x="208"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8" name="Google Shape;22768;p72"/>
            <p:cNvSpPr/>
            <p:nvPr/>
          </p:nvSpPr>
          <p:spPr>
            <a:xfrm>
              <a:off x="3098907" y="2223486"/>
              <a:ext cx="6525" cy="4775"/>
            </a:xfrm>
            <a:custGeom>
              <a:avLst/>
              <a:gdLst/>
              <a:ahLst/>
              <a:cxnLst/>
              <a:rect l="l" t="t" r="r" b="b"/>
              <a:pathLst>
                <a:path w="261" h="191" extrusionOk="0">
                  <a:moveTo>
                    <a:pt x="174" y="1"/>
                  </a:moveTo>
                  <a:cubicBezTo>
                    <a:pt x="141" y="1"/>
                    <a:pt x="104" y="21"/>
                    <a:pt x="87" y="38"/>
                  </a:cubicBezTo>
                  <a:cubicBezTo>
                    <a:pt x="54" y="54"/>
                    <a:pt x="38" y="71"/>
                    <a:pt x="21" y="104"/>
                  </a:cubicBezTo>
                  <a:cubicBezTo>
                    <a:pt x="1" y="141"/>
                    <a:pt x="21" y="157"/>
                    <a:pt x="38" y="174"/>
                  </a:cubicBezTo>
                  <a:cubicBezTo>
                    <a:pt x="54" y="190"/>
                    <a:pt x="71" y="190"/>
                    <a:pt x="104" y="190"/>
                  </a:cubicBezTo>
                  <a:lnTo>
                    <a:pt x="157" y="190"/>
                  </a:lnTo>
                  <a:cubicBezTo>
                    <a:pt x="207" y="174"/>
                    <a:pt x="244" y="141"/>
                    <a:pt x="244" y="104"/>
                  </a:cubicBezTo>
                  <a:lnTo>
                    <a:pt x="244" y="87"/>
                  </a:ln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9" name="Google Shape;22769;p72"/>
            <p:cNvSpPr/>
            <p:nvPr/>
          </p:nvSpPr>
          <p:spPr>
            <a:xfrm>
              <a:off x="2900082" y="2479536"/>
              <a:ext cx="5600" cy="3000"/>
            </a:xfrm>
            <a:custGeom>
              <a:avLst/>
              <a:gdLst/>
              <a:ahLst/>
              <a:cxnLst/>
              <a:rect l="l" t="t" r="r" b="b"/>
              <a:pathLst>
                <a:path w="224" h="120" extrusionOk="0">
                  <a:moveTo>
                    <a:pt x="104" y="0"/>
                  </a:moveTo>
                  <a:cubicBezTo>
                    <a:pt x="87" y="17"/>
                    <a:pt x="54" y="33"/>
                    <a:pt x="17" y="49"/>
                  </a:cubicBezTo>
                  <a:cubicBezTo>
                    <a:pt x="17" y="66"/>
                    <a:pt x="1" y="66"/>
                    <a:pt x="1" y="87"/>
                  </a:cubicBezTo>
                  <a:cubicBezTo>
                    <a:pt x="71" y="103"/>
                    <a:pt x="141" y="120"/>
                    <a:pt x="207" y="120"/>
                  </a:cubicBezTo>
                  <a:cubicBezTo>
                    <a:pt x="207" y="120"/>
                    <a:pt x="223" y="87"/>
                    <a:pt x="223" y="66"/>
                  </a:cubicBezTo>
                  <a:cubicBezTo>
                    <a:pt x="223" y="49"/>
                    <a:pt x="207" y="33"/>
                    <a:pt x="190" y="17"/>
                  </a:cubicBezTo>
                  <a:cubicBezTo>
                    <a:pt x="174"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0" name="Google Shape;22770;p72"/>
            <p:cNvSpPr/>
            <p:nvPr/>
          </p:nvSpPr>
          <p:spPr>
            <a:xfrm>
              <a:off x="2678882" y="2204211"/>
              <a:ext cx="6125" cy="4775"/>
            </a:xfrm>
            <a:custGeom>
              <a:avLst/>
              <a:gdLst/>
              <a:ahLst/>
              <a:cxnLst/>
              <a:rect l="l" t="t" r="r" b="b"/>
              <a:pathLst>
                <a:path w="245" h="191" extrusionOk="0">
                  <a:moveTo>
                    <a:pt x="228" y="1"/>
                  </a:moveTo>
                  <a:cubicBezTo>
                    <a:pt x="174" y="1"/>
                    <a:pt x="141" y="17"/>
                    <a:pt x="87" y="17"/>
                  </a:cubicBezTo>
                  <a:lnTo>
                    <a:pt x="71" y="17"/>
                  </a:lnTo>
                  <a:cubicBezTo>
                    <a:pt x="38" y="34"/>
                    <a:pt x="21" y="50"/>
                    <a:pt x="21" y="87"/>
                  </a:cubicBezTo>
                  <a:cubicBezTo>
                    <a:pt x="1" y="120"/>
                    <a:pt x="1" y="137"/>
                    <a:pt x="21" y="153"/>
                  </a:cubicBezTo>
                  <a:cubicBezTo>
                    <a:pt x="38" y="174"/>
                    <a:pt x="54" y="190"/>
                    <a:pt x="87" y="190"/>
                  </a:cubicBezTo>
                  <a:cubicBezTo>
                    <a:pt x="104" y="190"/>
                    <a:pt x="124" y="174"/>
                    <a:pt x="157" y="174"/>
                  </a:cubicBezTo>
                  <a:lnTo>
                    <a:pt x="174" y="153"/>
                  </a:lnTo>
                  <a:cubicBezTo>
                    <a:pt x="207" y="137"/>
                    <a:pt x="228" y="104"/>
                    <a:pt x="244" y="87"/>
                  </a:cubicBezTo>
                  <a:cubicBezTo>
                    <a:pt x="244" y="50"/>
                    <a:pt x="244" y="1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1" name="Google Shape;22771;p72"/>
            <p:cNvSpPr/>
            <p:nvPr/>
          </p:nvSpPr>
          <p:spPr>
            <a:xfrm>
              <a:off x="3102007" y="2267811"/>
              <a:ext cx="5175" cy="3425"/>
            </a:xfrm>
            <a:custGeom>
              <a:avLst/>
              <a:gdLst/>
              <a:ahLst/>
              <a:cxnLst/>
              <a:rect l="l" t="t" r="r" b="b"/>
              <a:pathLst>
                <a:path w="207" h="137" extrusionOk="0">
                  <a:moveTo>
                    <a:pt x="153" y="1"/>
                  </a:moveTo>
                  <a:cubicBezTo>
                    <a:pt x="120" y="1"/>
                    <a:pt x="83" y="17"/>
                    <a:pt x="66" y="34"/>
                  </a:cubicBezTo>
                  <a:cubicBezTo>
                    <a:pt x="33" y="50"/>
                    <a:pt x="17" y="67"/>
                    <a:pt x="0" y="104"/>
                  </a:cubicBezTo>
                  <a:lnTo>
                    <a:pt x="0" y="137"/>
                  </a:lnTo>
                  <a:cubicBezTo>
                    <a:pt x="66" y="104"/>
                    <a:pt x="136" y="67"/>
                    <a:pt x="206" y="17"/>
                  </a:cubicBezTo>
                  <a:cubicBezTo>
                    <a:pt x="206" y="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2" name="Google Shape;22772;p72"/>
            <p:cNvSpPr/>
            <p:nvPr/>
          </p:nvSpPr>
          <p:spPr>
            <a:xfrm>
              <a:off x="3094282" y="2245436"/>
              <a:ext cx="6825" cy="4775"/>
            </a:xfrm>
            <a:custGeom>
              <a:avLst/>
              <a:gdLst/>
              <a:ahLst/>
              <a:cxnLst/>
              <a:rect l="l" t="t" r="r" b="b"/>
              <a:pathLst>
                <a:path w="273" h="191" extrusionOk="0">
                  <a:moveTo>
                    <a:pt x="169" y="1"/>
                  </a:moveTo>
                  <a:cubicBezTo>
                    <a:pt x="136" y="1"/>
                    <a:pt x="103" y="1"/>
                    <a:pt x="83" y="17"/>
                  </a:cubicBezTo>
                  <a:cubicBezTo>
                    <a:pt x="50" y="34"/>
                    <a:pt x="33" y="71"/>
                    <a:pt x="17" y="87"/>
                  </a:cubicBezTo>
                  <a:cubicBezTo>
                    <a:pt x="0" y="153"/>
                    <a:pt x="33" y="191"/>
                    <a:pt x="103" y="191"/>
                  </a:cubicBezTo>
                  <a:cubicBezTo>
                    <a:pt x="120" y="191"/>
                    <a:pt x="136" y="191"/>
                    <a:pt x="153" y="174"/>
                  </a:cubicBezTo>
                  <a:cubicBezTo>
                    <a:pt x="206" y="153"/>
                    <a:pt x="239" y="120"/>
                    <a:pt x="256" y="87"/>
                  </a:cubicBezTo>
                  <a:cubicBezTo>
                    <a:pt x="272" y="34"/>
                    <a:pt x="23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3" name="Google Shape;22773;p72"/>
            <p:cNvSpPr/>
            <p:nvPr/>
          </p:nvSpPr>
          <p:spPr>
            <a:xfrm>
              <a:off x="3086032" y="2269061"/>
              <a:ext cx="6500" cy="4750"/>
            </a:xfrm>
            <a:custGeom>
              <a:avLst/>
              <a:gdLst/>
              <a:ahLst/>
              <a:cxnLst/>
              <a:rect l="l" t="t" r="r" b="b"/>
              <a:pathLst>
                <a:path w="260" h="190" extrusionOk="0">
                  <a:moveTo>
                    <a:pt x="173" y="0"/>
                  </a:moveTo>
                  <a:cubicBezTo>
                    <a:pt x="140" y="0"/>
                    <a:pt x="124" y="17"/>
                    <a:pt x="87" y="17"/>
                  </a:cubicBezTo>
                  <a:cubicBezTo>
                    <a:pt x="54" y="33"/>
                    <a:pt x="37" y="70"/>
                    <a:pt x="21" y="103"/>
                  </a:cubicBezTo>
                  <a:cubicBezTo>
                    <a:pt x="0" y="157"/>
                    <a:pt x="37" y="190"/>
                    <a:pt x="103" y="190"/>
                  </a:cubicBezTo>
                  <a:lnTo>
                    <a:pt x="157" y="190"/>
                  </a:lnTo>
                  <a:cubicBezTo>
                    <a:pt x="173" y="173"/>
                    <a:pt x="173" y="173"/>
                    <a:pt x="190" y="173"/>
                  </a:cubicBezTo>
                  <a:cubicBezTo>
                    <a:pt x="206" y="157"/>
                    <a:pt x="244" y="120"/>
                    <a:pt x="244" y="103"/>
                  </a:cubicBezTo>
                  <a:cubicBezTo>
                    <a:pt x="260" y="70"/>
                    <a:pt x="260" y="54"/>
                    <a:pt x="244"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4" name="Google Shape;22774;p72"/>
            <p:cNvSpPr/>
            <p:nvPr/>
          </p:nvSpPr>
          <p:spPr>
            <a:xfrm>
              <a:off x="3095932" y="2256161"/>
              <a:ext cx="6500" cy="4775"/>
            </a:xfrm>
            <a:custGeom>
              <a:avLst/>
              <a:gdLst/>
              <a:ahLst/>
              <a:cxnLst/>
              <a:rect l="l" t="t" r="r" b="b"/>
              <a:pathLst>
                <a:path w="260" h="191" extrusionOk="0">
                  <a:moveTo>
                    <a:pt x="120" y="1"/>
                  </a:moveTo>
                  <a:cubicBezTo>
                    <a:pt x="87" y="1"/>
                    <a:pt x="70" y="17"/>
                    <a:pt x="37" y="54"/>
                  </a:cubicBezTo>
                  <a:cubicBezTo>
                    <a:pt x="17" y="71"/>
                    <a:pt x="0" y="104"/>
                    <a:pt x="0" y="120"/>
                  </a:cubicBezTo>
                  <a:cubicBezTo>
                    <a:pt x="0" y="137"/>
                    <a:pt x="17" y="174"/>
                    <a:pt x="37" y="174"/>
                  </a:cubicBezTo>
                  <a:cubicBezTo>
                    <a:pt x="54" y="190"/>
                    <a:pt x="87" y="190"/>
                    <a:pt x="120" y="190"/>
                  </a:cubicBezTo>
                  <a:cubicBezTo>
                    <a:pt x="120" y="190"/>
                    <a:pt x="140" y="190"/>
                    <a:pt x="140" y="174"/>
                  </a:cubicBezTo>
                  <a:cubicBezTo>
                    <a:pt x="173" y="174"/>
                    <a:pt x="190" y="157"/>
                    <a:pt x="206" y="137"/>
                  </a:cubicBezTo>
                  <a:cubicBezTo>
                    <a:pt x="243" y="104"/>
                    <a:pt x="260" y="34"/>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5" name="Google Shape;22775;p72"/>
            <p:cNvSpPr/>
            <p:nvPr/>
          </p:nvSpPr>
          <p:spPr>
            <a:xfrm>
              <a:off x="3075707" y="2235661"/>
              <a:ext cx="6525" cy="4825"/>
            </a:xfrm>
            <a:custGeom>
              <a:avLst/>
              <a:gdLst/>
              <a:ahLst/>
              <a:cxnLst/>
              <a:rect l="l" t="t" r="r" b="b"/>
              <a:pathLst>
                <a:path w="261" h="193" extrusionOk="0">
                  <a:moveTo>
                    <a:pt x="172" y="0"/>
                  </a:moveTo>
                  <a:cubicBezTo>
                    <a:pt x="152" y="0"/>
                    <a:pt x="131" y="4"/>
                    <a:pt x="104" y="13"/>
                  </a:cubicBezTo>
                  <a:cubicBezTo>
                    <a:pt x="55" y="29"/>
                    <a:pt x="22" y="66"/>
                    <a:pt x="22" y="99"/>
                  </a:cubicBezTo>
                  <a:cubicBezTo>
                    <a:pt x="22" y="116"/>
                    <a:pt x="1" y="132"/>
                    <a:pt x="22" y="153"/>
                  </a:cubicBezTo>
                  <a:cubicBezTo>
                    <a:pt x="34" y="177"/>
                    <a:pt x="63" y="192"/>
                    <a:pt x="106" y="192"/>
                  </a:cubicBezTo>
                  <a:cubicBezTo>
                    <a:pt x="122" y="192"/>
                    <a:pt x="139" y="190"/>
                    <a:pt x="158" y="186"/>
                  </a:cubicBezTo>
                  <a:cubicBezTo>
                    <a:pt x="228" y="153"/>
                    <a:pt x="261" y="99"/>
                    <a:pt x="244" y="50"/>
                  </a:cubicBezTo>
                  <a:cubicBezTo>
                    <a:pt x="244" y="29"/>
                    <a:pt x="244" y="13"/>
                    <a:pt x="228" y="13"/>
                  </a:cubicBezTo>
                  <a:cubicBezTo>
                    <a:pt x="209" y="4"/>
                    <a:pt x="192"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6" name="Google Shape;22776;p72"/>
            <p:cNvSpPr/>
            <p:nvPr/>
          </p:nvSpPr>
          <p:spPr>
            <a:xfrm>
              <a:off x="3086032" y="2223086"/>
              <a:ext cx="6500" cy="5075"/>
            </a:xfrm>
            <a:custGeom>
              <a:avLst/>
              <a:gdLst/>
              <a:ahLst/>
              <a:cxnLst/>
              <a:rect l="l" t="t" r="r" b="b"/>
              <a:pathLst>
                <a:path w="260" h="203" extrusionOk="0">
                  <a:moveTo>
                    <a:pt x="140" y="0"/>
                  </a:moveTo>
                  <a:cubicBezTo>
                    <a:pt x="103" y="17"/>
                    <a:pt x="70" y="37"/>
                    <a:pt x="54" y="54"/>
                  </a:cubicBezTo>
                  <a:cubicBezTo>
                    <a:pt x="0" y="103"/>
                    <a:pt x="0" y="157"/>
                    <a:pt x="37" y="190"/>
                  </a:cubicBezTo>
                  <a:cubicBezTo>
                    <a:pt x="54" y="198"/>
                    <a:pt x="66" y="202"/>
                    <a:pt x="79" y="202"/>
                  </a:cubicBezTo>
                  <a:cubicBezTo>
                    <a:pt x="92" y="202"/>
                    <a:pt x="105" y="198"/>
                    <a:pt x="124" y="190"/>
                  </a:cubicBezTo>
                  <a:lnTo>
                    <a:pt x="157" y="190"/>
                  </a:lnTo>
                  <a:cubicBezTo>
                    <a:pt x="173" y="173"/>
                    <a:pt x="190" y="173"/>
                    <a:pt x="206" y="157"/>
                  </a:cubicBezTo>
                  <a:cubicBezTo>
                    <a:pt x="244" y="120"/>
                    <a:pt x="244" y="103"/>
                    <a:pt x="260" y="70"/>
                  </a:cubicBezTo>
                  <a:cubicBezTo>
                    <a:pt x="260" y="54"/>
                    <a:pt x="244" y="37"/>
                    <a:pt x="227" y="17"/>
                  </a:cubicBezTo>
                  <a:cubicBezTo>
                    <a:pt x="206"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7" name="Google Shape;22777;p72"/>
            <p:cNvSpPr/>
            <p:nvPr/>
          </p:nvSpPr>
          <p:spPr>
            <a:xfrm>
              <a:off x="3008732" y="2328311"/>
              <a:ext cx="6100" cy="5200"/>
            </a:xfrm>
            <a:custGeom>
              <a:avLst/>
              <a:gdLst/>
              <a:ahLst/>
              <a:cxnLst/>
              <a:rect l="l" t="t" r="r" b="b"/>
              <a:pathLst>
                <a:path w="244" h="208" extrusionOk="0">
                  <a:moveTo>
                    <a:pt x="157" y="1"/>
                  </a:moveTo>
                  <a:cubicBezTo>
                    <a:pt x="140" y="1"/>
                    <a:pt x="124" y="17"/>
                    <a:pt x="103" y="17"/>
                  </a:cubicBezTo>
                  <a:cubicBezTo>
                    <a:pt x="37" y="54"/>
                    <a:pt x="0" y="104"/>
                    <a:pt x="0" y="157"/>
                  </a:cubicBezTo>
                  <a:cubicBezTo>
                    <a:pt x="13" y="189"/>
                    <a:pt x="46" y="208"/>
                    <a:pt x="86" y="208"/>
                  </a:cubicBezTo>
                  <a:cubicBezTo>
                    <a:pt x="108" y="208"/>
                    <a:pt x="132" y="202"/>
                    <a:pt x="157" y="190"/>
                  </a:cubicBezTo>
                  <a:cubicBezTo>
                    <a:pt x="173" y="190"/>
                    <a:pt x="190" y="174"/>
                    <a:pt x="190" y="157"/>
                  </a:cubicBezTo>
                  <a:cubicBezTo>
                    <a:pt x="227" y="120"/>
                    <a:pt x="243" y="87"/>
                    <a:pt x="243" y="54"/>
                  </a:cubicBezTo>
                  <a:cubicBezTo>
                    <a:pt x="227"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8" name="Google Shape;22778;p72"/>
            <p:cNvSpPr/>
            <p:nvPr/>
          </p:nvSpPr>
          <p:spPr>
            <a:xfrm>
              <a:off x="3009232" y="2315686"/>
              <a:ext cx="6000" cy="4925"/>
            </a:xfrm>
            <a:custGeom>
              <a:avLst/>
              <a:gdLst/>
              <a:ahLst/>
              <a:cxnLst/>
              <a:rect l="l" t="t" r="r" b="b"/>
              <a:pathLst>
                <a:path w="240" h="197" extrusionOk="0">
                  <a:moveTo>
                    <a:pt x="137" y="0"/>
                  </a:moveTo>
                  <a:cubicBezTo>
                    <a:pt x="120" y="0"/>
                    <a:pt x="102" y="3"/>
                    <a:pt x="83" y="7"/>
                  </a:cubicBezTo>
                  <a:cubicBezTo>
                    <a:pt x="50" y="23"/>
                    <a:pt x="17" y="60"/>
                    <a:pt x="17" y="93"/>
                  </a:cubicBezTo>
                  <a:cubicBezTo>
                    <a:pt x="1" y="110"/>
                    <a:pt x="1" y="126"/>
                    <a:pt x="1" y="147"/>
                  </a:cubicBezTo>
                  <a:cubicBezTo>
                    <a:pt x="1" y="164"/>
                    <a:pt x="17" y="180"/>
                    <a:pt x="34" y="197"/>
                  </a:cubicBezTo>
                  <a:cubicBezTo>
                    <a:pt x="67" y="197"/>
                    <a:pt x="104" y="197"/>
                    <a:pt x="137" y="180"/>
                  </a:cubicBezTo>
                  <a:cubicBezTo>
                    <a:pt x="207" y="164"/>
                    <a:pt x="240" y="93"/>
                    <a:pt x="240" y="44"/>
                  </a:cubicBezTo>
                  <a:cubicBezTo>
                    <a:pt x="228" y="17"/>
                    <a:pt x="186"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9" name="Google Shape;22779;p72"/>
            <p:cNvSpPr/>
            <p:nvPr/>
          </p:nvSpPr>
          <p:spPr>
            <a:xfrm>
              <a:off x="3050457" y="2256986"/>
              <a:ext cx="6000" cy="5175"/>
            </a:xfrm>
            <a:custGeom>
              <a:avLst/>
              <a:gdLst/>
              <a:ahLst/>
              <a:cxnLst/>
              <a:rect l="l" t="t" r="r" b="b"/>
              <a:pathLst>
                <a:path w="240" h="207" extrusionOk="0">
                  <a:moveTo>
                    <a:pt x="153" y="1"/>
                  </a:moveTo>
                  <a:cubicBezTo>
                    <a:pt x="120" y="1"/>
                    <a:pt x="83" y="21"/>
                    <a:pt x="67" y="38"/>
                  </a:cubicBezTo>
                  <a:cubicBezTo>
                    <a:pt x="34" y="54"/>
                    <a:pt x="17" y="71"/>
                    <a:pt x="1" y="104"/>
                  </a:cubicBezTo>
                  <a:cubicBezTo>
                    <a:pt x="1" y="141"/>
                    <a:pt x="1" y="157"/>
                    <a:pt x="17" y="174"/>
                  </a:cubicBezTo>
                  <a:cubicBezTo>
                    <a:pt x="17" y="190"/>
                    <a:pt x="50" y="207"/>
                    <a:pt x="83" y="207"/>
                  </a:cubicBezTo>
                  <a:cubicBezTo>
                    <a:pt x="104" y="207"/>
                    <a:pt x="120" y="190"/>
                    <a:pt x="137" y="190"/>
                  </a:cubicBezTo>
                  <a:cubicBezTo>
                    <a:pt x="153" y="190"/>
                    <a:pt x="153" y="174"/>
                    <a:pt x="170" y="174"/>
                  </a:cubicBezTo>
                  <a:cubicBezTo>
                    <a:pt x="207" y="157"/>
                    <a:pt x="223" y="124"/>
                    <a:pt x="223" y="104"/>
                  </a:cubicBezTo>
                  <a:cubicBezTo>
                    <a:pt x="240" y="54"/>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0" name="Google Shape;22780;p72"/>
            <p:cNvSpPr/>
            <p:nvPr/>
          </p:nvSpPr>
          <p:spPr>
            <a:xfrm>
              <a:off x="2899257" y="2421486"/>
              <a:ext cx="6425" cy="5075"/>
            </a:xfrm>
            <a:custGeom>
              <a:avLst/>
              <a:gdLst/>
              <a:ahLst/>
              <a:cxnLst/>
              <a:rect l="l" t="t" r="r" b="b"/>
              <a:pathLst>
                <a:path w="257" h="203" extrusionOk="0">
                  <a:moveTo>
                    <a:pt x="137" y="1"/>
                  </a:moveTo>
                  <a:cubicBezTo>
                    <a:pt x="104" y="17"/>
                    <a:pt x="71" y="38"/>
                    <a:pt x="50" y="54"/>
                  </a:cubicBezTo>
                  <a:cubicBezTo>
                    <a:pt x="1" y="104"/>
                    <a:pt x="1" y="157"/>
                    <a:pt x="34" y="190"/>
                  </a:cubicBezTo>
                  <a:cubicBezTo>
                    <a:pt x="52" y="199"/>
                    <a:pt x="65" y="203"/>
                    <a:pt x="78" y="203"/>
                  </a:cubicBezTo>
                  <a:cubicBezTo>
                    <a:pt x="91" y="203"/>
                    <a:pt x="104" y="199"/>
                    <a:pt x="120" y="190"/>
                  </a:cubicBezTo>
                  <a:lnTo>
                    <a:pt x="153" y="190"/>
                  </a:lnTo>
                  <a:cubicBezTo>
                    <a:pt x="174" y="174"/>
                    <a:pt x="190" y="174"/>
                    <a:pt x="207" y="157"/>
                  </a:cubicBezTo>
                  <a:cubicBezTo>
                    <a:pt x="256" y="104"/>
                    <a:pt x="256" y="54"/>
                    <a:pt x="223" y="17"/>
                  </a:cubicBezTo>
                  <a:cubicBezTo>
                    <a:pt x="190"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1" name="Google Shape;22781;p72"/>
            <p:cNvSpPr/>
            <p:nvPr/>
          </p:nvSpPr>
          <p:spPr>
            <a:xfrm>
              <a:off x="2933157" y="2431811"/>
              <a:ext cx="6950" cy="4750"/>
            </a:xfrm>
            <a:custGeom>
              <a:avLst/>
              <a:gdLst/>
              <a:ahLst/>
              <a:cxnLst/>
              <a:rect l="l" t="t" r="r" b="b"/>
              <a:pathLst>
                <a:path w="278" h="190" extrusionOk="0">
                  <a:moveTo>
                    <a:pt x="174" y="0"/>
                  </a:moveTo>
                  <a:cubicBezTo>
                    <a:pt x="158" y="0"/>
                    <a:pt x="121" y="17"/>
                    <a:pt x="88" y="37"/>
                  </a:cubicBezTo>
                  <a:cubicBezTo>
                    <a:pt x="55" y="54"/>
                    <a:pt x="34" y="70"/>
                    <a:pt x="34" y="103"/>
                  </a:cubicBezTo>
                  <a:cubicBezTo>
                    <a:pt x="1" y="157"/>
                    <a:pt x="34" y="190"/>
                    <a:pt x="104" y="190"/>
                  </a:cubicBezTo>
                  <a:lnTo>
                    <a:pt x="174" y="190"/>
                  </a:lnTo>
                  <a:cubicBezTo>
                    <a:pt x="174" y="173"/>
                    <a:pt x="191" y="173"/>
                    <a:pt x="191" y="173"/>
                  </a:cubicBezTo>
                  <a:cubicBezTo>
                    <a:pt x="224" y="157"/>
                    <a:pt x="240" y="120"/>
                    <a:pt x="261"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2" name="Google Shape;22782;p72"/>
            <p:cNvSpPr/>
            <p:nvPr/>
          </p:nvSpPr>
          <p:spPr>
            <a:xfrm>
              <a:off x="2645382" y="2262136"/>
              <a:ext cx="6525" cy="5175"/>
            </a:xfrm>
            <a:custGeom>
              <a:avLst/>
              <a:gdLst/>
              <a:ahLst/>
              <a:cxnLst/>
              <a:rect l="l" t="t" r="r" b="b"/>
              <a:pathLst>
                <a:path w="261" h="207" extrusionOk="0">
                  <a:moveTo>
                    <a:pt x="158" y="1"/>
                  </a:moveTo>
                  <a:cubicBezTo>
                    <a:pt x="141" y="1"/>
                    <a:pt x="104" y="21"/>
                    <a:pt x="71" y="38"/>
                  </a:cubicBezTo>
                  <a:cubicBezTo>
                    <a:pt x="54" y="54"/>
                    <a:pt x="21" y="71"/>
                    <a:pt x="21" y="104"/>
                  </a:cubicBezTo>
                  <a:cubicBezTo>
                    <a:pt x="1" y="141"/>
                    <a:pt x="1" y="157"/>
                    <a:pt x="38" y="190"/>
                  </a:cubicBezTo>
                  <a:cubicBezTo>
                    <a:pt x="54" y="190"/>
                    <a:pt x="71" y="207"/>
                    <a:pt x="87" y="207"/>
                  </a:cubicBezTo>
                  <a:cubicBezTo>
                    <a:pt x="104" y="207"/>
                    <a:pt x="141" y="190"/>
                    <a:pt x="158" y="190"/>
                  </a:cubicBezTo>
                  <a:cubicBezTo>
                    <a:pt x="191" y="174"/>
                    <a:pt x="228" y="141"/>
                    <a:pt x="244" y="104"/>
                  </a:cubicBezTo>
                  <a:lnTo>
                    <a:pt x="244" y="87"/>
                  </a:lnTo>
                  <a:cubicBezTo>
                    <a:pt x="261" y="38"/>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3" name="Google Shape;22783;p72"/>
            <p:cNvSpPr/>
            <p:nvPr/>
          </p:nvSpPr>
          <p:spPr>
            <a:xfrm>
              <a:off x="3063357" y="2246261"/>
              <a:ext cx="6400" cy="5075"/>
            </a:xfrm>
            <a:custGeom>
              <a:avLst/>
              <a:gdLst/>
              <a:ahLst/>
              <a:cxnLst/>
              <a:rect l="l" t="t" r="r" b="b"/>
              <a:pathLst>
                <a:path w="256" h="203" extrusionOk="0">
                  <a:moveTo>
                    <a:pt x="136" y="1"/>
                  </a:moveTo>
                  <a:cubicBezTo>
                    <a:pt x="103" y="17"/>
                    <a:pt x="66" y="38"/>
                    <a:pt x="50" y="54"/>
                  </a:cubicBezTo>
                  <a:cubicBezTo>
                    <a:pt x="0" y="104"/>
                    <a:pt x="0" y="158"/>
                    <a:pt x="50" y="191"/>
                  </a:cubicBezTo>
                  <a:cubicBezTo>
                    <a:pt x="58" y="199"/>
                    <a:pt x="71" y="203"/>
                    <a:pt x="85" y="203"/>
                  </a:cubicBezTo>
                  <a:cubicBezTo>
                    <a:pt x="98" y="203"/>
                    <a:pt x="112" y="199"/>
                    <a:pt x="120" y="191"/>
                  </a:cubicBezTo>
                  <a:lnTo>
                    <a:pt x="153" y="191"/>
                  </a:lnTo>
                  <a:cubicBezTo>
                    <a:pt x="169" y="174"/>
                    <a:pt x="186" y="158"/>
                    <a:pt x="206" y="158"/>
                  </a:cubicBezTo>
                  <a:cubicBezTo>
                    <a:pt x="239" y="120"/>
                    <a:pt x="256" y="104"/>
                    <a:pt x="256" y="71"/>
                  </a:cubicBezTo>
                  <a:cubicBezTo>
                    <a:pt x="256" y="54"/>
                    <a:pt x="239" y="38"/>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4" name="Google Shape;22784;p72"/>
            <p:cNvSpPr/>
            <p:nvPr/>
          </p:nvSpPr>
          <p:spPr>
            <a:xfrm>
              <a:off x="2681057" y="2216061"/>
              <a:ext cx="6525" cy="4875"/>
            </a:xfrm>
            <a:custGeom>
              <a:avLst/>
              <a:gdLst/>
              <a:ahLst/>
              <a:cxnLst/>
              <a:rect l="l" t="t" r="r" b="b"/>
              <a:pathLst>
                <a:path w="261" h="195" extrusionOk="0">
                  <a:moveTo>
                    <a:pt x="178" y="1"/>
                  </a:moveTo>
                  <a:cubicBezTo>
                    <a:pt x="136" y="1"/>
                    <a:pt x="90" y="18"/>
                    <a:pt x="54" y="42"/>
                  </a:cubicBezTo>
                  <a:cubicBezTo>
                    <a:pt x="0" y="92"/>
                    <a:pt x="0" y="162"/>
                    <a:pt x="37" y="178"/>
                  </a:cubicBezTo>
                  <a:cubicBezTo>
                    <a:pt x="70" y="195"/>
                    <a:pt x="87" y="195"/>
                    <a:pt x="120" y="195"/>
                  </a:cubicBezTo>
                  <a:cubicBezTo>
                    <a:pt x="141" y="195"/>
                    <a:pt x="141" y="178"/>
                    <a:pt x="157" y="178"/>
                  </a:cubicBezTo>
                  <a:cubicBezTo>
                    <a:pt x="174" y="178"/>
                    <a:pt x="190" y="162"/>
                    <a:pt x="207" y="145"/>
                  </a:cubicBezTo>
                  <a:cubicBezTo>
                    <a:pt x="260" y="92"/>
                    <a:pt x="260" y="42"/>
                    <a:pt x="223" y="9"/>
                  </a:cubicBezTo>
                  <a:cubicBezTo>
                    <a:pt x="209" y="3"/>
                    <a:pt x="194"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5" name="Google Shape;22785;p72"/>
            <p:cNvSpPr/>
            <p:nvPr/>
          </p:nvSpPr>
          <p:spPr>
            <a:xfrm>
              <a:off x="2608082" y="2272961"/>
              <a:ext cx="6000" cy="4675"/>
            </a:xfrm>
            <a:custGeom>
              <a:avLst/>
              <a:gdLst/>
              <a:ahLst/>
              <a:cxnLst/>
              <a:rect l="l" t="t" r="r" b="b"/>
              <a:pathLst>
                <a:path w="240" h="187" extrusionOk="0">
                  <a:moveTo>
                    <a:pt x="153" y="1"/>
                  </a:moveTo>
                  <a:cubicBezTo>
                    <a:pt x="120" y="1"/>
                    <a:pt x="87" y="17"/>
                    <a:pt x="50" y="34"/>
                  </a:cubicBezTo>
                  <a:cubicBezTo>
                    <a:pt x="33" y="50"/>
                    <a:pt x="17" y="67"/>
                    <a:pt x="0" y="104"/>
                  </a:cubicBezTo>
                  <a:cubicBezTo>
                    <a:pt x="33" y="137"/>
                    <a:pt x="87" y="170"/>
                    <a:pt x="120" y="186"/>
                  </a:cubicBezTo>
                  <a:lnTo>
                    <a:pt x="136" y="186"/>
                  </a:lnTo>
                  <a:cubicBezTo>
                    <a:pt x="153" y="186"/>
                    <a:pt x="153" y="186"/>
                    <a:pt x="174" y="170"/>
                  </a:cubicBezTo>
                  <a:cubicBezTo>
                    <a:pt x="190" y="153"/>
                    <a:pt x="223" y="137"/>
                    <a:pt x="223" y="104"/>
                  </a:cubicBezTo>
                  <a:cubicBezTo>
                    <a:pt x="239" y="50"/>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6" name="Google Shape;22786;p72"/>
            <p:cNvSpPr/>
            <p:nvPr/>
          </p:nvSpPr>
          <p:spPr>
            <a:xfrm>
              <a:off x="3068507" y="2256586"/>
              <a:ext cx="6400" cy="4750"/>
            </a:xfrm>
            <a:custGeom>
              <a:avLst/>
              <a:gdLst/>
              <a:ahLst/>
              <a:cxnLst/>
              <a:rect l="l" t="t" r="r" b="b"/>
              <a:pathLst>
                <a:path w="256" h="190" extrusionOk="0">
                  <a:moveTo>
                    <a:pt x="169" y="0"/>
                  </a:moveTo>
                  <a:cubicBezTo>
                    <a:pt x="136" y="0"/>
                    <a:pt x="103" y="17"/>
                    <a:pt x="66" y="37"/>
                  </a:cubicBezTo>
                  <a:cubicBezTo>
                    <a:pt x="50" y="54"/>
                    <a:pt x="17" y="70"/>
                    <a:pt x="17" y="103"/>
                  </a:cubicBezTo>
                  <a:cubicBezTo>
                    <a:pt x="0" y="157"/>
                    <a:pt x="33" y="190"/>
                    <a:pt x="83" y="190"/>
                  </a:cubicBezTo>
                  <a:lnTo>
                    <a:pt x="153" y="190"/>
                  </a:lnTo>
                  <a:cubicBezTo>
                    <a:pt x="169" y="173"/>
                    <a:pt x="169" y="173"/>
                    <a:pt x="186" y="173"/>
                  </a:cubicBezTo>
                  <a:cubicBezTo>
                    <a:pt x="207" y="157"/>
                    <a:pt x="239" y="120"/>
                    <a:pt x="239" y="103"/>
                  </a:cubicBezTo>
                  <a:cubicBezTo>
                    <a:pt x="256" y="70"/>
                    <a:pt x="256" y="54"/>
                    <a:pt x="239" y="3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7" name="Google Shape;22787;p72"/>
            <p:cNvSpPr/>
            <p:nvPr/>
          </p:nvSpPr>
          <p:spPr>
            <a:xfrm>
              <a:off x="2609832" y="2263061"/>
              <a:ext cx="425" cy="850"/>
            </a:xfrm>
            <a:custGeom>
              <a:avLst/>
              <a:gdLst/>
              <a:ahLst/>
              <a:cxnLst/>
              <a:rect l="l" t="t" r="r" b="b"/>
              <a:pathLst>
                <a:path w="17" h="34" extrusionOk="0">
                  <a:moveTo>
                    <a:pt x="0" y="34"/>
                  </a:moveTo>
                  <a:cubicBezTo>
                    <a:pt x="0" y="34"/>
                    <a:pt x="17" y="17"/>
                    <a:pt x="17" y="1"/>
                  </a:cubicBezTo>
                  <a:lnTo>
                    <a:pt x="17" y="1"/>
                  </a:lnTo>
                  <a:cubicBezTo>
                    <a:pt x="17" y="17"/>
                    <a:pt x="0" y="34"/>
                    <a:pt x="0"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8" name="Google Shape;22788;p72"/>
            <p:cNvSpPr/>
            <p:nvPr/>
          </p:nvSpPr>
          <p:spPr>
            <a:xfrm>
              <a:off x="2665582" y="2215361"/>
              <a:ext cx="6950" cy="5175"/>
            </a:xfrm>
            <a:custGeom>
              <a:avLst/>
              <a:gdLst/>
              <a:ahLst/>
              <a:cxnLst/>
              <a:rect l="l" t="t" r="r" b="b"/>
              <a:pathLst>
                <a:path w="278" h="207" extrusionOk="0">
                  <a:moveTo>
                    <a:pt x="174" y="0"/>
                  </a:moveTo>
                  <a:cubicBezTo>
                    <a:pt x="158" y="0"/>
                    <a:pt x="121" y="17"/>
                    <a:pt x="88" y="37"/>
                  </a:cubicBezTo>
                  <a:cubicBezTo>
                    <a:pt x="55" y="54"/>
                    <a:pt x="38" y="70"/>
                    <a:pt x="38" y="103"/>
                  </a:cubicBezTo>
                  <a:cubicBezTo>
                    <a:pt x="1" y="157"/>
                    <a:pt x="38" y="206"/>
                    <a:pt x="104" y="206"/>
                  </a:cubicBezTo>
                  <a:cubicBezTo>
                    <a:pt x="121" y="206"/>
                    <a:pt x="141" y="190"/>
                    <a:pt x="174" y="190"/>
                  </a:cubicBezTo>
                  <a:lnTo>
                    <a:pt x="191" y="173"/>
                  </a:lnTo>
                  <a:cubicBezTo>
                    <a:pt x="224" y="157"/>
                    <a:pt x="244" y="120"/>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9" name="Google Shape;22789;p72"/>
            <p:cNvSpPr/>
            <p:nvPr/>
          </p:nvSpPr>
          <p:spPr>
            <a:xfrm>
              <a:off x="3071082" y="2210911"/>
              <a:ext cx="6425" cy="4875"/>
            </a:xfrm>
            <a:custGeom>
              <a:avLst/>
              <a:gdLst/>
              <a:ahLst/>
              <a:cxnLst/>
              <a:rect l="l" t="t" r="r" b="b"/>
              <a:pathLst>
                <a:path w="257" h="195" extrusionOk="0">
                  <a:moveTo>
                    <a:pt x="155" y="1"/>
                  </a:moveTo>
                  <a:cubicBezTo>
                    <a:pt x="139" y="1"/>
                    <a:pt x="122" y="3"/>
                    <a:pt x="104" y="9"/>
                  </a:cubicBezTo>
                  <a:cubicBezTo>
                    <a:pt x="66" y="25"/>
                    <a:pt x="33" y="58"/>
                    <a:pt x="17" y="75"/>
                  </a:cubicBezTo>
                  <a:cubicBezTo>
                    <a:pt x="17" y="112"/>
                    <a:pt x="0" y="129"/>
                    <a:pt x="17" y="145"/>
                  </a:cubicBezTo>
                  <a:cubicBezTo>
                    <a:pt x="17" y="162"/>
                    <a:pt x="33" y="178"/>
                    <a:pt x="50" y="195"/>
                  </a:cubicBezTo>
                  <a:cubicBezTo>
                    <a:pt x="83" y="195"/>
                    <a:pt x="120" y="195"/>
                    <a:pt x="153" y="178"/>
                  </a:cubicBezTo>
                  <a:cubicBezTo>
                    <a:pt x="223" y="162"/>
                    <a:pt x="256" y="91"/>
                    <a:pt x="240" y="42"/>
                  </a:cubicBezTo>
                  <a:cubicBezTo>
                    <a:pt x="228" y="18"/>
                    <a:pt x="196"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0" name="Google Shape;22790;p72"/>
            <p:cNvSpPr/>
            <p:nvPr/>
          </p:nvSpPr>
          <p:spPr>
            <a:xfrm>
              <a:off x="3070557" y="2223486"/>
              <a:ext cx="6525" cy="5025"/>
            </a:xfrm>
            <a:custGeom>
              <a:avLst/>
              <a:gdLst/>
              <a:ahLst/>
              <a:cxnLst/>
              <a:rect l="l" t="t" r="r" b="b"/>
              <a:pathLst>
                <a:path w="261" h="201" extrusionOk="0">
                  <a:moveTo>
                    <a:pt x="174" y="1"/>
                  </a:moveTo>
                  <a:cubicBezTo>
                    <a:pt x="157" y="1"/>
                    <a:pt x="141" y="21"/>
                    <a:pt x="104" y="21"/>
                  </a:cubicBezTo>
                  <a:cubicBezTo>
                    <a:pt x="54" y="54"/>
                    <a:pt x="1" y="104"/>
                    <a:pt x="21" y="157"/>
                  </a:cubicBezTo>
                  <a:cubicBezTo>
                    <a:pt x="32" y="189"/>
                    <a:pt x="62" y="200"/>
                    <a:pt x="97" y="200"/>
                  </a:cubicBezTo>
                  <a:cubicBezTo>
                    <a:pt x="117" y="200"/>
                    <a:pt x="138" y="196"/>
                    <a:pt x="157" y="190"/>
                  </a:cubicBezTo>
                  <a:cubicBezTo>
                    <a:pt x="174" y="174"/>
                    <a:pt x="190" y="174"/>
                    <a:pt x="207" y="157"/>
                  </a:cubicBezTo>
                  <a:cubicBezTo>
                    <a:pt x="244" y="124"/>
                    <a:pt x="261" y="87"/>
                    <a:pt x="261" y="54"/>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1" name="Google Shape;22791;p72"/>
            <p:cNvSpPr/>
            <p:nvPr/>
          </p:nvSpPr>
          <p:spPr>
            <a:xfrm>
              <a:off x="2988632" y="2246261"/>
              <a:ext cx="6400" cy="5075"/>
            </a:xfrm>
            <a:custGeom>
              <a:avLst/>
              <a:gdLst/>
              <a:ahLst/>
              <a:cxnLst/>
              <a:rect l="l" t="t" r="r" b="b"/>
              <a:pathLst>
                <a:path w="256" h="203" extrusionOk="0">
                  <a:moveTo>
                    <a:pt x="159" y="0"/>
                  </a:moveTo>
                  <a:cubicBezTo>
                    <a:pt x="140" y="0"/>
                    <a:pt x="120" y="6"/>
                    <a:pt x="103" y="17"/>
                  </a:cubicBezTo>
                  <a:cubicBezTo>
                    <a:pt x="66" y="38"/>
                    <a:pt x="33" y="54"/>
                    <a:pt x="17" y="87"/>
                  </a:cubicBezTo>
                  <a:cubicBezTo>
                    <a:pt x="0" y="104"/>
                    <a:pt x="0" y="141"/>
                    <a:pt x="0" y="158"/>
                  </a:cubicBezTo>
                  <a:cubicBezTo>
                    <a:pt x="17" y="174"/>
                    <a:pt x="33" y="191"/>
                    <a:pt x="50" y="191"/>
                  </a:cubicBezTo>
                  <a:cubicBezTo>
                    <a:pt x="58" y="199"/>
                    <a:pt x="75" y="203"/>
                    <a:pt x="95" y="203"/>
                  </a:cubicBezTo>
                  <a:cubicBezTo>
                    <a:pt x="115" y="203"/>
                    <a:pt x="136" y="199"/>
                    <a:pt x="153" y="191"/>
                  </a:cubicBezTo>
                  <a:cubicBezTo>
                    <a:pt x="206" y="158"/>
                    <a:pt x="256" y="104"/>
                    <a:pt x="239" y="54"/>
                  </a:cubicBezTo>
                  <a:cubicBezTo>
                    <a:pt x="228" y="20"/>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2" name="Google Shape;22792;p72"/>
            <p:cNvSpPr/>
            <p:nvPr/>
          </p:nvSpPr>
          <p:spPr>
            <a:xfrm>
              <a:off x="2918132" y="2283661"/>
              <a:ext cx="6925" cy="5025"/>
            </a:xfrm>
            <a:custGeom>
              <a:avLst/>
              <a:gdLst/>
              <a:ahLst/>
              <a:cxnLst/>
              <a:rect l="l" t="t" r="r" b="b"/>
              <a:pathLst>
                <a:path w="277" h="201" extrusionOk="0">
                  <a:moveTo>
                    <a:pt x="175" y="1"/>
                  </a:moveTo>
                  <a:cubicBezTo>
                    <a:pt x="153" y="1"/>
                    <a:pt x="128" y="6"/>
                    <a:pt x="103" y="18"/>
                  </a:cubicBezTo>
                  <a:cubicBezTo>
                    <a:pt x="54" y="51"/>
                    <a:pt x="0" y="105"/>
                    <a:pt x="17" y="154"/>
                  </a:cubicBezTo>
                  <a:cubicBezTo>
                    <a:pt x="30" y="189"/>
                    <a:pt x="62" y="201"/>
                    <a:pt x="97" y="201"/>
                  </a:cubicBezTo>
                  <a:cubicBezTo>
                    <a:pt x="117" y="201"/>
                    <a:pt x="138" y="197"/>
                    <a:pt x="157" y="191"/>
                  </a:cubicBezTo>
                  <a:cubicBezTo>
                    <a:pt x="223" y="154"/>
                    <a:pt x="276" y="105"/>
                    <a:pt x="260" y="51"/>
                  </a:cubicBezTo>
                  <a:cubicBezTo>
                    <a:pt x="249" y="19"/>
                    <a:pt x="216"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3" name="Google Shape;22793;p72"/>
            <p:cNvSpPr/>
            <p:nvPr/>
          </p:nvSpPr>
          <p:spPr>
            <a:xfrm>
              <a:off x="2908232" y="2202236"/>
              <a:ext cx="6500" cy="5000"/>
            </a:xfrm>
            <a:custGeom>
              <a:avLst/>
              <a:gdLst/>
              <a:ahLst/>
              <a:cxnLst/>
              <a:rect l="l" t="t" r="r" b="b"/>
              <a:pathLst>
                <a:path w="260" h="200" extrusionOk="0">
                  <a:moveTo>
                    <a:pt x="176" y="0"/>
                  </a:moveTo>
                  <a:cubicBezTo>
                    <a:pt x="153" y="0"/>
                    <a:pt x="128" y="4"/>
                    <a:pt x="103" y="10"/>
                  </a:cubicBezTo>
                  <a:cubicBezTo>
                    <a:pt x="54" y="47"/>
                    <a:pt x="0" y="96"/>
                    <a:pt x="21" y="150"/>
                  </a:cubicBezTo>
                  <a:cubicBezTo>
                    <a:pt x="32" y="182"/>
                    <a:pt x="63" y="200"/>
                    <a:pt x="98" y="200"/>
                  </a:cubicBezTo>
                  <a:cubicBezTo>
                    <a:pt x="117" y="200"/>
                    <a:pt x="138" y="195"/>
                    <a:pt x="157" y="183"/>
                  </a:cubicBezTo>
                  <a:cubicBezTo>
                    <a:pt x="227" y="150"/>
                    <a:pt x="260" y="96"/>
                    <a:pt x="260" y="47"/>
                  </a:cubicBezTo>
                  <a:cubicBezTo>
                    <a:pt x="249" y="12"/>
                    <a:pt x="217"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4" name="Google Shape;22794;p72"/>
            <p:cNvSpPr/>
            <p:nvPr/>
          </p:nvSpPr>
          <p:spPr>
            <a:xfrm>
              <a:off x="2897907" y="2214361"/>
              <a:ext cx="6525" cy="4950"/>
            </a:xfrm>
            <a:custGeom>
              <a:avLst/>
              <a:gdLst/>
              <a:ahLst/>
              <a:cxnLst/>
              <a:rect l="l" t="t" r="r" b="b"/>
              <a:pathLst>
                <a:path w="261" h="198" extrusionOk="0">
                  <a:moveTo>
                    <a:pt x="156" y="1"/>
                  </a:moveTo>
                  <a:cubicBezTo>
                    <a:pt x="140" y="1"/>
                    <a:pt x="123" y="3"/>
                    <a:pt x="104" y="7"/>
                  </a:cubicBezTo>
                  <a:cubicBezTo>
                    <a:pt x="38" y="40"/>
                    <a:pt x="1" y="110"/>
                    <a:pt x="22" y="143"/>
                  </a:cubicBezTo>
                  <a:cubicBezTo>
                    <a:pt x="22" y="178"/>
                    <a:pt x="50" y="197"/>
                    <a:pt x="88" y="197"/>
                  </a:cubicBezTo>
                  <a:cubicBezTo>
                    <a:pt x="109" y="197"/>
                    <a:pt x="133" y="192"/>
                    <a:pt x="158" y="180"/>
                  </a:cubicBezTo>
                  <a:cubicBezTo>
                    <a:pt x="228" y="160"/>
                    <a:pt x="261" y="94"/>
                    <a:pt x="244" y="40"/>
                  </a:cubicBezTo>
                  <a:cubicBezTo>
                    <a:pt x="232" y="16"/>
                    <a:pt x="20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5" name="Google Shape;22795;p72"/>
            <p:cNvSpPr/>
            <p:nvPr/>
          </p:nvSpPr>
          <p:spPr>
            <a:xfrm>
              <a:off x="2905657" y="2235961"/>
              <a:ext cx="6500" cy="5175"/>
            </a:xfrm>
            <a:custGeom>
              <a:avLst/>
              <a:gdLst/>
              <a:ahLst/>
              <a:cxnLst/>
              <a:rect l="l" t="t" r="r" b="b"/>
              <a:pathLst>
                <a:path w="260" h="207" extrusionOk="0">
                  <a:moveTo>
                    <a:pt x="157" y="1"/>
                  </a:moveTo>
                  <a:cubicBezTo>
                    <a:pt x="124" y="1"/>
                    <a:pt x="87" y="17"/>
                    <a:pt x="70" y="38"/>
                  </a:cubicBezTo>
                  <a:cubicBezTo>
                    <a:pt x="37" y="54"/>
                    <a:pt x="21" y="87"/>
                    <a:pt x="0" y="104"/>
                  </a:cubicBezTo>
                  <a:cubicBezTo>
                    <a:pt x="0" y="141"/>
                    <a:pt x="0" y="157"/>
                    <a:pt x="21" y="174"/>
                  </a:cubicBezTo>
                  <a:cubicBezTo>
                    <a:pt x="21" y="190"/>
                    <a:pt x="54" y="207"/>
                    <a:pt x="87" y="207"/>
                  </a:cubicBezTo>
                  <a:cubicBezTo>
                    <a:pt x="103" y="207"/>
                    <a:pt x="124" y="190"/>
                    <a:pt x="140" y="190"/>
                  </a:cubicBezTo>
                  <a:cubicBezTo>
                    <a:pt x="157" y="190"/>
                    <a:pt x="157" y="174"/>
                    <a:pt x="173" y="174"/>
                  </a:cubicBezTo>
                  <a:cubicBezTo>
                    <a:pt x="206" y="157"/>
                    <a:pt x="227" y="120"/>
                    <a:pt x="227"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6" name="Google Shape;22796;p72"/>
            <p:cNvSpPr/>
            <p:nvPr/>
          </p:nvSpPr>
          <p:spPr>
            <a:xfrm>
              <a:off x="2890182" y="2237236"/>
              <a:ext cx="6525" cy="4825"/>
            </a:xfrm>
            <a:custGeom>
              <a:avLst/>
              <a:gdLst/>
              <a:ahLst/>
              <a:cxnLst/>
              <a:rect l="l" t="t" r="r" b="b"/>
              <a:pathLst>
                <a:path w="261" h="193" extrusionOk="0">
                  <a:moveTo>
                    <a:pt x="163" y="1"/>
                  </a:moveTo>
                  <a:cubicBezTo>
                    <a:pt x="145" y="1"/>
                    <a:pt x="126" y="6"/>
                    <a:pt x="104" y="20"/>
                  </a:cubicBezTo>
                  <a:cubicBezTo>
                    <a:pt x="54" y="36"/>
                    <a:pt x="21" y="69"/>
                    <a:pt x="21" y="106"/>
                  </a:cubicBezTo>
                  <a:cubicBezTo>
                    <a:pt x="1" y="123"/>
                    <a:pt x="1" y="139"/>
                    <a:pt x="21" y="139"/>
                  </a:cubicBezTo>
                  <a:cubicBezTo>
                    <a:pt x="21" y="173"/>
                    <a:pt x="48" y="192"/>
                    <a:pt x="85" y="192"/>
                  </a:cubicBezTo>
                  <a:cubicBezTo>
                    <a:pt x="107" y="192"/>
                    <a:pt x="132" y="186"/>
                    <a:pt x="157" y="172"/>
                  </a:cubicBezTo>
                  <a:cubicBezTo>
                    <a:pt x="228" y="156"/>
                    <a:pt x="260" y="90"/>
                    <a:pt x="244" y="53"/>
                  </a:cubicBezTo>
                  <a:cubicBezTo>
                    <a:pt x="244" y="36"/>
                    <a:pt x="228" y="20"/>
                    <a:pt x="228" y="20"/>
                  </a:cubicBezTo>
                  <a:cubicBezTo>
                    <a:pt x="206" y="10"/>
                    <a:pt x="186"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7" name="Google Shape;22797;p72"/>
            <p:cNvSpPr/>
            <p:nvPr/>
          </p:nvSpPr>
          <p:spPr>
            <a:xfrm>
              <a:off x="2891532" y="2247211"/>
              <a:ext cx="6400" cy="4725"/>
            </a:xfrm>
            <a:custGeom>
              <a:avLst/>
              <a:gdLst/>
              <a:ahLst/>
              <a:cxnLst/>
              <a:rect l="l" t="t" r="r" b="b"/>
              <a:pathLst>
                <a:path w="256" h="189" extrusionOk="0">
                  <a:moveTo>
                    <a:pt x="153" y="0"/>
                  </a:moveTo>
                  <a:cubicBezTo>
                    <a:pt x="153" y="0"/>
                    <a:pt x="120" y="0"/>
                    <a:pt x="103" y="16"/>
                  </a:cubicBezTo>
                  <a:cubicBezTo>
                    <a:pt x="50" y="33"/>
                    <a:pt x="0" y="103"/>
                    <a:pt x="17" y="136"/>
                  </a:cubicBezTo>
                  <a:cubicBezTo>
                    <a:pt x="28" y="168"/>
                    <a:pt x="61" y="188"/>
                    <a:pt x="96" y="188"/>
                  </a:cubicBezTo>
                  <a:cubicBezTo>
                    <a:pt x="115" y="188"/>
                    <a:pt x="135" y="182"/>
                    <a:pt x="153" y="169"/>
                  </a:cubicBezTo>
                  <a:cubicBezTo>
                    <a:pt x="174" y="169"/>
                    <a:pt x="190" y="153"/>
                    <a:pt x="206" y="153"/>
                  </a:cubicBezTo>
                  <a:cubicBezTo>
                    <a:pt x="239" y="120"/>
                    <a:pt x="256" y="82"/>
                    <a:pt x="256" y="49"/>
                  </a:cubicBezTo>
                  <a:cubicBezTo>
                    <a:pt x="239" y="16"/>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8" name="Google Shape;22798;p72"/>
            <p:cNvSpPr/>
            <p:nvPr/>
          </p:nvSpPr>
          <p:spPr>
            <a:xfrm>
              <a:off x="2773807" y="2330486"/>
              <a:ext cx="6525" cy="4750"/>
            </a:xfrm>
            <a:custGeom>
              <a:avLst/>
              <a:gdLst/>
              <a:ahLst/>
              <a:cxnLst/>
              <a:rect l="l" t="t" r="r" b="b"/>
              <a:pathLst>
                <a:path w="261" h="190" extrusionOk="0">
                  <a:moveTo>
                    <a:pt x="174" y="0"/>
                  </a:moveTo>
                  <a:cubicBezTo>
                    <a:pt x="141" y="0"/>
                    <a:pt x="104" y="0"/>
                    <a:pt x="71" y="33"/>
                  </a:cubicBezTo>
                  <a:cubicBezTo>
                    <a:pt x="55" y="50"/>
                    <a:pt x="17" y="70"/>
                    <a:pt x="17" y="103"/>
                  </a:cubicBezTo>
                  <a:cubicBezTo>
                    <a:pt x="1" y="153"/>
                    <a:pt x="38" y="190"/>
                    <a:pt x="88" y="190"/>
                  </a:cubicBezTo>
                  <a:cubicBezTo>
                    <a:pt x="121" y="190"/>
                    <a:pt x="141" y="190"/>
                    <a:pt x="158" y="173"/>
                  </a:cubicBezTo>
                  <a:lnTo>
                    <a:pt x="191" y="173"/>
                  </a:lnTo>
                  <a:cubicBezTo>
                    <a:pt x="207" y="136"/>
                    <a:pt x="244" y="120"/>
                    <a:pt x="244" y="87"/>
                  </a:cubicBezTo>
                  <a:cubicBezTo>
                    <a:pt x="261" y="33"/>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9" name="Google Shape;22799;p72"/>
            <p:cNvSpPr/>
            <p:nvPr/>
          </p:nvSpPr>
          <p:spPr>
            <a:xfrm>
              <a:off x="2894932" y="2259161"/>
              <a:ext cx="6525" cy="5200"/>
            </a:xfrm>
            <a:custGeom>
              <a:avLst/>
              <a:gdLst/>
              <a:ahLst/>
              <a:cxnLst/>
              <a:rect l="l" t="t" r="r" b="b"/>
              <a:pathLst>
                <a:path w="261" h="208" extrusionOk="0">
                  <a:moveTo>
                    <a:pt x="174" y="0"/>
                  </a:moveTo>
                  <a:cubicBezTo>
                    <a:pt x="157" y="0"/>
                    <a:pt x="141" y="17"/>
                    <a:pt x="120" y="17"/>
                  </a:cubicBezTo>
                  <a:cubicBezTo>
                    <a:pt x="54" y="54"/>
                    <a:pt x="0" y="103"/>
                    <a:pt x="17" y="157"/>
                  </a:cubicBezTo>
                  <a:cubicBezTo>
                    <a:pt x="30" y="189"/>
                    <a:pt x="62" y="207"/>
                    <a:pt x="102" y="207"/>
                  </a:cubicBezTo>
                  <a:cubicBezTo>
                    <a:pt x="124" y="207"/>
                    <a:pt x="149" y="202"/>
                    <a:pt x="174" y="190"/>
                  </a:cubicBezTo>
                  <a:cubicBezTo>
                    <a:pt x="190" y="173"/>
                    <a:pt x="207" y="173"/>
                    <a:pt x="207" y="157"/>
                  </a:cubicBezTo>
                  <a:cubicBezTo>
                    <a:pt x="244" y="120"/>
                    <a:pt x="260" y="87"/>
                    <a:pt x="260" y="54"/>
                  </a:cubicBezTo>
                  <a:cubicBezTo>
                    <a:pt x="24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0" name="Google Shape;22800;p72"/>
            <p:cNvSpPr/>
            <p:nvPr/>
          </p:nvSpPr>
          <p:spPr>
            <a:xfrm>
              <a:off x="2906157" y="2281911"/>
              <a:ext cx="6425" cy="4800"/>
            </a:xfrm>
            <a:custGeom>
              <a:avLst/>
              <a:gdLst/>
              <a:ahLst/>
              <a:cxnLst/>
              <a:rect l="l" t="t" r="r" b="b"/>
              <a:pathLst>
                <a:path w="257" h="192" extrusionOk="0">
                  <a:moveTo>
                    <a:pt x="154" y="1"/>
                  </a:moveTo>
                  <a:cubicBezTo>
                    <a:pt x="132" y="1"/>
                    <a:pt x="108" y="6"/>
                    <a:pt x="83" y="18"/>
                  </a:cubicBezTo>
                  <a:cubicBezTo>
                    <a:pt x="50" y="18"/>
                    <a:pt x="34" y="55"/>
                    <a:pt x="17" y="88"/>
                  </a:cubicBezTo>
                  <a:cubicBezTo>
                    <a:pt x="1" y="104"/>
                    <a:pt x="1" y="121"/>
                    <a:pt x="1" y="137"/>
                  </a:cubicBezTo>
                  <a:cubicBezTo>
                    <a:pt x="1" y="175"/>
                    <a:pt x="17" y="175"/>
                    <a:pt x="50" y="191"/>
                  </a:cubicBezTo>
                  <a:cubicBezTo>
                    <a:pt x="67" y="191"/>
                    <a:pt x="104" y="191"/>
                    <a:pt x="137" y="175"/>
                  </a:cubicBezTo>
                  <a:cubicBezTo>
                    <a:pt x="207" y="158"/>
                    <a:pt x="256" y="88"/>
                    <a:pt x="240" y="55"/>
                  </a:cubicBezTo>
                  <a:cubicBezTo>
                    <a:pt x="229" y="20"/>
                    <a:pt x="196"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1" name="Google Shape;22801;p72"/>
            <p:cNvSpPr/>
            <p:nvPr/>
          </p:nvSpPr>
          <p:spPr>
            <a:xfrm>
              <a:off x="2905657" y="2294661"/>
              <a:ext cx="6500" cy="4925"/>
            </a:xfrm>
            <a:custGeom>
              <a:avLst/>
              <a:gdLst/>
              <a:ahLst/>
              <a:cxnLst/>
              <a:rect l="l" t="t" r="r" b="b"/>
              <a:pathLst>
                <a:path w="260" h="197" extrusionOk="0">
                  <a:moveTo>
                    <a:pt x="193" y="0"/>
                  </a:moveTo>
                  <a:cubicBezTo>
                    <a:pt x="182" y="0"/>
                    <a:pt x="170" y="2"/>
                    <a:pt x="157" y="7"/>
                  </a:cubicBezTo>
                  <a:lnTo>
                    <a:pt x="103" y="7"/>
                  </a:lnTo>
                  <a:cubicBezTo>
                    <a:pt x="37" y="40"/>
                    <a:pt x="0" y="93"/>
                    <a:pt x="21" y="143"/>
                  </a:cubicBezTo>
                  <a:cubicBezTo>
                    <a:pt x="21" y="178"/>
                    <a:pt x="49" y="197"/>
                    <a:pt x="88" y="197"/>
                  </a:cubicBezTo>
                  <a:cubicBezTo>
                    <a:pt x="108" y="197"/>
                    <a:pt x="132" y="191"/>
                    <a:pt x="157" y="180"/>
                  </a:cubicBezTo>
                  <a:cubicBezTo>
                    <a:pt x="173" y="180"/>
                    <a:pt x="190" y="163"/>
                    <a:pt x="206" y="143"/>
                  </a:cubicBezTo>
                  <a:cubicBezTo>
                    <a:pt x="243" y="126"/>
                    <a:pt x="260" y="77"/>
                    <a:pt x="243" y="40"/>
                  </a:cubicBezTo>
                  <a:cubicBezTo>
                    <a:pt x="243" y="16"/>
                    <a:pt x="22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2" name="Google Shape;22802;p72"/>
            <p:cNvSpPr/>
            <p:nvPr/>
          </p:nvSpPr>
          <p:spPr>
            <a:xfrm>
              <a:off x="2915957" y="2269461"/>
              <a:ext cx="6525" cy="4775"/>
            </a:xfrm>
            <a:custGeom>
              <a:avLst/>
              <a:gdLst/>
              <a:ahLst/>
              <a:cxnLst/>
              <a:rect l="l" t="t" r="r" b="b"/>
              <a:pathLst>
                <a:path w="261" h="191" extrusionOk="0">
                  <a:moveTo>
                    <a:pt x="174" y="1"/>
                  </a:moveTo>
                  <a:cubicBezTo>
                    <a:pt x="141" y="1"/>
                    <a:pt x="104" y="1"/>
                    <a:pt x="87" y="17"/>
                  </a:cubicBezTo>
                  <a:cubicBezTo>
                    <a:pt x="54" y="54"/>
                    <a:pt x="38" y="71"/>
                    <a:pt x="21" y="104"/>
                  </a:cubicBezTo>
                  <a:cubicBezTo>
                    <a:pt x="0" y="157"/>
                    <a:pt x="38" y="190"/>
                    <a:pt x="104" y="190"/>
                  </a:cubicBezTo>
                  <a:cubicBezTo>
                    <a:pt x="124" y="190"/>
                    <a:pt x="141" y="190"/>
                    <a:pt x="157" y="174"/>
                  </a:cubicBezTo>
                  <a:lnTo>
                    <a:pt x="190" y="174"/>
                  </a:lnTo>
                  <a:cubicBezTo>
                    <a:pt x="207" y="141"/>
                    <a:pt x="244" y="120"/>
                    <a:pt x="244" y="87"/>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3" name="Google Shape;22803;p72"/>
            <p:cNvSpPr/>
            <p:nvPr/>
          </p:nvSpPr>
          <p:spPr>
            <a:xfrm>
              <a:off x="2908732" y="2246686"/>
              <a:ext cx="6825" cy="5175"/>
            </a:xfrm>
            <a:custGeom>
              <a:avLst/>
              <a:gdLst/>
              <a:ahLst/>
              <a:cxnLst/>
              <a:rect l="l" t="t" r="r" b="b"/>
              <a:pathLst>
                <a:path w="273" h="207" extrusionOk="0">
                  <a:moveTo>
                    <a:pt x="170" y="0"/>
                  </a:moveTo>
                  <a:cubicBezTo>
                    <a:pt x="137" y="0"/>
                    <a:pt x="104" y="21"/>
                    <a:pt x="83" y="37"/>
                  </a:cubicBezTo>
                  <a:cubicBezTo>
                    <a:pt x="50" y="54"/>
                    <a:pt x="34" y="87"/>
                    <a:pt x="17" y="103"/>
                  </a:cubicBezTo>
                  <a:cubicBezTo>
                    <a:pt x="1" y="157"/>
                    <a:pt x="34" y="207"/>
                    <a:pt x="104" y="207"/>
                  </a:cubicBezTo>
                  <a:cubicBezTo>
                    <a:pt x="120" y="207"/>
                    <a:pt x="137" y="207"/>
                    <a:pt x="153" y="190"/>
                  </a:cubicBezTo>
                  <a:cubicBezTo>
                    <a:pt x="207" y="174"/>
                    <a:pt x="240" y="141"/>
                    <a:pt x="240" y="103"/>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4" name="Google Shape;22804;p72"/>
            <p:cNvSpPr/>
            <p:nvPr/>
          </p:nvSpPr>
          <p:spPr>
            <a:xfrm>
              <a:off x="2910382" y="2257736"/>
              <a:ext cx="6525" cy="4950"/>
            </a:xfrm>
            <a:custGeom>
              <a:avLst/>
              <a:gdLst/>
              <a:ahLst/>
              <a:cxnLst/>
              <a:rect l="l" t="t" r="r" b="b"/>
              <a:pathLst>
                <a:path w="261" h="198" extrusionOk="0">
                  <a:moveTo>
                    <a:pt x="156" y="0"/>
                  </a:moveTo>
                  <a:cubicBezTo>
                    <a:pt x="145" y="0"/>
                    <a:pt x="133" y="2"/>
                    <a:pt x="120" y="8"/>
                  </a:cubicBezTo>
                  <a:cubicBezTo>
                    <a:pt x="87" y="8"/>
                    <a:pt x="71" y="24"/>
                    <a:pt x="38" y="41"/>
                  </a:cubicBezTo>
                  <a:cubicBezTo>
                    <a:pt x="17" y="74"/>
                    <a:pt x="1" y="94"/>
                    <a:pt x="1" y="127"/>
                  </a:cubicBezTo>
                  <a:cubicBezTo>
                    <a:pt x="1" y="144"/>
                    <a:pt x="1" y="160"/>
                    <a:pt x="38" y="177"/>
                  </a:cubicBezTo>
                  <a:cubicBezTo>
                    <a:pt x="54" y="197"/>
                    <a:pt x="87" y="197"/>
                    <a:pt x="120" y="197"/>
                  </a:cubicBezTo>
                  <a:lnTo>
                    <a:pt x="141" y="177"/>
                  </a:lnTo>
                  <a:cubicBezTo>
                    <a:pt x="158" y="177"/>
                    <a:pt x="190" y="160"/>
                    <a:pt x="207" y="144"/>
                  </a:cubicBezTo>
                  <a:cubicBezTo>
                    <a:pt x="244" y="94"/>
                    <a:pt x="261" y="41"/>
                    <a:pt x="207" y="8"/>
                  </a:cubicBezTo>
                  <a:cubicBezTo>
                    <a:pt x="196" y="8"/>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5" name="Google Shape;22805;p72"/>
            <p:cNvSpPr/>
            <p:nvPr/>
          </p:nvSpPr>
          <p:spPr>
            <a:xfrm>
              <a:off x="2913907" y="2212761"/>
              <a:ext cx="6825" cy="4950"/>
            </a:xfrm>
            <a:custGeom>
              <a:avLst/>
              <a:gdLst/>
              <a:ahLst/>
              <a:cxnLst/>
              <a:rect l="l" t="t" r="r" b="b"/>
              <a:pathLst>
                <a:path w="273" h="198" extrusionOk="0">
                  <a:moveTo>
                    <a:pt x="171" y="0"/>
                  </a:moveTo>
                  <a:cubicBezTo>
                    <a:pt x="150" y="0"/>
                    <a:pt x="126" y="6"/>
                    <a:pt x="103" y="17"/>
                  </a:cubicBezTo>
                  <a:cubicBezTo>
                    <a:pt x="49" y="55"/>
                    <a:pt x="0" y="104"/>
                    <a:pt x="17" y="158"/>
                  </a:cubicBezTo>
                  <a:cubicBezTo>
                    <a:pt x="29" y="182"/>
                    <a:pt x="69" y="197"/>
                    <a:pt x="110" y="197"/>
                  </a:cubicBezTo>
                  <a:cubicBezTo>
                    <a:pt x="125" y="197"/>
                    <a:pt x="139" y="195"/>
                    <a:pt x="153" y="191"/>
                  </a:cubicBezTo>
                  <a:cubicBezTo>
                    <a:pt x="223" y="158"/>
                    <a:pt x="272" y="104"/>
                    <a:pt x="256" y="55"/>
                  </a:cubicBezTo>
                  <a:cubicBezTo>
                    <a:pt x="245" y="20"/>
                    <a:pt x="211"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6" name="Google Shape;22806;p72"/>
            <p:cNvSpPr/>
            <p:nvPr/>
          </p:nvSpPr>
          <p:spPr>
            <a:xfrm>
              <a:off x="2913382" y="2225236"/>
              <a:ext cx="6525" cy="4775"/>
            </a:xfrm>
            <a:custGeom>
              <a:avLst/>
              <a:gdLst/>
              <a:ahLst/>
              <a:cxnLst/>
              <a:rect l="l" t="t" r="r" b="b"/>
              <a:pathLst>
                <a:path w="261" h="191" extrusionOk="0">
                  <a:moveTo>
                    <a:pt x="174" y="1"/>
                  </a:moveTo>
                  <a:cubicBezTo>
                    <a:pt x="141" y="1"/>
                    <a:pt x="103" y="1"/>
                    <a:pt x="87" y="17"/>
                  </a:cubicBezTo>
                  <a:cubicBezTo>
                    <a:pt x="54" y="54"/>
                    <a:pt x="38" y="71"/>
                    <a:pt x="21" y="87"/>
                  </a:cubicBezTo>
                  <a:cubicBezTo>
                    <a:pt x="0" y="120"/>
                    <a:pt x="21" y="157"/>
                    <a:pt x="38" y="174"/>
                  </a:cubicBezTo>
                  <a:cubicBezTo>
                    <a:pt x="54" y="190"/>
                    <a:pt x="70" y="190"/>
                    <a:pt x="103" y="190"/>
                  </a:cubicBezTo>
                  <a:cubicBezTo>
                    <a:pt x="124" y="190"/>
                    <a:pt x="141" y="190"/>
                    <a:pt x="157" y="174"/>
                  </a:cubicBezTo>
                  <a:cubicBezTo>
                    <a:pt x="190" y="157"/>
                    <a:pt x="227" y="137"/>
                    <a:pt x="244" y="87"/>
                  </a:cubicBezTo>
                  <a:cubicBezTo>
                    <a:pt x="260" y="3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7" name="Google Shape;22807;p72"/>
            <p:cNvSpPr/>
            <p:nvPr/>
          </p:nvSpPr>
          <p:spPr>
            <a:xfrm>
              <a:off x="2900507" y="2224836"/>
              <a:ext cx="6500" cy="4950"/>
            </a:xfrm>
            <a:custGeom>
              <a:avLst/>
              <a:gdLst/>
              <a:ahLst/>
              <a:cxnLst/>
              <a:rect l="l" t="t" r="r" b="b"/>
              <a:pathLst>
                <a:path w="260" h="198" extrusionOk="0">
                  <a:moveTo>
                    <a:pt x="140" y="0"/>
                  </a:moveTo>
                  <a:cubicBezTo>
                    <a:pt x="103" y="17"/>
                    <a:pt x="70" y="33"/>
                    <a:pt x="54" y="50"/>
                  </a:cubicBezTo>
                  <a:cubicBezTo>
                    <a:pt x="0" y="103"/>
                    <a:pt x="0" y="153"/>
                    <a:pt x="37" y="190"/>
                  </a:cubicBezTo>
                  <a:cubicBezTo>
                    <a:pt x="59" y="190"/>
                    <a:pt x="74" y="197"/>
                    <a:pt x="92" y="197"/>
                  </a:cubicBezTo>
                  <a:cubicBezTo>
                    <a:pt x="101" y="197"/>
                    <a:pt x="111" y="195"/>
                    <a:pt x="124" y="190"/>
                  </a:cubicBezTo>
                  <a:lnTo>
                    <a:pt x="157" y="190"/>
                  </a:lnTo>
                  <a:cubicBezTo>
                    <a:pt x="173" y="173"/>
                    <a:pt x="190" y="153"/>
                    <a:pt x="206" y="136"/>
                  </a:cubicBezTo>
                  <a:cubicBezTo>
                    <a:pt x="243" y="120"/>
                    <a:pt x="243" y="103"/>
                    <a:pt x="243" y="70"/>
                  </a:cubicBezTo>
                  <a:cubicBezTo>
                    <a:pt x="260" y="50"/>
                    <a:pt x="243" y="17"/>
                    <a:pt x="227" y="17"/>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8" name="Google Shape;22808;p72"/>
            <p:cNvSpPr/>
            <p:nvPr/>
          </p:nvSpPr>
          <p:spPr>
            <a:xfrm>
              <a:off x="2789282" y="2318836"/>
              <a:ext cx="6525" cy="4775"/>
            </a:xfrm>
            <a:custGeom>
              <a:avLst/>
              <a:gdLst/>
              <a:ahLst/>
              <a:cxnLst/>
              <a:rect l="l" t="t" r="r" b="b"/>
              <a:pathLst>
                <a:path w="261" h="191" extrusionOk="0">
                  <a:moveTo>
                    <a:pt x="174" y="0"/>
                  </a:moveTo>
                  <a:cubicBezTo>
                    <a:pt x="141" y="0"/>
                    <a:pt x="103" y="0"/>
                    <a:pt x="71" y="21"/>
                  </a:cubicBezTo>
                  <a:cubicBezTo>
                    <a:pt x="54" y="38"/>
                    <a:pt x="17" y="71"/>
                    <a:pt x="17" y="87"/>
                  </a:cubicBezTo>
                  <a:cubicBezTo>
                    <a:pt x="0" y="141"/>
                    <a:pt x="38" y="190"/>
                    <a:pt x="87" y="190"/>
                  </a:cubicBezTo>
                  <a:cubicBezTo>
                    <a:pt x="103" y="190"/>
                    <a:pt x="141" y="190"/>
                    <a:pt x="157" y="174"/>
                  </a:cubicBezTo>
                  <a:cubicBezTo>
                    <a:pt x="157" y="174"/>
                    <a:pt x="174" y="174"/>
                    <a:pt x="190" y="157"/>
                  </a:cubicBezTo>
                  <a:cubicBezTo>
                    <a:pt x="207" y="141"/>
                    <a:pt x="223" y="124"/>
                    <a:pt x="244" y="87"/>
                  </a:cubicBezTo>
                  <a:cubicBezTo>
                    <a:pt x="260" y="38"/>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9" name="Google Shape;22809;p72"/>
            <p:cNvSpPr/>
            <p:nvPr/>
          </p:nvSpPr>
          <p:spPr>
            <a:xfrm>
              <a:off x="2789682" y="2304286"/>
              <a:ext cx="6525" cy="4975"/>
            </a:xfrm>
            <a:custGeom>
              <a:avLst/>
              <a:gdLst/>
              <a:ahLst/>
              <a:cxnLst/>
              <a:rect l="l" t="t" r="r" b="b"/>
              <a:pathLst>
                <a:path w="261" h="199" extrusionOk="0">
                  <a:moveTo>
                    <a:pt x="157" y="0"/>
                  </a:moveTo>
                  <a:cubicBezTo>
                    <a:pt x="119" y="0"/>
                    <a:pt x="76" y="19"/>
                    <a:pt x="55" y="51"/>
                  </a:cubicBezTo>
                  <a:cubicBezTo>
                    <a:pt x="22" y="67"/>
                    <a:pt x="1" y="104"/>
                    <a:pt x="1" y="121"/>
                  </a:cubicBezTo>
                  <a:cubicBezTo>
                    <a:pt x="1" y="154"/>
                    <a:pt x="22" y="170"/>
                    <a:pt x="38" y="191"/>
                  </a:cubicBezTo>
                  <a:cubicBezTo>
                    <a:pt x="49" y="191"/>
                    <a:pt x="67" y="198"/>
                    <a:pt x="89" y="198"/>
                  </a:cubicBezTo>
                  <a:cubicBezTo>
                    <a:pt x="100" y="198"/>
                    <a:pt x="112" y="196"/>
                    <a:pt x="125" y="191"/>
                  </a:cubicBezTo>
                  <a:lnTo>
                    <a:pt x="158" y="191"/>
                  </a:lnTo>
                  <a:cubicBezTo>
                    <a:pt x="174" y="170"/>
                    <a:pt x="191" y="154"/>
                    <a:pt x="207" y="137"/>
                  </a:cubicBezTo>
                  <a:cubicBezTo>
                    <a:pt x="261" y="104"/>
                    <a:pt x="261" y="34"/>
                    <a:pt x="207" y="18"/>
                  </a:cubicBezTo>
                  <a:cubicBezTo>
                    <a:pt x="195" y="6"/>
                    <a:pt x="17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0" name="Google Shape;22810;p72"/>
            <p:cNvSpPr/>
            <p:nvPr/>
          </p:nvSpPr>
          <p:spPr>
            <a:xfrm>
              <a:off x="2818032" y="2260311"/>
              <a:ext cx="6100" cy="4950"/>
            </a:xfrm>
            <a:custGeom>
              <a:avLst/>
              <a:gdLst/>
              <a:ahLst/>
              <a:cxnLst/>
              <a:rect l="l" t="t" r="r" b="b"/>
              <a:pathLst>
                <a:path w="244" h="198" extrusionOk="0">
                  <a:moveTo>
                    <a:pt x="162" y="1"/>
                  </a:moveTo>
                  <a:cubicBezTo>
                    <a:pt x="154" y="1"/>
                    <a:pt x="146" y="2"/>
                    <a:pt x="141" y="8"/>
                  </a:cubicBezTo>
                  <a:cubicBezTo>
                    <a:pt x="104" y="8"/>
                    <a:pt x="71" y="24"/>
                    <a:pt x="54" y="41"/>
                  </a:cubicBezTo>
                  <a:cubicBezTo>
                    <a:pt x="1" y="94"/>
                    <a:pt x="1" y="160"/>
                    <a:pt x="38" y="177"/>
                  </a:cubicBezTo>
                  <a:cubicBezTo>
                    <a:pt x="54" y="198"/>
                    <a:pt x="87" y="198"/>
                    <a:pt x="124" y="198"/>
                  </a:cubicBezTo>
                  <a:cubicBezTo>
                    <a:pt x="141" y="198"/>
                    <a:pt x="141" y="177"/>
                    <a:pt x="157" y="177"/>
                  </a:cubicBezTo>
                  <a:cubicBezTo>
                    <a:pt x="174" y="177"/>
                    <a:pt x="190" y="160"/>
                    <a:pt x="207" y="144"/>
                  </a:cubicBezTo>
                  <a:cubicBezTo>
                    <a:pt x="227" y="127"/>
                    <a:pt x="244" y="94"/>
                    <a:pt x="244" y="74"/>
                  </a:cubicBezTo>
                  <a:cubicBezTo>
                    <a:pt x="244" y="41"/>
                    <a:pt x="244" y="24"/>
                    <a:pt x="207" y="8"/>
                  </a:cubicBezTo>
                  <a:cubicBezTo>
                    <a:pt x="196" y="8"/>
                    <a:pt x="17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1" name="Google Shape;22811;p72"/>
            <p:cNvSpPr/>
            <p:nvPr/>
          </p:nvSpPr>
          <p:spPr>
            <a:xfrm>
              <a:off x="2788857" y="2330461"/>
              <a:ext cx="6525" cy="4800"/>
            </a:xfrm>
            <a:custGeom>
              <a:avLst/>
              <a:gdLst/>
              <a:ahLst/>
              <a:cxnLst/>
              <a:rect l="l" t="t" r="r" b="b"/>
              <a:pathLst>
                <a:path w="261" h="192" extrusionOk="0">
                  <a:moveTo>
                    <a:pt x="170" y="1"/>
                  </a:moveTo>
                  <a:cubicBezTo>
                    <a:pt x="151" y="1"/>
                    <a:pt x="129" y="6"/>
                    <a:pt x="104" y="18"/>
                  </a:cubicBezTo>
                  <a:cubicBezTo>
                    <a:pt x="34" y="34"/>
                    <a:pt x="1" y="104"/>
                    <a:pt x="1" y="137"/>
                  </a:cubicBezTo>
                  <a:cubicBezTo>
                    <a:pt x="12" y="172"/>
                    <a:pt x="45" y="191"/>
                    <a:pt x="87" y="191"/>
                  </a:cubicBezTo>
                  <a:cubicBezTo>
                    <a:pt x="109" y="191"/>
                    <a:pt x="133" y="186"/>
                    <a:pt x="158" y="174"/>
                  </a:cubicBezTo>
                  <a:cubicBezTo>
                    <a:pt x="207" y="154"/>
                    <a:pt x="261" y="88"/>
                    <a:pt x="240" y="51"/>
                  </a:cubicBezTo>
                  <a:cubicBezTo>
                    <a:pt x="229"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2" name="Google Shape;22812;p72"/>
            <p:cNvSpPr/>
            <p:nvPr/>
          </p:nvSpPr>
          <p:spPr>
            <a:xfrm>
              <a:off x="2821957" y="2223486"/>
              <a:ext cx="6400" cy="5175"/>
            </a:xfrm>
            <a:custGeom>
              <a:avLst/>
              <a:gdLst/>
              <a:ahLst/>
              <a:cxnLst/>
              <a:rect l="l" t="t" r="r" b="b"/>
              <a:pathLst>
                <a:path w="256" h="207" extrusionOk="0">
                  <a:moveTo>
                    <a:pt x="174" y="1"/>
                  </a:moveTo>
                  <a:cubicBezTo>
                    <a:pt x="103" y="1"/>
                    <a:pt x="33" y="54"/>
                    <a:pt x="17" y="104"/>
                  </a:cubicBezTo>
                  <a:cubicBezTo>
                    <a:pt x="0" y="157"/>
                    <a:pt x="33" y="207"/>
                    <a:pt x="103" y="207"/>
                  </a:cubicBezTo>
                  <a:cubicBezTo>
                    <a:pt x="120" y="207"/>
                    <a:pt x="136" y="207"/>
                    <a:pt x="153" y="190"/>
                  </a:cubicBezTo>
                  <a:cubicBezTo>
                    <a:pt x="174" y="190"/>
                    <a:pt x="174" y="190"/>
                    <a:pt x="190" y="174"/>
                  </a:cubicBezTo>
                  <a:cubicBezTo>
                    <a:pt x="223" y="157"/>
                    <a:pt x="240" y="141"/>
                    <a:pt x="240" y="104"/>
                  </a:cubicBezTo>
                  <a:cubicBezTo>
                    <a:pt x="256" y="87"/>
                    <a:pt x="256" y="54"/>
                    <a:pt x="240" y="38"/>
                  </a:cubicBezTo>
                  <a:cubicBezTo>
                    <a:pt x="223"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3" name="Google Shape;22813;p72"/>
            <p:cNvSpPr/>
            <p:nvPr/>
          </p:nvSpPr>
          <p:spPr>
            <a:xfrm>
              <a:off x="2800007" y="2351511"/>
              <a:ext cx="6500" cy="4775"/>
            </a:xfrm>
            <a:custGeom>
              <a:avLst/>
              <a:gdLst/>
              <a:ahLst/>
              <a:cxnLst/>
              <a:rect l="l" t="t" r="r" b="b"/>
              <a:pathLst>
                <a:path w="260" h="191" extrusionOk="0">
                  <a:moveTo>
                    <a:pt x="157" y="0"/>
                  </a:moveTo>
                  <a:cubicBezTo>
                    <a:pt x="140" y="0"/>
                    <a:pt x="103" y="0"/>
                    <a:pt x="70" y="17"/>
                  </a:cubicBezTo>
                  <a:cubicBezTo>
                    <a:pt x="37" y="33"/>
                    <a:pt x="21" y="70"/>
                    <a:pt x="21" y="87"/>
                  </a:cubicBezTo>
                  <a:cubicBezTo>
                    <a:pt x="0" y="136"/>
                    <a:pt x="21" y="174"/>
                    <a:pt x="54" y="190"/>
                  </a:cubicBezTo>
                  <a:lnTo>
                    <a:pt x="87" y="190"/>
                  </a:lnTo>
                  <a:cubicBezTo>
                    <a:pt x="103" y="190"/>
                    <a:pt x="124" y="190"/>
                    <a:pt x="157" y="174"/>
                  </a:cubicBezTo>
                  <a:cubicBezTo>
                    <a:pt x="173" y="174"/>
                    <a:pt x="206" y="136"/>
                    <a:pt x="227" y="120"/>
                  </a:cubicBezTo>
                  <a:cubicBezTo>
                    <a:pt x="227" y="103"/>
                    <a:pt x="243" y="103"/>
                    <a:pt x="243" y="87"/>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4" name="Google Shape;22814;p72"/>
            <p:cNvSpPr/>
            <p:nvPr/>
          </p:nvSpPr>
          <p:spPr>
            <a:xfrm>
              <a:off x="2795782" y="2339036"/>
              <a:ext cx="6400" cy="4925"/>
            </a:xfrm>
            <a:custGeom>
              <a:avLst/>
              <a:gdLst/>
              <a:ahLst/>
              <a:cxnLst/>
              <a:rect l="l" t="t" r="r" b="b"/>
              <a:pathLst>
                <a:path w="256" h="197" extrusionOk="0">
                  <a:moveTo>
                    <a:pt x="159" y="0"/>
                  </a:moveTo>
                  <a:cubicBezTo>
                    <a:pt x="140" y="0"/>
                    <a:pt x="120" y="6"/>
                    <a:pt x="103" y="17"/>
                  </a:cubicBezTo>
                  <a:cubicBezTo>
                    <a:pt x="33" y="38"/>
                    <a:pt x="0" y="104"/>
                    <a:pt x="0" y="157"/>
                  </a:cubicBezTo>
                  <a:cubicBezTo>
                    <a:pt x="12" y="181"/>
                    <a:pt x="53" y="197"/>
                    <a:pt x="100" y="197"/>
                  </a:cubicBezTo>
                  <a:cubicBezTo>
                    <a:pt x="117" y="197"/>
                    <a:pt x="135" y="195"/>
                    <a:pt x="153" y="190"/>
                  </a:cubicBezTo>
                  <a:cubicBezTo>
                    <a:pt x="206" y="157"/>
                    <a:pt x="256" y="87"/>
                    <a:pt x="239" y="54"/>
                  </a:cubicBezTo>
                  <a:cubicBezTo>
                    <a:pt x="229" y="19"/>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5" name="Google Shape;22815;p72"/>
            <p:cNvSpPr/>
            <p:nvPr/>
          </p:nvSpPr>
          <p:spPr>
            <a:xfrm>
              <a:off x="2822782" y="2271636"/>
              <a:ext cx="6525" cy="4750"/>
            </a:xfrm>
            <a:custGeom>
              <a:avLst/>
              <a:gdLst/>
              <a:ahLst/>
              <a:cxnLst/>
              <a:rect l="l" t="t" r="r" b="b"/>
              <a:pathLst>
                <a:path w="261" h="190" extrusionOk="0">
                  <a:moveTo>
                    <a:pt x="174" y="0"/>
                  </a:moveTo>
                  <a:cubicBezTo>
                    <a:pt x="141" y="0"/>
                    <a:pt x="103" y="17"/>
                    <a:pt x="70" y="33"/>
                  </a:cubicBezTo>
                  <a:cubicBezTo>
                    <a:pt x="54" y="54"/>
                    <a:pt x="17" y="70"/>
                    <a:pt x="17" y="103"/>
                  </a:cubicBezTo>
                  <a:cubicBezTo>
                    <a:pt x="0" y="120"/>
                    <a:pt x="0" y="157"/>
                    <a:pt x="17" y="173"/>
                  </a:cubicBezTo>
                  <a:cubicBezTo>
                    <a:pt x="37" y="190"/>
                    <a:pt x="70" y="190"/>
                    <a:pt x="87" y="190"/>
                  </a:cubicBezTo>
                  <a:lnTo>
                    <a:pt x="157" y="190"/>
                  </a:lnTo>
                  <a:cubicBezTo>
                    <a:pt x="174" y="173"/>
                    <a:pt x="174" y="173"/>
                    <a:pt x="190" y="173"/>
                  </a:cubicBezTo>
                  <a:cubicBezTo>
                    <a:pt x="207" y="157"/>
                    <a:pt x="244" y="120"/>
                    <a:pt x="244" y="103"/>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6" name="Google Shape;22816;p72"/>
            <p:cNvSpPr/>
            <p:nvPr/>
          </p:nvSpPr>
          <p:spPr>
            <a:xfrm>
              <a:off x="2775582" y="2318411"/>
              <a:ext cx="6925" cy="4775"/>
            </a:xfrm>
            <a:custGeom>
              <a:avLst/>
              <a:gdLst/>
              <a:ahLst/>
              <a:cxnLst/>
              <a:rect l="l" t="t" r="r" b="b"/>
              <a:pathLst>
                <a:path w="277" h="191" extrusionOk="0">
                  <a:moveTo>
                    <a:pt x="153" y="1"/>
                  </a:moveTo>
                  <a:cubicBezTo>
                    <a:pt x="120" y="1"/>
                    <a:pt x="87" y="17"/>
                    <a:pt x="70" y="55"/>
                  </a:cubicBezTo>
                  <a:cubicBezTo>
                    <a:pt x="17" y="88"/>
                    <a:pt x="0" y="158"/>
                    <a:pt x="50" y="191"/>
                  </a:cubicBezTo>
                  <a:lnTo>
                    <a:pt x="136" y="191"/>
                  </a:lnTo>
                  <a:cubicBezTo>
                    <a:pt x="136" y="191"/>
                    <a:pt x="153" y="191"/>
                    <a:pt x="173" y="174"/>
                  </a:cubicBezTo>
                  <a:cubicBezTo>
                    <a:pt x="190" y="174"/>
                    <a:pt x="206" y="158"/>
                    <a:pt x="223" y="141"/>
                  </a:cubicBezTo>
                  <a:cubicBezTo>
                    <a:pt x="276" y="104"/>
                    <a:pt x="276" y="38"/>
                    <a:pt x="223" y="17"/>
                  </a:cubicBezTo>
                  <a:cubicBezTo>
                    <a:pt x="206" y="1"/>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7" name="Google Shape;22817;p72"/>
            <p:cNvSpPr/>
            <p:nvPr/>
          </p:nvSpPr>
          <p:spPr>
            <a:xfrm>
              <a:off x="2826282" y="2282336"/>
              <a:ext cx="6425" cy="5200"/>
            </a:xfrm>
            <a:custGeom>
              <a:avLst/>
              <a:gdLst/>
              <a:ahLst/>
              <a:cxnLst/>
              <a:rect l="l" t="t" r="r" b="b"/>
              <a:pathLst>
                <a:path w="257" h="208" extrusionOk="0">
                  <a:moveTo>
                    <a:pt x="170" y="1"/>
                  </a:moveTo>
                  <a:cubicBezTo>
                    <a:pt x="137" y="1"/>
                    <a:pt x="104" y="17"/>
                    <a:pt x="67" y="38"/>
                  </a:cubicBezTo>
                  <a:cubicBezTo>
                    <a:pt x="50" y="55"/>
                    <a:pt x="34" y="71"/>
                    <a:pt x="17" y="104"/>
                  </a:cubicBezTo>
                  <a:cubicBezTo>
                    <a:pt x="1" y="158"/>
                    <a:pt x="34" y="207"/>
                    <a:pt x="83" y="207"/>
                  </a:cubicBezTo>
                  <a:cubicBezTo>
                    <a:pt x="120" y="207"/>
                    <a:pt x="137" y="191"/>
                    <a:pt x="153" y="191"/>
                  </a:cubicBezTo>
                  <a:cubicBezTo>
                    <a:pt x="186" y="174"/>
                    <a:pt x="223" y="141"/>
                    <a:pt x="240" y="104"/>
                  </a:cubicBezTo>
                  <a:cubicBezTo>
                    <a:pt x="256" y="55"/>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8" name="Google Shape;22818;p72"/>
            <p:cNvSpPr/>
            <p:nvPr/>
          </p:nvSpPr>
          <p:spPr>
            <a:xfrm>
              <a:off x="2779382" y="2281936"/>
              <a:ext cx="6525" cy="5175"/>
            </a:xfrm>
            <a:custGeom>
              <a:avLst/>
              <a:gdLst/>
              <a:ahLst/>
              <a:cxnLst/>
              <a:rect l="l" t="t" r="r" b="b"/>
              <a:pathLst>
                <a:path w="261" h="207" extrusionOk="0">
                  <a:moveTo>
                    <a:pt x="174" y="0"/>
                  </a:moveTo>
                  <a:cubicBezTo>
                    <a:pt x="141" y="0"/>
                    <a:pt x="104" y="17"/>
                    <a:pt x="71" y="33"/>
                  </a:cubicBezTo>
                  <a:cubicBezTo>
                    <a:pt x="54" y="54"/>
                    <a:pt x="38" y="71"/>
                    <a:pt x="21" y="103"/>
                  </a:cubicBezTo>
                  <a:cubicBezTo>
                    <a:pt x="1" y="157"/>
                    <a:pt x="21" y="190"/>
                    <a:pt x="71" y="190"/>
                  </a:cubicBezTo>
                  <a:cubicBezTo>
                    <a:pt x="71" y="207"/>
                    <a:pt x="87" y="207"/>
                    <a:pt x="104" y="207"/>
                  </a:cubicBezTo>
                  <a:cubicBezTo>
                    <a:pt x="124" y="207"/>
                    <a:pt x="141" y="190"/>
                    <a:pt x="157" y="190"/>
                  </a:cubicBezTo>
                  <a:cubicBezTo>
                    <a:pt x="190" y="174"/>
                    <a:pt x="207" y="157"/>
                    <a:pt x="227" y="120"/>
                  </a:cubicBezTo>
                  <a:cubicBezTo>
                    <a:pt x="244" y="120"/>
                    <a:pt x="244" y="103"/>
                    <a:pt x="244" y="103"/>
                  </a:cubicBezTo>
                  <a:cubicBezTo>
                    <a:pt x="260" y="54"/>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9" name="Google Shape;22819;p72"/>
            <p:cNvSpPr/>
            <p:nvPr/>
          </p:nvSpPr>
          <p:spPr>
            <a:xfrm>
              <a:off x="2830932" y="2260486"/>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37"/>
                    <a:pt x="21" y="170"/>
                    <a:pt x="37" y="191"/>
                  </a:cubicBezTo>
                  <a:cubicBezTo>
                    <a:pt x="54" y="191"/>
                    <a:pt x="70" y="207"/>
                    <a:pt x="87" y="207"/>
                  </a:cubicBezTo>
                  <a:cubicBezTo>
                    <a:pt x="103" y="207"/>
                    <a:pt x="140" y="207"/>
                    <a:pt x="157" y="191"/>
                  </a:cubicBezTo>
                  <a:cubicBezTo>
                    <a:pt x="190" y="170"/>
                    <a:pt x="227" y="137"/>
                    <a:pt x="243" y="104"/>
                  </a:cubicBezTo>
                  <a:lnTo>
                    <a:pt x="243" y="87"/>
                  </a:ln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0" name="Google Shape;22820;p72"/>
            <p:cNvSpPr/>
            <p:nvPr/>
          </p:nvSpPr>
          <p:spPr>
            <a:xfrm>
              <a:off x="2822357" y="2212361"/>
              <a:ext cx="6525" cy="5175"/>
            </a:xfrm>
            <a:custGeom>
              <a:avLst/>
              <a:gdLst/>
              <a:ahLst/>
              <a:cxnLst/>
              <a:rect l="l" t="t" r="r" b="b"/>
              <a:pathLst>
                <a:path w="261" h="207" extrusionOk="0">
                  <a:moveTo>
                    <a:pt x="174" y="0"/>
                  </a:moveTo>
                  <a:cubicBezTo>
                    <a:pt x="158" y="0"/>
                    <a:pt x="120" y="17"/>
                    <a:pt x="87" y="33"/>
                  </a:cubicBezTo>
                  <a:cubicBezTo>
                    <a:pt x="54" y="54"/>
                    <a:pt x="34" y="71"/>
                    <a:pt x="34" y="104"/>
                  </a:cubicBezTo>
                  <a:cubicBezTo>
                    <a:pt x="1" y="157"/>
                    <a:pt x="34" y="207"/>
                    <a:pt x="104" y="207"/>
                  </a:cubicBezTo>
                  <a:cubicBezTo>
                    <a:pt x="120" y="207"/>
                    <a:pt x="158" y="190"/>
                    <a:pt x="174" y="190"/>
                  </a:cubicBezTo>
                  <a:lnTo>
                    <a:pt x="191" y="174"/>
                  </a:lnTo>
                  <a:cubicBezTo>
                    <a:pt x="224" y="157"/>
                    <a:pt x="240" y="120"/>
                    <a:pt x="261" y="104"/>
                  </a:cubicBezTo>
                  <a:cubicBezTo>
                    <a:pt x="261" y="71"/>
                    <a:pt x="261" y="54"/>
                    <a:pt x="240" y="33"/>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1" name="Google Shape;22821;p72"/>
            <p:cNvSpPr/>
            <p:nvPr/>
          </p:nvSpPr>
          <p:spPr>
            <a:xfrm>
              <a:off x="2825757" y="2237711"/>
              <a:ext cx="6525" cy="4925"/>
            </a:xfrm>
            <a:custGeom>
              <a:avLst/>
              <a:gdLst/>
              <a:ahLst/>
              <a:cxnLst/>
              <a:rect l="l" t="t" r="r" b="b"/>
              <a:pathLst>
                <a:path w="261" h="197" extrusionOk="0">
                  <a:moveTo>
                    <a:pt x="175" y="0"/>
                  </a:moveTo>
                  <a:cubicBezTo>
                    <a:pt x="154" y="0"/>
                    <a:pt x="129" y="6"/>
                    <a:pt x="104" y="17"/>
                  </a:cubicBezTo>
                  <a:cubicBezTo>
                    <a:pt x="38" y="34"/>
                    <a:pt x="1" y="104"/>
                    <a:pt x="22" y="153"/>
                  </a:cubicBezTo>
                  <a:cubicBezTo>
                    <a:pt x="34" y="181"/>
                    <a:pt x="64" y="197"/>
                    <a:pt x="107" y="197"/>
                  </a:cubicBezTo>
                  <a:cubicBezTo>
                    <a:pt x="122" y="197"/>
                    <a:pt x="139" y="195"/>
                    <a:pt x="158" y="190"/>
                  </a:cubicBezTo>
                  <a:cubicBezTo>
                    <a:pt x="228" y="153"/>
                    <a:pt x="261" y="104"/>
                    <a:pt x="244" y="50"/>
                  </a:cubicBezTo>
                  <a:cubicBezTo>
                    <a:pt x="244" y="18"/>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2" name="Google Shape;22822;p72"/>
            <p:cNvSpPr/>
            <p:nvPr/>
          </p:nvSpPr>
          <p:spPr>
            <a:xfrm>
              <a:off x="2920707" y="2294086"/>
              <a:ext cx="6500" cy="5075"/>
            </a:xfrm>
            <a:custGeom>
              <a:avLst/>
              <a:gdLst/>
              <a:ahLst/>
              <a:cxnLst/>
              <a:rect l="l" t="t" r="r" b="b"/>
              <a:pathLst>
                <a:path w="260" h="203" extrusionOk="0">
                  <a:moveTo>
                    <a:pt x="188" y="1"/>
                  </a:moveTo>
                  <a:cubicBezTo>
                    <a:pt x="173" y="1"/>
                    <a:pt x="157" y="5"/>
                    <a:pt x="140" y="13"/>
                  </a:cubicBezTo>
                  <a:cubicBezTo>
                    <a:pt x="120" y="13"/>
                    <a:pt x="87" y="30"/>
                    <a:pt x="54" y="46"/>
                  </a:cubicBezTo>
                  <a:cubicBezTo>
                    <a:pt x="17" y="100"/>
                    <a:pt x="0" y="166"/>
                    <a:pt x="54" y="186"/>
                  </a:cubicBezTo>
                  <a:cubicBezTo>
                    <a:pt x="70" y="203"/>
                    <a:pt x="103" y="203"/>
                    <a:pt x="140" y="203"/>
                  </a:cubicBezTo>
                  <a:cubicBezTo>
                    <a:pt x="140" y="203"/>
                    <a:pt x="157" y="186"/>
                    <a:pt x="173" y="186"/>
                  </a:cubicBezTo>
                  <a:cubicBezTo>
                    <a:pt x="190" y="186"/>
                    <a:pt x="206" y="166"/>
                    <a:pt x="223" y="149"/>
                  </a:cubicBezTo>
                  <a:cubicBezTo>
                    <a:pt x="243" y="133"/>
                    <a:pt x="260" y="100"/>
                    <a:pt x="260" y="83"/>
                  </a:cubicBezTo>
                  <a:cubicBezTo>
                    <a:pt x="260" y="46"/>
                    <a:pt x="243" y="30"/>
                    <a:pt x="223" y="13"/>
                  </a:cubicBezTo>
                  <a:cubicBezTo>
                    <a:pt x="215" y="5"/>
                    <a:pt x="2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3" name="Google Shape;22823;p72"/>
            <p:cNvSpPr/>
            <p:nvPr/>
          </p:nvSpPr>
          <p:spPr>
            <a:xfrm>
              <a:off x="2967482" y="2235961"/>
              <a:ext cx="6525" cy="5175"/>
            </a:xfrm>
            <a:custGeom>
              <a:avLst/>
              <a:gdLst/>
              <a:ahLst/>
              <a:cxnLst/>
              <a:rect l="l" t="t" r="r" b="b"/>
              <a:pathLst>
                <a:path w="261" h="207" extrusionOk="0">
                  <a:moveTo>
                    <a:pt x="158" y="1"/>
                  </a:moveTo>
                  <a:cubicBezTo>
                    <a:pt x="125" y="1"/>
                    <a:pt x="104" y="17"/>
                    <a:pt x="71" y="38"/>
                  </a:cubicBezTo>
                  <a:cubicBezTo>
                    <a:pt x="38" y="54"/>
                    <a:pt x="22" y="87"/>
                    <a:pt x="1" y="104"/>
                  </a:cubicBezTo>
                  <a:cubicBezTo>
                    <a:pt x="1" y="141"/>
                    <a:pt x="1" y="157"/>
                    <a:pt x="22" y="174"/>
                  </a:cubicBezTo>
                  <a:cubicBezTo>
                    <a:pt x="38" y="190"/>
                    <a:pt x="55" y="207"/>
                    <a:pt x="88" y="207"/>
                  </a:cubicBezTo>
                  <a:cubicBezTo>
                    <a:pt x="104" y="207"/>
                    <a:pt x="125" y="207"/>
                    <a:pt x="141" y="190"/>
                  </a:cubicBezTo>
                  <a:cubicBezTo>
                    <a:pt x="158" y="190"/>
                    <a:pt x="174" y="174"/>
                    <a:pt x="174" y="174"/>
                  </a:cubicBezTo>
                  <a:cubicBezTo>
                    <a:pt x="207" y="157"/>
                    <a:pt x="228" y="141"/>
                    <a:pt x="244" y="104"/>
                  </a:cubicBezTo>
                  <a:cubicBezTo>
                    <a:pt x="261" y="54"/>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4" name="Google Shape;22824;p72"/>
            <p:cNvSpPr/>
            <p:nvPr/>
          </p:nvSpPr>
          <p:spPr>
            <a:xfrm>
              <a:off x="2974407" y="2211536"/>
              <a:ext cx="6000" cy="5000"/>
            </a:xfrm>
            <a:custGeom>
              <a:avLst/>
              <a:gdLst/>
              <a:ahLst/>
              <a:cxnLst/>
              <a:rect l="l" t="t" r="r" b="b"/>
              <a:pathLst>
                <a:path w="240" h="200" extrusionOk="0">
                  <a:moveTo>
                    <a:pt x="157" y="0"/>
                  </a:moveTo>
                  <a:cubicBezTo>
                    <a:pt x="136" y="0"/>
                    <a:pt x="120" y="0"/>
                    <a:pt x="103" y="17"/>
                  </a:cubicBezTo>
                  <a:cubicBezTo>
                    <a:pt x="33" y="50"/>
                    <a:pt x="0" y="104"/>
                    <a:pt x="0" y="153"/>
                  </a:cubicBezTo>
                  <a:cubicBezTo>
                    <a:pt x="11" y="188"/>
                    <a:pt x="44" y="200"/>
                    <a:pt x="84" y="200"/>
                  </a:cubicBezTo>
                  <a:cubicBezTo>
                    <a:pt x="107" y="200"/>
                    <a:pt x="132" y="196"/>
                    <a:pt x="157" y="190"/>
                  </a:cubicBezTo>
                  <a:cubicBezTo>
                    <a:pt x="173" y="170"/>
                    <a:pt x="190" y="170"/>
                    <a:pt x="190" y="153"/>
                  </a:cubicBezTo>
                  <a:cubicBezTo>
                    <a:pt x="223" y="120"/>
                    <a:pt x="239" y="87"/>
                    <a:pt x="239" y="50"/>
                  </a:cubicBez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5" name="Google Shape;22825;p72"/>
            <p:cNvSpPr/>
            <p:nvPr/>
          </p:nvSpPr>
          <p:spPr>
            <a:xfrm>
              <a:off x="2965482" y="2222661"/>
              <a:ext cx="6375" cy="4850"/>
            </a:xfrm>
            <a:custGeom>
              <a:avLst/>
              <a:gdLst/>
              <a:ahLst/>
              <a:cxnLst/>
              <a:rect l="l" t="t" r="r" b="b"/>
              <a:pathLst>
                <a:path w="255" h="194" extrusionOk="0">
                  <a:moveTo>
                    <a:pt x="168" y="1"/>
                  </a:moveTo>
                  <a:cubicBezTo>
                    <a:pt x="135" y="1"/>
                    <a:pt x="102" y="17"/>
                    <a:pt x="81" y="34"/>
                  </a:cubicBezTo>
                  <a:cubicBezTo>
                    <a:pt x="48" y="54"/>
                    <a:pt x="31" y="71"/>
                    <a:pt x="15" y="104"/>
                  </a:cubicBezTo>
                  <a:cubicBezTo>
                    <a:pt x="1" y="150"/>
                    <a:pt x="24" y="194"/>
                    <a:pt x="76" y="194"/>
                  </a:cubicBezTo>
                  <a:cubicBezTo>
                    <a:pt x="84" y="194"/>
                    <a:pt x="92" y="193"/>
                    <a:pt x="102" y="190"/>
                  </a:cubicBezTo>
                  <a:lnTo>
                    <a:pt x="151" y="190"/>
                  </a:lnTo>
                  <a:cubicBezTo>
                    <a:pt x="168" y="174"/>
                    <a:pt x="168" y="174"/>
                    <a:pt x="184" y="174"/>
                  </a:cubicBezTo>
                  <a:cubicBezTo>
                    <a:pt x="221" y="157"/>
                    <a:pt x="238" y="120"/>
                    <a:pt x="238" y="104"/>
                  </a:cubicBezTo>
                  <a:cubicBezTo>
                    <a:pt x="254" y="71"/>
                    <a:pt x="254" y="54"/>
                    <a:pt x="238" y="34"/>
                  </a:cubicBezTo>
                  <a:cubicBezTo>
                    <a:pt x="221" y="17"/>
                    <a:pt x="20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6" name="Google Shape;22826;p72"/>
            <p:cNvSpPr/>
            <p:nvPr/>
          </p:nvSpPr>
          <p:spPr>
            <a:xfrm>
              <a:off x="2975232" y="2257511"/>
              <a:ext cx="6500" cy="5175"/>
            </a:xfrm>
            <a:custGeom>
              <a:avLst/>
              <a:gdLst/>
              <a:ahLst/>
              <a:cxnLst/>
              <a:rect l="l" t="t" r="r" b="b"/>
              <a:pathLst>
                <a:path w="260" h="207" extrusionOk="0">
                  <a:moveTo>
                    <a:pt x="173" y="0"/>
                  </a:moveTo>
                  <a:cubicBezTo>
                    <a:pt x="140" y="0"/>
                    <a:pt x="103" y="17"/>
                    <a:pt x="70" y="33"/>
                  </a:cubicBezTo>
                  <a:cubicBezTo>
                    <a:pt x="54" y="50"/>
                    <a:pt x="21" y="66"/>
                    <a:pt x="21" y="103"/>
                  </a:cubicBezTo>
                  <a:cubicBezTo>
                    <a:pt x="0" y="153"/>
                    <a:pt x="37" y="206"/>
                    <a:pt x="87" y="206"/>
                  </a:cubicBezTo>
                  <a:cubicBezTo>
                    <a:pt x="103" y="206"/>
                    <a:pt x="140" y="186"/>
                    <a:pt x="157" y="186"/>
                  </a:cubicBezTo>
                  <a:cubicBezTo>
                    <a:pt x="157" y="186"/>
                    <a:pt x="173" y="169"/>
                    <a:pt x="190" y="169"/>
                  </a:cubicBezTo>
                  <a:cubicBezTo>
                    <a:pt x="206" y="153"/>
                    <a:pt x="227" y="120"/>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7" name="Google Shape;22827;p72"/>
            <p:cNvSpPr/>
            <p:nvPr/>
          </p:nvSpPr>
          <p:spPr>
            <a:xfrm>
              <a:off x="2969657" y="2248286"/>
              <a:ext cx="6525" cy="4925"/>
            </a:xfrm>
            <a:custGeom>
              <a:avLst/>
              <a:gdLst/>
              <a:ahLst/>
              <a:cxnLst/>
              <a:rect l="l" t="t" r="r" b="b"/>
              <a:pathLst>
                <a:path w="261" h="197" extrusionOk="0">
                  <a:moveTo>
                    <a:pt x="183" y="0"/>
                  </a:moveTo>
                  <a:cubicBezTo>
                    <a:pt x="140" y="0"/>
                    <a:pt x="91" y="20"/>
                    <a:pt x="54" y="60"/>
                  </a:cubicBezTo>
                  <a:cubicBezTo>
                    <a:pt x="1" y="93"/>
                    <a:pt x="1" y="163"/>
                    <a:pt x="38" y="180"/>
                  </a:cubicBezTo>
                  <a:cubicBezTo>
                    <a:pt x="71" y="196"/>
                    <a:pt x="87" y="196"/>
                    <a:pt x="120" y="196"/>
                  </a:cubicBezTo>
                  <a:cubicBezTo>
                    <a:pt x="141" y="196"/>
                    <a:pt x="141" y="196"/>
                    <a:pt x="157" y="180"/>
                  </a:cubicBezTo>
                  <a:cubicBezTo>
                    <a:pt x="174" y="180"/>
                    <a:pt x="190" y="163"/>
                    <a:pt x="207" y="143"/>
                  </a:cubicBezTo>
                  <a:cubicBezTo>
                    <a:pt x="260" y="93"/>
                    <a:pt x="260" y="39"/>
                    <a:pt x="223" y="6"/>
                  </a:cubicBezTo>
                  <a:cubicBezTo>
                    <a:pt x="211" y="2"/>
                    <a:pt x="198"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8" name="Google Shape;22828;p72"/>
            <p:cNvSpPr/>
            <p:nvPr/>
          </p:nvSpPr>
          <p:spPr>
            <a:xfrm>
              <a:off x="2964907" y="2280186"/>
              <a:ext cx="6525" cy="5175"/>
            </a:xfrm>
            <a:custGeom>
              <a:avLst/>
              <a:gdLst/>
              <a:ahLst/>
              <a:cxnLst/>
              <a:rect l="l" t="t" r="r" b="b"/>
              <a:pathLst>
                <a:path w="261" h="207" extrusionOk="0">
                  <a:moveTo>
                    <a:pt x="174" y="0"/>
                  </a:moveTo>
                  <a:cubicBezTo>
                    <a:pt x="141" y="0"/>
                    <a:pt x="104" y="21"/>
                    <a:pt x="87" y="37"/>
                  </a:cubicBezTo>
                  <a:cubicBezTo>
                    <a:pt x="54" y="54"/>
                    <a:pt x="38" y="87"/>
                    <a:pt x="21" y="103"/>
                  </a:cubicBezTo>
                  <a:cubicBezTo>
                    <a:pt x="1" y="157"/>
                    <a:pt x="21" y="190"/>
                    <a:pt x="71" y="206"/>
                  </a:cubicBezTo>
                  <a:lnTo>
                    <a:pt x="104" y="206"/>
                  </a:lnTo>
                  <a:cubicBezTo>
                    <a:pt x="125" y="206"/>
                    <a:pt x="141" y="206"/>
                    <a:pt x="158" y="190"/>
                  </a:cubicBezTo>
                  <a:cubicBezTo>
                    <a:pt x="191" y="173"/>
                    <a:pt x="228" y="157"/>
                    <a:pt x="244" y="141"/>
                  </a:cubicBezTo>
                  <a:lnTo>
                    <a:pt x="244" y="103"/>
                  </a:lnTo>
                  <a:cubicBezTo>
                    <a:pt x="261" y="54"/>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9" name="Google Shape;22829;p72"/>
            <p:cNvSpPr/>
            <p:nvPr/>
          </p:nvSpPr>
          <p:spPr>
            <a:xfrm>
              <a:off x="2960682" y="2268061"/>
              <a:ext cx="6425" cy="4925"/>
            </a:xfrm>
            <a:custGeom>
              <a:avLst/>
              <a:gdLst/>
              <a:ahLst/>
              <a:cxnLst/>
              <a:rect l="l" t="t" r="r" b="b"/>
              <a:pathLst>
                <a:path w="257" h="197" extrusionOk="0">
                  <a:moveTo>
                    <a:pt x="157" y="1"/>
                  </a:moveTo>
                  <a:cubicBezTo>
                    <a:pt x="140" y="1"/>
                    <a:pt x="122" y="3"/>
                    <a:pt x="104" y="7"/>
                  </a:cubicBezTo>
                  <a:cubicBezTo>
                    <a:pt x="50" y="40"/>
                    <a:pt x="1" y="94"/>
                    <a:pt x="17" y="143"/>
                  </a:cubicBezTo>
                  <a:cubicBezTo>
                    <a:pt x="28" y="177"/>
                    <a:pt x="53" y="196"/>
                    <a:pt x="87" y="196"/>
                  </a:cubicBezTo>
                  <a:cubicBezTo>
                    <a:pt x="107" y="196"/>
                    <a:pt x="129" y="190"/>
                    <a:pt x="153" y="176"/>
                  </a:cubicBezTo>
                  <a:cubicBezTo>
                    <a:pt x="223" y="160"/>
                    <a:pt x="256" y="94"/>
                    <a:pt x="256" y="40"/>
                  </a:cubicBezTo>
                  <a:cubicBezTo>
                    <a:pt x="244" y="16"/>
                    <a:pt x="20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0" name="Google Shape;22830;p72"/>
            <p:cNvSpPr/>
            <p:nvPr/>
          </p:nvSpPr>
          <p:spPr>
            <a:xfrm>
              <a:off x="2973157" y="2201736"/>
              <a:ext cx="6000" cy="4900"/>
            </a:xfrm>
            <a:custGeom>
              <a:avLst/>
              <a:gdLst/>
              <a:ahLst/>
              <a:cxnLst/>
              <a:rect l="l" t="t" r="r" b="b"/>
              <a:pathLst>
                <a:path w="240" h="196" extrusionOk="0">
                  <a:moveTo>
                    <a:pt x="151" y="1"/>
                  </a:moveTo>
                  <a:cubicBezTo>
                    <a:pt x="132" y="1"/>
                    <a:pt x="110" y="5"/>
                    <a:pt x="83" y="13"/>
                  </a:cubicBezTo>
                  <a:cubicBezTo>
                    <a:pt x="50" y="30"/>
                    <a:pt x="17" y="67"/>
                    <a:pt x="1" y="100"/>
                  </a:cubicBezTo>
                  <a:lnTo>
                    <a:pt x="1" y="149"/>
                  </a:lnTo>
                  <a:cubicBezTo>
                    <a:pt x="11" y="184"/>
                    <a:pt x="36" y="196"/>
                    <a:pt x="70" y="196"/>
                  </a:cubicBezTo>
                  <a:cubicBezTo>
                    <a:pt x="89" y="196"/>
                    <a:pt x="112" y="192"/>
                    <a:pt x="137" y="186"/>
                  </a:cubicBezTo>
                  <a:cubicBezTo>
                    <a:pt x="207" y="149"/>
                    <a:pt x="240" y="100"/>
                    <a:pt x="223" y="46"/>
                  </a:cubicBezTo>
                  <a:cubicBezTo>
                    <a:pt x="223" y="30"/>
                    <a:pt x="223" y="30"/>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1" name="Google Shape;22831;p72"/>
            <p:cNvSpPr/>
            <p:nvPr/>
          </p:nvSpPr>
          <p:spPr>
            <a:xfrm>
              <a:off x="2956782" y="2305136"/>
              <a:ext cx="6500" cy="5175"/>
            </a:xfrm>
            <a:custGeom>
              <a:avLst/>
              <a:gdLst/>
              <a:ahLst/>
              <a:cxnLst/>
              <a:rect l="l" t="t" r="r" b="b"/>
              <a:pathLst>
                <a:path w="260" h="207" extrusionOk="0">
                  <a:moveTo>
                    <a:pt x="173" y="0"/>
                  </a:moveTo>
                  <a:cubicBezTo>
                    <a:pt x="140" y="0"/>
                    <a:pt x="103" y="17"/>
                    <a:pt x="87" y="33"/>
                  </a:cubicBezTo>
                  <a:cubicBezTo>
                    <a:pt x="54" y="54"/>
                    <a:pt x="37" y="70"/>
                    <a:pt x="17" y="103"/>
                  </a:cubicBezTo>
                  <a:cubicBezTo>
                    <a:pt x="0" y="157"/>
                    <a:pt x="37" y="206"/>
                    <a:pt x="103" y="206"/>
                  </a:cubicBezTo>
                  <a:cubicBezTo>
                    <a:pt x="120" y="206"/>
                    <a:pt x="140" y="190"/>
                    <a:pt x="157" y="190"/>
                  </a:cubicBezTo>
                  <a:cubicBezTo>
                    <a:pt x="173" y="190"/>
                    <a:pt x="173" y="173"/>
                    <a:pt x="190" y="173"/>
                  </a:cubicBezTo>
                  <a:cubicBezTo>
                    <a:pt x="223" y="157"/>
                    <a:pt x="243" y="120"/>
                    <a:pt x="243" y="103"/>
                  </a:cubicBezTo>
                  <a:cubicBezTo>
                    <a:pt x="260" y="70"/>
                    <a:pt x="260" y="54"/>
                    <a:pt x="243"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2" name="Google Shape;22832;p72"/>
            <p:cNvSpPr/>
            <p:nvPr/>
          </p:nvSpPr>
          <p:spPr>
            <a:xfrm>
              <a:off x="2938732" y="2353086"/>
              <a:ext cx="6525" cy="4925"/>
            </a:xfrm>
            <a:custGeom>
              <a:avLst/>
              <a:gdLst/>
              <a:ahLst/>
              <a:cxnLst/>
              <a:rect l="l" t="t" r="r" b="b"/>
              <a:pathLst>
                <a:path w="261" h="197" extrusionOk="0">
                  <a:moveTo>
                    <a:pt x="155" y="1"/>
                  </a:moveTo>
                  <a:cubicBezTo>
                    <a:pt x="140" y="1"/>
                    <a:pt x="122" y="3"/>
                    <a:pt x="104" y="7"/>
                  </a:cubicBezTo>
                  <a:cubicBezTo>
                    <a:pt x="38" y="40"/>
                    <a:pt x="1" y="111"/>
                    <a:pt x="17" y="144"/>
                  </a:cubicBezTo>
                  <a:cubicBezTo>
                    <a:pt x="17" y="177"/>
                    <a:pt x="45" y="197"/>
                    <a:pt x="84" y="197"/>
                  </a:cubicBezTo>
                  <a:cubicBezTo>
                    <a:pt x="106" y="197"/>
                    <a:pt x="132" y="190"/>
                    <a:pt x="157" y="177"/>
                  </a:cubicBezTo>
                  <a:cubicBezTo>
                    <a:pt x="223" y="160"/>
                    <a:pt x="260" y="94"/>
                    <a:pt x="244" y="40"/>
                  </a:cubicBezTo>
                  <a:cubicBezTo>
                    <a:pt x="229" y="16"/>
                    <a:pt x="19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3" name="Google Shape;22833;p72"/>
            <p:cNvSpPr/>
            <p:nvPr/>
          </p:nvSpPr>
          <p:spPr>
            <a:xfrm>
              <a:off x="2945232" y="2327086"/>
              <a:ext cx="6400" cy="4650"/>
            </a:xfrm>
            <a:custGeom>
              <a:avLst/>
              <a:gdLst/>
              <a:ahLst/>
              <a:cxnLst/>
              <a:rect l="l" t="t" r="r" b="b"/>
              <a:pathLst>
                <a:path w="256" h="186" extrusionOk="0">
                  <a:moveTo>
                    <a:pt x="169" y="0"/>
                  </a:moveTo>
                  <a:cubicBezTo>
                    <a:pt x="120" y="0"/>
                    <a:pt x="50" y="33"/>
                    <a:pt x="33" y="103"/>
                  </a:cubicBezTo>
                  <a:cubicBezTo>
                    <a:pt x="0" y="153"/>
                    <a:pt x="33" y="186"/>
                    <a:pt x="103" y="186"/>
                  </a:cubicBezTo>
                  <a:lnTo>
                    <a:pt x="169" y="186"/>
                  </a:lnTo>
                  <a:cubicBezTo>
                    <a:pt x="169" y="169"/>
                    <a:pt x="190" y="169"/>
                    <a:pt x="190" y="169"/>
                  </a:cubicBezTo>
                  <a:cubicBezTo>
                    <a:pt x="223" y="153"/>
                    <a:pt x="240" y="120"/>
                    <a:pt x="256" y="103"/>
                  </a:cubicBezTo>
                  <a:cubicBezTo>
                    <a:pt x="256" y="66"/>
                    <a:pt x="256" y="50"/>
                    <a:pt x="240" y="17"/>
                  </a:cubicBezTo>
                  <a:cubicBezTo>
                    <a:pt x="223" y="0"/>
                    <a:pt x="207"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4" name="Google Shape;22834;p72"/>
            <p:cNvSpPr/>
            <p:nvPr/>
          </p:nvSpPr>
          <p:spPr>
            <a:xfrm>
              <a:off x="2946057" y="2315836"/>
              <a:ext cx="6525" cy="4775"/>
            </a:xfrm>
            <a:custGeom>
              <a:avLst/>
              <a:gdLst/>
              <a:ahLst/>
              <a:cxnLst/>
              <a:rect l="l" t="t" r="r" b="b"/>
              <a:pathLst>
                <a:path w="261" h="191" extrusionOk="0">
                  <a:moveTo>
                    <a:pt x="174" y="1"/>
                  </a:moveTo>
                  <a:cubicBezTo>
                    <a:pt x="136" y="1"/>
                    <a:pt x="103" y="1"/>
                    <a:pt x="70" y="17"/>
                  </a:cubicBezTo>
                  <a:cubicBezTo>
                    <a:pt x="54" y="38"/>
                    <a:pt x="33" y="71"/>
                    <a:pt x="17" y="87"/>
                  </a:cubicBezTo>
                  <a:cubicBezTo>
                    <a:pt x="0" y="141"/>
                    <a:pt x="33" y="191"/>
                    <a:pt x="87" y="191"/>
                  </a:cubicBezTo>
                  <a:cubicBezTo>
                    <a:pt x="120" y="191"/>
                    <a:pt x="136" y="191"/>
                    <a:pt x="157" y="174"/>
                  </a:cubicBezTo>
                  <a:cubicBezTo>
                    <a:pt x="174" y="174"/>
                    <a:pt x="174" y="174"/>
                    <a:pt x="190" y="158"/>
                  </a:cubicBezTo>
                  <a:cubicBezTo>
                    <a:pt x="207" y="141"/>
                    <a:pt x="239" y="120"/>
                    <a:pt x="239" y="87"/>
                  </a:cubicBezTo>
                  <a:cubicBezTo>
                    <a:pt x="260" y="71"/>
                    <a:pt x="260" y="38"/>
                    <a:pt x="239"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5" name="Google Shape;22835;p72"/>
            <p:cNvSpPr/>
            <p:nvPr/>
          </p:nvSpPr>
          <p:spPr>
            <a:xfrm>
              <a:off x="2951607" y="2293586"/>
              <a:ext cx="6950" cy="4650"/>
            </a:xfrm>
            <a:custGeom>
              <a:avLst/>
              <a:gdLst/>
              <a:ahLst/>
              <a:cxnLst/>
              <a:rect l="l" t="t" r="r" b="b"/>
              <a:pathLst>
                <a:path w="278" h="186" extrusionOk="0">
                  <a:moveTo>
                    <a:pt x="174" y="0"/>
                  </a:moveTo>
                  <a:cubicBezTo>
                    <a:pt x="141" y="0"/>
                    <a:pt x="121" y="0"/>
                    <a:pt x="88" y="17"/>
                  </a:cubicBezTo>
                  <a:cubicBezTo>
                    <a:pt x="55" y="33"/>
                    <a:pt x="38" y="66"/>
                    <a:pt x="17" y="83"/>
                  </a:cubicBezTo>
                  <a:cubicBezTo>
                    <a:pt x="1" y="153"/>
                    <a:pt x="38" y="186"/>
                    <a:pt x="104" y="186"/>
                  </a:cubicBezTo>
                  <a:cubicBezTo>
                    <a:pt x="121" y="186"/>
                    <a:pt x="141" y="186"/>
                    <a:pt x="158" y="169"/>
                  </a:cubicBezTo>
                  <a:cubicBezTo>
                    <a:pt x="174" y="169"/>
                    <a:pt x="191" y="169"/>
                    <a:pt x="191" y="153"/>
                  </a:cubicBezTo>
                  <a:cubicBezTo>
                    <a:pt x="224" y="136"/>
                    <a:pt x="244" y="120"/>
                    <a:pt x="261" y="8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6" name="Google Shape;22836;p72"/>
            <p:cNvSpPr/>
            <p:nvPr/>
          </p:nvSpPr>
          <p:spPr>
            <a:xfrm>
              <a:off x="2949032" y="2341036"/>
              <a:ext cx="6525" cy="4950"/>
            </a:xfrm>
            <a:custGeom>
              <a:avLst/>
              <a:gdLst/>
              <a:ahLst/>
              <a:cxnLst/>
              <a:rect l="l" t="t" r="r" b="b"/>
              <a:pathLst>
                <a:path w="261" h="198" extrusionOk="0">
                  <a:moveTo>
                    <a:pt x="159" y="1"/>
                  </a:moveTo>
                  <a:cubicBezTo>
                    <a:pt x="142" y="1"/>
                    <a:pt x="123" y="3"/>
                    <a:pt x="104" y="7"/>
                  </a:cubicBezTo>
                  <a:cubicBezTo>
                    <a:pt x="55" y="40"/>
                    <a:pt x="1" y="94"/>
                    <a:pt x="17" y="143"/>
                  </a:cubicBezTo>
                  <a:cubicBezTo>
                    <a:pt x="31" y="178"/>
                    <a:pt x="64" y="197"/>
                    <a:pt x="99" y="197"/>
                  </a:cubicBezTo>
                  <a:cubicBezTo>
                    <a:pt x="119" y="197"/>
                    <a:pt x="139" y="192"/>
                    <a:pt x="158" y="180"/>
                  </a:cubicBezTo>
                  <a:cubicBezTo>
                    <a:pt x="224" y="164"/>
                    <a:pt x="261" y="94"/>
                    <a:pt x="261" y="40"/>
                  </a:cubicBezTo>
                  <a:cubicBezTo>
                    <a:pt x="249" y="16"/>
                    <a:pt x="20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7" name="Google Shape;22837;p72"/>
            <p:cNvSpPr/>
            <p:nvPr/>
          </p:nvSpPr>
          <p:spPr>
            <a:xfrm>
              <a:off x="2977807" y="2224011"/>
              <a:ext cx="6500" cy="4725"/>
            </a:xfrm>
            <a:custGeom>
              <a:avLst/>
              <a:gdLst/>
              <a:ahLst/>
              <a:cxnLst/>
              <a:rect l="l" t="t" r="r" b="b"/>
              <a:pathLst>
                <a:path w="260" h="189" extrusionOk="0">
                  <a:moveTo>
                    <a:pt x="103" y="0"/>
                  </a:moveTo>
                  <a:cubicBezTo>
                    <a:pt x="37" y="33"/>
                    <a:pt x="0" y="103"/>
                    <a:pt x="21" y="136"/>
                  </a:cubicBezTo>
                  <a:cubicBezTo>
                    <a:pt x="21" y="168"/>
                    <a:pt x="48" y="188"/>
                    <a:pt x="87" y="188"/>
                  </a:cubicBezTo>
                  <a:cubicBezTo>
                    <a:pt x="108" y="188"/>
                    <a:pt x="132" y="182"/>
                    <a:pt x="157" y="169"/>
                  </a:cubicBezTo>
                  <a:cubicBezTo>
                    <a:pt x="173" y="169"/>
                    <a:pt x="190" y="153"/>
                    <a:pt x="206" y="136"/>
                  </a:cubicBezTo>
                  <a:cubicBezTo>
                    <a:pt x="243" y="120"/>
                    <a:pt x="260" y="66"/>
                    <a:pt x="243" y="33"/>
                  </a:cubicBezTo>
                  <a:cubicBezTo>
                    <a:pt x="243" y="17"/>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8" name="Google Shape;22838;p72"/>
            <p:cNvSpPr/>
            <p:nvPr/>
          </p:nvSpPr>
          <p:spPr>
            <a:xfrm>
              <a:off x="2925857" y="2305536"/>
              <a:ext cx="6525" cy="4775"/>
            </a:xfrm>
            <a:custGeom>
              <a:avLst/>
              <a:gdLst/>
              <a:ahLst/>
              <a:cxnLst/>
              <a:rect l="l" t="t" r="r" b="b"/>
              <a:pathLst>
                <a:path w="261" h="191" extrusionOk="0">
                  <a:moveTo>
                    <a:pt x="157" y="1"/>
                  </a:moveTo>
                  <a:cubicBezTo>
                    <a:pt x="140" y="1"/>
                    <a:pt x="103" y="1"/>
                    <a:pt x="70" y="38"/>
                  </a:cubicBezTo>
                  <a:cubicBezTo>
                    <a:pt x="37" y="54"/>
                    <a:pt x="17" y="71"/>
                    <a:pt x="17" y="104"/>
                  </a:cubicBezTo>
                  <a:cubicBezTo>
                    <a:pt x="0" y="120"/>
                    <a:pt x="0" y="157"/>
                    <a:pt x="17" y="174"/>
                  </a:cubicBezTo>
                  <a:cubicBezTo>
                    <a:pt x="37" y="190"/>
                    <a:pt x="54" y="190"/>
                    <a:pt x="87" y="190"/>
                  </a:cubicBezTo>
                  <a:cubicBezTo>
                    <a:pt x="103" y="190"/>
                    <a:pt x="140" y="190"/>
                    <a:pt x="157" y="174"/>
                  </a:cubicBezTo>
                  <a:lnTo>
                    <a:pt x="173" y="174"/>
                  </a:lnTo>
                  <a:cubicBezTo>
                    <a:pt x="206" y="141"/>
                    <a:pt x="223" y="120"/>
                    <a:pt x="244" y="87"/>
                  </a:cubicBezTo>
                  <a:cubicBezTo>
                    <a:pt x="260" y="38"/>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9" name="Google Shape;22839;p72"/>
            <p:cNvSpPr/>
            <p:nvPr/>
          </p:nvSpPr>
          <p:spPr>
            <a:xfrm>
              <a:off x="2933982" y="2294411"/>
              <a:ext cx="6525" cy="5175"/>
            </a:xfrm>
            <a:custGeom>
              <a:avLst/>
              <a:gdLst/>
              <a:ahLst/>
              <a:cxnLst/>
              <a:rect l="l" t="t" r="r" b="b"/>
              <a:pathLst>
                <a:path w="261" h="207" extrusionOk="0">
                  <a:moveTo>
                    <a:pt x="158" y="0"/>
                  </a:moveTo>
                  <a:cubicBezTo>
                    <a:pt x="141" y="0"/>
                    <a:pt x="104" y="17"/>
                    <a:pt x="71" y="33"/>
                  </a:cubicBezTo>
                  <a:cubicBezTo>
                    <a:pt x="38" y="50"/>
                    <a:pt x="22" y="87"/>
                    <a:pt x="22" y="103"/>
                  </a:cubicBezTo>
                  <a:cubicBezTo>
                    <a:pt x="1" y="136"/>
                    <a:pt x="1" y="173"/>
                    <a:pt x="38" y="190"/>
                  </a:cubicBezTo>
                  <a:cubicBezTo>
                    <a:pt x="38" y="190"/>
                    <a:pt x="71" y="206"/>
                    <a:pt x="88" y="206"/>
                  </a:cubicBezTo>
                  <a:cubicBezTo>
                    <a:pt x="104" y="206"/>
                    <a:pt x="125" y="190"/>
                    <a:pt x="158" y="190"/>
                  </a:cubicBezTo>
                  <a:cubicBezTo>
                    <a:pt x="191" y="173"/>
                    <a:pt x="228" y="136"/>
                    <a:pt x="244" y="103"/>
                  </a:cubicBezTo>
                  <a:lnTo>
                    <a:pt x="244" y="87"/>
                  </a:ln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0" name="Google Shape;22840;p72"/>
            <p:cNvSpPr/>
            <p:nvPr/>
          </p:nvSpPr>
          <p:spPr>
            <a:xfrm>
              <a:off x="2929357" y="2316261"/>
              <a:ext cx="6425" cy="4750"/>
            </a:xfrm>
            <a:custGeom>
              <a:avLst/>
              <a:gdLst/>
              <a:ahLst/>
              <a:cxnLst/>
              <a:rect l="l" t="t" r="r" b="b"/>
              <a:pathLst>
                <a:path w="257" h="190" extrusionOk="0">
                  <a:moveTo>
                    <a:pt x="153" y="0"/>
                  </a:moveTo>
                  <a:cubicBezTo>
                    <a:pt x="137" y="0"/>
                    <a:pt x="104" y="21"/>
                    <a:pt x="66" y="37"/>
                  </a:cubicBezTo>
                  <a:cubicBezTo>
                    <a:pt x="50" y="54"/>
                    <a:pt x="17" y="70"/>
                    <a:pt x="17" y="103"/>
                  </a:cubicBezTo>
                  <a:cubicBezTo>
                    <a:pt x="0" y="157"/>
                    <a:pt x="33" y="190"/>
                    <a:pt x="83" y="190"/>
                  </a:cubicBezTo>
                  <a:lnTo>
                    <a:pt x="153" y="190"/>
                  </a:lnTo>
                  <a:cubicBezTo>
                    <a:pt x="186" y="174"/>
                    <a:pt x="223" y="141"/>
                    <a:pt x="240" y="103"/>
                  </a:cubicBezTo>
                  <a:cubicBezTo>
                    <a:pt x="256" y="37"/>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1" name="Google Shape;22841;p72"/>
            <p:cNvSpPr/>
            <p:nvPr/>
          </p:nvSpPr>
          <p:spPr>
            <a:xfrm>
              <a:off x="2915532" y="2328736"/>
              <a:ext cx="6525" cy="4775"/>
            </a:xfrm>
            <a:custGeom>
              <a:avLst/>
              <a:gdLst/>
              <a:ahLst/>
              <a:cxnLst/>
              <a:rect l="l" t="t" r="r" b="b"/>
              <a:pathLst>
                <a:path w="261" h="191" extrusionOk="0">
                  <a:moveTo>
                    <a:pt x="158" y="0"/>
                  </a:moveTo>
                  <a:cubicBezTo>
                    <a:pt x="141" y="0"/>
                    <a:pt x="121" y="0"/>
                    <a:pt x="104" y="17"/>
                  </a:cubicBezTo>
                  <a:cubicBezTo>
                    <a:pt x="38" y="37"/>
                    <a:pt x="1" y="103"/>
                    <a:pt x="17" y="140"/>
                  </a:cubicBezTo>
                  <a:cubicBezTo>
                    <a:pt x="31" y="172"/>
                    <a:pt x="56" y="191"/>
                    <a:pt x="91" y="191"/>
                  </a:cubicBezTo>
                  <a:cubicBezTo>
                    <a:pt x="111" y="191"/>
                    <a:pt x="133" y="185"/>
                    <a:pt x="158" y="173"/>
                  </a:cubicBezTo>
                  <a:cubicBezTo>
                    <a:pt x="174" y="173"/>
                    <a:pt x="191" y="157"/>
                    <a:pt x="207" y="157"/>
                  </a:cubicBezTo>
                  <a:cubicBezTo>
                    <a:pt x="244" y="120"/>
                    <a:pt x="261" y="87"/>
                    <a:pt x="244" y="54"/>
                  </a:cubicBezTo>
                  <a:cubicBezTo>
                    <a:pt x="244" y="17"/>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2" name="Google Shape;22842;p72"/>
            <p:cNvSpPr/>
            <p:nvPr/>
          </p:nvSpPr>
          <p:spPr>
            <a:xfrm>
              <a:off x="2934507" y="2282186"/>
              <a:ext cx="6425" cy="4950"/>
            </a:xfrm>
            <a:custGeom>
              <a:avLst/>
              <a:gdLst/>
              <a:ahLst/>
              <a:cxnLst/>
              <a:rect l="l" t="t" r="r" b="b"/>
              <a:pathLst>
                <a:path w="257" h="198" extrusionOk="0">
                  <a:moveTo>
                    <a:pt x="153" y="1"/>
                  </a:moveTo>
                  <a:cubicBezTo>
                    <a:pt x="138" y="1"/>
                    <a:pt x="121" y="3"/>
                    <a:pt x="104" y="7"/>
                  </a:cubicBezTo>
                  <a:cubicBezTo>
                    <a:pt x="34" y="44"/>
                    <a:pt x="1" y="110"/>
                    <a:pt x="17" y="147"/>
                  </a:cubicBezTo>
                  <a:cubicBezTo>
                    <a:pt x="17" y="179"/>
                    <a:pt x="45" y="197"/>
                    <a:pt x="83" y="197"/>
                  </a:cubicBezTo>
                  <a:cubicBezTo>
                    <a:pt x="104" y="197"/>
                    <a:pt x="128" y="192"/>
                    <a:pt x="153" y="180"/>
                  </a:cubicBezTo>
                  <a:cubicBezTo>
                    <a:pt x="223" y="164"/>
                    <a:pt x="256" y="93"/>
                    <a:pt x="240" y="44"/>
                  </a:cubicBezTo>
                  <a:cubicBezTo>
                    <a:pt x="228" y="17"/>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3" name="Google Shape;22843;p72"/>
            <p:cNvSpPr/>
            <p:nvPr/>
          </p:nvSpPr>
          <p:spPr>
            <a:xfrm>
              <a:off x="2941307" y="2305236"/>
              <a:ext cx="6100" cy="5075"/>
            </a:xfrm>
            <a:custGeom>
              <a:avLst/>
              <a:gdLst/>
              <a:ahLst/>
              <a:cxnLst/>
              <a:rect l="l" t="t" r="r" b="b"/>
              <a:pathLst>
                <a:path w="244" h="203" extrusionOk="0">
                  <a:moveTo>
                    <a:pt x="174" y="0"/>
                  </a:moveTo>
                  <a:cubicBezTo>
                    <a:pt x="161" y="0"/>
                    <a:pt x="149" y="4"/>
                    <a:pt x="141" y="13"/>
                  </a:cubicBezTo>
                  <a:cubicBezTo>
                    <a:pt x="104" y="13"/>
                    <a:pt x="71" y="29"/>
                    <a:pt x="54" y="50"/>
                  </a:cubicBezTo>
                  <a:cubicBezTo>
                    <a:pt x="1" y="99"/>
                    <a:pt x="1" y="169"/>
                    <a:pt x="38" y="186"/>
                  </a:cubicBezTo>
                  <a:cubicBezTo>
                    <a:pt x="54" y="202"/>
                    <a:pt x="87" y="202"/>
                    <a:pt x="120" y="202"/>
                  </a:cubicBezTo>
                  <a:cubicBezTo>
                    <a:pt x="141" y="202"/>
                    <a:pt x="141" y="186"/>
                    <a:pt x="157" y="186"/>
                  </a:cubicBezTo>
                  <a:cubicBezTo>
                    <a:pt x="174" y="186"/>
                    <a:pt x="190" y="169"/>
                    <a:pt x="207" y="153"/>
                  </a:cubicBezTo>
                  <a:cubicBezTo>
                    <a:pt x="223" y="132"/>
                    <a:pt x="244" y="99"/>
                    <a:pt x="244" y="83"/>
                  </a:cubicBezTo>
                  <a:cubicBezTo>
                    <a:pt x="244" y="50"/>
                    <a:pt x="244" y="29"/>
                    <a:pt x="207" y="13"/>
                  </a:cubicBezTo>
                  <a:cubicBezTo>
                    <a:pt x="199" y="4"/>
                    <a:pt x="186"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4" name="Google Shape;22844;p72"/>
            <p:cNvSpPr/>
            <p:nvPr/>
          </p:nvSpPr>
          <p:spPr>
            <a:xfrm>
              <a:off x="2925032" y="2257511"/>
              <a:ext cx="6400" cy="5175"/>
            </a:xfrm>
            <a:custGeom>
              <a:avLst/>
              <a:gdLst/>
              <a:ahLst/>
              <a:cxnLst/>
              <a:rect l="l" t="t" r="r" b="b"/>
              <a:pathLst>
                <a:path w="256" h="207" extrusionOk="0">
                  <a:moveTo>
                    <a:pt x="173" y="0"/>
                  </a:moveTo>
                  <a:cubicBezTo>
                    <a:pt x="103" y="0"/>
                    <a:pt x="33" y="50"/>
                    <a:pt x="17" y="103"/>
                  </a:cubicBezTo>
                  <a:cubicBezTo>
                    <a:pt x="0" y="153"/>
                    <a:pt x="33" y="206"/>
                    <a:pt x="87" y="206"/>
                  </a:cubicBezTo>
                  <a:cubicBezTo>
                    <a:pt x="120" y="206"/>
                    <a:pt x="136" y="206"/>
                    <a:pt x="153" y="186"/>
                  </a:cubicBezTo>
                  <a:cubicBezTo>
                    <a:pt x="173" y="186"/>
                    <a:pt x="173" y="169"/>
                    <a:pt x="190" y="169"/>
                  </a:cubicBezTo>
                  <a:cubicBezTo>
                    <a:pt x="206" y="153"/>
                    <a:pt x="239" y="136"/>
                    <a:pt x="239" y="103"/>
                  </a:cubicBezTo>
                  <a:cubicBezTo>
                    <a:pt x="256" y="66"/>
                    <a:pt x="256" y="50"/>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5" name="Google Shape;22845;p72"/>
            <p:cNvSpPr/>
            <p:nvPr/>
          </p:nvSpPr>
          <p:spPr>
            <a:xfrm>
              <a:off x="2928832" y="2271611"/>
              <a:ext cx="6525" cy="4950"/>
            </a:xfrm>
            <a:custGeom>
              <a:avLst/>
              <a:gdLst/>
              <a:ahLst/>
              <a:cxnLst/>
              <a:rect l="l" t="t" r="r" b="b"/>
              <a:pathLst>
                <a:path w="261" h="198" extrusionOk="0">
                  <a:moveTo>
                    <a:pt x="170" y="1"/>
                  </a:moveTo>
                  <a:cubicBezTo>
                    <a:pt x="151" y="1"/>
                    <a:pt x="128" y="6"/>
                    <a:pt x="104" y="18"/>
                  </a:cubicBezTo>
                  <a:cubicBezTo>
                    <a:pt x="38" y="34"/>
                    <a:pt x="1" y="104"/>
                    <a:pt x="21" y="158"/>
                  </a:cubicBezTo>
                  <a:cubicBezTo>
                    <a:pt x="21" y="182"/>
                    <a:pt x="57" y="197"/>
                    <a:pt x="103" y="197"/>
                  </a:cubicBezTo>
                  <a:cubicBezTo>
                    <a:pt x="120" y="197"/>
                    <a:pt x="139" y="195"/>
                    <a:pt x="158" y="191"/>
                  </a:cubicBezTo>
                  <a:cubicBezTo>
                    <a:pt x="228" y="158"/>
                    <a:pt x="261" y="88"/>
                    <a:pt x="244" y="55"/>
                  </a:cubicBezTo>
                  <a:cubicBezTo>
                    <a:pt x="233" y="20"/>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6" name="Google Shape;22846;p72"/>
            <p:cNvSpPr/>
            <p:nvPr/>
          </p:nvSpPr>
          <p:spPr>
            <a:xfrm>
              <a:off x="2955132" y="2233236"/>
              <a:ext cx="6000" cy="4925"/>
            </a:xfrm>
            <a:custGeom>
              <a:avLst/>
              <a:gdLst/>
              <a:ahLst/>
              <a:cxnLst/>
              <a:rect l="l" t="t" r="r" b="b"/>
              <a:pathLst>
                <a:path w="240" h="197" extrusionOk="0">
                  <a:moveTo>
                    <a:pt x="161" y="0"/>
                  </a:moveTo>
                  <a:cubicBezTo>
                    <a:pt x="117" y="0"/>
                    <a:pt x="70" y="16"/>
                    <a:pt x="33" y="44"/>
                  </a:cubicBezTo>
                  <a:cubicBezTo>
                    <a:pt x="17" y="77"/>
                    <a:pt x="0" y="93"/>
                    <a:pt x="0" y="126"/>
                  </a:cubicBezTo>
                  <a:cubicBezTo>
                    <a:pt x="0" y="147"/>
                    <a:pt x="0" y="180"/>
                    <a:pt x="33" y="180"/>
                  </a:cubicBezTo>
                  <a:cubicBezTo>
                    <a:pt x="50" y="196"/>
                    <a:pt x="83" y="196"/>
                    <a:pt x="103" y="196"/>
                  </a:cubicBezTo>
                  <a:cubicBezTo>
                    <a:pt x="120" y="196"/>
                    <a:pt x="136" y="180"/>
                    <a:pt x="136" y="180"/>
                  </a:cubicBezTo>
                  <a:cubicBezTo>
                    <a:pt x="153" y="180"/>
                    <a:pt x="169" y="163"/>
                    <a:pt x="186" y="147"/>
                  </a:cubicBezTo>
                  <a:cubicBezTo>
                    <a:pt x="239" y="93"/>
                    <a:pt x="239" y="44"/>
                    <a:pt x="206" y="7"/>
                  </a:cubicBezTo>
                  <a:cubicBezTo>
                    <a:pt x="192" y="2"/>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7" name="Google Shape;22847;p72"/>
            <p:cNvSpPr/>
            <p:nvPr/>
          </p:nvSpPr>
          <p:spPr>
            <a:xfrm>
              <a:off x="2953782" y="2259411"/>
              <a:ext cx="6525" cy="4950"/>
            </a:xfrm>
            <a:custGeom>
              <a:avLst/>
              <a:gdLst/>
              <a:ahLst/>
              <a:cxnLst/>
              <a:rect l="l" t="t" r="r" b="b"/>
              <a:pathLst>
                <a:path w="261" h="198" extrusionOk="0">
                  <a:moveTo>
                    <a:pt x="157" y="0"/>
                  </a:moveTo>
                  <a:cubicBezTo>
                    <a:pt x="140" y="0"/>
                    <a:pt x="122" y="2"/>
                    <a:pt x="104" y="7"/>
                  </a:cubicBezTo>
                  <a:cubicBezTo>
                    <a:pt x="54" y="44"/>
                    <a:pt x="1" y="93"/>
                    <a:pt x="17" y="147"/>
                  </a:cubicBezTo>
                  <a:cubicBezTo>
                    <a:pt x="28" y="179"/>
                    <a:pt x="61" y="197"/>
                    <a:pt x="97" y="197"/>
                  </a:cubicBezTo>
                  <a:cubicBezTo>
                    <a:pt x="117" y="197"/>
                    <a:pt x="138" y="192"/>
                    <a:pt x="157" y="180"/>
                  </a:cubicBezTo>
                  <a:cubicBezTo>
                    <a:pt x="223" y="163"/>
                    <a:pt x="260" y="93"/>
                    <a:pt x="260" y="44"/>
                  </a:cubicBezTo>
                  <a:cubicBezTo>
                    <a:pt x="245" y="17"/>
                    <a:pt x="205"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8" name="Google Shape;22848;p72"/>
            <p:cNvSpPr/>
            <p:nvPr/>
          </p:nvSpPr>
          <p:spPr>
            <a:xfrm>
              <a:off x="2960282" y="2212361"/>
              <a:ext cx="6400" cy="5075"/>
            </a:xfrm>
            <a:custGeom>
              <a:avLst/>
              <a:gdLst/>
              <a:ahLst/>
              <a:cxnLst/>
              <a:rect l="l" t="t" r="r" b="b"/>
              <a:pathLst>
                <a:path w="256" h="203" extrusionOk="0">
                  <a:moveTo>
                    <a:pt x="136" y="0"/>
                  </a:moveTo>
                  <a:cubicBezTo>
                    <a:pt x="103" y="17"/>
                    <a:pt x="83" y="33"/>
                    <a:pt x="50" y="54"/>
                  </a:cubicBezTo>
                  <a:cubicBezTo>
                    <a:pt x="0" y="104"/>
                    <a:pt x="0" y="157"/>
                    <a:pt x="50" y="190"/>
                  </a:cubicBezTo>
                  <a:cubicBezTo>
                    <a:pt x="58" y="198"/>
                    <a:pt x="71" y="202"/>
                    <a:pt x="87" y="202"/>
                  </a:cubicBezTo>
                  <a:cubicBezTo>
                    <a:pt x="102" y="202"/>
                    <a:pt x="120" y="198"/>
                    <a:pt x="136" y="190"/>
                  </a:cubicBezTo>
                  <a:lnTo>
                    <a:pt x="153" y="190"/>
                  </a:lnTo>
                  <a:cubicBezTo>
                    <a:pt x="186" y="174"/>
                    <a:pt x="206" y="174"/>
                    <a:pt x="223" y="157"/>
                  </a:cubicBezTo>
                  <a:cubicBezTo>
                    <a:pt x="239" y="120"/>
                    <a:pt x="256" y="104"/>
                    <a:pt x="256" y="71"/>
                  </a:cubicBezTo>
                  <a:cubicBezTo>
                    <a:pt x="256" y="54"/>
                    <a:pt x="239" y="33"/>
                    <a:pt x="223" y="17"/>
                  </a:cubicBezTo>
                  <a:cubicBezTo>
                    <a:pt x="206" y="0"/>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9" name="Google Shape;22849;p72"/>
            <p:cNvSpPr/>
            <p:nvPr/>
          </p:nvSpPr>
          <p:spPr>
            <a:xfrm>
              <a:off x="2948632" y="2282336"/>
              <a:ext cx="6525" cy="4950"/>
            </a:xfrm>
            <a:custGeom>
              <a:avLst/>
              <a:gdLst/>
              <a:ahLst/>
              <a:cxnLst/>
              <a:rect l="l" t="t" r="r" b="b"/>
              <a:pathLst>
                <a:path w="261" h="198" extrusionOk="0">
                  <a:moveTo>
                    <a:pt x="136" y="1"/>
                  </a:moveTo>
                  <a:cubicBezTo>
                    <a:pt x="104" y="17"/>
                    <a:pt x="71" y="38"/>
                    <a:pt x="54" y="55"/>
                  </a:cubicBezTo>
                  <a:cubicBezTo>
                    <a:pt x="0" y="104"/>
                    <a:pt x="0" y="158"/>
                    <a:pt x="54" y="191"/>
                  </a:cubicBezTo>
                  <a:cubicBezTo>
                    <a:pt x="65" y="191"/>
                    <a:pt x="76" y="198"/>
                    <a:pt x="92" y="198"/>
                  </a:cubicBezTo>
                  <a:cubicBezTo>
                    <a:pt x="100" y="198"/>
                    <a:pt x="109" y="196"/>
                    <a:pt x="120" y="191"/>
                  </a:cubicBezTo>
                  <a:lnTo>
                    <a:pt x="157" y="191"/>
                  </a:lnTo>
                  <a:cubicBezTo>
                    <a:pt x="174" y="174"/>
                    <a:pt x="190" y="158"/>
                    <a:pt x="207" y="141"/>
                  </a:cubicBezTo>
                  <a:cubicBezTo>
                    <a:pt x="260" y="104"/>
                    <a:pt x="260" y="38"/>
                    <a:pt x="223" y="17"/>
                  </a:cubicBezTo>
                  <a:cubicBezTo>
                    <a:pt x="207" y="1"/>
                    <a:pt x="174"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0" name="Google Shape;22850;p72"/>
            <p:cNvSpPr/>
            <p:nvPr/>
          </p:nvSpPr>
          <p:spPr>
            <a:xfrm>
              <a:off x="2944307" y="2270811"/>
              <a:ext cx="6525" cy="5175"/>
            </a:xfrm>
            <a:custGeom>
              <a:avLst/>
              <a:gdLst/>
              <a:ahLst/>
              <a:cxnLst/>
              <a:rect l="l" t="t" r="r" b="b"/>
              <a:pathLst>
                <a:path w="261" h="207" extrusionOk="0">
                  <a:moveTo>
                    <a:pt x="173" y="0"/>
                  </a:moveTo>
                  <a:cubicBezTo>
                    <a:pt x="140" y="0"/>
                    <a:pt x="103" y="17"/>
                    <a:pt x="70" y="33"/>
                  </a:cubicBezTo>
                  <a:cubicBezTo>
                    <a:pt x="54" y="50"/>
                    <a:pt x="21" y="66"/>
                    <a:pt x="21" y="103"/>
                  </a:cubicBezTo>
                  <a:cubicBezTo>
                    <a:pt x="0" y="153"/>
                    <a:pt x="37" y="206"/>
                    <a:pt x="87" y="206"/>
                  </a:cubicBezTo>
                  <a:cubicBezTo>
                    <a:pt x="124" y="206"/>
                    <a:pt x="140" y="190"/>
                    <a:pt x="157" y="190"/>
                  </a:cubicBezTo>
                  <a:cubicBezTo>
                    <a:pt x="173" y="190"/>
                    <a:pt x="173" y="169"/>
                    <a:pt x="190" y="169"/>
                  </a:cubicBezTo>
                  <a:cubicBezTo>
                    <a:pt x="206" y="153"/>
                    <a:pt x="244" y="120"/>
                    <a:pt x="244"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1" name="Google Shape;22851;p72"/>
            <p:cNvSpPr/>
            <p:nvPr/>
          </p:nvSpPr>
          <p:spPr>
            <a:xfrm>
              <a:off x="2947382" y="2223086"/>
              <a:ext cx="6425" cy="5175"/>
            </a:xfrm>
            <a:custGeom>
              <a:avLst/>
              <a:gdLst/>
              <a:ahLst/>
              <a:cxnLst/>
              <a:rect l="l" t="t" r="r" b="b"/>
              <a:pathLst>
                <a:path w="257" h="207" extrusionOk="0">
                  <a:moveTo>
                    <a:pt x="154" y="0"/>
                  </a:moveTo>
                  <a:cubicBezTo>
                    <a:pt x="121" y="0"/>
                    <a:pt x="83" y="17"/>
                    <a:pt x="67" y="37"/>
                  </a:cubicBezTo>
                  <a:cubicBezTo>
                    <a:pt x="34" y="54"/>
                    <a:pt x="17" y="87"/>
                    <a:pt x="1" y="103"/>
                  </a:cubicBezTo>
                  <a:cubicBezTo>
                    <a:pt x="1" y="140"/>
                    <a:pt x="1" y="157"/>
                    <a:pt x="17" y="173"/>
                  </a:cubicBezTo>
                  <a:cubicBezTo>
                    <a:pt x="34" y="190"/>
                    <a:pt x="50" y="206"/>
                    <a:pt x="83" y="206"/>
                  </a:cubicBezTo>
                  <a:cubicBezTo>
                    <a:pt x="104" y="206"/>
                    <a:pt x="121" y="190"/>
                    <a:pt x="137" y="190"/>
                  </a:cubicBezTo>
                  <a:cubicBezTo>
                    <a:pt x="154" y="190"/>
                    <a:pt x="170" y="173"/>
                    <a:pt x="170" y="173"/>
                  </a:cubicBezTo>
                  <a:cubicBezTo>
                    <a:pt x="207" y="157"/>
                    <a:pt x="224" y="140"/>
                    <a:pt x="240" y="103"/>
                  </a:cubicBezTo>
                  <a:cubicBezTo>
                    <a:pt x="257" y="54"/>
                    <a:pt x="224"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2" name="Google Shape;22852;p72"/>
            <p:cNvSpPr/>
            <p:nvPr/>
          </p:nvSpPr>
          <p:spPr>
            <a:xfrm>
              <a:off x="2701257" y="2285361"/>
              <a:ext cx="6925" cy="4925"/>
            </a:xfrm>
            <a:custGeom>
              <a:avLst/>
              <a:gdLst/>
              <a:ahLst/>
              <a:cxnLst/>
              <a:rect l="l" t="t" r="r" b="b"/>
              <a:pathLst>
                <a:path w="277" h="197" extrusionOk="0">
                  <a:moveTo>
                    <a:pt x="170" y="0"/>
                  </a:moveTo>
                  <a:cubicBezTo>
                    <a:pt x="132" y="0"/>
                    <a:pt x="85" y="19"/>
                    <a:pt x="54" y="53"/>
                  </a:cubicBezTo>
                  <a:cubicBezTo>
                    <a:pt x="17" y="103"/>
                    <a:pt x="0" y="156"/>
                    <a:pt x="54" y="189"/>
                  </a:cubicBezTo>
                  <a:cubicBezTo>
                    <a:pt x="65" y="189"/>
                    <a:pt x="83" y="196"/>
                    <a:pt x="104" y="196"/>
                  </a:cubicBezTo>
                  <a:cubicBezTo>
                    <a:pt x="115" y="196"/>
                    <a:pt x="126" y="195"/>
                    <a:pt x="137" y="189"/>
                  </a:cubicBezTo>
                  <a:lnTo>
                    <a:pt x="174" y="189"/>
                  </a:lnTo>
                  <a:cubicBezTo>
                    <a:pt x="190" y="173"/>
                    <a:pt x="207" y="156"/>
                    <a:pt x="223" y="156"/>
                  </a:cubicBezTo>
                  <a:cubicBezTo>
                    <a:pt x="277" y="103"/>
                    <a:pt x="277" y="37"/>
                    <a:pt x="223" y="20"/>
                  </a:cubicBezTo>
                  <a:cubicBezTo>
                    <a:pt x="211" y="6"/>
                    <a:pt x="192"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3" name="Google Shape;22853;p72"/>
            <p:cNvSpPr/>
            <p:nvPr/>
          </p:nvSpPr>
          <p:spPr>
            <a:xfrm>
              <a:off x="2636432" y="2225236"/>
              <a:ext cx="6400" cy="5175"/>
            </a:xfrm>
            <a:custGeom>
              <a:avLst/>
              <a:gdLst/>
              <a:ahLst/>
              <a:cxnLst/>
              <a:rect l="l" t="t" r="r" b="b"/>
              <a:pathLst>
                <a:path w="256" h="207" extrusionOk="0">
                  <a:moveTo>
                    <a:pt x="173" y="1"/>
                  </a:moveTo>
                  <a:cubicBezTo>
                    <a:pt x="103" y="1"/>
                    <a:pt x="33" y="54"/>
                    <a:pt x="17" y="104"/>
                  </a:cubicBezTo>
                  <a:cubicBezTo>
                    <a:pt x="0" y="157"/>
                    <a:pt x="33" y="207"/>
                    <a:pt x="103" y="207"/>
                  </a:cubicBezTo>
                  <a:cubicBezTo>
                    <a:pt x="120" y="207"/>
                    <a:pt x="136" y="190"/>
                    <a:pt x="153" y="190"/>
                  </a:cubicBezTo>
                  <a:cubicBezTo>
                    <a:pt x="173" y="190"/>
                    <a:pt x="173" y="174"/>
                    <a:pt x="190" y="174"/>
                  </a:cubicBezTo>
                  <a:cubicBezTo>
                    <a:pt x="223" y="157"/>
                    <a:pt x="239" y="120"/>
                    <a:pt x="239" y="104"/>
                  </a:cubicBezTo>
                  <a:cubicBezTo>
                    <a:pt x="256" y="71"/>
                    <a:pt x="256" y="54"/>
                    <a:pt x="239"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4" name="Google Shape;22854;p72"/>
            <p:cNvSpPr/>
            <p:nvPr/>
          </p:nvSpPr>
          <p:spPr>
            <a:xfrm>
              <a:off x="2640232" y="2239411"/>
              <a:ext cx="6525" cy="4775"/>
            </a:xfrm>
            <a:custGeom>
              <a:avLst/>
              <a:gdLst/>
              <a:ahLst/>
              <a:cxnLst/>
              <a:rect l="l" t="t" r="r" b="b"/>
              <a:pathLst>
                <a:path w="261" h="191" extrusionOk="0">
                  <a:moveTo>
                    <a:pt x="171" y="0"/>
                  </a:moveTo>
                  <a:cubicBezTo>
                    <a:pt x="151" y="0"/>
                    <a:pt x="128" y="6"/>
                    <a:pt x="104" y="19"/>
                  </a:cubicBezTo>
                  <a:cubicBezTo>
                    <a:pt x="38" y="36"/>
                    <a:pt x="1" y="106"/>
                    <a:pt x="21" y="139"/>
                  </a:cubicBezTo>
                  <a:cubicBezTo>
                    <a:pt x="32" y="171"/>
                    <a:pt x="57" y="191"/>
                    <a:pt x="91" y="191"/>
                  </a:cubicBezTo>
                  <a:cubicBezTo>
                    <a:pt x="111" y="191"/>
                    <a:pt x="133" y="185"/>
                    <a:pt x="157" y="172"/>
                  </a:cubicBezTo>
                  <a:cubicBezTo>
                    <a:pt x="227" y="155"/>
                    <a:pt x="260" y="85"/>
                    <a:pt x="244" y="52"/>
                  </a:cubicBezTo>
                  <a:cubicBezTo>
                    <a:pt x="233" y="20"/>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5" name="Google Shape;22855;p72"/>
            <p:cNvSpPr/>
            <p:nvPr/>
          </p:nvSpPr>
          <p:spPr>
            <a:xfrm>
              <a:off x="2645907" y="2250036"/>
              <a:ext cx="6425" cy="4900"/>
            </a:xfrm>
            <a:custGeom>
              <a:avLst/>
              <a:gdLst/>
              <a:ahLst/>
              <a:cxnLst/>
              <a:rect l="l" t="t" r="r" b="b"/>
              <a:pathLst>
                <a:path w="257" h="196" extrusionOk="0">
                  <a:moveTo>
                    <a:pt x="156" y="0"/>
                  </a:moveTo>
                  <a:cubicBezTo>
                    <a:pt x="139" y="0"/>
                    <a:pt x="121" y="2"/>
                    <a:pt x="104" y="7"/>
                  </a:cubicBezTo>
                  <a:cubicBezTo>
                    <a:pt x="33" y="40"/>
                    <a:pt x="0" y="93"/>
                    <a:pt x="17" y="143"/>
                  </a:cubicBezTo>
                  <a:cubicBezTo>
                    <a:pt x="27" y="177"/>
                    <a:pt x="51" y="196"/>
                    <a:pt x="85" y="196"/>
                  </a:cubicBezTo>
                  <a:cubicBezTo>
                    <a:pt x="104" y="196"/>
                    <a:pt x="127" y="189"/>
                    <a:pt x="153" y="176"/>
                  </a:cubicBezTo>
                  <a:cubicBezTo>
                    <a:pt x="223" y="159"/>
                    <a:pt x="256" y="93"/>
                    <a:pt x="240" y="40"/>
                  </a:cubicBezTo>
                  <a:cubicBezTo>
                    <a:pt x="240" y="15"/>
                    <a:pt x="202"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6" name="Google Shape;22856;p72"/>
            <p:cNvSpPr/>
            <p:nvPr/>
          </p:nvSpPr>
          <p:spPr>
            <a:xfrm>
              <a:off x="2632107" y="2261836"/>
              <a:ext cx="6500" cy="5075"/>
            </a:xfrm>
            <a:custGeom>
              <a:avLst/>
              <a:gdLst/>
              <a:ahLst/>
              <a:cxnLst/>
              <a:rect l="l" t="t" r="r" b="b"/>
              <a:pathLst>
                <a:path w="260" h="203" extrusionOk="0">
                  <a:moveTo>
                    <a:pt x="190" y="0"/>
                  </a:moveTo>
                  <a:cubicBezTo>
                    <a:pt x="177" y="0"/>
                    <a:pt x="165" y="5"/>
                    <a:pt x="157" y="13"/>
                  </a:cubicBezTo>
                  <a:cubicBezTo>
                    <a:pt x="120" y="13"/>
                    <a:pt x="87" y="33"/>
                    <a:pt x="70" y="50"/>
                  </a:cubicBezTo>
                  <a:cubicBezTo>
                    <a:pt x="16" y="99"/>
                    <a:pt x="0" y="169"/>
                    <a:pt x="54" y="186"/>
                  </a:cubicBezTo>
                  <a:cubicBezTo>
                    <a:pt x="70" y="202"/>
                    <a:pt x="103" y="202"/>
                    <a:pt x="140" y="202"/>
                  </a:cubicBezTo>
                  <a:cubicBezTo>
                    <a:pt x="140" y="186"/>
                    <a:pt x="157" y="186"/>
                    <a:pt x="173" y="186"/>
                  </a:cubicBezTo>
                  <a:cubicBezTo>
                    <a:pt x="190" y="169"/>
                    <a:pt x="206" y="169"/>
                    <a:pt x="223" y="153"/>
                  </a:cubicBezTo>
                  <a:cubicBezTo>
                    <a:pt x="243" y="137"/>
                    <a:pt x="260" y="99"/>
                    <a:pt x="260" y="83"/>
                  </a:cubicBezTo>
                  <a:cubicBezTo>
                    <a:pt x="260" y="50"/>
                    <a:pt x="260" y="33"/>
                    <a:pt x="223" y="13"/>
                  </a:cubicBezTo>
                  <a:cubicBezTo>
                    <a:pt x="214" y="5"/>
                    <a:pt x="20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7" name="Google Shape;22857;p72"/>
            <p:cNvSpPr/>
            <p:nvPr/>
          </p:nvSpPr>
          <p:spPr>
            <a:xfrm>
              <a:off x="2650132" y="2226986"/>
              <a:ext cx="6925" cy="5200"/>
            </a:xfrm>
            <a:custGeom>
              <a:avLst/>
              <a:gdLst/>
              <a:ahLst/>
              <a:cxnLst/>
              <a:rect l="l" t="t" r="r" b="b"/>
              <a:pathLst>
                <a:path w="277" h="208" extrusionOk="0">
                  <a:moveTo>
                    <a:pt x="174" y="1"/>
                  </a:moveTo>
                  <a:cubicBezTo>
                    <a:pt x="157" y="1"/>
                    <a:pt x="120" y="17"/>
                    <a:pt x="87" y="34"/>
                  </a:cubicBezTo>
                  <a:cubicBezTo>
                    <a:pt x="54" y="50"/>
                    <a:pt x="38" y="87"/>
                    <a:pt x="38" y="104"/>
                  </a:cubicBezTo>
                  <a:cubicBezTo>
                    <a:pt x="1" y="153"/>
                    <a:pt x="38" y="207"/>
                    <a:pt x="104" y="207"/>
                  </a:cubicBezTo>
                  <a:cubicBezTo>
                    <a:pt x="120" y="207"/>
                    <a:pt x="141" y="207"/>
                    <a:pt x="174" y="191"/>
                  </a:cubicBezTo>
                  <a:lnTo>
                    <a:pt x="190" y="170"/>
                  </a:lnTo>
                  <a:cubicBezTo>
                    <a:pt x="223" y="153"/>
                    <a:pt x="244" y="137"/>
                    <a:pt x="260"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8" name="Google Shape;22858;p72"/>
            <p:cNvSpPr/>
            <p:nvPr/>
          </p:nvSpPr>
          <p:spPr>
            <a:xfrm>
              <a:off x="2627357" y="2237311"/>
              <a:ext cx="6925" cy="4750"/>
            </a:xfrm>
            <a:custGeom>
              <a:avLst/>
              <a:gdLst/>
              <a:ahLst/>
              <a:cxnLst/>
              <a:rect l="l" t="t" r="r" b="b"/>
              <a:pathLst>
                <a:path w="277" h="190" extrusionOk="0">
                  <a:moveTo>
                    <a:pt x="174" y="0"/>
                  </a:moveTo>
                  <a:cubicBezTo>
                    <a:pt x="141" y="0"/>
                    <a:pt x="103" y="0"/>
                    <a:pt x="87" y="17"/>
                  </a:cubicBezTo>
                  <a:cubicBezTo>
                    <a:pt x="54" y="33"/>
                    <a:pt x="37" y="66"/>
                    <a:pt x="21" y="87"/>
                  </a:cubicBezTo>
                  <a:cubicBezTo>
                    <a:pt x="0" y="153"/>
                    <a:pt x="37" y="190"/>
                    <a:pt x="103" y="190"/>
                  </a:cubicBezTo>
                  <a:cubicBezTo>
                    <a:pt x="124" y="190"/>
                    <a:pt x="141" y="190"/>
                    <a:pt x="157" y="169"/>
                  </a:cubicBezTo>
                  <a:cubicBezTo>
                    <a:pt x="174" y="169"/>
                    <a:pt x="174" y="169"/>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9" name="Google Shape;22859;p72"/>
            <p:cNvSpPr/>
            <p:nvPr/>
          </p:nvSpPr>
          <p:spPr>
            <a:xfrm>
              <a:off x="2629507" y="2251411"/>
              <a:ext cx="6950" cy="4950"/>
            </a:xfrm>
            <a:custGeom>
              <a:avLst/>
              <a:gdLst/>
              <a:ahLst/>
              <a:cxnLst/>
              <a:rect l="l" t="t" r="r" b="b"/>
              <a:pathLst>
                <a:path w="278" h="198" extrusionOk="0">
                  <a:moveTo>
                    <a:pt x="180" y="1"/>
                  </a:moveTo>
                  <a:cubicBezTo>
                    <a:pt x="160" y="1"/>
                    <a:pt x="139" y="6"/>
                    <a:pt x="120" y="18"/>
                  </a:cubicBezTo>
                  <a:cubicBezTo>
                    <a:pt x="55" y="38"/>
                    <a:pt x="1" y="104"/>
                    <a:pt x="17" y="158"/>
                  </a:cubicBezTo>
                  <a:cubicBezTo>
                    <a:pt x="33" y="182"/>
                    <a:pt x="72" y="197"/>
                    <a:pt x="119" y="197"/>
                  </a:cubicBezTo>
                  <a:cubicBezTo>
                    <a:pt x="137" y="197"/>
                    <a:pt x="155" y="195"/>
                    <a:pt x="174" y="191"/>
                  </a:cubicBezTo>
                  <a:cubicBezTo>
                    <a:pt x="224" y="158"/>
                    <a:pt x="277" y="104"/>
                    <a:pt x="261"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0" name="Google Shape;22860;p72"/>
            <p:cNvSpPr/>
            <p:nvPr/>
          </p:nvSpPr>
          <p:spPr>
            <a:xfrm>
              <a:off x="2665182" y="2227161"/>
              <a:ext cx="6925" cy="5025"/>
            </a:xfrm>
            <a:custGeom>
              <a:avLst/>
              <a:gdLst/>
              <a:ahLst/>
              <a:cxnLst/>
              <a:rect l="l" t="t" r="r" b="b"/>
              <a:pathLst>
                <a:path w="277" h="201" extrusionOk="0">
                  <a:moveTo>
                    <a:pt x="177" y="1"/>
                  </a:moveTo>
                  <a:cubicBezTo>
                    <a:pt x="154" y="1"/>
                    <a:pt x="129" y="4"/>
                    <a:pt x="104" y="10"/>
                  </a:cubicBezTo>
                  <a:cubicBezTo>
                    <a:pt x="54" y="43"/>
                    <a:pt x="0" y="97"/>
                    <a:pt x="17" y="146"/>
                  </a:cubicBezTo>
                  <a:cubicBezTo>
                    <a:pt x="28" y="181"/>
                    <a:pt x="61" y="201"/>
                    <a:pt x="98" y="201"/>
                  </a:cubicBezTo>
                  <a:cubicBezTo>
                    <a:pt x="118" y="201"/>
                    <a:pt x="138" y="195"/>
                    <a:pt x="157" y="184"/>
                  </a:cubicBezTo>
                  <a:cubicBezTo>
                    <a:pt x="223" y="146"/>
                    <a:pt x="277" y="97"/>
                    <a:pt x="260" y="43"/>
                  </a:cubicBezTo>
                  <a:cubicBezTo>
                    <a:pt x="247" y="12"/>
                    <a:pt x="21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1" name="Google Shape;22861;p72"/>
            <p:cNvSpPr/>
            <p:nvPr/>
          </p:nvSpPr>
          <p:spPr>
            <a:xfrm>
              <a:off x="2652307" y="2215036"/>
              <a:ext cx="6925" cy="5075"/>
            </a:xfrm>
            <a:custGeom>
              <a:avLst/>
              <a:gdLst/>
              <a:ahLst/>
              <a:cxnLst/>
              <a:rect l="l" t="t" r="r" b="b"/>
              <a:pathLst>
                <a:path w="277" h="203" extrusionOk="0">
                  <a:moveTo>
                    <a:pt x="187" y="1"/>
                  </a:moveTo>
                  <a:cubicBezTo>
                    <a:pt x="172" y="1"/>
                    <a:pt x="155" y="5"/>
                    <a:pt x="136" y="13"/>
                  </a:cubicBezTo>
                  <a:cubicBezTo>
                    <a:pt x="103" y="13"/>
                    <a:pt x="87" y="30"/>
                    <a:pt x="54" y="50"/>
                  </a:cubicBezTo>
                  <a:cubicBezTo>
                    <a:pt x="0" y="100"/>
                    <a:pt x="0" y="170"/>
                    <a:pt x="54" y="186"/>
                  </a:cubicBezTo>
                  <a:cubicBezTo>
                    <a:pt x="70" y="203"/>
                    <a:pt x="103" y="203"/>
                    <a:pt x="136" y="203"/>
                  </a:cubicBezTo>
                  <a:lnTo>
                    <a:pt x="157" y="186"/>
                  </a:lnTo>
                  <a:cubicBezTo>
                    <a:pt x="190" y="186"/>
                    <a:pt x="206" y="170"/>
                    <a:pt x="223" y="153"/>
                  </a:cubicBezTo>
                  <a:cubicBezTo>
                    <a:pt x="260" y="100"/>
                    <a:pt x="276" y="50"/>
                    <a:pt x="223" y="13"/>
                  </a:cubicBezTo>
                  <a:cubicBezTo>
                    <a:pt x="214" y="5"/>
                    <a:pt x="20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2" name="Google Shape;22862;p72"/>
            <p:cNvSpPr/>
            <p:nvPr/>
          </p:nvSpPr>
          <p:spPr>
            <a:xfrm>
              <a:off x="2672082" y="2235811"/>
              <a:ext cx="6425" cy="4925"/>
            </a:xfrm>
            <a:custGeom>
              <a:avLst/>
              <a:gdLst/>
              <a:ahLst/>
              <a:cxnLst/>
              <a:rect l="l" t="t" r="r" b="b"/>
              <a:pathLst>
                <a:path w="257" h="197" extrusionOk="0">
                  <a:moveTo>
                    <a:pt x="156" y="0"/>
                  </a:moveTo>
                  <a:cubicBezTo>
                    <a:pt x="139" y="0"/>
                    <a:pt x="121" y="2"/>
                    <a:pt x="104" y="7"/>
                  </a:cubicBezTo>
                  <a:cubicBezTo>
                    <a:pt x="50" y="44"/>
                    <a:pt x="1" y="93"/>
                    <a:pt x="17" y="147"/>
                  </a:cubicBezTo>
                  <a:cubicBezTo>
                    <a:pt x="28" y="179"/>
                    <a:pt x="61" y="197"/>
                    <a:pt x="96" y="197"/>
                  </a:cubicBezTo>
                  <a:cubicBezTo>
                    <a:pt x="116" y="197"/>
                    <a:pt x="136" y="191"/>
                    <a:pt x="153" y="180"/>
                  </a:cubicBezTo>
                  <a:cubicBezTo>
                    <a:pt x="223" y="147"/>
                    <a:pt x="256" y="93"/>
                    <a:pt x="256" y="44"/>
                  </a:cubicBezTo>
                  <a:cubicBezTo>
                    <a:pt x="244" y="16"/>
                    <a:pt x="20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3" name="Google Shape;22863;p72"/>
            <p:cNvSpPr/>
            <p:nvPr/>
          </p:nvSpPr>
          <p:spPr>
            <a:xfrm>
              <a:off x="2676307" y="2248011"/>
              <a:ext cx="6925" cy="5200"/>
            </a:xfrm>
            <a:custGeom>
              <a:avLst/>
              <a:gdLst/>
              <a:ahLst/>
              <a:cxnLst/>
              <a:rect l="l" t="t" r="r" b="b"/>
              <a:pathLst>
                <a:path w="277" h="208" extrusionOk="0">
                  <a:moveTo>
                    <a:pt x="174" y="1"/>
                  </a:moveTo>
                  <a:cubicBezTo>
                    <a:pt x="141" y="1"/>
                    <a:pt x="104" y="17"/>
                    <a:pt x="87" y="34"/>
                  </a:cubicBezTo>
                  <a:cubicBezTo>
                    <a:pt x="54" y="50"/>
                    <a:pt x="38" y="88"/>
                    <a:pt x="21" y="104"/>
                  </a:cubicBezTo>
                  <a:cubicBezTo>
                    <a:pt x="1" y="154"/>
                    <a:pt x="38" y="191"/>
                    <a:pt x="71" y="207"/>
                  </a:cubicBezTo>
                  <a:lnTo>
                    <a:pt x="104" y="207"/>
                  </a:lnTo>
                  <a:cubicBezTo>
                    <a:pt x="124" y="207"/>
                    <a:pt x="141" y="191"/>
                    <a:pt x="157" y="191"/>
                  </a:cubicBezTo>
                  <a:cubicBezTo>
                    <a:pt x="190" y="174"/>
                    <a:pt x="227" y="154"/>
                    <a:pt x="244" y="121"/>
                  </a:cubicBezTo>
                  <a:lnTo>
                    <a:pt x="244" y="104"/>
                  </a:ln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4" name="Google Shape;22864;p72"/>
            <p:cNvSpPr/>
            <p:nvPr/>
          </p:nvSpPr>
          <p:spPr>
            <a:xfrm>
              <a:off x="2668182" y="2272961"/>
              <a:ext cx="6500" cy="5175"/>
            </a:xfrm>
            <a:custGeom>
              <a:avLst/>
              <a:gdLst/>
              <a:ahLst/>
              <a:cxnLst/>
              <a:rect l="l" t="t" r="r" b="b"/>
              <a:pathLst>
                <a:path w="260" h="207" extrusionOk="0">
                  <a:moveTo>
                    <a:pt x="173" y="1"/>
                  </a:moveTo>
                  <a:cubicBezTo>
                    <a:pt x="140" y="1"/>
                    <a:pt x="103" y="17"/>
                    <a:pt x="87" y="34"/>
                  </a:cubicBezTo>
                  <a:cubicBezTo>
                    <a:pt x="54" y="50"/>
                    <a:pt x="37" y="67"/>
                    <a:pt x="17" y="104"/>
                  </a:cubicBezTo>
                  <a:cubicBezTo>
                    <a:pt x="0" y="153"/>
                    <a:pt x="37" y="207"/>
                    <a:pt x="103" y="207"/>
                  </a:cubicBezTo>
                  <a:cubicBezTo>
                    <a:pt x="120" y="207"/>
                    <a:pt x="140" y="186"/>
                    <a:pt x="157" y="186"/>
                  </a:cubicBezTo>
                  <a:cubicBezTo>
                    <a:pt x="173" y="186"/>
                    <a:pt x="190" y="170"/>
                    <a:pt x="190" y="170"/>
                  </a:cubicBez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5" name="Google Shape;22865;p72"/>
            <p:cNvSpPr/>
            <p:nvPr/>
          </p:nvSpPr>
          <p:spPr>
            <a:xfrm>
              <a:off x="2622207" y="2274311"/>
              <a:ext cx="6500" cy="5100"/>
            </a:xfrm>
            <a:custGeom>
              <a:avLst/>
              <a:gdLst/>
              <a:ahLst/>
              <a:cxnLst/>
              <a:rect l="l" t="t" r="r" b="b"/>
              <a:pathLst>
                <a:path w="260" h="204" extrusionOk="0">
                  <a:moveTo>
                    <a:pt x="163" y="0"/>
                  </a:moveTo>
                  <a:cubicBezTo>
                    <a:pt x="143" y="0"/>
                    <a:pt x="122" y="4"/>
                    <a:pt x="103" y="13"/>
                  </a:cubicBezTo>
                  <a:cubicBezTo>
                    <a:pt x="54" y="29"/>
                    <a:pt x="21" y="66"/>
                    <a:pt x="0" y="99"/>
                  </a:cubicBezTo>
                  <a:lnTo>
                    <a:pt x="0" y="153"/>
                  </a:lnTo>
                  <a:cubicBezTo>
                    <a:pt x="14" y="185"/>
                    <a:pt x="46" y="203"/>
                    <a:pt x="86" y="203"/>
                  </a:cubicBezTo>
                  <a:cubicBezTo>
                    <a:pt x="108" y="203"/>
                    <a:pt x="132" y="198"/>
                    <a:pt x="157" y="186"/>
                  </a:cubicBezTo>
                  <a:cubicBezTo>
                    <a:pt x="206" y="153"/>
                    <a:pt x="260" y="99"/>
                    <a:pt x="243" y="50"/>
                  </a:cubicBezTo>
                  <a:cubicBezTo>
                    <a:pt x="243" y="29"/>
                    <a:pt x="227" y="29"/>
                    <a:pt x="206" y="13"/>
                  </a:cubicBezTo>
                  <a:cubicBezTo>
                    <a:pt x="198" y="4"/>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6" name="Google Shape;22866;p72"/>
            <p:cNvSpPr/>
            <p:nvPr/>
          </p:nvSpPr>
          <p:spPr>
            <a:xfrm>
              <a:off x="2655757" y="2238536"/>
              <a:ext cx="6450" cy="4850"/>
            </a:xfrm>
            <a:custGeom>
              <a:avLst/>
              <a:gdLst/>
              <a:ahLst/>
              <a:cxnLst/>
              <a:rect l="l" t="t" r="r" b="b"/>
              <a:pathLst>
                <a:path w="258" h="194" extrusionOk="0">
                  <a:moveTo>
                    <a:pt x="171" y="1"/>
                  </a:moveTo>
                  <a:cubicBezTo>
                    <a:pt x="138" y="1"/>
                    <a:pt x="101" y="17"/>
                    <a:pt x="68" y="38"/>
                  </a:cubicBezTo>
                  <a:cubicBezTo>
                    <a:pt x="52" y="54"/>
                    <a:pt x="35" y="71"/>
                    <a:pt x="19" y="104"/>
                  </a:cubicBezTo>
                  <a:cubicBezTo>
                    <a:pt x="1" y="150"/>
                    <a:pt x="26" y="194"/>
                    <a:pt x="66" y="194"/>
                  </a:cubicBezTo>
                  <a:cubicBezTo>
                    <a:pt x="72" y="194"/>
                    <a:pt x="78" y="193"/>
                    <a:pt x="85" y="190"/>
                  </a:cubicBezTo>
                  <a:lnTo>
                    <a:pt x="155" y="190"/>
                  </a:lnTo>
                  <a:cubicBezTo>
                    <a:pt x="171" y="174"/>
                    <a:pt x="171" y="174"/>
                    <a:pt x="188" y="174"/>
                  </a:cubicBezTo>
                  <a:cubicBezTo>
                    <a:pt x="204" y="157"/>
                    <a:pt x="241" y="120"/>
                    <a:pt x="241" y="104"/>
                  </a:cubicBezTo>
                  <a:cubicBezTo>
                    <a:pt x="258" y="54"/>
                    <a:pt x="225"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7" name="Google Shape;22867;p72"/>
            <p:cNvSpPr/>
            <p:nvPr/>
          </p:nvSpPr>
          <p:spPr>
            <a:xfrm>
              <a:off x="2660032" y="2250186"/>
              <a:ext cx="6925" cy="4775"/>
            </a:xfrm>
            <a:custGeom>
              <a:avLst/>
              <a:gdLst/>
              <a:ahLst/>
              <a:cxnLst/>
              <a:rect l="l" t="t" r="r" b="b"/>
              <a:pathLst>
                <a:path w="277" h="191" extrusionOk="0">
                  <a:moveTo>
                    <a:pt x="136" y="1"/>
                  </a:moveTo>
                  <a:cubicBezTo>
                    <a:pt x="103" y="1"/>
                    <a:pt x="87" y="17"/>
                    <a:pt x="54" y="50"/>
                  </a:cubicBezTo>
                  <a:cubicBezTo>
                    <a:pt x="0" y="87"/>
                    <a:pt x="0" y="153"/>
                    <a:pt x="54" y="190"/>
                  </a:cubicBezTo>
                  <a:lnTo>
                    <a:pt x="120" y="190"/>
                  </a:lnTo>
                  <a:cubicBezTo>
                    <a:pt x="136" y="190"/>
                    <a:pt x="157" y="190"/>
                    <a:pt x="157" y="170"/>
                  </a:cubicBezTo>
                  <a:cubicBezTo>
                    <a:pt x="173" y="170"/>
                    <a:pt x="206" y="153"/>
                    <a:pt x="206" y="137"/>
                  </a:cubicBezTo>
                  <a:cubicBezTo>
                    <a:pt x="260" y="104"/>
                    <a:pt x="277"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8" name="Google Shape;22868;p72"/>
            <p:cNvSpPr/>
            <p:nvPr/>
          </p:nvSpPr>
          <p:spPr>
            <a:xfrm>
              <a:off x="2686632" y="2225236"/>
              <a:ext cx="6500" cy="5175"/>
            </a:xfrm>
            <a:custGeom>
              <a:avLst/>
              <a:gdLst/>
              <a:ahLst/>
              <a:cxnLst/>
              <a:rect l="l" t="t" r="r" b="b"/>
              <a:pathLst>
                <a:path w="260" h="207" extrusionOk="0">
                  <a:moveTo>
                    <a:pt x="173" y="1"/>
                  </a:moveTo>
                  <a:cubicBezTo>
                    <a:pt x="140" y="1"/>
                    <a:pt x="103" y="17"/>
                    <a:pt x="70" y="34"/>
                  </a:cubicBezTo>
                  <a:cubicBezTo>
                    <a:pt x="54" y="54"/>
                    <a:pt x="37" y="71"/>
                    <a:pt x="21" y="104"/>
                  </a:cubicBezTo>
                  <a:cubicBezTo>
                    <a:pt x="0" y="157"/>
                    <a:pt x="37" y="207"/>
                    <a:pt x="87" y="207"/>
                  </a:cubicBezTo>
                  <a:cubicBezTo>
                    <a:pt x="124" y="207"/>
                    <a:pt x="140" y="190"/>
                    <a:pt x="157" y="190"/>
                  </a:cubicBezTo>
                  <a:cubicBezTo>
                    <a:pt x="173" y="190"/>
                    <a:pt x="173" y="174"/>
                    <a:pt x="190" y="174"/>
                  </a:cubicBezTo>
                  <a:cubicBezTo>
                    <a:pt x="206" y="157"/>
                    <a:pt x="243" y="120"/>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9" name="Google Shape;22869;p72"/>
            <p:cNvSpPr/>
            <p:nvPr/>
          </p:nvSpPr>
          <p:spPr>
            <a:xfrm>
              <a:off x="2617057" y="2262136"/>
              <a:ext cx="6500" cy="5250"/>
            </a:xfrm>
            <a:custGeom>
              <a:avLst/>
              <a:gdLst/>
              <a:ahLst/>
              <a:cxnLst/>
              <a:rect l="l" t="t" r="r" b="b"/>
              <a:pathLst>
                <a:path w="260" h="210" extrusionOk="0">
                  <a:moveTo>
                    <a:pt x="157" y="1"/>
                  </a:moveTo>
                  <a:cubicBezTo>
                    <a:pt x="140" y="1"/>
                    <a:pt x="124" y="21"/>
                    <a:pt x="103" y="21"/>
                  </a:cubicBezTo>
                  <a:cubicBezTo>
                    <a:pt x="37" y="54"/>
                    <a:pt x="0" y="104"/>
                    <a:pt x="21" y="157"/>
                  </a:cubicBezTo>
                  <a:cubicBezTo>
                    <a:pt x="21" y="190"/>
                    <a:pt x="48" y="209"/>
                    <a:pt x="87" y="209"/>
                  </a:cubicBezTo>
                  <a:cubicBezTo>
                    <a:pt x="108" y="209"/>
                    <a:pt x="132" y="204"/>
                    <a:pt x="157" y="190"/>
                  </a:cubicBezTo>
                  <a:cubicBezTo>
                    <a:pt x="173" y="190"/>
                    <a:pt x="190" y="174"/>
                    <a:pt x="206" y="157"/>
                  </a:cubicBezTo>
                  <a:cubicBezTo>
                    <a:pt x="243" y="125"/>
                    <a:pt x="260" y="87"/>
                    <a:pt x="243" y="54"/>
                  </a:cubicBezTo>
                  <a:cubicBezTo>
                    <a:pt x="243" y="21"/>
                    <a:pt x="20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0" name="Google Shape;22870;p72"/>
            <p:cNvSpPr/>
            <p:nvPr/>
          </p:nvSpPr>
          <p:spPr>
            <a:xfrm>
              <a:off x="2858857" y="2444686"/>
              <a:ext cx="6100" cy="5175"/>
            </a:xfrm>
            <a:custGeom>
              <a:avLst/>
              <a:gdLst/>
              <a:ahLst/>
              <a:cxnLst/>
              <a:rect l="l" t="t" r="r" b="b"/>
              <a:pathLst>
                <a:path w="244" h="207" extrusionOk="0">
                  <a:moveTo>
                    <a:pt x="157" y="0"/>
                  </a:moveTo>
                  <a:cubicBezTo>
                    <a:pt x="141" y="0"/>
                    <a:pt x="103" y="17"/>
                    <a:pt x="87" y="38"/>
                  </a:cubicBezTo>
                  <a:cubicBezTo>
                    <a:pt x="54" y="54"/>
                    <a:pt x="17" y="71"/>
                    <a:pt x="17" y="104"/>
                  </a:cubicBezTo>
                  <a:cubicBezTo>
                    <a:pt x="0" y="157"/>
                    <a:pt x="37" y="207"/>
                    <a:pt x="87" y="207"/>
                  </a:cubicBezTo>
                  <a:lnTo>
                    <a:pt x="141" y="207"/>
                  </a:lnTo>
                  <a:cubicBezTo>
                    <a:pt x="141" y="190"/>
                    <a:pt x="141" y="190"/>
                    <a:pt x="157" y="190"/>
                  </a:cubicBezTo>
                  <a:cubicBezTo>
                    <a:pt x="157" y="190"/>
                    <a:pt x="174" y="190"/>
                    <a:pt x="174" y="174"/>
                  </a:cubicBezTo>
                  <a:cubicBezTo>
                    <a:pt x="207" y="157"/>
                    <a:pt x="223" y="141"/>
                    <a:pt x="244" y="104"/>
                  </a:cubicBezTo>
                  <a:lnTo>
                    <a:pt x="244" y="38"/>
                  </a:ln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1" name="Google Shape;22871;p72"/>
            <p:cNvSpPr/>
            <p:nvPr/>
          </p:nvSpPr>
          <p:spPr>
            <a:xfrm>
              <a:off x="2853282" y="2433561"/>
              <a:ext cx="6525" cy="4925"/>
            </a:xfrm>
            <a:custGeom>
              <a:avLst/>
              <a:gdLst/>
              <a:ahLst/>
              <a:cxnLst/>
              <a:rect l="l" t="t" r="r" b="b"/>
              <a:pathLst>
                <a:path w="261" h="197" extrusionOk="0">
                  <a:moveTo>
                    <a:pt x="174" y="0"/>
                  </a:moveTo>
                  <a:cubicBezTo>
                    <a:pt x="157" y="0"/>
                    <a:pt x="120" y="0"/>
                    <a:pt x="104" y="17"/>
                  </a:cubicBezTo>
                  <a:cubicBezTo>
                    <a:pt x="54" y="33"/>
                    <a:pt x="1" y="103"/>
                    <a:pt x="17" y="153"/>
                  </a:cubicBezTo>
                  <a:cubicBezTo>
                    <a:pt x="29" y="180"/>
                    <a:pt x="71" y="196"/>
                    <a:pt x="113" y="196"/>
                  </a:cubicBezTo>
                  <a:cubicBezTo>
                    <a:pt x="128" y="196"/>
                    <a:pt x="143" y="194"/>
                    <a:pt x="157" y="190"/>
                  </a:cubicBezTo>
                  <a:cubicBezTo>
                    <a:pt x="174" y="173"/>
                    <a:pt x="190" y="173"/>
                    <a:pt x="207" y="153"/>
                  </a:cubicBezTo>
                  <a:cubicBezTo>
                    <a:pt x="240" y="120"/>
                    <a:pt x="260" y="87"/>
                    <a:pt x="260" y="50"/>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2" name="Google Shape;22872;p72"/>
            <p:cNvSpPr/>
            <p:nvPr/>
          </p:nvSpPr>
          <p:spPr>
            <a:xfrm>
              <a:off x="2864432" y="2456161"/>
              <a:ext cx="6100" cy="4925"/>
            </a:xfrm>
            <a:custGeom>
              <a:avLst/>
              <a:gdLst/>
              <a:ahLst/>
              <a:cxnLst/>
              <a:rect l="l" t="t" r="r" b="b"/>
              <a:pathLst>
                <a:path w="244" h="197" extrusionOk="0">
                  <a:moveTo>
                    <a:pt x="142" y="1"/>
                  </a:moveTo>
                  <a:cubicBezTo>
                    <a:pt x="124" y="1"/>
                    <a:pt x="105" y="3"/>
                    <a:pt x="87" y="7"/>
                  </a:cubicBezTo>
                  <a:cubicBezTo>
                    <a:pt x="54" y="24"/>
                    <a:pt x="21" y="57"/>
                    <a:pt x="21" y="73"/>
                  </a:cubicBezTo>
                  <a:cubicBezTo>
                    <a:pt x="0" y="110"/>
                    <a:pt x="0" y="127"/>
                    <a:pt x="0" y="143"/>
                  </a:cubicBezTo>
                  <a:cubicBezTo>
                    <a:pt x="0" y="160"/>
                    <a:pt x="21" y="176"/>
                    <a:pt x="37" y="197"/>
                  </a:cubicBezTo>
                  <a:cubicBezTo>
                    <a:pt x="70" y="197"/>
                    <a:pt x="103" y="197"/>
                    <a:pt x="140" y="176"/>
                  </a:cubicBezTo>
                  <a:cubicBezTo>
                    <a:pt x="206" y="160"/>
                    <a:pt x="243" y="94"/>
                    <a:pt x="227" y="40"/>
                  </a:cubicBezTo>
                  <a:cubicBezTo>
                    <a:pt x="227" y="16"/>
                    <a:pt x="189"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3" name="Google Shape;22873;p72"/>
            <p:cNvSpPr/>
            <p:nvPr/>
          </p:nvSpPr>
          <p:spPr>
            <a:xfrm>
              <a:off x="2876482" y="2457986"/>
              <a:ext cx="6525" cy="4925"/>
            </a:xfrm>
            <a:custGeom>
              <a:avLst/>
              <a:gdLst/>
              <a:ahLst/>
              <a:cxnLst/>
              <a:rect l="l" t="t" r="r" b="b"/>
              <a:pathLst>
                <a:path w="261" h="197" extrusionOk="0">
                  <a:moveTo>
                    <a:pt x="176" y="1"/>
                  </a:moveTo>
                  <a:cubicBezTo>
                    <a:pt x="154" y="1"/>
                    <a:pt x="129" y="7"/>
                    <a:pt x="103" y="21"/>
                  </a:cubicBezTo>
                  <a:cubicBezTo>
                    <a:pt x="33" y="37"/>
                    <a:pt x="0" y="103"/>
                    <a:pt x="17" y="157"/>
                  </a:cubicBezTo>
                  <a:cubicBezTo>
                    <a:pt x="29" y="181"/>
                    <a:pt x="61" y="196"/>
                    <a:pt x="105" y="196"/>
                  </a:cubicBezTo>
                  <a:cubicBezTo>
                    <a:pt x="121" y="196"/>
                    <a:pt x="138" y="194"/>
                    <a:pt x="157" y="190"/>
                  </a:cubicBezTo>
                  <a:cubicBezTo>
                    <a:pt x="223" y="157"/>
                    <a:pt x="260" y="87"/>
                    <a:pt x="240" y="54"/>
                  </a:cubicBezTo>
                  <a:cubicBezTo>
                    <a:pt x="240" y="20"/>
                    <a:pt x="213"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4" name="Google Shape;22874;p72"/>
            <p:cNvSpPr/>
            <p:nvPr/>
          </p:nvSpPr>
          <p:spPr>
            <a:xfrm>
              <a:off x="2868757" y="2431811"/>
              <a:ext cx="6000" cy="5075"/>
            </a:xfrm>
            <a:custGeom>
              <a:avLst/>
              <a:gdLst/>
              <a:ahLst/>
              <a:cxnLst/>
              <a:rect l="l" t="t" r="r" b="b"/>
              <a:pathLst>
                <a:path w="240" h="203" extrusionOk="0">
                  <a:moveTo>
                    <a:pt x="120" y="0"/>
                  </a:moveTo>
                  <a:cubicBezTo>
                    <a:pt x="87" y="17"/>
                    <a:pt x="54" y="37"/>
                    <a:pt x="33" y="54"/>
                  </a:cubicBezTo>
                  <a:cubicBezTo>
                    <a:pt x="17" y="70"/>
                    <a:pt x="0" y="103"/>
                    <a:pt x="0" y="140"/>
                  </a:cubicBezTo>
                  <a:cubicBezTo>
                    <a:pt x="0" y="157"/>
                    <a:pt x="0" y="173"/>
                    <a:pt x="17" y="190"/>
                  </a:cubicBezTo>
                  <a:cubicBezTo>
                    <a:pt x="35" y="198"/>
                    <a:pt x="49" y="202"/>
                    <a:pt x="62" y="202"/>
                  </a:cubicBezTo>
                  <a:cubicBezTo>
                    <a:pt x="74" y="202"/>
                    <a:pt x="87" y="198"/>
                    <a:pt x="103" y="190"/>
                  </a:cubicBezTo>
                  <a:lnTo>
                    <a:pt x="136" y="190"/>
                  </a:lnTo>
                  <a:cubicBezTo>
                    <a:pt x="157" y="173"/>
                    <a:pt x="173" y="173"/>
                    <a:pt x="190" y="157"/>
                  </a:cubicBezTo>
                  <a:cubicBezTo>
                    <a:pt x="239" y="103"/>
                    <a:pt x="239" y="54"/>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5" name="Google Shape;22875;p72"/>
            <p:cNvSpPr/>
            <p:nvPr/>
          </p:nvSpPr>
          <p:spPr>
            <a:xfrm>
              <a:off x="2874307" y="2443436"/>
              <a:ext cx="6525" cy="5200"/>
            </a:xfrm>
            <a:custGeom>
              <a:avLst/>
              <a:gdLst/>
              <a:ahLst/>
              <a:cxnLst/>
              <a:rect l="l" t="t" r="r" b="b"/>
              <a:pathLst>
                <a:path w="261" h="208" extrusionOk="0">
                  <a:moveTo>
                    <a:pt x="174" y="1"/>
                  </a:moveTo>
                  <a:cubicBezTo>
                    <a:pt x="141" y="17"/>
                    <a:pt x="104" y="17"/>
                    <a:pt x="71" y="34"/>
                  </a:cubicBezTo>
                  <a:cubicBezTo>
                    <a:pt x="54" y="50"/>
                    <a:pt x="17" y="88"/>
                    <a:pt x="17" y="104"/>
                  </a:cubicBezTo>
                  <a:cubicBezTo>
                    <a:pt x="1" y="154"/>
                    <a:pt x="38" y="207"/>
                    <a:pt x="87" y="207"/>
                  </a:cubicBezTo>
                  <a:cubicBezTo>
                    <a:pt x="104" y="207"/>
                    <a:pt x="141" y="207"/>
                    <a:pt x="157" y="191"/>
                  </a:cubicBezTo>
                  <a:cubicBezTo>
                    <a:pt x="157" y="191"/>
                    <a:pt x="174" y="191"/>
                    <a:pt x="190" y="170"/>
                  </a:cubicBezTo>
                  <a:cubicBezTo>
                    <a:pt x="207" y="154"/>
                    <a:pt x="223" y="137"/>
                    <a:pt x="244" y="104"/>
                  </a:cubicBezTo>
                  <a:cubicBezTo>
                    <a:pt x="261" y="50"/>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6" name="Google Shape;22876;p72"/>
            <p:cNvSpPr/>
            <p:nvPr/>
          </p:nvSpPr>
          <p:spPr>
            <a:xfrm>
              <a:off x="2849882" y="2421336"/>
              <a:ext cx="6425" cy="4950"/>
            </a:xfrm>
            <a:custGeom>
              <a:avLst/>
              <a:gdLst/>
              <a:ahLst/>
              <a:cxnLst/>
              <a:rect l="l" t="t" r="r" b="b"/>
              <a:pathLst>
                <a:path w="257" h="198" extrusionOk="0">
                  <a:moveTo>
                    <a:pt x="191" y="0"/>
                  </a:moveTo>
                  <a:cubicBezTo>
                    <a:pt x="180" y="0"/>
                    <a:pt x="167" y="2"/>
                    <a:pt x="153" y="7"/>
                  </a:cubicBezTo>
                  <a:lnTo>
                    <a:pt x="104" y="7"/>
                  </a:lnTo>
                  <a:cubicBezTo>
                    <a:pt x="34" y="44"/>
                    <a:pt x="1" y="93"/>
                    <a:pt x="17" y="147"/>
                  </a:cubicBezTo>
                  <a:cubicBezTo>
                    <a:pt x="28" y="179"/>
                    <a:pt x="54" y="197"/>
                    <a:pt x="89" y="197"/>
                  </a:cubicBezTo>
                  <a:cubicBezTo>
                    <a:pt x="108" y="197"/>
                    <a:pt x="130" y="192"/>
                    <a:pt x="153" y="180"/>
                  </a:cubicBezTo>
                  <a:cubicBezTo>
                    <a:pt x="170" y="180"/>
                    <a:pt x="190" y="163"/>
                    <a:pt x="207" y="147"/>
                  </a:cubicBezTo>
                  <a:cubicBezTo>
                    <a:pt x="240" y="126"/>
                    <a:pt x="256" y="77"/>
                    <a:pt x="240" y="44"/>
                  </a:cubicBezTo>
                  <a:cubicBezTo>
                    <a:pt x="240" y="17"/>
                    <a:pt x="222"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7" name="Google Shape;22877;p72"/>
            <p:cNvSpPr/>
            <p:nvPr/>
          </p:nvSpPr>
          <p:spPr>
            <a:xfrm>
              <a:off x="2848557" y="2411286"/>
              <a:ext cx="6500" cy="5100"/>
            </a:xfrm>
            <a:custGeom>
              <a:avLst/>
              <a:gdLst/>
              <a:ahLst/>
              <a:cxnLst/>
              <a:rect l="l" t="t" r="r" b="b"/>
              <a:pathLst>
                <a:path w="260" h="204" extrusionOk="0">
                  <a:moveTo>
                    <a:pt x="164" y="1"/>
                  </a:moveTo>
                  <a:cubicBezTo>
                    <a:pt x="143" y="1"/>
                    <a:pt x="122" y="5"/>
                    <a:pt x="103" y="13"/>
                  </a:cubicBezTo>
                  <a:cubicBezTo>
                    <a:pt x="54" y="34"/>
                    <a:pt x="17" y="83"/>
                    <a:pt x="0" y="116"/>
                  </a:cubicBezTo>
                  <a:lnTo>
                    <a:pt x="0" y="153"/>
                  </a:lnTo>
                  <a:cubicBezTo>
                    <a:pt x="11" y="185"/>
                    <a:pt x="44" y="203"/>
                    <a:pt x="85" y="203"/>
                  </a:cubicBezTo>
                  <a:cubicBezTo>
                    <a:pt x="107" y="203"/>
                    <a:pt x="132" y="198"/>
                    <a:pt x="157" y="186"/>
                  </a:cubicBezTo>
                  <a:cubicBezTo>
                    <a:pt x="206" y="170"/>
                    <a:pt x="260" y="100"/>
                    <a:pt x="243" y="50"/>
                  </a:cubicBezTo>
                  <a:cubicBezTo>
                    <a:pt x="243" y="50"/>
                    <a:pt x="223" y="34"/>
                    <a:pt x="223" y="13"/>
                  </a:cubicBezTo>
                  <a:cubicBezTo>
                    <a:pt x="206" y="5"/>
                    <a:pt x="186"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8" name="Google Shape;22878;p72"/>
            <p:cNvSpPr/>
            <p:nvPr/>
          </p:nvSpPr>
          <p:spPr>
            <a:xfrm>
              <a:off x="2623957" y="2284111"/>
              <a:ext cx="6000" cy="4750"/>
            </a:xfrm>
            <a:custGeom>
              <a:avLst/>
              <a:gdLst/>
              <a:ahLst/>
              <a:cxnLst/>
              <a:rect l="l" t="t" r="r" b="b"/>
              <a:pathLst>
                <a:path w="240" h="190" extrusionOk="0">
                  <a:moveTo>
                    <a:pt x="136" y="0"/>
                  </a:moveTo>
                  <a:cubicBezTo>
                    <a:pt x="120" y="0"/>
                    <a:pt x="103" y="16"/>
                    <a:pt x="87" y="16"/>
                  </a:cubicBezTo>
                  <a:cubicBezTo>
                    <a:pt x="54" y="33"/>
                    <a:pt x="17" y="70"/>
                    <a:pt x="0" y="103"/>
                  </a:cubicBezTo>
                  <a:cubicBezTo>
                    <a:pt x="54" y="120"/>
                    <a:pt x="103" y="153"/>
                    <a:pt x="136" y="190"/>
                  </a:cubicBezTo>
                  <a:cubicBezTo>
                    <a:pt x="157" y="173"/>
                    <a:pt x="173" y="173"/>
                    <a:pt x="190" y="153"/>
                  </a:cubicBezTo>
                  <a:cubicBezTo>
                    <a:pt x="223" y="120"/>
                    <a:pt x="239" y="87"/>
                    <a:pt x="223" y="49"/>
                  </a:cubicBezTo>
                  <a:cubicBezTo>
                    <a:pt x="223" y="16"/>
                    <a:pt x="190"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9" name="Google Shape;22879;p72"/>
            <p:cNvSpPr/>
            <p:nvPr/>
          </p:nvSpPr>
          <p:spPr>
            <a:xfrm>
              <a:off x="2617557" y="2249561"/>
              <a:ext cx="6425" cy="4875"/>
            </a:xfrm>
            <a:custGeom>
              <a:avLst/>
              <a:gdLst/>
              <a:ahLst/>
              <a:cxnLst/>
              <a:rect l="l" t="t" r="r" b="b"/>
              <a:pathLst>
                <a:path w="257" h="195" extrusionOk="0">
                  <a:moveTo>
                    <a:pt x="148" y="1"/>
                  </a:moveTo>
                  <a:cubicBezTo>
                    <a:pt x="133" y="1"/>
                    <a:pt x="117" y="3"/>
                    <a:pt x="104" y="9"/>
                  </a:cubicBezTo>
                  <a:cubicBezTo>
                    <a:pt x="50" y="26"/>
                    <a:pt x="34" y="59"/>
                    <a:pt x="17" y="92"/>
                  </a:cubicBezTo>
                  <a:cubicBezTo>
                    <a:pt x="1" y="112"/>
                    <a:pt x="1" y="129"/>
                    <a:pt x="1" y="145"/>
                  </a:cubicBezTo>
                  <a:cubicBezTo>
                    <a:pt x="17" y="162"/>
                    <a:pt x="17" y="178"/>
                    <a:pt x="50" y="195"/>
                  </a:cubicBezTo>
                  <a:cubicBezTo>
                    <a:pt x="67" y="195"/>
                    <a:pt x="104" y="195"/>
                    <a:pt x="137" y="178"/>
                  </a:cubicBezTo>
                  <a:cubicBezTo>
                    <a:pt x="207" y="162"/>
                    <a:pt x="256" y="92"/>
                    <a:pt x="240" y="42"/>
                  </a:cubicBezTo>
                  <a:cubicBezTo>
                    <a:pt x="228" y="18"/>
                    <a:pt x="188"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0" name="Google Shape;22880;p72"/>
            <p:cNvSpPr/>
            <p:nvPr/>
          </p:nvSpPr>
          <p:spPr>
            <a:xfrm>
              <a:off x="2824107" y="2420661"/>
              <a:ext cx="2625" cy="3425"/>
            </a:xfrm>
            <a:custGeom>
              <a:avLst/>
              <a:gdLst/>
              <a:ahLst/>
              <a:cxnLst/>
              <a:rect l="l" t="t" r="r" b="b"/>
              <a:pathLst>
                <a:path w="105" h="137" extrusionOk="0">
                  <a:moveTo>
                    <a:pt x="1" y="1"/>
                  </a:moveTo>
                  <a:cubicBezTo>
                    <a:pt x="17" y="50"/>
                    <a:pt x="34" y="104"/>
                    <a:pt x="50" y="137"/>
                  </a:cubicBezTo>
                  <a:lnTo>
                    <a:pt x="67" y="137"/>
                  </a:lnTo>
                  <a:lnTo>
                    <a:pt x="67" y="120"/>
                  </a:lnTo>
                  <a:cubicBezTo>
                    <a:pt x="88" y="120"/>
                    <a:pt x="88" y="104"/>
                    <a:pt x="88" y="104"/>
                  </a:cubicBezTo>
                  <a:cubicBezTo>
                    <a:pt x="104" y="50"/>
                    <a:pt x="6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1" name="Google Shape;22881;p72"/>
            <p:cNvSpPr/>
            <p:nvPr/>
          </p:nvSpPr>
          <p:spPr>
            <a:xfrm>
              <a:off x="2843382" y="2399636"/>
              <a:ext cx="6525" cy="4750"/>
            </a:xfrm>
            <a:custGeom>
              <a:avLst/>
              <a:gdLst/>
              <a:ahLst/>
              <a:cxnLst/>
              <a:rect l="l" t="t" r="r" b="b"/>
              <a:pathLst>
                <a:path w="261" h="190" extrusionOk="0">
                  <a:moveTo>
                    <a:pt x="104" y="1"/>
                  </a:moveTo>
                  <a:cubicBezTo>
                    <a:pt x="38" y="34"/>
                    <a:pt x="1" y="104"/>
                    <a:pt x="17" y="137"/>
                  </a:cubicBezTo>
                  <a:cubicBezTo>
                    <a:pt x="30" y="171"/>
                    <a:pt x="55" y="190"/>
                    <a:pt x="89" y="190"/>
                  </a:cubicBezTo>
                  <a:cubicBezTo>
                    <a:pt x="109" y="190"/>
                    <a:pt x="132" y="183"/>
                    <a:pt x="158" y="170"/>
                  </a:cubicBezTo>
                  <a:cubicBezTo>
                    <a:pt x="174" y="170"/>
                    <a:pt x="191" y="153"/>
                    <a:pt x="207" y="153"/>
                  </a:cubicBezTo>
                  <a:cubicBezTo>
                    <a:pt x="244" y="120"/>
                    <a:pt x="261" y="67"/>
                    <a:pt x="244" y="50"/>
                  </a:cubicBezTo>
                  <a:cubicBezTo>
                    <a:pt x="244" y="17"/>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2" name="Google Shape;22882;p72"/>
            <p:cNvSpPr/>
            <p:nvPr/>
          </p:nvSpPr>
          <p:spPr>
            <a:xfrm>
              <a:off x="2840807" y="2432211"/>
              <a:ext cx="6525" cy="5175"/>
            </a:xfrm>
            <a:custGeom>
              <a:avLst/>
              <a:gdLst/>
              <a:ahLst/>
              <a:cxnLst/>
              <a:rect l="l" t="t" r="r" b="b"/>
              <a:pathLst>
                <a:path w="261" h="207" extrusionOk="0">
                  <a:moveTo>
                    <a:pt x="174" y="1"/>
                  </a:moveTo>
                  <a:cubicBezTo>
                    <a:pt x="158" y="1"/>
                    <a:pt x="120" y="21"/>
                    <a:pt x="87" y="38"/>
                  </a:cubicBezTo>
                  <a:cubicBezTo>
                    <a:pt x="54" y="54"/>
                    <a:pt x="38" y="87"/>
                    <a:pt x="38" y="104"/>
                  </a:cubicBezTo>
                  <a:cubicBezTo>
                    <a:pt x="1" y="157"/>
                    <a:pt x="38" y="207"/>
                    <a:pt x="104" y="207"/>
                  </a:cubicBezTo>
                  <a:cubicBezTo>
                    <a:pt x="120" y="207"/>
                    <a:pt x="141" y="207"/>
                    <a:pt x="174" y="190"/>
                  </a:cubicBezTo>
                  <a:cubicBezTo>
                    <a:pt x="174" y="190"/>
                    <a:pt x="191" y="190"/>
                    <a:pt x="191" y="174"/>
                  </a:cubicBezTo>
                  <a:cubicBezTo>
                    <a:pt x="224" y="157"/>
                    <a:pt x="244" y="141"/>
                    <a:pt x="261" y="104"/>
                  </a:cubicBezTo>
                  <a:cubicBezTo>
                    <a:pt x="261" y="87"/>
                    <a:pt x="261" y="54"/>
                    <a:pt x="244" y="38"/>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3" name="Google Shape;22883;p72"/>
            <p:cNvSpPr/>
            <p:nvPr/>
          </p:nvSpPr>
          <p:spPr>
            <a:xfrm>
              <a:off x="2773007" y="2203386"/>
              <a:ext cx="6000" cy="3850"/>
            </a:xfrm>
            <a:custGeom>
              <a:avLst/>
              <a:gdLst/>
              <a:ahLst/>
              <a:cxnLst/>
              <a:rect l="l" t="t" r="r" b="b"/>
              <a:pathLst>
                <a:path w="240" h="154" extrusionOk="0">
                  <a:moveTo>
                    <a:pt x="33" y="1"/>
                  </a:moveTo>
                  <a:cubicBezTo>
                    <a:pt x="33" y="17"/>
                    <a:pt x="16" y="34"/>
                    <a:pt x="0" y="50"/>
                  </a:cubicBezTo>
                  <a:cubicBezTo>
                    <a:pt x="0" y="67"/>
                    <a:pt x="0" y="104"/>
                    <a:pt x="16" y="120"/>
                  </a:cubicBezTo>
                  <a:cubicBezTo>
                    <a:pt x="33" y="137"/>
                    <a:pt x="49" y="153"/>
                    <a:pt x="87" y="153"/>
                  </a:cubicBezTo>
                  <a:cubicBezTo>
                    <a:pt x="103" y="153"/>
                    <a:pt x="120" y="137"/>
                    <a:pt x="153" y="137"/>
                  </a:cubicBezTo>
                  <a:lnTo>
                    <a:pt x="173" y="120"/>
                  </a:lnTo>
                  <a:cubicBezTo>
                    <a:pt x="206" y="104"/>
                    <a:pt x="223" y="67"/>
                    <a:pt x="239" y="50"/>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4" name="Google Shape;22884;p72"/>
            <p:cNvSpPr/>
            <p:nvPr/>
          </p:nvSpPr>
          <p:spPr>
            <a:xfrm>
              <a:off x="2940482" y="2201236"/>
              <a:ext cx="6000" cy="2350"/>
            </a:xfrm>
            <a:custGeom>
              <a:avLst/>
              <a:gdLst/>
              <a:ahLst/>
              <a:cxnLst/>
              <a:rect l="l" t="t" r="r" b="b"/>
              <a:pathLst>
                <a:path w="240" h="94" extrusionOk="0">
                  <a:moveTo>
                    <a:pt x="1" y="0"/>
                  </a:moveTo>
                  <a:lnTo>
                    <a:pt x="1" y="50"/>
                  </a:lnTo>
                  <a:cubicBezTo>
                    <a:pt x="13" y="77"/>
                    <a:pt x="54" y="93"/>
                    <a:pt x="101" y="93"/>
                  </a:cubicBezTo>
                  <a:cubicBezTo>
                    <a:pt x="118" y="93"/>
                    <a:pt x="136" y="91"/>
                    <a:pt x="153" y="87"/>
                  </a:cubicBezTo>
                  <a:cubicBezTo>
                    <a:pt x="190" y="66"/>
                    <a:pt x="223" y="33"/>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5" name="Google Shape;22885;p72"/>
            <p:cNvSpPr/>
            <p:nvPr/>
          </p:nvSpPr>
          <p:spPr>
            <a:xfrm>
              <a:off x="3037582" y="2200311"/>
              <a:ext cx="6000" cy="2350"/>
            </a:xfrm>
            <a:custGeom>
              <a:avLst/>
              <a:gdLst/>
              <a:ahLst/>
              <a:cxnLst/>
              <a:rect l="l" t="t" r="r" b="b"/>
              <a:pathLst>
                <a:path w="240" h="94" extrusionOk="0">
                  <a:moveTo>
                    <a:pt x="0" y="0"/>
                  </a:moveTo>
                  <a:lnTo>
                    <a:pt x="0" y="21"/>
                  </a:lnTo>
                  <a:cubicBezTo>
                    <a:pt x="0" y="54"/>
                    <a:pt x="17" y="70"/>
                    <a:pt x="33" y="87"/>
                  </a:cubicBezTo>
                  <a:cubicBezTo>
                    <a:pt x="44" y="87"/>
                    <a:pt x="63" y="94"/>
                    <a:pt x="85" y="94"/>
                  </a:cubicBezTo>
                  <a:cubicBezTo>
                    <a:pt x="96" y="94"/>
                    <a:pt x="108" y="92"/>
                    <a:pt x="120" y="87"/>
                  </a:cubicBezTo>
                  <a:lnTo>
                    <a:pt x="137" y="87"/>
                  </a:lnTo>
                  <a:cubicBezTo>
                    <a:pt x="170" y="70"/>
                    <a:pt x="186" y="54"/>
                    <a:pt x="207" y="37"/>
                  </a:cubicBezTo>
                  <a:cubicBezTo>
                    <a:pt x="223" y="37"/>
                    <a:pt x="223" y="21"/>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6" name="Google Shape;22886;p72"/>
            <p:cNvSpPr/>
            <p:nvPr/>
          </p:nvSpPr>
          <p:spPr>
            <a:xfrm>
              <a:off x="3061607" y="2234311"/>
              <a:ext cx="6400" cy="5175"/>
            </a:xfrm>
            <a:custGeom>
              <a:avLst/>
              <a:gdLst/>
              <a:ahLst/>
              <a:cxnLst/>
              <a:rect l="l" t="t" r="r" b="b"/>
              <a:pathLst>
                <a:path w="256" h="207" extrusionOk="0">
                  <a:moveTo>
                    <a:pt x="153" y="1"/>
                  </a:moveTo>
                  <a:cubicBezTo>
                    <a:pt x="120" y="1"/>
                    <a:pt x="87" y="17"/>
                    <a:pt x="70" y="34"/>
                  </a:cubicBezTo>
                  <a:cubicBezTo>
                    <a:pt x="33" y="50"/>
                    <a:pt x="17" y="67"/>
                    <a:pt x="0" y="104"/>
                  </a:cubicBezTo>
                  <a:cubicBezTo>
                    <a:pt x="0" y="137"/>
                    <a:pt x="0" y="153"/>
                    <a:pt x="17" y="170"/>
                  </a:cubicBezTo>
                  <a:cubicBezTo>
                    <a:pt x="33" y="186"/>
                    <a:pt x="50" y="207"/>
                    <a:pt x="87" y="207"/>
                  </a:cubicBezTo>
                  <a:cubicBezTo>
                    <a:pt x="103" y="207"/>
                    <a:pt x="120" y="186"/>
                    <a:pt x="136" y="186"/>
                  </a:cubicBezTo>
                  <a:cubicBezTo>
                    <a:pt x="153" y="186"/>
                    <a:pt x="173" y="170"/>
                    <a:pt x="173" y="170"/>
                  </a:cubicBezTo>
                  <a:cubicBezTo>
                    <a:pt x="206" y="153"/>
                    <a:pt x="223" y="120"/>
                    <a:pt x="239"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7" name="Google Shape;22887;p72"/>
            <p:cNvSpPr/>
            <p:nvPr/>
          </p:nvSpPr>
          <p:spPr>
            <a:xfrm>
              <a:off x="2755357" y="2248836"/>
              <a:ext cx="6525" cy="5200"/>
            </a:xfrm>
            <a:custGeom>
              <a:avLst/>
              <a:gdLst/>
              <a:ahLst/>
              <a:cxnLst/>
              <a:rect l="l" t="t" r="r" b="b"/>
              <a:pathLst>
                <a:path w="261" h="208" extrusionOk="0">
                  <a:moveTo>
                    <a:pt x="137" y="1"/>
                  </a:moveTo>
                  <a:cubicBezTo>
                    <a:pt x="104" y="17"/>
                    <a:pt x="71" y="38"/>
                    <a:pt x="55" y="55"/>
                  </a:cubicBezTo>
                  <a:cubicBezTo>
                    <a:pt x="1" y="104"/>
                    <a:pt x="1" y="158"/>
                    <a:pt x="55" y="191"/>
                  </a:cubicBezTo>
                  <a:cubicBezTo>
                    <a:pt x="71" y="207"/>
                    <a:pt x="88" y="207"/>
                    <a:pt x="121" y="207"/>
                  </a:cubicBezTo>
                  <a:cubicBezTo>
                    <a:pt x="137" y="191"/>
                    <a:pt x="158" y="191"/>
                    <a:pt x="158" y="191"/>
                  </a:cubicBezTo>
                  <a:cubicBezTo>
                    <a:pt x="174" y="174"/>
                    <a:pt x="191" y="174"/>
                    <a:pt x="207" y="158"/>
                  </a:cubicBezTo>
                  <a:cubicBezTo>
                    <a:pt x="261" y="104"/>
                    <a:pt x="261" y="55"/>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8" name="Google Shape;22888;p72"/>
            <p:cNvSpPr/>
            <p:nvPr/>
          </p:nvSpPr>
          <p:spPr>
            <a:xfrm>
              <a:off x="2759282" y="2212761"/>
              <a:ext cx="6425" cy="4775"/>
            </a:xfrm>
            <a:custGeom>
              <a:avLst/>
              <a:gdLst/>
              <a:ahLst/>
              <a:cxnLst/>
              <a:rect l="l" t="t" r="r" b="b"/>
              <a:pathLst>
                <a:path w="257" h="191" extrusionOk="0">
                  <a:moveTo>
                    <a:pt x="153" y="1"/>
                  </a:moveTo>
                  <a:cubicBezTo>
                    <a:pt x="137" y="1"/>
                    <a:pt x="104" y="1"/>
                    <a:pt x="67" y="17"/>
                  </a:cubicBezTo>
                  <a:cubicBezTo>
                    <a:pt x="34" y="38"/>
                    <a:pt x="17" y="71"/>
                    <a:pt x="17" y="88"/>
                  </a:cubicBezTo>
                  <a:cubicBezTo>
                    <a:pt x="1" y="141"/>
                    <a:pt x="17" y="174"/>
                    <a:pt x="50" y="191"/>
                  </a:cubicBezTo>
                  <a:lnTo>
                    <a:pt x="83" y="191"/>
                  </a:lnTo>
                  <a:cubicBezTo>
                    <a:pt x="104" y="191"/>
                    <a:pt x="120" y="191"/>
                    <a:pt x="153" y="174"/>
                  </a:cubicBezTo>
                  <a:cubicBezTo>
                    <a:pt x="170" y="174"/>
                    <a:pt x="207" y="141"/>
                    <a:pt x="223" y="121"/>
                  </a:cubicBezTo>
                  <a:cubicBezTo>
                    <a:pt x="223" y="104"/>
                    <a:pt x="240" y="104"/>
                    <a:pt x="240" y="88"/>
                  </a:cubicBezTo>
                  <a:cubicBezTo>
                    <a:pt x="256" y="38"/>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9" name="Google Shape;22889;p72"/>
            <p:cNvSpPr/>
            <p:nvPr/>
          </p:nvSpPr>
          <p:spPr>
            <a:xfrm>
              <a:off x="3058207" y="2267136"/>
              <a:ext cx="6000" cy="4925"/>
            </a:xfrm>
            <a:custGeom>
              <a:avLst/>
              <a:gdLst/>
              <a:ahLst/>
              <a:cxnLst/>
              <a:rect l="l" t="t" r="r" b="b"/>
              <a:pathLst>
                <a:path w="240" h="197" extrusionOk="0">
                  <a:moveTo>
                    <a:pt x="161" y="1"/>
                  </a:moveTo>
                  <a:cubicBezTo>
                    <a:pt x="117" y="1"/>
                    <a:pt x="70" y="17"/>
                    <a:pt x="33" y="44"/>
                  </a:cubicBezTo>
                  <a:cubicBezTo>
                    <a:pt x="17" y="77"/>
                    <a:pt x="0" y="94"/>
                    <a:pt x="0" y="131"/>
                  </a:cubicBezTo>
                  <a:cubicBezTo>
                    <a:pt x="0" y="147"/>
                    <a:pt x="0" y="164"/>
                    <a:pt x="17" y="180"/>
                  </a:cubicBezTo>
                  <a:cubicBezTo>
                    <a:pt x="50" y="197"/>
                    <a:pt x="66" y="197"/>
                    <a:pt x="103" y="197"/>
                  </a:cubicBezTo>
                  <a:cubicBezTo>
                    <a:pt x="120" y="197"/>
                    <a:pt x="120" y="180"/>
                    <a:pt x="136" y="180"/>
                  </a:cubicBezTo>
                  <a:cubicBezTo>
                    <a:pt x="153" y="180"/>
                    <a:pt x="169" y="164"/>
                    <a:pt x="186" y="147"/>
                  </a:cubicBezTo>
                  <a:cubicBezTo>
                    <a:pt x="239" y="94"/>
                    <a:pt x="239" y="44"/>
                    <a:pt x="206" y="7"/>
                  </a:cubicBezTo>
                  <a:cubicBezTo>
                    <a:pt x="192" y="3"/>
                    <a:pt x="17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0" name="Google Shape;22890;p72"/>
            <p:cNvSpPr/>
            <p:nvPr/>
          </p:nvSpPr>
          <p:spPr>
            <a:xfrm>
              <a:off x="2923682" y="2201636"/>
              <a:ext cx="6925" cy="4775"/>
            </a:xfrm>
            <a:custGeom>
              <a:avLst/>
              <a:gdLst/>
              <a:ahLst/>
              <a:cxnLst/>
              <a:rect l="l" t="t" r="r" b="b"/>
              <a:pathLst>
                <a:path w="277" h="191" extrusionOk="0">
                  <a:moveTo>
                    <a:pt x="157" y="1"/>
                  </a:moveTo>
                  <a:cubicBezTo>
                    <a:pt x="124" y="1"/>
                    <a:pt x="104" y="1"/>
                    <a:pt x="87" y="17"/>
                  </a:cubicBezTo>
                  <a:cubicBezTo>
                    <a:pt x="54" y="34"/>
                    <a:pt x="38" y="71"/>
                    <a:pt x="21" y="87"/>
                  </a:cubicBezTo>
                  <a:cubicBezTo>
                    <a:pt x="1" y="153"/>
                    <a:pt x="38" y="190"/>
                    <a:pt x="104" y="190"/>
                  </a:cubicBezTo>
                  <a:cubicBezTo>
                    <a:pt x="124" y="190"/>
                    <a:pt x="141" y="190"/>
                    <a:pt x="157" y="174"/>
                  </a:cubicBezTo>
                  <a:cubicBezTo>
                    <a:pt x="174" y="174"/>
                    <a:pt x="190" y="174"/>
                    <a:pt x="190" y="153"/>
                  </a:cubicBezTo>
                  <a:cubicBezTo>
                    <a:pt x="227" y="137"/>
                    <a:pt x="244" y="120"/>
                    <a:pt x="260" y="87"/>
                  </a:cubicBezTo>
                  <a:cubicBezTo>
                    <a:pt x="277" y="50"/>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1" name="Google Shape;22891;p72"/>
            <p:cNvSpPr/>
            <p:nvPr/>
          </p:nvSpPr>
          <p:spPr>
            <a:xfrm>
              <a:off x="2879057" y="2468286"/>
              <a:ext cx="6525" cy="5075"/>
            </a:xfrm>
            <a:custGeom>
              <a:avLst/>
              <a:gdLst/>
              <a:ahLst/>
              <a:cxnLst/>
              <a:rect l="l" t="t" r="r" b="b"/>
              <a:pathLst>
                <a:path w="261" h="203" extrusionOk="0">
                  <a:moveTo>
                    <a:pt x="137" y="1"/>
                  </a:moveTo>
                  <a:cubicBezTo>
                    <a:pt x="104" y="21"/>
                    <a:pt x="87" y="38"/>
                    <a:pt x="54" y="54"/>
                  </a:cubicBezTo>
                  <a:cubicBezTo>
                    <a:pt x="0" y="104"/>
                    <a:pt x="0" y="157"/>
                    <a:pt x="54" y="190"/>
                  </a:cubicBezTo>
                  <a:cubicBezTo>
                    <a:pt x="62" y="199"/>
                    <a:pt x="75" y="203"/>
                    <a:pt x="87" y="203"/>
                  </a:cubicBezTo>
                  <a:cubicBezTo>
                    <a:pt x="99" y="203"/>
                    <a:pt x="112" y="199"/>
                    <a:pt x="120" y="190"/>
                  </a:cubicBezTo>
                  <a:lnTo>
                    <a:pt x="157" y="190"/>
                  </a:lnTo>
                  <a:cubicBezTo>
                    <a:pt x="174" y="174"/>
                    <a:pt x="207" y="174"/>
                    <a:pt x="207" y="157"/>
                  </a:cubicBezTo>
                  <a:cubicBezTo>
                    <a:pt x="240" y="124"/>
                    <a:pt x="260" y="104"/>
                    <a:pt x="260" y="71"/>
                  </a:cubicBezTo>
                  <a:cubicBezTo>
                    <a:pt x="260" y="54"/>
                    <a:pt x="240" y="38"/>
                    <a:pt x="223" y="21"/>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2" name="Google Shape;22892;p72"/>
            <p:cNvSpPr/>
            <p:nvPr/>
          </p:nvSpPr>
          <p:spPr>
            <a:xfrm>
              <a:off x="3049957" y="2200811"/>
              <a:ext cx="6500" cy="4675"/>
            </a:xfrm>
            <a:custGeom>
              <a:avLst/>
              <a:gdLst/>
              <a:ahLst/>
              <a:cxnLst/>
              <a:rect l="l" t="t" r="r" b="b"/>
              <a:pathLst>
                <a:path w="260" h="187" extrusionOk="0">
                  <a:moveTo>
                    <a:pt x="157" y="1"/>
                  </a:moveTo>
                  <a:cubicBezTo>
                    <a:pt x="140" y="1"/>
                    <a:pt x="103" y="1"/>
                    <a:pt x="70" y="17"/>
                  </a:cubicBezTo>
                  <a:cubicBezTo>
                    <a:pt x="54" y="34"/>
                    <a:pt x="21" y="67"/>
                    <a:pt x="21" y="83"/>
                  </a:cubicBezTo>
                  <a:cubicBezTo>
                    <a:pt x="0" y="120"/>
                    <a:pt x="0" y="137"/>
                    <a:pt x="21" y="170"/>
                  </a:cubicBezTo>
                  <a:cubicBezTo>
                    <a:pt x="37" y="186"/>
                    <a:pt x="54" y="186"/>
                    <a:pt x="87" y="186"/>
                  </a:cubicBezTo>
                  <a:cubicBezTo>
                    <a:pt x="103" y="186"/>
                    <a:pt x="140" y="186"/>
                    <a:pt x="157" y="170"/>
                  </a:cubicBezTo>
                  <a:cubicBezTo>
                    <a:pt x="157" y="170"/>
                    <a:pt x="173" y="170"/>
                    <a:pt x="173" y="153"/>
                  </a:cubicBezTo>
                  <a:cubicBezTo>
                    <a:pt x="206" y="137"/>
                    <a:pt x="227" y="120"/>
                    <a:pt x="243" y="83"/>
                  </a:cubicBezTo>
                  <a:cubicBezTo>
                    <a:pt x="260" y="3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3" name="Google Shape;22893;p72"/>
            <p:cNvSpPr/>
            <p:nvPr/>
          </p:nvSpPr>
          <p:spPr>
            <a:xfrm>
              <a:off x="3047382" y="2245036"/>
              <a:ext cx="6925" cy="4775"/>
            </a:xfrm>
            <a:custGeom>
              <a:avLst/>
              <a:gdLst/>
              <a:ahLst/>
              <a:cxnLst/>
              <a:rect l="l" t="t" r="r" b="b"/>
              <a:pathLst>
                <a:path w="277" h="191" extrusionOk="0">
                  <a:moveTo>
                    <a:pt x="173" y="0"/>
                  </a:moveTo>
                  <a:cubicBezTo>
                    <a:pt x="140" y="0"/>
                    <a:pt x="124" y="0"/>
                    <a:pt x="87" y="17"/>
                  </a:cubicBezTo>
                  <a:cubicBezTo>
                    <a:pt x="54" y="50"/>
                    <a:pt x="37" y="66"/>
                    <a:pt x="21" y="103"/>
                  </a:cubicBezTo>
                  <a:cubicBezTo>
                    <a:pt x="0" y="136"/>
                    <a:pt x="37" y="169"/>
                    <a:pt x="70" y="190"/>
                  </a:cubicBezTo>
                  <a:lnTo>
                    <a:pt x="103" y="190"/>
                  </a:lnTo>
                  <a:cubicBezTo>
                    <a:pt x="124" y="190"/>
                    <a:pt x="140" y="190"/>
                    <a:pt x="157" y="169"/>
                  </a:cubicBezTo>
                  <a:cubicBezTo>
                    <a:pt x="190" y="169"/>
                    <a:pt x="227" y="136"/>
                    <a:pt x="243" y="120"/>
                  </a:cubicBezTo>
                  <a:cubicBezTo>
                    <a:pt x="243" y="103"/>
                    <a:pt x="243" y="103"/>
                    <a:pt x="260" y="87"/>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4" name="Google Shape;22894;p72"/>
            <p:cNvSpPr/>
            <p:nvPr/>
          </p:nvSpPr>
          <p:spPr>
            <a:xfrm>
              <a:off x="3043982" y="2281211"/>
              <a:ext cx="6500" cy="5075"/>
            </a:xfrm>
            <a:custGeom>
              <a:avLst/>
              <a:gdLst/>
              <a:ahLst/>
              <a:cxnLst/>
              <a:rect l="l" t="t" r="r" b="b"/>
              <a:pathLst>
                <a:path w="260" h="203" extrusionOk="0">
                  <a:moveTo>
                    <a:pt x="181" y="1"/>
                  </a:moveTo>
                  <a:cubicBezTo>
                    <a:pt x="168" y="1"/>
                    <a:pt x="155" y="5"/>
                    <a:pt x="136" y="13"/>
                  </a:cubicBezTo>
                  <a:cubicBezTo>
                    <a:pt x="103" y="13"/>
                    <a:pt x="70" y="29"/>
                    <a:pt x="54" y="46"/>
                  </a:cubicBezTo>
                  <a:cubicBezTo>
                    <a:pt x="0" y="100"/>
                    <a:pt x="0" y="165"/>
                    <a:pt x="33" y="186"/>
                  </a:cubicBezTo>
                  <a:cubicBezTo>
                    <a:pt x="70" y="203"/>
                    <a:pt x="87" y="203"/>
                    <a:pt x="120" y="203"/>
                  </a:cubicBezTo>
                  <a:cubicBezTo>
                    <a:pt x="136" y="203"/>
                    <a:pt x="136" y="186"/>
                    <a:pt x="157" y="186"/>
                  </a:cubicBezTo>
                  <a:cubicBezTo>
                    <a:pt x="173" y="186"/>
                    <a:pt x="190" y="165"/>
                    <a:pt x="206" y="149"/>
                  </a:cubicBezTo>
                  <a:cubicBezTo>
                    <a:pt x="260" y="100"/>
                    <a:pt x="260" y="46"/>
                    <a:pt x="223" y="13"/>
                  </a:cubicBezTo>
                  <a:cubicBezTo>
                    <a:pt x="206" y="5"/>
                    <a:pt x="19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5" name="Google Shape;22895;p72"/>
            <p:cNvSpPr/>
            <p:nvPr/>
          </p:nvSpPr>
          <p:spPr>
            <a:xfrm>
              <a:off x="3057257" y="2281511"/>
              <a:ext cx="6950" cy="5200"/>
            </a:xfrm>
            <a:custGeom>
              <a:avLst/>
              <a:gdLst/>
              <a:ahLst/>
              <a:cxnLst/>
              <a:rect l="l" t="t" r="r" b="b"/>
              <a:pathLst>
                <a:path w="278" h="208" extrusionOk="0">
                  <a:moveTo>
                    <a:pt x="174" y="1"/>
                  </a:moveTo>
                  <a:cubicBezTo>
                    <a:pt x="141" y="1"/>
                    <a:pt x="104" y="17"/>
                    <a:pt x="88" y="34"/>
                  </a:cubicBezTo>
                  <a:cubicBezTo>
                    <a:pt x="55" y="50"/>
                    <a:pt x="38" y="71"/>
                    <a:pt x="17" y="104"/>
                  </a:cubicBezTo>
                  <a:cubicBezTo>
                    <a:pt x="1" y="153"/>
                    <a:pt x="38" y="207"/>
                    <a:pt x="104" y="207"/>
                  </a:cubicBezTo>
                  <a:cubicBezTo>
                    <a:pt x="121" y="207"/>
                    <a:pt x="141" y="191"/>
                    <a:pt x="158" y="191"/>
                  </a:cubicBezTo>
                  <a:cubicBezTo>
                    <a:pt x="174" y="191"/>
                    <a:pt x="174" y="174"/>
                    <a:pt x="191" y="174"/>
                  </a:cubicBezTo>
                  <a:cubicBezTo>
                    <a:pt x="224" y="153"/>
                    <a:pt x="244" y="120"/>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6" name="Google Shape;22896;p72"/>
            <p:cNvSpPr/>
            <p:nvPr/>
          </p:nvSpPr>
          <p:spPr>
            <a:xfrm>
              <a:off x="3052107" y="2212761"/>
              <a:ext cx="6525" cy="4950"/>
            </a:xfrm>
            <a:custGeom>
              <a:avLst/>
              <a:gdLst/>
              <a:ahLst/>
              <a:cxnLst/>
              <a:rect l="l" t="t" r="r" b="b"/>
              <a:pathLst>
                <a:path w="261" h="198" extrusionOk="0">
                  <a:moveTo>
                    <a:pt x="166" y="0"/>
                  </a:moveTo>
                  <a:cubicBezTo>
                    <a:pt x="128" y="0"/>
                    <a:pt x="87" y="20"/>
                    <a:pt x="54" y="55"/>
                  </a:cubicBezTo>
                  <a:cubicBezTo>
                    <a:pt x="1" y="104"/>
                    <a:pt x="1" y="158"/>
                    <a:pt x="54" y="191"/>
                  </a:cubicBezTo>
                  <a:cubicBezTo>
                    <a:pt x="65" y="191"/>
                    <a:pt x="84" y="198"/>
                    <a:pt x="100" y="198"/>
                  </a:cubicBezTo>
                  <a:cubicBezTo>
                    <a:pt x="108" y="198"/>
                    <a:pt x="115" y="196"/>
                    <a:pt x="120" y="191"/>
                  </a:cubicBezTo>
                  <a:lnTo>
                    <a:pt x="157" y="191"/>
                  </a:lnTo>
                  <a:cubicBezTo>
                    <a:pt x="174" y="174"/>
                    <a:pt x="190" y="158"/>
                    <a:pt x="207" y="141"/>
                  </a:cubicBezTo>
                  <a:cubicBezTo>
                    <a:pt x="261" y="104"/>
                    <a:pt x="261" y="38"/>
                    <a:pt x="223" y="17"/>
                  </a:cubicBezTo>
                  <a:cubicBezTo>
                    <a:pt x="206" y="6"/>
                    <a:pt x="18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7" name="Google Shape;22897;p72"/>
            <p:cNvSpPr/>
            <p:nvPr/>
          </p:nvSpPr>
          <p:spPr>
            <a:xfrm>
              <a:off x="3057682" y="2222261"/>
              <a:ext cx="6925" cy="4750"/>
            </a:xfrm>
            <a:custGeom>
              <a:avLst/>
              <a:gdLst/>
              <a:ahLst/>
              <a:cxnLst/>
              <a:rect l="l" t="t" r="r" b="b"/>
              <a:pathLst>
                <a:path w="277" h="190" extrusionOk="0">
                  <a:moveTo>
                    <a:pt x="174" y="0"/>
                  </a:moveTo>
                  <a:cubicBezTo>
                    <a:pt x="141" y="0"/>
                    <a:pt x="104" y="0"/>
                    <a:pt x="87" y="17"/>
                  </a:cubicBezTo>
                  <a:cubicBezTo>
                    <a:pt x="54" y="33"/>
                    <a:pt x="38" y="70"/>
                    <a:pt x="21" y="87"/>
                  </a:cubicBezTo>
                  <a:cubicBezTo>
                    <a:pt x="0" y="153"/>
                    <a:pt x="38" y="190"/>
                    <a:pt x="104" y="190"/>
                  </a:cubicBezTo>
                  <a:cubicBezTo>
                    <a:pt x="124" y="190"/>
                    <a:pt x="141" y="190"/>
                    <a:pt x="157" y="173"/>
                  </a:cubicBezTo>
                  <a:cubicBezTo>
                    <a:pt x="174" y="173"/>
                    <a:pt x="174" y="173"/>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8" name="Google Shape;22898;p72"/>
            <p:cNvSpPr/>
            <p:nvPr/>
          </p:nvSpPr>
          <p:spPr>
            <a:xfrm>
              <a:off x="2712382" y="2215961"/>
              <a:ext cx="6525" cy="5050"/>
            </a:xfrm>
            <a:custGeom>
              <a:avLst/>
              <a:gdLst/>
              <a:ahLst/>
              <a:cxnLst/>
              <a:rect l="l" t="t" r="r" b="b"/>
              <a:pathLst>
                <a:path w="261" h="202" extrusionOk="0">
                  <a:moveTo>
                    <a:pt x="176" y="0"/>
                  </a:moveTo>
                  <a:cubicBezTo>
                    <a:pt x="155" y="0"/>
                    <a:pt x="131" y="5"/>
                    <a:pt x="104" y="13"/>
                  </a:cubicBezTo>
                  <a:cubicBezTo>
                    <a:pt x="38" y="46"/>
                    <a:pt x="1" y="96"/>
                    <a:pt x="21" y="149"/>
                  </a:cubicBezTo>
                  <a:cubicBezTo>
                    <a:pt x="21" y="181"/>
                    <a:pt x="49" y="201"/>
                    <a:pt x="88" y="201"/>
                  </a:cubicBezTo>
                  <a:cubicBezTo>
                    <a:pt x="109" y="201"/>
                    <a:pt x="133" y="195"/>
                    <a:pt x="157" y="182"/>
                  </a:cubicBezTo>
                  <a:cubicBezTo>
                    <a:pt x="227" y="149"/>
                    <a:pt x="260" y="96"/>
                    <a:pt x="244" y="46"/>
                  </a:cubicBezTo>
                  <a:cubicBezTo>
                    <a:pt x="234" y="13"/>
                    <a:pt x="209"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9" name="Google Shape;22899;p72"/>
            <p:cNvSpPr/>
            <p:nvPr/>
          </p:nvSpPr>
          <p:spPr>
            <a:xfrm>
              <a:off x="2700007" y="2214086"/>
              <a:ext cx="6425" cy="5100"/>
            </a:xfrm>
            <a:custGeom>
              <a:avLst/>
              <a:gdLst/>
              <a:ahLst/>
              <a:cxnLst/>
              <a:rect l="l" t="t" r="r" b="b"/>
              <a:pathLst>
                <a:path w="257" h="204" extrusionOk="0">
                  <a:moveTo>
                    <a:pt x="168" y="1"/>
                  </a:moveTo>
                  <a:cubicBezTo>
                    <a:pt x="149" y="1"/>
                    <a:pt x="127" y="6"/>
                    <a:pt x="104" y="18"/>
                  </a:cubicBezTo>
                  <a:cubicBezTo>
                    <a:pt x="67" y="35"/>
                    <a:pt x="34" y="51"/>
                    <a:pt x="17" y="88"/>
                  </a:cubicBezTo>
                  <a:cubicBezTo>
                    <a:pt x="1" y="105"/>
                    <a:pt x="1" y="121"/>
                    <a:pt x="17" y="154"/>
                  </a:cubicBezTo>
                  <a:cubicBezTo>
                    <a:pt x="17" y="171"/>
                    <a:pt x="34" y="191"/>
                    <a:pt x="50" y="191"/>
                  </a:cubicBezTo>
                  <a:cubicBezTo>
                    <a:pt x="67" y="199"/>
                    <a:pt x="84" y="204"/>
                    <a:pt x="102" y="204"/>
                  </a:cubicBezTo>
                  <a:cubicBezTo>
                    <a:pt x="120" y="204"/>
                    <a:pt x="137" y="199"/>
                    <a:pt x="154" y="191"/>
                  </a:cubicBezTo>
                  <a:cubicBezTo>
                    <a:pt x="224" y="154"/>
                    <a:pt x="257" y="105"/>
                    <a:pt x="240" y="51"/>
                  </a:cubicBezTo>
                  <a:cubicBezTo>
                    <a:pt x="229" y="19"/>
                    <a:pt x="20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0" name="Google Shape;22900;p72"/>
            <p:cNvSpPr/>
            <p:nvPr/>
          </p:nvSpPr>
          <p:spPr>
            <a:xfrm>
              <a:off x="2704657" y="2238636"/>
              <a:ext cx="6525" cy="5100"/>
            </a:xfrm>
            <a:custGeom>
              <a:avLst/>
              <a:gdLst/>
              <a:ahLst/>
              <a:cxnLst/>
              <a:rect l="l" t="t" r="r" b="b"/>
              <a:pathLst>
                <a:path w="261" h="204" extrusionOk="0">
                  <a:moveTo>
                    <a:pt x="172" y="1"/>
                  </a:moveTo>
                  <a:cubicBezTo>
                    <a:pt x="152" y="1"/>
                    <a:pt x="130" y="5"/>
                    <a:pt x="104" y="13"/>
                  </a:cubicBezTo>
                  <a:cubicBezTo>
                    <a:pt x="54" y="50"/>
                    <a:pt x="21" y="83"/>
                    <a:pt x="21" y="116"/>
                  </a:cubicBezTo>
                  <a:cubicBezTo>
                    <a:pt x="1" y="137"/>
                    <a:pt x="1" y="137"/>
                    <a:pt x="21" y="153"/>
                  </a:cubicBezTo>
                  <a:cubicBezTo>
                    <a:pt x="21" y="185"/>
                    <a:pt x="49" y="203"/>
                    <a:pt x="87" y="203"/>
                  </a:cubicBezTo>
                  <a:cubicBezTo>
                    <a:pt x="108" y="203"/>
                    <a:pt x="132" y="198"/>
                    <a:pt x="157" y="186"/>
                  </a:cubicBezTo>
                  <a:cubicBezTo>
                    <a:pt x="227" y="170"/>
                    <a:pt x="260" y="100"/>
                    <a:pt x="244" y="50"/>
                  </a:cubicBezTo>
                  <a:cubicBezTo>
                    <a:pt x="244" y="50"/>
                    <a:pt x="227" y="34"/>
                    <a:pt x="227" y="13"/>
                  </a:cubicBezTo>
                  <a:cubicBezTo>
                    <a:pt x="209"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1" name="Google Shape;22901;p72"/>
            <p:cNvSpPr/>
            <p:nvPr/>
          </p:nvSpPr>
          <p:spPr>
            <a:xfrm>
              <a:off x="2706007" y="2248686"/>
              <a:ext cx="6400" cy="4950"/>
            </a:xfrm>
            <a:custGeom>
              <a:avLst/>
              <a:gdLst/>
              <a:ahLst/>
              <a:cxnLst/>
              <a:rect l="l" t="t" r="r" b="b"/>
              <a:pathLst>
                <a:path w="256" h="198" extrusionOk="0">
                  <a:moveTo>
                    <a:pt x="191" y="1"/>
                  </a:moveTo>
                  <a:cubicBezTo>
                    <a:pt x="179" y="1"/>
                    <a:pt x="167" y="3"/>
                    <a:pt x="153" y="7"/>
                  </a:cubicBezTo>
                  <a:lnTo>
                    <a:pt x="103" y="7"/>
                  </a:lnTo>
                  <a:cubicBezTo>
                    <a:pt x="50" y="44"/>
                    <a:pt x="0" y="94"/>
                    <a:pt x="17" y="147"/>
                  </a:cubicBezTo>
                  <a:cubicBezTo>
                    <a:pt x="27" y="179"/>
                    <a:pt x="53" y="197"/>
                    <a:pt x="88" y="197"/>
                  </a:cubicBezTo>
                  <a:cubicBezTo>
                    <a:pt x="107" y="197"/>
                    <a:pt x="129" y="192"/>
                    <a:pt x="153" y="180"/>
                  </a:cubicBezTo>
                  <a:cubicBezTo>
                    <a:pt x="173" y="180"/>
                    <a:pt x="190" y="164"/>
                    <a:pt x="206" y="147"/>
                  </a:cubicBezTo>
                  <a:cubicBezTo>
                    <a:pt x="239" y="127"/>
                    <a:pt x="256" y="77"/>
                    <a:pt x="256" y="44"/>
                  </a:cubicBezTo>
                  <a:cubicBezTo>
                    <a:pt x="244" y="17"/>
                    <a:pt x="22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2" name="Google Shape;22902;p72"/>
            <p:cNvSpPr/>
            <p:nvPr/>
          </p:nvSpPr>
          <p:spPr>
            <a:xfrm>
              <a:off x="2709407" y="2260911"/>
              <a:ext cx="6500" cy="4925"/>
            </a:xfrm>
            <a:custGeom>
              <a:avLst/>
              <a:gdLst/>
              <a:ahLst/>
              <a:cxnLst/>
              <a:rect l="l" t="t" r="r" b="b"/>
              <a:pathLst>
                <a:path w="260" h="197" extrusionOk="0">
                  <a:moveTo>
                    <a:pt x="173" y="0"/>
                  </a:moveTo>
                  <a:cubicBezTo>
                    <a:pt x="157" y="0"/>
                    <a:pt x="140" y="0"/>
                    <a:pt x="120" y="17"/>
                  </a:cubicBezTo>
                  <a:cubicBezTo>
                    <a:pt x="54" y="33"/>
                    <a:pt x="0" y="103"/>
                    <a:pt x="17" y="153"/>
                  </a:cubicBezTo>
                  <a:cubicBezTo>
                    <a:pt x="32" y="180"/>
                    <a:pt x="72" y="196"/>
                    <a:pt x="113" y="196"/>
                  </a:cubicBezTo>
                  <a:cubicBezTo>
                    <a:pt x="128" y="196"/>
                    <a:pt x="143" y="194"/>
                    <a:pt x="157" y="190"/>
                  </a:cubicBezTo>
                  <a:cubicBezTo>
                    <a:pt x="190" y="174"/>
                    <a:pt x="206" y="174"/>
                    <a:pt x="206" y="153"/>
                  </a:cubicBezTo>
                  <a:cubicBezTo>
                    <a:pt x="243" y="120"/>
                    <a:pt x="260" y="87"/>
                    <a:pt x="260" y="50"/>
                  </a:cubicBezTo>
                  <a:cubicBezTo>
                    <a:pt x="24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3" name="Google Shape;22903;p72"/>
            <p:cNvSpPr/>
            <p:nvPr/>
          </p:nvSpPr>
          <p:spPr>
            <a:xfrm>
              <a:off x="2699507" y="2226986"/>
              <a:ext cx="6525" cy="4750"/>
            </a:xfrm>
            <a:custGeom>
              <a:avLst/>
              <a:gdLst/>
              <a:ahLst/>
              <a:cxnLst/>
              <a:rect l="l" t="t" r="r" b="b"/>
              <a:pathLst>
                <a:path w="261" h="190" extrusionOk="0">
                  <a:moveTo>
                    <a:pt x="157" y="1"/>
                  </a:moveTo>
                  <a:cubicBezTo>
                    <a:pt x="141" y="1"/>
                    <a:pt x="124" y="1"/>
                    <a:pt x="103" y="17"/>
                  </a:cubicBezTo>
                  <a:cubicBezTo>
                    <a:pt x="54" y="34"/>
                    <a:pt x="0" y="104"/>
                    <a:pt x="21" y="137"/>
                  </a:cubicBezTo>
                  <a:cubicBezTo>
                    <a:pt x="31" y="171"/>
                    <a:pt x="55" y="190"/>
                    <a:pt x="89" y="190"/>
                  </a:cubicBezTo>
                  <a:cubicBezTo>
                    <a:pt x="108" y="190"/>
                    <a:pt x="131" y="184"/>
                    <a:pt x="157" y="170"/>
                  </a:cubicBezTo>
                  <a:cubicBezTo>
                    <a:pt x="174" y="170"/>
                    <a:pt x="190" y="153"/>
                    <a:pt x="207" y="153"/>
                  </a:cubicBezTo>
                  <a:cubicBezTo>
                    <a:pt x="244" y="120"/>
                    <a:pt x="260" y="67"/>
                    <a:pt x="260" y="50"/>
                  </a:cubicBezTo>
                  <a:cubicBezTo>
                    <a:pt x="244"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4" name="Google Shape;22904;p72"/>
            <p:cNvSpPr/>
            <p:nvPr/>
          </p:nvSpPr>
          <p:spPr>
            <a:xfrm>
              <a:off x="2692282" y="2249536"/>
              <a:ext cx="6425" cy="4900"/>
            </a:xfrm>
            <a:custGeom>
              <a:avLst/>
              <a:gdLst/>
              <a:ahLst/>
              <a:cxnLst/>
              <a:rect l="l" t="t" r="r" b="b"/>
              <a:pathLst>
                <a:path w="257" h="196" extrusionOk="0">
                  <a:moveTo>
                    <a:pt x="170" y="1"/>
                  </a:moveTo>
                  <a:cubicBezTo>
                    <a:pt x="159" y="1"/>
                    <a:pt x="148" y="3"/>
                    <a:pt x="137" y="10"/>
                  </a:cubicBezTo>
                  <a:cubicBezTo>
                    <a:pt x="104" y="10"/>
                    <a:pt x="67" y="27"/>
                    <a:pt x="50" y="60"/>
                  </a:cubicBezTo>
                  <a:cubicBezTo>
                    <a:pt x="1" y="93"/>
                    <a:pt x="1" y="163"/>
                    <a:pt x="34" y="179"/>
                  </a:cubicBezTo>
                  <a:cubicBezTo>
                    <a:pt x="67" y="196"/>
                    <a:pt x="83" y="196"/>
                    <a:pt x="120" y="196"/>
                  </a:cubicBezTo>
                  <a:cubicBezTo>
                    <a:pt x="137" y="196"/>
                    <a:pt x="137" y="196"/>
                    <a:pt x="153" y="179"/>
                  </a:cubicBezTo>
                  <a:cubicBezTo>
                    <a:pt x="170" y="179"/>
                    <a:pt x="186" y="163"/>
                    <a:pt x="207" y="146"/>
                  </a:cubicBezTo>
                  <a:cubicBezTo>
                    <a:pt x="240" y="130"/>
                    <a:pt x="240" y="93"/>
                    <a:pt x="256" y="76"/>
                  </a:cubicBezTo>
                  <a:cubicBezTo>
                    <a:pt x="256" y="43"/>
                    <a:pt x="240" y="27"/>
                    <a:pt x="223" y="10"/>
                  </a:cubicBezTo>
                  <a:cubicBezTo>
                    <a:pt x="212" y="10"/>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5" name="Google Shape;22905;p72"/>
            <p:cNvSpPr/>
            <p:nvPr/>
          </p:nvSpPr>
          <p:spPr>
            <a:xfrm>
              <a:off x="2750632" y="2237311"/>
              <a:ext cx="6525" cy="5175"/>
            </a:xfrm>
            <a:custGeom>
              <a:avLst/>
              <a:gdLst/>
              <a:ahLst/>
              <a:cxnLst/>
              <a:rect l="l" t="t" r="r" b="b"/>
              <a:pathLst>
                <a:path w="261" h="207" extrusionOk="0">
                  <a:moveTo>
                    <a:pt x="173" y="0"/>
                  </a:moveTo>
                  <a:cubicBezTo>
                    <a:pt x="157" y="0"/>
                    <a:pt x="120" y="17"/>
                    <a:pt x="87" y="33"/>
                  </a:cubicBezTo>
                  <a:cubicBezTo>
                    <a:pt x="54" y="50"/>
                    <a:pt x="37" y="87"/>
                    <a:pt x="37" y="103"/>
                  </a:cubicBezTo>
                  <a:cubicBezTo>
                    <a:pt x="0" y="153"/>
                    <a:pt x="37" y="206"/>
                    <a:pt x="103" y="206"/>
                  </a:cubicBezTo>
                  <a:cubicBezTo>
                    <a:pt x="120" y="206"/>
                    <a:pt x="157" y="206"/>
                    <a:pt x="173" y="190"/>
                  </a:cubicBezTo>
                  <a:cubicBezTo>
                    <a:pt x="173" y="190"/>
                    <a:pt x="190" y="190"/>
                    <a:pt x="190" y="169"/>
                  </a:cubicBezTo>
                  <a:cubicBezTo>
                    <a:pt x="223" y="153"/>
                    <a:pt x="244" y="136"/>
                    <a:pt x="260" y="103"/>
                  </a:cubicBezTo>
                  <a:cubicBezTo>
                    <a:pt x="260" y="87"/>
                    <a:pt x="260" y="50"/>
                    <a:pt x="244" y="33"/>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6" name="Google Shape;22906;p72"/>
            <p:cNvSpPr/>
            <p:nvPr/>
          </p:nvSpPr>
          <p:spPr>
            <a:xfrm>
              <a:off x="2697432" y="2259561"/>
              <a:ext cx="6425" cy="5175"/>
            </a:xfrm>
            <a:custGeom>
              <a:avLst/>
              <a:gdLst/>
              <a:ahLst/>
              <a:cxnLst/>
              <a:rect l="l" t="t" r="r" b="b"/>
              <a:pathLst>
                <a:path w="257" h="207" extrusionOk="0">
                  <a:moveTo>
                    <a:pt x="170" y="1"/>
                  </a:moveTo>
                  <a:cubicBezTo>
                    <a:pt x="137" y="1"/>
                    <a:pt x="104" y="21"/>
                    <a:pt x="67" y="38"/>
                  </a:cubicBezTo>
                  <a:cubicBezTo>
                    <a:pt x="50" y="54"/>
                    <a:pt x="17" y="87"/>
                    <a:pt x="17" y="104"/>
                  </a:cubicBezTo>
                  <a:cubicBezTo>
                    <a:pt x="1" y="157"/>
                    <a:pt x="34" y="207"/>
                    <a:pt x="83" y="207"/>
                  </a:cubicBezTo>
                  <a:cubicBezTo>
                    <a:pt x="104" y="207"/>
                    <a:pt x="137" y="207"/>
                    <a:pt x="153" y="190"/>
                  </a:cubicBezTo>
                  <a:cubicBezTo>
                    <a:pt x="153" y="190"/>
                    <a:pt x="170" y="190"/>
                    <a:pt x="186" y="174"/>
                  </a:cubicBezTo>
                  <a:cubicBezTo>
                    <a:pt x="207" y="157"/>
                    <a:pt x="224" y="141"/>
                    <a:pt x="240" y="104"/>
                  </a:cubicBezTo>
                  <a:cubicBezTo>
                    <a:pt x="257" y="87"/>
                    <a:pt x="240" y="54"/>
                    <a:pt x="240" y="38"/>
                  </a:cubicBezTo>
                  <a:cubicBezTo>
                    <a:pt x="224" y="21"/>
                    <a:pt x="18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7" name="Google Shape;22907;p72"/>
            <p:cNvSpPr/>
            <p:nvPr/>
          </p:nvSpPr>
          <p:spPr>
            <a:xfrm>
              <a:off x="2742482" y="2214536"/>
              <a:ext cx="6925" cy="5075"/>
            </a:xfrm>
            <a:custGeom>
              <a:avLst/>
              <a:gdLst/>
              <a:ahLst/>
              <a:cxnLst/>
              <a:rect l="l" t="t" r="r" b="b"/>
              <a:pathLst>
                <a:path w="277" h="203" extrusionOk="0">
                  <a:moveTo>
                    <a:pt x="137" y="0"/>
                  </a:moveTo>
                  <a:cubicBezTo>
                    <a:pt x="120" y="17"/>
                    <a:pt x="87" y="33"/>
                    <a:pt x="54" y="50"/>
                  </a:cubicBezTo>
                  <a:cubicBezTo>
                    <a:pt x="17" y="103"/>
                    <a:pt x="1" y="153"/>
                    <a:pt x="54" y="190"/>
                  </a:cubicBezTo>
                  <a:cubicBezTo>
                    <a:pt x="62" y="198"/>
                    <a:pt x="75" y="202"/>
                    <a:pt x="89" y="202"/>
                  </a:cubicBezTo>
                  <a:cubicBezTo>
                    <a:pt x="104" y="202"/>
                    <a:pt x="120" y="198"/>
                    <a:pt x="137" y="190"/>
                  </a:cubicBezTo>
                  <a:lnTo>
                    <a:pt x="174" y="190"/>
                  </a:lnTo>
                  <a:cubicBezTo>
                    <a:pt x="190" y="173"/>
                    <a:pt x="207" y="173"/>
                    <a:pt x="223" y="153"/>
                  </a:cubicBezTo>
                  <a:cubicBezTo>
                    <a:pt x="277" y="103"/>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8" name="Google Shape;22908;p72"/>
            <p:cNvSpPr/>
            <p:nvPr/>
          </p:nvSpPr>
          <p:spPr>
            <a:xfrm>
              <a:off x="2739907" y="2248011"/>
              <a:ext cx="6525" cy="4775"/>
            </a:xfrm>
            <a:custGeom>
              <a:avLst/>
              <a:gdLst/>
              <a:ahLst/>
              <a:cxnLst/>
              <a:rect l="l" t="t" r="r" b="b"/>
              <a:pathLst>
                <a:path w="261" h="191" extrusionOk="0">
                  <a:moveTo>
                    <a:pt x="174" y="1"/>
                  </a:moveTo>
                  <a:cubicBezTo>
                    <a:pt x="137" y="1"/>
                    <a:pt x="104" y="1"/>
                    <a:pt x="87" y="17"/>
                  </a:cubicBezTo>
                  <a:cubicBezTo>
                    <a:pt x="54" y="50"/>
                    <a:pt x="34" y="71"/>
                    <a:pt x="17" y="104"/>
                  </a:cubicBezTo>
                  <a:cubicBezTo>
                    <a:pt x="1" y="154"/>
                    <a:pt x="34" y="191"/>
                    <a:pt x="104" y="191"/>
                  </a:cubicBezTo>
                  <a:cubicBezTo>
                    <a:pt x="120" y="191"/>
                    <a:pt x="137" y="191"/>
                    <a:pt x="157" y="174"/>
                  </a:cubicBezTo>
                  <a:lnTo>
                    <a:pt x="190" y="174"/>
                  </a:lnTo>
                  <a:cubicBezTo>
                    <a:pt x="223" y="137"/>
                    <a:pt x="240" y="121"/>
                    <a:pt x="260" y="88"/>
                  </a:cubicBezTo>
                  <a:cubicBezTo>
                    <a:pt x="260" y="71"/>
                    <a:pt x="260"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9" name="Google Shape;22909;p72"/>
            <p:cNvSpPr/>
            <p:nvPr/>
          </p:nvSpPr>
          <p:spPr>
            <a:xfrm>
              <a:off x="2690532" y="2237711"/>
              <a:ext cx="6425" cy="4775"/>
            </a:xfrm>
            <a:custGeom>
              <a:avLst/>
              <a:gdLst/>
              <a:ahLst/>
              <a:cxnLst/>
              <a:rect l="l" t="t" r="r" b="b"/>
              <a:pathLst>
                <a:path w="257" h="191" extrusionOk="0">
                  <a:moveTo>
                    <a:pt x="153" y="1"/>
                  </a:moveTo>
                  <a:cubicBezTo>
                    <a:pt x="120" y="1"/>
                    <a:pt x="87" y="1"/>
                    <a:pt x="71" y="17"/>
                  </a:cubicBezTo>
                  <a:cubicBezTo>
                    <a:pt x="34" y="50"/>
                    <a:pt x="17" y="71"/>
                    <a:pt x="1" y="104"/>
                  </a:cubicBezTo>
                  <a:cubicBezTo>
                    <a:pt x="1" y="120"/>
                    <a:pt x="1" y="137"/>
                    <a:pt x="17" y="174"/>
                  </a:cubicBezTo>
                  <a:cubicBezTo>
                    <a:pt x="17" y="190"/>
                    <a:pt x="50" y="190"/>
                    <a:pt x="87" y="190"/>
                  </a:cubicBezTo>
                  <a:cubicBezTo>
                    <a:pt x="104" y="190"/>
                    <a:pt x="120" y="190"/>
                    <a:pt x="137" y="174"/>
                  </a:cubicBezTo>
                  <a:cubicBezTo>
                    <a:pt x="153" y="174"/>
                    <a:pt x="153" y="174"/>
                    <a:pt x="174" y="153"/>
                  </a:cubicBezTo>
                  <a:cubicBezTo>
                    <a:pt x="207" y="137"/>
                    <a:pt x="223" y="120"/>
                    <a:pt x="223" y="87"/>
                  </a:cubicBezTo>
                  <a:cubicBezTo>
                    <a:pt x="256" y="34"/>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0" name="Google Shape;22910;p72"/>
            <p:cNvSpPr/>
            <p:nvPr/>
          </p:nvSpPr>
          <p:spPr>
            <a:xfrm>
              <a:off x="2745882" y="2225661"/>
              <a:ext cx="6525" cy="4750"/>
            </a:xfrm>
            <a:custGeom>
              <a:avLst/>
              <a:gdLst/>
              <a:ahLst/>
              <a:cxnLst/>
              <a:rect l="l" t="t" r="r" b="b"/>
              <a:pathLst>
                <a:path w="261" h="190" extrusionOk="0">
                  <a:moveTo>
                    <a:pt x="174" y="0"/>
                  </a:moveTo>
                  <a:cubicBezTo>
                    <a:pt x="141" y="0"/>
                    <a:pt x="104" y="0"/>
                    <a:pt x="71" y="37"/>
                  </a:cubicBezTo>
                  <a:cubicBezTo>
                    <a:pt x="54" y="54"/>
                    <a:pt x="21" y="70"/>
                    <a:pt x="21" y="103"/>
                  </a:cubicBezTo>
                  <a:cubicBezTo>
                    <a:pt x="1" y="157"/>
                    <a:pt x="38" y="190"/>
                    <a:pt x="87" y="190"/>
                  </a:cubicBezTo>
                  <a:cubicBezTo>
                    <a:pt x="104" y="190"/>
                    <a:pt x="141" y="190"/>
                    <a:pt x="157" y="173"/>
                  </a:cubicBezTo>
                  <a:lnTo>
                    <a:pt x="190" y="173"/>
                  </a:lnTo>
                  <a:cubicBezTo>
                    <a:pt x="207" y="140"/>
                    <a:pt x="227" y="120"/>
                    <a:pt x="244" y="87"/>
                  </a:cubicBezTo>
                  <a:cubicBezTo>
                    <a:pt x="260" y="37"/>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1" name="Google Shape;22911;p72"/>
            <p:cNvSpPr/>
            <p:nvPr/>
          </p:nvSpPr>
          <p:spPr>
            <a:xfrm>
              <a:off x="2722707" y="2203811"/>
              <a:ext cx="6500" cy="5000"/>
            </a:xfrm>
            <a:custGeom>
              <a:avLst/>
              <a:gdLst/>
              <a:ahLst/>
              <a:cxnLst/>
              <a:rect l="l" t="t" r="r" b="b"/>
              <a:pathLst>
                <a:path w="260" h="200" extrusionOk="0">
                  <a:moveTo>
                    <a:pt x="157" y="0"/>
                  </a:moveTo>
                  <a:cubicBezTo>
                    <a:pt x="140" y="0"/>
                    <a:pt x="124" y="17"/>
                    <a:pt x="103" y="17"/>
                  </a:cubicBezTo>
                  <a:cubicBezTo>
                    <a:pt x="54" y="50"/>
                    <a:pt x="0" y="103"/>
                    <a:pt x="21" y="153"/>
                  </a:cubicBezTo>
                  <a:cubicBezTo>
                    <a:pt x="31" y="187"/>
                    <a:pt x="56" y="200"/>
                    <a:pt x="90" y="200"/>
                  </a:cubicBezTo>
                  <a:cubicBezTo>
                    <a:pt x="109" y="200"/>
                    <a:pt x="132" y="196"/>
                    <a:pt x="157" y="190"/>
                  </a:cubicBezTo>
                  <a:cubicBezTo>
                    <a:pt x="227" y="153"/>
                    <a:pt x="260" y="103"/>
                    <a:pt x="260" y="50"/>
                  </a:cubicBezTo>
                  <a:cubicBezTo>
                    <a:pt x="243" y="17"/>
                    <a:pt x="22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2" name="Google Shape;22912;p72"/>
            <p:cNvSpPr/>
            <p:nvPr/>
          </p:nvSpPr>
          <p:spPr>
            <a:xfrm>
              <a:off x="2735157" y="2237711"/>
              <a:ext cx="6525" cy="4775"/>
            </a:xfrm>
            <a:custGeom>
              <a:avLst/>
              <a:gdLst/>
              <a:ahLst/>
              <a:cxnLst/>
              <a:rect l="l" t="t" r="r" b="b"/>
              <a:pathLst>
                <a:path w="261" h="191" extrusionOk="0">
                  <a:moveTo>
                    <a:pt x="141" y="1"/>
                  </a:moveTo>
                  <a:cubicBezTo>
                    <a:pt x="104" y="1"/>
                    <a:pt x="71" y="17"/>
                    <a:pt x="54" y="50"/>
                  </a:cubicBezTo>
                  <a:cubicBezTo>
                    <a:pt x="1" y="87"/>
                    <a:pt x="1" y="153"/>
                    <a:pt x="54" y="174"/>
                  </a:cubicBezTo>
                  <a:cubicBezTo>
                    <a:pt x="71" y="190"/>
                    <a:pt x="87" y="190"/>
                    <a:pt x="120" y="190"/>
                  </a:cubicBezTo>
                  <a:cubicBezTo>
                    <a:pt x="141" y="190"/>
                    <a:pt x="158" y="190"/>
                    <a:pt x="158" y="174"/>
                  </a:cubicBezTo>
                  <a:cubicBezTo>
                    <a:pt x="174" y="174"/>
                    <a:pt x="191" y="153"/>
                    <a:pt x="207" y="137"/>
                  </a:cubicBezTo>
                  <a:cubicBezTo>
                    <a:pt x="244" y="120"/>
                    <a:pt x="261" y="87"/>
                    <a:pt x="261" y="71"/>
                  </a:cubicBezTo>
                  <a:cubicBezTo>
                    <a:pt x="261" y="34"/>
                    <a:pt x="244" y="17"/>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3" name="Google Shape;22913;p72"/>
            <p:cNvSpPr/>
            <p:nvPr/>
          </p:nvSpPr>
          <p:spPr>
            <a:xfrm>
              <a:off x="3106232" y="2234311"/>
              <a:ext cx="6525" cy="5050"/>
            </a:xfrm>
            <a:custGeom>
              <a:avLst/>
              <a:gdLst/>
              <a:ahLst/>
              <a:cxnLst/>
              <a:rect l="l" t="t" r="r" b="b"/>
              <a:pathLst>
                <a:path w="261" h="202" extrusionOk="0">
                  <a:moveTo>
                    <a:pt x="141" y="1"/>
                  </a:moveTo>
                  <a:cubicBezTo>
                    <a:pt x="103" y="17"/>
                    <a:pt x="87" y="34"/>
                    <a:pt x="54" y="50"/>
                  </a:cubicBezTo>
                  <a:cubicBezTo>
                    <a:pt x="0" y="104"/>
                    <a:pt x="0" y="153"/>
                    <a:pt x="54" y="186"/>
                  </a:cubicBezTo>
                  <a:cubicBezTo>
                    <a:pt x="62" y="196"/>
                    <a:pt x="75" y="202"/>
                    <a:pt x="87" y="202"/>
                  </a:cubicBezTo>
                  <a:cubicBezTo>
                    <a:pt x="99" y="202"/>
                    <a:pt x="112" y="196"/>
                    <a:pt x="120" y="186"/>
                  </a:cubicBezTo>
                  <a:lnTo>
                    <a:pt x="157" y="186"/>
                  </a:lnTo>
                  <a:cubicBezTo>
                    <a:pt x="174" y="170"/>
                    <a:pt x="206" y="170"/>
                    <a:pt x="206" y="153"/>
                  </a:cubicBezTo>
                  <a:cubicBezTo>
                    <a:pt x="244" y="120"/>
                    <a:pt x="260" y="104"/>
                    <a:pt x="260" y="67"/>
                  </a:cubicBezTo>
                  <a:cubicBezTo>
                    <a:pt x="260" y="50"/>
                    <a:pt x="244" y="34"/>
                    <a:pt x="223" y="17"/>
                  </a:cubicBezTo>
                  <a:cubicBezTo>
                    <a:pt x="206"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4" name="Google Shape;22914;p72"/>
            <p:cNvSpPr/>
            <p:nvPr/>
          </p:nvSpPr>
          <p:spPr>
            <a:xfrm>
              <a:off x="2666532" y="2204636"/>
              <a:ext cx="5175" cy="1350"/>
            </a:xfrm>
            <a:custGeom>
              <a:avLst/>
              <a:gdLst/>
              <a:ahLst/>
              <a:cxnLst/>
              <a:rect l="l" t="t" r="r" b="b"/>
              <a:pathLst>
                <a:path w="207" h="54" extrusionOk="0">
                  <a:moveTo>
                    <a:pt x="0" y="0"/>
                  </a:moveTo>
                  <a:cubicBezTo>
                    <a:pt x="0" y="17"/>
                    <a:pt x="17" y="33"/>
                    <a:pt x="33" y="33"/>
                  </a:cubicBezTo>
                  <a:cubicBezTo>
                    <a:pt x="50" y="54"/>
                    <a:pt x="83" y="54"/>
                    <a:pt x="120" y="54"/>
                  </a:cubicBezTo>
                  <a:lnTo>
                    <a:pt x="136" y="33"/>
                  </a:lnTo>
                  <a:cubicBezTo>
                    <a:pt x="169" y="33"/>
                    <a:pt x="186" y="1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5" name="Google Shape;22915;p72"/>
            <p:cNvSpPr/>
            <p:nvPr/>
          </p:nvSpPr>
          <p:spPr>
            <a:xfrm>
              <a:off x="2694357" y="2204211"/>
              <a:ext cx="6500" cy="3425"/>
            </a:xfrm>
            <a:custGeom>
              <a:avLst/>
              <a:gdLst/>
              <a:ahLst/>
              <a:cxnLst/>
              <a:rect l="l" t="t" r="r" b="b"/>
              <a:pathLst>
                <a:path w="260" h="137" extrusionOk="0">
                  <a:moveTo>
                    <a:pt x="54" y="1"/>
                  </a:moveTo>
                  <a:cubicBezTo>
                    <a:pt x="37" y="17"/>
                    <a:pt x="37" y="34"/>
                    <a:pt x="21" y="50"/>
                  </a:cubicBezTo>
                  <a:cubicBezTo>
                    <a:pt x="0" y="104"/>
                    <a:pt x="37" y="137"/>
                    <a:pt x="103" y="137"/>
                  </a:cubicBezTo>
                  <a:lnTo>
                    <a:pt x="157" y="137"/>
                  </a:lnTo>
                  <a:cubicBezTo>
                    <a:pt x="173" y="120"/>
                    <a:pt x="190" y="120"/>
                    <a:pt x="190" y="120"/>
                  </a:cubicBezTo>
                  <a:cubicBezTo>
                    <a:pt x="227" y="104"/>
                    <a:pt x="243" y="71"/>
                    <a:pt x="260" y="50"/>
                  </a:cubicBez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6" name="Google Shape;22916;p72"/>
            <p:cNvSpPr/>
            <p:nvPr/>
          </p:nvSpPr>
          <p:spPr>
            <a:xfrm>
              <a:off x="2709807" y="2204211"/>
              <a:ext cx="6525" cy="2200"/>
            </a:xfrm>
            <a:custGeom>
              <a:avLst/>
              <a:gdLst/>
              <a:ahLst/>
              <a:cxnLst/>
              <a:rect l="l" t="t" r="r" b="b"/>
              <a:pathLst>
                <a:path w="261" h="88" extrusionOk="0">
                  <a:moveTo>
                    <a:pt x="21" y="1"/>
                  </a:moveTo>
                  <a:cubicBezTo>
                    <a:pt x="1" y="50"/>
                    <a:pt x="38" y="87"/>
                    <a:pt x="104" y="87"/>
                  </a:cubicBezTo>
                  <a:lnTo>
                    <a:pt x="174" y="87"/>
                  </a:lnTo>
                  <a:cubicBezTo>
                    <a:pt x="174" y="71"/>
                    <a:pt x="190" y="71"/>
                    <a:pt x="190" y="71"/>
                  </a:cubicBezTo>
                  <a:cubicBezTo>
                    <a:pt x="227" y="50"/>
                    <a:pt x="244" y="17"/>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7" name="Google Shape;22917;p72"/>
            <p:cNvSpPr/>
            <p:nvPr/>
          </p:nvSpPr>
          <p:spPr>
            <a:xfrm>
              <a:off x="2738157" y="2203811"/>
              <a:ext cx="6525" cy="4250"/>
            </a:xfrm>
            <a:custGeom>
              <a:avLst/>
              <a:gdLst/>
              <a:ahLst/>
              <a:cxnLst/>
              <a:rect l="l" t="t" r="r" b="b"/>
              <a:pathLst>
                <a:path w="261" h="170" extrusionOk="0">
                  <a:moveTo>
                    <a:pt x="87" y="0"/>
                  </a:moveTo>
                  <a:cubicBezTo>
                    <a:pt x="54" y="17"/>
                    <a:pt x="38" y="50"/>
                    <a:pt x="21" y="66"/>
                  </a:cubicBezTo>
                  <a:cubicBezTo>
                    <a:pt x="0" y="120"/>
                    <a:pt x="38" y="169"/>
                    <a:pt x="104" y="169"/>
                  </a:cubicBezTo>
                  <a:cubicBezTo>
                    <a:pt x="124" y="169"/>
                    <a:pt x="141" y="169"/>
                    <a:pt x="157" y="153"/>
                  </a:cubicBezTo>
                  <a:cubicBezTo>
                    <a:pt x="174" y="153"/>
                    <a:pt x="190" y="136"/>
                    <a:pt x="190" y="136"/>
                  </a:cubicBezTo>
                  <a:cubicBezTo>
                    <a:pt x="227" y="120"/>
                    <a:pt x="244" y="103"/>
                    <a:pt x="260" y="66"/>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8" name="Google Shape;22918;p72"/>
            <p:cNvSpPr/>
            <p:nvPr/>
          </p:nvSpPr>
          <p:spPr>
            <a:xfrm>
              <a:off x="2995007" y="2386336"/>
              <a:ext cx="6925" cy="5200"/>
            </a:xfrm>
            <a:custGeom>
              <a:avLst/>
              <a:gdLst/>
              <a:ahLst/>
              <a:cxnLst/>
              <a:rect l="l" t="t" r="r" b="b"/>
              <a:pathLst>
                <a:path w="277" h="208" extrusionOk="0">
                  <a:moveTo>
                    <a:pt x="174" y="1"/>
                  </a:moveTo>
                  <a:cubicBezTo>
                    <a:pt x="137" y="1"/>
                    <a:pt x="120" y="17"/>
                    <a:pt x="87" y="34"/>
                  </a:cubicBezTo>
                  <a:cubicBezTo>
                    <a:pt x="54" y="50"/>
                    <a:pt x="34" y="83"/>
                    <a:pt x="17" y="104"/>
                  </a:cubicBezTo>
                  <a:cubicBezTo>
                    <a:pt x="1" y="153"/>
                    <a:pt x="34" y="207"/>
                    <a:pt x="104" y="207"/>
                  </a:cubicBezTo>
                  <a:cubicBezTo>
                    <a:pt x="120" y="207"/>
                    <a:pt x="137" y="186"/>
                    <a:pt x="157" y="186"/>
                  </a:cubicBezTo>
                  <a:cubicBezTo>
                    <a:pt x="174" y="186"/>
                    <a:pt x="190" y="170"/>
                    <a:pt x="190" y="170"/>
                  </a:cubicBezTo>
                  <a:cubicBezTo>
                    <a:pt x="223" y="153"/>
                    <a:pt x="240" y="137"/>
                    <a:pt x="260" y="104"/>
                  </a:cubicBezTo>
                  <a:cubicBezTo>
                    <a:pt x="277" y="50"/>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9" name="Google Shape;22919;p72"/>
            <p:cNvSpPr/>
            <p:nvPr/>
          </p:nvSpPr>
          <p:spPr>
            <a:xfrm>
              <a:off x="2892757" y="2456486"/>
              <a:ext cx="6525" cy="5025"/>
            </a:xfrm>
            <a:custGeom>
              <a:avLst/>
              <a:gdLst/>
              <a:ahLst/>
              <a:cxnLst/>
              <a:rect l="l" t="t" r="r" b="b"/>
              <a:pathLst>
                <a:path w="261" h="201" extrusionOk="0">
                  <a:moveTo>
                    <a:pt x="166" y="1"/>
                  </a:moveTo>
                  <a:cubicBezTo>
                    <a:pt x="145" y="1"/>
                    <a:pt x="124" y="5"/>
                    <a:pt x="104" y="11"/>
                  </a:cubicBezTo>
                  <a:cubicBezTo>
                    <a:pt x="38" y="44"/>
                    <a:pt x="1" y="97"/>
                    <a:pt x="1" y="147"/>
                  </a:cubicBezTo>
                  <a:cubicBezTo>
                    <a:pt x="14" y="182"/>
                    <a:pt x="47" y="201"/>
                    <a:pt x="87" y="201"/>
                  </a:cubicBezTo>
                  <a:cubicBezTo>
                    <a:pt x="109" y="201"/>
                    <a:pt x="133" y="196"/>
                    <a:pt x="157" y="184"/>
                  </a:cubicBezTo>
                  <a:cubicBezTo>
                    <a:pt x="207" y="147"/>
                    <a:pt x="261" y="97"/>
                    <a:pt x="244" y="44"/>
                  </a:cubicBezTo>
                  <a:cubicBezTo>
                    <a:pt x="234" y="12"/>
                    <a:pt x="202"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0" name="Google Shape;22920;p72"/>
            <p:cNvSpPr/>
            <p:nvPr/>
          </p:nvSpPr>
          <p:spPr>
            <a:xfrm>
              <a:off x="2892357" y="2468811"/>
              <a:ext cx="6100" cy="4650"/>
            </a:xfrm>
            <a:custGeom>
              <a:avLst/>
              <a:gdLst/>
              <a:ahLst/>
              <a:cxnLst/>
              <a:rect l="l" t="t" r="r" b="b"/>
              <a:pathLst>
                <a:path w="244" h="186" extrusionOk="0">
                  <a:moveTo>
                    <a:pt x="157" y="0"/>
                  </a:moveTo>
                  <a:cubicBezTo>
                    <a:pt x="120" y="0"/>
                    <a:pt x="87" y="17"/>
                    <a:pt x="70" y="33"/>
                  </a:cubicBezTo>
                  <a:cubicBezTo>
                    <a:pt x="37" y="50"/>
                    <a:pt x="17" y="66"/>
                    <a:pt x="0" y="103"/>
                  </a:cubicBezTo>
                  <a:cubicBezTo>
                    <a:pt x="0" y="136"/>
                    <a:pt x="0" y="153"/>
                    <a:pt x="17" y="169"/>
                  </a:cubicBezTo>
                  <a:cubicBezTo>
                    <a:pt x="37" y="186"/>
                    <a:pt x="54" y="186"/>
                    <a:pt x="87" y="186"/>
                  </a:cubicBezTo>
                  <a:lnTo>
                    <a:pt x="141" y="186"/>
                  </a:lnTo>
                  <a:cubicBezTo>
                    <a:pt x="190" y="169"/>
                    <a:pt x="223" y="136"/>
                    <a:pt x="244" y="103"/>
                  </a:cubicBezTo>
                  <a:lnTo>
                    <a:pt x="244" y="83"/>
                  </a:lnTo>
                  <a:cubicBezTo>
                    <a:pt x="244" y="33"/>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1" name="Google Shape;22921;p72"/>
            <p:cNvSpPr/>
            <p:nvPr/>
          </p:nvSpPr>
          <p:spPr>
            <a:xfrm>
              <a:off x="3031907" y="2305536"/>
              <a:ext cx="4775" cy="4350"/>
            </a:xfrm>
            <a:custGeom>
              <a:avLst/>
              <a:gdLst/>
              <a:ahLst/>
              <a:cxnLst/>
              <a:rect l="l" t="t" r="r" b="b"/>
              <a:pathLst>
                <a:path w="191" h="174" extrusionOk="0">
                  <a:moveTo>
                    <a:pt x="190" y="1"/>
                  </a:moveTo>
                  <a:cubicBezTo>
                    <a:pt x="174" y="1"/>
                    <a:pt x="141" y="1"/>
                    <a:pt x="104" y="17"/>
                  </a:cubicBezTo>
                  <a:cubicBezTo>
                    <a:pt x="38" y="38"/>
                    <a:pt x="1" y="104"/>
                    <a:pt x="1" y="141"/>
                  </a:cubicBezTo>
                  <a:cubicBezTo>
                    <a:pt x="21" y="157"/>
                    <a:pt x="21" y="157"/>
                    <a:pt x="21" y="174"/>
                  </a:cubicBezTo>
                  <a:cubicBezTo>
                    <a:pt x="71" y="104"/>
                    <a:pt x="141" y="54"/>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2" name="Google Shape;22922;p72"/>
            <p:cNvSpPr/>
            <p:nvPr/>
          </p:nvSpPr>
          <p:spPr>
            <a:xfrm>
              <a:off x="2754957" y="2203386"/>
              <a:ext cx="5600" cy="1700"/>
            </a:xfrm>
            <a:custGeom>
              <a:avLst/>
              <a:gdLst/>
              <a:ahLst/>
              <a:cxnLst/>
              <a:rect l="l" t="t" r="r" b="b"/>
              <a:pathLst>
                <a:path w="224" h="68" extrusionOk="0">
                  <a:moveTo>
                    <a:pt x="223" y="1"/>
                  </a:moveTo>
                  <a:cubicBezTo>
                    <a:pt x="137" y="1"/>
                    <a:pt x="71" y="1"/>
                    <a:pt x="0" y="17"/>
                  </a:cubicBezTo>
                  <a:cubicBezTo>
                    <a:pt x="11" y="49"/>
                    <a:pt x="44" y="67"/>
                    <a:pt x="84" y="67"/>
                  </a:cubicBezTo>
                  <a:cubicBezTo>
                    <a:pt x="106" y="67"/>
                    <a:pt x="130" y="62"/>
                    <a:pt x="153" y="50"/>
                  </a:cubicBezTo>
                  <a:cubicBezTo>
                    <a:pt x="174" y="50"/>
                    <a:pt x="207" y="34"/>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3" name="Google Shape;22923;p72"/>
            <p:cNvSpPr/>
            <p:nvPr/>
          </p:nvSpPr>
          <p:spPr>
            <a:xfrm>
              <a:off x="2995832" y="2371961"/>
              <a:ext cx="6100" cy="4925"/>
            </a:xfrm>
            <a:custGeom>
              <a:avLst/>
              <a:gdLst/>
              <a:ahLst/>
              <a:cxnLst/>
              <a:rect l="l" t="t" r="r" b="b"/>
              <a:pathLst>
                <a:path w="244" h="197" extrusionOk="0">
                  <a:moveTo>
                    <a:pt x="167" y="1"/>
                  </a:moveTo>
                  <a:cubicBezTo>
                    <a:pt x="124" y="1"/>
                    <a:pt x="75" y="20"/>
                    <a:pt x="38" y="61"/>
                  </a:cubicBezTo>
                  <a:cubicBezTo>
                    <a:pt x="21" y="77"/>
                    <a:pt x="1" y="94"/>
                    <a:pt x="1" y="127"/>
                  </a:cubicBezTo>
                  <a:cubicBezTo>
                    <a:pt x="1" y="143"/>
                    <a:pt x="1" y="180"/>
                    <a:pt x="38" y="180"/>
                  </a:cubicBezTo>
                  <a:cubicBezTo>
                    <a:pt x="54" y="197"/>
                    <a:pt x="87" y="197"/>
                    <a:pt x="104" y="197"/>
                  </a:cubicBezTo>
                  <a:cubicBezTo>
                    <a:pt x="124" y="197"/>
                    <a:pt x="141" y="197"/>
                    <a:pt x="141" y="180"/>
                  </a:cubicBezTo>
                  <a:cubicBezTo>
                    <a:pt x="157" y="180"/>
                    <a:pt x="190" y="164"/>
                    <a:pt x="190" y="143"/>
                  </a:cubicBezTo>
                  <a:cubicBezTo>
                    <a:pt x="244" y="94"/>
                    <a:pt x="244" y="40"/>
                    <a:pt x="207" y="7"/>
                  </a:cubicBezTo>
                  <a:cubicBezTo>
                    <a:pt x="195" y="3"/>
                    <a:pt x="18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4" name="Google Shape;22924;p72"/>
            <p:cNvSpPr/>
            <p:nvPr/>
          </p:nvSpPr>
          <p:spPr>
            <a:xfrm>
              <a:off x="3003557" y="2304711"/>
              <a:ext cx="6525" cy="4775"/>
            </a:xfrm>
            <a:custGeom>
              <a:avLst/>
              <a:gdLst/>
              <a:ahLst/>
              <a:cxnLst/>
              <a:rect l="l" t="t" r="r" b="b"/>
              <a:pathLst>
                <a:path w="261" h="191" extrusionOk="0">
                  <a:moveTo>
                    <a:pt x="158" y="1"/>
                  </a:moveTo>
                  <a:cubicBezTo>
                    <a:pt x="141" y="1"/>
                    <a:pt x="104" y="1"/>
                    <a:pt x="88" y="17"/>
                  </a:cubicBezTo>
                  <a:cubicBezTo>
                    <a:pt x="55" y="34"/>
                    <a:pt x="22" y="71"/>
                    <a:pt x="22" y="87"/>
                  </a:cubicBezTo>
                  <a:cubicBezTo>
                    <a:pt x="1" y="153"/>
                    <a:pt x="38" y="190"/>
                    <a:pt x="88" y="190"/>
                  </a:cubicBezTo>
                  <a:lnTo>
                    <a:pt x="141" y="190"/>
                  </a:lnTo>
                  <a:cubicBezTo>
                    <a:pt x="141" y="190"/>
                    <a:pt x="141" y="174"/>
                    <a:pt x="158" y="174"/>
                  </a:cubicBezTo>
                  <a:cubicBezTo>
                    <a:pt x="158" y="174"/>
                    <a:pt x="174" y="174"/>
                    <a:pt x="191" y="153"/>
                  </a:cubicBezTo>
                  <a:cubicBezTo>
                    <a:pt x="207" y="137"/>
                    <a:pt x="228" y="120"/>
                    <a:pt x="244" y="87"/>
                  </a:cubicBezTo>
                  <a:cubicBezTo>
                    <a:pt x="261" y="71"/>
                    <a:pt x="244" y="34"/>
                    <a:pt x="244" y="17"/>
                  </a:cubicBezTo>
                  <a:cubicBezTo>
                    <a:pt x="228" y="1"/>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5" name="Google Shape;22925;p72"/>
            <p:cNvSpPr/>
            <p:nvPr/>
          </p:nvSpPr>
          <p:spPr>
            <a:xfrm>
              <a:off x="3000982" y="2351086"/>
              <a:ext cx="6525" cy="5200"/>
            </a:xfrm>
            <a:custGeom>
              <a:avLst/>
              <a:gdLst/>
              <a:ahLst/>
              <a:cxnLst/>
              <a:rect l="l" t="t" r="r" b="b"/>
              <a:pathLst>
                <a:path w="261" h="208" extrusionOk="0">
                  <a:moveTo>
                    <a:pt x="141" y="1"/>
                  </a:moveTo>
                  <a:cubicBezTo>
                    <a:pt x="104" y="17"/>
                    <a:pt x="87" y="34"/>
                    <a:pt x="54" y="50"/>
                  </a:cubicBezTo>
                  <a:cubicBezTo>
                    <a:pt x="1" y="104"/>
                    <a:pt x="1" y="153"/>
                    <a:pt x="54" y="191"/>
                  </a:cubicBezTo>
                  <a:cubicBezTo>
                    <a:pt x="71" y="207"/>
                    <a:pt x="104" y="207"/>
                    <a:pt x="141" y="207"/>
                  </a:cubicBezTo>
                  <a:cubicBezTo>
                    <a:pt x="141" y="191"/>
                    <a:pt x="158" y="191"/>
                    <a:pt x="158" y="191"/>
                  </a:cubicBezTo>
                  <a:cubicBezTo>
                    <a:pt x="191" y="174"/>
                    <a:pt x="207" y="174"/>
                    <a:pt x="228" y="153"/>
                  </a:cubicBezTo>
                  <a:cubicBezTo>
                    <a:pt x="244" y="120"/>
                    <a:pt x="261" y="104"/>
                    <a:pt x="261" y="71"/>
                  </a:cubicBezTo>
                  <a:cubicBezTo>
                    <a:pt x="261" y="50"/>
                    <a:pt x="244" y="34"/>
                    <a:pt x="228"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6" name="Google Shape;22926;p72"/>
            <p:cNvSpPr/>
            <p:nvPr/>
          </p:nvSpPr>
          <p:spPr>
            <a:xfrm>
              <a:off x="2925857" y="2467061"/>
              <a:ext cx="6525" cy="4750"/>
            </a:xfrm>
            <a:custGeom>
              <a:avLst/>
              <a:gdLst/>
              <a:ahLst/>
              <a:cxnLst/>
              <a:rect l="l" t="t" r="r" b="b"/>
              <a:pathLst>
                <a:path w="261" h="190" extrusionOk="0">
                  <a:moveTo>
                    <a:pt x="157" y="0"/>
                  </a:moveTo>
                  <a:cubicBezTo>
                    <a:pt x="140" y="0"/>
                    <a:pt x="103" y="0"/>
                    <a:pt x="70" y="17"/>
                  </a:cubicBezTo>
                  <a:cubicBezTo>
                    <a:pt x="37" y="33"/>
                    <a:pt x="17" y="70"/>
                    <a:pt x="17" y="87"/>
                  </a:cubicBezTo>
                  <a:cubicBezTo>
                    <a:pt x="0" y="120"/>
                    <a:pt x="0" y="136"/>
                    <a:pt x="17" y="153"/>
                  </a:cubicBezTo>
                  <a:cubicBezTo>
                    <a:pt x="37" y="173"/>
                    <a:pt x="54" y="190"/>
                    <a:pt x="87" y="190"/>
                  </a:cubicBezTo>
                  <a:cubicBezTo>
                    <a:pt x="103" y="190"/>
                    <a:pt x="120" y="190"/>
                    <a:pt x="157" y="173"/>
                  </a:cubicBezTo>
                  <a:cubicBezTo>
                    <a:pt x="157" y="173"/>
                    <a:pt x="173" y="173"/>
                    <a:pt x="173" y="153"/>
                  </a:cubicBezTo>
                  <a:cubicBezTo>
                    <a:pt x="206" y="136"/>
                    <a:pt x="223" y="120"/>
                    <a:pt x="244" y="87"/>
                  </a:cubicBezTo>
                  <a:cubicBezTo>
                    <a:pt x="260" y="33"/>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7" name="Google Shape;22927;p72"/>
            <p:cNvSpPr/>
            <p:nvPr/>
          </p:nvSpPr>
          <p:spPr>
            <a:xfrm>
              <a:off x="3065407" y="2199886"/>
              <a:ext cx="6525" cy="4775"/>
            </a:xfrm>
            <a:custGeom>
              <a:avLst/>
              <a:gdLst/>
              <a:ahLst/>
              <a:cxnLst/>
              <a:rect l="l" t="t" r="r" b="b"/>
              <a:pathLst>
                <a:path w="261" h="191" extrusionOk="0">
                  <a:moveTo>
                    <a:pt x="141" y="1"/>
                  </a:moveTo>
                  <a:cubicBezTo>
                    <a:pt x="124" y="1"/>
                    <a:pt x="104" y="1"/>
                    <a:pt x="104" y="17"/>
                  </a:cubicBezTo>
                  <a:cubicBezTo>
                    <a:pt x="71" y="38"/>
                    <a:pt x="38" y="54"/>
                    <a:pt x="38" y="87"/>
                  </a:cubicBezTo>
                  <a:cubicBezTo>
                    <a:pt x="1" y="141"/>
                    <a:pt x="38" y="190"/>
                    <a:pt x="104" y="190"/>
                  </a:cubicBezTo>
                  <a:cubicBezTo>
                    <a:pt x="124" y="190"/>
                    <a:pt x="141" y="190"/>
                    <a:pt x="141" y="174"/>
                  </a:cubicBezTo>
                  <a:lnTo>
                    <a:pt x="174" y="174"/>
                  </a:lnTo>
                  <a:cubicBezTo>
                    <a:pt x="174" y="174"/>
                    <a:pt x="190" y="174"/>
                    <a:pt x="190" y="157"/>
                  </a:cubicBezTo>
                  <a:cubicBezTo>
                    <a:pt x="227" y="141"/>
                    <a:pt x="244" y="120"/>
                    <a:pt x="260" y="87"/>
                  </a:cubicBezTo>
                  <a:cubicBezTo>
                    <a:pt x="260" y="71"/>
                    <a:pt x="260" y="38"/>
                    <a:pt x="244" y="17"/>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8" name="Google Shape;22928;p72"/>
            <p:cNvSpPr/>
            <p:nvPr/>
          </p:nvSpPr>
          <p:spPr>
            <a:xfrm>
              <a:off x="3070557" y="2269886"/>
              <a:ext cx="6525" cy="5175"/>
            </a:xfrm>
            <a:custGeom>
              <a:avLst/>
              <a:gdLst/>
              <a:ahLst/>
              <a:cxnLst/>
              <a:rect l="l" t="t" r="r" b="b"/>
              <a:pathLst>
                <a:path w="261" h="207" extrusionOk="0">
                  <a:moveTo>
                    <a:pt x="157" y="0"/>
                  </a:moveTo>
                  <a:cubicBezTo>
                    <a:pt x="125" y="0"/>
                    <a:pt x="87" y="21"/>
                    <a:pt x="71" y="37"/>
                  </a:cubicBezTo>
                  <a:cubicBezTo>
                    <a:pt x="38" y="54"/>
                    <a:pt x="21" y="70"/>
                    <a:pt x="1" y="103"/>
                  </a:cubicBezTo>
                  <a:cubicBezTo>
                    <a:pt x="1" y="140"/>
                    <a:pt x="1" y="157"/>
                    <a:pt x="21" y="173"/>
                  </a:cubicBezTo>
                  <a:cubicBezTo>
                    <a:pt x="38" y="190"/>
                    <a:pt x="54" y="206"/>
                    <a:pt x="87" y="206"/>
                  </a:cubicBezTo>
                  <a:cubicBezTo>
                    <a:pt x="104" y="206"/>
                    <a:pt x="125" y="190"/>
                    <a:pt x="141" y="190"/>
                  </a:cubicBezTo>
                  <a:cubicBezTo>
                    <a:pt x="157" y="190"/>
                    <a:pt x="157" y="173"/>
                    <a:pt x="174" y="173"/>
                  </a:cubicBezTo>
                  <a:cubicBezTo>
                    <a:pt x="207" y="157"/>
                    <a:pt x="228" y="124"/>
                    <a:pt x="228" y="103"/>
                  </a:cubicBezTo>
                  <a:cubicBezTo>
                    <a:pt x="261" y="54"/>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9" name="Google Shape;22929;p72"/>
            <p:cNvSpPr/>
            <p:nvPr/>
          </p:nvSpPr>
          <p:spPr>
            <a:xfrm>
              <a:off x="2843382" y="2446036"/>
              <a:ext cx="6125" cy="4750"/>
            </a:xfrm>
            <a:custGeom>
              <a:avLst/>
              <a:gdLst/>
              <a:ahLst/>
              <a:cxnLst/>
              <a:rect l="l" t="t" r="r" b="b"/>
              <a:pathLst>
                <a:path w="245" h="190" extrusionOk="0">
                  <a:moveTo>
                    <a:pt x="158" y="0"/>
                  </a:moveTo>
                  <a:cubicBezTo>
                    <a:pt x="121" y="0"/>
                    <a:pt x="88" y="0"/>
                    <a:pt x="55" y="17"/>
                  </a:cubicBezTo>
                  <a:cubicBezTo>
                    <a:pt x="38" y="50"/>
                    <a:pt x="1" y="66"/>
                    <a:pt x="1" y="103"/>
                  </a:cubicBezTo>
                  <a:cubicBezTo>
                    <a:pt x="17" y="136"/>
                    <a:pt x="55" y="169"/>
                    <a:pt x="71" y="190"/>
                  </a:cubicBezTo>
                  <a:cubicBezTo>
                    <a:pt x="104" y="190"/>
                    <a:pt x="121" y="190"/>
                    <a:pt x="141" y="169"/>
                  </a:cubicBezTo>
                  <a:cubicBezTo>
                    <a:pt x="158" y="169"/>
                    <a:pt x="158" y="169"/>
                    <a:pt x="174" y="153"/>
                  </a:cubicBezTo>
                  <a:cubicBezTo>
                    <a:pt x="191" y="136"/>
                    <a:pt x="224" y="120"/>
                    <a:pt x="224" y="87"/>
                  </a:cubicBezTo>
                  <a:cubicBezTo>
                    <a:pt x="244" y="33"/>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0" name="Google Shape;22930;p72"/>
            <p:cNvSpPr/>
            <p:nvPr/>
          </p:nvSpPr>
          <p:spPr>
            <a:xfrm>
              <a:off x="2988107" y="2259161"/>
              <a:ext cx="6525" cy="4925"/>
            </a:xfrm>
            <a:custGeom>
              <a:avLst/>
              <a:gdLst/>
              <a:ahLst/>
              <a:cxnLst/>
              <a:rect l="l" t="t" r="r" b="b"/>
              <a:pathLst>
                <a:path w="261" h="197" extrusionOk="0">
                  <a:moveTo>
                    <a:pt x="157" y="0"/>
                  </a:moveTo>
                  <a:cubicBezTo>
                    <a:pt x="141" y="0"/>
                    <a:pt x="124" y="0"/>
                    <a:pt x="104" y="17"/>
                  </a:cubicBezTo>
                  <a:cubicBezTo>
                    <a:pt x="38" y="37"/>
                    <a:pt x="0" y="103"/>
                    <a:pt x="21" y="140"/>
                  </a:cubicBezTo>
                  <a:cubicBezTo>
                    <a:pt x="33" y="178"/>
                    <a:pt x="64" y="196"/>
                    <a:pt x="109" y="196"/>
                  </a:cubicBezTo>
                  <a:cubicBezTo>
                    <a:pt x="123" y="196"/>
                    <a:pt x="140" y="194"/>
                    <a:pt x="157" y="190"/>
                  </a:cubicBezTo>
                  <a:cubicBezTo>
                    <a:pt x="174" y="173"/>
                    <a:pt x="190" y="157"/>
                    <a:pt x="207" y="157"/>
                  </a:cubicBezTo>
                  <a:cubicBezTo>
                    <a:pt x="244" y="120"/>
                    <a:pt x="260" y="87"/>
                    <a:pt x="244" y="54"/>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1" name="Google Shape;22931;p72"/>
            <p:cNvSpPr/>
            <p:nvPr/>
          </p:nvSpPr>
          <p:spPr>
            <a:xfrm>
              <a:off x="3110957" y="2244611"/>
              <a:ext cx="6525" cy="5200"/>
            </a:xfrm>
            <a:custGeom>
              <a:avLst/>
              <a:gdLst/>
              <a:ahLst/>
              <a:cxnLst/>
              <a:rect l="l" t="t" r="r" b="b"/>
              <a:pathLst>
                <a:path w="261" h="208" extrusionOk="0">
                  <a:moveTo>
                    <a:pt x="174" y="1"/>
                  </a:moveTo>
                  <a:cubicBezTo>
                    <a:pt x="158" y="1"/>
                    <a:pt x="121" y="17"/>
                    <a:pt x="88" y="34"/>
                  </a:cubicBezTo>
                  <a:cubicBezTo>
                    <a:pt x="55" y="50"/>
                    <a:pt x="34" y="67"/>
                    <a:pt x="34" y="104"/>
                  </a:cubicBezTo>
                  <a:cubicBezTo>
                    <a:pt x="1" y="153"/>
                    <a:pt x="34" y="207"/>
                    <a:pt x="104" y="207"/>
                  </a:cubicBezTo>
                  <a:cubicBezTo>
                    <a:pt x="121" y="207"/>
                    <a:pt x="137" y="186"/>
                    <a:pt x="174" y="186"/>
                  </a:cubicBezTo>
                  <a:lnTo>
                    <a:pt x="191" y="170"/>
                  </a:lnTo>
                  <a:cubicBezTo>
                    <a:pt x="224" y="153"/>
                    <a:pt x="240" y="120"/>
                    <a:pt x="261" y="104"/>
                  </a:cubicBezTo>
                  <a:cubicBezTo>
                    <a:pt x="261" y="67"/>
                    <a:pt x="261" y="50"/>
                    <a:pt x="240" y="34"/>
                  </a:cubicBezTo>
                  <a:cubicBezTo>
                    <a:pt x="22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2" name="Google Shape;22932;p72"/>
            <p:cNvSpPr/>
            <p:nvPr/>
          </p:nvSpPr>
          <p:spPr>
            <a:xfrm>
              <a:off x="3110557" y="2256161"/>
              <a:ext cx="6425" cy="4775"/>
            </a:xfrm>
            <a:custGeom>
              <a:avLst/>
              <a:gdLst/>
              <a:ahLst/>
              <a:cxnLst/>
              <a:rect l="l" t="t" r="r" b="b"/>
              <a:pathLst>
                <a:path w="257" h="191" extrusionOk="0">
                  <a:moveTo>
                    <a:pt x="174" y="1"/>
                  </a:moveTo>
                  <a:cubicBezTo>
                    <a:pt x="104" y="1"/>
                    <a:pt x="33" y="34"/>
                    <a:pt x="17" y="87"/>
                  </a:cubicBezTo>
                  <a:cubicBezTo>
                    <a:pt x="1" y="157"/>
                    <a:pt x="33" y="190"/>
                    <a:pt x="104" y="190"/>
                  </a:cubicBezTo>
                  <a:cubicBezTo>
                    <a:pt x="120" y="190"/>
                    <a:pt x="137" y="190"/>
                    <a:pt x="153" y="174"/>
                  </a:cubicBezTo>
                  <a:cubicBezTo>
                    <a:pt x="174" y="174"/>
                    <a:pt x="174" y="174"/>
                    <a:pt x="190" y="157"/>
                  </a:cubicBezTo>
                  <a:cubicBezTo>
                    <a:pt x="207" y="137"/>
                    <a:pt x="240" y="120"/>
                    <a:pt x="240" y="87"/>
                  </a:cubicBezTo>
                  <a:cubicBezTo>
                    <a:pt x="256" y="71"/>
                    <a:pt x="256"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3" name="Google Shape;22933;p72"/>
            <p:cNvSpPr/>
            <p:nvPr/>
          </p:nvSpPr>
          <p:spPr>
            <a:xfrm>
              <a:off x="3116957" y="2222261"/>
              <a:ext cx="6500" cy="5175"/>
            </a:xfrm>
            <a:custGeom>
              <a:avLst/>
              <a:gdLst/>
              <a:ahLst/>
              <a:cxnLst/>
              <a:rect l="l" t="t" r="r" b="b"/>
              <a:pathLst>
                <a:path w="260" h="207" extrusionOk="0">
                  <a:moveTo>
                    <a:pt x="173" y="0"/>
                  </a:moveTo>
                  <a:cubicBezTo>
                    <a:pt x="140" y="0"/>
                    <a:pt x="103" y="17"/>
                    <a:pt x="70" y="33"/>
                  </a:cubicBezTo>
                  <a:cubicBezTo>
                    <a:pt x="54" y="50"/>
                    <a:pt x="37" y="87"/>
                    <a:pt x="21" y="103"/>
                  </a:cubicBezTo>
                  <a:cubicBezTo>
                    <a:pt x="0" y="153"/>
                    <a:pt x="37" y="206"/>
                    <a:pt x="87" y="206"/>
                  </a:cubicBezTo>
                  <a:cubicBezTo>
                    <a:pt x="124" y="206"/>
                    <a:pt x="140" y="190"/>
                    <a:pt x="157" y="190"/>
                  </a:cubicBezTo>
                  <a:cubicBezTo>
                    <a:pt x="173" y="190"/>
                    <a:pt x="173" y="173"/>
                    <a:pt x="190" y="173"/>
                  </a:cubicBezTo>
                  <a:cubicBezTo>
                    <a:pt x="206" y="153"/>
                    <a:pt x="243"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4" name="Google Shape;22934;p72"/>
            <p:cNvSpPr/>
            <p:nvPr/>
          </p:nvSpPr>
          <p:spPr>
            <a:xfrm>
              <a:off x="3080882" y="2199486"/>
              <a:ext cx="6500" cy="3925"/>
            </a:xfrm>
            <a:custGeom>
              <a:avLst/>
              <a:gdLst/>
              <a:ahLst/>
              <a:cxnLst/>
              <a:rect l="l" t="t" r="r" b="b"/>
              <a:pathLst>
                <a:path w="260" h="157" extrusionOk="0">
                  <a:moveTo>
                    <a:pt x="260" y="0"/>
                  </a:moveTo>
                  <a:cubicBezTo>
                    <a:pt x="190" y="17"/>
                    <a:pt x="124" y="17"/>
                    <a:pt x="54" y="17"/>
                  </a:cubicBezTo>
                  <a:cubicBezTo>
                    <a:pt x="54" y="17"/>
                    <a:pt x="37" y="33"/>
                    <a:pt x="37" y="54"/>
                  </a:cubicBezTo>
                  <a:cubicBezTo>
                    <a:pt x="0" y="103"/>
                    <a:pt x="37" y="157"/>
                    <a:pt x="103" y="157"/>
                  </a:cubicBezTo>
                  <a:cubicBezTo>
                    <a:pt x="124" y="157"/>
                    <a:pt x="140" y="157"/>
                    <a:pt x="173" y="136"/>
                  </a:cubicBezTo>
                  <a:cubicBezTo>
                    <a:pt x="173" y="136"/>
                    <a:pt x="190" y="136"/>
                    <a:pt x="190" y="120"/>
                  </a:cubicBezTo>
                  <a:cubicBezTo>
                    <a:pt x="227" y="103"/>
                    <a:pt x="243" y="87"/>
                    <a:pt x="260" y="54"/>
                  </a:cubicBezTo>
                  <a:lnTo>
                    <a:pt x="2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5" name="Google Shape;22935;p72"/>
            <p:cNvSpPr/>
            <p:nvPr/>
          </p:nvSpPr>
          <p:spPr>
            <a:xfrm>
              <a:off x="3122107" y="2234311"/>
              <a:ext cx="6100" cy="4675"/>
            </a:xfrm>
            <a:custGeom>
              <a:avLst/>
              <a:gdLst/>
              <a:ahLst/>
              <a:cxnLst/>
              <a:rect l="l" t="t" r="r" b="b"/>
              <a:pathLst>
                <a:path w="244" h="187" extrusionOk="0">
                  <a:moveTo>
                    <a:pt x="173" y="1"/>
                  </a:moveTo>
                  <a:cubicBezTo>
                    <a:pt x="140" y="1"/>
                    <a:pt x="103" y="17"/>
                    <a:pt x="70" y="34"/>
                  </a:cubicBezTo>
                  <a:cubicBezTo>
                    <a:pt x="54" y="50"/>
                    <a:pt x="21" y="67"/>
                    <a:pt x="21" y="104"/>
                  </a:cubicBezTo>
                  <a:cubicBezTo>
                    <a:pt x="0" y="153"/>
                    <a:pt x="37" y="186"/>
                    <a:pt x="87" y="186"/>
                  </a:cubicBezTo>
                  <a:lnTo>
                    <a:pt x="157" y="186"/>
                  </a:lnTo>
                  <a:cubicBezTo>
                    <a:pt x="157" y="170"/>
                    <a:pt x="173" y="170"/>
                    <a:pt x="190" y="170"/>
                  </a:cubicBezTo>
                  <a:cubicBezTo>
                    <a:pt x="206" y="153"/>
                    <a:pt x="227" y="137"/>
                    <a:pt x="244" y="104"/>
                  </a:cubicBezTo>
                  <a:lnTo>
                    <a:pt x="244" y="34"/>
                  </a:lnTo>
                  <a:cubicBezTo>
                    <a:pt x="227" y="1"/>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6" name="Google Shape;22936;p72"/>
            <p:cNvSpPr/>
            <p:nvPr/>
          </p:nvSpPr>
          <p:spPr>
            <a:xfrm>
              <a:off x="3041807" y="2293061"/>
              <a:ext cx="6925" cy="5175"/>
            </a:xfrm>
            <a:custGeom>
              <a:avLst/>
              <a:gdLst/>
              <a:ahLst/>
              <a:cxnLst/>
              <a:rect l="l" t="t" r="r" b="b"/>
              <a:pathLst>
                <a:path w="277" h="207" extrusionOk="0">
                  <a:moveTo>
                    <a:pt x="174" y="1"/>
                  </a:moveTo>
                  <a:cubicBezTo>
                    <a:pt x="141" y="1"/>
                    <a:pt x="104" y="21"/>
                    <a:pt x="87" y="38"/>
                  </a:cubicBezTo>
                  <a:cubicBezTo>
                    <a:pt x="54" y="54"/>
                    <a:pt x="38" y="87"/>
                    <a:pt x="17" y="104"/>
                  </a:cubicBezTo>
                  <a:cubicBezTo>
                    <a:pt x="1" y="157"/>
                    <a:pt x="38" y="207"/>
                    <a:pt x="104" y="207"/>
                  </a:cubicBezTo>
                  <a:cubicBezTo>
                    <a:pt x="120" y="207"/>
                    <a:pt x="141" y="207"/>
                    <a:pt x="157" y="190"/>
                  </a:cubicBezTo>
                  <a:cubicBezTo>
                    <a:pt x="174" y="190"/>
                    <a:pt x="174" y="174"/>
                    <a:pt x="190" y="174"/>
                  </a:cubicBezTo>
                  <a:cubicBezTo>
                    <a:pt x="223" y="157"/>
                    <a:pt x="244" y="141"/>
                    <a:pt x="244"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7" name="Google Shape;22937;p72"/>
            <p:cNvSpPr/>
            <p:nvPr/>
          </p:nvSpPr>
          <p:spPr>
            <a:xfrm>
              <a:off x="3073132" y="2282186"/>
              <a:ext cx="4375" cy="1925"/>
            </a:xfrm>
            <a:custGeom>
              <a:avLst/>
              <a:gdLst/>
              <a:ahLst/>
              <a:cxnLst/>
              <a:rect l="l" t="t" r="r" b="b"/>
              <a:pathLst>
                <a:path w="175" h="77" extrusionOk="0">
                  <a:moveTo>
                    <a:pt x="142" y="1"/>
                  </a:moveTo>
                  <a:cubicBezTo>
                    <a:pt x="107" y="1"/>
                    <a:pt x="62" y="17"/>
                    <a:pt x="38" y="44"/>
                  </a:cubicBezTo>
                  <a:cubicBezTo>
                    <a:pt x="26" y="56"/>
                    <a:pt x="23" y="68"/>
                    <a:pt x="14" y="74"/>
                  </a:cubicBezTo>
                  <a:lnTo>
                    <a:pt x="14" y="74"/>
                  </a:lnTo>
                  <a:cubicBezTo>
                    <a:pt x="78" y="56"/>
                    <a:pt x="128" y="22"/>
                    <a:pt x="174" y="7"/>
                  </a:cubicBezTo>
                  <a:cubicBezTo>
                    <a:pt x="165" y="3"/>
                    <a:pt x="154" y="1"/>
                    <a:pt x="142" y="1"/>
                  </a:cubicBezTo>
                  <a:close/>
                  <a:moveTo>
                    <a:pt x="14" y="74"/>
                  </a:moveTo>
                  <a:lnTo>
                    <a:pt x="14" y="74"/>
                  </a:lnTo>
                  <a:cubicBezTo>
                    <a:pt x="10" y="75"/>
                    <a:pt x="5" y="76"/>
                    <a:pt x="1" y="77"/>
                  </a:cubicBezTo>
                  <a:cubicBezTo>
                    <a:pt x="7" y="77"/>
                    <a:pt x="11" y="76"/>
                    <a:pt x="14" y="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8" name="Google Shape;22938;p72"/>
            <p:cNvSpPr/>
            <p:nvPr/>
          </p:nvSpPr>
          <p:spPr>
            <a:xfrm>
              <a:off x="2883382" y="2431811"/>
              <a:ext cx="6425" cy="5175"/>
            </a:xfrm>
            <a:custGeom>
              <a:avLst/>
              <a:gdLst/>
              <a:ahLst/>
              <a:cxnLst/>
              <a:rect l="l" t="t" r="r" b="b"/>
              <a:pathLst>
                <a:path w="257" h="207" extrusionOk="0">
                  <a:moveTo>
                    <a:pt x="170" y="0"/>
                  </a:moveTo>
                  <a:cubicBezTo>
                    <a:pt x="104" y="0"/>
                    <a:pt x="34" y="54"/>
                    <a:pt x="17" y="103"/>
                  </a:cubicBezTo>
                  <a:cubicBezTo>
                    <a:pt x="1" y="157"/>
                    <a:pt x="34" y="206"/>
                    <a:pt x="87" y="206"/>
                  </a:cubicBezTo>
                  <a:cubicBezTo>
                    <a:pt x="104" y="206"/>
                    <a:pt x="137" y="190"/>
                    <a:pt x="153" y="190"/>
                  </a:cubicBezTo>
                  <a:cubicBezTo>
                    <a:pt x="153" y="173"/>
                    <a:pt x="170" y="173"/>
                    <a:pt x="190" y="173"/>
                  </a:cubicBezTo>
                  <a:cubicBezTo>
                    <a:pt x="207" y="157"/>
                    <a:pt x="223" y="120"/>
                    <a:pt x="240" y="103"/>
                  </a:cubicBezTo>
                  <a:cubicBezTo>
                    <a:pt x="256" y="70"/>
                    <a:pt x="240" y="54"/>
                    <a:pt x="240" y="37"/>
                  </a:cubicBezTo>
                  <a:cubicBezTo>
                    <a:pt x="223" y="17"/>
                    <a:pt x="19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9" name="Google Shape;22939;p72"/>
            <p:cNvSpPr/>
            <p:nvPr/>
          </p:nvSpPr>
          <p:spPr>
            <a:xfrm>
              <a:off x="2992432" y="2432211"/>
              <a:ext cx="3950" cy="4775"/>
            </a:xfrm>
            <a:custGeom>
              <a:avLst/>
              <a:gdLst/>
              <a:ahLst/>
              <a:cxnLst/>
              <a:rect l="l" t="t" r="r" b="b"/>
              <a:pathLst>
                <a:path w="158" h="191" extrusionOk="0">
                  <a:moveTo>
                    <a:pt x="157" y="1"/>
                  </a:moveTo>
                  <a:cubicBezTo>
                    <a:pt x="137" y="1"/>
                    <a:pt x="104" y="1"/>
                    <a:pt x="87" y="21"/>
                  </a:cubicBezTo>
                  <a:cubicBezTo>
                    <a:pt x="54" y="38"/>
                    <a:pt x="34" y="71"/>
                    <a:pt x="17" y="87"/>
                  </a:cubicBezTo>
                  <a:cubicBezTo>
                    <a:pt x="1" y="157"/>
                    <a:pt x="34" y="190"/>
                    <a:pt x="104" y="190"/>
                  </a:cubicBezTo>
                  <a:cubicBezTo>
                    <a:pt x="120" y="124"/>
                    <a:pt x="137" y="7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0" name="Google Shape;22940;p72"/>
            <p:cNvSpPr/>
            <p:nvPr/>
          </p:nvSpPr>
          <p:spPr>
            <a:xfrm>
              <a:off x="2982132" y="2444086"/>
              <a:ext cx="6000" cy="4950"/>
            </a:xfrm>
            <a:custGeom>
              <a:avLst/>
              <a:gdLst/>
              <a:ahLst/>
              <a:cxnLst/>
              <a:rect l="l" t="t" r="r" b="b"/>
              <a:pathLst>
                <a:path w="240" h="198" extrusionOk="0">
                  <a:moveTo>
                    <a:pt x="167" y="1"/>
                  </a:moveTo>
                  <a:cubicBezTo>
                    <a:pt x="159" y="1"/>
                    <a:pt x="149" y="2"/>
                    <a:pt x="136" y="8"/>
                  </a:cubicBezTo>
                  <a:cubicBezTo>
                    <a:pt x="103" y="8"/>
                    <a:pt x="70" y="24"/>
                    <a:pt x="54" y="41"/>
                  </a:cubicBezTo>
                  <a:cubicBezTo>
                    <a:pt x="0" y="95"/>
                    <a:pt x="0" y="165"/>
                    <a:pt x="33" y="181"/>
                  </a:cubicBezTo>
                  <a:cubicBezTo>
                    <a:pt x="54" y="198"/>
                    <a:pt x="87" y="198"/>
                    <a:pt x="120" y="198"/>
                  </a:cubicBezTo>
                  <a:cubicBezTo>
                    <a:pt x="136" y="198"/>
                    <a:pt x="136" y="181"/>
                    <a:pt x="157" y="181"/>
                  </a:cubicBezTo>
                  <a:cubicBezTo>
                    <a:pt x="174" y="181"/>
                    <a:pt x="190" y="165"/>
                    <a:pt x="207" y="144"/>
                  </a:cubicBezTo>
                  <a:cubicBezTo>
                    <a:pt x="223" y="128"/>
                    <a:pt x="239" y="95"/>
                    <a:pt x="239" y="78"/>
                  </a:cubicBezTo>
                  <a:cubicBezTo>
                    <a:pt x="239" y="41"/>
                    <a:pt x="239" y="24"/>
                    <a:pt x="207" y="8"/>
                  </a:cubicBezTo>
                  <a:cubicBezTo>
                    <a:pt x="196" y="8"/>
                    <a:pt x="185"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1" name="Google Shape;22941;p72"/>
            <p:cNvSpPr/>
            <p:nvPr/>
          </p:nvSpPr>
          <p:spPr>
            <a:xfrm>
              <a:off x="2970057" y="2454986"/>
              <a:ext cx="6525" cy="5175"/>
            </a:xfrm>
            <a:custGeom>
              <a:avLst/>
              <a:gdLst/>
              <a:ahLst/>
              <a:cxnLst/>
              <a:rect l="l" t="t" r="r" b="b"/>
              <a:pathLst>
                <a:path w="261" h="207" extrusionOk="0">
                  <a:moveTo>
                    <a:pt x="174" y="1"/>
                  </a:moveTo>
                  <a:cubicBezTo>
                    <a:pt x="141" y="1"/>
                    <a:pt x="104" y="17"/>
                    <a:pt x="71" y="38"/>
                  </a:cubicBezTo>
                  <a:cubicBezTo>
                    <a:pt x="55" y="54"/>
                    <a:pt x="22" y="71"/>
                    <a:pt x="22" y="104"/>
                  </a:cubicBezTo>
                  <a:cubicBezTo>
                    <a:pt x="1" y="157"/>
                    <a:pt x="38" y="207"/>
                    <a:pt x="88" y="207"/>
                  </a:cubicBezTo>
                  <a:cubicBezTo>
                    <a:pt x="104" y="207"/>
                    <a:pt x="141" y="190"/>
                    <a:pt x="158" y="190"/>
                  </a:cubicBezTo>
                  <a:cubicBezTo>
                    <a:pt x="191" y="174"/>
                    <a:pt x="228" y="141"/>
                    <a:pt x="244" y="104"/>
                  </a:cubicBezTo>
                  <a:cubicBezTo>
                    <a:pt x="261" y="5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2" name="Google Shape;22942;p72"/>
            <p:cNvSpPr/>
            <p:nvPr/>
          </p:nvSpPr>
          <p:spPr>
            <a:xfrm>
              <a:off x="3006157" y="2362636"/>
              <a:ext cx="1350" cy="3125"/>
            </a:xfrm>
            <a:custGeom>
              <a:avLst/>
              <a:gdLst/>
              <a:ahLst/>
              <a:cxnLst/>
              <a:rect l="l" t="t" r="r" b="b"/>
              <a:pathLst>
                <a:path w="54" h="125" extrusionOk="0">
                  <a:moveTo>
                    <a:pt x="54" y="1"/>
                  </a:moveTo>
                  <a:lnTo>
                    <a:pt x="54" y="1"/>
                  </a:lnTo>
                  <a:cubicBezTo>
                    <a:pt x="37" y="21"/>
                    <a:pt x="37" y="38"/>
                    <a:pt x="21" y="54"/>
                  </a:cubicBezTo>
                  <a:cubicBezTo>
                    <a:pt x="0" y="87"/>
                    <a:pt x="21" y="104"/>
                    <a:pt x="37" y="124"/>
                  </a:cubicBezTo>
                  <a:cubicBezTo>
                    <a:pt x="37" y="87"/>
                    <a:pt x="54" y="38"/>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3" name="Google Shape;22943;p72"/>
            <p:cNvSpPr/>
            <p:nvPr/>
          </p:nvSpPr>
          <p:spPr>
            <a:xfrm>
              <a:off x="3109207" y="2199886"/>
              <a:ext cx="6950" cy="4775"/>
            </a:xfrm>
            <a:custGeom>
              <a:avLst/>
              <a:gdLst/>
              <a:ahLst/>
              <a:cxnLst/>
              <a:rect l="l" t="t" r="r" b="b"/>
              <a:pathLst>
                <a:path w="278" h="191" extrusionOk="0">
                  <a:moveTo>
                    <a:pt x="174" y="1"/>
                  </a:moveTo>
                  <a:cubicBezTo>
                    <a:pt x="141" y="1"/>
                    <a:pt x="125" y="1"/>
                    <a:pt x="87" y="38"/>
                  </a:cubicBezTo>
                  <a:cubicBezTo>
                    <a:pt x="55" y="54"/>
                    <a:pt x="38" y="71"/>
                    <a:pt x="22" y="104"/>
                  </a:cubicBezTo>
                  <a:cubicBezTo>
                    <a:pt x="1" y="157"/>
                    <a:pt x="38" y="190"/>
                    <a:pt x="104" y="190"/>
                  </a:cubicBezTo>
                  <a:lnTo>
                    <a:pt x="158" y="190"/>
                  </a:lnTo>
                  <a:cubicBezTo>
                    <a:pt x="174" y="174"/>
                    <a:pt x="191" y="174"/>
                    <a:pt x="191" y="174"/>
                  </a:cubicBezTo>
                  <a:cubicBezTo>
                    <a:pt x="228" y="141"/>
                    <a:pt x="244" y="120"/>
                    <a:pt x="261" y="104"/>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4" name="Google Shape;22944;p72"/>
            <p:cNvSpPr/>
            <p:nvPr/>
          </p:nvSpPr>
          <p:spPr>
            <a:xfrm>
              <a:off x="2985107" y="2409536"/>
              <a:ext cx="6525" cy="5175"/>
            </a:xfrm>
            <a:custGeom>
              <a:avLst/>
              <a:gdLst/>
              <a:ahLst/>
              <a:cxnLst/>
              <a:rect l="l" t="t" r="r" b="b"/>
              <a:pathLst>
                <a:path w="261" h="207" extrusionOk="0">
                  <a:moveTo>
                    <a:pt x="174" y="1"/>
                  </a:moveTo>
                  <a:cubicBezTo>
                    <a:pt x="141" y="1"/>
                    <a:pt x="104" y="17"/>
                    <a:pt x="71" y="34"/>
                  </a:cubicBezTo>
                  <a:cubicBezTo>
                    <a:pt x="55" y="50"/>
                    <a:pt x="38" y="67"/>
                    <a:pt x="17" y="104"/>
                  </a:cubicBezTo>
                  <a:cubicBezTo>
                    <a:pt x="1" y="153"/>
                    <a:pt x="38" y="207"/>
                    <a:pt x="88" y="207"/>
                  </a:cubicBezTo>
                  <a:cubicBezTo>
                    <a:pt x="120" y="207"/>
                    <a:pt x="141" y="186"/>
                    <a:pt x="158" y="186"/>
                  </a:cubicBezTo>
                  <a:cubicBezTo>
                    <a:pt x="174" y="186"/>
                    <a:pt x="174" y="170"/>
                    <a:pt x="191" y="170"/>
                  </a:cubicBezTo>
                  <a:cubicBezTo>
                    <a:pt x="207" y="153"/>
                    <a:pt x="244" y="120"/>
                    <a:pt x="244" y="104"/>
                  </a:cubicBezTo>
                  <a:cubicBezTo>
                    <a:pt x="261" y="50"/>
                    <a:pt x="22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5" name="Google Shape;22945;p72"/>
            <p:cNvSpPr/>
            <p:nvPr/>
          </p:nvSpPr>
          <p:spPr>
            <a:xfrm>
              <a:off x="2919057" y="2442086"/>
              <a:ext cx="6400" cy="5225"/>
            </a:xfrm>
            <a:custGeom>
              <a:avLst/>
              <a:gdLst/>
              <a:ahLst/>
              <a:cxnLst/>
              <a:rect l="l" t="t" r="r" b="b"/>
              <a:pathLst>
                <a:path w="256" h="209" extrusionOk="0">
                  <a:moveTo>
                    <a:pt x="167" y="1"/>
                  </a:moveTo>
                  <a:cubicBezTo>
                    <a:pt x="148" y="1"/>
                    <a:pt x="126" y="6"/>
                    <a:pt x="103" y="18"/>
                  </a:cubicBezTo>
                  <a:cubicBezTo>
                    <a:pt x="33" y="55"/>
                    <a:pt x="0" y="104"/>
                    <a:pt x="17" y="158"/>
                  </a:cubicBezTo>
                  <a:cubicBezTo>
                    <a:pt x="27" y="190"/>
                    <a:pt x="52" y="208"/>
                    <a:pt x="87" y="208"/>
                  </a:cubicBezTo>
                  <a:cubicBezTo>
                    <a:pt x="106" y="208"/>
                    <a:pt x="128" y="203"/>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6" name="Google Shape;22946;p72"/>
            <p:cNvSpPr/>
            <p:nvPr/>
          </p:nvSpPr>
          <p:spPr>
            <a:xfrm>
              <a:off x="2909982" y="2467461"/>
              <a:ext cx="6925" cy="5175"/>
            </a:xfrm>
            <a:custGeom>
              <a:avLst/>
              <a:gdLst/>
              <a:ahLst/>
              <a:cxnLst/>
              <a:rect l="l" t="t" r="r" b="b"/>
              <a:pathLst>
                <a:path w="277" h="207" extrusionOk="0">
                  <a:moveTo>
                    <a:pt x="174" y="1"/>
                  </a:moveTo>
                  <a:cubicBezTo>
                    <a:pt x="136" y="1"/>
                    <a:pt x="103" y="17"/>
                    <a:pt x="87" y="34"/>
                  </a:cubicBezTo>
                  <a:cubicBezTo>
                    <a:pt x="54" y="54"/>
                    <a:pt x="33" y="87"/>
                    <a:pt x="17" y="104"/>
                  </a:cubicBezTo>
                  <a:cubicBezTo>
                    <a:pt x="0" y="157"/>
                    <a:pt x="33" y="207"/>
                    <a:pt x="103" y="207"/>
                  </a:cubicBezTo>
                  <a:cubicBezTo>
                    <a:pt x="120" y="207"/>
                    <a:pt x="136" y="207"/>
                    <a:pt x="157" y="190"/>
                  </a:cubicBezTo>
                  <a:cubicBezTo>
                    <a:pt x="174" y="190"/>
                    <a:pt x="174" y="174"/>
                    <a:pt x="190" y="174"/>
                  </a:cubicBezTo>
                  <a:cubicBezTo>
                    <a:pt x="223" y="157"/>
                    <a:pt x="239" y="137"/>
                    <a:pt x="239" y="104"/>
                  </a:cubicBezTo>
                  <a:cubicBezTo>
                    <a:pt x="277" y="54"/>
                    <a:pt x="239"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7" name="Google Shape;22947;p72"/>
            <p:cNvSpPr/>
            <p:nvPr/>
          </p:nvSpPr>
          <p:spPr>
            <a:xfrm>
              <a:off x="2923282" y="2454586"/>
              <a:ext cx="6500" cy="5175"/>
            </a:xfrm>
            <a:custGeom>
              <a:avLst/>
              <a:gdLst/>
              <a:ahLst/>
              <a:cxnLst/>
              <a:rect l="l" t="t" r="r" b="b"/>
              <a:pathLst>
                <a:path w="260" h="207" extrusionOk="0">
                  <a:moveTo>
                    <a:pt x="173" y="0"/>
                  </a:moveTo>
                  <a:cubicBezTo>
                    <a:pt x="140" y="0"/>
                    <a:pt x="103" y="17"/>
                    <a:pt x="70" y="33"/>
                  </a:cubicBezTo>
                  <a:cubicBezTo>
                    <a:pt x="54" y="54"/>
                    <a:pt x="17" y="70"/>
                    <a:pt x="17" y="103"/>
                  </a:cubicBezTo>
                  <a:cubicBezTo>
                    <a:pt x="0" y="157"/>
                    <a:pt x="17" y="190"/>
                    <a:pt x="70" y="190"/>
                  </a:cubicBezTo>
                  <a:cubicBezTo>
                    <a:pt x="70" y="206"/>
                    <a:pt x="87" y="206"/>
                    <a:pt x="87" y="206"/>
                  </a:cubicBezTo>
                  <a:cubicBezTo>
                    <a:pt x="120" y="206"/>
                    <a:pt x="140" y="190"/>
                    <a:pt x="157" y="190"/>
                  </a:cubicBezTo>
                  <a:cubicBezTo>
                    <a:pt x="190" y="173"/>
                    <a:pt x="206" y="157"/>
                    <a:pt x="223" y="120"/>
                  </a:cubicBezTo>
                  <a:cubicBezTo>
                    <a:pt x="243" y="120"/>
                    <a:pt x="243" y="103"/>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8" name="Google Shape;22948;p72"/>
            <p:cNvSpPr/>
            <p:nvPr/>
          </p:nvSpPr>
          <p:spPr>
            <a:xfrm>
              <a:off x="2915132" y="2479536"/>
              <a:ext cx="6525" cy="4750"/>
            </a:xfrm>
            <a:custGeom>
              <a:avLst/>
              <a:gdLst/>
              <a:ahLst/>
              <a:cxnLst/>
              <a:rect l="l" t="t" r="r" b="b"/>
              <a:pathLst>
                <a:path w="261" h="190" extrusionOk="0">
                  <a:moveTo>
                    <a:pt x="174" y="0"/>
                  </a:moveTo>
                  <a:cubicBezTo>
                    <a:pt x="137" y="0"/>
                    <a:pt x="104" y="17"/>
                    <a:pt x="71" y="33"/>
                  </a:cubicBezTo>
                  <a:cubicBezTo>
                    <a:pt x="54" y="49"/>
                    <a:pt x="33" y="66"/>
                    <a:pt x="17" y="103"/>
                  </a:cubicBezTo>
                  <a:cubicBezTo>
                    <a:pt x="0" y="153"/>
                    <a:pt x="33" y="190"/>
                    <a:pt x="87" y="190"/>
                  </a:cubicBezTo>
                  <a:lnTo>
                    <a:pt x="157" y="190"/>
                  </a:lnTo>
                  <a:cubicBezTo>
                    <a:pt x="174" y="169"/>
                    <a:pt x="174" y="169"/>
                    <a:pt x="190" y="169"/>
                  </a:cubicBezTo>
                  <a:cubicBezTo>
                    <a:pt x="207" y="153"/>
                    <a:pt x="240" y="120"/>
                    <a:pt x="240" y="103"/>
                  </a:cubicBezTo>
                  <a:cubicBezTo>
                    <a:pt x="260" y="66"/>
                    <a:pt x="260" y="49"/>
                    <a:pt x="240" y="33"/>
                  </a:cubicBezTo>
                  <a:cubicBezTo>
                    <a:pt x="223" y="17"/>
                    <a:pt x="19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9" name="Google Shape;22949;p72"/>
            <p:cNvSpPr/>
            <p:nvPr/>
          </p:nvSpPr>
          <p:spPr>
            <a:xfrm>
              <a:off x="2939157" y="2456011"/>
              <a:ext cx="6100" cy="5075"/>
            </a:xfrm>
            <a:custGeom>
              <a:avLst/>
              <a:gdLst/>
              <a:ahLst/>
              <a:cxnLst/>
              <a:rect l="l" t="t" r="r" b="b"/>
              <a:pathLst>
                <a:path w="244" h="203" extrusionOk="0">
                  <a:moveTo>
                    <a:pt x="173" y="1"/>
                  </a:moveTo>
                  <a:cubicBezTo>
                    <a:pt x="161" y="1"/>
                    <a:pt x="149" y="5"/>
                    <a:pt x="140" y="13"/>
                  </a:cubicBezTo>
                  <a:cubicBezTo>
                    <a:pt x="103" y="13"/>
                    <a:pt x="70" y="30"/>
                    <a:pt x="54" y="46"/>
                  </a:cubicBezTo>
                  <a:cubicBezTo>
                    <a:pt x="0" y="100"/>
                    <a:pt x="0" y="166"/>
                    <a:pt x="37" y="182"/>
                  </a:cubicBezTo>
                  <a:cubicBezTo>
                    <a:pt x="54" y="203"/>
                    <a:pt x="87" y="203"/>
                    <a:pt x="124" y="203"/>
                  </a:cubicBezTo>
                  <a:cubicBezTo>
                    <a:pt x="124" y="203"/>
                    <a:pt x="140" y="182"/>
                    <a:pt x="157" y="182"/>
                  </a:cubicBezTo>
                  <a:cubicBezTo>
                    <a:pt x="173" y="182"/>
                    <a:pt x="190" y="166"/>
                    <a:pt x="206" y="149"/>
                  </a:cubicBezTo>
                  <a:cubicBezTo>
                    <a:pt x="227" y="133"/>
                    <a:pt x="243" y="100"/>
                    <a:pt x="243" y="79"/>
                  </a:cubicBezTo>
                  <a:cubicBezTo>
                    <a:pt x="243" y="46"/>
                    <a:pt x="243" y="30"/>
                    <a:pt x="206" y="13"/>
                  </a:cubicBezTo>
                  <a:cubicBezTo>
                    <a:pt x="198" y="5"/>
                    <a:pt x="18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0" name="Google Shape;22950;p72"/>
            <p:cNvSpPr/>
            <p:nvPr/>
          </p:nvSpPr>
          <p:spPr>
            <a:xfrm>
              <a:off x="2933582" y="2476936"/>
              <a:ext cx="6525" cy="4775"/>
            </a:xfrm>
            <a:custGeom>
              <a:avLst/>
              <a:gdLst/>
              <a:ahLst/>
              <a:cxnLst/>
              <a:rect l="l" t="t" r="r" b="b"/>
              <a:pathLst>
                <a:path w="261" h="191" extrusionOk="0">
                  <a:moveTo>
                    <a:pt x="155" y="0"/>
                  </a:moveTo>
                  <a:cubicBezTo>
                    <a:pt x="117" y="0"/>
                    <a:pt x="70" y="18"/>
                    <a:pt x="38" y="50"/>
                  </a:cubicBezTo>
                  <a:cubicBezTo>
                    <a:pt x="17" y="67"/>
                    <a:pt x="0" y="104"/>
                    <a:pt x="0" y="121"/>
                  </a:cubicBezTo>
                  <a:cubicBezTo>
                    <a:pt x="0" y="153"/>
                    <a:pt x="17" y="170"/>
                    <a:pt x="38" y="191"/>
                  </a:cubicBezTo>
                  <a:lnTo>
                    <a:pt x="120" y="191"/>
                  </a:lnTo>
                  <a:cubicBezTo>
                    <a:pt x="120" y="191"/>
                    <a:pt x="141" y="191"/>
                    <a:pt x="141" y="170"/>
                  </a:cubicBezTo>
                  <a:cubicBezTo>
                    <a:pt x="174" y="170"/>
                    <a:pt x="190" y="153"/>
                    <a:pt x="207" y="137"/>
                  </a:cubicBezTo>
                  <a:cubicBezTo>
                    <a:pt x="260" y="104"/>
                    <a:pt x="260" y="34"/>
                    <a:pt x="207" y="17"/>
                  </a:cubicBezTo>
                  <a:cubicBezTo>
                    <a:pt x="195" y="6"/>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1" name="Google Shape;22951;p72"/>
            <p:cNvSpPr/>
            <p:nvPr/>
          </p:nvSpPr>
          <p:spPr>
            <a:xfrm>
              <a:off x="2927607" y="2422586"/>
              <a:ext cx="6925" cy="5025"/>
            </a:xfrm>
            <a:custGeom>
              <a:avLst/>
              <a:gdLst/>
              <a:ahLst/>
              <a:cxnLst/>
              <a:rect l="l" t="t" r="r" b="b"/>
              <a:pathLst>
                <a:path w="277" h="201" extrusionOk="0">
                  <a:moveTo>
                    <a:pt x="170" y="1"/>
                  </a:moveTo>
                  <a:cubicBezTo>
                    <a:pt x="134" y="1"/>
                    <a:pt x="91" y="12"/>
                    <a:pt x="70" y="43"/>
                  </a:cubicBezTo>
                  <a:cubicBezTo>
                    <a:pt x="17" y="97"/>
                    <a:pt x="0" y="146"/>
                    <a:pt x="50" y="179"/>
                  </a:cubicBezTo>
                  <a:cubicBezTo>
                    <a:pt x="70" y="200"/>
                    <a:pt x="103" y="200"/>
                    <a:pt x="136" y="200"/>
                  </a:cubicBezTo>
                  <a:cubicBezTo>
                    <a:pt x="136" y="179"/>
                    <a:pt x="153" y="179"/>
                    <a:pt x="174" y="179"/>
                  </a:cubicBezTo>
                  <a:cubicBezTo>
                    <a:pt x="190" y="163"/>
                    <a:pt x="207" y="163"/>
                    <a:pt x="223" y="146"/>
                  </a:cubicBezTo>
                  <a:cubicBezTo>
                    <a:pt x="277" y="97"/>
                    <a:pt x="277" y="43"/>
                    <a:pt x="223" y="10"/>
                  </a:cubicBezTo>
                  <a:cubicBezTo>
                    <a:pt x="211" y="4"/>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2" name="Google Shape;22952;p72"/>
            <p:cNvSpPr/>
            <p:nvPr/>
          </p:nvSpPr>
          <p:spPr>
            <a:xfrm>
              <a:off x="2887207" y="2445861"/>
              <a:ext cx="6500" cy="4925"/>
            </a:xfrm>
            <a:custGeom>
              <a:avLst/>
              <a:gdLst/>
              <a:ahLst/>
              <a:cxnLst/>
              <a:rect l="l" t="t" r="r" b="b"/>
              <a:pathLst>
                <a:path w="260" h="197" extrusionOk="0">
                  <a:moveTo>
                    <a:pt x="148" y="1"/>
                  </a:moveTo>
                  <a:cubicBezTo>
                    <a:pt x="133" y="1"/>
                    <a:pt x="118" y="3"/>
                    <a:pt x="103" y="7"/>
                  </a:cubicBezTo>
                  <a:cubicBezTo>
                    <a:pt x="37" y="40"/>
                    <a:pt x="0" y="110"/>
                    <a:pt x="0" y="143"/>
                  </a:cubicBezTo>
                  <a:cubicBezTo>
                    <a:pt x="11" y="177"/>
                    <a:pt x="43" y="196"/>
                    <a:pt x="82" y="196"/>
                  </a:cubicBezTo>
                  <a:cubicBezTo>
                    <a:pt x="105" y="196"/>
                    <a:pt x="131" y="190"/>
                    <a:pt x="157" y="176"/>
                  </a:cubicBezTo>
                  <a:cubicBezTo>
                    <a:pt x="206" y="160"/>
                    <a:pt x="260" y="94"/>
                    <a:pt x="243" y="40"/>
                  </a:cubicBezTo>
                  <a:cubicBezTo>
                    <a:pt x="228" y="16"/>
                    <a:pt x="18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3" name="Google Shape;22953;p72"/>
            <p:cNvSpPr/>
            <p:nvPr/>
          </p:nvSpPr>
          <p:spPr>
            <a:xfrm>
              <a:off x="2889357" y="2398311"/>
              <a:ext cx="6925" cy="4750"/>
            </a:xfrm>
            <a:custGeom>
              <a:avLst/>
              <a:gdLst/>
              <a:ahLst/>
              <a:cxnLst/>
              <a:rect l="l" t="t" r="r" b="b"/>
              <a:pathLst>
                <a:path w="277" h="190" extrusionOk="0">
                  <a:moveTo>
                    <a:pt x="174" y="0"/>
                  </a:moveTo>
                  <a:cubicBezTo>
                    <a:pt x="157" y="0"/>
                    <a:pt x="120" y="0"/>
                    <a:pt x="87" y="37"/>
                  </a:cubicBezTo>
                  <a:cubicBezTo>
                    <a:pt x="54" y="54"/>
                    <a:pt x="34" y="70"/>
                    <a:pt x="34" y="103"/>
                  </a:cubicBezTo>
                  <a:cubicBezTo>
                    <a:pt x="1" y="157"/>
                    <a:pt x="34" y="190"/>
                    <a:pt x="104" y="190"/>
                  </a:cubicBezTo>
                  <a:cubicBezTo>
                    <a:pt x="120" y="190"/>
                    <a:pt x="157" y="190"/>
                    <a:pt x="174" y="173"/>
                  </a:cubicBezTo>
                  <a:lnTo>
                    <a:pt x="190" y="173"/>
                  </a:lnTo>
                  <a:cubicBezTo>
                    <a:pt x="223" y="140"/>
                    <a:pt x="240" y="120"/>
                    <a:pt x="261" y="87"/>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4" name="Google Shape;22954;p72"/>
            <p:cNvSpPr/>
            <p:nvPr/>
          </p:nvSpPr>
          <p:spPr>
            <a:xfrm>
              <a:off x="2894507" y="2409961"/>
              <a:ext cx="6525" cy="5175"/>
            </a:xfrm>
            <a:custGeom>
              <a:avLst/>
              <a:gdLst/>
              <a:ahLst/>
              <a:cxnLst/>
              <a:rect l="l" t="t" r="r" b="b"/>
              <a:pathLst>
                <a:path w="261" h="207" extrusionOk="0">
                  <a:moveTo>
                    <a:pt x="174" y="0"/>
                  </a:moveTo>
                  <a:cubicBezTo>
                    <a:pt x="137" y="0"/>
                    <a:pt x="120" y="17"/>
                    <a:pt x="87" y="33"/>
                  </a:cubicBezTo>
                  <a:cubicBezTo>
                    <a:pt x="55" y="50"/>
                    <a:pt x="34" y="87"/>
                    <a:pt x="17" y="103"/>
                  </a:cubicBezTo>
                  <a:cubicBezTo>
                    <a:pt x="1" y="153"/>
                    <a:pt x="34" y="206"/>
                    <a:pt x="104" y="206"/>
                  </a:cubicBezTo>
                  <a:cubicBezTo>
                    <a:pt x="120" y="206"/>
                    <a:pt x="137" y="206"/>
                    <a:pt x="174" y="190"/>
                  </a:cubicBezTo>
                  <a:cubicBezTo>
                    <a:pt x="174" y="190"/>
                    <a:pt x="191" y="190"/>
                    <a:pt x="191" y="169"/>
                  </a:cubicBezTo>
                  <a:cubicBezTo>
                    <a:pt x="224" y="153"/>
                    <a:pt x="240" y="136"/>
                    <a:pt x="261" y="103"/>
                  </a:cubicBezTo>
                  <a:cubicBezTo>
                    <a:pt x="261" y="87"/>
                    <a:pt x="261" y="50"/>
                    <a:pt x="240"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5" name="Google Shape;22955;p72"/>
            <p:cNvSpPr/>
            <p:nvPr/>
          </p:nvSpPr>
          <p:spPr>
            <a:xfrm>
              <a:off x="2994607" y="2398136"/>
              <a:ext cx="6400" cy="4950"/>
            </a:xfrm>
            <a:custGeom>
              <a:avLst/>
              <a:gdLst/>
              <a:ahLst/>
              <a:cxnLst/>
              <a:rect l="l" t="t" r="r" b="b"/>
              <a:pathLst>
                <a:path w="256" h="198" extrusionOk="0">
                  <a:moveTo>
                    <a:pt x="157" y="1"/>
                  </a:moveTo>
                  <a:cubicBezTo>
                    <a:pt x="140" y="1"/>
                    <a:pt x="122" y="3"/>
                    <a:pt x="103" y="7"/>
                  </a:cubicBezTo>
                  <a:cubicBezTo>
                    <a:pt x="50" y="44"/>
                    <a:pt x="0" y="94"/>
                    <a:pt x="17" y="147"/>
                  </a:cubicBezTo>
                  <a:cubicBezTo>
                    <a:pt x="27" y="179"/>
                    <a:pt x="60" y="197"/>
                    <a:pt x="96" y="197"/>
                  </a:cubicBezTo>
                  <a:cubicBezTo>
                    <a:pt x="115" y="197"/>
                    <a:pt x="135" y="192"/>
                    <a:pt x="153" y="180"/>
                  </a:cubicBezTo>
                  <a:cubicBezTo>
                    <a:pt x="223" y="164"/>
                    <a:pt x="256" y="94"/>
                    <a:pt x="256" y="44"/>
                  </a:cubicBezTo>
                  <a:cubicBezTo>
                    <a:pt x="244" y="17"/>
                    <a:pt x="205"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6" name="Google Shape;22956;p72"/>
            <p:cNvSpPr/>
            <p:nvPr/>
          </p:nvSpPr>
          <p:spPr>
            <a:xfrm>
              <a:off x="2943882" y="2466236"/>
              <a:ext cx="6525" cy="5175"/>
            </a:xfrm>
            <a:custGeom>
              <a:avLst/>
              <a:gdLst/>
              <a:ahLst/>
              <a:cxnLst/>
              <a:rect l="l" t="t" r="r" b="b"/>
              <a:pathLst>
                <a:path w="261" h="207" extrusionOk="0">
                  <a:moveTo>
                    <a:pt x="174" y="0"/>
                  </a:moveTo>
                  <a:cubicBezTo>
                    <a:pt x="141" y="0"/>
                    <a:pt x="104" y="17"/>
                    <a:pt x="87" y="33"/>
                  </a:cubicBezTo>
                  <a:cubicBezTo>
                    <a:pt x="54" y="50"/>
                    <a:pt x="38" y="83"/>
                    <a:pt x="17" y="103"/>
                  </a:cubicBezTo>
                  <a:cubicBezTo>
                    <a:pt x="1" y="153"/>
                    <a:pt x="38" y="206"/>
                    <a:pt x="104" y="206"/>
                  </a:cubicBezTo>
                  <a:cubicBezTo>
                    <a:pt x="120" y="206"/>
                    <a:pt x="141" y="186"/>
                    <a:pt x="157" y="186"/>
                  </a:cubicBezTo>
                  <a:cubicBezTo>
                    <a:pt x="174" y="186"/>
                    <a:pt x="190" y="169"/>
                    <a:pt x="190" y="169"/>
                  </a:cubicBezTo>
                  <a:cubicBezTo>
                    <a:pt x="223" y="153"/>
                    <a:pt x="244" y="120"/>
                    <a:pt x="261" y="103"/>
                  </a:cubicBezTo>
                  <a:cubicBezTo>
                    <a:pt x="261" y="66"/>
                    <a:pt x="261" y="50"/>
                    <a:pt x="244"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7" name="Google Shape;22957;p72"/>
            <p:cNvSpPr/>
            <p:nvPr/>
          </p:nvSpPr>
          <p:spPr>
            <a:xfrm>
              <a:off x="2897082" y="2433561"/>
              <a:ext cx="6950" cy="5175"/>
            </a:xfrm>
            <a:custGeom>
              <a:avLst/>
              <a:gdLst/>
              <a:ahLst/>
              <a:cxnLst/>
              <a:rect l="l" t="t" r="r" b="b"/>
              <a:pathLst>
                <a:path w="278" h="207" extrusionOk="0">
                  <a:moveTo>
                    <a:pt x="174" y="0"/>
                  </a:moveTo>
                  <a:cubicBezTo>
                    <a:pt x="137" y="0"/>
                    <a:pt x="104" y="17"/>
                    <a:pt x="88" y="33"/>
                  </a:cubicBezTo>
                  <a:cubicBezTo>
                    <a:pt x="55" y="50"/>
                    <a:pt x="34" y="70"/>
                    <a:pt x="17" y="103"/>
                  </a:cubicBezTo>
                  <a:cubicBezTo>
                    <a:pt x="1" y="153"/>
                    <a:pt x="34" y="206"/>
                    <a:pt x="104" y="206"/>
                  </a:cubicBezTo>
                  <a:cubicBezTo>
                    <a:pt x="121" y="206"/>
                    <a:pt x="137" y="190"/>
                    <a:pt x="158" y="190"/>
                  </a:cubicBezTo>
                  <a:cubicBezTo>
                    <a:pt x="174" y="190"/>
                    <a:pt x="174" y="173"/>
                    <a:pt x="191" y="173"/>
                  </a:cubicBezTo>
                  <a:cubicBezTo>
                    <a:pt x="224" y="153"/>
                    <a:pt x="240" y="120"/>
                    <a:pt x="240" y="103"/>
                  </a:cubicBezTo>
                  <a:cubicBezTo>
                    <a:pt x="277" y="50"/>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8" name="Google Shape;22958;p72"/>
            <p:cNvSpPr/>
            <p:nvPr/>
          </p:nvSpPr>
          <p:spPr>
            <a:xfrm>
              <a:off x="2902257" y="2445086"/>
              <a:ext cx="6925" cy="4775"/>
            </a:xfrm>
            <a:custGeom>
              <a:avLst/>
              <a:gdLst/>
              <a:ahLst/>
              <a:cxnLst/>
              <a:rect l="l" t="t" r="r" b="b"/>
              <a:pathLst>
                <a:path w="277" h="191" extrusionOk="0">
                  <a:moveTo>
                    <a:pt x="173" y="1"/>
                  </a:moveTo>
                  <a:cubicBezTo>
                    <a:pt x="157" y="1"/>
                    <a:pt x="120" y="1"/>
                    <a:pt x="87" y="38"/>
                  </a:cubicBezTo>
                  <a:cubicBezTo>
                    <a:pt x="54" y="55"/>
                    <a:pt x="33" y="71"/>
                    <a:pt x="33" y="104"/>
                  </a:cubicBezTo>
                  <a:cubicBezTo>
                    <a:pt x="0" y="158"/>
                    <a:pt x="33" y="191"/>
                    <a:pt x="103" y="191"/>
                  </a:cubicBezTo>
                  <a:lnTo>
                    <a:pt x="173" y="191"/>
                  </a:lnTo>
                  <a:cubicBezTo>
                    <a:pt x="173" y="174"/>
                    <a:pt x="190" y="174"/>
                    <a:pt x="190" y="174"/>
                  </a:cubicBezTo>
                  <a:cubicBezTo>
                    <a:pt x="223" y="158"/>
                    <a:pt x="239" y="125"/>
                    <a:pt x="260" y="104"/>
                  </a:cubicBezTo>
                  <a:cubicBezTo>
                    <a:pt x="276" y="38"/>
                    <a:pt x="23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9" name="Google Shape;22959;p72"/>
            <p:cNvSpPr/>
            <p:nvPr/>
          </p:nvSpPr>
          <p:spPr>
            <a:xfrm>
              <a:off x="2906982" y="2456561"/>
              <a:ext cx="6425" cy="4950"/>
            </a:xfrm>
            <a:custGeom>
              <a:avLst/>
              <a:gdLst/>
              <a:ahLst/>
              <a:cxnLst/>
              <a:rect l="l" t="t" r="r" b="b"/>
              <a:pathLst>
                <a:path w="257" h="198" extrusionOk="0">
                  <a:moveTo>
                    <a:pt x="168" y="1"/>
                  </a:moveTo>
                  <a:cubicBezTo>
                    <a:pt x="159" y="1"/>
                    <a:pt x="149" y="2"/>
                    <a:pt x="137" y="8"/>
                  </a:cubicBezTo>
                  <a:cubicBezTo>
                    <a:pt x="104" y="8"/>
                    <a:pt x="71" y="24"/>
                    <a:pt x="50" y="57"/>
                  </a:cubicBezTo>
                  <a:cubicBezTo>
                    <a:pt x="1" y="94"/>
                    <a:pt x="1" y="160"/>
                    <a:pt x="34" y="181"/>
                  </a:cubicBezTo>
                  <a:cubicBezTo>
                    <a:pt x="71" y="198"/>
                    <a:pt x="87" y="198"/>
                    <a:pt x="120" y="198"/>
                  </a:cubicBezTo>
                  <a:cubicBezTo>
                    <a:pt x="137" y="198"/>
                    <a:pt x="137" y="198"/>
                    <a:pt x="153" y="181"/>
                  </a:cubicBezTo>
                  <a:cubicBezTo>
                    <a:pt x="174" y="181"/>
                    <a:pt x="190" y="160"/>
                    <a:pt x="207" y="144"/>
                  </a:cubicBezTo>
                  <a:cubicBezTo>
                    <a:pt x="256" y="94"/>
                    <a:pt x="256" y="41"/>
                    <a:pt x="223" y="8"/>
                  </a:cubicBezTo>
                  <a:cubicBezTo>
                    <a:pt x="201" y="8"/>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0" name="Google Shape;22960;p72"/>
            <p:cNvSpPr/>
            <p:nvPr/>
          </p:nvSpPr>
          <p:spPr>
            <a:xfrm>
              <a:off x="2979557" y="2398311"/>
              <a:ext cx="6925" cy="4750"/>
            </a:xfrm>
            <a:custGeom>
              <a:avLst/>
              <a:gdLst/>
              <a:ahLst/>
              <a:cxnLst/>
              <a:rect l="l" t="t" r="r" b="b"/>
              <a:pathLst>
                <a:path w="277" h="190" extrusionOk="0">
                  <a:moveTo>
                    <a:pt x="173" y="0"/>
                  </a:moveTo>
                  <a:cubicBezTo>
                    <a:pt x="136" y="0"/>
                    <a:pt x="120" y="0"/>
                    <a:pt x="87" y="17"/>
                  </a:cubicBezTo>
                  <a:cubicBezTo>
                    <a:pt x="54" y="37"/>
                    <a:pt x="33" y="70"/>
                    <a:pt x="17" y="87"/>
                  </a:cubicBezTo>
                  <a:cubicBezTo>
                    <a:pt x="0" y="157"/>
                    <a:pt x="33" y="190"/>
                    <a:pt x="103" y="190"/>
                  </a:cubicBezTo>
                  <a:cubicBezTo>
                    <a:pt x="120" y="190"/>
                    <a:pt x="136" y="190"/>
                    <a:pt x="157" y="173"/>
                  </a:cubicBezTo>
                  <a:cubicBezTo>
                    <a:pt x="173" y="173"/>
                    <a:pt x="190" y="173"/>
                    <a:pt x="190" y="157"/>
                  </a:cubicBezTo>
                  <a:cubicBezTo>
                    <a:pt x="223" y="140"/>
                    <a:pt x="239" y="120"/>
                    <a:pt x="260" y="87"/>
                  </a:cubicBezTo>
                  <a:cubicBezTo>
                    <a:pt x="277" y="37"/>
                    <a:pt x="23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1" name="Google Shape;22961;p72"/>
            <p:cNvSpPr/>
            <p:nvPr/>
          </p:nvSpPr>
          <p:spPr>
            <a:xfrm>
              <a:off x="2946457" y="2433386"/>
              <a:ext cx="6525" cy="4950"/>
            </a:xfrm>
            <a:custGeom>
              <a:avLst/>
              <a:gdLst/>
              <a:ahLst/>
              <a:cxnLst/>
              <a:rect l="l" t="t" r="r" b="b"/>
              <a:pathLst>
                <a:path w="261" h="198" extrusionOk="0">
                  <a:moveTo>
                    <a:pt x="194" y="1"/>
                  </a:moveTo>
                  <a:cubicBezTo>
                    <a:pt x="183" y="1"/>
                    <a:pt x="171" y="3"/>
                    <a:pt x="158" y="7"/>
                  </a:cubicBezTo>
                  <a:lnTo>
                    <a:pt x="104" y="7"/>
                  </a:lnTo>
                  <a:cubicBezTo>
                    <a:pt x="38" y="40"/>
                    <a:pt x="1" y="110"/>
                    <a:pt x="17" y="143"/>
                  </a:cubicBezTo>
                  <a:cubicBezTo>
                    <a:pt x="17" y="178"/>
                    <a:pt x="47" y="197"/>
                    <a:pt x="87" y="197"/>
                  </a:cubicBezTo>
                  <a:cubicBezTo>
                    <a:pt x="109" y="197"/>
                    <a:pt x="133" y="192"/>
                    <a:pt x="158" y="180"/>
                  </a:cubicBezTo>
                  <a:cubicBezTo>
                    <a:pt x="174" y="180"/>
                    <a:pt x="191" y="160"/>
                    <a:pt x="207" y="143"/>
                  </a:cubicBezTo>
                  <a:cubicBezTo>
                    <a:pt x="244" y="127"/>
                    <a:pt x="261" y="77"/>
                    <a:pt x="244" y="40"/>
                  </a:cubicBezTo>
                  <a:cubicBezTo>
                    <a:pt x="244" y="16"/>
                    <a:pt x="224"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2" name="Google Shape;22962;p72"/>
            <p:cNvSpPr/>
            <p:nvPr/>
          </p:nvSpPr>
          <p:spPr>
            <a:xfrm>
              <a:off x="2975232" y="2421061"/>
              <a:ext cx="6500" cy="4800"/>
            </a:xfrm>
            <a:custGeom>
              <a:avLst/>
              <a:gdLst/>
              <a:ahLst/>
              <a:cxnLst/>
              <a:rect l="l" t="t" r="r" b="b"/>
              <a:pathLst>
                <a:path w="260" h="192" extrusionOk="0">
                  <a:moveTo>
                    <a:pt x="170" y="1"/>
                  </a:moveTo>
                  <a:cubicBezTo>
                    <a:pt x="150" y="1"/>
                    <a:pt x="128" y="6"/>
                    <a:pt x="103" y="18"/>
                  </a:cubicBezTo>
                  <a:cubicBezTo>
                    <a:pt x="37" y="34"/>
                    <a:pt x="0" y="104"/>
                    <a:pt x="21" y="137"/>
                  </a:cubicBezTo>
                  <a:cubicBezTo>
                    <a:pt x="21" y="172"/>
                    <a:pt x="49" y="191"/>
                    <a:pt x="88" y="191"/>
                  </a:cubicBezTo>
                  <a:cubicBezTo>
                    <a:pt x="108" y="191"/>
                    <a:pt x="132" y="186"/>
                    <a:pt x="157" y="174"/>
                  </a:cubicBezTo>
                  <a:cubicBezTo>
                    <a:pt x="227" y="158"/>
                    <a:pt x="260" y="88"/>
                    <a:pt x="243" y="55"/>
                  </a:cubicBezTo>
                  <a:cubicBezTo>
                    <a:pt x="233" y="20"/>
                    <a:pt x="20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3" name="Google Shape;22963;p72"/>
            <p:cNvSpPr/>
            <p:nvPr/>
          </p:nvSpPr>
          <p:spPr>
            <a:xfrm>
              <a:off x="2985532" y="2349761"/>
              <a:ext cx="6525" cy="4750"/>
            </a:xfrm>
            <a:custGeom>
              <a:avLst/>
              <a:gdLst/>
              <a:ahLst/>
              <a:cxnLst/>
              <a:rect l="l" t="t" r="r" b="b"/>
              <a:pathLst>
                <a:path w="261" h="190" extrusionOk="0">
                  <a:moveTo>
                    <a:pt x="157" y="0"/>
                  </a:moveTo>
                  <a:cubicBezTo>
                    <a:pt x="141" y="0"/>
                    <a:pt x="103" y="21"/>
                    <a:pt x="71" y="37"/>
                  </a:cubicBezTo>
                  <a:cubicBezTo>
                    <a:pt x="38" y="54"/>
                    <a:pt x="21" y="70"/>
                    <a:pt x="21" y="103"/>
                  </a:cubicBezTo>
                  <a:cubicBezTo>
                    <a:pt x="0" y="140"/>
                    <a:pt x="21" y="190"/>
                    <a:pt x="71" y="190"/>
                  </a:cubicBezTo>
                  <a:lnTo>
                    <a:pt x="157" y="190"/>
                  </a:lnTo>
                  <a:cubicBezTo>
                    <a:pt x="174" y="173"/>
                    <a:pt x="207" y="157"/>
                    <a:pt x="227" y="124"/>
                  </a:cubicBezTo>
                  <a:lnTo>
                    <a:pt x="244" y="103"/>
                  </a:lnTo>
                  <a:cubicBezTo>
                    <a:pt x="260" y="37"/>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4" name="Google Shape;22964;p72"/>
            <p:cNvSpPr/>
            <p:nvPr/>
          </p:nvSpPr>
          <p:spPr>
            <a:xfrm>
              <a:off x="2974807" y="2433136"/>
              <a:ext cx="6525" cy="5175"/>
            </a:xfrm>
            <a:custGeom>
              <a:avLst/>
              <a:gdLst/>
              <a:ahLst/>
              <a:cxnLst/>
              <a:rect l="l" t="t" r="r" b="b"/>
              <a:pathLst>
                <a:path w="261" h="207" extrusionOk="0">
                  <a:moveTo>
                    <a:pt x="157" y="1"/>
                  </a:moveTo>
                  <a:cubicBezTo>
                    <a:pt x="141" y="1"/>
                    <a:pt x="104" y="17"/>
                    <a:pt x="71" y="34"/>
                  </a:cubicBezTo>
                  <a:cubicBezTo>
                    <a:pt x="38" y="50"/>
                    <a:pt x="17" y="87"/>
                    <a:pt x="17" y="104"/>
                  </a:cubicBezTo>
                  <a:cubicBezTo>
                    <a:pt x="1" y="137"/>
                    <a:pt x="1" y="170"/>
                    <a:pt x="38" y="190"/>
                  </a:cubicBezTo>
                  <a:cubicBezTo>
                    <a:pt x="38" y="190"/>
                    <a:pt x="71" y="207"/>
                    <a:pt x="87" y="207"/>
                  </a:cubicBezTo>
                  <a:cubicBezTo>
                    <a:pt x="104" y="207"/>
                    <a:pt x="141" y="190"/>
                    <a:pt x="157" y="190"/>
                  </a:cubicBezTo>
                  <a:cubicBezTo>
                    <a:pt x="190" y="170"/>
                    <a:pt x="223" y="137"/>
                    <a:pt x="244" y="104"/>
                  </a:cubicBezTo>
                  <a:lnTo>
                    <a:pt x="244" y="87"/>
                  </a:ln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5" name="Google Shape;22965;p72"/>
            <p:cNvSpPr/>
            <p:nvPr/>
          </p:nvSpPr>
          <p:spPr>
            <a:xfrm>
              <a:off x="2989457" y="2421086"/>
              <a:ext cx="6400" cy="4950"/>
            </a:xfrm>
            <a:custGeom>
              <a:avLst/>
              <a:gdLst/>
              <a:ahLst/>
              <a:cxnLst/>
              <a:rect l="l" t="t" r="r" b="b"/>
              <a:pathLst>
                <a:path w="256" h="198" extrusionOk="0">
                  <a:moveTo>
                    <a:pt x="136" y="0"/>
                  </a:moveTo>
                  <a:cubicBezTo>
                    <a:pt x="103" y="17"/>
                    <a:pt x="70" y="33"/>
                    <a:pt x="50" y="54"/>
                  </a:cubicBezTo>
                  <a:cubicBezTo>
                    <a:pt x="0" y="103"/>
                    <a:pt x="0" y="157"/>
                    <a:pt x="50" y="190"/>
                  </a:cubicBezTo>
                  <a:cubicBezTo>
                    <a:pt x="63" y="190"/>
                    <a:pt x="83" y="197"/>
                    <a:pt x="99" y="197"/>
                  </a:cubicBezTo>
                  <a:cubicBezTo>
                    <a:pt x="107" y="197"/>
                    <a:pt x="114" y="195"/>
                    <a:pt x="120" y="190"/>
                  </a:cubicBezTo>
                  <a:lnTo>
                    <a:pt x="153" y="190"/>
                  </a:lnTo>
                  <a:cubicBezTo>
                    <a:pt x="173" y="173"/>
                    <a:pt x="190" y="157"/>
                    <a:pt x="206" y="157"/>
                  </a:cubicBezTo>
                  <a:cubicBezTo>
                    <a:pt x="256" y="103"/>
                    <a:pt x="256" y="33"/>
                    <a:pt x="223" y="17"/>
                  </a:cubicBezTo>
                  <a:cubicBezTo>
                    <a:pt x="206" y="0"/>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6" name="Google Shape;22966;p72"/>
            <p:cNvSpPr/>
            <p:nvPr/>
          </p:nvSpPr>
          <p:spPr>
            <a:xfrm>
              <a:off x="2988107" y="2361811"/>
              <a:ext cx="6525" cy="5175"/>
            </a:xfrm>
            <a:custGeom>
              <a:avLst/>
              <a:gdLst/>
              <a:ahLst/>
              <a:cxnLst/>
              <a:rect l="l" t="t" r="r" b="b"/>
              <a:pathLst>
                <a:path w="261" h="207" extrusionOk="0">
                  <a:moveTo>
                    <a:pt x="157" y="1"/>
                  </a:moveTo>
                  <a:cubicBezTo>
                    <a:pt x="124" y="1"/>
                    <a:pt x="87" y="17"/>
                    <a:pt x="71" y="34"/>
                  </a:cubicBezTo>
                  <a:cubicBezTo>
                    <a:pt x="38" y="54"/>
                    <a:pt x="21" y="87"/>
                    <a:pt x="0" y="104"/>
                  </a:cubicBezTo>
                  <a:cubicBezTo>
                    <a:pt x="0" y="137"/>
                    <a:pt x="0" y="157"/>
                    <a:pt x="21" y="174"/>
                  </a:cubicBezTo>
                  <a:cubicBezTo>
                    <a:pt x="38" y="190"/>
                    <a:pt x="54" y="207"/>
                    <a:pt x="87" y="207"/>
                  </a:cubicBezTo>
                  <a:cubicBezTo>
                    <a:pt x="104" y="207"/>
                    <a:pt x="124" y="207"/>
                    <a:pt x="141" y="190"/>
                  </a:cubicBezTo>
                  <a:cubicBezTo>
                    <a:pt x="157" y="190"/>
                    <a:pt x="174" y="174"/>
                    <a:pt x="174" y="174"/>
                  </a:cubicBezTo>
                  <a:cubicBezTo>
                    <a:pt x="207" y="157"/>
                    <a:pt x="227" y="137"/>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7" name="Google Shape;22967;p72"/>
            <p:cNvSpPr/>
            <p:nvPr/>
          </p:nvSpPr>
          <p:spPr>
            <a:xfrm>
              <a:off x="2981707" y="2386111"/>
              <a:ext cx="6950" cy="4900"/>
            </a:xfrm>
            <a:custGeom>
              <a:avLst/>
              <a:gdLst/>
              <a:ahLst/>
              <a:cxnLst/>
              <a:rect l="l" t="t" r="r" b="b"/>
              <a:pathLst>
                <a:path w="278" h="196" extrusionOk="0">
                  <a:moveTo>
                    <a:pt x="172" y="1"/>
                  </a:moveTo>
                  <a:cubicBezTo>
                    <a:pt x="161" y="1"/>
                    <a:pt x="149" y="3"/>
                    <a:pt x="137" y="10"/>
                  </a:cubicBezTo>
                  <a:cubicBezTo>
                    <a:pt x="104" y="10"/>
                    <a:pt x="87" y="26"/>
                    <a:pt x="50" y="59"/>
                  </a:cubicBezTo>
                  <a:cubicBezTo>
                    <a:pt x="1" y="92"/>
                    <a:pt x="1" y="162"/>
                    <a:pt x="50" y="179"/>
                  </a:cubicBezTo>
                  <a:cubicBezTo>
                    <a:pt x="71" y="195"/>
                    <a:pt x="104" y="195"/>
                    <a:pt x="120" y="195"/>
                  </a:cubicBezTo>
                  <a:cubicBezTo>
                    <a:pt x="137" y="195"/>
                    <a:pt x="153" y="195"/>
                    <a:pt x="153" y="179"/>
                  </a:cubicBezTo>
                  <a:cubicBezTo>
                    <a:pt x="174" y="179"/>
                    <a:pt x="207" y="162"/>
                    <a:pt x="207" y="146"/>
                  </a:cubicBezTo>
                  <a:cubicBezTo>
                    <a:pt x="256" y="92"/>
                    <a:pt x="277" y="43"/>
                    <a:pt x="224" y="10"/>
                  </a:cubicBezTo>
                  <a:cubicBezTo>
                    <a:pt x="213"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8" name="Google Shape;22968;p72"/>
            <p:cNvSpPr/>
            <p:nvPr/>
          </p:nvSpPr>
          <p:spPr>
            <a:xfrm>
              <a:off x="2956357" y="2467461"/>
              <a:ext cx="6525" cy="4925"/>
            </a:xfrm>
            <a:custGeom>
              <a:avLst/>
              <a:gdLst/>
              <a:ahLst/>
              <a:cxnLst/>
              <a:rect l="l" t="t" r="r" b="b"/>
              <a:pathLst>
                <a:path w="261" h="197" extrusionOk="0">
                  <a:moveTo>
                    <a:pt x="157" y="1"/>
                  </a:moveTo>
                  <a:cubicBezTo>
                    <a:pt x="137" y="1"/>
                    <a:pt x="120" y="1"/>
                    <a:pt x="104" y="17"/>
                  </a:cubicBezTo>
                  <a:cubicBezTo>
                    <a:pt x="34" y="34"/>
                    <a:pt x="1" y="104"/>
                    <a:pt x="17" y="157"/>
                  </a:cubicBezTo>
                  <a:cubicBezTo>
                    <a:pt x="29" y="181"/>
                    <a:pt x="61" y="197"/>
                    <a:pt x="105" y="197"/>
                  </a:cubicBezTo>
                  <a:cubicBezTo>
                    <a:pt x="121" y="197"/>
                    <a:pt x="139" y="195"/>
                    <a:pt x="157" y="190"/>
                  </a:cubicBezTo>
                  <a:cubicBezTo>
                    <a:pt x="174" y="174"/>
                    <a:pt x="190" y="157"/>
                    <a:pt x="207" y="157"/>
                  </a:cubicBezTo>
                  <a:cubicBezTo>
                    <a:pt x="240" y="120"/>
                    <a:pt x="260" y="87"/>
                    <a:pt x="240" y="54"/>
                  </a:cubicBezTo>
                  <a:cubicBezTo>
                    <a:pt x="240"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9" name="Google Shape;22969;p72"/>
            <p:cNvSpPr/>
            <p:nvPr/>
          </p:nvSpPr>
          <p:spPr>
            <a:xfrm>
              <a:off x="2969657" y="2410336"/>
              <a:ext cx="6525" cy="4950"/>
            </a:xfrm>
            <a:custGeom>
              <a:avLst/>
              <a:gdLst/>
              <a:ahLst/>
              <a:cxnLst/>
              <a:rect l="l" t="t" r="r" b="b"/>
              <a:pathLst>
                <a:path w="261" h="198" extrusionOk="0">
                  <a:moveTo>
                    <a:pt x="170" y="1"/>
                  </a:moveTo>
                  <a:cubicBezTo>
                    <a:pt x="151" y="1"/>
                    <a:pt x="128" y="6"/>
                    <a:pt x="104" y="18"/>
                  </a:cubicBezTo>
                  <a:cubicBezTo>
                    <a:pt x="38" y="35"/>
                    <a:pt x="1" y="105"/>
                    <a:pt x="17" y="154"/>
                  </a:cubicBezTo>
                  <a:cubicBezTo>
                    <a:pt x="17" y="181"/>
                    <a:pt x="55" y="198"/>
                    <a:pt x="103" y="198"/>
                  </a:cubicBezTo>
                  <a:cubicBezTo>
                    <a:pt x="120" y="198"/>
                    <a:pt x="139" y="196"/>
                    <a:pt x="157" y="191"/>
                  </a:cubicBezTo>
                  <a:cubicBezTo>
                    <a:pt x="223" y="154"/>
                    <a:pt x="260" y="105"/>
                    <a:pt x="244" y="51"/>
                  </a:cubicBezTo>
                  <a:cubicBezTo>
                    <a:pt x="230"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0" name="Google Shape;22970;p72"/>
            <p:cNvSpPr/>
            <p:nvPr/>
          </p:nvSpPr>
          <p:spPr>
            <a:xfrm>
              <a:off x="2951607" y="2445236"/>
              <a:ext cx="6525" cy="5100"/>
            </a:xfrm>
            <a:custGeom>
              <a:avLst/>
              <a:gdLst/>
              <a:ahLst/>
              <a:cxnLst/>
              <a:rect l="l" t="t" r="r" b="b"/>
              <a:pathLst>
                <a:path w="261" h="204" extrusionOk="0">
                  <a:moveTo>
                    <a:pt x="163" y="0"/>
                  </a:moveTo>
                  <a:cubicBezTo>
                    <a:pt x="144" y="0"/>
                    <a:pt x="123" y="5"/>
                    <a:pt x="104" y="16"/>
                  </a:cubicBezTo>
                  <a:cubicBezTo>
                    <a:pt x="55" y="32"/>
                    <a:pt x="17" y="65"/>
                    <a:pt x="1" y="119"/>
                  </a:cubicBezTo>
                  <a:lnTo>
                    <a:pt x="1" y="152"/>
                  </a:lnTo>
                  <a:cubicBezTo>
                    <a:pt x="12" y="184"/>
                    <a:pt x="45" y="204"/>
                    <a:pt x="81" y="204"/>
                  </a:cubicBezTo>
                  <a:cubicBezTo>
                    <a:pt x="101" y="204"/>
                    <a:pt x="122" y="198"/>
                    <a:pt x="141" y="185"/>
                  </a:cubicBezTo>
                  <a:cubicBezTo>
                    <a:pt x="207" y="168"/>
                    <a:pt x="261" y="98"/>
                    <a:pt x="244" y="49"/>
                  </a:cubicBezTo>
                  <a:cubicBezTo>
                    <a:pt x="244" y="32"/>
                    <a:pt x="224" y="32"/>
                    <a:pt x="207" y="16"/>
                  </a:cubicBezTo>
                  <a:cubicBezTo>
                    <a:pt x="199"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1" name="Google Shape;22971;p72"/>
            <p:cNvSpPr/>
            <p:nvPr/>
          </p:nvSpPr>
          <p:spPr>
            <a:xfrm>
              <a:off x="2952957" y="2454986"/>
              <a:ext cx="6425" cy="5200"/>
            </a:xfrm>
            <a:custGeom>
              <a:avLst/>
              <a:gdLst/>
              <a:ahLst/>
              <a:cxnLst/>
              <a:rect l="l" t="t" r="r" b="b"/>
              <a:pathLst>
                <a:path w="257" h="208" extrusionOk="0">
                  <a:moveTo>
                    <a:pt x="153" y="1"/>
                  </a:moveTo>
                  <a:cubicBezTo>
                    <a:pt x="137" y="17"/>
                    <a:pt x="120" y="17"/>
                    <a:pt x="104" y="17"/>
                  </a:cubicBezTo>
                  <a:cubicBezTo>
                    <a:pt x="34" y="54"/>
                    <a:pt x="1" y="104"/>
                    <a:pt x="17" y="157"/>
                  </a:cubicBezTo>
                  <a:cubicBezTo>
                    <a:pt x="17" y="189"/>
                    <a:pt x="46" y="208"/>
                    <a:pt x="85" y="208"/>
                  </a:cubicBezTo>
                  <a:cubicBezTo>
                    <a:pt x="106" y="208"/>
                    <a:pt x="130" y="202"/>
                    <a:pt x="153" y="190"/>
                  </a:cubicBezTo>
                  <a:cubicBezTo>
                    <a:pt x="170" y="190"/>
                    <a:pt x="190" y="174"/>
                    <a:pt x="207" y="157"/>
                  </a:cubicBezTo>
                  <a:cubicBezTo>
                    <a:pt x="240" y="141"/>
                    <a:pt x="256" y="87"/>
                    <a:pt x="240" y="54"/>
                  </a:cubicBezTo>
                  <a:cubicBezTo>
                    <a:pt x="240" y="17"/>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2" name="Google Shape;22972;p72"/>
            <p:cNvSpPr/>
            <p:nvPr/>
          </p:nvSpPr>
          <p:spPr>
            <a:xfrm>
              <a:off x="2961507" y="2432961"/>
              <a:ext cx="6525" cy="4950"/>
            </a:xfrm>
            <a:custGeom>
              <a:avLst/>
              <a:gdLst/>
              <a:ahLst/>
              <a:cxnLst/>
              <a:rect l="l" t="t" r="r" b="b"/>
              <a:pathLst>
                <a:path w="261" h="198" extrusionOk="0">
                  <a:moveTo>
                    <a:pt x="172" y="0"/>
                  </a:moveTo>
                  <a:cubicBezTo>
                    <a:pt x="161" y="0"/>
                    <a:pt x="149" y="2"/>
                    <a:pt x="137" y="8"/>
                  </a:cubicBezTo>
                  <a:cubicBezTo>
                    <a:pt x="120" y="8"/>
                    <a:pt x="87" y="24"/>
                    <a:pt x="54" y="41"/>
                  </a:cubicBezTo>
                  <a:cubicBezTo>
                    <a:pt x="17" y="94"/>
                    <a:pt x="1" y="160"/>
                    <a:pt x="54" y="177"/>
                  </a:cubicBezTo>
                  <a:cubicBezTo>
                    <a:pt x="71" y="197"/>
                    <a:pt x="104" y="197"/>
                    <a:pt x="137" y="197"/>
                  </a:cubicBezTo>
                  <a:cubicBezTo>
                    <a:pt x="137" y="197"/>
                    <a:pt x="157" y="177"/>
                    <a:pt x="174" y="177"/>
                  </a:cubicBezTo>
                  <a:cubicBezTo>
                    <a:pt x="190" y="177"/>
                    <a:pt x="207" y="160"/>
                    <a:pt x="223" y="144"/>
                  </a:cubicBezTo>
                  <a:cubicBezTo>
                    <a:pt x="240" y="127"/>
                    <a:pt x="261" y="94"/>
                    <a:pt x="261" y="74"/>
                  </a:cubicBezTo>
                  <a:cubicBezTo>
                    <a:pt x="261" y="41"/>
                    <a:pt x="240" y="24"/>
                    <a:pt x="223" y="8"/>
                  </a:cubicBezTo>
                  <a:cubicBezTo>
                    <a:pt x="212" y="8"/>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3" name="Google Shape;22973;p72"/>
            <p:cNvSpPr/>
            <p:nvPr/>
          </p:nvSpPr>
          <p:spPr>
            <a:xfrm>
              <a:off x="2966657" y="2444261"/>
              <a:ext cx="6525" cy="4775"/>
            </a:xfrm>
            <a:custGeom>
              <a:avLst/>
              <a:gdLst/>
              <a:ahLst/>
              <a:cxnLst/>
              <a:rect l="l" t="t" r="r" b="b"/>
              <a:pathLst>
                <a:path w="261" h="191" extrusionOk="0">
                  <a:moveTo>
                    <a:pt x="158" y="1"/>
                  </a:moveTo>
                  <a:cubicBezTo>
                    <a:pt x="137" y="1"/>
                    <a:pt x="104" y="17"/>
                    <a:pt x="71" y="34"/>
                  </a:cubicBezTo>
                  <a:cubicBezTo>
                    <a:pt x="55" y="55"/>
                    <a:pt x="17" y="71"/>
                    <a:pt x="17" y="104"/>
                  </a:cubicBezTo>
                  <a:cubicBezTo>
                    <a:pt x="1" y="121"/>
                    <a:pt x="1" y="158"/>
                    <a:pt x="17" y="174"/>
                  </a:cubicBezTo>
                  <a:cubicBezTo>
                    <a:pt x="34" y="191"/>
                    <a:pt x="55" y="191"/>
                    <a:pt x="88" y="191"/>
                  </a:cubicBezTo>
                  <a:lnTo>
                    <a:pt x="158" y="191"/>
                  </a:lnTo>
                  <a:cubicBezTo>
                    <a:pt x="158" y="174"/>
                    <a:pt x="174" y="174"/>
                    <a:pt x="174" y="174"/>
                  </a:cubicBezTo>
                  <a:cubicBezTo>
                    <a:pt x="207" y="158"/>
                    <a:pt x="224" y="121"/>
                    <a:pt x="240" y="104"/>
                  </a:cubicBezTo>
                  <a:cubicBezTo>
                    <a:pt x="261" y="34"/>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4" name="Google Shape;22974;p72"/>
            <p:cNvSpPr/>
            <p:nvPr/>
          </p:nvSpPr>
          <p:spPr>
            <a:xfrm>
              <a:off x="3113957" y="2211361"/>
              <a:ext cx="6525" cy="4950"/>
            </a:xfrm>
            <a:custGeom>
              <a:avLst/>
              <a:gdLst/>
              <a:ahLst/>
              <a:cxnLst/>
              <a:rect l="l" t="t" r="r" b="b"/>
              <a:pathLst>
                <a:path w="261" h="198" extrusionOk="0">
                  <a:moveTo>
                    <a:pt x="162" y="0"/>
                  </a:moveTo>
                  <a:cubicBezTo>
                    <a:pt x="154" y="0"/>
                    <a:pt x="146" y="2"/>
                    <a:pt x="141" y="7"/>
                  </a:cubicBezTo>
                  <a:cubicBezTo>
                    <a:pt x="104" y="7"/>
                    <a:pt x="71" y="24"/>
                    <a:pt x="54" y="57"/>
                  </a:cubicBezTo>
                  <a:cubicBezTo>
                    <a:pt x="1" y="94"/>
                    <a:pt x="1" y="160"/>
                    <a:pt x="38" y="177"/>
                  </a:cubicBezTo>
                  <a:cubicBezTo>
                    <a:pt x="54" y="197"/>
                    <a:pt x="87" y="197"/>
                    <a:pt x="120" y="197"/>
                  </a:cubicBezTo>
                  <a:cubicBezTo>
                    <a:pt x="141" y="197"/>
                    <a:pt x="141" y="197"/>
                    <a:pt x="157" y="177"/>
                  </a:cubicBezTo>
                  <a:cubicBezTo>
                    <a:pt x="174" y="177"/>
                    <a:pt x="190" y="160"/>
                    <a:pt x="207" y="144"/>
                  </a:cubicBezTo>
                  <a:cubicBezTo>
                    <a:pt x="260" y="94"/>
                    <a:pt x="260" y="40"/>
                    <a:pt x="207" y="7"/>
                  </a:cubicBezTo>
                  <a:cubicBezTo>
                    <a:pt x="196" y="7"/>
                    <a:pt x="177"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5" name="Google Shape;22975;p72"/>
            <p:cNvSpPr/>
            <p:nvPr/>
          </p:nvSpPr>
          <p:spPr>
            <a:xfrm>
              <a:off x="2732582" y="2285361"/>
              <a:ext cx="6525" cy="4900"/>
            </a:xfrm>
            <a:custGeom>
              <a:avLst/>
              <a:gdLst/>
              <a:ahLst/>
              <a:cxnLst/>
              <a:rect l="l" t="t" r="r" b="b"/>
              <a:pathLst>
                <a:path w="261" h="196" extrusionOk="0">
                  <a:moveTo>
                    <a:pt x="178" y="0"/>
                  </a:moveTo>
                  <a:cubicBezTo>
                    <a:pt x="155" y="0"/>
                    <a:pt x="130" y="6"/>
                    <a:pt x="104" y="20"/>
                  </a:cubicBezTo>
                  <a:cubicBezTo>
                    <a:pt x="54" y="37"/>
                    <a:pt x="1" y="103"/>
                    <a:pt x="17" y="156"/>
                  </a:cubicBezTo>
                  <a:cubicBezTo>
                    <a:pt x="32" y="180"/>
                    <a:pt x="72" y="196"/>
                    <a:pt x="113" y="196"/>
                  </a:cubicBezTo>
                  <a:cubicBezTo>
                    <a:pt x="128" y="196"/>
                    <a:pt x="143" y="194"/>
                    <a:pt x="157" y="189"/>
                  </a:cubicBezTo>
                  <a:cubicBezTo>
                    <a:pt x="223" y="156"/>
                    <a:pt x="261" y="86"/>
                    <a:pt x="261" y="53"/>
                  </a:cubicBezTo>
                  <a:cubicBezTo>
                    <a:pt x="250" y="19"/>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6" name="Google Shape;22976;p72"/>
            <p:cNvSpPr/>
            <p:nvPr/>
          </p:nvSpPr>
          <p:spPr>
            <a:xfrm>
              <a:off x="2735157" y="2295636"/>
              <a:ext cx="6525" cy="5075"/>
            </a:xfrm>
            <a:custGeom>
              <a:avLst/>
              <a:gdLst/>
              <a:ahLst/>
              <a:cxnLst/>
              <a:rect l="l" t="t" r="r" b="b"/>
              <a:pathLst>
                <a:path w="261" h="203" extrusionOk="0">
                  <a:moveTo>
                    <a:pt x="141" y="1"/>
                  </a:moveTo>
                  <a:cubicBezTo>
                    <a:pt x="104" y="21"/>
                    <a:pt x="87" y="38"/>
                    <a:pt x="54" y="54"/>
                  </a:cubicBezTo>
                  <a:cubicBezTo>
                    <a:pt x="1" y="104"/>
                    <a:pt x="1" y="157"/>
                    <a:pt x="54" y="190"/>
                  </a:cubicBezTo>
                  <a:cubicBezTo>
                    <a:pt x="63" y="199"/>
                    <a:pt x="75" y="203"/>
                    <a:pt x="90" y="203"/>
                  </a:cubicBezTo>
                  <a:cubicBezTo>
                    <a:pt x="105" y="203"/>
                    <a:pt x="123" y="199"/>
                    <a:pt x="141" y="190"/>
                  </a:cubicBezTo>
                  <a:lnTo>
                    <a:pt x="158" y="190"/>
                  </a:lnTo>
                  <a:cubicBezTo>
                    <a:pt x="191" y="174"/>
                    <a:pt x="207" y="174"/>
                    <a:pt x="224" y="157"/>
                  </a:cubicBezTo>
                  <a:cubicBezTo>
                    <a:pt x="244" y="124"/>
                    <a:pt x="261" y="104"/>
                    <a:pt x="261" y="71"/>
                  </a:cubicBezTo>
                  <a:cubicBezTo>
                    <a:pt x="261" y="54"/>
                    <a:pt x="244" y="38"/>
                    <a:pt x="224" y="21"/>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7" name="Google Shape;22977;p72"/>
            <p:cNvSpPr/>
            <p:nvPr/>
          </p:nvSpPr>
          <p:spPr>
            <a:xfrm>
              <a:off x="2730432" y="2271136"/>
              <a:ext cx="6450" cy="4850"/>
            </a:xfrm>
            <a:custGeom>
              <a:avLst/>
              <a:gdLst/>
              <a:ahLst/>
              <a:cxnLst/>
              <a:rect l="l" t="t" r="r" b="b"/>
              <a:pathLst>
                <a:path w="258" h="194" extrusionOk="0">
                  <a:moveTo>
                    <a:pt x="194" y="0"/>
                  </a:moveTo>
                  <a:cubicBezTo>
                    <a:pt x="187" y="0"/>
                    <a:pt x="181" y="1"/>
                    <a:pt x="173" y="4"/>
                  </a:cubicBezTo>
                  <a:cubicBezTo>
                    <a:pt x="140" y="4"/>
                    <a:pt x="103" y="4"/>
                    <a:pt x="70" y="20"/>
                  </a:cubicBezTo>
                  <a:cubicBezTo>
                    <a:pt x="54" y="37"/>
                    <a:pt x="37" y="74"/>
                    <a:pt x="21" y="90"/>
                  </a:cubicBezTo>
                  <a:cubicBezTo>
                    <a:pt x="0" y="140"/>
                    <a:pt x="37" y="193"/>
                    <a:pt x="87" y="193"/>
                  </a:cubicBezTo>
                  <a:cubicBezTo>
                    <a:pt x="124" y="193"/>
                    <a:pt x="140" y="193"/>
                    <a:pt x="157" y="177"/>
                  </a:cubicBezTo>
                  <a:cubicBezTo>
                    <a:pt x="173" y="177"/>
                    <a:pt x="173" y="177"/>
                    <a:pt x="190" y="156"/>
                  </a:cubicBezTo>
                  <a:cubicBezTo>
                    <a:pt x="206" y="140"/>
                    <a:pt x="243" y="123"/>
                    <a:pt x="243" y="90"/>
                  </a:cubicBezTo>
                  <a:cubicBezTo>
                    <a:pt x="258" y="44"/>
                    <a:pt x="23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8" name="Google Shape;22978;p72"/>
            <p:cNvSpPr/>
            <p:nvPr/>
          </p:nvSpPr>
          <p:spPr>
            <a:xfrm>
              <a:off x="2720107" y="2296161"/>
              <a:ext cx="6525" cy="5150"/>
            </a:xfrm>
            <a:custGeom>
              <a:avLst/>
              <a:gdLst/>
              <a:ahLst/>
              <a:cxnLst/>
              <a:rect l="l" t="t" r="r" b="b"/>
              <a:pathLst>
                <a:path w="261" h="206" extrusionOk="0">
                  <a:moveTo>
                    <a:pt x="158" y="0"/>
                  </a:moveTo>
                  <a:cubicBezTo>
                    <a:pt x="141" y="0"/>
                    <a:pt x="125" y="17"/>
                    <a:pt x="104" y="17"/>
                  </a:cubicBezTo>
                  <a:cubicBezTo>
                    <a:pt x="38" y="50"/>
                    <a:pt x="1" y="103"/>
                    <a:pt x="1" y="153"/>
                  </a:cubicBezTo>
                  <a:cubicBezTo>
                    <a:pt x="14" y="187"/>
                    <a:pt x="45" y="206"/>
                    <a:pt x="84" y="206"/>
                  </a:cubicBezTo>
                  <a:cubicBezTo>
                    <a:pt x="107" y="206"/>
                    <a:pt x="132" y="200"/>
                    <a:pt x="158" y="186"/>
                  </a:cubicBezTo>
                  <a:cubicBezTo>
                    <a:pt x="174" y="169"/>
                    <a:pt x="191" y="169"/>
                    <a:pt x="207" y="153"/>
                  </a:cubicBezTo>
                  <a:cubicBezTo>
                    <a:pt x="244" y="120"/>
                    <a:pt x="261" y="83"/>
                    <a:pt x="244" y="50"/>
                  </a:cubicBezTo>
                  <a:cubicBezTo>
                    <a:pt x="228" y="17"/>
                    <a:pt x="191"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9" name="Google Shape;22979;p72"/>
            <p:cNvSpPr/>
            <p:nvPr/>
          </p:nvSpPr>
          <p:spPr>
            <a:xfrm>
              <a:off x="2720632" y="2283536"/>
              <a:ext cx="6000" cy="4925"/>
            </a:xfrm>
            <a:custGeom>
              <a:avLst/>
              <a:gdLst/>
              <a:ahLst/>
              <a:cxnLst/>
              <a:rect l="l" t="t" r="r" b="b"/>
              <a:pathLst>
                <a:path w="240" h="197" extrusionOk="0">
                  <a:moveTo>
                    <a:pt x="138" y="0"/>
                  </a:moveTo>
                  <a:cubicBezTo>
                    <a:pt x="121" y="0"/>
                    <a:pt x="102" y="2"/>
                    <a:pt x="83" y="7"/>
                  </a:cubicBezTo>
                  <a:cubicBezTo>
                    <a:pt x="50" y="23"/>
                    <a:pt x="34" y="56"/>
                    <a:pt x="17" y="72"/>
                  </a:cubicBezTo>
                  <a:cubicBezTo>
                    <a:pt x="1" y="110"/>
                    <a:pt x="1" y="126"/>
                    <a:pt x="1" y="143"/>
                  </a:cubicBezTo>
                  <a:cubicBezTo>
                    <a:pt x="1" y="159"/>
                    <a:pt x="17" y="176"/>
                    <a:pt x="34" y="196"/>
                  </a:cubicBezTo>
                  <a:cubicBezTo>
                    <a:pt x="67" y="196"/>
                    <a:pt x="104" y="196"/>
                    <a:pt x="137" y="176"/>
                  </a:cubicBezTo>
                  <a:cubicBezTo>
                    <a:pt x="207" y="159"/>
                    <a:pt x="240" y="93"/>
                    <a:pt x="240" y="39"/>
                  </a:cubicBezTo>
                  <a:cubicBezTo>
                    <a:pt x="228" y="15"/>
                    <a:pt x="18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0" name="Google Shape;22980;p72"/>
            <p:cNvSpPr/>
            <p:nvPr/>
          </p:nvSpPr>
          <p:spPr>
            <a:xfrm>
              <a:off x="2739507" y="2259161"/>
              <a:ext cx="6400" cy="5175"/>
            </a:xfrm>
            <a:custGeom>
              <a:avLst/>
              <a:gdLst/>
              <a:ahLst/>
              <a:cxnLst/>
              <a:rect l="l" t="t" r="r" b="b"/>
              <a:pathLst>
                <a:path w="256" h="207" extrusionOk="0">
                  <a:moveTo>
                    <a:pt x="173" y="0"/>
                  </a:moveTo>
                  <a:cubicBezTo>
                    <a:pt x="103" y="0"/>
                    <a:pt x="33" y="54"/>
                    <a:pt x="17" y="103"/>
                  </a:cubicBezTo>
                  <a:cubicBezTo>
                    <a:pt x="0" y="157"/>
                    <a:pt x="33" y="206"/>
                    <a:pt x="87" y="206"/>
                  </a:cubicBezTo>
                  <a:cubicBezTo>
                    <a:pt x="120" y="206"/>
                    <a:pt x="136" y="190"/>
                    <a:pt x="153" y="190"/>
                  </a:cubicBezTo>
                  <a:cubicBezTo>
                    <a:pt x="173" y="190"/>
                    <a:pt x="173" y="173"/>
                    <a:pt x="190" y="173"/>
                  </a:cubicBezTo>
                  <a:cubicBezTo>
                    <a:pt x="206" y="157"/>
                    <a:pt x="239" y="120"/>
                    <a:pt x="239" y="103"/>
                  </a:cubicBezTo>
                  <a:cubicBezTo>
                    <a:pt x="256" y="70"/>
                    <a:pt x="256" y="54"/>
                    <a:pt x="239" y="37"/>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1" name="Google Shape;22981;p72"/>
            <p:cNvSpPr/>
            <p:nvPr/>
          </p:nvSpPr>
          <p:spPr>
            <a:xfrm>
              <a:off x="2724857" y="2259161"/>
              <a:ext cx="6100" cy="5175"/>
            </a:xfrm>
            <a:custGeom>
              <a:avLst/>
              <a:gdLst/>
              <a:ahLst/>
              <a:cxnLst/>
              <a:rect l="l" t="t" r="r" b="b"/>
              <a:pathLst>
                <a:path w="244" h="207" extrusionOk="0">
                  <a:moveTo>
                    <a:pt x="120" y="0"/>
                  </a:moveTo>
                  <a:cubicBezTo>
                    <a:pt x="87" y="17"/>
                    <a:pt x="71" y="37"/>
                    <a:pt x="38" y="54"/>
                  </a:cubicBezTo>
                  <a:cubicBezTo>
                    <a:pt x="17" y="87"/>
                    <a:pt x="1" y="103"/>
                    <a:pt x="1" y="140"/>
                  </a:cubicBezTo>
                  <a:cubicBezTo>
                    <a:pt x="1" y="157"/>
                    <a:pt x="1" y="173"/>
                    <a:pt x="38" y="190"/>
                  </a:cubicBezTo>
                  <a:cubicBezTo>
                    <a:pt x="54" y="206"/>
                    <a:pt x="87" y="206"/>
                    <a:pt x="104" y="206"/>
                  </a:cubicBezTo>
                  <a:cubicBezTo>
                    <a:pt x="120" y="190"/>
                    <a:pt x="141" y="190"/>
                    <a:pt x="141" y="190"/>
                  </a:cubicBezTo>
                  <a:cubicBezTo>
                    <a:pt x="157" y="173"/>
                    <a:pt x="190" y="173"/>
                    <a:pt x="190" y="157"/>
                  </a:cubicBezTo>
                  <a:cubicBezTo>
                    <a:pt x="244" y="103"/>
                    <a:pt x="244" y="54"/>
                    <a:pt x="207"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2" name="Google Shape;22982;p72"/>
            <p:cNvSpPr/>
            <p:nvPr/>
          </p:nvSpPr>
          <p:spPr>
            <a:xfrm>
              <a:off x="2763107" y="2283911"/>
              <a:ext cx="6500" cy="4950"/>
            </a:xfrm>
            <a:custGeom>
              <a:avLst/>
              <a:gdLst/>
              <a:ahLst/>
              <a:cxnLst/>
              <a:rect l="l" t="t" r="r" b="b"/>
              <a:pathLst>
                <a:path w="260" h="198" extrusionOk="0">
                  <a:moveTo>
                    <a:pt x="172" y="1"/>
                  </a:moveTo>
                  <a:cubicBezTo>
                    <a:pt x="161" y="1"/>
                    <a:pt x="149" y="3"/>
                    <a:pt x="136" y="8"/>
                  </a:cubicBezTo>
                  <a:cubicBezTo>
                    <a:pt x="103" y="8"/>
                    <a:pt x="70" y="24"/>
                    <a:pt x="54" y="57"/>
                  </a:cubicBezTo>
                  <a:cubicBezTo>
                    <a:pt x="0" y="95"/>
                    <a:pt x="0" y="161"/>
                    <a:pt x="33" y="181"/>
                  </a:cubicBezTo>
                  <a:cubicBezTo>
                    <a:pt x="70" y="198"/>
                    <a:pt x="87" y="198"/>
                    <a:pt x="120" y="198"/>
                  </a:cubicBezTo>
                  <a:cubicBezTo>
                    <a:pt x="136" y="198"/>
                    <a:pt x="136" y="198"/>
                    <a:pt x="157" y="181"/>
                  </a:cubicBezTo>
                  <a:cubicBezTo>
                    <a:pt x="173" y="181"/>
                    <a:pt x="190" y="161"/>
                    <a:pt x="206" y="144"/>
                  </a:cubicBezTo>
                  <a:cubicBezTo>
                    <a:pt x="260" y="95"/>
                    <a:pt x="260" y="41"/>
                    <a:pt x="223" y="8"/>
                  </a:cubicBezTo>
                  <a:cubicBezTo>
                    <a:pt x="212" y="8"/>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3" name="Google Shape;22983;p72"/>
            <p:cNvSpPr/>
            <p:nvPr/>
          </p:nvSpPr>
          <p:spPr>
            <a:xfrm>
              <a:off x="2824932" y="2388711"/>
              <a:ext cx="6525" cy="4875"/>
            </a:xfrm>
            <a:custGeom>
              <a:avLst/>
              <a:gdLst/>
              <a:ahLst/>
              <a:cxnLst/>
              <a:rect l="l" t="t" r="r" b="b"/>
              <a:pathLst>
                <a:path w="261" h="195" extrusionOk="0">
                  <a:moveTo>
                    <a:pt x="179" y="1"/>
                  </a:moveTo>
                  <a:cubicBezTo>
                    <a:pt x="137" y="1"/>
                    <a:pt x="90" y="18"/>
                    <a:pt x="55" y="42"/>
                  </a:cubicBezTo>
                  <a:cubicBezTo>
                    <a:pt x="1" y="91"/>
                    <a:pt x="1" y="162"/>
                    <a:pt x="34" y="178"/>
                  </a:cubicBezTo>
                  <a:cubicBezTo>
                    <a:pt x="55" y="195"/>
                    <a:pt x="88" y="195"/>
                    <a:pt x="121" y="195"/>
                  </a:cubicBezTo>
                  <a:cubicBezTo>
                    <a:pt x="137" y="195"/>
                    <a:pt x="137" y="178"/>
                    <a:pt x="158" y="178"/>
                  </a:cubicBezTo>
                  <a:cubicBezTo>
                    <a:pt x="174" y="178"/>
                    <a:pt x="191" y="162"/>
                    <a:pt x="207" y="145"/>
                  </a:cubicBezTo>
                  <a:cubicBezTo>
                    <a:pt x="261" y="91"/>
                    <a:pt x="261" y="42"/>
                    <a:pt x="224" y="9"/>
                  </a:cubicBezTo>
                  <a:cubicBezTo>
                    <a:pt x="210" y="3"/>
                    <a:pt x="19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4" name="Google Shape;22984;p72"/>
            <p:cNvSpPr/>
            <p:nvPr/>
          </p:nvSpPr>
          <p:spPr>
            <a:xfrm>
              <a:off x="2768657" y="2249261"/>
              <a:ext cx="6950" cy="4775"/>
            </a:xfrm>
            <a:custGeom>
              <a:avLst/>
              <a:gdLst/>
              <a:ahLst/>
              <a:cxnLst/>
              <a:rect l="l" t="t" r="r" b="b"/>
              <a:pathLst>
                <a:path w="278" h="191" extrusionOk="0">
                  <a:moveTo>
                    <a:pt x="174" y="0"/>
                  </a:moveTo>
                  <a:cubicBezTo>
                    <a:pt x="141" y="0"/>
                    <a:pt x="104" y="21"/>
                    <a:pt x="87" y="38"/>
                  </a:cubicBezTo>
                  <a:cubicBezTo>
                    <a:pt x="54" y="54"/>
                    <a:pt x="38" y="71"/>
                    <a:pt x="17" y="104"/>
                  </a:cubicBezTo>
                  <a:cubicBezTo>
                    <a:pt x="1" y="157"/>
                    <a:pt x="38" y="190"/>
                    <a:pt x="104" y="190"/>
                  </a:cubicBezTo>
                  <a:lnTo>
                    <a:pt x="158" y="190"/>
                  </a:lnTo>
                  <a:cubicBezTo>
                    <a:pt x="174" y="174"/>
                    <a:pt x="190" y="174"/>
                    <a:pt x="190" y="174"/>
                  </a:cubicBezTo>
                  <a:cubicBezTo>
                    <a:pt x="223" y="157"/>
                    <a:pt x="244" y="124"/>
                    <a:pt x="261" y="104"/>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5" name="Google Shape;22985;p72"/>
            <p:cNvSpPr/>
            <p:nvPr/>
          </p:nvSpPr>
          <p:spPr>
            <a:xfrm>
              <a:off x="2743307" y="2273361"/>
              <a:ext cx="6525" cy="4775"/>
            </a:xfrm>
            <a:custGeom>
              <a:avLst/>
              <a:gdLst/>
              <a:ahLst/>
              <a:cxnLst/>
              <a:rect l="l" t="t" r="r" b="b"/>
              <a:pathLst>
                <a:path w="261" h="191" extrusionOk="0">
                  <a:moveTo>
                    <a:pt x="171" y="1"/>
                  </a:moveTo>
                  <a:cubicBezTo>
                    <a:pt x="151" y="1"/>
                    <a:pt x="129" y="6"/>
                    <a:pt x="104" y="18"/>
                  </a:cubicBezTo>
                  <a:cubicBezTo>
                    <a:pt x="38" y="34"/>
                    <a:pt x="1" y="104"/>
                    <a:pt x="21" y="137"/>
                  </a:cubicBezTo>
                  <a:cubicBezTo>
                    <a:pt x="21" y="171"/>
                    <a:pt x="48" y="190"/>
                    <a:pt x="85" y="190"/>
                  </a:cubicBezTo>
                  <a:cubicBezTo>
                    <a:pt x="106" y="190"/>
                    <a:pt x="132" y="184"/>
                    <a:pt x="157" y="170"/>
                  </a:cubicBezTo>
                  <a:cubicBezTo>
                    <a:pt x="227" y="154"/>
                    <a:pt x="260" y="88"/>
                    <a:pt x="244" y="51"/>
                  </a:cubicBezTo>
                  <a:cubicBezTo>
                    <a:pt x="233" y="19"/>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6" name="Google Shape;22986;p72"/>
            <p:cNvSpPr/>
            <p:nvPr/>
          </p:nvSpPr>
          <p:spPr>
            <a:xfrm>
              <a:off x="2768257" y="2260886"/>
              <a:ext cx="6525" cy="5025"/>
            </a:xfrm>
            <a:custGeom>
              <a:avLst/>
              <a:gdLst/>
              <a:ahLst/>
              <a:cxnLst/>
              <a:rect l="l" t="t" r="r" b="b"/>
              <a:pathLst>
                <a:path w="261" h="201" extrusionOk="0">
                  <a:moveTo>
                    <a:pt x="175" y="1"/>
                  </a:moveTo>
                  <a:cubicBezTo>
                    <a:pt x="153" y="1"/>
                    <a:pt x="128" y="6"/>
                    <a:pt x="103" y="18"/>
                  </a:cubicBezTo>
                  <a:cubicBezTo>
                    <a:pt x="54" y="51"/>
                    <a:pt x="0" y="104"/>
                    <a:pt x="17" y="154"/>
                  </a:cubicBezTo>
                  <a:cubicBezTo>
                    <a:pt x="27" y="188"/>
                    <a:pt x="53" y="201"/>
                    <a:pt x="89" y="201"/>
                  </a:cubicBezTo>
                  <a:cubicBezTo>
                    <a:pt x="109" y="201"/>
                    <a:pt x="132" y="197"/>
                    <a:pt x="157" y="191"/>
                  </a:cubicBezTo>
                  <a:cubicBezTo>
                    <a:pt x="223" y="154"/>
                    <a:pt x="260" y="104"/>
                    <a:pt x="260" y="51"/>
                  </a:cubicBezTo>
                  <a:cubicBezTo>
                    <a:pt x="247" y="19"/>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7" name="Google Shape;22987;p72"/>
            <p:cNvSpPr/>
            <p:nvPr/>
          </p:nvSpPr>
          <p:spPr>
            <a:xfrm>
              <a:off x="2748982" y="2283936"/>
              <a:ext cx="6400" cy="4950"/>
            </a:xfrm>
            <a:custGeom>
              <a:avLst/>
              <a:gdLst/>
              <a:ahLst/>
              <a:cxnLst/>
              <a:rect l="l" t="t" r="r" b="b"/>
              <a:pathLst>
                <a:path w="256" h="198" extrusionOk="0">
                  <a:moveTo>
                    <a:pt x="153" y="1"/>
                  </a:moveTo>
                  <a:cubicBezTo>
                    <a:pt x="138" y="1"/>
                    <a:pt x="121" y="3"/>
                    <a:pt x="103" y="7"/>
                  </a:cubicBezTo>
                  <a:cubicBezTo>
                    <a:pt x="33" y="40"/>
                    <a:pt x="0" y="94"/>
                    <a:pt x="17" y="143"/>
                  </a:cubicBezTo>
                  <a:cubicBezTo>
                    <a:pt x="17" y="178"/>
                    <a:pt x="45" y="197"/>
                    <a:pt x="84" y="197"/>
                  </a:cubicBezTo>
                  <a:cubicBezTo>
                    <a:pt x="105" y="197"/>
                    <a:pt x="128" y="192"/>
                    <a:pt x="153" y="180"/>
                  </a:cubicBezTo>
                  <a:cubicBezTo>
                    <a:pt x="223" y="143"/>
                    <a:pt x="256" y="94"/>
                    <a:pt x="239" y="40"/>
                  </a:cubicBezTo>
                  <a:cubicBezTo>
                    <a:pt x="227" y="16"/>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8" name="Google Shape;22988;p72"/>
            <p:cNvSpPr/>
            <p:nvPr/>
          </p:nvSpPr>
          <p:spPr>
            <a:xfrm>
              <a:off x="2753207" y="2260911"/>
              <a:ext cx="6925" cy="5175"/>
            </a:xfrm>
            <a:custGeom>
              <a:avLst/>
              <a:gdLst/>
              <a:ahLst/>
              <a:cxnLst/>
              <a:rect l="l" t="t" r="r" b="b"/>
              <a:pathLst>
                <a:path w="277" h="207" extrusionOk="0">
                  <a:moveTo>
                    <a:pt x="174" y="0"/>
                  </a:moveTo>
                  <a:cubicBezTo>
                    <a:pt x="141" y="0"/>
                    <a:pt x="103" y="17"/>
                    <a:pt x="87" y="33"/>
                  </a:cubicBezTo>
                  <a:cubicBezTo>
                    <a:pt x="54" y="50"/>
                    <a:pt x="38" y="87"/>
                    <a:pt x="17" y="103"/>
                  </a:cubicBezTo>
                  <a:cubicBezTo>
                    <a:pt x="0" y="153"/>
                    <a:pt x="38" y="206"/>
                    <a:pt x="103" y="206"/>
                  </a:cubicBezTo>
                  <a:cubicBezTo>
                    <a:pt x="120" y="206"/>
                    <a:pt x="141" y="190"/>
                    <a:pt x="157" y="190"/>
                  </a:cubicBezTo>
                  <a:cubicBezTo>
                    <a:pt x="174" y="190"/>
                    <a:pt x="190" y="174"/>
                    <a:pt x="190" y="174"/>
                  </a:cubicBezTo>
                  <a:cubicBezTo>
                    <a:pt x="223" y="153"/>
                    <a:pt x="244" y="120"/>
                    <a:pt x="260"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9" name="Google Shape;22989;p72"/>
            <p:cNvSpPr/>
            <p:nvPr/>
          </p:nvSpPr>
          <p:spPr>
            <a:xfrm>
              <a:off x="2758782" y="2272461"/>
              <a:ext cx="6500" cy="4750"/>
            </a:xfrm>
            <a:custGeom>
              <a:avLst/>
              <a:gdLst/>
              <a:ahLst/>
              <a:cxnLst/>
              <a:rect l="l" t="t" r="r" b="b"/>
              <a:pathLst>
                <a:path w="260" h="190" extrusionOk="0">
                  <a:moveTo>
                    <a:pt x="173" y="0"/>
                  </a:moveTo>
                  <a:cubicBezTo>
                    <a:pt x="140" y="0"/>
                    <a:pt x="103" y="21"/>
                    <a:pt x="70" y="37"/>
                  </a:cubicBezTo>
                  <a:cubicBezTo>
                    <a:pt x="54" y="54"/>
                    <a:pt x="21" y="70"/>
                    <a:pt x="21" y="103"/>
                  </a:cubicBezTo>
                  <a:cubicBezTo>
                    <a:pt x="0" y="157"/>
                    <a:pt x="37" y="190"/>
                    <a:pt x="87" y="190"/>
                  </a:cubicBezTo>
                  <a:lnTo>
                    <a:pt x="157" y="190"/>
                  </a:lnTo>
                  <a:cubicBezTo>
                    <a:pt x="157" y="173"/>
                    <a:pt x="173" y="173"/>
                    <a:pt x="190" y="173"/>
                  </a:cubicBezTo>
                  <a:cubicBezTo>
                    <a:pt x="206" y="157"/>
                    <a:pt x="227" y="124"/>
                    <a:pt x="243" y="103"/>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0" name="Google Shape;22990;p72"/>
            <p:cNvSpPr/>
            <p:nvPr/>
          </p:nvSpPr>
          <p:spPr>
            <a:xfrm>
              <a:off x="2761857" y="2224836"/>
              <a:ext cx="6425" cy="5175"/>
            </a:xfrm>
            <a:custGeom>
              <a:avLst/>
              <a:gdLst/>
              <a:ahLst/>
              <a:cxnLst/>
              <a:rect l="l" t="t" r="r" b="b"/>
              <a:pathLst>
                <a:path w="257" h="207" extrusionOk="0">
                  <a:moveTo>
                    <a:pt x="153" y="0"/>
                  </a:moveTo>
                  <a:cubicBezTo>
                    <a:pt x="120" y="0"/>
                    <a:pt x="83" y="17"/>
                    <a:pt x="67" y="33"/>
                  </a:cubicBezTo>
                  <a:cubicBezTo>
                    <a:pt x="34" y="50"/>
                    <a:pt x="17" y="70"/>
                    <a:pt x="1" y="103"/>
                  </a:cubicBezTo>
                  <a:cubicBezTo>
                    <a:pt x="1" y="120"/>
                    <a:pt x="1" y="153"/>
                    <a:pt x="17" y="173"/>
                  </a:cubicBezTo>
                  <a:cubicBezTo>
                    <a:pt x="34" y="190"/>
                    <a:pt x="50" y="206"/>
                    <a:pt x="83" y="206"/>
                  </a:cubicBezTo>
                  <a:cubicBezTo>
                    <a:pt x="104" y="206"/>
                    <a:pt x="120" y="190"/>
                    <a:pt x="137" y="190"/>
                  </a:cubicBezTo>
                  <a:cubicBezTo>
                    <a:pt x="153" y="173"/>
                    <a:pt x="153" y="173"/>
                    <a:pt x="170" y="173"/>
                  </a:cubicBezTo>
                  <a:cubicBezTo>
                    <a:pt x="207" y="153"/>
                    <a:pt x="223" y="120"/>
                    <a:pt x="223"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1" name="Google Shape;22991;p72"/>
            <p:cNvSpPr/>
            <p:nvPr/>
          </p:nvSpPr>
          <p:spPr>
            <a:xfrm>
              <a:off x="2640757" y="2284111"/>
              <a:ext cx="6400" cy="4750"/>
            </a:xfrm>
            <a:custGeom>
              <a:avLst/>
              <a:gdLst/>
              <a:ahLst/>
              <a:cxnLst/>
              <a:rect l="l" t="t" r="r" b="b"/>
              <a:pathLst>
                <a:path w="256" h="190" extrusionOk="0">
                  <a:moveTo>
                    <a:pt x="169" y="0"/>
                  </a:moveTo>
                  <a:cubicBezTo>
                    <a:pt x="136" y="0"/>
                    <a:pt x="103" y="0"/>
                    <a:pt x="66" y="33"/>
                  </a:cubicBezTo>
                  <a:cubicBezTo>
                    <a:pt x="50" y="49"/>
                    <a:pt x="17" y="70"/>
                    <a:pt x="17" y="103"/>
                  </a:cubicBezTo>
                  <a:cubicBezTo>
                    <a:pt x="0" y="153"/>
                    <a:pt x="33" y="190"/>
                    <a:pt x="83" y="190"/>
                  </a:cubicBezTo>
                  <a:lnTo>
                    <a:pt x="153" y="190"/>
                  </a:lnTo>
                  <a:cubicBezTo>
                    <a:pt x="186" y="173"/>
                    <a:pt x="223" y="136"/>
                    <a:pt x="239" y="103"/>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2" name="Google Shape;22992;p72"/>
            <p:cNvSpPr/>
            <p:nvPr/>
          </p:nvSpPr>
          <p:spPr>
            <a:xfrm>
              <a:off x="2637257" y="2273386"/>
              <a:ext cx="6500" cy="4750"/>
            </a:xfrm>
            <a:custGeom>
              <a:avLst/>
              <a:gdLst/>
              <a:ahLst/>
              <a:cxnLst/>
              <a:rect l="l" t="t" r="r" b="b"/>
              <a:pathLst>
                <a:path w="260" h="190" extrusionOk="0">
                  <a:moveTo>
                    <a:pt x="173" y="0"/>
                  </a:moveTo>
                  <a:cubicBezTo>
                    <a:pt x="140" y="0"/>
                    <a:pt x="103" y="0"/>
                    <a:pt x="70" y="17"/>
                  </a:cubicBezTo>
                  <a:cubicBezTo>
                    <a:pt x="54" y="33"/>
                    <a:pt x="17" y="66"/>
                    <a:pt x="17" y="87"/>
                  </a:cubicBezTo>
                  <a:cubicBezTo>
                    <a:pt x="0" y="120"/>
                    <a:pt x="0" y="136"/>
                    <a:pt x="17" y="169"/>
                  </a:cubicBezTo>
                  <a:cubicBezTo>
                    <a:pt x="37" y="190"/>
                    <a:pt x="70" y="190"/>
                    <a:pt x="87" y="190"/>
                  </a:cubicBezTo>
                  <a:cubicBezTo>
                    <a:pt x="103" y="190"/>
                    <a:pt x="140" y="190"/>
                    <a:pt x="157" y="169"/>
                  </a:cubicBezTo>
                  <a:cubicBezTo>
                    <a:pt x="157" y="169"/>
                    <a:pt x="173" y="169"/>
                    <a:pt x="190" y="153"/>
                  </a:cubicBezTo>
                  <a:cubicBezTo>
                    <a:pt x="206" y="136"/>
                    <a:pt x="223" y="120"/>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3" name="Google Shape;22993;p72"/>
            <p:cNvSpPr/>
            <p:nvPr/>
          </p:nvSpPr>
          <p:spPr>
            <a:xfrm>
              <a:off x="2679807" y="2308111"/>
              <a:ext cx="2200" cy="450"/>
            </a:xfrm>
            <a:custGeom>
              <a:avLst/>
              <a:gdLst/>
              <a:ahLst/>
              <a:cxnLst/>
              <a:rect l="l" t="t" r="r" b="b"/>
              <a:pathLst>
                <a:path w="88" h="18" extrusionOk="0">
                  <a:moveTo>
                    <a:pt x="1" y="1"/>
                  </a:moveTo>
                  <a:cubicBezTo>
                    <a:pt x="34" y="1"/>
                    <a:pt x="50" y="17"/>
                    <a:pt x="87" y="17"/>
                  </a:cubicBezTo>
                  <a:cubicBezTo>
                    <a:pt x="87" y="1"/>
                    <a:pt x="50"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4" name="Google Shape;22994;p72"/>
            <p:cNvSpPr/>
            <p:nvPr/>
          </p:nvSpPr>
          <p:spPr>
            <a:xfrm>
              <a:off x="2822782" y="2376461"/>
              <a:ext cx="6525" cy="5175"/>
            </a:xfrm>
            <a:custGeom>
              <a:avLst/>
              <a:gdLst/>
              <a:ahLst/>
              <a:cxnLst/>
              <a:rect l="l" t="t" r="r" b="b"/>
              <a:pathLst>
                <a:path w="261" h="207" extrusionOk="0">
                  <a:moveTo>
                    <a:pt x="157" y="0"/>
                  </a:moveTo>
                  <a:cubicBezTo>
                    <a:pt x="120" y="0"/>
                    <a:pt x="87" y="17"/>
                    <a:pt x="70" y="33"/>
                  </a:cubicBezTo>
                  <a:cubicBezTo>
                    <a:pt x="37" y="50"/>
                    <a:pt x="17" y="66"/>
                    <a:pt x="0" y="103"/>
                  </a:cubicBezTo>
                  <a:cubicBezTo>
                    <a:pt x="0" y="120"/>
                    <a:pt x="0" y="153"/>
                    <a:pt x="17" y="169"/>
                  </a:cubicBezTo>
                  <a:cubicBezTo>
                    <a:pt x="37" y="190"/>
                    <a:pt x="54" y="206"/>
                    <a:pt x="87" y="206"/>
                  </a:cubicBezTo>
                  <a:cubicBezTo>
                    <a:pt x="103" y="206"/>
                    <a:pt x="120" y="190"/>
                    <a:pt x="141" y="190"/>
                  </a:cubicBezTo>
                  <a:cubicBezTo>
                    <a:pt x="157" y="190"/>
                    <a:pt x="174" y="169"/>
                    <a:pt x="174" y="169"/>
                  </a:cubicBezTo>
                  <a:cubicBezTo>
                    <a:pt x="207" y="153"/>
                    <a:pt x="223" y="120"/>
                    <a:pt x="244" y="103"/>
                  </a:cubicBezTo>
                  <a:cubicBezTo>
                    <a:pt x="260" y="50"/>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5" name="Google Shape;22995;p72"/>
            <p:cNvSpPr/>
            <p:nvPr/>
          </p:nvSpPr>
          <p:spPr>
            <a:xfrm>
              <a:off x="2678882" y="2260486"/>
              <a:ext cx="6525" cy="4775"/>
            </a:xfrm>
            <a:custGeom>
              <a:avLst/>
              <a:gdLst/>
              <a:ahLst/>
              <a:cxnLst/>
              <a:rect l="l" t="t" r="r" b="b"/>
              <a:pathLst>
                <a:path w="261" h="191" extrusionOk="0">
                  <a:moveTo>
                    <a:pt x="174" y="1"/>
                  </a:moveTo>
                  <a:cubicBezTo>
                    <a:pt x="141" y="1"/>
                    <a:pt x="104" y="1"/>
                    <a:pt x="71" y="17"/>
                  </a:cubicBezTo>
                  <a:cubicBezTo>
                    <a:pt x="54" y="50"/>
                    <a:pt x="38" y="67"/>
                    <a:pt x="21" y="104"/>
                  </a:cubicBezTo>
                  <a:cubicBezTo>
                    <a:pt x="1" y="120"/>
                    <a:pt x="21" y="137"/>
                    <a:pt x="21" y="170"/>
                  </a:cubicBezTo>
                  <a:cubicBezTo>
                    <a:pt x="38" y="191"/>
                    <a:pt x="71" y="191"/>
                    <a:pt x="87" y="191"/>
                  </a:cubicBezTo>
                  <a:cubicBezTo>
                    <a:pt x="124" y="191"/>
                    <a:pt x="141" y="191"/>
                    <a:pt x="157" y="170"/>
                  </a:cubicBezTo>
                  <a:cubicBezTo>
                    <a:pt x="174" y="170"/>
                    <a:pt x="174" y="170"/>
                    <a:pt x="190" y="153"/>
                  </a:cubicBezTo>
                  <a:cubicBezTo>
                    <a:pt x="207" y="137"/>
                    <a:pt x="244" y="120"/>
                    <a:pt x="244" y="87"/>
                  </a:cubicBezTo>
                  <a:cubicBezTo>
                    <a:pt x="261" y="3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6" name="Google Shape;22996;p72"/>
            <p:cNvSpPr/>
            <p:nvPr/>
          </p:nvSpPr>
          <p:spPr>
            <a:xfrm>
              <a:off x="2643332" y="2294811"/>
              <a:ext cx="5175" cy="3025"/>
            </a:xfrm>
            <a:custGeom>
              <a:avLst/>
              <a:gdLst/>
              <a:ahLst/>
              <a:cxnLst/>
              <a:rect l="l" t="t" r="r" b="b"/>
              <a:pathLst>
                <a:path w="207" h="121" extrusionOk="0">
                  <a:moveTo>
                    <a:pt x="83" y="1"/>
                  </a:moveTo>
                  <a:cubicBezTo>
                    <a:pt x="50" y="17"/>
                    <a:pt x="17" y="34"/>
                    <a:pt x="0" y="54"/>
                  </a:cubicBezTo>
                  <a:cubicBezTo>
                    <a:pt x="50" y="71"/>
                    <a:pt x="120" y="104"/>
                    <a:pt x="169" y="120"/>
                  </a:cubicBezTo>
                  <a:cubicBezTo>
                    <a:pt x="207" y="87"/>
                    <a:pt x="207" y="34"/>
                    <a:pt x="169" y="17"/>
                  </a:cubicBezTo>
                  <a:cubicBezTo>
                    <a:pt x="136" y="1"/>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7" name="Google Shape;22997;p72"/>
            <p:cNvSpPr/>
            <p:nvPr/>
          </p:nvSpPr>
          <p:spPr>
            <a:xfrm>
              <a:off x="2818957" y="2408461"/>
              <a:ext cx="3425" cy="4500"/>
            </a:xfrm>
            <a:custGeom>
              <a:avLst/>
              <a:gdLst/>
              <a:ahLst/>
              <a:cxnLst/>
              <a:rect l="l" t="t" r="r" b="b"/>
              <a:pathLst>
                <a:path w="137" h="180" extrusionOk="0">
                  <a:moveTo>
                    <a:pt x="42" y="0"/>
                  </a:moveTo>
                  <a:cubicBezTo>
                    <a:pt x="28" y="0"/>
                    <a:pt x="14" y="2"/>
                    <a:pt x="1" y="6"/>
                  </a:cubicBezTo>
                  <a:cubicBezTo>
                    <a:pt x="17" y="60"/>
                    <a:pt x="34" y="110"/>
                    <a:pt x="50" y="180"/>
                  </a:cubicBezTo>
                  <a:cubicBezTo>
                    <a:pt x="104" y="147"/>
                    <a:pt x="137" y="93"/>
                    <a:pt x="120" y="44"/>
                  </a:cubicBezTo>
                  <a:cubicBezTo>
                    <a:pt x="120" y="16"/>
                    <a:pt x="82"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8" name="Google Shape;22998;p72"/>
            <p:cNvSpPr/>
            <p:nvPr/>
          </p:nvSpPr>
          <p:spPr>
            <a:xfrm>
              <a:off x="2699507" y="2273386"/>
              <a:ext cx="6100" cy="4750"/>
            </a:xfrm>
            <a:custGeom>
              <a:avLst/>
              <a:gdLst/>
              <a:ahLst/>
              <a:cxnLst/>
              <a:rect l="l" t="t" r="r" b="b"/>
              <a:pathLst>
                <a:path w="244" h="190" extrusionOk="0">
                  <a:moveTo>
                    <a:pt x="157" y="0"/>
                  </a:moveTo>
                  <a:cubicBezTo>
                    <a:pt x="124" y="0"/>
                    <a:pt x="87" y="0"/>
                    <a:pt x="70" y="17"/>
                  </a:cubicBezTo>
                  <a:cubicBezTo>
                    <a:pt x="37" y="50"/>
                    <a:pt x="21" y="66"/>
                    <a:pt x="0" y="103"/>
                  </a:cubicBezTo>
                  <a:cubicBezTo>
                    <a:pt x="0" y="120"/>
                    <a:pt x="0" y="153"/>
                    <a:pt x="21" y="169"/>
                  </a:cubicBezTo>
                  <a:cubicBezTo>
                    <a:pt x="21" y="190"/>
                    <a:pt x="54" y="190"/>
                    <a:pt x="87" y="190"/>
                  </a:cubicBezTo>
                  <a:cubicBezTo>
                    <a:pt x="103" y="190"/>
                    <a:pt x="124" y="190"/>
                    <a:pt x="141" y="169"/>
                  </a:cubicBezTo>
                  <a:cubicBezTo>
                    <a:pt x="157" y="169"/>
                    <a:pt x="157" y="169"/>
                    <a:pt x="174" y="153"/>
                  </a:cubicBezTo>
                  <a:cubicBezTo>
                    <a:pt x="190" y="136"/>
                    <a:pt x="227" y="120"/>
                    <a:pt x="227" y="87"/>
                  </a:cubicBezTo>
                  <a:cubicBezTo>
                    <a:pt x="244" y="33"/>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9" name="Google Shape;22999;p72"/>
            <p:cNvSpPr/>
            <p:nvPr/>
          </p:nvSpPr>
          <p:spPr>
            <a:xfrm>
              <a:off x="2720107" y="2237711"/>
              <a:ext cx="6125" cy="4950"/>
            </a:xfrm>
            <a:custGeom>
              <a:avLst/>
              <a:gdLst/>
              <a:ahLst/>
              <a:cxnLst/>
              <a:rect l="l" t="t" r="r" b="b"/>
              <a:pathLst>
                <a:path w="245" h="198" extrusionOk="0">
                  <a:moveTo>
                    <a:pt x="158" y="1"/>
                  </a:moveTo>
                  <a:cubicBezTo>
                    <a:pt x="125" y="1"/>
                    <a:pt x="88" y="17"/>
                    <a:pt x="71" y="34"/>
                  </a:cubicBezTo>
                  <a:cubicBezTo>
                    <a:pt x="38" y="50"/>
                    <a:pt x="22" y="71"/>
                    <a:pt x="1" y="104"/>
                  </a:cubicBezTo>
                  <a:cubicBezTo>
                    <a:pt x="1" y="120"/>
                    <a:pt x="1" y="153"/>
                    <a:pt x="22" y="174"/>
                  </a:cubicBezTo>
                  <a:cubicBezTo>
                    <a:pt x="22" y="186"/>
                    <a:pt x="38" y="197"/>
                    <a:pt x="59" y="197"/>
                  </a:cubicBezTo>
                  <a:cubicBezTo>
                    <a:pt x="68" y="197"/>
                    <a:pt x="78" y="195"/>
                    <a:pt x="88" y="190"/>
                  </a:cubicBezTo>
                  <a:lnTo>
                    <a:pt x="141" y="190"/>
                  </a:lnTo>
                  <a:cubicBezTo>
                    <a:pt x="158" y="174"/>
                    <a:pt x="158" y="174"/>
                    <a:pt x="174" y="174"/>
                  </a:cubicBezTo>
                  <a:cubicBezTo>
                    <a:pt x="191" y="153"/>
                    <a:pt x="228" y="120"/>
                    <a:pt x="228" y="104"/>
                  </a:cubicBezTo>
                  <a:cubicBezTo>
                    <a:pt x="244" y="50"/>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0" name="Google Shape;23000;p72"/>
            <p:cNvSpPr/>
            <p:nvPr/>
          </p:nvSpPr>
          <p:spPr>
            <a:xfrm>
              <a:off x="2723207" y="2248436"/>
              <a:ext cx="6825" cy="5175"/>
            </a:xfrm>
            <a:custGeom>
              <a:avLst/>
              <a:gdLst/>
              <a:ahLst/>
              <a:cxnLst/>
              <a:rect l="l" t="t" r="r" b="b"/>
              <a:pathLst>
                <a:path w="273" h="207" extrusionOk="0">
                  <a:moveTo>
                    <a:pt x="170" y="0"/>
                  </a:moveTo>
                  <a:cubicBezTo>
                    <a:pt x="137" y="0"/>
                    <a:pt x="104" y="17"/>
                    <a:pt x="83" y="33"/>
                  </a:cubicBezTo>
                  <a:cubicBezTo>
                    <a:pt x="50" y="54"/>
                    <a:pt x="34" y="71"/>
                    <a:pt x="17" y="104"/>
                  </a:cubicBezTo>
                  <a:cubicBezTo>
                    <a:pt x="1" y="157"/>
                    <a:pt x="34" y="207"/>
                    <a:pt x="104" y="207"/>
                  </a:cubicBezTo>
                  <a:cubicBezTo>
                    <a:pt x="120" y="207"/>
                    <a:pt x="137" y="190"/>
                    <a:pt x="153" y="190"/>
                  </a:cubicBezTo>
                  <a:cubicBezTo>
                    <a:pt x="207" y="174"/>
                    <a:pt x="240" y="137"/>
                    <a:pt x="240" y="104"/>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1" name="Google Shape;23001;p72"/>
            <p:cNvSpPr/>
            <p:nvPr/>
          </p:nvSpPr>
          <p:spPr>
            <a:xfrm>
              <a:off x="2710732" y="2306886"/>
              <a:ext cx="6425" cy="5175"/>
            </a:xfrm>
            <a:custGeom>
              <a:avLst/>
              <a:gdLst/>
              <a:ahLst/>
              <a:cxnLst/>
              <a:rect l="l" t="t" r="r" b="b"/>
              <a:pathLst>
                <a:path w="257" h="207" extrusionOk="0">
                  <a:moveTo>
                    <a:pt x="153" y="0"/>
                  </a:moveTo>
                  <a:cubicBezTo>
                    <a:pt x="137" y="0"/>
                    <a:pt x="104" y="17"/>
                    <a:pt x="67" y="33"/>
                  </a:cubicBezTo>
                  <a:cubicBezTo>
                    <a:pt x="34" y="50"/>
                    <a:pt x="17" y="87"/>
                    <a:pt x="17" y="103"/>
                  </a:cubicBezTo>
                  <a:cubicBezTo>
                    <a:pt x="1" y="136"/>
                    <a:pt x="1" y="153"/>
                    <a:pt x="17" y="169"/>
                  </a:cubicBezTo>
                  <a:cubicBezTo>
                    <a:pt x="34" y="190"/>
                    <a:pt x="50" y="206"/>
                    <a:pt x="87" y="206"/>
                  </a:cubicBezTo>
                  <a:cubicBezTo>
                    <a:pt x="104" y="206"/>
                    <a:pt x="137" y="190"/>
                    <a:pt x="153" y="190"/>
                  </a:cubicBezTo>
                  <a:lnTo>
                    <a:pt x="170" y="169"/>
                  </a:lnTo>
                  <a:cubicBezTo>
                    <a:pt x="207" y="153"/>
                    <a:pt x="223" y="120"/>
                    <a:pt x="240"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2" name="Google Shape;23002;p72"/>
            <p:cNvSpPr/>
            <p:nvPr/>
          </p:nvSpPr>
          <p:spPr>
            <a:xfrm>
              <a:off x="2706832" y="2294811"/>
              <a:ext cx="6925" cy="4775"/>
            </a:xfrm>
            <a:custGeom>
              <a:avLst/>
              <a:gdLst/>
              <a:ahLst/>
              <a:cxnLst/>
              <a:rect l="l" t="t" r="r" b="b"/>
              <a:pathLst>
                <a:path w="277" h="191" extrusionOk="0">
                  <a:moveTo>
                    <a:pt x="173" y="1"/>
                  </a:moveTo>
                  <a:cubicBezTo>
                    <a:pt x="140" y="1"/>
                    <a:pt x="120" y="1"/>
                    <a:pt x="87" y="17"/>
                  </a:cubicBezTo>
                  <a:cubicBezTo>
                    <a:pt x="54" y="34"/>
                    <a:pt x="37" y="71"/>
                    <a:pt x="17" y="87"/>
                  </a:cubicBezTo>
                  <a:cubicBezTo>
                    <a:pt x="0" y="157"/>
                    <a:pt x="37" y="190"/>
                    <a:pt x="103" y="190"/>
                  </a:cubicBezTo>
                  <a:cubicBezTo>
                    <a:pt x="120" y="190"/>
                    <a:pt x="140" y="190"/>
                    <a:pt x="173" y="174"/>
                  </a:cubicBezTo>
                  <a:cubicBezTo>
                    <a:pt x="173" y="174"/>
                    <a:pt x="190" y="174"/>
                    <a:pt x="190" y="157"/>
                  </a:cubicBezTo>
                  <a:cubicBezTo>
                    <a:pt x="223" y="137"/>
                    <a:pt x="243" y="120"/>
                    <a:pt x="260" y="87"/>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3" name="Google Shape;23003;p72"/>
            <p:cNvSpPr/>
            <p:nvPr/>
          </p:nvSpPr>
          <p:spPr>
            <a:xfrm>
              <a:off x="2728357" y="2214511"/>
              <a:ext cx="6425" cy="4950"/>
            </a:xfrm>
            <a:custGeom>
              <a:avLst/>
              <a:gdLst/>
              <a:ahLst/>
              <a:cxnLst/>
              <a:rect l="l" t="t" r="r" b="b"/>
              <a:pathLst>
                <a:path w="257" h="198" extrusionOk="0">
                  <a:moveTo>
                    <a:pt x="173" y="0"/>
                  </a:moveTo>
                  <a:cubicBezTo>
                    <a:pt x="151" y="0"/>
                    <a:pt x="127" y="6"/>
                    <a:pt x="104" y="18"/>
                  </a:cubicBezTo>
                  <a:cubicBezTo>
                    <a:pt x="50" y="34"/>
                    <a:pt x="1" y="104"/>
                    <a:pt x="17" y="154"/>
                  </a:cubicBezTo>
                  <a:cubicBezTo>
                    <a:pt x="29" y="181"/>
                    <a:pt x="71" y="197"/>
                    <a:pt x="111" y="197"/>
                  </a:cubicBezTo>
                  <a:cubicBezTo>
                    <a:pt x="126" y="197"/>
                    <a:pt x="140" y="195"/>
                    <a:pt x="153" y="191"/>
                  </a:cubicBezTo>
                  <a:cubicBezTo>
                    <a:pt x="223" y="154"/>
                    <a:pt x="256" y="88"/>
                    <a:pt x="256" y="51"/>
                  </a:cubicBezTo>
                  <a:cubicBezTo>
                    <a:pt x="246" y="19"/>
                    <a:pt x="2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4" name="Google Shape;23004;p72"/>
            <p:cNvSpPr/>
            <p:nvPr/>
          </p:nvSpPr>
          <p:spPr>
            <a:xfrm>
              <a:off x="2727032" y="2318011"/>
              <a:ext cx="6000" cy="4350"/>
            </a:xfrm>
            <a:custGeom>
              <a:avLst/>
              <a:gdLst/>
              <a:ahLst/>
              <a:cxnLst/>
              <a:rect l="l" t="t" r="r" b="b"/>
              <a:pathLst>
                <a:path w="240" h="174" extrusionOk="0">
                  <a:moveTo>
                    <a:pt x="136" y="0"/>
                  </a:moveTo>
                  <a:cubicBezTo>
                    <a:pt x="120" y="0"/>
                    <a:pt x="103" y="0"/>
                    <a:pt x="87" y="17"/>
                  </a:cubicBezTo>
                  <a:cubicBezTo>
                    <a:pt x="33" y="33"/>
                    <a:pt x="0" y="71"/>
                    <a:pt x="0" y="104"/>
                  </a:cubicBezTo>
                  <a:cubicBezTo>
                    <a:pt x="33" y="120"/>
                    <a:pt x="87" y="136"/>
                    <a:pt x="136" y="157"/>
                  </a:cubicBezTo>
                  <a:cubicBezTo>
                    <a:pt x="157" y="157"/>
                    <a:pt x="157" y="157"/>
                    <a:pt x="173" y="174"/>
                  </a:cubicBezTo>
                  <a:cubicBezTo>
                    <a:pt x="173" y="157"/>
                    <a:pt x="173" y="157"/>
                    <a:pt x="190" y="157"/>
                  </a:cubicBezTo>
                  <a:cubicBezTo>
                    <a:pt x="223" y="120"/>
                    <a:pt x="239" y="87"/>
                    <a:pt x="223" y="54"/>
                  </a:cubicBezTo>
                  <a:cubicBezTo>
                    <a:pt x="206" y="17"/>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5" name="Google Shape;23005;p72"/>
            <p:cNvSpPr/>
            <p:nvPr/>
          </p:nvSpPr>
          <p:spPr>
            <a:xfrm>
              <a:off x="2725282" y="2308211"/>
              <a:ext cx="6100" cy="4925"/>
            </a:xfrm>
            <a:custGeom>
              <a:avLst/>
              <a:gdLst/>
              <a:ahLst/>
              <a:cxnLst/>
              <a:rect l="l" t="t" r="r" b="b"/>
              <a:pathLst>
                <a:path w="244" h="197" extrusionOk="0">
                  <a:moveTo>
                    <a:pt x="160" y="1"/>
                  </a:moveTo>
                  <a:cubicBezTo>
                    <a:pt x="139" y="1"/>
                    <a:pt x="113" y="5"/>
                    <a:pt x="87" y="13"/>
                  </a:cubicBezTo>
                  <a:cubicBezTo>
                    <a:pt x="54" y="34"/>
                    <a:pt x="21" y="67"/>
                    <a:pt x="0" y="100"/>
                  </a:cubicBezTo>
                  <a:lnTo>
                    <a:pt x="0" y="153"/>
                  </a:lnTo>
                  <a:cubicBezTo>
                    <a:pt x="13" y="185"/>
                    <a:pt x="44" y="196"/>
                    <a:pt x="79" y="196"/>
                  </a:cubicBezTo>
                  <a:cubicBezTo>
                    <a:pt x="99" y="196"/>
                    <a:pt x="121" y="192"/>
                    <a:pt x="140" y="186"/>
                  </a:cubicBezTo>
                  <a:cubicBezTo>
                    <a:pt x="206" y="153"/>
                    <a:pt x="243" y="100"/>
                    <a:pt x="243" y="50"/>
                  </a:cubicBezTo>
                  <a:lnTo>
                    <a:pt x="206" y="13"/>
                  </a:lnTo>
                  <a:cubicBezTo>
                    <a:pt x="198" y="5"/>
                    <a:pt x="182"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6" name="Google Shape;23006;p72"/>
            <p:cNvSpPr/>
            <p:nvPr/>
          </p:nvSpPr>
          <p:spPr>
            <a:xfrm>
              <a:off x="3016457" y="2259161"/>
              <a:ext cx="6525" cy="4750"/>
            </a:xfrm>
            <a:custGeom>
              <a:avLst/>
              <a:gdLst/>
              <a:ahLst/>
              <a:cxnLst/>
              <a:rect l="l" t="t" r="r" b="b"/>
              <a:pathLst>
                <a:path w="261" h="190" extrusionOk="0">
                  <a:moveTo>
                    <a:pt x="173" y="0"/>
                  </a:moveTo>
                  <a:cubicBezTo>
                    <a:pt x="140" y="0"/>
                    <a:pt x="103" y="0"/>
                    <a:pt x="70" y="17"/>
                  </a:cubicBezTo>
                  <a:cubicBezTo>
                    <a:pt x="54" y="37"/>
                    <a:pt x="21" y="70"/>
                    <a:pt x="21" y="87"/>
                  </a:cubicBezTo>
                  <a:cubicBezTo>
                    <a:pt x="0" y="120"/>
                    <a:pt x="21" y="157"/>
                    <a:pt x="37" y="173"/>
                  </a:cubicBezTo>
                  <a:cubicBezTo>
                    <a:pt x="54" y="190"/>
                    <a:pt x="70" y="190"/>
                    <a:pt x="87" y="190"/>
                  </a:cubicBezTo>
                  <a:cubicBezTo>
                    <a:pt x="124" y="190"/>
                    <a:pt x="140" y="190"/>
                    <a:pt x="157" y="173"/>
                  </a:cubicBezTo>
                  <a:cubicBezTo>
                    <a:pt x="190" y="157"/>
                    <a:pt x="227" y="120"/>
                    <a:pt x="244" y="87"/>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7" name="Google Shape;23007;p72"/>
            <p:cNvSpPr/>
            <p:nvPr/>
          </p:nvSpPr>
          <p:spPr>
            <a:xfrm>
              <a:off x="3016957" y="2246686"/>
              <a:ext cx="6425" cy="4925"/>
            </a:xfrm>
            <a:custGeom>
              <a:avLst/>
              <a:gdLst/>
              <a:ahLst/>
              <a:cxnLst/>
              <a:rect l="l" t="t" r="r" b="b"/>
              <a:pathLst>
                <a:path w="257" h="197" extrusionOk="0">
                  <a:moveTo>
                    <a:pt x="175" y="1"/>
                  </a:moveTo>
                  <a:cubicBezTo>
                    <a:pt x="153" y="1"/>
                    <a:pt x="128" y="7"/>
                    <a:pt x="104" y="21"/>
                  </a:cubicBezTo>
                  <a:cubicBezTo>
                    <a:pt x="50" y="37"/>
                    <a:pt x="1" y="103"/>
                    <a:pt x="17" y="157"/>
                  </a:cubicBezTo>
                  <a:cubicBezTo>
                    <a:pt x="29" y="181"/>
                    <a:pt x="59" y="197"/>
                    <a:pt x="102" y="197"/>
                  </a:cubicBezTo>
                  <a:cubicBezTo>
                    <a:pt x="117" y="197"/>
                    <a:pt x="135" y="194"/>
                    <a:pt x="153" y="190"/>
                  </a:cubicBezTo>
                  <a:cubicBezTo>
                    <a:pt x="224" y="157"/>
                    <a:pt x="257" y="103"/>
                    <a:pt x="257" y="54"/>
                  </a:cubicBezTo>
                  <a:cubicBezTo>
                    <a:pt x="246" y="20"/>
                    <a:pt x="214"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8" name="Google Shape;23008;p72"/>
            <p:cNvSpPr/>
            <p:nvPr/>
          </p:nvSpPr>
          <p:spPr>
            <a:xfrm>
              <a:off x="3011807" y="2280686"/>
              <a:ext cx="6425" cy="5200"/>
            </a:xfrm>
            <a:custGeom>
              <a:avLst/>
              <a:gdLst/>
              <a:ahLst/>
              <a:cxnLst/>
              <a:rect l="l" t="t" r="r" b="b"/>
              <a:pathLst>
                <a:path w="257" h="208" extrusionOk="0">
                  <a:moveTo>
                    <a:pt x="170" y="1"/>
                  </a:moveTo>
                  <a:cubicBezTo>
                    <a:pt x="137" y="1"/>
                    <a:pt x="104" y="17"/>
                    <a:pt x="67" y="34"/>
                  </a:cubicBezTo>
                  <a:cubicBezTo>
                    <a:pt x="50" y="50"/>
                    <a:pt x="34" y="83"/>
                    <a:pt x="17" y="104"/>
                  </a:cubicBezTo>
                  <a:cubicBezTo>
                    <a:pt x="1" y="153"/>
                    <a:pt x="34" y="207"/>
                    <a:pt x="83" y="207"/>
                  </a:cubicBezTo>
                  <a:cubicBezTo>
                    <a:pt x="120" y="207"/>
                    <a:pt x="137" y="186"/>
                    <a:pt x="153" y="186"/>
                  </a:cubicBezTo>
                  <a:cubicBezTo>
                    <a:pt x="186" y="170"/>
                    <a:pt x="223" y="137"/>
                    <a:pt x="240" y="104"/>
                  </a:cubicBezTo>
                  <a:cubicBezTo>
                    <a:pt x="256" y="50"/>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9" name="Google Shape;23009;p72"/>
            <p:cNvSpPr/>
            <p:nvPr/>
          </p:nvSpPr>
          <p:spPr>
            <a:xfrm>
              <a:off x="3023357" y="2211936"/>
              <a:ext cx="6925" cy="4950"/>
            </a:xfrm>
            <a:custGeom>
              <a:avLst/>
              <a:gdLst/>
              <a:ahLst/>
              <a:cxnLst/>
              <a:rect l="l" t="t" r="r" b="b"/>
              <a:pathLst>
                <a:path w="277" h="198" extrusionOk="0">
                  <a:moveTo>
                    <a:pt x="137" y="1"/>
                  </a:moveTo>
                  <a:cubicBezTo>
                    <a:pt x="120" y="1"/>
                    <a:pt x="87" y="17"/>
                    <a:pt x="54" y="50"/>
                  </a:cubicBezTo>
                  <a:cubicBezTo>
                    <a:pt x="17" y="104"/>
                    <a:pt x="1" y="154"/>
                    <a:pt x="54" y="191"/>
                  </a:cubicBezTo>
                  <a:cubicBezTo>
                    <a:pt x="65" y="191"/>
                    <a:pt x="83" y="198"/>
                    <a:pt x="104" y="198"/>
                  </a:cubicBezTo>
                  <a:cubicBezTo>
                    <a:pt x="115" y="198"/>
                    <a:pt x="126" y="196"/>
                    <a:pt x="137" y="191"/>
                  </a:cubicBezTo>
                  <a:lnTo>
                    <a:pt x="174" y="191"/>
                  </a:lnTo>
                  <a:cubicBezTo>
                    <a:pt x="190" y="174"/>
                    <a:pt x="207" y="154"/>
                    <a:pt x="223" y="137"/>
                  </a:cubicBezTo>
                  <a:cubicBezTo>
                    <a:pt x="277" y="104"/>
                    <a:pt x="277" y="34"/>
                    <a:pt x="223"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0" name="Google Shape;23010;p72"/>
            <p:cNvSpPr/>
            <p:nvPr/>
          </p:nvSpPr>
          <p:spPr>
            <a:xfrm>
              <a:off x="3021607" y="2224011"/>
              <a:ext cx="6525" cy="4650"/>
            </a:xfrm>
            <a:custGeom>
              <a:avLst/>
              <a:gdLst/>
              <a:ahLst/>
              <a:cxnLst/>
              <a:rect l="l" t="t" r="r" b="b"/>
              <a:pathLst>
                <a:path w="261" h="186" extrusionOk="0">
                  <a:moveTo>
                    <a:pt x="157" y="0"/>
                  </a:moveTo>
                  <a:cubicBezTo>
                    <a:pt x="141" y="0"/>
                    <a:pt x="104" y="0"/>
                    <a:pt x="71" y="33"/>
                  </a:cubicBezTo>
                  <a:cubicBezTo>
                    <a:pt x="54" y="50"/>
                    <a:pt x="21" y="66"/>
                    <a:pt x="21" y="103"/>
                  </a:cubicBezTo>
                  <a:cubicBezTo>
                    <a:pt x="0" y="153"/>
                    <a:pt x="38" y="186"/>
                    <a:pt x="87" y="186"/>
                  </a:cubicBezTo>
                  <a:lnTo>
                    <a:pt x="157" y="186"/>
                  </a:lnTo>
                  <a:cubicBezTo>
                    <a:pt x="157" y="169"/>
                    <a:pt x="174" y="169"/>
                    <a:pt x="174" y="169"/>
                  </a:cubicBezTo>
                  <a:cubicBezTo>
                    <a:pt x="207" y="136"/>
                    <a:pt x="227" y="120"/>
                    <a:pt x="244" y="103"/>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1" name="Google Shape;23011;p72"/>
            <p:cNvSpPr/>
            <p:nvPr/>
          </p:nvSpPr>
          <p:spPr>
            <a:xfrm>
              <a:off x="3026757" y="2235136"/>
              <a:ext cx="6925" cy="5175"/>
            </a:xfrm>
            <a:custGeom>
              <a:avLst/>
              <a:gdLst/>
              <a:ahLst/>
              <a:cxnLst/>
              <a:rect l="l" t="t" r="r" b="b"/>
              <a:pathLst>
                <a:path w="277" h="207" extrusionOk="0">
                  <a:moveTo>
                    <a:pt x="174" y="1"/>
                  </a:moveTo>
                  <a:cubicBezTo>
                    <a:pt x="141" y="17"/>
                    <a:pt x="104" y="17"/>
                    <a:pt x="87" y="34"/>
                  </a:cubicBezTo>
                  <a:cubicBezTo>
                    <a:pt x="54" y="50"/>
                    <a:pt x="38" y="87"/>
                    <a:pt x="21" y="104"/>
                  </a:cubicBezTo>
                  <a:cubicBezTo>
                    <a:pt x="1" y="153"/>
                    <a:pt x="38" y="207"/>
                    <a:pt x="104" y="207"/>
                  </a:cubicBezTo>
                  <a:cubicBezTo>
                    <a:pt x="124" y="207"/>
                    <a:pt x="141" y="207"/>
                    <a:pt x="157" y="190"/>
                  </a:cubicBezTo>
                  <a:cubicBezTo>
                    <a:pt x="174" y="190"/>
                    <a:pt x="174" y="190"/>
                    <a:pt x="190" y="174"/>
                  </a:cubicBezTo>
                  <a:cubicBezTo>
                    <a:pt x="227" y="153"/>
                    <a:pt x="244" y="137"/>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2" name="Google Shape;23012;p72"/>
            <p:cNvSpPr/>
            <p:nvPr/>
          </p:nvSpPr>
          <p:spPr>
            <a:xfrm>
              <a:off x="3011307" y="2235961"/>
              <a:ext cx="6500" cy="5200"/>
            </a:xfrm>
            <a:custGeom>
              <a:avLst/>
              <a:gdLst/>
              <a:ahLst/>
              <a:cxnLst/>
              <a:rect l="l" t="t" r="r" b="b"/>
              <a:pathLst>
                <a:path w="260" h="208" extrusionOk="0">
                  <a:moveTo>
                    <a:pt x="174" y="0"/>
                  </a:moveTo>
                  <a:cubicBezTo>
                    <a:pt x="152" y="0"/>
                    <a:pt x="128" y="6"/>
                    <a:pt x="103" y="17"/>
                  </a:cubicBezTo>
                  <a:cubicBezTo>
                    <a:pt x="37" y="54"/>
                    <a:pt x="0" y="104"/>
                    <a:pt x="21" y="157"/>
                  </a:cubicBezTo>
                  <a:cubicBezTo>
                    <a:pt x="31" y="189"/>
                    <a:pt x="56" y="207"/>
                    <a:pt x="91" y="207"/>
                  </a:cubicBezTo>
                  <a:cubicBezTo>
                    <a:pt x="110" y="207"/>
                    <a:pt x="132" y="202"/>
                    <a:pt x="157" y="190"/>
                  </a:cubicBezTo>
                  <a:cubicBezTo>
                    <a:pt x="227" y="157"/>
                    <a:pt x="260" y="104"/>
                    <a:pt x="243" y="54"/>
                  </a:cubicBezTo>
                  <a:cubicBezTo>
                    <a:pt x="243" y="19"/>
                    <a:pt x="21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3" name="Google Shape;23013;p72"/>
            <p:cNvSpPr/>
            <p:nvPr/>
          </p:nvSpPr>
          <p:spPr>
            <a:xfrm>
              <a:off x="2994607" y="2281111"/>
              <a:ext cx="6400" cy="4750"/>
            </a:xfrm>
            <a:custGeom>
              <a:avLst/>
              <a:gdLst/>
              <a:ahLst/>
              <a:cxnLst/>
              <a:rect l="l" t="t" r="r" b="b"/>
              <a:pathLst>
                <a:path w="256" h="190" extrusionOk="0">
                  <a:moveTo>
                    <a:pt x="103" y="0"/>
                  </a:moveTo>
                  <a:cubicBezTo>
                    <a:pt x="33" y="33"/>
                    <a:pt x="0" y="104"/>
                    <a:pt x="17" y="136"/>
                  </a:cubicBezTo>
                  <a:cubicBezTo>
                    <a:pt x="27" y="170"/>
                    <a:pt x="52" y="189"/>
                    <a:pt x="86" y="189"/>
                  </a:cubicBezTo>
                  <a:cubicBezTo>
                    <a:pt x="106" y="189"/>
                    <a:pt x="129" y="183"/>
                    <a:pt x="153" y="169"/>
                  </a:cubicBezTo>
                  <a:cubicBezTo>
                    <a:pt x="173" y="169"/>
                    <a:pt x="190" y="153"/>
                    <a:pt x="206" y="153"/>
                  </a:cubicBezTo>
                  <a:cubicBezTo>
                    <a:pt x="239" y="120"/>
                    <a:pt x="256" y="66"/>
                    <a:pt x="239" y="33"/>
                  </a:cubicBezTo>
                  <a:cubicBezTo>
                    <a:pt x="239" y="17"/>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4" name="Google Shape;23014;p72"/>
            <p:cNvSpPr/>
            <p:nvPr/>
          </p:nvSpPr>
          <p:spPr>
            <a:xfrm>
              <a:off x="3031082" y="2246686"/>
              <a:ext cx="6925" cy="5175"/>
            </a:xfrm>
            <a:custGeom>
              <a:avLst/>
              <a:gdLst/>
              <a:ahLst/>
              <a:cxnLst/>
              <a:rect l="l" t="t" r="r" b="b"/>
              <a:pathLst>
                <a:path w="277" h="207" extrusionOk="0">
                  <a:moveTo>
                    <a:pt x="137" y="0"/>
                  </a:moveTo>
                  <a:cubicBezTo>
                    <a:pt x="104" y="21"/>
                    <a:pt x="87" y="37"/>
                    <a:pt x="54" y="54"/>
                  </a:cubicBezTo>
                  <a:cubicBezTo>
                    <a:pt x="1" y="103"/>
                    <a:pt x="1" y="157"/>
                    <a:pt x="54" y="190"/>
                  </a:cubicBezTo>
                  <a:cubicBezTo>
                    <a:pt x="71" y="207"/>
                    <a:pt x="104" y="207"/>
                    <a:pt x="137" y="207"/>
                  </a:cubicBezTo>
                  <a:cubicBezTo>
                    <a:pt x="137" y="190"/>
                    <a:pt x="157" y="190"/>
                    <a:pt x="157" y="190"/>
                  </a:cubicBezTo>
                  <a:cubicBezTo>
                    <a:pt x="190" y="174"/>
                    <a:pt x="207" y="174"/>
                    <a:pt x="223" y="157"/>
                  </a:cubicBezTo>
                  <a:cubicBezTo>
                    <a:pt x="260" y="103"/>
                    <a:pt x="277" y="54"/>
                    <a:pt x="223" y="21"/>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5" name="Google Shape;23015;p72"/>
            <p:cNvSpPr/>
            <p:nvPr/>
          </p:nvSpPr>
          <p:spPr>
            <a:xfrm>
              <a:off x="2993257" y="2271161"/>
              <a:ext cx="6525" cy="4825"/>
            </a:xfrm>
            <a:custGeom>
              <a:avLst/>
              <a:gdLst/>
              <a:ahLst/>
              <a:cxnLst/>
              <a:rect l="l" t="t" r="r" b="b"/>
              <a:pathLst>
                <a:path w="261" h="193" extrusionOk="0">
                  <a:moveTo>
                    <a:pt x="156" y="0"/>
                  </a:moveTo>
                  <a:cubicBezTo>
                    <a:pt x="137" y="0"/>
                    <a:pt x="119" y="5"/>
                    <a:pt x="104" y="19"/>
                  </a:cubicBezTo>
                  <a:cubicBezTo>
                    <a:pt x="54" y="36"/>
                    <a:pt x="21" y="73"/>
                    <a:pt x="21" y="106"/>
                  </a:cubicBezTo>
                  <a:cubicBezTo>
                    <a:pt x="1" y="122"/>
                    <a:pt x="1" y="139"/>
                    <a:pt x="1" y="139"/>
                  </a:cubicBezTo>
                  <a:cubicBezTo>
                    <a:pt x="14" y="174"/>
                    <a:pt x="47" y="193"/>
                    <a:pt x="87" y="193"/>
                  </a:cubicBezTo>
                  <a:cubicBezTo>
                    <a:pt x="109" y="193"/>
                    <a:pt x="133" y="187"/>
                    <a:pt x="157" y="176"/>
                  </a:cubicBezTo>
                  <a:cubicBezTo>
                    <a:pt x="207" y="155"/>
                    <a:pt x="260" y="89"/>
                    <a:pt x="244" y="52"/>
                  </a:cubicBezTo>
                  <a:cubicBezTo>
                    <a:pt x="244" y="36"/>
                    <a:pt x="227" y="19"/>
                    <a:pt x="227" y="19"/>
                  </a:cubicBezTo>
                  <a:cubicBezTo>
                    <a:pt x="206" y="10"/>
                    <a:pt x="18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6" name="Google Shape;23016;p72"/>
            <p:cNvSpPr/>
            <p:nvPr/>
          </p:nvSpPr>
          <p:spPr>
            <a:xfrm>
              <a:off x="2998407" y="2233811"/>
              <a:ext cx="6950" cy="5175"/>
            </a:xfrm>
            <a:custGeom>
              <a:avLst/>
              <a:gdLst/>
              <a:ahLst/>
              <a:cxnLst/>
              <a:rect l="l" t="t" r="r" b="b"/>
              <a:pathLst>
                <a:path w="278" h="207" extrusionOk="0">
                  <a:moveTo>
                    <a:pt x="174" y="0"/>
                  </a:moveTo>
                  <a:cubicBezTo>
                    <a:pt x="141" y="0"/>
                    <a:pt x="104" y="21"/>
                    <a:pt x="87" y="37"/>
                  </a:cubicBezTo>
                  <a:cubicBezTo>
                    <a:pt x="54" y="54"/>
                    <a:pt x="38" y="70"/>
                    <a:pt x="21" y="103"/>
                  </a:cubicBezTo>
                  <a:cubicBezTo>
                    <a:pt x="1" y="157"/>
                    <a:pt x="38" y="206"/>
                    <a:pt x="104" y="206"/>
                  </a:cubicBezTo>
                  <a:cubicBezTo>
                    <a:pt x="124" y="206"/>
                    <a:pt x="141" y="190"/>
                    <a:pt x="157" y="190"/>
                  </a:cubicBezTo>
                  <a:cubicBezTo>
                    <a:pt x="174" y="190"/>
                    <a:pt x="190" y="173"/>
                    <a:pt x="190" y="173"/>
                  </a:cubicBezTo>
                  <a:cubicBezTo>
                    <a:pt x="228" y="157"/>
                    <a:pt x="244" y="124"/>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7" name="Google Shape;23017;p72"/>
            <p:cNvSpPr/>
            <p:nvPr/>
          </p:nvSpPr>
          <p:spPr>
            <a:xfrm>
              <a:off x="3000982" y="2248286"/>
              <a:ext cx="6525" cy="4925"/>
            </a:xfrm>
            <a:custGeom>
              <a:avLst/>
              <a:gdLst/>
              <a:ahLst/>
              <a:cxnLst/>
              <a:rect l="l" t="t" r="r" b="b"/>
              <a:pathLst>
                <a:path w="261" h="197" extrusionOk="0">
                  <a:moveTo>
                    <a:pt x="149" y="0"/>
                  </a:moveTo>
                  <a:cubicBezTo>
                    <a:pt x="134" y="0"/>
                    <a:pt x="118" y="2"/>
                    <a:pt x="104" y="6"/>
                  </a:cubicBezTo>
                  <a:cubicBezTo>
                    <a:pt x="38" y="39"/>
                    <a:pt x="1" y="93"/>
                    <a:pt x="1" y="143"/>
                  </a:cubicBezTo>
                  <a:cubicBezTo>
                    <a:pt x="14" y="177"/>
                    <a:pt x="47" y="197"/>
                    <a:pt x="87" y="197"/>
                  </a:cubicBezTo>
                  <a:cubicBezTo>
                    <a:pt x="109" y="197"/>
                    <a:pt x="133" y="191"/>
                    <a:pt x="158" y="180"/>
                  </a:cubicBezTo>
                  <a:cubicBezTo>
                    <a:pt x="207" y="163"/>
                    <a:pt x="261" y="93"/>
                    <a:pt x="244" y="39"/>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8" name="Google Shape;23018;p72"/>
            <p:cNvSpPr/>
            <p:nvPr/>
          </p:nvSpPr>
          <p:spPr>
            <a:xfrm>
              <a:off x="3003157" y="2200811"/>
              <a:ext cx="6525" cy="4675"/>
            </a:xfrm>
            <a:custGeom>
              <a:avLst/>
              <a:gdLst/>
              <a:ahLst/>
              <a:cxnLst/>
              <a:rect l="l" t="t" r="r" b="b"/>
              <a:pathLst>
                <a:path w="261" h="187" extrusionOk="0">
                  <a:moveTo>
                    <a:pt x="141" y="1"/>
                  </a:moveTo>
                  <a:cubicBezTo>
                    <a:pt x="104" y="1"/>
                    <a:pt x="87" y="17"/>
                    <a:pt x="54" y="34"/>
                  </a:cubicBezTo>
                  <a:cubicBezTo>
                    <a:pt x="17" y="83"/>
                    <a:pt x="0" y="137"/>
                    <a:pt x="54" y="170"/>
                  </a:cubicBezTo>
                  <a:cubicBezTo>
                    <a:pt x="71" y="186"/>
                    <a:pt x="104" y="186"/>
                    <a:pt x="141" y="186"/>
                  </a:cubicBezTo>
                  <a:cubicBezTo>
                    <a:pt x="141" y="170"/>
                    <a:pt x="157" y="170"/>
                    <a:pt x="174" y="170"/>
                  </a:cubicBezTo>
                  <a:cubicBezTo>
                    <a:pt x="190" y="153"/>
                    <a:pt x="207" y="153"/>
                    <a:pt x="223" y="137"/>
                  </a:cubicBezTo>
                  <a:cubicBezTo>
                    <a:pt x="244" y="120"/>
                    <a:pt x="260" y="83"/>
                    <a:pt x="260" y="67"/>
                  </a:cubicBezTo>
                  <a:cubicBezTo>
                    <a:pt x="260" y="34"/>
                    <a:pt x="244" y="17"/>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9" name="Google Shape;23019;p72"/>
            <p:cNvSpPr/>
            <p:nvPr/>
          </p:nvSpPr>
          <p:spPr>
            <a:xfrm>
              <a:off x="3007482" y="2222261"/>
              <a:ext cx="6425" cy="4750"/>
            </a:xfrm>
            <a:custGeom>
              <a:avLst/>
              <a:gdLst/>
              <a:ahLst/>
              <a:cxnLst/>
              <a:rect l="l" t="t" r="r" b="b"/>
              <a:pathLst>
                <a:path w="257" h="190" extrusionOk="0">
                  <a:moveTo>
                    <a:pt x="174" y="0"/>
                  </a:moveTo>
                  <a:cubicBezTo>
                    <a:pt x="104" y="0"/>
                    <a:pt x="34" y="33"/>
                    <a:pt x="17" y="87"/>
                  </a:cubicBezTo>
                  <a:cubicBezTo>
                    <a:pt x="1" y="153"/>
                    <a:pt x="34" y="190"/>
                    <a:pt x="104" y="190"/>
                  </a:cubicBezTo>
                  <a:cubicBezTo>
                    <a:pt x="120" y="190"/>
                    <a:pt x="137" y="190"/>
                    <a:pt x="153" y="173"/>
                  </a:cubicBezTo>
                  <a:cubicBezTo>
                    <a:pt x="174" y="173"/>
                    <a:pt x="174" y="173"/>
                    <a:pt x="190" y="153"/>
                  </a:cubicBezTo>
                  <a:cubicBezTo>
                    <a:pt x="223" y="136"/>
                    <a:pt x="240" y="120"/>
                    <a:pt x="240" y="87"/>
                  </a:cubicBezTo>
                  <a:cubicBezTo>
                    <a:pt x="256" y="70"/>
                    <a:pt x="256"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0" name="Google Shape;23020;p72"/>
            <p:cNvSpPr/>
            <p:nvPr/>
          </p:nvSpPr>
          <p:spPr>
            <a:xfrm>
              <a:off x="2936582" y="2235961"/>
              <a:ext cx="6100" cy="4775"/>
            </a:xfrm>
            <a:custGeom>
              <a:avLst/>
              <a:gdLst/>
              <a:ahLst/>
              <a:cxnLst/>
              <a:rect l="l" t="t" r="r" b="b"/>
              <a:pathLst>
                <a:path w="244" h="191" extrusionOk="0">
                  <a:moveTo>
                    <a:pt x="157" y="1"/>
                  </a:moveTo>
                  <a:cubicBezTo>
                    <a:pt x="140" y="1"/>
                    <a:pt x="103" y="1"/>
                    <a:pt x="70" y="17"/>
                  </a:cubicBezTo>
                  <a:cubicBezTo>
                    <a:pt x="54" y="38"/>
                    <a:pt x="21" y="71"/>
                    <a:pt x="21" y="87"/>
                  </a:cubicBezTo>
                  <a:cubicBezTo>
                    <a:pt x="0" y="157"/>
                    <a:pt x="37" y="190"/>
                    <a:pt x="87" y="190"/>
                  </a:cubicBezTo>
                  <a:cubicBezTo>
                    <a:pt x="103" y="190"/>
                    <a:pt x="140" y="190"/>
                    <a:pt x="157" y="174"/>
                  </a:cubicBezTo>
                  <a:cubicBezTo>
                    <a:pt x="157" y="174"/>
                    <a:pt x="173" y="174"/>
                    <a:pt x="173" y="157"/>
                  </a:cubicBezTo>
                  <a:cubicBezTo>
                    <a:pt x="206" y="141"/>
                    <a:pt x="227" y="120"/>
                    <a:pt x="243" y="87"/>
                  </a:cubicBezTo>
                  <a:cubicBezTo>
                    <a:pt x="243" y="71"/>
                    <a:pt x="243" y="38"/>
                    <a:pt x="227" y="17"/>
                  </a:cubicBezTo>
                  <a:cubicBezTo>
                    <a:pt x="227" y="1"/>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1" name="Google Shape;23021;p72"/>
            <p:cNvSpPr/>
            <p:nvPr/>
          </p:nvSpPr>
          <p:spPr>
            <a:xfrm>
              <a:off x="2920707" y="2235961"/>
              <a:ext cx="6500" cy="4950"/>
            </a:xfrm>
            <a:custGeom>
              <a:avLst/>
              <a:gdLst/>
              <a:ahLst/>
              <a:cxnLst/>
              <a:rect l="l" t="t" r="r" b="b"/>
              <a:pathLst>
                <a:path w="260" h="198" extrusionOk="0">
                  <a:moveTo>
                    <a:pt x="140" y="1"/>
                  </a:moveTo>
                  <a:cubicBezTo>
                    <a:pt x="103" y="17"/>
                    <a:pt x="70" y="38"/>
                    <a:pt x="54" y="54"/>
                  </a:cubicBezTo>
                  <a:cubicBezTo>
                    <a:pt x="0" y="104"/>
                    <a:pt x="0" y="157"/>
                    <a:pt x="54" y="190"/>
                  </a:cubicBezTo>
                  <a:cubicBezTo>
                    <a:pt x="65" y="190"/>
                    <a:pt x="83" y="198"/>
                    <a:pt x="99" y="198"/>
                  </a:cubicBezTo>
                  <a:cubicBezTo>
                    <a:pt x="107" y="198"/>
                    <a:pt x="114" y="196"/>
                    <a:pt x="120" y="190"/>
                  </a:cubicBezTo>
                  <a:lnTo>
                    <a:pt x="157" y="190"/>
                  </a:lnTo>
                  <a:cubicBezTo>
                    <a:pt x="173" y="174"/>
                    <a:pt x="190" y="157"/>
                    <a:pt x="206" y="157"/>
                  </a:cubicBezTo>
                  <a:cubicBezTo>
                    <a:pt x="243" y="120"/>
                    <a:pt x="260" y="104"/>
                    <a:pt x="260" y="71"/>
                  </a:cubicBezTo>
                  <a:cubicBezTo>
                    <a:pt x="260" y="54"/>
                    <a:pt x="243" y="17"/>
                    <a:pt x="223" y="17"/>
                  </a:cubicBezTo>
                  <a:cubicBezTo>
                    <a:pt x="206" y="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2" name="Google Shape;23022;p72"/>
            <p:cNvSpPr/>
            <p:nvPr/>
          </p:nvSpPr>
          <p:spPr>
            <a:xfrm>
              <a:off x="3036657" y="2223936"/>
              <a:ext cx="6525" cy="4800"/>
            </a:xfrm>
            <a:custGeom>
              <a:avLst/>
              <a:gdLst/>
              <a:ahLst/>
              <a:cxnLst/>
              <a:rect l="l" t="t" r="r" b="b"/>
              <a:pathLst>
                <a:path w="261" h="192" extrusionOk="0">
                  <a:moveTo>
                    <a:pt x="162" y="1"/>
                  </a:moveTo>
                  <a:cubicBezTo>
                    <a:pt x="143" y="1"/>
                    <a:pt x="122" y="7"/>
                    <a:pt x="103" y="20"/>
                  </a:cubicBezTo>
                  <a:cubicBezTo>
                    <a:pt x="37" y="36"/>
                    <a:pt x="0" y="106"/>
                    <a:pt x="0" y="139"/>
                  </a:cubicBezTo>
                  <a:cubicBezTo>
                    <a:pt x="11" y="171"/>
                    <a:pt x="44" y="191"/>
                    <a:pt x="85" y="191"/>
                  </a:cubicBezTo>
                  <a:cubicBezTo>
                    <a:pt x="108" y="191"/>
                    <a:pt x="132" y="185"/>
                    <a:pt x="157" y="172"/>
                  </a:cubicBezTo>
                  <a:cubicBezTo>
                    <a:pt x="207" y="156"/>
                    <a:pt x="260" y="86"/>
                    <a:pt x="244" y="53"/>
                  </a:cubicBezTo>
                  <a:cubicBezTo>
                    <a:pt x="230" y="21"/>
                    <a:pt x="19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3" name="Google Shape;23023;p72"/>
            <p:cNvSpPr/>
            <p:nvPr/>
          </p:nvSpPr>
          <p:spPr>
            <a:xfrm>
              <a:off x="2928007" y="2212886"/>
              <a:ext cx="6950" cy="5075"/>
            </a:xfrm>
            <a:custGeom>
              <a:avLst/>
              <a:gdLst/>
              <a:ahLst/>
              <a:cxnLst/>
              <a:rect l="l" t="t" r="r" b="b"/>
              <a:pathLst>
                <a:path w="278" h="203" extrusionOk="0">
                  <a:moveTo>
                    <a:pt x="191" y="0"/>
                  </a:moveTo>
                  <a:cubicBezTo>
                    <a:pt x="178" y="0"/>
                    <a:pt x="166" y="4"/>
                    <a:pt x="158" y="12"/>
                  </a:cubicBezTo>
                  <a:cubicBezTo>
                    <a:pt x="120" y="12"/>
                    <a:pt x="87" y="33"/>
                    <a:pt x="71" y="50"/>
                  </a:cubicBezTo>
                  <a:cubicBezTo>
                    <a:pt x="17" y="99"/>
                    <a:pt x="1" y="169"/>
                    <a:pt x="54" y="186"/>
                  </a:cubicBezTo>
                  <a:cubicBezTo>
                    <a:pt x="71" y="202"/>
                    <a:pt x="104" y="202"/>
                    <a:pt x="137" y="202"/>
                  </a:cubicBezTo>
                  <a:cubicBezTo>
                    <a:pt x="137" y="202"/>
                    <a:pt x="158" y="186"/>
                    <a:pt x="174" y="186"/>
                  </a:cubicBezTo>
                  <a:cubicBezTo>
                    <a:pt x="191" y="186"/>
                    <a:pt x="207" y="169"/>
                    <a:pt x="223" y="153"/>
                  </a:cubicBezTo>
                  <a:cubicBezTo>
                    <a:pt x="277" y="99"/>
                    <a:pt x="277" y="50"/>
                    <a:pt x="223" y="12"/>
                  </a:cubicBezTo>
                  <a:cubicBezTo>
                    <a:pt x="215" y="4"/>
                    <a:pt x="203"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4" name="Google Shape;23024;p72"/>
            <p:cNvSpPr/>
            <p:nvPr/>
          </p:nvSpPr>
          <p:spPr>
            <a:xfrm>
              <a:off x="2925432" y="2246261"/>
              <a:ext cx="6525" cy="4775"/>
            </a:xfrm>
            <a:custGeom>
              <a:avLst/>
              <a:gdLst/>
              <a:ahLst/>
              <a:cxnLst/>
              <a:rect l="l" t="t" r="r" b="b"/>
              <a:pathLst>
                <a:path w="261" h="191" extrusionOk="0">
                  <a:moveTo>
                    <a:pt x="174" y="1"/>
                  </a:moveTo>
                  <a:cubicBezTo>
                    <a:pt x="137" y="1"/>
                    <a:pt x="120" y="17"/>
                    <a:pt x="87" y="38"/>
                  </a:cubicBezTo>
                  <a:cubicBezTo>
                    <a:pt x="54" y="54"/>
                    <a:pt x="34" y="71"/>
                    <a:pt x="17" y="104"/>
                  </a:cubicBezTo>
                  <a:cubicBezTo>
                    <a:pt x="1" y="158"/>
                    <a:pt x="34" y="191"/>
                    <a:pt x="104" y="191"/>
                  </a:cubicBezTo>
                  <a:lnTo>
                    <a:pt x="157" y="191"/>
                  </a:lnTo>
                  <a:cubicBezTo>
                    <a:pt x="174" y="174"/>
                    <a:pt x="190" y="174"/>
                    <a:pt x="190" y="174"/>
                  </a:cubicBezTo>
                  <a:cubicBezTo>
                    <a:pt x="223" y="158"/>
                    <a:pt x="240" y="120"/>
                    <a:pt x="261" y="104"/>
                  </a:cubicBezTo>
                  <a:cubicBezTo>
                    <a:pt x="261" y="71"/>
                    <a:pt x="261" y="54"/>
                    <a:pt x="240" y="38"/>
                  </a:cubicBezTo>
                  <a:cubicBezTo>
                    <a:pt x="223"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5" name="Google Shape;23025;p72"/>
            <p:cNvSpPr/>
            <p:nvPr/>
          </p:nvSpPr>
          <p:spPr>
            <a:xfrm>
              <a:off x="2802582" y="2202886"/>
              <a:ext cx="6100" cy="4350"/>
            </a:xfrm>
            <a:custGeom>
              <a:avLst/>
              <a:gdLst/>
              <a:ahLst/>
              <a:cxnLst/>
              <a:rect l="l" t="t" r="r" b="b"/>
              <a:pathLst>
                <a:path w="244" h="174" extrusionOk="0">
                  <a:moveTo>
                    <a:pt x="70" y="0"/>
                  </a:moveTo>
                  <a:cubicBezTo>
                    <a:pt x="37" y="21"/>
                    <a:pt x="21" y="54"/>
                    <a:pt x="0" y="70"/>
                  </a:cubicBezTo>
                  <a:cubicBezTo>
                    <a:pt x="0" y="103"/>
                    <a:pt x="0" y="124"/>
                    <a:pt x="21" y="140"/>
                  </a:cubicBezTo>
                  <a:cubicBezTo>
                    <a:pt x="37" y="157"/>
                    <a:pt x="54" y="173"/>
                    <a:pt x="87" y="173"/>
                  </a:cubicBezTo>
                  <a:cubicBezTo>
                    <a:pt x="103" y="173"/>
                    <a:pt x="124" y="173"/>
                    <a:pt x="140" y="157"/>
                  </a:cubicBezTo>
                  <a:cubicBezTo>
                    <a:pt x="157" y="157"/>
                    <a:pt x="173" y="140"/>
                    <a:pt x="173" y="140"/>
                  </a:cubicBezTo>
                  <a:cubicBezTo>
                    <a:pt x="206" y="124"/>
                    <a:pt x="227" y="103"/>
                    <a:pt x="244" y="70"/>
                  </a:cubicBezTo>
                  <a:cubicBezTo>
                    <a:pt x="244" y="37"/>
                    <a:pt x="244" y="21"/>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6" name="Google Shape;23026;p72"/>
            <p:cNvSpPr/>
            <p:nvPr/>
          </p:nvSpPr>
          <p:spPr>
            <a:xfrm>
              <a:off x="2895332" y="2202061"/>
              <a:ext cx="6525" cy="3000"/>
            </a:xfrm>
            <a:custGeom>
              <a:avLst/>
              <a:gdLst/>
              <a:ahLst/>
              <a:cxnLst/>
              <a:rect l="l" t="t" r="r" b="b"/>
              <a:pathLst>
                <a:path w="261" h="120" extrusionOk="0">
                  <a:moveTo>
                    <a:pt x="38" y="0"/>
                  </a:moveTo>
                  <a:lnTo>
                    <a:pt x="38" y="17"/>
                  </a:lnTo>
                  <a:cubicBezTo>
                    <a:pt x="1" y="70"/>
                    <a:pt x="38" y="120"/>
                    <a:pt x="104" y="120"/>
                  </a:cubicBezTo>
                  <a:cubicBezTo>
                    <a:pt x="125" y="120"/>
                    <a:pt x="141" y="103"/>
                    <a:pt x="174" y="103"/>
                  </a:cubicBezTo>
                  <a:lnTo>
                    <a:pt x="191" y="87"/>
                  </a:lnTo>
                  <a:cubicBezTo>
                    <a:pt x="228" y="70"/>
                    <a:pt x="244" y="33"/>
                    <a:pt x="261" y="17"/>
                  </a:cubicBezTo>
                  <a:lnTo>
                    <a:pt x="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7" name="Google Shape;23027;p72"/>
            <p:cNvSpPr/>
            <p:nvPr/>
          </p:nvSpPr>
          <p:spPr>
            <a:xfrm>
              <a:off x="2833507" y="2202461"/>
              <a:ext cx="6500" cy="4350"/>
            </a:xfrm>
            <a:custGeom>
              <a:avLst/>
              <a:gdLst/>
              <a:ahLst/>
              <a:cxnLst/>
              <a:rect l="l" t="t" r="r" b="b"/>
              <a:pathLst>
                <a:path w="260" h="174" extrusionOk="0">
                  <a:moveTo>
                    <a:pt x="70" y="1"/>
                  </a:moveTo>
                  <a:cubicBezTo>
                    <a:pt x="54" y="38"/>
                    <a:pt x="21" y="54"/>
                    <a:pt x="21" y="87"/>
                  </a:cubicBezTo>
                  <a:cubicBezTo>
                    <a:pt x="0" y="141"/>
                    <a:pt x="37" y="174"/>
                    <a:pt x="87" y="174"/>
                  </a:cubicBezTo>
                  <a:cubicBezTo>
                    <a:pt x="124" y="174"/>
                    <a:pt x="140" y="174"/>
                    <a:pt x="157" y="157"/>
                  </a:cubicBezTo>
                  <a:lnTo>
                    <a:pt x="190" y="157"/>
                  </a:lnTo>
                  <a:cubicBezTo>
                    <a:pt x="206" y="120"/>
                    <a:pt x="243" y="104"/>
                    <a:pt x="243" y="71"/>
                  </a:cubicBezTo>
                  <a:cubicBezTo>
                    <a:pt x="260" y="54"/>
                    <a:pt x="260" y="17"/>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8" name="Google Shape;23028;p72"/>
            <p:cNvSpPr/>
            <p:nvPr/>
          </p:nvSpPr>
          <p:spPr>
            <a:xfrm>
              <a:off x="2931407" y="2224011"/>
              <a:ext cx="6525" cy="5175"/>
            </a:xfrm>
            <a:custGeom>
              <a:avLst/>
              <a:gdLst/>
              <a:ahLst/>
              <a:cxnLst/>
              <a:rect l="l" t="t" r="r" b="b"/>
              <a:pathLst>
                <a:path w="261" h="207" extrusionOk="0">
                  <a:moveTo>
                    <a:pt x="174" y="0"/>
                  </a:moveTo>
                  <a:cubicBezTo>
                    <a:pt x="141" y="0"/>
                    <a:pt x="104" y="17"/>
                    <a:pt x="71" y="33"/>
                  </a:cubicBezTo>
                  <a:cubicBezTo>
                    <a:pt x="55" y="50"/>
                    <a:pt x="22" y="66"/>
                    <a:pt x="22" y="103"/>
                  </a:cubicBezTo>
                  <a:cubicBezTo>
                    <a:pt x="1" y="153"/>
                    <a:pt x="38" y="206"/>
                    <a:pt x="87" y="206"/>
                  </a:cubicBezTo>
                  <a:cubicBezTo>
                    <a:pt x="125" y="206"/>
                    <a:pt x="141" y="186"/>
                    <a:pt x="158" y="186"/>
                  </a:cubicBezTo>
                  <a:cubicBezTo>
                    <a:pt x="174" y="169"/>
                    <a:pt x="174" y="169"/>
                    <a:pt x="191" y="169"/>
                  </a:cubicBezTo>
                  <a:cubicBezTo>
                    <a:pt x="207" y="153"/>
                    <a:pt x="244" y="120"/>
                    <a:pt x="244" y="103"/>
                  </a:cubicBezTo>
                  <a:cubicBezTo>
                    <a:pt x="261" y="50"/>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9" name="Google Shape;23029;p72"/>
            <p:cNvSpPr/>
            <p:nvPr/>
          </p:nvSpPr>
          <p:spPr>
            <a:xfrm>
              <a:off x="3019107" y="2200311"/>
              <a:ext cx="6450" cy="4825"/>
            </a:xfrm>
            <a:custGeom>
              <a:avLst/>
              <a:gdLst/>
              <a:ahLst/>
              <a:cxnLst/>
              <a:rect l="l" t="t" r="r" b="b"/>
              <a:pathLst>
                <a:path w="258" h="193" extrusionOk="0">
                  <a:moveTo>
                    <a:pt x="154" y="0"/>
                  </a:moveTo>
                  <a:cubicBezTo>
                    <a:pt x="121" y="0"/>
                    <a:pt x="100" y="21"/>
                    <a:pt x="67" y="37"/>
                  </a:cubicBezTo>
                  <a:cubicBezTo>
                    <a:pt x="51" y="54"/>
                    <a:pt x="34" y="70"/>
                    <a:pt x="18" y="103"/>
                  </a:cubicBezTo>
                  <a:cubicBezTo>
                    <a:pt x="0" y="150"/>
                    <a:pt x="26" y="193"/>
                    <a:pt x="65" y="193"/>
                  </a:cubicBezTo>
                  <a:cubicBezTo>
                    <a:pt x="71" y="193"/>
                    <a:pt x="77" y="192"/>
                    <a:pt x="84" y="190"/>
                  </a:cubicBezTo>
                  <a:lnTo>
                    <a:pt x="154" y="190"/>
                  </a:lnTo>
                  <a:cubicBezTo>
                    <a:pt x="171" y="173"/>
                    <a:pt x="171" y="173"/>
                    <a:pt x="187" y="173"/>
                  </a:cubicBezTo>
                  <a:cubicBezTo>
                    <a:pt x="204" y="157"/>
                    <a:pt x="241" y="124"/>
                    <a:pt x="241" y="103"/>
                  </a:cubicBezTo>
                  <a:cubicBezTo>
                    <a:pt x="257" y="70"/>
                    <a:pt x="257" y="54"/>
                    <a:pt x="241" y="37"/>
                  </a:cubicBezTo>
                  <a:cubicBezTo>
                    <a:pt x="224" y="21"/>
                    <a:pt x="20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0" name="Google Shape;23030;p72"/>
            <p:cNvSpPr/>
            <p:nvPr/>
          </p:nvSpPr>
          <p:spPr>
            <a:xfrm>
              <a:off x="2958532" y="2201236"/>
              <a:ext cx="6000" cy="4250"/>
            </a:xfrm>
            <a:custGeom>
              <a:avLst/>
              <a:gdLst/>
              <a:ahLst/>
              <a:cxnLst/>
              <a:rect l="l" t="t" r="r" b="b"/>
              <a:pathLst>
                <a:path w="240" h="170" extrusionOk="0">
                  <a:moveTo>
                    <a:pt x="70" y="0"/>
                  </a:moveTo>
                  <a:cubicBezTo>
                    <a:pt x="33" y="17"/>
                    <a:pt x="17" y="50"/>
                    <a:pt x="17" y="66"/>
                  </a:cubicBezTo>
                  <a:cubicBezTo>
                    <a:pt x="0" y="103"/>
                    <a:pt x="0" y="120"/>
                    <a:pt x="17" y="136"/>
                  </a:cubicBezTo>
                  <a:cubicBezTo>
                    <a:pt x="33" y="153"/>
                    <a:pt x="50" y="169"/>
                    <a:pt x="87" y="169"/>
                  </a:cubicBezTo>
                  <a:cubicBezTo>
                    <a:pt x="103" y="169"/>
                    <a:pt x="120" y="169"/>
                    <a:pt x="153" y="153"/>
                  </a:cubicBezTo>
                  <a:lnTo>
                    <a:pt x="173" y="136"/>
                  </a:lnTo>
                  <a:cubicBezTo>
                    <a:pt x="206" y="120"/>
                    <a:pt x="223" y="103"/>
                    <a:pt x="239" y="66"/>
                  </a:cubicBezTo>
                  <a:cubicBezTo>
                    <a:pt x="239" y="33"/>
                    <a:pt x="239" y="17"/>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1" name="Google Shape;23031;p72"/>
            <p:cNvSpPr/>
            <p:nvPr/>
          </p:nvSpPr>
          <p:spPr>
            <a:xfrm>
              <a:off x="2774757" y="2214111"/>
              <a:ext cx="6400" cy="4950"/>
            </a:xfrm>
            <a:custGeom>
              <a:avLst/>
              <a:gdLst/>
              <a:ahLst/>
              <a:cxnLst/>
              <a:rect l="l" t="t" r="r" b="b"/>
              <a:pathLst>
                <a:path w="256" h="198" extrusionOk="0">
                  <a:moveTo>
                    <a:pt x="136" y="1"/>
                  </a:moveTo>
                  <a:cubicBezTo>
                    <a:pt x="103" y="17"/>
                    <a:pt x="83" y="34"/>
                    <a:pt x="50" y="50"/>
                  </a:cubicBezTo>
                  <a:cubicBezTo>
                    <a:pt x="0" y="104"/>
                    <a:pt x="0" y="153"/>
                    <a:pt x="50" y="190"/>
                  </a:cubicBezTo>
                  <a:cubicBezTo>
                    <a:pt x="61" y="190"/>
                    <a:pt x="81" y="198"/>
                    <a:pt x="103" y="198"/>
                  </a:cubicBezTo>
                  <a:cubicBezTo>
                    <a:pt x="114" y="198"/>
                    <a:pt x="125" y="196"/>
                    <a:pt x="136" y="190"/>
                  </a:cubicBezTo>
                  <a:lnTo>
                    <a:pt x="153" y="190"/>
                  </a:lnTo>
                  <a:cubicBezTo>
                    <a:pt x="186" y="170"/>
                    <a:pt x="206" y="153"/>
                    <a:pt x="223" y="137"/>
                  </a:cubicBezTo>
                  <a:cubicBezTo>
                    <a:pt x="239" y="120"/>
                    <a:pt x="256" y="104"/>
                    <a:pt x="256" y="67"/>
                  </a:cubicBezTo>
                  <a:cubicBezTo>
                    <a:pt x="256" y="50"/>
                    <a:pt x="239" y="17"/>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2" name="Google Shape;23032;p72"/>
            <p:cNvSpPr/>
            <p:nvPr/>
          </p:nvSpPr>
          <p:spPr>
            <a:xfrm>
              <a:off x="3037057" y="2212361"/>
              <a:ext cx="6525" cy="4775"/>
            </a:xfrm>
            <a:custGeom>
              <a:avLst/>
              <a:gdLst/>
              <a:ahLst/>
              <a:cxnLst/>
              <a:rect l="l" t="t" r="r" b="b"/>
              <a:pathLst>
                <a:path w="261" h="191" extrusionOk="0">
                  <a:moveTo>
                    <a:pt x="158" y="0"/>
                  </a:moveTo>
                  <a:cubicBezTo>
                    <a:pt x="141" y="0"/>
                    <a:pt x="104" y="0"/>
                    <a:pt x="71" y="17"/>
                  </a:cubicBezTo>
                  <a:cubicBezTo>
                    <a:pt x="38" y="33"/>
                    <a:pt x="21" y="71"/>
                    <a:pt x="21" y="87"/>
                  </a:cubicBezTo>
                  <a:cubicBezTo>
                    <a:pt x="1" y="157"/>
                    <a:pt x="38" y="190"/>
                    <a:pt x="87" y="190"/>
                  </a:cubicBezTo>
                  <a:cubicBezTo>
                    <a:pt x="104" y="190"/>
                    <a:pt x="141" y="190"/>
                    <a:pt x="158" y="174"/>
                  </a:cubicBezTo>
                  <a:cubicBezTo>
                    <a:pt x="158" y="174"/>
                    <a:pt x="174" y="174"/>
                    <a:pt x="174" y="157"/>
                  </a:cubicBezTo>
                  <a:cubicBezTo>
                    <a:pt x="207" y="137"/>
                    <a:pt x="228" y="120"/>
                    <a:pt x="244" y="87"/>
                  </a:cubicBez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3" name="Google Shape;23033;p72"/>
            <p:cNvSpPr/>
            <p:nvPr/>
          </p:nvSpPr>
          <p:spPr>
            <a:xfrm>
              <a:off x="2944807" y="2211111"/>
              <a:ext cx="6425" cy="4675"/>
            </a:xfrm>
            <a:custGeom>
              <a:avLst/>
              <a:gdLst/>
              <a:ahLst/>
              <a:cxnLst/>
              <a:rect l="l" t="t" r="r" b="b"/>
              <a:pathLst>
                <a:path w="257" h="187" extrusionOk="0">
                  <a:moveTo>
                    <a:pt x="153" y="1"/>
                  </a:moveTo>
                  <a:cubicBezTo>
                    <a:pt x="137" y="1"/>
                    <a:pt x="104" y="1"/>
                    <a:pt x="67" y="34"/>
                  </a:cubicBezTo>
                  <a:cubicBezTo>
                    <a:pt x="34" y="50"/>
                    <a:pt x="17" y="67"/>
                    <a:pt x="17" y="104"/>
                  </a:cubicBezTo>
                  <a:cubicBezTo>
                    <a:pt x="1" y="137"/>
                    <a:pt x="17" y="187"/>
                    <a:pt x="67" y="187"/>
                  </a:cubicBezTo>
                  <a:lnTo>
                    <a:pt x="153" y="187"/>
                  </a:lnTo>
                  <a:cubicBezTo>
                    <a:pt x="170" y="170"/>
                    <a:pt x="207" y="154"/>
                    <a:pt x="224" y="121"/>
                  </a:cubicBezTo>
                  <a:lnTo>
                    <a:pt x="240" y="104"/>
                  </a:lnTo>
                  <a:cubicBezTo>
                    <a:pt x="257" y="3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4" name="Google Shape;23034;p72"/>
            <p:cNvSpPr/>
            <p:nvPr/>
          </p:nvSpPr>
          <p:spPr>
            <a:xfrm>
              <a:off x="2940907" y="2247311"/>
              <a:ext cx="6500" cy="5075"/>
            </a:xfrm>
            <a:custGeom>
              <a:avLst/>
              <a:gdLst/>
              <a:ahLst/>
              <a:cxnLst/>
              <a:rect l="l" t="t" r="r" b="b"/>
              <a:pathLst>
                <a:path w="260" h="203" extrusionOk="0">
                  <a:moveTo>
                    <a:pt x="187" y="0"/>
                  </a:moveTo>
                  <a:cubicBezTo>
                    <a:pt x="172" y="0"/>
                    <a:pt x="155" y="4"/>
                    <a:pt x="136" y="12"/>
                  </a:cubicBezTo>
                  <a:cubicBezTo>
                    <a:pt x="103" y="12"/>
                    <a:pt x="70" y="29"/>
                    <a:pt x="54" y="45"/>
                  </a:cubicBezTo>
                  <a:cubicBezTo>
                    <a:pt x="0" y="99"/>
                    <a:pt x="0" y="165"/>
                    <a:pt x="54" y="182"/>
                  </a:cubicBezTo>
                  <a:cubicBezTo>
                    <a:pt x="70" y="202"/>
                    <a:pt x="103" y="202"/>
                    <a:pt x="120" y="202"/>
                  </a:cubicBezTo>
                  <a:cubicBezTo>
                    <a:pt x="136" y="202"/>
                    <a:pt x="157" y="182"/>
                    <a:pt x="157" y="182"/>
                  </a:cubicBezTo>
                  <a:cubicBezTo>
                    <a:pt x="173" y="182"/>
                    <a:pt x="190" y="165"/>
                    <a:pt x="206" y="149"/>
                  </a:cubicBezTo>
                  <a:cubicBezTo>
                    <a:pt x="260" y="99"/>
                    <a:pt x="260" y="45"/>
                    <a:pt x="223" y="12"/>
                  </a:cubicBezTo>
                  <a:cubicBezTo>
                    <a:pt x="215" y="4"/>
                    <a:pt x="202"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5" name="Google Shape;23035;p72"/>
            <p:cNvSpPr/>
            <p:nvPr/>
          </p:nvSpPr>
          <p:spPr>
            <a:xfrm>
              <a:off x="3003557" y="2258736"/>
              <a:ext cx="6125" cy="4775"/>
            </a:xfrm>
            <a:custGeom>
              <a:avLst/>
              <a:gdLst/>
              <a:ahLst/>
              <a:cxnLst/>
              <a:rect l="l" t="t" r="r" b="b"/>
              <a:pathLst>
                <a:path w="245" h="191" extrusionOk="0">
                  <a:moveTo>
                    <a:pt x="141" y="1"/>
                  </a:moveTo>
                  <a:cubicBezTo>
                    <a:pt x="104" y="1"/>
                    <a:pt x="71" y="17"/>
                    <a:pt x="55" y="54"/>
                  </a:cubicBezTo>
                  <a:cubicBezTo>
                    <a:pt x="1" y="87"/>
                    <a:pt x="1" y="157"/>
                    <a:pt x="38" y="190"/>
                  </a:cubicBezTo>
                  <a:lnTo>
                    <a:pt x="125" y="190"/>
                  </a:lnTo>
                  <a:cubicBezTo>
                    <a:pt x="141" y="190"/>
                    <a:pt x="141" y="190"/>
                    <a:pt x="158" y="174"/>
                  </a:cubicBezTo>
                  <a:cubicBezTo>
                    <a:pt x="174" y="174"/>
                    <a:pt x="191" y="157"/>
                    <a:pt x="207" y="137"/>
                  </a:cubicBezTo>
                  <a:cubicBezTo>
                    <a:pt x="228" y="120"/>
                    <a:pt x="244" y="87"/>
                    <a:pt x="244" y="71"/>
                  </a:cubicBezTo>
                  <a:cubicBezTo>
                    <a:pt x="244" y="54"/>
                    <a:pt x="244" y="17"/>
                    <a:pt x="207" y="17"/>
                  </a:cubicBezTo>
                  <a:cubicBezTo>
                    <a:pt x="191"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6" name="Google Shape;23036;p72"/>
            <p:cNvSpPr/>
            <p:nvPr/>
          </p:nvSpPr>
          <p:spPr>
            <a:xfrm>
              <a:off x="2965832" y="2396136"/>
              <a:ext cx="6425" cy="5175"/>
            </a:xfrm>
            <a:custGeom>
              <a:avLst/>
              <a:gdLst/>
              <a:ahLst/>
              <a:cxnLst/>
              <a:rect l="l" t="t" r="r" b="b"/>
              <a:pathLst>
                <a:path w="257" h="207" extrusionOk="0">
                  <a:moveTo>
                    <a:pt x="170" y="1"/>
                  </a:moveTo>
                  <a:cubicBezTo>
                    <a:pt x="104" y="1"/>
                    <a:pt x="34" y="54"/>
                    <a:pt x="17" y="104"/>
                  </a:cubicBezTo>
                  <a:cubicBezTo>
                    <a:pt x="1" y="157"/>
                    <a:pt x="34" y="207"/>
                    <a:pt x="104" y="207"/>
                  </a:cubicBezTo>
                  <a:cubicBezTo>
                    <a:pt x="121" y="207"/>
                    <a:pt x="137" y="207"/>
                    <a:pt x="154" y="190"/>
                  </a:cubicBezTo>
                  <a:cubicBezTo>
                    <a:pt x="170" y="190"/>
                    <a:pt x="170" y="190"/>
                    <a:pt x="191" y="174"/>
                  </a:cubicBezTo>
                  <a:cubicBezTo>
                    <a:pt x="207" y="157"/>
                    <a:pt x="240" y="141"/>
                    <a:pt x="240" y="104"/>
                  </a:cubicBezTo>
                  <a:cubicBezTo>
                    <a:pt x="257" y="87"/>
                    <a:pt x="257" y="54"/>
                    <a:pt x="240" y="38"/>
                  </a:cubicBezTo>
                  <a:cubicBezTo>
                    <a:pt x="224" y="21"/>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7" name="Google Shape;23037;p72"/>
            <p:cNvSpPr/>
            <p:nvPr/>
          </p:nvSpPr>
          <p:spPr>
            <a:xfrm>
              <a:off x="2966257" y="2385011"/>
              <a:ext cx="6425" cy="5175"/>
            </a:xfrm>
            <a:custGeom>
              <a:avLst/>
              <a:gdLst/>
              <a:ahLst/>
              <a:cxnLst/>
              <a:rect l="l" t="t" r="r" b="b"/>
              <a:pathLst>
                <a:path w="257" h="207" extrusionOk="0">
                  <a:moveTo>
                    <a:pt x="174" y="0"/>
                  </a:moveTo>
                  <a:cubicBezTo>
                    <a:pt x="137" y="0"/>
                    <a:pt x="120" y="17"/>
                    <a:pt x="87" y="33"/>
                  </a:cubicBezTo>
                  <a:cubicBezTo>
                    <a:pt x="50" y="54"/>
                    <a:pt x="33" y="70"/>
                    <a:pt x="17" y="103"/>
                  </a:cubicBezTo>
                  <a:cubicBezTo>
                    <a:pt x="0" y="157"/>
                    <a:pt x="33" y="206"/>
                    <a:pt x="104" y="206"/>
                  </a:cubicBezTo>
                  <a:cubicBezTo>
                    <a:pt x="120" y="206"/>
                    <a:pt x="137" y="190"/>
                    <a:pt x="174" y="190"/>
                  </a:cubicBezTo>
                  <a:lnTo>
                    <a:pt x="190" y="173"/>
                  </a:lnTo>
                  <a:cubicBezTo>
                    <a:pt x="223" y="157"/>
                    <a:pt x="240" y="120"/>
                    <a:pt x="256" y="103"/>
                  </a:cubicBezTo>
                  <a:cubicBezTo>
                    <a:pt x="256" y="70"/>
                    <a:pt x="256" y="54"/>
                    <a:pt x="240"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8" name="Google Shape;23038;p72"/>
            <p:cNvSpPr/>
            <p:nvPr/>
          </p:nvSpPr>
          <p:spPr>
            <a:xfrm>
              <a:off x="2830507" y="2397886"/>
              <a:ext cx="6525" cy="5175"/>
            </a:xfrm>
            <a:custGeom>
              <a:avLst/>
              <a:gdLst/>
              <a:ahLst/>
              <a:cxnLst/>
              <a:rect l="l" t="t" r="r" b="b"/>
              <a:pathLst>
                <a:path w="261" h="207" extrusionOk="0">
                  <a:moveTo>
                    <a:pt x="174" y="1"/>
                  </a:moveTo>
                  <a:cubicBezTo>
                    <a:pt x="141" y="1"/>
                    <a:pt x="104" y="17"/>
                    <a:pt x="71" y="34"/>
                  </a:cubicBezTo>
                  <a:cubicBezTo>
                    <a:pt x="54" y="54"/>
                    <a:pt x="17" y="71"/>
                    <a:pt x="17" y="104"/>
                  </a:cubicBezTo>
                  <a:cubicBezTo>
                    <a:pt x="1" y="157"/>
                    <a:pt x="38" y="207"/>
                    <a:pt x="87" y="207"/>
                  </a:cubicBezTo>
                  <a:cubicBezTo>
                    <a:pt x="104" y="207"/>
                    <a:pt x="141" y="190"/>
                    <a:pt x="157" y="190"/>
                  </a:cubicBezTo>
                  <a:cubicBezTo>
                    <a:pt x="157" y="174"/>
                    <a:pt x="174" y="174"/>
                    <a:pt x="190" y="174"/>
                  </a:cubicBezTo>
                  <a:cubicBezTo>
                    <a:pt x="207" y="157"/>
                    <a:pt x="223" y="120"/>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9" name="Google Shape;23039;p72"/>
            <p:cNvSpPr/>
            <p:nvPr/>
          </p:nvSpPr>
          <p:spPr>
            <a:xfrm>
              <a:off x="2972232" y="2362636"/>
              <a:ext cx="6525" cy="5175"/>
            </a:xfrm>
            <a:custGeom>
              <a:avLst/>
              <a:gdLst/>
              <a:ahLst/>
              <a:cxnLst/>
              <a:rect l="l" t="t" r="r" b="b"/>
              <a:pathLst>
                <a:path w="261" h="207" extrusionOk="0">
                  <a:moveTo>
                    <a:pt x="174" y="1"/>
                  </a:moveTo>
                  <a:cubicBezTo>
                    <a:pt x="141" y="1"/>
                    <a:pt x="104" y="21"/>
                    <a:pt x="71" y="38"/>
                  </a:cubicBezTo>
                  <a:cubicBezTo>
                    <a:pt x="54" y="54"/>
                    <a:pt x="38" y="71"/>
                    <a:pt x="17" y="104"/>
                  </a:cubicBezTo>
                  <a:cubicBezTo>
                    <a:pt x="1" y="157"/>
                    <a:pt x="38" y="207"/>
                    <a:pt x="87" y="207"/>
                  </a:cubicBezTo>
                  <a:cubicBezTo>
                    <a:pt x="120" y="207"/>
                    <a:pt x="141" y="190"/>
                    <a:pt x="157" y="190"/>
                  </a:cubicBezTo>
                  <a:cubicBezTo>
                    <a:pt x="174" y="190"/>
                    <a:pt x="174" y="174"/>
                    <a:pt x="190" y="174"/>
                  </a:cubicBezTo>
                  <a:cubicBezTo>
                    <a:pt x="207" y="157"/>
                    <a:pt x="244" y="124"/>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0" name="Google Shape;23040;p72"/>
            <p:cNvSpPr/>
            <p:nvPr/>
          </p:nvSpPr>
          <p:spPr>
            <a:xfrm>
              <a:off x="2958932" y="2422361"/>
              <a:ext cx="6925" cy="5050"/>
            </a:xfrm>
            <a:custGeom>
              <a:avLst/>
              <a:gdLst/>
              <a:ahLst/>
              <a:cxnLst/>
              <a:rect l="l" t="t" r="r" b="b"/>
              <a:pathLst>
                <a:path w="277" h="202" extrusionOk="0">
                  <a:moveTo>
                    <a:pt x="179" y="0"/>
                  </a:moveTo>
                  <a:cubicBezTo>
                    <a:pt x="160" y="0"/>
                    <a:pt x="139" y="6"/>
                    <a:pt x="120" y="19"/>
                  </a:cubicBezTo>
                  <a:cubicBezTo>
                    <a:pt x="54" y="52"/>
                    <a:pt x="1" y="106"/>
                    <a:pt x="17" y="155"/>
                  </a:cubicBezTo>
                  <a:cubicBezTo>
                    <a:pt x="27" y="189"/>
                    <a:pt x="58" y="201"/>
                    <a:pt x="93" y="201"/>
                  </a:cubicBezTo>
                  <a:cubicBezTo>
                    <a:pt x="114" y="201"/>
                    <a:pt x="137" y="196"/>
                    <a:pt x="157" y="188"/>
                  </a:cubicBezTo>
                  <a:cubicBezTo>
                    <a:pt x="223" y="155"/>
                    <a:pt x="277" y="106"/>
                    <a:pt x="260" y="52"/>
                  </a:cubicBezTo>
                  <a:cubicBezTo>
                    <a:pt x="247" y="20"/>
                    <a:pt x="21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1" name="Google Shape;23041;p72"/>
            <p:cNvSpPr/>
            <p:nvPr/>
          </p:nvSpPr>
          <p:spPr>
            <a:xfrm>
              <a:off x="2981307" y="2337336"/>
              <a:ext cx="6425" cy="4925"/>
            </a:xfrm>
            <a:custGeom>
              <a:avLst/>
              <a:gdLst/>
              <a:ahLst/>
              <a:cxnLst/>
              <a:rect l="l" t="t" r="r" b="b"/>
              <a:pathLst>
                <a:path w="257" h="197" extrusionOk="0">
                  <a:moveTo>
                    <a:pt x="168" y="0"/>
                  </a:moveTo>
                  <a:cubicBezTo>
                    <a:pt x="148" y="0"/>
                    <a:pt x="127" y="6"/>
                    <a:pt x="103" y="19"/>
                  </a:cubicBezTo>
                  <a:cubicBezTo>
                    <a:pt x="33" y="52"/>
                    <a:pt x="0" y="106"/>
                    <a:pt x="0" y="155"/>
                  </a:cubicBezTo>
                  <a:cubicBezTo>
                    <a:pt x="12" y="179"/>
                    <a:pt x="52" y="196"/>
                    <a:pt x="98" y="196"/>
                  </a:cubicBezTo>
                  <a:cubicBezTo>
                    <a:pt x="116" y="196"/>
                    <a:pt x="135" y="194"/>
                    <a:pt x="153" y="188"/>
                  </a:cubicBezTo>
                  <a:cubicBezTo>
                    <a:pt x="207" y="155"/>
                    <a:pt x="256" y="106"/>
                    <a:pt x="240" y="52"/>
                  </a:cubicBezTo>
                  <a:cubicBezTo>
                    <a:pt x="229" y="20"/>
                    <a:pt x="20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2" name="Google Shape;23042;p72"/>
            <p:cNvSpPr/>
            <p:nvPr/>
          </p:nvSpPr>
          <p:spPr>
            <a:xfrm>
              <a:off x="2977382" y="2374711"/>
              <a:ext cx="6525" cy="4750"/>
            </a:xfrm>
            <a:custGeom>
              <a:avLst/>
              <a:gdLst/>
              <a:ahLst/>
              <a:cxnLst/>
              <a:rect l="l" t="t" r="r" b="b"/>
              <a:pathLst>
                <a:path w="261" h="190" extrusionOk="0">
                  <a:moveTo>
                    <a:pt x="157" y="0"/>
                  </a:moveTo>
                  <a:cubicBezTo>
                    <a:pt x="141" y="0"/>
                    <a:pt x="104" y="0"/>
                    <a:pt x="71" y="17"/>
                  </a:cubicBezTo>
                  <a:cubicBezTo>
                    <a:pt x="54" y="54"/>
                    <a:pt x="17" y="70"/>
                    <a:pt x="17" y="103"/>
                  </a:cubicBezTo>
                  <a:cubicBezTo>
                    <a:pt x="1" y="157"/>
                    <a:pt x="38" y="190"/>
                    <a:pt x="87" y="190"/>
                  </a:cubicBezTo>
                  <a:cubicBezTo>
                    <a:pt x="104" y="190"/>
                    <a:pt x="141" y="190"/>
                    <a:pt x="157" y="173"/>
                  </a:cubicBezTo>
                  <a:cubicBezTo>
                    <a:pt x="157" y="173"/>
                    <a:pt x="174" y="173"/>
                    <a:pt x="190" y="157"/>
                  </a:cubicBezTo>
                  <a:cubicBezTo>
                    <a:pt x="207" y="136"/>
                    <a:pt x="223" y="120"/>
                    <a:pt x="244" y="87"/>
                  </a:cubicBezTo>
                  <a:cubicBezTo>
                    <a:pt x="260" y="70"/>
                    <a:pt x="244" y="33"/>
                    <a:pt x="244" y="17"/>
                  </a:cubicBezTo>
                  <a:cubicBezTo>
                    <a:pt x="223" y="0"/>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3" name="Google Shape;23043;p72"/>
            <p:cNvSpPr/>
            <p:nvPr/>
          </p:nvSpPr>
          <p:spPr>
            <a:xfrm>
              <a:off x="2937082" y="2444261"/>
              <a:ext cx="6425" cy="4775"/>
            </a:xfrm>
            <a:custGeom>
              <a:avLst/>
              <a:gdLst/>
              <a:ahLst/>
              <a:cxnLst/>
              <a:rect l="l" t="t" r="r" b="b"/>
              <a:pathLst>
                <a:path w="257" h="191" extrusionOk="0">
                  <a:moveTo>
                    <a:pt x="170" y="1"/>
                  </a:moveTo>
                  <a:cubicBezTo>
                    <a:pt x="137" y="1"/>
                    <a:pt x="104" y="1"/>
                    <a:pt x="67" y="17"/>
                  </a:cubicBezTo>
                  <a:cubicBezTo>
                    <a:pt x="50" y="34"/>
                    <a:pt x="17" y="71"/>
                    <a:pt x="17" y="88"/>
                  </a:cubicBezTo>
                  <a:cubicBezTo>
                    <a:pt x="1" y="121"/>
                    <a:pt x="1" y="137"/>
                    <a:pt x="17" y="158"/>
                  </a:cubicBezTo>
                  <a:cubicBezTo>
                    <a:pt x="34" y="174"/>
                    <a:pt x="67" y="191"/>
                    <a:pt x="83" y="191"/>
                  </a:cubicBezTo>
                  <a:cubicBezTo>
                    <a:pt x="104" y="191"/>
                    <a:pt x="137" y="191"/>
                    <a:pt x="153" y="174"/>
                  </a:cubicBezTo>
                  <a:cubicBezTo>
                    <a:pt x="153" y="174"/>
                    <a:pt x="170" y="174"/>
                    <a:pt x="186" y="158"/>
                  </a:cubicBezTo>
                  <a:cubicBezTo>
                    <a:pt x="207" y="137"/>
                    <a:pt x="223" y="121"/>
                    <a:pt x="240" y="88"/>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4" name="Google Shape;23044;p72"/>
            <p:cNvSpPr/>
            <p:nvPr/>
          </p:nvSpPr>
          <p:spPr>
            <a:xfrm>
              <a:off x="2932357" y="2385836"/>
              <a:ext cx="6400" cy="4925"/>
            </a:xfrm>
            <a:custGeom>
              <a:avLst/>
              <a:gdLst/>
              <a:ahLst/>
              <a:cxnLst/>
              <a:rect l="l" t="t" r="r" b="b"/>
              <a:pathLst>
                <a:path w="256" h="197" extrusionOk="0">
                  <a:moveTo>
                    <a:pt x="169" y="0"/>
                  </a:moveTo>
                  <a:cubicBezTo>
                    <a:pt x="153" y="0"/>
                    <a:pt x="120" y="0"/>
                    <a:pt x="103" y="21"/>
                  </a:cubicBezTo>
                  <a:cubicBezTo>
                    <a:pt x="49" y="37"/>
                    <a:pt x="0" y="103"/>
                    <a:pt x="17" y="157"/>
                  </a:cubicBezTo>
                  <a:cubicBezTo>
                    <a:pt x="29" y="181"/>
                    <a:pt x="69" y="196"/>
                    <a:pt x="110" y="196"/>
                  </a:cubicBezTo>
                  <a:cubicBezTo>
                    <a:pt x="125" y="196"/>
                    <a:pt x="139" y="194"/>
                    <a:pt x="153" y="190"/>
                  </a:cubicBezTo>
                  <a:cubicBezTo>
                    <a:pt x="169" y="173"/>
                    <a:pt x="190" y="157"/>
                    <a:pt x="206" y="157"/>
                  </a:cubicBezTo>
                  <a:cubicBezTo>
                    <a:pt x="239" y="124"/>
                    <a:pt x="256" y="87"/>
                    <a:pt x="256" y="54"/>
                  </a:cubicBezTo>
                  <a:cubicBezTo>
                    <a:pt x="239" y="21"/>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5" name="Google Shape;23045;p72"/>
            <p:cNvSpPr/>
            <p:nvPr/>
          </p:nvSpPr>
          <p:spPr>
            <a:xfrm>
              <a:off x="2931007" y="2376136"/>
              <a:ext cx="6525" cy="4775"/>
            </a:xfrm>
            <a:custGeom>
              <a:avLst/>
              <a:gdLst/>
              <a:ahLst/>
              <a:cxnLst/>
              <a:rect l="l" t="t" r="r" b="b"/>
              <a:pathLst>
                <a:path w="261" h="191" extrusionOk="0">
                  <a:moveTo>
                    <a:pt x="171" y="1"/>
                  </a:moveTo>
                  <a:cubicBezTo>
                    <a:pt x="152" y="1"/>
                    <a:pt x="130" y="5"/>
                    <a:pt x="103" y="13"/>
                  </a:cubicBezTo>
                  <a:cubicBezTo>
                    <a:pt x="54" y="30"/>
                    <a:pt x="17" y="63"/>
                    <a:pt x="17" y="100"/>
                  </a:cubicBezTo>
                  <a:cubicBezTo>
                    <a:pt x="0" y="116"/>
                    <a:pt x="0" y="133"/>
                    <a:pt x="17" y="149"/>
                  </a:cubicBezTo>
                  <a:cubicBezTo>
                    <a:pt x="17" y="173"/>
                    <a:pt x="54" y="190"/>
                    <a:pt x="100" y="190"/>
                  </a:cubicBezTo>
                  <a:cubicBezTo>
                    <a:pt x="118" y="190"/>
                    <a:pt x="138" y="188"/>
                    <a:pt x="157" y="182"/>
                  </a:cubicBezTo>
                  <a:cubicBezTo>
                    <a:pt x="223" y="149"/>
                    <a:pt x="260" y="79"/>
                    <a:pt x="244" y="46"/>
                  </a:cubicBezTo>
                  <a:cubicBezTo>
                    <a:pt x="244" y="30"/>
                    <a:pt x="223" y="13"/>
                    <a:pt x="223" y="13"/>
                  </a:cubicBezTo>
                  <a:cubicBezTo>
                    <a:pt x="207" y="5"/>
                    <a:pt x="19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6" name="Google Shape;23046;p72"/>
            <p:cNvSpPr/>
            <p:nvPr/>
          </p:nvSpPr>
          <p:spPr>
            <a:xfrm>
              <a:off x="2956782" y="2408186"/>
              <a:ext cx="6500" cy="4775"/>
            </a:xfrm>
            <a:custGeom>
              <a:avLst/>
              <a:gdLst/>
              <a:ahLst/>
              <a:cxnLst/>
              <a:rect l="l" t="t" r="r" b="b"/>
              <a:pathLst>
                <a:path w="260" h="191" extrusionOk="0">
                  <a:moveTo>
                    <a:pt x="173" y="1"/>
                  </a:moveTo>
                  <a:cubicBezTo>
                    <a:pt x="140" y="1"/>
                    <a:pt x="103" y="1"/>
                    <a:pt x="87" y="34"/>
                  </a:cubicBezTo>
                  <a:cubicBezTo>
                    <a:pt x="54" y="55"/>
                    <a:pt x="37" y="71"/>
                    <a:pt x="17" y="104"/>
                  </a:cubicBezTo>
                  <a:cubicBezTo>
                    <a:pt x="0" y="158"/>
                    <a:pt x="37" y="191"/>
                    <a:pt x="103" y="191"/>
                  </a:cubicBezTo>
                  <a:lnTo>
                    <a:pt x="157" y="191"/>
                  </a:lnTo>
                  <a:cubicBezTo>
                    <a:pt x="173" y="174"/>
                    <a:pt x="173" y="174"/>
                    <a:pt x="190" y="174"/>
                  </a:cubicBezTo>
                  <a:cubicBezTo>
                    <a:pt x="223" y="137"/>
                    <a:pt x="243" y="121"/>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7" name="Google Shape;23047;p72"/>
            <p:cNvSpPr/>
            <p:nvPr/>
          </p:nvSpPr>
          <p:spPr>
            <a:xfrm>
              <a:off x="2985532" y="2292236"/>
              <a:ext cx="6525" cy="4775"/>
            </a:xfrm>
            <a:custGeom>
              <a:avLst/>
              <a:gdLst/>
              <a:ahLst/>
              <a:cxnLst/>
              <a:rect l="l" t="t" r="r" b="b"/>
              <a:pathLst>
                <a:path w="261" h="191" extrusionOk="0">
                  <a:moveTo>
                    <a:pt x="174" y="1"/>
                  </a:moveTo>
                  <a:cubicBezTo>
                    <a:pt x="157" y="1"/>
                    <a:pt x="124" y="1"/>
                    <a:pt x="87" y="17"/>
                  </a:cubicBezTo>
                  <a:cubicBezTo>
                    <a:pt x="54" y="34"/>
                    <a:pt x="38" y="71"/>
                    <a:pt x="38" y="87"/>
                  </a:cubicBezTo>
                  <a:cubicBezTo>
                    <a:pt x="0" y="137"/>
                    <a:pt x="38" y="190"/>
                    <a:pt x="103" y="190"/>
                  </a:cubicBezTo>
                  <a:cubicBezTo>
                    <a:pt x="124" y="190"/>
                    <a:pt x="157" y="190"/>
                    <a:pt x="174" y="174"/>
                  </a:cubicBezTo>
                  <a:cubicBezTo>
                    <a:pt x="174" y="174"/>
                    <a:pt x="190" y="174"/>
                    <a:pt x="190" y="157"/>
                  </a:cubicBezTo>
                  <a:cubicBezTo>
                    <a:pt x="227" y="137"/>
                    <a:pt x="244" y="120"/>
                    <a:pt x="260" y="87"/>
                  </a:cubicBezTo>
                  <a:cubicBezTo>
                    <a:pt x="260" y="71"/>
                    <a:pt x="260" y="34"/>
                    <a:pt x="244" y="17"/>
                  </a:cubicBezTo>
                  <a:cubicBezTo>
                    <a:pt x="244"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8" name="Google Shape;23048;p72"/>
            <p:cNvSpPr/>
            <p:nvPr/>
          </p:nvSpPr>
          <p:spPr>
            <a:xfrm>
              <a:off x="2951207" y="2396436"/>
              <a:ext cx="6525" cy="4875"/>
            </a:xfrm>
            <a:custGeom>
              <a:avLst/>
              <a:gdLst/>
              <a:ahLst/>
              <a:cxnLst/>
              <a:rect l="l" t="t" r="r" b="b"/>
              <a:pathLst>
                <a:path w="261" h="195" extrusionOk="0">
                  <a:moveTo>
                    <a:pt x="155" y="0"/>
                  </a:moveTo>
                  <a:cubicBezTo>
                    <a:pt x="144" y="0"/>
                    <a:pt x="132" y="2"/>
                    <a:pt x="120" y="9"/>
                  </a:cubicBezTo>
                  <a:cubicBezTo>
                    <a:pt x="87" y="9"/>
                    <a:pt x="71" y="26"/>
                    <a:pt x="33" y="59"/>
                  </a:cubicBezTo>
                  <a:cubicBezTo>
                    <a:pt x="17" y="75"/>
                    <a:pt x="1" y="92"/>
                    <a:pt x="1" y="129"/>
                  </a:cubicBezTo>
                  <a:cubicBezTo>
                    <a:pt x="1" y="145"/>
                    <a:pt x="17" y="178"/>
                    <a:pt x="33" y="178"/>
                  </a:cubicBezTo>
                  <a:cubicBezTo>
                    <a:pt x="54" y="195"/>
                    <a:pt x="87" y="195"/>
                    <a:pt x="120" y="195"/>
                  </a:cubicBezTo>
                  <a:cubicBezTo>
                    <a:pt x="120" y="195"/>
                    <a:pt x="137" y="195"/>
                    <a:pt x="137" y="178"/>
                  </a:cubicBezTo>
                  <a:cubicBezTo>
                    <a:pt x="174" y="178"/>
                    <a:pt x="190" y="162"/>
                    <a:pt x="207" y="145"/>
                  </a:cubicBezTo>
                  <a:cubicBezTo>
                    <a:pt x="240" y="92"/>
                    <a:pt x="260" y="42"/>
                    <a:pt x="207" y="9"/>
                  </a:cubicBezTo>
                  <a:cubicBezTo>
                    <a:pt x="196" y="9"/>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9" name="Google Shape;23049;p72"/>
            <p:cNvSpPr/>
            <p:nvPr/>
          </p:nvSpPr>
          <p:spPr>
            <a:xfrm>
              <a:off x="2946882" y="2420661"/>
              <a:ext cx="6525" cy="4950"/>
            </a:xfrm>
            <a:custGeom>
              <a:avLst/>
              <a:gdLst/>
              <a:ahLst/>
              <a:cxnLst/>
              <a:rect l="l" t="t" r="r" b="b"/>
              <a:pathLst>
                <a:path w="261" h="198" extrusionOk="0">
                  <a:moveTo>
                    <a:pt x="163" y="0"/>
                  </a:moveTo>
                  <a:cubicBezTo>
                    <a:pt x="143" y="0"/>
                    <a:pt x="122" y="6"/>
                    <a:pt x="103" y="17"/>
                  </a:cubicBezTo>
                  <a:cubicBezTo>
                    <a:pt x="54" y="34"/>
                    <a:pt x="37" y="50"/>
                    <a:pt x="21" y="87"/>
                  </a:cubicBezTo>
                  <a:cubicBezTo>
                    <a:pt x="0" y="104"/>
                    <a:pt x="0" y="120"/>
                    <a:pt x="0" y="137"/>
                  </a:cubicBezTo>
                  <a:cubicBezTo>
                    <a:pt x="21" y="174"/>
                    <a:pt x="21" y="174"/>
                    <a:pt x="54" y="190"/>
                  </a:cubicBezTo>
                  <a:cubicBezTo>
                    <a:pt x="59" y="196"/>
                    <a:pt x="67" y="198"/>
                    <a:pt x="75" y="198"/>
                  </a:cubicBezTo>
                  <a:cubicBezTo>
                    <a:pt x="93" y="198"/>
                    <a:pt x="116" y="190"/>
                    <a:pt x="141" y="190"/>
                  </a:cubicBezTo>
                  <a:cubicBezTo>
                    <a:pt x="206" y="153"/>
                    <a:pt x="260" y="87"/>
                    <a:pt x="244" y="50"/>
                  </a:cubicBezTo>
                  <a:cubicBezTo>
                    <a:pt x="233" y="18"/>
                    <a:pt x="200"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0" name="Google Shape;23050;p72"/>
            <p:cNvSpPr/>
            <p:nvPr/>
          </p:nvSpPr>
          <p:spPr>
            <a:xfrm>
              <a:off x="2941307" y="2409536"/>
              <a:ext cx="6525" cy="4675"/>
            </a:xfrm>
            <a:custGeom>
              <a:avLst/>
              <a:gdLst/>
              <a:ahLst/>
              <a:cxnLst/>
              <a:rect l="l" t="t" r="r" b="b"/>
              <a:pathLst>
                <a:path w="261" h="187" extrusionOk="0">
                  <a:moveTo>
                    <a:pt x="174" y="1"/>
                  </a:moveTo>
                  <a:cubicBezTo>
                    <a:pt x="141" y="1"/>
                    <a:pt x="120" y="1"/>
                    <a:pt x="87" y="17"/>
                  </a:cubicBezTo>
                  <a:cubicBezTo>
                    <a:pt x="54" y="34"/>
                    <a:pt x="38" y="67"/>
                    <a:pt x="17" y="104"/>
                  </a:cubicBezTo>
                  <a:cubicBezTo>
                    <a:pt x="1" y="153"/>
                    <a:pt x="38" y="186"/>
                    <a:pt x="87" y="186"/>
                  </a:cubicBezTo>
                  <a:lnTo>
                    <a:pt x="141" y="186"/>
                  </a:lnTo>
                  <a:cubicBezTo>
                    <a:pt x="141" y="186"/>
                    <a:pt x="157" y="186"/>
                    <a:pt x="157" y="170"/>
                  </a:cubicBezTo>
                  <a:lnTo>
                    <a:pt x="190" y="170"/>
                  </a:lnTo>
                  <a:cubicBezTo>
                    <a:pt x="207" y="137"/>
                    <a:pt x="244" y="120"/>
                    <a:pt x="244" y="83"/>
                  </a:cubicBezTo>
                  <a:cubicBezTo>
                    <a:pt x="260" y="67"/>
                    <a:pt x="260"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1" name="Google Shape;23051;p72"/>
            <p:cNvSpPr/>
            <p:nvPr/>
          </p:nvSpPr>
          <p:spPr>
            <a:xfrm>
              <a:off x="2998007" y="2293061"/>
              <a:ext cx="6525" cy="5025"/>
            </a:xfrm>
            <a:custGeom>
              <a:avLst/>
              <a:gdLst/>
              <a:ahLst/>
              <a:cxnLst/>
              <a:rect l="l" t="t" r="r" b="b"/>
              <a:pathLst>
                <a:path w="261" h="201" extrusionOk="0">
                  <a:moveTo>
                    <a:pt x="173" y="1"/>
                  </a:moveTo>
                  <a:cubicBezTo>
                    <a:pt x="157" y="1"/>
                    <a:pt x="140" y="1"/>
                    <a:pt x="103" y="21"/>
                  </a:cubicBezTo>
                  <a:cubicBezTo>
                    <a:pt x="54" y="54"/>
                    <a:pt x="0" y="104"/>
                    <a:pt x="17" y="157"/>
                  </a:cubicBezTo>
                  <a:cubicBezTo>
                    <a:pt x="30" y="189"/>
                    <a:pt x="61" y="200"/>
                    <a:pt x="96" y="200"/>
                  </a:cubicBezTo>
                  <a:cubicBezTo>
                    <a:pt x="116" y="200"/>
                    <a:pt x="137" y="196"/>
                    <a:pt x="157" y="190"/>
                  </a:cubicBezTo>
                  <a:cubicBezTo>
                    <a:pt x="173" y="174"/>
                    <a:pt x="190" y="174"/>
                    <a:pt x="206" y="157"/>
                  </a:cubicBezTo>
                  <a:cubicBezTo>
                    <a:pt x="244" y="124"/>
                    <a:pt x="260" y="87"/>
                    <a:pt x="260" y="54"/>
                  </a:cubicBezTo>
                  <a:cubicBezTo>
                    <a:pt x="244" y="2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2" name="Google Shape;23052;p72"/>
            <p:cNvSpPr/>
            <p:nvPr/>
          </p:nvSpPr>
          <p:spPr>
            <a:xfrm>
              <a:off x="3013457" y="2291511"/>
              <a:ext cx="6100" cy="5075"/>
            </a:xfrm>
            <a:custGeom>
              <a:avLst/>
              <a:gdLst/>
              <a:ahLst/>
              <a:cxnLst/>
              <a:rect l="l" t="t" r="r" b="b"/>
              <a:pathLst>
                <a:path w="244" h="203" extrusionOk="0">
                  <a:moveTo>
                    <a:pt x="171" y="1"/>
                  </a:moveTo>
                  <a:cubicBezTo>
                    <a:pt x="156" y="1"/>
                    <a:pt x="139" y="5"/>
                    <a:pt x="120" y="13"/>
                  </a:cubicBezTo>
                  <a:cubicBezTo>
                    <a:pt x="87" y="13"/>
                    <a:pt x="54" y="30"/>
                    <a:pt x="38" y="46"/>
                  </a:cubicBezTo>
                  <a:cubicBezTo>
                    <a:pt x="17" y="83"/>
                    <a:pt x="1" y="100"/>
                    <a:pt x="1" y="133"/>
                  </a:cubicBezTo>
                  <a:cubicBezTo>
                    <a:pt x="1" y="149"/>
                    <a:pt x="1" y="166"/>
                    <a:pt x="38" y="186"/>
                  </a:cubicBezTo>
                  <a:cubicBezTo>
                    <a:pt x="54" y="203"/>
                    <a:pt x="71" y="203"/>
                    <a:pt x="104" y="203"/>
                  </a:cubicBezTo>
                  <a:cubicBezTo>
                    <a:pt x="120" y="203"/>
                    <a:pt x="141" y="186"/>
                    <a:pt x="141" y="186"/>
                  </a:cubicBezTo>
                  <a:cubicBezTo>
                    <a:pt x="157" y="186"/>
                    <a:pt x="174" y="166"/>
                    <a:pt x="190" y="149"/>
                  </a:cubicBezTo>
                  <a:cubicBezTo>
                    <a:pt x="244" y="100"/>
                    <a:pt x="244" y="46"/>
                    <a:pt x="207" y="13"/>
                  </a:cubicBezTo>
                  <a:cubicBezTo>
                    <a:pt x="199" y="5"/>
                    <a:pt x="186"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3" name="Google Shape;23053;p72"/>
            <p:cNvSpPr/>
            <p:nvPr/>
          </p:nvSpPr>
          <p:spPr>
            <a:xfrm>
              <a:off x="3019032" y="2303361"/>
              <a:ext cx="6525" cy="4775"/>
            </a:xfrm>
            <a:custGeom>
              <a:avLst/>
              <a:gdLst/>
              <a:ahLst/>
              <a:cxnLst/>
              <a:rect l="l" t="t" r="r" b="b"/>
              <a:pathLst>
                <a:path w="261" h="191" extrusionOk="0">
                  <a:moveTo>
                    <a:pt x="174" y="1"/>
                  </a:moveTo>
                  <a:cubicBezTo>
                    <a:pt x="141" y="1"/>
                    <a:pt x="103" y="1"/>
                    <a:pt x="70" y="22"/>
                  </a:cubicBezTo>
                  <a:cubicBezTo>
                    <a:pt x="54" y="38"/>
                    <a:pt x="21" y="71"/>
                    <a:pt x="21" y="88"/>
                  </a:cubicBezTo>
                  <a:cubicBezTo>
                    <a:pt x="0" y="158"/>
                    <a:pt x="37" y="191"/>
                    <a:pt x="87" y="191"/>
                  </a:cubicBezTo>
                  <a:cubicBezTo>
                    <a:pt x="103" y="191"/>
                    <a:pt x="141" y="191"/>
                    <a:pt x="157" y="174"/>
                  </a:cubicBezTo>
                  <a:cubicBezTo>
                    <a:pt x="157" y="174"/>
                    <a:pt x="174" y="174"/>
                    <a:pt x="190" y="158"/>
                  </a:cubicBezTo>
                  <a:cubicBezTo>
                    <a:pt x="207" y="141"/>
                    <a:pt x="227" y="125"/>
                    <a:pt x="244" y="88"/>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4" name="Google Shape;23054;p72"/>
            <p:cNvSpPr/>
            <p:nvPr/>
          </p:nvSpPr>
          <p:spPr>
            <a:xfrm>
              <a:off x="3028107" y="2291411"/>
              <a:ext cx="6400" cy="5175"/>
            </a:xfrm>
            <a:custGeom>
              <a:avLst/>
              <a:gdLst/>
              <a:ahLst/>
              <a:cxnLst/>
              <a:rect l="l" t="t" r="r" b="b"/>
              <a:pathLst>
                <a:path w="256" h="207" extrusionOk="0">
                  <a:moveTo>
                    <a:pt x="173" y="1"/>
                  </a:moveTo>
                  <a:cubicBezTo>
                    <a:pt x="103" y="1"/>
                    <a:pt x="33" y="50"/>
                    <a:pt x="17" y="104"/>
                  </a:cubicBezTo>
                  <a:cubicBezTo>
                    <a:pt x="0" y="153"/>
                    <a:pt x="33" y="207"/>
                    <a:pt x="87" y="207"/>
                  </a:cubicBezTo>
                  <a:cubicBezTo>
                    <a:pt x="103" y="207"/>
                    <a:pt x="136" y="190"/>
                    <a:pt x="153" y="190"/>
                  </a:cubicBezTo>
                  <a:cubicBezTo>
                    <a:pt x="153" y="190"/>
                    <a:pt x="173" y="170"/>
                    <a:pt x="190" y="170"/>
                  </a:cubicBezTo>
                  <a:cubicBezTo>
                    <a:pt x="206" y="153"/>
                    <a:pt x="223" y="120"/>
                    <a:pt x="239" y="104"/>
                  </a:cubicBezTo>
                  <a:cubicBezTo>
                    <a:pt x="256" y="67"/>
                    <a:pt x="239" y="50"/>
                    <a:pt x="239" y="34"/>
                  </a:cubicBezTo>
                  <a:cubicBezTo>
                    <a:pt x="223" y="17"/>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5" name="Google Shape;23055;p72"/>
            <p:cNvSpPr/>
            <p:nvPr/>
          </p:nvSpPr>
          <p:spPr>
            <a:xfrm>
              <a:off x="3021182" y="2317586"/>
              <a:ext cx="4375" cy="4775"/>
            </a:xfrm>
            <a:custGeom>
              <a:avLst/>
              <a:gdLst/>
              <a:ahLst/>
              <a:cxnLst/>
              <a:rect l="l" t="t" r="r" b="b"/>
              <a:pathLst>
                <a:path w="175" h="191" extrusionOk="0">
                  <a:moveTo>
                    <a:pt x="174" y="1"/>
                  </a:moveTo>
                  <a:cubicBezTo>
                    <a:pt x="158" y="1"/>
                    <a:pt x="121" y="1"/>
                    <a:pt x="104" y="17"/>
                  </a:cubicBezTo>
                  <a:cubicBezTo>
                    <a:pt x="55" y="34"/>
                    <a:pt x="1" y="104"/>
                    <a:pt x="17" y="153"/>
                  </a:cubicBezTo>
                  <a:cubicBezTo>
                    <a:pt x="17" y="153"/>
                    <a:pt x="38" y="174"/>
                    <a:pt x="38" y="191"/>
                  </a:cubicBezTo>
                  <a:cubicBezTo>
                    <a:pt x="88" y="121"/>
                    <a:pt x="121" y="50"/>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6" name="Google Shape;23056;p72"/>
            <p:cNvSpPr/>
            <p:nvPr/>
          </p:nvSpPr>
          <p:spPr>
            <a:xfrm>
              <a:off x="3039232" y="2269886"/>
              <a:ext cx="6525" cy="4750"/>
            </a:xfrm>
            <a:custGeom>
              <a:avLst/>
              <a:gdLst/>
              <a:ahLst/>
              <a:cxnLst/>
              <a:rect l="l" t="t" r="r" b="b"/>
              <a:pathLst>
                <a:path w="261" h="190" extrusionOk="0">
                  <a:moveTo>
                    <a:pt x="174" y="0"/>
                  </a:moveTo>
                  <a:cubicBezTo>
                    <a:pt x="141" y="0"/>
                    <a:pt x="120" y="0"/>
                    <a:pt x="87" y="21"/>
                  </a:cubicBezTo>
                  <a:cubicBezTo>
                    <a:pt x="54" y="37"/>
                    <a:pt x="38" y="70"/>
                    <a:pt x="38" y="87"/>
                  </a:cubicBezTo>
                  <a:cubicBezTo>
                    <a:pt x="0" y="140"/>
                    <a:pt x="38" y="190"/>
                    <a:pt x="104" y="190"/>
                  </a:cubicBezTo>
                  <a:cubicBezTo>
                    <a:pt x="120" y="190"/>
                    <a:pt x="141" y="190"/>
                    <a:pt x="174" y="173"/>
                  </a:cubicBezTo>
                  <a:cubicBezTo>
                    <a:pt x="174" y="173"/>
                    <a:pt x="190" y="173"/>
                    <a:pt x="190" y="157"/>
                  </a:cubicBezTo>
                  <a:cubicBezTo>
                    <a:pt x="223" y="140"/>
                    <a:pt x="244" y="124"/>
                    <a:pt x="260" y="87"/>
                  </a:cubicBezTo>
                  <a:cubicBezTo>
                    <a:pt x="260" y="70"/>
                    <a:pt x="260" y="37"/>
                    <a:pt x="244" y="21"/>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7" name="Google Shape;23057;p72"/>
            <p:cNvSpPr/>
            <p:nvPr/>
          </p:nvSpPr>
          <p:spPr>
            <a:xfrm>
              <a:off x="3034482" y="2257911"/>
              <a:ext cx="6525" cy="4775"/>
            </a:xfrm>
            <a:custGeom>
              <a:avLst/>
              <a:gdLst/>
              <a:ahLst/>
              <a:cxnLst/>
              <a:rect l="l" t="t" r="r" b="b"/>
              <a:pathLst>
                <a:path w="261" h="191" extrusionOk="0">
                  <a:moveTo>
                    <a:pt x="157" y="1"/>
                  </a:moveTo>
                  <a:cubicBezTo>
                    <a:pt x="141" y="1"/>
                    <a:pt x="104" y="17"/>
                    <a:pt x="71" y="34"/>
                  </a:cubicBezTo>
                  <a:cubicBezTo>
                    <a:pt x="38" y="50"/>
                    <a:pt x="21" y="67"/>
                    <a:pt x="21" y="104"/>
                  </a:cubicBezTo>
                  <a:cubicBezTo>
                    <a:pt x="1" y="153"/>
                    <a:pt x="38" y="190"/>
                    <a:pt x="87" y="190"/>
                  </a:cubicBezTo>
                  <a:lnTo>
                    <a:pt x="157" y="190"/>
                  </a:lnTo>
                  <a:cubicBezTo>
                    <a:pt x="157" y="170"/>
                    <a:pt x="174" y="170"/>
                    <a:pt x="174" y="170"/>
                  </a:cubicBezTo>
                  <a:cubicBezTo>
                    <a:pt x="207" y="153"/>
                    <a:pt x="228" y="120"/>
                    <a:pt x="244" y="104"/>
                  </a:cubicBezTo>
                  <a:cubicBezTo>
                    <a:pt x="261" y="34"/>
                    <a:pt x="228"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8" name="Google Shape;23058;p72"/>
            <p:cNvSpPr/>
            <p:nvPr/>
          </p:nvSpPr>
          <p:spPr>
            <a:xfrm>
              <a:off x="3028507" y="2280186"/>
              <a:ext cx="6525" cy="4750"/>
            </a:xfrm>
            <a:custGeom>
              <a:avLst/>
              <a:gdLst/>
              <a:ahLst/>
              <a:cxnLst/>
              <a:rect l="l" t="t" r="r" b="b"/>
              <a:pathLst>
                <a:path w="261" h="190" extrusionOk="0">
                  <a:moveTo>
                    <a:pt x="174" y="0"/>
                  </a:moveTo>
                  <a:cubicBezTo>
                    <a:pt x="137" y="0"/>
                    <a:pt x="104" y="21"/>
                    <a:pt x="87" y="37"/>
                  </a:cubicBezTo>
                  <a:cubicBezTo>
                    <a:pt x="54" y="54"/>
                    <a:pt x="34" y="70"/>
                    <a:pt x="17" y="103"/>
                  </a:cubicBezTo>
                  <a:cubicBezTo>
                    <a:pt x="1" y="157"/>
                    <a:pt x="34" y="190"/>
                    <a:pt x="104" y="190"/>
                  </a:cubicBezTo>
                  <a:lnTo>
                    <a:pt x="157" y="190"/>
                  </a:lnTo>
                  <a:cubicBezTo>
                    <a:pt x="174" y="173"/>
                    <a:pt x="174" y="173"/>
                    <a:pt x="190" y="173"/>
                  </a:cubicBezTo>
                  <a:cubicBezTo>
                    <a:pt x="223" y="157"/>
                    <a:pt x="240" y="124"/>
                    <a:pt x="240" y="103"/>
                  </a:cubicBezTo>
                  <a:cubicBezTo>
                    <a:pt x="260" y="70"/>
                    <a:pt x="260" y="54"/>
                    <a:pt x="240"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9" name="Google Shape;23059;p72"/>
            <p:cNvSpPr/>
            <p:nvPr/>
          </p:nvSpPr>
          <p:spPr>
            <a:xfrm>
              <a:off x="3043157" y="2232536"/>
              <a:ext cx="6825" cy="4950"/>
            </a:xfrm>
            <a:custGeom>
              <a:avLst/>
              <a:gdLst/>
              <a:ahLst/>
              <a:cxnLst/>
              <a:rect l="l" t="t" r="r" b="b"/>
              <a:pathLst>
                <a:path w="273" h="198" extrusionOk="0">
                  <a:moveTo>
                    <a:pt x="177" y="1"/>
                  </a:moveTo>
                  <a:cubicBezTo>
                    <a:pt x="157" y="1"/>
                    <a:pt x="137" y="6"/>
                    <a:pt x="120" y="18"/>
                  </a:cubicBezTo>
                  <a:cubicBezTo>
                    <a:pt x="50" y="35"/>
                    <a:pt x="0" y="105"/>
                    <a:pt x="17" y="154"/>
                  </a:cubicBezTo>
                  <a:cubicBezTo>
                    <a:pt x="29" y="181"/>
                    <a:pt x="70" y="198"/>
                    <a:pt x="111" y="198"/>
                  </a:cubicBezTo>
                  <a:cubicBezTo>
                    <a:pt x="125" y="198"/>
                    <a:pt x="140" y="196"/>
                    <a:pt x="153" y="191"/>
                  </a:cubicBezTo>
                  <a:cubicBezTo>
                    <a:pt x="223" y="154"/>
                    <a:pt x="272" y="88"/>
                    <a:pt x="256" y="51"/>
                  </a:cubicBezTo>
                  <a:cubicBezTo>
                    <a:pt x="245" y="19"/>
                    <a:pt x="212"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0" name="Google Shape;23060;p72"/>
            <p:cNvSpPr/>
            <p:nvPr/>
          </p:nvSpPr>
          <p:spPr>
            <a:xfrm>
              <a:off x="2999332" y="2339036"/>
              <a:ext cx="6425" cy="5175"/>
            </a:xfrm>
            <a:custGeom>
              <a:avLst/>
              <a:gdLst/>
              <a:ahLst/>
              <a:cxnLst/>
              <a:rect l="l" t="t" r="r" b="b"/>
              <a:pathLst>
                <a:path w="257" h="207" extrusionOk="0">
                  <a:moveTo>
                    <a:pt x="153" y="1"/>
                  </a:moveTo>
                  <a:cubicBezTo>
                    <a:pt x="137" y="1"/>
                    <a:pt x="104" y="17"/>
                    <a:pt x="67" y="38"/>
                  </a:cubicBezTo>
                  <a:cubicBezTo>
                    <a:pt x="34" y="54"/>
                    <a:pt x="17" y="87"/>
                    <a:pt x="17" y="104"/>
                  </a:cubicBezTo>
                  <a:cubicBezTo>
                    <a:pt x="1" y="141"/>
                    <a:pt x="1" y="157"/>
                    <a:pt x="17" y="174"/>
                  </a:cubicBezTo>
                  <a:cubicBezTo>
                    <a:pt x="34" y="190"/>
                    <a:pt x="50" y="207"/>
                    <a:pt x="87" y="207"/>
                  </a:cubicBezTo>
                  <a:cubicBezTo>
                    <a:pt x="104" y="207"/>
                    <a:pt x="120" y="207"/>
                    <a:pt x="153" y="190"/>
                  </a:cubicBezTo>
                  <a:cubicBezTo>
                    <a:pt x="153" y="190"/>
                    <a:pt x="170" y="190"/>
                    <a:pt x="170" y="174"/>
                  </a:cubicBezTo>
                  <a:cubicBezTo>
                    <a:pt x="207" y="157"/>
                    <a:pt x="224" y="141"/>
                    <a:pt x="240" y="104"/>
                  </a:cubicBezTo>
                  <a:cubicBezTo>
                    <a:pt x="257" y="5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1" name="Google Shape;23061;p72"/>
            <p:cNvSpPr/>
            <p:nvPr/>
          </p:nvSpPr>
          <p:spPr>
            <a:xfrm>
              <a:off x="2995432" y="2327086"/>
              <a:ext cx="6925" cy="4650"/>
            </a:xfrm>
            <a:custGeom>
              <a:avLst/>
              <a:gdLst/>
              <a:ahLst/>
              <a:cxnLst/>
              <a:rect l="l" t="t" r="r" b="b"/>
              <a:pathLst>
                <a:path w="277" h="186" extrusionOk="0">
                  <a:moveTo>
                    <a:pt x="173" y="0"/>
                  </a:moveTo>
                  <a:cubicBezTo>
                    <a:pt x="140" y="0"/>
                    <a:pt x="103" y="0"/>
                    <a:pt x="87" y="17"/>
                  </a:cubicBezTo>
                  <a:cubicBezTo>
                    <a:pt x="54" y="50"/>
                    <a:pt x="37" y="66"/>
                    <a:pt x="17" y="103"/>
                  </a:cubicBezTo>
                  <a:cubicBezTo>
                    <a:pt x="0" y="153"/>
                    <a:pt x="37" y="186"/>
                    <a:pt x="103" y="186"/>
                  </a:cubicBezTo>
                  <a:cubicBezTo>
                    <a:pt x="120" y="186"/>
                    <a:pt x="140" y="186"/>
                    <a:pt x="157" y="169"/>
                  </a:cubicBezTo>
                  <a:lnTo>
                    <a:pt x="190" y="169"/>
                  </a:lnTo>
                  <a:cubicBezTo>
                    <a:pt x="223" y="136"/>
                    <a:pt x="243" y="120"/>
                    <a:pt x="260" y="83"/>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2" name="Google Shape;23062;p72"/>
            <p:cNvSpPr/>
            <p:nvPr/>
          </p:nvSpPr>
          <p:spPr>
            <a:xfrm>
              <a:off x="2989857" y="2317586"/>
              <a:ext cx="6925" cy="5075"/>
            </a:xfrm>
            <a:custGeom>
              <a:avLst/>
              <a:gdLst/>
              <a:ahLst/>
              <a:cxnLst/>
              <a:rect l="l" t="t" r="r" b="b"/>
              <a:pathLst>
                <a:path w="277" h="203" extrusionOk="0">
                  <a:moveTo>
                    <a:pt x="172" y="0"/>
                  </a:moveTo>
                  <a:cubicBezTo>
                    <a:pt x="134" y="0"/>
                    <a:pt x="86" y="18"/>
                    <a:pt x="54" y="50"/>
                  </a:cubicBezTo>
                  <a:cubicBezTo>
                    <a:pt x="1" y="104"/>
                    <a:pt x="1" y="153"/>
                    <a:pt x="54" y="191"/>
                  </a:cubicBezTo>
                  <a:cubicBezTo>
                    <a:pt x="62" y="199"/>
                    <a:pt x="75" y="203"/>
                    <a:pt x="89" y="203"/>
                  </a:cubicBezTo>
                  <a:cubicBezTo>
                    <a:pt x="104" y="203"/>
                    <a:pt x="120" y="199"/>
                    <a:pt x="137" y="191"/>
                  </a:cubicBezTo>
                  <a:lnTo>
                    <a:pt x="157" y="191"/>
                  </a:lnTo>
                  <a:cubicBezTo>
                    <a:pt x="190" y="174"/>
                    <a:pt x="207" y="174"/>
                    <a:pt x="223" y="153"/>
                  </a:cubicBezTo>
                  <a:cubicBezTo>
                    <a:pt x="260" y="104"/>
                    <a:pt x="277" y="34"/>
                    <a:pt x="223" y="17"/>
                  </a:cubicBezTo>
                  <a:cubicBezTo>
                    <a:pt x="212" y="6"/>
                    <a:pt x="193"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3" name="Google Shape;23063;p72"/>
            <p:cNvSpPr/>
            <p:nvPr/>
          </p:nvSpPr>
          <p:spPr>
            <a:xfrm>
              <a:off x="3008307" y="2269886"/>
              <a:ext cx="6525" cy="5175"/>
            </a:xfrm>
            <a:custGeom>
              <a:avLst/>
              <a:gdLst/>
              <a:ahLst/>
              <a:cxnLst/>
              <a:rect l="l" t="t" r="r" b="b"/>
              <a:pathLst>
                <a:path w="261" h="207" extrusionOk="0">
                  <a:moveTo>
                    <a:pt x="174" y="0"/>
                  </a:moveTo>
                  <a:cubicBezTo>
                    <a:pt x="141" y="0"/>
                    <a:pt x="104" y="21"/>
                    <a:pt x="71" y="37"/>
                  </a:cubicBezTo>
                  <a:cubicBezTo>
                    <a:pt x="54" y="54"/>
                    <a:pt x="38" y="70"/>
                    <a:pt x="17" y="103"/>
                  </a:cubicBezTo>
                  <a:cubicBezTo>
                    <a:pt x="1" y="124"/>
                    <a:pt x="17" y="157"/>
                    <a:pt x="17" y="173"/>
                  </a:cubicBezTo>
                  <a:cubicBezTo>
                    <a:pt x="38" y="190"/>
                    <a:pt x="71" y="206"/>
                    <a:pt x="87" y="206"/>
                  </a:cubicBezTo>
                  <a:cubicBezTo>
                    <a:pt x="120" y="206"/>
                    <a:pt x="141" y="190"/>
                    <a:pt x="157" y="190"/>
                  </a:cubicBezTo>
                  <a:cubicBezTo>
                    <a:pt x="174" y="190"/>
                    <a:pt x="174" y="173"/>
                    <a:pt x="190" y="173"/>
                  </a:cubicBezTo>
                  <a:cubicBezTo>
                    <a:pt x="207" y="157"/>
                    <a:pt x="244" y="124"/>
                    <a:pt x="244" y="103"/>
                  </a:cubicBezTo>
                  <a:cubicBezTo>
                    <a:pt x="260" y="54"/>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4" name="Google Shape;23064;p72"/>
            <p:cNvSpPr/>
            <p:nvPr/>
          </p:nvSpPr>
          <p:spPr>
            <a:xfrm>
              <a:off x="2925857" y="2410361"/>
              <a:ext cx="6525" cy="5175"/>
            </a:xfrm>
            <a:custGeom>
              <a:avLst/>
              <a:gdLst/>
              <a:ahLst/>
              <a:cxnLst/>
              <a:rect l="l" t="t" r="r" b="b"/>
              <a:pathLst>
                <a:path w="261" h="207" extrusionOk="0">
                  <a:moveTo>
                    <a:pt x="157" y="1"/>
                  </a:moveTo>
                  <a:cubicBezTo>
                    <a:pt x="120" y="1"/>
                    <a:pt x="87" y="17"/>
                    <a:pt x="70" y="34"/>
                  </a:cubicBezTo>
                  <a:cubicBezTo>
                    <a:pt x="37" y="50"/>
                    <a:pt x="17" y="71"/>
                    <a:pt x="0" y="104"/>
                  </a:cubicBezTo>
                  <a:cubicBezTo>
                    <a:pt x="0" y="120"/>
                    <a:pt x="0" y="153"/>
                    <a:pt x="17" y="174"/>
                  </a:cubicBezTo>
                  <a:cubicBezTo>
                    <a:pt x="17" y="190"/>
                    <a:pt x="54" y="207"/>
                    <a:pt x="87" y="207"/>
                  </a:cubicBezTo>
                  <a:cubicBezTo>
                    <a:pt x="103" y="207"/>
                    <a:pt x="120" y="190"/>
                    <a:pt x="140" y="190"/>
                  </a:cubicBezTo>
                  <a:cubicBezTo>
                    <a:pt x="157" y="174"/>
                    <a:pt x="157" y="174"/>
                    <a:pt x="173" y="174"/>
                  </a:cubicBezTo>
                  <a:cubicBezTo>
                    <a:pt x="206" y="153"/>
                    <a:pt x="223" y="120"/>
                    <a:pt x="223" y="104"/>
                  </a:cubicBez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5" name="Google Shape;23065;p72"/>
            <p:cNvSpPr/>
            <p:nvPr/>
          </p:nvSpPr>
          <p:spPr>
            <a:xfrm>
              <a:off x="2987707" y="2305536"/>
              <a:ext cx="6500" cy="4775"/>
            </a:xfrm>
            <a:custGeom>
              <a:avLst/>
              <a:gdLst/>
              <a:ahLst/>
              <a:cxnLst/>
              <a:rect l="l" t="t" r="r" b="b"/>
              <a:pathLst>
                <a:path w="260" h="191" extrusionOk="0">
                  <a:moveTo>
                    <a:pt x="173" y="1"/>
                  </a:moveTo>
                  <a:cubicBezTo>
                    <a:pt x="140" y="1"/>
                    <a:pt x="103" y="1"/>
                    <a:pt x="70" y="38"/>
                  </a:cubicBezTo>
                  <a:cubicBezTo>
                    <a:pt x="54" y="54"/>
                    <a:pt x="37" y="71"/>
                    <a:pt x="16" y="104"/>
                  </a:cubicBezTo>
                  <a:cubicBezTo>
                    <a:pt x="0" y="120"/>
                    <a:pt x="16" y="157"/>
                    <a:pt x="16" y="174"/>
                  </a:cubicBezTo>
                  <a:cubicBezTo>
                    <a:pt x="37" y="190"/>
                    <a:pt x="70" y="190"/>
                    <a:pt x="87" y="190"/>
                  </a:cubicBezTo>
                  <a:lnTo>
                    <a:pt x="157" y="190"/>
                  </a:lnTo>
                  <a:cubicBezTo>
                    <a:pt x="173" y="174"/>
                    <a:pt x="173" y="174"/>
                    <a:pt x="190" y="174"/>
                  </a:cubicBezTo>
                  <a:cubicBezTo>
                    <a:pt x="206" y="157"/>
                    <a:pt x="243" y="120"/>
                    <a:pt x="243" y="104"/>
                  </a:cubicBezTo>
                  <a:cubicBezTo>
                    <a:pt x="260" y="38"/>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6" name="Google Shape;23066;p72"/>
            <p:cNvSpPr/>
            <p:nvPr/>
          </p:nvSpPr>
          <p:spPr>
            <a:xfrm>
              <a:off x="2961507" y="2374711"/>
              <a:ext cx="6525" cy="5075"/>
            </a:xfrm>
            <a:custGeom>
              <a:avLst/>
              <a:gdLst/>
              <a:ahLst/>
              <a:cxnLst/>
              <a:rect l="l" t="t" r="r" b="b"/>
              <a:pathLst>
                <a:path w="261" h="203" extrusionOk="0">
                  <a:moveTo>
                    <a:pt x="137" y="0"/>
                  </a:moveTo>
                  <a:cubicBezTo>
                    <a:pt x="104" y="17"/>
                    <a:pt x="87" y="33"/>
                    <a:pt x="54" y="54"/>
                  </a:cubicBezTo>
                  <a:cubicBezTo>
                    <a:pt x="1" y="103"/>
                    <a:pt x="1" y="157"/>
                    <a:pt x="54" y="190"/>
                  </a:cubicBezTo>
                  <a:cubicBezTo>
                    <a:pt x="63" y="198"/>
                    <a:pt x="75" y="202"/>
                    <a:pt x="87" y="202"/>
                  </a:cubicBezTo>
                  <a:cubicBezTo>
                    <a:pt x="100" y="202"/>
                    <a:pt x="112" y="198"/>
                    <a:pt x="120" y="190"/>
                  </a:cubicBezTo>
                  <a:lnTo>
                    <a:pt x="157" y="190"/>
                  </a:lnTo>
                  <a:cubicBezTo>
                    <a:pt x="174" y="173"/>
                    <a:pt x="207" y="157"/>
                    <a:pt x="207" y="157"/>
                  </a:cubicBezTo>
                  <a:cubicBezTo>
                    <a:pt x="240" y="120"/>
                    <a:pt x="261" y="103"/>
                    <a:pt x="261" y="70"/>
                  </a:cubicBezTo>
                  <a:cubicBezTo>
                    <a:pt x="261" y="54"/>
                    <a:pt x="240"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7" name="Google Shape;23067;p72"/>
            <p:cNvSpPr/>
            <p:nvPr/>
          </p:nvSpPr>
          <p:spPr>
            <a:xfrm>
              <a:off x="2867007" y="2421086"/>
              <a:ext cx="6500" cy="5175"/>
            </a:xfrm>
            <a:custGeom>
              <a:avLst/>
              <a:gdLst/>
              <a:ahLst/>
              <a:cxnLst/>
              <a:rect l="l" t="t" r="r" b="b"/>
              <a:pathLst>
                <a:path w="260" h="207" extrusionOk="0">
                  <a:moveTo>
                    <a:pt x="173" y="0"/>
                  </a:moveTo>
                  <a:cubicBezTo>
                    <a:pt x="140" y="0"/>
                    <a:pt x="103" y="17"/>
                    <a:pt x="70" y="33"/>
                  </a:cubicBezTo>
                  <a:cubicBezTo>
                    <a:pt x="54" y="54"/>
                    <a:pt x="37" y="70"/>
                    <a:pt x="21" y="103"/>
                  </a:cubicBezTo>
                  <a:cubicBezTo>
                    <a:pt x="0" y="157"/>
                    <a:pt x="37" y="206"/>
                    <a:pt x="87" y="206"/>
                  </a:cubicBezTo>
                  <a:cubicBezTo>
                    <a:pt x="124" y="206"/>
                    <a:pt x="140" y="190"/>
                    <a:pt x="157" y="190"/>
                  </a:cubicBezTo>
                  <a:cubicBezTo>
                    <a:pt x="190" y="173"/>
                    <a:pt x="227" y="136"/>
                    <a:pt x="243" y="103"/>
                  </a:cubicBezTo>
                  <a:cubicBezTo>
                    <a:pt x="260" y="54"/>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8" name="Google Shape;23068;p72"/>
            <p:cNvSpPr/>
            <p:nvPr/>
          </p:nvSpPr>
          <p:spPr>
            <a:xfrm>
              <a:off x="2863607" y="2410361"/>
              <a:ext cx="6500" cy="4775"/>
            </a:xfrm>
            <a:custGeom>
              <a:avLst/>
              <a:gdLst/>
              <a:ahLst/>
              <a:cxnLst/>
              <a:rect l="l" t="t" r="r" b="b"/>
              <a:pathLst>
                <a:path w="260" h="191" extrusionOk="0">
                  <a:moveTo>
                    <a:pt x="173" y="1"/>
                  </a:moveTo>
                  <a:cubicBezTo>
                    <a:pt x="136" y="1"/>
                    <a:pt x="103" y="17"/>
                    <a:pt x="70" y="34"/>
                  </a:cubicBezTo>
                  <a:cubicBezTo>
                    <a:pt x="54" y="50"/>
                    <a:pt x="17" y="71"/>
                    <a:pt x="17" y="104"/>
                  </a:cubicBezTo>
                  <a:cubicBezTo>
                    <a:pt x="0" y="120"/>
                    <a:pt x="17" y="153"/>
                    <a:pt x="17" y="174"/>
                  </a:cubicBezTo>
                  <a:cubicBezTo>
                    <a:pt x="33" y="190"/>
                    <a:pt x="70" y="190"/>
                    <a:pt x="87" y="190"/>
                  </a:cubicBezTo>
                  <a:lnTo>
                    <a:pt x="157" y="190"/>
                  </a:lnTo>
                  <a:cubicBezTo>
                    <a:pt x="173" y="174"/>
                    <a:pt x="173" y="174"/>
                    <a:pt x="190" y="174"/>
                  </a:cubicBezTo>
                  <a:cubicBezTo>
                    <a:pt x="206" y="153"/>
                    <a:pt x="239" y="120"/>
                    <a:pt x="239" y="104"/>
                  </a:cubicBezTo>
                  <a:cubicBezTo>
                    <a:pt x="260" y="50"/>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9" name="Google Shape;23069;p72"/>
            <p:cNvSpPr/>
            <p:nvPr/>
          </p:nvSpPr>
          <p:spPr>
            <a:xfrm>
              <a:off x="2858857" y="2399011"/>
              <a:ext cx="6100" cy="4875"/>
            </a:xfrm>
            <a:custGeom>
              <a:avLst/>
              <a:gdLst/>
              <a:ahLst/>
              <a:cxnLst/>
              <a:rect l="l" t="t" r="r" b="b"/>
              <a:pathLst>
                <a:path w="244" h="195" extrusionOk="0">
                  <a:moveTo>
                    <a:pt x="161" y="0"/>
                  </a:moveTo>
                  <a:cubicBezTo>
                    <a:pt x="153" y="0"/>
                    <a:pt x="146" y="2"/>
                    <a:pt x="141" y="9"/>
                  </a:cubicBezTo>
                  <a:cubicBezTo>
                    <a:pt x="103" y="9"/>
                    <a:pt x="70" y="26"/>
                    <a:pt x="54" y="59"/>
                  </a:cubicBezTo>
                  <a:cubicBezTo>
                    <a:pt x="0" y="92"/>
                    <a:pt x="0" y="162"/>
                    <a:pt x="37" y="178"/>
                  </a:cubicBezTo>
                  <a:cubicBezTo>
                    <a:pt x="54" y="195"/>
                    <a:pt x="87" y="195"/>
                    <a:pt x="120" y="195"/>
                  </a:cubicBezTo>
                  <a:cubicBezTo>
                    <a:pt x="141" y="195"/>
                    <a:pt x="141" y="195"/>
                    <a:pt x="157" y="178"/>
                  </a:cubicBezTo>
                  <a:cubicBezTo>
                    <a:pt x="174" y="178"/>
                    <a:pt x="190" y="162"/>
                    <a:pt x="207" y="145"/>
                  </a:cubicBezTo>
                  <a:cubicBezTo>
                    <a:pt x="223" y="129"/>
                    <a:pt x="244" y="92"/>
                    <a:pt x="244" y="75"/>
                  </a:cubicBezTo>
                  <a:cubicBezTo>
                    <a:pt x="244" y="42"/>
                    <a:pt x="244" y="26"/>
                    <a:pt x="207" y="9"/>
                  </a:cubicBezTo>
                  <a:cubicBezTo>
                    <a:pt x="196" y="9"/>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0" name="Google Shape;23070;p72"/>
            <p:cNvSpPr/>
            <p:nvPr/>
          </p:nvSpPr>
          <p:spPr>
            <a:xfrm>
              <a:off x="2856282" y="2388611"/>
              <a:ext cx="6525" cy="5025"/>
            </a:xfrm>
            <a:custGeom>
              <a:avLst/>
              <a:gdLst/>
              <a:ahLst/>
              <a:cxnLst/>
              <a:rect l="l" t="t" r="r" b="b"/>
              <a:pathLst>
                <a:path w="261" h="201" extrusionOk="0">
                  <a:moveTo>
                    <a:pt x="167" y="0"/>
                  </a:moveTo>
                  <a:cubicBezTo>
                    <a:pt x="146" y="0"/>
                    <a:pt x="124" y="5"/>
                    <a:pt x="103" y="13"/>
                  </a:cubicBezTo>
                  <a:cubicBezTo>
                    <a:pt x="37" y="46"/>
                    <a:pt x="0" y="95"/>
                    <a:pt x="0" y="149"/>
                  </a:cubicBezTo>
                  <a:cubicBezTo>
                    <a:pt x="11" y="181"/>
                    <a:pt x="44" y="201"/>
                    <a:pt x="85" y="201"/>
                  </a:cubicBezTo>
                  <a:cubicBezTo>
                    <a:pt x="108" y="201"/>
                    <a:pt x="132" y="195"/>
                    <a:pt x="157" y="182"/>
                  </a:cubicBezTo>
                  <a:cubicBezTo>
                    <a:pt x="206" y="149"/>
                    <a:pt x="260" y="95"/>
                    <a:pt x="244" y="46"/>
                  </a:cubicBezTo>
                  <a:cubicBezTo>
                    <a:pt x="231" y="13"/>
                    <a:pt x="20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1" name="Google Shape;23071;p72"/>
            <p:cNvSpPr/>
            <p:nvPr/>
          </p:nvSpPr>
          <p:spPr>
            <a:xfrm>
              <a:off x="2876482" y="2364386"/>
              <a:ext cx="6925" cy="4775"/>
            </a:xfrm>
            <a:custGeom>
              <a:avLst/>
              <a:gdLst/>
              <a:ahLst/>
              <a:cxnLst/>
              <a:rect l="l" t="t" r="r" b="b"/>
              <a:pathLst>
                <a:path w="277" h="191" extrusionOk="0">
                  <a:moveTo>
                    <a:pt x="174" y="1"/>
                  </a:moveTo>
                  <a:cubicBezTo>
                    <a:pt x="157" y="1"/>
                    <a:pt x="120" y="1"/>
                    <a:pt x="87" y="17"/>
                  </a:cubicBezTo>
                  <a:cubicBezTo>
                    <a:pt x="54" y="34"/>
                    <a:pt x="33" y="71"/>
                    <a:pt x="33" y="87"/>
                  </a:cubicBezTo>
                  <a:cubicBezTo>
                    <a:pt x="0" y="157"/>
                    <a:pt x="33" y="190"/>
                    <a:pt x="103" y="190"/>
                  </a:cubicBezTo>
                  <a:cubicBezTo>
                    <a:pt x="120" y="190"/>
                    <a:pt x="157" y="190"/>
                    <a:pt x="174" y="174"/>
                  </a:cubicBezTo>
                  <a:cubicBezTo>
                    <a:pt x="174" y="174"/>
                    <a:pt x="190" y="174"/>
                    <a:pt x="190" y="157"/>
                  </a:cubicBezTo>
                  <a:cubicBezTo>
                    <a:pt x="223" y="137"/>
                    <a:pt x="240" y="120"/>
                    <a:pt x="260" y="87"/>
                  </a:cubicBezTo>
                  <a:cubicBezTo>
                    <a:pt x="277" y="34"/>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2" name="Google Shape;23072;p72"/>
            <p:cNvSpPr/>
            <p:nvPr/>
          </p:nvSpPr>
          <p:spPr>
            <a:xfrm>
              <a:off x="2923682" y="2397061"/>
              <a:ext cx="6525" cy="4775"/>
            </a:xfrm>
            <a:custGeom>
              <a:avLst/>
              <a:gdLst/>
              <a:ahLst/>
              <a:cxnLst/>
              <a:rect l="l" t="t" r="r" b="b"/>
              <a:pathLst>
                <a:path w="261" h="191" extrusionOk="0">
                  <a:moveTo>
                    <a:pt x="174" y="1"/>
                  </a:moveTo>
                  <a:cubicBezTo>
                    <a:pt x="141" y="1"/>
                    <a:pt x="104" y="1"/>
                    <a:pt x="71" y="17"/>
                  </a:cubicBezTo>
                  <a:cubicBezTo>
                    <a:pt x="54" y="50"/>
                    <a:pt x="21" y="67"/>
                    <a:pt x="21" y="104"/>
                  </a:cubicBezTo>
                  <a:cubicBezTo>
                    <a:pt x="1" y="153"/>
                    <a:pt x="38" y="190"/>
                    <a:pt x="87" y="190"/>
                  </a:cubicBezTo>
                  <a:cubicBezTo>
                    <a:pt x="124" y="190"/>
                    <a:pt x="141" y="190"/>
                    <a:pt x="157" y="170"/>
                  </a:cubicBezTo>
                  <a:cubicBezTo>
                    <a:pt x="174" y="170"/>
                    <a:pt x="174" y="170"/>
                    <a:pt x="190" y="153"/>
                  </a:cubicBezTo>
                  <a:cubicBezTo>
                    <a:pt x="207" y="137"/>
                    <a:pt x="244" y="120"/>
                    <a:pt x="244" y="87"/>
                  </a:cubicBezTo>
                  <a:cubicBezTo>
                    <a:pt x="260" y="67"/>
                    <a:pt x="244" y="34"/>
                    <a:pt x="244" y="17"/>
                  </a:cubicBezTo>
                  <a:cubicBezTo>
                    <a:pt x="227"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3" name="Google Shape;23073;p72"/>
            <p:cNvSpPr/>
            <p:nvPr/>
          </p:nvSpPr>
          <p:spPr>
            <a:xfrm>
              <a:off x="2871732" y="2399236"/>
              <a:ext cx="6525" cy="5175"/>
            </a:xfrm>
            <a:custGeom>
              <a:avLst/>
              <a:gdLst/>
              <a:ahLst/>
              <a:cxnLst/>
              <a:rect l="l" t="t" r="r" b="b"/>
              <a:pathLst>
                <a:path w="261" h="207" extrusionOk="0">
                  <a:moveTo>
                    <a:pt x="174" y="0"/>
                  </a:moveTo>
                  <a:cubicBezTo>
                    <a:pt x="141" y="0"/>
                    <a:pt x="104" y="17"/>
                    <a:pt x="71" y="33"/>
                  </a:cubicBezTo>
                  <a:cubicBezTo>
                    <a:pt x="54" y="50"/>
                    <a:pt x="17" y="83"/>
                    <a:pt x="17" y="103"/>
                  </a:cubicBezTo>
                  <a:cubicBezTo>
                    <a:pt x="1" y="136"/>
                    <a:pt x="17" y="169"/>
                    <a:pt x="38" y="186"/>
                  </a:cubicBezTo>
                  <a:cubicBezTo>
                    <a:pt x="54" y="206"/>
                    <a:pt x="71" y="206"/>
                    <a:pt x="87" y="206"/>
                  </a:cubicBezTo>
                  <a:cubicBezTo>
                    <a:pt x="104" y="206"/>
                    <a:pt x="141" y="206"/>
                    <a:pt x="157" y="186"/>
                  </a:cubicBezTo>
                  <a:cubicBezTo>
                    <a:pt x="190" y="169"/>
                    <a:pt x="223" y="136"/>
                    <a:pt x="244" y="103"/>
                  </a:cubicBezTo>
                  <a:cubicBezTo>
                    <a:pt x="260" y="50"/>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4" name="Google Shape;23074;p72"/>
            <p:cNvSpPr/>
            <p:nvPr/>
          </p:nvSpPr>
          <p:spPr>
            <a:xfrm>
              <a:off x="2853707" y="2374286"/>
              <a:ext cx="6925" cy="4775"/>
            </a:xfrm>
            <a:custGeom>
              <a:avLst/>
              <a:gdLst/>
              <a:ahLst/>
              <a:cxnLst/>
              <a:rect l="l" t="t" r="r" b="b"/>
              <a:pathLst>
                <a:path w="277" h="191" extrusionOk="0">
                  <a:moveTo>
                    <a:pt x="173" y="1"/>
                  </a:moveTo>
                  <a:cubicBezTo>
                    <a:pt x="140" y="1"/>
                    <a:pt x="103" y="17"/>
                    <a:pt x="87" y="34"/>
                  </a:cubicBezTo>
                  <a:cubicBezTo>
                    <a:pt x="54" y="50"/>
                    <a:pt x="37" y="71"/>
                    <a:pt x="17" y="104"/>
                  </a:cubicBezTo>
                  <a:cubicBezTo>
                    <a:pt x="0" y="153"/>
                    <a:pt x="37" y="190"/>
                    <a:pt x="103" y="190"/>
                  </a:cubicBezTo>
                  <a:lnTo>
                    <a:pt x="157" y="190"/>
                  </a:lnTo>
                  <a:cubicBezTo>
                    <a:pt x="173" y="174"/>
                    <a:pt x="190" y="174"/>
                    <a:pt x="190" y="174"/>
                  </a:cubicBezTo>
                  <a:cubicBezTo>
                    <a:pt x="223" y="153"/>
                    <a:pt x="243" y="120"/>
                    <a:pt x="260" y="104"/>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5" name="Google Shape;23075;p72"/>
            <p:cNvSpPr/>
            <p:nvPr/>
          </p:nvSpPr>
          <p:spPr>
            <a:xfrm>
              <a:off x="2879057" y="2410186"/>
              <a:ext cx="6525" cy="4950"/>
            </a:xfrm>
            <a:custGeom>
              <a:avLst/>
              <a:gdLst/>
              <a:ahLst/>
              <a:cxnLst/>
              <a:rect l="l" t="t" r="r" b="b"/>
              <a:pathLst>
                <a:path w="261" h="198" extrusionOk="0">
                  <a:moveTo>
                    <a:pt x="168" y="0"/>
                  </a:moveTo>
                  <a:cubicBezTo>
                    <a:pt x="159" y="0"/>
                    <a:pt x="149" y="2"/>
                    <a:pt x="137" y="8"/>
                  </a:cubicBezTo>
                  <a:cubicBezTo>
                    <a:pt x="104" y="8"/>
                    <a:pt x="71" y="24"/>
                    <a:pt x="54" y="57"/>
                  </a:cubicBezTo>
                  <a:cubicBezTo>
                    <a:pt x="0" y="94"/>
                    <a:pt x="0" y="160"/>
                    <a:pt x="33" y="181"/>
                  </a:cubicBezTo>
                  <a:cubicBezTo>
                    <a:pt x="71" y="197"/>
                    <a:pt x="87" y="197"/>
                    <a:pt x="120" y="197"/>
                  </a:cubicBezTo>
                  <a:cubicBezTo>
                    <a:pt x="137" y="197"/>
                    <a:pt x="137" y="197"/>
                    <a:pt x="157" y="181"/>
                  </a:cubicBezTo>
                  <a:cubicBezTo>
                    <a:pt x="174" y="181"/>
                    <a:pt x="190" y="160"/>
                    <a:pt x="207" y="144"/>
                  </a:cubicBezTo>
                  <a:cubicBezTo>
                    <a:pt x="240" y="127"/>
                    <a:pt x="240" y="94"/>
                    <a:pt x="240" y="78"/>
                  </a:cubicBezTo>
                  <a:cubicBezTo>
                    <a:pt x="260" y="41"/>
                    <a:pt x="240" y="24"/>
                    <a:pt x="223" y="8"/>
                  </a:cubicBezTo>
                  <a:cubicBezTo>
                    <a:pt x="201" y="8"/>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6" name="Google Shape;23076;p72"/>
            <p:cNvSpPr/>
            <p:nvPr/>
          </p:nvSpPr>
          <p:spPr>
            <a:xfrm>
              <a:off x="2836082" y="2422186"/>
              <a:ext cx="6100" cy="4900"/>
            </a:xfrm>
            <a:custGeom>
              <a:avLst/>
              <a:gdLst/>
              <a:ahLst/>
              <a:cxnLst/>
              <a:rect l="l" t="t" r="r" b="b"/>
              <a:pathLst>
                <a:path w="244" h="196" extrusionOk="0">
                  <a:moveTo>
                    <a:pt x="169" y="1"/>
                  </a:moveTo>
                  <a:cubicBezTo>
                    <a:pt x="161" y="1"/>
                    <a:pt x="151" y="3"/>
                    <a:pt x="140" y="10"/>
                  </a:cubicBezTo>
                  <a:cubicBezTo>
                    <a:pt x="103" y="10"/>
                    <a:pt x="70" y="26"/>
                    <a:pt x="54" y="43"/>
                  </a:cubicBezTo>
                  <a:cubicBezTo>
                    <a:pt x="0" y="92"/>
                    <a:pt x="0" y="162"/>
                    <a:pt x="37" y="179"/>
                  </a:cubicBezTo>
                  <a:cubicBezTo>
                    <a:pt x="70" y="195"/>
                    <a:pt x="87" y="195"/>
                    <a:pt x="124" y="195"/>
                  </a:cubicBezTo>
                  <a:cubicBezTo>
                    <a:pt x="140" y="195"/>
                    <a:pt x="140" y="179"/>
                    <a:pt x="157" y="179"/>
                  </a:cubicBezTo>
                  <a:cubicBezTo>
                    <a:pt x="173" y="179"/>
                    <a:pt x="190" y="162"/>
                    <a:pt x="206" y="146"/>
                  </a:cubicBezTo>
                  <a:cubicBezTo>
                    <a:pt x="227" y="129"/>
                    <a:pt x="243" y="92"/>
                    <a:pt x="243" y="76"/>
                  </a:cubicBezTo>
                  <a:cubicBezTo>
                    <a:pt x="243" y="43"/>
                    <a:pt x="243" y="26"/>
                    <a:pt x="227" y="10"/>
                  </a:cubicBezTo>
                  <a:cubicBezTo>
                    <a:pt x="202" y="10"/>
                    <a:pt x="187"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7" name="Google Shape;23077;p72"/>
            <p:cNvSpPr/>
            <p:nvPr/>
          </p:nvSpPr>
          <p:spPr>
            <a:xfrm>
              <a:off x="2834007" y="2410361"/>
              <a:ext cx="6425" cy="4775"/>
            </a:xfrm>
            <a:custGeom>
              <a:avLst/>
              <a:gdLst/>
              <a:ahLst/>
              <a:cxnLst/>
              <a:rect l="l" t="t" r="r" b="b"/>
              <a:pathLst>
                <a:path w="257" h="191" extrusionOk="0">
                  <a:moveTo>
                    <a:pt x="170" y="1"/>
                  </a:moveTo>
                  <a:cubicBezTo>
                    <a:pt x="137" y="1"/>
                    <a:pt x="104" y="1"/>
                    <a:pt x="67" y="17"/>
                  </a:cubicBezTo>
                  <a:cubicBezTo>
                    <a:pt x="50" y="50"/>
                    <a:pt x="34" y="71"/>
                    <a:pt x="17" y="104"/>
                  </a:cubicBezTo>
                  <a:cubicBezTo>
                    <a:pt x="1" y="120"/>
                    <a:pt x="17" y="137"/>
                    <a:pt x="17" y="174"/>
                  </a:cubicBezTo>
                  <a:cubicBezTo>
                    <a:pt x="34" y="190"/>
                    <a:pt x="67" y="190"/>
                    <a:pt x="83" y="190"/>
                  </a:cubicBezTo>
                  <a:cubicBezTo>
                    <a:pt x="120" y="190"/>
                    <a:pt x="137" y="190"/>
                    <a:pt x="153" y="174"/>
                  </a:cubicBezTo>
                  <a:cubicBezTo>
                    <a:pt x="170" y="174"/>
                    <a:pt x="170" y="174"/>
                    <a:pt x="186" y="153"/>
                  </a:cubicBezTo>
                  <a:cubicBezTo>
                    <a:pt x="207" y="137"/>
                    <a:pt x="240" y="120"/>
                    <a:pt x="240" y="87"/>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8" name="Google Shape;23078;p72"/>
            <p:cNvSpPr/>
            <p:nvPr/>
          </p:nvSpPr>
          <p:spPr>
            <a:xfrm>
              <a:off x="2838232" y="2375536"/>
              <a:ext cx="6525" cy="4750"/>
            </a:xfrm>
            <a:custGeom>
              <a:avLst/>
              <a:gdLst/>
              <a:ahLst/>
              <a:cxnLst/>
              <a:rect l="l" t="t" r="r" b="b"/>
              <a:pathLst>
                <a:path w="261" h="190" extrusionOk="0">
                  <a:moveTo>
                    <a:pt x="174" y="0"/>
                  </a:moveTo>
                  <a:cubicBezTo>
                    <a:pt x="141" y="0"/>
                    <a:pt x="120" y="0"/>
                    <a:pt x="87" y="21"/>
                  </a:cubicBezTo>
                  <a:cubicBezTo>
                    <a:pt x="54" y="37"/>
                    <a:pt x="38" y="70"/>
                    <a:pt x="17" y="103"/>
                  </a:cubicBezTo>
                  <a:cubicBezTo>
                    <a:pt x="1" y="157"/>
                    <a:pt x="38" y="190"/>
                    <a:pt x="104" y="190"/>
                  </a:cubicBezTo>
                  <a:lnTo>
                    <a:pt x="157" y="190"/>
                  </a:lnTo>
                  <a:cubicBezTo>
                    <a:pt x="174" y="173"/>
                    <a:pt x="174" y="173"/>
                    <a:pt x="190" y="173"/>
                  </a:cubicBezTo>
                  <a:cubicBezTo>
                    <a:pt x="223" y="157"/>
                    <a:pt x="244" y="124"/>
                    <a:pt x="244" y="103"/>
                  </a:cubicBezTo>
                  <a:cubicBezTo>
                    <a:pt x="261" y="70"/>
                    <a:pt x="261" y="54"/>
                    <a:pt x="244"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9" name="Google Shape;23079;p72"/>
            <p:cNvSpPr/>
            <p:nvPr/>
          </p:nvSpPr>
          <p:spPr>
            <a:xfrm>
              <a:off x="2843807" y="2386736"/>
              <a:ext cx="6525" cy="5100"/>
            </a:xfrm>
            <a:custGeom>
              <a:avLst/>
              <a:gdLst/>
              <a:ahLst/>
              <a:cxnLst/>
              <a:rect l="l" t="t" r="r" b="b"/>
              <a:pathLst>
                <a:path w="261" h="204" extrusionOk="0">
                  <a:moveTo>
                    <a:pt x="164" y="1"/>
                  </a:moveTo>
                  <a:cubicBezTo>
                    <a:pt x="144" y="1"/>
                    <a:pt x="122" y="6"/>
                    <a:pt x="104" y="18"/>
                  </a:cubicBezTo>
                  <a:cubicBezTo>
                    <a:pt x="71" y="34"/>
                    <a:pt x="38" y="51"/>
                    <a:pt x="21" y="88"/>
                  </a:cubicBezTo>
                  <a:cubicBezTo>
                    <a:pt x="0" y="104"/>
                    <a:pt x="0" y="121"/>
                    <a:pt x="0" y="154"/>
                  </a:cubicBezTo>
                  <a:cubicBezTo>
                    <a:pt x="21" y="170"/>
                    <a:pt x="38" y="191"/>
                    <a:pt x="54" y="191"/>
                  </a:cubicBezTo>
                  <a:cubicBezTo>
                    <a:pt x="62" y="199"/>
                    <a:pt x="75" y="203"/>
                    <a:pt x="92" y="203"/>
                  </a:cubicBezTo>
                  <a:cubicBezTo>
                    <a:pt x="109" y="203"/>
                    <a:pt x="130" y="199"/>
                    <a:pt x="157" y="191"/>
                  </a:cubicBezTo>
                  <a:cubicBezTo>
                    <a:pt x="207" y="154"/>
                    <a:pt x="260" y="88"/>
                    <a:pt x="244" y="51"/>
                  </a:cubicBezTo>
                  <a:cubicBezTo>
                    <a:pt x="233" y="19"/>
                    <a:pt x="20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0" name="Google Shape;23080;p72"/>
            <p:cNvSpPr/>
            <p:nvPr/>
          </p:nvSpPr>
          <p:spPr>
            <a:xfrm>
              <a:off x="2848132" y="2362636"/>
              <a:ext cx="6525" cy="4775"/>
            </a:xfrm>
            <a:custGeom>
              <a:avLst/>
              <a:gdLst/>
              <a:ahLst/>
              <a:cxnLst/>
              <a:rect l="l" t="t" r="r" b="b"/>
              <a:pathLst>
                <a:path w="261" h="191" extrusionOk="0">
                  <a:moveTo>
                    <a:pt x="120" y="1"/>
                  </a:moveTo>
                  <a:cubicBezTo>
                    <a:pt x="104" y="1"/>
                    <a:pt x="71" y="21"/>
                    <a:pt x="34" y="54"/>
                  </a:cubicBezTo>
                  <a:cubicBezTo>
                    <a:pt x="17" y="71"/>
                    <a:pt x="1" y="104"/>
                    <a:pt x="1" y="124"/>
                  </a:cubicBezTo>
                  <a:cubicBezTo>
                    <a:pt x="1" y="141"/>
                    <a:pt x="17" y="174"/>
                    <a:pt x="34" y="174"/>
                  </a:cubicBezTo>
                  <a:cubicBezTo>
                    <a:pt x="54" y="190"/>
                    <a:pt x="87" y="190"/>
                    <a:pt x="120" y="190"/>
                  </a:cubicBezTo>
                  <a:cubicBezTo>
                    <a:pt x="120" y="190"/>
                    <a:pt x="137" y="190"/>
                    <a:pt x="157" y="174"/>
                  </a:cubicBezTo>
                  <a:cubicBezTo>
                    <a:pt x="174" y="174"/>
                    <a:pt x="190" y="157"/>
                    <a:pt x="207" y="141"/>
                  </a:cubicBezTo>
                  <a:cubicBezTo>
                    <a:pt x="260" y="87"/>
                    <a:pt x="260" y="38"/>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1" name="Google Shape;23081;p72"/>
            <p:cNvSpPr/>
            <p:nvPr/>
          </p:nvSpPr>
          <p:spPr>
            <a:xfrm>
              <a:off x="2872157" y="2387161"/>
              <a:ext cx="6500" cy="4925"/>
            </a:xfrm>
            <a:custGeom>
              <a:avLst/>
              <a:gdLst/>
              <a:ahLst/>
              <a:cxnLst/>
              <a:rect l="l" t="t" r="r" b="b"/>
              <a:pathLst>
                <a:path w="260" h="197" extrusionOk="0">
                  <a:moveTo>
                    <a:pt x="175" y="0"/>
                  </a:moveTo>
                  <a:cubicBezTo>
                    <a:pt x="153" y="0"/>
                    <a:pt x="128" y="6"/>
                    <a:pt x="103" y="17"/>
                  </a:cubicBezTo>
                  <a:cubicBezTo>
                    <a:pt x="37" y="34"/>
                    <a:pt x="0" y="104"/>
                    <a:pt x="21" y="137"/>
                  </a:cubicBezTo>
                  <a:cubicBezTo>
                    <a:pt x="33" y="177"/>
                    <a:pt x="64" y="197"/>
                    <a:pt x="109" y="197"/>
                  </a:cubicBezTo>
                  <a:cubicBezTo>
                    <a:pt x="124" y="197"/>
                    <a:pt x="140" y="195"/>
                    <a:pt x="157" y="191"/>
                  </a:cubicBezTo>
                  <a:cubicBezTo>
                    <a:pt x="227" y="153"/>
                    <a:pt x="260" y="87"/>
                    <a:pt x="243" y="50"/>
                  </a:cubicBezTo>
                  <a:cubicBezTo>
                    <a:pt x="243" y="18"/>
                    <a:pt x="214"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2" name="Google Shape;23082;p72"/>
            <p:cNvSpPr/>
            <p:nvPr/>
          </p:nvSpPr>
          <p:spPr>
            <a:xfrm>
              <a:off x="2907407" y="2353236"/>
              <a:ext cx="6525" cy="4800"/>
            </a:xfrm>
            <a:custGeom>
              <a:avLst/>
              <a:gdLst/>
              <a:ahLst/>
              <a:cxnLst/>
              <a:rect l="l" t="t" r="r" b="b"/>
              <a:pathLst>
                <a:path w="261" h="192" extrusionOk="0">
                  <a:moveTo>
                    <a:pt x="164" y="1"/>
                  </a:moveTo>
                  <a:cubicBezTo>
                    <a:pt x="126" y="1"/>
                    <a:pt x="86" y="19"/>
                    <a:pt x="54" y="51"/>
                  </a:cubicBezTo>
                  <a:cubicBezTo>
                    <a:pt x="0" y="88"/>
                    <a:pt x="0" y="154"/>
                    <a:pt x="54" y="191"/>
                  </a:cubicBezTo>
                  <a:lnTo>
                    <a:pt x="120" y="191"/>
                  </a:lnTo>
                  <a:cubicBezTo>
                    <a:pt x="136" y="191"/>
                    <a:pt x="157" y="191"/>
                    <a:pt x="157" y="171"/>
                  </a:cubicBezTo>
                  <a:cubicBezTo>
                    <a:pt x="173" y="171"/>
                    <a:pt x="190" y="154"/>
                    <a:pt x="206" y="138"/>
                  </a:cubicBezTo>
                  <a:cubicBezTo>
                    <a:pt x="260" y="105"/>
                    <a:pt x="260" y="34"/>
                    <a:pt x="223" y="18"/>
                  </a:cubicBezTo>
                  <a:cubicBezTo>
                    <a:pt x="205" y="6"/>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3" name="Google Shape;23083;p72"/>
            <p:cNvSpPr/>
            <p:nvPr/>
          </p:nvSpPr>
          <p:spPr>
            <a:xfrm>
              <a:off x="2912132" y="2433536"/>
              <a:ext cx="6425" cy="5025"/>
            </a:xfrm>
            <a:custGeom>
              <a:avLst/>
              <a:gdLst/>
              <a:ahLst/>
              <a:cxnLst/>
              <a:rect l="l" t="t" r="r" b="b"/>
              <a:pathLst>
                <a:path w="257" h="201" extrusionOk="0">
                  <a:moveTo>
                    <a:pt x="174" y="1"/>
                  </a:moveTo>
                  <a:cubicBezTo>
                    <a:pt x="153" y="1"/>
                    <a:pt x="129" y="6"/>
                    <a:pt x="104" y="18"/>
                  </a:cubicBezTo>
                  <a:cubicBezTo>
                    <a:pt x="34" y="51"/>
                    <a:pt x="1" y="104"/>
                    <a:pt x="17" y="154"/>
                  </a:cubicBezTo>
                  <a:cubicBezTo>
                    <a:pt x="28" y="188"/>
                    <a:pt x="54" y="201"/>
                    <a:pt x="89" y="201"/>
                  </a:cubicBezTo>
                  <a:cubicBezTo>
                    <a:pt x="108" y="201"/>
                    <a:pt x="130" y="197"/>
                    <a:pt x="153" y="191"/>
                  </a:cubicBezTo>
                  <a:cubicBezTo>
                    <a:pt x="224" y="154"/>
                    <a:pt x="257" y="104"/>
                    <a:pt x="240" y="51"/>
                  </a:cubicBezTo>
                  <a:cubicBezTo>
                    <a:pt x="240" y="19"/>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4" name="Google Shape;23084;p72"/>
            <p:cNvSpPr/>
            <p:nvPr/>
          </p:nvSpPr>
          <p:spPr>
            <a:xfrm>
              <a:off x="2905657" y="2397486"/>
              <a:ext cx="6100" cy="4925"/>
            </a:xfrm>
            <a:custGeom>
              <a:avLst/>
              <a:gdLst/>
              <a:ahLst/>
              <a:cxnLst/>
              <a:rect l="l" t="t" r="r" b="b"/>
              <a:pathLst>
                <a:path w="244" h="197" extrusionOk="0">
                  <a:moveTo>
                    <a:pt x="157" y="0"/>
                  </a:moveTo>
                  <a:cubicBezTo>
                    <a:pt x="124" y="0"/>
                    <a:pt x="87" y="17"/>
                    <a:pt x="70" y="33"/>
                  </a:cubicBezTo>
                  <a:cubicBezTo>
                    <a:pt x="37" y="50"/>
                    <a:pt x="21" y="70"/>
                    <a:pt x="0" y="103"/>
                  </a:cubicBezTo>
                  <a:cubicBezTo>
                    <a:pt x="0" y="120"/>
                    <a:pt x="0" y="153"/>
                    <a:pt x="21" y="173"/>
                  </a:cubicBezTo>
                  <a:cubicBezTo>
                    <a:pt x="21" y="185"/>
                    <a:pt x="37" y="197"/>
                    <a:pt x="59" y="197"/>
                  </a:cubicBezTo>
                  <a:cubicBezTo>
                    <a:pt x="67" y="197"/>
                    <a:pt x="77" y="195"/>
                    <a:pt x="87" y="190"/>
                  </a:cubicBezTo>
                  <a:lnTo>
                    <a:pt x="140" y="190"/>
                  </a:lnTo>
                  <a:cubicBezTo>
                    <a:pt x="157" y="173"/>
                    <a:pt x="157" y="173"/>
                    <a:pt x="173" y="173"/>
                  </a:cubicBezTo>
                  <a:cubicBezTo>
                    <a:pt x="190" y="153"/>
                    <a:pt x="227" y="120"/>
                    <a:pt x="227" y="103"/>
                  </a:cubicBezTo>
                  <a:cubicBezTo>
                    <a:pt x="243" y="5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5" name="Google Shape;23085;p72"/>
            <p:cNvSpPr/>
            <p:nvPr/>
          </p:nvSpPr>
          <p:spPr>
            <a:xfrm>
              <a:off x="2902657" y="2385411"/>
              <a:ext cx="6925" cy="4775"/>
            </a:xfrm>
            <a:custGeom>
              <a:avLst/>
              <a:gdLst/>
              <a:ahLst/>
              <a:cxnLst/>
              <a:rect l="l" t="t" r="r" b="b"/>
              <a:pathLst>
                <a:path w="277" h="191" extrusionOk="0">
                  <a:moveTo>
                    <a:pt x="174" y="1"/>
                  </a:moveTo>
                  <a:cubicBezTo>
                    <a:pt x="141" y="1"/>
                    <a:pt x="104" y="1"/>
                    <a:pt x="87" y="17"/>
                  </a:cubicBezTo>
                  <a:cubicBezTo>
                    <a:pt x="54" y="38"/>
                    <a:pt x="38" y="71"/>
                    <a:pt x="17" y="87"/>
                  </a:cubicBezTo>
                  <a:cubicBezTo>
                    <a:pt x="1" y="141"/>
                    <a:pt x="38" y="174"/>
                    <a:pt x="71" y="190"/>
                  </a:cubicBezTo>
                  <a:lnTo>
                    <a:pt x="104" y="190"/>
                  </a:lnTo>
                  <a:cubicBezTo>
                    <a:pt x="120" y="190"/>
                    <a:pt x="141" y="190"/>
                    <a:pt x="157" y="174"/>
                  </a:cubicBezTo>
                  <a:cubicBezTo>
                    <a:pt x="190" y="157"/>
                    <a:pt x="223" y="141"/>
                    <a:pt x="244" y="120"/>
                  </a:cubicBezTo>
                  <a:cubicBezTo>
                    <a:pt x="244" y="104"/>
                    <a:pt x="244" y="104"/>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6" name="Google Shape;23086;p72"/>
            <p:cNvSpPr/>
            <p:nvPr/>
          </p:nvSpPr>
          <p:spPr>
            <a:xfrm>
              <a:off x="2912557" y="2421911"/>
              <a:ext cx="6925" cy="4750"/>
            </a:xfrm>
            <a:custGeom>
              <a:avLst/>
              <a:gdLst/>
              <a:ahLst/>
              <a:cxnLst/>
              <a:rect l="l" t="t" r="r" b="b"/>
              <a:pathLst>
                <a:path w="277" h="190" extrusionOk="0">
                  <a:moveTo>
                    <a:pt x="174" y="0"/>
                  </a:moveTo>
                  <a:cubicBezTo>
                    <a:pt x="136" y="0"/>
                    <a:pt x="103" y="21"/>
                    <a:pt x="87" y="37"/>
                  </a:cubicBezTo>
                  <a:cubicBezTo>
                    <a:pt x="54" y="54"/>
                    <a:pt x="33" y="70"/>
                    <a:pt x="17" y="103"/>
                  </a:cubicBezTo>
                  <a:cubicBezTo>
                    <a:pt x="0" y="157"/>
                    <a:pt x="33" y="190"/>
                    <a:pt x="103" y="190"/>
                  </a:cubicBezTo>
                  <a:lnTo>
                    <a:pt x="157" y="190"/>
                  </a:lnTo>
                  <a:cubicBezTo>
                    <a:pt x="174" y="173"/>
                    <a:pt x="174" y="173"/>
                    <a:pt x="190" y="173"/>
                  </a:cubicBezTo>
                  <a:cubicBezTo>
                    <a:pt x="223" y="157"/>
                    <a:pt x="240" y="124"/>
                    <a:pt x="240"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7" name="Google Shape;23087;p72"/>
            <p:cNvSpPr/>
            <p:nvPr/>
          </p:nvSpPr>
          <p:spPr>
            <a:xfrm>
              <a:off x="2918532" y="2386761"/>
              <a:ext cx="6525" cy="4950"/>
            </a:xfrm>
            <a:custGeom>
              <a:avLst/>
              <a:gdLst/>
              <a:ahLst/>
              <a:cxnLst/>
              <a:rect l="l" t="t" r="r" b="b"/>
              <a:pathLst>
                <a:path w="261" h="198" extrusionOk="0">
                  <a:moveTo>
                    <a:pt x="141" y="0"/>
                  </a:moveTo>
                  <a:cubicBezTo>
                    <a:pt x="104" y="17"/>
                    <a:pt x="71" y="17"/>
                    <a:pt x="54" y="50"/>
                  </a:cubicBezTo>
                  <a:cubicBezTo>
                    <a:pt x="1" y="103"/>
                    <a:pt x="1" y="153"/>
                    <a:pt x="54" y="190"/>
                  </a:cubicBezTo>
                  <a:cubicBezTo>
                    <a:pt x="65" y="190"/>
                    <a:pt x="76" y="197"/>
                    <a:pt x="93" y="197"/>
                  </a:cubicBezTo>
                  <a:cubicBezTo>
                    <a:pt x="102" y="197"/>
                    <a:pt x="112" y="196"/>
                    <a:pt x="124" y="190"/>
                  </a:cubicBezTo>
                  <a:lnTo>
                    <a:pt x="157" y="190"/>
                  </a:lnTo>
                  <a:cubicBezTo>
                    <a:pt x="174" y="169"/>
                    <a:pt x="190" y="153"/>
                    <a:pt x="207" y="136"/>
                  </a:cubicBezTo>
                  <a:cubicBezTo>
                    <a:pt x="244" y="120"/>
                    <a:pt x="260" y="103"/>
                    <a:pt x="260" y="66"/>
                  </a:cubicBezTo>
                  <a:cubicBezTo>
                    <a:pt x="260" y="50"/>
                    <a:pt x="244" y="17"/>
                    <a:pt x="227"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8" name="Google Shape;23088;p72"/>
            <p:cNvSpPr/>
            <p:nvPr/>
          </p:nvSpPr>
          <p:spPr>
            <a:xfrm>
              <a:off x="2912957" y="2407361"/>
              <a:ext cx="6525" cy="5200"/>
            </a:xfrm>
            <a:custGeom>
              <a:avLst/>
              <a:gdLst/>
              <a:ahLst/>
              <a:cxnLst/>
              <a:rect l="l" t="t" r="r" b="b"/>
              <a:pathLst>
                <a:path w="261" h="208" extrusionOk="0">
                  <a:moveTo>
                    <a:pt x="165" y="0"/>
                  </a:moveTo>
                  <a:cubicBezTo>
                    <a:pt x="127" y="0"/>
                    <a:pt x="86" y="19"/>
                    <a:pt x="55" y="50"/>
                  </a:cubicBezTo>
                  <a:cubicBezTo>
                    <a:pt x="17" y="88"/>
                    <a:pt x="17" y="104"/>
                    <a:pt x="17" y="137"/>
                  </a:cubicBezTo>
                  <a:cubicBezTo>
                    <a:pt x="1" y="154"/>
                    <a:pt x="17" y="170"/>
                    <a:pt x="38" y="191"/>
                  </a:cubicBezTo>
                  <a:cubicBezTo>
                    <a:pt x="71" y="207"/>
                    <a:pt x="87" y="207"/>
                    <a:pt x="120" y="207"/>
                  </a:cubicBezTo>
                  <a:cubicBezTo>
                    <a:pt x="141" y="191"/>
                    <a:pt x="141" y="191"/>
                    <a:pt x="158" y="191"/>
                  </a:cubicBezTo>
                  <a:cubicBezTo>
                    <a:pt x="174" y="170"/>
                    <a:pt x="191" y="170"/>
                    <a:pt x="207" y="154"/>
                  </a:cubicBezTo>
                  <a:cubicBezTo>
                    <a:pt x="261" y="104"/>
                    <a:pt x="261" y="50"/>
                    <a:pt x="224" y="17"/>
                  </a:cubicBezTo>
                  <a:cubicBezTo>
                    <a:pt x="206" y="6"/>
                    <a:pt x="186"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9" name="Google Shape;23089;p72"/>
            <p:cNvSpPr/>
            <p:nvPr/>
          </p:nvSpPr>
          <p:spPr>
            <a:xfrm>
              <a:off x="2892757" y="2338061"/>
              <a:ext cx="6525" cy="4925"/>
            </a:xfrm>
            <a:custGeom>
              <a:avLst/>
              <a:gdLst/>
              <a:ahLst/>
              <a:cxnLst/>
              <a:rect l="l" t="t" r="r" b="b"/>
              <a:pathLst>
                <a:path w="261" h="197" extrusionOk="0">
                  <a:moveTo>
                    <a:pt x="174" y="0"/>
                  </a:moveTo>
                  <a:cubicBezTo>
                    <a:pt x="133" y="0"/>
                    <a:pt x="75" y="19"/>
                    <a:pt x="38" y="56"/>
                  </a:cubicBezTo>
                  <a:cubicBezTo>
                    <a:pt x="21" y="77"/>
                    <a:pt x="1" y="110"/>
                    <a:pt x="1" y="126"/>
                  </a:cubicBezTo>
                  <a:cubicBezTo>
                    <a:pt x="1" y="143"/>
                    <a:pt x="21" y="180"/>
                    <a:pt x="38" y="180"/>
                  </a:cubicBezTo>
                  <a:cubicBezTo>
                    <a:pt x="54" y="196"/>
                    <a:pt x="87" y="196"/>
                    <a:pt x="125" y="196"/>
                  </a:cubicBezTo>
                  <a:cubicBezTo>
                    <a:pt x="125" y="196"/>
                    <a:pt x="141" y="196"/>
                    <a:pt x="141" y="180"/>
                  </a:cubicBezTo>
                  <a:cubicBezTo>
                    <a:pt x="174" y="180"/>
                    <a:pt x="190" y="159"/>
                    <a:pt x="207" y="143"/>
                  </a:cubicBezTo>
                  <a:cubicBezTo>
                    <a:pt x="244" y="110"/>
                    <a:pt x="261" y="40"/>
                    <a:pt x="207" y="7"/>
                  </a:cubicBezTo>
                  <a:cubicBezTo>
                    <a:pt x="199" y="2"/>
                    <a:pt x="18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0" name="Google Shape;23090;p72"/>
            <p:cNvSpPr/>
            <p:nvPr/>
          </p:nvSpPr>
          <p:spPr>
            <a:xfrm>
              <a:off x="2891932" y="2352336"/>
              <a:ext cx="6950" cy="5175"/>
            </a:xfrm>
            <a:custGeom>
              <a:avLst/>
              <a:gdLst/>
              <a:ahLst/>
              <a:cxnLst/>
              <a:rect l="l" t="t" r="r" b="b"/>
              <a:pathLst>
                <a:path w="278" h="207" extrusionOk="0">
                  <a:moveTo>
                    <a:pt x="174" y="0"/>
                  </a:moveTo>
                  <a:cubicBezTo>
                    <a:pt x="158" y="0"/>
                    <a:pt x="120" y="21"/>
                    <a:pt x="87" y="37"/>
                  </a:cubicBezTo>
                  <a:cubicBezTo>
                    <a:pt x="54" y="54"/>
                    <a:pt x="34" y="87"/>
                    <a:pt x="34" y="103"/>
                  </a:cubicBezTo>
                  <a:cubicBezTo>
                    <a:pt x="1" y="157"/>
                    <a:pt x="34" y="207"/>
                    <a:pt x="104" y="207"/>
                  </a:cubicBezTo>
                  <a:cubicBezTo>
                    <a:pt x="120" y="207"/>
                    <a:pt x="158" y="207"/>
                    <a:pt x="174" y="190"/>
                  </a:cubicBezTo>
                  <a:cubicBezTo>
                    <a:pt x="174" y="190"/>
                    <a:pt x="190" y="190"/>
                    <a:pt x="190" y="174"/>
                  </a:cubicBezTo>
                  <a:cubicBezTo>
                    <a:pt x="223" y="157"/>
                    <a:pt x="240" y="141"/>
                    <a:pt x="261" y="103"/>
                  </a:cubicBezTo>
                  <a:cubicBezTo>
                    <a:pt x="277" y="54"/>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1" name="Google Shape;23091;p72"/>
            <p:cNvSpPr/>
            <p:nvPr/>
          </p:nvSpPr>
          <p:spPr>
            <a:xfrm>
              <a:off x="2891532" y="2364236"/>
              <a:ext cx="6925" cy="4925"/>
            </a:xfrm>
            <a:custGeom>
              <a:avLst/>
              <a:gdLst/>
              <a:ahLst/>
              <a:cxnLst/>
              <a:rect l="l" t="t" r="r" b="b"/>
              <a:pathLst>
                <a:path w="277" h="197" extrusionOk="0">
                  <a:moveTo>
                    <a:pt x="164" y="0"/>
                  </a:moveTo>
                  <a:cubicBezTo>
                    <a:pt x="150" y="0"/>
                    <a:pt x="134" y="2"/>
                    <a:pt x="120" y="7"/>
                  </a:cubicBezTo>
                  <a:cubicBezTo>
                    <a:pt x="50" y="40"/>
                    <a:pt x="0" y="110"/>
                    <a:pt x="17" y="143"/>
                  </a:cubicBezTo>
                  <a:cubicBezTo>
                    <a:pt x="28" y="178"/>
                    <a:pt x="61" y="197"/>
                    <a:pt x="102" y="197"/>
                  </a:cubicBezTo>
                  <a:cubicBezTo>
                    <a:pt x="125" y="197"/>
                    <a:pt x="149" y="191"/>
                    <a:pt x="174" y="180"/>
                  </a:cubicBezTo>
                  <a:cubicBezTo>
                    <a:pt x="223" y="163"/>
                    <a:pt x="277" y="93"/>
                    <a:pt x="256" y="40"/>
                  </a:cubicBezTo>
                  <a:cubicBezTo>
                    <a:pt x="244" y="16"/>
                    <a:pt x="20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2" name="Google Shape;23092;p72"/>
            <p:cNvSpPr/>
            <p:nvPr/>
          </p:nvSpPr>
          <p:spPr>
            <a:xfrm>
              <a:off x="2886382" y="2387161"/>
              <a:ext cx="6925" cy="5075"/>
            </a:xfrm>
            <a:custGeom>
              <a:avLst/>
              <a:gdLst/>
              <a:ahLst/>
              <a:cxnLst/>
              <a:rect l="l" t="t" r="r" b="b"/>
              <a:pathLst>
                <a:path w="277" h="203" extrusionOk="0">
                  <a:moveTo>
                    <a:pt x="136" y="1"/>
                  </a:moveTo>
                  <a:cubicBezTo>
                    <a:pt x="103" y="17"/>
                    <a:pt x="87" y="34"/>
                    <a:pt x="50" y="50"/>
                  </a:cubicBezTo>
                  <a:cubicBezTo>
                    <a:pt x="0" y="104"/>
                    <a:pt x="0" y="153"/>
                    <a:pt x="50" y="191"/>
                  </a:cubicBezTo>
                  <a:cubicBezTo>
                    <a:pt x="60" y="199"/>
                    <a:pt x="73" y="203"/>
                    <a:pt x="88" y="203"/>
                  </a:cubicBezTo>
                  <a:cubicBezTo>
                    <a:pt x="103" y="203"/>
                    <a:pt x="120" y="199"/>
                    <a:pt x="136" y="191"/>
                  </a:cubicBezTo>
                  <a:lnTo>
                    <a:pt x="153" y="191"/>
                  </a:lnTo>
                  <a:cubicBezTo>
                    <a:pt x="190" y="174"/>
                    <a:pt x="206" y="174"/>
                    <a:pt x="223" y="153"/>
                  </a:cubicBezTo>
                  <a:cubicBezTo>
                    <a:pt x="256" y="104"/>
                    <a:pt x="276"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3" name="Google Shape;23093;p72"/>
            <p:cNvSpPr/>
            <p:nvPr/>
          </p:nvSpPr>
          <p:spPr>
            <a:xfrm>
              <a:off x="2883807" y="2420661"/>
              <a:ext cx="6400" cy="4775"/>
            </a:xfrm>
            <a:custGeom>
              <a:avLst/>
              <a:gdLst/>
              <a:ahLst/>
              <a:cxnLst/>
              <a:rect l="l" t="t" r="r" b="b"/>
              <a:pathLst>
                <a:path w="256" h="191" extrusionOk="0">
                  <a:moveTo>
                    <a:pt x="173" y="1"/>
                  </a:moveTo>
                  <a:cubicBezTo>
                    <a:pt x="136" y="1"/>
                    <a:pt x="103" y="1"/>
                    <a:pt x="87" y="17"/>
                  </a:cubicBezTo>
                  <a:cubicBezTo>
                    <a:pt x="50" y="50"/>
                    <a:pt x="33" y="71"/>
                    <a:pt x="17" y="104"/>
                  </a:cubicBezTo>
                  <a:cubicBezTo>
                    <a:pt x="0" y="153"/>
                    <a:pt x="33" y="190"/>
                    <a:pt x="103" y="190"/>
                  </a:cubicBezTo>
                  <a:cubicBezTo>
                    <a:pt x="120" y="190"/>
                    <a:pt x="136" y="190"/>
                    <a:pt x="153" y="174"/>
                  </a:cubicBezTo>
                  <a:cubicBezTo>
                    <a:pt x="173" y="174"/>
                    <a:pt x="173" y="174"/>
                    <a:pt x="190" y="153"/>
                  </a:cubicBezTo>
                  <a:cubicBezTo>
                    <a:pt x="223" y="137"/>
                    <a:pt x="239" y="120"/>
                    <a:pt x="239" y="87"/>
                  </a:cubicBezTo>
                  <a:cubicBezTo>
                    <a:pt x="256" y="71"/>
                    <a:pt x="256" y="34"/>
                    <a:pt x="239" y="17"/>
                  </a:cubicBezTo>
                  <a:cubicBezTo>
                    <a:pt x="223"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4" name="Google Shape;23094;p72"/>
            <p:cNvSpPr/>
            <p:nvPr/>
          </p:nvSpPr>
          <p:spPr>
            <a:xfrm>
              <a:off x="2897907" y="2317286"/>
              <a:ext cx="6525" cy="5075"/>
            </a:xfrm>
            <a:custGeom>
              <a:avLst/>
              <a:gdLst/>
              <a:ahLst/>
              <a:cxnLst/>
              <a:rect l="l" t="t" r="r" b="b"/>
              <a:pathLst>
                <a:path w="261" h="203" extrusionOk="0">
                  <a:moveTo>
                    <a:pt x="191" y="1"/>
                  </a:moveTo>
                  <a:cubicBezTo>
                    <a:pt x="178" y="1"/>
                    <a:pt x="166" y="5"/>
                    <a:pt x="158" y="13"/>
                  </a:cubicBezTo>
                  <a:cubicBezTo>
                    <a:pt x="125" y="13"/>
                    <a:pt x="88" y="29"/>
                    <a:pt x="71" y="46"/>
                  </a:cubicBezTo>
                  <a:cubicBezTo>
                    <a:pt x="22" y="100"/>
                    <a:pt x="1" y="165"/>
                    <a:pt x="55" y="186"/>
                  </a:cubicBezTo>
                  <a:cubicBezTo>
                    <a:pt x="71" y="203"/>
                    <a:pt x="104" y="203"/>
                    <a:pt x="141" y="203"/>
                  </a:cubicBezTo>
                  <a:cubicBezTo>
                    <a:pt x="141" y="186"/>
                    <a:pt x="158" y="186"/>
                    <a:pt x="174" y="186"/>
                  </a:cubicBezTo>
                  <a:cubicBezTo>
                    <a:pt x="191" y="186"/>
                    <a:pt x="207" y="165"/>
                    <a:pt x="228" y="149"/>
                  </a:cubicBezTo>
                  <a:cubicBezTo>
                    <a:pt x="244" y="133"/>
                    <a:pt x="261" y="100"/>
                    <a:pt x="261" y="83"/>
                  </a:cubicBezTo>
                  <a:cubicBezTo>
                    <a:pt x="261" y="46"/>
                    <a:pt x="261" y="29"/>
                    <a:pt x="228" y="13"/>
                  </a:cubicBezTo>
                  <a:cubicBezTo>
                    <a:pt x="217" y="5"/>
                    <a:pt x="20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5" name="Google Shape;23095;p72"/>
            <p:cNvSpPr/>
            <p:nvPr/>
          </p:nvSpPr>
          <p:spPr>
            <a:xfrm>
              <a:off x="2898432" y="2372961"/>
              <a:ext cx="6825" cy="4775"/>
            </a:xfrm>
            <a:custGeom>
              <a:avLst/>
              <a:gdLst/>
              <a:ahLst/>
              <a:cxnLst/>
              <a:rect l="l" t="t" r="r" b="b"/>
              <a:pathLst>
                <a:path w="273" h="191" extrusionOk="0">
                  <a:moveTo>
                    <a:pt x="179" y="1"/>
                  </a:moveTo>
                  <a:cubicBezTo>
                    <a:pt x="159" y="1"/>
                    <a:pt x="138" y="7"/>
                    <a:pt x="120" y="21"/>
                  </a:cubicBezTo>
                  <a:cubicBezTo>
                    <a:pt x="50" y="37"/>
                    <a:pt x="1" y="103"/>
                    <a:pt x="17" y="140"/>
                  </a:cubicBezTo>
                  <a:cubicBezTo>
                    <a:pt x="28" y="172"/>
                    <a:pt x="61" y="190"/>
                    <a:pt x="96" y="190"/>
                  </a:cubicBezTo>
                  <a:cubicBezTo>
                    <a:pt x="115" y="190"/>
                    <a:pt x="136" y="185"/>
                    <a:pt x="153" y="173"/>
                  </a:cubicBezTo>
                  <a:cubicBezTo>
                    <a:pt x="223" y="157"/>
                    <a:pt x="273" y="87"/>
                    <a:pt x="256" y="54"/>
                  </a:cubicBezTo>
                  <a:cubicBezTo>
                    <a:pt x="246" y="20"/>
                    <a:pt x="21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6" name="Google Shape;23096;p72"/>
          <p:cNvGrpSpPr/>
          <p:nvPr/>
        </p:nvGrpSpPr>
        <p:grpSpPr>
          <a:xfrm rot="10800000" flipH="1">
            <a:off x="7367648" y="-67776"/>
            <a:ext cx="2192535" cy="1200546"/>
            <a:chOff x="2686710" y="2490970"/>
            <a:chExt cx="520125" cy="284800"/>
          </a:xfrm>
        </p:grpSpPr>
        <p:sp>
          <p:nvSpPr>
            <p:cNvPr id="23097" name="Google Shape;23097;p72"/>
            <p:cNvSpPr/>
            <p:nvPr/>
          </p:nvSpPr>
          <p:spPr>
            <a:xfrm rot="10800000">
              <a:off x="2936260" y="2687320"/>
              <a:ext cx="6925" cy="4650"/>
            </a:xfrm>
            <a:custGeom>
              <a:avLst/>
              <a:gdLst/>
              <a:ahLst/>
              <a:cxnLst/>
              <a:rect l="l" t="t" r="r" b="b"/>
              <a:pathLst>
                <a:path w="277" h="186" extrusionOk="0">
                  <a:moveTo>
                    <a:pt x="174" y="0"/>
                  </a:moveTo>
                  <a:cubicBezTo>
                    <a:pt x="141" y="0"/>
                    <a:pt x="104" y="17"/>
                    <a:pt x="87" y="33"/>
                  </a:cubicBezTo>
                  <a:cubicBezTo>
                    <a:pt x="54" y="49"/>
                    <a:pt x="38" y="66"/>
                    <a:pt x="17" y="103"/>
                  </a:cubicBezTo>
                  <a:cubicBezTo>
                    <a:pt x="1" y="153"/>
                    <a:pt x="38" y="186"/>
                    <a:pt x="104" y="186"/>
                  </a:cubicBezTo>
                  <a:lnTo>
                    <a:pt x="157" y="186"/>
                  </a:lnTo>
                  <a:cubicBezTo>
                    <a:pt x="174" y="169"/>
                    <a:pt x="174" y="169"/>
                    <a:pt x="190" y="169"/>
                  </a:cubicBezTo>
                  <a:cubicBezTo>
                    <a:pt x="223" y="153"/>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8" name="Google Shape;23098;p72"/>
            <p:cNvSpPr/>
            <p:nvPr/>
          </p:nvSpPr>
          <p:spPr>
            <a:xfrm rot="10800000">
              <a:off x="2949960" y="2687420"/>
              <a:ext cx="6525" cy="5075"/>
            </a:xfrm>
            <a:custGeom>
              <a:avLst/>
              <a:gdLst/>
              <a:ahLst/>
              <a:cxnLst/>
              <a:rect l="l" t="t" r="r" b="b"/>
              <a:pathLst>
                <a:path w="261" h="203" extrusionOk="0">
                  <a:moveTo>
                    <a:pt x="137" y="0"/>
                  </a:moveTo>
                  <a:cubicBezTo>
                    <a:pt x="104" y="21"/>
                    <a:pt x="71" y="38"/>
                    <a:pt x="54" y="54"/>
                  </a:cubicBezTo>
                  <a:cubicBezTo>
                    <a:pt x="1" y="103"/>
                    <a:pt x="1" y="157"/>
                    <a:pt x="34" y="190"/>
                  </a:cubicBezTo>
                  <a:cubicBezTo>
                    <a:pt x="52" y="198"/>
                    <a:pt x="66" y="202"/>
                    <a:pt x="79" y="202"/>
                  </a:cubicBezTo>
                  <a:cubicBezTo>
                    <a:pt x="92" y="202"/>
                    <a:pt x="104" y="198"/>
                    <a:pt x="120" y="190"/>
                  </a:cubicBezTo>
                  <a:lnTo>
                    <a:pt x="158" y="190"/>
                  </a:lnTo>
                  <a:cubicBezTo>
                    <a:pt x="174" y="174"/>
                    <a:pt x="191" y="174"/>
                    <a:pt x="207" y="157"/>
                  </a:cubicBezTo>
                  <a:cubicBezTo>
                    <a:pt x="261" y="103"/>
                    <a:pt x="261" y="38"/>
                    <a:pt x="224" y="21"/>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9" name="Google Shape;23099;p72"/>
            <p:cNvSpPr/>
            <p:nvPr/>
          </p:nvSpPr>
          <p:spPr>
            <a:xfrm rot="10800000">
              <a:off x="2954710" y="2698870"/>
              <a:ext cx="6500" cy="5175"/>
            </a:xfrm>
            <a:custGeom>
              <a:avLst/>
              <a:gdLst/>
              <a:ahLst/>
              <a:cxnLst/>
              <a:rect l="l" t="t" r="r" b="b"/>
              <a:pathLst>
                <a:path w="260" h="207" extrusionOk="0">
                  <a:moveTo>
                    <a:pt x="173" y="1"/>
                  </a:moveTo>
                  <a:cubicBezTo>
                    <a:pt x="140" y="1"/>
                    <a:pt x="120" y="17"/>
                    <a:pt x="87" y="34"/>
                  </a:cubicBezTo>
                  <a:cubicBezTo>
                    <a:pt x="54" y="50"/>
                    <a:pt x="37" y="87"/>
                    <a:pt x="17" y="104"/>
                  </a:cubicBezTo>
                  <a:cubicBezTo>
                    <a:pt x="0" y="153"/>
                    <a:pt x="37" y="207"/>
                    <a:pt x="103" y="207"/>
                  </a:cubicBezTo>
                  <a:cubicBezTo>
                    <a:pt x="120" y="207"/>
                    <a:pt x="140" y="190"/>
                    <a:pt x="157" y="190"/>
                  </a:cubicBezTo>
                  <a:cubicBezTo>
                    <a:pt x="173" y="190"/>
                    <a:pt x="190" y="174"/>
                    <a:pt x="190" y="174"/>
                  </a:cubicBezTo>
                  <a:cubicBezTo>
                    <a:pt x="223" y="153"/>
                    <a:pt x="243" y="137"/>
                    <a:pt x="260" y="104"/>
                  </a:cubicBezTo>
                  <a:cubicBezTo>
                    <a:pt x="260" y="71"/>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0" name="Google Shape;23100;p72"/>
            <p:cNvSpPr/>
            <p:nvPr/>
          </p:nvSpPr>
          <p:spPr>
            <a:xfrm rot="10800000">
              <a:off x="2937085" y="2675520"/>
              <a:ext cx="6500" cy="4925"/>
            </a:xfrm>
            <a:custGeom>
              <a:avLst/>
              <a:gdLst/>
              <a:ahLst/>
              <a:cxnLst/>
              <a:rect l="l" t="t" r="r" b="b"/>
              <a:pathLst>
                <a:path w="260" h="197" extrusionOk="0">
                  <a:moveTo>
                    <a:pt x="172" y="0"/>
                  </a:moveTo>
                  <a:cubicBezTo>
                    <a:pt x="152" y="0"/>
                    <a:pt x="128" y="6"/>
                    <a:pt x="103" y="17"/>
                  </a:cubicBezTo>
                  <a:cubicBezTo>
                    <a:pt x="33" y="54"/>
                    <a:pt x="0" y="104"/>
                    <a:pt x="17" y="157"/>
                  </a:cubicBezTo>
                  <a:cubicBezTo>
                    <a:pt x="29" y="182"/>
                    <a:pt x="61" y="197"/>
                    <a:pt x="105" y="197"/>
                  </a:cubicBezTo>
                  <a:cubicBezTo>
                    <a:pt x="121" y="197"/>
                    <a:pt x="138" y="195"/>
                    <a:pt x="157" y="190"/>
                  </a:cubicBezTo>
                  <a:cubicBezTo>
                    <a:pt x="223" y="157"/>
                    <a:pt x="260" y="104"/>
                    <a:pt x="239" y="54"/>
                  </a:cubicBezTo>
                  <a:cubicBezTo>
                    <a:pt x="239" y="19"/>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1" name="Google Shape;23101;p72"/>
            <p:cNvSpPr/>
            <p:nvPr/>
          </p:nvSpPr>
          <p:spPr>
            <a:xfrm rot="10800000">
              <a:off x="2942235" y="2652470"/>
              <a:ext cx="6500" cy="4950"/>
            </a:xfrm>
            <a:custGeom>
              <a:avLst/>
              <a:gdLst/>
              <a:ahLst/>
              <a:cxnLst/>
              <a:rect l="l" t="t" r="r" b="b"/>
              <a:pathLst>
                <a:path w="260" h="198" extrusionOk="0">
                  <a:moveTo>
                    <a:pt x="168" y="0"/>
                  </a:moveTo>
                  <a:cubicBezTo>
                    <a:pt x="159" y="0"/>
                    <a:pt x="149" y="2"/>
                    <a:pt x="136" y="7"/>
                  </a:cubicBezTo>
                  <a:cubicBezTo>
                    <a:pt x="103" y="7"/>
                    <a:pt x="70" y="24"/>
                    <a:pt x="54" y="40"/>
                  </a:cubicBezTo>
                  <a:cubicBezTo>
                    <a:pt x="0" y="94"/>
                    <a:pt x="0" y="164"/>
                    <a:pt x="33" y="181"/>
                  </a:cubicBezTo>
                  <a:cubicBezTo>
                    <a:pt x="70" y="197"/>
                    <a:pt x="87" y="197"/>
                    <a:pt x="120" y="197"/>
                  </a:cubicBezTo>
                  <a:cubicBezTo>
                    <a:pt x="136" y="197"/>
                    <a:pt x="136" y="197"/>
                    <a:pt x="157" y="181"/>
                  </a:cubicBezTo>
                  <a:cubicBezTo>
                    <a:pt x="173" y="181"/>
                    <a:pt x="190" y="164"/>
                    <a:pt x="206" y="143"/>
                  </a:cubicBezTo>
                  <a:cubicBezTo>
                    <a:pt x="260" y="94"/>
                    <a:pt x="260" y="40"/>
                    <a:pt x="223" y="7"/>
                  </a:cubicBezTo>
                  <a:cubicBezTo>
                    <a:pt x="201" y="7"/>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2" name="Google Shape;23102;p72"/>
            <p:cNvSpPr/>
            <p:nvPr/>
          </p:nvSpPr>
          <p:spPr>
            <a:xfrm rot="10800000">
              <a:off x="2932435" y="2734520"/>
              <a:ext cx="6425" cy="4775"/>
            </a:xfrm>
            <a:custGeom>
              <a:avLst/>
              <a:gdLst/>
              <a:ahLst/>
              <a:cxnLst/>
              <a:rect l="l" t="t" r="r" b="b"/>
              <a:pathLst>
                <a:path w="257" h="191" extrusionOk="0">
                  <a:moveTo>
                    <a:pt x="153" y="1"/>
                  </a:moveTo>
                  <a:cubicBezTo>
                    <a:pt x="120" y="1"/>
                    <a:pt x="87" y="17"/>
                    <a:pt x="71" y="38"/>
                  </a:cubicBezTo>
                  <a:cubicBezTo>
                    <a:pt x="34" y="54"/>
                    <a:pt x="17" y="71"/>
                    <a:pt x="1" y="104"/>
                  </a:cubicBezTo>
                  <a:cubicBezTo>
                    <a:pt x="1" y="120"/>
                    <a:pt x="1" y="157"/>
                    <a:pt x="17" y="174"/>
                  </a:cubicBezTo>
                  <a:cubicBezTo>
                    <a:pt x="34" y="190"/>
                    <a:pt x="50" y="190"/>
                    <a:pt x="87" y="190"/>
                  </a:cubicBezTo>
                  <a:lnTo>
                    <a:pt x="137" y="190"/>
                  </a:lnTo>
                  <a:cubicBezTo>
                    <a:pt x="153" y="174"/>
                    <a:pt x="153" y="174"/>
                    <a:pt x="174" y="174"/>
                  </a:cubicBezTo>
                  <a:cubicBezTo>
                    <a:pt x="207" y="157"/>
                    <a:pt x="224" y="120"/>
                    <a:pt x="224" y="104"/>
                  </a:cubicBezTo>
                  <a:cubicBezTo>
                    <a:pt x="257" y="38"/>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3" name="Google Shape;23103;p72"/>
            <p:cNvSpPr/>
            <p:nvPr/>
          </p:nvSpPr>
          <p:spPr>
            <a:xfrm rot="10800000">
              <a:off x="2946560" y="2664120"/>
              <a:ext cx="6925" cy="4675"/>
            </a:xfrm>
            <a:custGeom>
              <a:avLst/>
              <a:gdLst/>
              <a:ahLst/>
              <a:cxnLst/>
              <a:rect l="l" t="t" r="r" b="b"/>
              <a:pathLst>
                <a:path w="277" h="187" extrusionOk="0">
                  <a:moveTo>
                    <a:pt x="174" y="1"/>
                  </a:moveTo>
                  <a:cubicBezTo>
                    <a:pt x="157" y="1"/>
                    <a:pt x="120" y="1"/>
                    <a:pt x="87" y="34"/>
                  </a:cubicBezTo>
                  <a:cubicBezTo>
                    <a:pt x="54" y="50"/>
                    <a:pt x="38" y="67"/>
                    <a:pt x="38" y="104"/>
                  </a:cubicBezTo>
                  <a:cubicBezTo>
                    <a:pt x="0" y="153"/>
                    <a:pt x="38" y="186"/>
                    <a:pt x="104" y="186"/>
                  </a:cubicBezTo>
                  <a:cubicBezTo>
                    <a:pt x="120" y="186"/>
                    <a:pt x="141" y="186"/>
                    <a:pt x="174" y="170"/>
                  </a:cubicBezTo>
                  <a:lnTo>
                    <a:pt x="190" y="170"/>
                  </a:lnTo>
                  <a:cubicBezTo>
                    <a:pt x="223" y="137"/>
                    <a:pt x="244" y="120"/>
                    <a:pt x="260" y="83"/>
                  </a:cubicBezTo>
                  <a:cubicBezTo>
                    <a:pt x="277" y="3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4" name="Google Shape;23104;p72"/>
            <p:cNvSpPr/>
            <p:nvPr/>
          </p:nvSpPr>
          <p:spPr>
            <a:xfrm rot="10800000">
              <a:off x="2956860" y="2756370"/>
              <a:ext cx="6925" cy="5175"/>
            </a:xfrm>
            <a:custGeom>
              <a:avLst/>
              <a:gdLst/>
              <a:ahLst/>
              <a:cxnLst/>
              <a:rect l="l" t="t" r="r" b="b"/>
              <a:pathLst>
                <a:path w="277" h="207" extrusionOk="0">
                  <a:moveTo>
                    <a:pt x="173" y="0"/>
                  </a:moveTo>
                  <a:cubicBezTo>
                    <a:pt x="157" y="0"/>
                    <a:pt x="120" y="17"/>
                    <a:pt x="87" y="33"/>
                  </a:cubicBezTo>
                  <a:cubicBezTo>
                    <a:pt x="54" y="50"/>
                    <a:pt x="37" y="83"/>
                    <a:pt x="37" y="103"/>
                  </a:cubicBezTo>
                  <a:cubicBezTo>
                    <a:pt x="0" y="153"/>
                    <a:pt x="37" y="206"/>
                    <a:pt x="103" y="206"/>
                  </a:cubicBezTo>
                  <a:cubicBezTo>
                    <a:pt x="120" y="206"/>
                    <a:pt x="140" y="206"/>
                    <a:pt x="173" y="186"/>
                  </a:cubicBezTo>
                  <a:lnTo>
                    <a:pt x="190" y="169"/>
                  </a:lnTo>
                  <a:cubicBezTo>
                    <a:pt x="223" y="153"/>
                    <a:pt x="243" y="136"/>
                    <a:pt x="260" y="103"/>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5" name="Google Shape;23105;p72"/>
            <p:cNvSpPr/>
            <p:nvPr/>
          </p:nvSpPr>
          <p:spPr>
            <a:xfrm rot="10800000">
              <a:off x="2962435" y="2721745"/>
              <a:ext cx="6925" cy="5075"/>
            </a:xfrm>
            <a:custGeom>
              <a:avLst/>
              <a:gdLst/>
              <a:ahLst/>
              <a:cxnLst/>
              <a:rect l="l" t="t" r="r" b="b"/>
              <a:pathLst>
                <a:path w="277" h="203" extrusionOk="0">
                  <a:moveTo>
                    <a:pt x="137" y="0"/>
                  </a:moveTo>
                  <a:cubicBezTo>
                    <a:pt x="104" y="17"/>
                    <a:pt x="87" y="33"/>
                    <a:pt x="54" y="54"/>
                  </a:cubicBezTo>
                  <a:cubicBezTo>
                    <a:pt x="1" y="104"/>
                    <a:pt x="1" y="157"/>
                    <a:pt x="54" y="190"/>
                  </a:cubicBezTo>
                  <a:cubicBezTo>
                    <a:pt x="62" y="198"/>
                    <a:pt x="75" y="203"/>
                    <a:pt x="89" y="203"/>
                  </a:cubicBezTo>
                  <a:cubicBezTo>
                    <a:pt x="104" y="203"/>
                    <a:pt x="120" y="198"/>
                    <a:pt x="137" y="190"/>
                  </a:cubicBezTo>
                  <a:lnTo>
                    <a:pt x="157" y="190"/>
                  </a:lnTo>
                  <a:cubicBezTo>
                    <a:pt x="190" y="174"/>
                    <a:pt x="207" y="157"/>
                    <a:pt x="223" y="157"/>
                  </a:cubicBezTo>
                  <a:cubicBezTo>
                    <a:pt x="260" y="104"/>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6" name="Google Shape;23106;p72"/>
            <p:cNvSpPr/>
            <p:nvPr/>
          </p:nvSpPr>
          <p:spPr>
            <a:xfrm rot="10800000">
              <a:off x="2957285" y="2744820"/>
              <a:ext cx="6925" cy="4950"/>
            </a:xfrm>
            <a:custGeom>
              <a:avLst/>
              <a:gdLst/>
              <a:ahLst/>
              <a:cxnLst/>
              <a:rect l="l" t="t" r="r" b="b"/>
              <a:pathLst>
                <a:path w="277" h="198" extrusionOk="0">
                  <a:moveTo>
                    <a:pt x="164" y="1"/>
                  </a:moveTo>
                  <a:cubicBezTo>
                    <a:pt x="149" y="1"/>
                    <a:pt x="134" y="3"/>
                    <a:pt x="120" y="7"/>
                  </a:cubicBezTo>
                  <a:cubicBezTo>
                    <a:pt x="54" y="44"/>
                    <a:pt x="1" y="94"/>
                    <a:pt x="17" y="147"/>
                  </a:cubicBezTo>
                  <a:cubicBezTo>
                    <a:pt x="28" y="179"/>
                    <a:pt x="61" y="198"/>
                    <a:pt x="97" y="198"/>
                  </a:cubicBezTo>
                  <a:cubicBezTo>
                    <a:pt x="117" y="198"/>
                    <a:pt x="138" y="192"/>
                    <a:pt x="157" y="180"/>
                  </a:cubicBezTo>
                  <a:cubicBezTo>
                    <a:pt x="223" y="164"/>
                    <a:pt x="277" y="94"/>
                    <a:pt x="260" y="44"/>
                  </a:cubicBezTo>
                  <a:cubicBezTo>
                    <a:pt x="245" y="17"/>
                    <a:pt x="20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7" name="Google Shape;23107;p72"/>
            <p:cNvSpPr/>
            <p:nvPr/>
          </p:nvSpPr>
          <p:spPr>
            <a:xfrm rot="10800000">
              <a:off x="2962010" y="2663195"/>
              <a:ext cx="6525" cy="4925"/>
            </a:xfrm>
            <a:custGeom>
              <a:avLst/>
              <a:gdLst/>
              <a:ahLst/>
              <a:cxnLst/>
              <a:rect l="l" t="t" r="r" b="b"/>
              <a:pathLst>
                <a:path w="261" h="197" extrusionOk="0">
                  <a:moveTo>
                    <a:pt x="149" y="0"/>
                  </a:moveTo>
                  <a:cubicBezTo>
                    <a:pt x="133" y="0"/>
                    <a:pt x="118" y="2"/>
                    <a:pt x="104" y="7"/>
                  </a:cubicBezTo>
                  <a:cubicBezTo>
                    <a:pt x="38" y="40"/>
                    <a:pt x="1" y="110"/>
                    <a:pt x="1" y="143"/>
                  </a:cubicBezTo>
                  <a:cubicBezTo>
                    <a:pt x="14" y="178"/>
                    <a:pt x="47" y="197"/>
                    <a:pt x="87" y="197"/>
                  </a:cubicBezTo>
                  <a:cubicBezTo>
                    <a:pt x="109" y="197"/>
                    <a:pt x="133" y="191"/>
                    <a:pt x="157" y="180"/>
                  </a:cubicBezTo>
                  <a:cubicBezTo>
                    <a:pt x="207" y="159"/>
                    <a:pt x="260" y="93"/>
                    <a:pt x="244" y="40"/>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8" name="Google Shape;23108;p72"/>
            <p:cNvSpPr/>
            <p:nvPr/>
          </p:nvSpPr>
          <p:spPr>
            <a:xfrm rot="10800000">
              <a:off x="2959435" y="2710920"/>
              <a:ext cx="6925" cy="4775"/>
            </a:xfrm>
            <a:custGeom>
              <a:avLst/>
              <a:gdLst/>
              <a:ahLst/>
              <a:cxnLst/>
              <a:rect l="l" t="t" r="r" b="b"/>
              <a:pathLst>
                <a:path w="277" h="191" extrusionOk="0">
                  <a:moveTo>
                    <a:pt x="173" y="1"/>
                  </a:moveTo>
                  <a:cubicBezTo>
                    <a:pt x="157" y="1"/>
                    <a:pt x="120" y="1"/>
                    <a:pt x="87" y="21"/>
                  </a:cubicBezTo>
                  <a:cubicBezTo>
                    <a:pt x="54" y="54"/>
                    <a:pt x="37" y="71"/>
                    <a:pt x="37" y="87"/>
                  </a:cubicBezTo>
                  <a:cubicBezTo>
                    <a:pt x="0" y="157"/>
                    <a:pt x="37" y="190"/>
                    <a:pt x="103" y="190"/>
                  </a:cubicBezTo>
                  <a:cubicBezTo>
                    <a:pt x="120" y="190"/>
                    <a:pt x="140" y="190"/>
                    <a:pt x="173" y="174"/>
                  </a:cubicBezTo>
                  <a:cubicBezTo>
                    <a:pt x="173" y="174"/>
                    <a:pt x="190" y="174"/>
                    <a:pt x="190" y="157"/>
                  </a:cubicBezTo>
                  <a:cubicBezTo>
                    <a:pt x="223" y="141"/>
                    <a:pt x="243" y="124"/>
                    <a:pt x="260" y="87"/>
                  </a:cubicBezTo>
                  <a:cubicBezTo>
                    <a:pt x="276" y="38"/>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9" name="Google Shape;23109;p72"/>
            <p:cNvSpPr/>
            <p:nvPr/>
          </p:nvSpPr>
          <p:spPr>
            <a:xfrm rot="10800000">
              <a:off x="2965410" y="2688545"/>
              <a:ext cx="6525" cy="4775"/>
            </a:xfrm>
            <a:custGeom>
              <a:avLst/>
              <a:gdLst/>
              <a:ahLst/>
              <a:cxnLst/>
              <a:rect l="l" t="t" r="r" b="b"/>
              <a:pathLst>
                <a:path w="261" h="191" extrusionOk="0">
                  <a:moveTo>
                    <a:pt x="174" y="0"/>
                  </a:moveTo>
                  <a:cubicBezTo>
                    <a:pt x="137" y="0"/>
                    <a:pt x="104" y="0"/>
                    <a:pt x="87" y="17"/>
                  </a:cubicBezTo>
                  <a:cubicBezTo>
                    <a:pt x="54" y="33"/>
                    <a:pt x="33" y="71"/>
                    <a:pt x="17" y="87"/>
                  </a:cubicBezTo>
                  <a:cubicBezTo>
                    <a:pt x="0" y="157"/>
                    <a:pt x="33" y="190"/>
                    <a:pt x="104" y="190"/>
                  </a:cubicBezTo>
                  <a:cubicBezTo>
                    <a:pt x="120" y="190"/>
                    <a:pt x="137" y="190"/>
                    <a:pt x="157" y="174"/>
                  </a:cubicBezTo>
                  <a:cubicBezTo>
                    <a:pt x="174" y="174"/>
                    <a:pt x="174" y="174"/>
                    <a:pt x="190" y="157"/>
                  </a:cubicBezTo>
                  <a:cubicBezTo>
                    <a:pt x="223" y="136"/>
                    <a:pt x="240" y="120"/>
                    <a:pt x="240" y="87"/>
                  </a:cubicBezTo>
                  <a:cubicBezTo>
                    <a:pt x="260" y="71"/>
                    <a:pt x="260"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0" name="Google Shape;23110;p72"/>
            <p:cNvSpPr/>
            <p:nvPr/>
          </p:nvSpPr>
          <p:spPr>
            <a:xfrm rot="10800000">
              <a:off x="2965935" y="2677420"/>
              <a:ext cx="6425" cy="4775"/>
            </a:xfrm>
            <a:custGeom>
              <a:avLst/>
              <a:gdLst/>
              <a:ahLst/>
              <a:cxnLst/>
              <a:rect l="l" t="t" r="r" b="b"/>
              <a:pathLst>
                <a:path w="257" h="191" extrusionOk="0">
                  <a:moveTo>
                    <a:pt x="154" y="1"/>
                  </a:moveTo>
                  <a:cubicBezTo>
                    <a:pt x="104" y="1"/>
                    <a:pt x="34" y="54"/>
                    <a:pt x="17" y="104"/>
                  </a:cubicBezTo>
                  <a:cubicBezTo>
                    <a:pt x="1" y="157"/>
                    <a:pt x="34" y="190"/>
                    <a:pt x="88" y="190"/>
                  </a:cubicBezTo>
                  <a:lnTo>
                    <a:pt x="154" y="190"/>
                  </a:lnTo>
                  <a:cubicBezTo>
                    <a:pt x="154" y="174"/>
                    <a:pt x="174" y="174"/>
                    <a:pt x="174" y="174"/>
                  </a:cubicBezTo>
                  <a:cubicBezTo>
                    <a:pt x="207" y="157"/>
                    <a:pt x="224" y="124"/>
                    <a:pt x="240" y="104"/>
                  </a:cubicBezTo>
                  <a:cubicBezTo>
                    <a:pt x="257" y="71"/>
                    <a:pt x="240" y="54"/>
                    <a:pt x="240" y="38"/>
                  </a:cubicBezTo>
                  <a:cubicBezTo>
                    <a:pt x="224" y="21"/>
                    <a:pt x="19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1" name="Google Shape;23111;p72"/>
            <p:cNvSpPr/>
            <p:nvPr/>
          </p:nvSpPr>
          <p:spPr>
            <a:xfrm rot="10800000">
              <a:off x="2945310" y="2618970"/>
              <a:ext cx="6000" cy="5200"/>
            </a:xfrm>
            <a:custGeom>
              <a:avLst/>
              <a:gdLst/>
              <a:ahLst/>
              <a:cxnLst/>
              <a:rect l="l" t="t" r="r" b="b"/>
              <a:pathLst>
                <a:path w="240" h="208" extrusionOk="0">
                  <a:moveTo>
                    <a:pt x="157" y="1"/>
                  </a:moveTo>
                  <a:cubicBezTo>
                    <a:pt x="136" y="1"/>
                    <a:pt x="103" y="17"/>
                    <a:pt x="70" y="34"/>
                  </a:cubicBezTo>
                  <a:cubicBezTo>
                    <a:pt x="33" y="50"/>
                    <a:pt x="17" y="71"/>
                    <a:pt x="17" y="104"/>
                  </a:cubicBezTo>
                  <a:cubicBezTo>
                    <a:pt x="0" y="153"/>
                    <a:pt x="33" y="207"/>
                    <a:pt x="87" y="207"/>
                  </a:cubicBezTo>
                  <a:cubicBezTo>
                    <a:pt x="103" y="207"/>
                    <a:pt x="136" y="191"/>
                    <a:pt x="157" y="191"/>
                  </a:cubicBezTo>
                  <a:lnTo>
                    <a:pt x="173" y="174"/>
                  </a:lnTo>
                  <a:cubicBezTo>
                    <a:pt x="206" y="153"/>
                    <a:pt x="223" y="120"/>
                    <a:pt x="239" y="104"/>
                  </a:cubicBezTo>
                  <a:cubicBezTo>
                    <a:pt x="239" y="71"/>
                    <a:pt x="239" y="50"/>
                    <a:pt x="223" y="3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2" name="Google Shape;23112;p72"/>
            <p:cNvSpPr/>
            <p:nvPr/>
          </p:nvSpPr>
          <p:spPr>
            <a:xfrm rot="10800000">
              <a:off x="2957285" y="2771020"/>
              <a:ext cx="5575" cy="1775"/>
            </a:xfrm>
            <a:custGeom>
              <a:avLst/>
              <a:gdLst/>
              <a:ahLst/>
              <a:cxnLst/>
              <a:rect l="l" t="t" r="r" b="b"/>
              <a:pathLst>
                <a:path w="223" h="71" extrusionOk="0">
                  <a:moveTo>
                    <a:pt x="0" y="1"/>
                  </a:moveTo>
                  <a:cubicBezTo>
                    <a:pt x="0" y="17"/>
                    <a:pt x="17" y="54"/>
                    <a:pt x="33" y="54"/>
                  </a:cubicBezTo>
                  <a:cubicBezTo>
                    <a:pt x="50" y="71"/>
                    <a:pt x="83" y="71"/>
                    <a:pt x="120" y="71"/>
                  </a:cubicBezTo>
                  <a:cubicBezTo>
                    <a:pt x="120" y="71"/>
                    <a:pt x="136" y="71"/>
                    <a:pt x="136" y="54"/>
                  </a:cubicBezTo>
                  <a:cubicBezTo>
                    <a:pt x="169" y="54"/>
                    <a:pt x="186" y="38"/>
                    <a:pt x="206" y="17"/>
                  </a:cubicBezTo>
                  <a:cubicBezTo>
                    <a:pt x="206" y="17"/>
                    <a:pt x="206"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3" name="Google Shape;23113;p72"/>
            <p:cNvSpPr/>
            <p:nvPr/>
          </p:nvSpPr>
          <p:spPr>
            <a:xfrm rot="10800000">
              <a:off x="2923360" y="2698870"/>
              <a:ext cx="6525" cy="4750"/>
            </a:xfrm>
            <a:custGeom>
              <a:avLst/>
              <a:gdLst/>
              <a:ahLst/>
              <a:cxnLst/>
              <a:rect l="l" t="t" r="r" b="b"/>
              <a:pathLst>
                <a:path w="261" h="190" extrusionOk="0">
                  <a:moveTo>
                    <a:pt x="157" y="0"/>
                  </a:moveTo>
                  <a:cubicBezTo>
                    <a:pt x="124" y="0"/>
                    <a:pt x="87" y="17"/>
                    <a:pt x="71" y="33"/>
                  </a:cubicBezTo>
                  <a:cubicBezTo>
                    <a:pt x="38" y="54"/>
                    <a:pt x="21" y="70"/>
                    <a:pt x="1" y="103"/>
                  </a:cubicBezTo>
                  <a:cubicBezTo>
                    <a:pt x="1" y="120"/>
                    <a:pt x="1" y="157"/>
                    <a:pt x="21" y="173"/>
                  </a:cubicBezTo>
                  <a:cubicBezTo>
                    <a:pt x="21" y="190"/>
                    <a:pt x="54" y="190"/>
                    <a:pt x="87" y="190"/>
                  </a:cubicBezTo>
                  <a:lnTo>
                    <a:pt x="141" y="190"/>
                  </a:lnTo>
                  <a:cubicBezTo>
                    <a:pt x="157" y="173"/>
                    <a:pt x="157" y="173"/>
                    <a:pt x="174" y="173"/>
                  </a:cubicBezTo>
                  <a:cubicBezTo>
                    <a:pt x="207" y="157"/>
                    <a:pt x="227" y="120"/>
                    <a:pt x="227"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4" name="Google Shape;23114;p72"/>
            <p:cNvSpPr/>
            <p:nvPr/>
          </p:nvSpPr>
          <p:spPr>
            <a:xfrm rot="10800000">
              <a:off x="2928510" y="2768845"/>
              <a:ext cx="6525" cy="4350"/>
            </a:xfrm>
            <a:custGeom>
              <a:avLst/>
              <a:gdLst/>
              <a:ahLst/>
              <a:cxnLst/>
              <a:rect l="l" t="t" r="r" b="b"/>
              <a:pathLst>
                <a:path w="261" h="174" extrusionOk="0">
                  <a:moveTo>
                    <a:pt x="87" y="0"/>
                  </a:moveTo>
                  <a:cubicBezTo>
                    <a:pt x="54" y="17"/>
                    <a:pt x="38" y="33"/>
                    <a:pt x="21" y="70"/>
                  </a:cubicBezTo>
                  <a:cubicBezTo>
                    <a:pt x="0" y="120"/>
                    <a:pt x="38" y="173"/>
                    <a:pt x="104" y="173"/>
                  </a:cubicBezTo>
                  <a:cubicBezTo>
                    <a:pt x="124" y="173"/>
                    <a:pt x="141" y="157"/>
                    <a:pt x="141" y="157"/>
                  </a:cubicBezTo>
                  <a:lnTo>
                    <a:pt x="157" y="157"/>
                  </a:lnTo>
                  <a:cubicBezTo>
                    <a:pt x="174" y="157"/>
                    <a:pt x="190" y="136"/>
                    <a:pt x="190" y="136"/>
                  </a:cubicBezTo>
                  <a:cubicBezTo>
                    <a:pt x="227" y="120"/>
                    <a:pt x="244" y="87"/>
                    <a:pt x="260" y="70"/>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5" name="Google Shape;23115;p72"/>
            <p:cNvSpPr/>
            <p:nvPr/>
          </p:nvSpPr>
          <p:spPr>
            <a:xfrm rot="10800000">
              <a:off x="2970160" y="2756895"/>
              <a:ext cx="6925" cy="4900"/>
            </a:xfrm>
            <a:custGeom>
              <a:avLst/>
              <a:gdLst/>
              <a:ahLst/>
              <a:cxnLst/>
              <a:rect l="l" t="t" r="r" b="b"/>
              <a:pathLst>
                <a:path w="277" h="196" extrusionOk="0">
                  <a:moveTo>
                    <a:pt x="172" y="1"/>
                  </a:moveTo>
                  <a:cubicBezTo>
                    <a:pt x="161" y="1"/>
                    <a:pt x="149" y="3"/>
                    <a:pt x="136" y="10"/>
                  </a:cubicBezTo>
                  <a:cubicBezTo>
                    <a:pt x="103" y="10"/>
                    <a:pt x="87" y="27"/>
                    <a:pt x="54" y="60"/>
                  </a:cubicBezTo>
                  <a:cubicBezTo>
                    <a:pt x="0" y="93"/>
                    <a:pt x="0" y="163"/>
                    <a:pt x="54" y="179"/>
                  </a:cubicBezTo>
                  <a:cubicBezTo>
                    <a:pt x="70" y="196"/>
                    <a:pt x="103" y="196"/>
                    <a:pt x="136" y="196"/>
                  </a:cubicBezTo>
                  <a:cubicBezTo>
                    <a:pt x="136" y="196"/>
                    <a:pt x="157" y="196"/>
                    <a:pt x="157" y="179"/>
                  </a:cubicBezTo>
                  <a:cubicBezTo>
                    <a:pt x="190" y="179"/>
                    <a:pt x="206" y="163"/>
                    <a:pt x="223" y="146"/>
                  </a:cubicBezTo>
                  <a:cubicBezTo>
                    <a:pt x="260" y="93"/>
                    <a:pt x="277" y="43"/>
                    <a:pt x="223" y="10"/>
                  </a:cubicBezTo>
                  <a:cubicBezTo>
                    <a:pt x="212"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6" name="Google Shape;23116;p72"/>
            <p:cNvSpPr/>
            <p:nvPr/>
          </p:nvSpPr>
          <p:spPr>
            <a:xfrm rot="10800000">
              <a:off x="3002410" y="2757295"/>
              <a:ext cx="6850" cy="4775"/>
            </a:xfrm>
            <a:custGeom>
              <a:avLst/>
              <a:gdLst/>
              <a:ahLst/>
              <a:cxnLst/>
              <a:rect l="l" t="t" r="r" b="b"/>
              <a:pathLst>
                <a:path w="274" h="191" extrusionOk="0">
                  <a:moveTo>
                    <a:pt x="170" y="0"/>
                  </a:moveTo>
                  <a:cubicBezTo>
                    <a:pt x="137" y="0"/>
                    <a:pt x="121" y="0"/>
                    <a:pt x="83" y="21"/>
                  </a:cubicBezTo>
                  <a:cubicBezTo>
                    <a:pt x="50" y="38"/>
                    <a:pt x="34" y="71"/>
                    <a:pt x="17" y="87"/>
                  </a:cubicBezTo>
                  <a:cubicBezTo>
                    <a:pt x="1" y="157"/>
                    <a:pt x="34" y="190"/>
                    <a:pt x="104" y="190"/>
                  </a:cubicBezTo>
                  <a:cubicBezTo>
                    <a:pt x="121" y="190"/>
                    <a:pt x="137" y="190"/>
                    <a:pt x="154" y="174"/>
                  </a:cubicBezTo>
                  <a:cubicBezTo>
                    <a:pt x="207" y="157"/>
                    <a:pt x="240" y="124"/>
                    <a:pt x="257" y="87"/>
                  </a:cubicBezTo>
                  <a:cubicBezTo>
                    <a:pt x="273" y="38"/>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7" name="Google Shape;23117;p72"/>
            <p:cNvSpPr/>
            <p:nvPr/>
          </p:nvSpPr>
          <p:spPr>
            <a:xfrm rot="10800000">
              <a:off x="2990785" y="2768120"/>
              <a:ext cx="6500" cy="4250"/>
            </a:xfrm>
            <a:custGeom>
              <a:avLst/>
              <a:gdLst/>
              <a:ahLst/>
              <a:cxnLst/>
              <a:rect l="l" t="t" r="r" b="b"/>
              <a:pathLst>
                <a:path w="260" h="170" extrusionOk="0">
                  <a:moveTo>
                    <a:pt x="87" y="0"/>
                  </a:moveTo>
                  <a:cubicBezTo>
                    <a:pt x="70" y="0"/>
                    <a:pt x="70" y="21"/>
                    <a:pt x="54" y="21"/>
                  </a:cubicBezTo>
                  <a:cubicBezTo>
                    <a:pt x="0" y="70"/>
                    <a:pt x="0" y="124"/>
                    <a:pt x="54" y="157"/>
                  </a:cubicBezTo>
                  <a:cubicBezTo>
                    <a:pt x="62" y="165"/>
                    <a:pt x="74" y="169"/>
                    <a:pt x="89" y="169"/>
                  </a:cubicBezTo>
                  <a:cubicBezTo>
                    <a:pt x="104" y="169"/>
                    <a:pt x="122" y="165"/>
                    <a:pt x="140" y="157"/>
                  </a:cubicBezTo>
                  <a:lnTo>
                    <a:pt x="157" y="157"/>
                  </a:lnTo>
                  <a:cubicBezTo>
                    <a:pt x="190" y="140"/>
                    <a:pt x="206" y="140"/>
                    <a:pt x="223" y="124"/>
                  </a:cubicBezTo>
                  <a:cubicBezTo>
                    <a:pt x="243" y="87"/>
                    <a:pt x="260" y="70"/>
                    <a:pt x="260" y="37"/>
                  </a:cubicBezTo>
                  <a:cubicBezTo>
                    <a:pt x="260" y="21"/>
                    <a:pt x="260"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8" name="Google Shape;23118;p72"/>
            <p:cNvSpPr/>
            <p:nvPr/>
          </p:nvSpPr>
          <p:spPr>
            <a:xfrm rot="10800000">
              <a:off x="2977060" y="2722045"/>
              <a:ext cx="6425" cy="4800"/>
            </a:xfrm>
            <a:custGeom>
              <a:avLst/>
              <a:gdLst/>
              <a:ahLst/>
              <a:cxnLst/>
              <a:rect l="l" t="t" r="r" b="b"/>
              <a:pathLst>
                <a:path w="257" h="192" extrusionOk="0">
                  <a:moveTo>
                    <a:pt x="171" y="1"/>
                  </a:moveTo>
                  <a:cubicBezTo>
                    <a:pt x="150" y="1"/>
                    <a:pt x="127" y="6"/>
                    <a:pt x="104" y="18"/>
                  </a:cubicBezTo>
                  <a:cubicBezTo>
                    <a:pt x="34" y="34"/>
                    <a:pt x="1" y="105"/>
                    <a:pt x="17" y="138"/>
                  </a:cubicBezTo>
                  <a:cubicBezTo>
                    <a:pt x="28" y="172"/>
                    <a:pt x="53" y="192"/>
                    <a:pt x="88" y="192"/>
                  </a:cubicBezTo>
                  <a:cubicBezTo>
                    <a:pt x="107" y="192"/>
                    <a:pt x="129" y="186"/>
                    <a:pt x="153" y="175"/>
                  </a:cubicBezTo>
                  <a:cubicBezTo>
                    <a:pt x="223" y="158"/>
                    <a:pt x="256" y="88"/>
                    <a:pt x="240" y="55"/>
                  </a:cubicBezTo>
                  <a:cubicBezTo>
                    <a:pt x="240" y="20"/>
                    <a:pt x="21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9" name="Google Shape;23119;p72"/>
            <p:cNvSpPr/>
            <p:nvPr/>
          </p:nvSpPr>
          <p:spPr>
            <a:xfrm rot="10800000">
              <a:off x="2925935" y="2654470"/>
              <a:ext cx="6525" cy="4950"/>
            </a:xfrm>
            <a:custGeom>
              <a:avLst/>
              <a:gdLst/>
              <a:ahLst/>
              <a:cxnLst/>
              <a:rect l="l" t="t" r="r" b="b"/>
              <a:pathLst>
                <a:path w="261" h="198" extrusionOk="0">
                  <a:moveTo>
                    <a:pt x="174" y="1"/>
                  </a:moveTo>
                  <a:cubicBezTo>
                    <a:pt x="141" y="1"/>
                    <a:pt x="104" y="17"/>
                    <a:pt x="71" y="38"/>
                  </a:cubicBezTo>
                  <a:cubicBezTo>
                    <a:pt x="54" y="54"/>
                    <a:pt x="21" y="71"/>
                    <a:pt x="21" y="104"/>
                  </a:cubicBezTo>
                  <a:cubicBezTo>
                    <a:pt x="1" y="141"/>
                    <a:pt x="21" y="191"/>
                    <a:pt x="71" y="191"/>
                  </a:cubicBezTo>
                  <a:cubicBezTo>
                    <a:pt x="71" y="191"/>
                    <a:pt x="78" y="198"/>
                    <a:pt x="83" y="198"/>
                  </a:cubicBezTo>
                  <a:cubicBezTo>
                    <a:pt x="85" y="198"/>
                    <a:pt x="87" y="196"/>
                    <a:pt x="87" y="191"/>
                  </a:cubicBezTo>
                  <a:lnTo>
                    <a:pt x="157" y="191"/>
                  </a:lnTo>
                  <a:cubicBezTo>
                    <a:pt x="190" y="174"/>
                    <a:pt x="207" y="158"/>
                    <a:pt x="227" y="120"/>
                  </a:cubicBezTo>
                  <a:cubicBezTo>
                    <a:pt x="244" y="120"/>
                    <a:pt x="244" y="104"/>
                    <a:pt x="244" y="104"/>
                  </a:cubicBezTo>
                  <a:cubicBezTo>
                    <a:pt x="260" y="5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0" name="Google Shape;23120;p72"/>
            <p:cNvSpPr/>
            <p:nvPr/>
          </p:nvSpPr>
          <p:spPr>
            <a:xfrm rot="10800000">
              <a:off x="2922960" y="2757820"/>
              <a:ext cx="6400" cy="5100"/>
            </a:xfrm>
            <a:custGeom>
              <a:avLst/>
              <a:gdLst/>
              <a:ahLst/>
              <a:cxnLst/>
              <a:rect l="l" t="t" r="r" b="b"/>
              <a:pathLst>
                <a:path w="256" h="204" extrusionOk="0">
                  <a:moveTo>
                    <a:pt x="167" y="1"/>
                  </a:moveTo>
                  <a:cubicBezTo>
                    <a:pt x="148" y="1"/>
                    <a:pt x="126" y="6"/>
                    <a:pt x="103" y="18"/>
                  </a:cubicBezTo>
                  <a:cubicBezTo>
                    <a:pt x="66" y="34"/>
                    <a:pt x="33" y="55"/>
                    <a:pt x="17" y="88"/>
                  </a:cubicBezTo>
                  <a:cubicBezTo>
                    <a:pt x="17" y="105"/>
                    <a:pt x="0" y="138"/>
                    <a:pt x="17" y="158"/>
                  </a:cubicBezTo>
                  <a:cubicBezTo>
                    <a:pt x="17" y="175"/>
                    <a:pt x="33" y="191"/>
                    <a:pt x="50" y="191"/>
                  </a:cubicBezTo>
                  <a:cubicBezTo>
                    <a:pt x="66" y="199"/>
                    <a:pt x="84" y="203"/>
                    <a:pt x="101" y="203"/>
                  </a:cubicBezTo>
                  <a:cubicBezTo>
                    <a:pt x="119" y="203"/>
                    <a:pt x="136" y="199"/>
                    <a:pt x="153" y="191"/>
                  </a:cubicBezTo>
                  <a:cubicBezTo>
                    <a:pt x="223" y="158"/>
                    <a:pt x="256" y="105"/>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1" name="Google Shape;23121;p72"/>
            <p:cNvSpPr/>
            <p:nvPr/>
          </p:nvSpPr>
          <p:spPr>
            <a:xfrm rot="10800000">
              <a:off x="2936260" y="2701545"/>
              <a:ext cx="6500" cy="5100"/>
            </a:xfrm>
            <a:custGeom>
              <a:avLst/>
              <a:gdLst/>
              <a:ahLst/>
              <a:cxnLst/>
              <a:rect l="l" t="t" r="r" b="b"/>
              <a:pathLst>
                <a:path w="260" h="204" extrusionOk="0">
                  <a:moveTo>
                    <a:pt x="165" y="1"/>
                  </a:moveTo>
                  <a:cubicBezTo>
                    <a:pt x="126" y="1"/>
                    <a:pt x="86" y="19"/>
                    <a:pt x="54" y="51"/>
                  </a:cubicBezTo>
                  <a:cubicBezTo>
                    <a:pt x="21" y="72"/>
                    <a:pt x="21" y="105"/>
                    <a:pt x="21" y="121"/>
                  </a:cubicBezTo>
                  <a:cubicBezTo>
                    <a:pt x="0" y="154"/>
                    <a:pt x="21" y="175"/>
                    <a:pt x="37" y="191"/>
                  </a:cubicBezTo>
                  <a:cubicBezTo>
                    <a:pt x="54" y="199"/>
                    <a:pt x="66" y="204"/>
                    <a:pt x="79" y="204"/>
                  </a:cubicBezTo>
                  <a:cubicBezTo>
                    <a:pt x="92" y="204"/>
                    <a:pt x="105" y="199"/>
                    <a:pt x="124" y="191"/>
                  </a:cubicBezTo>
                  <a:lnTo>
                    <a:pt x="157" y="191"/>
                  </a:lnTo>
                  <a:cubicBezTo>
                    <a:pt x="173" y="175"/>
                    <a:pt x="190" y="175"/>
                    <a:pt x="206" y="154"/>
                  </a:cubicBezTo>
                  <a:cubicBezTo>
                    <a:pt x="260" y="105"/>
                    <a:pt x="260" y="51"/>
                    <a:pt x="227" y="18"/>
                  </a:cubicBezTo>
                  <a:cubicBezTo>
                    <a:pt x="208" y="6"/>
                    <a:pt x="187"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2" name="Google Shape;23122;p72"/>
            <p:cNvSpPr/>
            <p:nvPr/>
          </p:nvSpPr>
          <p:spPr>
            <a:xfrm rot="10800000">
              <a:off x="2930685" y="2722470"/>
              <a:ext cx="6425" cy="4775"/>
            </a:xfrm>
            <a:custGeom>
              <a:avLst/>
              <a:gdLst/>
              <a:ahLst/>
              <a:cxnLst/>
              <a:rect l="l" t="t" r="r" b="b"/>
              <a:pathLst>
                <a:path w="257" h="191" extrusionOk="0">
                  <a:moveTo>
                    <a:pt x="137" y="1"/>
                  </a:moveTo>
                  <a:cubicBezTo>
                    <a:pt x="104" y="1"/>
                    <a:pt x="67" y="17"/>
                    <a:pt x="50" y="50"/>
                  </a:cubicBezTo>
                  <a:cubicBezTo>
                    <a:pt x="1" y="88"/>
                    <a:pt x="1" y="154"/>
                    <a:pt x="50" y="191"/>
                  </a:cubicBezTo>
                  <a:lnTo>
                    <a:pt x="121" y="191"/>
                  </a:lnTo>
                  <a:cubicBezTo>
                    <a:pt x="137" y="191"/>
                    <a:pt x="154" y="191"/>
                    <a:pt x="154" y="174"/>
                  </a:cubicBezTo>
                  <a:cubicBezTo>
                    <a:pt x="170" y="174"/>
                    <a:pt x="187" y="154"/>
                    <a:pt x="207" y="137"/>
                  </a:cubicBezTo>
                  <a:cubicBezTo>
                    <a:pt x="240" y="121"/>
                    <a:pt x="240" y="88"/>
                    <a:pt x="257" y="71"/>
                  </a:cubicBezTo>
                  <a:cubicBezTo>
                    <a:pt x="257" y="50"/>
                    <a:pt x="240" y="17"/>
                    <a:pt x="224" y="17"/>
                  </a:cubicBezTo>
                  <a:cubicBezTo>
                    <a:pt x="207" y="1"/>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3" name="Google Shape;23123;p72"/>
            <p:cNvSpPr/>
            <p:nvPr/>
          </p:nvSpPr>
          <p:spPr>
            <a:xfrm rot="10800000">
              <a:off x="2923360" y="2745095"/>
              <a:ext cx="6525" cy="4925"/>
            </a:xfrm>
            <a:custGeom>
              <a:avLst/>
              <a:gdLst/>
              <a:ahLst/>
              <a:cxnLst/>
              <a:rect l="l" t="t" r="r" b="b"/>
              <a:pathLst>
                <a:path w="261" h="197" extrusionOk="0">
                  <a:moveTo>
                    <a:pt x="174" y="1"/>
                  </a:moveTo>
                  <a:cubicBezTo>
                    <a:pt x="157" y="1"/>
                    <a:pt x="124" y="1"/>
                    <a:pt x="104" y="17"/>
                  </a:cubicBezTo>
                  <a:cubicBezTo>
                    <a:pt x="54" y="34"/>
                    <a:pt x="1" y="104"/>
                    <a:pt x="21" y="157"/>
                  </a:cubicBezTo>
                  <a:cubicBezTo>
                    <a:pt x="33" y="182"/>
                    <a:pt x="72" y="197"/>
                    <a:pt x="113" y="197"/>
                  </a:cubicBezTo>
                  <a:cubicBezTo>
                    <a:pt x="128" y="197"/>
                    <a:pt x="143" y="195"/>
                    <a:pt x="157" y="190"/>
                  </a:cubicBezTo>
                  <a:cubicBezTo>
                    <a:pt x="174" y="174"/>
                    <a:pt x="190" y="174"/>
                    <a:pt x="207" y="157"/>
                  </a:cubicBezTo>
                  <a:cubicBezTo>
                    <a:pt x="244" y="120"/>
                    <a:pt x="260" y="87"/>
                    <a:pt x="260" y="54"/>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4" name="Google Shape;23124;p72"/>
            <p:cNvSpPr/>
            <p:nvPr/>
          </p:nvSpPr>
          <p:spPr>
            <a:xfrm rot="10800000">
              <a:off x="2930260" y="2666870"/>
              <a:ext cx="6425" cy="5000"/>
            </a:xfrm>
            <a:custGeom>
              <a:avLst/>
              <a:gdLst/>
              <a:ahLst/>
              <a:cxnLst/>
              <a:rect l="l" t="t" r="r" b="b"/>
              <a:pathLst>
                <a:path w="257" h="200" extrusionOk="0">
                  <a:moveTo>
                    <a:pt x="170" y="1"/>
                  </a:moveTo>
                  <a:cubicBezTo>
                    <a:pt x="150" y="1"/>
                    <a:pt x="128" y="7"/>
                    <a:pt x="104" y="21"/>
                  </a:cubicBezTo>
                  <a:cubicBezTo>
                    <a:pt x="33" y="54"/>
                    <a:pt x="0" y="103"/>
                    <a:pt x="17" y="157"/>
                  </a:cubicBezTo>
                  <a:cubicBezTo>
                    <a:pt x="17" y="188"/>
                    <a:pt x="45" y="199"/>
                    <a:pt x="83" y="199"/>
                  </a:cubicBezTo>
                  <a:cubicBezTo>
                    <a:pt x="104" y="199"/>
                    <a:pt x="129" y="196"/>
                    <a:pt x="153" y="190"/>
                  </a:cubicBezTo>
                  <a:cubicBezTo>
                    <a:pt x="223" y="157"/>
                    <a:pt x="256" y="103"/>
                    <a:pt x="240" y="54"/>
                  </a:cubicBezTo>
                  <a:cubicBezTo>
                    <a:pt x="229" y="20"/>
                    <a:pt x="204"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5" name="Google Shape;23125;p72"/>
            <p:cNvSpPr/>
            <p:nvPr/>
          </p:nvSpPr>
          <p:spPr>
            <a:xfrm rot="10800000">
              <a:off x="2925535" y="2712170"/>
              <a:ext cx="6400" cy="4750"/>
            </a:xfrm>
            <a:custGeom>
              <a:avLst/>
              <a:gdLst/>
              <a:ahLst/>
              <a:cxnLst/>
              <a:rect l="l" t="t" r="r" b="b"/>
              <a:pathLst>
                <a:path w="256" h="190" extrusionOk="0">
                  <a:moveTo>
                    <a:pt x="169" y="0"/>
                  </a:moveTo>
                  <a:cubicBezTo>
                    <a:pt x="136" y="0"/>
                    <a:pt x="103" y="0"/>
                    <a:pt x="66" y="17"/>
                  </a:cubicBezTo>
                  <a:cubicBezTo>
                    <a:pt x="50" y="33"/>
                    <a:pt x="17" y="70"/>
                    <a:pt x="17" y="87"/>
                  </a:cubicBezTo>
                  <a:cubicBezTo>
                    <a:pt x="0" y="153"/>
                    <a:pt x="33" y="190"/>
                    <a:pt x="83" y="190"/>
                  </a:cubicBezTo>
                  <a:cubicBezTo>
                    <a:pt x="103" y="190"/>
                    <a:pt x="136" y="190"/>
                    <a:pt x="153" y="173"/>
                  </a:cubicBezTo>
                  <a:cubicBezTo>
                    <a:pt x="153" y="173"/>
                    <a:pt x="169" y="173"/>
                    <a:pt x="186" y="153"/>
                  </a:cubicBezTo>
                  <a:cubicBezTo>
                    <a:pt x="206" y="136"/>
                    <a:pt x="223" y="120"/>
                    <a:pt x="239" y="87"/>
                  </a:cubicBezTo>
                  <a:cubicBezTo>
                    <a:pt x="256" y="70"/>
                    <a:pt x="239" y="33"/>
                    <a:pt x="239" y="1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6" name="Google Shape;23126;p72"/>
            <p:cNvSpPr/>
            <p:nvPr/>
          </p:nvSpPr>
          <p:spPr>
            <a:xfrm rot="10800000">
              <a:off x="2994685" y="2629295"/>
              <a:ext cx="6425" cy="5175"/>
            </a:xfrm>
            <a:custGeom>
              <a:avLst/>
              <a:gdLst/>
              <a:ahLst/>
              <a:cxnLst/>
              <a:rect l="l" t="t" r="r" b="b"/>
              <a:pathLst>
                <a:path w="257" h="207" extrusionOk="0">
                  <a:moveTo>
                    <a:pt x="153" y="1"/>
                  </a:moveTo>
                  <a:cubicBezTo>
                    <a:pt x="120" y="1"/>
                    <a:pt x="104" y="17"/>
                    <a:pt x="67" y="34"/>
                  </a:cubicBezTo>
                  <a:cubicBezTo>
                    <a:pt x="34" y="50"/>
                    <a:pt x="17" y="71"/>
                    <a:pt x="1" y="104"/>
                  </a:cubicBezTo>
                  <a:cubicBezTo>
                    <a:pt x="1" y="120"/>
                    <a:pt x="1" y="153"/>
                    <a:pt x="17" y="174"/>
                  </a:cubicBezTo>
                  <a:cubicBezTo>
                    <a:pt x="34" y="190"/>
                    <a:pt x="50" y="207"/>
                    <a:pt x="87" y="207"/>
                  </a:cubicBezTo>
                  <a:cubicBezTo>
                    <a:pt x="104" y="207"/>
                    <a:pt x="120" y="190"/>
                    <a:pt x="153" y="190"/>
                  </a:cubicBezTo>
                  <a:lnTo>
                    <a:pt x="170" y="174"/>
                  </a:lnTo>
                  <a:cubicBezTo>
                    <a:pt x="207" y="153"/>
                    <a:pt x="223" y="120"/>
                    <a:pt x="240"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7" name="Google Shape;23127;p72"/>
            <p:cNvSpPr/>
            <p:nvPr/>
          </p:nvSpPr>
          <p:spPr>
            <a:xfrm rot="10800000">
              <a:off x="3013560" y="2686795"/>
              <a:ext cx="6000" cy="5075"/>
            </a:xfrm>
            <a:custGeom>
              <a:avLst/>
              <a:gdLst/>
              <a:ahLst/>
              <a:cxnLst/>
              <a:rect l="l" t="t" r="r" b="b"/>
              <a:pathLst>
                <a:path w="240" h="203" extrusionOk="0">
                  <a:moveTo>
                    <a:pt x="178" y="0"/>
                  </a:moveTo>
                  <a:cubicBezTo>
                    <a:pt x="166" y="0"/>
                    <a:pt x="153" y="4"/>
                    <a:pt x="137" y="13"/>
                  </a:cubicBezTo>
                  <a:cubicBezTo>
                    <a:pt x="104" y="13"/>
                    <a:pt x="67" y="29"/>
                    <a:pt x="50" y="45"/>
                  </a:cubicBezTo>
                  <a:cubicBezTo>
                    <a:pt x="1" y="99"/>
                    <a:pt x="1" y="165"/>
                    <a:pt x="34" y="182"/>
                  </a:cubicBezTo>
                  <a:cubicBezTo>
                    <a:pt x="50" y="202"/>
                    <a:pt x="83" y="202"/>
                    <a:pt x="120" y="202"/>
                  </a:cubicBezTo>
                  <a:cubicBezTo>
                    <a:pt x="137" y="202"/>
                    <a:pt x="137" y="182"/>
                    <a:pt x="153" y="182"/>
                  </a:cubicBezTo>
                  <a:cubicBezTo>
                    <a:pt x="170" y="182"/>
                    <a:pt x="186" y="165"/>
                    <a:pt x="207" y="149"/>
                  </a:cubicBezTo>
                  <a:cubicBezTo>
                    <a:pt x="223" y="132"/>
                    <a:pt x="240" y="99"/>
                    <a:pt x="240" y="78"/>
                  </a:cubicBezTo>
                  <a:cubicBezTo>
                    <a:pt x="240" y="45"/>
                    <a:pt x="240" y="29"/>
                    <a:pt x="223" y="13"/>
                  </a:cubicBezTo>
                  <a:cubicBezTo>
                    <a:pt x="205" y="4"/>
                    <a:pt x="191"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8" name="Google Shape;23128;p72"/>
            <p:cNvSpPr/>
            <p:nvPr/>
          </p:nvSpPr>
          <p:spPr>
            <a:xfrm rot="10800000">
              <a:off x="3000660" y="2697570"/>
              <a:ext cx="6525" cy="5100"/>
            </a:xfrm>
            <a:custGeom>
              <a:avLst/>
              <a:gdLst/>
              <a:ahLst/>
              <a:cxnLst/>
              <a:rect l="l" t="t" r="r" b="b"/>
              <a:pathLst>
                <a:path w="261" h="204" extrusionOk="0">
                  <a:moveTo>
                    <a:pt x="163" y="0"/>
                  </a:moveTo>
                  <a:cubicBezTo>
                    <a:pt x="144" y="0"/>
                    <a:pt x="122" y="5"/>
                    <a:pt x="103" y="16"/>
                  </a:cubicBezTo>
                  <a:cubicBezTo>
                    <a:pt x="54" y="32"/>
                    <a:pt x="21" y="65"/>
                    <a:pt x="0" y="119"/>
                  </a:cubicBezTo>
                  <a:lnTo>
                    <a:pt x="0" y="152"/>
                  </a:lnTo>
                  <a:cubicBezTo>
                    <a:pt x="14" y="184"/>
                    <a:pt x="46" y="204"/>
                    <a:pt x="86" y="204"/>
                  </a:cubicBezTo>
                  <a:cubicBezTo>
                    <a:pt x="108" y="204"/>
                    <a:pt x="132" y="198"/>
                    <a:pt x="157" y="185"/>
                  </a:cubicBezTo>
                  <a:cubicBezTo>
                    <a:pt x="207" y="168"/>
                    <a:pt x="260" y="98"/>
                    <a:pt x="244" y="49"/>
                  </a:cubicBezTo>
                  <a:cubicBezTo>
                    <a:pt x="244" y="32"/>
                    <a:pt x="227" y="32"/>
                    <a:pt x="207" y="16"/>
                  </a:cubicBezTo>
                  <a:cubicBezTo>
                    <a:pt x="198"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9" name="Google Shape;23129;p72"/>
            <p:cNvSpPr/>
            <p:nvPr/>
          </p:nvSpPr>
          <p:spPr>
            <a:xfrm rot="10800000">
              <a:off x="3005810" y="2709570"/>
              <a:ext cx="6525" cy="4775"/>
            </a:xfrm>
            <a:custGeom>
              <a:avLst/>
              <a:gdLst/>
              <a:ahLst/>
              <a:cxnLst/>
              <a:rect l="l" t="t" r="r" b="b"/>
              <a:pathLst>
                <a:path w="261" h="191" extrusionOk="0">
                  <a:moveTo>
                    <a:pt x="103" y="0"/>
                  </a:moveTo>
                  <a:cubicBezTo>
                    <a:pt x="37" y="33"/>
                    <a:pt x="0" y="103"/>
                    <a:pt x="21" y="136"/>
                  </a:cubicBezTo>
                  <a:cubicBezTo>
                    <a:pt x="32" y="171"/>
                    <a:pt x="56" y="190"/>
                    <a:pt x="92" y="190"/>
                  </a:cubicBezTo>
                  <a:cubicBezTo>
                    <a:pt x="111" y="190"/>
                    <a:pt x="133" y="185"/>
                    <a:pt x="157" y="174"/>
                  </a:cubicBezTo>
                  <a:cubicBezTo>
                    <a:pt x="173" y="174"/>
                    <a:pt x="190" y="153"/>
                    <a:pt x="206" y="136"/>
                  </a:cubicBezTo>
                  <a:cubicBezTo>
                    <a:pt x="244" y="120"/>
                    <a:pt x="260" y="70"/>
                    <a:pt x="244" y="33"/>
                  </a:cubicBezTo>
                  <a:cubicBezTo>
                    <a:pt x="244" y="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0" name="Google Shape;23130;p72"/>
            <p:cNvSpPr/>
            <p:nvPr/>
          </p:nvSpPr>
          <p:spPr>
            <a:xfrm rot="10800000">
              <a:off x="3008410" y="2676495"/>
              <a:ext cx="6500" cy="5175"/>
            </a:xfrm>
            <a:custGeom>
              <a:avLst/>
              <a:gdLst/>
              <a:ahLst/>
              <a:cxnLst/>
              <a:rect l="l" t="t" r="r" b="b"/>
              <a:pathLst>
                <a:path w="260" h="207" extrusionOk="0">
                  <a:moveTo>
                    <a:pt x="173" y="0"/>
                  </a:moveTo>
                  <a:cubicBezTo>
                    <a:pt x="157" y="0"/>
                    <a:pt x="124" y="17"/>
                    <a:pt x="87" y="33"/>
                  </a:cubicBezTo>
                  <a:cubicBezTo>
                    <a:pt x="54" y="50"/>
                    <a:pt x="37" y="83"/>
                    <a:pt x="37" y="103"/>
                  </a:cubicBezTo>
                  <a:cubicBezTo>
                    <a:pt x="0" y="153"/>
                    <a:pt x="37" y="206"/>
                    <a:pt x="103" y="206"/>
                  </a:cubicBezTo>
                  <a:cubicBezTo>
                    <a:pt x="124" y="206"/>
                    <a:pt x="140" y="186"/>
                    <a:pt x="173" y="186"/>
                  </a:cubicBezTo>
                  <a:lnTo>
                    <a:pt x="190" y="169"/>
                  </a:lnTo>
                  <a:cubicBezTo>
                    <a:pt x="227" y="153"/>
                    <a:pt x="243" y="136"/>
                    <a:pt x="260" y="103"/>
                  </a:cubicBezTo>
                  <a:cubicBezTo>
                    <a:pt x="260" y="66"/>
                    <a:pt x="260" y="50"/>
                    <a:pt x="243"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1" name="Google Shape;23131;p72"/>
            <p:cNvSpPr/>
            <p:nvPr/>
          </p:nvSpPr>
          <p:spPr>
            <a:xfrm rot="10800000">
              <a:off x="3015310" y="2698870"/>
              <a:ext cx="6400" cy="4750"/>
            </a:xfrm>
            <a:custGeom>
              <a:avLst/>
              <a:gdLst/>
              <a:ahLst/>
              <a:cxnLst/>
              <a:rect l="l" t="t" r="r" b="b"/>
              <a:pathLst>
                <a:path w="256" h="190" extrusionOk="0">
                  <a:moveTo>
                    <a:pt x="169" y="0"/>
                  </a:moveTo>
                  <a:cubicBezTo>
                    <a:pt x="136" y="0"/>
                    <a:pt x="103" y="0"/>
                    <a:pt x="66" y="17"/>
                  </a:cubicBezTo>
                  <a:cubicBezTo>
                    <a:pt x="50" y="33"/>
                    <a:pt x="33" y="70"/>
                    <a:pt x="17" y="87"/>
                  </a:cubicBezTo>
                  <a:cubicBezTo>
                    <a:pt x="0" y="120"/>
                    <a:pt x="17" y="136"/>
                    <a:pt x="17" y="157"/>
                  </a:cubicBezTo>
                  <a:cubicBezTo>
                    <a:pt x="33" y="190"/>
                    <a:pt x="66" y="190"/>
                    <a:pt x="87" y="190"/>
                  </a:cubicBezTo>
                  <a:cubicBezTo>
                    <a:pt x="120" y="190"/>
                    <a:pt x="136" y="190"/>
                    <a:pt x="153" y="173"/>
                  </a:cubicBezTo>
                  <a:cubicBezTo>
                    <a:pt x="169" y="173"/>
                    <a:pt x="169" y="173"/>
                    <a:pt x="190" y="157"/>
                  </a:cubicBezTo>
                  <a:cubicBezTo>
                    <a:pt x="206" y="136"/>
                    <a:pt x="239" y="120"/>
                    <a:pt x="239" y="87"/>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2" name="Google Shape;23132;p72"/>
            <p:cNvSpPr/>
            <p:nvPr/>
          </p:nvSpPr>
          <p:spPr>
            <a:xfrm rot="10800000">
              <a:off x="3024260" y="2720295"/>
              <a:ext cx="6525" cy="4925"/>
            </a:xfrm>
            <a:custGeom>
              <a:avLst/>
              <a:gdLst/>
              <a:ahLst/>
              <a:cxnLst/>
              <a:rect l="l" t="t" r="r" b="b"/>
              <a:pathLst>
                <a:path w="261" h="197" extrusionOk="0">
                  <a:moveTo>
                    <a:pt x="179" y="0"/>
                  </a:moveTo>
                  <a:cubicBezTo>
                    <a:pt x="137" y="0"/>
                    <a:pt x="90" y="15"/>
                    <a:pt x="54" y="40"/>
                  </a:cubicBezTo>
                  <a:cubicBezTo>
                    <a:pt x="0" y="93"/>
                    <a:pt x="0" y="159"/>
                    <a:pt x="37" y="176"/>
                  </a:cubicBezTo>
                  <a:cubicBezTo>
                    <a:pt x="54" y="196"/>
                    <a:pt x="87" y="196"/>
                    <a:pt x="120" y="196"/>
                  </a:cubicBezTo>
                  <a:cubicBezTo>
                    <a:pt x="140" y="176"/>
                    <a:pt x="140" y="176"/>
                    <a:pt x="157" y="176"/>
                  </a:cubicBezTo>
                  <a:cubicBezTo>
                    <a:pt x="173" y="176"/>
                    <a:pt x="190" y="159"/>
                    <a:pt x="206" y="143"/>
                  </a:cubicBezTo>
                  <a:cubicBezTo>
                    <a:pt x="260" y="93"/>
                    <a:pt x="260" y="40"/>
                    <a:pt x="223" y="7"/>
                  </a:cubicBezTo>
                  <a:cubicBezTo>
                    <a:pt x="210" y="2"/>
                    <a:pt x="19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3" name="Google Shape;23133;p72"/>
            <p:cNvSpPr/>
            <p:nvPr/>
          </p:nvSpPr>
          <p:spPr>
            <a:xfrm rot="10800000">
              <a:off x="3018710" y="2711345"/>
              <a:ext cx="6525" cy="4750"/>
            </a:xfrm>
            <a:custGeom>
              <a:avLst/>
              <a:gdLst/>
              <a:ahLst/>
              <a:cxnLst/>
              <a:rect l="l" t="t" r="r" b="b"/>
              <a:pathLst>
                <a:path w="261" h="190" extrusionOk="0">
                  <a:moveTo>
                    <a:pt x="174" y="0"/>
                  </a:moveTo>
                  <a:cubicBezTo>
                    <a:pt x="141" y="0"/>
                    <a:pt x="104" y="17"/>
                    <a:pt x="71" y="37"/>
                  </a:cubicBezTo>
                  <a:cubicBezTo>
                    <a:pt x="55" y="54"/>
                    <a:pt x="22" y="70"/>
                    <a:pt x="22" y="103"/>
                  </a:cubicBezTo>
                  <a:cubicBezTo>
                    <a:pt x="1" y="157"/>
                    <a:pt x="38" y="190"/>
                    <a:pt x="87" y="190"/>
                  </a:cubicBezTo>
                  <a:lnTo>
                    <a:pt x="158" y="190"/>
                  </a:lnTo>
                  <a:cubicBezTo>
                    <a:pt x="158" y="173"/>
                    <a:pt x="174" y="173"/>
                    <a:pt x="191" y="173"/>
                  </a:cubicBezTo>
                  <a:cubicBezTo>
                    <a:pt x="207" y="157"/>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4" name="Google Shape;23134;p72"/>
            <p:cNvSpPr/>
            <p:nvPr/>
          </p:nvSpPr>
          <p:spPr>
            <a:xfrm rot="10800000">
              <a:off x="3026435" y="2676095"/>
              <a:ext cx="6525" cy="4750"/>
            </a:xfrm>
            <a:custGeom>
              <a:avLst/>
              <a:gdLst/>
              <a:ahLst/>
              <a:cxnLst/>
              <a:rect l="l" t="t" r="r" b="b"/>
              <a:pathLst>
                <a:path w="261" h="190" extrusionOk="0">
                  <a:moveTo>
                    <a:pt x="174" y="0"/>
                  </a:moveTo>
                  <a:cubicBezTo>
                    <a:pt x="141" y="0"/>
                    <a:pt x="104" y="0"/>
                    <a:pt x="71" y="17"/>
                  </a:cubicBezTo>
                  <a:cubicBezTo>
                    <a:pt x="54" y="33"/>
                    <a:pt x="21" y="70"/>
                    <a:pt x="21" y="87"/>
                  </a:cubicBezTo>
                  <a:cubicBezTo>
                    <a:pt x="1" y="120"/>
                    <a:pt x="1" y="136"/>
                    <a:pt x="21" y="153"/>
                  </a:cubicBezTo>
                  <a:cubicBezTo>
                    <a:pt x="38" y="173"/>
                    <a:pt x="54" y="190"/>
                    <a:pt x="87" y="190"/>
                  </a:cubicBezTo>
                  <a:cubicBezTo>
                    <a:pt x="104" y="190"/>
                    <a:pt x="141" y="190"/>
                    <a:pt x="157" y="173"/>
                  </a:cubicBezTo>
                  <a:cubicBezTo>
                    <a:pt x="157" y="173"/>
                    <a:pt x="174" y="173"/>
                    <a:pt x="190" y="153"/>
                  </a:cubicBezTo>
                  <a:cubicBezTo>
                    <a:pt x="207" y="136"/>
                    <a:pt x="227" y="120"/>
                    <a:pt x="244" y="87"/>
                  </a:cubicBezTo>
                  <a:cubicBezTo>
                    <a:pt x="260" y="33"/>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5" name="Google Shape;23135;p72"/>
            <p:cNvSpPr/>
            <p:nvPr/>
          </p:nvSpPr>
          <p:spPr>
            <a:xfrm rot="10800000">
              <a:off x="2999435" y="2687720"/>
              <a:ext cx="6400" cy="5200"/>
            </a:xfrm>
            <a:custGeom>
              <a:avLst/>
              <a:gdLst/>
              <a:ahLst/>
              <a:cxnLst/>
              <a:rect l="l" t="t" r="r" b="b"/>
              <a:pathLst>
                <a:path w="256" h="208" extrusionOk="0">
                  <a:moveTo>
                    <a:pt x="153" y="1"/>
                  </a:moveTo>
                  <a:cubicBezTo>
                    <a:pt x="136" y="17"/>
                    <a:pt x="120" y="17"/>
                    <a:pt x="103" y="17"/>
                  </a:cubicBezTo>
                  <a:cubicBezTo>
                    <a:pt x="33" y="55"/>
                    <a:pt x="0" y="104"/>
                    <a:pt x="17" y="158"/>
                  </a:cubicBezTo>
                  <a:cubicBezTo>
                    <a:pt x="27" y="190"/>
                    <a:pt x="53" y="208"/>
                    <a:pt x="88" y="208"/>
                  </a:cubicBezTo>
                  <a:cubicBezTo>
                    <a:pt x="107" y="208"/>
                    <a:pt x="129" y="202"/>
                    <a:pt x="153" y="191"/>
                  </a:cubicBezTo>
                  <a:cubicBezTo>
                    <a:pt x="173" y="191"/>
                    <a:pt x="190" y="174"/>
                    <a:pt x="206" y="158"/>
                  </a:cubicBezTo>
                  <a:cubicBezTo>
                    <a:pt x="239" y="141"/>
                    <a:pt x="256" y="87"/>
                    <a:pt x="239" y="55"/>
                  </a:cubicBezTo>
                  <a:cubicBezTo>
                    <a:pt x="239" y="17"/>
                    <a:pt x="206"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6" name="Google Shape;23136;p72"/>
            <p:cNvSpPr/>
            <p:nvPr/>
          </p:nvSpPr>
          <p:spPr>
            <a:xfrm rot="10800000">
              <a:off x="2998185" y="2641770"/>
              <a:ext cx="6825" cy="4825"/>
            </a:xfrm>
            <a:custGeom>
              <a:avLst/>
              <a:gdLst/>
              <a:ahLst/>
              <a:cxnLst/>
              <a:rect l="l" t="t" r="r" b="b"/>
              <a:pathLst>
                <a:path w="273" h="193" extrusionOk="0">
                  <a:moveTo>
                    <a:pt x="198" y="0"/>
                  </a:moveTo>
                  <a:cubicBezTo>
                    <a:pt x="190" y="0"/>
                    <a:pt x="182" y="1"/>
                    <a:pt x="173" y="3"/>
                  </a:cubicBezTo>
                  <a:cubicBezTo>
                    <a:pt x="140" y="3"/>
                    <a:pt x="103" y="3"/>
                    <a:pt x="87" y="20"/>
                  </a:cubicBezTo>
                  <a:cubicBezTo>
                    <a:pt x="54" y="40"/>
                    <a:pt x="37" y="73"/>
                    <a:pt x="16" y="90"/>
                  </a:cubicBezTo>
                  <a:cubicBezTo>
                    <a:pt x="0" y="143"/>
                    <a:pt x="37" y="193"/>
                    <a:pt x="103" y="193"/>
                  </a:cubicBezTo>
                  <a:cubicBezTo>
                    <a:pt x="120" y="193"/>
                    <a:pt x="140" y="193"/>
                    <a:pt x="157" y="176"/>
                  </a:cubicBezTo>
                  <a:cubicBezTo>
                    <a:pt x="173" y="176"/>
                    <a:pt x="173" y="176"/>
                    <a:pt x="190" y="160"/>
                  </a:cubicBezTo>
                  <a:cubicBezTo>
                    <a:pt x="223" y="143"/>
                    <a:pt x="243" y="123"/>
                    <a:pt x="243"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7" name="Google Shape;23137;p72"/>
            <p:cNvSpPr/>
            <p:nvPr/>
          </p:nvSpPr>
          <p:spPr>
            <a:xfrm rot="10800000">
              <a:off x="3003660" y="2651020"/>
              <a:ext cx="6925" cy="4950"/>
            </a:xfrm>
            <a:custGeom>
              <a:avLst/>
              <a:gdLst/>
              <a:ahLst/>
              <a:cxnLst/>
              <a:rect l="l" t="t" r="r" b="b"/>
              <a:pathLst>
                <a:path w="277" h="198" extrusionOk="0">
                  <a:moveTo>
                    <a:pt x="165" y="1"/>
                  </a:moveTo>
                  <a:cubicBezTo>
                    <a:pt x="127" y="1"/>
                    <a:pt x="86" y="20"/>
                    <a:pt x="54" y="53"/>
                  </a:cubicBezTo>
                  <a:cubicBezTo>
                    <a:pt x="0" y="106"/>
                    <a:pt x="0" y="156"/>
                    <a:pt x="54" y="189"/>
                  </a:cubicBezTo>
                  <a:cubicBezTo>
                    <a:pt x="65" y="189"/>
                    <a:pt x="83" y="198"/>
                    <a:pt x="104" y="198"/>
                  </a:cubicBezTo>
                  <a:cubicBezTo>
                    <a:pt x="114" y="198"/>
                    <a:pt x="125" y="195"/>
                    <a:pt x="136" y="189"/>
                  </a:cubicBezTo>
                  <a:lnTo>
                    <a:pt x="157" y="189"/>
                  </a:lnTo>
                  <a:cubicBezTo>
                    <a:pt x="190" y="172"/>
                    <a:pt x="207" y="156"/>
                    <a:pt x="223" y="139"/>
                  </a:cubicBezTo>
                  <a:cubicBezTo>
                    <a:pt x="260" y="106"/>
                    <a:pt x="277" y="36"/>
                    <a:pt x="223" y="20"/>
                  </a:cubicBezTo>
                  <a:cubicBezTo>
                    <a:pt x="206" y="6"/>
                    <a:pt x="186"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8" name="Google Shape;23138;p72"/>
            <p:cNvSpPr/>
            <p:nvPr/>
          </p:nvSpPr>
          <p:spPr>
            <a:xfrm rot="10800000">
              <a:off x="2995935" y="2675520"/>
              <a:ext cx="6500" cy="4925"/>
            </a:xfrm>
            <a:custGeom>
              <a:avLst/>
              <a:gdLst/>
              <a:ahLst/>
              <a:cxnLst/>
              <a:rect l="l" t="t" r="r" b="b"/>
              <a:pathLst>
                <a:path w="260" h="197" extrusionOk="0">
                  <a:moveTo>
                    <a:pt x="173" y="1"/>
                  </a:moveTo>
                  <a:cubicBezTo>
                    <a:pt x="157" y="1"/>
                    <a:pt x="120" y="1"/>
                    <a:pt x="103" y="17"/>
                  </a:cubicBezTo>
                  <a:cubicBezTo>
                    <a:pt x="54" y="34"/>
                    <a:pt x="0" y="104"/>
                    <a:pt x="17" y="157"/>
                  </a:cubicBezTo>
                  <a:cubicBezTo>
                    <a:pt x="32" y="182"/>
                    <a:pt x="62" y="197"/>
                    <a:pt x="105" y="197"/>
                  </a:cubicBezTo>
                  <a:cubicBezTo>
                    <a:pt x="121" y="197"/>
                    <a:pt x="138" y="195"/>
                    <a:pt x="157" y="190"/>
                  </a:cubicBezTo>
                  <a:cubicBezTo>
                    <a:pt x="173" y="174"/>
                    <a:pt x="190" y="157"/>
                    <a:pt x="206" y="157"/>
                  </a:cubicBezTo>
                  <a:cubicBezTo>
                    <a:pt x="243" y="120"/>
                    <a:pt x="260" y="87"/>
                    <a:pt x="260" y="54"/>
                  </a:cubicBezTo>
                  <a:cubicBezTo>
                    <a:pt x="24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9" name="Google Shape;23139;p72"/>
            <p:cNvSpPr/>
            <p:nvPr/>
          </p:nvSpPr>
          <p:spPr>
            <a:xfrm rot="10800000">
              <a:off x="2995110" y="2734945"/>
              <a:ext cx="6925" cy="4750"/>
            </a:xfrm>
            <a:custGeom>
              <a:avLst/>
              <a:gdLst/>
              <a:ahLst/>
              <a:cxnLst/>
              <a:rect l="l" t="t" r="r" b="b"/>
              <a:pathLst>
                <a:path w="277" h="190" extrusionOk="0">
                  <a:moveTo>
                    <a:pt x="174" y="0"/>
                  </a:moveTo>
                  <a:cubicBezTo>
                    <a:pt x="141" y="0"/>
                    <a:pt x="104" y="0"/>
                    <a:pt x="87" y="33"/>
                  </a:cubicBezTo>
                  <a:cubicBezTo>
                    <a:pt x="54" y="54"/>
                    <a:pt x="38" y="70"/>
                    <a:pt x="21" y="103"/>
                  </a:cubicBezTo>
                  <a:cubicBezTo>
                    <a:pt x="1" y="157"/>
                    <a:pt x="38" y="190"/>
                    <a:pt x="104" y="190"/>
                  </a:cubicBezTo>
                  <a:lnTo>
                    <a:pt x="157" y="190"/>
                  </a:lnTo>
                  <a:cubicBezTo>
                    <a:pt x="174" y="173"/>
                    <a:pt x="174" y="173"/>
                    <a:pt x="190" y="173"/>
                  </a:cubicBezTo>
                  <a:cubicBezTo>
                    <a:pt x="227" y="157"/>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0" name="Google Shape;23140;p72"/>
            <p:cNvSpPr/>
            <p:nvPr/>
          </p:nvSpPr>
          <p:spPr>
            <a:xfrm rot="10800000">
              <a:off x="2992935" y="2720320"/>
              <a:ext cx="6525" cy="5225"/>
            </a:xfrm>
            <a:custGeom>
              <a:avLst/>
              <a:gdLst/>
              <a:ahLst/>
              <a:cxnLst/>
              <a:rect l="l" t="t" r="r" b="b"/>
              <a:pathLst>
                <a:path w="261" h="209" extrusionOk="0">
                  <a:moveTo>
                    <a:pt x="163" y="1"/>
                  </a:moveTo>
                  <a:cubicBezTo>
                    <a:pt x="144" y="1"/>
                    <a:pt x="123" y="6"/>
                    <a:pt x="104" y="20"/>
                  </a:cubicBezTo>
                  <a:cubicBezTo>
                    <a:pt x="38" y="53"/>
                    <a:pt x="1" y="106"/>
                    <a:pt x="1" y="156"/>
                  </a:cubicBezTo>
                  <a:cubicBezTo>
                    <a:pt x="14" y="190"/>
                    <a:pt x="45" y="209"/>
                    <a:pt x="84" y="209"/>
                  </a:cubicBezTo>
                  <a:cubicBezTo>
                    <a:pt x="106" y="209"/>
                    <a:pt x="132" y="202"/>
                    <a:pt x="157" y="189"/>
                  </a:cubicBezTo>
                  <a:cubicBezTo>
                    <a:pt x="207" y="156"/>
                    <a:pt x="260" y="106"/>
                    <a:pt x="244" y="53"/>
                  </a:cubicBezTo>
                  <a:cubicBezTo>
                    <a:pt x="233" y="21"/>
                    <a:pt x="200"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1" name="Google Shape;23141;p72"/>
            <p:cNvSpPr/>
            <p:nvPr/>
          </p:nvSpPr>
          <p:spPr>
            <a:xfrm rot="10800000">
              <a:off x="3001085" y="2746595"/>
              <a:ext cx="6525" cy="4875"/>
            </a:xfrm>
            <a:custGeom>
              <a:avLst/>
              <a:gdLst/>
              <a:ahLst/>
              <a:cxnLst/>
              <a:rect l="l" t="t" r="r" b="b"/>
              <a:pathLst>
                <a:path w="261" h="195" extrusionOk="0">
                  <a:moveTo>
                    <a:pt x="156" y="0"/>
                  </a:moveTo>
                  <a:cubicBezTo>
                    <a:pt x="145" y="0"/>
                    <a:pt x="133" y="2"/>
                    <a:pt x="120" y="9"/>
                  </a:cubicBezTo>
                  <a:cubicBezTo>
                    <a:pt x="104" y="9"/>
                    <a:pt x="71" y="26"/>
                    <a:pt x="38" y="59"/>
                  </a:cubicBezTo>
                  <a:cubicBezTo>
                    <a:pt x="17" y="75"/>
                    <a:pt x="1" y="92"/>
                    <a:pt x="1" y="129"/>
                  </a:cubicBezTo>
                  <a:cubicBezTo>
                    <a:pt x="1" y="145"/>
                    <a:pt x="17" y="178"/>
                    <a:pt x="38" y="178"/>
                  </a:cubicBezTo>
                  <a:cubicBezTo>
                    <a:pt x="55" y="195"/>
                    <a:pt x="88" y="195"/>
                    <a:pt x="120" y="195"/>
                  </a:cubicBezTo>
                  <a:cubicBezTo>
                    <a:pt x="120" y="195"/>
                    <a:pt x="141" y="195"/>
                    <a:pt x="158" y="178"/>
                  </a:cubicBezTo>
                  <a:cubicBezTo>
                    <a:pt x="174" y="178"/>
                    <a:pt x="191" y="162"/>
                    <a:pt x="207" y="145"/>
                  </a:cubicBezTo>
                  <a:cubicBezTo>
                    <a:pt x="261" y="92"/>
                    <a:pt x="261" y="42"/>
                    <a:pt x="207" y="9"/>
                  </a:cubicBezTo>
                  <a:cubicBezTo>
                    <a:pt x="196" y="9"/>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2" name="Google Shape;23142;p72"/>
            <p:cNvSpPr/>
            <p:nvPr/>
          </p:nvSpPr>
          <p:spPr>
            <a:xfrm rot="10800000">
              <a:off x="3005410" y="2722295"/>
              <a:ext cx="6425" cy="4950"/>
            </a:xfrm>
            <a:custGeom>
              <a:avLst/>
              <a:gdLst/>
              <a:ahLst/>
              <a:cxnLst/>
              <a:rect l="l" t="t" r="r" b="b"/>
              <a:pathLst>
                <a:path w="257" h="198" extrusionOk="0">
                  <a:moveTo>
                    <a:pt x="161" y="0"/>
                  </a:moveTo>
                  <a:cubicBezTo>
                    <a:pt x="142" y="0"/>
                    <a:pt x="121" y="6"/>
                    <a:pt x="104" y="17"/>
                  </a:cubicBezTo>
                  <a:cubicBezTo>
                    <a:pt x="67" y="34"/>
                    <a:pt x="34" y="50"/>
                    <a:pt x="17" y="88"/>
                  </a:cubicBezTo>
                  <a:cubicBezTo>
                    <a:pt x="1" y="104"/>
                    <a:pt x="1" y="121"/>
                    <a:pt x="1" y="154"/>
                  </a:cubicBezTo>
                  <a:cubicBezTo>
                    <a:pt x="17" y="174"/>
                    <a:pt x="34" y="174"/>
                    <a:pt x="50" y="191"/>
                  </a:cubicBezTo>
                  <a:cubicBezTo>
                    <a:pt x="56" y="196"/>
                    <a:pt x="64" y="198"/>
                    <a:pt x="73" y="198"/>
                  </a:cubicBezTo>
                  <a:cubicBezTo>
                    <a:pt x="93" y="198"/>
                    <a:pt x="120" y="191"/>
                    <a:pt x="153" y="191"/>
                  </a:cubicBezTo>
                  <a:cubicBezTo>
                    <a:pt x="207" y="154"/>
                    <a:pt x="257" y="88"/>
                    <a:pt x="240" y="50"/>
                  </a:cubicBezTo>
                  <a:cubicBezTo>
                    <a:pt x="229" y="19"/>
                    <a:pt x="19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3" name="Google Shape;23143;p72"/>
            <p:cNvSpPr/>
            <p:nvPr/>
          </p:nvSpPr>
          <p:spPr>
            <a:xfrm rot="10800000">
              <a:off x="2946135" y="2723795"/>
              <a:ext cx="6950" cy="5200"/>
            </a:xfrm>
            <a:custGeom>
              <a:avLst/>
              <a:gdLst/>
              <a:ahLst/>
              <a:cxnLst/>
              <a:rect l="l" t="t" r="r" b="b"/>
              <a:pathLst>
                <a:path w="278" h="208" extrusionOk="0">
                  <a:moveTo>
                    <a:pt x="174" y="1"/>
                  </a:moveTo>
                  <a:cubicBezTo>
                    <a:pt x="141" y="17"/>
                    <a:pt x="104" y="17"/>
                    <a:pt x="88" y="38"/>
                  </a:cubicBezTo>
                  <a:cubicBezTo>
                    <a:pt x="55" y="54"/>
                    <a:pt x="38" y="87"/>
                    <a:pt x="22" y="104"/>
                  </a:cubicBezTo>
                  <a:cubicBezTo>
                    <a:pt x="1" y="158"/>
                    <a:pt x="38" y="191"/>
                    <a:pt x="71" y="207"/>
                  </a:cubicBezTo>
                  <a:lnTo>
                    <a:pt x="104" y="207"/>
                  </a:lnTo>
                  <a:cubicBezTo>
                    <a:pt x="125" y="207"/>
                    <a:pt x="141" y="207"/>
                    <a:pt x="158" y="191"/>
                  </a:cubicBezTo>
                  <a:cubicBezTo>
                    <a:pt x="191" y="174"/>
                    <a:pt x="228" y="158"/>
                    <a:pt x="244" y="141"/>
                  </a:cubicBezTo>
                  <a:cubicBezTo>
                    <a:pt x="244" y="120"/>
                    <a:pt x="244" y="120"/>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4" name="Google Shape;23144;p72"/>
            <p:cNvSpPr/>
            <p:nvPr/>
          </p:nvSpPr>
          <p:spPr>
            <a:xfrm rot="10800000">
              <a:off x="2950460" y="2736220"/>
              <a:ext cx="6850" cy="4925"/>
            </a:xfrm>
            <a:custGeom>
              <a:avLst/>
              <a:gdLst/>
              <a:ahLst/>
              <a:cxnLst/>
              <a:rect l="l" t="t" r="r" b="b"/>
              <a:pathLst>
                <a:path w="274" h="197" extrusionOk="0">
                  <a:moveTo>
                    <a:pt x="165" y="0"/>
                  </a:moveTo>
                  <a:cubicBezTo>
                    <a:pt x="149" y="0"/>
                    <a:pt x="134" y="3"/>
                    <a:pt x="120" y="9"/>
                  </a:cubicBezTo>
                  <a:cubicBezTo>
                    <a:pt x="50" y="42"/>
                    <a:pt x="1" y="112"/>
                    <a:pt x="17" y="145"/>
                  </a:cubicBezTo>
                  <a:cubicBezTo>
                    <a:pt x="28" y="177"/>
                    <a:pt x="61" y="197"/>
                    <a:pt x="97" y="197"/>
                  </a:cubicBezTo>
                  <a:cubicBezTo>
                    <a:pt x="116" y="197"/>
                    <a:pt x="136" y="191"/>
                    <a:pt x="153" y="178"/>
                  </a:cubicBezTo>
                  <a:cubicBezTo>
                    <a:pt x="224" y="161"/>
                    <a:pt x="273" y="91"/>
                    <a:pt x="257" y="42"/>
                  </a:cubicBezTo>
                  <a:cubicBezTo>
                    <a:pt x="245" y="18"/>
                    <a:pt x="20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5" name="Google Shape;23145;p72"/>
            <p:cNvSpPr/>
            <p:nvPr/>
          </p:nvSpPr>
          <p:spPr>
            <a:xfrm rot="10800000">
              <a:off x="2967160" y="2733195"/>
              <a:ext cx="6525" cy="5175"/>
            </a:xfrm>
            <a:custGeom>
              <a:avLst/>
              <a:gdLst/>
              <a:ahLst/>
              <a:cxnLst/>
              <a:rect l="l" t="t" r="r" b="b"/>
              <a:pathLst>
                <a:path w="261" h="207" extrusionOk="0">
                  <a:moveTo>
                    <a:pt x="174" y="1"/>
                  </a:moveTo>
                  <a:cubicBezTo>
                    <a:pt x="141" y="1"/>
                    <a:pt x="103" y="17"/>
                    <a:pt x="87" y="34"/>
                  </a:cubicBezTo>
                  <a:cubicBezTo>
                    <a:pt x="54" y="50"/>
                    <a:pt x="37" y="83"/>
                    <a:pt x="21" y="104"/>
                  </a:cubicBezTo>
                  <a:cubicBezTo>
                    <a:pt x="0" y="153"/>
                    <a:pt x="37" y="207"/>
                    <a:pt x="103" y="207"/>
                  </a:cubicBezTo>
                  <a:cubicBezTo>
                    <a:pt x="124" y="207"/>
                    <a:pt x="141" y="186"/>
                    <a:pt x="157" y="186"/>
                  </a:cubicBezTo>
                  <a:cubicBezTo>
                    <a:pt x="174" y="186"/>
                    <a:pt x="174" y="170"/>
                    <a:pt x="190" y="170"/>
                  </a:cubicBezTo>
                  <a:cubicBezTo>
                    <a:pt x="227" y="153"/>
                    <a:pt x="244" y="120"/>
                    <a:pt x="244" y="104"/>
                  </a:cubicBezTo>
                  <a:cubicBezTo>
                    <a:pt x="260" y="50"/>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6" name="Google Shape;23146;p72"/>
            <p:cNvSpPr/>
            <p:nvPr/>
          </p:nvSpPr>
          <p:spPr>
            <a:xfrm rot="10800000">
              <a:off x="2970160" y="2698870"/>
              <a:ext cx="6525" cy="4950"/>
            </a:xfrm>
            <a:custGeom>
              <a:avLst/>
              <a:gdLst/>
              <a:ahLst/>
              <a:cxnLst/>
              <a:rect l="l" t="t" r="r" b="b"/>
              <a:pathLst>
                <a:path w="261" h="198" extrusionOk="0">
                  <a:moveTo>
                    <a:pt x="170" y="1"/>
                  </a:moveTo>
                  <a:cubicBezTo>
                    <a:pt x="161" y="1"/>
                    <a:pt x="152" y="3"/>
                    <a:pt x="141" y="8"/>
                  </a:cubicBezTo>
                  <a:cubicBezTo>
                    <a:pt x="104" y="8"/>
                    <a:pt x="71" y="25"/>
                    <a:pt x="54" y="62"/>
                  </a:cubicBezTo>
                  <a:cubicBezTo>
                    <a:pt x="1" y="95"/>
                    <a:pt x="1" y="165"/>
                    <a:pt x="38" y="181"/>
                  </a:cubicBezTo>
                  <a:cubicBezTo>
                    <a:pt x="71" y="198"/>
                    <a:pt x="87" y="198"/>
                    <a:pt x="120" y="198"/>
                  </a:cubicBezTo>
                  <a:cubicBezTo>
                    <a:pt x="141" y="198"/>
                    <a:pt x="141" y="198"/>
                    <a:pt x="157" y="181"/>
                  </a:cubicBezTo>
                  <a:cubicBezTo>
                    <a:pt x="174" y="181"/>
                    <a:pt x="190" y="165"/>
                    <a:pt x="207" y="144"/>
                  </a:cubicBezTo>
                  <a:cubicBezTo>
                    <a:pt x="244" y="128"/>
                    <a:pt x="244" y="95"/>
                    <a:pt x="244" y="78"/>
                  </a:cubicBezTo>
                  <a:cubicBezTo>
                    <a:pt x="261" y="41"/>
                    <a:pt x="244" y="25"/>
                    <a:pt x="223" y="8"/>
                  </a:cubicBezTo>
                  <a:cubicBezTo>
                    <a:pt x="201" y="8"/>
                    <a:pt x="18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7" name="Google Shape;23147;p72"/>
            <p:cNvSpPr/>
            <p:nvPr/>
          </p:nvSpPr>
          <p:spPr>
            <a:xfrm rot="10800000">
              <a:off x="2943985" y="2768020"/>
              <a:ext cx="6500" cy="5175"/>
            </a:xfrm>
            <a:custGeom>
              <a:avLst/>
              <a:gdLst/>
              <a:ahLst/>
              <a:cxnLst/>
              <a:rect l="l" t="t" r="r" b="b"/>
              <a:pathLst>
                <a:path w="260" h="207" extrusionOk="0">
                  <a:moveTo>
                    <a:pt x="157" y="0"/>
                  </a:moveTo>
                  <a:cubicBezTo>
                    <a:pt x="140" y="0"/>
                    <a:pt x="103" y="17"/>
                    <a:pt x="70" y="33"/>
                  </a:cubicBezTo>
                  <a:cubicBezTo>
                    <a:pt x="37" y="54"/>
                    <a:pt x="21" y="87"/>
                    <a:pt x="21" y="103"/>
                  </a:cubicBezTo>
                  <a:cubicBezTo>
                    <a:pt x="0" y="136"/>
                    <a:pt x="0" y="157"/>
                    <a:pt x="21" y="173"/>
                  </a:cubicBezTo>
                  <a:cubicBezTo>
                    <a:pt x="37" y="190"/>
                    <a:pt x="54" y="206"/>
                    <a:pt x="87" y="206"/>
                  </a:cubicBezTo>
                  <a:cubicBezTo>
                    <a:pt x="103" y="206"/>
                    <a:pt x="140" y="206"/>
                    <a:pt x="157" y="190"/>
                  </a:cubicBezTo>
                  <a:cubicBezTo>
                    <a:pt x="157" y="190"/>
                    <a:pt x="173" y="190"/>
                    <a:pt x="173" y="173"/>
                  </a:cubicBezTo>
                  <a:cubicBezTo>
                    <a:pt x="206" y="157"/>
                    <a:pt x="227" y="136"/>
                    <a:pt x="243"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8" name="Google Shape;23148;p72"/>
            <p:cNvSpPr/>
            <p:nvPr/>
          </p:nvSpPr>
          <p:spPr>
            <a:xfrm rot="10800000">
              <a:off x="2941810" y="2755970"/>
              <a:ext cx="6525" cy="4925"/>
            </a:xfrm>
            <a:custGeom>
              <a:avLst/>
              <a:gdLst/>
              <a:ahLst/>
              <a:cxnLst/>
              <a:rect l="l" t="t" r="r" b="b"/>
              <a:pathLst>
                <a:path w="261" h="197" extrusionOk="0">
                  <a:moveTo>
                    <a:pt x="183" y="1"/>
                  </a:moveTo>
                  <a:cubicBezTo>
                    <a:pt x="140" y="1"/>
                    <a:pt x="91" y="19"/>
                    <a:pt x="54" y="57"/>
                  </a:cubicBezTo>
                  <a:cubicBezTo>
                    <a:pt x="1" y="94"/>
                    <a:pt x="1" y="160"/>
                    <a:pt x="38" y="180"/>
                  </a:cubicBezTo>
                  <a:cubicBezTo>
                    <a:pt x="71" y="197"/>
                    <a:pt x="87" y="197"/>
                    <a:pt x="120" y="197"/>
                  </a:cubicBezTo>
                  <a:cubicBezTo>
                    <a:pt x="141" y="197"/>
                    <a:pt x="157" y="197"/>
                    <a:pt x="157" y="180"/>
                  </a:cubicBezTo>
                  <a:cubicBezTo>
                    <a:pt x="174" y="180"/>
                    <a:pt x="190" y="160"/>
                    <a:pt x="207" y="143"/>
                  </a:cubicBezTo>
                  <a:cubicBezTo>
                    <a:pt x="260" y="110"/>
                    <a:pt x="260" y="40"/>
                    <a:pt x="223" y="7"/>
                  </a:cubicBezTo>
                  <a:cubicBezTo>
                    <a:pt x="211" y="3"/>
                    <a:pt x="19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9" name="Google Shape;23149;p72"/>
            <p:cNvSpPr/>
            <p:nvPr/>
          </p:nvSpPr>
          <p:spPr>
            <a:xfrm rot="10800000">
              <a:off x="2943985" y="2711745"/>
              <a:ext cx="6500" cy="4775"/>
            </a:xfrm>
            <a:custGeom>
              <a:avLst/>
              <a:gdLst/>
              <a:ahLst/>
              <a:cxnLst/>
              <a:rect l="l" t="t" r="r" b="b"/>
              <a:pathLst>
                <a:path w="260" h="191" extrusionOk="0">
                  <a:moveTo>
                    <a:pt x="173" y="1"/>
                  </a:moveTo>
                  <a:cubicBezTo>
                    <a:pt x="140" y="1"/>
                    <a:pt x="103" y="17"/>
                    <a:pt x="70" y="34"/>
                  </a:cubicBezTo>
                  <a:cubicBezTo>
                    <a:pt x="54" y="54"/>
                    <a:pt x="37" y="71"/>
                    <a:pt x="21" y="104"/>
                  </a:cubicBezTo>
                  <a:cubicBezTo>
                    <a:pt x="0" y="120"/>
                    <a:pt x="21" y="157"/>
                    <a:pt x="21" y="174"/>
                  </a:cubicBezTo>
                  <a:cubicBezTo>
                    <a:pt x="37" y="190"/>
                    <a:pt x="70" y="190"/>
                    <a:pt x="103" y="190"/>
                  </a:cubicBezTo>
                  <a:lnTo>
                    <a:pt x="157" y="190"/>
                  </a:lnTo>
                  <a:cubicBezTo>
                    <a:pt x="173" y="174"/>
                    <a:pt x="173" y="174"/>
                    <a:pt x="190" y="174"/>
                  </a:cubicBezTo>
                  <a:cubicBezTo>
                    <a:pt x="206" y="157"/>
                    <a:pt x="243" y="120"/>
                    <a:pt x="243" y="104"/>
                  </a:cubicBezTo>
                  <a:cubicBezTo>
                    <a:pt x="260" y="3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0" name="Google Shape;23150;p72"/>
            <p:cNvSpPr/>
            <p:nvPr/>
          </p:nvSpPr>
          <p:spPr>
            <a:xfrm rot="10800000">
              <a:off x="2980885" y="2677120"/>
              <a:ext cx="6100" cy="5075"/>
            </a:xfrm>
            <a:custGeom>
              <a:avLst/>
              <a:gdLst/>
              <a:ahLst/>
              <a:cxnLst/>
              <a:rect l="l" t="t" r="r" b="b"/>
              <a:pathLst>
                <a:path w="244" h="203" extrusionOk="0">
                  <a:moveTo>
                    <a:pt x="120" y="1"/>
                  </a:moveTo>
                  <a:cubicBezTo>
                    <a:pt x="87" y="21"/>
                    <a:pt x="54" y="38"/>
                    <a:pt x="38" y="54"/>
                  </a:cubicBezTo>
                  <a:cubicBezTo>
                    <a:pt x="17" y="71"/>
                    <a:pt x="1" y="104"/>
                    <a:pt x="1" y="124"/>
                  </a:cubicBezTo>
                  <a:cubicBezTo>
                    <a:pt x="1" y="157"/>
                    <a:pt x="1" y="174"/>
                    <a:pt x="17" y="190"/>
                  </a:cubicBezTo>
                  <a:cubicBezTo>
                    <a:pt x="36" y="199"/>
                    <a:pt x="49" y="203"/>
                    <a:pt x="62" y="203"/>
                  </a:cubicBezTo>
                  <a:cubicBezTo>
                    <a:pt x="75" y="203"/>
                    <a:pt x="87" y="199"/>
                    <a:pt x="104" y="190"/>
                  </a:cubicBezTo>
                  <a:lnTo>
                    <a:pt x="141" y="190"/>
                  </a:lnTo>
                  <a:cubicBezTo>
                    <a:pt x="157" y="174"/>
                    <a:pt x="174" y="174"/>
                    <a:pt x="190" y="157"/>
                  </a:cubicBezTo>
                  <a:cubicBezTo>
                    <a:pt x="244" y="104"/>
                    <a:pt x="244" y="38"/>
                    <a:pt x="207" y="21"/>
                  </a:cubicBezTo>
                  <a:cubicBezTo>
                    <a:pt x="174" y="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1" name="Google Shape;23151;p72"/>
            <p:cNvSpPr/>
            <p:nvPr/>
          </p:nvSpPr>
          <p:spPr>
            <a:xfrm rot="10800000">
              <a:off x="2985210" y="2652995"/>
              <a:ext cx="6000" cy="4825"/>
            </a:xfrm>
            <a:custGeom>
              <a:avLst/>
              <a:gdLst/>
              <a:ahLst/>
              <a:cxnLst/>
              <a:rect l="l" t="t" r="r" b="b"/>
              <a:pathLst>
                <a:path w="240" h="193" extrusionOk="0">
                  <a:moveTo>
                    <a:pt x="138" y="0"/>
                  </a:moveTo>
                  <a:cubicBezTo>
                    <a:pt x="120" y="0"/>
                    <a:pt x="102" y="3"/>
                    <a:pt x="83" y="7"/>
                  </a:cubicBezTo>
                  <a:cubicBezTo>
                    <a:pt x="50" y="23"/>
                    <a:pt x="17" y="56"/>
                    <a:pt x="0" y="77"/>
                  </a:cubicBezTo>
                  <a:lnTo>
                    <a:pt x="0" y="143"/>
                  </a:lnTo>
                  <a:cubicBezTo>
                    <a:pt x="0" y="159"/>
                    <a:pt x="17" y="180"/>
                    <a:pt x="33" y="180"/>
                  </a:cubicBezTo>
                  <a:cubicBezTo>
                    <a:pt x="50" y="188"/>
                    <a:pt x="67" y="192"/>
                    <a:pt x="85" y="192"/>
                  </a:cubicBezTo>
                  <a:cubicBezTo>
                    <a:pt x="103" y="192"/>
                    <a:pt x="120" y="188"/>
                    <a:pt x="137" y="180"/>
                  </a:cubicBezTo>
                  <a:cubicBezTo>
                    <a:pt x="207" y="143"/>
                    <a:pt x="240" y="94"/>
                    <a:pt x="223" y="40"/>
                  </a:cubicBezTo>
                  <a:cubicBezTo>
                    <a:pt x="223" y="16"/>
                    <a:pt x="186"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2" name="Google Shape;23152;p72"/>
            <p:cNvSpPr/>
            <p:nvPr/>
          </p:nvSpPr>
          <p:spPr>
            <a:xfrm rot="10800000">
              <a:off x="2972735" y="2651170"/>
              <a:ext cx="6525" cy="4800"/>
            </a:xfrm>
            <a:custGeom>
              <a:avLst/>
              <a:gdLst/>
              <a:ahLst/>
              <a:cxnLst/>
              <a:rect l="l" t="t" r="r" b="b"/>
              <a:pathLst>
                <a:path w="261" h="192" extrusionOk="0">
                  <a:moveTo>
                    <a:pt x="175" y="1"/>
                  </a:moveTo>
                  <a:cubicBezTo>
                    <a:pt x="153" y="1"/>
                    <a:pt x="129" y="6"/>
                    <a:pt x="104" y="20"/>
                  </a:cubicBezTo>
                  <a:cubicBezTo>
                    <a:pt x="38" y="36"/>
                    <a:pt x="1" y="106"/>
                    <a:pt x="17" y="139"/>
                  </a:cubicBezTo>
                  <a:cubicBezTo>
                    <a:pt x="31" y="171"/>
                    <a:pt x="56" y="191"/>
                    <a:pt x="91" y="191"/>
                  </a:cubicBezTo>
                  <a:cubicBezTo>
                    <a:pt x="111" y="191"/>
                    <a:pt x="133" y="185"/>
                    <a:pt x="157" y="172"/>
                  </a:cubicBezTo>
                  <a:cubicBezTo>
                    <a:pt x="223" y="156"/>
                    <a:pt x="260" y="85"/>
                    <a:pt x="244" y="53"/>
                  </a:cubicBezTo>
                  <a:cubicBezTo>
                    <a:pt x="244" y="20"/>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3" name="Google Shape;23153;p72"/>
            <p:cNvSpPr/>
            <p:nvPr/>
          </p:nvSpPr>
          <p:spPr>
            <a:xfrm rot="10800000">
              <a:off x="2936260" y="2746595"/>
              <a:ext cx="6500" cy="5175"/>
            </a:xfrm>
            <a:custGeom>
              <a:avLst/>
              <a:gdLst/>
              <a:ahLst/>
              <a:cxnLst/>
              <a:rect l="l" t="t" r="r" b="b"/>
              <a:pathLst>
                <a:path w="260" h="207" extrusionOk="0">
                  <a:moveTo>
                    <a:pt x="173" y="1"/>
                  </a:moveTo>
                  <a:cubicBezTo>
                    <a:pt x="140" y="1"/>
                    <a:pt x="103" y="21"/>
                    <a:pt x="87" y="38"/>
                  </a:cubicBezTo>
                  <a:cubicBezTo>
                    <a:pt x="54" y="54"/>
                    <a:pt x="37" y="87"/>
                    <a:pt x="21" y="104"/>
                  </a:cubicBezTo>
                  <a:cubicBezTo>
                    <a:pt x="0" y="157"/>
                    <a:pt x="37" y="207"/>
                    <a:pt x="103" y="207"/>
                  </a:cubicBezTo>
                  <a:cubicBezTo>
                    <a:pt x="124" y="207"/>
                    <a:pt x="140" y="207"/>
                    <a:pt x="157" y="190"/>
                  </a:cubicBezTo>
                  <a:cubicBezTo>
                    <a:pt x="173" y="190"/>
                    <a:pt x="173" y="174"/>
                    <a:pt x="190" y="174"/>
                  </a:cubicBezTo>
                  <a:cubicBezTo>
                    <a:pt x="206" y="157"/>
                    <a:pt x="243" y="141"/>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4" name="Google Shape;23154;p72"/>
            <p:cNvSpPr/>
            <p:nvPr/>
          </p:nvSpPr>
          <p:spPr>
            <a:xfrm rot="10800000">
              <a:off x="2990785" y="2664120"/>
              <a:ext cx="6100" cy="5175"/>
            </a:xfrm>
            <a:custGeom>
              <a:avLst/>
              <a:gdLst/>
              <a:ahLst/>
              <a:cxnLst/>
              <a:rect l="l" t="t" r="r" b="b"/>
              <a:pathLst>
                <a:path w="244" h="207" extrusionOk="0">
                  <a:moveTo>
                    <a:pt x="157" y="0"/>
                  </a:moveTo>
                  <a:cubicBezTo>
                    <a:pt x="141" y="0"/>
                    <a:pt x="104" y="21"/>
                    <a:pt x="87" y="37"/>
                  </a:cubicBezTo>
                  <a:cubicBezTo>
                    <a:pt x="54" y="54"/>
                    <a:pt x="21" y="70"/>
                    <a:pt x="21" y="103"/>
                  </a:cubicBezTo>
                  <a:cubicBezTo>
                    <a:pt x="1" y="157"/>
                    <a:pt x="38" y="206"/>
                    <a:pt x="87" y="206"/>
                  </a:cubicBezTo>
                  <a:cubicBezTo>
                    <a:pt x="104" y="206"/>
                    <a:pt x="124" y="206"/>
                    <a:pt x="141" y="190"/>
                  </a:cubicBezTo>
                  <a:lnTo>
                    <a:pt x="157" y="190"/>
                  </a:lnTo>
                  <a:lnTo>
                    <a:pt x="174" y="173"/>
                  </a:lnTo>
                  <a:cubicBezTo>
                    <a:pt x="207" y="157"/>
                    <a:pt x="227" y="140"/>
                    <a:pt x="244" y="103"/>
                  </a:cubicBezTo>
                  <a:cubicBezTo>
                    <a:pt x="244" y="87"/>
                    <a:pt x="244" y="54"/>
                    <a:pt x="227" y="37"/>
                  </a:cubicBezTo>
                  <a:cubicBezTo>
                    <a:pt x="227"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5" name="Google Shape;23155;p72"/>
            <p:cNvSpPr/>
            <p:nvPr/>
          </p:nvSpPr>
          <p:spPr>
            <a:xfrm rot="10800000">
              <a:off x="2998510" y="2596620"/>
              <a:ext cx="6100" cy="4925"/>
            </a:xfrm>
            <a:custGeom>
              <a:avLst/>
              <a:gdLst/>
              <a:ahLst/>
              <a:cxnLst/>
              <a:rect l="l" t="t" r="r" b="b"/>
              <a:pathLst>
                <a:path w="244" h="197" extrusionOk="0">
                  <a:moveTo>
                    <a:pt x="163" y="1"/>
                  </a:moveTo>
                  <a:cubicBezTo>
                    <a:pt x="121" y="1"/>
                    <a:pt x="74" y="16"/>
                    <a:pt x="38" y="40"/>
                  </a:cubicBezTo>
                  <a:cubicBezTo>
                    <a:pt x="21" y="73"/>
                    <a:pt x="0" y="94"/>
                    <a:pt x="0" y="127"/>
                  </a:cubicBezTo>
                  <a:cubicBezTo>
                    <a:pt x="0" y="143"/>
                    <a:pt x="0" y="160"/>
                    <a:pt x="38" y="176"/>
                  </a:cubicBezTo>
                  <a:cubicBezTo>
                    <a:pt x="54" y="197"/>
                    <a:pt x="87" y="197"/>
                    <a:pt x="104" y="197"/>
                  </a:cubicBezTo>
                  <a:cubicBezTo>
                    <a:pt x="124" y="197"/>
                    <a:pt x="141" y="176"/>
                    <a:pt x="141" y="176"/>
                  </a:cubicBezTo>
                  <a:cubicBezTo>
                    <a:pt x="157" y="176"/>
                    <a:pt x="174" y="160"/>
                    <a:pt x="190" y="143"/>
                  </a:cubicBezTo>
                  <a:cubicBezTo>
                    <a:pt x="244" y="94"/>
                    <a:pt x="244" y="40"/>
                    <a:pt x="207" y="7"/>
                  </a:cubicBezTo>
                  <a:cubicBezTo>
                    <a:pt x="193" y="3"/>
                    <a:pt x="179"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6" name="Google Shape;23156;p72"/>
            <p:cNvSpPr/>
            <p:nvPr/>
          </p:nvSpPr>
          <p:spPr>
            <a:xfrm rot="10800000">
              <a:off x="2974910" y="2665370"/>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53"/>
                    <a:pt x="37" y="207"/>
                    <a:pt x="87" y="207"/>
                  </a:cubicBezTo>
                  <a:cubicBezTo>
                    <a:pt x="103" y="207"/>
                    <a:pt x="140" y="207"/>
                    <a:pt x="157" y="190"/>
                  </a:cubicBezTo>
                  <a:cubicBezTo>
                    <a:pt x="157" y="190"/>
                    <a:pt x="173" y="190"/>
                    <a:pt x="190" y="174"/>
                  </a:cubicBezTo>
                  <a:cubicBezTo>
                    <a:pt x="206" y="153"/>
                    <a:pt x="227" y="137"/>
                    <a:pt x="243" y="104"/>
                  </a:cubicBez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7" name="Google Shape;23157;p72"/>
            <p:cNvSpPr/>
            <p:nvPr/>
          </p:nvSpPr>
          <p:spPr>
            <a:xfrm rot="10800000">
              <a:off x="2949960" y="2629395"/>
              <a:ext cx="6525" cy="5075"/>
            </a:xfrm>
            <a:custGeom>
              <a:avLst/>
              <a:gdLst/>
              <a:ahLst/>
              <a:cxnLst/>
              <a:rect l="l" t="t" r="r" b="b"/>
              <a:pathLst>
                <a:path w="261" h="203" extrusionOk="0">
                  <a:moveTo>
                    <a:pt x="137" y="1"/>
                  </a:moveTo>
                  <a:cubicBezTo>
                    <a:pt x="120" y="17"/>
                    <a:pt x="87" y="34"/>
                    <a:pt x="54" y="50"/>
                  </a:cubicBezTo>
                  <a:cubicBezTo>
                    <a:pt x="17" y="104"/>
                    <a:pt x="1" y="153"/>
                    <a:pt x="54" y="190"/>
                  </a:cubicBezTo>
                  <a:cubicBezTo>
                    <a:pt x="63" y="198"/>
                    <a:pt x="75" y="203"/>
                    <a:pt x="90" y="203"/>
                  </a:cubicBezTo>
                  <a:cubicBezTo>
                    <a:pt x="104" y="203"/>
                    <a:pt x="120" y="198"/>
                    <a:pt x="137" y="190"/>
                  </a:cubicBezTo>
                  <a:lnTo>
                    <a:pt x="158" y="190"/>
                  </a:lnTo>
                  <a:cubicBezTo>
                    <a:pt x="191" y="174"/>
                    <a:pt x="207" y="174"/>
                    <a:pt x="224" y="153"/>
                  </a:cubicBezTo>
                  <a:cubicBezTo>
                    <a:pt x="240" y="120"/>
                    <a:pt x="261" y="104"/>
                    <a:pt x="261" y="71"/>
                  </a:cubicBezTo>
                  <a:cubicBezTo>
                    <a:pt x="261" y="50"/>
                    <a:pt x="240" y="34"/>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8" name="Google Shape;23158;p72"/>
            <p:cNvSpPr/>
            <p:nvPr/>
          </p:nvSpPr>
          <p:spPr>
            <a:xfrm rot="10800000">
              <a:off x="2945735" y="2607845"/>
              <a:ext cx="6400" cy="4950"/>
            </a:xfrm>
            <a:custGeom>
              <a:avLst/>
              <a:gdLst/>
              <a:ahLst/>
              <a:cxnLst/>
              <a:rect l="l" t="t" r="r" b="b"/>
              <a:pathLst>
                <a:path w="256" h="198" extrusionOk="0">
                  <a:moveTo>
                    <a:pt x="196" y="1"/>
                  </a:moveTo>
                  <a:cubicBezTo>
                    <a:pt x="189" y="1"/>
                    <a:pt x="180" y="3"/>
                    <a:pt x="169" y="8"/>
                  </a:cubicBezTo>
                  <a:cubicBezTo>
                    <a:pt x="103" y="8"/>
                    <a:pt x="33" y="45"/>
                    <a:pt x="17" y="94"/>
                  </a:cubicBezTo>
                  <a:cubicBezTo>
                    <a:pt x="0" y="148"/>
                    <a:pt x="33" y="197"/>
                    <a:pt x="103" y="197"/>
                  </a:cubicBezTo>
                  <a:cubicBezTo>
                    <a:pt x="120" y="197"/>
                    <a:pt x="136" y="197"/>
                    <a:pt x="153" y="181"/>
                  </a:cubicBezTo>
                  <a:cubicBezTo>
                    <a:pt x="169" y="181"/>
                    <a:pt x="169" y="181"/>
                    <a:pt x="190" y="164"/>
                  </a:cubicBezTo>
                  <a:cubicBezTo>
                    <a:pt x="223" y="148"/>
                    <a:pt x="239" y="131"/>
                    <a:pt x="239" y="94"/>
                  </a:cubicBezTo>
                  <a:cubicBezTo>
                    <a:pt x="256" y="78"/>
                    <a:pt x="256" y="45"/>
                    <a:pt x="239" y="28"/>
                  </a:cubicBezTo>
                  <a:cubicBezTo>
                    <a:pt x="227" y="14"/>
                    <a:pt x="216"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9" name="Google Shape;23159;p72"/>
            <p:cNvSpPr/>
            <p:nvPr/>
          </p:nvSpPr>
          <p:spPr>
            <a:xfrm rot="10800000">
              <a:off x="2897585" y="2663620"/>
              <a:ext cx="6525" cy="5075"/>
            </a:xfrm>
            <a:custGeom>
              <a:avLst/>
              <a:gdLst/>
              <a:ahLst/>
              <a:cxnLst/>
              <a:rect l="l" t="t" r="r" b="b"/>
              <a:pathLst>
                <a:path w="261" h="203" extrusionOk="0">
                  <a:moveTo>
                    <a:pt x="161" y="1"/>
                  </a:moveTo>
                  <a:cubicBezTo>
                    <a:pt x="139" y="1"/>
                    <a:pt x="114" y="5"/>
                    <a:pt x="87" y="13"/>
                  </a:cubicBezTo>
                  <a:cubicBezTo>
                    <a:pt x="54" y="30"/>
                    <a:pt x="21" y="63"/>
                    <a:pt x="0" y="100"/>
                  </a:cubicBezTo>
                  <a:lnTo>
                    <a:pt x="0" y="149"/>
                  </a:lnTo>
                  <a:cubicBezTo>
                    <a:pt x="13" y="183"/>
                    <a:pt x="45" y="202"/>
                    <a:pt x="79" y="202"/>
                  </a:cubicBezTo>
                  <a:cubicBezTo>
                    <a:pt x="100" y="202"/>
                    <a:pt x="121" y="196"/>
                    <a:pt x="141" y="182"/>
                  </a:cubicBezTo>
                  <a:cubicBezTo>
                    <a:pt x="206" y="149"/>
                    <a:pt x="260" y="100"/>
                    <a:pt x="244" y="46"/>
                  </a:cubicBezTo>
                  <a:cubicBezTo>
                    <a:pt x="227" y="30"/>
                    <a:pt x="227" y="30"/>
                    <a:pt x="206" y="13"/>
                  </a:cubicBezTo>
                  <a:cubicBezTo>
                    <a:pt x="198" y="5"/>
                    <a:pt x="18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0" name="Google Shape;23160;p72"/>
            <p:cNvSpPr/>
            <p:nvPr/>
          </p:nvSpPr>
          <p:spPr>
            <a:xfrm rot="10800000">
              <a:off x="2896360" y="2653770"/>
              <a:ext cx="6425" cy="5225"/>
            </a:xfrm>
            <a:custGeom>
              <a:avLst/>
              <a:gdLst/>
              <a:ahLst/>
              <a:cxnLst/>
              <a:rect l="l" t="t" r="r" b="b"/>
              <a:pathLst>
                <a:path w="257" h="209" extrusionOk="0">
                  <a:moveTo>
                    <a:pt x="153" y="0"/>
                  </a:moveTo>
                  <a:cubicBezTo>
                    <a:pt x="137" y="0"/>
                    <a:pt x="120" y="21"/>
                    <a:pt x="104" y="21"/>
                  </a:cubicBezTo>
                  <a:cubicBezTo>
                    <a:pt x="34" y="54"/>
                    <a:pt x="1" y="103"/>
                    <a:pt x="17" y="157"/>
                  </a:cubicBezTo>
                  <a:cubicBezTo>
                    <a:pt x="17" y="189"/>
                    <a:pt x="47" y="209"/>
                    <a:pt x="85" y="209"/>
                  </a:cubicBezTo>
                  <a:cubicBezTo>
                    <a:pt x="106" y="209"/>
                    <a:pt x="130" y="203"/>
                    <a:pt x="153" y="190"/>
                  </a:cubicBezTo>
                  <a:cubicBezTo>
                    <a:pt x="174" y="190"/>
                    <a:pt x="191" y="174"/>
                    <a:pt x="207" y="157"/>
                  </a:cubicBezTo>
                  <a:cubicBezTo>
                    <a:pt x="240" y="124"/>
                    <a:pt x="257" y="87"/>
                    <a:pt x="240" y="54"/>
                  </a:cubicBezTo>
                  <a:cubicBezTo>
                    <a:pt x="240" y="21"/>
                    <a:pt x="207"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1" name="Google Shape;23161;p72"/>
            <p:cNvSpPr/>
            <p:nvPr/>
          </p:nvSpPr>
          <p:spPr>
            <a:xfrm rot="10800000">
              <a:off x="2891610" y="2595370"/>
              <a:ext cx="6425" cy="5175"/>
            </a:xfrm>
            <a:custGeom>
              <a:avLst/>
              <a:gdLst/>
              <a:ahLst/>
              <a:cxnLst/>
              <a:rect l="l" t="t" r="r" b="b"/>
              <a:pathLst>
                <a:path w="257" h="207" extrusionOk="0">
                  <a:moveTo>
                    <a:pt x="153" y="0"/>
                  </a:moveTo>
                  <a:cubicBezTo>
                    <a:pt x="120" y="0"/>
                    <a:pt x="87" y="17"/>
                    <a:pt x="67" y="33"/>
                  </a:cubicBezTo>
                  <a:cubicBezTo>
                    <a:pt x="34" y="54"/>
                    <a:pt x="17" y="70"/>
                    <a:pt x="1" y="103"/>
                  </a:cubicBezTo>
                  <a:cubicBezTo>
                    <a:pt x="1" y="120"/>
                    <a:pt x="1" y="157"/>
                    <a:pt x="17" y="173"/>
                  </a:cubicBezTo>
                  <a:cubicBezTo>
                    <a:pt x="34" y="190"/>
                    <a:pt x="50" y="206"/>
                    <a:pt x="87" y="206"/>
                  </a:cubicBezTo>
                  <a:cubicBezTo>
                    <a:pt x="104" y="206"/>
                    <a:pt x="120" y="190"/>
                    <a:pt x="137" y="190"/>
                  </a:cubicBezTo>
                  <a:cubicBezTo>
                    <a:pt x="153" y="173"/>
                    <a:pt x="153" y="173"/>
                    <a:pt x="170" y="173"/>
                  </a:cubicBezTo>
                  <a:cubicBezTo>
                    <a:pt x="207" y="157"/>
                    <a:pt x="223" y="120"/>
                    <a:pt x="223" y="103"/>
                  </a:cubicBezTo>
                  <a:cubicBezTo>
                    <a:pt x="256" y="54"/>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2" name="Google Shape;23162;p72"/>
            <p:cNvSpPr/>
            <p:nvPr/>
          </p:nvSpPr>
          <p:spPr>
            <a:xfrm rot="10800000">
              <a:off x="2887710" y="2630120"/>
              <a:ext cx="6500" cy="5175"/>
            </a:xfrm>
            <a:custGeom>
              <a:avLst/>
              <a:gdLst/>
              <a:ahLst/>
              <a:cxnLst/>
              <a:rect l="l" t="t" r="r" b="b"/>
              <a:pathLst>
                <a:path w="260" h="207" extrusionOk="0">
                  <a:moveTo>
                    <a:pt x="173" y="1"/>
                  </a:moveTo>
                  <a:cubicBezTo>
                    <a:pt x="157" y="1"/>
                    <a:pt x="120" y="17"/>
                    <a:pt x="103" y="34"/>
                  </a:cubicBezTo>
                  <a:cubicBezTo>
                    <a:pt x="70" y="50"/>
                    <a:pt x="37" y="67"/>
                    <a:pt x="17" y="104"/>
                  </a:cubicBezTo>
                  <a:cubicBezTo>
                    <a:pt x="0" y="153"/>
                    <a:pt x="37" y="207"/>
                    <a:pt x="103" y="207"/>
                  </a:cubicBezTo>
                  <a:cubicBezTo>
                    <a:pt x="120" y="207"/>
                    <a:pt x="140" y="207"/>
                    <a:pt x="140" y="186"/>
                  </a:cubicBezTo>
                  <a:lnTo>
                    <a:pt x="173" y="186"/>
                  </a:lnTo>
                  <a:lnTo>
                    <a:pt x="190" y="170"/>
                  </a:ln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3" name="Google Shape;23163;p72"/>
            <p:cNvSpPr/>
            <p:nvPr/>
          </p:nvSpPr>
          <p:spPr>
            <a:xfrm rot="10800000">
              <a:off x="2882535" y="2606345"/>
              <a:ext cx="6525" cy="4925"/>
            </a:xfrm>
            <a:custGeom>
              <a:avLst/>
              <a:gdLst/>
              <a:ahLst/>
              <a:cxnLst/>
              <a:rect l="l" t="t" r="r" b="b"/>
              <a:pathLst>
                <a:path w="261" h="197" extrusionOk="0">
                  <a:moveTo>
                    <a:pt x="173" y="0"/>
                  </a:moveTo>
                  <a:cubicBezTo>
                    <a:pt x="157" y="0"/>
                    <a:pt x="120" y="0"/>
                    <a:pt x="103" y="17"/>
                  </a:cubicBezTo>
                  <a:cubicBezTo>
                    <a:pt x="54" y="33"/>
                    <a:pt x="0" y="103"/>
                    <a:pt x="17" y="153"/>
                  </a:cubicBezTo>
                  <a:cubicBezTo>
                    <a:pt x="32" y="180"/>
                    <a:pt x="72" y="196"/>
                    <a:pt x="113" y="196"/>
                  </a:cubicBezTo>
                  <a:cubicBezTo>
                    <a:pt x="128" y="196"/>
                    <a:pt x="143" y="194"/>
                    <a:pt x="157" y="190"/>
                  </a:cubicBezTo>
                  <a:cubicBezTo>
                    <a:pt x="173" y="173"/>
                    <a:pt x="190" y="173"/>
                    <a:pt x="206" y="153"/>
                  </a:cubicBezTo>
                  <a:cubicBezTo>
                    <a:pt x="244" y="120"/>
                    <a:pt x="260" y="87"/>
                    <a:pt x="260" y="50"/>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4" name="Google Shape;23164;p72"/>
            <p:cNvSpPr/>
            <p:nvPr/>
          </p:nvSpPr>
          <p:spPr>
            <a:xfrm rot="10800000">
              <a:off x="2877810" y="2643120"/>
              <a:ext cx="6525" cy="5050"/>
            </a:xfrm>
            <a:custGeom>
              <a:avLst/>
              <a:gdLst/>
              <a:ahLst/>
              <a:cxnLst/>
              <a:rect l="l" t="t" r="r" b="b"/>
              <a:pathLst>
                <a:path w="261" h="202" extrusionOk="0">
                  <a:moveTo>
                    <a:pt x="137" y="0"/>
                  </a:moveTo>
                  <a:cubicBezTo>
                    <a:pt x="104" y="17"/>
                    <a:pt x="71" y="33"/>
                    <a:pt x="55" y="50"/>
                  </a:cubicBezTo>
                  <a:cubicBezTo>
                    <a:pt x="17" y="66"/>
                    <a:pt x="17" y="103"/>
                    <a:pt x="1" y="120"/>
                  </a:cubicBezTo>
                  <a:cubicBezTo>
                    <a:pt x="1" y="153"/>
                    <a:pt x="17" y="169"/>
                    <a:pt x="34" y="186"/>
                  </a:cubicBezTo>
                  <a:cubicBezTo>
                    <a:pt x="44" y="196"/>
                    <a:pt x="58" y="201"/>
                    <a:pt x="73" y="201"/>
                  </a:cubicBezTo>
                  <a:cubicBezTo>
                    <a:pt x="88" y="201"/>
                    <a:pt x="104" y="196"/>
                    <a:pt x="120" y="186"/>
                  </a:cubicBezTo>
                  <a:lnTo>
                    <a:pt x="158" y="186"/>
                  </a:lnTo>
                  <a:cubicBezTo>
                    <a:pt x="174" y="169"/>
                    <a:pt x="191" y="153"/>
                    <a:pt x="207" y="153"/>
                  </a:cubicBezTo>
                  <a:cubicBezTo>
                    <a:pt x="261" y="103"/>
                    <a:pt x="261" y="33"/>
                    <a:pt x="224" y="17"/>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5" name="Google Shape;23165;p72"/>
            <p:cNvSpPr/>
            <p:nvPr/>
          </p:nvSpPr>
          <p:spPr>
            <a:xfrm rot="10800000">
              <a:off x="2882135" y="2619095"/>
              <a:ext cx="6525" cy="5075"/>
            </a:xfrm>
            <a:custGeom>
              <a:avLst/>
              <a:gdLst/>
              <a:ahLst/>
              <a:cxnLst/>
              <a:rect l="l" t="t" r="r" b="b"/>
              <a:pathLst>
                <a:path w="261" h="203" extrusionOk="0">
                  <a:moveTo>
                    <a:pt x="171" y="0"/>
                  </a:moveTo>
                  <a:cubicBezTo>
                    <a:pt x="151" y="0"/>
                    <a:pt x="129" y="6"/>
                    <a:pt x="104" y="17"/>
                  </a:cubicBezTo>
                  <a:cubicBezTo>
                    <a:pt x="71" y="34"/>
                    <a:pt x="38" y="71"/>
                    <a:pt x="21" y="87"/>
                  </a:cubicBezTo>
                  <a:cubicBezTo>
                    <a:pt x="21" y="104"/>
                    <a:pt x="1" y="137"/>
                    <a:pt x="21" y="153"/>
                  </a:cubicBezTo>
                  <a:cubicBezTo>
                    <a:pt x="21" y="174"/>
                    <a:pt x="38" y="191"/>
                    <a:pt x="54" y="191"/>
                  </a:cubicBezTo>
                  <a:cubicBezTo>
                    <a:pt x="71" y="199"/>
                    <a:pt x="88" y="203"/>
                    <a:pt x="106" y="203"/>
                  </a:cubicBezTo>
                  <a:cubicBezTo>
                    <a:pt x="123" y="203"/>
                    <a:pt x="141" y="199"/>
                    <a:pt x="157" y="191"/>
                  </a:cubicBezTo>
                  <a:cubicBezTo>
                    <a:pt x="228" y="153"/>
                    <a:pt x="261" y="104"/>
                    <a:pt x="244" y="50"/>
                  </a:cubicBezTo>
                  <a:cubicBezTo>
                    <a:pt x="233" y="18"/>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6" name="Google Shape;23166;p72"/>
            <p:cNvSpPr/>
            <p:nvPr/>
          </p:nvSpPr>
          <p:spPr>
            <a:xfrm rot="10800000">
              <a:off x="2938835" y="2641345"/>
              <a:ext cx="6925" cy="5175"/>
            </a:xfrm>
            <a:custGeom>
              <a:avLst/>
              <a:gdLst/>
              <a:ahLst/>
              <a:cxnLst/>
              <a:rect l="l" t="t" r="r" b="b"/>
              <a:pathLst>
                <a:path w="277" h="207" extrusionOk="0">
                  <a:moveTo>
                    <a:pt x="174" y="0"/>
                  </a:moveTo>
                  <a:cubicBezTo>
                    <a:pt x="141" y="0"/>
                    <a:pt x="104" y="17"/>
                    <a:pt x="87" y="37"/>
                  </a:cubicBezTo>
                  <a:cubicBezTo>
                    <a:pt x="54" y="54"/>
                    <a:pt x="38" y="87"/>
                    <a:pt x="17" y="103"/>
                  </a:cubicBezTo>
                  <a:cubicBezTo>
                    <a:pt x="1" y="157"/>
                    <a:pt x="38" y="206"/>
                    <a:pt x="104" y="206"/>
                  </a:cubicBezTo>
                  <a:cubicBezTo>
                    <a:pt x="120" y="206"/>
                    <a:pt x="141" y="190"/>
                    <a:pt x="157" y="190"/>
                  </a:cubicBezTo>
                  <a:cubicBezTo>
                    <a:pt x="174" y="190"/>
                    <a:pt x="174" y="173"/>
                    <a:pt x="190" y="173"/>
                  </a:cubicBezTo>
                  <a:cubicBezTo>
                    <a:pt x="223" y="157"/>
                    <a:pt x="244" y="120"/>
                    <a:pt x="244"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7" name="Google Shape;23167;p72"/>
            <p:cNvSpPr/>
            <p:nvPr/>
          </p:nvSpPr>
          <p:spPr>
            <a:xfrm rot="10800000">
              <a:off x="2941810" y="2593795"/>
              <a:ext cx="6525" cy="5025"/>
            </a:xfrm>
            <a:custGeom>
              <a:avLst/>
              <a:gdLst/>
              <a:ahLst/>
              <a:cxnLst/>
              <a:rect l="l" t="t" r="r" b="b"/>
              <a:pathLst>
                <a:path w="261" h="201" extrusionOk="0">
                  <a:moveTo>
                    <a:pt x="175" y="0"/>
                  </a:moveTo>
                  <a:cubicBezTo>
                    <a:pt x="153" y="0"/>
                    <a:pt x="129" y="6"/>
                    <a:pt x="104" y="18"/>
                  </a:cubicBezTo>
                  <a:cubicBezTo>
                    <a:pt x="38" y="51"/>
                    <a:pt x="1" y="104"/>
                    <a:pt x="17" y="154"/>
                  </a:cubicBezTo>
                  <a:cubicBezTo>
                    <a:pt x="30" y="188"/>
                    <a:pt x="56" y="200"/>
                    <a:pt x="90" y="200"/>
                  </a:cubicBezTo>
                  <a:cubicBezTo>
                    <a:pt x="110" y="200"/>
                    <a:pt x="132" y="197"/>
                    <a:pt x="157" y="191"/>
                  </a:cubicBezTo>
                  <a:cubicBezTo>
                    <a:pt x="223" y="154"/>
                    <a:pt x="260" y="104"/>
                    <a:pt x="244" y="51"/>
                  </a:cubicBezTo>
                  <a:cubicBezTo>
                    <a:pt x="244" y="19"/>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8" name="Google Shape;23168;p72"/>
            <p:cNvSpPr/>
            <p:nvPr/>
          </p:nvSpPr>
          <p:spPr>
            <a:xfrm rot="10800000">
              <a:off x="2905335" y="2642595"/>
              <a:ext cx="6500" cy="5175"/>
            </a:xfrm>
            <a:custGeom>
              <a:avLst/>
              <a:gdLst/>
              <a:ahLst/>
              <a:cxnLst/>
              <a:rect l="l" t="t" r="r" b="b"/>
              <a:pathLst>
                <a:path w="260" h="207" extrusionOk="0">
                  <a:moveTo>
                    <a:pt x="173" y="1"/>
                  </a:moveTo>
                  <a:cubicBezTo>
                    <a:pt x="140" y="1"/>
                    <a:pt x="103" y="17"/>
                    <a:pt x="87" y="34"/>
                  </a:cubicBezTo>
                  <a:cubicBezTo>
                    <a:pt x="54" y="50"/>
                    <a:pt x="37" y="67"/>
                    <a:pt x="21" y="104"/>
                  </a:cubicBezTo>
                  <a:cubicBezTo>
                    <a:pt x="0" y="153"/>
                    <a:pt x="37" y="207"/>
                    <a:pt x="103" y="207"/>
                  </a:cubicBezTo>
                  <a:cubicBezTo>
                    <a:pt x="124" y="207"/>
                    <a:pt x="140" y="190"/>
                    <a:pt x="157" y="190"/>
                  </a:cubicBezTo>
                  <a:cubicBezTo>
                    <a:pt x="173" y="190"/>
                    <a:pt x="190" y="170"/>
                    <a:pt x="190" y="170"/>
                  </a:cubicBezTo>
                  <a:cubicBezTo>
                    <a:pt x="227" y="153"/>
                    <a:pt x="243" y="120"/>
                    <a:pt x="260" y="104"/>
                  </a:cubicBezTo>
                  <a:cubicBezTo>
                    <a:pt x="260" y="67"/>
                    <a:pt x="260" y="50"/>
                    <a:pt x="243" y="34"/>
                  </a:cubicBezTo>
                  <a:cubicBezTo>
                    <a:pt x="227"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9" name="Google Shape;23169;p72"/>
            <p:cNvSpPr/>
            <p:nvPr/>
          </p:nvSpPr>
          <p:spPr>
            <a:xfrm rot="10800000">
              <a:off x="2934085" y="2629695"/>
              <a:ext cx="6525" cy="4775"/>
            </a:xfrm>
            <a:custGeom>
              <a:avLst/>
              <a:gdLst/>
              <a:ahLst/>
              <a:cxnLst/>
              <a:rect l="l" t="t" r="r" b="b"/>
              <a:pathLst>
                <a:path w="261" h="191" extrusionOk="0">
                  <a:moveTo>
                    <a:pt x="174" y="1"/>
                  </a:moveTo>
                  <a:cubicBezTo>
                    <a:pt x="141" y="1"/>
                    <a:pt x="104" y="1"/>
                    <a:pt x="71" y="34"/>
                  </a:cubicBezTo>
                  <a:cubicBezTo>
                    <a:pt x="54" y="50"/>
                    <a:pt x="38" y="71"/>
                    <a:pt x="17" y="104"/>
                  </a:cubicBezTo>
                  <a:cubicBezTo>
                    <a:pt x="1" y="153"/>
                    <a:pt x="38" y="190"/>
                    <a:pt x="87" y="190"/>
                  </a:cubicBezTo>
                  <a:lnTo>
                    <a:pt x="157" y="190"/>
                  </a:lnTo>
                  <a:cubicBezTo>
                    <a:pt x="174" y="174"/>
                    <a:pt x="174" y="174"/>
                    <a:pt x="190" y="174"/>
                  </a:cubicBezTo>
                  <a:cubicBezTo>
                    <a:pt x="207" y="153"/>
                    <a:pt x="244" y="120"/>
                    <a:pt x="244" y="104"/>
                  </a:cubicBezTo>
                  <a:cubicBezTo>
                    <a:pt x="261" y="71"/>
                    <a:pt x="261"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0" name="Google Shape;23170;p72"/>
            <p:cNvSpPr/>
            <p:nvPr/>
          </p:nvSpPr>
          <p:spPr>
            <a:xfrm rot="10800000">
              <a:off x="2907910" y="2699695"/>
              <a:ext cx="6500" cy="4750"/>
            </a:xfrm>
            <a:custGeom>
              <a:avLst/>
              <a:gdLst/>
              <a:ahLst/>
              <a:cxnLst/>
              <a:rect l="l" t="t" r="r" b="b"/>
              <a:pathLst>
                <a:path w="260" h="190" extrusionOk="0">
                  <a:moveTo>
                    <a:pt x="173" y="0"/>
                  </a:moveTo>
                  <a:cubicBezTo>
                    <a:pt x="140" y="0"/>
                    <a:pt x="103" y="0"/>
                    <a:pt x="87" y="17"/>
                  </a:cubicBezTo>
                  <a:cubicBezTo>
                    <a:pt x="54" y="33"/>
                    <a:pt x="37" y="66"/>
                    <a:pt x="21" y="103"/>
                  </a:cubicBezTo>
                  <a:cubicBezTo>
                    <a:pt x="0" y="153"/>
                    <a:pt x="37" y="190"/>
                    <a:pt x="87" y="190"/>
                  </a:cubicBezTo>
                  <a:lnTo>
                    <a:pt x="140" y="190"/>
                  </a:lnTo>
                  <a:cubicBezTo>
                    <a:pt x="140" y="190"/>
                    <a:pt x="157" y="190"/>
                    <a:pt x="157" y="169"/>
                  </a:cubicBezTo>
                  <a:cubicBezTo>
                    <a:pt x="173" y="169"/>
                    <a:pt x="173" y="169"/>
                    <a:pt x="190" y="153"/>
                  </a:cubicBezTo>
                  <a:cubicBezTo>
                    <a:pt x="206" y="136"/>
                    <a:pt x="243" y="120"/>
                    <a:pt x="243" y="87"/>
                  </a:cubicBezTo>
                  <a:cubicBezTo>
                    <a:pt x="260" y="66"/>
                    <a:pt x="260" y="33"/>
                    <a:pt x="243" y="17"/>
                  </a:cubicBezTo>
                  <a:cubicBezTo>
                    <a:pt x="227" y="0"/>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1" name="Google Shape;23171;p72"/>
            <p:cNvSpPr/>
            <p:nvPr/>
          </p:nvSpPr>
          <p:spPr>
            <a:xfrm rot="10800000">
              <a:off x="2915635" y="2677420"/>
              <a:ext cx="6925" cy="4775"/>
            </a:xfrm>
            <a:custGeom>
              <a:avLst/>
              <a:gdLst/>
              <a:ahLst/>
              <a:cxnLst/>
              <a:rect l="l" t="t" r="r" b="b"/>
              <a:pathLst>
                <a:path w="277" h="191" extrusionOk="0">
                  <a:moveTo>
                    <a:pt x="173" y="1"/>
                  </a:moveTo>
                  <a:cubicBezTo>
                    <a:pt x="157" y="1"/>
                    <a:pt x="120" y="1"/>
                    <a:pt x="87" y="38"/>
                  </a:cubicBezTo>
                  <a:cubicBezTo>
                    <a:pt x="54" y="54"/>
                    <a:pt x="37" y="71"/>
                    <a:pt x="37" y="104"/>
                  </a:cubicBezTo>
                  <a:cubicBezTo>
                    <a:pt x="0" y="157"/>
                    <a:pt x="37" y="190"/>
                    <a:pt x="103" y="190"/>
                  </a:cubicBezTo>
                  <a:lnTo>
                    <a:pt x="173" y="190"/>
                  </a:lnTo>
                  <a:cubicBezTo>
                    <a:pt x="173" y="174"/>
                    <a:pt x="190" y="174"/>
                    <a:pt x="190" y="174"/>
                  </a:cubicBezTo>
                  <a:cubicBezTo>
                    <a:pt x="223" y="157"/>
                    <a:pt x="244" y="124"/>
                    <a:pt x="260" y="104"/>
                  </a:cubicBezTo>
                  <a:cubicBezTo>
                    <a:pt x="277" y="38"/>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2" name="Google Shape;23172;p72"/>
            <p:cNvSpPr/>
            <p:nvPr/>
          </p:nvSpPr>
          <p:spPr>
            <a:xfrm rot="10800000">
              <a:off x="2921210" y="2686495"/>
              <a:ext cx="6925" cy="5100"/>
            </a:xfrm>
            <a:custGeom>
              <a:avLst/>
              <a:gdLst/>
              <a:ahLst/>
              <a:cxnLst/>
              <a:rect l="l" t="t" r="r" b="b"/>
              <a:pathLst>
                <a:path w="277" h="204" extrusionOk="0">
                  <a:moveTo>
                    <a:pt x="173" y="1"/>
                  </a:moveTo>
                  <a:cubicBezTo>
                    <a:pt x="136" y="1"/>
                    <a:pt x="92" y="19"/>
                    <a:pt x="71" y="51"/>
                  </a:cubicBezTo>
                  <a:cubicBezTo>
                    <a:pt x="17" y="105"/>
                    <a:pt x="1" y="154"/>
                    <a:pt x="54" y="191"/>
                  </a:cubicBezTo>
                  <a:cubicBezTo>
                    <a:pt x="63" y="199"/>
                    <a:pt x="75" y="204"/>
                    <a:pt x="89" y="204"/>
                  </a:cubicBezTo>
                  <a:cubicBezTo>
                    <a:pt x="104" y="204"/>
                    <a:pt x="120" y="199"/>
                    <a:pt x="137" y="191"/>
                  </a:cubicBezTo>
                  <a:lnTo>
                    <a:pt x="174" y="191"/>
                  </a:lnTo>
                  <a:cubicBezTo>
                    <a:pt x="190" y="171"/>
                    <a:pt x="207" y="171"/>
                    <a:pt x="223" y="154"/>
                  </a:cubicBezTo>
                  <a:cubicBezTo>
                    <a:pt x="277" y="105"/>
                    <a:pt x="277" y="51"/>
                    <a:pt x="223" y="18"/>
                  </a:cubicBezTo>
                  <a:cubicBezTo>
                    <a:pt x="212" y="6"/>
                    <a:pt x="19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3" name="Google Shape;23173;p72"/>
            <p:cNvSpPr/>
            <p:nvPr/>
          </p:nvSpPr>
          <p:spPr>
            <a:xfrm rot="10800000">
              <a:off x="2895435" y="2607845"/>
              <a:ext cx="6525" cy="5175"/>
            </a:xfrm>
            <a:custGeom>
              <a:avLst/>
              <a:gdLst/>
              <a:ahLst/>
              <a:cxnLst/>
              <a:rect l="l" t="t" r="r" b="b"/>
              <a:pathLst>
                <a:path w="261" h="207" extrusionOk="0">
                  <a:moveTo>
                    <a:pt x="174" y="0"/>
                  </a:moveTo>
                  <a:cubicBezTo>
                    <a:pt x="141" y="0"/>
                    <a:pt x="104" y="17"/>
                    <a:pt x="87" y="37"/>
                  </a:cubicBezTo>
                  <a:cubicBezTo>
                    <a:pt x="55" y="54"/>
                    <a:pt x="38" y="87"/>
                    <a:pt x="17" y="103"/>
                  </a:cubicBezTo>
                  <a:cubicBezTo>
                    <a:pt x="1" y="157"/>
                    <a:pt x="38" y="206"/>
                    <a:pt x="104" y="206"/>
                  </a:cubicBezTo>
                  <a:cubicBezTo>
                    <a:pt x="120" y="206"/>
                    <a:pt x="141" y="206"/>
                    <a:pt x="158" y="190"/>
                  </a:cubicBezTo>
                  <a:cubicBezTo>
                    <a:pt x="174" y="190"/>
                    <a:pt x="174" y="190"/>
                    <a:pt x="191" y="173"/>
                  </a:cubicBezTo>
                  <a:cubicBezTo>
                    <a:pt x="207" y="157"/>
                    <a:pt x="244" y="140"/>
                    <a:pt x="244" y="103"/>
                  </a:cubicBezTo>
                  <a:cubicBezTo>
                    <a:pt x="261" y="54"/>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4" name="Google Shape;23174;p72"/>
            <p:cNvSpPr/>
            <p:nvPr/>
          </p:nvSpPr>
          <p:spPr>
            <a:xfrm rot="10800000">
              <a:off x="2834010" y="2641595"/>
              <a:ext cx="6500" cy="4950"/>
            </a:xfrm>
            <a:custGeom>
              <a:avLst/>
              <a:gdLst/>
              <a:ahLst/>
              <a:cxnLst/>
              <a:rect l="l" t="t" r="r" b="b"/>
              <a:pathLst>
                <a:path w="260" h="198" extrusionOk="0">
                  <a:moveTo>
                    <a:pt x="168" y="1"/>
                  </a:moveTo>
                  <a:cubicBezTo>
                    <a:pt x="150" y="1"/>
                    <a:pt x="128" y="6"/>
                    <a:pt x="103" y="18"/>
                  </a:cubicBezTo>
                  <a:cubicBezTo>
                    <a:pt x="33" y="38"/>
                    <a:pt x="0" y="104"/>
                    <a:pt x="17" y="158"/>
                  </a:cubicBezTo>
                  <a:cubicBezTo>
                    <a:pt x="17" y="182"/>
                    <a:pt x="54" y="197"/>
                    <a:pt x="102" y="197"/>
                  </a:cubicBezTo>
                  <a:cubicBezTo>
                    <a:pt x="119" y="197"/>
                    <a:pt x="138" y="195"/>
                    <a:pt x="157" y="191"/>
                  </a:cubicBezTo>
                  <a:cubicBezTo>
                    <a:pt x="223" y="158"/>
                    <a:pt x="260" y="104"/>
                    <a:pt x="239" y="55"/>
                  </a:cubicBezTo>
                  <a:cubicBezTo>
                    <a:pt x="229" y="20"/>
                    <a:pt x="204"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5" name="Google Shape;23175;p72"/>
            <p:cNvSpPr/>
            <p:nvPr/>
          </p:nvSpPr>
          <p:spPr>
            <a:xfrm rot="10800000">
              <a:off x="2839160" y="2618570"/>
              <a:ext cx="6925" cy="5075"/>
            </a:xfrm>
            <a:custGeom>
              <a:avLst/>
              <a:gdLst/>
              <a:ahLst/>
              <a:cxnLst/>
              <a:rect l="l" t="t" r="r" b="b"/>
              <a:pathLst>
                <a:path w="277" h="203" extrusionOk="0">
                  <a:moveTo>
                    <a:pt x="190" y="0"/>
                  </a:moveTo>
                  <a:cubicBezTo>
                    <a:pt x="177" y="0"/>
                    <a:pt x="163" y="5"/>
                    <a:pt x="153" y="13"/>
                  </a:cubicBezTo>
                  <a:cubicBezTo>
                    <a:pt x="120" y="13"/>
                    <a:pt x="87" y="29"/>
                    <a:pt x="71" y="50"/>
                  </a:cubicBezTo>
                  <a:cubicBezTo>
                    <a:pt x="17" y="99"/>
                    <a:pt x="1" y="170"/>
                    <a:pt x="50" y="186"/>
                  </a:cubicBezTo>
                  <a:cubicBezTo>
                    <a:pt x="71" y="203"/>
                    <a:pt x="104" y="203"/>
                    <a:pt x="137" y="203"/>
                  </a:cubicBezTo>
                  <a:cubicBezTo>
                    <a:pt x="137" y="203"/>
                    <a:pt x="153" y="186"/>
                    <a:pt x="174" y="186"/>
                  </a:cubicBezTo>
                  <a:cubicBezTo>
                    <a:pt x="190" y="186"/>
                    <a:pt x="207" y="170"/>
                    <a:pt x="223" y="153"/>
                  </a:cubicBezTo>
                  <a:cubicBezTo>
                    <a:pt x="277" y="99"/>
                    <a:pt x="277" y="50"/>
                    <a:pt x="223" y="13"/>
                  </a:cubicBezTo>
                  <a:cubicBezTo>
                    <a:pt x="215" y="5"/>
                    <a:pt x="203"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6" name="Google Shape;23176;p72"/>
            <p:cNvSpPr/>
            <p:nvPr/>
          </p:nvSpPr>
          <p:spPr>
            <a:xfrm rot="10800000">
              <a:off x="2849060" y="2641345"/>
              <a:ext cx="6500" cy="5175"/>
            </a:xfrm>
            <a:custGeom>
              <a:avLst/>
              <a:gdLst/>
              <a:ahLst/>
              <a:cxnLst/>
              <a:rect l="l" t="t" r="r" b="b"/>
              <a:pathLst>
                <a:path w="260" h="207" extrusionOk="0">
                  <a:moveTo>
                    <a:pt x="173" y="0"/>
                  </a:moveTo>
                  <a:cubicBezTo>
                    <a:pt x="140" y="0"/>
                    <a:pt x="103" y="17"/>
                    <a:pt x="70" y="37"/>
                  </a:cubicBezTo>
                  <a:cubicBezTo>
                    <a:pt x="54" y="54"/>
                    <a:pt x="37" y="70"/>
                    <a:pt x="17" y="103"/>
                  </a:cubicBezTo>
                  <a:cubicBezTo>
                    <a:pt x="0" y="157"/>
                    <a:pt x="37" y="206"/>
                    <a:pt x="87" y="206"/>
                  </a:cubicBezTo>
                  <a:cubicBezTo>
                    <a:pt x="120" y="190"/>
                    <a:pt x="140" y="190"/>
                    <a:pt x="157" y="190"/>
                  </a:cubicBezTo>
                  <a:cubicBezTo>
                    <a:pt x="173" y="173"/>
                    <a:pt x="173" y="173"/>
                    <a:pt x="190" y="173"/>
                  </a:cubicBezTo>
                  <a:cubicBezTo>
                    <a:pt x="206" y="157"/>
                    <a:pt x="243" y="120"/>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7" name="Google Shape;23177;p72"/>
            <p:cNvSpPr/>
            <p:nvPr/>
          </p:nvSpPr>
          <p:spPr>
            <a:xfrm rot="10800000">
              <a:off x="2843485" y="2630120"/>
              <a:ext cx="6925" cy="4750"/>
            </a:xfrm>
            <a:custGeom>
              <a:avLst/>
              <a:gdLst/>
              <a:ahLst/>
              <a:cxnLst/>
              <a:rect l="l" t="t" r="r" b="b"/>
              <a:pathLst>
                <a:path w="277" h="190" extrusionOk="0">
                  <a:moveTo>
                    <a:pt x="174" y="0"/>
                  </a:moveTo>
                  <a:cubicBezTo>
                    <a:pt x="141" y="0"/>
                    <a:pt x="120" y="0"/>
                    <a:pt x="87" y="17"/>
                  </a:cubicBezTo>
                  <a:cubicBezTo>
                    <a:pt x="54" y="33"/>
                    <a:pt x="37" y="66"/>
                    <a:pt x="17" y="87"/>
                  </a:cubicBezTo>
                  <a:cubicBezTo>
                    <a:pt x="0" y="153"/>
                    <a:pt x="37" y="190"/>
                    <a:pt x="103" y="190"/>
                  </a:cubicBezTo>
                  <a:cubicBezTo>
                    <a:pt x="120" y="190"/>
                    <a:pt x="141" y="190"/>
                    <a:pt x="157" y="169"/>
                  </a:cubicBezTo>
                  <a:cubicBezTo>
                    <a:pt x="174" y="169"/>
                    <a:pt x="190" y="169"/>
                    <a:pt x="190" y="153"/>
                  </a:cubicBezTo>
                  <a:cubicBezTo>
                    <a:pt x="223" y="136"/>
                    <a:pt x="244" y="120"/>
                    <a:pt x="260"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8" name="Google Shape;23178;p72"/>
            <p:cNvSpPr/>
            <p:nvPr/>
          </p:nvSpPr>
          <p:spPr>
            <a:xfrm rot="10800000">
              <a:off x="2828010" y="2688545"/>
              <a:ext cx="6025" cy="4775"/>
            </a:xfrm>
            <a:custGeom>
              <a:avLst/>
              <a:gdLst/>
              <a:ahLst/>
              <a:cxnLst/>
              <a:rect l="l" t="t" r="r" b="b"/>
              <a:pathLst>
                <a:path w="241" h="191" extrusionOk="0">
                  <a:moveTo>
                    <a:pt x="137" y="0"/>
                  </a:moveTo>
                  <a:cubicBezTo>
                    <a:pt x="104" y="0"/>
                    <a:pt x="67" y="17"/>
                    <a:pt x="50" y="54"/>
                  </a:cubicBezTo>
                  <a:cubicBezTo>
                    <a:pt x="1" y="87"/>
                    <a:pt x="1" y="157"/>
                    <a:pt x="34" y="174"/>
                  </a:cubicBezTo>
                  <a:cubicBezTo>
                    <a:pt x="67" y="190"/>
                    <a:pt x="83" y="190"/>
                    <a:pt x="120" y="190"/>
                  </a:cubicBezTo>
                  <a:cubicBezTo>
                    <a:pt x="137" y="190"/>
                    <a:pt x="137" y="190"/>
                    <a:pt x="153" y="174"/>
                  </a:cubicBezTo>
                  <a:cubicBezTo>
                    <a:pt x="170" y="174"/>
                    <a:pt x="186" y="157"/>
                    <a:pt x="207" y="136"/>
                  </a:cubicBezTo>
                  <a:cubicBezTo>
                    <a:pt x="224" y="120"/>
                    <a:pt x="240" y="87"/>
                    <a:pt x="240" y="71"/>
                  </a:cubicBezTo>
                  <a:cubicBezTo>
                    <a:pt x="240" y="33"/>
                    <a:pt x="240" y="17"/>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9" name="Google Shape;23179;p72"/>
            <p:cNvSpPr/>
            <p:nvPr/>
          </p:nvSpPr>
          <p:spPr>
            <a:xfrm rot="10800000">
              <a:off x="2833585" y="2653295"/>
              <a:ext cx="6525" cy="4775"/>
            </a:xfrm>
            <a:custGeom>
              <a:avLst/>
              <a:gdLst/>
              <a:ahLst/>
              <a:cxnLst/>
              <a:rect l="l" t="t" r="r" b="b"/>
              <a:pathLst>
                <a:path w="261" h="191" extrusionOk="0">
                  <a:moveTo>
                    <a:pt x="174" y="0"/>
                  </a:moveTo>
                  <a:cubicBezTo>
                    <a:pt x="141" y="0"/>
                    <a:pt x="104" y="0"/>
                    <a:pt x="71" y="17"/>
                  </a:cubicBezTo>
                  <a:cubicBezTo>
                    <a:pt x="54" y="50"/>
                    <a:pt x="17" y="66"/>
                    <a:pt x="17" y="104"/>
                  </a:cubicBezTo>
                  <a:cubicBezTo>
                    <a:pt x="1" y="153"/>
                    <a:pt x="38" y="190"/>
                    <a:pt x="87" y="190"/>
                  </a:cubicBezTo>
                  <a:cubicBezTo>
                    <a:pt x="120" y="190"/>
                    <a:pt x="141" y="190"/>
                    <a:pt x="157" y="169"/>
                  </a:cubicBezTo>
                  <a:lnTo>
                    <a:pt x="190" y="169"/>
                  </a:lnTo>
                  <a:cubicBezTo>
                    <a:pt x="207" y="137"/>
                    <a:pt x="244" y="120"/>
                    <a:pt x="244" y="87"/>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0" name="Google Shape;23180;p72"/>
            <p:cNvSpPr/>
            <p:nvPr/>
          </p:nvSpPr>
          <p:spPr>
            <a:xfrm rot="10800000">
              <a:off x="2833185" y="2667620"/>
              <a:ext cx="6500" cy="5100"/>
            </a:xfrm>
            <a:custGeom>
              <a:avLst/>
              <a:gdLst/>
              <a:ahLst/>
              <a:cxnLst/>
              <a:rect l="l" t="t" r="r" b="b"/>
              <a:pathLst>
                <a:path w="260" h="204" extrusionOk="0">
                  <a:moveTo>
                    <a:pt x="157" y="1"/>
                  </a:moveTo>
                  <a:cubicBezTo>
                    <a:pt x="119" y="1"/>
                    <a:pt x="75" y="20"/>
                    <a:pt x="54" y="55"/>
                  </a:cubicBezTo>
                  <a:cubicBezTo>
                    <a:pt x="21" y="71"/>
                    <a:pt x="0" y="104"/>
                    <a:pt x="0" y="121"/>
                  </a:cubicBezTo>
                  <a:cubicBezTo>
                    <a:pt x="0" y="158"/>
                    <a:pt x="21" y="174"/>
                    <a:pt x="37" y="191"/>
                  </a:cubicBezTo>
                  <a:cubicBezTo>
                    <a:pt x="45" y="199"/>
                    <a:pt x="58" y="203"/>
                    <a:pt x="73" y="203"/>
                  </a:cubicBezTo>
                  <a:cubicBezTo>
                    <a:pt x="88" y="203"/>
                    <a:pt x="105" y="199"/>
                    <a:pt x="124" y="191"/>
                  </a:cubicBezTo>
                  <a:lnTo>
                    <a:pt x="157" y="191"/>
                  </a:lnTo>
                  <a:cubicBezTo>
                    <a:pt x="173" y="174"/>
                    <a:pt x="190" y="174"/>
                    <a:pt x="206" y="158"/>
                  </a:cubicBezTo>
                  <a:cubicBezTo>
                    <a:pt x="260" y="104"/>
                    <a:pt x="260" y="34"/>
                    <a:pt x="206" y="17"/>
                  </a:cubicBezTo>
                  <a:cubicBezTo>
                    <a:pt x="195" y="6"/>
                    <a:pt x="17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1" name="Google Shape;23181;p72"/>
            <p:cNvSpPr/>
            <p:nvPr/>
          </p:nvSpPr>
          <p:spPr>
            <a:xfrm rot="10800000">
              <a:off x="2867085" y="2606745"/>
              <a:ext cx="6525" cy="4950"/>
            </a:xfrm>
            <a:custGeom>
              <a:avLst/>
              <a:gdLst/>
              <a:ahLst/>
              <a:cxnLst/>
              <a:rect l="l" t="t" r="r" b="b"/>
              <a:pathLst>
                <a:path w="261" h="198" extrusionOk="0">
                  <a:moveTo>
                    <a:pt x="141" y="1"/>
                  </a:moveTo>
                  <a:cubicBezTo>
                    <a:pt x="104" y="17"/>
                    <a:pt x="71" y="34"/>
                    <a:pt x="54" y="50"/>
                  </a:cubicBezTo>
                  <a:cubicBezTo>
                    <a:pt x="1" y="104"/>
                    <a:pt x="1" y="153"/>
                    <a:pt x="38" y="190"/>
                  </a:cubicBezTo>
                  <a:cubicBezTo>
                    <a:pt x="60" y="190"/>
                    <a:pt x="74" y="198"/>
                    <a:pt x="92" y="198"/>
                  </a:cubicBezTo>
                  <a:cubicBezTo>
                    <a:pt x="100" y="198"/>
                    <a:pt x="109" y="196"/>
                    <a:pt x="120" y="190"/>
                  </a:cubicBezTo>
                  <a:lnTo>
                    <a:pt x="157" y="190"/>
                  </a:lnTo>
                  <a:cubicBezTo>
                    <a:pt x="174" y="170"/>
                    <a:pt x="190" y="153"/>
                    <a:pt x="207" y="153"/>
                  </a:cubicBezTo>
                  <a:cubicBezTo>
                    <a:pt x="244" y="120"/>
                    <a:pt x="244" y="104"/>
                    <a:pt x="260" y="67"/>
                  </a:cubicBezTo>
                  <a:cubicBezTo>
                    <a:pt x="260" y="50"/>
                    <a:pt x="244" y="17"/>
                    <a:pt x="223" y="17"/>
                  </a:cubicBezTo>
                  <a:cubicBezTo>
                    <a:pt x="190"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2" name="Google Shape;23182;p72"/>
            <p:cNvSpPr/>
            <p:nvPr/>
          </p:nvSpPr>
          <p:spPr>
            <a:xfrm rot="10800000">
              <a:off x="2871835" y="2631445"/>
              <a:ext cx="6925" cy="5175"/>
            </a:xfrm>
            <a:custGeom>
              <a:avLst/>
              <a:gdLst/>
              <a:ahLst/>
              <a:cxnLst/>
              <a:rect l="l" t="t" r="r" b="b"/>
              <a:pathLst>
                <a:path w="277" h="207" extrusionOk="0">
                  <a:moveTo>
                    <a:pt x="174" y="0"/>
                  </a:moveTo>
                  <a:cubicBezTo>
                    <a:pt x="157" y="0"/>
                    <a:pt x="120" y="17"/>
                    <a:pt x="87" y="33"/>
                  </a:cubicBezTo>
                  <a:cubicBezTo>
                    <a:pt x="54" y="54"/>
                    <a:pt x="38" y="87"/>
                    <a:pt x="38" y="103"/>
                  </a:cubicBezTo>
                  <a:cubicBezTo>
                    <a:pt x="1" y="157"/>
                    <a:pt x="38" y="206"/>
                    <a:pt x="104" y="206"/>
                  </a:cubicBezTo>
                  <a:cubicBezTo>
                    <a:pt x="120" y="206"/>
                    <a:pt x="141" y="190"/>
                    <a:pt x="174" y="190"/>
                  </a:cubicBezTo>
                  <a:lnTo>
                    <a:pt x="190" y="173"/>
                  </a:lnTo>
                  <a:cubicBezTo>
                    <a:pt x="223" y="157"/>
                    <a:pt x="244" y="136"/>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3" name="Google Shape;23183;p72"/>
            <p:cNvSpPr/>
            <p:nvPr/>
          </p:nvSpPr>
          <p:spPr>
            <a:xfrm rot="10800000">
              <a:off x="2872660" y="2572170"/>
              <a:ext cx="6100" cy="5200"/>
            </a:xfrm>
            <a:custGeom>
              <a:avLst/>
              <a:gdLst/>
              <a:ahLst/>
              <a:cxnLst/>
              <a:rect l="l" t="t" r="r" b="b"/>
              <a:pathLst>
                <a:path w="244" h="208" extrusionOk="0">
                  <a:moveTo>
                    <a:pt x="157" y="1"/>
                  </a:moveTo>
                  <a:cubicBezTo>
                    <a:pt x="141" y="1"/>
                    <a:pt x="120" y="17"/>
                    <a:pt x="104" y="17"/>
                  </a:cubicBezTo>
                  <a:cubicBezTo>
                    <a:pt x="38" y="54"/>
                    <a:pt x="1" y="104"/>
                    <a:pt x="1" y="157"/>
                  </a:cubicBezTo>
                  <a:cubicBezTo>
                    <a:pt x="11" y="189"/>
                    <a:pt x="44" y="207"/>
                    <a:pt x="85" y="207"/>
                  </a:cubicBezTo>
                  <a:cubicBezTo>
                    <a:pt x="108" y="207"/>
                    <a:pt x="132" y="202"/>
                    <a:pt x="157" y="190"/>
                  </a:cubicBezTo>
                  <a:cubicBezTo>
                    <a:pt x="174" y="190"/>
                    <a:pt x="190" y="174"/>
                    <a:pt x="190" y="157"/>
                  </a:cubicBezTo>
                  <a:cubicBezTo>
                    <a:pt x="223" y="120"/>
                    <a:pt x="244" y="87"/>
                    <a:pt x="244" y="5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4" name="Google Shape;23184;p72"/>
            <p:cNvSpPr/>
            <p:nvPr/>
          </p:nvSpPr>
          <p:spPr>
            <a:xfrm rot="10800000">
              <a:off x="2861935" y="2595370"/>
              <a:ext cx="6525" cy="5175"/>
            </a:xfrm>
            <a:custGeom>
              <a:avLst/>
              <a:gdLst/>
              <a:ahLst/>
              <a:cxnLst/>
              <a:rect l="l" t="t" r="r" b="b"/>
              <a:pathLst>
                <a:path w="261" h="207" extrusionOk="0">
                  <a:moveTo>
                    <a:pt x="158" y="0"/>
                  </a:moveTo>
                  <a:cubicBezTo>
                    <a:pt x="120" y="0"/>
                    <a:pt x="87" y="17"/>
                    <a:pt x="71" y="33"/>
                  </a:cubicBezTo>
                  <a:cubicBezTo>
                    <a:pt x="38" y="54"/>
                    <a:pt x="17" y="87"/>
                    <a:pt x="1" y="103"/>
                  </a:cubicBezTo>
                  <a:cubicBezTo>
                    <a:pt x="1" y="136"/>
                    <a:pt x="1" y="157"/>
                    <a:pt x="17" y="173"/>
                  </a:cubicBezTo>
                  <a:cubicBezTo>
                    <a:pt x="17" y="190"/>
                    <a:pt x="54" y="206"/>
                    <a:pt x="87" y="206"/>
                  </a:cubicBezTo>
                  <a:cubicBezTo>
                    <a:pt x="104" y="206"/>
                    <a:pt x="120" y="206"/>
                    <a:pt x="141" y="190"/>
                  </a:cubicBezTo>
                  <a:cubicBezTo>
                    <a:pt x="158" y="190"/>
                    <a:pt x="158" y="173"/>
                    <a:pt x="174" y="173"/>
                  </a:cubicBezTo>
                  <a:cubicBezTo>
                    <a:pt x="207" y="157"/>
                    <a:pt x="223" y="136"/>
                    <a:pt x="223" y="103"/>
                  </a:cubicBezTo>
                  <a:cubicBezTo>
                    <a:pt x="261" y="54"/>
                    <a:pt x="223"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5" name="Google Shape;23185;p72"/>
            <p:cNvSpPr/>
            <p:nvPr/>
          </p:nvSpPr>
          <p:spPr>
            <a:xfrm rot="10800000">
              <a:off x="2853385" y="2618745"/>
              <a:ext cx="6925" cy="5025"/>
            </a:xfrm>
            <a:custGeom>
              <a:avLst/>
              <a:gdLst/>
              <a:ahLst/>
              <a:cxnLst/>
              <a:rect l="l" t="t" r="r" b="b"/>
              <a:pathLst>
                <a:path w="277" h="201" extrusionOk="0">
                  <a:moveTo>
                    <a:pt x="180" y="1"/>
                  </a:moveTo>
                  <a:cubicBezTo>
                    <a:pt x="161" y="1"/>
                    <a:pt x="141" y="6"/>
                    <a:pt x="124" y="18"/>
                  </a:cubicBezTo>
                  <a:cubicBezTo>
                    <a:pt x="54" y="55"/>
                    <a:pt x="1" y="104"/>
                    <a:pt x="21" y="158"/>
                  </a:cubicBezTo>
                  <a:cubicBezTo>
                    <a:pt x="32" y="189"/>
                    <a:pt x="62" y="201"/>
                    <a:pt x="96" y="201"/>
                  </a:cubicBezTo>
                  <a:cubicBezTo>
                    <a:pt x="116" y="201"/>
                    <a:pt x="138" y="197"/>
                    <a:pt x="157" y="191"/>
                  </a:cubicBezTo>
                  <a:cubicBezTo>
                    <a:pt x="227" y="158"/>
                    <a:pt x="277" y="104"/>
                    <a:pt x="260"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6" name="Google Shape;23186;p72"/>
            <p:cNvSpPr/>
            <p:nvPr/>
          </p:nvSpPr>
          <p:spPr>
            <a:xfrm rot="10800000">
              <a:off x="2854210" y="2606520"/>
              <a:ext cx="6500" cy="4750"/>
            </a:xfrm>
            <a:custGeom>
              <a:avLst/>
              <a:gdLst/>
              <a:ahLst/>
              <a:cxnLst/>
              <a:rect l="l" t="t" r="r" b="b"/>
              <a:pathLst>
                <a:path w="260" h="190" extrusionOk="0">
                  <a:moveTo>
                    <a:pt x="173" y="0"/>
                  </a:moveTo>
                  <a:cubicBezTo>
                    <a:pt x="140" y="0"/>
                    <a:pt x="103" y="0"/>
                    <a:pt x="87" y="33"/>
                  </a:cubicBezTo>
                  <a:cubicBezTo>
                    <a:pt x="54" y="50"/>
                    <a:pt x="37" y="70"/>
                    <a:pt x="17" y="103"/>
                  </a:cubicBezTo>
                  <a:cubicBezTo>
                    <a:pt x="0" y="120"/>
                    <a:pt x="17" y="153"/>
                    <a:pt x="37" y="173"/>
                  </a:cubicBezTo>
                  <a:cubicBezTo>
                    <a:pt x="54" y="190"/>
                    <a:pt x="70" y="190"/>
                    <a:pt x="103" y="190"/>
                  </a:cubicBezTo>
                  <a:cubicBezTo>
                    <a:pt x="120" y="190"/>
                    <a:pt x="140" y="190"/>
                    <a:pt x="157" y="173"/>
                  </a:cubicBezTo>
                  <a:cubicBezTo>
                    <a:pt x="190" y="153"/>
                    <a:pt x="243" y="136"/>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7" name="Google Shape;23187;p72"/>
            <p:cNvSpPr/>
            <p:nvPr/>
          </p:nvSpPr>
          <p:spPr>
            <a:xfrm rot="10800000">
              <a:off x="2858635" y="2584670"/>
              <a:ext cx="6825" cy="4825"/>
            </a:xfrm>
            <a:custGeom>
              <a:avLst/>
              <a:gdLst/>
              <a:ahLst/>
              <a:cxnLst/>
              <a:rect l="l" t="t" r="r" b="b"/>
              <a:pathLst>
                <a:path w="273" h="193" extrusionOk="0">
                  <a:moveTo>
                    <a:pt x="198" y="0"/>
                  </a:moveTo>
                  <a:cubicBezTo>
                    <a:pt x="191" y="0"/>
                    <a:pt x="182" y="1"/>
                    <a:pt x="174" y="3"/>
                  </a:cubicBezTo>
                  <a:cubicBezTo>
                    <a:pt x="141" y="3"/>
                    <a:pt x="103" y="3"/>
                    <a:pt x="87" y="24"/>
                  </a:cubicBezTo>
                  <a:cubicBezTo>
                    <a:pt x="54" y="40"/>
                    <a:pt x="38" y="73"/>
                    <a:pt x="21" y="90"/>
                  </a:cubicBezTo>
                  <a:cubicBezTo>
                    <a:pt x="0" y="143"/>
                    <a:pt x="38" y="193"/>
                    <a:pt x="103" y="193"/>
                  </a:cubicBezTo>
                  <a:cubicBezTo>
                    <a:pt x="124" y="193"/>
                    <a:pt x="141" y="193"/>
                    <a:pt x="157" y="176"/>
                  </a:cubicBezTo>
                  <a:cubicBezTo>
                    <a:pt x="207" y="160"/>
                    <a:pt x="244" y="127"/>
                    <a:pt x="244"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8" name="Google Shape;23188;p72"/>
            <p:cNvSpPr/>
            <p:nvPr/>
          </p:nvSpPr>
          <p:spPr>
            <a:xfrm rot="10800000">
              <a:off x="2951710" y="2675270"/>
              <a:ext cx="6925" cy="5175"/>
            </a:xfrm>
            <a:custGeom>
              <a:avLst/>
              <a:gdLst/>
              <a:ahLst/>
              <a:cxnLst/>
              <a:rect l="l" t="t" r="r" b="b"/>
              <a:pathLst>
                <a:path w="277" h="207" extrusionOk="0">
                  <a:moveTo>
                    <a:pt x="173" y="1"/>
                  </a:moveTo>
                  <a:cubicBezTo>
                    <a:pt x="140" y="1"/>
                    <a:pt x="103" y="17"/>
                    <a:pt x="87" y="34"/>
                  </a:cubicBezTo>
                  <a:cubicBezTo>
                    <a:pt x="54" y="54"/>
                    <a:pt x="37" y="71"/>
                    <a:pt x="17" y="104"/>
                  </a:cubicBezTo>
                  <a:cubicBezTo>
                    <a:pt x="0" y="157"/>
                    <a:pt x="37" y="207"/>
                    <a:pt x="103" y="207"/>
                  </a:cubicBezTo>
                  <a:cubicBezTo>
                    <a:pt x="120" y="207"/>
                    <a:pt x="140" y="190"/>
                    <a:pt x="157" y="190"/>
                  </a:cubicBezTo>
                  <a:cubicBezTo>
                    <a:pt x="173" y="190"/>
                    <a:pt x="173" y="174"/>
                    <a:pt x="190" y="174"/>
                  </a:cubicBezTo>
                  <a:cubicBezTo>
                    <a:pt x="223" y="157"/>
                    <a:pt x="244" y="120"/>
                    <a:pt x="244" y="104"/>
                  </a:cubicBezTo>
                  <a:cubicBezTo>
                    <a:pt x="277" y="54"/>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9" name="Google Shape;23189;p72"/>
            <p:cNvSpPr/>
            <p:nvPr/>
          </p:nvSpPr>
          <p:spPr>
            <a:xfrm rot="10800000">
              <a:off x="3068085" y="2663195"/>
              <a:ext cx="6500" cy="4775"/>
            </a:xfrm>
            <a:custGeom>
              <a:avLst/>
              <a:gdLst/>
              <a:ahLst/>
              <a:cxnLst/>
              <a:rect l="l" t="t" r="r" b="b"/>
              <a:pathLst>
                <a:path w="260" h="191" extrusionOk="0">
                  <a:moveTo>
                    <a:pt x="157" y="1"/>
                  </a:moveTo>
                  <a:cubicBezTo>
                    <a:pt x="140" y="1"/>
                    <a:pt x="103" y="1"/>
                    <a:pt x="70" y="17"/>
                  </a:cubicBezTo>
                  <a:cubicBezTo>
                    <a:pt x="37" y="34"/>
                    <a:pt x="17" y="71"/>
                    <a:pt x="17" y="87"/>
                  </a:cubicBezTo>
                  <a:cubicBezTo>
                    <a:pt x="0" y="120"/>
                    <a:pt x="0" y="137"/>
                    <a:pt x="17" y="153"/>
                  </a:cubicBezTo>
                  <a:cubicBezTo>
                    <a:pt x="37" y="174"/>
                    <a:pt x="54" y="190"/>
                    <a:pt x="87" y="190"/>
                  </a:cubicBezTo>
                  <a:cubicBezTo>
                    <a:pt x="103" y="190"/>
                    <a:pt x="120" y="190"/>
                    <a:pt x="157" y="174"/>
                  </a:cubicBezTo>
                  <a:cubicBezTo>
                    <a:pt x="157" y="174"/>
                    <a:pt x="173" y="174"/>
                    <a:pt x="173" y="153"/>
                  </a:cubicBezTo>
                  <a:cubicBezTo>
                    <a:pt x="206" y="137"/>
                    <a:pt x="223" y="120"/>
                    <a:pt x="243" y="87"/>
                  </a:cubicBezTo>
                  <a:cubicBezTo>
                    <a:pt x="260" y="34"/>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0" name="Google Shape;23190;p72"/>
            <p:cNvSpPr/>
            <p:nvPr/>
          </p:nvSpPr>
          <p:spPr>
            <a:xfrm rot="10800000">
              <a:off x="3041885" y="2675270"/>
              <a:ext cx="6950" cy="5175"/>
            </a:xfrm>
            <a:custGeom>
              <a:avLst/>
              <a:gdLst/>
              <a:ahLst/>
              <a:cxnLst/>
              <a:rect l="l" t="t" r="r" b="b"/>
              <a:pathLst>
                <a:path w="278" h="207" extrusionOk="0">
                  <a:moveTo>
                    <a:pt x="174" y="1"/>
                  </a:moveTo>
                  <a:cubicBezTo>
                    <a:pt x="141" y="1"/>
                    <a:pt x="104" y="17"/>
                    <a:pt x="87" y="34"/>
                  </a:cubicBezTo>
                  <a:cubicBezTo>
                    <a:pt x="54" y="54"/>
                    <a:pt x="38" y="87"/>
                    <a:pt x="17" y="104"/>
                  </a:cubicBezTo>
                  <a:cubicBezTo>
                    <a:pt x="1" y="157"/>
                    <a:pt x="38" y="207"/>
                    <a:pt x="104" y="207"/>
                  </a:cubicBezTo>
                  <a:cubicBezTo>
                    <a:pt x="120" y="207"/>
                    <a:pt x="141" y="207"/>
                    <a:pt x="157" y="190"/>
                  </a:cubicBezTo>
                  <a:cubicBezTo>
                    <a:pt x="174" y="190"/>
                    <a:pt x="190" y="174"/>
                    <a:pt x="190" y="174"/>
                  </a:cubicBezTo>
                  <a:cubicBezTo>
                    <a:pt x="223" y="157"/>
                    <a:pt x="244" y="137"/>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1" name="Google Shape;23191;p72"/>
            <p:cNvSpPr/>
            <p:nvPr/>
          </p:nvSpPr>
          <p:spPr>
            <a:xfrm rot="10800000">
              <a:off x="3048810" y="2641770"/>
              <a:ext cx="6400" cy="4750"/>
            </a:xfrm>
            <a:custGeom>
              <a:avLst/>
              <a:gdLst/>
              <a:ahLst/>
              <a:cxnLst/>
              <a:rect l="l" t="t" r="r" b="b"/>
              <a:pathLst>
                <a:path w="256" h="190" extrusionOk="0">
                  <a:moveTo>
                    <a:pt x="169" y="0"/>
                  </a:moveTo>
                  <a:cubicBezTo>
                    <a:pt x="120" y="0"/>
                    <a:pt x="50" y="37"/>
                    <a:pt x="17" y="87"/>
                  </a:cubicBezTo>
                  <a:cubicBezTo>
                    <a:pt x="0" y="157"/>
                    <a:pt x="33" y="190"/>
                    <a:pt x="103" y="190"/>
                  </a:cubicBezTo>
                  <a:cubicBezTo>
                    <a:pt x="120" y="190"/>
                    <a:pt x="136" y="190"/>
                    <a:pt x="153" y="173"/>
                  </a:cubicBezTo>
                  <a:cubicBezTo>
                    <a:pt x="169" y="173"/>
                    <a:pt x="190" y="173"/>
                    <a:pt x="190" y="157"/>
                  </a:cubicBezTo>
                  <a:cubicBezTo>
                    <a:pt x="223" y="140"/>
                    <a:pt x="239" y="120"/>
                    <a:pt x="256" y="87"/>
                  </a:cubicBezTo>
                  <a:cubicBezTo>
                    <a:pt x="256" y="70"/>
                    <a:pt x="256" y="37"/>
                    <a:pt x="239" y="17"/>
                  </a:cubicBezTo>
                  <a:cubicBezTo>
                    <a:pt x="223" y="0"/>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2" name="Google Shape;23192;p72"/>
            <p:cNvSpPr/>
            <p:nvPr/>
          </p:nvSpPr>
          <p:spPr>
            <a:xfrm rot="10800000">
              <a:off x="2825435" y="2734945"/>
              <a:ext cx="6525" cy="5175"/>
            </a:xfrm>
            <a:custGeom>
              <a:avLst/>
              <a:gdLst/>
              <a:ahLst/>
              <a:cxnLst/>
              <a:rect l="l" t="t" r="r" b="b"/>
              <a:pathLst>
                <a:path w="261" h="207" extrusionOk="0">
                  <a:moveTo>
                    <a:pt x="174" y="1"/>
                  </a:moveTo>
                  <a:cubicBezTo>
                    <a:pt x="141" y="1"/>
                    <a:pt x="124" y="17"/>
                    <a:pt x="87" y="17"/>
                  </a:cubicBezTo>
                  <a:cubicBezTo>
                    <a:pt x="54" y="50"/>
                    <a:pt x="37" y="71"/>
                    <a:pt x="21" y="104"/>
                  </a:cubicBezTo>
                  <a:cubicBezTo>
                    <a:pt x="0" y="153"/>
                    <a:pt x="37" y="207"/>
                    <a:pt x="103" y="207"/>
                  </a:cubicBezTo>
                  <a:cubicBezTo>
                    <a:pt x="124" y="207"/>
                    <a:pt x="124" y="190"/>
                    <a:pt x="141" y="190"/>
                  </a:cubicBezTo>
                  <a:lnTo>
                    <a:pt x="157" y="190"/>
                  </a:lnTo>
                  <a:cubicBezTo>
                    <a:pt x="174" y="190"/>
                    <a:pt x="174" y="174"/>
                    <a:pt x="190" y="174"/>
                  </a:cubicBezTo>
                  <a:cubicBezTo>
                    <a:pt x="227" y="153"/>
                    <a:pt x="244" y="120"/>
                    <a:pt x="244" y="104"/>
                  </a:cubicBezTo>
                  <a:cubicBezTo>
                    <a:pt x="260" y="71"/>
                    <a:pt x="260" y="50"/>
                    <a:pt x="244" y="34"/>
                  </a:cubicBezTo>
                  <a:cubicBezTo>
                    <a:pt x="227" y="17"/>
                    <a:pt x="206"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3" name="Google Shape;23193;p72"/>
            <p:cNvSpPr/>
            <p:nvPr/>
          </p:nvSpPr>
          <p:spPr>
            <a:xfrm rot="10800000">
              <a:off x="3053035" y="2663195"/>
              <a:ext cx="6525" cy="5175"/>
            </a:xfrm>
            <a:custGeom>
              <a:avLst/>
              <a:gdLst/>
              <a:ahLst/>
              <a:cxnLst/>
              <a:rect l="l" t="t" r="r" b="b"/>
              <a:pathLst>
                <a:path w="261" h="207" extrusionOk="0">
                  <a:moveTo>
                    <a:pt x="158" y="0"/>
                  </a:moveTo>
                  <a:cubicBezTo>
                    <a:pt x="121" y="17"/>
                    <a:pt x="88" y="33"/>
                    <a:pt x="71" y="50"/>
                  </a:cubicBezTo>
                  <a:cubicBezTo>
                    <a:pt x="17" y="103"/>
                    <a:pt x="1" y="153"/>
                    <a:pt x="55" y="190"/>
                  </a:cubicBezTo>
                  <a:cubicBezTo>
                    <a:pt x="71" y="206"/>
                    <a:pt x="104" y="206"/>
                    <a:pt x="137" y="206"/>
                  </a:cubicBezTo>
                  <a:cubicBezTo>
                    <a:pt x="137" y="190"/>
                    <a:pt x="158" y="190"/>
                    <a:pt x="174" y="190"/>
                  </a:cubicBezTo>
                  <a:cubicBezTo>
                    <a:pt x="191" y="169"/>
                    <a:pt x="207" y="169"/>
                    <a:pt x="224" y="153"/>
                  </a:cubicBezTo>
                  <a:cubicBezTo>
                    <a:pt x="240" y="120"/>
                    <a:pt x="261" y="103"/>
                    <a:pt x="261" y="66"/>
                  </a:cubicBezTo>
                  <a:cubicBezTo>
                    <a:pt x="261" y="50"/>
                    <a:pt x="261" y="33"/>
                    <a:pt x="224" y="17"/>
                  </a:cubicBezTo>
                  <a:cubicBezTo>
                    <a:pt x="207" y="0"/>
                    <a:pt x="174"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4" name="Google Shape;23194;p72"/>
            <p:cNvSpPr/>
            <p:nvPr/>
          </p:nvSpPr>
          <p:spPr>
            <a:xfrm rot="10800000">
              <a:off x="3064685" y="2652470"/>
              <a:ext cx="6400" cy="4775"/>
            </a:xfrm>
            <a:custGeom>
              <a:avLst/>
              <a:gdLst/>
              <a:ahLst/>
              <a:cxnLst/>
              <a:rect l="l" t="t" r="r" b="b"/>
              <a:pathLst>
                <a:path w="256" h="191" extrusionOk="0">
                  <a:moveTo>
                    <a:pt x="153" y="0"/>
                  </a:moveTo>
                  <a:cubicBezTo>
                    <a:pt x="136" y="0"/>
                    <a:pt x="103" y="0"/>
                    <a:pt x="66" y="17"/>
                  </a:cubicBezTo>
                  <a:cubicBezTo>
                    <a:pt x="33" y="54"/>
                    <a:pt x="17" y="71"/>
                    <a:pt x="17" y="104"/>
                  </a:cubicBezTo>
                  <a:cubicBezTo>
                    <a:pt x="0" y="157"/>
                    <a:pt x="33" y="190"/>
                    <a:pt x="83" y="190"/>
                  </a:cubicBezTo>
                  <a:cubicBezTo>
                    <a:pt x="103" y="190"/>
                    <a:pt x="136" y="190"/>
                    <a:pt x="153" y="174"/>
                  </a:cubicBezTo>
                  <a:cubicBezTo>
                    <a:pt x="186" y="157"/>
                    <a:pt x="223" y="136"/>
                    <a:pt x="239" y="87"/>
                  </a:cubicBezTo>
                  <a:cubicBezTo>
                    <a:pt x="256" y="33"/>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5" name="Google Shape;23195;p72"/>
            <p:cNvSpPr/>
            <p:nvPr/>
          </p:nvSpPr>
          <p:spPr>
            <a:xfrm rot="10800000">
              <a:off x="3029010" y="2628470"/>
              <a:ext cx="6525" cy="5175"/>
            </a:xfrm>
            <a:custGeom>
              <a:avLst/>
              <a:gdLst/>
              <a:ahLst/>
              <a:cxnLst/>
              <a:rect l="l" t="t" r="r" b="b"/>
              <a:pathLst>
                <a:path w="261" h="207" extrusionOk="0">
                  <a:moveTo>
                    <a:pt x="157" y="1"/>
                  </a:moveTo>
                  <a:cubicBezTo>
                    <a:pt x="124" y="1"/>
                    <a:pt x="87" y="17"/>
                    <a:pt x="71" y="38"/>
                  </a:cubicBezTo>
                  <a:cubicBezTo>
                    <a:pt x="38" y="54"/>
                    <a:pt x="21" y="87"/>
                    <a:pt x="1" y="104"/>
                  </a:cubicBezTo>
                  <a:lnTo>
                    <a:pt x="1" y="157"/>
                  </a:lnTo>
                  <a:cubicBezTo>
                    <a:pt x="38" y="174"/>
                    <a:pt x="54" y="190"/>
                    <a:pt x="87" y="207"/>
                  </a:cubicBezTo>
                  <a:cubicBezTo>
                    <a:pt x="104" y="207"/>
                    <a:pt x="124" y="207"/>
                    <a:pt x="141" y="190"/>
                  </a:cubicBezTo>
                  <a:cubicBezTo>
                    <a:pt x="157" y="190"/>
                    <a:pt x="174" y="190"/>
                    <a:pt x="174" y="174"/>
                  </a:cubicBezTo>
                  <a:cubicBezTo>
                    <a:pt x="207" y="157"/>
                    <a:pt x="227" y="141"/>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6" name="Google Shape;23196;p72"/>
            <p:cNvSpPr/>
            <p:nvPr/>
          </p:nvSpPr>
          <p:spPr>
            <a:xfrm rot="10800000">
              <a:off x="3037160" y="2663620"/>
              <a:ext cx="6525" cy="4750"/>
            </a:xfrm>
            <a:custGeom>
              <a:avLst/>
              <a:gdLst/>
              <a:ahLst/>
              <a:cxnLst/>
              <a:rect l="l" t="t" r="r" b="b"/>
              <a:pathLst>
                <a:path w="261" h="190" extrusionOk="0">
                  <a:moveTo>
                    <a:pt x="174" y="0"/>
                  </a:moveTo>
                  <a:cubicBezTo>
                    <a:pt x="141" y="0"/>
                    <a:pt x="104" y="17"/>
                    <a:pt x="87" y="33"/>
                  </a:cubicBezTo>
                  <a:cubicBezTo>
                    <a:pt x="55" y="50"/>
                    <a:pt x="38" y="66"/>
                    <a:pt x="17" y="103"/>
                  </a:cubicBezTo>
                  <a:cubicBezTo>
                    <a:pt x="1" y="153"/>
                    <a:pt x="38" y="190"/>
                    <a:pt x="104" y="190"/>
                  </a:cubicBezTo>
                  <a:lnTo>
                    <a:pt x="158" y="190"/>
                  </a:lnTo>
                  <a:cubicBezTo>
                    <a:pt x="174" y="169"/>
                    <a:pt x="174" y="169"/>
                    <a:pt x="191" y="169"/>
                  </a:cubicBezTo>
                  <a:cubicBezTo>
                    <a:pt x="224" y="153"/>
                    <a:pt x="244" y="120"/>
                    <a:pt x="244" y="103"/>
                  </a:cubicBezTo>
                  <a:cubicBezTo>
                    <a:pt x="261" y="66"/>
                    <a:pt x="261" y="50"/>
                    <a:pt x="244"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7" name="Google Shape;23197;p72"/>
            <p:cNvSpPr/>
            <p:nvPr/>
          </p:nvSpPr>
          <p:spPr>
            <a:xfrm rot="10800000">
              <a:off x="3005810" y="2606520"/>
              <a:ext cx="6525" cy="5175"/>
            </a:xfrm>
            <a:custGeom>
              <a:avLst/>
              <a:gdLst/>
              <a:ahLst/>
              <a:cxnLst/>
              <a:rect l="l" t="t" r="r" b="b"/>
              <a:pathLst>
                <a:path w="261" h="207" extrusionOk="0">
                  <a:moveTo>
                    <a:pt x="157" y="1"/>
                  </a:moveTo>
                  <a:cubicBezTo>
                    <a:pt x="124" y="1"/>
                    <a:pt x="87" y="17"/>
                    <a:pt x="70" y="34"/>
                  </a:cubicBezTo>
                  <a:cubicBezTo>
                    <a:pt x="37" y="50"/>
                    <a:pt x="21" y="67"/>
                    <a:pt x="0" y="104"/>
                  </a:cubicBezTo>
                  <a:cubicBezTo>
                    <a:pt x="0" y="120"/>
                    <a:pt x="0" y="153"/>
                    <a:pt x="21" y="170"/>
                  </a:cubicBezTo>
                  <a:cubicBezTo>
                    <a:pt x="37" y="190"/>
                    <a:pt x="54" y="207"/>
                    <a:pt x="87" y="207"/>
                  </a:cubicBezTo>
                  <a:cubicBezTo>
                    <a:pt x="103" y="207"/>
                    <a:pt x="124" y="190"/>
                    <a:pt x="140" y="190"/>
                  </a:cubicBezTo>
                  <a:cubicBezTo>
                    <a:pt x="157" y="190"/>
                    <a:pt x="157" y="170"/>
                    <a:pt x="173" y="170"/>
                  </a:cubicBezTo>
                  <a:cubicBezTo>
                    <a:pt x="206" y="153"/>
                    <a:pt x="227" y="120"/>
                    <a:pt x="227"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8" name="Google Shape;23198;p72"/>
            <p:cNvSpPr/>
            <p:nvPr/>
          </p:nvSpPr>
          <p:spPr>
            <a:xfrm rot="10800000">
              <a:off x="3016135" y="2744820"/>
              <a:ext cx="6525" cy="5200"/>
            </a:xfrm>
            <a:custGeom>
              <a:avLst/>
              <a:gdLst/>
              <a:ahLst/>
              <a:cxnLst/>
              <a:rect l="l" t="t" r="r" b="b"/>
              <a:pathLst>
                <a:path w="261" h="208" extrusionOk="0">
                  <a:moveTo>
                    <a:pt x="158" y="1"/>
                  </a:moveTo>
                  <a:cubicBezTo>
                    <a:pt x="141" y="1"/>
                    <a:pt x="125" y="17"/>
                    <a:pt x="104" y="17"/>
                  </a:cubicBezTo>
                  <a:cubicBezTo>
                    <a:pt x="38" y="54"/>
                    <a:pt x="1" y="104"/>
                    <a:pt x="1" y="157"/>
                  </a:cubicBezTo>
                  <a:cubicBezTo>
                    <a:pt x="14" y="189"/>
                    <a:pt x="47" y="208"/>
                    <a:pt x="87" y="208"/>
                  </a:cubicBezTo>
                  <a:cubicBezTo>
                    <a:pt x="109" y="208"/>
                    <a:pt x="133" y="202"/>
                    <a:pt x="158" y="190"/>
                  </a:cubicBezTo>
                  <a:cubicBezTo>
                    <a:pt x="174" y="190"/>
                    <a:pt x="191" y="174"/>
                    <a:pt x="207" y="157"/>
                  </a:cubicBezTo>
                  <a:cubicBezTo>
                    <a:pt x="244" y="120"/>
                    <a:pt x="261" y="87"/>
                    <a:pt x="244" y="54"/>
                  </a:cubicBezTo>
                  <a:cubicBezTo>
                    <a:pt x="228" y="17"/>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9" name="Google Shape;23199;p72"/>
            <p:cNvSpPr/>
            <p:nvPr/>
          </p:nvSpPr>
          <p:spPr>
            <a:xfrm rot="10800000">
              <a:off x="3021285" y="2766995"/>
              <a:ext cx="6000" cy="4775"/>
            </a:xfrm>
            <a:custGeom>
              <a:avLst/>
              <a:gdLst/>
              <a:ahLst/>
              <a:cxnLst/>
              <a:rect l="l" t="t" r="r" b="b"/>
              <a:pathLst>
                <a:path w="240" h="191" extrusionOk="0">
                  <a:moveTo>
                    <a:pt x="151" y="1"/>
                  </a:moveTo>
                  <a:cubicBezTo>
                    <a:pt x="131" y="1"/>
                    <a:pt x="110" y="5"/>
                    <a:pt x="83" y="13"/>
                  </a:cubicBezTo>
                  <a:cubicBezTo>
                    <a:pt x="50" y="30"/>
                    <a:pt x="17" y="63"/>
                    <a:pt x="0" y="100"/>
                  </a:cubicBezTo>
                  <a:lnTo>
                    <a:pt x="0" y="149"/>
                  </a:lnTo>
                  <a:cubicBezTo>
                    <a:pt x="12" y="173"/>
                    <a:pt x="42" y="191"/>
                    <a:pt x="83" y="191"/>
                  </a:cubicBezTo>
                  <a:cubicBezTo>
                    <a:pt x="99" y="191"/>
                    <a:pt x="117" y="188"/>
                    <a:pt x="137" y="182"/>
                  </a:cubicBezTo>
                  <a:cubicBezTo>
                    <a:pt x="207" y="149"/>
                    <a:pt x="240" y="79"/>
                    <a:pt x="223" y="46"/>
                  </a:cubicBezTo>
                  <a:cubicBezTo>
                    <a:pt x="223" y="30"/>
                    <a:pt x="223" y="13"/>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0" name="Google Shape;23200;p72"/>
            <p:cNvSpPr/>
            <p:nvPr/>
          </p:nvSpPr>
          <p:spPr>
            <a:xfrm rot="10800000">
              <a:off x="3020035" y="2757145"/>
              <a:ext cx="6425" cy="4925"/>
            </a:xfrm>
            <a:custGeom>
              <a:avLst/>
              <a:gdLst/>
              <a:ahLst/>
              <a:cxnLst/>
              <a:rect l="l" t="t" r="r" b="b"/>
              <a:pathLst>
                <a:path w="257" h="197" extrusionOk="0">
                  <a:moveTo>
                    <a:pt x="174" y="0"/>
                  </a:moveTo>
                  <a:cubicBezTo>
                    <a:pt x="153" y="0"/>
                    <a:pt x="136" y="0"/>
                    <a:pt x="120" y="21"/>
                  </a:cubicBezTo>
                  <a:cubicBezTo>
                    <a:pt x="50" y="38"/>
                    <a:pt x="0" y="104"/>
                    <a:pt x="17" y="157"/>
                  </a:cubicBezTo>
                  <a:cubicBezTo>
                    <a:pt x="29" y="181"/>
                    <a:pt x="70" y="197"/>
                    <a:pt x="110" y="197"/>
                  </a:cubicBezTo>
                  <a:cubicBezTo>
                    <a:pt x="125" y="197"/>
                    <a:pt x="140" y="195"/>
                    <a:pt x="153" y="190"/>
                  </a:cubicBezTo>
                  <a:cubicBezTo>
                    <a:pt x="190" y="174"/>
                    <a:pt x="190" y="157"/>
                    <a:pt x="207" y="157"/>
                  </a:cubicBezTo>
                  <a:cubicBezTo>
                    <a:pt x="240" y="124"/>
                    <a:pt x="256" y="87"/>
                    <a:pt x="256" y="54"/>
                  </a:cubicBezTo>
                  <a:cubicBezTo>
                    <a:pt x="240" y="21"/>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1" name="Google Shape;23201;p72"/>
            <p:cNvSpPr/>
            <p:nvPr/>
          </p:nvSpPr>
          <p:spPr>
            <a:xfrm rot="10800000">
              <a:off x="3028610" y="2746070"/>
              <a:ext cx="6400" cy="4775"/>
            </a:xfrm>
            <a:custGeom>
              <a:avLst/>
              <a:gdLst/>
              <a:ahLst/>
              <a:cxnLst/>
              <a:rect l="l" t="t" r="r" b="b"/>
              <a:pathLst>
                <a:path w="256" h="191" extrusionOk="0">
                  <a:moveTo>
                    <a:pt x="169" y="1"/>
                  </a:moveTo>
                  <a:cubicBezTo>
                    <a:pt x="136" y="1"/>
                    <a:pt x="103" y="1"/>
                    <a:pt x="66" y="17"/>
                  </a:cubicBezTo>
                  <a:cubicBezTo>
                    <a:pt x="50" y="50"/>
                    <a:pt x="33" y="67"/>
                    <a:pt x="17" y="104"/>
                  </a:cubicBezTo>
                  <a:cubicBezTo>
                    <a:pt x="0" y="153"/>
                    <a:pt x="33" y="190"/>
                    <a:pt x="103" y="190"/>
                  </a:cubicBezTo>
                  <a:cubicBezTo>
                    <a:pt x="120" y="190"/>
                    <a:pt x="136" y="190"/>
                    <a:pt x="153" y="170"/>
                  </a:cubicBezTo>
                  <a:lnTo>
                    <a:pt x="186" y="170"/>
                  </a:lnTo>
                  <a:cubicBezTo>
                    <a:pt x="206" y="137"/>
                    <a:pt x="239" y="120"/>
                    <a:pt x="239" y="87"/>
                  </a:cubicBezTo>
                  <a:cubicBezTo>
                    <a:pt x="256" y="67"/>
                    <a:pt x="256" y="34"/>
                    <a:pt x="239" y="17"/>
                  </a:cubicBezTo>
                  <a:cubicBezTo>
                    <a:pt x="223"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2" name="Google Shape;23202;p72"/>
            <p:cNvSpPr/>
            <p:nvPr/>
          </p:nvSpPr>
          <p:spPr>
            <a:xfrm rot="10800000">
              <a:off x="3026435" y="2732370"/>
              <a:ext cx="6525" cy="5175"/>
            </a:xfrm>
            <a:custGeom>
              <a:avLst/>
              <a:gdLst/>
              <a:ahLst/>
              <a:cxnLst/>
              <a:rect l="l" t="t" r="r" b="b"/>
              <a:pathLst>
                <a:path w="261" h="207" extrusionOk="0">
                  <a:moveTo>
                    <a:pt x="157" y="1"/>
                  </a:moveTo>
                  <a:cubicBezTo>
                    <a:pt x="124" y="1"/>
                    <a:pt x="87" y="17"/>
                    <a:pt x="71" y="34"/>
                  </a:cubicBezTo>
                  <a:cubicBezTo>
                    <a:pt x="38" y="50"/>
                    <a:pt x="21" y="71"/>
                    <a:pt x="1" y="104"/>
                  </a:cubicBezTo>
                  <a:cubicBezTo>
                    <a:pt x="1" y="120"/>
                    <a:pt x="1" y="153"/>
                    <a:pt x="21" y="174"/>
                  </a:cubicBezTo>
                  <a:cubicBezTo>
                    <a:pt x="38" y="190"/>
                    <a:pt x="54" y="207"/>
                    <a:pt x="87" y="207"/>
                  </a:cubicBezTo>
                  <a:cubicBezTo>
                    <a:pt x="104" y="207"/>
                    <a:pt x="124" y="190"/>
                    <a:pt x="141" y="190"/>
                  </a:cubicBezTo>
                  <a:cubicBezTo>
                    <a:pt x="157" y="190"/>
                    <a:pt x="174" y="174"/>
                    <a:pt x="174" y="174"/>
                  </a:cubicBezTo>
                  <a:cubicBezTo>
                    <a:pt x="207" y="153"/>
                    <a:pt x="227" y="120"/>
                    <a:pt x="244"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3" name="Google Shape;23203;p72"/>
            <p:cNvSpPr/>
            <p:nvPr/>
          </p:nvSpPr>
          <p:spPr>
            <a:xfrm rot="10800000">
              <a:off x="3033335" y="2700595"/>
              <a:ext cx="6425" cy="5025"/>
            </a:xfrm>
            <a:custGeom>
              <a:avLst/>
              <a:gdLst/>
              <a:ahLst/>
              <a:cxnLst/>
              <a:rect l="l" t="t" r="r" b="b"/>
              <a:pathLst>
                <a:path w="257" h="201" extrusionOk="0">
                  <a:moveTo>
                    <a:pt x="172" y="0"/>
                  </a:moveTo>
                  <a:cubicBezTo>
                    <a:pt x="151" y="0"/>
                    <a:pt x="127" y="4"/>
                    <a:pt x="104" y="10"/>
                  </a:cubicBezTo>
                  <a:cubicBezTo>
                    <a:pt x="34" y="47"/>
                    <a:pt x="1" y="97"/>
                    <a:pt x="17" y="150"/>
                  </a:cubicBezTo>
                  <a:cubicBezTo>
                    <a:pt x="28" y="182"/>
                    <a:pt x="54" y="200"/>
                    <a:pt x="89" y="200"/>
                  </a:cubicBezTo>
                  <a:cubicBezTo>
                    <a:pt x="108" y="200"/>
                    <a:pt x="130" y="195"/>
                    <a:pt x="153" y="183"/>
                  </a:cubicBezTo>
                  <a:cubicBezTo>
                    <a:pt x="223" y="150"/>
                    <a:pt x="256" y="97"/>
                    <a:pt x="240" y="47"/>
                  </a:cubicBezTo>
                  <a:cubicBezTo>
                    <a:pt x="240" y="13"/>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4" name="Google Shape;23204;p72"/>
            <p:cNvSpPr/>
            <p:nvPr/>
          </p:nvSpPr>
          <p:spPr>
            <a:xfrm rot="10800000">
              <a:off x="2965010" y="2629295"/>
              <a:ext cx="6525" cy="5175"/>
            </a:xfrm>
            <a:custGeom>
              <a:avLst/>
              <a:gdLst/>
              <a:ahLst/>
              <a:cxnLst/>
              <a:rect l="l" t="t" r="r" b="b"/>
              <a:pathLst>
                <a:path w="261" h="207" extrusionOk="0">
                  <a:moveTo>
                    <a:pt x="158" y="1"/>
                  </a:moveTo>
                  <a:cubicBezTo>
                    <a:pt x="121" y="1"/>
                    <a:pt x="88" y="17"/>
                    <a:pt x="71" y="34"/>
                  </a:cubicBezTo>
                  <a:cubicBezTo>
                    <a:pt x="38" y="50"/>
                    <a:pt x="17" y="87"/>
                    <a:pt x="1" y="104"/>
                  </a:cubicBezTo>
                  <a:cubicBezTo>
                    <a:pt x="1" y="137"/>
                    <a:pt x="1" y="153"/>
                    <a:pt x="17" y="174"/>
                  </a:cubicBezTo>
                  <a:cubicBezTo>
                    <a:pt x="38" y="190"/>
                    <a:pt x="55" y="207"/>
                    <a:pt x="88" y="207"/>
                  </a:cubicBezTo>
                  <a:cubicBezTo>
                    <a:pt x="104" y="207"/>
                    <a:pt x="121" y="207"/>
                    <a:pt x="141" y="190"/>
                  </a:cubicBezTo>
                  <a:cubicBezTo>
                    <a:pt x="158" y="190"/>
                    <a:pt x="174" y="190"/>
                    <a:pt x="174" y="174"/>
                  </a:cubicBezTo>
                  <a:cubicBezTo>
                    <a:pt x="207" y="153"/>
                    <a:pt x="224" y="137"/>
                    <a:pt x="244" y="104"/>
                  </a:cubicBezTo>
                  <a:cubicBezTo>
                    <a:pt x="261" y="50"/>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5" name="Google Shape;23205;p72"/>
            <p:cNvSpPr/>
            <p:nvPr/>
          </p:nvSpPr>
          <p:spPr>
            <a:xfrm rot="10800000">
              <a:off x="2961610" y="2618570"/>
              <a:ext cx="6925" cy="4775"/>
            </a:xfrm>
            <a:custGeom>
              <a:avLst/>
              <a:gdLst/>
              <a:ahLst/>
              <a:cxnLst/>
              <a:rect l="l" t="t" r="r" b="b"/>
              <a:pathLst>
                <a:path w="277" h="191" extrusionOk="0">
                  <a:moveTo>
                    <a:pt x="174" y="1"/>
                  </a:moveTo>
                  <a:cubicBezTo>
                    <a:pt x="141" y="1"/>
                    <a:pt x="124" y="1"/>
                    <a:pt x="87" y="17"/>
                  </a:cubicBezTo>
                  <a:cubicBezTo>
                    <a:pt x="54" y="38"/>
                    <a:pt x="38" y="71"/>
                    <a:pt x="21" y="87"/>
                  </a:cubicBezTo>
                  <a:cubicBezTo>
                    <a:pt x="1" y="158"/>
                    <a:pt x="38" y="191"/>
                    <a:pt x="104" y="191"/>
                  </a:cubicBezTo>
                  <a:cubicBezTo>
                    <a:pt x="124" y="191"/>
                    <a:pt x="141" y="191"/>
                    <a:pt x="174" y="174"/>
                  </a:cubicBezTo>
                  <a:cubicBezTo>
                    <a:pt x="207" y="158"/>
                    <a:pt x="244" y="120"/>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6" name="Google Shape;23206;p72"/>
            <p:cNvSpPr/>
            <p:nvPr/>
          </p:nvSpPr>
          <p:spPr>
            <a:xfrm rot="10800000">
              <a:off x="2975310" y="2606095"/>
              <a:ext cx="6525" cy="5175"/>
            </a:xfrm>
            <a:custGeom>
              <a:avLst/>
              <a:gdLst/>
              <a:ahLst/>
              <a:cxnLst/>
              <a:rect l="l" t="t" r="r" b="b"/>
              <a:pathLst>
                <a:path w="261" h="207" extrusionOk="0">
                  <a:moveTo>
                    <a:pt x="157" y="0"/>
                  </a:moveTo>
                  <a:cubicBezTo>
                    <a:pt x="141" y="17"/>
                    <a:pt x="120" y="17"/>
                    <a:pt x="104" y="17"/>
                  </a:cubicBezTo>
                  <a:cubicBezTo>
                    <a:pt x="38" y="50"/>
                    <a:pt x="1" y="103"/>
                    <a:pt x="17" y="153"/>
                  </a:cubicBezTo>
                  <a:cubicBezTo>
                    <a:pt x="17" y="188"/>
                    <a:pt x="47" y="207"/>
                    <a:pt x="87" y="207"/>
                  </a:cubicBezTo>
                  <a:cubicBezTo>
                    <a:pt x="108" y="207"/>
                    <a:pt x="133" y="201"/>
                    <a:pt x="157" y="190"/>
                  </a:cubicBezTo>
                  <a:cubicBezTo>
                    <a:pt x="174" y="190"/>
                    <a:pt x="190" y="173"/>
                    <a:pt x="207" y="153"/>
                  </a:cubicBezTo>
                  <a:cubicBezTo>
                    <a:pt x="244" y="120"/>
                    <a:pt x="260" y="87"/>
                    <a:pt x="244" y="50"/>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7" name="Google Shape;23207;p72"/>
            <p:cNvSpPr/>
            <p:nvPr/>
          </p:nvSpPr>
          <p:spPr>
            <a:xfrm rot="10800000">
              <a:off x="2970160" y="2640545"/>
              <a:ext cx="6525" cy="5050"/>
            </a:xfrm>
            <a:custGeom>
              <a:avLst/>
              <a:gdLst/>
              <a:ahLst/>
              <a:cxnLst/>
              <a:rect l="l" t="t" r="r" b="b"/>
              <a:pathLst>
                <a:path w="261" h="202" extrusionOk="0">
                  <a:moveTo>
                    <a:pt x="141" y="0"/>
                  </a:moveTo>
                  <a:cubicBezTo>
                    <a:pt x="104" y="17"/>
                    <a:pt x="87" y="33"/>
                    <a:pt x="54" y="50"/>
                  </a:cubicBezTo>
                  <a:cubicBezTo>
                    <a:pt x="1" y="103"/>
                    <a:pt x="1" y="153"/>
                    <a:pt x="54" y="186"/>
                  </a:cubicBezTo>
                  <a:cubicBezTo>
                    <a:pt x="63" y="196"/>
                    <a:pt x="75" y="201"/>
                    <a:pt x="87" y="201"/>
                  </a:cubicBezTo>
                  <a:cubicBezTo>
                    <a:pt x="100" y="201"/>
                    <a:pt x="112" y="196"/>
                    <a:pt x="120" y="186"/>
                  </a:cubicBezTo>
                  <a:lnTo>
                    <a:pt x="157" y="186"/>
                  </a:lnTo>
                  <a:cubicBezTo>
                    <a:pt x="174" y="169"/>
                    <a:pt x="207" y="169"/>
                    <a:pt x="207" y="153"/>
                  </a:cubicBezTo>
                  <a:cubicBezTo>
                    <a:pt x="244" y="120"/>
                    <a:pt x="261" y="103"/>
                    <a:pt x="261" y="66"/>
                  </a:cubicBezTo>
                  <a:cubicBezTo>
                    <a:pt x="261" y="50"/>
                    <a:pt x="244" y="33"/>
                    <a:pt x="223"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8" name="Google Shape;23208;p72"/>
            <p:cNvSpPr/>
            <p:nvPr/>
          </p:nvSpPr>
          <p:spPr>
            <a:xfrm rot="10800000">
              <a:off x="3010985" y="2733695"/>
              <a:ext cx="6500" cy="4675"/>
            </a:xfrm>
            <a:custGeom>
              <a:avLst/>
              <a:gdLst/>
              <a:ahLst/>
              <a:cxnLst/>
              <a:rect l="l" t="t" r="r" b="b"/>
              <a:pathLst>
                <a:path w="260" h="187" extrusionOk="0">
                  <a:moveTo>
                    <a:pt x="173" y="1"/>
                  </a:moveTo>
                  <a:cubicBezTo>
                    <a:pt x="140" y="1"/>
                    <a:pt x="124" y="1"/>
                    <a:pt x="87" y="17"/>
                  </a:cubicBezTo>
                  <a:cubicBezTo>
                    <a:pt x="54" y="34"/>
                    <a:pt x="37" y="67"/>
                    <a:pt x="21" y="104"/>
                  </a:cubicBezTo>
                  <a:cubicBezTo>
                    <a:pt x="0" y="153"/>
                    <a:pt x="37" y="186"/>
                    <a:pt x="103" y="186"/>
                  </a:cubicBezTo>
                  <a:lnTo>
                    <a:pt x="157" y="186"/>
                  </a:lnTo>
                  <a:cubicBezTo>
                    <a:pt x="173" y="170"/>
                    <a:pt x="173" y="170"/>
                    <a:pt x="190" y="170"/>
                  </a:cubicBezTo>
                  <a:cubicBezTo>
                    <a:pt x="227" y="137"/>
                    <a:pt x="243" y="120"/>
                    <a:pt x="243" y="104"/>
                  </a:cubicBezTo>
                  <a:cubicBezTo>
                    <a:pt x="260" y="67"/>
                    <a:pt x="260" y="50"/>
                    <a:pt x="243" y="17"/>
                  </a:cubicBezTo>
                  <a:cubicBezTo>
                    <a:pt x="227"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9" name="Google Shape;23209;p72"/>
            <p:cNvSpPr/>
            <p:nvPr/>
          </p:nvSpPr>
          <p:spPr>
            <a:xfrm rot="10800000">
              <a:off x="2957285" y="2640420"/>
              <a:ext cx="6100" cy="4775"/>
            </a:xfrm>
            <a:custGeom>
              <a:avLst/>
              <a:gdLst/>
              <a:ahLst/>
              <a:cxnLst/>
              <a:rect l="l" t="t" r="r" b="b"/>
              <a:pathLst>
                <a:path w="244" h="191" extrusionOk="0">
                  <a:moveTo>
                    <a:pt x="157" y="1"/>
                  </a:moveTo>
                  <a:cubicBezTo>
                    <a:pt x="124" y="1"/>
                    <a:pt x="87" y="17"/>
                    <a:pt x="71" y="34"/>
                  </a:cubicBezTo>
                  <a:cubicBezTo>
                    <a:pt x="38" y="50"/>
                    <a:pt x="21" y="67"/>
                    <a:pt x="1" y="104"/>
                  </a:cubicBezTo>
                  <a:cubicBezTo>
                    <a:pt x="1" y="137"/>
                    <a:pt x="1" y="153"/>
                    <a:pt x="21" y="170"/>
                  </a:cubicBezTo>
                  <a:cubicBezTo>
                    <a:pt x="38" y="190"/>
                    <a:pt x="54" y="190"/>
                    <a:pt x="87" y="190"/>
                  </a:cubicBezTo>
                  <a:lnTo>
                    <a:pt x="141" y="190"/>
                  </a:lnTo>
                  <a:cubicBezTo>
                    <a:pt x="190" y="170"/>
                    <a:pt x="227" y="137"/>
                    <a:pt x="244" y="104"/>
                  </a:cubicBezTo>
                  <a:lnTo>
                    <a:pt x="244" y="87"/>
                  </a:lnTo>
                  <a:cubicBezTo>
                    <a:pt x="244" y="34"/>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0" name="Google Shape;23210;p72"/>
            <p:cNvSpPr/>
            <p:nvPr/>
          </p:nvSpPr>
          <p:spPr>
            <a:xfrm rot="10800000">
              <a:off x="2956460" y="2652470"/>
              <a:ext cx="6400" cy="5200"/>
            </a:xfrm>
            <a:custGeom>
              <a:avLst/>
              <a:gdLst/>
              <a:ahLst/>
              <a:cxnLst/>
              <a:rect l="l" t="t" r="r" b="b"/>
              <a:pathLst>
                <a:path w="256" h="208" extrusionOk="0">
                  <a:moveTo>
                    <a:pt x="160" y="0"/>
                  </a:moveTo>
                  <a:cubicBezTo>
                    <a:pt x="141" y="0"/>
                    <a:pt x="121" y="6"/>
                    <a:pt x="103" y="17"/>
                  </a:cubicBezTo>
                  <a:cubicBezTo>
                    <a:pt x="33" y="50"/>
                    <a:pt x="0" y="104"/>
                    <a:pt x="0" y="153"/>
                  </a:cubicBezTo>
                  <a:cubicBezTo>
                    <a:pt x="11" y="188"/>
                    <a:pt x="43" y="208"/>
                    <a:pt x="83" y="208"/>
                  </a:cubicBezTo>
                  <a:cubicBezTo>
                    <a:pt x="104" y="208"/>
                    <a:pt x="128" y="202"/>
                    <a:pt x="153" y="191"/>
                  </a:cubicBezTo>
                  <a:cubicBezTo>
                    <a:pt x="206" y="153"/>
                    <a:pt x="256" y="104"/>
                    <a:pt x="239" y="50"/>
                  </a:cubicBezTo>
                  <a:cubicBezTo>
                    <a:pt x="229" y="18"/>
                    <a:pt x="19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1" name="Google Shape;23211;p72"/>
            <p:cNvSpPr/>
            <p:nvPr/>
          </p:nvSpPr>
          <p:spPr>
            <a:xfrm rot="10800000">
              <a:off x="2979235" y="2618420"/>
              <a:ext cx="6400" cy="4925"/>
            </a:xfrm>
            <a:custGeom>
              <a:avLst/>
              <a:gdLst/>
              <a:ahLst/>
              <a:cxnLst/>
              <a:rect l="l" t="t" r="r" b="b"/>
              <a:pathLst>
                <a:path w="256" h="197" extrusionOk="0">
                  <a:moveTo>
                    <a:pt x="169" y="1"/>
                  </a:moveTo>
                  <a:cubicBezTo>
                    <a:pt x="153" y="1"/>
                    <a:pt x="136" y="1"/>
                    <a:pt x="120" y="17"/>
                  </a:cubicBezTo>
                  <a:cubicBezTo>
                    <a:pt x="50" y="38"/>
                    <a:pt x="0" y="104"/>
                    <a:pt x="17" y="158"/>
                  </a:cubicBezTo>
                  <a:cubicBezTo>
                    <a:pt x="29" y="182"/>
                    <a:pt x="69" y="197"/>
                    <a:pt x="116" y="197"/>
                  </a:cubicBezTo>
                  <a:cubicBezTo>
                    <a:pt x="134" y="197"/>
                    <a:pt x="151" y="195"/>
                    <a:pt x="169" y="191"/>
                  </a:cubicBezTo>
                  <a:cubicBezTo>
                    <a:pt x="190" y="174"/>
                    <a:pt x="206" y="174"/>
                    <a:pt x="206" y="158"/>
                  </a:cubicBezTo>
                  <a:cubicBezTo>
                    <a:pt x="239" y="120"/>
                    <a:pt x="256" y="87"/>
                    <a:pt x="256" y="54"/>
                  </a:cubicBezTo>
                  <a:cubicBezTo>
                    <a:pt x="239" y="17"/>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2" name="Google Shape;23212;p72"/>
            <p:cNvSpPr/>
            <p:nvPr/>
          </p:nvSpPr>
          <p:spPr>
            <a:xfrm rot="10800000">
              <a:off x="2992935" y="2617520"/>
              <a:ext cx="6525" cy="4900"/>
            </a:xfrm>
            <a:custGeom>
              <a:avLst/>
              <a:gdLst/>
              <a:ahLst/>
              <a:cxnLst/>
              <a:rect l="l" t="t" r="r" b="b"/>
              <a:pathLst>
                <a:path w="261" h="196" extrusionOk="0">
                  <a:moveTo>
                    <a:pt x="141" y="1"/>
                  </a:moveTo>
                  <a:cubicBezTo>
                    <a:pt x="104" y="17"/>
                    <a:pt x="87" y="34"/>
                    <a:pt x="54" y="50"/>
                  </a:cubicBezTo>
                  <a:cubicBezTo>
                    <a:pt x="1" y="104"/>
                    <a:pt x="1" y="154"/>
                    <a:pt x="54" y="187"/>
                  </a:cubicBezTo>
                  <a:cubicBezTo>
                    <a:pt x="65" y="187"/>
                    <a:pt x="84" y="196"/>
                    <a:pt x="106" y="196"/>
                  </a:cubicBezTo>
                  <a:cubicBezTo>
                    <a:pt x="117" y="196"/>
                    <a:pt x="128" y="193"/>
                    <a:pt x="141" y="187"/>
                  </a:cubicBezTo>
                  <a:lnTo>
                    <a:pt x="157" y="187"/>
                  </a:lnTo>
                  <a:cubicBezTo>
                    <a:pt x="190" y="170"/>
                    <a:pt x="207" y="154"/>
                    <a:pt x="227" y="154"/>
                  </a:cubicBezTo>
                  <a:cubicBezTo>
                    <a:pt x="244" y="121"/>
                    <a:pt x="260" y="104"/>
                    <a:pt x="260" y="67"/>
                  </a:cubicBezTo>
                  <a:cubicBezTo>
                    <a:pt x="260" y="50"/>
                    <a:pt x="244" y="34"/>
                    <a:pt x="227"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3" name="Google Shape;23213;p72"/>
            <p:cNvSpPr/>
            <p:nvPr/>
          </p:nvSpPr>
          <p:spPr>
            <a:xfrm rot="10800000">
              <a:off x="2987785" y="2607445"/>
              <a:ext cx="6525" cy="4650"/>
            </a:xfrm>
            <a:custGeom>
              <a:avLst/>
              <a:gdLst/>
              <a:ahLst/>
              <a:cxnLst/>
              <a:rect l="l" t="t" r="r" b="b"/>
              <a:pathLst>
                <a:path w="261" h="186" extrusionOk="0">
                  <a:moveTo>
                    <a:pt x="174" y="0"/>
                  </a:moveTo>
                  <a:cubicBezTo>
                    <a:pt x="141" y="0"/>
                    <a:pt x="104" y="0"/>
                    <a:pt x="87" y="33"/>
                  </a:cubicBezTo>
                  <a:cubicBezTo>
                    <a:pt x="54" y="50"/>
                    <a:pt x="38" y="66"/>
                    <a:pt x="21" y="103"/>
                  </a:cubicBezTo>
                  <a:cubicBezTo>
                    <a:pt x="1" y="153"/>
                    <a:pt x="38" y="186"/>
                    <a:pt x="104" y="186"/>
                  </a:cubicBezTo>
                  <a:lnTo>
                    <a:pt x="157" y="186"/>
                  </a:lnTo>
                  <a:cubicBezTo>
                    <a:pt x="174" y="169"/>
                    <a:pt x="174" y="169"/>
                    <a:pt x="190" y="169"/>
                  </a:cubicBezTo>
                  <a:cubicBezTo>
                    <a:pt x="207" y="153"/>
                    <a:pt x="244" y="120"/>
                    <a:pt x="244" y="103"/>
                  </a:cubicBezTo>
                  <a:cubicBezTo>
                    <a:pt x="261" y="66"/>
                    <a:pt x="261" y="50"/>
                    <a:pt x="244" y="17"/>
                  </a:cubicBezTo>
                  <a:cubicBezTo>
                    <a:pt x="228"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4" name="Google Shape;23214;p72"/>
            <p:cNvSpPr/>
            <p:nvPr/>
          </p:nvSpPr>
          <p:spPr>
            <a:xfrm rot="10800000">
              <a:off x="2998510" y="2582495"/>
              <a:ext cx="4750" cy="4775"/>
            </a:xfrm>
            <a:custGeom>
              <a:avLst/>
              <a:gdLst/>
              <a:ahLst/>
              <a:cxnLst/>
              <a:rect l="l" t="t" r="r" b="b"/>
              <a:pathLst>
                <a:path w="190" h="191" extrusionOk="0">
                  <a:moveTo>
                    <a:pt x="87" y="1"/>
                  </a:moveTo>
                  <a:cubicBezTo>
                    <a:pt x="50" y="1"/>
                    <a:pt x="17" y="17"/>
                    <a:pt x="0" y="38"/>
                  </a:cubicBezTo>
                  <a:cubicBezTo>
                    <a:pt x="17" y="87"/>
                    <a:pt x="33" y="141"/>
                    <a:pt x="50" y="191"/>
                  </a:cubicBezTo>
                  <a:lnTo>
                    <a:pt x="70" y="191"/>
                  </a:lnTo>
                  <a:cubicBezTo>
                    <a:pt x="87" y="191"/>
                    <a:pt x="103" y="174"/>
                    <a:pt x="103" y="174"/>
                  </a:cubicBezTo>
                  <a:cubicBezTo>
                    <a:pt x="136" y="158"/>
                    <a:pt x="153" y="120"/>
                    <a:pt x="173" y="104"/>
                  </a:cubicBezTo>
                  <a:cubicBezTo>
                    <a:pt x="190" y="54"/>
                    <a:pt x="15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5" name="Google Shape;23215;p72"/>
            <p:cNvSpPr/>
            <p:nvPr/>
          </p:nvSpPr>
          <p:spPr>
            <a:xfrm rot="10800000">
              <a:off x="2980460" y="2628295"/>
              <a:ext cx="6100" cy="4800"/>
            </a:xfrm>
            <a:custGeom>
              <a:avLst/>
              <a:gdLst/>
              <a:ahLst/>
              <a:cxnLst/>
              <a:rect l="l" t="t" r="r" b="b"/>
              <a:pathLst>
                <a:path w="244" h="192" extrusionOk="0">
                  <a:moveTo>
                    <a:pt x="154" y="0"/>
                  </a:moveTo>
                  <a:cubicBezTo>
                    <a:pt x="135" y="0"/>
                    <a:pt x="113" y="5"/>
                    <a:pt x="87" y="16"/>
                  </a:cubicBezTo>
                  <a:cubicBezTo>
                    <a:pt x="54" y="32"/>
                    <a:pt x="21" y="65"/>
                    <a:pt x="0" y="98"/>
                  </a:cubicBezTo>
                  <a:lnTo>
                    <a:pt x="0" y="152"/>
                  </a:lnTo>
                  <a:cubicBezTo>
                    <a:pt x="15" y="176"/>
                    <a:pt x="46" y="191"/>
                    <a:pt x="88" y="191"/>
                  </a:cubicBezTo>
                  <a:cubicBezTo>
                    <a:pt x="104" y="191"/>
                    <a:pt x="121" y="189"/>
                    <a:pt x="140" y="185"/>
                  </a:cubicBezTo>
                  <a:cubicBezTo>
                    <a:pt x="206" y="152"/>
                    <a:pt x="243" y="98"/>
                    <a:pt x="227" y="49"/>
                  </a:cubicBezTo>
                  <a:cubicBezTo>
                    <a:pt x="227" y="32"/>
                    <a:pt x="227" y="16"/>
                    <a:pt x="206" y="16"/>
                  </a:cubicBezTo>
                  <a:cubicBezTo>
                    <a:pt x="190" y="5"/>
                    <a:pt x="17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6" name="Google Shape;23216;p72"/>
            <p:cNvSpPr/>
            <p:nvPr/>
          </p:nvSpPr>
          <p:spPr>
            <a:xfrm rot="10800000">
              <a:off x="2985610" y="2640170"/>
              <a:ext cx="6525" cy="5025"/>
            </a:xfrm>
            <a:custGeom>
              <a:avLst/>
              <a:gdLst/>
              <a:ahLst/>
              <a:cxnLst/>
              <a:rect l="l" t="t" r="r" b="b"/>
              <a:pathLst>
                <a:path w="261" h="201" extrusionOk="0">
                  <a:moveTo>
                    <a:pt x="174" y="1"/>
                  </a:moveTo>
                  <a:cubicBezTo>
                    <a:pt x="157" y="1"/>
                    <a:pt x="141" y="1"/>
                    <a:pt x="120" y="17"/>
                  </a:cubicBezTo>
                  <a:cubicBezTo>
                    <a:pt x="54" y="50"/>
                    <a:pt x="0" y="104"/>
                    <a:pt x="17" y="153"/>
                  </a:cubicBezTo>
                  <a:cubicBezTo>
                    <a:pt x="30" y="188"/>
                    <a:pt x="62" y="200"/>
                    <a:pt x="102" y="200"/>
                  </a:cubicBezTo>
                  <a:cubicBezTo>
                    <a:pt x="124" y="200"/>
                    <a:pt x="149" y="196"/>
                    <a:pt x="174" y="190"/>
                  </a:cubicBezTo>
                  <a:cubicBezTo>
                    <a:pt x="190" y="170"/>
                    <a:pt x="207" y="170"/>
                    <a:pt x="207" y="153"/>
                  </a:cubicBezTo>
                  <a:cubicBezTo>
                    <a:pt x="244" y="120"/>
                    <a:pt x="260" y="87"/>
                    <a:pt x="260" y="50"/>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7" name="Google Shape;23217;p72"/>
            <p:cNvSpPr/>
            <p:nvPr/>
          </p:nvSpPr>
          <p:spPr>
            <a:xfrm rot="10800000">
              <a:off x="3064260" y="2646095"/>
              <a:ext cx="1275" cy="425"/>
            </a:xfrm>
            <a:custGeom>
              <a:avLst/>
              <a:gdLst/>
              <a:ahLst/>
              <a:cxnLst/>
              <a:rect l="l" t="t" r="r" b="b"/>
              <a:pathLst>
                <a:path w="51" h="17" extrusionOk="0">
                  <a:moveTo>
                    <a:pt x="1" y="0"/>
                  </a:moveTo>
                  <a:cubicBezTo>
                    <a:pt x="12" y="0"/>
                    <a:pt x="23" y="7"/>
                    <a:pt x="33" y="12"/>
                  </a:cubicBezTo>
                  <a:lnTo>
                    <a:pt x="33" y="12"/>
                  </a:lnTo>
                  <a:cubicBezTo>
                    <a:pt x="31" y="0"/>
                    <a:pt x="16" y="0"/>
                    <a:pt x="1" y="0"/>
                  </a:cubicBezTo>
                  <a:close/>
                  <a:moveTo>
                    <a:pt x="33" y="12"/>
                  </a:moveTo>
                  <a:cubicBezTo>
                    <a:pt x="34" y="14"/>
                    <a:pt x="34" y="15"/>
                    <a:pt x="34" y="17"/>
                  </a:cubicBezTo>
                  <a:lnTo>
                    <a:pt x="50" y="17"/>
                  </a:lnTo>
                  <a:cubicBezTo>
                    <a:pt x="45" y="17"/>
                    <a:pt x="39" y="15"/>
                    <a:pt x="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8" name="Google Shape;23218;p72"/>
            <p:cNvSpPr/>
            <p:nvPr/>
          </p:nvSpPr>
          <p:spPr>
            <a:xfrm rot="10800000">
              <a:off x="3047885" y="2652895"/>
              <a:ext cx="6500" cy="5175"/>
            </a:xfrm>
            <a:custGeom>
              <a:avLst/>
              <a:gdLst/>
              <a:ahLst/>
              <a:cxnLst/>
              <a:rect l="l" t="t" r="r" b="b"/>
              <a:pathLst>
                <a:path w="260" h="207" extrusionOk="0">
                  <a:moveTo>
                    <a:pt x="173" y="0"/>
                  </a:moveTo>
                  <a:cubicBezTo>
                    <a:pt x="136" y="0"/>
                    <a:pt x="103" y="17"/>
                    <a:pt x="70" y="33"/>
                  </a:cubicBezTo>
                  <a:cubicBezTo>
                    <a:pt x="54" y="50"/>
                    <a:pt x="17" y="87"/>
                    <a:pt x="17" y="104"/>
                  </a:cubicBezTo>
                  <a:cubicBezTo>
                    <a:pt x="0" y="153"/>
                    <a:pt x="33" y="207"/>
                    <a:pt x="87" y="207"/>
                  </a:cubicBezTo>
                  <a:cubicBezTo>
                    <a:pt x="120" y="207"/>
                    <a:pt x="136" y="190"/>
                    <a:pt x="157" y="190"/>
                  </a:cubicBezTo>
                  <a:cubicBezTo>
                    <a:pt x="173" y="190"/>
                    <a:pt x="173" y="169"/>
                    <a:pt x="190" y="169"/>
                  </a:cubicBezTo>
                  <a:cubicBezTo>
                    <a:pt x="206" y="153"/>
                    <a:pt x="239" y="137"/>
                    <a:pt x="239" y="104"/>
                  </a:cubicBezTo>
                  <a:cubicBezTo>
                    <a:pt x="260" y="66"/>
                    <a:pt x="260" y="50"/>
                    <a:pt x="239" y="33"/>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9" name="Google Shape;23219;p72"/>
            <p:cNvSpPr/>
            <p:nvPr/>
          </p:nvSpPr>
          <p:spPr>
            <a:xfrm rot="10800000">
              <a:off x="3093835" y="2744020"/>
              <a:ext cx="6125" cy="4875"/>
            </a:xfrm>
            <a:custGeom>
              <a:avLst/>
              <a:gdLst/>
              <a:ahLst/>
              <a:cxnLst/>
              <a:rect l="l" t="t" r="r" b="b"/>
              <a:pathLst>
                <a:path w="245" h="195" extrusionOk="0">
                  <a:moveTo>
                    <a:pt x="170" y="0"/>
                  </a:moveTo>
                  <a:cubicBezTo>
                    <a:pt x="161" y="0"/>
                    <a:pt x="152" y="3"/>
                    <a:pt x="141" y="9"/>
                  </a:cubicBezTo>
                  <a:cubicBezTo>
                    <a:pt x="104" y="9"/>
                    <a:pt x="71" y="26"/>
                    <a:pt x="54" y="59"/>
                  </a:cubicBezTo>
                  <a:cubicBezTo>
                    <a:pt x="1" y="92"/>
                    <a:pt x="1" y="162"/>
                    <a:pt x="38" y="178"/>
                  </a:cubicBezTo>
                  <a:cubicBezTo>
                    <a:pt x="71" y="195"/>
                    <a:pt x="87" y="195"/>
                    <a:pt x="124" y="195"/>
                  </a:cubicBezTo>
                  <a:cubicBezTo>
                    <a:pt x="141" y="195"/>
                    <a:pt x="141" y="195"/>
                    <a:pt x="157" y="178"/>
                  </a:cubicBezTo>
                  <a:cubicBezTo>
                    <a:pt x="174" y="178"/>
                    <a:pt x="190" y="162"/>
                    <a:pt x="207" y="145"/>
                  </a:cubicBezTo>
                  <a:cubicBezTo>
                    <a:pt x="228" y="129"/>
                    <a:pt x="244" y="92"/>
                    <a:pt x="244" y="75"/>
                  </a:cubicBezTo>
                  <a:cubicBezTo>
                    <a:pt x="244" y="42"/>
                    <a:pt x="244" y="26"/>
                    <a:pt x="228" y="9"/>
                  </a:cubicBezTo>
                  <a:cubicBezTo>
                    <a:pt x="203" y="9"/>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0" name="Google Shape;23220;p72"/>
            <p:cNvSpPr/>
            <p:nvPr/>
          </p:nvSpPr>
          <p:spPr>
            <a:xfrm rot="10800000">
              <a:off x="3093435" y="2698045"/>
              <a:ext cx="6525" cy="5175"/>
            </a:xfrm>
            <a:custGeom>
              <a:avLst/>
              <a:gdLst/>
              <a:ahLst/>
              <a:cxnLst/>
              <a:rect l="l" t="t" r="r" b="b"/>
              <a:pathLst>
                <a:path w="261" h="207" extrusionOk="0">
                  <a:moveTo>
                    <a:pt x="174" y="1"/>
                  </a:moveTo>
                  <a:cubicBezTo>
                    <a:pt x="141" y="17"/>
                    <a:pt x="104" y="17"/>
                    <a:pt x="87" y="38"/>
                  </a:cubicBezTo>
                  <a:cubicBezTo>
                    <a:pt x="54" y="54"/>
                    <a:pt x="38" y="87"/>
                    <a:pt x="21" y="104"/>
                  </a:cubicBezTo>
                  <a:cubicBezTo>
                    <a:pt x="1" y="157"/>
                    <a:pt x="38" y="207"/>
                    <a:pt x="87" y="207"/>
                  </a:cubicBezTo>
                  <a:lnTo>
                    <a:pt x="141" y="207"/>
                  </a:lnTo>
                  <a:cubicBezTo>
                    <a:pt x="141" y="190"/>
                    <a:pt x="157" y="190"/>
                    <a:pt x="157" y="190"/>
                  </a:cubicBezTo>
                  <a:cubicBezTo>
                    <a:pt x="174" y="190"/>
                    <a:pt x="174" y="190"/>
                    <a:pt x="190" y="174"/>
                  </a:cubicBezTo>
                  <a:cubicBezTo>
                    <a:pt x="207" y="157"/>
                    <a:pt x="244" y="141"/>
                    <a:pt x="244" y="104"/>
                  </a:cubicBezTo>
                  <a:cubicBezTo>
                    <a:pt x="261" y="87"/>
                    <a:pt x="261" y="54"/>
                    <a:pt x="244" y="38"/>
                  </a:cubicBezTo>
                  <a:cubicBezTo>
                    <a:pt x="228" y="17"/>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1" name="Google Shape;23221;p72"/>
            <p:cNvSpPr/>
            <p:nvPr/>
          </p:nvSpPr>
          <p:spPr>
            <a:xfrm rot="10800000">
              <a:off x="3080560" y="2743495"/>
              <a:ext cx="6500" cy="5175"/>
            </a:xfrm>
            <a:custGeom>
              <a:avLst/>
              <a:gdLst/>
              <a:ahLst/>
              <a:cxnLst/>
              <a:rect l="l" t="t" r="r" b="b"/>
              <a:pathLst>
                <a:path w="260" h="207" extrusionOk="0">
                  <a:moveTo>
                    <a:pt x="173" y="0"/>
                  </a:moveTo>
                  <a:cubicBezTo>
                    <a:pt x="140" y="0"/>
                    <a:pt x="103" y="17"/>
                    <a:pt x="70" y="33"/>
                  </a:cubicBezTo>
                  <a:cubicBezTo>
                    <a:pt x="54" y="50"/>
                    <a:pt x="37" y="83"/>
                    <a:pt x="21" y="103"/>
                  </a:cubicBezTo>
                  <a:cubicBezTo>
                    <a:pt x="0" y="136"/>
                    <a:pt x="21" y="169"/>
                    <a:pt x="37" y="186"/>
                  </a:cubicBezTo>
                  <a:cubicBezTo>
                    <a:pt x="54" y="207"/>
                    <a:pt x="70" y="207"/>
                    <a:pt x="87" y="207"/>
                  </a:cubicBezTo>
                  <a:cubicBezTo>
                    <a:pt x="124" y="207"/>
                    <a:pt x="140" y="207"/>
                    <a:pt x="157" y="186"/>
                  </a:cubicBezTo>
                  <a:cubicBezTo>
                    <a:pt x="190" y="169"/>
                    <a:pt x="227"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2" name="Google Shape;23222;p72"/>
            <p:cNvSpPr/>
            <p:nvPr/>
          </p:nvSpPr>
          <p:spPr>
            <a:xfrm rot="10800000">
              <a:off x="2784635" y="2700420"/>
              <a:ext cx="6500" cy="4950"/>
            </a:xfrm>
            <a:custGeom>
              <a:avLst/>
              <a:gdLst/>
              <a:ahLst/>
              <a:cxnLst/>
              <a:rect l="l" t="t" r="r" b="b"/>
              <a:pathLst>
                <a:path w="260" h="198" extrusionOk="0">
                  <a:moveTo>
                    <a:pt x="140" y="0"/>
                  </a:moveTo>
                  <a:cubicBezTo>
                    <a:pt x="103" y="0"/>
                    <a:pt x="70" y="21"/>
                    <a:pt x="54" y="54"/>
                  </a:cubicBezTo>
                  <a:cubicBezTo>
                    <a:pt x="0" y="103"/>
                    <a:pt x="0" y="157"/>
                    <a:pt x="37" y="190"/>
                  </a:cubicBezTo>
                  <a:cubicBezTo>
                    <a:pt x="59" y="190"/>
                    <a:pt x="74" y="197"/>
                    <a:pt x="91" y="197"/>
                  </a:cubicBezTo>
                  <a:cubicBezTo>
                    <a:pt x="99" y="197"/>
                    <a:pt x="109" y="195"/>
                    <a:pt x="120" y="190"/>
                  </a:cubicBezTo>
                  <a:lnTo>
                    <a:pt x="157" y="190"/>
                  </a:lnTo>
                  <a:cubicBezTo>
                    <a:pt x="173" y="173"/>
                    <a:pt x="190" y="157"/>
                    <a:pt x="206" y="140"/>
                  </a:cubicBezTo>
                  <a:cubicBezTo>
                    <a:pt x="243" y="124"/>
                    <a:pt x="243" y="103"/>
                    <a:pt x="243" y="70"/>
                  </a:cubicBezTo>
                  <a:cubicBezTo>
                    <a:pt x="260" y="54"/>
                    <a:pt x="243" y="21"/>
                    <a:pt x="223" y="21"/>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3" name="Google Shape;23223;p72"/>
            <p:cNvSpPr/>
            <p:nvPr/>
          </p:nvSpPr>
          <p:spPr>
            <a:xfrm rot="10800000">
              <a:off x="2846885" y="2653445"/>
              <a:ext cx="6525" cy="5050"/>
            </a:xfrm>
            <a:custGeom>
              <a:avLst/>
              <a:gdLst/>
              <a:ahLst/>
              <a:cxnLst/>
              <a:rect l="l" t="t" r="r" b="b"/>
              <a:pathLst>
                <a:path w="261" h="202" extrusionOk="0">
                  <a:moveTo>
                    <a:pt x="137" y="1"/>
                  </a:moveTo>
                  <a:cubicBezTo>
                    <a:pt x="104" y="17"/>
                    <a:pt x="71" y="34"/>
                    <a:pt x="54" y="50"/>
                  </a:cubicBezTo>
                  <a:cubicBezTo>
                    <a:pt x="1" y="104"/>
                    <a:pt x="1" y="154"/>
                    <a:pt x="34" y="186"/>
                  </a:cubicBezTo>
                  <a:cubicBezTo>
                    <a:pt x="44" y="197"/>
                    <a:pt x="57" y="202"/>
                    <a:pt x="72" y="202"/>
                  </a:cubicBezTo>
                  <a:cubicBezTo>
                    <a:pt x="87" y="202"/>
                    <a:pt x="104" y="197"/>
                    <a:pt x="120" y="186"/>
                  </a:cubicBezTo>
                  <a:lnTo>
                    <a:pt x="157" y="186"/>
                  </a:lnTo>
                  <a:cubicBezTo>
                    <a:pt x="174" y="170"/>
                    <a:pt x="190" y="154"/>
                    <a:pt x="207" y="154"/>
                  </a:cubicBezTo>
                  <a:cubicBezTo>
                    <a:pt x="261" y="104"/>
                    <a:pt x="261" y="34"/>
                    <a:pt x="207" y="17"/>
                  </a:cubicBezTo>
                  <a:cubicBezTo>
                    <a:pt x="190" y="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4" name="Google Shape;23224;p72"/>
            <p:cNvSpPr/>
            <p:nvPr/>
          </p:nvSpPr>
          <p:spPr>
            <a:xfrm rot="10800000">
              <a:off x="2903210" y="2629295"/>
              <a:ext cx="6475" cy="4850"/>
            </a:xfrm>
            <a:custGeom>
              <a:avLst/>
              <a:gdLst/>
              <a:ahLst/>
              <a:cxnLst/>
              <a:rect l="l" t="t" r="r" b="b"/>
              <a:pathLst>
                <a:path w="259" h="194" extrusionOk="0">
                  <a:moveTo>
                    <a:pt x="182" y="1"/>
                  </a:moveTo>
                  <a:cubicBezTo>
                    <a:pt x="174" y="1"/>
                    <a:pt x="166" y="2"/>
                    <a:pt x="157" y="4"/>
                  </a:cubicBezTo>
                  <a:cubicBezTo>
                    <a:pt x="141" y="4"/>
                    <a:pt x="104" y="4"/>
                    <a:pt x="71" y="21"/>
                  </a:cubicBezTo>
                  <a:cubicBezTo>
                    <a:pt x="38" y="37"/>
                    <a:pt x="17" y="74"/>
                    <a:pt x="17" y="91"/>
                  </a:cubicBezTo>
                  <a:cubicBezTo>
                    <a:pt x="1" y="124"/>
                    <a:pt x="1" y="140"/>
                    <a:pt x="17" y="161"/>
                  </a:cubicBezTo>
                  <a:cubicBezTo>
                    <a:pt x="38" y="177"/>
                    <a:pt x="54" y="194"/>
                    <a:pt x="87" y="194"/>
                  </a:cubicBezTo>
                  <a:cubicBezTo>
                    <a:pt x="104" y="194"/>
                    <a:pt x="141" y="194"/>
                    <a:pt x="157" y="177"/>
                  </a:cubicBezTo>
                  <a:cubicBezTo>
                    <a:pt x="157" y="177"/>
                    <a:pt x="174" y="177"/>
                    <a:pt x="174" y="161"/>
                  </a:cubicBezTo>
                  <a:cubicBezTo>
                    <a:pt x="207" y="140"/>
                    <a:pt x="223" y="124"/>
                    <a:pt x="244" y="91"/>
                  </a:cubicBezTo>
                  <a:cubicBezTo>
                    <a:pt x="258" y="44"/>
                    <a:pt x="23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5" name="Google Shape;23225;p72"/>
            <p:cNvSpPr/>
            <p:nvPr/>
          </p:nvSpPr>
          <p:spPr>
            <a:xfrm rot="10800000">
              <a:off x="3115810" y="2665195"/>
              <a:ext cx="6400" cy="4950"/>
            </a:xfrm>
            <a:custGeom>
              <a:avLst/>
              <a:gdLst/>
              <a:ahLst/>
              <a:cxnLst/>
              <a:rect l="l" t="t" r="r" b="b"/>
              <a:pathLst>
                <a:path w="256" h="198" extrusionOk="0">
                  <a:moveTo>
                    <a:pt x="167" y="1"/>
                  </a:moveTo>
                  <a:cubicBezTo>
                    <a:pt x="148" y="1"/>
                    <a:pt x="126" y="6"/>
                    <a:pt x="103" y="18"/>
                  </a:cubicBezTo>
                  <a:cubicBezTo>
                    <a:pt x="33" y="34"/>
                    <a:pt x="0" y="104"/>
                    <a:pt x="17" y="158"/>
                  </a:cubicBezTo>
                  <a:cubicBezTo>
                    <a:pt x="17" y="182"/>
                    <a:pt x="54" y="197"/>
                    <a:pt x="100" y="197"/>
                  </a:cubicBezTo>
                  <a:cubicBezTo>
                    <a:pt x="117" y="197"/>
                    <a:pt x="135" y="195"/>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6" name="Google Shape;23226;p72"/>
            <p:cNvSpPr/>
            <p:nvPr/>
          </p:nvSpPr>
          <p:spPr>
            <a:xfrm rot="10800000">
              <a:off x="3039310" y="2735345"/>
              <a:ext cx="6025" cy="5200"/>
            </a:xfrm>
            <a:custGeom>
              <a:avLst/>
              <a:gdLst/>
              <a:ahLst/>
              <a:cxnLst/>
              <a:rect l="l" t="t" r="r" b="b"/>
              <a:pathLst>
                <a:path w="241" h="208" extrusionOk="0">
                  <a:moveTo>
                    <a:pt x="146" y="0"/>
                  </a:moveTo>
                  <a:cubicBezTo>
                    <a:pt x="106" y="0"/>
                    <a:pt x="66" y="19"/>
                    <a:pt x="34" y="51"/>
                  </a:cubicBezTo>
                  <a:cubicBezTo>
                    <a:pt x="17" y="88"/>
                    <a:pt x="1" y="104"/>
                    <a:pt x="1" y="137"/>
                  </a:cubicBezTo>
                  <a:cubicBezTo>
                    <a:pt x="1" y="154"/>
                    <a:pt x="1" y="170"/>
                    <a:pt x="34" y="191"/>
                  </a:cubicBezTo>
                  <a:cubicBezTo>
                    <a:pt x="50" y="207"/>
                    <a:pt x="67" y="207"/>
                    <a:pt x="104" y="207"/>
                  </a:cubicBezTo>
                  <a:cubicBezTo>
                    <a:pt x="121" y="191"/>
                    <a:pt x="137" y="191"/>
                    <a:pt x="137" y="191"/>
                  </a:cubicBezTo>
                  <a:cubicBezTo>
                    <a:pt x="153" y="170"/>
                    <a:pt x="170" y="170"/>
                    <a:pt x="186" y="154"/>
                  </a:cubicBezTo>
                  <a:cubicBezTo>
                    <a:pt x="240" y="104"/>
                    <a:pt x="240" y="51"/>
                    <a:pt x="207" y="18"/>
                  </a:cubicBezTo>
                  <a:cubicBezTo>
                    <a:pt x="188" y="6"/>
                    <a:pt x="167"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7" name="Google Shape;23227;p72"/>
            <p:cNvSpPr/>
            <p:nvPr/>
          </p:nvSpPr>
          <p:spPr>
            <a:xfrm rot="10800000">
              <a:off x="3137660" y="2673920"/>
              <a:ext cx="6500" cy="4775"/>
            </a:xfrm>
            <a:custGeom>
              <a:avLst/>
              <a:gdLst/>
              <a:ahLst/>
              <a:cxnLst/>
              <a:rect l="l" t="t" r="r" b="b"/>
              <a:pathLst>
                <a:path w="260" h="191" extrusionOk="0">
                  <a:moveTo>
                    <a:pt x="173" y="1"/>
                  </a:moveTo>
                  <a:cubicBezTo>
                    <a:pt x="140" y="1"/>
                    <a:pt x="103" y="17"/>
                    <a:pt x="87" y="34"/>
                  </a:cubicBezTo>
                  <a:cubicBezTo>
                    <a:pt x="54" y="50"/>
                    <a:pt x="37" y="67"/>
                    <a:pt x="17" y="104"/>
                  </a:cubicBezTo>
                  <a:cubicBezTo>
                    <a:pt x="0" y="153"/>
                    <a:pt x="37" y="191"/>
                    <a:pt x="103" y="191"/>
                  </a:cubicBezTo>
                  <a:lnTo>
                    <a:pt x="157" y="191"/>
                  </a:lnTo>
                  <a:cubicBezTo>
                    <a:pt x="173" y="170"/>
                    <a:pt x="173" y="170"/>
                    <a:pt x="190" y="170"/>
                  </a:cubicBezTo>
                  <a:cubicBezTo>
                    <a:pt x="206" y="153"/>
                    <a:pt x="243" y="120"/>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8" name="Google Shape;23228;p72"/>
            <p:cNvSpPr/>
            <p:nvPr/>
          </p:nvSpPr>
          <p:spPr>
            <a:xfrm rot="10800000">
              <a:off x="3156110" y="2697120"/>
              <a:ext cx="6100" cy="5075"/>
            </a:xfrm>
            <a:custGeom>
              <a:avLst/>
              <a:gdLst/>
              <a:ahLst/>
              <a:cxnLst/>
              <a:rect l="l" t="t" r="r" b="b"/>
              <a:pathLst>
                <a:path w="244" h="203" extrusionOk="0">
                  <a:moveTo>
                    <a:pt x="182" y="1"/>
                  </a:moveTo>
                  <a:cubicBezTo>
                    <a:pt x="170" y="1"/>
                    <a:pt x="157" y="5"/>
                    <a:pt x="141" y="13"/>
                  </a:cubicBezTo>
                  <a:cubicBezTo>
                    <a:pt x="104" y="13"/>
                    <a:pt x="71" y="30"/>
                    <a:pt x="54" y="46"/>
                  </a:cubicBezTo>
                  <a:cubicBezTo>
                    <a:pt x="1" y="100"/>
                    <a:pt x="1" y="166"/>
                    <a:pt x="38" y="182"/>
                  </a:cubicBezTo>
                  <a:cubicBezTo>
                    <a:pt x="71" y="203"/>
                    <a:pt x="87" y="203"/>
                    <a:pt x="120" y="203"/>
                  </a:cubicBezTo>
                  <a:cubicBezTo>
                    <a:pt x="141" y="182"/>
                    <a:pt x="141" y="182"/>
                    <a:pt x="157" y="182"/>
                  </a:cubicBezTo>
                  <a:cubicBezTo>
                    <a:pt x="174" y="182"/>
                    <a:pt x="190" y="166"/>
                    <a:pt x="207" y="149"/>
                  </a:cubicBezTo>
                  <a:cubicBezTo>
                    <a:pt x="223" y="133"/>
                    <a:pt x="244" y="100"/>
                    <a:pt x="244" y="79"/>
                  </a:cubicBezTo>
                  <a:cubicBezTo>
                    <a:pt x="244" y="46"/>
                    <a:pt x="244" y="30"/>
                    <a:pt x="223" y="13"/>
                  </a:cubicBezTo>
                  <a:cubicBezTo>
                    <a:pt x="207" y="5"/>
                    <a:pt x="19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9" name="Google Shape;23229;p72"/>
            <p:cNvSpPr/>
            <p:nvPr/>
          </p:nvSpPr>
          <p:spPr>
            <a:xfrm rot="10800000">
              <a:off x="3151885" y="2675670"/>
              <a:ext cx="6400" cy="4775"/>
            </a:xfrm>
            <a:custGeom>
              <a:avLst/>
              <a:gdLst/>
              <a:ahLst/>
              <a:cxnLst/>
              <a:rect l="l" t="t" r="r" b="b"/>
              <a:pathLst>
                <a:path w="256" h="191" extrusionOk="0">
                  <a:moveTo>
                    <a:pt x="169" y="1"/>
                  </a:moveTo>
                  <a:cubicBezTo>
                    <a:pt x="120" y="1"/>
                    <a:pt x="50" y="34"/>
                    <a:pt x="33" y="104"/>
                  </a:cubicBezTo>
                  <a:cubicBezTo>
                    <a:pt x="0" y="157"/>
                    <a:pt x="33" y="190"/>
                    <a:pt x="103" y="190"/>
                  </a:cubicBezTo>
                  <a:cubicBezTo>
                    <a:pt x="120" y="190"/>
                    <a:pt x="153" y="190"/>
                    <a:pt x="169" y="174"/>
                  </a:cubicBezTo>
                  <a:cubicBezTo>
                    <a:pt x="169" y="174"/>
                    <a:pt x="190" y="174"/>
                    <a:pt x="190" y="157"/>
                  </a:cubicBezTo>
                  <a:cubicBezTo>
                    <a:pt x="223" y="137"/>
                    <a:pt x="239" y="120"/>
                    <a:pt x="256" y="87"/>
                  </a:cubicBezTo>
                  <a:cubicBezTo>
                    <a:pt x="256" y="71"/>
                    <a:pt x="256" y="34"/>
                    <a:pt x="239" y="17"/>
                  </a:cubicBezTo>
                  <a:cubicBezTo>
                    <a:pt x="239"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0" name="Google Shape;23230;p72"/>
            <p:cNvSpPr/>
            <p:nvPr/>
          </p:nvSpPr>
          <p:spPr>
            <a:xfrm rot="10800000">
              <a:off x="3122610" y="2673770"/>
              <a:ext cx="6500" cy="4925"/>
            </a:xfrm>
            <a:custGeom>
              <a:avLst/>
              <a:gdLst/>
              <a:ahLst/>
              <a:cxnLst/>
              <a:rect l="l" t="t" r="r" b="b"/>
              <a:pathLst>
                <a:path w="260" h="197" extrusionOk="0">
                  <a:moveTo>
                    <a:pt x="169" y="0"/>
                  </a:moveTo>
                  <a:cubicBezTo>
                    <a:pt x="150" y="0"/>
                    <a:pt x="128" y="6"/>
                    <a:pt x="103" y="17"/>
                  </a:cubicBezTo>
                  <a:cubicBezTo>
                    <a:pt x="33" y="34"/>
                    <a:pt x="0" y="104"/>
                    <a:pt x="17" y="153"/>
                  </a:cubicBezTo>
                  <a:cubicBezTo>
                    <a:pt x="17" y="181"/>
                    <a:pt x="55" y="197"/>
                    <a:pt x="103" y="197"/>
                  </a:cubicBezTo>
                  <a:cubicBezTo>
                    <a:pt x="120" y="197"/>
                    <a:pt x="138" y="195"/>
                    <a:pt x="157" y="191"/>
                  </a:cubicBezTo>
                  <a:cubicBezTo>
                    <a:pt x="223" y="153"/>
                    <a:pt x="260" y="87"/>
                    <a:pt x="239" y="50"/>
                  </a:cubicBezTo>
                  <a:cubicBezTo>
                    <a:pt x="229" y="18"/>
                    <a:pt x="204"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1" name="Google Shape;23231;p72"/>
            <p:cNvSpPr/>
            <p:nvPr/>
          </p:nvSpPr>
          <p:spPr>
            <a:xfrm rot="10800000">
              <a:off x="3121785" y="2699970"/>
              <a:ext cx="6500" cy="4950"/>
            </a:xfrm>
            <a:custGeom>
              <a:avLst/>
              <a:gdLst/>
              <a:ahLst/>
              <a:cxnLst/>
              <a:rect l="l" t="t" r="r" b="b"/>
              <a:pathLst>
                <a:path w="260" h="198" extrusionOk="0">
                  <a:moveTo>
                    <a:pt x="166" y="0"/>
                  </a:moveTo>
                  <a:cubicBezTo>
                    <a:pt x="126" y="0"/>
                    <a:pt x="86" y="20"/>
                    <a:pt x="54" y="52"/>
                  </a:cubicBezTo>
                  <a:cubicBezTo>
                    <a:pt x="21" y="69"/>
                    <a:pt x="21" y="106"/>
                    <a:pt x="0" y="122"/>
                  </a:cubicBezTo>
                  <a:cubicBezTo>
                    <a:pt x="0" y="155"/>
                    <a:pt x="21" y="172"/>
                    <a:pt x="37" y="188"/>
                  </a:cubicBezTo>
                  <a:cubicBezTo>
                    <a:pt x="48" y="188"/>
                    <a:pt x="66" y="197"/>
                    <a:pt x="88" y="197"/>
                  </a:cubicBezTo>
                  <a:cubicBezTo>
                    <a:pt x="99" y="197"/>
                    <a:pt x="111" y="195"/>
                    <a:pt x="124" y="188"/>
                  </a:cubicBezTo>
                  <a:lnTo>
                    <a:pt x="157" y="188"/>
                  </a:lnTo>
                  <a:cubicBezTo>
                    <a:pt x="173" y="172"/>
                    <a:pt x="190" y="155"/>
                    <a:pt x="206" y="155"/>
                  </a:cubicBezTo>
                  <a:cubicBezTo>
                    <a:pt x="260" y="106"/>
                    <a:pt x="260" y="36"/>
                    <a:pt x="227" y="19"/>
                  </a:cubicBezTo>
                  <a:cubicBezTo>
                    <a:pt x="208" y="6"/>
                    <a:pt x="187"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2" name="Google Shape;23232;p72"/>
            <p:cNvSpPr/>
            <p:nvPr/>
          </p:nvSpPr>
          <p:spPr>
            <a:xfrm rot="10800000">
              <a:off x="3122185" y="2685570"/>
              <a:ext cx="6525" cy="4775"/>
            </a:xfrm>
            <a:custGeom>
              <a:avLst/>
              <a:gdLst/>
              <a:ahLst/>
              <a:cxnLst/>
              <a:rect l="l" t="t" r="r" b="b"/>
              <a:pathLst>
                <a:path w="261" h="191" extrusionOk="0">
                  <a:moveTo>
                    <a:pt x="174" y="1"/>
                  </a:moveTo>
                  <a:cubicBezTo>
                    <a:pt x="141" y="1"/>
                    <a:pt x="104" y="1"/>
                    <a:pt x="87" y="17"/>
                  </a:cubicBezTo>
                  <a:cubicBezTo>
                    <a:pt x="54" y="38"/>
                    <a:pt x="38" y="71"/>
                    <a:pt x="17" y="88"/>
                  </a:cubicBezTo>
                  <a:cubicBezTo>
                    <a:pt x="1" y="158"/>
                    <a:pt x="38" y="191"/>
                    <a:pt x="104" y="191"/>
                  </a:cubicBezTo>
                  <a:cubicBezTo>
                    <a:pt x="120" y="191"/>
                    <a:pt x="141" y="191"/>
                    <a:pt x="157" y="174"/>
                  </a:cubicBezTo>
                  <a:cubicBezTo>
                    <a:pt x="174" y="174"/>
                    <a:pt x="174" y="174"/>
                    <a:pt x="190" y="158"/>
                  </a:cubicBezTo>
                  <a:cubicBezTo>
                    <a:pt x="207" y="141"/>
                    <a:pt x="244" y="121"/>
                    <a:pt x="244" y="88"/>
                  </a:cubicBezTo>
                  <a:cubicBezTo>
                    <a:pt x="260" y="38"/>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3" name="Google Shape;23233;p72"/>
            <p:cNvSpPr/>
            <p:nvPr/>
          </p:nvSpPr>
          <p:spPr>
            <a:xfrm rot="10800000">
              <a:off x="3135485" y="2685795"/>
              <a:ext cx="6525" cy="4950"/>
            </a:xfrm>
            <a:custGeom>
              <a:avLst/>
              <a:gdLst/>
              <a:ahLst/>
              <a:cxnLst/>
              <a:rect l="l" t="t" r="r" b="b"/>
              <a:pathLst>
                <a:path w="261" h="198" extrusionOk="0">
                  <a:moveTo>
                    <a:pt x="137" y="0"/>
                  </a:moveTo>
                  <a:cubicBezTo>
                    <a:pt x="104" y="17"/>
                    <a:pt x="71" y="33"/>
                    <a:pt x="54" y="54"/>
                  </a:cubicBezTo>
                  <a:cubicBezTo>
                    <a:pt x="1" y="104"/>
                    <a:pt x="1" y="157"/>
                    <a:pt x="34" y="190"/>
                  </a:cubicBezTo>
                  <a:cubicBezTo>
                    <a:pt x="47" y="190"/>
                    <a:pt x="67" y="197"/>
                    <a:pt x="88" y="197"/>
                  </a:cubicBezTo>
                  <a:cubicBezTo>
                    <a:pt x="98" y="197"/>
                    <a:pt x="109" y="196"/>
                    <a:pt x="120" y="190"/>
                  </a:cubicBezTo>
                  <a:lnTo>
                    <a:pt x="157" y="190"/>
                  </a:lnTo>
                  <a:cubicBezTo>
                    <a:pt x="174" y="174"/>
                    <a:pt x="190" y="157"/>
                    <a:pt x="207" y="137"/>
                  </a:cubicBezTo>
                  <a:cubicBezTo>
                    <a:pt x="260" y="104"/>
                    <a:pt x="260" y="33"/>
                    <a:pt x="223" y="17"/>
                  </a:cubicBezTo>
                  <a:cubicBezTo>
                    <a:pt x="190"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4" name="Google Shape;23234;p72"/>
            <p:cNvSpPr/>
            <p:nvPr/>
          </p:nvSpPr>
          <p:spPr>
            <a:xfrm rot="10800000">
              <a:off x="2925935" y="2594545"/>
              <a:ext cx="6925" cy="5175"/>
            </a:xfrm>
            <a:custGeom>
              <a:avLst/>
              <a:gdLst/>
              <a:ahLst/>
              <a:cxnLst/>
              <a:rect l="l" t="t" r="r" b="b"/>
              <a:pathLst>
                <a:path w="277" h="207" extrusionOk="0">
                  <a:moveTo>
                    <a:pt x="173" y="0"/>
                  </a:moveTo>
                  <a:cubicBezTo>
                    <a:pt x="140" y="0"/>
                    <a:pt x="103" y="21"/>
                    <a:pt x="87" y="37"/>
                  </a:cubicBezTo>
                  <a:cubicBezTo>
                    <a:pt x="54" y="54"/>
                    <a:pt x="37" y="87"/>
                    <a:pt x="17" y="103"/>
                  </a:cubicBezTo>
                  <a:cubicBezTo>
                    <a:pt x="0" y="157"/>
                    <a:pt x="37" y="206"/>
                    <a:pt x="103" y="206"/>
                  </a:cubicBezTo>
                  <a:cubicBezTo>
                    <a:pt x="120" y="206"/>
                    <a:pt x="140" y="206"/>
                    <a:pt x="157" y="190"/>
                  </a:cubicBezTo>
                  <a:cubicBezTo>
                    <a:pt x="173" y="190"/>
                    <a:pt x="173" y="173"/>
                    <a:pt x="190" y="173"/>
                  </a:cubicBezTo>
                  <a:cubicBezTo>
                    <a:pt x="223" y="157"/>
                    <a:pt x="243" y="140"/>
                    <a:pt x="243" y="103"/>
                  </a:cubicBezTo>
                  <a:cubicBezTo>
                    <a:pt x="276" y="54"/>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5" name="Google Shape;23235;p72"/>
            <p:cNvSpPr/>
            <p:nvPr/>
          </p:nvSpPr>
          <p:spPr>
            <a:xfrm rot="10800000">
              <a:off x="2815560" y="2748045"/>
              <a:ext cx="6500" cy="4950"/>
            </a:xfrm>
            <a:custGeom>
              <a:avLst/>
              <a:gdLst/>
              <a:ahLst/>
              <a:cxnLst/>
              <a:rect l="l" t="t" r="r" b="b"/>
              <a:pathLst>
                <a:path w="260" h="198" extrusionOk="0">
                  <a:moveTo>
                    <a:pt x="120" y="0"/>
                  </a:moveTo>
                  <a:cubicBezTo>
                    <a:pt x="103" y="0"/>
                    <a:pt x="70" y="17"/>
                    <a:pt x="37" y="50"/>
                  </a:cubicBezTo>
                  <a:cubicBezTo>
                    <a:pt x="17" y="70"/>
                    <a:pt x="0" y="103"/>
                    <a:pt x="0" y="120"/>
                  </a:cubicBezTo>
                  <a:cubicBezTo>
                    <a:pt x="0" y="153"/>
                    <a:pt x="17" y="173"/>
                    <a:pt x="37" y="190"/>
                  </a:cubicBezTo>
                  <a:cubicBezTo>
                    <a:pt x="48" y="190"/>
                    <a:pt x="67" y="197"/>
                    <a:pt x="87" y="197"/>
                  </a:cubicBezTo>
                  <a:cubicBezTo>
                    <a:pt x="98" y="197"/>
                    <a:pt x="109" y="195"/>
                    <a:pt x="120" y="190"/>
                  </a:cubicBezTo>
                  <a:lnTo>
                    <a:pt x="157" y="190"/>
                  </a:lnTo>
                  <a:cubicBezTo>
                    <a:pt x="173" y="173"/>
                    <a:pt x="190" y="153"/>
                    <a:pt x="206" y="136"/>
                  </a:cubicBezTo>
                  <a:cubicBezTo>
                    <a:pt x="260" y="103"/>
                    <a:pt x="260" y="33"/>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6" name="Google Shape;23236;p72"/>
            <p:cNvSpPr/>
            <p:nvPr/>
          </p:nvSpPr>
          <p:spPr>
            <a:xfrm rot="10800000">
              <a:off x="2816885" y="2758945"/>
              <a:ext cx="6825" cy="4775"/>
            </a:xfrm>
            <a:custGeom>
              <a:avLst/>
              <a:gdLst/>
              <a:ahLst/>
              <a:cxnLst/>
              <a:rect l="l" t="t" r="r" b="b"/>
              <a:pathLst>
                <a:path w="273" h="191" extrusionOk="0">
                  <a:moveTo>
                    <a:pt x="169" y="0"/>
                  </a:moveTo>
                  <a:cubicBezTo>
                    <a:pt x="136" y="0"/>
                    <a:pt x="120" y="0"/>
                    <a:pt x="83" y="33"/>
                  </a:cubicBezTo>
                  <a:cubicBezTo>
                    <a:pt x="50" y="50"/>
                    <a:pt x="33" y="66"/>
                    <a:pt x="33" y="104"/>
                  </a:cubicBezTo>
                  <a:cubicBezTo>
                    <a:pt x="0" y="153"/>
                    <a:pt x="33" y="190"/>
                    <a:pt x="103" y="190"/>
                  </a:cubicBezTo>
                  <a:cubicBezTo>
                    <a:pt x="120" y="190"/>
                    <a:pt x="136" y="190"/>
                    <a:pt x="169" y="170"/>
                  </a:cubicBezTo>
                  <a:cubicBezTo>
                    <a:pt x="206" y="153"/>
                    <a:pt x="239" y="137"/>
                    <a:pt x="256" y="87"/>
                  </a:cubicBezTo>
                  <a:cubicBezTo>
                    <a:pt x="272" y="33"/>
                    <a:pt x="239"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7" name="Google Shape;23237;p72"/>
            <p:cNvSpPr/>
            <p:nvPr/>
          </p:nvSpPr>
          <p:spPr>
            <a:xfrm rot="10800000">
              <a:off x="3006235" y="2663195"/>
              <a:ext cx="6525" cy="4775"/>
            </a:xfrm>
            <a:custGeom>
              <a:avLst/>
              <a:gdLst/>
              <a:ahLst/>
              <a:cxnLst/>
              <a:rect l="l" t="t" r="r" b="b"/>
              <a:pathLst>
                <a:path w="261" h="191" extrusionOk="0">
                  <a:moveTo>
                    <a:pt x="174" y="1"/>
                  </a:moveTo>
                  <a:cubicBezTo>
                    <a:pt x="141" y="1"/>
                    <a:pt x="104" y="1"/>
                    <a:pt x="71" y="17"/>
                  </a:cubicBezTo>
                  <a:cubicBezTo>
                    <a:pt x="54" y="34"/>
                    <a:pt x="17" y="71"/>
                    <a:pt x="17" y="87"/>
                  </a:cubicBezTo>
                  <a:cubicBezTo>
                    <a:pt x="1" y="120"/>
                    <a:pt x="1" y="137"/>
                    <a:pt x="17" y="153"/>
                  </a:cubicBezTo>
                  <a:cubicBezTo>
                    <a:pt x="38" y="190"/>
                    <a:pt x="71" y="190"/>
                    <a:pt x="87" y="190"/>
                  </a:cubicBezTo>
                  <a:cubicBezTo>
                    <a:pt x="120" y="190"/>
                    <a:pt x="141" y="190"/>
                    <a:pt x="157" y="174"/>
                  </a:cubicBezTo>
                  <a:cubicBezTo>
                    <a:pt x="174" y="174"/>
                    <a:pt x="174" y="174"/>
                    <a:pt x="190" y="153"/>
                  </a:cubicBezTo>
                  <a:cubicBezTo>
                    <a:pt x="207" y="137"/>
                    <a:pt x="244" y="120"/>
                    <a:pt x="244" y="87"/>
                  </a:cubicBezTo>
                  <a:cubicBezTo>
                    <a:pt x="261" y="3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8" name="Google Shape;23238;p72"/>
            <p:cNvSpPr/>
            <p:nvPr/>
          </p:nvSpPr>
          <p:spPr>
            <a:xfrm rot="10800000">
              <a:off x="2820285" y="2769770"/>
              <a:ext cx="6525" cy="4675"/>
            </a:xfrm>
            <a:custGeom>
              <a:avLst/>
              <a:gdLst/>
              <a:ahLst/>
              <a:cxnLst/>
              <a:rect l="l" t="t" r="r" b="b"/>
              <a:pathLst>
                <a:path w="261" h="187" extrusionOk="0">
                  <a:moveTo>
                    <a:pt x="104" y="1"/>
                  </a:moveTo>
                  <a:cubicBezTo>
                    <a:pt x="104" y="1"/>
                    <a:pt x="87" y="17"/>
                    <a:pt x="71" y="17"/>
                  </a:cubicBezTo>
                  <a:cubicBezTo>
                    <a:pt x="38" y="34"/>
                    <a:pt x="21" y="67"/>
                    <a:pt x="0" y="83"/>
                  </a:cubicBezTo>
                  <a:cubicBezTo>
                    <a:pt x="0" y="120"/>
                    <a:pt x="0" y="137"/>
                    <a:pt x="21" y="153"/>
                  </a:cubicBezTo>
                  <a:cubicBezTo>
                    <a:pt x="38" y="186"/>
                    <a:pt x="54" y="186"/>
                    <a:pt x="87" y="186"/>
                  </a:cubicBezTo>
                  <a:cubicBezTo>
                    <a:pt x="104" y="186"/>
                    <a:pt x="124" y="186"/>
                    <a:pt x="141" y="170"/>
                  </a:cubicBezTo>
                  <a:cubicBezTo>
                    <a:pt x="157" y="170"/>
                    <a:pt x="174" y="170"/>
                    <a:pt x="174" y="153"/>
                  </a:cubicBezTo>
                  <a:cubicBezTo>
                    <a:pt x="207" y="137"/>
                    <a:pt x="227" y="120"/>
                    <a:pt x="244" y="83"/>
                  </a:cubicBezTo>
                  <a:cubicBezTo>
                    <a:pt x="260" y="50"/>
                    <a:pt x="244"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9" name="Google Shape;23239;p72"/>
            <p:cNvSpPr/>
            <p:nvPr/>
          </p:nvSpPr>
          <p:spPr>
            <a:xfrm rot="10800000">
              <a:off x="2840910" y="2677845"/>
              <a:ext cx="6525" cy="4750"/>
            </a:xfrm>
            <a:custGeom>
              <a:avLst/>
              <a:gdLst/>
              <a:ahLst/>
              <a:cxnLst/>
              <a:rect l="l" t="t" r="r" b="b"/>
              <a:pathLst>
                <a:path w="261" h="190" extrusionOk="0">
                  <a:moveTo>
                    <a:pt x="174" y="0"/>
                  </a:moveTo>
                  <a:cubicBezTo>
                    <a:pt x="141" y="0"/>
                    <a:pt x="104" y="0"/>
                    <a:pt x="71" y="37"/>
                  </a:cubicBezTo>
                  <a:cubicBezTo>
                    <a:pt x="55" y="54"/>
                    <a:pt x="22" y="70"/>
                    <a:pt x="22" y="103"/>
                  </a:cubicBezTo>
                  <a:cubicBezTo>
                    <a:pt x="1" y="120"/>
                    <a:pt x="1" y="157"/>
                    <a:pt x="22" y="173"/>
                  </a:cubicBezTo>
                  <a:cubicBezTo>
                    <a:pt x="38" y="190"/>
                    <a:pt x="71" y="190"/>
                    <a:pt x="88" y="190"/>
                  </a:cubicBezTo>
                  <a:lnTo>
                    <a:pt x="158" y="190"/>
                  </a:lnTo>
                  <a:cubicBezTo>
                    <a:pt x="158" y="173"/>
                    <a:pt x="174" y="173"/>
                    <a:pt x="191" y="173"/>
                  </a:cubicBezTo>
                  <a:cubicBezTo>
                    <a:pt x="207" y="140"/>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0" name="Google Shape;23240;p72"/>
            <p:cNvSpPr/>
            <p:nvPr/>
          </p:nvSpPr>
          <p:spPr>
            <a:xfrm rot="10800000">
              <a:off x="2829785" y="2700620"/>
              <a:ext cx="6400" cy="4750"/>
            </a:xfrm>
            <a:custGeom>
              <a:avLst/>
              <a:gdLst/>
              <a:ahLst/>
              <a:cxnLst/>
              <a:rect l="l" t="t" r="r" b="b"/>
              <a:pathLst>
                <a:path w="256" h="190" extrusionOk="0">
                  <a:moveTo>
                    <a:pt x="169" y="0"/>
                  </a:moveTo>
                  <a:cubicBezTo>
                    <a:pt x="136" y="0"/>
                    <a:pt x="103" y="0"/>
                    <a:pt x="66" y="37"/>
                  </a:cubicBezTo>
                  <a:cubicBezTo>
                    <a:pt x="50" y="54"/>
                    <a:pt x="33" y="70"/>
                    <a:pt x="17" y="103"/>
                  </a:cubicBezTo>
                  <a:cubicBezTo>
                    <a:pt x="0" y="124"/>
                    <a:pt x="17" y="157"/>
                    <a:pt x="17" y="173"/>
                  </a:cubicBezTo>
                  <a:cubicBezTo>
                    <a:pt x="33" y="190"/>
                    <a:pt x="66" y="190"/>
                    <a:pt x="103" y="190"/>
                  </a:cubicBezTo>
                  <a:lnTo>
                    <a:pt x="153" y="190"/>
                  </a:lnTo>
                  <a:cubicBezTo>
                    <a:pt x="169" y="173"/>
                    <a:pt x="169" y="173"/>
                    <a:pt x="190" y="173"/>
                  </a:cubicBezTo>
                  <a:cubicBezTo>
                    <a:pt x="206" y="157"/>
                    <a:pt x="239" y="124"/>
                    <a:pt x="239" y="103"/>
                  </a:cubicBezTo>
                  <a:cubicBezTo>
                    <a:pt x="256" y="37"/>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1" name="Google Shape;23241;p72"/>
            <p:cNvSpPr/>
            <p:nvPr/>
          </p:nvSpPr>
          <p:spPr>
            <a:xfrm rot="10800000">
              <a:off x="2800085" y="2759470"/>
              <a:ext cx="6525" cy="5175"/>
            </a:xfrm>
            <a:custGeom>
              <a:avLst/>
              <a:gdLst/>
              <a:ahLst/>
              <a:cxnLst/>
              <a:rect l="l" t="t" r="r" b="b"/>
              <a:pathLst>
                <a:path w="261" h="207" extrusionOk="0">
                  <a:moveTo>
                    <a:pt x="157" y="0"/>
                  </a:moveTo>
                  <a:cubicBezTo>
                    <a:pt x="141" y="0"/>
                    <a:pt x="104" y="21"/>
                    <a:pt x="71" y="37"/>
                  </a:cubicBezTo>
                  <a:cubicBezTo>
                    <a:pt x="54" y="54"/>
                    <a:pt x="17" y="87"/>
                    <a:pt x="17" y="103"/>
                  </a:cubicBezTo>
                  <a:cubicBezTo>
                    <a:pt x="1" y="157"/>
                    <a:pt x="38" y="207"/>
                    <a:pt x="87" y="207"/>
                  </a:cubicBezTo>
                  <a:cubicBezTo>
                    <a:pt x="104" y="207"/>
                    <a:pt x="141" y="207"/>
                    <a:pt x="157" y="190"/>
                  </a:cubicBezTo>
                  <a:lnTo>
                    <a:pt x="174" y="174"/>
                  </a:lnTo>
                  <a:cubicBezTo>
                    <a:pt x="207" y="157"/>
                    <a:pt x="223" y="141"/>
                    <a:pt x="244" y="103"/>
                  </a:cubicBezTo>
                  <a:cubicBezTo>
                    <a:pt x="260" y="70"/>
                    <a:pt x="244" y="54"/>
                    <a:pt x="244" y="37"/>
                  </a:cubicBezTo>
                  <a:cubicBezTo>
                    <a:pt x="223"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2" name="Google Shape;23242;p72"/>
            <p:cNvSpPr/>
            <p:nvPr/>
          </p:nvSpPr>
          <p:spPr>
            <a:xfrm rot="10800000">
              <a:off x="3059935" y="2674445"/>
              <a:ext cx="6525" cy="4650"/>
            </a:xfrm>
            <a:custGeom>
              <a:avLst/>
              <a:gdLst/>
              <a:ahLst/>
              <a:cxnLst/>
              <a:rect l="l" t="t" r="r" b="b"/>
              <a:pathLst>
                <a:path w="261" h="186" extrusionOk="0">
                  <a:moveTo>
                    <a:pt x="157" y="0"/>
                  </a:moveTo>
                  <a:cubicBezTo>
                    <a:pt x="124" y="0"/>
                    <a:pt x="104" y="17"/>
                    <a:pt x="71" y="33"/>
                  </a:cubicBezTo>
                  <a:cubicBezTo>
                    <a:pt x="38" y="50"/>
                    <a:pt x="21" y="66"/>
                    <a:pt x="21" y="103"/>
                  </a:cubicBezTo>
                  <a:cubicBezTo>
                    <a:pt x="1" y="136"/>
                    <a:pt x="1" y="153"/>
                    <a:pt x="38" y="169"/>
                  </a:cubicBezTo>
                  <a:cubicBezTo>
                    <a:pt x="38" y="186"/>
                    <a:pt x="71" y="186"/>
                    <a:pt x="87" y="186"/>
                  </a:cubicBezTo>
                  <a:lnTo>
                    <a:pt x="157" y="186"/>
                  </a:lnTo>
                  <a:cubicBezTo>
                    <a:pt x="190" y="169"/>
                    <a:pt x="228" y="136"/>
                    <a:pt x="244" y="103"/>
                  </a:cubicBezTo>
                  <a:lnTo>
                    <a:pt x="244" y="83"/>
                  </a:lnTo>
                  <a:cubicBezTo>
                    <a:pt x="260" y="33"/>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3" name="Google Shape;23243;p72"/>
            <p:cNvSpPr/>
            <p:nvPr/>
          </p:nvSpPr>
          <p:spPr>
            <a:xfrm rot="10800000">
              <a:off x="2923360" y="2642170"/>
              <a:ext cx="6525" cy="5175"/>
            </a:xfrm>
            <a:custGeom>
              <a:avLst/>
              <a:gdLst/>
              <a:ahLst/>
              <a:cxnLst/>
              <a:rect l="l" t="t" r="r" b="b"/>
              <a:pathLst>
                <a:path w="261" h="207" extrusionOk="0">
                  <a:moveTo>
                    <a:pt x="157" y="0"/>
                  </a:moveTo>
                  <a:cubicBezTo>
                    <a:pt x="141" y="17"/>
                    <a:pt x="104" y="17"/>
                    <a:pt x="71" y="33"/>
                  </a:cubicBezTo>
                  <a:cubicBezTo>
                    <a:pt x="38" y="50"/>
                    <a:pt x="21" y="87"/>
                    <a:pt x="21" y="103"/>
                  </a:cubicBezTo>
                  <a:cubicBezTo>
                    <a:pt x="1" y="136"/>
                    <a:pt x="1" y="153"/>
                    <a:pt x="21" y="173"/>
                  </a:cubicBezTo>
                  <a:cubicBezTo>
                    <a:pt x="38" y="190"/>
                    <a:pt x="54" y="206"/>
                    <a:pt x="87" y="206"/>
                  </a:cubicBezTo>
                  <a:cubicBezTo>
                    <a:pt x="104" y="206"/>
                    <a:pt x="124" y="206"/>
                    <a:pt x="157" y="190"/>
                  </a:cubicBezTo>
                  <a:cubicBezTo>
                    <a:pt x="157" y="190"/>
                    <a:pt x="174" y="190"/>
                    <a:pt x="174" y="173"/>
                  </a:cubicBezTo>
                  <a:cubicBezTo>
                    <a:pt x="207" y="153"/>
                    <a:pt x="227" y="136"/>
                    <a:pt x="244" y="103"/>
                  </a:cubicBezTo>
                  <a:cubicBezTo>
                    <a:pt x="260" y="50"/>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4" name="Google Shape;23244;p72"/>
            <p:cNvSpPr/>
            <p:nvPr/>
          </p:nvSpPr>
          <p:spPr>
            <a:xfrm rot="10800000">
              <a:off x="2929335" y="2618170"/>
              <a:ext cx="6950" cy="4925"/>
            </a:xfrm>
            <a:custGeom>
              <a:avLst/>
              <a:gdLst/>
              <a:ahLst/>
              <a:cxnLst/>
              <a:rect l="l" t="t" r="r" b="b"/>
              <a:pathLst>
                <a:path w="278" h="197" extrusionOk="0">
                  <a:moveTo>
                    <a:pt x="172" y="0"/>
                  </a:moveTo>
                  <a:cubicBezTo>
                    <a:pt x="161" y="0"/>
                    <a:pt x="149" y="2"/>
                    <a:pt x="137" y="7"/>
                  </a:cubicBezTo>
                  <a:cubicBezTo>
                    <a:pt x="121" y="7"/>
                    <a:pt x="88" y="28"/>
                    <a:pt x="50" y="61"/>
                  </a:cubicBezTo>
                  <a:cubicBezTo>
                    <a:pt x="17" y="94"/>
                    <a:pt x="1" y="164"/>
                    <a:pt x="50" y="181"/>
                  </a:cubicBezTo>
                  <a:cubicBezTo>
                    <a:pt x="71" y="197"/>
                    <a:pt x="104" y="197"/>
                    <a:pt x="137" y="197"/>
                  </a:cubicBezTo>
                  <a:cubicBezTo>
                    <a:pt x="137" y="197"/>
                    <a:pt x="154" y="197"/>
                    <a:pt x="154" y="181"/>
                  </a:cubicBezTo>
                  <a:cubicBezTo>
                    <a:pt x="191" y="181"/>
                    <a:pt x="207" y="164"/>
                    <a:pt x="224" y="148"/>
                  </a:cubicBezTo>
                  <a:cubicBezTo>
                    <a:pt x="257" y="110"/>
                    <a:pt x="277" y="44"/>
                    <a:pt x="224" y="7"/>
                  </a:cubicBezTo>
                  <a:cubicBezTo>
                    <a:pt x="213" y="7"/>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5" name="Google Shape;23245;p72"/>
            <p:cNvSpPr/>
            <p:nvPr/>
          </p:nvSpPr>
          <p:spPr>
            <a:xfrm rot="10800000">
              <a:off x="3144960" y="2709170"/>
              <a:ext cx="6950" cy="5175"/>
            </a:xfrm>
            <a:custGeom>
              <a:avLst/>
              <a:gdLst/>
              <a:ahLst/>
              <a:cxnLst/>
              <a:rect l="l" t="t" r="r" b="b"/>
              <a:pathLst>
                <a:path w="278" h="207" extrusionOk="0">
                  <a:moveTo>
                    <a:pt x="174" y="0"/>
                  </a:moveTo>
                  <a:cubicBezTo>
                    <a:pt x="158" y="0"/>
                    <a:pt x="120" y="17"/>
                    <a:pt x="87" y="33"/>
                  </a:cubicBezTo>
                  <a:cubicBezTo>
                    <a:pt x="54" y="50"/>
                    <a:pt x="38" y="87"/>
                    <a:pt x="38" y="103"/>
                  </a:cubicBezTo>
                  <a:cubicBezTo>
                    <a:pt x="1" y="153"/>
                    <a:pt x="38" y="206"/>
                    <a:pt x="104" y="206"/>
                  </a:cubicBezTo>
                  <a:cubicBezTo>
                    <a:pt x="120" y="206"/>
                    <a:pt x="141" y="206"/>
                    <a:pt x="174" y="190"/>
                  </a:cubicBezTo>
                  <a:cubicBezTo>
                    <a:pt x="174" y="190"/>
                    <a:pt x="191" y="190"/>
                    <a:pt x="191" y="174"/>
                  </a:cubicBezTo>
                  <a:cubicBezTo>
                    <a:pt x="224" y="153"/>
                    <a:pt x="244" y="136"/>
                    <a:pt x="261"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6" name="Google Shape;23246;p72"/>
            <p:cNvSpPr/>
            <p:nvPr/>
          </p:nvSpPr>
          <p:spPr>
            <a:xfrm rot="10800000">
              <a:off x="2869260" y="2710920"/>
              <a:ext cx="6925" cy="5175"/>
            </a:xfrm>
            <a:custGeom>
              <a:avLst/>
              <a:gdLst/>
              <a:ahLst/>
              <a:cxnLst/>
              <a:rect l="l" t="t" r="r" b="b"/>
              <a:pathLst>
                <a:path w="277" h="207" extrusionOk="0">
                  <a:moveTo>
                    <a:pt x="174" y="0"/>
                  </a:moveTo>
                  <a:cubicBezTo>
                    <a:pt x="141" y="17"/>
                    <a:pt x="120" y="17"/>
                    <a:pt x="87" y="37"/>
                  </a:cubicBezTo>
                  <a:cubicBezTo>
                    <a:pt x="54" y="54"/>
                    <a:pt x="38" y="87"/>
                    <a:pt x="17" y="103"/>
                  </a:cubicBezTo>
                  <a:cubicBezTo>
                    <a:pt x="1" y="157"/>
                    <a:pt x="38" y="206"/>
                    <a:pt x="104" y="206"/>
                  </a:cubicBezTo>
                  <a:cubicBezTo>
                    <a:pt x="120" y="206"/>
                    <a:pt x="141" y="206"/>
                    <a:pt x="157" y="190"/>
                  </a:cubicBezTo>
                  <a:cubicBezTo>
                    <a:pt x="174" y="190"/>
                    <a:pt x="190" y="190"/>
                    <a:pt x="190" y="173"/>
                  </a:cubicBezTo>
                  <a:cubicBezTo>
                    <a:pt x="223" y="157"/>
                    <a:pt x="244" y="140"/>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7" name="Google Shape;23247;p72"/>
            <p:cNvSpPr/>
            <p:nvPr/>
          </p:nvSpPr>
          <p:spPr>
            <a:xfrm rot="10800000">
              <a:off x="2853785" y="2722470"/>
              <a:ext cx="6925" cy="5175"/>
            </a:xfrm>
            <a:custGeom>
              <a:avLst/>
              <a:gdLst/>
              <a:ahLst/>
              <a:cxnLst/>
              <a:rect l="l" t="t" r="r" b="b"/>
              <a:pathLst>
                <a:path w="277" h="207" extrusionOk="0">
                  <a:moveTo>
                    <a:pt x="173" y="0"/>
                  </a:moveTo>
                  <a:cubicBezTo>
                    <a:pt x="140" y="0"/>
                    <a:pt x="120" y="17"/>
                    <a:pt x="87" y="33"/>
                  </a:cubicBezTo>
                  <a:cubicBezTo>
                    <a:pt x="54" y="50"/>
                    <a:pt x="37" y="66"/>
                    <a:pt x="17" y="104"/>
                  </a:cubicBezTo>
                  <a:cubicBezTo>
                    <a:pt x="0" y="153"/>
                    <a:pt x="37" y="207"/>
                    <a:pt x="103" y="207"/>
                  </a:cubicBezTo>
                  <a:cubicBezTo>
                    <a:pt x="120" y="207"/>
                    <a:pt x="140" y="190"/>
                    <a:pt x="157" y="190"/>
                  </a:cubicBezTo>
                  <a:cubicBezTo>
                    <a:pt x="173" y="190"/>
                    <a:pt x="190" y="170"/>
                    <a:pt x="190" y="170"/>
                  </a:cubicBezTo>
                  <a:cubicBezTo>
                    <a:pt x="223" y="153"/>
                    <a:pt x="243" y="120"/>
                    <a:pt x="260" y="104"/>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8" name="Google Shape;23248;p72"/>
            <p:cNvSpPr/>
            <p:nvPr/>
          </p:nvSpPr>
          <p:spPr>
            <a:xfrm rot="10800000">
              <a:off x="2972335" y="2744845"/>
              <a:ext cx="6925" cy="4750"/>
            </a:xfrm>
            <a:custGeom>
              <a:avLst/>
              <a:gdLst/>
              <a:ahLst/>
              <a:cxnLst/>
              <a:rect l="l" t="t" r="r" b="b"/>
              <a:pathLst>
                <a:path w="277" h="190" extrusionOk="0">
                  <a:moveTo>
                    <a:pt x="174" y="0"/>
                  </a:moveTo>
                  <a:cubicBezTo>
                    <a:pt x="157" y="0"/>
                    <a:pt x="120" y="0"/>
                    <a:pt x="87" y="17"/>
                  </a:cubicBezTo>
                  <a:cubicBezTo>
                    <a:pt x="54" y="37"/>
                    <a:pt x="38" y="70"/>
                    <a:pt x="38" y="87"/>
                  </a:cubicBezTo>
                  <a:cubicBezTo>
                    <a:pt x="1" y="157"/>
                    <a:pt x="38" y="190"/>
                    <a:pt x="104" y="190"/>
                  </a:cubicBezTo>
                  <a:cubicBezTo>
                    <a:pt x="120" y="190"/>
                    <a:pt x="141" y="190"/>
                    <a:pt x="174" y="173"/>
                  </a:cubicBezTo>
                  <a:cubicBezTo>
                    <a:pt x="174" y="173"/>
                    <a:pt x="190" y="173"/>
                    <a:pt x="190" y="157"/>
                  </a:cubicBezTo>
                  <a:cubicBezTo>
                    <a:pt x="223" y="140"/>
                    <a:pt x="244" y="120"/>
                    <a:pt x="260" y="87"/>
                  </a:cubicBezTo>
                  <a:cubicBezTo>
                    <a:pt x="277" y="37"/>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9" name="Google Shape;23249;p72"/>
            <p:cNvSpPr/>
            <p:nvPr/>
          </p:nvSpPr>
          <p:spPr>
            <a:xfrm rot="10800000">
              <a:off x="2912285" y="2664945"/>
              <a:ext cx="6375" cy="4850"/>
            </a:xfrm>
            <a:custGeom>
              <a:avLst/>
              <a:gdLst/>
              <a:ahLst/>
              <a:cxnLst/>
              <a:rect l="l" t="t" r="r" b="b"/>
              <a:pathLst>
                <a:path w="255" h="194" extrusionOk="0">
                  <a:moveTo>
                    <a:pt x="189" y="1"/>
                  </a:moveTo>
                  <a:cubicBezTo>
                    <a:pt x="183" y="1"/>
                    <a:pt x="177" y="1"/>
                    <a:pt x="170" y="4"/>
                  </a:cubicBezTo>
                  <a:cubicBezTo>
                    <a:pt x="137" y="4"/>
                    <a:pt x="104" y="4"/>
                    <a:pt x="67" y="20"/>
                  </a:cubicBezTo>
                  <a:cubicBezTo>
                    <a:pt x="50" y="41"/>
                    <a:pt x="17" y="74"/>
                    <a:pt x="17" y="90"/>
                  </a:cubicBezTo>
                  <a:cubicBezTo>
                    <a:pt x="1" y="123"/>
                    <a:pt x="1" y="144"/>
                    <a:pt x="17" y="160"/>
                  </a:cubicBezTo>
                  <a:cubicBezTo>
                    <a:pt x="34" y="177"/>
                    <a:pt x="50" y="193"/>
                    <a:pt x="88" y="193"/>
                  </a:cubicBezTo>
                  <a:cubicBezTo>
                    <a:pt x="104" y="193"/>
                    <a:pt x="137" y="193"/>
                    <a:pt x="154" y="177"/>
                  </a:cubicBezTo>
                  <a:cubicBezTo>
                    <a:pt x="154" y="177"/>
                    <a:pt x="170" y="177"/>
                    <a:pt x="191" y="160"/>
                  </a:cubicBezTo>
                  <a:cubicBezTo>
                    <a:pt x="207" y="144"/>
                    <a:pt x="224" y="123"/>
                    <a:pt x="240" y="90"/>
                  </a:cubicBezTo>
                  <a:cubicBezTo>
                    <a:pt x="255" y="47"/>
                    <a:pt x="231"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0" name="Google Shape;23250;p72"/>
            <p:cNvSpPr/>
            <p:nvPr/>
          </p:nvSpPr>
          <p:spPr>
            <a:xfrm rot="10800000">
              <a:off x="3150960" y="2686795"/>
              <a:ext cx="6500" cy="5175"/>
            </a:xfrm>
            <a:custGeom>
              <a:avLst/>
              <a:gdLst/>
              <a:ahLst/>
              <a:cxnLst/>
              <a:rect l="l" t="t" r="r" b="b"/>
              <a:pathLst>
                <a:path w="260" h="207" extrusionOk="0">
                  <a:moveTo>
                    <a:pt x="173" y="0"/>
                  </a:moveTo>
                  <a:cubicBezTo>
                    <a:pt x="136" y="0"/>
                    <a:pt x="103" y="17"/>
                    <a:pt x="87" y="33"/>
                  </a:cubicBezTo>
                  <a:cubicBezTo>
                    <a:pt x="54" y="49"/>
                    <a:pt x="33" y="82"/>
                    <a:pt x="17" y="103"/>
                  </a:cubicBezTo>
                  <a:cubicBezTo>
                    <a:pt x="0" y="153"/>
                    <a:pt x="33" y="206"/>
                    <a:pt x="103" y="206"/>
                  </a:cubicBezTo>
                  <a:cubicBezTo>
                    <a:pt x="120" y="206"/>
                    <a:pt x="136" y="206"/>
                    <a:pt x="157" y="186"/>
                  </a:cubicBezTo>
                  <a:cubicBezTo>
                    <a:pt x="173" y="186"/>
                    <a:pt x="173" y="186"/>
                    <a:pt x="190" y="169"/>
                  </a:cubicBezTo>
                  <a:cubicBezTo>
                    <a:pt x="223" y="153"/>
                    <a:pt x="239" y="136"/>
                    <a:pt x="239" y="103"/>
                  </a:cubicBezTo>
                  <a:cubicBezTo>
                    <a:pt x="260" y="82"/>
                    <a:pt x="260" y="49"/>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1" name="Google Shape;23251;p72"/>
            <p:cNvSpPr/>
            <p:nvPr/>
          </p:nvSpPr>
          <p:spPr>
            <a:xfrm rot="10800000">
              <a:off x="2717335" y="2735770"/>
              <a:ext cx="6400" cy="4850"/>
            </a:xfrm>
            <a:custGeom>
              <a:avLst/>
              <a:gdLst/>
              <a:ahLst/>
              <a:cxnLst/>
              <a:rect l="l" t="t" r="r" b="b"/>
              <a:pathLst>
                <a:path w="256" h="194" extrusionOk="0">
                  <a:moveTo>
                    <a:pt x="183" y="1"/>
                  </a:moveTo>
                  <a:cubicBezTo>
                    <a:pt x="175" y="1"/>
                    <a:pt x="166" y="2"/>
                    <a:pt x="157" y="4"/>
                  </a:cubicBezTo>
                  <a:cubicBezTo>
                    <a:pt x="124" y="4"/>
                    <a:pt x="87" y="4"/>
                    <a:pt x="70" y="21"/>
                  </a:cubicBezTo>
                  <a:cubicBezTo>
                    <a:pt x="38" y="37"/>
                    <a:pt x="21" y="70"/>
                    <a:pt x="0" y="91"/>
                  </a:cubicBezTo>
                  <a:cubicBezTo>
                    <a:pt x="0" y="124"/>
                    <a:pt x="0" y="140"/>
                    <a:pt x="21" y="157"/>
                  </a:cubicBezTo>
                  <a:cubicBezTo>
                    <a:pt x="38" y="173"/>
                    <a:pt x="54" y="194"/>
                    <a:pt x="87" y="194"/>
                  </a:cubicBezTo>
                  <a:cubicBezTo>
                    <a:pt x="103" y="194"/>
                    <a:pt x="124" y="194"/>
                    <a:pt x="141" y="173"/>
                  </a:cubicBezTo>
                  <a:cubicBezTo>
                    <a:pt x="157" y="173"/>
                    <a:pt x="157" y="173"/>
                    <a:pt x="174" y="157"/>
                  </a:cubicBezTo>
                  <a:cubicBezTo>
                    <a:pt x="207" y="140"/>
                    <a:pt x="227" y="124"/>
                    <a:pt x="227" y="91"/>
                  </a:cubicBezTo>
                  <a:cubicBezTo>
                    <a:pt x="256" y="44"/>
                    <a:pt x="235"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2" name="Google Shape;23252;p72"/>
            <p:cNvSpPr/>
            <p:nvPr/>
          </p:nvSpPr>
          <p:spPr>
            <a:xfrm rot="10800000">
              <a:off x="2714235" y="2769720"/>
              <a:ext cx="6925" cy="4925"/>
            </a:xfrm>
            <a:custGeom>
              <a:avLst/>
              <a:gdLst/>
              <a:ahLst/>
              <a:cxnLst/>
              <a:rect l="l" t="t" r="r" b="b"/>
              <a:pathLst>
                <a:path w="277" h="197" extrusionOk="0">
                  <a:moveTo>
                    <a:pt x="161" y="0"/>
                  </a:moveTo>
                  <a:cubicBezTo>
                    <a:pt x="142" y="0"/>
                    <a:pt x="123" y="3"/>
                    <a:pt x="104" y="9"/>
                  </a:cubicBezTo>
                  <a:cubicBezTo>
                    <a:pt x="54" y="42"/>
                    <a:pt x="0" y="112"/>
                    <a:pt x="21" y="145"/>
                  </a:cubicBezTo>
                  <a:cubicBezTo>
                    <a:pt x="32" y="177"/>
                    <a:pt x="63" y="197"/>
                    <a:pt x="99" y="197"/>
                  </a:cubicBezTo>
                  <a:cubicBezTo>
                    <a:pt x="118" y="197"/>
                    <a:pt x="138" y="191"/>
                    <a:pt x="157" y="178"/>
                  </a:cubicBezTo>
                  <a:cubicBezTo>
                    <a:pt x="227" y="161"/>
                    <a:pt x="277" y="91"/>
                    <a:pt x="260" y="42"/>
                  </a:cubicBezTo>
                  <a:cubicBezTo>
                    <a:pt x="248" y="18"/>
                    <a:pt x="208"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3" name="Google Shape;23253;p72"/>
            <p:cNvSpPr/>
            <p:nvPr/>
          </p:nvSpPr>
          <p:spPr>
            <a:xfrm rot="10800000">
              <a:off x="2731435" y="2724895"/>
              <a:ext cx="6425" cy="4925"/>
            </a:xfrm>
            <a:custGeom>
              <a:avLst/>
              <a:gdLst/>
              <a:ahLst/>
              <a:cxnLst/>
              <a:rect l="l" t="t" r="r" b="b"/>
              <a:pathLst>
                <a:path w="257" h="197" extrusionOk="0">
                  <a:moveTo>
                    <a:pt x="174" y="1"/>
                  </a:moveTo>
                  <a:cubicBezTo>
                    <a:pt x="153" y="1"/>
                    <a:pt x="137" y="1"/>
                    <a:pt x="104" y="17"/>
                  </a:cubicBezTo>
                  <a:cubicBezTo>
                    <a:pt x="50" y="34"/>
                    <a:pt x="1" y="104"/>
                    <a:pt x="17" y="153"/>
                  </a:cubicBezTo>
                  <a:cubicBezTo>
                    <a:pt x="29" y="181"/>
                    <a:pt x="70" y="197"/>
                    <a:pt x="111" y="197"/>
                  </a:cubicBezTo>
                  <a:cubicBezTo>
                    <a:pt x="126" y="197"/>
                    <a:pt x="140" y="195"/>
                    <a:pt x="153" y="191"/>
                  </a:cubicBezTo>
                  <a:cubicBezTo>
                    <a:pt x="174" y="174"/>
                    <a:pt x="190" y="174"/>
                    <a:pt x="207" y="153"/>
                  </a:cubicBezTo>
                  <a:cubicBezTo>
                    <a:pt x="240" y="120"/>
                    <a:pt x="256" y="87"/>
                    <a:pt x="256" y="50"/>
                  </a:cubicBezTo>
                  <a:cubicBezTo>
                    <a:pt x="240"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4" name="Google Shape;23254;p72"/>
            <p:cNvSpPr/>
            <p:nvPr/>
          </p:nvSpPr>
          <p:spPr>
            <a:xfrm rot="10800000">
              <a:off x="2708660" y="2758970"/>
              <a:ext cx="6825" cy="5000"/>
            </a:xfrm>
            <a:custGeom>
              <a:avLst/>
              <a:gdLst/>
              <a:ahLst/>
              <a:cxnLst/>
              <a:rect l="l" t="t" r="r" b="b"/>
              <a:pathLst>
                <a:path w="273" h="200" extrusionOk="0">
                  <a:moveTo>
                    <a:pt x="179" y="1"/>
                  </a:moveTo>
                  <a:cubicBezTo>
                    <a:pt x="159" y="1"/>
                    <a:pt x="138" y="4"/>
                    <a:pt x="120" y="10"/>
                  </a:cubicBezTo>
                  <a:cubicBezTo>
                    <a:pt x="50" y="43"/>
                    <a:pt x="0" y="97"/>
                    <a:pt x="17" y="147"/>
                  </a:cubicBezTo>
                  <a:cubicBezTo>
                    <a:pt x="27" y="180"/>
                    <a:pt x="59" y="200"/>
                    <a:pt x="94" y="200"/>
                  </a:cubicBezTo>
                  <a:cubicBezTo>
                    <a:pt x="114" y="200"/>
                    <a:pt x="135" y="193"/>
                    <a:pt x="153" y="180"/>
                  </a:cubicBezTo>
                  <a:cubicBezTo>
                    <a:pt x="223" y="147"/>
                    <a:pt x="272" y="97"/>
                    <a:pt x="256" y="43"/>
                  </a:cubicBezTo>
                  <a:cubicBezTo>
                    <a:pt x="245" y="12"/>
                    <a:pt x="21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5" name="Google Shape;23255;p72"/>
            <p:cNvSpPr/>
            <p:nvPr/>
          </p:nvSpPr>
          <p:spPr>
            <a:xfrm rot="10800000">
              <a:off x="2724960" y="2757570"/>
              <a:ext cx="6500" cy="4925"/>
            </a:xfrm>
            <a:custGeom>
              <a:avLst/>
              <a:gdLst/>
              <a:ahLst/>
              <a:cxnLst/>
              <a:rect l="l" t="t" r="r" b="b"/>
              <a:pathLst>
                <a:path w="260" h="197" extrusionOk="0">
                  <a:moveTo>
                    <a:pt x="170" y="0"/>
                  </a:moveTo>
                  <a:cubicBezTo>
                    <a:pt x="150" y="0"/>
                    <a:pt x="128" y="6"/>
                    <a:pt x="103" y="17"/>
                  </a:cubicBezTo>
                  <a:cubicBezTo>
                    <a:pt x="37" y="38"/>
                    <a:pt x="0" y="104"/>
                    <a:pt x="21" y="141"/>
                  </a:cubicBezTo>
                  <a:cubicBezTo>
                    <a:pt x="21" y="178"/>
                    <a:pt x="58" y="197"/>
                    <a:pt x="106" y="197"/>
                  </a:cubicBezTo>
                  <a:cubicBezTo>
                    <a:pt x="122" y="197"/>
                    <a:pt x="139" y="195"/>
                    <a:pt x="157" y="191"/>
                  </a:cubicBezTo>
                  <a:cubicBezTo>
                    <a:pt x="227" y="158"/>
                    <a:pt x="260" y="88"/>
                    <a:pt x="243" y="55"/>
                  </a:cubicBezTo>
                  <a:cubicBezTo>
                    <a:pt x="233" y="20"/>
                    <a:pt x="206"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6" name="Google Shape;23256;p72"/>
            <p:cNvSpPr/>
            <p:nvPr/>
          </p:nvSpPr>
          <p:spPr>
            <a:xfrm rot="10800000">
              <a:off x="2727935" y="2712595"/>
              <a:ext cx="6100" cy="4900"/>
            </a:xfrm>
            <a:custGeom>
              <a:avLst/>
              <a:gdLst/>
              <a:ahLst/>
              <a:cxnLst/>
              <a:rect l="l" t="t" r="r" b="b"/>
              <a:pathLst>
                <a:path w="244" h="196" extrusionOk="0">
                  <a:moveTo>
                    <a:pt x="184" y="0"/>
                  </a:moveTo>
                  <a:cubicBezTo>
                    <a:pt x="175" y="0"/>
                    <a:pt x="166" y="2"/>
                    <a:pt x="157" y="7"/>
                  </a:cubicBezTo>
                  <a:lnTo>
                    <a:pt x="103" y="7"/>
                  </a:lnTo>
                  <a:cubicBezTo>
                    <a:pt x="37" y="40"/>
                    <a:pt x="0" y="93"/>
                    <a:pt x="0" y="143"/>
                  </a:cubicBezTo>
                  <a:cubicBezTo>
                    <a:pt x="13" y="177"/>
                    <a:pt x="44" y="196"/>
                    <a:pt x="83" y="196"/>
                  </a:cubicBezTo>
                  <a:cubicBezTo>
                    <a:pt x="106" y="196"/>
                    <a:pt x="131" y="189"/>
                    <a:pt x="157" y="176"/>
                  </a:cubicBezTo>
                  <a:cubicBezTo>
                    <a:pt x="173" y="176"/>
                    <a:pt x="190" y="159"/>
                    <a:pt x="206" y="143"/>
                  </a:cubicBezTo>
                  <a:cubicBezTo>
                    <a:pt x="227" y="126"/>
                    <a:pt x="243" y="73"/>
                    <a:pt x="243" y="40"/>
                  </a:cubicBezTo>
                  <a:cubicBezTo>
                    <a:pt x="231" y="16"/>
                    <a:pt x="208"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7" name="Google Shape;23257;p72"/>
            <p:cNvSpPr/>
            <p:nvPr/>
          </p:nvSpPr>
          <p:spPr>
            <a:xfrm rot="10800000">
              <a:off x="2709485" y="2746995"/>
              <a:ext cx="6525" cy="4775"/>
            </a:xfrm>
            <a:custGeom>
              <a:avLst/>
              <a:gdLst/>
              <a:ahLst/>
              <a:cxnLst/>
              <a:rect l="l" t="t" r="r" b="b"/>
              <a:pathLst>
                <a:path w="261" h="191" extrusionOk="0">
                  <a:moveTo>
                    <a:pt x="174" y="1"/>
                  </a:moveTo>
                  <a:cubicBezTo>
                    <a:pt x="141" y="1"/>
                    <a:pt x="104" y="21"/>
                    <a:pt x="87" y="38"/>
                  </a:cubicBezTo>
                  <a:cubicBezTo>
                    <a:pt x="54" y="54"/>
                    <a:pt x="38" y="71"/>
                    <a:pt x="21" y="104"/>
                  </a:cubicBezTo>
                  <a:cubicBezTo>
                    <a:pt x="1" y="141"/>
                    <a:pt x="21" y="157"/>
                    <a:pt x="38" y="174"/>
                  </a:cubicBezTo>
                  <a:cubicBezTo>
                    <a:pt x="54" y="190"/>
                    <a:pt x="71" y="190"/>
                    <a:pt x="104" y="190"/>
                  </a:cubicBezTo>
                  <a:lnTo>
                    <a:pt x="157" y="190"/>
                  </a:lnTo>
                  <a:cubicBezTo>
                    <a:pt x="207" y="174"/>
                    <a:pt x="244" y="141"/>
                    <a:pt x="244" y="104"/>
                  </a:cubicBezTo>
                  <a:lnTo>
                    <a:pt x="244" y="87"/>
                  </a:ln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8" name="Google Shape;23258;p72"/>
            <p:cNvSpPr/>
            <p:nvPr/>
          </p:nvSpPr>
          <p:spPr>
            <a:xfrm rot="10800000">
              <a:off x="2909235" y="2492720"/>
              <a:ext cx="5600" cy="3000"/>
            </a:xfrm>
            <a:custGeom>
              <a:avLst/>
              <a:gdLst/>
              <a:ahLst/>
              <a:cxnLst/>
              <a:rect l="l" t="t" r="r" b="b"/>
              <a:pathLst>
                <a:path w="224" h="120" extrusionOk="0">
                  <a:moveTo>
                    <a:pt x="104" y="0"/>
                  </a:moveTo>
                  <a:cubicBezTo>
                    <a:pt x="87" y="17"/>
                    <a:pt x="54" y="33"/>
                    <a:pt x="17" y="49"/>
                  </a:cubicBezTo>
                  <a:cubicBezTo>
                    <a:pt x="17" y="66"/>
                    <a:pt x="1" y="66"/>
                    <a:pt x="1" y="87"/>
                  </a:cubicBezTo>
                  <a:cubicBezTo>
                    <a:pt x="71" y="103"/>
                    <a:pt x="141" y="120"/>
                    <a:pt x="207" y="120"/>
                  </a:cubicBezTo>
                  <a:cubicBezTo>
                    <a:pt x="207" y="120"/>
                    <a:pt x="223" y="87"/>
                    <a:pt x="223" y="66"/>
                  </a:cubicBezTo>
                  <a:cubicBezTo>
                    <a:pt x="223" y="49"/>
                    <a:pt x="207" y="33"/>
                    <a:pt x="190" y="17"/>
                  </a:cubicBezTo>
                  <a:cubicBezTo>
                    <a:pt x="174"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9" name="Google Shape;23259;p72"/>
            <p:cNvSpPr/>
            <p:nvPr/>
          </p:nvSpPr>
          <p:spPr>
            <a:xfrm rot="10800000">
              <a:off x="3129910" y="2766270"/>
              <a:ext cx="6125" cy="4775"/>
            </a:xfrm>
            <a:custGeom>
              <a:avLst/>
              <a:gdLst/>
              <a:ahLst/>
              <a:cxnLst/>
              <a:rect l="l" t="t" r="r" b="b"/>
              <a:pathLst>
                <a:path w="245" h="191" extrusionOk="0">
                  <a:moveTo>
                    <a:pt x="228" y="1"/>
                  </a:moveTo>
                  <a:cubicBezTo>
                    <a:pt x="174" y="1"/>
                    <a:pt x="141" y="17"/>
                    <a:pt x="87" y="17"/>
                  </a:cubicBezTo>
                  <a:lnTo>
                    <a:pt x="71" y="17"/>
                  </a:lnTo>
                  <a:cubicBezTo>
                    <a:pt x="38" y="34"/>
                    <a:pt x="21" y="50"/>
                    <a:pt x="21" y="87"/>
                  </a:cubicBezTo>
                  <a:cubicBezTo>
                    <a:pt x="1" y="120"/>
                    <a:pt x="1" y="137"/>
                    <a:pt x="21" y="153"/>
                  </a:cubicBezTo>
                  <a:cubicBezTo>
                    <a:pt x="38" y="174"/>
                    <a:pt x="54" y="190"/>
                    <a:pt x="87" y="190"/>
                  </a:cubicBezTo>
                  <a:cubicBezTo>
                    <a:pt x="104" y="190"/>
                    <a:pt x="124" y="174"/>
                    <a:pt x="157" y="174"/>
                  </a:cubicBezTo>
                  <a:lnTo>
                    <a:pt x="174" y="153"/>
                  </a:lnTo>
                  <a:cubicBezTo>
                    <a:pt x="207" y="137"/>
                    <a:pt x="228" y="104"/>
                    <a:pt x="244" y="87"/>
                  </a:cubicBezTo>
                  <a:cubicBezTo>
                    <a:pt x="244" y="50"/>
                    <a:pt x="244" y="1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0" name="Google Shape;23260;p72"/>
            <p:cNvSpPr/>
            <p:nvPr/>
          </p:nvSpPr>
          <p:spPr>
            <a:xfrm rot="10800000">
              <a:off x="2707735" y="2704020"/>
              <a:ext cx="5175" cy="3425"/>
            </a:xfrm>
            <a:custGeom>
              <a:avLst/>
              <a:gdLst/>
              <a:ahLst/>
              <a:cxnLst/>
              <a:rect l="l" t="t" r="r" b="b"/>
              <a:pathLst>
                <a:path w="207" h="137" extrusionOk="0">
                  <a:moveTo>
                    <a:pt x="153" y="1"/>
                  </a:moveTo>
                  <a:cubicBezTo>
                    <a:pt x="120" y="1"/>
                    <a:pt x="83" y="17"/>
                    <a:pt x="66" y="34"/>
                  </a:cubicBezTo>
                  <a:cubicBezTo>
                    <a:pt x="33" y="50"/>
                    <a:pt x="17" y="67"/>
                    <a:pt x="0" y="104"/>
                  </a:cubicBezTo>
                  <a:lnTo>
                    <a:pt x="0" y="137"/>
                  </a:lnTo>
                  <a:cubicBezTo>
                    <a:pt x="66" y="104"/>
                    <a:pt x="136" y="67"/>
                    <a:pt x="206" y="17"/>
                  </a:cubicBezTo>
                  <a:cubicBezTo>
                    <a:pt x="206" y="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1" name="Google Shape;23261;p72"/>
            <p:cNvSpPr/>
            <p:nvPr/>
          </p:nvSpPr>
          <p:spPr>
            <a:xfrm rot="10800000">
              <a:off x="2713810" y="2725045"/>
              <a:ext cx="6825" cy="4775"/>
            </a:xfrm>
            <a:custGeom>
              <a:avLst/>
              <a:gdLst/>
              <a:ahLst/>
              <a:cxnLst/>
              <a:rect l="l" t="t" r="r" b="b"/>
              <a:pathLst>
                <a:path w="273" h="191" extrusionOk="0">
                  <a:moveTo>
                    <a:pt x="169" y="1"/>
                  </a:moveTo>
                  <a:cubicBezTo>
                    <a:pt x="136" y="1"/>
                    <a:pt x="103" y="1"/>
                    <a:pt x="83" y="17"/>
                  </a:cubicBezTo>
                  <a:cubicBezTo>
                    <a:pt x="50" y="34"/>
                    <a:pt x="33" y="71"/>
                    <a:pt x="17" y="87"/>
                  </a:cubicBezTo>
                  <a:cubicBezTo>
                    <a:pt x="0" y="153"/>
                    <a:pt x="33" y="191"/>
                    <a:pt x="103" y="191"/>
                  </a:cubicBezTo>
                  <a:cubicBezTo>
                    <a:pt x="120" y="191"/>
                    <a:pt x="136" y="191"/>
                    <a:pt x="153" y="174"/>
                  </a:cubicBezTo>
                  <a:cubicBezTo>
                    <a:pt x="206" y="153"/>
                    <a:pt x="239" y="120"/>
                    <a:pt x="256" y="87"/>
                  </a:cubicBezTo>
                  <a:cubicBezTo>
                    <a:pt x="272" y="34"/>
                    <a:pt x="23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2" name="Google Shape;23262;p72"/>
            <p:cNvSpPr/>
            <p:nvPr/>
          </p:nvSpPr>
          <p:spPr>
            <a:xfrm rot="10800000">
              <a:off x="2722385" y="2701445"/>
              <a:ext cx="6500" cy="4750"/>
            </a:xfrm>
            <a:custGeom>
              <a:avLst/>
              <a:gdLst/>
              <a:ahLst/>
              <a:cxnLst/>
              <a:rect l="l" t="t" r="r" b="b"/>
              <a:pathLst>
                <a:path w="260" h="190" extrusionOk="0">
                  <a:moveTo>
                    <a:pt x="173" y="0"/>
                  </a:moveTo>
                  <a:cubicBezTo>
                    <a:pt x="140" y="0"/>
                    <a:pt x="124" y="17"/>
                    <a:pt x="87" y="17"/>
                  </a:cubicBezTo>
                  <a:cubicBezTo>
                    <a:pt x="54" y="33"/>
                    <a:pt x="37" y="70"/>
                    <a:pt x="21" y="103"/>
                  </a:cubicBezTo>
                  <a:cubicBezTo>
                    <a:pt x="0" y="157"/>
                    <a:pt x="37" y="190"/>
                    <a:pt x="103" y="190"/>
                  </a:cubicBezTo>
                  <a:lnTo>
                    <a:pt x="157" y="190"/>
                  </a:lnTo>
                  <a:cubicBezTo>
                    <a:pt x="173" y="173"/>
                    <a:pt x="173" y="173"/>
                    <a:pt x="190" y="173"/>
                  </a:cubicBezTo>
                  <a:cubicBezTo>
                    <a:pt x="206" y="157"/>
                    <a:pt x="244" y="120"/>
                    <a:pt x="244" y="103"/>
                  </a:cubicBezTo>
                  <a:cubicBezTo>
                    <a:pt x="260" y="70"/>
                    <a:pt x="260" y="54"/>
                    <a:pt x="244"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3" name="Google Shape;23263;p72"/>
            <p:cNvSpPr/>
            <p:nvPr/>
          </p:nvSpPr>
          <p:spPr>
            <a:xfrm rot="10800000">
              <a:off x="2712485" y="2714320"/>
              <a:ext cx="6500" cy="4775"/>
            </a:xfrm>
            <a:custGeom>
              <a:avLst/>
              <a:gdLst/>
              <a:ahLst/>
              <a:cxnLst/>
              <a:rect l="l" t="t" r="r" b="b"/>
              <a:pathLst>
                <a:path w="260" h="191" extrusionOk="0">
                  <a:moveTo>
                    <a:pt x="120" y="1"/>
                  </a:moveTo>
                  <a:cubicBezTo>
                    <a:pt x="87" y="1"/>
                    <a:pt x="70" y="17"/>
                    <a:pt x="37" y="54"/>
                  </a:cubicBezTo>
                  <a:cubicBezTo>
                    <a:pt x="17" y="71"/>
                    <a:pt x="0" y="104"/>
                    <a:pt x="0" y="120"/>
                  </a:cubicBezTo>
                  <a:cubicBezTo>
                    <a:pt x="0" y="137"/>
                    <a:pt x="17" y="174"/>
                    <a:pt x="37" y="174"/>
                  </a:cubicBezTo>
                  <a:cubicBezTo>
                    <a:pt x="54" y="190"/>
                    <a:pt x="87" y="190"/>
                    <a:pt x="120" y="190"/>
                  </a:cubicBezTo>
                  <a:cubicBezTo>
                    <a:pt x="120" y="190"/>
                    <a:pt x="140" y="190"/>
                    <a:pt x="140" y="174"/>
                  </a:cubicBezTo>
                  <a:cubicBezTo>
                    <a:pt x="173" y="174"/>
                    <a:pt x="190" y="157"/>
                    <a:pt x="206" y="137"/>
                  </a:cubicBezTo>
                  <a:cubicBezTo>
                    <a:pt x="243" y="104"/>
                    <a:pt x="260" y="34"/>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4" name="Google Shape;23264;p72"/>
            <p:cNvSpPr/>
            <p:nvPr/>
          </p:nvSpPr>
          <p:spPr>
            <a:xfrm rot="10800000">
              <a:off x="2732685" y="2734770"/>
              <a:ext cx="6525" cy="4825"/>
            </a:xfrm>
            <a:custGeom>
              <a:avLst/>
              <a:gdLst/>
              <a:ahLst/>
              <a:cxnLst/>
              <a:rect l="l" t="t" r="r" b="b"/>
              <a:pathLst>
                <a:path w="261" h="193" extrusionOk="0">
                  <a:moveTo>
                    <a:pt x="172" y="0"/>
                  </a:moveTo>
                  <a:cubicBezTo>
                    <a:pt x="152" y="0"/>
                    <a:pt x="131" y="4"/>
                    <a:pt x="104" y="13"/>
                  </a:cubicBezTo>
                  <a:cubicBezTo>
                    <a:pt x="55" y="29"/>
                    <a:pt x="22" y="66"/>
                    <a:pt x="22" y="99"/>
                  </a:cubicBezTo>
                  <a:cubicBezTo>
                    <a:pt x="22" y="116"/>
                    <a:pt x="1" y="132"/>
                    <a:pt x="22" y="153"/>
                  </a:cubicBezTo>
                  <a:cubicBezTo>
                    <a:pt x="34" y="177"/>
                    <a:pt x="63" y="192"/>
                    <a:pt x="106" y="192"/>
                  </a:cubicBezTo>
                  <a:cubicBezTo>
                    <a:pt x="122" y="192"/>
                    <a:pt x="139" y="190"/>
                    <a:pt x="158" y="186"/>
                  </a:cubicBezTo>
                  <a:cubicBezTo>
                    <a:pt x="228" y="153"/>
                    <a:pt x="261" y="99"/>
                    <a:pt x="244" y="50"/>
                  </a:cubicBezTo>
                  <a:cubicBezTo>
                    <a:pt x="244" y="29"/>
                    <a:pt x="244" y="13"/>
                    <a:pt x="228" y="13"/>
                  </a:cubicBezTo>
                  <a:cubicBezTo>
                    <a:pt x="209" y="4"/>
                    <a:pt x="192"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5" name="Google Shape;23265;p72"/>
            <p:cNvSpPr/>
            <p:nvPr/>
          </p:nvSpPr>
          <p:spPr>
            <a:xfrm rot="10800000">
              <a:off x="2722385" y="2747095"/>
              <a:ext cx="6500" cy="5075"/>
            </a:xfrm>
            <a:custGeom>
              <a:avLst/>
              <a:gdLst/>
              <a:ahLst/>
              <a:cxnLst/>
              <a:rect l="l" t="t" r="r" b="b"/>
              <a:pathLst>
                <a:path w="260" h="203" extrusionOk="0">
                  <a:moveTo>
                    <a:pt x="140" y="0"/>
                  </a:moveTo>
                  <a:cubicBezTo>
                    <a:pt x="103" y="17"/>
                    <a:pt x="70" y="37"/>
                    <a:pt x="54" y="54"/>
                  </a:cubicBezTo>
                  <a:cubicBezTo>
                    <a:pt x="0" y="103"/>
                    <a:pt x="0" y="157"/>
                    <a:pt x="37" y="190"/>
                  </a:cubicBezTo>
                  <a:cubicBezTo>
                    <a:pt x="54" y="198"/>
                    <a:pt x="66" y="202"/>
                    <a:pt x="79" y="202"/>
                  </a:cubicBezTo>
                  <a:cubicBezTo>
                    <a:pt x="92" y="202"/>
                    <a:pt x="105" y="198"/>
                    <a:pt x="124" y="190"/>
                  </a:cubicBezTo>
                  <a:lnTo>
                    <a:pt x="157" y="190"/>
                  </a:lnTo>
                  <a:cubicBezTo>
                    <a:pt x="173" y="173"/>
                    <a:pt x="190" y="173"/>
                    <a:pt x="206" y="157"/>
                  </a:cubicBezTo>
                  <a:cubicBezTo>
                    <a:pt x="244" y="120"/>
                    <a:pt x="244" y="103"/>
                    <a:pt x="260" y="70"/>
                  </a:cubicBezTo>
                  <a:cubicBezTo>
                    <a:pt x="260" y="54"/>
                    <a:pt x="244" y="37"/>
                    <a:pt x="227" y="17"/>
                  </a:cubicBezTo>
                  <a:cubicBezTo>
                    <a:pt x="206"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6" name="Google Shape;23266;p72"/>
            <p:cNvSpPr/>
            <p:nvPr/>
          </p:nvSpPr>
          <p:spPr>
            <a:xfrm rot="10800000">
              <a:off x="2800085" y="2641745"/>
              <a:ext cx="6100" cy="5200"/>
            </a:xfrm>
            <a:custGeom>
              <a:avLst/>
              <a:gdLst/>
              <a:ahLst/>
              <a:cxnLst/>
              <a:rect l="l" t="t" r="r" b="b"/>
              <a:pathLst>
                <a:path w="244" h="208" extrusionOk="0">
                  <a:moveTo>
                    <a:pt x="157" y="1"/>
                  </a:moveTo>
                  <a:cubicBezTo>
                    <a:pt x="140" y="1"/>
                    <a:pt x="124" y="17"/>
                    <a:pt x="103" y="17"/>
                  </a:cubicBezTo>
                  <a:cubicBezTo>
                    <a:pt x="37" y="54"/>
                    <a:pt x="0" y="104"/>
                    <a:pt x="0" y="157"/>
                  </a:cubicBezTo>
                  <a:cubicBezTo>
                    <a:pt x="13" y="189"/>
                    <a:pt x="46" y="208"/>
                    <a:pt x="86" y="208"/>
                  </a:cubicBezTo>
                  <a:cubicBezTo>
                    <a:pt x="108" y="208"/>
                    <a:pt x="132" y="202"/>
                    <a:pt x="157" y="190"/>
                  </a:cubicBezTo>
                  <a:cubicBezTo>
                    <a:pt x="173" y="190"/>
                    <a:pt x="190" y="174"/>
                    <a:pt x="190" y="157"/>
                  </a:cubicBezTo>
                  <a:cubicBezTo>
                    <a:pt x="227" y="120"/>
                    <a:pt x="243" y="87"/>
                    <a:pt x="243" y="54"/>
                  </a:cubicBezTo>
                  <a:cubicBezTo>
                    <a:pt x="227"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7" name="Google Shape;23267;p72"/>
            <p:cNvSpPr/>
            <p:nvPr/>
          </p:nvSpPr>
          <p:spPr>
            <a:xfrm rot="10800000">
              <a:off x="2799685" y="2654645"/>
              <a:ext cx="6000" cy="4925"/>
            </a:xfrm>
            <a:custGeom>
              <a:avLst/>
              <a:gdLst/>
              <a:ahLst/>
              <a:cxnLst/>
              <a:rect l="l" t="t" r="r" b="b"/>
              <a:pathLst>
                <a:path w="240" h="197" extrusionOk="0">
                  <a:moveTo>
                    <a:pt x="137" y="0"/>
                  </a:moveTo>
                  <a:cubicBezTo>
                    <a:pt x="120" y="0"/>
                    <a:pt x="102" y="3"/>
                    <a:pt x="83" y="7"/>
                  </a:cubicBezTo>
                  <a:cubicBezTo>
                    <a:pt x="50" y="23"/>
                    <a:pt x="17" y="60"/>
                    <a:pt x="17" y="93"/>
                  </a:cubicBezTo>
                  <a:cubicBezTo>
                    <a:pt x="1" y="110"/>
                    <a:pt x="1" y="126"/>
                    <a:pt x="1" y="147"/>
                  </a:cubicBezTo>
                  <a:cubicBezTo>
                    <a:pt x="1" y="164"/>
                    <a:pt x="17" y="180"/>
                    <a:pt x="34" y="197"/>
                  </a:cubicBezTo>
                  <a:cubicBezTo>
                    <a:pt x="67" y="197"/>
                    <a:pt x="104" y="197"/>
                    <a:pt x="137" y="180"/>
                  </a:cubicBezTo>
                  <a:cubicBezTo>
                    <a:pt x="207" y="164"/>
                    <a:pt x="240" y="93"/>
                    <a:pt x="240" y="44"/>
                  </a:cubicBezTo>
                  <a:cubicBezTo>
                    <a:pt x="228" y="17"/>
                    <a:pt x="186"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8" name="Google Shape;23268;p72"/>
            <p:cNvSpPr/>
            <p:nvPr/>
          </p:nvSpPr>
          <p:spPr>
            <a:xfrm rot="10800000">
              <a:off x="2758460" y="2713095"/>
              <a:ext cx="6000" cy="5175"/>
            </a:xfrm>
            <a:custGeom>
              <a:avLst/>
              <a:gdLst/>
              <a:ahLst/>
              <a:cxnLst/>
              <a:rect l="l" t="t" r="r" b="b"/>
              <a:pathLst>
                <a:path w="240" h="207" extrusionOk="0">
                  <a:moveTo>
                    <a:pt x="153" y="1"/>
                  </a:moveTo>
                  <a:cubicBezTo>
                    <a:pt x="120" y="1"/>
                    <a:pt x="83" y="21"/>
                    <a:pt x="67" y="38"/>
                  </a:cubicBezTo>
                  <a:cubicBezTo>
                    <a:pt x="34" y="54"/>
                    <a:pt x="17" y="71"/>
                    <a:pt x="1" y="104"/>
                  </a:cubicBezTo>
                  <a:cubicBezTo>
                    <a:pt x="1" y="141"/>
                    <a:pt x="1" y="157"/>
                    <a:pt x="17" y="174"/>
                  </a:cubicBezTo>
                  <a:cubicBezTo>
                    <a:pt x="17" y="190"/>
                    <a:pt x="50" y="207"/>
                    <a:pt x="83" y="207"/>
                  </a:cubicBezTo>
                  <a:cubicBezTo>
                    <a:pt x="104" y="207"/>
                    <a:pt x="120" y="190"/>
                    <a:pt x="137" y="190"/>
                  </a:cubicBezTo>
                  <a:cubicBezTo>
                    <a:pt x="153" y="190"/>
                    <a:pt x="153" y="174"/>
                    <a:pt x="170" y="174"/>
                  </a:cubicBezTo>
                  <a:cubicBezTo>
                    <a:pt x="207" y="157"/>
                    <a:pt x="223" y="124"/>
                    <a:pt x="223" y="104"/>
                  </a:cubicBezTo>
                  <a:cubicBezTo>
                    <a:pt x="240" y="54"/>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9" name="Google Shape;23269;p72"/>
            <p:cNvSpPr/>
            <p:nvPr/>
          </p:nvSpPr>
          <p:spPr>
            <a:xfrm rot="10800000">
              <a:off x="2909235" y="2548695"/>
              <a:ext cx="6425" cy="5075"/>
            </a:xfrm>
            <a:custGeom>
              <a:avLst/>
              <a:gdLst/>
              <a:ahLst/>
              <a:cxnLst/>
              <a:rect l="l" t="t" r="r" b="b"/>
              <a:pathLst>
                <a:path w="257" h="203" extrusionOk="0">
                  <a:moveTo>
                    <a:pt x="137" y="1"/>
                  </a:moveTo>
                  <a:cubicBezTo>
                    <a:pt x="104" y="17"/>
                    <a:pt x="71" y="38"/>
                    <a:pt x="50" y="54"/>
                  </a:cubicBezTo>
                  <a:cubicBezTo>
                    <a:pt x="1" y="104"/>
                    <a:pt x="1" y="157"/>
                    <a:pt x="34" y="190"/>
                  </a:cubicBezTo>
                  <a:cubicBezTo>
                    <a:pt x="52" y="199"/>
                    <a:pt x="65" y="203"/>
                    <a:pt x="78" y="203"/>
                  </a:cubicBezTo>
                  <a:cubicBezTo>
                    <a:pt x="91" y="203"/>
                    <a:pt x="104" y="199"/>
                    <a:pt x="120" y="190"/>
                  </a:cubicBezTo>
                  <a:lnTo>
                    <a:pt x="153" y="190"/>
                  </a:lnTo>
                  <a:cubicBezTo>
                    <a:pt x="174" y="174"/>
                    <a:pt x="190" y="174"/>
                    <a:pt x="207" y="157"/>
                  </a:cubicBezTo>
                  <a:cubicBezTo>
                    <a:pt x="256" y="104"/>
                    <a:pt x="256" y="54"/>
                    <a:pt x="223" y="17"/>
                  </a:cubicBezTo>
                  <a:cubicBezTo>
                    <a:pt x="190"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0" name="Google Shape;23270;p72"/>
            <p:cNvSpPr/>
            <p:nvPr/>
          </p:nvSpPr>
          <p:spPr>
            <a:xfrm rot="10800000">
              <a:off x="2874810" y="2538695"/>
              <a:ext cx="6950" cy="4750"/>
            </a:xfrm>
            <a:custGeom>
              <a:avLst/>
              <a:gdLst/>
              <a:ahLst/>
              <a:cxnLst/>
              <a:rect l="l" t="t" r="r" b="b"/>
              <a:pathLst>
                <a:path w="278" h="190" extrusionOk="0">
                  <a:moveTo>
                    <a:pt x="174" y="0"/>
                  </a:moveTo>
                  <a:cubicBezTo>
                    <a:pt x="158" y="0"/>
                    <a:pt x="121" y="17"/>
                    <a:pt x="88" y="37"/>
                  </a:cubicBezTo>
                  <a:cubicBezTo>
                    <a:pt x="55" y="54"/>
                    <a:pt x="34" y="70"/>
                    <a:pt x="34" y="103"/>
                  </a:cubicBezTo>
                  <a:cubicBezTo>
                    <a:pt x="1" y="157"/>
                    <a:pt x="34" y="190"/>
                    <a:pt x="104" y="190"/>
                  </a:cubicBezTo>
                  <a:lnTo>
                    <a:pt x="174" y="190"/>
                  </a:lnTo>
                  <a:cubicBezTo>
                    <a:pt x="174" y="173"/>
                    <a:pt x="191" y="173"/>
                    <a:pt x="191" y="173"/>
                  </a:cubicBezTo>
                  <a:cubicBezTo>
                    <a:pt x="224" y="157"/>
                    <a:pt x="240" y="120"/>
                    <a:pt x="261"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1" name="Google Shape;23271;p72"/>
            <p:cNvSpPr/>
            <p:nvPr/>
          </p:nvSpPr>
          <p:spPr>
            <a:xfrm rot="10800000">
              <a:off x="3163010" y="2707945"/>
              <a:ext cx="6525" cy="5175"/>
            </a:xfrm>
            <a:custGeom>
              <a:avLst/>
              <a:gdLst/>
              <a:ahLst/>
              <a:cxnLst/>
              <a:rect l="l" t="t" r="r" b="b"/>
              <a:pathLst>
                <a:path w="261" h="207" extrusionOk="0">
                  <a:moveTo>
                    <a:pt x="158" y="1"/>
                  </a:moveTo>
                  <a:cubicBezTo>
                    <a:pt x="141" y="1"/>
                    <a:pt x="104" y="21"/>
                    <a:pt x="71" y="38"/>
                  </a:cubicBezTo>
                  <a:cubicBezTo>
                    <a:pt x="54" y="54"/>
                    <a:pt x="21" y="71"/>
                    <a:pt x="21" y="104"/>
                  </a:cubicBezTo>
                  <a:cubicBezTo>
                    <a:pt x="1" y="141"/>
                    <a:pt x="1" y="157"/>
                    <a:pt x="38" y="190"/>
                  </a:cubicBezTo>
                  <a:cubicBezTo>
                    <a:pt x="54" y="190"/>
                    <a:pt x="71" y="207"/>
                    <a:pt x="87" y="207"/>
                  </a:cubicBezTo>
                  <a:cubicBezTo>
                    <a:pt x="104" y="207"/>
                    <a:pt x="141" y="190"/>
                    <a:pt x="158" y="190"/>
                  </a:cubicBezTo>
                  <a:cubicBezTo>
                    <a:pt x="191" y="174"/>
                    <a:pt x="228" y="141"/>
                    <a:pt x="244" y="104"/>
                  </a:cubicBezTo>
                  <a:lnTo>
                    <a:pt x="244" y="87"/>
                  </a:lnTo>
                  <a:cubicBezTo>
                    <a:pt x="261" y="38"/>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2" name="Google Shape;23272;p72"/>
            <p:cNvSpPr/>
            <p:nvPr/>
          </p:nvSpPr>
          <p:spPr>
            <a:xfrm rot="10800000">
              <a:off x="2745160" y="2723920"/>
              <a:ext cx="6400" cy="5075"/>
            </a:xfrm>
            <a:custGeom>
              <a:avLst/>
              <a:gdLst/>
              <a:ahLst/>
              <a:cxnLst/>
              <a:rect l="l" t="t" r="r" b="b"/>
              <a:pathLst>
                <a:path w="256" h="203" extrusionOk="0">
                  <a:moveTo>
                    <a:pt x="136" y="1"/>
                  </a:moveTo>
                  <a:cubicBezTo>
                    <a:pt x="103" y="17"/>
                    <a:pt x="66" y="38"/>
                    <a:pt x="50" y="54"/>
                  </a:cubicBezTo>
                  <a:cubicBezTo>
                    <a:pt x="0" y="104"/>
                    <a:pt x="0" y="158"/>
                    <a:pt x="50" y="191"/>
                  </a:cubicBezTo>
                  <a:cubicBezTo>
                    <a:pt x="58" y="199"/>
                    <a:pt x="71" y="203"/>
                    <a:pt x="85" y="203"/>
                  </a:cubicBezTo>
                  <a:cubicBezTo>
                    <a:pt x="98" y="203"/>
                    <a:pt x="112" y="199"/>
                    <a:pt x="120" y="191"/>
                  </a:cubicBezTo>
                  <a:lnTo>
                    <a:pt x="153" y="191"/>
                  </a:lnTo>
                  <a:cubicBezTo>
                    <a:pt x="169" y="174"/>
                    <a:pt x="186" y="158"/>
                    <a:pt x="206" y="158"/>
                  </a:cubicBezTo>
                  <a:cubicBezTo>
                    <a:pt x="239" y="120"/>
                    <a:pt x="256" y="104"/>
                    <a:pt x="256" y="71"/>
                  </a:cubicBezTo>
                  <a:cubicBezTo>
                    <a:pt x="256" y="54"/>
                    <a:pt x="239" y="38"/>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3" name="Google Shape;23273;p72"/>
            <p:cNvSpPr/>
            <p:nvPr/>
          </p:nvSpPr>
          <p:spPr>
            <a:xfrm rot="10800000">
              <a:off x="3127335" y="2754320"/>
              <a:ext cx="6525" cy="4875"/>
            </a:xfrm>
            <a:custGeom>
              <a:avLst/>
              <a:gdLst/>
              <a:ahLst/>
              <a:cxnLst/>
              <a:rect l="l" t="t" r="r" b="b"/>
              <a:pathLst>
                <a:path w="261" h="195" extrusionOk="0">
                  <a:moveTo>
                    <a:pt x="178" y="1"/>
                  </a:moveTo>
                  <a:cubicBezTo>
                    <a:pt x="136" y="1"/>
                    <a:pt x="90" y="18"/>
                    <a:pt x="54" y="42"/>
                  </a:cubicBezTo>
                  <a:cubicBezTo>
                    <a:pt x="0" y="92"/>
                    <a:pt x="0" y="162"/>
                    <a:pt x="37" y="178"/>
                  </a:cubicBezTo>
                  <a:cubicBezTo>
                    <a:pt x="70" y="195"/>
                    <a:pt x="87" y="195"/>
                    <a:pt x="120" y="195"/>
                  </a:cubicBezTo>
                  <a:cubicBezTo>
                    <a:pt x="141" y="195"/>
                    <a:pt x="141" y="178"/>
                    <a:pt x="157" y="178"/>
                  </a:cubicBezTo>
                  <a:cubicBezTo>
                    <a:pt x="174" y="178"/>
                    <a:pt x="190" y="162"/>
                    <a:pt x="207" y="145"/>
                  </a:cubicBezTo>
                  <a:cubicBezTo>
                    <a:pt x="260" y="92"/>
                    <a:pt x="260" y="42"/>
                    <a:pt x="223" y="9"/>
                  </a:cubicBezTo>
                  <a:cubicBezTo>
                    <a:pt x="209" y="3"/>
                    <a:pt x="194"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4" name="Google Shape;23274;p72"/>
            <p:cNvSpPr/>
            <p:nvPr/>
          </p:nvSpPr>
          <p:spPr>
            <a:xfrm rot="10800000">
              <a:off x="3200835" y="2697620"/>
              <a:ext cx="6000" cy="4675"/>
            </a:xfrm>
            <a:custGeom>
              <a:avLst/>
              <a:gdLst/>
              <a:ahLst/>
              <a:cxnLst/>
              <a:rect l="l" t="t" r="r" b="b"/>
              <a:pathLst>
                <a:path w="240" h="187" extrusionOk="0">
                  <a:moveTo>
                    <a:pt x="153" y="1"/>
                  </a:moveTo>
                  <a:cubicBezTo>
                    <a:pt x="120" y="1"/>
                    <a:pt x="87" y="17"/>
                    <a:pt x="50" y="34"/>
                  </a:cubicBezTo>
                  <a:cubicBezTo>
                    <a:pt x="33" y="50"/>
                    <a:pt x="17" y="67"/>
                    <a:pt x="0" y="104"/>
                  </a:cubicBezTo>
                  <a:cubicBezTo>
                    <a:pt x="33" y="137"/>
                    <a:pt x="87" y="170"/>
                    <a:pt x="120" y="186"/>
                  </a:cubicBezTo>
                  <a:lnTo>
                    <a:pt x="136" y="186"/>
                  </a:lnTo>
                  <a:cubicBezTo>
                    <a:pt x="153" y="186"/>
                    <a:pt x="153" y="186"/>
                    <a:pt x="174" y="170"/>
                  </a:cubicBezTo>
                  <a:cubicBezTo>
                    <a:pt x="190" y="153"/>
                    <a:pt x="223" y="137"/>
                    <a:pt x="223" y="104"/>
                  </a:cubicBezTo>
                  <a:cubicBezTo>
                    <a:pt x="239" y="50"/>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5" name="Google Shape;23275;p72"/>
            <p:cNvSpPr/>
            <p:nvPr/>
          </p:nvSpPr>
          <p:spPr>
            <a:xfrm rot="10800000">
              <a:off x="2740010" y="2713920"/>
              <a:ext cx="6400" cy="4750"/>
            </a:xfrm>
            <a:custGeom>
              <a:avLst/>
              <a:gdLst/>
              <a:ahLst/>
              <a:cxnLst/>
              <a:rect l="l" t="t" r="r" b="b"/>
              <a:pathLst>
                <a:path w="256" h="190" extrusionOk="0">
                  <a:moveTo>
                    <a:pt x="169" y="0"/>
                  </a:moveTo>
                  <a:cubicBezTo>
                    <a:pt x="136" y="0"/>
                    <a:pt x="103" y="17"/>
                    <a:pt x="66" y="37"/>
                  </a:cubicBezTo>
                  <a:cubicBezTo>
                    <a:pt x="50" y="54"/>
                    <a:pt x="17" y="70"/>
                    <a:pt x="17" y="103"/>
                  </a:cubicBezTo>
                  <a:cubicBezTo>
                    <a:pt x="0" y="157"/>
                    <a:pt x="33" y="190"/>
                    <a:pt x="83" y="190"/>
                  </a:cubicBezTo>
                  <a:lnTo>
                    <a:pt x="153" y="190"/>
                  </a:lnTo>
                  <a:cubicBezTo>
                    <a:pt x="169" y="173"/>
                    <a:pt x="169" y="173"/>
                    <a:pt x="186" y="173"/>
                  </a:cubicBezTo>
                  <a:cubicBezTo>
                    <a:pt x="207" y="157"/>
                    <a:pt x="239" y="120"/>
                    <a:pt x="239" y="103"/>
                  </a:cubicBezTo>
                  <a:cubicBezTo>
                    <a:pt x="256" y="70"/>
                    <a:pt x="256" y="54"/>
                    <a:pt x="239" y="3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6" name="Google Shape;23276;p72"/>
            <p:cNvSpPr/>
            <p:nvPr/>
          </p:nvSpPr>
          <p:spPr>
            <a:xfrm rot="10800000">
              <a:off x="3204660" y="2711345"/>
              <a:ext cx="425" cy="850"/>
            </a:xfrm>
            <a:custGeom>
              <a:avLst/>
              <a:gdLst/>
              <a:ahLst/>
              <a:cxnLst/>
              <a:rect l="l" t="t" r="r" b="b"/>
              <a:pathLst>
                <a:path w="17" h="34" extrusionOk="0">
                  <a:moveTo>
                    <a:pt x="0" y="34"/>
                  </a:moveTo>
                  <a:cubicBezTo>
                    <a:pt x="0" y="34"/>
                    <a:pt x="17" y="17"/>
                    <a:pt x="17" y="1"/>
                  </a:cubicBezTo>
                  <a:lnTo>
                    <a:pt x="17" y="1"/>
                  </a:lnTo>
                  <a:cubicBezTo>
                    <a:pt x="17" y="17"/>
                    <a:pt x="0" y="34"/>
                    <a:pt x="0"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7" name="Google Shape;23277;p72"/>
            <p:cNvSpPr/>
            <p:nvPr/>
          </p:nvSpPr>
          <p:spPr>
            <a:xfrm rot="10800000">
              <a:off x="3142385" y="2754720"/>
              <a:ext cx="6950" cy="5175"/>
            </a:xfrm>
            <a:custGeom>
              <a:avLst/>
              <a:gdLst/>
              <a:ahLst/>
              <a:cxnLst/>
              <a:rect l="l" t="t" r="r" b="b"/>
              <a:pathLst>
                <a:path w="278" h="207" extrusionOk="0">
                  <a:moveTo>
                    <a:pt x="174" y="0"/>
                  </a:moveTo>
                  <a:cubicBezTo>
                    <a:pt x="158" y="0"/>
                    <a:pt x="121" y="17"/>
                    <a:pt x="88" y="37"/>
                  </a:cubicBezTo>
                  <a:cubicBezTo>
                    <a:pt x="55" y="54"/>
                    <a:pt x="38" y="70"/>
                    <a:pt x="38" y="103"/>
                  </a:cubicBezTo>
                  <a:cubicBezTo>
                    <a:pt x="1" y="157"/>
                    <a:pt x="38" y="206"/>
                    <a:pt x="104" y="206"/>
                  </a:cubicBezTo>
                  <a:cubicBezTo>
                    <a:pt x="121" y="206"/>
                    <a:pt x="141" y="190"/>
                    <a:pt x="174" y="190"/>
                  </a:cubicBezTo>
                  <a:lnTo>
                    <a:pt x="191" y="173"/>
                  </a:lnTo>
                  <a:cubicBezTo>
                    <a:pt x="224" y="157"/>
                    <a:pt x="244" y="120"/>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8" name="Google Shape;23278;p72"/>
            <p:cNvSpPr/>
            <p:nvPr/>
          </p:nvSpPr>
          <p:spPr>
            <a:xfrm rot="10800000">
              <a:off x="2737410" y="2759470"/>
              <a:ext cx="6425" cy="4875"/>
            </a:xfrm>
            <a:custGeom>
              <a:avLst/>
              <a:gdLst/>
              <a:ahLst/>
              <a:cxnLst/>
              <a:rect l="l" t="t" r="r" b="b"/>
              <a:pathLst>
                <a:path w="257" h="195" extrusionOk="0">
                  <a:moveTo>
                    <a:pt x="155" y="1"/>
                  </a:moveTo>
                  <a:cubicBezTo>
                    <a:pt x="139" y="1"/>
                    <a:pt x="122" y="3"/>
                    <a:pt x="104" y="9"/>
                  </a:cubicBezTo>
                  <a:cubicBezTo>
                    <a:pt x="66" y="25"/>
                    <a:pt x="33" y="58"/>
                    <a:pt x="17" y="75"/>
                  </a:cubicBezTo>
                  <a:cubicBezTo>
                    <a:pt x="17" y="112"/>
                    <a:pt x="0" y="129"/>
                    <a:pt x="17" y="145"/>
                  </a:cubicBezTo>
                  <a:cubicBezTo>
                    <a:pt x="17" y="162"/>
                    <a:pt x="33" y="178"/>
                    <a:pt x="50" y="195"/>
                  </a:cubicBezTo>
                  <a:cubicBezTo>
                    <a:pt x="83" y="195"/>
                    <a:pt x="120" y="195"/>
                    <a:pt x="153" y="178"/>
                  </a:cubicBezTo>
                  <a:cubicBezTo>
                    <a:pt x="223" y="162"/>
                    <a:pt x="256" y="91"/>
                    <a:pt x="240" y="42"/>
                  </a:cubicBezTo>
                  <a:cubicBezTo>
                    <a:pt x="228" y="18"/>
                    <a:pt x="196"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9" name="Google Shape;23279;p72"/>
            <p:cNvSpPr/>
            <p:nvPr/>
          </p:nvSpPr>
          <p:spPr>
            <a:xfrm rot="10800000">
              <a:off x="2737835" y="2746745"/>
              <a:ext cx="6525" cy="5025"/>
            </a:xfrm>
            <a:custGeom>
              <a:avLst/>
              <a:gdLst/>
              <a:ahLst/>
              <a:cxnLst/>
              <a:rect l="l" t="t" r="r" b="b"/>
              <a:pathLst>
                <a:path w="261" h="201" extrusionOk="0">
                  <a:moveTo>
                    <a:pt x="174" y="1"/>
                  </a:moveTo>
                  <a:cubicBezTo>
                    <a:pt x="157" y="1"/>
                    <a:pt x="141" y="21"/>
                    <a:pt x="104" y="21"/>
                  </a:cubicBezTo>
                  <a:cubicBezTo>
                    <a:pt x="54" y="54"/>
                    <a:pt x="1" y="104"/>
                    <a:pt x="21" y="157"/>
                  </a:cubicBezTo>
                  <a:cubicBezTo>
                    <a:pt x="32" y="189"/>
                    <a:pt x="62" y="200"/>
                    <a:pt x="97" y="200"/>
                  </a:cubicBezTo>
                  <a:cubicBezTo>
                    <a:pt x="117" y="200"/>
                    <a:pt x="138" y="196"/>
                    <a:pt x="157" y="190"/>
                  </a:cubicBezTo>
                  <a:cubicBezTo>
                    <a:pt x="174" y="174"/>
                    <a:pt x="190" y="174"/>
                    <a:pt x="207" y="157"/>
                  </a:cubicBezTo>
                  <a:cubicBezTo>
                    <a:pt x="244" y="124"/>
                    <a:pt x="261" y="87"/>
                    <a:pt x="261" y="54"/>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0" name="Google Shape;23280;p72"/>
            <p:cNvSpPr/>
            <p:nvPr/>
          </p:nvSpPr>
          <p:spPr>
            <a:xfrm rot="10800000">
              <a:off x="2819885" y="2723920"/>
              <a:ext cx="6400" cy="5075"/>
            </a:xfrm>
            <a:custGeom>
              <a:avLst/>
              <a:gdLst/>
              <a:ahLst/>
              <a:cxnLst/>
              <a:rect l="l" t="t" r="r" b="b"/>
              <a:pathLst>
                <a:path w="256" h="203" extrusionOk="0">
                  <a:moveTo>
                    <a:pt x="159" y="0"/>
                  </a:moveTo>
                  <a:cubicBezTo>
                    <a:pt x="140" y="0"/>
                    <a:pt x="120" y="6"/>
                    <a:pt x="103" y="17"/>
                  </a:cubicBezTo>
                  <a:cubicBezTo>
                    <a:pt x="66" y="38"/>
                    <a:pt x="33" y="54"/>
                    <a:pt x="17" y="87"/>
                  </a:cubicBezTo>
                  <a:cubicBezTo>
                    <a:pt x="0" y="104"/>
                    <a:pt x="0" y="141"/>
                    <a:pt x="0" y="158"/>
                  </a:cubicBezTo>
                  <a:cubicBezTo>
                    <a:pt x="17" y="174"/>
                    <a:pt x="33" y="191"/>
                    <a:pt x="50" y="191"/>
                  </a:cubicBezTo>
                  <a:cubicBezTo>
                    <a:pt x="58" y="199"/>
                    <a:pt x="75" y="203"/>
                    <a:pt x="95" y="203"/>
                  </a:cubicBezTo>
                  <a:cubicBezTo>
                    <a:pt x="115" y="203"/>
                    <a:pt x="136" y="199"/>
                    <a:pt x="153" y="191"/>
                  </a:cubicBezTo>
                  <a:cubicBezTo>
                    <a:pt x="206" y="158"/>
                    <a:pt x="256" y="104"/>
                    <a:pt x="239" y="54"/>
                  </a:cubicBezTo>
                  <a:cubicBezTo>
                    <a:pt x="228" y="20"/>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1" name="Google Shape;23281;p72"/>
            <p:cNvSpPr/>
            <p:nvPr/>
          </p:nvSpPr>
          <p:spPr>
            <a:xfrm rot="10800000">
              <a:off x="2889860" y="2686570"/>
              <a:ext cx="6925" cy="5025"/>
            </a:xfrm>
            <a:custGeom>
              <a:avLst/>
              <a:gdLst/>
              <a:ahLst/>
              <a:cxnLst/>
              <a:rect l="l" t="t" r="r" b="b"/>
              <a:pathLst>
                <a:path w="277" h="201" extrusionOk="0">
                  <a:moveTo>
                    <a:pt x="175" y="1"/>
                  </a:moveTo>
                  <a:cubicBezTo>
                    <a:pt x="153" y="1"/>
                    <a:pt x="128" y="6"/>
                    <a:pt x="103" y="18"/>
                  </a:cubicBezTo>
                  <a:cubicBezTo>
                    <a:pt x="54" y="51"/>
                    <a:pt x="0" y="105"/>
                    <a:pt x="17" y="154"/>
                  </a:cubicBezTo>
                  <a:cubicBezTo>
                    <a:pt x="30" y="189"/>
                    <a:pt x="62" y="201"/>
                    <a:pt x="97" y="201"/>
                  </a:cubicBezTo>
                  <a:cubicBezTo>
                    <a:pt x="117" y="201"/>
                    <a:pt x="138" y="197"/>
                    <a:pt x="157" y="191"/>
                  </a:cubicBezTo>
                  <a:cubicBezTo>
                    <a:pt x="223" y="154"/>
                    <a:pt x="276" y="105"/>
                    <a:pt x="260" y="51"/>
                  </a:cubicBezTo>
                  <a:cubicBezTo>
                    <a:pt x="249" y="19"/>
                    <a:pt x="216"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2" name="Google Shape;23282;p72"/>
            <p:cNvSpPr/>
            <p:nvPr/>
          </p:nvSpPr>
          <p:spPr>
            <a:xfrm rot="10800000">
              <a:off x="2900185" y="2768020"/>
              <a:ext cx="6500" cy="5000"/>
            </a:xfrm>
            <a:custGeom>
              <a:avLst/>
              <a:gdLst/>
              <a:ahLst/>
              <a:cxnLst/>
              <a:rect l="l" t="t" r="r" b="b"/>
              <a:pathLst>
                <a:path w="260" h="200" extrusionOk="0">
                  <a:moveTo>
                    <a:pt x="176" y="0"/>
                  </a:moveTo>
                  <a:cubicBezTo>
                    <a:pt x="153" y="0"/>
                    <a:pt x="128" y="4"/>
                    <a:pt x="103" y="10"/>
                  </a:cubicBezTo>
                  <a:cubicBezTo>
                    <a:pt x="54" y="47"/>
                    <a:pt x="0" y="96"/>
                    <a:pt x="21" y="150"/>
                  </a:cubicBezTo>
                  <a:cubicBezTo>
                    <a:pt x="32" y="182"/>
                    <a:pt x="63" y="200"/>
                    <a:pt x="98" y="200"/>
                  </a:cubicBezTo>
                  <a:cubicBezTo>
                    <a:pt x="117" y="200"/>
                    <a:pt x="138" y="195"/>
                    <a:pt x="157" y="183"/>
                  </a:cubicBezTo>
                  <a:cubicBezTo>
                    <a:pt x="227" y="150"/>
                    <a:pt x="260" y="96"/>
                    <a:pt x="260" y="47"/>
                  </a:cubicBezTo>
                  <a:cubicBezTo>
                    <a:pt x="249" y="12"/>
                    <a:pt x="217"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3" name="Google Shape;23283;p72"/>
            <p:cNvSpPr/>
            <p:nvPr/>
          </p:nvSpPr>
          <p:spPr>
            <a:xfrm rot="10800000">
              <a:off x="2910485" y="2755945"/>
              <a:ext cx="6525" cy="4950"/>
            </a:xfrm>
            <a:custGeom>
              <a:avLst/>
              <a:gdLst/>
              <a:ahLst/>
              <a:cxnLst/>
              <a:rect l="l" t="t" r="r" b="b"/>
              <a:pathLst>
                <a:path w="261" h="198" extrusionOk="0">
                  <a:moveTo>
                    <a:pt x="156" y="1"/>
                  </a:moveTo>
                  <a:cubicBezTo>
                    <a:pt x="140" y="1"/>
                    <a:pt x="123" y="3"/>
                    <a:pt x="104" y="7"/>
                  </a:cubicBezTo>
                  <a:cubicBezTo>
                    <a:pt x="38" y="40"/>
                    <a:pt x="1" y="110"/>
                    <a:pt x="22" y="143"/>
                  </a:cubicBezTo>
                  <a:cubicBezTo>
                    <a:pt x="22" y="178"/>
                    <a:pt x="50" y="197"/>
                    <a:pt x="88" y="197"/>
                  </a:cubicBezTo>
                  <a:cubicBezTo>
                    <a:pt x="109" y="197"/>
                    <a:pt x="133" y="192"/>
                    <a:pt x="158" y="180"/>
                  </a:cubicBezTo>
                  <a:cubicBezTo>
                    <a:pt x="228" y="160"/>
                    <a:pt x="261" y="94"/>
                    <a:pt x="244" y="40"/>
                  </a:cubicBezTo>
                  <a:cubicBezTo>
                    <a:pt x="232" y="16"/>
                    <a:pt x="20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4" name="Google Shape;23284;p72"/>
            <p:cNvSpPr/>
            <p:nvPr/>
          </p:nvSpPr>
          <p:spPr>
            <a:xfrm rot="10800000">
              <a:off x="2902760" y="2734120"/>
              <a:ext cx="6500" cy="5175"/>
            </a:xfrm>
            <a:custGeom>
              <a:avLst/>
              <a:gdLst/>
              <a:ahLst/>
              <a:cxnLst/>
              <a:rect l="l" t="t" r="r" b="b"/>
              <a:pathLst>
                <a:path w="260" h="207" extrusionOk="0">
                  <a:moveTo>
                    <a:pt x="157" y="1"/>
                  </a:moveTo>
                  <a:cubicBezTo>
                    <a:pt x="124" y="1"/>
                    <a:pt x="87" y="17"/>
                    <a:pt x="70" y="38"/>
                  </a:cubicBezTo>
                  <a:cubicBezTo>
                    <a:pt x="37" y="54"/>
                    <a:pt x="21" y="87"/>
                    <a:pt x="0" y="104"/>
                  </a:cubicBezTo>
                  <a:cubicBezTo>
                    <a:pt x="0" y="141"/>
                    <a:pt x="0" y="157"/>
                    <a:pt x="21" y="174"/>
                  </a:cubicBezTo>
                  <a:cubicBezTo>
                    <a:pt x="21" y="190"/>
                    <a:pt x="54" y="207"/>
                    <a:pt x="87" y="207"/>
                  </a:cubicBezTo>
                  <a:cubicBezTo>
                    <a:pt x="103" y="207"/>
                    <a:pt x="124" y="190"/>
                    <a:pt x="140" y="190"/>
                  </a:cubicBezTo>
                  <a:cubicBezTo>
                    <a:pt x="157" y="190"/>
                    <a:pt x="157" y="174"/>
                    <a:pt x="173" y="174"/>
                  </a:cubicBezTo>
                  <a:cubicBezTo>
                    <a:pt x="206" y="157"/>
                    <a:pt x="227" y="120"/>
                    <a:pt x="227"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5" name="Google Shape;23285;p72"/>
            <p:cNvSpPr/>
            <p:nvPr/>
          </p:nvSpPr>
          <p:spPr>
            <a:xfrm rot="10800000">
              <a:off x="2918210" y="2733195"/>
              <a:ext cx="6525" cy="4825"/>
            </a:xfrm>
            <a:custGeom>
              <a:avLst/>
              <a:gdLst/>
              <a:ahLst/>
              <a:cxnLst/>
              <a:rect l="l" t="t" r="r" b="b"/>
              <a:pathLst>
                <a:path w="261" h="193" extrusionOk="0">
                  <a:moveTo>
                    <a:pt x="163" y="1"/>
                  </a:moveTo>
                  <a:cubicBezTo>
                    <a:pt x="145" y="1"/>
                    <a:pt x="126" y="6"/>
                    <a:pt x="104" y="20"/>
                  </a:cubicBezTo>
                  <a:cubicBezTo>
                    <a:pt x="54" y="36"/>
                    <a:pt x="21" y="69"/>
                    <a:pt x="21" y="106"/>
                  </a:cubicBezTo>
                  <a:cubicBezTo>
                    <a:pt x="1" y="123"/>
                    <a:pt x="1" y="139"/>
                    <a:pt x="21" y="139"/>
                  </a:cubicBezTo>
                  <a:cubicBezTo>
                    <a:pt x="21" y="173"/>
                    <a:pt x="48" y="192"/>
                    <a:pt x="85" y="192"/>
                  </a:cubicBezTo>
                  <a:cubicBezTo>
                    <a:pt x="107" y="192"/>
                    <a:pt x="132" y="186"/>
                    <a:pt x="157" y="172"/>
                  </a:cubicBezTo>
                  <a:cubicBezTo>
                    <a:pt x="228" y="156"/>
                    <a:pt x="260" y="90"/>
                    <a:pt x="244" y="53"/>
                  </a:cubicBezTo>
                  <a:cubicBezTo>
                    <a:pt x="244" y="36"/>
                    <a:pt x="228" y="20"/>
                    <a:pt x="228" y="20"/>
                  </a:cubicBezTo>
                  <a:cubicBezTo>
                    <a:pt x="206" y="10"/>
                    <a:pt x="186"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6" name="Google Shape;23286;p72"/>
            <p:cNvSpPr/>
            <p:nvPr/>
          </p:nvSpPr>
          <p:spPr>
            <a:xfrm rot="10800000">
              <a:off x="2916985" y="2723320"/>
              <a:ext cx="6400" cy="4725"/>
            </a:xfrm>
            <a:custGeom>
              <a:avLst/>
              <a:gdLst/>
              <a:ahLst/>
              <a:cxnLst/>
              <a:rect l="l" t="t" r="r" b="b"/>
              <a:pathLst>
                <a:path w="256" h="189" extrusionOk="0">
                  <a:moveTo>
                    <a:pt x="153" y="0"/>
                  </a:moveTo>
                  <a:cubicBezTo>
                    <a:pt x="153" y="0"/>
                    <a:pt x="120" y="0"/>
                    <a:pt x="103" y="16"/>
                  </a:cubicBezTo>
                  <a:cubicBezTo>
                    <a:pt x="50" y="33"/>
                    <a:pt x="0" y="103"/>
                    <a:pt x="17" y="136"/>
                  </a:cubicBezTo>
                  <a:cubicBezTo>
                    <a:pt x="28" y="168"/>
                    <a:pt x="61" y="188"/>
                    <a:pt x="96" y="188"/>
                  </a:cubicBezTo>
                  <a:cubicBezTo>
                    <a:pt x="115" y="188"/>
                    <a:pt x="135" y="182"/>
                    <a:pt x="153" y="169"/>
                  </a:cubicBezTo>
                  <a:cubicBezTo>
                    <a:pt x="174" y="169"/>
                    <a:pt x="190" y="153"/>
                    <a:pt x="206" y="153"/>
                  </a:cubicBezTo>
                  <a:cubicBezTo>
                    <a:pt x="239" y="120"/>
                    <a:pt x="256" y="82"/>
                    <a:pt x="256" y="49"/>
                  </a:cubicBezTo>
                  <a:cubicBezTo>
                    <a:pt x="239" y="16"/>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7" name="Google Shape;23287;p72"/>
            <p:cNvSpPr/>
            <p:nvPr/>
          </p:nvSpPr>
          <p:spPr>
            <a:xfrm rot="10800000">
              <a:off x="3034585" y="2640020"/>
              <a:ext cx="6525" cy="4750"/>
            </a:xfrm>
            <a:custGeom>
              <a:avLst/>
              <a:gdLst/>
              <a:ahLst/>
              <a:cxnLst/>
              <a:rect l="l" t="t" r="r" b="b"/>
              <a:pathLst>
                <a:path w="261" h="190" extrusionOk="0">
                  <a:moveTo>
                    <a:pt x="174" y="0"/>
                  </a:moveTo>
                  <a:cubicBezTo>
                    <a:pt x="141" y="0"/>
                    <a:pt x="104" y="0"/>
                    <a:pt x="71" y="33"/>
                  </a:cubicBezTo>
                  <a:cubicBezTo>
                    <a:pt x="55" y="50"/>
                    <a:pt x="17" y="70"/>
                    <a:pt x="17" y="103"/>
                  </a:cubicBezTo>
                  <a:cubicBezTo>
                    <a:pt x="1" y="153"/>
                    <a:pt x="38" y="190"/>
                    <a:pt x="88" y="190"/>
                  </a:cubicBezTo>
                  <a:cubicBezTo>
                    <a:pt x="121" y="190"/>
                    <a:pt x="141" y="190"/>
                    <a:pt x="158" y="173"/>
                  </a:cubicBezTo>
                  <a:lnTo>
                    <a:pt x="191" y="173"/>
                  </a:lnTo>
                  <a:cubicBezTo>
                    <a:pt x="207" y="136"/>
                    <a:pt x="244" y="120"/>
                    <a:pt x="244" y="87"/>
                  </a:cubicBezTo>
                  <a:cubicBezTo>
                    <a:pt x="261" y="33"/>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8" name="Google Shape;23288;p72"/>
            <p:cNvSpPr/>
            <p:nvPr/>
          </p:nvSpPr>
          <p:spPr>
            <a:xfrm rot="10800000">
              <a:off x="2913460" y="2710895"/>
              <a:ext cx="6525" cy="5200"/>
            </a:xfrm>
            <a:custGeom>
              <a:avLst/>
              <a:gdLst/>
              <a:ahLst/>
              <a:cxnLst/>
              <a:rect l="l" t="t" r="r" b="b"/>
              <a:pathLst>
                <a:path w="261" h="208" extrusionOk="0">
                  <a:moveTo>
                    <a:pt x="174" y="0"/>
                  </a:moveTo>
                  <a:cubicBezTo>
                    <a:pt x="157" y="0"/>
                    <a:pt x="141" y="17"/>
                    <a:pt x="120" y="17"/>
                  </a:cubicBezTo>
                  <a:cubicBezTo>
                    <a:pt x="54" y="54"/>
                    <a:pt x="0" y="103"/>
                    <a:pt x="17" y="157"/>
                  </a:cubicBezTo>
                  <a:cubicBezTo>
                    <a:pt x="30" y="189"/>
                    <a:pt x="62" y="207"/>
                    <a:pt x="102" y="207"/>
                  </a:cubicBezTo>
                  <a:cubicBezTo>
                    <a:pt x="124" y="207"/>
                    <a:pt x="149" y="202"/>
                    <a:pt x="174" y="190"/>
                  </a:cubicBezTo>
                  <a:cubicBezTo>
                    <a:pt x="190" y="173"/>
                    <a:pt x="207" y="173"/>
                    <a:pt x="207" y="157"/>
                  </a:cubicBezTo>
                  <a:cubicBezTo>
                    <a:pt x="244" y="120"/>
                    <a:pt x="260" y="87"/>
                    <a:pt x="260" y="54"/>
                  </a:cubicBezTo>
                  <a:cubicBezTo>
                    <a:pt x="24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9" name="Google Shape;23289;p72"/>
            <p:cNvSpPr/>
            <p:nvPr/>
          </p:nvSpPr>
          <p:spPr>
            <a:xfrm rot="10800000">
              <a:off x="2902335" y="2688545"/>
              <a:ext cx="6425" cy="4800"/>
            </a:xfrm>
            <a:custGeom>
              <a:avLst/>
              <a:gdLst/>
              <a:ahLst/>
              <a:cxnLst/>
              <a:rect l="l" t="t" r="r" b="b"/>
              <a:pathLst>
                <a:path w="257" h="192" extrusionOk="0">
                  <a:moveTo>
                    <a:pt x="154" y="1"/>
                  </a:moveTo>
                  <a:cubicBezTo>
                    <a:pt x="132" y="1"/>
                    <a:pt x="108" y="6"/>
                    <a:pt x="83" y="18"/>
                  </a:cubicBezTo>
                  <a:cubicBezTo>
                    <a:pt x="50" y="18"/>
                    <a:pt x="34" y="55"/>
                    <a:pt x="17" y="88"/>
                  </a:cubicBezTo>
                  <a:cubicBezTo>
                    <a:pt x="1" y="104"/>
                    <a:pt x="1" y="121"/>
                    <a:pt x="1" y="137"/>
                  </a:cubicBezTo>
                  <a:cubicBezTo>
                    <a:pt x="1" y="175"/>
                    <a:pt x="17" y="175"/>
                    <a:pt x="50" y="191"/>
                  </a:cubicBezTo>
                  <a:cubicBezTo>
                    <a:pt x="67" y="191"/>
                    <a:pt x="104" y="191"/>
                    <a:pt x="137" y="175"/>
                  </a:cubicBezTo>
                  <a:cubicBezTo>
                    <a:pt x="207" y="158"/>
                    <a:pt x="256" y="88"/>
                    <a:pt x="240" y="55"/>
                  </a:cubicBezTo>
                  <a:cubicBezTo>
                    <a:pt x="229" y="20"/>
                    <a:pt x="196"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0" name="Google Shape;23290;p72"/>
            <p:cNvSpPr/>
            <p:nvPr/>
          </p:nvSpPr>
          <p:spPr>
            <a:xfrm rot="10800000">
              <a:off x="2902760" y="2675670"/>
              <a:ext cx="6500" cy="4925"/>
            </a:xfrm>
            <a:custGeom>
              <a:avLst/>
              <a:gdLst/>
              <a:ahLst/>
              <a:cxnLst/>
              <a:rect l="l" t="t" r="r" b="b"/>
              <a:pathLst>
                <a:path w="260" h="197" extrusionOk="0">
                  <a:moveTo>
                    <a:pt x="193" y="0"/>
                  </a:moveTo>
                  <a:cubicBezTo>
                    <a:pt x="182" y="0"/>
                    <a:pt x="170" y="2"/>
                    <a:pt x="157" y="7"/>
                  </a:cubicBezTo>
                  <a:lnTo>
                    <a:pt x="103" y="7"/>
                  </a:lnTo>
                  <a:cubicBezTo>
                    <a:pt x="37" y="40"/>
                    <a:pt x="0" y="93"/>
                    <a:pt x="21" y="143"/>
                  </a:cubicBezTo>
                  <a:cubicBezTo>
                    <a:pt x="21" y="178"/>
                    <a:pt x="49" y="197"/>
                    <a:pt x="88" y="197"/>
                  </a:cubicBezTo>
                  <a:cubicBezTo>
                    <a:pt x="108" y="197"/>
                    <a:pt x="132" y="191"/>
                    <a:pt x="157" y="180"/>
                  </a:cubicBezTo>
                  <a:cubicBezTo>
                    <a:pt x="173" y="180"/>
                    <a:pt x="190" y="163"/>
                    <a:pt x="206" y="143"/>
                  </a:cubicBezTo>
                  <a:cubicBezTo>
                    <a:pt x="243" y="126"/>
                    <a:pt x="260" y="77"/>
                    <a:pt x="243" y="40"/>
                  </a:cubicBezTo>
                  <a:cubicBezTo>
                    <a:pt x="243" y="16"/>
                    <a:pt x="22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1" name="Google Shape;23291;p72"/>
            <p:cNvSpPr/>
            <p:nvPr/>
          </p:nvSpPr>
          <p:spPr>
            <a:xfrm rot="10800000">
              <a:off x="2892435" y="2701020"/>
              <a:ext cx="6525" cy="4775"/>
            </a:xfrm>
            <a:custGeom>
              <a:avLst/>
              <a:gdLst/>
              <a:ahLst/>
              <a:cxnLst/>
              <a:rect l="l" t="t" r="r" b="b"/>
              <a:pathLst>
                <a:path w="261" h="191" extrusionOk="0">
                  <a:moveTo>
                    <a:pt x="174" y="1"/>
                  </a:moveTo>
                  <a:cubicBezTo>
                    <a:pt x="141" y="1"/>
                    <a:pt x="104" y="1"/>
                    <a:pt x="87" y="17"/>
                  </a:cubicBezTo>
                  <a:cubicBezTo>
                    <a:pt x="54" y="54"/>
                    <a:pt x="38" y="71"/>
                    <a:pt x="21" y="104"/>
                  </a:cubicBezTo>
                  <a:cubicBezTo>
                    <a:pt x="0" y="157"/>
                    <a:pt x="38" y="190"/>
                    <a:pt x="104" y="190"/>
                  </a:cubicBezTo>
                  <a:cubicBezTo>
                    <a:pt x="124" y="190"/>
                    <a:pt x="141" y="190"/>
                    <a:pt x="157" y="174"/>
                  </a:cubicBezTo>
                  <a:lnTo>
                    <a:pt x="190" y="174"/>
                  </a:lnTo>
                  <a:cubicBezTo>
                    <a:pt x="207" y="141"/>
                    <a:pt x="244" y="120"/>
                    <a:pt x="244" y="87"/>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2" name="Google Shape;23292;p72"/>
            <p:cNvSpPr/>
            <p:nvPr/>
          </p:nvSpPr>
          <p:spPr>
            <a:xfrm rot="10800000">
              <a:off x="2899360" y="2723395"/>
              <a:ext cx="6825" cy="5175"/>
            </a:xfrm>
            <a:custGeom>
              <a:avLst/>
              <a:gdLst/>
              <a:ahLst/>
              <a:cxnLst/>
              <a:rect l="l" t="t" r="r" b="b"/>
              <a:pathLst>
                <a:path w="273" h="207" extrusionOk="0">
                  <a:moveTo>
                    <a:pt x="170" y="0"/>
                  </a:moveTo>
                  <a:cubicBezTo>
                    <a:pt x="137" y="0"/>
                    <a:pt x="104" y="21"/>
                    <a:pt x="83" y="37"/>
                  </a:cubicBezTo>
                  <a:cubicBezTo>
                    <a:pt x="50" y="54"/>
                    <a:pt x="34" y="87"/>
                    <a:pt x="17" y="103"/>
                  </a:cubicBezTo>
                  <a:cubicBezTo>
                    <a:pt x="1" y="157"/>
                    <a:pt x="34" y="207"/>
                    <a:pt x="104" y="207"/>
                  </a:cubicBezTo>
                  <a:cubicBezTo>
                    <a:pt x="120" y="207"/>
                    <a:pt x="137" y="207"/>
                    <a:pt x="153" y="190"/>
                  </a:cubicBezTo>
                  <a:cubicBezTo>
                    <a:pt x="207" y="174"/>
                    <a:pt x="240" y="141"/>
                    <a:pt x="240" y="103"/>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3" name="Google Shape;23293;p72"/>
            <p:cNvSpPr/>
            <p:nvPr/>
          </p:nvSpPr>
          <p:spPr>
            <a:xfrm rot="10800000">
              <a:off x="2898010" y="2712570"/>
              <a:ext cx="6525" cy="4950"/>
            </a:xfrm>
            <a:custGeom>
              <a:avLst/>
              <a:gdLst/>
              <a:ahLst/>
              <a:cxnLst/>
              <a:rect l="l" t="t" r="r" b="b"/>
              <a:pathLst>
                <a:path w="261" h="198" extrusionOk="0">
                  <a:moveTo>
                    <a:pt x="156" y="0"/>
                  </a:moveTo>
                  <a:cubicBezTo>
                    <a:pt x="145" y="0"/>
                    <a:pt x="133" y="2"/>
                    <a:pt x="120" y="8"/>
                  </a:cubicBezTo>
                  <a:cubicBezTo>
                    <a:pt x="87" y="8"/>
                    <a:pt x="71" y="24"/>
                    <a:pt x="38" y="41"/>
                  </a:cubicBezTo>
                  <a:cubicBezTo>
                    <a:pt x="17" y="74"/>
                    <a:pt x="1" y="94"/>
                    <a:pt x="1" y="127"/>
                  </a:cubicBezTo>
                  <a:cubicBezTo>
                    <a:pt x="1" y="144"/>
                    <a:pt x="1" y="160"/>
                    <a:pt x="38" y="177"/>
                  </a:cubicBezTo>
                  <a:cubicBezTo>
                    <a:pt x="54" y="197"/>
                    <a:pt x="87" y="197"/>
                    <a:pt x="120" y="197"/>
                  </a:cubicBezTo>
                  <a:lnTo>
                    <a:pt x="141" y="177"/>
                  </a:lnTo>
                  <a:cubicBezTo>
                    <a:pt x="158" y="177"/>
                    <a:pt x="190" y="160"/>
                    <a:pt x="207" y="144"/>
                  </a:cubicBezTo>
                  <a:cubicBezTo>
                    <a:pt x="244" y="94"/>
                    <a:pt x="261" y="41"/>
                    <a:pt x="207" y="8"/>
                  </a:cubicBezTo>
                  <a:cubicBezTo>
                    <a:pt x="196" y="8"/>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4" name="Google Shape;23294;p72"/>
            <p:cNvSpPr/>
            <p:nvPr/>
          </p:nvSpPr>
          <p:spPr>
            <a:xfrm rot="10800000">
              <a:off x="2894185" y="2757545"/>
              <a:ext cx="6825" cy="4950"/>
            </a:xfrm>
            <a:custGeom>
              <a:avLst/>
              <a:gdLst/>
              <a:ahLst/>
              <a:cxnLst/>
              <a:rect l="l" t="t" r="r" b="b"/>
              <a:pathLst>
                <a:path w="273" h="198" extrusionOk="0">
                  <a:moveTo>
                    <a:pt x="171" y="0"/>
                  </a:moveTo>
                  <a:cubicBezTo>
                    <a:pt x="150" y="0"/>
                    <a:pt x="126" y="6"/>
                    <a:pt x="103" y="17"/>
                  </a:cubicBezTo>
                  <a:cubicBezTo>
                    <a:pt x="49" y="55"/>
                    <a:pt x="0" y="104"/>
                    <a:pt x="17" y="158"/>
                  </a:cubicBezTo>
                  <a:cubicBezTo>
                    <a:pt x="29" y="182"/>
                    <a:pt x="69" y="197"/>
                    <a:pt x="110" y="197"/>
                  </a:cubicBezTo>
                  <a:cubicBezTo>
                    <a:pt x="125" y="197"/>
                    <a:pt x="139" y="195"/>
                    <a:pt x="153" y="191"/>
                  </a:cubicBezTo>
                  <a:cubicBezTo>
                    <a:pt x="223" y="158"/>
                    <a:pt x="272" y="104"/>
                    <a:pt x="256" y="55"/>
                  </a:cubicBezTo>
                  <a:cubicBezTo>
                    <a:pt x="245" y="20"/>
                    <a:pt x="211"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5" name="Google Shape;23295;p72"/>
            <p:cNvSpPr/>
            <p:nvPr/>
          </p:nvSpPr>
          <p:spPr>
            <a:xfrm rot="10800000">
              <a:off x="2895010" y="2745245"/>
              <a:ext cx="6525" cy="4775"/>
            </a:xfrm>
            <a:custGeom>
              <a:avLst/>
              <a:gdLst/>
              <a:ahLst/>
              <a:cxnLst/>
              <a:rect l="l" t="t" r="r" b="b"/>
              <a:pathLst>
                <a:path w="261" h="191" extrusionOk="0">
                  <a:moveTo>
                    <a:pt x="174" y="1"/>
                  </a:moveTo>
                  <a:cubicBezTo>
                    <a:pt x="141" y="1"/>
                    <a:pt x="103" y="1"/>
                    <a:pt x="87" y="17"/>
                  </a:cubicBezTo>
                  <a:cubicBezTo>
                    <a:pt x="54" y="54"/>
                    <a:pt x="38" y="71"/>
                    <a:pt x="21" y="87"/>
                  </a:cubicBezTo>
                  <a:cubicBezTo>
                    <a:pt x="0" y="120"/>
                    <a:pt x="21" y="157"/>
                    <a:pt x="38" y="174"/>
                  </a:cubicBezTo>
                  <a:cubicBezTo>
                    <a:pt x="54" y="190"/>
                    <a:pt x="70" y="190"/>
                    <a:pt x="103" y="190"/>
                  </a:cubicBezTo>
                  <a:cubicBezTo>
                    <a:pt x="124" y="190"/>
                    <a:pt x="141" y="190"/>
                    <a:pt x="157" y="174"/>
                  </a:cubicBezTo>
                  <a:cubicBezTo>
                    <a:pt x="190" y="157"/>
                    <a:pt x="227" y="137"/>
                    <a:pt x="244" y="87"/>
                  </a:cubicBezTo>
                  <a:cubicBezTo>
                    <a:pt x="260" y="3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6" name="Google Shape;23296;p72"/>
            <p:cNvSpPr/>
            <p:nvPr/>
          </p:nvSpPr>
          <p:spPr>
            <a:xfrm rot="10800000">
              <a:off x="2907910" y="2745470"/>
              <a:ext cx="6500" cy="4950"/>
            </a:xfrm>
            <a:custGeom>
              <a:avLst/>
              <a:gdLst/>
              <a:ahLst/>
              <a:cxnLst/>
              <a:rect l="l" t="t" r="r" b="b"/>
              <a:pathLst>
                <a:path w="260" h="198" extrusionOk="0">
                  <a:moveTo>
                    <a:pt x="140" y="0"/>
                  </a:moveTo>
                  <a:cubicBezTo>
                    <a:pt x="103" y="17"/>
                    <a:pt x="70" y="33"/>
                    <a:pt x="54" y="50"/>
                  </a:cubicBezTo>
                  <a:cubicBezTo>
                    <a:pt x="0" y="103"/>
                    <a:pt x="0" y="153"/>
                    <a:pt x="37" y="190"/>
                  </a:cubicBezTo>
                  <a:cubicBezTo>
                    <a:pt x="59" y="190"/>
                    <a:pt x="74" y="197"/>
                    <a:pt x="92" y="197"/>
                  </a:cubicBezTo>
                  <a:cubicBezTo>
                    <a:pt x="101" y="197"/>
                    <a:pt x="111" y="195"/>
                    <a:pt x="124" y="190"/>
                  </a:cubicBezTo>
                  <a:lnTo>
                    <a:pt x="157" y="190"/>
                  </a:lnTo>
                  <a:cubicBezTo>
                    <a:pt x="173" y="173"/>
                    <a:pt x="190" y="153"/>
                    <a:pt x="206" y="136"/>
                  </a:cubicBezTo>
                  <a:cubicBezTo>
                    <a:pt x="243" y="120"/>
                    <a:pt x="243" y="103"/>
                    <a:pt x="243" y="70"/>
                  </a:cubicBezTo>
                  <a:cubicBezTo>
                    <a:pt x="260" y="50"/>
                    <a:pt x="243" y="17"/>
                    <a:pt x="227" y="17"/>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7" name="Google Shape;23297;p72"/>
            <p:cNvSpPr/>
            <p:nvPr/>
          </p:nvSpPr>
          <p:spPr>
            <a:xfrm rot="10800000">
              <a:off x="3019110" y="2651645"/>
              <a:ext cx="6525" cy="4775"/>
            </a:xfrm>
            <a:custGeom>
              <a:avLst/>
              <a:gdLst/>
              <a:ahLst/>
              <a:cxnLst/>
              <a:rect l="l" t="t" r="r" b="b"/>
              <a:pathLst>
                <a:path w="261" h="191" extrusionOk="0">
                  <a:moveTo>
                    <a:pt x="174" y="0"/>
                  </a:moveTo>
                  <a:cubicBezTo>
                    <a:pt x="141" y="0"/>
                    <a:pt x="103" y="0"/>
                    <a:pt x="71" y="21"/>
                  </a:cubicBezTo>
                  <a:cubicBezTo>
                    <a:pt x="54" y="38"/>
                    <a:pt x="17" y="71"/>
                    <a:pt x="17" y="87"/>
                  </a:cubicBezTo>
                  <a:cubicBezTo>
                    <a:pt x="0" y="141"/>
                    <a:pt x="38" y="190"/>
                    <a:pt x="87" y="190"/>
                  </a:cubicBezTo>
                  <a:cubicBezTo>
                    <a:pt x="103" y="190"/>
                    <a:pt x="141" y="190"/>
                    <a:pt x="157" y="174"/>
                  </a:cubicBezTo>
                  <a:cubicBezTo>
                    <a:pt x="157" y="174"/>
                    <a:pt x="174" y="174"/>
                    <a:pt x="190" y="157"/>
                  </a:cubicBezTo>
                  <a:cubicBezTo>
                    <a:pt x="207" y="141"/>
                    <a:pt x="223" y="124"/>
                    <a:pt x="244" y="87"/>
                  </a:cubicBezTo>
                  <a:cubicBezTo>
                    <a:pt x="260" y="38"/>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8" name="Google Shape;23298;p72"/>
            <p:cNvSpPr/>
            <p:nvPr/>
          </p:nvSpPr>
          <p:spPr>
            <a:xfrm rot="10800000">
              <a:off x="3018710" y="2665995"/>
              <a:ext cx="6525" cy="4975"/>
            </a:xfrm>
            <a:custGeom>
              <a:avLst/>
              <a:gdLst/>
              <a:ahLst/>
              <a:cxnLst/>
              <a:rect l="l" t="t" r="r" b="b"/>
              <a:pathLst>
                <a:path w="261" h="199" extrusionOk="0">
                  <a:moveTo>
                    <a:pt x="157" y="0"/>
                  </a:moveTo>
                  <a:cubicBezTo>
                    <a:pt x="119" y="0"/>
                    <a:pt x="76" y="19"/>
                    <a:pt x="55" y="51"/>
                  </a:cubicBezTo>
                  <a:cubicBezTo>
                    <a:pt x="22" y="67"/>
                    <a:pt x="1" y="104"/>
                    <a:pt x="1" y="121"/>
                  </a:cubicBezTo>
                  <a:cubicBezTo>
                    <a:pt x="1" y="154"/>
                    <a:pt x="22" y="170"/>
                    <a:pt x="38" y="191"/>
                  </a:cubicBezTo>
                  <a:cubicBezTo>
                    <a:pt x="49" y="191"/>
                    <a:pt x="67" y="198"/>
                    <a:pt x="89" y="198"/>
                  </a:cubicBezTo>
                  <a:cubicBezTo>
                    <a:pt x="100" y="198"/>
                    <a:pt x="112" y="196"/>
                    <a:pt x="125" y="191"/>
                  </a:cubicBezTo>
                  <a:lnTo>
                    <a:pt x="158" y="191"/>
                  </a:lnTo>
                  <a:cubicBezTo>
                    <a:pt x="174" y="170"/>
                    <a:pt x="191" y="154"/>
                    <a:pt x="207" y="137"/>
                  </a:cubicBezTo>
                  <a:cubicBezTo>
                    <a:pt x="261" y="104"/>
                    <a:pt x="261" y="34"/>
                    <a:pt x="207" y="18"/>
                  </a:cubicBezTo>
                  <a:cubicBezTo>
                    <a:pt x="195" y="6"/>
                    <a:pt x="17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9" name="Google Shape;23299;p72"/>
            <p:cNvSpPr/>
            <p:nvPr/>
          </p:nvSpPr>
          <p:spPr>
            <a:xfrm rot="10800000">
              <a:off x="2990785" y="2709995"/>
              <a:ext cx="6100" cy="4950"/>
            </a:xfrm>
            <a:custGeom>
              <a:avLst/>
              <a:gdLst/>
              <a:ahLst/>
              <a:cxnLst/>
              <a:rect l="l" t="t" r="r" b="b"/>
              <a:pathLst>
                <a:path w="244" h="198" extrusionOk="0">
                  <a:moveTo>
                    <a:pt x="162" y="1"/>
                  </a:moveTo>
                  <a:cubicBezTo>
                    <a:pt x="154" y="1"/>
                    <a:pt x="146" y="2"/>
                    <a:pt x="141" y="8"/>
                  </a:cubicBezTo>
                  <a:cubicBezTo>
                    <a:pt x="104" y="8"/>
                    <a:pt x="71" y="24"/>
                    <a:pt x="54" y="41"/>
                  </a:cubicBezTo>
                  <a:cubicBezTo>
                    <a:pt x="1" y="94"/>
                    <a:pt x="1" y="160"/>
                    <a:pt x="38" y="177"/>
                  </a:cubicBezTo>
                  <a:cubicBezTo>
                    <a:pt x="54" y="198"/>
                    <a:pt x="87" y="198"/>
                    <a:pt x="124" y="198"/>
                  </a:cubicBezTo>
                  <a:cubicBezTo>
                    <a:pt x="141" y="198"/>
                    <a:pt x="141" y="177"/>
                    <a:pt x="157" y="177"/>
                  </a:cubicBezTo>
                  <a:cubicBezTo>
                    <a:pt x="174" y="177"/>
                    <a:pt x="190" y="160"/>
                    <a:pt x="207" y="144"/>
                  </a:cubicBezTo>
                  <a:cubicBezTo>
                    <a:pt x="227" y="127"/>
                    <a:pt x="244" y="94"/>
                    <a:pt x="244" y="74"/>
                  </a:cubicBezTo>
                  <a:cubicBezTo>
                    <a:pt x="244" y="41"/>
                    <a:pt x="244" y="24"/>
                    <a:pt x="207" y="8"/>
                  </a:cubicBezTo>
                  <a:cubicBezTo>
                    <a:pt x="196" y="8"/>
                    <a:pt x="17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0" name="Google Shape;23300;p72"/>
            <p:cNvSpPr/>
            <p:nvPr/>
          </p:nvSpPr>
          <p:spPr>
            <a:xfrm rot="10800000">
              <a:off x="3019535" y="2639995"/>
              <a:ext cx="6525" cy="4800"/>
            </a:xfrm>
            <a:custGeom>
              <a:avLst/>
              <a:gdLst/>
              <a:ahLst/>
              <a:cxnLst/>
              <a:rect l="l" t="t" r="r" b="b"/>
              <a:pathLst>
                <a:path w="261" h="192" extrusionOk="0">
                  <a:moveTo>
                    <a:pt x="170" y="1"/>
                  </a:moveTo>
                  <a:cubicBezTo>
                    <a:pt x="151" y="1"/>
                    <a:pt x="129" y="6"/>
                    <a:pt x="104" y="18"/>
                  </a:cubicBezTo>
                  <a:cubicBezTo>
                    <a:pt x="34" y="34"/>
                    <a:pt x="1" y="104"/>
                    <a:pt x="1" y="137"/>
                  </a:cubicBezTo>
                  <a:cubicBezTo>
                    <a:pt x="12" y="172"/>
                    <a:pt x="45" y="191"/>
                    <a:pt x="87" y="191"/>
                  </a:cubicBezTo>
                  <a:cubicBezTo>
                    <a:pt x="109" y="191"/>
                    <a:pt x="133" y="186"/>
                    <a:pt x="158" y="174"/>
                  </a:cubicBezTo>
                  <a:cubicBezTo>
                    <a:pt x="207" y="154"/>
                    <a:pt x="261" y="88"/>
                    <a:pt x="240" y="51"/>
                  </a:cubicBezTo>
                  <a:cubicBezTo>
                    <a:pt x="229"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1" name="Google Shape;23301;p72"/>
            <p:cNvSpPr/>
            <p:nvPr/>
          </p:nvSpPr>
          <p:spPr>
            <a:xfrm rot="10800000">
              <a:off x="2986560" y="2746595"/>
              <a:ext cx="6400" cy="5175"/>
            </a:xfrm>
            <a:custGeom>
              <a:avLst/>
              <a:gdLst/>
              <a:ahLst/>
              <a:cxnLst/>
              <a:rect l="l" t="t" r="r" b="b"/>
              <a:pathLst>
                <a:path w="256" h="207" extrusionOk="0">
                  <a:moveTo>
                    <a:pt x="174" y="1"/>
                  </a:moveTo>
                  <a:cubicBezTo>
                    <a:pt x="103" y="1"/>
                    <a:pt x="33" y="54"/>
                    <a:pt x="17" y="104"/>
                  </a:cubicBezTo>
                  <a:cubicBezTo>
                    <a:pt x="0" y="157"/>
                    <a:pt x="33" y="207"/>
                    <a:pt x="103" y="207"/>
                  </a:cubicBezTo>
                  <a:cubicBezTo>
                    <a:pt x="120" y="207"/>
                    <a:pt x="136" y="207"/>
                    <a:pt x="153" y="190"/>
                  </a:cubicBezTo>
                  <a:cubicBezTo>
                    <a:pt x="174" y="190"/>
                    <a:pt x="174" y="190"/>
                    <a:pt x="190" y="174"/>
                  </a:cubicBezTo>
                  <a:cubicBezTo>
                    <a:pt x="223" y="157"/>
                    <a:pt x="240" y="141"/>
                    <a:pt x="240" y="104"/>
                  </a:cubicBezTo>
                  <a:cubicBezTo>
                    <a:pt x="256" y="87"/>
                    <a:pt x="256" y="54"/>
                    <a:pt x="240" y="38"/>
                  </a:cubicBezTo>
                  <a:cubicBezTo>
                    <a:pt x="223"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2" name="Google Shape;23302;p72"/>
            <p:cNvSpPr/>
            <p:nvPr/>
          </p:nvSpPr>
          <p:spPr>
            <a:xfrm rot="10800000">
              <a:off x="3008410" y="2618970"/>
              <a:ext cx="6500" cy="4775"/>
            </a:xfrm>
            <a:custGeom>
              <a:avLst/>
              <a:gdLst/>
              <a:ahLst/>
              <a:cxnLst/>
              <a:rect l="l" t="t" r="r" b="b"/>
              <a:pathLst>
                <a:path w="260" h="191" extrusionOk="0">
                  <a:moveTo>
                    <a:pt x="157" y="0"/>
                  </a:moveTo>
                  <a:cubicBezTo>
                    <a:pt x="140" y="0"/>
                    <a:pt x="103" y="0"/>
                    <a:pt x="70" y="17"/>
                  </a:cubicBezTo>
                  <a:cubicBezTo>
                    <a:pt x="37" y="33"/>
                    <a:pt x="21" y="70"/>
                    <a:pt x="21" y="87"/>
                  </a:cubicBezTo>
                  <a:cubicBezTo>
                    <a:pt x="0" y="136"/>
                    <a:pt x="21" y="174"/>
                    <a:pt x="54" y="190"/>
                  </a:cubicBezTo>
                  <a:lnTo>
                    <a:pt x="87" y="190"/>
                  </a:lnTo>
                  <a:cubicBezTo>
                    <a:pt x="103" y="190"/>
                    <a:pt x="124" y="190"/>
                    <a:pt x="157" y="174"/>
                  </a:cubicBezTo>
                  <a:cubicBezTo>
                    <a:pt x="173" y="174"/>
                    <a:pt x="206" y="136"/>
                    <a:pt x="227" y="120"/>
                  </a:cubicBezTo>
                  <a:cubicBezTo>
                    <a:pt x="227" y="103"/>
                    <a:pt x="243" y="103"/>
                    <a:pt x="243" y="87"/>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3" name="Google Shape;23303;p72"/>
            <p:cNvSpPr/>
            <p:nvPr/>
          </p:nvSpPr>
          <p:spPr>
            <a:xfrm rot="10800000">
              <a:off x="3012735" y="2631295"/>
              <a:ext cx="6400" cy="4925"/>
            </a:xfrm>
            <a:custGeom>
              <a:avLst/>
              <a:gdLst/>
              <a:ahLst/>
              <a:cxnLst/>
              <a:rect l="l" t="t" r="r" b="b"/>
              <a:pathLst>
                <a:path w="256" h="197" extrusionOk="0">
                  <a:moveTo>
                    <a:pt x="159" y="0"/>
                  </a:moveTo>
                  <a:cubicBezTo>
                    <a:pt x="140" y="0"/>
                    <a:pt x="120" y="6"/>
                    <a:pt x="103" y="17"/>
                  </a:cubicBezTo>
                  <a:cubicBezTo>
                    <a:pt x="33" y="38"/>
                    <a:pt x="0" y="104"/>
                    <a:pt x="0" y="157"/>
                  </a:cubicBezTo>
                  <a:cubicBezTo>
                    <a:pt x="12" y="181"/>
                    <a:pt x="53" y="197"/>
                    <a:pt x="100" y="197"/>
                  </a:cubicBezTo>
                  <a:cubicBezTo>
                    <a:pt x="117" y="197"/>
                    <a:pt x="135" y="195"/>
                    <a:pt x="153" y="190"/>
                  </a:cubicBezTo>
                  <a:cubicBezTo>
                    <a:pt x="206" y="157"/>
                    <a:pt x="256" y="87"/>
                    <a:pt x="239" y="54"/>
                  </a:cubicBezTo>
                  <a:cubicBezTo>
                    <a:pt x="229" y="19"/>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4" name="Google Shape;23304;p72"/>
            <p:cNvSpPr/>
            <p:nvPr/>
          </p:nvSpPr>
          <p:spPr>
            <a:xfrm rot="10800000">
              <a:off x="2985610" y="2698870"/>
              <a:ext cx="6525" cy="4750"/>
            </a:xfrm>
            <a:custGeom>
              <a:avLst/>
              <a:gdLst/>
              <a:ahLst/>
              <a:cxnLst/>
              <a:rect l="l" t="t" r="r" b="b"/>
              <a:pathLst>
                <a:path w="261" h="190" extrusionOk="0">
                  <a:moveTo>
                    <a:pt x="174" y="0"/>
                  </a:moveTo>
                  <a:cubicBezTo>
                    <a:pt x="141" y="0"/>
                    <a:pt x="103" y="17"/>
                    <a:pt x="70" y="33"/>
                  </a:cubicBezTo>
                  <a:cubicBezTo>
                    <a:pt x="54" y="54"/>
                    <a:pt x="17" y="70"/>
                    <a:pt x="17" y="103"/>
                  </a:cubicBezTo>
                  <a:cubicBezTo>
                    <a:pt x="0" y="120"/>
                    <a:pt x="0" y="157"/>
                    <a:pt x="17" y="173"/>
                  </a:cubicBezTo>
                  <a:cubicBezTo>
                    <a:pt x="37" y="190"/>
                    <a:pt x="70" y="190"/>
                    <a:pt x="87" y="190"/>
                  </a:cubicBezTo>
                  <a:lnTo>
                    <a:pt x="157" y="190"/>
                  </a:lnTo>
                  <a:cubicBezTo>
                    <a:pt x="174" y="173"/>
                    <a:pt x="174" y="173"/>
                    <a:pt x="190" y="173"/>
                  </a:cubicBezTo>
                  <a:cubicBezTo>
                    <a:pt x="207" y="157"/>
                    <a:pt x="244" y="120"/>
                    <a:pt x="244" y="103"/>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5" name="Google Shape;23305;p72"/>
            <p:cNvSpPr/>
            <p:nvPr/>
          </p:nvSpPr>
          <p:spPr>
            <a:xfrm rot="10800000">
              <a:off x="3032410" y="2652070"/>
              <a:ext cx="6925" cy="4775"/>
            </a:xfrm>
            <a:custGeom>
              <a:avLst/>
              <a:gdLst/>
              <a:ahLst/>
              <a:cxnLst/>
              <a:rect l="l" t="t" r="r" b="b"/>
              <a:pathLst>
                <a:path w="277" h="191" extrusionOk="0">
                  <a:moveTo>
                    <a:pt x="153" y="1"/>
                  </a:moveTo>
                  <a:cubicBezTo>
                    <a:pt x="120" y="1"/>
                    <a:pt x="87" y="17"/>
                    <a:pt x="70" y="55"/>
                  </a:cubicBezTo>
                  <a:cubicBezTo>
                    <a:pt x="17" y="88"/>
                    <a:pt x="0" y="158"/>
                    <a:pt x="50" y="191"/>
                  </a:cubicBezTo>
                  <a:lnTo>
                    <a:pt x="136" y="191"/>
                  </a:lnTo>
                  <a:cubicBezTo>
                    <a:pt x="136" y="191"/>
                    <a:pt x="153" y="191"/>
                    <a:pt x="173" y="174"/>
                  </a:cubicBezTo>
                  <a:cubicBezTo>
                    <a:pt x="190" y="174"/>
                    <a:pt x="206" y="158"/>
                    <a:pt x="223" y="141"/>
                  </a:cubicBezTo>
                  <a:cubicBezTo>
                    <a:pt x="276" y="104"/>
                    <a:pt x="276" y="38"/>
                    <a:pt x="223" y="17"/>
                  </a:cubicBezTo>
                  <a:cubicBezTo>
                    <a:pt x="206" y="1"/>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6" name="Google Shape;23306;p72"/>
            <p:cNvSpPr/>
            <p:nvPr/>
          </p:nvSpPr>
          <p:spPr>
            <a:xfrm rot="10800000">
              <a:off x="2982210" y="2687720"/>
              <a:ext cx="6425" cy="5200"/>
            </a:xfrm>
            <a:custGeom>
              <a:avLst/>
              <a:gdLst/>
              <a:ahLst/>
              <a:cxnLst/>
              <a:rect l="l" t="t" r="r" b="b"/>
              <a:pathLst>
                <a:path w="257" h="208" extrusionOk="0">
                  <a:moveTo>
                    <a:pt x="170" y="1"/>
                  </a:moveTo>
                  <a:cubicBezTo>
                    <a:pt x="137" y="1"/>
                    <a:pt x="104" y="17"/>
                    <a:pt x="67" y="38"/>
                  </a:cubicBezTo>
                  <a:cubicBezTo>
                    <a:pt x="50" y="55"/>
                    <a:pt x="34" y="71"/>
                    <a:pt x="17" y="104"/>
                  </a:cubicBezTo>
                  <a:cubicBezTo>
                    <a:pt x="1" y="158"/>
                    <a:pt x="34" y="207"/>
                    <a:pt x="83" y="207"/>
                  </a:cubicBezTo>
                  <a:cubicBezTo>
                    <a:pt x="120" y="207"/>
                    <a:pt x="137" y="191"/>
                    <a:pt x="153" y="191"/>
                  </a:cubicBezTo>
                  <a:cubicBezTo>
                    <a:pt x="186" y="174"/>
                    <a:pt x="223" y="141"/>
                    <a:pt x="240" y="104"/>
                  </a:cubicBezTo>
                  <a:cubicBezTo>
                    <a:pt x="256" y="55"/>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7" name="Google Shape;23307;p72"/>
            <p:cNvSpPr/>
            <p:nvPr/>
          </p:nvSpPr>
          <p:spPr>
            <a:xfrm rot="10800000">
              <a:off x="3029010" y="2688145"/>
              <a:ext cx="6525" cy="5175"/>
            </a:xfrm>
            <a:custGeom>
              <a:avLst/>
              <a:gdLst/>
              <a:ahLst/>
              <a:cxnLst/>
              <a:rect l="l" t="t" r="r" b="b"/>
              <a:pathLst>
                <a:path w="261" h="207" extrusionOk="0">
                  <a:moveTo>
                    <a:pt x="174" y="0"/>
                  </a:moveTo>
                  <a:cubicBezTo>
                    <a:pt x="141" y="0"/>
                    <a:pt x="104" y="17"/>
                    <a:pt x="71" y="33"/>
                  </a:cubicBezTo>
                  <a:cubicBezTo>
                    <a:pt x="54" y="54"/>
                    <a:pt x="38" y="71"/>
                    <a:pt x="21" y="103"/>
                  </a:cubicBezTo>
                  <a:cubicBezTo>
                    <a:pt x="1" y="157"/>
                    <a:pt x="21" y="190"/>
                    <a:pt x="71" y="190"/>
                  </a:cubicBezTo>
                  <a:cubicBezTo>
                    <a:pt x="71" y="207"/>
                    <a:pt x="87" y="207"/>
                    <a:pt x="104" y="207"/>
                  </a:cubicBezTo>
                  <a:cubicBezTo>
                    <a:pt x="124" y="207"/>
                    <a:pt x="141" y="190"/>
                    <a:pt x="157" y="190"/>
                  </a:cubicBezTo>
                  <a:cubicBezTo>
                    <a:pt x="190" y="174"/>
                    <a:pt x="207" y="157"/>
                    <a:pt x="227" y="120"/>
                  </a:cubicBezTo>
                  <a:cubicBezTo>
                    <a:pt x="244" y="120"/>
                    <a:pt x="244" y="103"/>
                    <a:pt x="244" y="103"/>
                  </a:cubicBezTo>
                  <a:cubicBezTo>
                    <a:pt x="260" y="54"/>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8" name="Google Shape;23308;p72"/>
            <p:cNvSpPr/>
            <p:nvPr/>
          </p:nvSpPr>
          <p:spPr>
            <a:xfrm rot="10800000">
              <a:off x="2977485" y="2709595"/>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37"/>
                    <a:pt x="21" y="170"/>
                    <a:pt x="37" y="191"/>
                  </a:cubicBezTo>
                  <a:cubicBezTo>
                    <a:pt x="54" y="191"/>
                    <a:pt x="70" y="207"/>
                    <a:pt x="87" y="207"/>
                  </a:cubicBezTo>
                  <a:cubicBezTo>
                    <a:pt x="103" y="207"/>
                    <a:pt x="140" y="207"/>
                    <a:pt x="157" y="191"/>
                  </a:cubicBezTo>
                  <a:cubicBezTo>
                    <a:pt x="190" y="170"/>
                    <a:pt x="227" y="137"/>
                    <a:pt x="243" y="104"/>
                  </a:cubicBezTo>
                  <a:lnTo>
                    <a:pt x="243" y="87"/>
                  </a:ln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9" name="Google Shape;23309;p72"/>
            <p:cNvSpPr/>
            <p:nvPr/>
          </p:nvSpPr>
          <p:spPr>
            <a:xfrm rot="10800000">
              <a:off x="2986035" y="2757720"/>
              <a:ext cx="6525" cy="5175"/>
            </a:xfrm>
            <a:custGeom>
              <a:avLst/>
              <a:gdLst/>
              <a:ahLst/>
              <a:cxnLst/>
              <a:rect l="l" t="t" r="r" b="b"/>
              <a:pathLst>
                <a:path w="261" h="207" extrusionOk="0">
                  <a:moveTo>
                    <a:pt x="174" y="0"/>
                  </a:moveTo>
                  <a:cubicBezTo>
                    <a:pt x="158" y="0"/>
                    <a:pt x="120" y="17"/>
                    <a:pt x="87" y="33"/>
                  </a:cubicBezTo>
                  <a:cubicBezTo>
                    <a:pt x="54" y="54"/>
                    <a:pt x="34" y="71"/>
                    <a:pt x="34" y="104"/>
                  </a:cubicBezTo>
                  <a:cubicBezTo>
                    <a:pt x="1" y="157"/>
                    <a:pt x="34" y="207"/>
                    <a:pt x="104" y="207"/>
                  </a:cubicBezTo>
                  <a:cubicBezTo>
                    <a:pt x="120" y="207"/>
                    <a:pt x="158" y="190"/>
                    <a:pt x="174" y="190"/>
                  </a:cubicBezTo>
                  <a:lnTo>
                    <a:pt x="191" y="174"/>
                  </a:lnTo>
                  <a:cubicBezTo>
                    <a:pt x="224" y="157"/>
                    <a:pt x="240" y="120"/>
                    <a:pt x="261" y="104"/>
                  </a:cubicBezTo>
                  <a:cubicBezTo>
                    <a:pt x="261" y="71"/>
                    <a:pt x="261" y="54"/>
                    <a:pt x="240" y="33"/>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0" name="Google Shape;23310;p72"/>
            <p:cNvSpPr/>
            <p:nvPr/>
          </p:nvSpPr>
          <p:spPr>
            <a:xfrm rot="10800000">
              <a:off x="2982635" y="2732620"/>
              <a:ext cx="6525" cy="4925"/>
            </a:xfrm>
            <a:custGeom>
              <a:avLst/>
              <a:gdLst/>
              <a:ahLst/>
              <a:cxnLst/>
              <a:rect l="l" t="t" r="r" b="b"/>
              <a:pathLst>
                <a:path w="261" h="197" extrusionOk="0">
                  <a:moveTo>
                    <a:pt x="175" y="0"/>
                  </a:moveTo>
                  <a:cubicBezTo>
                    <a:pt x="154" y="0"/>
                    <a:pt x="129" y="6"/>
                    <a:pt x="104" y="17"/>
                  </a:cubicBezTo>
                  <a:cubicBezTo>
                    <a:pt x="38" y="34"/>
                    <a:pt x="1" y="104"/>
                    <a:pt x="22" y="153"/>
                  </a:cubicBezTo>
                  <a:cubicBezTo>
                    <a:pt x="34" y="181"/>
                    <a:pt x="64" y="197"/>
                    <a:pt x="107" y="197"/>
                  </a:cubicBezTo>
                  <a:cubicBezTo>
                    <a:pt x="122" y="197"/>
                    <a:pt x="139" y="195"/>
                    <a:pt x="158" y="190"/>
                  </a:cubicBezTo>
                  <a:cubicBezTo>
                    <a:pt x="228" y="153"/>
                    <a:pt x="261" y="104"/>
                    <a:pt x="244" y="50"/>
                  </a:cubicBezTo>
                  <a:cubicBezTo>
                    <a:pt x="244" y="18"/>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1" name="Google Shape;23311;p72"/>
            <p:cNvSpPr/>
            <p:nvPr/>
          </p:nvSpPr>
          <p:spPr>
            <a:xfrm rot="10800000">
              <a:off x="2887710" y="2676095"/>
              <a:ext cx="6500" cy="5075"/>
            </a:xfrm>
            <a:custGeom>
              <a:avLst/>
              <a:gdLst/>
              <a:ahLst/>
              <a:cxnLst/>
              <a:rect l="l" t="t" r="r" b="b"/>
              <a:pathLst>
                <a:path w="260" h="203" extrusionOk="0">
                  <a:moveTo>
                    <a:pt x="188" y="1"/>
                  </a:moveTo>
                  <a:cubicBezTo>
                    <a:pt x="173" y="1"/>
                    <a:pt x="157" y="5"/>
                    <a:pt x="140" y="13"/>
                  </a:cubicBezTo>
                  <a:cubicBezTo>
                    <a:pt x="120" y="13"/>
                    <a:pt x="87" y="30"/>
                    <a:pt x="54" y="46"/>
                  </a:cubicBezTo>
                  <a:cubicBezTo>
                    <a:pt x="17" y="100"/>
                    <a:pt x="0" y="166"/>
                    <a:pt x="54" y="186"/>
                  </a:cubicBezTo>
                  <a:cubicBezTo>
                    <a:pt x="70" y="203"/>
                    <a:pt x="103" y="203"/>
                    <a:pt x="140" y="203"/>
                  </a:cubicBezTo>
                  <a:cubicBezTo>
                    <a:pt x="140" y="203"/>
                    <a:pt x="157" y="186"/>
                    <a:pt x="173" y="186"/>
                  </a:cubicBezTo>
                  <a:cubicBezTo>
                    <a:pt x="190" y="186"/>
                    <a:pt x="206" y="166"/>
                    <a:pt x="223" y="149"/>
                  </a:cubicBezTo>
                  <a:cubicBezTo>
                    <a:pt x="243" y="133"/>
                    <a:pt x="260" y="100"/>
                    <a:pt x="260" y="83"/>
                  </a:cubicBezTo>
                  <a:cubicBezTo>
                    <a:pt x="260" y="46"/>
                    <a:pt x="243" y="30"/>
                    <a:pt x="223" y="13"/>
                  </a:cubicBezTo>
                  <a:cubicBezTo>
                    <a:pt x="215" y="5"/>
                    <a:pt x="2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2" name="Google Shape;23312;p72"/>
            <p:cNvSpPr/>
            <p:nvPr/>
          </p:nvSpPr>
          <p:spPr>
            <a:xfrm rot="10800000">
              <a:off x="2840910" y="2734120"/>
              <a:ext cx="6525" cy="5175"/>
            </a:xfrm>
            <a:custGeom>
              <a:avLst/>
              <a:gdLst/>
              <a:ahLst/>
              <a:cxnLst/>
              <a:rect l="l" t="t" r="r" b="b"/>
              <a:pathLst>
                <a:path w="261" h="207" extrusionOk="0">
                  <a:moveTo>
                    <a:pt x="158" y="1"/>
                  </a:moveTo>
                  <a:cubicBezTo>
                    <a:pt x="125" y="1"/>
                    <a:pt x="104" y="17"/>
                    <a:pt x="71" y="38"/>
                  </a:cubicBezTo>
                  <a:cubicBezTo>
                    <a:pt x="38" y="54"/>
                    <a:pt x="22" y="87"/>
                    <a:pt x="1" y="104"/>
                  </a:cubicBezTo>
                  <a:cubicBezTo>
                    <a:pt x="1" y="141"/>
                    <a:pt x="1" y="157"/>
                    <a:pt x="22" y="174"/>
                  </a:cubicBezTo>
                  <a:cubicBezTo>
                    <a:pt x="38" y="190"/>
                    <a:pt x="55" y="207"/>
                    <a:pt x="88" y="207"/>
                  </a:cubicBezTo>
                  <a:cubicBezTo>
                    <a:pt x="104" y="207"/>
                    <a:pt x="125" y="207"/>
                    <a:pt x="141" y="190"/>
                  </a:cubicBezTo>
                  <a:cubicBezTo>
                    <a:pt x="158" y="190"/>
                    <a:pt x="174" y="174"/>
                    <a:pt x="174" y="174"/>
                  </a:cubicBezTo>
                  <a:cubicBezTo>
                    <a:pt x="207" y="157"/>
                    <a:pt x="228" y="141"/>
                    <a:pt x="244" y="104"/>
                  </a:cubicBezTo>
                  <a:cubicBezTo>
                    <a:pt x="261" y="54"/>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3" name="Google Shape;23313;p72"/>
            <p:cNvSpPr/>
            <p:nvPr/>
          </p:nvSpPr>
          <p:spPr>
            <a:xfrm rot="10800000">
              <a:off x="2834510" y="2758720"/>
              <a:ext cx="6000" cy="5000"/>
            </a:xfrm>
            <a:custGeom>
              <a:avLst/>
              <a:gdLst/>
              <a:ahLst/>
              <a:cxnLst/>
              <a:rect l="l" t="t" r="r" b="b"/>
              <a:pathLst>
                <a:path w="240" h="200" extrusionOk="0">
                  <a:moveTo>
                    <a:pt x="157" y="0"/>
                  </a:moveTo>
                  <a:cubicBezTo>
                    <a:pt x="136" y="0"/>
                    <a:pt x="120" y="0"/>
                    <a:pt x="103" y="17"/>
                  </a:cubicBezTo>
                  <a:cubicBezTo>
                    <a:pt x="33" y="50"/>
                    <a:pt x="0" y="104"/>
                    <a:pt x="0" y="153"/>
                  </a:cubicBezTo>
                  <a:cubicBezTo>
                    <a:pt x="11" y="188"/>
                    <a:pt x="44" y="200"/>
                    <a:pt x="84" y="200"/>
                  </a:cubicBezTo>
                  <a:cubicBezTo>
                    <a:pt x="107" y="200"/>
                    <a:pt x="132" y="196"/>
                    <a:pt x="157" y="190"/>
                  </a:cubicBezTo>
                  <a:cubicBezTo>
                    <a:pt x="173" y="170"/>
                    <a:pt x="190" y="170"/>
                    <a:pt x="190" y="153"/>
                  </a:cubicBezTo>
                  <a:cubicBezTo>
                    <a:pt x="223" y="120"/>
                    <a:pt x="239" y="87"/>
                    <a:pt x="239" y="50"/>
                  </a:cubicBez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4" name="Google Shape;23314;p72"/>
            <p:cNvSpPr/>
            <p:nvPr/>
          </p:nvSpPr>
          <p:spPr>
            <a:xfrm rot="10800000">
              <a:off x="2843060" y="2747745"/>
              <a:ext cx="6375" cy="4850"/>
            </a:xfrm>
            <a:custGeom>
              <a:avLst/>
              <a:gdLst/>
              <a:ahLst/>
              <a:cxnLst/>
              <a:rect l="l" t="t" r="r" b="b"/>
              <a:pathLst>
                <a:path w="255" h="194" extrusionOk="0">
                  <a:moveTo>
                    <a:pt x="168" y="1"/>
                  </a:moveTo>
                  <a:cubicBezTo>
                    <a:pt x="135" y="1"/>
                    <a:pt x="102" y="17"/>
                    <a:pt x="81" y="34"/>
                  </a:cubicBezTo>
                  <a:cubicBezTo>
                    <a:pt x="48" y="54"/>
                    <a:pt x="31" y="71"/>
                    <a:pt x="15" y="104"/>
                  </a:cubicBezTo>
                  <a:cubicBezTo>
                    <a:pt x="1" y="150"/>
                    <a:pt x="24" y="194"/>
                    <a:pt x="76" y="194"/>
                  </a:cubicBezTo>
                  <a:cubicBezTo>
                    <a:pt x="84" y="194"/>
                    <a:pt x="92" y="193"/>
                    <a:pt x="102" y="190"/>
                  </a:cubicBezTo>
                  <a:lnTo>
                    <a:pt x="151" y="190"/>
                  </a:lnTo>
                  <a:cubicBezTo>
                    <a:pt x="168" y="174"/>
                    <a:pt x="168" y="174"/>
                    <a:pt x="184" y="174"/>
                  </a:cubicBezTo>
                  <a:cubicBezTo>
                    <a:pt x="221" y="157"/>
                    <a:pt x="238" y="120"/>
                    <a:pt x="238" y="104"/>
                  </a:cubicBezTo>
                  <a:cubicBezTo>
                    <a:pt x="254" y="71"/>
                    <a:pt x="254" y="54"/>
                    <a:pt x="238" y="34"/>
                  </a:cubicBezTo>
                  <a:cubicBezTo>
                    <a:pt x="221" y="17"/>
                    <a:pt x="20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5" name="Google Shape;23315;p72"/>
            <p:cNvSpPr/>
            <p:nvPr/>
          </p:nvSpPr>
          <p:spPr>
            <a:xfrm rot="10800000">
              <a:off x="2833185" y="2712570"/>
              <a:ext cx="6500" cy="5175"/>
            </a:xfrm>
            <a:custGeom>
              <a:avLst/>
              <a:gdLst/>
              <a:ahLst/>
              <a:cxnLst/>
              <a:rect l="l" t="t" r="r" b="b"/>
              <a:pathLst>
                <a:path w="260" h="207" extrusionOk="0">
                  <a:moveTo>
                    <a:pt x="173" y="0"/>
                  </a:moveTo>
                  <a:cubicBezTo>
                    <a:pt x="140" y="0"/>
                    <a:pt x="103" y="17"/>
                    <a:pt x="70" y="33"/>
                  </a:cubicBezTo>
                  <a:cubicBezTo>
                    <a:pt x="54" y="50"/>
                    <a:pt x="21" y="66"/>
                    <a:pt x="21" y="103"/>
                  </a:cubicBezTo>
                  <a:cubicBezTo>
                    <a:pt x="0" y="153"/>
                    <a:pt x="37" y="206"/>
                    <a:pt x="87" y="206"/>
                  </a:cubicBezTo>
                  <a:cubicBezTo>
                    <a:pt x="103" y="206"/>
                    <a:pt x="140" y="186"/>
                    <a:pt x="157" y="186"/>
                  </a:cubicBezTo>
                  <a:cubicBezTo>
                    <a:pt x="157" y="186"/>
                    <a:pt x="173" y="169"/>
                    <a:pt x="190" y="169"/>
                  </a:cubicBezTo>
                  <a:cubicBezTo>
                    <a:pt x="206" y="153"/>
                    <a:pt x="227" y="120"/>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6" name="Google Shape;23316;p72"/>
            <p:cNvSpPr/>
            <p:nvPr/>
          </p:nvSpPr>
          <p:spPr>
            <a:xfrm rot="10800000">
              <a:off x="2838735" y="2722045"/>
              <a:ext cx="6525" cy="4925"/>
            </a:xfrm>
            <a:custGeom>
              <a:avLst/>
              <a:gdLst/>
              <a:ahLst/>
              <a:cxnLst/>
              <a:rect l="l" t="t" r="r" b="b"/>
              <a:pathLst>
                <a:path w="261" h="197" extrusionOk="0">
                  <a:moveTo>
                    <a:pt x="183" y="0"/>
                  </a:moveTo>
                  <a:cubicBezTo>
                    <a:pt x="140" y="0"/>
                    <a:pt x="91" y="20"/>
                    <a:pt x="54" y="60"/>
                  </a:cubicBezTo>
                  <a:cubicBezTo>
                    <a:pt x="1" y="93"/>
                    <a:pt x="1" y="163"/>
                    <a:pt x="38" y="180"/>
                  </a:cubicBezTo>
                  <a:cubicBezTo>
                    <a:pt x="71" y="196"/>
                    <a:pt x="87" y="196"/>
                    <a:pt x="120" y="196"/>
                  </a:cubicBezTo>
                  <a:cubicBezTo>
                    <a:pt x="141" y="196"/>
                    <a:pt x="141" y="196"/>
                    <a:pt x="157" y="180"/>
                  </a:cubicBezTo>
                  <a:cubicBezTo>
                    <a:pt x="174" y="180"/>
                    <a:pt x="190" y="163"/>
                    <a:pt x="207" y="143"/>
                  </a:cubicBezTo>
                  <a:cubicBezTo>
                    <a:pt x="260" y="93"/>
                    <a:pt x="260" y="39"/>
                    <a:pt x="223" y="6"/>
                  </a:cubicBezTo>
                  <a:cubicBezTo>
                    <a:pt x="211" y="2"/>
                    <a:pt x="198"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7" name="Google Shape;23317;p72"/>
            <p:cNvSpPr/>
            <p:nvPr/>
          </p:nvSpPr>
          <p:spPr>
            <a:xfrm rot="10800000">
              <a:off x="2843485" y="2689895"/>
              <a:ext cx="6525" cy="5175"/>
            </a:xfrm>
            <a:custGeom>
              <a:avLst/>
              <a:gdLst/>
              <a:ahLst/>
              <a:cxnLst/>
              <a:rect l="l" t="t" r="r" b="b"/>
              <a:pathLst>
                <a:path w="261" h="207" extrusionOk="0">
                  <a:moveTo>
                    <a:pt x="174" y="0"/>
                  </a:moveTo>
                  <a:cubicBezTo>
                    <a:pt x="141" y="0"/>
                    <a:pt x="104" y="21"/>
                    <a:pt x="87" y="37"/>
                  </a:cubicBezTo>
                  <a:cubicBezTo>
                    <a:pt x="54" y="54"/>
                    <a:pt x="38" y="87"/>
                    <a:pt x="21" y="103"/>
                  </a:cubicBezTo>
                  <a:cubicBezTo>
                    <a:pt x="1" y="157"/>
                    <a:pt x="21" y="190"/>
                    <a:pt x="71" y="206"/>
                  </a:cubicBezTo>
                  <a:lnTo>
                    <a:pt x="104" y="206"/>
                  </a:lnTo>
                  <a:cubicBezTo>
                    <a:pt x="125" y="206"/>
                    <a:pt x="141" y="206"/>
                    <a:pt x="158" y="190"/>
                  </a:cubicBezTo>
                  <a:cubicBezTo>
                    <a:pt x="191" y="173"/>
                    <a:pt x="228" y="157"/>
                    <a:pt x="244" y="141"/>
                  </a:cubicBezTo>
                  <a:lnTo>
                    <a:pt x="244" y="103"/>
                  </a:lnTo>
                  <a:cubicBezTo>
                    <a:pt x="261" y="54"/>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8" name="Google Shape;23318;p72"/>
            <p:cNvSpPr/>
            <p:nvPr/>
          </p:nvSpPr>
          <p:spPr>
            <a:xfrm rot="10800000">
              <a:off x="2847810" y="2702270"/>
              <a:ext cx="6425" cy="4925"/>
            </a:xfrm>
            <a:custGeom>
              <a:avLst/>
              <a:gdLst/>
              <a:ahLst/>
              <a:cxnLst/>
              <a:rect l="l" t="t" r="r" b="b"/>
              <a:pathLst>
                <a:path w="257" h="197" extrusionOk="0">
                  <a:moveTo>
                    <a:pt x="157" y="1"/>
                  </a:moveTo>
                  <a:cubicBezTo>
                    <a:pt x="140" y="1"/>
                    <a:pt x="122" y="3"/>
                    <a:pt x="104" y="7"/>
                  </a:cubicBezTo>
                  <a:cubicBezTo>
                    <a:pt x="50" y="40"/>
                    <a:pt x="1" y="94"/>
                    <a:pt x="17" y="143"/>
                  </a:cubicBezTo>
                  <a:cubicBezTo>
                    <a:pt x="28" y="177"/>
                    <a:pt x="53" y="196"/>
                    <a:pt x="87" y="196"/>
                  </a:cubicBezTo>
                  <a:cubicBezTo>
                    <a:pt x="107" y="196"/>
                    <a:pt x="129" y="190"/>
                    <a:pt x="153" y="176"/>
                  </a:cubicBezTo>
                  <a:cubicBezTo>
                    <a:pt x="223" y="160"/>
                    <a:pt x="256" y="94"/>
                    <a:pt x="256" y="40"/>
                  </a:cubicBezTo>
                  <a:cubicBezTo>
                    <a:pt x="244" y="16"/>
                    <a:pt x="20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9" name="Google Shape;23319;p72"/>
            <p:cNvSpPr/>
            <p:nvPr/>
          </p:nvSpPr>
          <p:spPr>
            <a:xfrm rot="10800000">
              <a:off x="2835760" y="2768620"/>
              <a:ext cx="6000" cy="4900"/>
            </a:xfrm>
            <a:custGeom>
              <a:avLst/>
              <a:gdLst/>
              <a:ahLst/>
              <a:cxnLst/>
              <a:rect l="l" t="t" r="r" b="b"/>
              <a:pathLst>
                <a:path w="240" h="196" extrusionOk="0">
                  <a:moveTo>
                    <a:pt x="151" y="1"/>
                  </a:moveTo>
                  <a:cubicBezTo>
                    <a:pt x="132" y="1"/>
                    <a:pt x="110" y="5"/>
                    <a:pt x="83" y="13"/>
                  </a:cubicBezTo>
                  <a:cubicBezTo>
                    <a:pt x="50" y="30"/>
                    <a:pt x="17" y="67"/>
                    <a:pt x="1" y="100"/>
                  </a:cubicBezTo>
                  <a:lnTo>
                    <a:pt x="1" y="149"/>
                  </a:lnTo>
                  <a:cubicBezTo>
                    <a:pt x="11" y="184"/>
                    <a:pt x="36" y="196"/>
                    <a:pt x="70" y="196"/>
                  </a:cubicBezTo>
                  <a:cubicBezTo>
                    <a:pt x="89" y="196"/>
                    <a:pt x="112" y="192"/>
                    <a:pt x="137" y="186"/>
                  </a:cubicBezTo>
                  <a:cubicBezTo>
                    <a:pt x="207" y="149"/>
                    <a:pt x="240" y="100"/>
                    <a:pt x="223" y="46"/>
                  </a:cubicBezTo>
                  <a:cubicBezTo>
                    <a:pt x="223" y="30"/>
                    <a:pt x="223" y="30"/>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0" name="Google Shape;23320;p72"/>
            <p:cNvSpPr/>
            <p:nvPr/>
          </p:nvSpPr>
          <p:spPr>
            <a:xfrm rot="10800000">
              <a:off x="2851635" y="2664945"/>
              <a:ext cx="6500" cy="5175"/>
            </a:xfrm>
            <a:custGeom>
              <a:avLst/>
              <a:gdLst/>
              <a:ahLst/>
              <a:cxnLst/>
              <a:rect l="l" t="t" r="r" b="b"/>
              <a:pathLst>
                <a:path w="260" h="207" extrusionOk="0">
                  <a:moveTo>
                    <a:pt x="173" y="0"/>
                  </a:moveTo>
                  <a:cubicBezTo>
                    <a:pt x="140" y="0"/>
                    <a:pt x="103" y="17"/>
                    <a:pt x="87" y="33"/>
                  </a:cubicBezTo>
                  <a:cubicBezTo>
                    <a:pt x="54" y="54"/>
                    <a:pt x="37" y="70"/>
                    <a:pt x="17" y="103"/>
                  </a:cubicBezTo>
                  <a:cubicBezTo>
                    <a:pt x="0" y="157"/>
                    <a:pt x="37" y="206"/>
                    <a:pt x="103" y="206"/>
                  </a:cubicBezTo>
                  <a:cubicBezTo>
                    <a:pt x="120" y="206"/>
                    <a:pt x="140" y="190"/>
                    <a:pt x="157" y="190"/>
                  </a:cubicBezTo>
                  <a:cubicBezTo>
                    <a:pt x="173" y="190"/>
                    <a:pt x="173" y="173"/>
                    <a:pt x="190" y="173"/>
                  </a:cubicBezTo>
                  <a:cubicBezTo>
                    <a:pt x="223" y="157"/>
                    <a:pt x="243" y="120"/>
                    <a:pt x="243" y="103"/>
                  </a:cubicBezTo>
                  <a:cubicBezTo>
                    <a:pt x="260" y="70"/>
                    <a:pt x="260" y="54"/>
                    <a:pt x="243"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1" name="Google Shape;23321;p72"/>
            <p:cNvSpPr/>
            <p:nvPr/>
          </p:nvSpPr>
          <p:spPr>
            <a:xfrm rot="10800000">
              <a:off x="2869660" y="2617245"/>
              <a:ext cx="6525" cy="4925"/>
            </a:xfrm>
            <a:custGeom>
              <a:avLst/>
              <a:gdLst/>
              <a:ahLst/>
              <a:cxnLst/>
              <a:rect l="l" t="t" r="r" b="b"/>
              <a:pathLst>
                <a:path w="261" h="197" extrusionOk="0">
                  <a:moveTo>
                    <a:pt x="155" y="1"/>
                  </a:moveTo>
                  <a:cubicBezTo>
                    <a:pt x="140" y="1"/>
                    <a:pt x="122" y="3"/>
                    <a:pt x="104" y="7"/>
                  </a:cubicBezTo>
                  <a:cubicBezTo>
                    <a:pt x="38" y="40"/>
                    <a:pt x="1" y="111"/>
                    <a:pt x="17" y="144"/>
                  </a:cubicBezTo>
                  <a:cubicBezTo>
                    <a:pt x="17" y="177"/>
                    <a:pt x="45" y="197"/>
                    <a:pt x="84" y="197"/>
                  </a:cubicBezTo>
                  <a:cubicBezTo>
                    <a:pt x="106" y="197"/>
                    <a:pt x="132" y="190"/>
                    <a:pt x="157" y="177"/>
                  </a:cubicBezTo>
                  <a:cubicBezTo>
                    <a:pt x="223" y="160"/>
                    <a:pt x="260" y="94"/>
                    <a:pt x="244" y="40"/>
                  </a:cubicBezTo>
                  <a:cubicBezTo>
                    <a:pt x="229" y="16"/>
                    <a:pt x="19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2" name="Google Shape;23322;p72"/>
            <p:cNvSpPr/>
            <p:nvPr/>
          </p:nvSpPr>
          <p:spPr>
            <a:xfrm rot="10800000">
              <a:off x="2863285" y="2643520"/>
              <a:ext cx="6400" cy="4650"/>
            </a:xfrm>
            <a:custGeom>
              <a:avLst/>
              <a:gdLst/>
              <a:ahLst/>
              <a:cxnLst/>
              <a:rect l="l" t="t" r="r" b="b"/>
              <a:pathLst>
                <a:path w="256" h="186" extrusionOk="0">
                  <a:moveTo>
                    <a:pt x="169" y="0"/>
                  </a:moveTo>
                  <a:cubicBezTo>
                    <a:pt x="120" y="0"/>
                    <a:pt x="50" y="33"/>
                    <a:pt x="33" y="103"/>
                  </a:cubicBezTo>
                  <a:cubicBezTo>
                    <a:pt x="0" y="153"/>
                    <a:pt x="33" y="186"/>
                    <a:pt x="103" y="186"/>
                  </a:cubicBezTo>
                  <a:lnTo>
                    <a:pt x="169" y="186"/>
                  </a:lnTo>
                  <a:cubicBezTo>
                    <a:pt x="169" y="169"/>
                    <a:pt x="190" y="169"/>
                    <a:pt x="190" y="169"/>
                  </a:cubicBezTo>
                  <a:cubicBezTo>
                    <a:pt x="223" y="153"/>
                    <a:pt x="240" y="120"/>
                    <a:pt x="256" y="103"/>
                  </a:cubicBezTo>
                  <a:cubicBezTo>
                    <a:pt x="256" y="66"/>
                    <a:pt x="256" y="50"/>
                    <a:pt x="240" y="17"/>
                  </a:cubicBezTo>
                  <a:cubicBezTo>
                    <a:pt x="223" y="0"/>
                    <a:pt x="207"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3" name="Google Shape;23323;p72"/>
            <p:cNvSpPr/>
            <p:nvPr/>
          </p:nvSpPr>
          <p:spPr>
            <a:xfrm rot="10800000">
              <a:off x="2862335" y="2654645"/>
              <a:ext cx="6525" cy="4775"/>
            </a:xfrm>
            <a:custGeom>
              <a:avLst/>
              <a:gdLst/>
              <a:ahLst/>
              <a:cxnLst/>
              <a:rect l="l" t="t" r="r" b="b"/>
              <a:pathLst>
                <a:path w="261" h="191" extrusionOk="0">
                  <a:moveTo>
                    <a:pt x="174" y="1"/>
                  </a:moveTo>
                  <a:cubicBezTo>
                    <a:pt x="136" y="1"/>
                    <a:pt x="103" y="1"/>
                    <a:pt x="70" y="17"/>
                  </a:cubicBezTo>
                  <a:cubicBezTo>
                    <a:pt x="54" y="38"/>
                    <a:pt x="33" y="71"/>
                    <a:pt x="17" y="87"/>
                  </a:cubicBezTo>
                  <a:cubicBezTo>
                    <a:pt x="0" y="141"/>
                    <a:pt x="33" y="191"/>
                    <a:pt x="87" y="191"/>
                  </a:cubicBezTo>
                  <a:cubicBezTo>
                    <a:pt x="120" y="191"/>
                    <a:pt x="136" y="191"/>
                    <a:pt x="157" y="174"/>
                  </a:cubicBezTo>
                  <a:cubicBezTo>
                    <a:pt x="174" y="174"/>
                    <a:pt x="174" y="174"/>
                    <a:pt x="190" y="158"/>
                  </a:cubicBezTo>
                  <a:cubicBezTo>
                    <a:pt x="207" y="141"/>
                    <a:pt x="239" y="120"/>
                    <a:pt x="239" y="87"/>
                  </a:cubicBezTo>
                  <a:cubicBezTo>
                    <a:pt x="260" y="71"/>
                    <a:pt x="260" y="38"/>
                    <a:pt x="239"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4" name="Google Shape;23324;p72"/>
            <p:cNvSpPr/>
            <p:nvPr/>
          </p:nvSpPr>
          <p:spPr>
            <a:xfrm rot="10800000">
              <a:off x="2856360" y="2677020"/>
              <a:ext cx="6950" cy="4650"/>
            </a:xfrm>
            <a:custGeom>
              <a:avLst/>
              <a:gdLst/>
              <a:ahLst/>
              <a:cxnLst/>
              <a:rect l="l" t="t" r="r" b="b"/>
              <a:pathLst>
                <a:path w="278" h="186" extrusionOk="0">
                  <a:moveTo>
                    <a:pt x="174" y="0"/>
                  </a:moveTo>
                  <a:cubicBezTo>
                    <a:pt x="141" y="0"/>
                    <a:pt x="121" y="0"/>
                    <a:pt x="88" y="17"/>
                  </a:cubicBezTo>
                  <a:cubicBezTo>
                    <a:pt x="55" y="33"/>
                    <a:pt x="38" y="66"/>
                    <a:pt x="17" y="83"/>
                  </a:cubicBezTo>
                  <a:cubicBezTo>
                    <a:pt x="1" y="153"/>
                    <a:pt x="38" y="186"/>
                    <a:pt x="104" y="186"/>
                  </a:cubicBezTo>
                  <a:cubicBezTo>
                    <a:pt x="121" y="186"/>
                    <a:pt x="141" y="186"/>
                    <a:pt x="158" y="169"/>
                  </a:cubicBezTo>
                  <a:cubicBezTo>
                    <a:pt x="174" y="169"/>
                    <a:pt x="191" y="169"/>
                    <a:pt x="191" y="153"/>
                  </a:cubicBezTo>
                  <a:cubicBezTo>
                    <a:pt x="224" y="136"/>
                    <a:pt x="244" y="120"/>
                    <a:pt x="261" y="8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5" name="Google Shape;23325;p72"/>
            <p:cNvSpPr/>
            <p:nvPr/>
          </p:nvSpPr>
          <p:spPr>
            <a:xfrm rot="10800000">
              <a:off x="2859360" y="2629270"/>
              <a:ext cx="6525" cy="4950"/>
            </a:xfrm>
            <a:custGeom>
              <a:avLst/>
              <a:gdLst/>
              <a:ahLst/>
              <a:cxnLst/>
              <a:rect l="l" t="t" r="r" b="b"/>
              <a:pathLst>
                <a:path w="261" h="198" extrusionOk="0">
                  <a:moveTo>
                    <a:pt x="159" y="1"/>
                  </a:moveTo>
                  <a:cubicBezTo>
                    <a:pt x="142" y="1"/>
                    <a:pt x="123" y="3"/>
                    <a:pt x="104" y="7"/>
                  </a:cubicBezTo>
                  <a:cubicBezTo>
                    <a:pt x="55" y="40"/>
                    <a:pt x="1" y="94"/>
                    <a:pt x="17" y="143"/>
                  </a:cubicBezTo>
                  <a:cubicBezTo>
                    <a:pt x="31" y="178"/>
                    <a:pt x="64" y="197"/>
                    <a:pt x="99" y="197"/>
                  </a:cubicBezTo>
                  <a:cubicBezTo>
                    <a:pt x="119" y="197"/>
                    <a:pt x="139" y="192"/>
                    <a:pt x="158" y="180"/>
                  </a:cubicBezTo>
                  <a:cubicBezTo>
                    <a:pt x="224" y="164"/>
                    <a:pt x="261" y="94"/>
                    <a:pt x="261" y="40"/>
                  </a:cubicBezTo>
                  <a:cubicBezTo>
                    <a:pt x="249" y="16"/>
                    <a:pt x="20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6" name="Google Shape;23326;p72"/>
            <p:cNvSpPr/>
            <p:nvPr/>
          </p:nvSpPr>
          <p:spPr>
            <a:xfrm rot="10800000">
              <a:off x="2830610" y="2746520"/>
              <a:ext cx="6500" cy="4725"/>
            </a:xfrm>
            <a:custGeom>
              <a:avLst/>
              <a:gdLst/>
              <a:ahLst/>
              <a:cxnLst/>
              <a:rect l="l" t="t" r="r" b="b"/>
              <a:pathLst>
                <a:path w="260" h="189" extrusionOk="0">
                  <a:moveTo>
                    <a:pt x="103" y="0"/>
                  </a:moveTo>
                  <a:cubicBezTo>
                    <a:pt x="37" y="33"/>
                    <a:pt x="0" y="103"/>
                    <a:pt x="21" y="136"/>
                  </a:cubicBezTo>
                  <a:cubicBezTo>
                    <a:pt x="21" y="168"/>
                    <a:pt x="48" y="188"/>
                    <a:pt x="87" y="188"/>
                  </a:cubicBezTo>
                  <a:cubicBezTo>
                    <a:pt x="108" y="188"/>
                    <a:pt x="132" y="182"/>
                    <a:pt x="157" y="169"/>
                  </a:cubicBezTo>
                  <a:cubicBezTo>
                    <a:pt x="173" y="169"/>
                    <a:pt x="190" y="153"/>
                    <a:pt x="206" y="136"/>
                  </a:cubicBezTo>
                  <a:cubicBezTo>
                    <a:pt x="243" y="120"/>
                    <a:pt x="260" y="66"/>
                    <a:pt x="243" y="33"/>
                  </a:cubicBezTo>
                  <a:cubicBezTo>
                    <a:pt x="243" y="17"/>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7" name="Google Shape;23327;p72"/>
            <p:cNvSpPr/>
            <p:nvPr/>
          </p:nvSpPr>
          <p:spPr>
            <a:xfrm rot="10800000">
              <a:off x="2882535" y="2664945"/>
              <a:ext cx="6525" cy="4775"/>
            </a:xfrm>
            <a:custGeom>
              <a:avLst/>
              <a:gdLst/>
              <a:ahLst/>
              <a:cxnLst/>
              <a:rect l="l" t="t" r="r" b="b"/>
              <a:pathLst>
                <a:path w="261" h="191" extrusionOk="0">
                  <a:moveTo>
                    <a:pt x="157" y="1"/>
                  </a:moveTo>
                  <a:cubicBezTo>
                    <a:pt x="140" y="1"/>
                    <a:pt x="103" y="1"/>
                    <a:pt x="70" y="38"/>
                  </a:cubicBezTo>
                  <a:cubicBezTo>
                    <a:pt x="37" y="54"/>
                    <a:pt x="17" y="71"/>
                    <a:pt x="17" y="104"/>
                  </a:cubicBezTo>
                  <a:cubicBezTo>
                    <a:pt x="0" y="120"/>
                    <a:pt x="0" y="157"/>
                    <a:pt x="17" y="174"/>
                  </a:cubicBezTo>
                  <a:cubicBezTo>
                    <a:pt x="37" y="190"/>
                    <a:pt x="54" y="190"/>
                    <a:pt x="87" y="190"/>
                  </a:cubicBezTo>
                  <a:cubicBezTo>
                    <a:pt x="103" y="190"/>
                    <a:pt x="140" y="190"/>
                    <a:pt x="157" y="174"/>
                  </a:cubicBezTo>
                  <a:lnTo>
                    <a:pt x="173" y="174"/>
                  </a:lnTo>
                  <a:cubicBezTo>
                    <a:pt x="206" y="141"/>
                    <a:pt x="223" y="120"/>
                    <a:pt x="244" y="87"/>
                  </a:cubicBezTo>
                  <a:cubicBezTo>
                    <a:pt x="260" y="38"/>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8" name="Google Shape;23328;p72"/>
            <p:cNvSpPr/>
            <p:nvPr/>
          </p:nvSpPr>
          <p:spPr>
            <a:xfrm rot="10800000">
              <a:off x="2874410" y="2675670"/>
              <a:ext cx="6525" cy="5175"/>
            </a:xfrm>
            <a:custGeom>
              <a:avLst/>
              <a:gdLst/>
              <a:ahLst/>
              <a:cxnLst/>
              <a:rect l="l" t="t" r="r" b="b"/>
              <a:pathLst>
                <a:path w="261" h="207" extrusionOk="0">
                  <a:moveTo>
                    <a:pt x="158" y="0"/>
                  </a:moveTo>
                  <a:cubicBezTo>
                    <a:pt x="141" y="0"/>
                    <a:pt x="104" y="17"/>
                    <a:pt x="71" y="33"/>
                  </a:cubicBezTo>
                  <a:cubicBezTo>
                    <a:pt x="38" y="50"/>
                    <a:pt x="22" y="87"/>
                    <a:pt x="22" y="103"/>
                  </a:cubicBezTo>
                  <a:cubicBezTo>
                    <a:pt x="1" y="136"/>
                    <a:pt x="1" y="173"/>
                    <a:pt x="38" y="190"/>
                  </a:cubicBezTo>
                  <a:cubicBezTo>
                    <a:pt x="38" y="190"/>
                    <a:pt x="71" y="206"/>
                    <a:pt x="88" y="206"/>
                  </a:cubicBezTo>
                  <a:cubicBezTo>
                    <a:pt x="104" y="206"/>
                    <a:pt x="125" y="190"/>
                    <a:pt x="158" y="190"/>
                  </a:cubicBezTo>
                  <a:cubicBezTo>
                    <a:pt x="191" y="173"/>
                    <a:pt x="228" y="136"/>
                    <a:pt x="244" y="103"/>
                  </a:cubicBezTo>
                  <a:lnTo>
                    <a:pt x="244" y="87"/>
                  </a:ln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9" name="Google Shape;23329;p72"/>
            <p:cNvSpPr/>
            <p:nvPr/>
          </p:nvSpPr>
          <p:spPr>
            <a:xfrm rot="10800000">
              <a:off x="2879135" y="2654245"/>
              <a:ext cx="6425" cy="4750"/>
            </a:xfrm>
            <a:custGeom>
              <a:avLst/>
              <a:gdLst/>
              <a:ahLst/>
              <a:cxnLst/>
              <a:rect l="l" t="t" r="r" b="b"/>
              <a:pathLst>
                <a:path w="257" h="190" extrusionOk="0">
                  <a:moveTo>
                    <a:pt x="153" y="0"/>
                  </a:moveTo>
                  <a:cubicBezTo>
                    <a:pt x="137" y="0"/>
                    <a:pt x="104" y="21"/>
                    <a:pt x="66" y="37"/>
                  </a:cubicBezTo>
                  <a:cubicBezTo>
                    <a:pt x="50" y="54"/>
                    <a:pt x="17" y="70"/>
                    <a:pt x="17" y="103"/>
                  </a:cubicBezTo>
                  <a:cubicBezTo>
                    <a:pt x="0" y="157"/>
                    <a:pt x="33" y="190"/>
                    <a:pt x="83" y="190"/>
                  </a:cubicBezTo>
                  <a:lnTo>
                    <a:pt x="153" y="190"/>
                  </a:lnTo>
                  <a:cubicBezTo>
                    <a:pt x="186" y="174"/>
                    <a:pt x="223" y="141"/>
                    <a:pt x="240" y="103"/>
                  </a:cubicBezTo>
                  <a:cubicBezTo>
                    <a:pt x="256" y="37"/>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0" name="Google Shape;23330;p72"/>
            <p:cNvSpPr/>
            <p:nvPr/>
          </p:nvSpPr>
          <p:spPr>
            <a:xfrm rot="10800000">
              <a:off x="2892860" y="2641745"/>
              <a:ext cx="6525" cy="4775"/>
            </a:xfrm>
            <a:custGeom>
              <a:avLst/>
              <a:gdLst/>
              <a:ahLst/>
              <a:cxnLst/>
              <a:rect l="l" t="t" r="r" b="b"/>
              <a:pathLst>
                <a:path w="261" h="191" extrusionOk="0">
                  <a:moveTo>
                    <a:pt x="158" y="0"/>
                  </a:moveTo>
                  <a:cubicBezTo>
                    <a:pt x="141" y="0"/>
                    <a:pt x="121" y="0"/>
                    <a:pt x="104" y="17"/>
                  </a:cubicBezTo>
                  <a:cubicBezTo>
                    <a:pt x="38" y="37"/>
                    <a:pt x="1" y="103"/>
                    <a:pt x="17" y="140"/>
                  </a:cubicBezTo>
                  <a:cubicBezTo>
                    <a:pt x="31" y="172"/>
                    <a:pt x="56" y="191"/>
                    <a:pt x="91" y="191"/>
                  </a:cubicBezTo>
                  <a:cubicBezTo>
                    <a:pt x="111" y="191"/>
                    <a:pt x="133" y="185"/>
                    <a:pt x="158" y="173"/>
                  </a:cubicBezTo>
                  <a:cubicBezTo>
                    <a:pt x="174" y="173"/>
                    <a:pt x="191" y="157"/>
                    <a:pt x="207" y="157"/>
                  </a:cubicBezTo>
                  <a:cubicBezTo>
                    <a:pt x="244" y="120"/>
                    <a:pt x="261" y="87"/>
                    <a:pt x="244" y="54"/>
                  </a:cubicBezTo>
                  <a:cubicBezTo>
                    <a:pt x="244" y="17"/>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1" name="Google Shape;23331;p72"/>
            <p:cNvSpPr/>
            <p:nvPr/>
          </p:nvSpPr>
          <p:spPr>
            <a:xfrm rot="10800000">
              <a:off x="2873985" y="2688120"/>
              <a:ext cx="6425" cy="4950"/>
            </a:xfrm>
            <a:custGeom>
              <a:avLst/>
              <a:gdLst/>
              <a:ahLst/>
              <a:cxnLst/>
              <a:rect l="l" t="t" r="r" b="b"/>
              <a:pathLst>
                <a:path w="257" h="198" extrusionOk="0">
                  <a:moveTo>
                    <a:pt x="153" y="1"/>
                  </a:moveTo>
                  <a:cubicBezTo>
                    <a:pt x="138" y="1"/>
                    <a:pt x="121" y="3"/>
                    <a:pt x="104" y="7"/>
                  </a:cubicBezTo>
                  <a:cubicBezTo>
                    <a:pt x="34" y="44"/>
                    <a:pt x="1" y="110"/>
                    <a:pt x="17" y="147"/>
                  </a:cubicBezTo>
                  <a:cubicBezTo>
                    <a:pt x="17" y="179"/>
                    <a:pt x="45" y="197"/>
                    <a:pt x="83" y="197"/>
                  </a:cubicBezTo>
                  <a:cubicBezTo>
                    <a:pt x="104" y="197"/>
                    <a:pt x="128" y="192"/>
                    <a:pt x="153" y="180"/>
                  </a:cubicBezTo>
                  <a:cubicBezTo>
                    <a:pt x="223" y="164"/>
                    <a:pt x="256" y="93"/>
                    <a:pt x="240" y="44"/>
                  </a:cubicBezTo>
                  <a:cubicBezTo>
                    <a:pt x="228" y="17"/>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2" name="Google Shape;23332;p72"/>
            <p:cNvSpPr/>
            <p:nvPr/>
          </p:nvSpPr>
          <p:spPr>
            <a:xfrm rot="10800000">
              <a:off x="2867510" y="2664945"/>
              <a:ext cx="6100" cy="5075"/>
            </a:xfrm>
            <a:custGeom>
              <a:avLst/>
              <a:gdLst/>
              <a:ahLst/>
              <a:cxnLst/>
              <a:rect l="l" t="t" r="r" b="b"/>
              <a:pathLst>
                <a:path w="244" h="203" extrusionOk="0">
                  <a:moveTo>
                    <a:pt x="174" y="0"/>
                  </a:moveTo>
                  <a:cubicBezTo>
                    <a:pt x="161" y="0"/>
                    <a:pt x="149" y="4"/>
                    <a:pt x="141" y="13"/>
                  </a:cubicBezTo>
                  <a:cubicBezTo>
                    <a:pt x="104" y="13"/>
                    <a:pt x="71" y="29"/>
                    <a:pt x="54" y="50"/>
                  </a:cubicBezTo>
                  <a:cubicBezTo>
                    <a:pt x="1" y="99"/>
                    <a:pt x="1" y="169"/>
                    <a:pt x="38" y="186"/>
                  </a:cubicBezTo>
                  <a:cubicBezTo>
                    <a:pt x="54" y="202"/>
                    <a:pt x="87" y="202"/>
                    <a:pt x="120" y="202"/>
                  </a:cubicBezTo>
                  <a:cubicBezTo>
                    <a:pt x="141" y="202"/>
                    <a:pt x="141" y="186"/>
                    <a:pt x="157" y="186"/>
                  </a:cubicBezTo>
                  <a:cubicBezTo>
                    <a:pt x="174" y="186"/>
                    <a:pt x="190" y="169"/>
                    <a:pt x="207" y="153"/>
                  </a:cubicBezTo>
                  <a:cubicBezTo>
                    <a:pt x="223" y="132"/>
                    <a:pt x="244" y="99"/>
                    <a:pt x="244" y="83"/>
                  </a:cubicBezTo>
                  <a:cubicBezTo>
                    <a:pt x="244" y="50"/>
                    <a:pt x="244" y="29"/>
                    <a:pt x="207" y="13"/>
                  </a:cubicBezTo>
                  <a:cubicBezTo>
                    <a:pt x="199" y="4"/>
                    <a:pt x="186"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3" name="Google Shape;23333;p72"/>
            <p:cNvSpPr/>
            <p:nvPr/>
          </p:nvSpPr>
          <p:spPr>
            <a:xfrm rot="10800000">
              <a:off x="2883485" y="2712570"/>
              <a:ext cx="6400" cy="5175"/>
            </a:xfrm>
            <a:custGeom>
              <a:avLst/>
              <a:gdLst/>
              <a:ahLst/>
              <a:cxnLst/>
              <a:rect l="l" t="t" r="r" b="b"/>
              <a:pathLst>
                <a:path w="256" h="207" extrusionOk="0">
                  <a:moveTo>
                    <a:pt x="173" y="0"/>
                  </a:moveTo>
                  <a:cubicBezTo>
                    <a:pt x="103" y="0"/>
                    <a:pt x="33" y="50"/>
                    <a:pt x="17" y="103"/>
                  </a:cubicBezTo>
                  <a:cubicBezTo>
                    <a:pt x="0" y="153"/>
                    <a:pt x="33" y="206"/>
                    <a:pt x="87" y="206"/>
                  </a:cubicBezTo>
                  <a:cubicBezTo>
                    <a:pt x="120" y="206"/>
                    <a:pt x="136" y="206"/>
                    <a:pt x="153" y="186"/>
                  </a:cubicBezTo>
                  <a:cubicBezTo>
                    <a:pt x="173" y="186"/>
                    <a:pt x="173" y="169"/>
                    <a:pt x="190" y="169"/>
                  </a:cubicBezTo>
                  <a:cubicBezTo>
                    <a:pt x="206" y="153"/>
                    <a:pt x="239" y="136"/>
                    <a:pt x="239" y="103"/>
                  </a:cubicBezTo>
                  <a:cubicBezTo>
                    <a:pt x="256" y="66"/>
                    <a:pt x="256" y="50"/>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4" name="Google Shape;23334;p72"/>
            <p:cNvSpPr/>
            <p:nvPr/>
          </p:nvSpPr>
          <p:spPr>
            <a:xfrm rot="10800000">
              <a:off x="2879560" y="2698695"/>
              <a:ext cx="6525" cy="4950"/>
            </a:xfrm>
            <a:custGeom>
              <a:avLst/>
              <a:gdLst/>
              <a:ahLst/>
              <a:cxnLst/>
              <a:rect l="l" t="t" r="r" b="b"/>
              <a:pathLst>
                <a:path w="261" h="198" extrusionOk="0">
                  <a:moveTo>
                    <a:pt x="170" y="1"/>
                  </a:moveTo>
                  <a:cubicBezTo>
                    <a:pt x="151" y="1"/>
                    <a:pt x="128" y="6"/>
                    <a:pt x="104" y="18"/>
                  </a:cubicBezTo>
                  <a:cubicBezTo>
                    <a:pt x="38" y="34"/>
                    <a:pt x="1" y="104"/>
                    <a:pt x="21" y="158"/>
                  </a:cubicBezTo>
                  <a:cubicBezTo>
                    <a:pt x="21" y="182"/>
                    <a:pt x="57" y="197"/>
                    <a:pt x="103" y="197"/>
                  </a:cubicBezTo>
                  <a:cubicBezTo>
                    <a:pt x="120" y="197"/>
                    <a:pt x="139" y="195"/>
                    <a:pt x="158" y="191"/>
                  </a:cubicBezTo>
                  <a:cubicBezTo>
                    <a:pt x="228" y="158"/>
                    <a:pt x="261" y="88"/>
                    <a:pt x="244" y="55"/>
                  </a:cubicBezTo>
                  <a:cubicBezTo>
                    <a:pt x="233" y="20"/>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5" name="Google Shape;23335;p72"/>
            <p:cNvSpPr/>
            <p:nvPr/>
          </p:nvSpPr>
          <p:spPr>
            <a:xfrm rot="10800000">
              <a:off x="2853785" y="2737095"/>
              <a:ext cx="6000" cy="4925"/>
            </a:xfrm>
            <a:custGeom>
              <a:avLst/>
              <a:gdLst/>
              <a:ahLst/>
              <a:cxnLst/>
              <a:rect l="l" t="t" r="r" b="b"/>
              <a:pathLst>
                <a:path w="240" h="197" extrusionOk="0">
                  <a:moveTo>
                    <a:pt x="161" y="0"/>
                  </a:moveTo>
                  <a:cubicBezTo>
                    <a:pt x="117" y="0"/>
                    <a:pt x="70" y="16"/>
                    <a:pt x="33" y="44"/>
                  </a:cubicBezTo>
                  <a:cubicBezTo>
                    <a:pt x="17" y="77"/>
                    <a:pt x="0" y="93"/>
                    <a:pt x="0" y="126"/>
                  </a:cubicBezTo>
                  <a:cubicBezTo>
                    <a:pt x="0" y="147"/>
                    <a:pt x="0" y="180"/>
                    <a:pt x="33" y="180"/>
                  </a:cubicBezTo>
                  <a:cubicBezTo>
                    <a:pt x="50" y="196"/>
                    <a:pt x="83" y="196"/>
                    <a:pt x="103" y="196"/>
                  </a:cubicBezTo>
                  <a:cubicBezTo>
                    <a:pt x="120" y="196"/>
                    <a:pt x="136" y="180"/>
                    <a:pt x="136" y="180"/>
                  </a:cubicBezTo>
                  <a:cubicBezTo>
                    <a:pt x="153" y="180"/>
                    <a:pt x="169" y="163"/>
                    <a:pt x="186" y="147"/>
                  </a:cubicBezTo>
                  <a:cubicBezTo>
                    <a:pt x="239" y="93"/>
                    <a:pt x="239" y="44"/>
                    <a:pt x="206" y="7"/>
                  </a:cubicBezTo>
                  <a:cubicBezTo>
                    <a:pt x="192" y="2"/>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6" name="Google Shape;23336;p72"/>
            <p:cNvSpPr/>
            <p:nvPr/>
          </p:nvSpPr>
          <p:spPr>
            <a:xfrm rot="10800000">
              <a:off x="2854610" y="2710895"/>
              <a:ext cx="6525" cy="4950"/>
            </a:xfrm>
            <a:custGeom>
              <a:avLst/>
              <a:gdLst/>
              <a:ahLst/>
              <a:cxnLst/>
              <a:rect l="l" t="t" r="r" b="b"/>
              <a:pathLst>
                <a:path w="261" h="198" extrusionOk="0">
                  <a:moveTo>
                    <a:pt x="157" y="0"/>
                  </a:moveTo>
                  <a:cubicBezTo>
                    <a:pt x="140" y="0"/>
                    <a:pt x="122" y="2"/>
                    <a:pt x="104" y="7"/>
                  </a:cubicBezTo>
                  <a:cubicBezTo>
                    <a:pt x="54" y="44"/>
                    <a:pt x="1" y="93"/>
                    <a:pt x="17" y="147"/>
                  </a:cubicBezTo>
                  <a:cubicBezTo>
                    <a:pt x="28" y="179"/>
                    <a:pt x="61" y="197"/>
                    <a:pt x="97" y="197"/>
                  </a:cubicBezTo>
                  <a:cubicBezTo>
                    <a:pt x="117" y="197"/>
                    <a:pt x="138" y="192"/>
                    <a:pt x="157" y="180"/>
                  </a:cubicBezTo>
                  <a:cubicBezTo>
                    <a:pt x="223" y="163"/>
                    <a:pt x="260" y="93"/>
                    <a:pt x="260" y="44"/>
                  </a:cubicBezTo>
                  <a:cubicBezTo>
                    <a:pt x="245" y="17"/>
                    <a:pt x="205"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7" name="Google Shape;23337;p72"/>
            <p:cNvSpPr/>
            <p:nvPr/>
          </p:nvSpPr>
          <p:spPr>
            <a:xfrm rot="10800000">
              <a:off x="2848235" y="2757820"/>
              <a:ext cx="6400" cy="5075"/>
            </a:xfrm>
            <a:custGeom>
              <a:avLst/>
              <a:gdLst/>
              <a:ahLst/>
              <a:cxnLst/>
              <a:rect l="l" t="t" r="r" b="b"/>
              <a:pathLst>
                <a:path w="256" h="203" extrusionOk="0">
                  <a:moveTo>
                    <a:pt x="136" y="0"/>
                  </a:moveTo>
                  <a:cubicBezTo>
                    <a:pt x="103" y="17"/>
                    <a:pt x="83" y="33"/>
                    <a:pt x="50" y="54"/>
                  </a:cubicBezTo>
                  <a:cubicBezTo>
                    <a:pt x="0" y="104"/>
                    <a:pt x="0" y="157"/>
                    <a:pt x="50" y="190"/>
                  </a:cubicBezTo>
                  <a:cubicBezTo>
                    <a:pt x="58" y="198"/>
                    <a:pt x="71" y="202"/>
                    <a:pt x="87" y="202"/>
                  </a:cubicBezTo>
                  <a:cubicBezTo>
                    <a:pt x="102" y="202"/>
                    <a:pt x="120" y="198"/>
                    <a:pt x="136" y="190"/>
                  </a:cubicBezTo>
                  <a:lnTo>
                    <a:pt x="153" y="190"/>
                  </a:lnTo>
                  <a:cubicBezTo>
                    <a:pt x="186" y="174"/>
                    <a:pt x="206" y="174"/>
                    <a:pt x="223" y="157"/>
                  </a:cubicBezTo>
                  <a:cubicBezTo>
                    <a:pt x="239" y="120"/>
                    <a:pt x="256" y="104"/>
                    <a:pt x="256" y="71"/>
                  </a:cubicBezTo>
                  <a:cubicBezTo>
                    <a:pt x="256" y="54"/>
                    <a:pt x="239" y="33"/>
                    <a:pt x="223" y="17"/>
                  </a:cubicBezTo>
                  <a:cubicBezTo>
                    <a:pt x="206" y="0"/>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8" name="Google Shape;23338;p72"/>
            <p:cNvSpPr/>
            <p:nvPr/>
          </p:nvSpPr>
          <p:spPr>
            <a:xfrm rot="10800000">
              <a:off x="2859760" y="2687970"/>
              <a:ext cx="6525" cy="4950"/>
            </a:xfrm>
            <a:custGeom>
              <a:avLst/>
              <a:gdLst/>
              <a:ahLst/>
              <a:cxnLst/>
              <a:rect l="l" t="t" r="r" b="b"/>
              <a:pathLst>
                <a:path w="261" h="198" extrusionOk="0">
                  <a:moveTo>
                    <a:pt x="136" y="1"/>
                  </a:moveTo>
                  <a:cubicBezTo>
                    <a:pt x="104" y="17"/>
                    <a:pt x="71" y="38"/>
                    <a:pt x="54" y="55"/>
                  </a:cubicBezTo>
                  <a:cubicBezTo>
                    <a:pt x="0" y="104"/>
                    <a:pt x="0" y="158"/>
                    <a:pt x="54" y="191"/>
                  </a:cubicBezTo>
                  <a:cubicBezTo>
                    <a:pt x="65" y="191"/>
                    <a:pt x="76" y="198"/>
                    <a:pt x="92" y="198"/>
                  </a:cubicBezTo>
                  <a:cubicBezTo>
                    <a:pt x="100" y="198"/>
                    <a:pt x="109" y="196"/>
                    <a:pt x="120" y="191"/>
                  </a:cubicBezTo>
                  <a:lnTo>
                    <a:pt x="157" y="191"/>
                  </a:lnTo>
                  <a:cubicBezTo>
                    <a:pt x="174" y="174"/>
                    <a:pt x="190" y="158"/>
                    <a:pt x="207" y="141"/>
                  </a:cubicBezTo>
                  <a:cubicBezTo>
                    <a:pt x="260" y="104"/>
                    <a:pt x="260" y="38"/>
                    <a:pt x="223" y="17"/>
                  </a:cubicBezTo>
                  <a:cubicBezTo>
                    <a:pt x="207" y="1"/>
                    <a:pt x="174"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9" name="Google Shape;23339;p72"/>
            <p:cNvSpPr/>
            <p:nvPr/>
          </p:nvSpPr>
          <p:spPr>
            <a:xfrm rot="10800000">
              <a:off x="2864085" y="2699270"/>
              <a:ext cx="6525" cy="5175"/>
            </a:xfrm>
            <a:custGeom>
              <a:avLst/>
              <a:gdLst/>
              <a:ahLst/>
              <a:cxnLst/>
              <a:rect l="l" t="t" r="r" b="b"/>
              <a:pathLst>
                <a:path w="261" h="207" extrusionOk="0">
                  <a:moveTo>
                    <a:pt x="173" y="0"/>
                  </a:moveTo>
                  <a:cubicBezTo>
                    <a:pt x="140" y="0"/>
                    <a:pt x="103" y="17"/>
                    <a:pt x="70" y="33"/>
                  </a:cubicBezTo>
                  <a:cubicBezTo>
                    <a:pt x="54" y="50"/>
                    <a:pt x="21" y="66"/>
                    <a:pt x="21" y="103"/>
                  </a:cubicBezTo>
                  <a:cubicBezTo>
                    <a:pt x="0" y="153"/>
                    <a:pt x="37" y="206"/>
                    <a:pt x="87" y="206"/>
                  </a:cubicBezTo>
                  <a:cubicBezTo>
                    <a:pt x="124" y="206"/>
                    <a:pt x="140" y="190"/>
                    <a:pt x="157" y="190"/>
                  </a:cubicBezTo>
                  <a:cubicBezTo>
                    <a:pt x="173" y="190"/>
                    <a:pt x="173" y="169"/>
                    <a:pt x="190" y="169"/>
                  </a:cubicBezTo>
                  <a:cubicBezTo>
                    <a:pt x="206" y="153"/>
                    <a:pt x="244" y="120"/>
                    <a:pt x="244"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0" name="Google Shape;23340;p72"/>
            <p:cNvSpPr/>
            <p:nvPr/>
          </p:nvSpPr>
          <p:spPr>
            <a:xfrm rot="10800000">
              <a:off x="2861110" y="2746995"/>
              <a:ext cx="6425" cy="5175"/>
            </a:xfrm>
            <a:custGeom>
              <a:avLst/>
              <a:gdLst/>
              <a:ahLst/>
              <a:cxnLst/>
              <a:rect l="l" t="t" r="r" b="b"/>
              <a:pathLst>
                <a:path w="257" h="207" extrusionOk="0">
                  <a:moveTo>
                    <a:pt x="154" y="0"/>
                  </a:moveTo>
                  <a:cubicBezTo>
                    <a:pt x="121" y="0"/>
                    <a:pt x="83" y="17"/>
                    <a:pt x="67" y="37"/>
                  </a:cubicBezTo>
                  <a:cubicBezTo>
                    <a:pt x="34" y="54"/>
                    <a:pt x="17" y="87"/>
                    <a:pt x="1" y="103"/>
                  </a:cubicBezTo>
                  <a:cubicBezTo>
                    <a:pt x="1" y="140"/>
                    <a:pt x="1" y="157"/>
                    <a:pt x="17" y="173"/>
                  </a:cubicBezTo>
                  <a:cubicBezTo>
                    <a:pt x="34" y="190"/>
                    <a:pt x="50" y="206"/>
                    <a:pt x="83" y="206"/>
                  </a:cubicBezTo>
                  <a:cubicBezTo>
                    <a:pt x="104" y="206"/>
                    <a:pt x="121" y="190"/>
                    <a:pt x="137" y="190"/>
                  </a:cubicBezTo>
                  <a:cubicBezTo>
                    <a:pt x="154" y="190"/>
                    <a:pt x="170" y="173"/>
                    <a:pt x="170" y="173"/>
                  </a:cubicBezTo>
                  <a:cubicBezTo>
                    <a:pt x="207" y="157"/>
                    <a:pt x="224" y="140"/>
                    <a:pt x="240" y="103"/>
                  </a:cubicBezTo>
                  <a:cubicBezTo>
                    <a:pt x="257" y="54"/>
                    <a:pt x="224"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1" name="Google Shape;23341;p72"/>
            <p:cNvSpPr/>
            <p:nvPr/>
          </p:nvSpPr>
          <p:spPr>
            <a:xfrm rot="10800000">
              <a:off x="3106735" y="2684970"/>
              <a:ext cx="6925" cy="4925"/>
            </a:xfrm>
            <a:custGeom>
              <a:avLst/>
              <a:gdLst/>
              <a:ahLst/>
              <a:cxnLst/>
              <a:rect l="l" t="t" r="r" b="b"/>
              <a:pathLst>
                <a:path w="277" h="197" extrusionOk="0">
                  <a:moveTo>
                    <a:pt x="170" y="0"/>
                  </a:moveTo>
                  <a:cubicBezTo>
                    <a:pt x="132" y="0"/>
                    <a:pt x="85" y="19"/>
                    <a:pt x="54" y="53"/>
                  </a:cubicBezTo>
                  <a:cubicBezTo>
                    <a:pt x="17" y="103"/>
                    <a:pt x="0" y="156"/>
                    <a:pt x="54" y="189"/>
                  </a:cubicBezTo>
                  <a:cubicBezTo>
                    <a:pt x="65" y="189"/>
                    <a:pt x="83" y="196"/>
                    <a:pt x="104" y="196"/>
                  </a:cubicBezTo>
                  <a:cubicBezTo>
                    <a:pt x="115" y="196"/>
                    <a:pt x="126" y="195"/>
                    <a:pt x="137" y="189"/>
                  </a:cubicBezTo>
                  <a:lnTo>
                    <a:pt x="174" y="189"/>
                  </a:lnTo>
                  <a:cubicBezTo>
                    <a:pt x="190" y="173"/>
                    <a:pt x="207" y="156"/>
                    <a:pt x="223" y="156"/>
                  </a:cubicBezTo>
                  <a:cubicBezTo>
                    <a:pt x="277" y="103"/>
                    <a:pt x="277" y="37"/>
                    <a:pt x="223" y="20"/>
                  </a:cubicBezTo>
                  <a:cubicBezTo>
                    <a:pt x="211" y="6"/>
                    <a:pt x="192"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2" name="Google Shape;23342;p72"/>
            <p:cNvSpPr/>
            <p:nvPr/>
          </p:nvSpPr>
          <p:spPr>
            <a:xfrm rot="10800000">
              <a:off x="3172085" y="2744845"/>
              <a:ext cx="6400" cy="5175"/>
            </a:xfrm>
            <a:custGeom>
              <a:avLst/>
              <a:gdLst/>
              <a:ahLst/>
              <a:cxnLst/>
              <a:rect l="l" t="t" r="r" b="b"/>
              <a:pathLst>
                <a:path w="256" h="207" extrusionOk="0">
                  <a:moveTo>
                    <a:pt x="173" y="1"/>
                  </a:moveTo>
                  <a:cubicBezTo>
                    <a:pt x="103" y="1"/>
                    <a:pt x="33" y="54"/>
                    <a:pt x="17" y="104"/>
                  </a:cubicBezTo>
                  <a:cubicBezTo>
                    <a:pt x="0" y="157"/>
                    <a:pt x="33" y="207"/>
                    <a:pt x="103" y="207"/>
                  </a:cubicBezTo>
                  <a:cubicBezTo>
                    <a:pt x="120" y="207"/>
                    <a:pt x="136" y="190"/>
                    <a:pt x="153" y="190"/>
                  </a:cubicBezTo>
                  <a:cubicBezTo>
                    <a:pt x="173" y="190"/>
                    <a:pt x="173" y="174"/>
                    <a:pt x="190" y="174"/>
                  </a:cubicBezTo>
                  <a:cubicBezTo>
                    <a:pt x="223" y="157"/>
                    <a:pt x="239" y="120"/>
                    <a:pt x="239" y="104"/>
                  </a:cubicBezTo>
                  <a:cubicBezTo>
                    <a:pt x="256" y="71"/>
                    <a:pt x="256" y="54"/>
                    <a:pt x="239"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3" name="Google Shape;23343;p72"/>
            <p:cNvSpPr/>
            <p:nvPr/>
          </p:nvSpPr>
          <p:spPr>
            <a:xfrm rot="10800000">
              <a:off x="3168160" y="2731070"/>
              <a:ext cx="6525" cy="4775"/>
            </a:xfrm>
            <a:custGeom>
              <a:avLst/>
              <a:gdLst/>
              <a:ahLst/>
              <a:cxnLst/>
              <a:rect l="l" t="t" r="r" b="b"/>
              <a:pathLst>
                <a:path w="261" h="191" extrusionOk="0">
                  <a:moveTo>
                    <a:pt x="171" y="0"/>
                  </a:moveTo>
                  <a:cubicBezTo>
                    <a:pt x="151" y="0"/>
                    <a:pt x="128" y="6"/>
                    <a:pt x="104" y="19"/>
                  </a:cubicBezTo>
                  <a:cubicBezTo>
                    <a:pt x="38" y="36"/>
                    <a:pt x="1" y="106"/>
                    <a:pt x="21" y="139"/>
                  </a:cubicBezTo>
                  <a:cubicBezTo>
                    <a:pt x="32" y="171"/>
                    <a:pt x="57" y="191"/>
                    <a:pt x="91" y="191"/>
                  </a:cubicBezTo>
                  <a:cubicBezTo>
                    <a:pt x="111" y="191"/>
                    <a:pt x="133" y="185"/>
                    <a:pt x="157" y="172"/>
                  </a:cubicBezTo>
                  <a:cubicBezTo>
                    <a:pt x="227" y="155"/>
                    <a:pt x="260" y="85"/>
                    <a:pt x="244" y="52"/>
                  </a:cubicBezTo>
                  <a:cubicBezTo>
                    <a:pt x="233" y="20"/>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4" name="Google Shape;23344;p72"/>
            <p:cNvSpPr/>
            <p:nvPr/>
          </p:nvSpPr>
          <p:spPr>
            <a:xfrm rot="10800000">
              <a:off x="3162585" y="2720320"/>
              <a:ext cx="6425" cy="4900"/>
            </a:xfrm>
            <a:custGeom>
              <a:avLst/>
              <a:gdLst/>
              <a:ahLst/>
              <a:cxnLst/>
              <a:rect l="l" t="t" r="r" b="b"/>
              <a:pathLst>
                <a:path w="257" h="196" extrusionOk="0">
                  <a:moveTo>
                    <a:pt x="156" y="0"/>
                  </a:moveTo>
                  <a:cubicBezTo>
                    <a:pt x="139" y="0"/>
                    <a:pt x="121" y="2"/>
                    <a:pt x="104" y="7"/>
                  </a:cubicBezTo>
                  <a:cubicBezTo>
                    <a:pt x="33" y="40"/>
                    <a:pt x="0" y="93"/>
                    <a:pt x="17" y="143"/>
                  </a:cubicBezTo>
                  <a:cubicBezTo>
                    <a:pt x="27" y="177"/>
                    <a:pt x="51" y="196"/>
                    <a:pt x="85" y="196"/>
                  </a:cubicBezTo>
                  <a:cubicBezTo>
                    <a:pt x="104" y="196"/>
                    <a:pt x="127" y="189"/>
                    <a:pt x="153" y="176"/>
                  </a:cubicBezTo>
                  <a:cubicBezTo>
                    <a:pt x="223" y="159"/>
                    <a:pt x="256" y="93"/>
                    <a:pt x="240" y="40"/>
                  </a:cubicBezTo>
                  <a:cubicBezTo>
                    <a:pt x="240" y="15"/>
                    <a:pt x="202"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5" name="Google Shape;23345;p72"/>
            <p:cNvSpPr/>
            <p:nvPr/>
          </p:nvSpPr>
          <p:spPr>
            <a:xfrm rot="10800000">
              <a:off x="3176310" y="2708345"/>
              <a:ext cx="6500" cy="5075"/>
            </a:xfrm>
            <a:custGeom>
              <a:avLst/>
              <a:gdLst/>
              <a:ahLst/>
              <a:cxnLst/>
              <a:rect l="l" t="t" r="r" b="b"/>
              <a:pathLst>
                <a:path w="260" h="203" extrusionOk="0">
                  <a:moveTo>
                    <a:pt x="190" y="0"/>
                  </a:moveTo>
                  <a:cubicBezTo>
                    <a:pt x="177" y="0"/>
                    <a:pt x="165" y="5"/>
                    <a:pt x="157" y="13"/>
                  </a:cubicBezTo>
                  <a:cubicBezTo>
                    <a:pt x="120" y="13"/>
                    <a:pt x="87" y="33"/>
                    <a:pt x="70" y="50"/>
                  </a:cubicBezTo>
                  <a:cubicBezTo>
                    <a:pt x="16" y="99"/>
                    <a:pt x="0" y="169"/>
                    <a:pt x="54" y="186"/>
                  </a:cubicBezTo>
                  <a:cubicBezTo>
                    <a:pt x="70" y="202"/>
                    <a:pt x="103" y="202"/>
                    <a:pt x="140" y="202"/>
                  </a:cubicBezTo>
                  <a:cubicBezTo>
                    <a:pt x="140" y="186"/>
                    <a:pt x="157" y="186"/>
                    <a:pt x="173" y="186"/>
                  </a:cubicBezTo>
                  <a:cubicBezTo>
                    <a:pt x="190" y="169"/>
                    <a:pt x="206" y="169"/>
                    <a:pt x="223" y="153"/>
                  </a:cubicBezTo>
                  <a:cubicBezTo>
                    <a:pt x="243" y="137"/>
                    <a:pt x="260" y="99"/>
                    <a:pt x="260" y="83"/>
                  </a:cubicBezTo>
                  <a:cubicBezTo>
                    <a:pt x="260" y="50"/>
                    <a:pt x="260" y="33"/>
                    <a:pt x="223" y="13"/>
                  </a:cubicBezTo>
                  <a:cubicBezTo>
                    <a:pt x="214" y="5"/>
                    <a:pt x="20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6" name="Google Shape;23346;p72"/>
            <p:cNvSpPr/>
            <p:nvPr/>
          </p:nvSpPr>
          <p:spPr>
            <a:xfrm rot="10800000">
              <a:off x="3157860" y="2743070"/>
              <a:ext cx="6925" cy="5200"/>
            </a:xfrm>
            <a:custGeom>
              <a:avLst/>
              <a:gdLst/>
              <a:ahLst/>
              <a:cxnLst/>
              <a:rect l="l" t="t" r="r" b="b"/>
              <a:pathLst>
                <a:path w="277" h="208" extrusionOk="0">
                  <a:moveTo>
                    <a:pt x="174" y="1"/>
                  </a:moveTo>
                  <a:cubicBezTo>
                    <a:pt x="157" y="1"/>
                    <a:pt x="120" y="17"/>
                    <a:pt x="87" y="34"/>
                  </a:cubicBezTo>
                  <a:cubicBezTo>
                    <a:pt x="54" y="50"/>
                    <a:pt x="38" y="87"/>
                    <a:pt x="38" y="104"/>
                  </a:cubicBezTo>
                  <a:cubicBezTo>
                    <a:pt x="1" y="153"/>
                    <a:pt x="38" y="207"/>
                    <a:pt x="104" y="207"/>
                  </a:cubicBezTo>
                  <a:cubicBezTo>
                    <a:pt x="120" y="207"/>
                    <a:pt x="141" y="207"/>
                    <a:pt x="174" y="191"/>
                  </a:cubicBezTo>
                  <a:lnTo>
                    <a:pt x="190" y="170"/>
                  </a:lnTo>
                  <a:cubicBezTo>
                    <a:pt x="223" y="153"/>
                    <a:pt x="244" y="137"/>
                    <a:pt x="260"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7" name="Google Shape;23347;p72"/>
            <p:cNvSpPr/>
            <p:nvPr/>
          </p:nvSpPr>
          <p:spPr>
            <a:xfrm rot="10800000">
              <a:off x="3180635" y="2733195"/>
              <a:ext cx="6925" cy="4750"/>
            </a:xfrm>
            <a:custGeom>
              <a:avLst/>
              <a:gdLst/>
              <a:ahLst/>
              <a:cxnLst/>
              <a:rect l="l" t="t" r="r" b="b"/>
              <a:pathLst>
                <a:path w="277" h="190" extrusionOk="0">
                  <a:moveTo>
                    <a:pt x="174" y="0"/>
                  </a:moveTo>
                  <a:cubicBezTo>
                    <a:pt x="141" y="0"/>
                    <a:pt x="103" y="0"/>
                    <a:pt x="87" y="17"/>
                  </a:cubicBezTo>
                  <a:cubicBezTo>
                    <a:pt x="54" y="33"/>
                    <a:pt x="37" y="66"/>
                    <a:pt x="21" y="87"/>
                  </a:cubicBezTo>
                  <a:cubicBezTo>
                    <a:pt x="0" y="153"/>
                    <a:pt x="37" y="190"/>
                    <a:pt x="103" y="190"/>
                  </a:cubicBezTo>
                  <a:cubicBezTo>
                    <a:pt x="124" y="190"/>
                    <a:pt x="141" y="190"/>
                    <a:pt x="157" y="169"/>
                  </a:cubicBezTo>
                  <a:cubicBezTo>
                    <a:pt x="174" y="169"/>
                    <a:pt x="174" y="169"/>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8" name="Google Shape;23348;p72"/>
            <p:cNvSpPr/>
            <p:nvPr/>
          </p:nvSpPr>
          <p:spPr>
            <a:xfrm rot="10800000">
              <a:off x="3178460" y="2718895"/>
              <a:ext cx="6950" cy="4950"/>
            </a:xfrm>
            <a:custGeom>
              <a:avLst/>
              <a:gdLst/>
              <a:ahLst/>
              <a:cxnLst/>
              <a:rect l="l" t="t" r="r" b="b"/>
              <a:pathLst>
                <a:path w="278" h="198" extrusionOk="0">
                  <a:moveTo>
                    <a:pt x="180" y="1"/>
                  </a:moveTo>
                  <a:cubicBezTo>
                    <a:pt x="160" y="1"/>
                    <a:pt x="139" y="6"/>
                    <a:pt x="120" y="18"/>
                  </a:cubicBezTo>
                  <a:cubicBezTo>
                    <a:pt x="55" y="38"/>
                    <a:pt x="1" y="104"/>
                    <a:pt x="17" y="158"/>
                  </a:cubicBezTo>
                  <a:cubicBezTo>
                    <a:pt x="33" y="182"/>
                    <a:pt x="72" y="197"/>
                    <a:pt x="119" y="197"/>
                  </a:cubicBezTo>
                  <a:cubicBezTo>
                    <a:pt x="137" y="197"/>
                    <a:pt x="155" y="195"/>
                    <a:pt x="174" y="191"/>
                  </a:cubicBezTo>
                  <a:cubicBezTo>
                    <a:pt x="224" y="158"/>
                    <a:pt x="277" y="104"/>
                    <a:pt x="261"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9" name="Google Shape;23349;p72"/>
            <p:cNvSpPr/>
            <p:nvPr/>
          </p:nvSpPr>
          <p:spPr>
            <a:xfrm rot="10800000">
              <a:off x="3142810" y="2743070"/>
              <a:ext cx="6925" cy="5025"/>
            </a:xfrm>
            <a:custGeom>
              <a:avLst/>
              <a:gdLst/>
              <a:ahLst/>
              <a:cxnLst/>
              <a:rect l="l" t="t" r="r" b="b"/>
              <a:pathLst>
                <a:path w="277" h="201" extrusionOk="0">
                  <a:moveTo>
                    <a:pt x="177" y="1"/>
                  </a:moveTo>
                  <a:cubicBezTo>
                    <a:pt x="154" y="1"/>
                    <a:pt x="129" y="4"/>
                    <a:pt x="104" y="10"/>
                  </a:cubicBezTo>
                  <a:cubicBezTo>
                    <a:pt x="54" y="43"/>
                    <a:pt x="0" y="97"/>
                    <a:pt x="17" y="146"/>
                  </a:cubicBezTo>
                  <a:cubicBezTo>
                    <a:pt x="28" y="181"/>
                    <a:pt x="61" y="201"/>
                    <a:pt x="98" y="201"/>
                  </a:cubicBezTo>
                  <a:cubicBezTo>
                    <a:pt x="118" y="201"/>
                    <a:pt x="138" y="195"/>
                    <a:pt x="157" y="184"/>
                  </a:cubicBezTo>
                  <a:cubicBezTo>
                    <a:pt x="223" y="146"/>
                    <a:pt x="277" y="97"/>
                    <a:pt x="260" y="43"/>
                  </a:cubicBezTo>
                  <a:cubicBezTo>
                    <a:pt x="247" y="12"/>
                    <a:pt x="21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0" name="Google Shape;23350;p72"/>
            <p:cNvSpPr/>
            <p:nvPr/>
          </p:nvSpPr>
          <p:spPr>
            <a:xfrm rot="10800000">
              <a:off x="3155685" y="2755145"/>
              <a:ext cx="6925" cy="5075"/>
            </a:xfrm>
            <a:custGeom>
              <a:avLst/>
              <a:gdLst/>
              <a:ahLst/>
              <a:cxnLst/>
              <a:rect l="l" t="t" r="r" b="b"/>
              <a:pathLst>
                <a:path w="277" h="203" extrusionOk="0">
                  <a:moveTo>
                    <a:pt x="187" y="1"/>
                  </a:moveTo>
                  <a:cubicBezTo>
                    <a:pt x="172" y="1"/>
                    <a:pt x="155" y="5"/>
                    <a:pt x="136" y="13"/>
                  </a:cubicBezTo>
                  <a:cubicBezTo>
                    <a:pt x="103" y="13"/>
                    <a:pt x="87" y="30"/>
                    <a:pt x="54" y="50"/>
                  </a:cubicBezTo>
                  <a:cubicBezTo>
                    <a:pt x="0" y="100"/>
                    <a:pt x="0" y="170"/>
                    <a:pt x="54" y="186"/>
                  </a:cubicBezTo>
                  <a:cubicBezTo>
                    <a:pt x="70" y="203"/>
                    <a:pt x="103" y="203"/>
                    <a:pt x="136" y="203"/>
                  </a:cubicBezTo>
                  <a:lnTo>
                    <a:pt x="157" y="186"/>
                  </a:lnTo>
                  <a:cubicBezTo>
                    <a:pt x="190" y="186"/>
                    <a:pt x="206" y="170"/>
                    <a:pt x="223" y="153"/>
                  </a:cubicBezTo>
                  <a:cubicBezTo>
                    <a:pt x="260" y="100"/>
                    <a:pt x="276" y="50"/>
                    <a:pt x="223" y="13"/>
                  </a:cubicBezTo>
                  <a:cubicBezTo>
                    <a:pt x="214" y="5"/>
                    <a:pt x="20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1" name="Google Shape;23351;p72"/>
            <p:cNvSpPr/>
            <p:nvPr/>
          </p:nvSpPr>
          <p:spPr>
            <a:xfrm rot="10800000">
              <a:off x="3136410" y="2734520"/>
              <a:ext cx="6425" cy="4925"/>
            </a:xfrm>
            <a:custGeom>
              <a:avLst/>
              <a:gdLst/>
              <a:ahLst/>
              <a:cxnLst/>
              <a:rect l="l" t="t" r="r" b="b"/>
              <a:pathLst>
                <a:path w="257" h="197" extrusionOk="0">
                  <a:moveTo>
                    <a:pt x="156" y="0"/>
                  </a:moveTo>
                  <a:cubicBezTo>
                    <a:pt x="139" y="0"/>
                    <a:pt x="121" y="2"/>
                    <a:pt x="104" y="7"/>
                  </a:cubicBezTo>
                  <a:cubicBezTo>
                    <a:pt x="50" y="44"/>
                    <a:pt x="1" y="93"/>
                    <a:pt x="17" y="147"/>
                  </a:cubicBezTo>
                  <a:cubicBezTo>
                    <a:pt x="28" y="179"/>
                    <a:pt x="61" y="197"/>
                    <a:pt x="96" y="197"/>
                  </a:cubicBezTo>
                  <a:cubicBezTo>
                    <a:pt x="116" y="197"/>
                    <a:pt x="136" y="191"/>
                    <a:pt x="153" y="180"/>
                  </a:cubicBezTo>
                  <a:cubicBezTo>
                    <a:pt x="223" y="147"/>
                    <a:pt x="256" y="93"/>
                    <a:pt x="256" y="44"/>
                  </a:cubicBezTo>
                  <a:cubicBezTo>
                    <a:pt x="244" y="16"/>
                    <a:pt x="20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2" name="Google Shape;23352;p72"/>
            <p:cNvSpPr/>
            <p:nvPr/>
          </p:nvSpPr>
          <p:spPr>
            <a:xfrm rot="10800000">
              <a:off x="3131685" y="2722045"/>
              <a:ext cx="6925" cy="5200"/>
            </a:xfrm>
            <a:custGeom>
              <a:avLst/>
              <a:gdLst/>
              <a:ahLst/>
              <a:cxnLst/>
              <a:rect l="l" t="t" r="r" b="b"/>
              <a:pathLst>
                <a:path w="277" h="208" extrusionOk="0">
                  <a:moveTo>
                    <a:pt x="174" y="1"/>
                  </a:moveTo>
                  <a:cubicBezTo>
                    <a:pt x="141" y="1"/>
                    <a:pt x="104" y="17"/>
                    <a:pt x="87" y="34"/>
                  </a:cubicBezTo>
                  <a:cubicBezTo>
                    <a:pt x="54" y="50"/>
                    <a:pt x="38" y="88"/>
                    <a:pt x="21" y="104"/>
                  </a:cubicBezTo>
                  <a:cubicBezTo>
                    <a:pt x="1" y="154"/>
                    <a:pt x="38" y="191"/>
                    <a:pt x="71" y="207"/>
                  </a:cubicBezTo>
                  <a:lnTo>
                    <a:pt x="104" y="207"/>
                  </a:lnTo>
                  <a:cubicBezTo>
                    <a:pt x="124" y="207"/>
                    <a:pt x="141" y="191"/>
                    <a:pt x="157" y="191"/>
                  </a:cubicBezTo>
                  <a:cubicBezTo>
                    <a:pt x="190" y="174"/>
                    <a:pt x="227" y="154"/>
                    <a:pt x="244" y="121"/>
                  </a:cubicBezTo>
                  <a:lnTo>
                    <a:pt x="244" y="104"/>
                  </a:ln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3" name="Google Shape;23353;p72"/>
            <p:cNvSpPr/>
            <p:nvPr/>
          </p:nvSpPr>
          <p:spPr>
            <a:xfrm rot="10800000">
              <a:off x="3140235" y="2697120"/>
              <a:ext cx="6500" cy="5175"/>
            </a:xfrm>
            <a:custGeom>
              <a:avLst/>
              <a:gdLst/>
              <a:ahLst/>
              <a:cxnLst/>
              <a:rect l="l" t="t" r="r" b="b"/>
              <a:pathLst>
                <a:path w="260" h="207" extrusionOk="0">
                  <a:moveTo>
                    <a:pt x="173" y="1"/>
                  </a:moveTo>
                  <a:cubicBezTo>
                    <a:pt x="140" y="1"/>
                    <a:pt x="103" y="17"/>
                    <a:pt x="87" y="34"/>
                  </a:cubicBezTo>
                  <a:cubicBezTo>
                    <a:pt x="54" y="50"/>
                    <a:pt x="37" y="67"/>
                    <a:pt x="17" y="104"/>
                  </a:cubicBezTo>
                  <a:cubicBezTo>
                    <a:pt x="0" y="153"/>
                    <a:pt x="37" y="207"/>
                    <a:pt x="103" y="207"/>
                  </a:cubicBezTo>
                  <a:cubicBezTo>
                    <a:pt x="120" y="207"/>
                    <a:pt x="140" y="186"/>
                    <a:pt x="157" y="186"/>
                  </a:cubicBezTo>
                  <a:cubicBezTo>
                    <a:pt x="173" y="186"/>
                    <a:pt x="190" y="170"/>
                    <a:pt x="190" y="170"/>
                  </a:cubicBez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4" name="Google Shape;23354;p72"/>
            <p:cNvSpPr/>
            <p:nvPr/>
          </p:nvSpPr>
          <p:spPr>
            <a:xfrm rot="10800000">
              <a:off x="3186210" y="2695845"/>
              <a:ext cx="6500" cy="5100"/>
            </a:xfrm>
            <a:custGeom>
              <a:avLst/>
              <a:gdLst/>
              <a:ahLst/>
              <a:cxnLst/>
              <a:rect l="l" t="t" r="r" b="b"/>
              <a:pathLst>
                <a:path w="260" h="204" extrusionOk="0">
                  <a:moveTo>
                    <a:pt x="163" y="0"/>
                  </a:moveTo>
                  <a:cubicBezTo>
                    <a:pt x="143" y="0"/>
                    <a:pt x="122" y="4"/>
                    <a:pt x="103" y="13"/>
                  </a:cubicBezTo>
                  <a:cubicBezTo>
                    <a:pt x="54" y="29"/>
                    <a:pt x="21" y="66"/>
                    <a:pt x="0" y="99"/>
                  </a:cubicBezTo>
                  <a:lnTo>
                    <a:pt x="0" y="153"/>
                  </a:lnTo>
                  <a:cubicBezTo>
                    <a:pt x="14" y="185"/>
                    <a:pt x="46" y="203"/>
                    <a:pt x="86" y="203"/>
                  </a:cubicBezTo>
                  <a:cubicBezTo>
                    <a:pt x="108" y="203"/>
                    <a:pt x="132" y="198"/>
                    <a:pt x="157" y="186"/>
                  </a:cubicBezTo>
                  <a:cubicBezTo>
                    <a:pt x="206" y="153"/>
                    <a:pt x="260" y="99"/>
                    <a:pt x="243" y="50"/>
                  </a:cubicBezTo>
                  <a:cubicBezTo>
                    <a:pt x="243" y="29"/>
                    <a:pt x="227" y="29"/>
                    <a:pt x="206" y="13"/>
                  </a:cubicBezTo>
                  <a:cubicBezTo>
                    <a:pt x="198" y="4"/>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5" name="Google Shape;23355;p72"/>
            <p:cNvSpPr/>
            <p:nvPr/>
          </p:nvSpPr>
          <p:spPr>
            <a:xfrm rot="10800000">
              <a:off x="3152710" y="2731870"/>
              <a:ext cx="6450" cy="4850"/>
            </a:xfrm>
            <a:custGeom>
              <a:avLst/>
              <a:gdLst/>
              <a:ahLst/>
              <a:cxnLst/>
              <a:rect l="l" t="t" r="r" b="b"/>
              <a:pathLst>
                <a:path w="258" h="194" extrusionOk="0">
                  <a:moveTo>
                    <a:pt x="171" y="1"/>
                  </a:moveTo>
                  <a:cubicBezTo>
                    <a:pt x="138" y="1"/>
                    <a:pt x="101" y="17"/>
                    <a:pt x="68" y="38"/>
                  </a:cubicBezTo>
                  <a:cubicBezTo>
                    <a:pt x="52" y="54"/>
                    <a:pt x="35" y="71"/>
                    <a:pt x="19" y="104"/>
                  </a:cubicBezTo>
                  <a:cubicBezTo>
                    <a:pt x="1" y="150"/>
                    <a:pt x="26" y="194"/>
                    <a:pt x="66" y="194"/>
                  </a:cubicBezTo>
                  <a:cubicBezTo>
                    <a:pt x="72" y="194"/>
                    <a:pt x="78" y="193"/>
                    <a:pt x="85" y="190"/>
                  </a:cubicBezTo>
                  <a:lnTo>
                    <a:pt x="155" y="190"/>
                  </a:lnTo>
                  <a:cubicBezTo>
                    <a:pt x="171" y="174"/>
                    <a:pt x="171" y="174"/>
                    <a:pt x="188" y="174"/>
                  </a:cubicBezTo>
                  <a:cubicBezTo>
                    <a:pt x="204" y="157"/>
                    <a:pt x="241" y="120"/>
                    <a:pt x="241" y="104"/>
                  </a:cubicBezTo>
                  <a:cubicBezTo>
                    <a:pt x="258" y="54"/>
                    <a:pt x="225"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6" name="Google Shape;23356;p72"/>
            <p:cNvSpPr/>
            <p:nvPr/>
          </p:nvSpPr>
          <p:spPr>
            <a:xfrm rot="10800000">
              <a:off x="3147960" y="2720295"/>
              <a:ext cx="6925" cy="4775"/>
            </a:xfrm>
            <a:custGeom>
              <a:avLst/>
              <a:gdLst/>
              <a:ahLst/>
              <a:cxnLst/>
              <a:rect l="l" t="t" r="r" b="b"/>
              <a:pathLst>
                <a:path w="277" h="191" extrusionOk="0">
                  <a:moveTo>
                    <a:pt x="136" y="1"/>
                  </a:moveTo>
                  <a:cubicBezTo>
                    <a:pt x="103" y="1"/>
                    <a:pt x="87" y="17"/>
                    <a:pt x="54" y="50"/>
                  </a:cubicBezTo>
                  <a:cubicBezTo>
                    <a:pt x="0" y="87"/>
                    <a:pt x="0" y="153"/>
                    <a:pt x="54" y="190"/>
                  </a:cubicBezTo>
                  <a:lnTo>
                    <a:pt x="120" y="190"/>
                  </a:lnTo>
                  <a:cubicBezTo>
                    <a:pt x="136" y="190"/>
                    <a:pt x="157" y="190"/>
                    <a:pt x="157" y="170"/>
                  </a:cubicBezTo>
                  <a:cubicBezTo>
                    <a:pt x="173" y="170"/>
                    <a:pt x="206" y="153"/>
                    <a:pt x="206" y="137"/>
                  </a:cubicBezTo>
                  <a:cubicBezTo>
                    <a:pt x="260" y="104"/>
                    <a:pt x="277"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7" name="Google Shape;23357;p72"/>
            <p:cNvSpPr/>
            <p:nvPr/>
          </p:nvSpPr>
          <p:spPr>
            <a:xfrm rot="10800000">
              <a:off x="3121785" y="2744845"/>
              <a:ext cx="6500" cy="5175"/>
            </a:xfrm>
            <a:custGeom>
              <a:avLst/>
              <a:gdLst/>
              <a:ahLst/>
              <a:cxnLst/>
              <a:rect l="l" t="t" r="r" b="b"/>
              <a:pathLst>
                <a:path w="260" h="207" extrusionOk="0">
                  <a:moveTo>
                    <a:pt x="173" y="1"/>
                  </a:moveTo>
                  <a:cubicBezTo>
                    <a:pt x="140" y="1"/>
                    <a:pt x="103" y="17"/>
                    <a:pt x="70" y="34"/>
                  </a:cubicBezTo>
                  <a:cubicBezTo>
                    <a:pt x="54" y="54"/>
                    <a:pt x="37" y="71"/>
                    <a:pt x="21" y="104"/>
                  </a:cubicBezTo>
                  <a:cubicBezTo>
                    <a:pt x="0" y="157"/>
                    <a:pt x="37" y="207"/>
                    <a:pt x="87" y="207"/>
                  </a:cubicBezTo>
                  <a:cubicBezTo>
                    <a:pt x="124" y="207"/>
                    <a:pt x="140" y="190"/>
                    <a:pt x="157" y="190"/>
                  </a:cubicBezTo>
                  <a:cubicBezTo>
                    <a:pt x="173" y="190"/>
                    <a:pt x="173" y="174"/>
                    <a:pt x="190" y="174"/>
                  </a:cubicBezTo>
                  <a:cubicBezTo>
                    <a:pt x="206" y="157"/>
                    <a:pt x="243" y="120"/>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8" name="Google Shape;23358;p72"/>
            <p:cNvSpPr/>
            <p:nvPr/>
          </p:nvSpPr>
          <p:spPr>
            <a:xfrm rot="10800000">
              <a:off x="3191360" y="2707870"/>
              <a:ext cx="6500" cy="5250"/>
            </a:xfrm>
            <a:custGeom>
              <a:avLst/>
              <a:gdLst/>
              <a:ahLst/>
              <a:cxnLst/>
              <a:rect l="l" t="t" r="r" b="b"/>
              <a:pathLst>
                <a:path w="260" h="210" extrusionOk="0">
                  <a:moveTo>
                    <a:pt x="157" y="1"/>
                  </a:moveTo>
                  <a:cubicBezTo>
                    <a:pt x="140" y="1"/>
                    <a:pt x="124" y="21"/>
                    <a:pt x="103" y="21"/>
                  </a:cubicBezTo>
                  <a:cubicBezTo>
                    <a:pt x="37" y="54"/>
                    <a:pt x="0" y="104"/>
                    <a:pt x="21" y="157"/>
                  </a:cubicBezTo>
                  <a:cubicBezTo>
                    <a:pt x="21" y="190"/>
                    <a:pt x="48" y="209"/>
                    <a:pt x="87" y="209"/>
                  </a:cubicBezTo>
                  <a:cubicBezTo>
                    <a:pt x="108" y="209"/>
                    <a:pt x="132" y="204"/>
                    <a:pt x="157" y="190"/>
                  </a:cubicBezTo>
                  <a:cubicBezTo>
                    <a:pt x="173" y="190"/>
                    <a:pt x="190" y="174"/>
                    <a:pt x="206" y="157"/>
                  </a:cubicBezTo>
                  <a:cubicBezTo>
                    <a:pt x="243" y="125"/>
                    <a:pt x="260" y="87"/>
                    <a:pt x="243" y="54"/>
                  </a:cubicBezTo>
                  <a:cubicBezTo>
                    <a:pt x="243" y="21"/>
                    <a:pt x="20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9" name="Google Shape;23359;p72"/>
            <p:cNvSpPr/>
            <p:nvPr/>
          </p:nvSpPr>
          <p:spPr>
            <a:xfrm rot="10800000">
              <a:off x="2949960" y="2525395"/>
              <a:ext cx="6100" cy="5175"/>
            </a:xfrm>
            <a:custGeom>
              <a:avLst/>
              <a:gdLst/>
              <a:ahLst/>
              <a:cxnLst/>
              <a:rect l="l" t="t" r="r" b="b"/>
              <a:pathLst>
                <a:path w="244" h="207" extrusionOk="0">
                  <a:moveTo>
                    <a:pt x="157" y="0"/>
                  </a:moveTo>
                  <a:cubicBezTo>
                    <a:pt x="141" y="0"/>
                    <a:pt x="103" y="17"/>
                    <a:pt x="87" y="38"/>
                  </a:cubicBezTo>
                  <a:cubicBezTo>
                    <a:pt x="54" y="54"/>
                    <a:pt x="17" y="71"/>
                    <a:pt x="17" y="104"/>
                  </a:cubicBezTo>
                  <a:cubicBezTo>
                    <a:pt x="0" y="157"/>
                    <a:pt x="37" y="207"/>
                    <a:pt x="87" y="207"/>
                  </a:cubicBezTo>
                  <a:lnTo>
                    <a:pt x="141" y="207"/>
                  </a:lnTo>
                  <a:cubicBezTo>
                    <a:pt x="141" y="190"/>
                    <a:pt x="141" y="190"/>
                    <a:pt x="157" y="190"/>
                  </a:cubicBezTo>
                  <a:cubicBezTo>
                    <a:pt x="157" y="190"/>
                    <a:pt x="174" y="190"/>
                    <a:pt x="174" y="174"/>
                  </a:cubicBezTo>
                  <a:cubicBezTo>
                    <a:pt x="207" y="157"/>
                    <a:pt x="223" y="141"/>
                    <a:pt x="244" y="104"/>
                  </a:cubicBezTo>
                  <a:lnTo>
                    <a:pt x="244" y="38"/>
                  </a:ln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0" name="Google Shape;23360;p72"/>
            <p:cNvSpPr/>
            <p:nvPr/>
          </p:nvSpPr>
          <p:spPr>
            <a:xfrm rot="10800000">
              <a:off x="2955110" y="2536770"/>
              <a:ext cx="6525" cy="4925"/>
            </a:xfrm>
            <a:custGeom>
              <a:avLst/>
              <a:gdLst/>
              <a:ahLst/>
              <a:cxnLst/>
              <a:rect l="l" t="t" r="r" b="b"/>
              <a:pathLst>
                <a:path w="261" h="197" extrusionOk="0">
                  <a:moveTo>
                    <a:pt x="174" y="0"/>
                  </a:moveTo>
                  <a:cubicBezTo>
                    <a:pt x="157" y="0"/>
                    <a:pt x="120" y="0"/>
                    <a:pt x="104" y="17"/>
                  </a:cubicBezTo>
                  <a:cubicBezTo>
                    <a:pt x="54" y="33"/>
                    <a:pt x="1" y="103"/>
                    <a:pt x="17" y="153"/>
                  </a:cubicBezTo>
                  <a:cubicBezTo>
                    <a:pt x="29" y="180"/>
                    <a:pt x="71" y="196"/>
                    <a:pt x="113" y="196"/>
                  </a:cubicBezTo>
                  <a:cubicBezTo>
                    <a:pt x="128" y="196"/>
                    <a:pt x="143" y="194"/>
                    <a:pt x="157" y="190"/>
                  </a:cubicBezTo>
                  <a:cubicBezTo>
                    <a:pt x="174" y="173"/>
                    <a:pt x="190" y="173"/>
                    <a:pt x="207" y="153"/>
                  </a:cubicBezTo>
                  <a:cubicBezTo>
                    <a:pt x="240" y="120"/>
                    <a:pt x="260" y="87"/>
                    <a:pt x="260" y="50"/>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1" name="Google Shape;23361;p72"/>
            <p:cNvSpPr/>
            <p:nvPr/>
          </p:nvSpPr>
          <p:spPr>
            <a:xfrm rot="10800000">
              <a:off x="2944385" y="2514170"/>
              <a:ext cx="6100" cy="4925"/>
            </a:xfrm>
            <a:custGeom>
              <a:avLst/>
              <a:gdLst/>
              <a:ahLst/>
              <a:cxnLst/>
              <a:rect l="l" t="t" r="r" b="b"/>
              <a:pathLst>
                <a:path w="244" h="197" extrusionOk="0">
                  <a:moveTo>
                    <a:pt x="142" y="1"/>
                  </a:moveTo>
                  <a:cubicBezTo>
                    <a:pt x="124" y="1"/>
                    <a:pt x="105" y="3"/>
                    <a:pt x="87" y="7"/>
                  </a:cubicBezTo>
                  <a:cubicBezTo>
                    <a:pt x="54" y="24"/>
                    <a:pt x="21" y="57"/>
                    <a:pt x="21" y="73"/>
                  </a:cubicBezTo>
                  <a:cubicBezTo>
                    <a:pt x="0" y="110"/>
                    <a:pt x="0" y="127"/>
                    <a:pt x="0" y="143"/>
                  </a:cubicBezTo>
                  <a:cubicBezTo>
                    <a:pt x="0" y="160"/>
                    <a:pt x="21" y="176"/>
                    <a:pt x="37" y="197"/>
                  </a:cubicBezTo>
                  <a:cubicBezTo>
                    <a:pt x="70" y="197"/>
                    <a:pt x="103" y="197"/>
                    <a:pt x="140" y="176"/>
                  </a:cubicBezTo>
                  <a:cubicBezTo>
                    <a:pt x="206" y="160"/>
                    <a:pt x="243" y="94"/>
                    <a:pt x="227" y="40"/>
                  </a:cubicBezTo>
                  <a:cubicBezTo>
                    <a:pt x="227" y="16"/>
                    <a:pt x="189"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2" name="Google Shape;23362;p72"/>
            <p:cNvSpPr/>
            <p:nvPr/>
          </p:nvSpPr>
          <p:spPr>
            <a:xfrm rot="10800000">
              <a:off x="2931910" y="2512345"/>
              <a:ext cx="6525" cy="4925"/>
            </a:xfrm>
            <a:custGeom>
              <a:avLst/>
              <a:gdLst/>
              <a:ahLst/>
              <a:cxnLst/>
              <a:rect l="l" t="t" r="r" b="b"/>
              <a:pathLst>
                <a:path w="261" h="197" extrusionOk="0">
                  <a:moveTo>
                    <a:pt x="176" y="1"/>
                  </a:moveTo>
                  <a:cubicBezTo>
                    <a:pt x="154" y="1"/>
                    <a:pt x="129" y="7"/>
                    <a:pt x="103" y="21"/>
                  </a:cubicBezTo>
                  <a:cubicBezTo>
                    <a:pt x="33" y="37"/>
                    <a:pt x="0" y="103"/>
                    <a:pt x="17" y="157"/>
                  </a:cubicBezTo>
                  <a:cubicBezTo>
                    <a:pt x="29" y="181"/>
                    <a:pt x="61" y="196"/>
                    <a:pt x="105" y="196"/>
                  </a:cubicBezTo>
                  <a:cubicBezTo>
                    <a:pt x="121" y="196"/>
                    <a:pt x="138" y="194"/>
                    <a:pt x="157" y="190"/>
                  </a:cubicBezTo>
                  <a:cubicBezTo>
                    <a:pt x="223" y="157"/>
                    <a:pt x="260" y="87"/>
                    <a:pt x="240" y="54"/>
                  </a:cubicBezTo>
                  <a:cubicBezTo>
                    <a:pt x="240" y="20"/>
                    <a:pt x="213"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3" name="Google Shape;23363;p72"/>
            <p:cNvSpPr/>
            <p:nvPr/>
          </p:nvSpPr>
          <p:spPr>
            <a:xfrm rot="10800000">
              <a:off x="2940160" y="2538370"/>
              <a:ext cx="6000" cy="5075"/>
            </a:xfrm>
            <a:custGeom>
              <a:avLst/>
              <a:gdLst/>
              <a:ahLst/>
              <a:cxnLst/>
              <a:rect l="l" t="t" r="r" b="b"/>
              <a:pathLst>
                <a:path w="240" h="203" extrusionOk="0">
                  <a:moveTo>
                    <a:pt x="120" y="0"/>
                  </a:moveTo>
                  <a:cubicBezTo>
                    <a:pt x="87" y="17"/>
                    <a:pt x="54" y="37"/>
                    <a:pt x="33" y="54"/>
                  </a:cubicBezTo>
                  <a:cubicBezTo>
                    <a:pt x="17" y="70"/>
                    <a:pt x="0" y="103"/>
                    <a:pt x="0" y="140"/>
                  </a:cubicBezTo>
                  <a:cubicBezTo>
                    <a:pt x="0" y="157"/>
                    <a:pt x="0" y="173"/>
                    <a:pt x="17" y="190"/>
                  </a:cubicBezTo>
                  <a:cubicBezTo>
                    <a:pt x="35" y="198"/>
                    <a:pt x="49" y="202"/>
                    <a:pt x="62" y="202"/>
                  </a:cubicBezTo>
                  <a:cubicBezTo>
                    <a:pt x="74" y="202"/>
                    <a:pt x="87" y="198"/>
                    <a:pt x="103" y="190"/>
                  </a:cubicBezTo>
                  <a:lnTo>
                    <a:pt x="136" y="190"/>
                  </a:lnTo>
                  <a:cubicBezTo>
                    <a:pt x="157" y="173"/>
                    <a:pt x="173" y="173"/>
                    <a:pt x="190" y="157"/>
                  </a:cubicBezTo>
                  <a:cubicBezTo>
                    <a:pt x="239" y="103"/>
                    <a:pt x="239" y="54"/>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4" name="Google Shape;23364;p72"/>
            <p:cNvSpPr/>
            <p:nvPr/>
          </p:nvSpPr>
          <p:spPr>
            <a:xfrm rot="10800000">
              <a:off x="2934085" y="2526620"/>
              <a:ext cx="6525" cy="5200"/>
            </a:xfrm>
            <a:custGeom>
              <a:avLst/>
              <a:gdLst/>
              <a:ahLst/>
              <a:cxnLst/>
              <a:rect l="l" t="t" r="r" b="b"/>
              <a:pathLst>
                <a:path w="261" h="208" extrusionOk="0">
                  <a:moveTo>
                    <a:pt x="174" y="1"/>
                  </a:moveTo>
                  <a:cubicBezTo>
                    <a:pt x="141" y="17"/>
                    <a:pt x="104" y="17"/>
                    <a:pt x="71" y="34"/>
                  </a:cubicBezTo>
                  <a:cubicBezTo>
                    <a:pt x="54" y="50"/>
                    <a:pt x="17" y="88"/>
                    <a:pt x="17" y="104"/>
                  </a:cubicBezTo>
                  <a:cubicBezTo>
                    <a:pt x="1" y="154"/>
                    <a:pt x="38" y="207"/>
                    <a:pt x="87" y="207"/>
                  </a:cubicBezTo>
                  <a:cubicBezTo>
                    <a:pt x="104" y="207"/>
                    <a:pt x="141" y="207"/>
                    <a:pt x="157" y="191"/>
                  </a:cubicBezTo>
                  <a:cubicBezTo>
                    <a:pt x="157" y="191"/>
                    <a:pt x="174" y="191"/>
                    <a:pt x="190" y="170"/>
                  </a:cubicBezTo>
                  <a:cubicBezTo>
                    <a:pt x="207" y="154"/>
                    <a:pt x="223" y="137"/>
                    <a:pt x="244" y="104"/>
                  </a:cubicBezTo>
                  <a:cubicBezTo>
                    <a:pt x="261" y="50"/>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5" name="Google Shape;23365;p72"/>
            <p:cNvSpPr/>
            <p:nvPr/>
          </p:nvSpPr>
          <p:spPr>
            <a:xfrm rot="10800000">
              <a:off x="2958610" y="2548970"/>
              <a:ext cx="6425" cy="4950"/>
            </a:xfrm>
            <a:custGeom>
              <a:avLst/>
              <a:gdLst/>
              <a:ahLst/>
              <a:cxnLst/>
              <a:rect l="l" t="t" r="r" b="b"/>
              <a:pathLst>
                <a:path w="257" h="198" extrusionOk="0">
                  <a:moveTo>
                    <a:pt x="191" y="0"/>
                  </a:moveTo>
                  <a:cubicBezTo>
                    <a:pt x="180" y="0"/>
                    <a:pt x="167" y="2"/>
                    <a:pt x="153" y="7"/>
                  </a:cubicBezTo>
                  <a:lnTo>
                    <a:pt x="104" y="7"/>
                  </a:lnTo>
                  <a:cubicBezTo>
                    <a:pt x="34" y="44"/>
                    <a:pt x="1" y="93"/>
                    <a:pt x="17" y="147"/>
                  </a:cubicBezTo>
                  <a:cubicBezTo>
                    <a:pt x="28" y="179"/>
                    <a:pt x="54" y="197"/>
                    <a:pt x="89" y="197"/>
                  </a:cubicBezTo>
                  <a:cubicBezTo>
                    <a:pt x="108" y="197"/>
                    <a:pt x="130" y="192"/>
                    <a:pt x="153" y="180"/>
                  </a:cubicBezTo>
                  <a:cubicBezTo>
                    <a:pt x="170" y="180"/>
                    <a:pt x="190" y="163"/>
                    <a:pt x="207" y="147"/>
                  </a:cubicBezTo>
                  <a:cubicBezTo>
                    <a:pt x="240" y="126"/>
                    <a:pt x="256" y="77"/>
                    <a:pt x="240" y="44"/>
                  </a:cubicBezTo>
                  <a:cubicBezTo>
                    <a:pt x="240" y="17"/>
                    <a:pt x="222"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6" name="Google Shape;23366;p72"/>
            <p:cNvSpPr/>
            <p:nvPr/>
          </p:nvSpPr>
          <p:spPr>
            <a:xfrm rot="10800000">
              <a:off x="2959860" y="2558870"/>
              <a:ext cx="6500" cy="5100"/>
            </a:xfrm>
            <a:custGeom>
              <a:avLst/>
              <a:gdLst/>
              <a:ahLst/>
              <a:cxnLst/>
              <a:rect l="l" t="t" r="r" b="b"/>
              <a:pathLst>
                <a:path w="260" h="204" extrusionOk="0">
                  <a:moveTo>
                    <a:pt x="164" y="1"/>
                  </a:moveTo>
                  <a:cubicBezTo>
                    <a:pt x="143" y="1"/>
                    <a:pt x="122" y="5"/>
                    <a:pt x="103" y="13"/>
                  </a:cubicBezTo>
                  <a:cubicBezTo>
                    <a:pt x="54" y="34"/>
                    <a:pt x="17" y="83"/>
                    <a:pt x="0" y="116"/>
                  </a:cubicBezTo>
                  <a:lnTo>
                    <a:pt x="0" y="153"/>
                  </a:lnTo>
                  <a:cubicBezTo>
                    <a:pt x="11" y="185"/>
                    <a:pt x="44" y="203"/>
                    <a:pt x="85" y="203"/>
                  </a:cubicBezTo>
                  <a:cubicBezTo>
                    <a:pt x="107" y="203"/>
                    <a:pt x="132" y="198"/>
                    <a:pt x="157" y="186"/>
                  </a:cubicBezTo>
                  <a:cubicBezTo>
                    <a:pt x="206" y="170"/>
                    <a:pt x="260" y="100"/>
                    <a:pt x="243" y="50"/>
                  </a:cubicBezTo>
                  <a:cubicBezTo>
                    <a:pt x="243" y="50"/>
                    <a:pt x="223" y="34"/>
                    <a:pt x="223" y="13"/>
                  </a:cubicBezTo>
                  <a:cubicBezTo>
                    <a:pt x="206" y="5"/>
                    <a:pt x="186"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7" name="Google Shape;23367;p72"/>
            <p:cNvSpPr/>
            <p:nvPr/>
          </p:nvSpPr>
          <p:spPr>
            <a:xfrm rot="10800000">
              <a:off x="3184960" y="2686395"/>
              <a:ext cx="6000" cy="4750"/>
            </a:xfrm>
            <a:custGeom>
              <a:avLst/>
              <a:gdLst/>
              <a:ahLst/>
              <a:cxnLst/>
              <a:rect l="l" t="t" r="r" b="b"/>
              <a:pathLst>
                <a:path w="240" h="190" extrusionOk="0">
                  <a:moveTo>
                    <a:pt x="136" y="0"/>
                  </a:moveTo>
                  <a:cubicBezTo>
                    <a:pt x="120" y="0"/>
                    <a:pt x="103" y="16"/>
                    <a:pt x="87" y="16"/>
                  </a:cubicBezTo>
                  <a:cubicBezTo>
                    <a:pt x="54" y="33"/>
                    <a:pt x="17" y="70"/>
                    <a:pt x="0" y="103"/>
                  </a:cubicBezTo>
                  <a:cubicBezTo>
                    <a:pt x="54" y="120"/>
                    <a:pt x="103" y="153"/>
                    <a:pt x="136" y="190"/>
                  </a:cubicBezTo>
                  <a:cubicBezTo>
                    <a:pt x="157" y="173"/>
                    <a:pt x="173" y="173"/>
                    <a:pt x="190" y="153"/>
                  </a:cubicBezTo>
                  <a:cubicBezTo>
                    <a:pt x="223" y="120"/>
                    <a:pt x="239" y="87"/>
                    <a:pt x="223" y="49"/>
                  </a:cubicBezTo>
                  <a:cubicBezTo>
                    <a:pt x="223" y="16"/>
                    <a:pt x="190"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8" name="Google Shape;23368;p72"/>
            <p:cNvSpPr/>
            <p:nvPr/>
          </p:nvSpPr>
          <p:spPr>
            <a:xfrm rot="10800000">
              <a:off x="3190935" y="2720820"/>
              <a:ext cx="6425" cy="4875"/>
            </a:xfrm>
            <a:custGeom>
              <a:avLst/>
              <a:gdLst/>
              <a:ahLst/>
              <a:cxnLst/>
              <a:rect l="l" t="t" r="r" b="b"/>
              <a:pathLst>
                <a:path w="257" h="195" extrusionOk="0">
                  <a:moveTo>
                    <a:pt x="148" y="1"/>
                  </a:moveTo>
                  <a:cubicBezTo>
                    <a:pt x="133" y="1"/>
                    <a:pt x="117" y="3"/>
                    <a:pt x="104" y="9"/>
                  </a:cubicBezTo>
                  <a:cubicBezTo>
                    <a:pt x="50" y="26"/>
                    <a:pt x="34" y="59"/>
                    <a:pt x="17" y="92"/>
                  </a:cubicBezTo>
                  <a:cubicBezTo>
                    <a:pt x="1" y="112"/>
                    <a:pt x="1" y="129"/>
                    <a:pt x="1" y="145"/>
                  </a:cubicBezTo>
                  <a:cubicBezTo>
                    <a:pt x="17" y="162"/>
                    <a:pt x="17" y="178"/>
                    <a:pt x="50" y="195"/>
                  </a:cubicBezTo>
                  <a:cubicBezTo>
                    <a:pt x="67" y="195"/>
                    <a:pt x="104" y="195"/>
                    <a:pt x="137" y="178"/>
                  </a:cubicBezTo>
                  <a:cubicBezTo>
                    <a:pt x="207" y="162"/>
                    <a:pt x="256" y="92"/>
                    <a:pt x="240" y="42"/>
                  </a:cubicBezTo>
                  <a:cubicBezTo>
                    <a:pt x="228" y="18"/>
                    <a:pt x="188"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9" name="Google Shape;23369;p72"/>
            <p:cNvSpPr/>
            <p:nvPr/>
          </p:nvSpPr>
          <p:spPr>
            <a:xfrm rot="10800000">
              <a:off x="2988185" y="2551170"/>
              <a:ext cx="2625" cy="3425"/>
            </a:xfrm>
            <a:custGeom>
              <a:avLst/>
              <a:gdLst/>
              <a:ahLst/>
              <a:cxnLst/>
              <a:rect l="l" t="t" r="r" b="b"/>
              <a:pathLst>
                <a:path w="105" h="137" extrusionOk="0">
                  <a:moveTo>
                    <a:pt x="1" y="1"/>
                  </a:moveTo>
                  <a:cubicBezTo>
                    <a:pt x="17" y="50"/>
                    <a:pt x="34" y="104"/>
                    <a:pt x="50" y="137"/>
                  </a:cubicBezTo>
                  <a:lnTo>
                    <a:pt x="67" y="137"/>
                  </a:lnTo>
                  <a:lnTo>
                    <a:pt x="67" y="120"/>
                  </a:lnTo>
                  <a:cubicBezTo>
                    <a:pt x="88" y="120"/>
                    <a:pt x="88" y="104"/>
                    <a:pt x="88" y="104"/>
                  </a:cubicBezTo>
                  <a:cubicBezTo>
                    <a:pt x="104" y="50"/>
                    <a:pt x="6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0" name="Google Shape;23370;p72"/>
            <p:cNvSpPr/>
            <p:nvPr/>
          </p:nvSpPr>
          <p:spPr>
            <a:xfrm rot="10800000">
              <a:off x="2965010" y="2570870"/>
              <a:ext cx="6525" cy="4750"/>
            </a:xfrm>
            <a:custGeom>
              <a:avLst/>
              <a:gdLst/>
              <a:ahLst/>
              <a:cxnLst/>
              <a:rect l="l" t="t" r="r" b="b"/>
              <a:pathLst>
                <a:path w="261" h="190" extrusionOk="0">
                  <a:moveTo>
                    <a:pt x="104" y="1"/>
                  </a:moveTo>
                  <a:cubicBezTo>
                    <a:pt x="38" y="34"/>
                    <a:pt x="1" y="104"/>
                    <a:pt x="17" y="137"/>
                  </a:cubicBezTo>
                  <a:cubicBezTo>
                    <a:pt x="30" y="171"/>
                    <a:pt x="55" y="190"/>
                    <a:pt x="89" y="190"/>
                  </a:cubicBezTo>
                  <a:cubicBezTo>
                    <a:pt x="109" y="190"/>
                    <a:pt x="132" y="183"/>
                    <a:pt x="158" y="170"/>
                  </a:cubicBezTo>
                  <a:cubicBezTo>
                    <a:pt x="174" y="170"/>
                    <a:pt x="191" y="153"/>
                    <a:pt x="207" y="153"/>
                  </a:cubicBezTo>
                  <a:cubicBezTo>
                    <a:pt x="244" y="120"/>
                    <a:pt x="261" y="67"/>
                    <a:pt x="244" y="50"/>
                  </a:cubicBezTo>
                  <a:cubicBezTo>
                    <a:pt x="244" y="17"/>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1" name="Google Shape;23371;p72"/>
            <p:cNvSpPr/>
            <p:nvPr/>
          </p:nvSpPr>
          <p:spPr>
            <a:xfrm rot="10800000">
              <a:off x="2967585" y="2537870"/>
              <a:ext cx="6525" cy="5175"/>
            </a:xfrm>
            <a:custGeom>
              <a:avLst/>
              <a:gdLst/>
              <a:ahLst/>
              <a:cxnLst/>
              <a:rect l="l" t="t" r="r" b="b"/>
              <a:pathLst>
                <a:path w="261" h="207" extrusionOk="0">
                  <a:moveTo>
                    <a:pt x="174" y="1"/>
                  </a:moveTo>
                  <a:cubicBezTo>
                    <a:pt x="158" y="1"/>
                    <a:pt x="120" y="21"/>
                    <a:pt x="87" y="38"/>
                  </a:cubicBezTo>
                  <a:cubicBezTo>
                    <a:pt x="54" y="54"/>
                    <a:pt x="38" y="87"/>
                    <a:pt x="38" y="104"/>
                  </a:cubicBezTo>
                  <a:cubicBezTo>
                    <a:pt x="1" y="157"/>
                    <a:pt x="38" y="207"/>
                    <a:pt x="104" y="207"/>
                  </a:cubicBezTo>
                  <a:cubicBezTo>
                    <a:pt x="120" y="207"/>
                    <a:pt x="141" y="207"/>
                    <a:pt x="174" y="190"/>
                  </a:cubicBezTo>
                  <a:cubicBezTo>
                    <a:pt x="174" y="190"/>
                    <a:pt x="191" y="190"/>
                    <a:pt x="191" y="174"/>
                  </a:cubicBezTo>
                  <a:cubicBezTo>
                    <a:pt x="224" y="157"/>
                    <a:pt x="244" y="141"/>
                    <a:pt x="261" y="104"/>
                  </a:cubicBezTo>
                  <a:cubicBezTo>
                    <a:pt x="261" y="87"/>
                    <a:pt x="261" y="54"/>
                    <a:pt x="244" y="38"/>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2" name="Google Shape;23372;p72"/>
            <p:cNvSpPr/>
            <p:nvPr/>
          </p:nvSpPr>
          <p:spPr>
            <a:xfrm rot="10800000">
              <a:off x="3035910" y="2768020"/>
              <a:ext cx="6000" cy="3850"/>
            </a:xfrm>
            <a:custGeom>
              <a:avLst/>
              <a:gdLst/>
              <a:ahLst/>
              <a:cxnLst/>
              <a:rect l="l" t="t" r="r" b="b"/>
              <a:pathLst>
                <a:path w="240" h="154" extrusionOk="0">
                  <a:moveTo>
                    <a:pt x="33" y="1"/>
                  </a:moveTo>
                  <a:cubicBezTo>
                    <a:pt x="33" y="17"/>
                    <a:pt x="16" y="34"/>
                    <a:pt x="0" y="50"/>
                  </a:cubicBezTo>
                  <a:cubicBezTo>
                    <a:pt x="0" y="67"/>
                    <a:pt x="0" y="104"/>
                    <a:pt x="16" y="120"/>
                  </a:cubicBezTo>
                  <a:cubicBezTo>
                    <a:pt x="33" y="137"/>
                    <a:pt x="49" y="153"/>
                    <a:pt x="87" y="153"/>
                  </a:cubicBezTo>
                  <a:cubicBezTo>
                    <a:pt x="103" y="153"/>
                    <a:pt x="120" y="137"/>
                    <a:pt x="153" y="137"/>
                  </a:cubicBezTo>
                  <a:lnTo>
                    <a:pt x="173" y="120"/>
                  </a:lnTo>
                  <a:cubicBezTo>
                    <a:pt x="206" y="104"/>
                    <a:pt x="223" y="67"/>
                    <a:pt x="239" y="50"/>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3" name="Google Shape;23373;p72"/>
            <p:cNvSpPr/>
            <p:nvPr/>
          </p:nvSpPr>
          <p:spPr>
            <a:xfrm rot="10800000">
              <a:off x="2868435" y="2771670"/>
              <a:ext cx="6000" cy="2350"/>
            </a:xfrm>
            <a:custGeom>
              <a:avLst/>
              <a:gdLst/>
              <a:ahLst/>
              <a:cxnLst/>
              <a:rect l="l" t="t" r="r" b="b"/>
              <a:pathLst>
                <a:path w="240" h="94" extrusionOk="0">
                  <a:moveTo>
                    <a:pt x="1" y="0"/>
                  </a:moveTo>
                  <a:lnTo>
                    <a:pt x="1" y="50"/>
                  </a:lnTo>
                  <a:cubicBezTo>
                    <a:pt x="13" y="77"/>
                    <a:pt x="54" y="93"/>
                    <a:pt x="101" y="93"/>
                  </a:cubicBezTo>
                  <a:cubicBezTo>
                    <a:pt x="118" y="93"/>
                    <a:pt x="136" y="91"/>
                    <a:pt x="153" y="87"/>
                  </a:cubicBezTo>
                  <a:cubicBezTo>
                    <a:pt x="190" y="66"/>
                    <a:pt x="223" y="33"/>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4" name="Google Shape;23374;p72"/>
            <p:cNvSpPr/>
            <p:nvPr/>
          </p:nvSpPr>
          <p:spPr>
            <a:xfrm rot="10800000">
              <a:off x="2771335" y="2772595"/>
              <a:ext cx="6000" cy="2350"/>
            </a:xfrm>
            <a:custGeom>
              <a:avLst/>
              <a:gdLst/>
              <a:ahLst/>
              <a:cxnLst/>
              <a:rect l="l" t="t" r="r" b="b"/>
              <a:pathLst>
                <a:path w="240" h="94" extrusionOk="0">
                  <a:moveTo>
                    <a:pt x="0" y="0"/>
                  </a:moveTo>
                  <a:lnTo>
                    <a:pt x="0" y="21"/>
                  </a:lnTo>
                  <a:cubicBezTo>
                    <a:pt x="0" y="54"/>
                    <a:pt x="17" y="70"/>
                    <a:pt x="33" y="87"/>
                  </a:cubicBezTo>
                  <a:cubicBezTo>
                    <a:pt x="44" y="87"/>
                    <a:pt x="63" y="94"/>
                    <a:pt x="85" y="94"/>
                  </a:cubicBezTo>
                  <a:cubicBezTo>
                    <a:pt x="96" y="94"/>
                    <a:pt x="108" y="92"/>
                    <a:pt x="120" y="87"/>
                  </a:cubicBezTo>
                  <a:lnTo>
                    <a:pt x="137" y="87"/>
                  </a:lnTo>
                  <a:cubicBezTo>
                    <a:pt x="170" y="70"/>
                    <a:pt x="186" y="54"/>
                    <a:pt x="207" y="37"/>
                  </a:cubicBezTo>
                  <a:cubicBezTo>
                    <a:pt x="223" y="37"/>
                    <a:pt x="223" y="21"/>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5" name="Google Shape;23375;p72"/>
            <p:cNvSpPr/>
            <p:nvPr/>
          </p:nvSpPr>
          <p:spPr>
            <a:xfrm rot="10800000">
              <a:off x="2746910" y="2735770"/>
              <a:ext cx="6400" cy="5175"/>
            </a:xfrm>
            <a:custGeom>
              <a:avLst/>
              <a:gdLst/>
              <a:ahLst/>
              <a:cxnLst/>
              <a:rect l="l" t="t" r="r" b="b"/>
              <a:pathLst>
                <a:path w="256" h="207" extrusionOk="0">
                  <a:moveTo>
                    <a:pt x="153" y="1"/>
                  </a:moveTo>
                  <a:cubicBezTo>
                    <a:pt x="120" y="1"/>
                    <a:pt x="87" y="17"/>
                    <a:pt x="70" y="34"/>
                  </a:cubicBezTo>
                  <a:cubicBezTo>
                    <a:pt x="33" y="50"/>
                    <a:pt x="17" y="67"/>
                    <a:pt x="0" y="104"/>
                  </a:cubicBezTo>
                  <a:cubicBezTo>
                    <a:pt x="0" y="137"/>
                    <a:pt x="0" y="153"/>
                    <a:pt x="17" y="170"/>
                  </a:cubicBezTo>
                  <a:cubicBezTo>
                    <a:pt x="33" y="186"/>
                    <a:pt x="50" y="207"/>
                    <a:pt x="87" y="207"/>
                  </a:cubicBezTo>
                  <a:cubicBezTo>
                    <a:pt x="103" y="207"/>
                    <a:pt x="120" y="186"/>
                    <a:pt x="136" y="186"/>
                  </a:cubicBezTo>
                  <a:cubicBezTo>
                    <a:pt x="153" y="186"/>
                    <a:pt x="173" y="170"/>
                    <a:pt x="173" y="170"/>
                  </a:cubicBezTo>
                  <a:cubicBezTo>
                    <a:pt x="206" y="153"/>
                    <a:pt x="223" y="120"/>
                    <a:pt x="239"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6" name="Google Shape;23376;p72"/>
            <p:cNvSpPr/>
            <p:nvPr/>
          </p:nvSpPr>
          <p:spPr>
            <a:xfrm rot="10800000">
              <a:off x="3053035" y="2721220"/>
              <a:ext cx="6525" cy="5200"/>
            </a:xfrm>
            <a:custGeom>
              <a:avLst/>
              <a:gdLst/>
              <a:ahLst/>
              <a:cxnLst/>
              <a:rect l="l" t="t" r="r" b="b"/>
              <a:pathLst>
                <a:path w="261" h="208" extrusionOk="0">
                  <a:moveTo>
                    <a:pt x="137" y="1"/>
                  </a:moveTo>
                  <a:cubicBezTo>
                    <a:pt x="104" y="17"/>
                    <a:pt x="71" y="38"/>
                    <a:pt x="55" y="55"/>
                  </a:cubicBezTo>
                  <a:cubicBezTo>
                    <a:pt x="1" y="104"/>
                    <a:pt x="1" y="158"/>
                    <a:pt x="55" y="191"/>
                  </a:cubicBezTo>
                  <a:cubicBezTo>
                    <a:pt x="71" y="207"/>
                    <a:pt x="88" y="207"/>
                    <a:pt x="121" y="207"/>
                  </a:cubicBezTo>
                  <a:cubicBezTo>
                    <a:pt x="137" y="191"/>
                    <a:pt x="158" y="191"/>
                    <a:pt x="158" y="191"/>
                  </a:cubicBezTo>
                  <a:cubicBezTo>
                    <a:pt x="174" y="174"/>
                    <a:pt x="191" y="174"/>
                    <a:pt x="207" y="158"/>
                  </a:cubicBezTo>
                  <a:cubicBezTo>
                    <a:pt x="261" y="104"/>
                    <a:pt x="261" y="55"/>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7" name="Google Shape;23377;p72"/>
            <p:cNvSpPr/>
            <p:nvPr/>
          </p:nvSpPr>
          <p:spPr>
            <a:xfrm rot="10800000">
              <a:off x="3049210" y="2757720"/>
              <a:ext cx="6425" cy="4775"/>
            </a:xfrm>
            <a:custGeom>
              <a:avLst/>
              <a:gdLst/>
              <a:ahLst/>
              <a:cxnLst/>
              <a:rect l="l" t="t" r="r" b="b"/>
              <a:pathLst>
                <a:path w="257" h="191" extrusionOk="0">
                  <a:moveTo>
                    <a:pt x="153" y="1"/>
                  </a:moveTo>
                  <a:cubicBezTo>
                    <a:pt x="137" y="1"/>
                    <a:pt x="104" y="1"/>
                    <a:pt x="67" y="17"/>
                  </a:cubicBezTo>
                  <a:cubicBezTo>
                    <a:pt x="34" y="38"/>
                    <a:pt x="17" y="71"/>
                    <a:pt x="17" y="88"/>
                  </a:cubicBezTo>
                  <a:cubicBezTo>
                    <a:pt x="1" y="141"/>
                    <a:pt x="17" y="174"/>
                    <a:pt x="50" y="191"/>
                  </a:cubicBezTo>
                  <a:lnTo>
                    <a:pt x="83" y="191"/>
                  </a:lnTo>
                  <a:cubicBezTo>
                    <a:pt x="104" y="191"/>
                    <a:pt x="120" y="191"/>
                    <a:pt x="153" y="174"/>
                  </a:cubicBezTo>
                  <a:cubicBezTo>
                    <a:pt x="170" y="174"/>
                    <a:pt x="207" y="141"/>
                    <a:pt x="223" y="121"/>
                  </a:cubicBezTo>
                  <a:cubicBezTo>
                    <a:pt x="223" y="104"/>
                    <a:pt x="240" y="104"/>
                    <a:pt x="240" y="88"/>
                  </a:cubicBezTo>
                  <a:cubicBezTo>
                    <a:pt x="256" y="38"/>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8" name="Google Shape;23378;p72"/>
            <p:cNvSpPr/>
            <p:nvPr/>
          </p:nvSpPr>
          <p:spPr>
            <a:xfrm rot="10800000">
              <a:off x="2750710" y="2703195"/>
              <a:ext cx="6000" cy="4925"/>
            </a:xfrm>
            <a:custGeom>
              <a:avLst/>
              <a:gdLst/>
              <a:ahLst/>
              <a:cxnLst/>
              <a:rect l="l" t="t" r="r" b="b"/>
              <a:pathLst>
                <a:path w="240" h="197" extrusionOk="0">
                  <a:moveTo>
                    <a:pt x="161" y="1"/>
                  </a:moveTo>
                  <a:cubicBezTo>
                    <a:pt x="117" y="1"/>
                    <a:pt x="70" y="17"/>
                    <a:pt x="33" y="44"/>
                  </a:cubicBezTo>
                  <a:cubicBezTo>
                    <a:pt x="17" y="77"/>
                    <a:pt x="0" y="94"/>
                    <a:pt x="0" y="131"/>
                  </a:cubicBezTo>
                  <a:cubicBezTo>
                    <a:pt x="0" y="147"/>
                    <a:pt x="0" y="164"/>
                    <a:pt x="17" y="180"/>
                  </a:cubicBezTo>
                  <a:cubicBezTo>
                    <a:pt x="50" y="197"/>
                    <a:pt x="66" y="197"/>
                    <a:pt x="103" y="197"/>
                  </a:cubicBezTo>
                  <a:cubicBezTo>
                    <a:pt x="120" y="197"/>
                    <a:pt x="120" y="180"/>
                    <a:pt x="136" y="180"/>
                  </a:cubicBezTo>
                  <a:cubicBezTo>
                    <a:pt x="153" y="180"/>
                    <a:pt x="169" y="164"/>
                    <a:pt x="186" y="147"/>
                  </a:cubicBezTo>
                  <a:cubicBezTo>
                    <a:pt x="239" y="94"/>
                    <a:pt x="239" y="44"/>
                    <a:pt x="206" y="7"/>
                  </a:cubicBezTo>
                  <a:cubicBezTo>
                    <a:pt x="192" y="3"/>
                    <a:pt x="17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9" name="Google Shape;23379;p72"/>
            <p:cNvSpPr/>
            <p:nvPr/>
          </p:nvSpPr>
          <p:spPr>
            <a:xfrm rot="10800000">
              <a:off x="2884310" y="2768845"/>
              <a:ext cx="6925" cy="4775"/>
            </a:xfrm>
            <a:custGeom>
              <a:avLst/>
              <a:gdLst/>
              <a:ahLst/>
              <a:cxnLst/>
              <a:rect l="l" t="t" r="r" b="b"/>
              <a:pathLst>
                <a:path w="277" h="191" extrusionOk="0">
                  <a:moveTo>
                    <a:pt x="157" y="1"/>
                  </a:moveTo>
                  <a:cubicBezTo>
                    <a:pt x="124" y="1"/>
                    <a:pt x="104" y="1"/>
                    <a:pt x="87" y="17"/>
                  </a:cubicBezTo>
                  <a:cubicBezTo>
                    <a:pt x="54" y="34"/>
                    <a:pt x="38" y="71"/>
                    <a:pt x="21" y="87"/>
                  </a:cubicBezTo>
                  <a:cubicBezTo>
                    <a:pt x="1" y="153"/>
                    <a:pt x="38" y="190"/>
                    <a:pt x="104" y="190"/>
                  </a:cubicBezTo>
                  <a:cubicBezTo>
                    <a:pt x="124" y="190"/>
                    <a:pt x="141" y="190"/>
                    <a:pt x="157" y="174"/>
                  </a:cubicBezTo>
                  <a:cubicBezTo>
                    <a:pt x="174" y="174"/>
                    <a:pt x="190" y="174"/>
                    <a:pt x="190" y="153"/>
                  </a:cubicBezTo>
                  <a:cubicBezTo>
                    <a:pt x="227" y="137"/>
                    <a:pt x="244" y="120"/>
                    <a:pt x="260" y="87"/>
                  </a:cubicBezTo>
                  <a:cubicBezTo>
                    <a:pt x="277" y="50"/>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0" name="Google Shape;23380;p72"/>
            <p:cNvSpPr/>
            <p:nvPr/>
          </p:nvSpPr>
          <p:spPr>
            <a:xfrm rot="10800000">
              <a:off x="2929335" y="2501895"/>
              <a:ext cx="6525" cy="5075"/>
            </a:xfrm>
            <a:custGeom>
              <a:avLst/>
              <a:gdLst/>
              <a:ahLst/>
              <a:cxnLst/>
              <a:rect l="l" t="t" r="r" b="b"/>
              <a:pathLst>
                <a:path w="261" h="203" extrusionOk="0">
                  <a:moveTo>
                    <a:pt x="137" y="1"/>
                  </a:moveTo>
                  <a:cubicBezTo>
                    <a:pt x="104" y="21"/>
                    <a:pt x="87" y="38"/>
                    <a:pt x="54" y="54"/>
                  </a:cubicBezTo>
                  <a:cubicBezTo>
                    <a:pt x="0" y="104"/>
                    <a:pt x="0" y="157"/>
                    <a:pt x="54" y="190"/>
                  </a:cubicBezTo>
                  <a:cubicBezTo>
                    <a:pt x="62" y="199"/>
                    <a:pt x="75" y="203"/>
                    <a:pt x="87" y="203"/>
                  </a:cubicBezTo>
                  <a:cubicBezTo>
                    <a:pt x="99" y="203"/>
                    <a:pt x="112" y="199"/>
                    <a:pt x="120" y="190"/>
                  </a:cubicBezTo>
                  <a:lnTo>
                    <a:pt x="157" y="190"/>
                  </a:lnTo>
                  <a:cubicBezTo>
                    <a:pt x="174" y="174"/>
                    <a:pt x="207" y="174"/>
                    <a:pt x="207" y="157"/>
                  </a:cubicBezTo>
                  <a:cubicBezTo>
                    <a:pt x="240" y="124"/>
                    <a:pt x="260" y="104"/>
                    <a:pt x="260" y="71"/>
                  </a:cubicBezTo>
                  <a:cubicBezTo>
                    <a:pt x="260" y="54"/>
                    <a:pt x="240" y="38"/>
                    <a:pt x="223" y="21"/>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1" name="Google Shape;23381;p72"/>
            <p:cNvSpPr/>
            <p:nvPr/>
          </p:nvSpPr>
          <p:spPr>
            <a:xfrm rot="10800000">
              <a:off x="2758460" y="2769770"/>
              <a:ext cx="6500" cy="4675"/>
            </a:xfrm>
            <a:custGeom>
              <a:avLst/>
              <a:gdLst/>
              <a:ahLst/>
              <a:cxnLst/>
              <a:rect l="l" t="t" r="r" b="b"/>
              <a:pathLst>
                <a:path w="260" h="187" extrusionOk="0">
                  <a:moveTo>
                    <a:pt x="157" y="1"/>
                  </a:moveTo>
                  <a:cubicBezTo>
                    <a:pt x="140" y="1"/>
                    <a:pt x="103" y="1"/>
                    <a:pt x="70" y="17"/>
                  </a:cubicBezTo>
                  <a:cubicBezTo>
                    <a:pt x="54" y="34"/>
                    <a:pt x="21" y="67"/>
                    <a:pt x="21" y="83"/>
                  </a:cubicBezTo>
                  <a:cubicBezTo>
                    <a:pt x="0" y="120"/>
                    <a:pt x="0" y="137"/>
                    <a:pt x="21" y="170"/>
                  </a:cubicBezTo>
                  <a:cubicBezTo>
                    <a:pt x="37" y="186"/>
                    <a:pt x="54" y="186"/>
                    <a:pt x="87" y="186"/>
                  </a:cubicBezTo>
                  <a:cubicBezTo>
                    <a:pt x="103" y="186"/>
                    <a:pt x="140" y="186"/>
                    <a:pt x="157" y="170"/>
                  </a:cubicBezTo>
                  <a:cubicBezTo>
                    <a:pt x="157" y="170"/>
                    <a:pt x="173" y="170"/>
                    <a:pt x="173" y="153"/>
                  </a:cubicBezTo>
                  <a:cubicBezTo>
                    <a:pt x="206" y="137"/>
                    <a:pt x="227" y="120"/>
                    <a:pt x="243" y="83"/>
                  </a:cubicBezTo>
                  <a:cubicBezTo>
                    <a:pt x="260" y="3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2" name="Google Shape;23382;p72"/>
            <p:cNvSpPr/>
            <p:nvPr/>
          </p:nvSpPr>
          <p:spPr>
            <a:xfrm rot="10800000">
              <a:off x="2760610" y="2725445"/>
              <a:ext cx="6925" cy="4775"/>
            </a:xfrm>
            <a:custGeom>
              <a:avLst/>
              <a:gdLst/>
              <a:ahLst/>
              <a:cxnLst/>
              <a:rect l="l" t="t" r="r" b="b"/>
              <a:pathLst>
                <a:path w="277" h="191" extrusionOk="0">
                  <a:moveTo>
                    <a:pt x="173" y="0"/>
                  </a:moveTo>
                  <a:cubicBezTo>
                    <a:pt x="140" y="0"/>
                    <a:pt x="124" y="0"/>
                    <a:pt x="87" y="17"/>
                  </a:cubicBezTo>
                  <a:cubicBezTo>
                    <a:pt x="54" y="50"/>
                    <a:pt x="37" y="66"/>
                    <a:pt x="21" y="103"/>
                  </a:cubicBezTo>
                  <a:cubicBezTo>
                    <a:pt x="0" y="136"/>
                    <a:pt x="37" y="169"/>
                    <a:pt x="70" y="190"/>
                  </a:cubicBezTo>
                  <a:lnTo>
                    <a:pt x="103" y="190"/>
                  </a:lnTo>
                  <a:cubicBezTo>
                    <a:pt x="124" y="190"/>
                    <a:pt x="140" y="190"/>
                    <a:pt x="157" y="169"/>
                  </a:cubicBezTo>
                  <a:cubicBezTo>
                    <a:pt x="190" y="169"/>
                    <a:pt x="227" y="136"/>
                    <a:pt x="243" y="120"/>
                  </a:cubicBezTo>
                  <a:cubicBezTo>
                    <a:pt x="243" y="103"/>
                    <a:pt x="243" y="103"/>
                    <a:pt x="260" y="87"/>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3" name="Google Shape;23383;p72"/>
            <p:cNvSpPr/>
            <p:nvPr/>
          </p:nvSpPr>
          <p:spPr>
            <a:xfrm rot="10800000">
              <a:off x="2764435" y="2688970"/>
              <a:ext cx="6500" cy="5075"/>
            </a:xfrm>
            <a:custGeom>
              <a:avLst/>
              <a:gdLst/>
              <a:ahLst/>
              <a:cxnLst/>
              <a:rect l="l" t="t" r="r" b="b"/>
              <a:pathLst>
                <a:path w="260" h="203" extrusionOk="0">
                  <a:moveTo>
                    <a:pt x="181" y="1"/>
                  </a:moveTo>
                  <a:cubicBezTo>
                    <a:pt x="168" y="1"/>
                    <a:pt x="155" y="5"/>
                    <a:pt x="136" y="13"/>
                  </a:cubicBezTo>
                  <a:cubicBezTo>
                    <a:pt x="103" y="13"/>
                    <a:pt x="70" y="29"/>
                    <a:pt x="54" y="46"/>
                  </a:cubicBezTo>
                  <a:cubicBezTo>
                    <a:pt x="0" y="100"/>
                    <a:pt x="0" y="165"/>
                    <a:pt x="33" y="186"/>
                  </a:cubicBezTo>
                  <a:cubicBezTo>
                    <a:pt x="70" y="203"/>
                    <a:pt x="87" y="203"/>
                    <a:pt x="120" y="203"/>
                  </a:cubicBezTo>
                  <a:cubicBezTo>
                    <a:pt x="136" y="203"/>
                    <a:pt x="136" y="186"/>
                    <a:pt x="157" y="186"/>
                  </a:cubicBezTo>
                  <a:cubicBezTo>
                    <a:pt x="173" y="186"/>
                    <a:pt x="190" y="165"/>
                    <a:pt x="206" y="149"/>
                  </a:cubicBezTo>
                  <a:cubicBezTo>
                    <a:pt x="260" y="100"/>
                    <a:pt x="260" y="46"/>
                    <a:pt x="223" y="13"/>
                  </a:cubicBezTo>
                  <a:cubicBezTo>
                    <a:pt x="206" y="5"/>
                    <a:pt x="19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4" name="Google Shape;23384;p72"/>
            <p:cNvSpPr/>
            <p:nvPr/>
          </p:nvSpPr>
          <p:spPr>
            <a:xfrm rot="10800000">
              <a:off x="2750710" y="2688545"/>
              <a:ext cx="6950" cy="5200"/>
            </a:xfrm>
            <a:custGeom>
              <a:avLst/>
              <a:gdLst/>
              <a:ahLst/>
              <a:cxnLst/>
              <a:rect l="l" t="t" r="r" b="b"/>
              <a:pathLst>
                <a:path w="278" h="208" extrusionOk="0">
                  <a:moveTo>
                    <a:pt x="174" y="1"/>
                  </a:moveTo>
                  <a:cubicBezTo>
                    <a:pt x="141" y="1"/>
                    <a:pt x="104" y="17"/>
                    <a:pt x="88" y="34"/>
                  </a:cubicBezTo>
                  <a:cubicBezTo>
                    <a:pt x="55" y="50"/>
                    <a:pt x="38" y="71"/>
                    <a:pt x="17" y="104"/>
                  </a:cubicBezTo>
                  <a:cubicBezTo>
                    <a:pt x="1" y="153"/>
                    <a:pt x="38" y="207"/>
                    <a:pt x="104" y="207"/>
                  </a:cubicBezTo>
                  <a:cubicBezTo>
                    <a:pt x="121" y="207"/>
                    <a:pt x="141" y="191"/>
                    <a:pt x="158" y="191"/>
                  </a:cubicBezTo>
                  <a:cubicBezTo>
                    <a:pt x="174" y="191"/>
                    <a:pt x="174" y="174"/>
                    <a:pt x="191" y="174"/>
                  </a:cubicBezTo>
                  <a:cubicBezTo>
                    <a:pt x="224" y="153"/>
                    <a:pt x="244" y="120"/>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5" name="Google Shape;23385;p72"/>
            <p:cNvSpPr/>
            <p:nvPr/>
          </p:nvSpPr>
          <p:spPr>
            <a:xfrm rot="10800000">
              <a:off x="2756285" y="2757545"/>
              <a:ext cx="6525" cy="4950"/>
            </a:xfrm>
            <a:custGeom>
              <a:avLst/>
              <a:gdLst/>
              <a:ahLst/>
              <a:cxnLst/>
              <a:rect l="l" t="t" r="r" b="b"/>
              <a:pathLst>
                <a:path w="261" h="198" extrusionOk="0">
                  <a:moveTo>
                    <a:pt x="166" y="0"/>
                  </a:moveTo>
                  <a:cubicBezTo>
                    <a:pt x="128" y="0"/>
                    <a:pt x="87" y="20"/>
                    <a:pt x="54" y="55"/>
                  </a:cubicBezTo>
                  <a:cubicBezTo>
                    <a:pt x="1" y="104"/>
                    <a:pt x="1" y="158"/>
                    <a:pt x="54" y="191"/>
                  </a:cubicBezTo>
                  <a:cubicBezTo>
                    <a:pt x="65" y="191"/>
                    <a:pt x="84" y="198"/>
                    <a:pt x="100" y="198"/>
                  </a:cubicBezTo>
                  <a:cubicBezTo>
                    <a:pt x="108" y="198"/>
                    <a:pt x="115" y="196"/>
                    <a:pt x="120" y="191"/>
                  </a:cubicBezTo>
                  <a:lnTo>
                    <a:pt x="157" y="191"/>
                  </a:lnTo>
                  <a:cubicBezTo>
                    <a:pt x="174" y="174"/>
                    <a:pt x="190" y="158"/>
                    <a:pt x="207" y="141"/>
                  </a:cubicBezTo>
                  <a:cubicBezTo>
                    <a:pt x="261" y="104"/>
                    <a:pt x="261" y="38"/>
                    <a:pt x="223" y="17"/>
                  </a:cubicBezTo>
                  <a:cubicBezTo>
                    <a:pt x="206" y="6"/>
                    <a:pt x="18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6" name="Google Shape;23386;p72"/>
            <p:cNvSpPr/>
            <p:nvPr/>
          </p:nvSpPr>
          <p:spPr>
            <a:xfrm rot="10800000">
              <a:off x="2750310" y="2748245"/>
              <a:ext cx="6925" cy="4750"/>
            </a:xfrm>
            <a:custGeom>
              <a:avLst/>
              <a:gdLst/>
              <a:ahLst/>
              <a:cxnLst/>
              <a:rect l="l" t="t" r="r" b="b"/>
              <a:pathLst>
                <a:path w="277" h="190" extrusionOk="0">
                  <a:moveTo>
                    <a:pt x="174" y="0"/>
                  </a:moveTo>
                  <a:cubicBezTo>
                    <a:pt x="141" y="0"/>
                    <a:pt x="104" y="0"/>
                    <a:pt x="87" y="17"/>
                  </a:cubicBezTo>
                  <a:cubicBezTo>
                    <a:pt x="54" y="33"/>
                    <a:pt x="38" y="70"/>
                    <a:pt x="21" y="87"/>
                  </a:cubicBezTo>
                  <a:cubicBezTo>
                    <a:pt x="0" y="153"/>
                    <a:pt x="38" y="190"/>
                    <a:pt x="104" y="190"/>
                  </a:cubicBezTo>
                  <a:cubicBezTo>
                    <a:pt x="124" y="190"/>
                    <a:pt x="141" y="190"/>
                    <a:pt x="157" y="173"/>
                  </a:cubicBezTo>
                  <a:cubicBezTo>
                    <a:pt x="174" y="173"/>
                    <a:pt x="174" y="173"/>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7" name="Google Shape;23387;p72"/>
            <p:cNvSpPr/>
            <p:nvPr/>
          </p:nvSpPr>
          <p:spPr>
            <a:xfrm rot="10800000">
              <a:off x="3096010" y="2754245"/>
              <a:ext cx="6525" cy="5050"/>
            </a:xfrm>
            <a:custGeom>
              <a:avLst/>
              <a:gdLst/>
              <a:ahLst/>
              <a:cxnLst/>
              <a:rect l="l" t="t" r="r" b="b"/>
              <a:pathLst>
                <a:path w="261" h="202" extrusionOk="0">
                  <a:moveTo>
                    <a:pt x="176" y="0"/>
                  </a:moveTo>
                  <a:cubicBezTo>
                    <a:pt x="155" y="0"/>
                    <a:pt x="131" y="5"/>
                    <a:pt x="104" y="13"/>
                  </a:cubicBezTo>
                  <a:cubicBezTo>
                    <a:pt x="38" y="46"/>
                    <a:pt x="1" y="96"/>
                    <a:pt x="21" y="149"/>
                  </a:cubicBezTo>
                  <a:cubicBezTo>
                    <a:pt x="21" y="181"/>
                    <a:pt x="49" y="201"/>
                    <a:pt x="88" y="201"/>
                  </a:cubicBezTo>
                  <a:cubicBezTo>
                    <a:pt x="109" y="201"/>
                    <a:pt x="133" y="195"/>
                    <a:pt x="157" y="182"/>
                  </a:cubicBezTo>
                  <a:cubicBezTo>
                    <a:pt x="227" y="149"/>
                    <a:pt x="260" y="96"/>
                    <a:pt x="244" y="46"/>
                  </a:cubicBezTo>
                  <a:cubicBezTo>
                    <a:pt x="234" y="13"/>
                    <a:pt x="209"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8" name="Google Shape;23388;p72"/>
            <p:cNvSpPr/>
            <p:nvPr/>
          </p:nvSpPr>
          <p:spPr>
            <a:xfrm rot="10800000">
              <a:off x="3108485" y="2756070"/>
              <a:ext cx="6425" cy="5100"/>
            </a:xfrm>
            <a:custGeom>
              <a:avLst/>
              <a:gdLst/>
              <a:ahLst/>
              <a:cxnLst/>
              <a:rect l="l" t="t" r="r" b="b"/>
              <a:pathLst>
                <a:path w="257" h="204" extrusionOk="0">
                  <a:moveTo>
                    <a:pt x="168" y="1"/>
                  </a:moveTo>
                  <a:cubicBezTo>
                    <a:pt x="149" y="1"/>
                    <a:pt x="127" y="6"/>
                    <a:pt x="104" y="18"/>
                  </a:cubicBezTo>
                  <a:cubicBezTo>
                    <a:pt x="67" y="35"/>
                    <a:pt x="34" y="51"/>
                    <a:pt x="17" y="88"/>
                  </a:cubicBezTo>
                  <a:cubicBezTo>
                    <a:pt x="1" y="105"/>
                    <a:pt x="1" y="121"/>
                    <a:pt x="17" y="154"/>
                  </a:cubicBezTo>
                  <a:cubicBezTo>
                    <a:pt x="17" y="171"/>
                    <a:pt x="34" y="191"/>
                    <a:pt x="50" y="191"/>
                  </a:cubicBezTo>
                  <a:cubicBezTo>
                    <a:pt x="67" y="199"/>
                    <a:pt x="84" y="204"/>
                    <a:pt x="102" y="204"/>
                  </a:cubicBezTo>
                  <a:cubicBezTo>
                    <a:pt x="120" y="204"/>
                    <a:pt x="137" y="199"/>
                    <a:pt x="154" y="191"/>
                  </a:cubicBezTo>
                  <a:cubicBezTo>
                    <a:pt x="224" y="154"/>
                    <a:pt x="257" y="105"/>
                    <a:pt x="240" y="51"/>
                  </a:cubicBezTo>
                  <a:cubicBezTo>
                    <a:pt x="229" y="19"/>
                    <a:pt x="20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9" name="Google Shape;23389;p72"/>
            <p:cNvSpPr/>
            <p:nvPr/>
          </p:nvSpPr>
          <p:spPr>
            <a:xfrm rot="10800000">
              <a:off x="3103735" y="2731520"/>
              <a:ext cx="6525" cy="5100"/>
            </a:xfrm>
            <a:custGeom>
              <a:avLst/>
              <a:gdLst/>
              <a:ahLst/>
              <a:cxnLst/>
              <a:rect l="l" t="t" r="r" b="b"/>
              <a:pathLst>
                <a:path w="261" h="204" extrusionOk="0">
                  <a:moveTo>
                    <a:pt x="172" y="1"/>
                  </a:moveTo>
                  <a:cubicBezTo>
                    <a:pt x="152" y="1"/>
                    <a:pt x="130" y="5"/>
                    <a:pt x="104" y="13"/>
                  </a:cubicBezTo>
                  <a:cubicBezTo>
                    <a:pt x="54" y="50"/>
                    <a:pt x="21" y="83"/>
                    <a:pt x="21" y="116"/>
                  </a:cubicBezTo>
                  <a:cubicBezTo>
                    <a:pt x="1" y="137"/>
                    <a:pt x="1" y="137"/>
                    <a:pt x="21" y="153"/>
                  </a:cubicBezTo>
                  <a:cubicBezTo>
                    <a:pt x="21" y="185"/>
                    <a:pt x="49" y="203"/>
                    <a:pt x="87" y="203"/>
                  </a:cubicBezTo>
                  <a:cubicBezTo>
                    <a:pt x="108" y="203"/>
                    <a:pt x="132" y="198"/>
                    <a:pt x="157" y="186"/>
                  </a:cubicBezTo>
                  <a:cubicBezTo>
                    <a:pt x="227" y="170"/>
                    <a:pt x="260" y="100"/>
                    <a:pt x="244" y="50"/>
                  </a:cubicBezTo>
                  <a:cubicBezTo>
                    <a:pt x="244" y="50"/>
                    <a:pt x="227" y="34"/>
                    <a:pt x="227" y="13"/>
                  </a:cubicBezTo>
                  <a:cubicBezTo>
                    <a:pt x="209"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0" name="Google Shape;23390;p72"/>
            <p:cNvSpPr/>
            <p:nvPr/>
          </p:nvSpPr>
          <p:spPr>
            <a:xfrm rot="10800000">
              <a:off x="3102510" y="2721620"/>
              <a:ext cx="6400" cy="4950"/>
            </a:xfrm>
            <a:custGeom>
              <a:avLst/>
              <a:gdLst/>
              <a:ahLst/>
              <a:cxnLst/>
              <a:rect l="l" t="t" r="r" b="b"/>
              <a:pathLst>
                <a:path w="256" h="198" extrusionOk="0">
                  <a:moveTo>
                    <a:pt x="191" y="1"/>
                  </a:moveTo>
                  <a:cubicBezTo>
                    <a:pt x="179" y="1"/>
                    <a:pt x="167" y="3"/>
                    <a:pt x="153" y="7"/>
                  </a:cubicBezTo>
                  <a:lnTo>
                    <a:pt x="103" y="7"/>
                  </a:lnTo>
                  <a:cubicBezTo>
                    <a:pt x="50" y="44"/>
                    <a:pt x="0" y="94"/>
                    <a:pt x="17" y="147"/>
                  </a:cubicBezTo>
                  <a:cubicBezTo>
                    <a:pt x="27" y="179"/>
                    <a:pt x="53" y="197"/>
                    <a:pt x="88" y="197"/>
                  </a:cubicBezTo>
                  <a:cubicBezTo>
                    <a:pt x="107" y="197"/>
                    <a:pt x="129" y="192"/>
                    <a:pt x="153" y="180"/>
                  </a:cubicBezTo>
                  <a:cubicBezTo>
                    <a:pt x="173" y="180"/>
                    <a:pt x="190" y="164"/>
                    <a:pt x="206" y="147"/>
                  </a:cubicBezTo>
                  <a:cubicBezTo>
                    <a:pt x="239" y="127"/>
                    <a:pt x="256" y="77"/>
                    <a:pt x="256" y="44"/>
                  </a:cubicBezTo>
                  <a:cubicBezTo>
                    <a:pt x="244" y="17"/>
                    <a:pt x="22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1" name="Google Shape;23391;p72"/>
            <p:cNvSpPr/>
            <p:nvPr/>
          </p:nvSpPr>
          <p:spPr>
            <a:xfrm rot="10800000">
              <a:off x="3099010" y="2709420"/>
              <a:ext cx="6500" cy="4925"/>
            </a:xfrm>
            <a:custGeom>
              <a:avLst/>
              <a:gdLst/>
              <a:ahLst/>
              <a:cxnLst/>
              <a:rect l="l" t="t" r="r" b="b"/>
              <a:pathLst>
                <a:path w="260" h="197" extrusionOk="0">
                  <a:moveTo>
                    <a:pt x="173" y="0"/>
                  </a:moveTo>
                  <a:cubicBezTo>
                    <a:pt x="157" y="0"/>
                    <a:pt x="140" y="0"/>
                    <a:pt x="120" y="17"/>
                  </a:cubicBezTo>
                  <a:cubicBezTo>
                    <a:pt x="54" y="33"/>
                    <a:pt x="0" y="103"/>
                    <a:pt x="17" y="153"/>
                  </a:cubicBezTo>
                  <a:cubicBezTo>
                    <a:pt x="32" y="180"/>
                    <a:pt x="72" y="196"/>
                    <a:pt x="113" y="196"/>
                  </a:cubicBezTo>
                  <a:cubicBezTo>
                    <a:pt x="128" y="196"/>
                    <a:pt x="143" y="194"/>
                    <a:pt x="157" y="190"/>
                  </a:cubicBezTo>
                  <a:cubicBezTo>
                    <a:pt x="190" y="174"/>
                    <a:pt x="206" y="174"/>
                    <a:pt x="206" y="153"/>
                  </a:cubicBezTo>
                  <a:cubicBezTo>
                    <a:pt x="243" y="120"/>
                    <a:pt x="260" y="87"/>
                    <a:pt x="260" y="50"/>
                  </a:cubicBezTo>
                  <a:cubicBezTo>
                    <a:pt x="24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2" name="Google Shape;23392;p72"/>
            <p:cNvSpPr/>
            <p:nvPr/>
          </p:nvSpPr>
          <p:spPr>
            <a:xfrm rot="10800000">
              <a:off x="3108885" y="2743520"/>
              <a:ext cx="6525" cy="4750"/>
            </a:xfrm>
            <a:custGeom>
              <a:avLst/>
              <a:gdLst/>
              <a:ahLst/>
              <a:cxnLst/>
              <a:rect l="l" t="t" r="r" b="b"/>
              <a:pathLst>
                <a:path w="261" h="190" extrusionOk="0">
                  <a:moveTo>
                    <a:pt x="157" y="1"/>
                  </a:moveTo>
                  <a:cubicBezTo>
                    <a:pt x="141" y="1"/>
                    <a:pt x="124" y="1"/>
                    <a:pt x="103" y="17"/>
                  </a:cubicBezTo>
                  <a:cubicBezTo>
                    <a:pt x="54" y="34"/>
                    <a:pt x="0" y="104"/>
                    <a:pt x="21" y="137"/>
                  </a:cubicBezTo>
                  <a:cubicBezTo>
                    <a:pt x="31" y="171"/>
                    <a:pt x="55" y="190"/>
                    <a:pt x="89" y="190"/>
                  </a:cubicBezTo>
                  <a:cubicBezTo>
                    <a:pt x="108" y="190"/>
                    <a:pt x="131" y="184"/>
                    <a:pt x="157" y="170"/>
                  </a:cubicBezTo>
                  <a:cubicBezTo>
                    <a:pt x="174" y="170"/>
                    <a:pt x="190" y="153"/>
                    <a:pt x="207" y="153"/>
                  </a:cubicBezTo>
                  <a:cubicBezTo>
                    <a:pt x="244" y="120"/>
                    <a:pt x="260" y="67"/>
                    <a:pt x="260" y="50"/>
                  </a:cubicBezTo>
                  <a:cubicBezTo>
                    <a:pt x="244"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3" name="Google Shape;23393;p72"/>
            <p:cNvSpPr/>
            <p:nvPr/>
          </p:nvSpPr>
          <p:spPr>
            <a:xfrm rot="10800000">
              <a:off x="3116210" y="2720820"/>
              <a:ext cx="6425" cy="4900"/>
            </a:xfrm>
            <a:custGeom>
              <a:avLst/>
              <a:gdLst/>
              <a:ahLst/>
              <a:cxnLst/>
              <a:rect l="l" t="t" r="r" b="b"/>
              <a:pathLst>
                <a:path w="257" h="196" extrusionOk="0">
                  <a:moveTo>
                    <a:pt x="170" y="1"/>
                  </a:moveTo>
                  <a:cubicBezTo>
                    <a:pt x="159" y="1"/>
                    <a:pt x="148" y="3"/>
                    <a:pt x="137" y="10"/>
                  </a:cubicBezTo>
                  <a:cubicBezTo>
                    <a:pt x="104" y="10"/>
                    <a:pt x="67" y="27"/>
                    <a:pt x="50" y="60"/>
                  </a:cubicBezTo>
                  <a:cubicBezTo>
                    <a:pt x="1" y="93"/>
                    <a:pt x="1" y="163"/>
                    <a:pt x="34" y="179"/>
                  </a:cubicBezTo>
                  <a:cubicBezTo>
                    <a:pt x="67" y="196"/>
                    <a:pt x="83" y="196"/>
                    <a:pt x="120" y="196"/>
                  </a:cubicBezTo>
                  <a:cubicBezTo>
                    <a:pt x="137" y="196"/>
                    <a:pt x="137" y="196"/>
                    <a:pt x="153" y="179"/>
                  </a:cubicBezTo>
                  <a:cubicBezTo>
                    <a:pt x="170" y="179"/>
                    <a:pt x="186" y="163"/>
                    <a:pt x="207" y="146"/>
                  </a:cubicBezTo>
                  <a:cubicBezTo>
                    <a:pt x="240" y="130"/>
                    <a:pt x="240" y="93"/>
                    <a:pt x="256" y="76"/>
                  </a:cubicBezTo>
                  <a:cubicBezTo>
                    <a:pt x="256" y="43"/>
                    <a:pt x="240" y="27"/>
                    <a:pt x="223" y="10"/>
                  </a:cubicBezTo>
                  <a:cubicBezTo>
                    <a:pt x="212" y="10"/>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4" name="Google Shape;23394;p72"/>
            <p:cNvSpPr/>
            <p:nvPr/>
          </p:nvSpPr>
          <p:spPr>
            <a:xfrm rot="10800000">
              <a:off x="3057760" y="2732770"/>
              <a:ext cx="6525" cy="5175"/>
            </a:xfrm>
            <a:custGeom>
              <a:avLst/>
              <a:gdLst/>
              <a:ahLst/>
              <a:cxnLst/>
              <a:rect l="l" t="t" r="r" b="b"/>
              <a:pathLst>
                <a:path w="261" h="207" extrusionOk="0">
                  <a:moveTo>
                    <a:pt x="173" y="0"/>
                  </a:moveTo>
                  <a:cubicBezTo>
                    <a:pt x="157" y="0"/>
                    <a:pt x="120" y="17"/>
                    <a:pt x="87" y="33"/>
                  </a:cubicBezTo>
                  <a:cubicBezTo>
                    <a:pt x="54" y="50"/>
                    <a:pt x="37" y="87"/>
                    <a:pt x="37" y="103"/>
                  </a:cubicBezTo>
                  <a:cubicBezTo>
                    <a:pt x="0" y="153"/>
                    <a:pt x="37" y="206"/>
                    <a:pt x="103" y="206"/>
                  </a:cubicBezTo>
                  <a:cubicBezTo>
                    <a:pt x="120" y="206"/>
                    <a:pt x="157" y="206"/>
                    <a:pt x="173" y="190"/>
                  </a:cubicBezTo>
                  <a:cubicBezTo>
                    <a:pt x="173" y="190"/>
                    <a:pt x="190" y="190"/>
                    <a:pt x="190" y="169"/>
                  </a:cubicBezTo>
                  <a:cubicBezTo>
                    <a:pt x="223" y="153"/>
                    <a:pt x="244" y="136"/>
                    <a:pt x="260" y="103"/>
                  </a:cubicBezTo>
                  <a:cubicBezTo>
                    <a:pt x="260" y="87"/>
                    <a:pt x="260" y="50"/>
                    <a:pt x="244" y="33"/>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5" name="Google Shape;23395;p72"/>
            <p:cNvSpPr/>
            <p:nvPr/>
          </p:nvSpPr>
          <p:spPr>
            <a:xfrm rot="10800000">
              <a:off x="3111060" y="2710520"/>
              <a:ext cx="6425" cy="5175"/>
            </a:xfrm>
            <a:custGeom>
              <a:avLst/>
              <a:gdLst/>
              <a:ahLst/>
              <a:cxnLst/>
              <a:rect l="l" t="t" r="r" b="b"/>
              <a:pathLst>
                <a:path w="257" h="207" extrusionOk="0">
                  <a:moveTo>
                    <a:pt x="170" y="1"/>
                  </a:moveTo>
                  <a:cubicBezTo>
                    <a:pt x="137" y="1"/>
                    <a:pt x="104" y="21"/>
                    <a:pt x="67" y="38"/>
                  </a:cubicBezTo>
                  <a:cubicBezTo>
                    <a:pt x="50" y="54"/>
                    <a:pt x="17" y="87"/>
                    <a:pt x="17" y="104"/>
                  </a:cubicBezTo>
                  <a:cubicBezTo>
                    <a:pt x="1" y="157"/>
                    <a:pt x="34" y="207"/>
                    <a:pt x="83" y="207"/>
                  </a:cubicBezTo>
                  <a:cubicBezTo>
                    <a:pt x="104" y="207"/>
                    <a:pt x="137" y="207"/>
                    <a:pt x="153" y="190"/>
                  </a:cubicBezTo>
                  <a:cubicBezTo>
                    <a:pt x="153" y="190"/>
                    <a:pt x="170" y="190"/>
                    <a:pt x="186" y="174"/>
                  </a:cubicBezTo>
                  <a:cubicBezTo>
                    <a:pt x="207" y="157"/>
                    <a:pt x="224" y="141"/>
                    <a:pt x="240" y="104"/>
                  </a:cubicBezTo>
                  <a:cubicBezTo>
                    <a:pt x="257" y="87"/>
                    <a:pt x="240" y="54"/>
                    <a:pt x="240" y="38"/>
                  </a:cubicBezTo>
                  <a:cubicBezTo>
                    <a:pt x="224" y="21"/>
                    <a:pt x="18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6" name="Google Shape;23396;p72"/>
            <p:cNvSpPr/>
            <p:nvPr/>
          </p:nvSpPr>
          <p:spPr>
            <a:xfrm rot="10800000">
              <a:off x="3065510" y="2755645"/>
              <a:ext cx="6925" cy="5075"/>
            </a:xfrm>
            <a:custGeom>
              <a:avLst/>
              <a:gdLst/>
              <a:ahLst/>
              <a:cxnLst/>
              <a:rect l="l" t="t" r="r" b="b"/>
              <a:pathLst>
                <a:path w="277" h="203" extrusionOk="0">
                  <a:moveTo>
                    <a:pt x="137" y="0"/>
                  </a:moveTo>
                  <a:cubicBezTo>
                    <a:pt x="120" y="17"/>
                    <a:pt x="87" y="33"/>
                    <a:pt x="54" y="50"/>
                  </a:cubicBezTo>
                  <a:cubicBezTo>
                    <a:pt x="17" y="103"/>
                    <a:pt x="1" y="153"/>
                    <a:pt x="54" y="190"/>
                  </a:cubicBezTo>
                  <a:cubicBezTo>
                    <a:pt x="62" y="198"/>
                    <a:pt x="75" y="202"/>
                    <a:pt x="89" y="202"/>
                  </a:cubicBezTo>
                  <a:cubicBezTo>
                    <a:pt x="104" y="202"/>
                    <a:pt x="120" y="198"/>
                    <a:pt x="137" y="190"/>
                  </a:cubicBezTo>
                  <a:lnTo>
                    <a:pt x="174" y="190"/>
                  </a:lnTo>
                  <a:cubicBezTo>
                    <a:pt x="190" y="173"/>
                    <a:pt x="207" y="173"/>
                    <a:pt x="223" y="153"/>
                  </a:cubicBezTo>
                  <a:cubicBezTo>
                    <a:pt x="277" y="103"/>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7" name="Google Shape;23397;p72"/>
            <p:cNvSpPr/>
            <p:nvPr/>
          </p:nvSpPr>
          <p:spPr>
            <a:xfrm rot="10800000">
              <a:off x="3068485" y="2722470"/>
              <a:ext cx="6525" cy="4775"/>
            </a:xfrm>
            <a:custGeom>
              <a:avLst/>
              <a:gdLst/>
              <a:ahLst/>
              <a:cxnLst/>
              <a:rect l="l" t="t" r="r" b="b"/>
              <a:pathLst>
                <a:path w="261" h="191" extrusionOk="0">
                  <a:moveTo>
                    <a:pt x="174" y="1"/>
                  </a:moveTo>
                  <a:cubicBezTo>
                    <a:pt x="137" y="1"/>
                    <a:pt x="104" y="1"/>
                    <a:pt x="87" y="17"/>
                  </a:cubicBezTo>
                  <a:cubicBezTo>
                    <a:pt x="54" y="50"/>
                    <a:pt x="34" y="71"/>
                    <a:pt x="17" y="104"/>
                  </a:cubicBezTo>
                  <a:cubicBezTo>
                    <a:pt x="1" y="154"/>
                    <a:pt x="34" y="191"/>
                    <a:pt x="104" y="191"/>
                  </a:cubicBezTo>
                  <a:cubicBezTo>
                    <a:pt x="120" y="191"/>
                    <a:pt x="137" y="191"/>
                    <a:pt x="157" y="174"/>
                  </a:cubicBezTo>
                  <a:lnTo>
                    <a:pt x="190" y="174"/>
                  </a:lnTo>
                  <a:cubicBezTo>
                    <a:pt x="223" y="137"/>
                    <a:pt x="240" y="121"/>
                    <a:pt x="260" y="88"/>
                  </a:cubicBezTo>
                  <a:cubicBezTo>
                    <a:pt x="260" y="71"/>
                    <a:pt x="260"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8" name="Google Shape;23398;p72"/>
            <p:cNvSpPr/>
            <p:nvPr/>
          </p:nvSpPr>
          <p:spPr>
            <a:xfrm rot="10800000">
              <a:off x="3117960" y="2732770"/>
              <a:ext cx="6425" cy="4775"/>
            </a:xfrm>
            <a:custGeom>
              <a:avLst/>
              <a:gdLst/>
              <a:ahLst/>
              <a:cxnLst/>
              <a:rect l="l" t="t" r="r" b="b"/>
              <a:pathLst>
                <a:path w="257" h="191" extrusionOk="0">
                  <a:moveTo>
                    <a:pt x="153" y="1"/>
                  </a:moveTo>
                  <a:cubicBezTo>
                    <a:pt x="120" y="1"/>
                    <a:pt x="87" y="1"/>
                    <a:pt x="71" y="17"/>
                  </a:cubicBezTo>
                  <a:cubicBezTo>
                    <a:pt x="34" y="50"/>
                    <a:pt x="17" y="71"/>
                    <a:pt x="1" y="104"/>
                  </a:cubicBezTo>
                  <a:cubicBezTo>
                    <a:pt x="1" y="120"/>
                    <a:pt x="1" y="137"/>
                    <a:pt x="17" y="174"/>
                  </a:cubicBezTo>
                  <a:cubicBezTo>
                    <a:pt x="17" y="190"/>
                    <a:pt x="50" y="190"/>
                    <a:pt x="87" y="190"/>
                  </a:cubicBezTo>
                  <a:cubicBezTo>
                    <a:pt x="104" y="190"/>
                    <a:pt x="120" y="190"/>
                    <a:pt x="137" y="174"/>
                  </a:cubicBezTo>
                  <a:cubicBezTo>
                    <a:pt x="153" y="174"/>
                    <a:pt x="153" y="174"/>
                    <a:pt x="174" y="153"/>
                  </a:cubicBezTo>
                  <a:cubicBezTo>
                    <a:pt x="207" y="137"/>
                    <a:pt x="223" y="120"/>
                    <a:pt x="223" y="87"/>
                  </a:cubicBezTo>
                  <a:cubicBezTo>
                    <a:pt x="256" y="34"/>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9" name="Google Shape;23399;p72"/>
            <p:cNvSpPr/>
            <p:nvPr/>
          </p:nvSpPr>
          <p:spPr>
            <a:xfrm rot="10800000">
              <a:off x="3062510" y="2744845"/>
              <a:ext cx="6525" cy="4750"/>
            </a:xfrm>
            <a:custGeom>
              <a:avLst/>
              <a:gdLst/>
              <a:ahLst/>
              <a:cxnLst/>
              <a:rect l="l" t="t" r="r" b="b"/>
              <a:pathLst>
                <a:path w="261" h="190" extrusionOk="0">
                  <a:moveTo>
                    <a:pt x="174" y="0"/>
                  </a:moveTo>
                  <a:cubicBezTo>
                    <a:pt x="141" y="0"/>
                    <a:pt x="104" y="0"/>
                    <a:pt x="71" y="37"/>
                  </a:cubicBezTo>
                  <a:cubicBezTo>
                    <a:pt x="54" y="54"/>
                    <a:pt x="21" y="70"/>
                    <a:pt x="21" y="103"/>
                  </a:cubicBezTo>
                  <a:cubicBezTo>
                    <a:pt x="1" y="157"/>
                    <a:pt x="38" y="190"/>
                    <a:pt x="87" y="190"/>
                  </a:cubicBezTo>
                  <a:cubicBezTo>
                    <a:pt x="104" y="190"/>
                    <a:pt x="141" y="190"/>
                    <a:pt x="157" y="173"/>
                  </a:cubicBezTo>
                  <a:lnTo>
                    <a:pt x="190" y="173"/>
                  </a:lnTo>
                  <a:cubicBezTo>
                    <a:pt x="207" y="140"/>
                    <a:pt x="227" y="120"/>
                    <a:pt x="244" y="87"/>
                  </a:cubicBezTo>
                  <a:cubicBezTo>
                    <a:pt x="260" y="37"/>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0" name="Google Shape;23400;p72"/>
            <p:cNvSpPr/>
            <p:nvPr/>
          </p:nvSpPr>
          <p:spPr>
            <a:xfrm rot="10800000">
              <a:off x="3085710" y="2766445"/>
              <a:ext cx="6500" cy="5000"/>
            </a:xfrm>
            <a:custGeom>
              <a:avLst/>
              <a:gdLst/>
              <a:ahLst/>
              <a:cxnLst/>
              <a:rect l="l" t="t" r="r" b="b"/>
              <a:pathLst>
                <a:path w="260" h="200" extrusionOk="0">
                  <a:moveTo>
                    <a:pt x="157" y="0"/>
                  </a:moveTo>
                  <a:cubicBezTo>
                    <a:pt x="140" y="0"/>
                    <a:pt x="124" y="17"/>
                    <a:pt x="103" y="17"/>
                  </a:cubicBezTo>
                  <a:cubicBezTo>
                    <a:pt x="54" y="50"/>
                    <a:pt x="0" y="103"/>
                    <a:pt x="21" y="153"/>
                  </a:cubicBezTo>
                  <a:cubicBezTo>
                    <a:pt x="31" y="187"/>
                    <a:pt x="56" y="200"/>
                    <a:pt x="90" y="200"/>
                  </a:cubicBezTo>
                  <a:cubicBezTo>
                    <a:pt x="109" y="200"/>
                    <a:pt x="132" y="196"/>
                    <a:pt x="157" y="190"/>
                  </a:cubicBezTo>
                  <a:cubicBezTo>
                    <a:pt x="227" y="153"/>
                    <a:pt x="260" y="103"/>
                    <a:pt x="260" y="50"/>
                  </a:cubicBezTo>
                  <a:cubicBezTo>
                    <a:pt x="243" y="17"/>
                    <a:pt x="22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1" name="Google Shape;23401;p72"/>
            <p:cNvSpPr/>
            <p:nvPr/>
          </p:nvSpPr>
          <p:spPr>
            <a:xfrm rot="10800000">
              <a:off x="3073235" y="2732770"/>
              <a:ext cx="6525" cy="4775"/>
            </a:xfrm>
            <a:custGeom>
              <a:avLst/>
              <a:gdLst/>
              <a:ahLst/>
              <a:cxnLst/>
              <a:rect l="l" t="t" r="r" b="b"/>
              <a:pathLst>
                <a:path w="261" h="191" extrusionOk="0">
                  <a:moveTo>
                    <a:pt x="141" y="1"/>
                  </a:moveTo>
                  <a:cubicBezTo>
                    <a:pt x="104" y="1"/>
                    <a:pt x="71" y="17"/>
                    <a:pt x="54" y="50"/>
                  </a:cubicBezTo>
                  <a:cubicBezTo>
                    <a:pt x="1" y="87"/>
                    <a:pt x="1" y="153"/>
                    <a:pt x="54" y="174"/>
                  </a:cubicBezTo>
                  <a:cubicBezTo>
                    <a:pt x="71" y="190"/>
                    <a:pt x="87" y="190"/>
                    <a:pt x="120" y="190"/>
                  </a:cubicBezTo>
                  <a:cubicBezTo>
                    <a:pt x="141" y="190"/>
                    <a:pt x="158" y="190"/>
                    <a:pt x="158" y="174"/>
                  </a:cubicBezTo>
                  <a:cubicBezTo>
                    <a:pt x="174" y="174"/>
                    <a:pt x="191" y="153"/>
                    <a:pt x="207" y="137"/>
                  </a:cubicBezTo>
                  <a:cubicBezTo>
                    <a:pt x="244" y="120"/>
                    <a:pt x="261" y="87"/>
                    <a:pt x="261" y="71"/>
                  </a:cubicBezTo>
                  <a:cubicBezTo>
                    <a:pt x="261" y="34"/>
                    <a:pt x="244" y="17"/>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2" name="Google Shape;23402;p72"/>
            <p:cNvSpPr/>
            <p:nvPr/>
          </p:nvSpPr>
          <p:spPr>
            <a:xfrm rot="10800000">
              <a:off x="2702160" y="2735895"/>
              <a:ext cx="6525" cy="5050"/>
            </a:xfrm>
            <a:custGeom>
              <a:avLst/>
              <a:gdLst/>
              <a:ahLst/>
              <a:cxnLst/>
              <a:rect l="l" t="t" r="r" b="b"/>
              <a:pathLst>
                <a:path w="261" h="202" extrusionOk="0">
                  <a:moveTo>
                    <a:pt x="141" y="1"/>
                  </a:moveTo>
                  <a:cubicBezTo>
                    <a:pt x="103" y="17"/>
                    <a:pt x="87" y="34"/>
                    <a:pt x="54" y="50"/>
                  </a:cubicBezTo>
                  <a:cubicBezTo>
                    <a:pt x="0" y="104"/>
                    <a:pt x="0" y="153"/>
                    <a:pt x="54" y="186"/>
                  </a:cubicBezTo>
                  <a:cubicBezTo>
                    <a:pt x="62" y="196"/>
                    <a:pt x="75" y="202"/>
                    <a:pt x="87" y="202"/>
                  </a:cubicBezTo>
                  <a:cubicBezTo>
                    <a:pt x="99" y="202"/>
                    <a:pt x="112" y="196"/>
                    <a:pt x="120" y="186"/>
                  </a:cubicBezTo>
                  <a:lnTo>
                    <a:pt x="157" y="186"/>
                  </a:lnTo>
                  <a:cubicBezTo>
                    <a:pt x="174" y="170"/>
                    <a:pt x="206" y="170"/>
                    <a:pt x="206" y="153"/>
                  </a:cubicBezTo>
                  <a:cubicBezTo>
                    <a:pt x="244" y="120"/>
                    <a:pt x="260" y="104"/>
                    <a:pt x="260" y="67"/>
                  </a:cubicBezTo>
                  <a:cubicBezTo>
                    <a:pt x="260" y="50"/>
                    <a:pt x="244" y="34"/>
                    <a:pt x="223" y="17"/>
                  </a:cubicBezTo>
                  <a:cubicBezTo>
                    <a:pt x="206"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3" name="Google Shape;23403;p72"/>
            <p:cNvSpPr/>
            <p:nvPr/>
          </p:nvSpPr>
          <p:spPr>
            <a:xfrm rot="10800000">
              <a:off x="3143210" y="2769270"/>
              <a:ext cx="5175" cy="1350"/>
            </a:xfrm>
            <a:custGeom>
              <a:avLst/>
              <a:gdLst/>
              <a:ahLst/>
              <a:cxnLst/>
              <a:rect l="l" t="t" r="r" b="b"/>
              <a:pathLst>
                <a:path w="207" h="54" extrusionOk="0">
                  <a:moveTo>
                    <a:pt x="0" y="0"/>
                  </a:moveTo>
                  <a:cubicBezTo>
                    <a:pt x="0" y="17"/>
                    <a:pt x="17" y="33"/>
                    <a:pt x="33" y="33"/>
                  </a:cubicBezTo>
                  <a:cubicBezTo>
                    <a:pt x="50" y="54"/>
                    <a:pt x="83" y="54"/>
                    <a:pt x="120" y="54"/>
                  </a:cubicBezTo>
                  <a:lnTo>
                    <a:pt x="136" y="33"/>
                  </a:lnTo>
                  <a:cubicBezTo>
                    <a:pt x="169" y="33"/>
                    <a:pt x="186" y="1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4" name="Google Shape;23404;p72"/>
            <p:cNvSpPr/>
            <p:nvPr/>
          </p:nvSpPr>
          <p:spPr>
            <a:xfrm rot="10800000">
              <a:off x="3114060" y="2767620"/>
              <a:ext cx="6500" cy="3425"/>
            </a:xfrm>
            <a:custGeom>
              <a:avLst/>
              <a:gdLst/>
              <a:ahLst/>
              <a:cxnLst/>
              <a:rect l="l" t="t" r="r" b="b"/>
              <a:pathLst>
                <a:path w="260" h="137" extrusionOk="0">
                  <a:moveTo>
                    <a:pt x="54" y="1"/>
                  </a:moveTo>
                  <a:cubicBezTo>
                    <a:pt x="37" y="17"/>
                    <a:pt x="37" y="34"/>
                    <a:pt x="21" y="50"/>
                  </a:cubicBezTo>
                  <a:cubicBezTo>
                    <a:pt x="0" y="104"/>
                    <a:pt x="37" y="137"/>
                    <a:pt x="103" y="137"/>
                  </a:cubicBezTo>
                  <a:lnTo>
                    <a:pt x="157" y="137"/>
                  </a:lnTo>
                  <a:cubicBezTo>
                    <a:pt x="173" y="120"/>
                    <a:pt x="190" y="120"/>
                    <a:pt x="190" y="120"/>
                  </a:cubicBezTo>
                  <a:cubicBezTo>
                    <a:pt x="227" y="104"/>
                    <a:pt x="243" y="71"/>
                    <a:pt x="260" y="50"/>
                  </a:cubicBez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5" name="Google Shape;23405;p72"/>
            <p:cNvSpPr/>
            <p:nvPr/>
          </p:nvSpPr>
          <p:spPr>
            <a:xfrm rot="10800000">
              <a:off x="3098585" y="2768845"/>
              <a:ext cx="6525" cy="2200"/>
            </a:xfrm>
            <a:custGeom>
              <a:avLst/>
              <a:gdLst/>
              <a:ahLst/>
              <a:cxnLst/>
              <a:rect l="l" t="t" r="r" b="b"/>
              <a:pathLst>
                <a:path w="261" h="88" extrusionOk="0">
                  <a:moveTo>
                    <a:pt x="21" y="1"/>
                  </a:moveTo>
                  <a:cubicBezTo>
                    <a:pt x="1" y="50"/>
                    <a:pt x="38" y="87"/>
                    <a:pt x="104" y="87"/>
                  </a:cubicBezTo>
                  <a:lnTo>
                    <a:pt x="174" y="87"/>
                  </a:lnTo>
                  <a:cubicBezTo>
                    <a:pt x="174" y="71"/>
                    <a:pt x="190" y="71"/>
                    <a:pt x="190" y="71"/>
                  </a:cubicBezTo>
                  <a:cubicBezTo>
                    <a:pt x="227" y="50"/>
                    <a:pt x="244" y="17"/>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6" name="Google Shape;23406;p72"/>
            <p:cNvSpPr/>
            <p:nvPr/>
          </p:nvSpPr>
          <p:spPr>
            <a:xfrm rot="10800000">
              <a:off x="3070235" y="2767195"/>
              <a:ext cx="6525" cy="4250"/>
            </a:xfrm>
            <a:custGeom>
              <a:avLst/>
              <a:gdLst/>
              <a:ahLst/>
              <a:cxnLst/>
              <a:rect l="l" t="t" r="r" b="b"/>
              <a:pathLst>
                <a:path w="261" h="170" extrusionOk="0">
                  <a:moveTo>
                    <a:pt x="87" y="0"/>
                  </a:moveTo>
                  <a:cubicBezTo>
                    <a:pt x="54" y="17"/>
                    <a:pt x="38" y="50"/>
                    <a:pt x="21" y="66"/>
                  </a:cubicBezTo>
                  <a:cubicBezTo>
                    <a:pt x="0" y="120"/>
                    <a:pt x="38" y="169"/>
                    <a:pt x="104" y="169"/>
                  </a:cubicBezTo>
                  <a:cubicBezTo>
                    <a:pt x="124" y="169"/>
                    <a:pt x="141" y="169"/>
                    <a:pt x="157" y="153"/>
                  </a:cubicBezTo>
                  <a:cubicBezTo>
                    <a:pt x="174" y="153"/>
                    <a:pt x="190" y="136"/>
                    <a:pt x="190" y="136"/>
                  </a:cubicBezTo>
                  <a:cubicBezTo>
                    <a:pt x="227" y="120"/>
                    <a:pt x="244" y="103"/>
                    <a:pt x="260" y="66"/>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7" name="Google Shape;23407;p72"/>
            <p:cNvSpPr/>
            <p:nvPr/>
          </p:nvSpPr>
          <p:spPr>
            <a:xfrm rot="10800000">
              <a:off x="2812985" y="2583720"/>
              <a:ext cx="6925" cy="5200"/>
            </a:xfrm>
            <a:custGeom>
              <a:avLst/>
              <a:gdLst/>
              <a:ahLst/>
              <a:cxnLst/>
              <a:rect l="l" t="t" r="r" b="b"/>
              <a:pathLst>
                <a:path w="277" h="208" extrusionOk="0">
                  <a:moveTo>
                    <a:pt x="174" y="1"/>
                  </a:moveTo>
                  <a:cubicBezTo>
                    <a:pt x="137" y="1"/>
                    <a:pt x="120" y="17"/>
                    <a:pt x="87" y="34"/>
                  </a:cubicBezTo>
                  <a:cubicBezTo>
                    <a:pt x="54" y="50"/>
                    <a:pt x="34" y="83"/>
                    <a:pt x="17" y="104"/>
                  </a:cubicBezTo>
                  <a:cubicBezTo>
                    <a:pt x="1" y="153"/>
                    <a:pt x="34" y="207"/>
                    <a:pt x="104" y="207"/>
                  </a:cubicBezTo>
                  <a:cubicBezTo>
                    <a:pt x="120" y="207"/>
                    <a:pt x="137" y="186"/>
                    <a:pt x="157" y="186"/>
                  </a:cubicBezTo>
                  <a:cubicBezTo>
                    <a:pt x="174" y="186"/>
                    <a:pt x="190" y="170"/>
                    <a:pt x="190" y="170"/>
                  </a:cubicBezTo>
                  <a:cubicBezTo>
                    <a:pt x="223" y="153"/>
                    <a:pt x="240" y="137"/>
                    <a:pt x="260" y="104"/>
                  </a:cubicBezTo>
                  <a:cubicBezTo>
                    <a:pt x="277" y="50"/>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8" name="Google Shape;23408;p72"/>
            <p:cNvSpPr/>
            <p:nvPr/>
          </p:nvSpPr>
          <p:spPr>
            <a:xfrm rot="10800000">
              <a:off x="2915635" y="2513745"/>
              <a:ext cx="6525" cy="5025"/>
            </a:xfrm>
            <a:custGeom>
              <a:avLst/>
              <a:gdLst/>
              <a:ahLst/>
              <a:cxnLst/>
              <a:rect l="l" t="t" r="r" b="b"/>
              <a:pathLst>
                <a:path w="261" h="201" extrusionOk="0">
                  <a:moveTo>
                    <a:pt x="166" y="1"/>
                  </a:moveTo>
                  <a:cubicBezTo>
                    <a:pt x="145" y="1"/>
                    <a:pt x="124" y="5"/>
                    <a:pt x="104" y="11"/>
                  </a:cubicBezTo>
                  <a:cubicBezTo>
                    <a:pt x="38" y="44"/>
                    <a:pt x="1" y="97"/>
                    <a:pt x="1" y="147"/>
                  </a:cubicBezTo>
                  <a:cubicBezTo>
                    <a:pt x="14" y="182"/>
                    <a:pt x="47" y="201"/>
                    <a:pt x="87" y="201"/>
                  </a:cubicBezTo>
                  <a:cubicBezTo>
                    <a:pt x="109" y="201"/>
                    <a:pt x="133" y="196"/>
                    <a:pt x="157" y="184"/>
                  </a:cubicBezTo>
                  <a:cubicBezTo>
                    <a:pt x="207" y="147"/>
                    <a:pt x="261" y="97"/>
                    <a:pt x="244" y="44"/>
                  </a:cubicBezTo>
                  <a:cubicBezTo>
                    <a:pt x="234" y="12"/>
                    <a:pt x="202"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9" name="Google Shape;23409;p72"/>
            <p:cNvSpPr/>
            <p:nvPr/>
          </p:nvSpPr>
          <p:spPr>
            <a:xfrm rot="10800000">
              <a:off x="2916460" y="2501795"/>
              <a:ext cx="6100" cy="4650"/>
            </a:xfrm>
            <a:custGeom>
              <a:avLst/>
              <a:gdLst/>
              <a:ahLst/>
              <a:cxnLst/>
              <a:rect l="l" t="t" r="r" b="b"/>
              <a:pathLst>
                <a:path w="244" h="186" extrusionOk="0">
                  <a:moveTo>
                    <a:pt x="157" y="0"/>
                  </a:moveTo>
                  <a:cubicBezTo>
                    <a:pt x="120" y="0"/>
                    <a:pt x="87" y="17"/>
                    <a:pt x="70" y="33"/>
                  </a:cubicBezTo>
                  <a:cubicBezTo>
                    <a:pt x="37" y="50"/>
                    <a:pt x="17" y="66"/>
                    <a:pt x="0" y="103"/>
                  </a:cubicBezTo>
                  <a:cubicBezTo>
                    <a:pt x="0" y="136"/>
                    <a:pt x="0" y="153"/>
                    <a:pt x="17" y="169"/>
                  </a:cubicBezTo>
                  <a:cubicBezTo>
                    <a:pt x="37" y="186"/>
                    <a:pt x="54" y="186"/>
                    <a:pt x="87" y="186"/>
                  </a:cubicBezTo>
                  <a:lnTo>
                    <a:pt x="141" y="186"/>
                  </a:lnTo>
                  <a:cubicBezTo>
                    <a:pt x="190" y="169"/>
                    <a:pt x="223" y="136"/>
                    <a:pt x="244" y="103"/>
                  </a:cubicBezTo>
                  <a:lnTo>
                    <a:pt x="244" y="83"/>
                  </a:lnTo>
                  <a:cubicBezTo>
                    <a:pt x="244" y="33"/>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0" name="Google Shape;23410;p72"/>
            <p:cNvSpPr/>
            <p:nvPr/>
          </p:nvSpPr>
          <p:spPr>
            <a:xfrm rot="10800000">
              <a:off x="2778235" y="2665370"/>
              <a:ext cx="4775" cy="4350"/>
            </a:xfrm>
            <a:custGeom>
              <a:avLst/>
              <a:gdLst/>
              <a:ahLst/>
              <a:cxnLst/>
              <a:rect l="l" t="t" r="r" b="b"/>
              <a:pathLst>
                <a:path w="191" h="174" extrusionOk="0">
                  <a:moveTo>
                    <a:pt x="190" y="1"/>
                  </a:moveTo>
                  <a:cubicBezTo>
                    <a:pt x="174" y="1"/>
                    <a:pt x="141" y="1"/>
                    <a:pt x="104" y="17"/>
                  </a:cubicBezTo>
                  <a:cubicBezTo>
                    <a:pt x="38" y="38"/>
                    <a:pt x="1" y="104"/>
                    <a:pt x="1" y="141"/>
                  </a:cubicBezTo>
                  <a:cubicBezTo>
                    <a:pt x="21" y="157"/>
                    <a:pt x="21" y="157"/>
                    <a:pt x="21" y="174"/>
                  </a:cubicBezTo>
                  <a:cubicBezTo>
                    <a:pt x="71" y="104"/>
                    <a:pt x="141" y="54"/>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1" name="Google Shape;23411;p72"/>
            <p:cNvSpPr/>
            <p:nvPr/>
          </p:nvSpPr>
          <p:spPr>
            <a:xfrm rot="10800000">
              <a:off x="3054360" y="2770170"/>
              <a:ext cx="5600" cy="1700"/>
            </a:xfrm>
            <a:custGeom>
              <a:avLst/>
              <a:gdLst/>
              <a:ahLst/>
              <a:cxnLst/>
              <a:rect l="l" t="t" r="r" b="b"/>
              <a:pathLst>
                <a:path w="224" h="68" extrusionOk="0">
                  <a:moveTo>
                    <a:pt x="223" y="1"/>
                  </a:moveTo>
                  <a:cubicBezTo>
                    <a:pt x="137" y="1"/>
                    <a:pt x="71" y="1"/>
                    <a:pt x="0" y="17"/>
                  </a:cubicBezTo>
                  <a:cubicBezTo>
                    <a:pt x="11" y="49"/>
                    <a:pt x="44" y="67"/>
                    <a:pt x="84" y="67"/>
                  </a:cubicBezTo>
                  <a:cubicBezTo>
                    <a:pt x="106" y="67"/>
                    <a:pt x="130" y="62"/>
                    <a:pt x="153" y="50"/>
                  </a:cubicBezTo>
                  <a:cubicBezTo>
                    <a:pt x="174" y="50"/>
                    <a:pt x="207" y="34"/>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2" name="Google Shape;23412;p72"/>
            <p:cNvSpPr/>
            <p:nvPr/>
          </p:nvSpPr>
          <p:spPr>
            <a:xfrm rot="10800000">
              <a:off x="2812985" y="2598370"/>
              <a:ext cx="6100" cy="4925"/>
            </a:xfrm>
            <a:custGeom>
              <a:avLst/>
              <a:gdLst/>
              <a:ahLst/>
              <a:cxnLst/>
              <a:rect l="l" t="t" r="r" b="b"/>
              <a:pathLst>
                <a:path w="244" h="197" extrusionOk="0">
                  <a:moveTo>
                    <a:pt x="167" y="1"/>
                  </a:moveTo>
                  <a:cubicBezTo>
                    <a:pt x="124" y="1"/>
                    <a:pt x="75" y="20"/>
                    <a:pt x="38" y="61"/>
                  </a:cubicBezTo>
                  <a:cubicBezTo>
                    <a:pt x="21" y="77"/>
                    <a:pt x="1" y="94"/>
                    <a:pt x="1" y="127"/>
                  </a:cubicBezTo>
                  <a:cubicBezTo>
                    <a:pt x="1" y="143"/>
                    <a:pt x="1" y="180"/>
                    <a:pt x="38" y="180"/>
                  </a:cubicBezTo>
                  <a:cubicBezTo>
                    <a:pt x="54" y="197"/>
                    <a:pt x="87" y="197"/>
                    <a:pt x="104" y="197"/>
                  </a:cubicBezTo>
                  <a:cubicBezTo>
                    <a:pt x="124" y="197"/>
                    <a:pt x="141" y="197"/>
                    <a:pt x="141" y="180"/>
                  </a:cubicBezTo>
                  <a:cubicBezTo>
                    <a:pt x="157" y="180"/>
                    <a:pt x="190" y="164"/>
                    <a:pt x="190" y="143"/>
                  </a:cubicBezTo>
                  <a:cubicBezTo>
                    <a:pt x="244" y="94"/>
                    <a:pt x="244" y="40"/>
                    <a:pt x="207" y="7"/>
                  </a:cubicBezTo>
                  <a:cubicBezTo>
                    <a:pt x="195" y="3"/>
                    <a:pt x="18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3" name="Google Shape;23413;p72"/>
            <p:cNvSpPr/>
            <p:nvPr/>
          </p:nvSpPr>
          <p:spPr>
            <a:xfrm rot="10800000">
              <a:off x="2804835" y="2665770"/>
              <a:ext cx="6525" cy="4775"/>
            </a:xfrm>
            <a:custGeom>
              <a:avLst/>
              <a:gdLst/>
              <a:ahLst/>
              <a:cxnLst/>
              <a:rect l="l" t="t" r="r" b="b"/>
              <a:pathLst>
                <a:path w="261" h="191" extrusionOk="0">
                  <a:moveTo>
                    <a:pt x="158" y="1"/>
                  </a:moveTo>
                  <a:cubicBezTo>
                    <a:pt x="141" y="1"/>
                    <a:pt x="104" y="1"/>
                    <a:pt x="88" y="17"/>
                  </a:cubicBezTo>
                  <a:cubicBezTo>
                    <a:pt x="55" y="34"/>
                    <a:pt x="22" y="71"/>
                    <a:pt x="22" y="87"/>
                  </a:cubicBezTo>
                  <a:cubicBezTo>
                    <a:pt x="1" y="153"/>
                    <a:pt x="38" y="190"/>
                    <a:pt x="88" y="190"/>
                  </a:cubicBezTo>
                  <a:lnTo>
                    <a:pt x="141" y="190"/>
                  </a:lnTo>
                  <a:cubicBezTo>
                    <a:pt x="141" y="190"/>
                    <a:pt x="141" y="174"/>
                    <a:pt x="158" y="174"/>
                  </a:cubicBezTo>
                  <a:cubicBezTo>
                    <a:pt x="158" y="174"/>
                    <a:pt x="174" y="174"/>
                    <a:pt x="191" y="153"/>
                  </a:cubicBezTo>
                  <a:cubicBezTo>
                    <a:pt x="207" y="137"/>
                    <a:pt x="228" y="120"/>
                    <a:pt x="244" y="87"/>
                  </a:cubicBezTo>
                  <a:cubicBezTo>
                    <a:pt x="261" y="71"/>
                    <a:pt x="244" y="34"/>
                    <a:pt x="244" y="17"/>
                  </a:cubicBezTo>
                  <a:cubicBezTo>
                    <a:pt x="228" y="1"/>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4" name="Google Shape;23414;p72"/>
            <p:cNvSpPr/>
            <p:nvPr/>
          </p:nvSpPr>
          <p:spPr>
            <a:xfrm rot="10800000">
              <a:off x="2807410" y="2618970"/>
              <a:ext cx="6525" cy="5200"/>
            </a:xfrm>
            <a:custGeom>
              <a:avLst/>
              <a:gdLst/>
              <a:ahLst/>
              <a:cxnLst/>
              <a:rect l="l" t="t" r="r" b="b"/>
              <a:pathLst>
                <a:path w="261" h="208" extrusionOk="0">
                  <a:moveTo>
                    <a:pt x="141" y="1"/>
                  </a:moveTo>
                  <a:cubicBezTo>
                    <a:pt x="104" y="17"/>
                    <a:pt x="87" y="34"/>
                    <a:pt x="54" y="50"/>
                  </a:cubicBezTo>
                  <a:cubicBezTo>
                    <a:pt x="1" y="104"/>
                    <a:pt x="1" y="153"/>
                    <a:pt x="54" y="191"/>
                  </a:cubicBezTo>
                  <a:cubicBezTo>
                    <a:pt x="71" y="207"/>
                    <a:pt x="104" y="207"/>
                    <a:pt x="141" y="207"/>
                  </a:cubicBezTo>
                  <a:cubicBezTo>
                    <a:pt x="141" y="191"/>
                    <a:pt x="158" y="191"/>
                    <a:pt x="158" y="191"/>
                  </a:cubicBezTo>
                  <a:cubicBezTo>
                    <a:pt x="191" y="174"/>
                    <a:pt x="207" y="174"/>
                    <a:pt x="228" y="153"/>
                  </a:cubicBezTo>
                  <a:cubicBezTo>
                    <a:pt x="244" y="120"/>
                    <a:pt x="261" y="104"/>
                    <a:pt x="261" y="71"/>
                  </a:cubicBezTo>
                  <a:cubicBezTo>
                    <a:pt x="261" y="50"/>
                    <a:pt x="244" y="34"/>
                    <a:pt x="228"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5" name="Google Shape;23415;p72"/>
            <p:cNvSpPr/>
            <p:nvPr/>
          </p:nvSpPr>
          <p:spPr>
            <a:xfrm rot="10800000">
              <a:off x="2882535" y="2503445"/>
              <a:ext cx="6525" cy="4750"/>
            </a:xfrm>
            <a:custGeom>
              <a:avLst/>
              <a:gdLst/>
              <a:ahLst/>
              <a:cxnLst/>
              <a:rect l="l" t="t" r="r" b="b"/>
              <a:pathLst>
                <a:path w="261" h="190" extrusionOk="0">
                  <a:moveTo>
                    <a:pt x="157" y="0"/>
                  </a:moveTo>
                  <a:cubicBezTo>
                    <a:pt x="140" y="0"/>
                    <a:pt x="103" y="0"/>
                    <a:pt x="70" y="17"/>
                  </a:cubicBezTo>
                  <a:cubicBezTo>
                    <a:pt x="37" y="33"/>
                    <a:pt x="17" y="70"/>
                    <a:pt x="17" y="87"/>
                  </a:cubicBezTo>
                  <a:cubicBezTo>
                    <a:pt x="0" y="120"/>
                    <a:pt x="0" y="136"/>
                    <a:pt x="17" y="153"/>
                  </a:cubicBezTo>
                  <a:cubicBezTo>
                    <a:pt x="37" y="173"/>
                    <a:pt x="54" y="190"/>
                    <a:pt x="87" y="190"/>
                  </a:cubicBezTo>
                  <a:cubicBezTo>
                    <a:pt x="103" y="190"/>
                    <a:pt x="120" y="190"/>
                    <a:pt x="157" y="173"/>
                  </a:cubicBezTo>
                  <a:cubicBezTo>
                    <a:pt x="157" y="173"/>
                    <a:pt x="173" y="173"/>
                    <a:pt x="173" y="153"/>
                  </a:cubicBezTo>
                  <a:cubicBezTo>
                    <a:pt x="206" y="136"/>
                    <a:pt x="223" y="120"/>
                    <a:pt x="244" y="87"/>
                  </a:cubicBezTo>
                  <a:cubicBezTo>
                    <a:pt x="260" y="33"/>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6" name="Google Shape;23416;p72"/>
            <p:cNvSpPr/>
            <p:nvPr/>
          </p:nvSpPr>
          <p:spPr>
            <a:xfrm rot="10800000">
              <a:off x="2742985" y="2770595"/>
              <a:ext cx="6525" cy="4775"/>
            </a:xfrm>
            <a:custGeom>
              <a:avLst/>
              <a:gdLst/>
              <a:ahLst/>
              <a:cxnLst/>
              <a:rect l="l" t="t" r="r" b="b"/>
              <a:pathLst>
                <a:path w="261" h="191" extrusionOk="0">
                  <a:moveTo>
                    <a:pt x="141" y="1"/>
                  </a:moveTo>
                  <a:cubicBezTo>
                    <a:pt x="124" y="1"/>
                    <a:pt x="104" y="1"/>
                    <a:pt x="104" y="17"/>
                  </a:cubicBezTo>
                  <a:cubicBezTo>
                    <a:pt x="71" y="38"/>
                    <a:pt x="38" y="54"/>
                    <a:pt x="38" y="87"/>
                  </a:cubicBezTo>
                  <a:cubicBezTo>
                    <a:pt x="1" y="141"/>
                    <a:pt x="38" y="190"/>
                    <a:pt x="104" y="190"/>
                  </a:cubicBezTo>
                  <a:cubicBezTo>
                    <a:pt x="124" y="190"/>
                    <a:pt x="141" y="190"/>
                    <a:pt x="141" y="174"/>
                  </a:cubicBezTo>
                  <a:lnTo>
                    <a:pt x="174" y="174"/>
                  </a:lnTo>
                  <a:cubicBezTo>
                    <a:pt x="174" y="174"/>
                    <a:pt x="190" y="174"/>
                    <a:pt x="190" y="157"/>
                  </a:cubicBezTo>
                  <a:cubicBezTo>
                    <a:pt x="227" y="141"/>
                    <a:pt x="244" y="120"/>
                    <a:pt x="260" y="87"/>
                  </a:cubicBezTo>
                  <a:cubicBezTo>
                    <a:pt x="260" y="71"/>
                    <a:pt x="260" y="38"/>
                    <a:pt x="244" y="17"/>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7" name="Google Shape;23417;p72"/>
            <p:cNvSpPr/>
            <p:nvPr/>
          </p:nvSpPr>
          <p:spPr>
            <a:xfrm rot="10800000">
              <a:off x="2737835" y="2700195"/>
              <a:ext cx="6525" cy="5175"/>
            </a:xfrm>
            <a:custGeom>
              <a:avLst/>
              <a:gdLst/>
              <a:ahLst/>
              <a:cxnLst/>
              <a:rect l="l" t="t" r="r" b="b"/>
              <a:pathLst>
                <a:path w="261" h="207" extrusionOk="0">
                  <a:moveTo>
                    <a:pt x="157" y="0"/>
                  </a:moveTo>
                  <a:cubicBezTo>
                    <a:pt x="125" y="0"/>
                    <a:pt x="87" y="21"/>
                    <a:pt x="71" y="37"/>
                  </a:cubicBezTo>
                  <a:cubicBezTo>
                    <a:pt x="38" y="54"/>
                    <a:pt x="21" y="70"/>
                    <a:pt x="1" y="103"/>
                  </a:cubicBezTo>
                  <a:cubicBezTo>
                    <a:pt x="1" y="140"/>
                    <a:pt x="1" y="157"/>
                    <a:pt x="21" y="173"/>
                  </a:cubicBezTo>
                  <a:cubicBezTo>
                    <a:pt x="38" y="190"/>
                    <a:pt x="54" y="206"/>
                    <a:pt x="87" y="206"/>
                  </a:cubicBezTo>
                  <a:cubicBezTo>
                    <a:pt x="104" y="206"/>
                    <a:pt x="125" y="190"/>
                    <a:pt x="141" y="190"/>
                  </a:cubicBezTo>
                  <a:cubicBezTo>
                    <a:pt x="157" y="190"/>
                    <a:pt x="157" y="173"/>
                    <a:pt x="174" y="173"/>
                  </a:cubicBezTo>
                  <a:cubicBezTo>
                    <a:pt x="207" y="157"/>
                    <a:pt x="228" y="124"/>
                    <a:pt x="228" y="103"/>
                  </a:cubicBezTo>
                  <a:cubicBezTo>
                    <a:pt x="261" y="54"/>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8" name="Google Shape;23418;p72"/>
            <p:cNvSpPr/>
            <p:nvPr/>
          </p:nvSpPr>
          <p:spPr>
            <a:xfrm rot="10800000">
              <a:off x="2965410" y="2524470"/>
              <a:ext cx="6125" cy="4750"/>
            </a:xfrm>
            <a:custGeom>
              <a:avLst/>
              <a:gdLst/>
              <a:ahLst/>
              <a:cxnLst/>
              <a:rect l="l" t="t" r="r" b="b"/>
              <a:pathLst>
                <a:path w="245" h="190" extrusionOk="0">
                  <a:moveTo>
                    <a:pt x="158" y="0"/>
                  </a:moveTo>
                  <a:cubicBezTo>
                    <a:pt x="121" y="0"/>
                    <a:pt x="88" y="0"/>
                    <a:pt x="55" y="17"/>
                  </a:cubicBezTo>
                  <a:cubicBezTo>
                    <a:pt x="38" y="50"/>
                    <a:pt x="1" y="66"/>
                    <a:pt x="1" y="103"/>
                  </a:cubicBezTo>
                  <a:cubicBezTo>
                    <a:pt x="17" y="136"/>
                    <a:pt x="55" y="169"/>
                    <a:pt x="71" y="190"/>
                  </a:cubicBezTo>
                  <a:cubicBezTo>
                    <a:pt x="104" y="190"/>
                    <a:pt x="121" y="190"/>
                    <a:pt x="141" y="169"/>
                  </a:cubicBezTo>
                  <a:cubicBezTo>
                    <a:pt x="158" y="169"/>
                    <a:pt x="158" y="169"/>
                    <a:pt x="174" y="153"/>
                  </a:cubicBezTo>
                  <a:cubicBezTo>
                    <a:pt x="191" y="136"/>
                    <a:pt x="224" y="120"/>
                    <a:pt x="224" y="87"/>
                  </a:cubicBezTo>
                  <a:cubicBezTo>
                    <a:pt x="244" y="33"/>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9" name="Google Shape;23419;p72"/>
            <p:cNvSpPr/>
            <p:nvPr/>
          </p:nvSpPr>
          <p:spPr>
            <a:xfrm rot="10800000">
              <a:off x="2820285" y="2711170"/>
              <a:ext cx="6525" cy="4925"/>
            </a:xfrm>
            <a:custGeom>
              <a:avLst/>
              <a:gdLst/>
              <a:ahLst/>
              <a:cxnLst/>
              <a:rect l="l" t="t" r="r" b="b"/>
              <a:pathLst>
                <a:path w="261" h="197" extrusionOk="0">
                  <a:moveTo>
                    <a:pt x="157" y="0"/>
                  </a:moveTo>
                  <a:cubicBezTo>
                    <a:pt x="141" y="0"/>
                    <a:pt x="124" y="0"/>
                    <a:pt x="104" y="17"/>
                  </a:cubicBezTo>
                  <a:cubicBezTo>
                    <a:pt x="38" y="37"/>
                    <a:pt x="0" y="103"/>
                    <a:pt x="21" y="140"/>
                  </a:cubicBezTo>
                  <a:cubicBezTo>
                    <a:pt x="33" y="178"/>
                    <a:pt x="64" y="196"/>
                    <a:pt x="109" y="196"/>
                  </a:cubicBezTo>
                  <a:cubicBezTo>
                    <a:pt x="123" y="196"/>
                    <a:pt x="140" y="194"/>
                    <a:pt x="157" y="190"/>
                  </a:cubicBezTo>
                  <a:cubicBezTo>
                    <a:pt x="174" y="173"/>
                    <a:pt x="190" y="157"/>
                    <a:pt x="207" y="157"/>
                  </a:cubicBezTo>
                  <a:cubicBezTo>
                    <a:pt x="244" y="120"/>
                    <a:pt x="260" y="87"/>
                    <a:pt x="244" y="54"/>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0" name="Google Shape;23420;p72"/>
            <p:cNvSpPr/>
            <p:nvPr/>
          </p:nvSpPr>
          <p:spPr>
            <a:xfrm rot="10800000">
              <a:off x="2697435" y="2725445"/>
              <a:ext cx="6525" cy="5200"/>
            </a:xfrm>
            <a:custGeom>
              <a:avLst/>
              <a:gdLst/>
              <a:ahLst/>
              <a:cxnLst/>
              <a:rect l="l" t="t" r="r" b="b"/>
              <a:pathLst>
                <a:path w="261" h="208" extrusionOk="0">
                  <a:moveTo>
                    <a:pt x="174" y="1"/>
                  </a:moveTo>
                  <a:cubicBezTo>
                    <a:pt x="158" y="1"/>
                    <a:pt x="121" y="17"/>
                    <a:pt x="88" y="34"/>
                  </a:cubicBezTo>
                  <a:cubicBezTo>
                    <a:pt x="55" y="50"/>
                    <a:pt x="34" y="67"/>
                    <a:pt x="34" y="104"/>
                  </a:cubicBezTo>
                  <a:cubicBezTo>
                    <a:pt x="1" y="153"/>
                    <a:pt x="34" y="207"/>
                    <a:pt x="104" y="207"/>
                  </a:cubicBezTo>
                  <a:cubicBezTo>
                    <a:pt x="121" y="207"/>
                    <a:pt x="137" y="186"/>
                    <a:pt x="174" y="186"/>
                  </a:cubicBezTo>
                  <a:lnTo>
                    <a:pt x="191" y="170"/>
                  </a:lnTo>
                  <a:cubicBezTo>
                    <a:pt x="224" y="153"/>
                    <a:pt x="240" y="120"/>
                    <a:pt x="261" y="104"/>
                  </a:cubicBezTo>
                  <a:cubicBezTo>
                    <a:pt x="261" y="67"/>
                    <a:pt x="261" y="50"/>
                    <a:pt x="240" y="34"/>
                  </a:cubicBezTo>
                  <a:cubicBezTo>
                    <a:pt x="22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1" name="Google Shape;23421;p72"/>
            <p:cNvSpPr/>
            <p:nvPr/>
          </p:nvSpPr>
          <p:spPr>
            <a:xfrm rot="10800000">
              <a:off x="2697935" y="2714320"/>
              <a:ext cx="6425" cy="4775"/>
            </a:xfrm>
            <a:custGeom>
              <a:avLst/>
              <a:gdLst/>
              <a:ahLst/>
              <a:cxnLst/>
              <a:rect l="l" t="t" r="r" b="b"/>
              <a:pathLst>
                <a:path w="257" h="191" extrusionOk="0">
                  <a:moveTo>
                    <a:pt x="174" y="1"/>
                  </a:moveTo>
                  <a:cubicBezTo>
                    <a:pt x="104" y="1"/>
                    <a:pt x="33" y="34"/>
                    <a:pt x="17" y="87"/>
                  </a:cubicBezTo>
                  <a:cubicBezTo>
                    <a:pt x="1" y="157"/>
                    <a:pt x="33" y="190"/>
                    <a:pt x="104" y="190"/>
                  </a:cubicBezTo>
                  <a:cubicBezTo>
                    <a:pt x="120" y="190"/>
                    <a:pt x="137" y="190"/>
                    <a:pt x="153" y="174"/>
                  </a:cubicBezTo>
                  <a:cubicBezTo>
                    <a:pt x="174" y="174"/>
                    <a:pt x="174" y="174"/>
                    <a:pt x="190" y="157"/>
                  </a:cubicBezTo>
                  <a:cubicBezTo>
                    <a:pt x="207" y="137"/>
                    <a:pt x="240" y="120"/>
                    <a:pt x="240" y="87"/>
                  </a:cubicBezTo>
                  <a:cubicBezTo>
                    <a:pt x="256" y="71"/>
                    <a:pt x="256"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2" name="Google Shape;23422;p72"/>
            <p:cNvSpPr/>
            <p:nvPr/>
          </p:nvSpPr>
          <p:spPr>
            <a:xfrm rot="10800000">
              <a:off x="2691460" y="2747820"/>
              <a:ext cx="6500" cy="5175"/>
            </a:xfrm>
            <a:custGeom>
              <a:avLst/>
              <a:gdLst/>
              <a:ahLst/>
              <a:cxnLst/>
              <a:rect l="l" t="t" r="r" b="b"/>
              <a:pathLst>
                <a:path w="260" h="207" extrusionOk="0">
                  <a:moveTo>
                    <a:pt x="173" y="0"/>
                  </a:moveTo>
                  <a:cubicBezTo>
                    <a:pt x="140" y="0"/>
                    <a:pt x="103" y="17"/>
                    <a:pt x="70" y="33"/>
                  </a:cubicBezTo>
                  <a:cubicBezTo>
                    <a:pt x="54" y="50"/>
                    <a:pt x="37" y="87"/>
                    <a:pt x="21" y="103"/>
                  </a:cubicBezTo>
                  <a:cubicBezTo>
                    <a:pt x="0" y="153"/>
                    <a:pt x="37" y="206"/>
                    <a:pt x="87" y="206"/>
                  </a:cubicBezTo>
                  <a:cubicBezTo>
                    <a:pt x="124" y="206"/>
                    <a:pt x="140" y="190"/>
                    <a:pt x="157" y="190"/>
                  </a:cubicBezTo>
                  <a:cubicBezTo>
                    <a:pt x="173" y="190"/>
                    <a:pt x="173" y="173"/>
                    <a:pt x="190" y="173"/>
                  </a:cubicBezTo>
                  <a:cubicBezTo>
                    <a:pt x="206" y="153"/>
                    <a:pt x="243"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3" name="Google Shape;23423;p72"/>
            <p:cNvSpPr/>
            <p:nvPr/>
          </p:nvSpPr>
          <p:spPr>
            <a:xfrm rot="10800000">
              <a:off x="2727535" y="2771845"/>
              <a:ext cx="6500" cy="3925"/>
            </a:xfrm>
            <a:custGeom>
              <a:avLst/>
              <a:gdLst/>
              <a:ahLst/>
              <a:cxnLst/>
              <a:rect l="l" t="t" r="r" b="b"/>
              <a:pathLst>
                <a:path w="260" h="157" extrusionOk="0">
                  <a:moveTo>
                    <a:pt x="260" y="0"/>
                  </a:moveTo>
                  <a:cubicBezTo>
                    <a:pt x="190" y="17"/>
                    <a:pt x="124" y="17"/>
                    <a:pt x="54" y="17"/>
                  </a:cubicBezTo>
                  <a:cubicBezTo>
                    <a:pt x="54" y="17"/>
                    <a:pt x="37" y="33"/>
                    <a:pt x="37" y="54"/>
                  </a:cubicBezTo>
                  <a:cubicBezTo>
                    <a:pt x="0" y="103"/>
                    <a:pt x="37" y="157"/>
                    <a:pt x="103" y="157"/>
                  </a:cubicBezTo>
                  <a:cubicBezTo>
                    <a:pt x="124" y="157"/>
                    <a:pt x="140" y="157"/>
                    <a:pt x="173" y="136"/>
                  </a:cubicBezTo>
                  <a:cubicBezTo>
                    <a:pt x="173" y="136"/>
                    <a:pt x="190" y="136"/>
                    <a:pt x="190" y="120"/>
                  </a:cubicBezTo>
                  <a:cubicBezTo>
                    <a:pt x="227" y="103"/>
                    <a:pt x="243" y="87"/>
                    <a:pt x="260" y="54"/>
                  </a:cubicBezTo>
                  <a:lnTo>
                    <a:pt x="2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4" name="Google Shape;23424;p72"/>
            <p:cNvSpPr/>
            <p:nvPr/>
          </p:nvSpPr>
          <p:spPr>
            <a:xfrm rot="10800000">
              <a:off x="2686710" y="2736270"/>
              <a:ext cx="6100" cy="4675"/>
            </a:xfrm>
            <a:custGeom>
              <a:avLst/>
              <a:gdLst/>
              <a:ahLst/>
              <a:cxnLst/>
              <a:rect l="l" t="t" r="r" b="b"/>
              <a:pathLst>
                <a:path w="244" h="187" extrusionOk="0">
                  <a:moveTo>
                    <a:pt x="173" y="1"/>
                  </a:moveTo>
                  <a:cubicBezTo>
                    <a:pt x="140" y="1"/>
                    <a:pt x="103" y="17"/>
                    <a:pt x="70" y="34"/>
                  </a:cubicBezTo>
                  <a:cubicBezTo>
                    <a:pt x="54" y="50"/>
                    <a:pt x="21" y="67"/>
                    <a:pt x="21" y="104"/>
                  </a:cubicBezTo>
                  <a:cubicBezTo>
                    <a:pt x="0" y="153"/>
                    <a:pt x="37" y="186"/>
                    <a:pt x="87" y="186"/>
                  </a:cubicBezTo>
                  <a:lnTo>
                    <a:pt x="157" y="186"/>
                  </a:lnTo>
                  <a:cubicBezTo>
                    <a:pt x="157" y="170"/>
                    <a:pt x="173" y="170"/>
                    <a:pt x="190" y="170"/>
                  </a:cubicBezTo>
                  <a:cubicBezTo>
                    <a:pt x="206" y="153"/>
                    <a:pt x="227" y="137"/>
                    <a:pt x="244" y="104"/>
                  </a:cubicBezTo>
                  <a:lnTo>
                    <a:pt x="244" y="34"/>
                  </a:lnTo>
                  <a:cubicBezTo>
                    <a:pt x="227" y="1"/>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5" name="Google Shape;23425;p72"/>
            <p:cNvSpPr/>
            <p:nvPr/>
          </p:nvSpPr>
          <p:spPr>
            <a:xfrm rot="10800000">
              <a:off x="2766185" y="2677020"/>
              <a:ext cx="6925" cy="5175"/>
            </a:xfrm>
            <a:custGeom>
              <a:avLst/>
              <a:gdLst/>
              <a:ahLst/>
              <a:cxnLst/>
              <a:rect l="l" t="t" r="r" b="b"/>
              <a:pathLst>
                <a:path w="277" h="207" extrusionOk="0">
                  <a:moveTo>
                    <a:pt x="174" y="1"/>
                  </a:moveTo>
                  <a:cubicBezTo>
                    <a:pt x="141" y="1"/>
                    <a:pt x="104" y="21"/>
                    <a:pt x="87" y="38"/>
                  </a:cubicBezTo>
                  <a:cubicBezTo>
                    <a:pt x="54" y="54"/>
                    <a:pt x="38" y="87"/>
                    <a:pt x="17" y="104"/>
                  </a:cubicBezTo>
                  <a:cubicBezTo>
                    <a:pt x="1" y="157"/>
                    <a:pt x="38" y="207"/>
                    <a:pt x="104" y="207"/>
                  </a:cubicBezTo>
                  <a:cubicBezTo>
                    <a:pt x="120" y="207"/>
                    <a:pt x="141" y="207"/>
                    <a:pt x="157" y="190"/>
                  </a:cubicBezTo>
                  <a:cubicBezTo>
                    <a:pt x="174" y="190"/>
                    <a:pt x="174" y="174"/>
                    <a:pt x="190" y="174"/>
                  </a:cubicBezTo>
                  <a:cubicBezTo>
                    <a:pt x="223" y="157"/>
                    <a:pt x="244" y="141"/>
                    <a:pt x="244"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6" name="Google Shape;23426;p72"/>
            <p:cNvSpPr/>
            <p:nvPr/>
          </p:nvSpPr>
          <p:spPr>
            <a:xfrm rot="10800000">
              <a:off x="2737410" y="2691145"/>
              <a:ext cx="4375" cy="1925"/>
            </a:xfrm>
            <a:custGeom>
              <a:avLst/>
              <a:gdLst/>
              <a:ahLst/>
              <a:cxnLst/>
              <a:rect l="l" t="t" r="r" b="b"/>
              <a:pathLst>
                <a:path w="175" h="77" extrusionOk="0">
                  <a:moveTo>
                    <a:pt x="142" y="1"/>
                  </a:moveTo>
                  <a:cubicBezTo>
                    <a:pt x="107" y="1"/>
                    <a:pt x="62" y="17"/>
                    <a:pt x="38" y="44"/>
                  </a:cubicBezTo>
                  <a:cubicBezTo>
                    <a:pt x="26" y="56"/>
                    <a:pt x="23" y="68"/>
                    <a:pt x="14" y="74"/>
                  </a:cubicBezTo>
                  <a:lnTo>
                    <a:pt x="14" y="74"/>
                  </a:lnTo>
                  <a:cubicBezTo>
                    <a:pt x="78" y="56"/>
                    <a:pt x="128" y="22"/>
                    <a:pt x="174" y="7"/>
                  </a:cubicBezTo>
                  <a:cubicBezTo>
                    <a:pt x="165" y="3"/>
                    <a:pt x="154" y="1"/>
                    <a:pt x="142" y="1"/>
                  </a:cubicBezTo>
                  <a:close/>
                  <a:moveTo>
                    <a:pt x="14" y="74"/>
                  </a:moveTo>
                  <a:lnTo>
                    <a:pt x="14" y="74"/>
                  </a:lnTo>
                  <a:cubicBezTo>
                    <a:pt x="10" y="75"/>
                    <a:pt x="5" y="76"/>
                    <a:pt x="1" y="77"/>
                  </a:cubicBezTo>
                  <a:cubicBezTo>
                    <a:pt x="7" y="77"/>
                    <a:pt x="11" y="76"/>
                    <a:pt x="14" y="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7" name="Google Shape;23427;p72"/>
            <p:cNvSpPr/>
            <p:nvPr/>
          </p:nvSpPr>
          <p:spPr>
            <a:xfrm rot="10800000">
              <a:off x="2925110" y="2538270"/>
              <a:ext cx="6425" cy="5175"/>
            </a:xfrm>
            <a:custGeom>
              <a:avLst/>
              <a:gdLst/>
              <a:ahLst/>
              <a:cxnLst/>
              <a:rect l="l" t="t" r="r" b="b"/>
              <a:pathLst>
                <a:path w="257" h="207" extrusionOk="0">
                  <a:moveTo>
                    <a:pt x="170" y="0"/>
                  </a:moveTo>
                  <a:cubicBezTo>
                    <a:pt x="104" y="0"/>
                    <a:pt x="34" y="54"/>
                    <a:pt x="17" y="103"/>
                  </a:cubicBezTo>
                  <a:cubicBezTo>
                    <a:pt x="1" y="157"/>
                    <a:pt x="34" y="206"/>
                    <a:pt x="87" y="206"/>
                  </a:cubicBezTo>
                  <a:cubicBezTo>
                    <a:pt x="104" y="206"/>
                    <a:pt x="137" y="190"/>
                    <a:pt x="153" y="190"/>
                  </a:cubicBezTo>
                  <a:cubicBezTo>
                    <a:pt x="153" y="173"/>
                    <a:pt x="170" y="173"/>
                    <a:pt x="190" y="173"/>
                  </a:cubicBezTo>
                  <a:cubicBezTo>
                    <a:pt x="207" y="157"/>
                    <a:pt x="223" y="120"/>
                    <a:pt x="240" y="103"/>
                  </a:cubicBezTo>
                  <a:cubicBezTo>
                    <a:pt x="256" y="70"/>
                    <a:pt x="240" y="54"/>
                    <a:pt x="240" y="37"/>
                  </a:cubicBezTo>
                  <a:cubicBezTo>
                    <a:pt x="223" y="17"/>
                    <a:pt x="19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8" name="Google Shape;23428;p72"/>
            <p:cNvSpPr/>
            <p:nvPr/>
          </p:nvSpPr>
          <p:spPr>
            <a:xfrm rot="10800000">
              <a:off x="2818535" y="2538270"/>
              <a:ext cx="3950" cy="4775"/>
            </a:xfrm>
            <a:custGeom>
              <a:avLst/>
              <a:gdLst/>
              <a:ahLst/>
              <a:cxnLst/>
              <a:rect l="l" t="t" r="r" b="b"/>
              <a:pathLst>
                <a:path w="158" h="191" extrusionOk="0">
                  <a:moveTo>
                    <a:pt x="157" y="1"/>
                  </a:moveTo>
                  <a:cubicBezTo>
                    <a:pt x="137" y="1"/>
                    <a:pt x="104" y="1"/>
                    <a:pt x="87" y="21"/>
                  </a:cubicBezTo>
                  <a:cubicBezTo>
                    <a:pt x="54" y="38"/>
                    <a:pt x="34" y="71"/>
                    <a:pt x="17" y="87"/>
                  </a:cubicBezTo>
                  <a:cubicBezTo>
                    <a:pt x="1" y="157"/>
                    <a:pt x="34" y="190"/>
                    <a:pt x="104" y="190"/>
                  </a:cubicBezTo>
                  <a:cubicBezTo>
                    <a:pt x="120" y="124"/>
                    <a:pt x="137" y="7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9" name="Google Shape;23429;p72"/>
            <p:cNvSpPr/>
            <p:nvPr/>
          </p:nvSpPr>
          <p:spPr>
            <a:xfrm rot="10800000">
              <a:off x="2826785" y="2526220"/>
              <a:ext cx="6000" cy="4950"/>
            </a:xfrm>
            <a:custGeom>
              <a:avLst/>
              <a:gdLst/>
              <a:ahLst/>
              <a:cxnLst/>
              <a:rect l="l" t="t" r="r" b="b"/>
              <a:pathLst>
                <a:path w="240" h="198" extrusionOk="0">
                  <a:moveTo>
                    <a:pt x="167" y="1"/>
                  </a:moveTo>
                  <a:cubicBezTo>
                    <a:pt x="159" y="1"/>
                    <a:pt x="149" y="2"/>
                    <a:pt x="136" y="8"/>
                  </a:cubicBezTo>
                  <a:cubicBezTo>
                    <a:pt x="103" y="8"/>
                    <a:pt x="70" y="24"/>
                    <a:pt x="54" y="41"/>
                  </a:cubicBezTo>
                  <a:cubicBezTo>
                    <a:pt x="0" y="95"/>
                    <a:pt x="0" y="165"/>
                    <a:pt x="33" y="181"/>
                  </a:cubicBezTo>
                  <a:cubicBezTo>
                    <a:pt x="54" y="198"/>
                    <a:pt x="87" y="198"/>
                    <a:pt x="120" y="198"/>
                  </a:cubicBezTo>
                  <a:cubicBezTo>
                    <a:pt x="136" y="198"/>
                    <a:pt x="136" y="181"/>
                    <a:pt x="157" y="181"/>
                  </a:cubicBezTo>
                  <a:cubicBezTo>
                    <a:pt x="174" y="181"/>
                    <a:pt x="190" y="165"/>
                    <a:pt x="207" y="144"/>
                  </a:cubicBezTo>
                  <a:cubicBezTo>
                    <a:pt x="223" y="128"/>
                    <a:pt x="239" y="95"/>
                    <a:pt x="239" y="78"/>
                  </a:cubicBezTo>
                  <a:cubicBezTo>
                    <a:pt x="239" y="41"/>
                    <a:pt x="239" y="24"/>
                    <a:pt x="207" y="8"/>
                  </a:cubicBezTo>
                  <a:cubicBezTo>
                    <a:pt x="196" y="8"/>
                    <a:pt x="185"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0" name="Google Shape;23430;p72"/>
            <p:cNvSpPr/>
            <p:nvPr/>
          </p:nvSpPr>
          <p:spPr>
            <a:xfrm rot="10800000">
              <a:off x="2838335" y="2515095"/>
              <a:ext cx="6525" cy="5175"/>
            </a:xfrm>
            <a:custGeom>
              <a:avLst/>
              <a:gdLst/>
              <a:ahLst/>
              <a:cxnLst/>
              <a:rect l="l" t="t" r="r" b="b"/>
              <a:pathLst>
                <a:path w="261" h="207" extrusionOk="0">
                  <a:moveTo>
                    <a:pt x="174" y="1"/>
                  </a:moveTo>
                  <a:cubicBezTo>
                    <a:pt x="141" y="1"/>
                    <a:pt x="104" y="17"/>
                    <a:pt x="71" y="38"/>
                  </a:cubicBezTo>
                  <a:cubicBezTo>
                    <a:pt x="55" y="54"/>
                    <a:pt x="22" y="71"/>
                    <a:pt x="22" y="104"/>
                  </a:cubicBezTo>
                  <a:cubicBezTo>
                    <a:pt x="1" y="157"/>
                    <a:pt x="38" y="207"/>
                    <a:pt x="88" y="207"/>
                  </a:cubicBezTo>
                  <a:cubicBezTo>
                    <a:pt x="104" y="207"/>
                    <a:pt x="141" y="190"/>
                    <a:pt x="158" y="190"/>
                  </a:cubicBezTo>
                  <a:cubicBezTo>
                    <a:pt x="191" y="174"/>
                    <a:pt x="228" y="141"/>
                    <a:pt x="244" y="104"/>
                  </a:cubicBezTo>
                  <a:cubicBezTo>
                    <a:pt x="261" y="5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1" name="Google Shape;23431;p72"/>
            <p:cNvSpPr/>
            <p:nvPr/>
          </p:nvSpPr>
          <p:spPr>
            <a:xfrm rot="10800000">
              <a:off x="2807410" y="2609495"/>
              <a:ext cx="1350" cy="3125"/>
            </a:xfrm>
            <a:custGeom>
              <a:avLst/>
              <a:gdLst/>
              <a:ahLst/>
              <a:cxnLst/>
              <a:rect l="l" t="t" r="r" b="b"/>
              <a:pathLst>
                <a:path w="54" h="125" extrusionOk="0">
                  <a:moveTo>
                    <a:pt x="54" y="1"/>
                  </a:moveTo>
                  <a:lnTo>
                    <a:pt x="54" y="1"/>
                  </a:lnTo>
                  <a:cubicBezTo>
                    <a:pt x="37" y="21"/>
                    <a:pt x="37" y="38"/>
                    <a:pt x="21" y="54"/>
                  </a:cubicBezTo>
                  <a:cubicBezTo>
                    <a:pt x="0" y="87"/>
                    <a:pt x="21" y="104"/>
                    <a:pt x="37" y="124"/>
                  </a:cubicBezTo>
                  <a:cubicBezTo>
                    <a:pt x="37" y="87"/>
                    <a:pt x="54" y="38"/>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2" name="Google Shape;23432;p72"/>
            <p:cNvSpPr/>
            <p:nvPr/>
          </p:nvSpPr>
          <p:spPr>
            <a:xfrm rot="10800000">
              <a:off x="2698760" y="2770595"/>
              <a:ext cx="6950" cy="4775"/>
            </a:xfrm>
            <a:custGeom>
              <a:avLst/>
              <a:gdLst/>
              <a:ahLst/>
              <a:cxnLst/>
              <a:rect l="l" t="t" r="r" b="b"/>
              <a:pathLst>
                <a:path w="278" h="191" extrusionOk="0">
                  <a:moveTo>
                    <a:pt x="174" y="1"/>
                  </a:moveTo>
                  <a:cubicBezTo>
                    <a:pt x="141" y="1"/>
                    <a:pt x="125" y="1"/>
                    <a:pt x="87" y="38"/>
                  </a:cubicBezTo>
                  <a:cubicBezTo>
                    <a:pt x="55" y="54"/>
                    <a:pt x="38" y="71"/>
                    <a:pt x="22" y="104"/>
                  </a:cubicBezTo>
                  <a:cubicBezTo>
                    <a:pt x="1" y="157"/>
                    <a:pt x="38" y="190"/>
                    <a:pt x="104" y="190"/>
                  </a:cubicBezTo>
                  <a:lnTo>
                    <a:pt x="158" y="190"/>
                  </a:lnTo>
                  <a:cubicBezTo>
                    <a:pt x="174" y="174"/>
                    <a:pt x="191" y="174"/>
                    <a:pt x="191" y="174"/>
                  </a:cubicBezTo>
                  <a:cubicBezTo>
                    <a:pt x="228" y="141"/>
                    <a:pt x="244" y="120"/>
                    <a:pt x="261" y="104"/>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3" name="Google Shape;23433;p72"/>
            <p:cNvSpPr/>
            <p:nvPr/>
          </p:nvSpPr>
          <p:spPr>
            <a:xfrm rot="10800000">
              <a:off x="2823285" y="2560545"/>
              <a:ext cx="6525" cy="5175"/>
            </a:xfrm>
            <a:custGeom>
              <a:avLst/>
              <a:gdLst/>
              <a:ahLst/>
              <a:cxnLst/>
              <a:rect l="l" t="t" r="r" b="b"/>
              <a:pathLst>
                <a:path w="261" h="207" extrusionOk="0">
                  <a:moveTo>
                    <a:pt x="174" y="1"/>
                  </a:moveTo>
                  <a:cubicBezTo>
                    <a:pt x="141" y="1"/>
                    <a:pt x="104" y="17"/>
                    <a:pt x="71" y="34"/>
                  </a:cubicBezTo>
                  <a:cubicBezTo>
                    <a:pt x="55" y="50"/>
                    <a:pt x="38" y="67"/>
                    <a:pt x="17" y="104"/>
                  </a:cubicBezTo>
                  <a:cubicBezTo>
                    <a:pt x="1" y="153"/>
                    <a:pt x="38" y="207"/>
                    <a:pt x="88" y="207"/>
                  </a:cubicBezTo>
                  <a:cubicBezTo>
                    <a:pt x="120" y="207"/>
                    <a:pt x="141" y="186"/>
                    <a:pt x="158" y="186"/>
                  </a:cubicBezTo>
                  <a:cubicBezTo>
                    <a:pt x="174" y="186"/>
                    <a:pt x="174" y="170"/>
                    <a:pt x="191" y="170"/>
                  </a:cubicBezTo>
                  <a:cubicBezTo>
                    <a:pt x="207" y="153"/>
                    <a:pt x="244" y="120"/>
                    <a:pt x="244" y="104"/>
                  </a:cubicBezTo>
                  <a:cubicBezTo>
                    <a:pt x="261" y="50"/>
                    <a:pt x="22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4" name="Google Shape;23434;p72"/>
            <p:cNvSpPr/>
            <p:nvPr/>
          </p:nvSpPr>
          <p:spPr>
            <a:xfrm rot="10800000">
              <a:off x="2889460" y="2527945"/>
              <a:ext cx="6400" cy="5225"/>
            </a:xfrm>
            <a:custGeom>
              <a:avLst/>
              <a:gdLst/>
              <a:ahLst/>
              <a:cxnLst/>
              <a:rect l="l" t="t" r="r" b="b"/>
              <a:pathLst>
                <a:path w="256" h="209" extrusionOk="0">
                  <a:moveTo>
                    <a:pt x="167" y="1"/>
                  </a:moveTo>
                  <a:cubicBezTo>
                    <a:pt x="148" y="1"/>
                    <a:pt x="126" y="6"/>
                    <a:pt x="103" y="18"/>
                  </a:cubicBezTo>
                  <a:cubicBezTo>
                    <a:pt x="33" y="55"/>
                    <a:pt x="0" y="104"/>
                    <a:pt x="17" y="158"/>
                  </a:cubicBezTo>
                  <a:cubicBezTo>
                    <a:pt x="27" y="190"/>
                    <a:pt x="52" y="208"/>
                    <a:pt x="87" y="208"/>
                  </a:cubicBezTo>
                  <a:cubicBezTo>
                    <a:pt x="106" y="208"/>
                    <a:pt x="128" y="203"/>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5" name="Google Shape;23435;p72"/>
            <p:cNvSpPr/>
            <p:nvPr/>
          </p:nvSpPr>
          <p:spPr>
            <a:xfrm rot="10800000">
              <a:off x="2898010" y="2502620"/>
              <a:ext cx="6925" cy="5175"/>
            </a:xfrm>
            <a:custGeom>
              <a:avLst/>
              <a:gdLst/>
              <a:ahLst/>
              <a:cxnLst/>
              <a:rect l="l" t="t" r="r" b="b"/>
              <a:pathLst>
                <a:path w="277" h="207" extrusionOk="0">
                  <a:moveTo>
                    <a:pt x="174" y="1"/>
                  </a:moveTo>
                  <a:cubicBezTo>
                    <a:pt x="136" y="1"/>
                    <a:pt x="103" y="17"/>
                    <a:pt x="87" y="34"/>
                  </a:cubicBezTo>
                  <a:cubicBezTo>
                    <a:pt x="54" y="54"/>
                    <a:pt x="33" y="87"/>
                    <a:pt x="17" y="104"/>
                  </a:cubicBezTo>
                  <a:cubicBezTo>
                    <a:pt x="0" y="157"/>
                    <a:pt x="33" y="207"/>
                    <a:pt x="103" y="207"/>
                  </a:cubicBezTo>
                  <a:cubicBezTo>
                    <a:pt x="120" y="207"/>
                    <a:pt x="136" y="207"/>
                    <a:pt x="157" y="190"/>
                  </a:cubicBezTo>
                  <a:cubicBezTo>
                    <a:pt x="174" y="190"/>
                    <a:pt x="174" y="174"/>
                    <a:pt x="190" y="174"/>
                  </a:cubicBezTo>
                  <a:cubicBezTo>
                    <a:pt x="223" y="157"/>
                    <a:pt x="239" y="137"/>
                    <a:pt x="239" y="104"/>
                  </a:cubicBezTo>
                  <a:cubicBezTo>
                    <a:pt x="277" y="54"/>
                    <a:pt x="239"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6" name="Google Shape;23436;p72"/>
            <p:cNvSpPr/>
            <p:nvPr/>
          </p:nvSpPr>
          <p:spPr>
            <a:xfrm rot="10800000">
              <a:off x="2885135" y="2515495"/>
              <a:ext cx="6500" cy="5175"/>
            </a:xfrm>
            <a:custGeom>
              <a:avLst/>
              <a:gdLst/>
              <a:ahLst/>
              <a:cxnLst/>
              <a:rect l="l" t="t" r="r" b="b"/>
              <a:pathLst>
                <a:path w="260" h="207" extrusionOk="0">
                  <a:moveTo>
                    <a:pt x="173" y="0"/>
                  </a:moveTo>
                  <a:cubicBezTo>
                    <a:pt x="140" y="0"/>
                    <a:pt x="103" y="17"/>
                    <a:pt x="70" y="33"/>
                  </a:cubicBezTo>
                  <a:cubicBezTo>
                    <a:pt x="54" y="54"/>
                    <a:pt x="17" y="70"/>
                    <a:pt x="17" y="103"/>
                  </a:cubicBezTo>
                  <a:cubicBezTo>
                    <a:pt x="0" y="157"/>
                    <a:pt x="17" y="190"/>
                    <a:pt x="70" y="190"/>
                  </a:cubicBezTo>
                  <a:cubicBezTo>
                    <a:pt x="70" y="206"/>
                    <a:pt x="87" y="206"/>
                    <a:pt x="87" y="206"/>
                  </a:cubicBezTo>
                  <a:cubicBezTo>
                    <a:pt x="120" y="206"/>
                    <a:pt x="140" y="190"/>
                    <a:pt x="157" y="190"/>
                  </a:cubicBezTo>
                  <a:cubicBezTo>
                    <a:pt x="190" y="173"/>
                    <a:pt x="206" y="157"/>
                    <a:pt x="223" y="120"/>
                  </a:cubicBezTo>
                  <a:cubicBezTo>
                    <a:pt x="243" y="120"/>
                    <a:pt x="243" y="103"/>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7" name="Google Shape;23437;p72"/>
            <p:cNvSpPr/>
            <p:nvPr/>
          </p:nvSpPr>
          <p:spPr>
            <a:xfrm rot="10800000">
              <a:off x="2893260" y="2490970"/>
              <a:ext cx="6525" cy="4750"/>
            </a:xfrm>
            <a:custGeom>
              <a:avLst/>
              <a:gdLst/>
              <a:ahLst/>
              <a:cxnLst/>
              <a:rect l="l" t="t" r="r" b="b"/>
              <a:pathLst>
                <a:path w="261" h="190" extrusionOk="0">
                  <a:moveTo>
                    <a:pt x="174" y="0"/>
                  </a:moveTo>
                  <a:cubicBezTo>
                    <a:pt x="137" y="0"/>
                    <a:pt x="104" y="17"/>
                    <a:pt x="71" y="33"/>
                  </a:cubicBezTo>
                  <a:cubicBezTo>
                    <a:pt x="54" y="49"/>
                    <a:pt x="33" y="66"/>
                    <a:pt x="17" y="103"/>
                  </a:cubicBezTo>
                  <a:cubicBezTo>
                    <a:pt x="0" y="153"/>
                    <a:pt x="33" y="190"/>
                    <a:pt x="87" y="190"/>
                  </a:cubicBezTo>
                  <a:lnTo>
                    <a:pt x="157" y="190"/>
                  </a:lnTo>
                  <a:cubicBezTo>
                    <a:pt x="174" y="169"/>
                    <a:pt x="174" y="169"/>
                    <a:pt x="190" y="169"/>
                  </a:cubicBezTo>
                  <a:cubicBezTo>
                    <a:pt x="207" y="153"/>
                    <a:pt x="240" y="120"/>
                    <a:pt x="240" y="103"/>
                  </a:cubicBezTo>
                  <a:cubicBezTo>
                    <a:pt x="260" y="66"/>
                    <a:pt x="260" y="49"/>
                    <a:pt x="240" y="33"/>
                  </a:cubicBezTo>
                  <a:cubicBezTo>
                    <a:pt x="223" y="17"/>
                    <a:pt x="19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8" name="Google Shape;23438;p72"/>
            <p:cNvSpPr/>
            <p:nvPr/>
          </p:nvSpPr>
          <p:spPr>
            <a:xfrm rot="10800000">
              <a:off x="2869660" y="2514170"/>
              <a:ext cx="6100" cy="5075"/>
            </a:xfrm>
            <a:custGeom>
              <a:avLst/>
              <a:gdLst/>
              <a:ahLst/>
              <a:cxnLst/>
              <a:rect l="l" t="t" r="r" b="b"/>
              <a:pathLst>
                <a:path w="244" h="203" extrusionOk="0">
                  <a:moveTo>
                    <a:pt x="173" y="1"/>
                  </a:moveTo>
                  <a:cubicBezTo>
                    <a:pt x="161" y="1"/>
                    <a:pt x="149" y="5"/>
                    <a:pt x="140" y="13"/>
                  </a:cubicBezTo>
                  <a:cubicBezTo>
                    <a:pt x="103" y="13"/>
                    <a:pt x="70" y="30"/>
                    <a:pt x="54" y="46"/>
                  </a:cubicBezTo>
                  <a:cubicBezTo>
                    <a:pt x="0" y="100"/>
                    <a:pt x="0" y="166"/>
                    <a:pt x="37" y="182"/>
                  </a:cubicBezTo>
                  <a:cubicBezTo>
                    <a:pt x="54" y="203"/>
                    <a:pt x="87" y="203"/>
                    <a:pt x="124" y="203"/>
                  </a:cubicBezTo>
                  <a:cubicBezTo>
                    <a:pt x="124" y="203"/>
                    <a:pt x="140" y="182"/>
                    <a:pt x="157" y="182"/>
                  </a:cubicBezTo>
                  <a:cubicBezTo>
                    <a:pt x="173" y="182"/>
                    <a:pt x="190" y="166"/>
                    <a:pt x="206" y="149"/>
                  </a:cubicBezTo>
                  <a:cubicBezTo>
                    <a:pt x="227" y="133"/>
                    <a:pt x="243" y="100"/>
                    <a:pt x="243" y="79"/>
                  </a:cubicBezTo>
                  <a:cubicBezTo>
                    <a:pt x="243" y="46"/>
                    <a:pt x="243" y="30"/>
                    <a:pt x="206" y="13"/>
                  </a:cubicBezTo>
                  <a:cubicBezTo>
                    <a:pt x="198" y="5"/>
                    <a:pt x="18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9" name="Google Shape;23439;p72"/>
            <p:cNvSpPr/>
            <p:nvPr/>
          </p:nvSpPr>
          <p:spPr>
            <a:xfrm rot="10800000">
              <a:off x="2874810" y="2493545"/>
              <a:ext cx="6525" cy="4775"/>
            </a:xfrm>
            <a:custGeom>
              <a:avLst/>
              <a:gdLst/>
              <a:ahLst/>
              <a:cxnLst/>
              <a:rect l="l" t="t" r="r" b="b"/>
              <a:pathLst>
                <a:path w="261" h="191" extrusionOk="0">
                  <a:moveTo>
                    <a:pt x="155" y="0"/>
                  </a:moveTo>
                  <a:cubicBezTo>
                    <a:pt x="117" y="0"/>
                    <a:pt x="70" y="18"/>
                    <a:pt x="38" y="50"/>
                  </a:cubicBezTo>
                  <a:cubicBezTo>
                    <a:pt x="17" y="67"/>
                    <a:pt x="0" y="104"/>
                    <a:pt x="0" y="121"/>
                  </a:cubicBezTo>
                  <a:cubicBezTo>
                    <a:pt x="0" y="153"/>
                    <a:pt x="17" y="170"/>
                    <a:pt x="38" y="191"/>
                  </a:cubicBezTo>
                  <a:lnTo>
                    <a:pt x="120" y="191"/>
                  </a:lnTo>
                  <a:cubicBezTo>
                    <a:pt x="120" y="191"/>
                    <a:pt x="141" y="191"/>
                    <a:pt x="141" y="170"/>
                  </a:cubicBezTo>
                  <a:cubicBezTo>
                    <a:pt x="174" y="170"/>
                    <a:pt x="190" y="153"/>
                    <a:pt x="207" y="137"/>
                  </a:cubicBezTo>
                  <a:cubicBezTo>
                    <a:pt x="260" y="104"/>
                    <a:pt x="260" y="34"/>
                    <a:pt x="207" y="17"/>
                  </a:cubicBezTo>
                  <a:cubicBezTo>
                    <a:pt x="195" y="6"/>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0" name="Google Shape;23440;p72"/>
            <p:cNvSpPr/>
            <p:nvPr/>
          </p:nvSpPr>
          <p:spPr>
            <a:xfrm rot="10800000">
              <a:off x="2880385" y="2547645"/>
              <a:ext cx="6925" cy="5025"/>
            </a:xfrm>
            <a:custGeom>
              <a:avLst/>
              <a:gdLst/>
              <a:ahLst/>
              <a:cxnLst/>
              <a:rect l="l" t="t" r="r" b="b"/>
              <a:pathLst>
                <a:path w="277" h="201" extrusionOk="0">
                  <a:moveTo>
                    <a:pt x="170" y="1"/>
                  </a:moveTo>
                  <a:cubicBezTo>
                    <a:pt x="134" y="1"/>
                    <a:pt x="91" y="12"/>
                    <a:pt x="70" y="43"/>
                  </a:cubicBezTo>
                  <a:cubicBezTo>
                    <a:pt x="17" y="97"/>
                    <a:pt x="0" y="146"/>
                    <a:pt x="50" y="179"/>
                  </a:cubicBezTo>
                  <a:cubicBezTo>
                    <a:pt x="70" y="200"/>
                    <a:pt x="103" y="200"/>
                    <a:pt x="136" y="200"/>
                  </a:cubicBezTo>
                  <a:cubicBezTo>
                    <a:pt x="136" y="179"/>
                    <a:pt x="153" y="179"/>
                    <a:pt x="174" y="179"/>
                  </a:cubicBezTo>
                  <a:cubicBezTo>
                    <a:pt x="190" y="163"/>
                    <a:pt x="207" y="163"/>
                    <a:pt x="223" y="146"/>
                  </a:cubicBezTo>
                  <a:cubicBezTo>
                    <a:pt x="277" y="97"/>
                    <a:pt x="277" y="43"/>
                    <a:pt x="223" y="10"/>
                  </a:cubicBezTo>
                  <a:cubicBezTo>
                    <a:pt x="211" y="4"/>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1" name="Google Shape;23441;p72"/>
            <p:cNvSpPr/>
            <p:nvPr/>
          </p:nvSpPr>
          <p:spPr>
            <a:xfrm rot="10800000">
              <a:off x="2921210" y="2524470"/>
              <a:ext cx="6500" cy="4925"/>
            </a:xfrm>
            <a:custGeom>
              <a:avLst/>
              <a:gdLst/>
              <a:ahLst/>
              <a:cxnLst/>
              <a:rect l="l" t="t" r="r" b="b"/>
              <a:pathLst>
                <a:path w="260" h="197" extrusionOk="0">
                  <a:moveTo>
                    <a:pt x="148" y="1"/>
                  </a:moveTo>
                  <a:cubicBezTo>
                    <a:pt x="133" y="1"/>
                    <a:pt x="118" y="3"/>
                    <a:pt x="103" y="7"/>
                  </a:cubicBezTo>
                  <a:cubicBezTo>
                    <a:pt x="37" y="40"/>
                    <a:pt x="0" y="110"/>
                    <a:pt x="0" y="143"/>
                  </a:cubicBezTo>
                  <a:cubicBezTo>
                    <a:pt x="11" y="177"/>
                    <a:pt x="43" y="196"/>
                    <a:pt x="82" y="196"/>
                  </a:cubicBezTo>
                  <a:cubicBezTo>
                    <a:pt x="105" y="196"/>
                    <a:pt x="131" y="190"/>
                    <a:pt x="157" y="176"/>
                  </a:cubicBezTo>
                  <a:cubicBezTo>
                    <a:pt x="206" y="160"/>
                    <a:pt x="260" y="94"/>
                    <a:pt x="243" y="40"/>
                  </a:cubicBezTo>
                  <a:cubicBezTo>
                    <a:pt x="228" y="16"/>
                    <a:pt x="18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2" name="Google Shape;23442;p72"/>
            <p:cNvSpPr/>
            <p:nvPr/>
          </p:nvSpPr>
          <p:spPr>
            <a:xfrm rot="10800000">
              <a:off x="2918635" y="2572195"/>
              <a:ext cx="6925" cy="4750"/>
            </a:xfrm>
            <a:custGeom>
              <a:avLst/>
              <a:gdLst/>
              <a:ahLst/>
              <a:cxnLst/>
              <a:rect l="l" t="t" r="r" b="b"/>
              <a:pathLst>
                <a:path w="277" h="190" extrusionOk="0">
                  <a:moveTo>
                    <a:pt x="174" y="0"/>
                  </a:moveTo>
                  <a:cubicBezTo>
                    <a:pt x="157" y="0"/>
                    <a:pt x="120" y="0"/>
                    <a:pt x="87" y="37"/>
                  </a:cubicBezTo>
                  <a:cubicBezTo>
                    <a:pt x="54" y="54"/>
                    <a:pt x="34" y="70"/>
                    <a:pt x="34" y="103"/>
                  </a:cubicBezTo>
                  <a:cubicBezTo>
                    <a:pt x="1" y="157"/>
                    <a:pt x="34" y="190"/>
                    <a:pt x="104" y="190"/>
                  </a:cubicBezTo>
                  <a:cubicBezTo>
                    <a:pt x="120" y="190"/>
                    <a:pt x="157" y="190"/>
                    <a:pt x="174" y="173"/>
                  </a:cubicBezTo>
                  <a:lnTo>
                    <a:pt x="190" y="173"/>
                  </a:lnTo>
                  <a:cubicBezTo>
                    <a:pt x="223" y="140"/>
                    <a:pt x="240" y="120"/>
                    <a:pt x="261" y="87"/>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3" name="Google Shape;23443;p72"/>
            <p:cNvSpPr/>
            <p:nvPr/>
          </p:nvSpPr>
          <p:spPr>
            <a:xfrm rot="10800000">
              <a:off x="2913885" y="2560120"/>
              <a:ext cx="6525" cy="5175"/>
            </a:xfrm>
            <a:custGeom>
              <a:avLst/>
              <a:gdLst/>
              <a:ahLst/>
              <a:cxnLst/>
              <a:rect l="l" t="t" r="r" b="b"/>
              <a:pathLst>
                <a:path w="261" h="207" extrusionOk="0">
                  <a:moveTo>
                    <a:pt x="174" y="0"/>
                  </a:moveTo>
                  <a:cubicBezTo>
                    <a:pt x="137" y="0"/>
                    <a:pt x="120" y="17"/>
                    <a:pt x="87" y="33"/>
                  </a:cubicBezTo>
                  <a:cubicBezTo>
                    <a:pt x="55" y="50"/>
                    <a:pt x="34" y="87"/>
                    <a:pt x="17" y="103"/>
                  </a:cubicBezTo>
                  <a:cubicBezTo>
                    <a:pt x="1" y="153"/>
                    <a:pt x="34" y="206"/>
                    <a:pt x="104" y="206"/>
                  </a:cubicBezTo>
                  <a:cubicBezTo>
                    <a:pt x="120" y="206"/>
                    <a:pt x="137" y="206"/>
                    <a:pt x="174" y="190"/>
                  </a:cubicBezTo>
                  <a:cubicBezTo>
                    <a:pt x="174" y="190"/>
                    <a:pt x="191" y="190"/>
                    <a:pt x="191" y="169"/>
                  </a:cubicBezTo>
                  <a:cubicBezTo>
                    <a:pt x="224" y="153"/>
                    <a:pt x="240" y="136"/>
                    <a:pt x="261" y="103"/>
                  </a:cubicBezTo>
                  <a:cubicBezTo>
                    <a:pt x="261" y="87"/>
                    <a:pt x="261" y="50"/>
                    <a:pt x="240"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4" name="Google Shape;23444;p72"/>
            <p:cNvSpPr/>
            <p:nvPr/>
          </p:nvSpPr>
          <p:spPr>
            <a:xfrm rot="10800000">
              <a:off x="2813910" y="2572170"/>
              <a:ext cx="6400" cy="4950"/>
            </a:xfrm>
            <a:custGeom>
              <a:avLst/>
              <a:gdLst/>
              <a:ahLst/>
              <a:cxnLst/>
              <a:rect l="l" t="t" r="r" b="b"/>
              <a:pathLst>
                <a:path w="256" h="198" extrusionOk="0">
                  <a:moveTo>
                    <a:pt x="157" y="1"/>
                  </a:moveTo>
                  <a:cubicBezTo>
                    <a:pt x="140" y="1"/>
                    <a:pt x="122" y="3"/>
                    <a:pt x="103" y="7"/>
                  </a:cubicBezTo>
                  <a:cubicBezTo>
                    <a:pt x="50" y="44"/>
                    <a:pt x="0" y="94"/>
                    <a:pt x="17" y="147"/>
                  </a:cubicBezTo>
                  <a:cubicBezTo>
                    <a:pt x="27" y="179"/>
                    <a:pt x="60" y="197"/>
                    <a:pt x="96" y="197"/>
                  </a:cubicBezTo>
                  <a:cubicBezTo>
                    <a:pt x="115" y="197"/>
                    <a:pt x="135" y="192"/>
                    <a:pt x="153" y="180"/>
                  </a:cubicBezTo>
                  <a:cubicBezTo>
                    <a:pt x="223" y="164"/>
                    <a:pt x="256" y="94"/>
                    <a:pt x="256" y="44"/>
                  </a:cubicBezTo>
                  <a:cubicBezTo>
                    <a:pt x="244" y="17"/>
                    <a:pt x="205"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5" name="Google Shape;23445;p72"/>
            <p:cNvSpPr/>
            <p:nvPr/>
          </p:nvSpPr>
          <p:spPr>
            <a:xfrm rot="10800000">
              <a:off x="2864510" y="2503845"/>
              <a:ext cx="6525" cy="5175"/>
            </a:xfrm>
            <a:custGeom>
              <a:avLst/>
              <a:gdLst/>
              <a:ahLst/>
              <a:cxnLst/>
              <a:rect l="l" t="t" r="r" b="b"/>
              <a:pathLst>
                <a:path w="261" h="207" extrusionOk="0">
                  <a:moveTo>
                    <a:pt x="174" y="0"/>
                  </a:moveTo>
                  <a:cubicBezTo>
                    <a:pt x="141" y="0"/>
                    <a:pt x="104" y="17"/>
                    <a:pt x="87" y="33"/>
                  </a:cubicBezTo>
                  <a:cubicBezTo>
                    <a:pt x="54" y="50"/>
                    <a:pt x="38" y="83"/>
                    <a:pt x="17" y="103"/>
                  </a:cubicBezTo>
                  <a:cubicBezTo>
                    <a:pt x="1" y="153"/>
                    <a:pt x="38" y="206"/>
                    <a:pt x="104" y="206"/>
                  </a:cubicBezTo>
                  <a:cubicBezTo>
                    <a:pt x="120" y="206"/>
                    <a:pt x="141" y="186"/>
                    <a:pt x="157" y="186"/>
                  </a:cubicBezTo>
                  <a:cubicBezTo>
                    <a:pt x="174" y="186"/>
                    <a:pt x="190" y="169"/>
                    <a:pt x="190" y="169"/>
                  </a:cubicBezTo>
                  <a:cubicBezTo>
                    <a:pt x="223" y="153"/>
                    <a:pt x="244" y="120"/>
                    <a:pt x="261" y="103"/>
                  </a:cubicBezTo>
                  <a:cubicBezTo>
                    <a:pt x="261" y="66"/>
                    <a:pt x="261" y="50"/>
                    <a:pt x="244"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6" name="Google Shape;23446;p72"/>
            <p:cNvSpPr/>
            <p:nvPr/>
          </p:nvSpPr>
          <p:spPr>
            <a:xfrm rot="10800000">
              <a:off x="2910885" y="2536520"/>
              <a:ext cx="6950" cy="5175"/>
            </a:xfrm>
            <a:custGeom>
              <a:avLst/>
              <a:gdLst/>
              <a:ahLst/>
              <a:cxnLst/>
              <a:rect l="l" t="t" r="r" b="b"/>
              <a:pathLst>
                <a:path w="278" h="207" extrusionOk="0">
                  <a:moveTo>
                    <a:pt x="174" y="0"/>
                  </a:moveTo>
                  <a:cubicBezTo>
                    <a:pt x="137" y="0"/>
                    <a:pt x="104" y="17"/>
                    <a:pt x="88" y="33"/>
                  </a:cubicBezTo>
                  <a:cubicBezTo>
                    <a:pt x="55" y="50"/>
                    <a:pt x="34" y="70"/>
                    <a:pt x="17" y="103"/>
                  </a:cubicBezTo>
                  <a:cubicBezTo>
                    <a:pt x="1" y="153"/>
                    <a:pt x="34" y="206"/>
                    <a:pt x="104" y="206"/>
                  </a:cubicBezTo>
                  <a:cubicBezTo>
                    <a:pt x="121" y="206"/>
                    <a:pt x="137" y="190"/>
                    <a:pt x="158" y="190"/>
                  </a:cubicBezTo>
                  <a:cubicBezTo>
                    <a:pt x="174" y="190"/>
                    <a:pt x="174" y="173"/>
                    <a:pt x="191" y="173"/>
                  </a:cubicBezTo>
                  <a:cubicBezTo>
                    <a:pt x="224" y="153"/>
                    <a:pt x="240" y="120"/>
                    <a:pt x="240" y="103"/>
                  </a:cubicBezTo>
                  <a:cubicBezTo>
                    <a:pt x="277" y="50"/>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7" name="Google Shape;23447;p72"/>
            <p:cNvSpPr/>
            <p:nvPr/>
          </p:nvSpPr>
          <p:spPr>
            <a:xfrm rot="10800000">
              <a:off x="2905735" y="2525395"/>
              <a:ext cx="6925" cy="4775"/>
            </a:xfrm>
            <a:custGeom>
              <a:avLst/>
              <a:gdLst/>
              <a:ahLst/>
              <a:cxnLst/>
              <a:rect l="l" t="t" r="r" b="b"/>
              <a:pathLst>
                <a:path w="277" h="191" extrusionOk="0">
                  <a:moveTo>
                    <a:pt x="173" y="1"/>
                  </a:moveTo>
                  <a:cubicBezTo>
                    <a:pt x="157" y="1"/>
                    <a:pt x="120" y="1"/>
                    <a:pt x="87" y="38"/>
                  </a:cubicBezTo>
                  <a:cubicBezTo>
                    <a:pt x="54" y="55"/>
                    <a:pt x="33" y="71"/>
                    <a:pt x="33" y="104"/>
                  </a:cubicBezTo>
                  <a:cubicBezTo>
                    <a:pt x="0" y="158"/>
                    <a:pt x="33" y="191"/>
                    <a:pt x="103" y="191"/>
                  </a:cubicBezTo>
                  <a:lnTo>
                    <a:pt x="173" y="191"/>
                  </a:lnTo>
                  <a:cubicBezTo>
                    <a:pt x="173" y="174"/>
                    <a:pt x="190" y="174"/>
                    <a:pt x="190" y="174"/>
                  </a:cubicBezTo>
                  <a:cubicBezTo>
                    <a:pt x="223" y="158"/>
                    <a:pt x="239" y="125"/>
                    <a:pt x="260" y="104"/>
                  </a:cubicBezTo>
                  <a:cubicBezTo>
                    <a:pt x="276" y="38"/>
                    <a:pt x="23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8" name="Google Shape;23448;p72"/>
            <p:cNvSpPr/>
            <p:nvPr/>
          </p:nvSpPr>
          <p:spPr>
            <a:xfrm rot="10800000">
              <a:off x="2901510" y="2513745"/>
              <a:ext cx="6425" cy="4950"/>
            </a:xfrm>
            <a:custGeom>
              <a:avLst/>
              <a:gdLst/>
              <a:ahLst/>
              <a:cxnLst/>
              <a:rect l="l" t="t" r="r" b="b"/>
              <a:pathLst>
                <a:path w="257" h="198" extrusionOk="0">
                  <a:moveTo>
                    <a:pt x="168" y="1"/>
                  </a:moveTo>
                  <a:cubicBezTo>
                    <a:pt x="159" y="1"/>
                    <a:pt x="149" y="2"/>
                    <a:pt x="137" y="8"/>
                  </a:cubicBezTo>
                  <a:cubicBezTo>
                    <a:pt x="104" y="8"/>
                    <a:pt x="71" y="24"/>
                    <a:pt x="50" y="57"/>
                  </a:cubicBezTo>
                  <a:cubicBezTo>
                    <a:pt x="1" y="94"/>
                    <a:pt x="1" y="160"/>
                    <a:pt x="34" y="181"/>
                  </a:cubicBezTo>
                  <a:cubicBezTo>
                    <a:pt x="71" y="198"/>
                    <a:pt x="87" y="198"/>
                    <a:pt x="120" y="198"/>
                  </a:cubicBezTo>
                  <a:cubicBezTo>
                    <a:pt x="137" y="198"/>
                    <a:pt x="137" y="198"/>
                    <a:pt x="153" y="181"/>
                  </a:cubicBezTo>
                  <a:cubicBezTo>
                    <a:pt x="174" y="181"/>
                    <a:pt x="190" y="160"/>
                    <a:pt x="207" y="144"/>
                  </a:cubicBezTo>
                  <a:cubicBezTo>
                    <a:pt x="256" y="94"/>
                    <a:pt x="256" y="41"/>
                    <a:pt x="223" y="8"/>
                  </a:cubicBezTo>
                  <a:cubicBezTo>
                    <a:pt x="201" y="8"/>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9" name="Google Shape;23449;p72"/>
            <p:cNvSpPr/>
            <p:nvPr/>
          </p:nvSpPr>
          <p:spPr>
            <a:xfrm rot="10800000">
              <a:off x="2828435" y="2572195"/>
              <a:ext cx="6925" cy="4750"/>
            </a:xfrm>
            <a:custGeom>
              <a:avLst/>
              <a:gdLst/>
              <a:ahLst/>
              <a:cxnLst/>
              <a:rect l="l" t="t" r="r" b="b"/>
              <a:pathLst>
                <a:path w="277" h="190" extrusionOk="0">
                  <a:moveTo>
                    <a:pt x="173" y="0"/>
                  </a:moveTo>
                  <a:cubicBezTo>
                    <a:pt x="136" y="0"/>
                    <a:pt x="120" y="0"/>
                    <a:pt x="87" y="17"/>
                  </a:cubicBezTo>
                  <a:cubicBezTo>
                    <a:pt x="54" y="37"/>
                    <a:pt x="33" y="70"/>
                    <a:pt x="17" y="87"/>
                  </a:cubicBezTo>
                  <a:cubicBezTo>
                    <a:pt x="0" y="157"/>
                    <a:pt x="33" y="190"/>
                    <a:pt x="103" y="190"/>
                  </a:cubicBezTo>
                  <a:cubicBezTo>
                    <a:pt x="120" y="190"/>
                    <a:pt x="136" y="190"/>
                    <a:pt x="157" y="173"/>
                  </a:cubicBezTo>
                  <a:cubicBezTo>
                    <a:pt x="173" y="173"/>
                    <a:pt x="190" y="173"/>
                    <a:pt x="190" y="157"/>
                  </a:cubicBezTo>
                  <a:cubicBezTo>
                    <a:pt x="223" y="140"/>
                    <a:pt x="239" y="120"/>
                    <a:pt x="260" y="87"/>
                  </a:cubicBezTo>
                  <a:cubicBezTo>
                    <a:pt x="277" y="37"/>
                    <a:pt x="23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0" name="Google Shape;23450;p72"/>
            <p:cNvSpPr/>
            <p:nvPr/>
          </p:nvSpPr>
          <p:spPr>
            <a:xfrm rot="10800000">
              <a:off x="2861935" y="2536920"/>
              <a:ext cx="6525" cy="4950"/>
            </a:xfrm>
            <a:custGeom>
              <a:avLst/>
              <a:gdLst/>
              <a:ahLst/>
              <a:cxnLst/>
              <a:rect l="l" t="t" r="r" b="b"/>
              <a:pathLst>
                <a:path w="261" h="198" extrusionOk="0">
                  <a:moveTo>
                    <a:pt x="194" y="1"/>
                  </a:moveTo>
                  <a:cubicBezTo>
                    <a:pt x="183" y="1"/>
                    <a:pt x="171" y="3"/>
                    <a:pt x="158" y="7"/>
                  </a:cubicBezTo>
                  <a:lnTo>
                    <a:pt x="104" y="7"/>
                  </a:lnTo>
                  <a:cubicBezTo>
                    <a:pt x="38" y="40"/>
                    <a:pt x="1" y="110"/>
                    <a:pt x="17" y="143"/>
                  </a:cubicBezTo>
                  <a:cubicBezTo>
                    <a:pt x="17" y="178"/>
                    <a:pt x="47" y="197"/>
                    <a:pt x="87" y="197"/>
                  </a:cubicBezTo>
                  <a:cubicBezTo>
                    <a:pt x="109" y="197"/>
                    <a:pt x="133" y="192"/>
                    <a:pt x="158" y="180"/>
                  </a:cubicBezTo>
                  <a:cubicBezTo>
                    <a:pt x="174" y="180"/>
                    <a:pt x="191" y="160"/>
                    <a:pt x="207" y="143"/>
                  </a:cubicBezTo>
                  <a:cubicBezTo>
                    <a:pt x="244" y="127"/>
                    <a:pt x="261" y="77"/>
                    <a:pt x="244" y="40"/>
                  </a:cubicBezTo>
                  <a:cubicBezTo>
                    <a:pt x="244" y="16"/>
                    <a:pt x="224"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1" name="Google Shape;23451;p72"/>
            <p:cNvSpPr/>
            <p:nvPr/>
          </p:nvSpPr>
          <p:spPr>
            <a:xfrm rot="10800000">
              <a:off x="2833185" y="2549395"/>
              <a:ext cx="6500" cy="4800"/>
            </a:xfrm>
            <a:custGeom>
              <a:avLst/>
              <a:gdLst/>
              <a:ahLst/>
              <a:cxnLst/>
              <a:rect l="l" t="t" r="r" b="b"/>
              <a:pathLst>
                <a:path w="260" h="192" extrusionOk="0">
                  <a:moveTo>
                    <a:pt x="170" y="1"/>
                  </a:moveTo>
                  <a:cubicBezTo>
                    <a:pt x="150" y="1"/>
                    <a:pt x="128" y="6"/>
                    <a:pt x="103" y="18"/>
                  </a:cubicBezTo>
                  <a:cubicBezTo>
                    <a:pt x="37" y="34"/>
                    <a:pt x="0" y="104"/>
                    <a:pt x="21" y="137"/>
                  </a:cubicBezTo>
                  <a:cubicBezTo>
                    <a:pt x="21" y="172"/>
                    <a:pt x="49" y="191"/>
                    <a:pt x="88" y="191"/>
                  </a:cubicBezTo>
                  <a:cubicBezTo>
                    <a:pt x="108" y="191"/>
                    <a:pt x="132" y="186"/>
                    <a:pt x="157" y="174"/>
                  </a:cubicBezTo>
                  <a:cubicBezTo>
                    <a:pt x="227" y="158"/>
                    <a:pt x="260" y="88"/>
                    <a:pt x="243" y="55"/>
                  </a:cubicBezTo>
                  <a:cubicBezTo>
                    <a:pt x="233" y="20"/>
                    <a:pt x="20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2" name="Google Shape;23452;p72"/>
            <p:cNvSpPr/>
            <p:nvPr/>
          </p:nvSpPr>
          <p:spPr>
            <a:xfrm rot="10800000">
              <a:off x="2822860" y="2620745"/>
              <a:ext cx="6525" cy="4750"/>
            </a:xfrm>
            <a:custGeom>
              <a:avLst/>
              <a:gdLst/>
              <a:ahLst/>
              <a:cxnLst/>
              <a:rect l="l" t="t" r="r" b="b"/>
              <a:pathLst>
                <a:path w="261" h="190" extrusionOk="0">
                  <a:moveTo>
                    <a:pt x="157" y="0"/>
                  </a:moveTo>
                  <a:cubicBezTo>
                    <a:pt x="141" y="0"/>
                    <a:pt x="103" y="21"/>
                    <a:pt x="71" y="37"/>
                  </a:cubicBezTo>
                  <a:cubicBezTo>
                    <a:pt x="38" y="54"/>
                    <a:pt x="21" y="70"/>
                    <a:pt x="21" y="103"/>
                  </a:cubicBezTo>
                  <a:cubicBezTo>
                    <a:pt x="0" y="140"/>
                    <a:pt x="21" y="190"/>
                    <a:pt x="71" y="190"/>
                  </a:cubicBezTo>
                  <a:lnTo>
                    <a:pt x="157" y="190"/>
                  </a:lnTo>
                  <a:cubicBezTo>
                    <a:pt x="174" y="173"/>
                    <a:pt x="207" y="157"/>
                    <a:pt x="227" y="124"/>
                  </a:cubicBezTo>
                  <a:lnTo>
                    <a:pt x="244" y="103"/>
                  </a:lnTo>
                  <a:cubicBezTo>
                    <a:pt x="260" y="37"/>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3" name="Google Shape;23453;p72"/>
            <p:cNvSpPr/>
            <p:nvPr/>
          </p:nvSpPr>
          <p:spPr>
            <a:xfrm rot="10800000">
              <a:off x="2833585" y="2536945"/>
              <a:ext cx="6525" cy="5175"/>
            </a:xfrm>
            <a:custGeom>
              <a:avLst/>
              <a:gdLst/>
              <a:ahLst/>
              <a:cxnLst/>
              <a:rect l="l" t="t" r="r" b="b"/>
              <a:pathLst>
                <a:path w="261" h="207" extrusionOk="0">
                  <a:moveTo>
                    <a:pt x="157" y="1"/>
                  </a:moveTo>
                  <a:cubicBezTo>
                    <a:pt x="141" y="1"/>
                    <a:pt x="104" y="17"/>
                    <a:pt x="71" y="34"/>
                  </a:cubicBezTo>
                  <a:cubicBezTo>
                    <a:pt x="38" y="50"/>
                    <a:pt x="17" y="87"/>
                    <a:pt x="17" y="104"/>
                  </a:cubicBezTo>
                  <a:cubicBezTo>
                    <a:pt x="1" y="137"/>
                    <a:pt x="1" y="170"/>
                    <a:pt x="38" y="190"/>
                  </a:cubicBezTo>
                  <a:cubicBezTo>
                    <a:pt x="38" y="190"/>
                    <a:pt x="71" y="207"/>
                    <a:pt x="87" y="207"/>
                  </a:cubicBezTo>
                  <a:cubicBezTo>
                    <a:pt x="104" y="207"/>
                    <a:pt x="141" y="190"/>
                    <a:pt x="157" y="190"/>
                  </a:cubicBezTo>
                  <a:cubicBezTo>
                    <a:pt x="190" y="170"/>
                    <a:pt x="223" y="137"/>
                    <a:pt x="244" y="104"/>
                  </a:cubicBezTo>
                  <a:lnTo>
                    <a:pt x="244" y="87"/>
                  </a:ln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4" name="Google Shape;23454;p72"/>
            <p:cNvSpPr/>
            <p:nvPr/>
          </p:nvSpPr>
          <p:spPr>
            <a:xfrm rot="10800000">
              <a:off x="2819060" y="2549220"/>
              <a:ext cx="6400" cy="4950"/>
            </a:xfrm>
            <a:custGeom>
              <a:avLst/>
              <a:gdLst/>
              <a:ahLst/>
              <a:cxnLst/>
              <a:rect l="l" t="t" r="r" b="b"/>
              <a:pathLst>
                <a:path w="256" h="198" extrusionOk="0">
                  <a:moveTo>
                    <a:pt x="136" y="0"/>
                  </a:moveTo>
                  <a:cubicBezTo>
                    <a:pt x="103" y="17"/>
                    <a:pt x="70" y="33"/>
                    <a:pt x="50" y="54"/>
                  </a:cubicBezTo>
                  <a:cubicBezTo>
                    <a:pt x="0" y="103"/>
                    <a:pt x="0" y="157"/>
                    <a:pt x="50" y="190"/>
                  </a:cubicBezTo>
                  <a:cubicBezTo>
                    <a:pt x="63" y="190"/>
                    <a:pt x="83" y="197"/>
                    <a:pt x="99" y="197"/>
                  </a:cubicBezTo>
                  <a:cubicBezTo>
                    <a:pt x="107" y="197"/>
                    <a:pt x="114" y="195"/>
                    <a:pt x="120" y="190"/>
                  </a:cubicBezTo>
                  <a:lnTo>
                    <a:pt x="153" y="190"/>
                  </a:lnTo>
                  <a:cubicBezTo>
                    <a:pt x="173" y="173"/>
                    <a:pt x="190" y="157"/>
                    <a:pt x="206" y="157"/>
                  </a:cubicBezTo>
                  <a:cubicBezTo>
                    <a:pt x="256" y="103"/>
                    <a:pt x="256" y="33"/>
                    <a:pt x="223" y="17"/>
                  </a:cubicBezTo>
                  <a:cubicBezTo>
                    <a:pt x="206" y="0"/>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5" name="Google Shape;23455;p72"/>
            <p:cNvSpPr/>
            <p:nvPr/>
          </p:nvSpPr>
          <p:spPr>
            <a:xfrm rot="10800000">
              <a:off x="2820285" y="2608270"/>
              <a:ext cx="6525" cy="5175"/>
            </a:xfrm>
            <a:custGeom>
              <a:avLst/>
              <a:gdLst/>
              <a:ahLst/>
              <a:cxnLst/>
              <a:rect l="l" t="t" r="r" b="b"/>
              <a:pathLst>
                <a:path w="261" h="207" extrusionOk="0">
                  <a:moveTo>
                    <a:pt x="157" y="1"/>
                  </a:moveTo>
                  <a:cubicBezTo>
                    <a:pt x="124" y="1"/>
                    <a:pt x="87" y="17"/>
                    <a:pt x="71" y="34"/>
                  </a:cubicBezTo>
                  <a:cubicBezTo>
                    <a:pt x="38" y="54"/>
                    <a:pt x="21" y="87"/>
                    <a:pt x="0" y="104"/>
                  </a:cubicBezTo>
                  <a:cubicBezTo>
                    <a:pt x="0" y="137"/>
                    <a:pt x="0" y="157"/>
                    <a:pt x="21" y="174"/>
                  </a:cubicBezTo>
                  <a:cubicBezTo>
                    <a:pt x="38" y="190"/>
                    <a:pt x="54" y="207"/>
                    <a:pt x="87" y="207"/>
                  </a:cubicBezTo>
                  <a:cubicBezTo>
                    <a:pt x="104" y="207"/>
                    <a:pt x="124" y="207"/>
                    <a:pt x="141" y="190"/>
                  </a:cubicBezTo>
                  <a:cubicBezTo>
                    <a:pt x="157" y="190"/>
                    <a:pt x="174" y="174"/>
                    <a:pt x="174" y="174"/>
                  </a:cubicBezTo>
                  <a:cubicBezTo>
                    <a:pt x="207" y="157"/>
                    <a:pt x="227" y="137"/>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6" name="Google Shape;23456;p72"/>
            <p:cNvSpPr/>
            <p:nvPr/>
          </p:nvSpPr>
          <p:spPr>
            <a:xfrm rot="10800000">
              <a:off x="2826260" y="2584245"/>
              <a:ext cx="6950" cy="4900"/>
            </a:xfrm>
            <a:custGeom>
              <a:avLst/>
              <a:gdLst/>
              <a:ahLst/>
              <a:cxnLst/>
              <a:rect l="l" t="t" r="r" b="b"/>
              <a:pathLst>
                <a:path w="278" h="196" extrusionOk="0">
                  <a:moveTo>
                    <a:pt x="172" y="1"/>
                  </a:moveTo>
                  <a:cubicBezTo>
                    <a:pt x="161" y="1"/>
                    <a:pt x="149" y="3"/>
                    <a:pt x="137" y="10"/>
                  </a:cubicBezTo>
                  <a:cubicBezTo>
                    <a:pt x="104" y="10"/>
                    <a:pt x="87" y="26"/>
                    <a:pt x="50" y="59"/>
                  </a:cubicBezTo>
                  <a:cubicBezTo>
                    <a:pt x="1" y="92"/>
                    <a:pt x="1" y="162"/>
                    <a:pt x="50" y="179"/>
                  </a:cubicBezTo>
                  <a:cubicBezTo>
                    <a:pt x="71" y="195"/>
                    <a:pt x="104" y="195"/>
                    <a:pt x="120" y="195"/>
                  </a:cubicBezTo>
                  <a:cubicBezTo>
                    <a:pt x="137" y="195"/>
                    <a:pt x="153" y="195"/>
                    <a:pt x="153" y="179"/>
                  </a:cubicBezTo>
                  <a:cubicBezTo>
                    <a:pt x="174" y="179"/>
                    <a:pt x="207" y="162"/>
                    <a:pt x="207" y="146"/>
                  </a:cubicBezTo>
                  <a:cubicBezTo>
                    <a:pt x="256" y="92"/>
                    <a:pt x="277" y="43"/>
                    <a:pt x="224" y="10"/>
                  </a:cubicBezTo>
                  <a:cubicBezTo>
                    <a:pt x="213"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7" name="Google Shape;23457;p72"/>
            <p:cNvSpPr/>
            <p:nvPr/>
          </p:nvSpPr>
          <p:spPr>
            <a:xfrm rot="10800000">
              <a:off x="2852035" y="2502870"/>
              <a:ext cx="6525" cy="4925"/>
            </a:xfrm>
            <a:custGeom>
              <a:avLst/>
              <a:gdLst/>
              <a:ahLst/>
              <a:cxnLst/>
              <a:rect l="l" t="t" r="r" b="b"/>
              <a:pathLst>
                <a:path w="261" h="197" extrusionOk="0">
                  <a:moveTo>
                    <a:pt x="157" y="1"/>
                  </a:moveTo>
                  <a:cubicBezTo>
                    <a:pt x="137" y="1"/>
                    <a:pt x="120" y="1"/>
                    <a:pt x="104" y="17"/>
                  </a:cubicBezTo>
                  <a:cubicBezTo>
                    <a:pt x="34" y="34"/>
                    <a:pt x="1" y="104"/>
                    <a:pt x="17" y="157"/>
                  </a:cubicBezTo>
                  <a:cubicBezTo>
                    <a:pt x="29" y="181"/>
                    <a:pt x="61" y="197"/>
                    <a:pt x="105" y="197"/>
                  </a:cubicBezTo>
                  <a:cubicBezTo>
                    <a:pt x="121" y="197"/>
                    <a:pt x="139" y="195"/>
                    <a:pt x="157" y="190"/>
                  </a:cubicBezTo>
                  <a:cubicBezTo>
                    <a:pt x="174" y="174"/>
                    <a:pt x="190" y="157"/>
                    <a:pt x="207" y="157"/>
                  </a:cubicBezTo>
                  <a:cubicBezTo>
                    <a:pt x="240" y="120"/>
                    <a:pt x="260" y="87"/>
                    <a:pt x="240" y="54"/>
                  </a:cubicBezTo>
                  <a:cubicBezTo>
                    <a:pt x="240"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8" name="Google Shape;23458;p72"/>
            <p:cNvSpPr/>
            <p:nvPr/>
          </p:nvSpPr>
          <p:spPr>
            <a:xfrm rot="10800000">
              <a:off x="2838735" y="2559970"/>
              <a:ext cx="6525" cy="4950"/>
            </a:xfrm>
            <a:custGeom>
              <a:avLst/>
              <a:gdLst/>
              <a:ahLst/>
              <a:cxnLst/>
              <a:rect l="l" t="t" r="r" b="b"/>
              <a:pathLst>
                <a:path w="261" h="198" extrusionOk="0">
                  <a:moveTo>
                    <a:pt x="170" y="1"/>
                  </a:moveTo>
                  <a:cubicBezTo>
                    <a:pt x="151" y="1"/>
                    <a:pt x="128" y="6"/>
                    <a:pt x="104" y="18"/>
                  </a:cubicBezTo>
                  <a:cubicBezTo>
                    <a:pt x="38" y="35"/>
                    <a:pt x="1" y="105"/>
                    <a:pt x="17" y="154"/>
                  </a:cubicBezTo>
                  <a:cubicBezTo>
                    <a:pt x="17" y="181"/>
                    <a:pt x="55" y="198"/>
                    <a:pt x="103" y="198"/>
                  </a:cubicBezTo>
                  <a:cubicBezTo>
                    <a:pt x="120" y="198"/>
                    <a:pt x="139" y="196"/>
                    <a:pt x="157" y="191"/>
                  </a:cubicBezTo>
                  <a:cubicBezTo>
                    <a:pt x="223" y="154"/>
                    <a:pt x="260" y="105"/>
                    <a:pt x="244" y="51"/>
                  </a:cubicBezTo>
                  <a:cubicBezTo>
                    <a:pt x="230"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9" name="Google Shape;23459;p72"/>
            <p:cNvSpPr/>
            <p:nvPr/>
          </p:nvSpPr>
          <p:spPr>
            <a:xfrm rot="10800000">
              <a:off x="2856785" y="2524920"/>
              <a:ext cx="6525" cy="5100"/>
            </a:xfrm>
            <a:custGeom>
              <a:avLst/>
              <a:gdLst/>
              <a:ahLst/>
              <a:cxnLst/>
              <a:rect l="l" t="t" r="r" b="b"/>
              <a:pathLst>
                <a:path w="261" h="204" extrusionOk="0">
                  <a:moveTo>
                    <a:pt x="163" y="0"/>
                  </a:moveTo>
                  <a:cubicBezTo>
                    <a:pt x="144" y="0"/>
                    <a:pt x="123" y="5"/>
                    <a:pt x="104" y="16"/>
                  </a:cubicBezTo>
                  <a:cubicBezTo>
                    <a:pt x="55" y="32"/>
                    <a:pt x="17" y="65"/>
                    <a:pt x="1" y="119"/>
                  </a:cubicBezTo>
                  <a:lnTo>
                    <a:pt x="1" y="152"/>
                  </a:lnTo>
                  <a:cubicBezTo>
                    <a:pt x="12" y="184"/>
                    <a:pt x="45" y="204"/>
                    <a:pt x="81" y="204"/>
                  </a:cubicBezTo>
                  <a:cubicBezTo>
                    <a:pt x="101" y="204"/>
                    <a:pt x="122" y="198"/>
                    <a:pt x="141" y="185"/>
                  </a:cubicBezTo>
                  <a:cubicBezTo>
                    <a:pt x="207" y="168"/>
                    <a:pt x="261" y="98"/>
                    <a:pt x="244" y="49"/>
                  </a:cubicBezTo>
                  <a:cubicBezTo>
                    <a:pt x="244" y="32"/>
                    <a:pt x="224" y="32"/>
                    <a:pt x="207" y="16"/>
                  </a:cubicBezTo>
                  <a:cubicBezTo>
                    <a:pt x="199"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0" name="Google Shape;23460;p72"/>
            <p:cNvSpPr/>
            <p:nvPr/>
          </p:nvSpPr>
          <p:spPr>
            <a:xfrm rot="10800000">
              <a:off x="2855535" y="2515070"/>
              <a:ext cx="6425" cy="5200"/>
            </a:xfrm>
            <a:custGeom>
              <a:avLst/>
              <a:gdLst/>
              <a:ahLst/>
              <a:cxnLst/>
              <a:rect l="l" t="t" r="r" b="b"/>
              <a:pathLst>
                <a:path w="257" h="208" extrusionOk="0">
                  <a:moveTo>
                    <a:pt x="153" y="1"/>
                  </a:moveTo>
                  <a:cubicBezTo>
                    <a:pt x="137" y="17"/>
                    <a:pt x="120" y="17"/>
                    <a:pt x="104" y="17"/>
                  </a:cubicBezTo>
                  <a:cubicBezTo>
                    <a:pt x="34" y="54"/>
                    <a:pt x="1" y="104"/>
                    <a:pt x="17" y="157"/>
                  </a:cubicBezTo>
                  <a:cubicBezTo>
                    <a:pt x="17" y="189"/>
                    <a:pt x="46" y="208"/>
                    <a:pt x="85" y="208"/>
                  </a:cubicBezTo>
                  <a:cubicBezTo>
                    <a:pt x="106" y="208"/>
                    <a:pt x="130" y="202"/>
                    <a:pt x="153" y="190"/>
                  </a:cubicBezTo>
                  <a:cubicBezTo>
                    <a:pt x="170" y="190"/>
                    <a:pt x="190" y="174"/>
                    <a:pt x="207" y="157"/>
                  </a:cubicBezTo>
                  <a:cubicBezTo>
                    <a:pt x="240" y="141"/>
                    <a:pt x="256" y="87"/>
                    <a:pt x="240" y="54"/>
                  </a:cubicBezTo>
                  <a:cubicBezTo>
                    <a:pt x="240" y="17"/>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1" name="Google Shape;23461;p72"/>
            <p:cNvSpPr/>
            <p:nvPr/>
          </p:nvSpPr>
          <p:spPr>
            <a:xfrm rot="10800000">
              <a:off x="2846885" y="2537345"/>
              <a:ext cx="6525" cy="4950"/>
            </a:xfrm>
            <a:custGeom>
              <a:avLst/>
              <a:gdLst/>
              <a:ahLst/>
              <a:cxnLst/>
              <a:rect l="l" t="t" r="r" b="b"/>
              <a:pathLst>
                <a:path w="261" h="198" extrusionOk="0">
                  <a:moveTo>
                    <a:pt x="172" y="0"/>
                  </a:moveTo>
                  <a:cubicBezTo>
                    <a:pt x="161" y="0"/>
                    <a:pt x="149" y="2"/>
                    <a:pt x="137" y="8"/>
                  </a:cubicBezTo>
                  <a:cubicBezTo>
                    <a:pt x="120" y="8"/>
                    <a:pt x="87" y="24"/>
                    <a:pt x="54" y="41"/>
                  </a:cubicBezTo>
                  <a:cubicBezTo>
                    <a:pt x="17" y="94"/>
                    <a:pt x="1" y="160"/>
                    <a:pt x="54" y="177"/>
                  </a:cubicBezTo>
                  <a:cubicBezTo>
                    <a:pt x="71" y="197"/>
                    <a:pt x="104" y="197"/>
                    <a:pt x="137" y="197"/>
                  </a:cubicBezTo>
                  <a:cubicBezTo>
                    <a:pt x="137" y="197"/>
                    <a:pt x="157" y="177"/>
                    <a:pt x="174" y="177"/>
                  </a:cubicBezTo>
                  <a:cubicBezTo>
                    <a:pt x="190" y="177"/>
                    <a:pt x="207" y="160"/>
                    <a:pt x="223" y="144"/>
                  </a:cubicBezTo>
                  <a:cubicBezTo>
                    <a:pt x="240" y="127"/>
                    <a:pt x="261" y="94"/>
                    <a:pt x="261" y="74"/>
                  </a:cubicBezTo>
                  <a:cubicBezTo>
                    <a:pt x="261" y="41"/>
                    <a:pt x="240" y="24"/>
                    <a:pt x="223" y="8"/>
                  </a:cubicBezTo>
                  <a:cubicBezTo>
                    <a:pt x="212" y="8"/>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2" name="Google Shape;23462;p72"/>
            <p:cNvSpPr/>
            <p:nvPr/>
          </p:nvSpPr>
          <p:spPr>
            <a:xfrm rot="10800000">
              <a:off x="2841735" y="2526220"/>
              <a:ext cx="6525" cy="4775"/>
            </a:xfrm>
            <a:custGeom>
              <a:avLst/>
              <a:gdLst/>
              <a:ahLst/>
              <a:cxnLst/>
              <a:rect l="l" t="t" r="r" b="b"/>
              <a:pathLst>
                <a:path w="261" h="191" extrusionOk="0">
                  <a:moveTo>
                    <a:pt x="158" y="1"/>
                  </a:moveTo>
                  <a:cubicBezTo>
                    <a:pt x="137" y="1"/>
                    <a:pt x="104" y="17"/>
                    <a:pt x="71" y="34"/>
                  </a:cubicBezTo>
                  <a:cubicBezTo>
                    <a:pt x="55" y="55"/>
                    <a:pt x="17" y="71"/>
                    <a:pt x="17" y="104"/>
                  </a:cubicBezTo>
                  <a:cubicBezTo>
                    <a:pt x="1" y="121"/>
                    <a:pt x="1" y="158"/>
                    <a:pt x="17" y="174"/>
                  </a:cubicBezTo>
                  <a:cubicBezTo>
                    <a:pt x="34" y="191"/>
                    <a:pt x="55" y="191"/>
                    <a:pt x="88" y="191"/>
                  </a:cubicBezTo>
                  <a:lnTo>
                    <a:pt x="158" y="191"/>
                  </a:lnTo>
                  <a:cubicBezTo>
                    <a:pt x="158" y="174"/>
                    <a:pt x="174" y="174"/>
                    <a:pt x="174" y="174"/>
                  </a:cubicBezTo>
                  <a:cubicBezTo>
                    <a:pt x="207" y="158"/>
                    <a:pt x="224" y="121"/>
                    <a:pt x="240" y="104"/>
                  </a:cubicBezTo>
                  <a:cubicBezTo>
                    <a:pt x="261" y="34"/>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3" name="Google Shape;23463;p72"/>
            <p:cNvSpPr/>
            <p:nvPr/>
          </p:nvSpPr>
          <p:spPr>
            <a:xfrm rot="10800000">
              <a:off x="2694435" y="2758945"/>
              <a:ext cx="6525" cy="4950"/>
            </a:xfrm>
            <a:custGeom>
              <a:avLst/>
              <a:gdLst/>
              <a:ahLst/>
              <a:cxnLst/>
              <a:rect l="l" t="t" r="r" b="b"/>
              <a:pathLst>
                <a:path w="261" h="198" extrusionOk="0">
                  <a:moveTo>
                    <a:pt x="162" y="0"/>
                  </a:moveTo>
                  <a:cubicBezTo>
                    <a:pt x="154" y="0"/>
                    <a:pt x="146" y="2"/>
                    <a:pt x="141" y="7"/>
                  </a:cubicBezTo>
                  <a:cubicBezTo>
                    <a:pt x="104" y="7"/>
                    <a:pt x="71" y="24"/>
                    <a:pt x="54" y="57"/>
                  </a:cubicBezTo>
                  <a:cubicBezTo>
                    <a:pt x="1" y="94"/>
                    <a:pt x="1" y="160"/>
                    <a:pt x="38" y="177"/>
                  </a:cubicBezTo>
                  <a:cubicBezTo>
                    <a:pt x="54" y="197"/>
                    <a:pt x="87" y="197"/>
                    <a:pt x="120" y="197"/>
                  </a:cubicBezTo>
                  <a:cubicBezTo>
                    <a:pt x="141" y="197"/>
                    <a:pt x="141" y="197"/>
                    <a:pt x="157" y="177"/>
                  </a:cubicBezTo>
                  <a:cubicBezTo>
                    <a:pt x="174" y="177"/>
                    <a:pt x="190" y="160"/>
                    <a:pt x="207" y="144"/>
                  </a:cubicBezTo>
                  <a:cubicBezTo>
                    <a:pt x="260" y="94"/>
                    <a:pt x="260" y="40"/>
                    <a:pt x="207" y="7"/>
                  </a:cubicBezTo>
                  <a:cubicBezTo>
                    <a:pt x="196" y="7"/>
                    <a:pt x="177"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4" name="Google Shape;23464;p72"/>
            <p:cNvSpPr/>
            <p:nvPr/>
          </p:nvSpPr>
          <p:spPr>
            <a:xfrm rot="10800000">
              <a:off x="3075810" y="2684995"/>
              <a:ext cx="6525" cy="4900"/>
            </a:xfrm>
            <a:custGeom>
              <a:avLst/>
              <a:gdLst/>
              <a:ahLst/>
              <a:cxnLst/>
              <a:rect l="l" t="t" r="r" b="b"/>
              <a:pathLst>
                <a:path w="261" h="196" extrusionOk="0">
                  <a:moveTo>
                    <a:pt x="178" y="0"/>
                  </a:moveTo>
                  <a:cubicBezTo>
                    <a:pt x="155" y="0"/>
                    <a:pt x="130" y="6"/>
                    <a:pt x="104" y="20"/>
                  </a:cubicBezTo>
                  <a:cubicBezTo>
                    <a:pt x="54" y="37"/>
                    <a:pt x="1" y="103"/>
                    <a:pt x="17" y="156"/>
                  </a:cubicBezTo>
                  <a:cubicBezTo>
                    <a:pt x="32" y="180"/>
                    <a:pt x="72" y="196"/>
                    <a:pt x="113" y="196"/>
                  </a:cubicBezTo>
                  <a:cubicBezTo>
                    <a:pt x="128" y="196"/>
                    <a:pt x="143" y="194"/>
                    <a:pt x="157" y="189"/>
                  </a:cubicBezTo>
                  <a:cubicBezTo>
                    <a:pt x="223" y="156"/>
                    <a:pt x="261" y="86"/>
                    <a:pt x="261" y="53"/>
                  </a:cubicBezTo>
                  <a:cubicBezTo>
                    <a:pt x="250" y="19"/>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5" name="Google Shape;23465;p72"/>
            <p:cNvSpPr/>
            <p:nvPr/>
          </p:nvSpPr>
          <p:spPr>
            <a:xfrm rot="10800000">
              <a:off x="3073235" y="2674545"/>
              <a:ext cx="6525" cy="5075"/>
            </a:xfrm>
            <a:custGeom>
              <a:avLst/>
              <a:gdLst/>
              <a:ahLst/>
              <a:cxnLst/>
              <a:rect l="l" t="t" r="r" b="b"/>
              <a:pathLst>
                <a:path w="261" h="203" extrusionOk="0">
                  <a:moveTo>
                    <a:pt x="141" y="1"/>
                  </a:moveTo>
                  <a:cubicBezTo>
                    <a:pt x="104" y="21"/>
                    <a:pt x="87" y="38"/>
                    <a:pt x="54" y="54"/>
                  </a:cubicBezTo>
                  <a:cubicBezTo>
                    <a:pt x="1" y="104"/>
                    <a:pt x="1" y="157"/>
                    <a:pt x="54" y="190"/>
                  </a:cubicBezTo>
                  <a:cubicBezTo>
                    <a:pt x="63" y="199"/>
                    <a:pt x="75" y="203"/>
                    <a:pt x="90" y="203"/>
                  </a:cubicBezTo>
                  <a:cubicBezTo>
                    <a:pt x="105" y="203"/>
                    <a:pt x="123" y="199"/>
                    <a:pt x="141" y="190"/>
                  </a:cubicBezTo>
                  <a:lnTo>
                    <a:pt x="158" y="190"/>
                  </a:lnTo>
                  <a:cubicBezTo>
                    <a:pt x="191" y="174"/>
                    <a:pt x="207" y="174"/>
                    <a:pt x="224" y="157"/>
                  </a:cubicBezTo>
                  <a:cubicBezTo>
                    <a:pt x="244" y="124"/>
                    <a:pt x="261" y="104"/>
                    <a:pt x="261" y="71"/>
                  </a:cubicBezTo>
                  <a:cubicBezTo>
                    <a:pt x="261" y="54"/>
                    <a:pt x="244" y="38"/>
                    <a:pt x="224" y="21"/>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6" name="Google Shape;23466;p72"/>
            <p:cNvSpPr/>
            <p:nvPr/>
          </p:nvSpPr>
          <p:spPr>
            <a:xfrm rot="10800000">
              <a:off x="3078035" y="2699270"/>
              <a:ext cx="6450" cy="4850"/>
            </a:xfrm>
            <a:custGeom>
              <a:avLst/>
              <a:gdLst/>
              <a:ahLst/>
              <a:cxnLst/>
              <a:rect l="l" t="t" r="r" b="b"/>
              <a:pathLst>
                <a:path w="258" h="194" extrusionOk="0">
                  <a:moveTo>
                    <a:pt x="194" y="0"/>
                  </a:moveTo>
                  <a:cubicBezTo>
                    <a:pt x="187" y="0"/>
                    <a:pt x="181" y="1"/>
                    <a:pt x="173" y="4"/>
                  </a:cubicBezTo>
                  <a:cubicBezTo>
                    <a:pt x="140" y="4"/>
                    <a:pt x="103" y="4"/>
                    <a:pt x="70" y="20"/>
                  </a:cubicBezTo>
                  <a:cubicBezTo>
                    <a:pt x="54" y="37"/>
                    <a:pt x="37" y="74"/>
                    <a:pt x="21" y="90"/>
                  </a:cubicBezTo>
                  <a:cubicBezTo>
                    <a:pt x="0" y="140"/>
                    <a:pt x="37" y="193"/>
                    <a:pt x="87" y="193"/>
                  </a:cubicBezTo>
                  <a:cubicBezTo>
                    <a:pt x="124" y="193"/>
                    <a:pt x="140" y="193"/>
                    <a:pt x="157" y="177"/>
                  </a:cubicBezTo>
                  <a:cubicBezTo>
                    <a:pt x="173" y="177"/>
                    <a:pt x="173" y="177"/>
                    <a:pt x="190" y="156"/>
                  </a:cubicBezTo>
                  <a:cubicBezTo>
                    <a:pt x="206" y="140"/>
                    <a:pt x="243" y="123"/>
                    <a:pt x="243" y="90"/>
                  </a:cubicBezTo>
                  <a:cubicBezTo>
                    <a:pt x="258" y="44"/>
                    <a:pt x="23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7" name="Google Shape;23467;p72"/>
            <p:cNvSpPr/>
            <p:nvPr/>
          </p:nvSpPr>
          <p:spPr>
            <a:xfrm rot="10800000">
              <a:off x="3088285" y="2673945"/>
              <a:ext cx="6525" cy="5150"/>
            </a:xfrm>
            <a:custGeom>
              <a:avLst/>
              <a:gdLst/>
              <a:ahLst/>
              <a:cxnLst/>
              <a:rect l="l" t="t" r="r" b="b"/>
              <a:pathLst>
                <a:path w="261" h="206" extrusionOk="0">
                  <a:moveTo>
                    <a:pt x="158" y="0"/>
                  </a:moveTo>
                  <a:cubicBezTo>
                    <a:pt x="141" y="0"/>
                    <a:pt x="125" y="17"/>
                    <a:pt x="104" y="17"/>
                  </a:cubicBezTo>
                  <a:cubicBezTo>
                    <a:pt x="38" y="50"/>
                    <a:pt x="1" y="103"/>
                    <a:pt x="1" y="153"/>
                  </a:cubicBezTo>
                  <a:cubicBezTo>
                    <a:pt x="14" y="187"/>
                    <a:pt x="45" y="206"/>
                    <a:pt x="84" y="206"/>
                  </a:cubicBezTo>
                  <a:cubicBezTo>
                    <a:pt x="107" y="206"/>
                    <a:pt x="132" y="200"/>
                    <a:pt x="158" y="186"/>
                  </a:cubicBezTo>
                  <a:cubicBezTo>
                    <a:pt x="174" y="169"/>
                    <a:pt x="191" y="169"/>
                    <a:pt x="207" y="153"/>
                  </a:cubicBezTo>
                  <a:cubicBezTo>
                    <a:pt x="244" y="120"/>
                    <a:pt x="261" y="83"/>
                    <a:pt x="244" y="50"/>
                  </a:cubicBezTo>
                  <a:cubicBezTo>
                    <a:pt x="228" y="17"/>
                    <a:pt x="191"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8" name="Google Shape;23468;p72"/>
            <p:cNvSpPr/>
            <p:nvPr/>
          </p:nvSpPr>
          <p:spPr>
            <a:xfrm rot="10800000">
              <a:off x="3088285" y="2686795"/>
              <a:ext cx="6000" cy="4925"/>
            </a:xfrm>
            <a:custGeom>
              <a:avLst/>
              <a:gdLst/>
              <a:ahLst/>
              <a:cxnLst/>
              <a:rect l="l" t="t" r="r" b="b"/>
              <a:pathLst>
                <a:path w="240" h="197" extrusionOk="0">
                  <a:moveTo>
                    <a:pt x="138" y="0"/>
                  </a:moveTo>
                  <a:cubicBezTo>
                    <a:pt x="121" y="0"/>
                    <a:pt x="102" y="2"/>
                    <a:pt x="83" y="7"/>
                  </a:cubicBezTo>
                  <a:cubicBezTo>
                    <a:pt x="50" y="23"/>
                    <a:pt x="34" y="56"/>
                    <a:pt x="17" y="72"/>
                  </a:cubicBezTo>
                  <a:cubicBezTo>
                    <a:pt x="1" y="110"/>
                    <a:pt x="1" y="126"/>
                    <a:pt x="1" y="143"/>
                  </a:cubicBezTo>
                  <a:cubicBezTo>
                    <a:pt x="1" y="159"/>
                    <a:pt x="17" y="176"/>
                    <a:pt x="34" y="196"/>
                  </a:cubicBezTo>
                  <a:cubicBezTo>
                    <a:pt x="67" y="196"/>
                    <a:pt x="104" y="196"/>
                    <a:pt x="137" y="176"/>
                  </a:cubicBezTo>
                  <a:cubicBezTo>
                    <a:pt x="207" y="159"/>
                    <a:pt x="240" y="93"/>
                    <a:pt x="240" y="39"/>
                  </a:cubicBezTo>
                  <a:cubicBezTo>
                    <a:pt x="228" y="15"/>
                    <a:pt x="18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9" name="Google Shape;23469;p72"/>
            <p:cNvSpPr/>
            <p:nvPr/>
          </p:nvSpPr>
          <p:spPr>
            <a:xfrm rot="10800000">
              <a:off x="3069010" y="2710920"/>
              <a:ext cx="6400" cy="5175"/>
            </a:xfrm>
            <a:custGeom>
              <a:avLst/>
              <a:gdLst/>
              <a:ahLst/>
              <a:cxnLst/>
              <a:rect l="l" t="t" r="r" b="b"/>
              <a:pathLst>
                <a:path w="256" h="207" extrusionOk="0">
                  <a:moveTo>
                    <a:pt x="173" y="0"/>
                  </a:moveTo>
                  <a:cubicBezTo>
                    <a:pt x="103" y="0"/>
                    <a:pt x="33" y="54"/>
                    <a:pt x="17" y="103"/>
                  </a:cubicBezTo>
                  <a:cubicBezTo>
                    <a:pt x="0" y="157"/>
                    <a:pt x="33" y="206"/>
                    <a:pt x="87" y="206"/>
                  </a:cubicBezTo>
                  <a:cubicBezTo>
                    <a:pt x="120" y="206"/>
                    <a:pt x="136" y="190"/>
                    <a:pt x="153" y="190"/>
                  </a:cubicBezTo>
                  <a:cubicBezTo>
                    <a:pt x="173" y="190"/>
                    <a:pt x="173" y="173"/>
                    <a:pt x="190" y="173"/>
                  </a:cubicBezTo>
                  <a:cubicBezTo>
                    <a:pt x="206" y="157"/>
                    <a:pt x="239" y="120"/>
                    <a:pt x="239" y="103"/>
                  </a:cubicBezTo>
                  <a:cubicBezTo>
                    <a:pt x="256" y="70"/>
                    <a:pt x="256" y="54"/>
                    <a:pt x="239" y="37"/>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0" name="Google Shape;23470;p72"/>
            <p:cNvSpPr/>
            <p:nvPr/>
          </p:nvSpPr>
          <p:spPr>
            <a:xfrm rot="10800000">
              <a:off x="3083960" y="2710920"/>
              <a:ext cx="6100" cy="5175"/>
            </a:xfrm>
            <a:custGeom>
              <a:avLst/>
              <a:gdLst/>
              <a:ahLst/>
              <a:cxnLst/>
              <a:rect l="l" t="t" r="r" b="b"/>
              <a:pathLst>
                <a:path w="244" h="207" extrusionOk="0">
                  <a:moveTo>
                    <a:pt x="120" y="0"/>
                  </a:moveTo>
                  <a:cubicBezTo>
                    <a:pt x="87" y="17"/>
                    <a:pt x="71" y="37"/>
                    <a:pt x="38" y="54"/>
                  </a:cubicBezTo>
                  <a:cubicBezTo>
                    <a:pt x="17" y="87"/>
                    <a:pt x="1" y="103"/>
                    <a:pt x="1" y="140"/>
                  </a:cubicBezTo>
                  <a:cubicBezTo>
                    <a:pt x="1" y="157"/>
                    <a:pt x="1" y="173"/>
                    <a:pt x="38" y="190"/>
                  </a:cubicBezTo>
                  <a:cubicBezTo>
                    <a:pt x="54" y="206"/>
                    <a:pt x="87" y="206"/>
                    <a:pt x="104" y="206"/>
                  </a:cubicBezTo>
                  <a:cubicBezTo>
                    <a:pt x="120" y="190"/>
                    <a:pt x="141" y="190"/>
                    <a:pt x="141" y="190"/>
                  </a:cubicBezTo>
                  <a:cubicBezTo>
                    <a:pt x="157" y="173"/>
                    <a:pt x="190" y="173"/>
                    <a:pt x="190" y="157"/>
                  </a:cubicBezTo>
                  <a:cubicBezTo>
                    <a:pt x="244" y="103"/>
                    <a:pt x="244" y="54"/>
                    <a:pt x="207"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1" name="Google Shape;23471;p72"/>
            <p:cNvSpPr/>
            <p:nvPr/>
          </p:nvSpPr>
          <p:spPr>
            <a:xfrm rot="10800000">
              <a:off x="3045310" y="2686395"/>
              <a:ext cx="6500" cy="4950"/>
            </a:xfrm>
            <a:custGeom>
              <a:avLst/>
              <a:gdLst/>
              <a:ahLst/>
              <a:cxnLst/>
              <a:rect l="l" t="t" r="r" b="b"/>
              <a:pathLst>
                <a:path w="260" h="198" extrusionOk="0">
                  <a:moveTo>
                    <a:pt x="172" y="1"/>
                  </a:moveTo>
                  <a:cubicBezTo>
                    <a:pt x="161" y="1"/>
                    <a:pt x="149" y="3"/>
                    <a:pt x="136" y="8"/>
                  </a:cubicBezTo>
                  <a:cubicBezTo>
                    <a:pt x="103" y="8"/>
                    <a:pt x="70" y="24"/>
                    <a:pt x="54" y="57"/>
                  </a:cubicBezTo>
                  <a:cubicBezTo>
                    <a:pt x="0" y="95"/>
                    <a:pt x="0" y="161"/>
                    <a:pt x="33" y="181"/>
                  </a:cubicBezTo>
                  <a:cubicBezTo>
                    <a:pt x="70" y="198"/>
                    <a:pt x="87" y="198"/>
                    <a:pt x="120" y="198"/>
                  </a:cubicBezTo>
                  <a:cubicBezTo>
                    <a:pt x="136" y="198"/>
                    <a:pt x="136" y="198"/>
                    <a:pt x="157" y="181"/>
                  </a:cubicBezTo>
                  <a:cubicBezTo>
                    <a:pt x="173" y="181"/>
                    <a:pt x="190" y="161"/>
                    <a:pt x="206" y="144"/>
                  </a:cubicBezTo>
                  <a:cubicBezTo>
                    <a:pt x="260" y="95"/>
                    <a:pt x="260" y="41"/>
                    <a:pt x="223" y="8"/>
                  </a:cubicBezTo>
                  <a:cubicBezTo>
                    <a:pt x="212" y="8"/>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2" name="Google Shape;23472;p72"/>
            <p:cNvSpPr/>
            <p:nvPr/>
          </p:nvSpPr>
          <p:spPr>
            <a:xfrm rot="10800000">
              <a:off x="2983460" y="2581670"/>
              <a:ext cx="6525" cy="4875"/>
            </a:xfrm>
            <a:custGeom>
              <a:avLst/>
              <a:gdLst/>
              <a:ahLst/>
              <a:cxnLst/>
              <a:rect l="l" t="t" r="r" b="b"/>
              <a:pathLst>
                <a:path w="261" h="195" extrusionOk="0">
                  <a:moveTo>
                    <a:pt x="179" y="1"/>
                  </a:moveTo>
                  <a:cubicBezTo>
                    <a:pt x="137" y="1"/>
                    <a:pt x="90" y="18"/>
                    <a:pt x="55" y="42"/>
                  </a:cubicBezTo>
                  <a:cubicBezTo>
                    <a:pt x="1" y="91"/>
                    <a:pt x="1" y="162"/>
                    <a:pt x="34" y="178"/>
                  </a:cubicBezTo>
                  <a:cubicBezTo>
                    <a:pt x="55" y="195"/>
                    <a:pt x="88" y="195"/>
                    <a:pt x="121" y="195"/>
                  </a:cubicBezTo>
                  <a:cubicBezTo>
                    <a:pt x="137" y="195"/>
                    <a:pt x="137" y="178"/>
                    <a:pt x="158" y="178"/>
                  </a:cubicBezTo>
                  <a:cubicBezTo>
                    <a:pt x="174" y="178"/>
                    <a:pt x="191" y="162"/>
                    <a:pt x="207" y="145"/>
                  </a:cubicBezTo>
                  <a:cubicBezTo>
                    <a:pt x="261" y="91"/>
                    <a:pt x="261" y="42"/>
                    <a:pt x="224" y="9"/>
                  </a:cubicBezTo>
                  <a:cubicBezTo>
                    <a:pt x="210" y="3"/>
                    <a:pt x="19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3" name="Google Shape;23473;p72"/>
            <p:cNvSpPr/>
            <p:nvPr/>
          </p:nvSpPr>
          <p:spPr>
            <a:xfrm rot="10800000">
              <a:off x="3039310" y="2721220"/>
              <a:ext cx="6950" cy="4775"/>
            </a:xfrm>
            <a:custGeom>
              <a:avLst/>
              <a:gdLst/>
              <a:ahLst/>
              <a:cxnLst/>
              <a:rect l="l" t="t" r="r" b="b"/>
              <a:pathLst>
                <a:path w="278" h="191" extrusionOk="0">
                  <a:moveTo>
                    <a:pt x="174" y="0"/>
                  </a:moveTo>
                  <a:cubicBezTo>
                    <a:pt x="141" y="0"/>
                    <a:pt x="104" y="21"/>
                    <a:pt x="87" y="38"/>
                  </a:cubicBezTo>
                  <a:cubicBezTo>
                    <a:pt x="54" y="54"/>
                    <a:pt x="38" y="71"/>
                    <a:pt x="17" y="104"/>
                  </a:cubicBezTo>
                  <a:cubicBezTo>
                    <a:pt x="1" y="157"/>
                    <a:pt x="38" y="190"/>
                    <a:pt x="104" y="190"/>
                  </a:cubicBezTo>
                  <a:lnTo>
                    <a:pt x="158" y="190"/>
                  </a:lnTo>
                  <a:cubicBezTo>
                    <a:pt x="174" y="174"/>
                    <a:pt x="190" y="174"/>
                    <a:pt x="190" y="174"/>
                  </a:cubicBezTo>
                  <a:cubicBezTo>
                    <a:pt x="223" y="157"/>
                    <a:pt x="244" y="124"/>
                    <a:pt x="261" y="104"/>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4" name="Google Shape;23474;p72"/>
            <p:cNvSpPr/>
            <p:nvPr/>
          </p:nvSpPr>
          <p:spPr>
            <a:xfrm rot="10800000">
              <a:off x="3065085" y="2697120"/>
              <a:ext cx="6525" cy="4775"/>
            </a:xfrm>
            <a:custGeom>
              <a:avLst/>
              <a:gdLst/>
              <a:ahLst/>
              <a:cxnLst/>
              <a:rect l="l" t="t" r="r" b="b"/>
              <a:pathLst>
                <a:path w="261" h="191" extrusionOk="0">
                  <a:moveTo>
                    <a:pt x="171" y="1"/>
                  </a:moveTo>
                  <a:cubicBezTo>
                    <a:pt x="151" y="1"/>
                    <a:pt x="129" y="6"/>
                    <a:pt x="104" y="18"/>
                  </a:cubicBezTo>
                  <a:cubicBezTo>
                    <a:pt x="38" y="34"/>
                    <a:pt x="1" y="104"/>
                    <a:pt x="21" y="137"/>
                  </a:cubicBezTo>
                  <a:cubicBezTo>
                    <a:pt x="21" y="171"/>
                    <a:pt x="48" y="190"/>
                    <a:pt x="85" y="190"/>
                  </a:cubicBezTo>
                  <a:cubicBezTo>
                    <a:pt x="106" y="190"/>
                    <a:pt x="132" y="184"/>
                    <a:pt x="157" y="170"/>
                  </a:cubicBezTo>
                  <a:cubicBezTo>
                    <a:pt x="227" y="154"/>
                    <a:pt x="260" y="88"/>
                    <a:pt x="244" y="51"/>
                  </a:cubicBezTo>
                  <a:cubicBezTo>
                    <a:pt x="233" y="19"/>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5" name="Google Shape;23475;p72"/>
            <p:cNvSpPr/>
            <p:nvPr/>
          </p:nvSpPr>
          <p:spPr>
            <a:xfrm rot="10800000">
              <a:off x="3040135" y="2709345"/>
              <a:ext cx="6525" cy="5025"/>
            </a:xfrm>
            <a:custGeom>
              <a:avLst/>
              <a:gdLst/>
              <a:ahLst/>
              <a:cxnLst/>
              <a:rect l="l" t="t" r="r" b="b"/>
              <a:pathLst>
                <a:path w="261" h="201" extrusionOk="0">
                  <a:moveTo>
                    <a:pt x="175" y="1"/>
                  </a:moveTo>
                  <a:cubicBezTo>
                    <a:pt x="153" y="1"/>
                    <a:pt x="128" y="6"/>
                    <a:pt x="103" y="18"/>
                  </a:cubicBezTo>
                  <a:cubicBezTo>
                    <a:pt x="54" y="51"/>
                    <a:pt x="0" y="104"/>
                    <a:pt x="17" y="154"/>
                  </a:cubicBezTo>
                  <a:cubicBezTo>
                    <a:pt x="27" y="188"/>
                    <a:pt x="53" y="201"/>
                    <a:pt x="89" y="201"/>
                  </a:cubicBezTo>
                  <a:cubicBezTo>
                    <a:pt x="109" y="201"/>
                    <a:pt x="132" y="197"/>
                    <a:pt x="157" y="191"/>
                  </a:cubicBezTo>
                  <a:cubicBezTo>
                    <a:pt x="223" y="154"/>
                    <a:pt x="260" y="104"/>
                    <a:pt x="260" y="51"/>
                  </a:cubicBezTo>
                  <a:cubicBezTo>
                    <a:pt x="247" y="19"/>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6" name="Google Shape;23476;p72"/>
            <p:cNvSpPr/>
            <p:nvPr/>
          </p:nvSpPr>
          <p:spPr>
            <a:xfrm rot="10800000">
              <a:off x="3059535" y="2686370"/>
              <a:ext cx="6400" cy="4950"/>
            </a:xfrm>
            <a:custGeom>
              <a:avLst/>
              <a:gdLst/>
              <a:ahLst/>
              <a:cxnLst/>
              <a:rect l="l" t="t" r="r" b="b"/>
              <a:pathLst>
                <a:path w="256" h="198" extrusionOk="0">
                  <a:moveTo>
                    <a:pt x="153" y="1"/>
                  </a:moveTo>
                  <a:cubicBezTo>
                    <a:pt x="138" y="1"/>
                    <a:pt x="121" y="3"/>
                    <a:pt x="103" y="7"/>
                  </a:cubicBezTo>
                  <a:cubicBezTo>
                    <a:pt x="33" y="40"/>
                    <a:pt x="0" y="94"/>
                    <a:pt x="17" y="143"/>
                  </a:cubicBezTo>
                  <a:cubicBezTo>
                    <a:pt x="17" y="178"/>
                    <a:pt x="45" y="197"/>
                    <a:pt x="84" y="197"/>
                  </a:cubicBezTo>
                  <a:cubicBezTo>
                    <a:pt x="105" y="197"/>
                    <a:pt x="128" y="192"/>
                    <a:pt x="153" y="180"/>
                  </a:cubicBezTo>
                  <a:cubicBezTo>
                    <a:pt x="223" y="143"/>
                    <a:pt x="256" y="94"/>
                    <a:pt x="239" y="40"/>
                  </a:cubicBezTo>
                  <a:cubicBezTo>
                    <a:pt x="227" y="16"/>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7" name="Google Shape;23477;p72"/>
            <p:cNvSpPr/>
            <p:nvPr/>
          </p:nvSpPr>
          <p:spPr>
            <a:xfrm rot="10800000">
              <a:off x="3054785" y="2709170"/>
              <a:ext cx="6925" cy="5175"/>
            </a:xfrm>
            <a:custGeom>
              <a:avLst/>
              <a:gdLst/>
              <a:ahLst/>
              <a:cxnLst/>
              <a:rect l="l" t="t" r="r" b="b"/>
              <a:pathLst>
                <a:path w="277" h="207" extrusionOk="0">
                  <a:moveTo>
                    <a:pt x="174" y="0"/>
                  </a:moveTo>
                  <a:cubicBezTo>
                    <a:pt x="141" y="0"/>
                    <a:pt x="103" y="17"/>
                    <a:pt x="87" y="33"/>
                  </a:cubicBezTo>
                  <a:cubicBezTo>
                    <a:pt x="54" y="50"/>
                    <a:pt x="38" y="87"/>
                    <a:pt x="17" y="103"/>
                  </a:cubicBezTo>
                  <a:cubicBezTo>
                    <a:pt x="0" y="153"/>
                    <a:pt x="38" y="206"/>
                    <a:pt x="103" y="206"/>
                  </a:cubicBezTo>
                  <a:cubicBezTo>
                    <a:pt x="120" y="206"/>
                    <a:pt x="141" y="190"/>
                    <a:pt x="157" y="190"/>
                  </a:cubicBezTo>
                  <a:cubicBezTo>
                    <a:pt x="174" y="190"/>
                    <a:pt x="190" y="174"/>
                    <a:pt x="190" y="174"/>
                  </a:cubicBezTo>
                  <a:cubicBezTo>
                    <a:pt x="223" y="153"/>
                    <a:pt x="244" y="120"/>
                    <a:pt x="260"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8" name="Google Shape;23478;p72"/>
            <p:cNvSpPr/>
            <p:nvPr/>
          </p:nvSpPr>
          <p:spPr>
            <a:xfrm rot="10800000">
              <a:off x="3049635" y="2698045"/>
              <a:ext cx="6500" cy="4750"/>
            </a:xfrm>
            <a:custGeom>
              <a:avLst/>
              <a:gdLst/>
              <a:ahLst/>
              <a:cxnLst/>
              <a:rect l="l" t="t" r="r" b="b"/>
              <a:pathLst>
                <a:path w="260" h="190" extrusionOk="0">
                  <a:moveTo>
                    <a:pt x="173" y="0"/>
                  </a:moveTo>
                  <a:cubicBezTo>
                    <a:pt x="140" y="0"/>
                    <a:pt x="103" y="21"/>
                    <a:pt x="70" y="37"/>
                  </a:cubicBezTo>
                  <a:cubicBezTo>
                    <a:pt x="54" y="54"/>
                    <a:pt x="21" y="70"/>
                    <a:pt x="21" y="103"/>
                  </a:cubicBezTo>
                  <a:cubicBezTo>
                    <a:pt x="0" y="157"/>
                    <a:pt x="37" y="190"/>
                    <a:pt x="87" y="190"/>
                  </a:cubicBezTo>
                  <a:lnTo>
                    <a:pt x="157" y="190"/>
                  </a:lnTo>
                  <a:cubicBezTo>
                    <a:pt x="157" y="173"/>
                    <a:pt x="173" y="173"/>
                    <a:pt x="190" y="173"/>
                  </a:cubicBezTo>
                  <a:cubicBezTo>
                    <a:pt x="206" y="157"/>
                    <a:pt x="227" y="124"/>
                    <a:pt x="243" y="103"/>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9" name="Google Shape;23479;p72"/>
            <p:cNvSpPr/>
            <p:nvPr/>
          </p:nvSpPr>
          <p:spPr>
            <a:xfrm rot="10800000">
              <a:off x="3046635" y="2745245"/>
              <a:ext cx="6425" cy="5175"/>
            </a:xfrm>
            <a:custGeom>
              <a:avLst/>
              <a:gdLst/>
              <a:ahLst/>
              <a:cxnLst/>
              <a:rect l="l" t="t" r="r" b="b"/>
              <a:pathLst>
                <a:path w="257" h="207" extrusionOk="0">
                  <a:moveTo>
                    <a:pt x="153" y="0"/>
                  </a:moveTo>
                  <a:cubicBezTo>
                    <a:pt x="120" y="0"/>
                    <a:pt x="83" y="17"/>
                    <a:pt x="67" y="33"/>
                  </a:cubicBezTo>
                  <a:cubicBezTo>
                    <a:pt x="34" y="50"/>
                    <a:pt x="17" y="70"/>
                    <a:pt x="1" y="103"/>
                  </a:cubicBezTo>
                  <a:cubicBezTo>
                    <a:pt x="1" y="120"/>
                    <a:pt x="1" y="153"/>
                    <a:pt x="17" y="173"/>
                  </a:cubicBezTo>
                  <a:cubicBezTo>
                    <a:pt x="34" y="190"/>
                    <a:pt x="50" y="206"/>
                    <a:pt x="83" y="206"/>
                  </a:cubicBezTo>
                  <a:cubicBezTo>
                    <a:pt x="104" y="206"/>
                    <a:pt x="120" y="190"/>
                    <a:pt x="137" y="190"/>
                  </a:cubicBezTo>
                  <a:cubicBezTo>
                    <a:pt x="153" y="173"/>
                    <a:pt x="153" y="173"/>
                    <a:pt x="170" y="173"/>
                  </a:cubicBezTo>
                  <a:cubicBezTo>
                    <a:pt x="207" y="153"/>
                    <a:pt x="223" y="120"/>
                    <a:pt x="223"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0" name="Google Shape;23480;p72"/>
            <p:cNvSpPr/>
            <p:nvPr/>
          </p:nvSpPr>
          <p:spPr>
            <a:xfrm rot="10800000">
              <a:off x="3167760" y="2686395"/>
              <a:ext cx="6400" cy="4750"/>
            </a:xfrm>
            <a:custGeom>
              <a:avLst/>
              <a:gdLst/>
              <a:ahLst/>
              <a:cxnLst/>
              <a:rect l="l" t="t" r="r" b="b"/>
              <a:pathLst>
                <a:path w="256" h="190" extrusionOk="0">
                  <a:moveTo>
                    <a:pt x="169" y="0"/>
                  </a:moveTo>
                  <a:cubicBezTo>
                    <a:pt x="136" y="0"/>
                    <a:pt x="103" y="0"/>
                    <a:pt x="66" y="33"/>
                  </a:cubicBezTo>
                  <a:cubicBezTo>
                    <a:pt x="50" y="49"/>
                    <a:pt x="17" y="70"/>
                    <a:pt x="17" y="103"/>
                  </a:cubicBezTo>
                  <a:cubicBezTo>
                    <a:pt x="0" y="153"/>
                    <a:pt x="33" y="190"/>
                    <a:pt x="83" y="190"/>
                  </a:cubicBezTo>
                  <a:lnTo>
                    <a:pt x="153" y="190"/>
                  </a:lnTo>
                  <a:cubicBezTo>
                    <a:pt x="186" y="173"/>
                    <a:pt x="223" y="136"/>
                    <a:pt x="239" y="103"/>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1" name="Google Shape;23481;p72"/>
            <p:cNvSpPr/>
            <p:nvPr/>
          </p:nvSpPr>
          <p:spPr>
            <a:xfrm rot="10800000">
              <a:off x="3171160" y="2697120"/>
              <a:ext cx="6500" cy="4750"/>
            </a:xfrm>
            <a:custGeom>
              <a:avLst/>
              <a:gdLst/>
              <a:ahLst/>
              <a:cxnLst/>
              <a:rect l="l" t="t" r="r" b="b"/>
              <a:pathLst>
                <a:path w="260" h="190" extrusionOk="0">
                  <a:moveTo>
                    <a:pt x="173" y="0"/>
                  </a:moveTo>
                  <a:cubicBezTo>
                    <a:pt x="140" y="0"/>
                    <a:pt x="103" y="0"/>
                    <a:pt x="70" y="17"/>
                  </a:cubicBezTo>
                  <a:cubicBezTo>
                    <a:pt x="54" y="33"/>
                    <a:pt x="17" y="66"/>
                    <a:pt x="17" y="87"/>
                  </a:cubicBezTo>
                  <a:cubicBezTo>
                    <a:pt x="0" y="120"/>
                    <a:pt x="0" y="136"/>
                    <a:pt x="17" y="169"/>
                  </a:cubicBezTo>
                  <a:cubicBezTo>
                    <a:pt x="37" y="190"/>
                    <a:pt x="70" y="190"/>
                    <a:pt x="87" y="190"/>
                  </a:cubicBezTo>
                  <a:cubicBezTo>
                    <a:pt x="103" y="190"/>
                    <a:pt x="140" y="190"/>
                    <a:pt x="157" y="169"/>
                  </a:cubicBezTo>
                  <a:cubicBezTo>
                    <a:pt x="157" y="169"/>
                    <a:pt x="173" y="169"/>
                    <a:pt x="190" y="153"/>
                  </a:cubicBezTo>
                  <a:cubicBezTo>
                    <a:pt x="206" y="136"/>
                    <a:pt x="223" y="120"/>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2" name="Google Shape;23482;p72"/>
            <p:cNvSpPr/>
            <p:nvPr/>
          </p:nvSpPr>
          <p:spPr>
            <a:xfrm rot="10800000">
              <a:off x="3132910" y="2666695"/>
              <a:ext cx="2200" cy="450"/>
            </a:xfrm>
            <a:custGeom>
              <a:avLst/>
              <a:gdLst/>
              <a:ahLst/>
              <a:cxnLst/>
              <a:rect l="l" t="t" r="r" b="b"/>
              <a:pathLst>
                <a:path w="88" h="18" extrusionOk="0">
                  <a:moveTo>
                    <a:pt x="1" y="1"/>
                  </a:moveTo>
                  <a:cubicBezTo>
                    <a:pt x="34" y="1"/>
                    <a:pt x="50" y="17"/>
                    <a:pt x="87" y="17"/>
                  </a:cubicBezTo>
                  <a:cubicBezTo>
                    <a:pt x="87" y="1"/>
                    <a:pt x="50"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3" name="Google Shape;23483;p72"/>
            <p:cNvSpPr/>
            <p:nvPr/>
          </p:nvSpPr>
          <p:spPr>
            <a:xfrm rot="10800000">
              <a:off x="2985610" y="2593620"/>
              <a:ext cx="6525" cy="5175"/>
            </a:xfrm>
            <a:custGeom>
              <a:avLst/>
              <a:gdLst/>
              <a:ahLst/>
              <a:cxnLst/>
              <a:rect l="l" t="t" r="r" b="b"/>
              <a:pathLst>
                <a:path w="261" h="207" extrusionOk="0">
                  <a:moveTo>
                    <a:pt x="157" y="0"/>
                  </a:moveTo>
                  <a:cubicBezTo>
                    <a:pt x="120" y="0"/>
                    <a:pt x="87" y="17"/>
                    <a:pt x="70" y="33"/>
                  </a:cubicBezTo>
                  <a:cubicBezTo>
                    <a:pt x="37" y="50"/>
                    <a:pt x="17" y="66"/>
                    <a:pt x="0" y="103"/>
                  </a:cubicBezTo>
                  <a:cubicBezTo>
                    <a:pt x="0" y="120"/>
                    <a:pt x="0" y="153"/>
                    <a:pt x="17" y="169"/>
                  </a:cubicBezTo>
                  <a:cubicBezTo>
                    <a:pt x="37" y="190"/>
                    <a:pt x="54" y="206"/>
                    <a:pt x="87" y="206"/>
                  </a:cubicBezTo>
                  <a:cubicBezTo>
                    <a:pt x="103" y="206"/>
                    <a:pt x="120" y="190"/>
                    <a:pt x="141" y="190"/>
                  </a:cubicBezTo>
                  <a:cubicBezTo>
                    <a:pt x="157" y="190"/>
                    <a:pt x="174" y="169"/>
                    <a:pt x="174" y="169"/>
                  </a:cubicBezTo>
                  <a:cubicBezTo>
                    <a:pt x="207" y="153"/>
                    <a:pt x="223" y="120"/>
                    <a:pt x="244" y="103"/>
                  </a:cubicBezTo>
                  <a:cubicBezTo>
                    <a:pt x="260" y="50"/>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4" name="Google Shape;23484;p72"/>
            <p:cNvSpPr/>
            <p:nvPr/>
          </p:nvSpPr>
          <p:spPr>
            <a:xfrm rot="10800000">
              <a:off x="3129510" y="2709995"/>
              <a:ext cx="6525" cy="4775"/>
            </a:xfrm>
            <a:custGeom>
              <a:avLst/>
              <a:gdLst/>
              <a:ahLst/>
              <a:cxnLst/>
              <a:rect l="l" t="t" r="r" b="b"/>
              <a:pathLst>
                <a:path w="261" h="191" extrusionOk="0">
                  <a:moveTo>
                    <a:pt x="174" y="1"/>
                  </a:moveTo>
                  <a:cubicBezTo>
                    <a:pt x="141" y="1"/>
                    <a:pt x="104" y="1"/>
                    <a:pt x="71" y="17"/>
                  </a:cubicBezTo>
                  <a:cubicBezTo>
                    <a:pt x="54" y="50"/>
                    <a:pt x="38" y="67"/>
                    <a:pt x="21" y="104"/>
                  </a:cubicBezTo>
                  <a:cubicBezTo>
                    <a:pt x="1" y="120"/>
                    <a:pt x="21" y="137"/>
                    <a:pt x="21" y="170"/>
                  </a:cubicBezTo>
                  <a:cubicBezTo>
                    <a:pt x="38" y="191"/>
                    <a:pt x="71" y="191"/>
                    <a:pt x="87" y="191"/>
                  </a:cubicBezTo>
                  <a:cubicBezTo>
                    <a:pt x="124" y="191"/>
                    <a:pt x="141" y="191"/>
                    <a:pt x="157" y="170"/>
                  </a:cubicBezTo>
                  <a:cubicBezTo>
                    <a:pt x="174" y="170"/>
                    <a:pt x="174" y="170"/>
                    <a:pt x="190" y="153"/>
                  </a:cubicBezTo>
                  <a:cubicBezTo>
                    <a:pt x="207" y="137"/>
                    <a:pt x="244" y="120"/>
                    <a:pt x="244" y="87"/>
                  </a:cubicBezTo>
                  <a:cubicBezTo>
                    <a:pt x="261" y="3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5" name="Google Shape;23485;p72"/>
            <p:cNvSpPr/>
            <p:nvPr/>
          </p:nvSpPr>
          <p:spPr>
            <a:xfrm rot="10800000">
              <a:off x="3166410" y="2677420"/>
              <a:ext cx="5175" cy="3025"/>
            </a:xfrm>
            <a:custGeom>
              <a:avLst/>
              <a:gdLst/>
              <a:ahLst/>
              <a:cxnLst/>
              <a:rect l="l" t="t" r="r" b="b"/>
              <a:pathLst>
                <a:path w="207" h="121" extrusionOk="0">
                  <a:moveTo>
                    <a:pt x="83" y="1"/>
                  </a:moveTo>
                  <a:cubicBezTo>
                    <a:pt x="50" y="17"/>
                    <a:pt x="17" y="34"/>
                    <a:pt x="0" y="54"/>
                  </a:cubicBezTo>
                  <a:cubicBezTo>
                    <a:pt x="50" y="71"/>
                    <a:pt x="120" y="104"/>
                    <a:pt x="169" y="120"/>
                  </a:cubicBezTo>
                  <a:cubicBezTo>
                    <a:pt x="207" y="87"/>
                    <a:pt x="207" y="34"/>
                    <a:pt x="169" y="17"/>
                  </a:cubicBezTo>
                  <a:cubicBezTo>
                    <a:pt x="136" y="1"/>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6" name="Google Shape;23486;p72"/>
            <p:cNvSpPr/>
            <p:nvPr/>
          </p:nvSpPr>
          <p:spPr>
            <a:xfrm rot="10800000">
              <a:off x="2992535" y="2562295"/>
              <a:ext cx="3425" cy="4500"/>
            </a:xfrm>
            <a:custGeom>
              <a:avLst/>
              <a:gdLst/>
              <a:ahLst/>
              <a:cxnLst/>
              <a:rect l="l" t="t" r="r" b="b"/>
              <a:pathLst>
                <a:path w="137" h="180" extrusionOk="0">
                  <a:moveTo>
                    <a:pt x="42" y="0"/>
                  </a:moveTo>
                  <a:cubicBezTo>
                    <a:pt x="28" y="0"/>
                    <a:pt x="14" y="2"/>
                    <a:pt x="1" y="6"/>
                  </a:cubicBezTo>
                  <a:cubicBezTo>
                    <a:pt x="17" y="60"/>
                    <a:pt x="34" y="110"/>
                    <a:pt x="50" y="180"/>
                  </a:cubicBezTo>
                  <a:cubicBezTo>
                    <a:pt x="104" y="147"/>
                    <a:pt x="137" y="93"/>
                    <a:pt x="120" y="44"/>
                  </a:cubicBezTo>
                  <a:cubicBezTo>
                    <a:pt x="120" y="16"/>
                    <a:pt x="82"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7" name="Google Shape;23487;p72"/>
            <p:cNvSpPr/>
            <p:nvPr/>
          </p:nvSpPr>
          <p:spPr>
            <a:xfrm rot="10800000">
              <a:off x="3109310" y="2697120"/>
              <a:ext cx="6100" cy="4750"/>
            </a:xfrm>
            <a:custGeom>
              <a:avLst/>
              <a:gdLst/>
              <a:ahLst/>
              <a:cxnLst/>
              <a:rect l="l" t="t" r="r" b="b"/>
              <a:pathLst>
                <a:path w="244" h="190" extrusionOk="0">
                  <a:moveTo>
                    <a:pt x="157" y="0"/>
                  </a:moveTo>
                  <a:cubicBezTo>
                    <a:pt x="124" y="0"/>
                    <a:pt x="87" y="0"/>
                    <a:pt x="70" y="17"/>
                  </a:cubicBezTo>
                  <a:cubicBezTo>
                    <a:pt x="37" y="50"/>
                    <a:pt x="21" y="66"/>
                    <a:pt x="0" y="103"/>
                  </a:cubicBezTo>
                  <a:cubicBezTo>
                    <a:pt x="0" y="120"/>
                    <a:pt x="0" y="153"/>
                    <a:pt x="21" y="169"/>
                  </a:cubicBezTo>
                  <a:cubicBezTo>
                    <a:pt x="21" y="190"/>
                    <a:pt x="54" y="190"/>
                    <a:pt x="87" y="190"/>
                  </a:cubicBezTo>
                  <a:cubicBezTo>
                    <a:pt x="103" y="190"/>
                    <a:pt x="124" y="190"/>
                    <a:pt x="141" y="169"/>
                  </a:cubicBezTo>
                  <a:cubicBezTo>
                    <a:pt x="157" y="169"/>
                    <a:pt x="157" y="169"/>
                    <a:pt x="174" y="153"/>
                  </a:cubicBezTo>
                  <a:cubicBezTo>
                    <a:pt x="190" y="136"/>
                    <a:pt x="227" y="120"/>
                    <a:pt x="227" y="87"/>
                  </a:cubicBezTo>
                  <a:cubicBezTo>
                    <a:pt x="244" y="33"/>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8" name="Google Shape;23488;p72"/>
            <p:cNvSpPr/>
            <p:nvPr/>
          </p:nvSpPr>
          <p:spPr>
            <a:xfrm rot="10800000">
              <a:off x="3088685" y="2732595"/>
              <a:ext cx="6125" cy="4950"/>
            </a:xfrm>
            <a:custGeom>
              <a:avLst/>
              <a:gdLst/>
              <a:ahLst/>
              <a:cxnLst/>
              <a:rect l="l" t="t" r="r" b="b"/>
              <a:pathLst>
                <a:path w="245" h="198" extrusionOk="0">
                  <a:moveTo>
                    <a:pt x="158" y="1"/>
                  </a:moveTo>
                  <a:cubicBezTo>
                    <a:pt x="125" y="1"/>
                    <a:pt x="88" y="17"/>
                    <a:pt x="71" y="34"/>
                  </a:cubicBezTo>
                  <a:cubicBezTo>
                    <a:pt x="38" y="50"/>
                    <a:pt x="22" y="71"/>
                    <a:pt x="1" y="104"/>
                  </a:cubicBezTo>
                  <a:cubicBezTo>
                    <a:pt x="1" y="120"/>
                    <a:pt x="1" y="153"/>
                    <a:pt x="22" y="174"/>
                  </a:cubicBezTo>
                  <a:cubicBezTo>
                    <a:pt x="22" y="186"/>
                    <a:pt x="38" y="197"/>
                    <a:pt x="59" y="197"/>
                  </a:cubicBezTo>
                  <a:cubicBezTo>
                    <a:pt x="68" y="197"/>
                    <a:pt x="78" y="195"/>
                    <a:pt x="88" y="190"/>
                  </a:cubicBezTo>
                  <a:lnTo>
                    <a:pt x="141" y="190"/>
                  </a:lnTo>
                  <a:cubicBezTo>
                    <a:pt x="158" y="174"/>
                    <a:pt x="158" y="174"/>
                    <a:pt x="174" y="174"/>
                  </a:cubicBezTo>
                  <a:cubicBezTo>
                    <a:pt x="191" y="153"/>
                    <a:pt x="228" y="120"/>
                    <a:pt x="228" y="104"/>
                  </a:cubicBezTo>
                  <a:cubicBezTo>
                    <a:pt x="244" y="50"/>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9" name="Google Shape;23489;p72"/>
            <p:cNvSpPr/>
            <p:nvPr/>
          </p:nvSpPr>
          <p:spPr>
            <a:xfrm rot="10800000">
              <a:off x="3084885" y="2721645"/>
              <a:ext cx="6825" cy="5175"/>
            </a:xfrm>
            <a:custGeom>
              <a:avLst/>
              <a:gdLst/>
              <a:ahLst/>
              <a:cxnLst/>
              <a:rect l="l" t="t" r="r" b="b"/>
              <a:pathLst>
                <a:path w="273" h="207" extrusionOk="0">
                  <a:moveTo>
                    <a:pt x="170" y="0"/>
                  </a:moveTo>
                  <a:cubicBezTo>
                    <a:pt x="137" y="0"/>
                    <a:pt x="104" y="17"/>
                    <a:pt x="83" y="33"/>
                  </a:cubicBezTo>
                  <a:cubicBezTo>
                    <a:pt x="50" y="54"/>
                    <a:pt x="34" y="71"/>
                    <a:pt x="17" y="104"/>
                  </a:cubicBezTo>
                  <a:cubicBezTo>
                    <a:pt x="1" y="157"/>
                    <a:pt x="34" y="207"/>
                    <a:pt x="104" y="207"/>
                  </a:cubicBezTo>
                  <a:cubicBezTo>
                    <a:pt x="120" y="207"/>
                    <a:pt x="137" y="190"/>
                    <a:pt x="153" y="190"/>
                  </a:cubicBezTo>
                  <a:cubicBezTo>
                    <a:pt x="207" y="174"/>
                    <a:pt x="240" y="137"/>
                    <a:pt x="240" y="104"/>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0" name="Google Shape;23490;p72"/>
            <p:cNvSpPr/>
            <p:nvPr/>
          </p:nvSpPr>
          <p:spPr>
            <a:xfrm rot="10800000">
              <a:off x="3097760" y="2663195"/>
              <a:ext cx="6425" cy="5175"/>
            </a:xfrm>
            <a:custGeom>
              <a:avLst/>
              <a:gdLst/>
              <a:ahLst/>
              <a:cxnLst/>
              <a:rect l="l" t="t" r="r" b="b"/>
              <a:pathLst>
                <a:path w="257" h="207" extrusionOk="0">
                  <a:moveTo>
                    <a:pt x="153" y="0"/>
                  </a:moveTo>
                  <a:cubicBezTo>
                    <a:pt x="137" y="0"/>
                    <a:pt x="104" y="17"/>
                    <a:pt x="67" y="33"/>
                  </a:cubicBezTo>
                  <a:cubicBezTo>
                    <a:pt x="34" y="50"/>
                    <a:pt x="17" y="87"/>
                    <a:pt x="17" y="103"/>
                  </a:cubicBezTo>
                  <a:cubicBezTo>
                    <a:pt x="1" y="136"/>
                    <a:pt x="1" y="153"/>
                    <a:pt x="17" y="169"/>
                  </a:cubicBezTo>
                  <a:cubicBezTo>
                    <a:pt x="34" y="190"/>
                    <a:pt x="50" y="206"/>
                    <a:pt x="87" y="206"/>
                  </a:cubicBezTo>
                  <a:cubicBezTo>
                    <a:pt x="104" y="206"/>
                    <a:pt x="137" y="190"/>
                    <a:pt x="153" y="190"/>
                  </a:cubicBezTo>
                  <a:lnTo>
                    <a:pt x="170" y="169"/>
                  </a:lnTo>
                  <a:cubicBezTo>
                    <a:pt x="207" y="153"/>
                    <a:pt x="223" y="120"/>
                    <a:pt x="240"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1" name="Google Shape;23491;p72"/>
            <p:cNvSpPr/>
            <p:nvPr/>
          </p:nvSpPr>
          <p:spPr>
            <a:xfrm rot="10800000">
              <a:off x="3101160" y="2675670"/>
              <a:ext cx="6925" cy="4775"/>
            </a:xfrm>
            <a:custGeom>
              <a:avLst/>
              <a:gdLst/>
              <a:ahLst/>
              <a:cxnLst/>
              <a:rect l="l" t="t" r="r" b="b"/>
              <a:pathLst>
                <a:path w="277" h="191" extrusionOk="0">
                  <a:moveTo>
                    <a:pt x="173" y="1"/>
                  </a:moveTo>
                  <a:cubicBezTo>
                    <a:pt x="140" y="1"/>
                    <a:pt x="120" y="1"/>
                    <a:pt x="87" y="17"/>
                  </a:cubicBezTo>
                  <a:cubicBezTo>
                    <a:pt x="54" y="34"/>
                    <a:pt x="37" y="71"/>
                    <a:pt x="17" y="87"/>
                  </a:cubicBezTo>
                  <a:cubicBezTo>
                    <a:pt x="0" y="157"/>
                    <a:pt x="37" y="190"/>
                    <a:pt x="103" y="190"/>
                  </a:cubicBezTo>
                  <a:cubicBezTo>
                    <a:pt x="120" y="190"/>
                    <a:pt x="140" y="190"/>
                    <a:pt x="173" y="174"/>
                  </a:cubicBezTo>
                  <a:cubicBezTo>
                    <a:pt x="173" y="174"/>
                    <a:pt x="190" y="174"/>
                    <a:pt x="190" y="157"/>
                  </a:cubicBezTo>
                  <a:cubicBezTo>
                    <a:pt x="223" y="137"/>
                    <a:pt x="243" y="120"/>
                    <a:pt x="260" y="87"/>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2" name="Google Shape;23492;p72"/>
            <p:cNvSpPr/>
            <p:nvPr/>
          </p:nvSpPr>
          <p:spPr>
            <a:xfrm rot="10800000">
              <a:off x="3080135" y="2755795"/>
              <a:ext cx="6425" cy="4950"/>
            </a:xfrm>
            <a:custGeom>
              <a:avLst/>
              <a:gdLst/>
              <a:ahLst/>
              <a:cxnLst/>
              <a:rect l="l" t="t" r="r" b="b"/>
              <a:pathLst>
                <a:path w="257" h="198" extrusionOk="0">
                  <a:moveTo>
                    <a:pt x="173" y="0"/>
                  </a:moveTo>
                  <a:cubicBezTo>
                    <a:pt x="151" y="0"/>
                    <a:pt x="127" y="6"/>
                    <a:pt x="104" y="18"/>
                  </a:cubicBezTo>
                  <a:cubicBezTo>
                    <a:pt x="50" y="34"/>
                    <a:pt x="1" y="104"/>
                    <a:pt x="17" y="154"/>
                  </a:cubicBezTo>
                  <a:cubicBezTo>
                    <a:pt x="29" y="181"/>
                    <a:pt x="71" y="197"/>
                    <a:pt x="111" y="197"/>
                  </a:cubicBezTo>
                  <a:cubicBezTo>
                    <a:pt x="126" y="197"/>
                    <a:pt x="140" y="195"/>
                    <a:pt x="153" y="191"/>
                  </a:cubicBezTo>
                  <a:cubicBezTo>
                    <a:pt x="223" y="154"/>
                    <a:pt x="256" y="88"/>
                    <a:pt x="256" y="51"/>
                  </a:cubicBezTo>
                  <a:cubicBezTo>
                    <a:pt x="246" y="19"/>
                    <a:pt x="2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3" name="Google Shape;23493;p72"/>
            <p:cNvSpPr/>
            <p:nvPr/>
          </p:nvSpPr>
          <p:spPr>
            <a:xfrm rot="10800000">
              <a:off x="3081885" y="2652895"/>
              <a:ext cx="6000" cy="4350"/>
            </a:xfrm>
            <a:custGeom>
              <a:avLst/>
              <a:gdLst/>
              <a:ahLst/>
              <a:cxnLst/>
              <a:rect l="l" t="t" r="r" b="b"/>
              <a:pathLst>
                <a:path w="240" h="174" extrusionOk="0">
                  <a:moveTo>
                    <a:pt x="136" y="0"/>
                  </a:moveTo>
                  <a:cubicBezTo>
                    <a:pt x="120" y="0"/>
                    <a:pt x="103" y="0"/>
                    <a:pt x="87" y="17"/>
                  </a:cubicBezTo>
                  <a:cubicBezTo>
                    <a:pt x="33" y="33"/>
                    <a:pt x="0" y="71"/>
                    <a:pt x="0" y="104"/>
                  </a:cubicBezTo>
                  <a:cubicBezTo>
                    <a:pt x="33" y="120"/>
                    <a:pt x="87" y="136"/>
                    <a:pt x="136" y="157"/>
                  </a:cubicBezTo>
                  <a:cubicBezTo>
                    <a:pt x="157" y="157"/>
                    <a:pt x="157" y="157"/>
                    <a:pt x="173" y="174"/>
                  </a:cubicBezTo>
                  <a:cubicBezTo>
                    <a:pt x="173" y="157"/>
                    <a:pt x="173" y="157"/>
                    <a:pt x="190" y="157"/>
                  </a:cubicBezTo>
                  <a:cubicBezTo>
                    <a:pt x="223" y="120"/>
                    <a:pt x="239" y="87"/>
                    <a:pt x="223" y="54"/>
                  </a:cubicBezTo>
                  <a:cubicBezTo>
                    <a:pt x="206" y="17"/>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4" name="Google Shape;23494;p72"/>
            <p:cNvSpPr/>
            <p:nvPr/>
          </p:nvSpPr>
          <p:spPr>
            <a:xfrm rot="10800000">
              <a:off x="3083535" y="2662120"/>
              <a:ext cx="6100" cy="4925"/>
            </a:xfrm>
            <a:custGeom>
              <a:avLst/>
              <a:gdLst/>
              <a:ahLst/>
              <a:cxnLst/>
              <a:rect l="l" t="t" r="r" b="b"/>
              <a:pathLst>
                <a:path w="244" h="197" extrusionOk="0">
                  <a:moveTo>
                    <a:pt x="160" y="1"/>
                  </a:moveTo>
                  <a:cubicBezTo>
                    <a:pt x="139" y="1"/>
                    <a:pt x="113" y="5"/>
                    <a:pt x="87" y="13"/>
                  </a:cubicBezTo>
                  <a:cubicBezTo>
                    <a:pt x="54" y="34"/>
                    <a:pt x="21" y="67"/>
                    <a:pt x="0" y="100"/>
                  </a:cubicBezTo>
                  <a:lnTo>
                    <a:pt x="0" y="153"/>
                  </a:lnTo>
                  <a:cubicBezTo>
                    <a:pt x="13" y="185"/>
                    <a:pt x="44" y="196"/>
                    <a:pt x="79" y="196"/>
                  </a:cubicBezTo>
                  <a:cubicBezTo>
                    <a:pt x="99" y="196"/>
                    <a:pt x="121" y="192"/>
                    <a:pt x="140" y="186"/>
                  </a:cubicBezTo>
                  <a:cubicBezTo>
                    <a:pt x="206" y="153"/>
                    <a:pt x="243" y="100"/>
                    <a:pt x="243" y="50"/>
                  </a:cubicBezTo>
                  <a:lnTo>
                    <a:pt x="206" y="13"/>
                  </a:lnTo>
                  <a:cubicBezTo>
                    <a:pt x="198" y="5"/>
                    <a:pt x="182"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5" name="Google Shape;23495;p72"/>
            <p:cNvSpPr/>
            <p:nvPr/>
          </p:nvSpPr>
          <p:spPr>
            <a:xfrm rot="10800000">
              <a:off x="2791935" y="2711345"/>
              <a:ext cx="6525" cy="4750"/>
            </a:xfrm>
            <a:custGeom>
              <a:avLst/>
              <a:gdLst/>
              <a:ahLst/>
              <a:cxnLst/>
              <a:rect l="l" t="t" r="r" b="b"/>
              <a:pathLst>
                <a:path w="261" h="190" extrusionOk="0">
                  <a:moveTo>
                    <a:pt x="173" y="0"/>
                  </a:moveTo>
                  <a:cubicBezTo>
                    <a:pt x="140" y="0"/>
                    <a:pt x="103" y="0"/>
                    <a:pt x="70" y="17"/>
                  </a:cubicBezTo>
                  <a:cubicBezTo>
                    <a:pt x="54" y="37"/>
                    <a:pt x="21" y="70"/>
                    <a:pt x="21" y="87"/>
                  </a:cubicBezTo>
                  <a:cubicBezTo>
                    <a:pt x="0" y="120"/>
                    <a:pt x="21" y="157"/>
                    <a:pt x="37" y="173"/>
                  </a:cubicBezTo>
                  <a:cubicBezTo>
                    <a:pt x="54" y="190"/>
                    <a:pt x="70" y="190"/>
                    <a:pt x="87" y="190"/>
                  </a:cubicBezTo>
                  <a:cubicBezTo>
                    <a:pt x="124" y="190"/>
                    <a:pt x="140" y="190"/>
                    <a:pt x="157" y="173"/>
                  </a:cubicBezTo>
                  <a:cubicBezTo>
                    <a:pt x="190" y="157"/>
                    <a:pt x="227" y="120"/>
                    <a:pt x="244" y="87"/>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6" name="Google Shape;23496;p72"/>
            <p:cNvSpPr/>
            <p:nvPr/>
          </p:nvSpPr>
          <p:spPr>
            <a:xfrm rot="10800000">
              <a:off x="2791535" y="2723645"/>
              <a:ext cx="6425" cy="4925"/>
            </a:xfrm>
            <a:custGeom>
              <a:avLst/>
              <a:gdLst/>
              <a:ahLst/>
              <a:cxnLst/>
              <a:rect l="l" t="t" r="r" b="b"/>
              <a:pathLst>
                <a:path w="257" h="197" extrusionOk="0">
                  <a:moveTo>
                    <a:pt x="175" y="1"/>
                  </a:moveTo>
                  <a:cubicBezTo>
                    <a:pt x="153" y="1"/>
                    <a:pt x="128" y="7"/>
                    <a:pt x="104" y="21"/>
                  </a:cubicBezTo>
                  <a:cubicBezTo>
                    <a:pt x="50" y="37"/>
                    <a:pt x="1" y="103"/>
                    <a:pt x="17" y="157"/>
                  </a:cubicBezTo>
                  <a:cubicBezTo>
                    <a:pt x="29" y="181"/>
                    <a:pt x="59" y="197"/>
                    <a:pt x="102" y="197"/>
                  </a:cubicBezTo>
                  <a:cubicBezTo>
                    <a:pt x="117" y="197"/>
                    <a:pt x="135" y="194"/>
                    <a:pt x="153" y="190"/>
                  </a:cubicBezTo>
                  <a:cubicBezTo>
                    <a:pt x="224" y="157"/>
                    <a:pt x="257" y="103"/>
                    <a:pt x="257" y="54"/>
                  </a:cubicBezTo>
                  <a:cubicBezTo>
                    <a:pt x="246" y="20"/>
                    <a:pt x="214"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7" name="Google Shape;23497;p72"/>
            <p:cNvSpPr/>
            <p:nvPr/>
          </p:nvSpPr>
          <p:spPr>
            <a:xfrm rot="10800000">
              <a:off x="2796685" y="2689370"/>
              <a:ext cx="6425" cy="5200"/>
            </a:xfrm>
            <a:custGeom>
              <a:avLst/>
              <a:gdLst/>
              <a:ahLst/>
              <a:cxnLst/>
              <a:rect l="l" t="t" r="r" b="b"/>
              <a:pathLst>
                <a:path w="257" h="208" extrusionOk="0">
                  <a:moveTo>
                    <a:pt x="170" y="1"/>
                  </a:moveTo>
                  <a:cubicBezTo>
                    <a:pt x="137" y="1"/>
                    <a:pt x="104" y="17"/>
                    <a:pt x="67" y="34"/>
                  </a:cubicBezTo>
                  <a:cubicBezTo>
                    <a:pt x="50" y="50"/>
                    <a:pt x="34" y="83"/>
                    <a:pt x="17" y="104"/>
                  </a:cubicBezTo>
                  <a:cubicBezTo>
                    <a:pt x="1" y="153"/>
                    <a:pt x="34" y="207"/>
                    <a:pt x="83" y="207"/>
                  </a:cubicBezTo>
                  <a:cubicBezTo>
                    <a:pt x="120" y="207"/>
                    <a:pt x="137" y="186"/>
                    <a:pt x="153" y="186"/>
                  </a:cubicBezTo>
                  <a:cubicBezTo>
                    <a:pt x="186" y="170"/>
                    <a:pt x="223" y="137"/>
                    <a:pt x="240" y="104"/>
                  </a:cubicBezTo>
                  <a:cubicBezTo>
                    <a:pt x="256" y="50"/>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8" name="Google Shape;23498;p72"/>
            <p:cNvSpPr/>
            <p:nvPr/>
          </p:nvSpPr>
          <p:spPr>
            <a:xfrm rot="10800000">
              <a:off x="2784635" y="2758370"/>
              <a:ext cx="6925" cy="4950"/>
            </a:xfrm>
            <a:custGeom>
              <a:avLst/>
              <a:gdLst/>
              <a:ahLst/>
              <a:cxnLst/>
              <a:rect l="l" t="t" r="r" b="b"/>
              <a:pathLst>
                <a:path w="277" h="198" extrusionOk="0">
                  <a:moveTo>
                    <a:pt x="137" y="1"/>
                  </a:moveTo>
                  <a:cubicBezTo>
                    <a:pt x="120" y="1"/>
                    <a:pt x="87" y="17"/>
                    <a:pt x="54" y="50"/>
                  </a:cubicBezTo>
                  <a:cubicBezTo>
                    <a:pt x="17" y="104"/>
                    <a:pt x="1" y="154"/>
                    <a:pt x="54" y="191"/>
                  </a:cubicBezTo>
                  <a:cubicBezTo>
                    <a:pt x="65" y="191"/>
                    <a:pt x="83" y="198"/>
                    <a:pt x="104" y="198"/>
                  </a:cubicBezTo>
                  <a:cubicBezTo>
                    <a:pt x="115" y="198"/>
                    <a:pt x="126" y="196"/>
                    <a:pt x="137" y="191"/>
                  </a:cubicBezTo>
                  <a:lnTo>
                    <a:pt x="174" y="191"/>
                  </a:lnTo>
                  <a:cubicBezTo>
                    <a:pt x="190" y="174"/>
                    <a:pt x="207" y="154"/>
                    <a:pt x="223" y="137"/>
                  </a:cubicBezTo>
                  <a:cubicBezTo>
                    <a:pt x="277" y="104"/>
                    <a:pt x="277" y="34"/>
                    <a:pt x="223"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9" name="Google Shape;23499;p72"/>
            <p:cNvSpPr/>
            <p:nvPr/>
          </p:nvSpPr>
          <p:spPr>
            <a:xfrm rot="10800000">
              <a:off x="2786785" y="2746595"/>
              <a:ext cx="6525" cy="4650"/>
            </a:xfrm>
            <a:custGeom>
              <a:avLst/>
              <a:gdLst/>
              <a:ahLst/>
              <a:cxnLst/>
              <a:rect l="l" t="t" r="r" b="b"/>
              <a:pathLst>
                <a:path w="261" h="186" extrusionOk="0">
                  <a:moveTo>
                    <a:pt x="157" y="0"/>
                  </a:moveTo>
                  <a:cubicBezTo>
                    <a:pt x="141" y="0"/>
                    <a:pt x="104" y="0"/>
                    <a:pt x="71" y="33"/>
                  </a:cubicBezTo>
                  <a:cubicBezTo>
                    <a:pt x="54" y="50"/>
                    <a:pt x="21" y="66"/>
                    <a:pt x="21" y="103"/>
                  </a:cubicBezTo>
                  <a:cubicBezTo>
                    <a:pt x="0" y="153"/>
                    <a:pt x="38" y="186"/>
                    <a:pt x="87" y="186"/>
                  </a:cubicBezTo>
                  <a:lnTo>
                    <a:pt x="157" y="186"/>
                  </a:lnTo>
                  <a:cubicBezTo>
                    <a:pt x="157" y="169"/>
                    <a:pt x="174" y="169"/>
                    <a:pt x="174" y="169"/>
                  </a:cubicBezTo>
                  <a:cubicBezTo>
                    <a:pt x="207" y="136"/>
                    <a:pt x="227" y="120"/>
                    <a:pt x="244" y="103"/>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0" name="Google Shape;23500;p72"/>
            <p:cNvSpPr/>
            <p:nvPr/>
          </p:nvSpPr>
          <p:spPr>
            <a:xfrm rot="10800000">
              <a:off x="2781235" y="2734945"/>
              <a:ext cx="6925" cy="5175"/>
            </a:xfrm>
            <a:custGeom>
              <a:avLst/>
              <a:gdLst/>
              <a:ahLst/>
              <a:cxnLst/>
              <a:rect l="l" t="t" r="r" b="b"/>
              <a:pathLst>
                <a:path w="277" h="207" extrusionOk="0">
                  <a:moveTo>
                    <a:pt x="174" y="1"/>
                  </a:moveTo>
                  <a:cubicBezTo>
                    <a:pt x="141" y="17"/>
                    <a:pt x="104" y="17"/>
                    <a:pt x="87" y="34"/>
                  </a:cubicBezTo>
                  <a:cubicBezTo>
                    <a:pt x="54" y="50"/>
                    <a:pt x="38" y="87"/>
                    <a:pt x="21" y="104"/>
                  </a:cubicBezTo>
                  <a:cubicBezTo>
                    <a:pt x="1" y="153"/>
                    <a:pt x="38" y="207"/>
                    <a:pt x="104" y="207"/>
                  </a:cubicBezTo>
                  <a:cubicBezTo>
                    <a:pt x="124" y="207"/>
                    <a:pt x="141" y="207"/>
                    <a:pt x="157" y="190"/>
                  </a:cubicBezTo>
                  <a:cubicBezTo>
                    <a:pt x="174" y="190"/>
                    <a:pt x="174" y="190"/>
                    <a:pt x="190" y="174"/>
                  </a:cubicBezTo>
                  <a:cubicBezTo>
                    <a:pt x="227" y="153"/>
                    <a:pt x="244" y="137"/>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1" name="Google Shape;23501;p72"/>
            <p:cNvSpPr/>
            <p:nvPr/>
          </p:nvSpPr>
          <p:spPr>
            <a:xfrm rot="10800000">
              <a:off x="2797110" y="2734095"/>
              <a:ext cx="6500" cy="5200"/>
            </a:xfrm>
            <a:custGeom>
              <a:avLst/>
              <a:gdLst/>
              <a:ahLst/>
              <a:cxnLst/>
              <a:rect l="l" t="t" r="r" b="b"/>
              <a:pathLst>
                <a:path w="260" h="208" extrusionOk="0">
                  <a:moveTo>
                    <a:pt x="174" y="0"/>
                  </a:moveTo>
                  <a:cubicBezTo>
                    <a:pt x="152" y="0"/>
                    <a:pt x="128" y="6"/>
                    <a:pt x="103" y="17"/>
                  </a:cubicBezTo>
                  <a:cubicBezTo>
                    <a:pt x="37" y="54"/>
                    <a:pt x="0" y="104"/>
                    <a:pt x="21" y="157"/>
                  </a:cubicBezTo>
                  <a:cubicBezTo>
                    <a:pt x="31" y="189"/>
                    <a:pt x="56" y="207"/>
                    <a:pt x="91" y="207"/>
                  </a:cubicBezTo>
                  <a:cubicBezTo>
                    <a:pt x="110" y="207"/>
                    <a:pt x="132" y="202"/>
                    <a:pt x="157" y="190"/>
                  </a:cubicBezTo>
                  <a:cubicBezTo>
                    <a:pt x="227" y="157"/>
                    <a:pt x="260" y="104"/>
                    <a:pt x="243" y="54"/>
                  </a:cubicBezTo>
                  <a:cubicBezTo>
                    <a:pt x="243" y="19"/>
                    <a:pt x="21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2" name="Google Shape;23502;p72"/>
            <p:cNvSpPr/>
            <p:nvPr/>
          </p:nvSpPr>
          <p:spPr>
            <a:xfrm rot="10800000">
              <a:off x="2813910" y="2689395"/>
              <a:ext cx="6400" cy="4750"/>
            </a:xfrm>
            <a:custGeom>
              <a:avLst/>
              <a:gdLst/>
              <a:ahLst/>
              <a:cxnLst/>
              <a:rect l="l" t="t" r="r" b="b"/>
              <a:pathLst>
                <a:path w="256" h="190" extrusionOk="0">
                  <a:moveTo>
                    <a:pt x="103" y="0"/>
                  </a:moveTo>
                  <a:cubicBezTo>
                    <a:pt x="33" y="33"/>
                    <a:pt x="0" y="104"/>
                    <a:pt x="17" y="136"/>
                  </a:cubicBezTo>
                  <a:cubicBezTo>
                    <a:pt x="27" y="170"/>
                    <a:pt x="52" y="189"/>
                    <a:pt x="86" y="189"/>
                  </a:cubicBezTo>
                  <a:cubicBezTo>
                    <a:pt x="106" y="189"/>
                    <a:pt x="129" y="183"/>
                    <a:pt x="153" y="169"/>
                  </a:cubicBezTo>
                  <a:cubicBezTo>
                    <a:pt x="173" y="169"/>
                    <a:pt x="190" y="153"/>
                    <a:pt x="206" y="153"/>
                  </a:cubicBezTo>
                  <a:cubicBezTo>
                    <a:pt x="239" y="120"/>
                    <a:pt x="256" y="66"/>
                    <a:pt x="239" y="33"/>
                  </a:cubicBezTo>
                  <a:cubicBezTo>
                    <a:pt x="239" y="17"/>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3" name="Google Shape;23503;p72"/>
            <p:cNvSpPr/>
            <p:nvPr/>
          </p:nvSpPr>
          <p:spPr>
            <a:xfrm rot="10800000">
              <a:off x="2776910" y="2723395"/>
              <a:ext cx="6925" cy="5175"/>
            </a:xfrm>
            <a:custGeom>
              <a:avLst/>
              <a:gdLst/>
              <a:ahLst/>
              <a:cxnLst/>
              <a:rect l="l" t="t" r="r" b="b"/>
              <a:pathLst>
                <a:path w="277" h="207" extrusionOk="0">
                  <a:moveTo>
                    <a:pt x="137" y="0"/>
                  </a:moveTo>
                  <a:cubicBezTo>
                    <a:pt x="104" y="21"/>
                    <a:pt x="87" y="37"/>
                    <a:pt x="54" y="54"/>
                  </a:cubicBezTo>
                  <a:cubicBezTo>
                    <a:pt x="1" y="103"/>
                    <a:pt x="1" y="157"/>
                    <a:pt x="54" y="190"/>
                  </a:cubicBezTo>
                  <a:cubicBezTo>
                    <a:pt x="71" y="207"/>
                    <a:pt x="104" y="207"/>
                    <a:pt x="137" y="207"/>
                  </a:cubicBezTo>
                  <a:cubicBezTo>
                    <a:pt x="137" y="190"/>
                    <a:pt x="157" y="190"/>
                    <a:pt x="157" y="190"/>
                  </a:cubicBezTo>
                  <a:cubicBezTo>
                    <a:pt x="190" y="174"/>
                    <a:pt x="207" y="174"/>
                    <a:pt x="223" y="157"/>
                  </a:cubicBezTo>
                  <a:cubicBezTo>
                    <a:pt x="260" y="103"/>
                    <a:pt x="277" y="54"/>
                    <a:pt x="223" y="21"/>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4" name="Google Shape;23504;p72"/>
            <p:cNvSpPr/>
            <p:nvPr/>
          </p:nvSpPr>
          <p:spPr>
            <a:xfrm rot="10800000">
              <a:off x="2815135" y="2699270"/>
              <a:ext cx="6525" cy="4825"/>
            </a:xfrm>
            <a:custGeom>
              <a:avLst/>
              <a:gdLst/>
              <a:ahLst/>
              <a:cxnLst/>
              <a:rect l="l" t="t" r="r" b="b"/>
              <a:pathLst>
                <a:path w="261" h="193" extrusionOk="0">
                  <a:moveTo>
                    <a:pt x="156" y="0"/>
                  </a:moveTo>
                  <a:cubicBezTo>
                    <a:pt x="137" y="0"/>
                    <a:pt x="119" y="5"/>
                    <a:pt x="104" y="19"/>
                  </a:cubicBezTo>
                  <a:cubicBezTo>
                    <a:pt x="54" y="36"/>
                    <a:pt x="21" y="73"/>
                    <a:pt x="21" y="106"/>
                  </a:cubicBezTo>
                  <a:cubicBezTo>
                    <a:pt x="1" y="122"/>
                    <a:pt x="1" y="139"/>
                    <a:pt x="1" y="139"/>
                  </a:cubicBezTo>
                  <a:cubicBezTo>
                    <a:pt x="14" y="174"/>
                    <a:pt x="47" y="193"/>
                    <a:pt x="87" y="193"/>
                  </a:cubicBezTo>
                  <a:cubicBezTo>
                    <a:pt x="109" y="193"/>
                    <a:pt x="133" y="187"/>
                    <a:pt x="157" y="176"/>
                  </a:cubicBezTo>
                  <a:cubicBezTo>
                    <a:pt x="207" y="155"/>
                    <a:pt x="260" y="89"/>
                    <a:pt x="244" y="52"/>
                  </a:cubicBezTo>
                  <a:cubicBezTo>
                    <a:pt x="244" y="36"/>
                    <a:pt x="227" y="19"/>
                    <a:pt x="227" y="19"/>
                  </a:cubicBezTo>
                  <a:cubicBezTo>
                    <a:pt x="206" y="10"/>
                    <a:pt x="18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5" name="Google Shape;23505;p72"/>
            <p:cNvSpPr/>
            <p:nvPr/>
          </p:nvSpPr>
          <p:spPr>
            <a:xfrm rot="10800000">
              <a:off x="2809560" y="2736270"/>
              <a:ext cx="6950" cy="5175"/>
            </a:xfrm>
            <a:custGeom>
              <a:avLst/>
              <a:gdLst/>
              <a:ahLst/>
              <a:cxnLst/>
              <a:rect l="l" t="t" r="r" b="b"/>
              <a:pathLst>
                <a:path w="278" h="207" extrusionOk="0">
                  <a:moveTo>
                    <a:pt x="174" y="0"/>
                  </a:moveTo>
                  <a:cubicBezTo>
                    <a:pt x="141" y="0"/>
                    <a:pt x="104" y="21"/>
                    <a:pt x="87" y="37"/>
                  </a:cubicBezTo>
                  <a:cubicBezTo>
                    <a:pt x="54" y="54"/>
                    <a:pt x="38" y="70"/>
                    <a:pt x="21" y="103"/>
                  </a:cubicBezTo>
                  <a:cubicBezTo>
                    <a:pt x="1" y="157"/>
                    <a:pt x="38" y="206"/>
                    <a:pt x="104" y="206"/>
                  </a:cubicBezTo>
                  <a:cubicBezTo>
                    <a:pt x="124" y="206"/>
                    <a:pt x="141" y="190"/>
                    <a:pt x="157" y="190"/>
                  </a:cubicBezTo>
                  <a:cubicBezTo>
                    <a:pt x="174" y="190"/>
                    <a:pt x="190" y="173"/>
                    <a:pt x="190" y="173"/>
                  </a:cubicBezTo>
                  <a:cubicBezTo>
                    <a:pt x="228" y="157"/>
                    <a:pt x="244" y="124"/>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6" name="Google Shape;23506;p72"/>
            <p:cNvSpPr/>
            <p:nvPr/>
          </p:nvSpPr>
          <p:spPr>
            <a:xfrm rot="10800000">
              <a:off x="2807410" y="2722045"/>
              <a:ext cx="6525" cy="4925"/>
            </a:xfrm>
            <a:custGeom>
              <a:avLst/>
              <a:gdLst/>
              <a:ahLst/>
              <a:cxnLst/>
              <a:rect l="l" t="t" r="r" b="b"/>
              <a:pathLst>
                <a:path w="261" h="197" extrusionOk="0">
                  <a:moveTo>
                    <a:pt x="149" y="0"/>
                  </a:moveTo>
                  <a:cubicBezTo>
                    <a:pt x="134" y="0"/>
                    <a:pt x="118" y="2"/>
                    <a:pt x="104" y="6"/>
                  </a:cubicBezTo>
                  <a:cubicBezTo>
                    <a:pt x="38" y="39"/>
                    <a:pt x="1" y="93"/>
                    <a:pt x="1" y="143"/>
                  </a:cubicBezTo>
                  <a:cubicBezTo>
                    <a:pt x="14" y="177"/>
                    <a:pt x="47" y="197"/>
                    <a:pt x="87" y="197"/>
                  </a:cubicBezTo>
                  <a:cubicBezTo>
                    <a:pt x="109" y="197"/>
                    <a:pt x="133" y="191"/>
                    <a:pt x="158" y="180"/>
                  </a:cubicBezTo>
                  <a:cubicBezTo>
                    <a:pt x="207" y="163"/>
                    <a:pt x="261" y="93"/>
                    <a:pt x="244" y="39"/>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7" name="Google Shape;23507;p72"/>
            <p:cNvSpPr/>
            <p:nvPr/>
          </p:nvSpPr>
          <p:spPr>
            <a:xfrm rot="10800000">
              <a:off x="2805235" y="2769770"/>
              <a:ext cx="6525" cy="4675"/>
            </a:xfrm>
            <a:custGeom>
              <a:avLst/>
              <a:gdLst/>
              <a:ahLst/>
              <a:cxnLst/>
              <a:rect l="l" t="t" r="r" b="b"/>
              <a:pathLst>
                <a:path w="261" h="187" extrusionOk="0">
                  <a:moveTo>
                    <a:pt x="141" y="1"/>
                  </a:moveTo>
                  <a:cubicBezTo>
                    <a:pt x="104" y="1"/>
                    <a:pt x="87" y="17"/>
                    <a:pt x="54" y="34"/>
                  </a:cubicBezTo>
                  <a:cubicBezTo>
                    <a:pt x="17" y="83"/>
                    <a:pt x="0" y="137"/>
                    <a:pt x="54" y="170"/>
                  </a:cubicBezTo>
                  <a:cubicBezTo>
                    <a:pt x="71" y="186"/>
                    <a:pt x="104" y="186"/>
                    <a:pt x="141" y="186"/>
                  </a:cubicBezTo>
                  <a:cubicBezTo>
                    <a:pt x="141" y="170"/>
                    <a:pt x="157" y="170"/>
                    <a:pt x="174" y="170"/>
                  </a:cubicBezTo>
                  <a:cubicBezTo>
                    <a:pt x="190" y="153"/>
                    <a:pt x="207" y="153"/>
                    <a:pt x="223" y="137"/>
                  </a:cubicBezTo>
                  <a:cubicBezTo>
                    <a:pt x="244" y="120"/>
                    <a:pt x="260" y="83"/>
                    <a:pt x="260" y="67"/>
                  </a:cubicBezTo>
                  <a:cubicBezTo>
                    <a:pt x="260" y="34"/>
                    <a:pt x="244" y="17"/>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8" name="Google Shape;23508;p72"/>
            <p:cNvSpPr/>
            <p:nvPr/>
          </p:nvSpPr>
          <p:spPr>
            <a:xfrm rot="10800000">
              <a:off x="2801010" y="2748245"/>
              <a:ext cx="6425" cy="4750"/>
            </a:xfrm>
            <a:custGeom>
              <a:avLst/>
              <a:gdLst/>
              <a:ahLst/>
              <a:cxnLst/>
              <a:rect l="l" t="t" r="r" b="b"/>
              <a:pathLst>
                <a:path w="257" h="190" extrusionOk="0">
                  <a:moveTo>
                    <a:pt x="174" y="0"/>
                  </a:moveTo>
                  <a:cubicBezTo>
                    <a:pt x="104" y="0"/>
                    <a:pt x="34" y="33"/>
                    <a:pt x="17" y="87"/>
                  </a:cubicBezTo>
                  <a:cubicBezTo>
                    <a:pt x="1" y="153"/>
                    <a:pt x="34" y="190"/>
                    <a:pt x="104" y="190"/>
                  </a:cubicBezTo>
                  <a:cubicBezTo>
                    <a:pt x="120" y="190"/>
                    <a:pt x="137" y="190"/>
                    <a:pt x="153" y="173"/>
                  </a:cubicBezTo>
                  <a:cubicBezTo>
                    <a:pt x="174" y="173"/>
                    <a:pt x="174" y="173"/>
                    <a:pt x="190" y="153"/>
                  </a:cubicBezTo>
                  <a:cubicBezTo>
                    <a:pt x="223" y="136"/>
                    <a:pt x="240" y="120"/>
                    <a:pt x="240" y="87"/>
                  </a:cubicBezTo>
                  <a:cubicBezTo>
                    <a:pt x="256" y="70"/>
                    <a:pt x="256"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9" name="Google Shape;23509;p72"/>
            <p:cNvSpPr/>
            <p:nvPr/>
          </p:nvSpPr>
          <p:spPr>
            <a:xfrm rot="10800000">
              <a:off x="2872235" y="2734520"/>
              <a:ext cx="6100" cy="4775"/>
            </a:xfrm>
            <a:custGeom>
              <a:avLst/>
              <a:gdLst/>
              <a:ahLst/>
              <a:cxnLst/>
              <a:rect l="l" t="t" r="r" b="b"/>
              <a:pathLst>
                <a:path w="244" h="191" extrusionOk="0">
                  <a:moveTo>
                    <a:pt x="157" y="1"/>
                  </a:moveTo>
                  <a:cubicBezTo>
                    <a:pt x="140" y="1"/>
                    <a:pt x="103" y="1"/>
                    <a:pt x="70" y="17"/>
                  </a:cubicBezTo>
                  <a:cubicBezTo>
                    <a:pt x="54" y="38"/>
                    <a:pt x="21" y="71"/>
                    <a:pt x="21" y="87"/>
                  </a:cubicBezTo>
                  <a:cubicBezTo>
                    <a:pt x="0" y="157"/>
                    <a:pt x="37" y="190"/>
                    <a:pt x="87" y="190"/>
                  </a:cubicBezTo>
                  <a:cubicBezTo>
                    <a:pt x="103" y="190"/>
                    <a:pt x="140" y="190"/>
                    <a:pt x="157" y="174"/>
                  </a:cubicBezTo>
                  <a:cubicBezTo>
                    <a:pt x="157" y="174"/>
                    <a:pt x="173" y="174"/>
                    <a:pt x="173" y="157"/>
                  </a:cubicBezTo>
                  <a:cubicBezTo>
                    <a:pt x="206" y="141"/>
                    <a:pt x="227" y="120"/>
                    <a:pt x="243" y="87"/>
                  </a:cubicBezTo>
                  <a:cubicBezTo>
                    <a:pt x="243" y="71"/>
                    <a:pt x="243" y="38"/>
                    <a:pt x="227" y="17"/>
                  </a:cubicBezTo>
                  <a:cubicBezTo>
                    <a:pt x="227" y="1"/>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0" name="Google Shape;23510;p72"/>
            <p:cNvSpPr/>
            <p:nvPr/>
          </p:nvSpPr>
          <p:spPr>
            <a:xfrm rot="10800000">
              <a:off x="2887710" y="2734345"/>
              <a:ext cx="6500" cy="4950"/>
            </a:xfrm>
            <a:custGeom>
              <a:avLst/>
              <a:gdLst/>
              <a:ahLst/>
              <a:cxnLst/>
              <a:rect l="l" t="t" r="r" b="b"/>
              <a:pathLst>
                <a:path w="260" h="198" extrusionOk="0">
                  <a:moveTo>
                    <a:pt x="140" y="1"/>
                  </a:moveTo>
                  <a:cubicBezTo>
                    <a:pt x="103" y="17"/>
                    <a:pt x="70" y="38"/>
                    <a:pt x="54" y="54"/>
                  </a:cubicBezTo>
                  <a:cubicBezTo>
                    <a:pt x="0" y="104"/>
                    <a:pt x="0" y="157"/>
                    <a:pt x="54" y="190"/>
                  </a:cubicBezTo>
                  <a:cubicBezTo>
                    <a:pt x="65" y="190"/>
                    <a:pt x="83" y="198"/>
                    <a:pt x="99" y="198"/>
                  </a:cubicBezTo>
                  <a:cubicBezTo>
                    <a:pt x="107" y="198"/>
                    <a:pt x="114" y="196"/>
                    <a:pt x="120" y="190"/>
                  </a:cubicBezTo>
                  <a:lnTo>
                    <a:pt x="157" y="190"/>
                  </a:lnTo>
                  <a:cubicBezTo>
                    <a:pt x="173" y="174"/>
                    <a:pt x="190" y="157"/>
                    <a:pt x="206" y="157"/>
                  </a:cubicBezTo>
                  <a:cubicBezTo>
                    <a:pt x="243" y="120"/>
                    <a:pt x="260" y="104"/>
                    <a:pt x="260" y="71"/>
                  </a:cubicBezTo>
                  <a:cubicBezTo>
                    <a:pt x="260" y="54"/>
                    <a:pt x="243" y="17"/>
                    <a:pt x="223" y="17"/>
                  </a:cubicBezTo>
                  <a:cubicBezTo>
                    <a:pt x="206" y="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1" name="Google Shape;23511;p72"/>
            <p:cNvSpPr/>
            <p:nvPr/>
          </p:nvSpPr>
          <p:spPr>
            <a:xfrm rot="10800000">
              <a:off x="2771735" y="2746520"/>
              <a:ext cx="6525" cy="4800"/>
            </a:xfrm>
            <a:custGeom>
              <a:avLst/>
              <a:gdLst/>
              <a:ahLst/>
              <a:cxnLst/>
              <a:rect l="l" t="t" r="r" b="b"/>
              <a:pathLst>
                <a:path w="261" h="192" extrusionOk="0">
                  <a:moveTo>
                    <a:pt x="162" y="1"/>
                  </a:moveTo>
                  <a:cubicBezTo>
                    <a:pt x="143" y="1"/>
                    <a:pt x="122" y="7"/>
                    <a:pt x="103" y="20"/>
                  </a:cubicBezTo>
                  <a:cubicBezTo>
                    <a:pt x="37" y="36"/>
                    <a:pt x="0" y="106"/>
                    <a:pt x="0" y="139"/>
                  </a:cubicBezTo>
                  <a:cubicBezTo>
                    <a:pt x="11" y="171"/>
                    <a:pt x="44" y="191"/>
                    <a:pt x="85" y="191"/>
                  </a:cubicBezTo>
                  <a:cubicBezTo>
                    <a:pt x="108" y="191"/>
                    <a:pt x="132" y="185"/>
                    <a:pt x="157" y="172"/>
                  </a:cubicBezTo>
                  <a:cubicBezTo>
                    <a:pt x="207" y="156"/>
                    <a:pt x="260" y="86"/>
                    <a:pt x="244" y="53"/>
                  </a:cubicBezTo>
                  <a:cubicBezTo>
                    <a:pt x="230" y="21"/>
                    <a:pt x="19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2" name="Google Shape;23512;p72"/>
            <p:cNvSpPr/>
            <p:nvPr/>
          </p:nvSpPr>
          <p:spPr>
            <a:xfrm rot="10800000">
              <a:off x="2879960" y="2757295"/>
              <a:ext cx="6950" cy="5075"/>
            </a:xfrm>
            <a:custGeom>
              <a:avLst/>
              <a:gdLst/>
              <a:ahLst/>
              <a:cxnLst/>
              <a:rect l="l" t="t" r="r" b="b"/>
              <a:pathLst>
                <a:path w="278" h="203" extrusionOk="0">
                  <a:moveTo>
                    <a:pt x="191" y="0"/>
                  </a:moveTo>
                  <a:cubicBezTo>
                    <a:pt x="178" y="0"/>
                    <a:pt x="166" y="4"/>
                    <a:pt x="158" y="12"/>
                  </a:cubicBezTo>
                  <a:cubicBezTo>
                    <a:pt x="120" y="12"/>
                    <a:pt x="87" y="33"/>
                    <a:pt x="71" y="50"/>
                  </a:cubicBezTo>
                  <a:cubicBezTo>
                    <a:pt x="17" y="99"/>
                    <a:pt x="1" y="169"/>
                    <a:pt x="54" y="186"/>
                  </a:cubicBezTo>
                  <a:cubicBezTo>
                    <a:pt x="71" y="202"/>
                    <a:pt x="104" y="202"/>
                    <a:pt x="137" y="202"/>
                  </a:cubicBezTo>
                  <a:cubicBezTo>
                    <a:pt x="137" y="202"/>
                    <a:pt x="158" y="186"/>
                    <a:pt x="174" y="186"/>
                  </a:cubicBezTo>
                  <a:cubicBezTo>
                    <a:pt x="191" y="186"/>
                    <a:pt x="207" y="169"/>
                    <a:pt x="223" y="153"/>
                  </a:cubicBezTo>
                  <a:cubicBezTo>
                    <a:pt x="277" y="99"/>
                    <a:pt x="277" y="50"/>
                    <a:pt x="223" y="12"/>
                  </a:cubicBezTo>
                  <a:cubicBezTo>
                    <a:pt x="215" y="4"/>
                    <a:pt x="203"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3" name="Google Shape;23513;p72"/>
            <p:cNvSpPr/>
            <p:nvPr/>
          </p:nvSpPr>
          <p:spPr>
            <a:xfrm rot="10800000">
              <a:off x="2882960" y="2724220"/>
              <a:ext cx="6525" cy="4775"/>
            </a:xfrm>
            <a:custGeom>
              <a:avLst/>
              <a:gdLst/>
              <a:ahLst/>
              <a:cxnLst/>
              <a:rect l="l" t="t" r="r" b="b"/>
              <a:pathLst>
                <a:path w="261" h="191" extrusionOk="0">
                  <a:moveTo>
                    <a:pt x="174" y="1"/>
                  </a:moveTo>
                  <a:cubicBezTo>
                    <a:pt x="137" y="1"/>
                    <a:pt x="120" y="17"/>
                    <a:pt x="87" y="38"/>
                  </a:cubicBezTo>
                  <a:cubicBezTo>
                    <a:pt x="54" y="54"/>
                    <a:pt x="34" y="71"/>
                    <a:pt x="17" y="104"/>
                  </a:cubicBezTo>
                  <a:cubicBezTo>
                    <a:pt x="1" y="158"/>
                    <a:pt x="34" y="191"/>
                    <a:pt x="104" y="191"/>
                  </a:cubicBezTo>
                  <a:lnTo>
                    <a:pt x="157" y="191"/>
                  </a:lnTo>
                  <a:cubicBezTo>
                    <a:pt x="174" y="174"/>
                    <a:pt x="190" y="174"/>
                    <a:pt x="190" y="174"/>
                  </a:cubicBezTo>
                  <a:cubicBezTo>
                    <a:pt x="223" y="158"/>
                    <a:pt x="240" y="120"/>
                    <a:pt x="261" y="104"/>
                  </a:cubicBezTo>
                  <a:cubicBezTo>
                    <a:pt x="261" y="71"/>
                    <a:pt x="261" y="54"/>
                    <a:pt x="240" y="38"/>
                  </a:cubicBezTo>
                  <a:cubicBezTo>
                    <a:pt x="223"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4" name="Google Shape;23514;p72"/>
            <p:cNvSpPr/>
            <p:nvPr/>
          </p:nvSpPr>
          <p:spPr>
            <a:xfrm rot="10800000">
              <a:off x="3006235" y="2768020"/>
              <a:ext cx="6100" cy="4350"/>
            </a:xfrm>
            <a:custGeom>
              <a:avLst/>
              <a:gdLst/>
              <a:ahLst/>
              <a:cxnLst/>
              <a:rect l="l" t="t" r="r" b="b"/>
              <a:pathLst>
                <a:path w="244" h="174" extrusionOk="0">
                  <a:moveTo>
                    <a:pt x="70" y="0"/>
                  </a:moveTo>
                  <a:cubicBezTo>
                    <a:pt x="37" y="21"/>
                    <a:pt x="21" y="54"/>
                    <a:pt x="0" y="70"/>
                  </a:cubicBezTo>
                  <a:cubicBezTo>
                    <a:pt x="0" y="103"/>
                    <a:pt x="0" y="124"/>
                    <a:pt x="21" y="140"/>
                  </a:cubicBezTo>
                  <a:cubicBezTo>
                    <a:pt x="37" y="157"/>
                    <a:pt x="54" y="173"/>
                    <a:pt x="87" y="173"/>
                  </a:cubicBezTo>
                  <a:cubicBezTo>
                    <a:pt x="103" y="173"/>
                    <a:pt x="124" y="173"/>
                    <a:pt x="140" y="157"/>
                  </a:cubicBezTo>
                  <a:cubicBezTo>
                    <a:pt x="157" y="157"/>
                    <a:pt x="173" y="140"/>
                    <a:pt x="173" y="140"/>
                  </a:cubicBezTo>
                  <a:cubicBezTo>
                    <a:pt x="206" y="124"/>
                    <a:pt x="227" y="103"/>
                    <a:pt x="244" y="70"/>
                  </a:cubicBezTo>
                  <a:cubicBezTo>
                    <a:pt x="244" y="37"/>
                    <a:pt x="244" y="21"/>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5" name="Google Shape;23515;p72"/>
            <p:cNvSpPr/>
            <p:nvPr/>
          </p:nvSpPr>
          <p:spPr>
            <a:xfrm rot="10800000">
              <a:off x="2913060" y="2770195"/>
              <a:ext cx="6525" cy="3000"/>
            </a:xfrm>
            <a:custGeom>
              <a:avLst/>
              <a:gdLst/>
              <a:ahLst/>
              <a:cxnLst/>
              <a:rect l="l" t="t" r="r" b="b"/>
              <a:pathLst>
                <a:path w="261" h="120" extrusionOk="0">
                  <a:moveTo>
                    <a:pt x="38" y="0"/>
                  </a:moveTo>
                  <a:lnTo>
                    <a:pt x="38" y="17"/>
                  </a:lnTo>
                  <a:cubicBezTo>
                    <a:pt x="1" y="70"/>
                    <a:pt x="38" y="120"/>
                    <a:pt x="104" y="120"/>
                  </a:cubicBezTo>
                  <a:cubicBezTo>
                    <a:pt x="125" y="120"/>
                    <a:pt x="141" y="103"/>
                    <a:pt x="174" y="103"/>
                  </a:cubicBezTo>
                  <a:lnTo>
                    <a:pt x="191" y="87"/>
                  </a:lnTo>
                  <a:cubicBezTo>
                    <a:pt x="228" y="70"/>
                    <a:pt x="244" y="33"/>
                    <a:pt x="261" y="17"/>
                  </a:cubicBezTo>
                  <a:lnTo>
                    <a:pt x="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6" name="Google Shape;23516;p72"/>
            <p:cNvSpPr/>
            <p:nvPr/>
          </p:nvSpPr>
          <p:spPr>
            <a:xfrm rot="10800000">
              <a:off x="2974910" y="2768445"/>
              <a:ext cx="6500" cy="4350"/>
            </a:xfrm>
            <a:custGeom>
              <a:avLst/>
              <a:gdLst/>
              <a:ahLst/>
              <a:cxnLst/>
              <a:rect l="l" t="t" r="r" b="b"/>
              <a:pathLst>
                <a:path w="260" h="174" extrusionOk="0">
                  <a:moveTo>
                    <a:pt x="70" y="1"/>
                  </a:moveTo>
                  <a:cubicBezTo>
                    <a:pt x="54" y="38"/>
                    <a:pt x="21" y="54"/>
                    <a:pt x="21" y="87"/>
                  </a:cubicBezTo>
                  <a:cubicBezTo>
                    <a:pt x="0" y="141"/>
                    <a:pt x="37" y="174"/>
                    <a:pt x="87" y="174"/>
                  </a:cubicBezTo>
                  <a:cubicBezTo>
                    <a:pt x="124" y="174"/>
                    <a:pt x="140" y="174"/>
                    <a:pt x="157" y="157"/>
                  </a:cubicBezTo>
                  <a:lnTo>
                    <a:pt x="190" y="157"/>
                  </a:lnTo>
                  <a:cubicBezTo>
                    <a:pt x="206" y="120"/>
                    <a:pt x="243" y="104"/>
                    <a:pt x="243" y="71"/>
                  </a:cubicBezTo>
                  <a:cubicBezTo>
                    <a:pt x="260" y="54"/>
                    <a:pt x="260" y="17"/>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7" name="Google Shape;23517;p72"/>
            <p:cNvSpPr/>
            <p:nvPr/>
          </p:nvSpPr>
          <p:spPr>
            <a:xfrm rot="10800000">
              <a:off x="2876985" y="2746070"/>
              <a:ext cx="6525" cy="5175"/>
            </a:xfrm>
            <a:custGeom>
              <a:avLst/>
              <a:gdLst/>
              <a:ahLst/>
              <a:cxnLst/>
              <a:rect l="l" t="t" r="r" b="b"/>
              <a:pathLst>
                <a:path w="261" h="207" extrusionOk="0">
                  <a:moveTo>
                    <a:pt x="174" y="0"/>
                  </a:moveTo>
                  <a:cubicBezTo>
                    <a:pt x="141" y="0"/>
                    <a:pt x="104" y="17"/>
                    <a:pt x="71" y="33"/>
                  </a:cubicBezTo>
                  <a:cubicBezTo>
                    <a:pt x="55" y="50"/>
                    <a:pt x="22" y="66"/>
                    <a:pt x="22" y="103"/>
                  </a:cubicBezTo>
                  <a:cubicBezTo>
                    <a:pt x="1" y="153"/>
                    <a:pt x="38" y="206"/>
                    <a:pt x="87" y="206"/>
                  </a:cubicBezTo>
                  <a:cubicBezTo>
                    <a:pt x="125" y="206"/>
                    <a:pt x="141" y="186"/>
                    <a:pt x="158" y="186"/>
                  </a:cubicBezTo>
                  <a:cubicBezTo>
                    <a:pt x="174" y="169"/>
                    <a:pt x="174" y="169"/>
                    <a:pt x="191" y="169"/>
                  </a:cubicBezTo>
                  <a:cubicBezTo>
                    <a:pt x="207" y="153"/>
                    <a:pt x="244" y="120"/>
                    <a:pt x="244" y="103"/>
                  </a:cubicBezTo>
                  <a:cubicBezTo>
                    <a:pt x="261" y="50"/>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8" name="Google Shape;23518;p72"/>
            <p:cNvSpPr/>
            <p:nvPr/>
          </p:nvSpPr>
          <p:spPr>
            <a:xfrm rot="10800000">
              <a:off x="2789360" y="2770120"/>
              <a:ext cx="6450" cy="4825"/>
            </a:xfrm>
            <a:custGeom>
              <a:avLst/>
              <a:gdLst/>
              <a:ahLst/>
              <a:cxnLst/>
              <a:rect l="l" t="t" r="r" b="b"/>
              <a:pathLst>
                <a:path w="258" h="193" extrusionOk="0">
                  <a:moveTo>
                    <a:pt x="154" y="0"/>
                  </a:moveTo>
                  <a:cubicBezTo>
                    <a:pt x="121" y="0"/>
                    <a:pt x="100" y="21"/>
                    <a:pt x="67" y="37"/>
                  </a:cubicBezTo>
                  <a:cubicBezTo>
                    <a:pt x="51" y="54"/>
                    <a:pt x="34" y="70"/>
                    <a:pt x="18" y="103"/>
                  </a:cubicBezTo>
                  <a:cubicBezTo>
                    <a:pt x="0" y="150"/>
                    <a:pt x="26" y="193"/>
                    <a:pt x="65" y="193"/>
                  </a:cubicBezTo>
                  <a:cubicBezTo>
                    <a:pt x="71" y="193"/>
                    <a:pt x="77" y="192"/>
                    <a:pt x="84" y="190"/>
                  </a:cubicBezTo>
                  <a:lnTo>
                    <a:pt x="154" y="190"/>
                  </a:lnTo>
                  <a:cubicBezTo>
                    <a:pt x="171" y="173"/>
                    <a:pt x="171" y="173"/>
                    <a:pt x="187" y="173"/>
                  </a:cubicBezTo>
                  <a:cubicBezTo>
                    <a:pt x="204" y="157"/>
                    <a:pt x="241" y="124"/>
                    <a:pt x="241" y="103"/>
                  </a:cubicBezTo>
                  <a:cubicBezTo>
                    <a:pt x="257" y="70"/>
                    <a:pt x="257" y="54"/>
                    <a:pt x="241" y="37"/>
                  </a:cubicBezTo>
                  <a:cubicBezTo>
                    <a:pt x="224" y="21"/>
                    <a:pt x="20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9" name="Google Shape;23519;p72"/>
            <p:cNvSpPr/>
            <p:nvPr/>
          </p:nvSpPr>
          <p:spPr>
            <a:xfrm rot="10800000">
              <a:off x="2850385" y="2769770"/>
              <a:ext cx="6000" cy="4250"/>
            </a:xfrm>
            <a:custGeom>
              <a:avLst/>
              <a:gdLst/>
              <a:ahLst/>
              <a:cxnLst/>
              <a:rect l="l" t="t" r="r" b="b"/>
              <a:pathLst>
                <a:path w="240" h="170" extrusionOk="0">
                  <a:moveTo>
                    <a:pt x="70" y="0"/>
                  </a:moveTo>
                  <a:cubicBezTo>
                    <a:pt x="33" y="17"/>
                    <a:pt x="17" y="50"/>
                    <a:pt x="17" y="66"/>
                  </a:cubicBezTo>
                  <a:cubicBezTo>
                    <a:pt x="0" y="103"/>
                    <a:pt x="0" y="120"/>
                    <a:pt x="17" y="136"/>
                  </a:cubicBezTo>
                  <a:cubicBezTo>
                    <a:pt x="33" y="153"/>
                    <a:pt x="50" y="169"/>
                    <a:pt x="87" y="169"/>
                  </a:cubicBezTo>
                  <a:cubicBezTo>
                    <a:pt x="103" y="169"/>
                    <a:pt x="120" y="169"/>
                    <a:pt x="153" y="153"/>
                  </a:cubicBezTo>
                  <a:lnTo>
                    <a:pt x="173" y="136"/>
                  </a:lnTo>
                  <a:cubicBezTo>
                    <a:pt x="206" y="120"/>
                    <a:pt x="223" y="103"/>
                    <a:pt x="239" y="66"/>
                  </a:cubicBezTo>
                  <a:cubicBezTo>
                    <a:pt x="239" y="33"/>
                    <a:pt x="239" y="17"/>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0" name="Google Shape;23520;p72"/>
            <p:cNvSpPr/>
            <p:nvPr/>
          </p:nvSpPr>
          <p:spPr>
            <a:xfrm rot="10800000">
              <a:off x="3033760" y="2756195"/>
              <a:ext cx="6400" cy="4950"/>
            </a:xfrm>
            <a:custGeom>
              <a:avLst/>
              <a:gdLst/>
              <a:ahLst/>
              <a:cxnLst/>
              <a:rect l="l" t="t" r="r" b="b"/>
              <a:pathLst>
                <a:path w="256" h="198" extrusionOk="0">
                  <a:moveTo>
                    <a:pt x="136" y="1"/>
                  </a:moveTo>
                  <a:cubicBezTo>
                    <a:pt x="103" y="17"/>
                    <a:pt x="83" y="34"/>
                    <a:pt x="50" y="50"/>
                  </a:cubicBezTo>
                  <a:cubicBezTo>
                    <a:pt x="0" y="104"/>
                    <a:pt x="0" y="153"/>
                    <a:pt x="50" y="190"/>
                  </a:cubicBezTo>
                  <a:cubicBezTo>
                    <a:pt x="61" y="190"/>
                    <a:pt x="81" y="198"/>
                    <a:pt x="103" y="198"/>
                  </a:cubicBezTo>
                  <a:cubicBezTo>
                    <a:pt x="114" y="198"/>
                    <a:pt x="125" y="196"/>
                    <a:pt x="136" y="190"/>
                  </a:cubicBezTo>
                  <a:lnTo>
                    <a:pt x="153" y="190"/>
                  </a:lnTo>
                  <a:cubicBezTo>
                    <a:pt x="186" y="170"/>
                    <a:pt x="206" y="153"/>
                    <a:pt x="223" y="137"/>
                  </a:cubicBezTo>
                  <a:cubicBezTo>
                    <a:pt x="239" y="120"/>
                    <a:pt x="256" y="104"/>
                    <a:pt x="256" y="67"/>
                  </a:cubicBezTo>
                  <a:cubicBezTo>
                    <a:pt x="256" y="50"/>
                    <a:pt x="239" y="17"/>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1" name="Google Shape;23521;p72"/>
            <p:cNvSpPr/>
            <p:nvPr/>
          </p:nvSpPr>
          <p:spPr>
            <a:xfrm rot="10800000">
              <a:off x="2771335" y="2758120"/>
              <a:ext cx="6525" cy="4775"/>
            </a:xfrm>
            <a:custGeom>
              <a:avLst/>
              <a:gdLst/>
              <a:ahLst/>
              <a:cxnLst/>
              <a:rect l="l" t="t" r="r" b="b"/>
              <a:pathLst>
                <a:path w="261" h="191" extrusionOk="0">
                  <a:moveTo>
                    <a:pt x="158" y="0"/>
                  </a:moveTo>
                  <a:cubicBezTo>
                    <a:pt x="141" y="0"/>
                    <a:pt x="104" y="0"/>
                    <a:pt x="71" y="17"/>
                  </a:cubicBezTo>
                  <a:cubicBezTo>
                    <a:pt x="38" y="33"/>
                    <a:pt x="21" y="71"/>
                    <a:pt x="21" y="87"/>
                  </a:cubicBezTo>
                  <a:cubicBezTo>
                    <a:pt x="1" y="157"/>
                    <a:pt x="38" y="190"/>
                    <a:pt x="87" y="190"/>
                  </a:cubicBezTo>
                  <a:cubicBezTo>
                    <a:pt x="104" y="190"/>
                    <a:pt x="141" y="190"/>
                    <a:pt x="158" y="174"/>
                  </a:cubicBezTo>
                  <a:cubicBezTo>
                    <a:pt x="158" y="174"/>
                    <a:pt x="174" y="174"/>
                    <a:pt x="174" y="157"/>
                  </a:cubicBezTo>
                  <a:cubicBezTo>
                    <a:pt x="207" y="137"/>
                    <a:pt x="228" y="120"/>
                    <a:pt x="244" y="87"/>
                  </a:cubicBez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2" name="Google Shape;23522;p72"/>
            <p:cNvSpPr/>
            <p:nvPr/>
          </p:nvSpPr>
          <p:spPr>
            <a:xfrm rot="10800000">
              <a:off x="2863685" y="2759470"/>
              <a:ext cx="6425" cy="4675"/>
            </a:xfrm>
            <a:custGeom>
              <a:avLst/>
              <a:gdLst/>
              <a:ahLst/>
              <a:cxnLst/>
              <a:rect l="l" t="t" r="r" b="b"/>
              <a:pathLst>
                <a:path w="257" h="187" extrusionOk="0">
                  <a:moveTo>
                    <a:pt x="153" y="1"/>
                  </a:moveTo>
                  <a:cubicBezTo>
                    <a:pt x="137" y="1"/>
                    <a:pt x="104" y="1"/>
                    <a:pt x="67" y="34"/>
                  </a:cubicBezTo>
                  <a:cubicBezTo>
                    <a:pt x="34" y="50"/>
                    <a:pt x="17" y="67"/>
                    <a:pt x="17" y="104"/>
                  </a:cubicBezTo>
                  <a:cubicBezTo>
                    <a:pt x="1" y="137"/>
                    <a:pt x="17" y="187"/>
                    <a:pt x="67" y="187"/>
                  </a:cubicBezTo>
                  <a:lnTo>
                    <a:pt x="153" y="187"/>
                  </a:lnTo>
                  <a:cubicBezTo>
                    <a:pt x="170" y="170"/>
                    <a:pt x="207" y="154"/>
                    <a:pt x="224" y="121"/>
                  </a:cubicBezTo>
                  <a:lnTo>
                    <a:pt x="240" y="104"/>
                  </a:lnTo>
                  <a:cubicBezTo>
                    <a:pt x="257" y="3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3" name="Google Shape;23523;p72"/>
            <p:cNvSpPr/>
            <p:nvPr/>
          </p:nvSpPr>
          <p:spPr>
            <a:xfrm rot="10800000">
              <a:off x="2867510" y="2722870"/>
              <a:ext cx="6500" cy="5075"/>
            </a:xfrm>
            <a:custGeom>
              <a:avLst/>
              <a:gdLst/>
              <a:ahLst/>
              <a:cxnLst/>
              <a:rect l="l" t="t" r="r" b="b"/>
              <a:pathLst>
                <a:path w="260" h="203" extrusionOk="0">
                  <a:moveTo>
                    <a:pt x="187" y="0"/>
                  </a:moveTo>
                  <a:cubicBezTo>
                    <a:pt x="172" y="0"/>
                    <a:pt x="155" y="4"/>
                    <a:pt x="136" y="12"/>
                  </a:cubicBezTo>
                  <a:cubicBezTo>
                    <a:pt x="103" y="12"/>
                    <a:pt x="70" y="29"/>
                    <a:pt x="54" y="45"/>
                  </a:cubicBezTo>
                  <a:cubicBezTo>
                    <a:pt x="0" y="99"/>
                    <a:pt x="0" y="165"/>
                    <a:pt x="54" y="182"/>
                  </a:cubicBezTo>
                  <a:cubicBezTo>
                    <a:pt x="70" y="202"/>
                    <a:pt x="103" y="202"/>
                    <a:pt x="120" y="202"/>
                  </a:cubicBezTo>
                  <a:cubicBezTo>
                    <a:pt x="136" y="202"/>
                    <a:pt x="157" y="182"/>
                    <a:pt x="157" y="182"/>
                  </a:cubicBezTo>
                  <a:cubicBezTo>
                    <a:pt x="173" y="182"/>
                    <a:pt x="190" y="165"/>
                    <a:pt x="206" y="149"/>
                  </a:cubicBezTo>
                  <a:cubicBezTo>
                    <a:pt x="260" y="99"/>
                    <a:pt x="260" y="45"/>
                    <a:pt x="223" y="12"/>
                  </a:cubicBezTo>
                  <a:cubicBezTo>
                    <a:pt x="215" y="4"/>
                    <a:pt x="202"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4" name="Google Shape;23524;p72"/>
            <p:cNvSpPr/>
            <p:nvPr/>
          </p:nvSpPr>
          <p:spPr>
            <a:xfrm rot="10800000">
              <a:off x="2805235" y="2711745"/>
              <a:ext cx="6125" cy="4775"/>
            </a:xfrm>
            <a:custGeom>
              <a:avLst/>
              <a:gdLst/>
              <a:ahLst/>
              <a:cxnLst/>
              <a:rect l="l" t="t" r="r" b="b"/>
              <a:pathLst>
                <a:path w="245" h="191" extrusionOk="0">
                  <a:moveTo>
                    <a:pt x="141" y="1"/>
                  </a:moveTo>
                  <a:cubicBezTo>
                    <a:pt x="104" y="1"/>
                    <a:pt x="71" y="17"/>
                    <a:pt x="55" y="54"/>
                  </a:cubicBezTo>
                  <a:cubicBezTo>
                    <a:pt x="1" y="87"/>
                    <a:pt x="1" y="157"/>
                    <a:pt x="38" y="190"/>
                  </a:cubicBezTo>
                  <a:lnTo>
                    <a:pt x="125" y="190"/>
                  </a:lnTo>
                  <a:cubicBezTo>
                    <a:pt x="141" y="190"/>
                    <a:pt x="141" y="190"/>
                    <a:pt x="158" y="174"/>
                  </a:cubicBezTo>
                  <a:cubicBezTo>
                    <a:pt x="174" y="174"/>
                    <a:pt x="191" y="157"/>
                    <a:pt x="207" y="137"/>
                  </a:cubicBezTo>
                  <a:cubicBezTo>
                    <a:pt x="228" y="120"/>
                    <a:pt x="244" y="87"/>
                    <a:pt x="244" y="71"/>
                  </a:cubicBezTo>
                  <a:cubicBezTo>
                    <a:pt x="244" y="54"/>
                    <a:pt x="244" y="17"/>
                    <a:pt x="207" y="17"/>
                  </a:cubicBezTo>
                  <a:cubicBezTo>
                    <a:pt x="191"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5" name="Google Shape;23525;p72"/>
            <p:cNvSpPr/>
            <p:nvPr/>
          </p:nvSpPr>
          <p:spPr>
            <a:xfrm rot="10800000">
              <a:off x="2842660" y="2573945"/>
              <a:ext cx="6425" cy="5175"/>
            </a:xfrm>
            <a:custGeom>
              <a:avLst/>
              <a:gdLst/>
              <a:ahLst/>
              <a:cxnLst/>
              <a:rect l="l" t="t" r="r" b="b"/>
              <a:pathLst>
                <a:path w="257" h="207" extrusionOk="0">
                  <a:moveTo>
                    <a:pt x="170" y="1"/>
                  </a:moveTo>
                  <a:cubicBezTo>
                    <a:pt x="104" y="1"/>
                    <a:pt x="34" y="54"/>
                    <a:pt x="17" y="104"/>
                  </a:cubicBezTo>
                  <a:cubicBezTo>
                    <a:pt x="1" y="157"/>
                    <a:pt x="34" y="207"/>
                    <a:pt x="104" y="207"/>
                  </a:cubicBezTo>
                  <a:cubicBezTo>
                    <a:pt x="121" y="207"/>
                    <a:pt x="137" y="207"/>
                    <a:pt x="154" y="190"/>
                  </a:cubicBezTo>
                  <a:cubicBezTo>
                    <a:pt x="170" y="190"/>
                    <a:pt x="170" y="190"/>
                    <a:pt x="191" y="174"/>
                  </a:cubicBezTo>
                  <a:cubicBezTo>
                    <a:pt x="207" y="157"/>
                    <a:pt x="240" y="141"/>
                    <a:pt x="240" y="104"/>
                  </a:cubicBezTo>
                  <a:cubicBezTo>
                    <a:pt x="257" y="87"/>
                    <a:pt x="257" y="54"/>
                    <a:pt x="240" y="38"/>
                  </a:cubicBezTo>
                  <a:cubicBezTo>
                    <a:pt x="224" y="21"/>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6" name="Google Shape;23526;p72"/>
            <p:cNvSpPr/>
            <p:nvPr/>
          </p:nvSpPr>
          <p:spPr>
            <a:xfrm rot="10800000">
              <a:off x="2842235" y="2585070"/>
              <a:ext cx="6425" cy="5175"/>
            </a:xfrm>
            <a:custGeom>
              <a:avLst/>
              <a:gdLst/>
              <a:ahLst/>
              <a:cxnLst/>
              <a:rect l="l" t="t" r="r" b="b"/>
              <a:pathLst>
                <a:path w="257" h="207" extrusionOk="0">
                  <a:moveTo>
                    <a:pt x="174" y="0"/>
                  </a:moveTo>
                  <a:cubicBezTo>
                    <a:pt x="137" y="0"/>
                    <a:pt x="120" y="17"/>
                    <a:pt x="87" y="33"/>
                  </a:cubicBezTo>
                  <a:cubicBezTo>
                    <a:pt x="50" y="54"/>
                    <a:pt x="33" y="70"/>
                    <a:pt x="17" y="103"/>
                  </a:cubicBezTo>
                  <a:cubicBezTo>
                    <a:pt x="0" y="157"/>
                    <a:pt x="33" y="206"/>
                    <a:pt x="104" y="206"/>
                  </a:cubicBezTo>
                  <a:cubicBezTo>
                    <a:pt x="120" y="206"/>
                    <a:pt x="137" y="190"/>
                    <a:pt x="174" y="190"/>
                  </a:cubicBezTo>
                  <a:lnTo>
                    <a:pt x="190" y="173"/>
                  </a:lnTo>
                  <a:cubicBezTo>
                    <a:pt x="223" y="157"/>
                    <a:pt x="240" y="120"/>
                    <a:pt x="256" y="103"/>
                  </a:cubicBezTo>
                  <a:cubicBezTo>
                    <a:pt x="256" y="70"/>
                    <a:pt x="256" y="54"/>
                    <a:pt x="240"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7" name="Google Shape;23527;p72"/>
            <p:cNvSpPr/>
            <p:nvPr/>
          </p:nvSpPr>
          <p:spPr>
            <a:xfrm rot="10800000">
              <a:off x="2977885" y="2572195"/>
              <a:ext cx="6525" cy="5175"/>
            </a:xfrm>
            <a:custGeom>
              <a:avLst/>
              <a:gdLst/>
              <a:ahLst/>
              <a:cxnLst/>
              <a:rect l="l" t="t" r="r" b="b"/>
              <a:pathLst>
                <a:path w="261" h="207" extrusionOk="0">
                  <a:moveTo>
                    <a:pt x="174" y="1"/>
                  </a:moveTo>
                  <a:cubicBezTo>
                    <a:pt x="141" y="1"/>
                    <a:pt x="104" y="17"/>
                    <a:pt x="71" y="34"/>
                  </a:cubicBezTo>
                  <a:cubicBezTo>
                    <a:pt x="54" y="54"/>
                    <a:pt x="17" y="71"/>
                    <a:pt x="17" y="104"/>
                  </a:cubicBezTo>
                  <a:cubicBezTo>
                    <a:pt x="1" y="157"/>
                    <a:pt x="38" y="207"/>
                    <a:pt x="87" y="207"/>
                  </a:cubicBezTo>
                  <a:cubicBezTo>
                    <a:pt x="104" y="207"/>
                    <a:pt x="141" y="190"/>
                    <a:pt x="157" y="190"/>
                  </a:cubicBezTo>
                  <a:cubicBezTo>
                    <a:pt x="157" y="174"/>
                    <a:pt x="174" y="174"/>
                    <a:pt x="190" y="174"/>
                  </a:cubicBezTo>
                  <a:cubicBezTo>
                    <a:pt x="207" y="157"/>
                    <a:pt x="223" y="120"/>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8" name="Google Shape;23528;p72"/>
            <p:cNvSpPr/>
            <p:nvPr/>
          </p:nvSpPr>
          <p:spPr>
            <a:xfrm rot="10800000">
              <a:off x="2836160" y="2607445"/>
              <a:ext cx="6525" cy="5175"/>
            </a:xfrm>
            <a:custGeom>
              <a:avLst/>
              <a:gdLst/>
              <a:ahLst/>
              <a:cxnLst/>
              <a:rect l="l" t="t" r="r" b="b"/>
              <a:pathLst>
                <a:path w="261" h="207" extrusionOk="0">
                  <a:moveTo>
                    <a:pt x="174" y="1"/>
                  </a:moveTo>
                  <a:cubicBezTo>
                    <a:pt x="141" y="1"/>
                    <a:pt x="104" y="21"/>
                    <a:pt x="71" y="38"/>
                  </a:cubicBezTo>
                  <a:cubicBezTo>
                    <a:pt x="54" y="54"/>
                    <a:pt x="38" y="71"/>
                    <a:pt x="17" y="104"/>
                  </a:cubicBezTo>
                  <a:cubicBezTo>
                    <a:pt x="1" y="157"/>
                    <a:pt x="38" y="207"/>
                    <a:pt x="87" y="207"/>
                  </a:cubicBezTo>
                  <a:cubicBezTo>
                    <a:pt x="120" y="207"/>
                    <a:pt x="141" y="190"/>
                    <a:pt x="157" y="190"/>
                  </a:cubicBezTo>
                  <a:cubicBezTo>
                    <a:pt x="174" y="190"/>
                    <a:pt x="174" y="174"/>
                    <a:pt x="190" y="174"/>
                  </a:cubicBezTo>
                  <a:cubicBezTo>
                    <a:pt x="207" y="157"/>
                    <a:pt x="244" y="124"/>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9" name="Google Shape;23529;p72"/>
            <p:cNvSpPr/>
            <p:nvPr/>
          </p:nvSpPr>
          <p:spPr>
            <a:xfrm rot="10800000">
              <a:off x="2849060" y="2547845"/>
              <a:ext cx="6925" cy="5050"/>
            </a:xfrm>
            <a:custGeom>
              <a:avLst/>
              <a:gdLst/>
              <a:ahLst/>
              <a:cxnLst/>
              <a:rect l="l" t="t" r="r" b="b"/>
              <a:pathLst>
                <a:path w="277" h="202" extrusionOk="0">
                  <a:moveTo>
                    <a:pt x="179" y="0"/>
                  </a:moveTo>
                  <a:cubicBezTo>
                    <a:pt x="160" y="0"/>
                    <a:pt x="139" y="6"/>
                    <a:pt x="120" y="19"/>
                  </a:cubicBezTo>
                  <a:cubicBezTo>
                    <a:pt x="54" y="52"/>
                    <a:pt x="1" y="106"/>
                    <a:pt x="17" y="155"/>
                  </a:cubicBezTo>
                  <a:cubicBezTo>
                    <a:pt x="27" y="189"/>
                    <a:pt x="58" y="201"/>
                    <a:pt x="93" y="201"/>
                  </a:cubicBezTo>
                  <a:cubicBezTo>
                    <a:pt x="114" y="201"/>
                    <a:pt x="137" y="196"/>
                    <a:pt x="157" y="188"/>
                  </a:cubicBezTo>
                  <a:cubicBezTo>
                    <a:pt x="223" y="155"/>
                    <a:pt x="277" y="106"/>
                    <a:pt x="260" y="52"/>
                  </a:cubicBezTo>
                  <a:cubicBezTo>
                    <a:pt x="247" y="20"/>
                    <a:pt x="21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0" name="Google Shape;23530;p72"/>
            <p:cNvSpPr/>
            <p:nvPr/>
          </p:nvSpPr>
          <p:spPr>
            <a:xfrm rot="10800000">
              <a:off x="2827185" y="2632995"/>
              <a:ext cx="6425" cy="4925"/>
            </a:xfrm>
            <a:custGeom>
              <a:avLst/>
              <a:gdLst/>
              <a:ahLst/>
              <a:cxnLst/>
              <a:rect l="l" t="t" r="r" b="b"/>
              <a:pathLst>
                <a:path w="257" h="197" extrusionOk="0">
                  <a:moveTo>
                    <a:pt x="168" y="0"/>
                  </a:moveTo>
                  <a:cubicBezTo>
                    <a:pt x="148" y="0"/>
                    <a:pt x="127" y="6"/>
                    <a:pt x="103" y="19"/>
                  </a:cubicBezTo>
                  <a:cubicBezTo>
                    <a:pt x="33" y="52"/>
                    <a:pt x="0" y="106"/>
                    <a:pt x="0" y="155"/>
                  </a:cubicBezTo>
                  <a:cubicBezTo>
                    <a:pt x="12" y="179"/>
                    <a:pt x="52" y="196"/>
                    <a:pt x="98" y="196"/>
                  </a:cubicBezTo>
                  <a:cubicBezTo>
                    <a:pt x="116" y="196"/>
                    <a:pt x="135" y="194"/>
                    <a:pt x="153" y="188"/>
                  </a:cubicBezTo>
                  <a:cubicBezTo>
                    <a:pt x="207" y="155"/>
                    <a:pt x="256" y="106"/>
                    <a:pt x="240" y="52"/>
                  </a:cubicBezTo>
                  <a:cubicBezTo>
                    <a:pt x="229" y="20"/>
                    <a:pt x="20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1" name="Google Shape;23531;p72"/>
            <p:cNvSpPr/>
            <p:nvPr/>
          </p:nvSpPr>
          <p:spPr>
            <a:xfrm rot="10800000">
              <a:off x="2831010" y="2595795"/>
              <a:ext cx="6525" cy="4750"/>
            </a:xfrm>
            <a:custGeom>
              <a:avLst/>
              <a:gdLst/>
              <a:ahLst/>
              <a:cxnLst/>
              <a:rect l="l" t="t" r="r" b="b"/>
              <a:pathLst>
                <a:path w="261" h="190" extrusionOk="0">
                  <a:moveTo>
                    <a:pt x="157" y="0"/>
                  </a:moveTo>
                  <a:cubicBezTo>
                    <a:pt x="141" y="0"/>
                    <a:pt x="104" y="0"/>
                    <a:pt x="71" y="17"/>
                  </a:cubicBezTo>
                  <a:cubicBezTo>
                    <a:pt x="54" y="54"/>
                    <a:pt x="17" y="70"/>
                    <a:pt x="17" y="103"/>
                  </a:cubicBezTo>
                  <a:cubicBezTo>
                    <a:pt x="1" y="157"/>
                    <a:pt x="38" y="190"/>
                    <a:pt x="87" y="190"/>
                  </a:cubicBezTo>
                  <a:cubicBezTo>
                    <a:pt x="104" y="190"/>
                    <a:pt x="141" y="190"/>
                    <a:pt x="157" y="173"/>
                  </a:cubicBezTo>
                  <a:cubicBezTo>
                    <a:pt x="157" y="173"/>
                    <a:pt x="174" y="173"/>
                    <a:pt x="190" y="157"/>
                  </a:cubicBezTo>
                  <a:cubicBezTo>
                    <a:pt x="207" y="136"/>
                    <a:pt x="223" y="120"/>
                    <a:pt x="244" y="87"/>
                  </a:cubicBezTo>
                  <a:cubicBezTo>
                    <a:pt x="260" y="70"/>
                    <a:pt x="244" y="33"/>
                    <a:pt x="244" y="17"/>
                  </a:cubicBezTo>
                  <a:cubicBezTo>
                    <a:pt x="223" y="0"/>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2" name="Google Shape;23532;p72"/>
            <p:cNvSpPr/>
            <p:nvPr/>
          </p:nvSpPr>
          <p:spPr>
            <a:xfrm rot="10800000">
              <a:off x="2871410" y="2526220"/>
              <a:ext cx="6425" cy="4775"/>
            </a:xfrm>
            <a:custGeom>
              <a:avLst/>
              <a:gdLst/>
              <a:ahLst/>
              <a:cxnLst/>
              <a:rect l="l" t="t" r="r" b="b"/>
              <a:pathLst>
                <a:path w="257" h="191" extrusionOk="0">
                  <a:moveTo>
                    <a:pt x="170" y="1"/>
                  </a:moveTo>
                  <a:cubicBezTo>
                    <a:pt x="137" y="1"/>
                    <a:pt x="104" y="1"/>
                    <a:pt x="67" y="17"/>
                  </a:cubicBezTo>
                  <a:cubicBezTo>
                    <a:pt x="50" y="34"/>
                    <a:pt x="17" y="71"/>
                    <a:pt x="17" y="88"/>
                  </a:cubicBezTo>
                  <a:cubicBezTo>
                    <a:pt x="1" y="121"/>
                    <a:pt x="1" y="137"/>
                    <a:pt x="17" y="158"/>
                  </a:cubicBezTo>
                  <a:cubicBezTo>
                    <a:pt x="34" y="174"/>
                    <a:pt x="67" y="191"/>
                    <a:pt x="83" y="191"/>
                  </a:cubicBezTo>
                  <a:cubicBezTo>
                    <a:pt x="104" y="191"/>
                    <a:pt x="137" y="191"/>
                    <a:pt x="153" y="174"/>
                  </a:cubicBezTo>
                  <a:cubicBezTo>
                    <a:pt x="153" y="174"/>
                    <a:pt x="170" y="174"/>
                    <a:pt x="186" y="158"/>
                  </a:cubicBezTo>
                  <a:cubicBezTo>
                    <a:pt x="207" y="137"/>
                    <a:pt x="223" y="121"/>
                    <a:pt x="240" y="88"/>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3" name="Google Shape;23533;p72"/>
            <p:cNvSpPr/>
            <p:nvPr/>
          </p:nvSpPr>
          <p:spPr>
            <a:xfrm rot="10800000">
              <a:off x="2876160" y="2584495"/>
              <a:ext cx="6400" cy="4925"/>
            </a:xfrm>
            <a:custGeom>
              <a:avLst/>
              <a:gdLst/>
              <a:ahLst/>
              <a:cxnLst/>
              <a:rect l="l" t="t" r="r" b="b"/>
              <a:pathLst>
                <a:path w="256" h="197" extrusionOk="0">
                  <a:moveTo>
                    <a:pt x="169" y="0"/>
                  </a:moveTo>
                  <a:cubicBezTo>
                    <a:pt x="153" y="0"/>
                    <a:pt x="120" y="0"/>
                    <a:pt x="103" y="21"/>
                  </a:cubicBezTo>
                  <a:cubicBezTo>
                    <a:pt x="49" y="37"/>
                    <a:pt x="0" y="103"/>
                    <a:pt x="17" y="157"/>
                  </a:cubicBezTo>
                  <a:cubicBezTo>
                    <a:pt x="29" y="181"/>
                    <a:pt x="69" y="196"/>
                    <a:pt x="110" y="196"/>
                  </a:cubicBezTo>
                  <a:cubicBezTo>
                    <a:pt x="125" y="196"/>
                    <a:pt x="139" y="194"/>
                    <a:pt x="153" y="190"/>
                  </a:cubicBezTo>
                  <a:cubicBezTo>
                    <a:pt x="169" y="173"/>
                    <a:pt x="190" y="157"/>
                    <a:pt x="206" y="157"/>
                  </a:cubicBezTo>
                  <a:cubicBezTo>
                    <a:pt x="239" y="124"/>
                    <a:pt x="256" y="87"/>
                    <a:pt x="256" y="54"/>
                  </a:cubicBezTo>
                  <a:cubicBezTo>
                    <a:pt x="239" y="21"/>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4" name="Google Shape;23534;p72"/>
            <p:cNvSpPr/>
            <p:nvPr/>
          </p:nvSpPr>
          <p:spPr>
            <a:xfrm rot="10800000">
              <a:off x="2877385" y="2594345"/>
              <a:ext cx="6525" cy="4775"/>
            </a:xfrm>
            <a:custGeom>
              <a:avLst/>
              <a:gdLst/>
              <a:ahLst/>
              <a:cxnLst/>
              <a:rect l="l" t="t" r="r" b="b"/>
              <a:pathLst>
                <a:path w="261" h="191" extrusionOk="0">
                  <a:moveTo>
                    <a:pt x="171" y="1"/>
                  </a:moveTo>
                  <a:cubicBezTo>
                    <a:pt x="152" y="1"/>
                    <a:pt x="130" y="5"/>
                    <a:pt x="103" y="13"/>
                  </a:cubicBezTo>
                  <a:cubicBezTo>
                    <a:pt x="54" y="30"/>
                    <a:pt x="17" y="63"/>
                    <a:pt x="17" y="100"/>
                  </a:cubicBezTo>
                  <a:cubicBezTo>
                    <a:pt x="0" y="116"/>
                    <a:pt x="0" y="133"/>
                    <a:pt x="17" y="149"/>
                  </a:cubicBezTo>
                  <a:cubicBezTo>
                    <a:pt x="17" y="173"/>
                    <a:pt x="54" y="190"/>
                    <a:pt x="100" y="190"/>
                  </a:cubicBezTo>
                  <a:cubicBezTo>
                    <a:pt x="118" y="190"/>
                    <a:pt x="138" y="188"/>
                    <a:pt x="157" y="182"/>
                  </a:cubicBezTo>
                  <a:cubicBezTo>
                    <a:pt x="223" y="149"/>
                    <a:pt x="260" y="79"/>
                    <a:pt x="244" y="46"/>
                  </a:cubicBezTo>
                  <a:cubicBezTo>
                    <a:pt x="244" y="30"/>
                    <a:pt x="223" y="13"/>
                    <a:pt x="223" y="13"/>
                  </a:cubicBezTo>
                  <a:cubicBezTo>
                    <a:pt x="207" y="5"/>
                    <a:pt x="19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5" name="Google Shape;23535;p72"/>
            <p:cNvSpPr/>
            <p:nvPr/>
          </p:nvSpPr>
          <p:spPr>
            <a:xfrm rot="10800000">
              <a:off x="2851635" y="2562295"/>
              <a:ext cx="6500" cy="4775"/>
            </a:xfrm>
            <a:custGeom>
              <a:avLst/>
              <a:gdLst/>
              <a:ahLst/>
              <a:cxnLst/>
              <a:rect l="l" t="t" r="r" b="b"/>
              <a:pathLst>
                <a:path w="260" h="191" extrusionOk="0">
                  <a:moveTo>
                    <a:pt x="173" y="1"/>
                  </a:moveTo>
                  <a:cubicBezTo>
                    <a:pt x="140" y="1"/>
                    <a:pt x="103" y="1"/>
                    <a:pt x="87" y="34"/>
                  </a:cubicBezTo>
                  <a:cubicBezTo>
                    <a:pt x="54" y="55"/>
                    <a:pt x="37" y="71"/>
                    <a:pt x="17" y="104"/>
                  </a:cubicBezTo>
                  <a:cubicBezTo>
                    <a:pt x="0" y="158"/>
                    <a:pt x="37" y="191"/>
                    <a:pt x="103" y="191"/>
                  </a:cubicBezTo>
                  <a:lnTo>
                    <a:pt x="157" y="191"/>
                  </a:lnTo>
                  <a:cubicBezTo>
                    <a:pt x="173" y="174"/>
                    <a:pt x="173" y="174"/>
                    <a:pt x="190" y="174"/>
                  </a:cubicBezTo>
                  <a:cubicBezTo>
                    <a:pt x="223" y="137"/>
                    <a:pt x="243" y="121"/>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6" name="Google Shape;23536;p72"/>
            <p:cNvSpPr/>
            <p:nvPr/>
          </p:nvSpPr>
          <p:spPr>
            <a:xfrm rot="10800000">
              <a:off x="2822860" y="2678245"/>
              <a:ext cx="6525" cy="4775"/>
            </a:xfrm>
            <a:custGeom>
              <a:avLst/>
              <a:gdLst/>
              <a:ahLst/>
              <a:cxnLst/>
              <a:rect l="l" t="t" r="r" b="b"/>
              <a:pathLst>
                <a:path w="261" h="191" extrusionOk="0">
                  <a:moveTo>
                    <a:pt x="174" y="1"/>
                  </a:moveTo>
                  <a:cubicBezTo>
                    <a:pt x="157" y="1"/>
                    <a:pt x="124" y="1"/>
                    <a:pt x="87" y="17"/>
                  </a:cubicBezTo>
                  <a:cubicBezTo>
                    <a:pt x="54" y="34"/>
                    <a:pt x="38" y="71"/>
                    <a:pt x="38" y="87"/>
                  </a:cubicBezTo>
                  <a:cubicBezTo>
                    <a:pt x="0" y="137"/>
                    <a:pt x="38" y="190"/>
                    <a:pt x="103" y="190"/>
                  </a:cubicBezTo>
                  <a:cubicBezTo>
                    <a:pt x="124" y="190"/>
                    <a:pt x="157" y="190"/>
                    <a:pt x="174" y="174"/>
                  </a:cubicBezTo>
                  <a:cubicBezTo>
                    <a:pt x="174" y="174"/>
                    <a:pt x="190" y="174"/>
                    <a:pt x="190" y="157"/>
                  </a:cubicBezTo>
                  <a:cubicBezTo>
                    <a:pt x="227" y="137"/>
                    <a:pt x="244" y="120"/>
                    <a:pt x="260" y="87"/>
                  </a:cubicBezTo>
                  <a:cubicBezTo>
                    <a:pt x="260" y="71"/>
                    <a:pt x="260" y="34"/>
                    <a:pt x="244" y="17"/>
                  </a:cubicBezTo>
                  <a:cubicBezTo>
                    <a:pt x="244"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7" name="Google Shape;23537;p72"/>
            <p:cNvSpPr/>
            <p:nvPr/>
          </p:nvSpPr>
          <p:spPr>
            <a:xfrm rot="10800000">
              <a:off x="2857185" y="2573945"/>
              <a:ext cx="6525" cy="4875"/>
            </a:xfrm>
            <a:custGeom>
              <a:avLst/>
              <a:gdLst/>
              <a:ahLst/>
              <a:cxnLst/>
              <a:rect l="l" t="t" r="r" b="b"/>
              <a:pathLst>
                <a:path w="261" h="195" extrusionOk="0">
                  <a:moveTo>
                    <a:pt x="155" y="0"/>
                  </a:moveTo>
                  <a:cubicBezTo>
                    <a:pt x="144" y="0"/>
                    <a:pt x="132" y="2"/>
                    <a:pt x="120" y="9"/>
                  </a:cubicBezTo>
                  <a:cubicBezTo>
                    <a:pt x="87" y="9"/>
                    <a:pt x="71" y="26"/>
                    <a:pt x="33" y="59"/>
                  </a:cubicBezTo>
                  <a:cubicBezTo>
                    <a:pt x="17" y="75"/>
                    <a:pt x="1" y="92"/>
                    <a:pt x="1" y="129"/>
                  </a:cubicBezTo>
                  <a:cubicBezTo>
                    <a:pt x="1" y="145"/>
                    <a:pt x="17" y="178"/>
                    <a:pt x="33" y="178"/>
                  </a:cubicBezTo>
                  <a:cubicBezTo>
                    <a:pt x="54" y="195"/>
                    <a:pt x="87" y="195"/>
                    <a:pt x="120" y="195"/>
                  </a:cubicBezTo>
                  <a:cubicBezTo>
                    <a:pt x="120" y="195"/>
                    <a:pt x="137" y="195"/>
                    <a:pt x="137" y="178"/>
                  </a:cubicBezTo>
                  <a:cubicBezTo>
                    <a:pt x="174" y="178"/>
                    <a:pt x="190" y="162"/>
                    <a:pt x="207" y="145"/>
                  </a:cubicBezTo>
                  <a:cubicBezTo>
                    <a:pt x="240" y="92"/>
                    <a:pt x="260" y="42"/>
                    <a:pt x="207" y="9"/>
                  </a:cubicBezTo>
                  <a:cubicBezTo>
                    <a:pt x="196" y="9"/>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8" name="Google Shape;23538;p72"/>
            <p:cNvSpPr/>
            <p:nvPr/>
          </p:nvSpPr>
          <p:spPr>
            <a:xfrm rot="10800000">
              <a:off x="2861510" y="2549645"/>
              <a:ext cx="6525" cy="4950"/>
            </a:xfrm>
            <a:custGeom>
              <a:avLst/>
              <a:gdLst/>
              <a:ahLst/>
              <a:cxnLst/>
              <a:rect l="l" t="t" r="r" b="b"/>
              <a:pathLst>
                <a:path w="261" h="198" extrusionOk="0">
                  <a:moveTo>
                    <a:pt x="163" y="0"/>
                  </a:moveTo>
                  <a:cubicBezTo>
                    <a:pt x="143" y="0"/>
                    <a:pt x="122" y="6"/>
                    <a:pt x="103" y="17"/>
                  </a:cubicBezTo>
                  <a:cubicBezTo>
                    <a:pt x="54" y="34"/>
                    <a:pt x="37" y="50"/>
                    <a:pt x="21" y="87"/>
                  </a:cubicBezTo>
                  <a:cubicBezTo>
                    <a:pt x="0" y="104"/>
                    <a:pt x="0" y="120"/>
                    <a:pt x="0" y="137"/>
                  </a:cubicBezTo>
                  <a:cubicBezTo>
                    <a:pt x="21" y="174"/>
                    <a:pt x="21" y="174"/>
                    <a:pt x="54" y="190"/>
                  </a:cubicBezTo>
                  <a:cubicBezTo>
                    <a:pt x="59" y="196"/>
                    <a:pt x="67" y="198"/>
                    <a:pt x="75" y="198"/>
                  </a:cubicBezTo>
                  <a:cubicBezTo>
                    <a:pt x="93" y="198"/>
                    <a:pt x="116" y="190"/>
                    <a:pt x="141" y="190"/>
                  </a:cubicBezTo>
                  <a:cubicBezTo>
                    <a:pt x="206" y="153"/>
                    <a:pt x="260" y="87"/>
                    <a:pt x="244" y="50"/>
                  </a:cubicBezTo>
                  <a:cubicBezTo>
                    <a:pt x="233" y="18"/>
                    <a:pt x="200"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9" name="Google Shape;23539;p72"/>
            <p:cNvSpPr/>
            <p:nvPr/>
          </p:nvSpPr>
          <p:spPr>
            <a:xfrm rot="10800000">
              <a:off x="2867085" y="2561045"/>
              <a:ext cx="6525" cy="4675"/>
            </a:xfrm>
            <a:custGeom>
              <a:avLst/>
              <a:gdLst/>
              <a:ahLst/>
              <a:cxnLst/>
              <a:rect l="l" t="t" r="r" b="b"/>
              <a:pathLst>
                <a:path w="261" h="187" extrusionOk="0">
                  <a:moveTo>
                    <a:pt x="174" y="1"/>
                  </a:moveTo>
                  <a:cubicBezTo>
                    <a:pt x="141" y="1"/>
                    <a:pt x="120" y="1"/>
                    <a:pt x="87" y="17"/>
                  </a:cubicBezTo>
                  <a:cubicBezTo>
                    <a:pt x="54" y="34"/>
                    <a:pt x="38" y="67"/>
                    <a:pt x="17" y="104"/>
                  </a:cubicBezTo>
                  <a:cubicBezTo>
                    <a:pt x="1" y="153"/>
                    <a:pt x="38" y="186"/>
                    <a:pt x="87" y="186"/>
                  </a:cubicBezTo>
                  <a:lnTo>
                    <a:pt x="141" y="186"/>
                  </a:lnTo>
                  <a:cubicBezTo>
                    <a:pt x="141" y="186"/>
                    <a:pt x="157" y="186"/>
                    <a:pt x="157" y="170"/>
                  </a:cubicBezTo>
                  <a:lnTo>
                    <a:pt x="190" y="170"/>
                  </a:lnTo>
                  <a:cubicBezTo>
                    <a:pt x="207" y="137"/>
                    <a:pt x="244" y="120"/>
                    <a:pt x="244" y="83"/>
                  </a:cubicBezTo>
                  <a:cubicBezTo>
                    <a:pt x="260" y="67"/>
                    <a:pt x="260"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0" name="Google Shape;23540;p72"/>
            <p:cNvSpPr/>
            <p:nvPr/>
          </p:nvSpPr>
          <p:spPr>
            <a:xfrm rot="10800000">
              <a:off x="2810385" y="2677170"/>
              <a:ext cx="6525" cy="5025"/>
            </a:xfrm>
            <a:custGeom>
              <a:avLst/>
              <a:gdLst/>
              <a:ahLst/>
              <a:cxnLst/>
              <a:rect l="l" t="t" r="r" b="b"/>
              <a:pathLst>
                <a:path w="261" h="201" extrusionOk="0">
                  <a:moveTo>
                    <a:pt x="173" y="1"/>
                  </a:moveTo>
                  <a:cubicBezTo>
                    <a:pt x="157" y="1"/>
                    <a:pt x="140" y="1"/>
                    <a:pt x="103" y="21"/>
                  </a:cubicBezTo>
                  <a:cubicBezTo>
                    <a:pt x="54" y="54"/>
                    <a:pt x="0" y="104"/>
                    <a:pt x="17" y="157"/>
                  </a:cubicBezTo>
                  <a:cubicBezTo>
                    <a:pt x="30" y="189"/>
                    <a:pt x="61" y="200"/>
                    <a:pt x="96" y="200"/>
                  </a:cubicBezTo>
                  <a:cubicBezTo>
                    <a:pt x="116" y="200"/>
                    <a:pt x="137" y="196"/>
                    <a:pt x="157" y="190"/>
                  </a:cubicBezTo>
                  <a:cubicBezTo>
                    <a:pt x="173" y="174"/>
                    <a:pt x="190" y="174"/>
                    <a:pt x="206" y="157"/>
                  </a:cubicBezTo>
                  <a:cubicBezTo>
                    <a:pt x="244" y="124"/>
                    <a:pt x="260" y="87"/>
                    <a:pt x="260" y="54"/>
                  </a:cubicBezTo>
                  <a:cubicBezTo>
                    <a:pt x="244" y="2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1" name="Google Shape;23541;p72"/>
            <p:cNvSpPr/>
            <p:nvPr/>
          </p:nvSpPr>
          <p:spPr>
            <a:xfrm rot="10800000">
              <a:off x="2795360" y="2678670"/>
              <a:ext cx="6100" cy="5075"/>
            </a:xfrm>
            <a:custGeom>
              <a:avLst/>
              <a:gdLst/>
              <a:ahLst/>
              <a:cxnLst/>
              <a:rect l="l" t="t" r="r" b="b"/>
              <a:pathLst>
                <a:path w="244" h="203" extrusionOk="0">
                  <a:moveTo>
                    <a:pt x="171" y="1"/>
                  </a:moveTo>
                  <a:cubicBezTo>
                    <a:pt x="156" y="1"/>
                    <a:pt x="139" y="5"/>
                    <a:pt x="120" y="13"/>
                  </a:cubicBezTo>
                  <a:cubicBezTo>
                    <a:pt x="87" y="13"/>
                    <a:pt x="54" y="30"/>
                    <a:pt x="38" y="46"/>
                  </a:cubicBezTo>
                  <a:cubicBezTo>
                    <a:pt x="17" y="83"/>
                    <a:pt x="1" y="100"/>
                    <a:pt x="1" y="133"/>
                  </a:cubicBezTo>
                  <a:cubicBezTo>
                    <a:pt x="1" y="149"/>
                    <a:pt x="1" y="166"/>
                    <a:pt x="38" y="186"/>
                  </a:cubicBezTo>
                  <a:cubicBezTo>
                    <a:pt x="54" y="203"/>
                    <a:pt x="71" y="203"/>
                    <a:pt x="104" y="203"/>
                  </a:cubicBezTo>
                  <a:cubicBezTo>
                    <a:pt x="120" y="203"/>
                    <a:pt x="141" y="186"/>
                    <a:pt x="141" y="186"/>
                  </a:cubicBezTo>
                  <a:cubicBezTo>
                    <a:pt x="157" y="186"/>
                    <a:pt x="174" y="166"/>
                    <a:pt x="190" y="149"/>
                  </a:cubicBezTo>
                  <a:cubicBezTo>
                    <a:pt x="244" y="100"/>
                    <a:pt x="244" y="46"/>
                    <a:pt x="207" y="13"/>
                  </a:cubicBezTo>
                  <a:cubicBezTo>
                    <a:pt x="199" y="5"/>
                    <a:pt x="186"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2" name="Google Shape;23542;p72"/>
            <p:cNvSpPr/>
            <p:nvPr/>
          </p:nvSpPr>
          <p:spPr>
            <a:xfrm rot="10800000">
              <a:off x="2789360" y="2667120"/>
              <a:ext cx="6525" cy="4775"/>
            </a:xfrm>
            <a:custGeom>
              <a:avLst/>
              <a:gdLst/>
              <a:ahLst/>
              <a:cxnLst/>
              <a:rect l="l" t="t" r="r" b="b"/>
              <a:pathLst>
                <a:path w="261" h="191" extrusionOk="0">
                  <a:moveTo>
                    <a:pt x="174" y="1"/>
                  </a:moveTo>
                  <a:cubicBezTo>
                    <a:pt x="141" y="1"/>
                    <a:pt x="103" y="1"/>
                    <a:pt x="70" y="22"/>
                  </a:cubicBezTo>
                  <a:cubicBezTo>
                    <a:pt x="54" y="38"/>
                    <a:pt x="21" y="71"/>
                    <a:pt x="21" y="88"/>
                  </a:cubicBezTo>
                  <a:cubicBezTo>
                    <a:pt x="0" y="158"/>
                    <a:pt x="37" y="191"/>
                    <a:pt x="87" y="191"/>
                  </a:cubicBezTo>
                  <a:cubicBezTo>
                    <a:pt x="103" y="191"/>
                    <a:pt x="141" y="191"/>
                    <a:pt x="157" y="174"/>
                  </a:cubicBezTo>
                  <a:cubicBezTo>
                    <a:pt x="157" y="174"/>
                    <a:pt x="174" y="174"/>
                    <a:pt x="190" y="158"/>
                  </a:cubicBezTo>
                  <a:cubicBezTo>
                    <a:pt x="207" y="141"/>
                    <a:pt x="227" y="125"/>
                    <a:pt x="244" y="88"/>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3" name="Google Shape;23543;p72"/>
            <p:cNvSpPr/>
            <p:nvPr/>
          </p:nvSpPr>
          <p:spPr>
            <a:xfrm rot="10800000">
              <a:off x="2780410" y="2678670"/>
              <a:ext cx="6400" cy="5175"/>
            </a:xfrm>
            <a:custGeom>
              <a:avLst/>
              <a:gdLst/>
              <a:ahLst/>
              <a:cxnLst/>
              <a:rect l="l" t="t" r="r" b="b"/>
              <a:pathLst>
                <a:path w="256" h="207" extrusionOk="0">
                  <a:moveTo>
                    <a:pt x="173" y="1"/>
                  </a:moveTo>
                  <a:cubicBezTo>
                    <a:pt x="103" y="1"/>
                    <a:pt x="33" y="50"/>
                    <a:pt x="17" y="104"/>
                  </a:cubicBezTo>
                  <a:cubicBezTo>
                    <a:pt x="0" y="153"/>
                    <a:pt x="33" y="207"/>
                    <a:pt x="87" y="207"/>
                  </a:cubicBezTo>
                  <a:cubicBezTo>
                    <a:pt x="103" y="207"/>
                    <a:pt x="136" y="190"/>
                    <a:pt x="153" y="190"/>
                  </a:cubicBezTo>
                  <a:cubicBezTo>
                    <a:pt x="153" y="190"/>
                    <a:pt x="173" y="170"/>
                    <a:pt x="190" y="170"/>
                  </a:cubicBezTo>
                  <a:cubicBezTo>
                    <a:pt x="206" y="153"/>
                    <a:pt x="223" y="120"/>
                    <a:pt x="239" y="104"/>
                  </a:cubicBezTo>
                  <a:cubicBezTo>
                    <a:pt x="256" y="67"/>
                    <a:pt x="239" y="50"/>
                    <a:pt x="239" y="34"/>
                  </a:cubicBezTo>
                  <a:cubicBezTo>
                    <a:pt x="223" y="17"/>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4" name="Google Shape;23544;p72"/>
            <p:cNvSpPr/>
            <p:nvPr/>
          </p:nvSpPr>
          <p:spPr>
            <a:xfrm rot="10800000">
              <a:off x="2789360" y="2652895"/>
              <a:ext cx="4375" cy="4775"/>
            </a:xfrm>
            <a:custGeom>
              <a:avLst/>
              <a:gdLst/>
              <a:ahLst/>
              <a:cxnLst/>
              <a:rect l="l" t="t" r="r" b="b"/>
              <a:pathLst>
                <a:path w="175" h="191" extrusionOk="0">
                  <a:moveTo>
                    <a:pt x="174" y="1"/>
                  </a:moveTo>
                  <a:cubicBezTo>
                    <a:pt x="158" y="1"/>
                    <a:pt x="121" y="1"/>
                    <a:pt x="104" y="17"/>
                  </a:cubicBezTo>
                  <a:cubicBezTo>
                    <a:pt x="55" y="34"/>
                    <a:pt x="1" y="104"/>
                    <a:pt x="17" y="153"/>
                  </a:cubicBezTo>
                  <a:cubicBezTo>
                    <a:pt x="17" y="153"/>
                    <a:pt x="38" y="174"/>
                    <a:pt x="38" y="191"/>
                  </a:cubicBezTo>
                  <a:cubicBezTo>
                    <a:pt x="88" y="121"/>
                    <a:pt x="121" y="50"/>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5" name="Google Shape;23545;p72"/>
            <p:cNvSpPr/>
            <p:nvPr/>
          </p:nvSpPr>
          <p:spPr>
            <a:xfrm rot="10800000">
              <a:off x="2769160" y="2700620"/>
              <a:ext cx="6525" cy="4750"/>
            </a:xfrm>
            <a:custGeom>
              <a:avLst/>
              <a:gdLst/>
              <a:ahLst/>
              <a:cxnLst/>
              <a:rect l="l" t="t" r="r" b="b"/>
              <a:pathLst>
                <a:path w="261" h="190" extrusionOk="0">
                  <a:moveTo>
                    <a:pt x="174" y="0"/>
                  </a:moveTo>
                  <a:cubicBezTo>
                    <a:pt x="141" y="0"/>
                    <a:pt x="120" y="0"/>
                    <a:pt x="87" y="21"/>
                  </a:cubicBezTo>
                  <a:cubicBezTo>
                    <a:pt x="54" y="37"/>
                    <a:pt x="38" y="70"/>
                    <a:pt x="38" y="87"/>
                  </a:cubicBezTo>
                  <a:cubicBezTo>
                    <a:pt x="0" y="140"/>
                    <a:pt x="38" y="190"/>
                    <a:pt x="104" y="190"/>
                  </a:cubicBezTo>
                  <a:cubicBezTo>
                    <a:pt x="120" y="190"/>
                    <a:pt x="141" y="190"/>
                    <a:pt x="174" y="173"/>
                  </a:cubicBezTo>
                  <a:cubicBezTo>
                    <a:pt x="174" y="173"/>
                    <a:pt x="190" y="173"/>
                    <a:pt x="190" y="157"/>
                  </a:cubicBezTo>
                  <a:cubicBezTo>
                    <a:pt x="223" y="140"/>
                    <a:pt x="244" y="124"/>
                    <a:pt x="260" y="87"/>
                  </a:cubicBezTo>
                  <a:cubicBezTo>
                    <a:pt x="260" y="70"/>
                    <a:pt x="260" y="37"/>
                    <a:pt x="244" y="21"/>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6" name="Google Shape;23546;p72"/>
            <p:cNvSpPr/>
            <p:nvPr/>
          </p:nvSpPr>
          <p:spPr>
            <a:xfrm rot="10800000">
              <a:off x="2773910" y="2712570"/>
              <a:ext cx="6525" cy="4775"/>
            </a:xfrm>
            <a:custGeom>
              <a:avLst/>
              <a:gdLst/>
              <a:ahLst/>
              <a:cxnLst/>
              <a:rect l="l" t="t" r="r" b="b"/>
              <a:pathLst>
                <a:path w="261" h="191" extrusionOk="0">
                  <a:moveTo>
                    <a:pt x="157" y="1"/>
                  </a:moveTo>
                  <a:cubicBezTo>
                    <a:pt x="141" y="1"/>
                    <a:pt x="104" y="17"/>
                    <a:pt x="71" y="34"/>
                  </a:cubicBezTo>
                  <a:cubicBezTo>
                    <a:pt x="38" y="50"/>
                    <a:pt x="21" y="67"/>
                    <a:pt x="21" y="104"/>
                  </a:cubicBezTo>
                  <a:cubicBezTo>
                    <a:pt x="1" y="153"/>
                    <a:pt x="38" y="190"/>
                    <a:pt x="87" y="190"/>
                  </a:cubicBezTo>
                  <a:lnTo>
                    <a:pt x="157" y="190"/>
                  </a:lnTo>
                  <a:cubicBezTo>
                    <a:pt x="157" y="170"/>
                    <a:pt x="174" y="170"/>
                    <a:pt x="174" y="170"/>
                  </a:cubicBezTo>
                  <a:cubicBezTo>
                    <a:pt x="207" y="153"/>
                    <a:pt x="228" y="120"/>
                    <a:pt x="244" y="104"/>
                  </a:cubicBezTo>
                  <a:cubicBezTo>
                    <a:pt x="261" y="34"/>
                    <a:pt x="228"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7" name="Google Shape;23547;p72"/>
            <p:cNvSpPr/>
            <p:nvPr/>
          </p:nvSpPr>
          <p:spPr>
            <a:xfrm rot="10800000">
              <a:off x="2779885" y="2690320"/>
              <a:ext cx="6525" cy="4750"/>
            </a:xfrm>
            <a:custGeom>
              <a:avLst/>
              <a:gdLst/>
              <a:ahLst/>
              <a:cxnLst/>
              <a:rect l="l" t="t" r="r" b="b"/>
              <a:pathLst>
                <a:path w="261" h="190" extrusionOk="0">
                  <a:moveTo>
                    <a:pt x="174" y="0"/>
                  </a:moveTo>
                  <a:cubicBezTo>
                    <a:pt x="137" y="0"/>
                    <a:pt x="104" y="21"/>
                    <a:pt x="87" y="37"/>
                  </a:cubicBezTo>
                  <a:cubicBezTo>
                    <a:pt x="54" y="54"/>
                    <a:pt x="34" y="70"/>
                    <a:pt x="17" y="103"/>
                  </a:cubicBezTo>
                  <a:cubicBezTo>
                    <a:pt x="1" y="157"/>
                    <a:pt x="34" y="190"/>
                    <a:pt x="104" y="190"/>
                  </a:cubicBezTo>
                  <a:lnTo>
                    <a:pt x="157" y="190"/>
                  </a:lnTo>
                  <a:cubicBezTo>
                    <a:pt x="174" y="173"/>
                    <a:pt x="174" y="173"/>
                    <a:pt x="190" y="173"/>
                  </a:cubicBezTo>
                  <a:cubicBezTo>
                    <a:pt x="223" y="157"/>
                    <a:pt x="240" y="124"/>
                    <a:pt x="240" y="103"/>
                  </a:cubicBezTo>
                  <a:cubicBezTo>
                    <a:pt x="260" y="70"/>
                    <a:pt x="260" y="54"/>
                    <a:pt x="240"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8" name="Google Shape;23548;p72"/>
            <p:cNvSpPr/>
            <p:nvPr/>
          </p:nvSpPr>
          <p:spPr>
            <a:xfrm rot="10800000">
              <a:off x="2764935" y="2737770"/>
              <a:ext cx="6825" cy="4950"/>
            </a:xfrm>
            <a:custGeom>
              <a:avLst/>
              <a:gdLst/>
              <a:ahLst/>
              <a:cxnLst/>
              <a:rect l="l" t="t" r="r" b="b"/>
              <a:pathLst>
                <a:path w="273" h="198" extrusionOk="0">
                  <a:moveTo>
                    <a:pt x="177" y="1"/>
                  </a:moveTo>
                  <a:cubicBezTo>
                    <a:pt x="157" y="1"/>
                    <a:pt x="137" y="6"/>
                    <a:pt x="120" y="18"/>
                  </a:cubicBezTo>
                  <a:cubicBezTo>
                    <a:pt x="50" y="35"/>
                    <a:pt x="0" y="105"/>
                    <a:pt x="17" y="154"/>
                  </a:cubicBezTo>
                  <a:cubicBezTo>
                    <a:pt x="29" y="181"/>
                    <a:pt x="70" y="198"/>
                    <a:pt x="111" y="198"/>
                  </a:cubicBezTo>
                  <a:cubicBezTo>
                    <a:pt x="125" y="198"/>
                    <a:pt x="140" y="196"/>
                    <a:pt x="153" y="191"/>
                  </a:cubicBezTo>
                  <a:cubicBezTo>
                    <a:pt x="223" y="154"/>
                    <a:pt x="272" y="88"/>
                    <a:pt x="256" y="51"/>
                  </a:cubicBezTo>
                  <a:cubicBezTo>
                    <a:pt x="245" y="19"/>
                    <a:pt x="212"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9" name="Google Shape;23549;p72"/>
            <p:cNvSpPr/>
            <p:nvPr/>
          </p:nvSpPr>
          <p:spPr>
            <a:xfrm rot="10800000">
              <a:off x="2809160" y="2631045"/>
              <a:ext cx="6425" cy="5175"/>
            </a:xfrm>
            <a:custGeom>
              <a:avLst/>
              <a:gdLst/>
              <a:ahLst/>
              <a:cxnLst/>
              <a:rect l="l" t="t" r="r" b="b"/>
              <a:pathLst>
                <a:path w="257" h="207" extrusionOk="0">
                  <a:moveTo>
                    <a:pt x="153" y="1"/>
                  </a:moveTo>
                  <a:cubicBezTo>
                    <a:pt x="137" y="1"/>
                    <a:pt x="104" y="17"/>
                    <a:pt x="67" y="38"/>
                  </a:cubicBezTo>
                  <a:cubicBezTo>
                    <a:pt x="34" y="54"/>
                    <a:pt x="17" y="87"/>
                    <a:pt x="17" y="104"/>
                  </a:cubicBezTo>
                  <a:cubicBezTo>
                    <a:pt x="1" y="141"/>
                    <a:pt x="1" y="157"/>
                    <a:pt x="17" y="174"/>
                  </a:cubicBezTo>
                  <a:cubicBezTo>
                    <a:pt x="34" y="190"/>
                    <a:pt x="50" y="207"/>
                    <a:pt x="87" y="207"/>
                  </a:cubicBezTo>
                  <a:cubicBezTo>
                    <a:pt x="104" y="207"/>
                    <a:pt x="120" y="207"/>
                    <a:pt x="153" y="190"/>
                  </a:cubicBezTo>
                  <a:cubicBezTo>
                    <a:pt x="153" y="190"/>
                    <a:pt x="170" y="190"/>
                    <a:pt x="170" y="174"/>
                  </a:cubicBezTo>
                  <a:cubicBezTo>
                    <a:pt x="207" y="157"/>
                    <a:pt x="224" y="141"/>
                    <a:pt x="240" y="104"/>
                  </a:cubicBezTo>
                  <a:cubicBezTo>
                    <a:pt x="257" y="5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0" name="Google Shape;23550;p72"/>
            <p:cNvSpPr/>
            <p:nvPr/>
          </p:nvSpPr>
          <p:spPr>
            <a:xfrm rot="10800000">
              <a:off x="2812560" y="2643520"/>
              <a:ext cx="6925" cy="4650"/>
            </a:xfrm>
            <a:custGeom>
              <a:avLst/>
              <a:gdLst/>
              <a:ahLst/>
              <a:cxnLst/>
              <a:rect l="l" t="t" r="r" b="b"/>
              <a:pathLst>
                <a:path w="277" h="186" extrusionOk="0">
                  <a:moveTo>
                    <a:pt x="173" y="0"/>
                  </a:moveTo>
                  <a:cubicBezTo>
                    <a:pt x="140" y="0"/>
                    <a:pt x="103" y="0"/>
                    <a:pt x="87" y="17"/>
                  </a:cubicBezTo>
                  <a:cubicBezTo>
                    <a:pt x="54" y="50"/>
                    <a:pt x="37" y="66"/>
                    <a:pt x="17" y="103"/>
                  </a:cubicBezTo>
                  <a:cubicBezTo>
                    <a:pt x="0" y="153"/>
                    <a:pt x="37" y="186"/>
                    <a:pt x="103" y="186"/>
                  </a:cubicBezTo>
                  <a:cubicBezTo>
                    <a:pt x="120" y="186"/>
                    <a:pt x="140" y="186"/>
                    <a:pt x="157" y="169"/>
                  </a:cubicBezTo>
                  <a:lnTo>
                    <a:pt x="190" y="169"/>
                  </a:lnTo>
                  <a:cubicBezTo>
                    <a:pt x="223" y="136"/>
                    <a:pt x="243" y="120"/>
                    <a:pt x="260" y="83"/>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1" name="Google Shape;23551;p72"/>
            <p:cNvSpPr/>
            <p:nvPr/>
          </p:nvSpPr>
          <p:spPr>
            <a:xfrm rot="10800000">
              <a:off x="2818135" y="2652595"/>
              <a:ext cx="6925" cy="5075"/>
            </a:xfrm>
            <a:custGeom>
              <a:avLst/>
              <a:gdLst/>
              <a:ahLst/>
              <a:cxnLst/>
              <a:rect l="l" t="t" r="r" b="b"/>
              <a:pathLst>
                <a:path w="277" h="203" extrusionOk="0">
                  <a:moveTo>
                    <a:pt x="172" y="0"/>
                  </a:moveTo>
                  <a:cubicBezTo>
                    <a:pt x="134" y="0"/>
                    <a:pt x="86" y="18"/>
                    <a:pt x="54" y="50"/>
                  </a:cubicBezTo>
                  <a:cubicBezTo>
                    <a:pt x="1" y="104"/>
                    <a:pt x="1" y="153"/>
                    <a:pt x="54" y="191"/>
                  </a:cubicBezTo>
                  <a:cubicBezTo>
                    <a:pt x="62" y="199"/>
                    <a:pt x="75" y="203"/>
                    <a:pt x="89" y="203"/>
                  </a:cubicBezTo>
                  <a:cubicBezTo>
                    <a:pt x="104" y="203"/>
                    <a:pt x="120" y="199"/>
                    <a:pt x="137" y="191"/>
                  </a:cubicBezTo>
                  <a:lnTo>
                    <a:pt x="157" y="191"/>
                  </a:lnTo>
                  <a:cubicBezTo>
                    <a:pt x="190" y="174"/>
                    <a:pt x="207" y="174"/>
                    <a:pt x="223" y="153"/>
                  </a:cubicBezTo>
                  <a:cubicBezTo>
                    <a:pt x="260" y="104"/>
                    <a:pt x="277" y="34"/>
                    <a:pt x="223" y="17"/>
                  </a:cubicBezTo>
                  <a:cubicBezTo>
                    <a:pt x="212" y="6"/>
                    <a:pt x="193"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2" name="Google Shape;23552;p72"/>
            <p:cNvSpPr/>
            <p:nvPr/>
          </p:nvSpPr>
          <p:spPr>
            <a:xfrm rot="10800000">
              <a:off x="2800085" y="2700195"/>
              <a:ext cx="6525" cy="5175"/>
            </a:xfrm>
            <a:custGeom>
              <a:avLst/>
              <a:gdLst/>
              <a:ahLst/>
              <a:cxnLst/>
              <a:rect l="l" t="t" r="r" b="b"/>
              <a:pathLst>
                <a:path w="261" h="207" extrusionOk="0">
                  <a:moveTo>
                    <a:pt x="174" y="0"/>
                  </a:moveTo>
                  <a:cubicBezTo>
                    <a:pt x="141" y="0"/>
                    <a:pt x="104" y="21"/>
                    <a:pt x="71" y="37"/>
                  </a:cubicBezTo>
                  <a:cubicBezTo>
                    <a:pt x="54" y="54"/>
                    <a:pt x="38" y="70"/>
                    <a:pt x="17" y="103"/>
                  </a:cubicBezTo>
                  <a:cubicBezTo>
                    <a:pt x="1" y="124"/>
                    <a:pt x="17" y="157"/>
                    <a:pt x="17" y="173"/>
                  </a:cubicBezTo>
                  <a:cubicBezTo>
                    <a:pt x="38" y="190"/>
                    <a:pt x="71" y="206"/>
                    <a:pt x="87" y="206"/>
                  </a:cubicBezTo>
                  <a:cubicBezTo>
                    <a:pt x="120" y="206"/>
                    <a:pt x="141" y="190"/>
                    <a:pt x="157" y="190"/>
                  </a:cubicBezTo>
                  <a:cubicBezTo>
                    <a:pt x="174" y="190"/>
                    <a:pt x="174" y="173"/>
                    <a:pt x="190" y="173"/>
                  </a:cubicBezTo>
                  <a:cubicBezTo>
                    <a:pt x="207" y="157"/>
                    <a:pt x="244" y="124"/>
                    <a:pt x="244" y="103"/>
                  </a:cubicBezTo>
                  <a:cubicBezTo>
                    <a:pt x="260" y="54"/>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3" name="Google Shape;23553;p72"/>
            <p:cNvSpPr/>
            <p:nvPr/>
          </p:nvSpPr>
          <p:spPr>
            <a:xfrm rot="10800000">
              <a:off x="2882535" y="2559720"/>
              <a:ext cx="6525" cy="5175"/>
            </a:xfrm>
            <a:custGeom>
              <a:avLst/>
              <a:gdLst/>
              <a:ahLst/>
              <a:cxnLst/>
              <a:rect l="l" t="t" r="r" b="b"/>
              <a:pathLst>
                <a:path w="261" h="207" extrusionOk="0">
                  <a:moveTo>
                    <a:pt x="157" y="1"/>
                  </a:moveTo>
                  <a:cubicBezTo>
                    <a:pt x="120" y="1"/>
                    <a:pt x="87" y="17"/>
                    <a:pt x="70" y="34"/>
                  </a:cubicBezTo>
                  <a:cubicBezTo>
                    <a:pt x="37" y="50"/>
                    <a:pt x="17" y="71"/>
                    <a:pt x="0" y="104"/>
                  </a:cubicBezTo>
                  <a:cubicBezTo>
                    <a:pt x="0" y="120"/>
                    <a:pt x="0" y="153"/>
                    <a:pt x="17" y="174"/>
                  </a:cubicBezTo>
                  <a:cubicBezTo>
                    <a:pt x="17" y="190"/>
                    <a:pt x="54" y="207"/>
                    <a:pt x="87" y="207"/>
                  </a:cubicBezTo>
                  <a:cubicBezTo>
                    <a:pt x="103" y="207"/>
                    <a:pt x="120" y="190"/>
                    <a:pt x="140" y="190"/>
                  </a:cubicBezTo>
                  <a:cubicBezTo>
                    <a:pt x="157" y="174"/>
                    <a:pt x="157" y="174"/>
                    <a:pt x="173" y="174"/>
                  </a:cubicBezTo>
                  <a:cubicBezTo>
                    <a:pt x="206" y="153"/>
                    <a:pt x="223" y="120"/>
                    <a:pt x="223" y="104"/>
                  </a:cubicBez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4" name="Google Shape;23554;p72"/>
            <p:cNvSpPr/>
            <p:nvPr/>
          </p:nvSpPr>
          <p:spPr>
            <a:xfrm rot="10800000">
              <a:off x="2820710" y="2664945"/>
              <a:ext cx="6500" cy="4775"/>
            </a:xfrm>
            <a:custGeom>
              <a:avLst/>
              <a:gdLst/>
              <a:ahLst/>
              <a:cxnLst/>
              <a:rect l="l" t="t" r="r" b="b"/>
              <a:pathLst>
                <a:path w="260" h="191" extrusionOk="0">
                  <a:moveTo>
                    <a:pt x="173" y="1"/>
                  </a:moveTo>
                  <a:cubicBezTo>
                    <a:pt x="140" y="1"/>
                    <a:pt x="103" y="1"/>
                    <a:pt x="70" y="38"/>
                  </a:cubicBezTo>
                  <a:cubicBezTo>
                    <a:pt x="54" y="54"/>
                    <a:pt x="37" y="71"/>
                    <a:pt x="16" y="104"/>
                  </a:cubicBezTo>
                  <a:cubicBezTo>
                    <a:pt x="0" y="120"/>
                    <a:pt x="16" y="157"/>
                    <a:pt x="16" y="174"/>
                  </a:cubicBezTo>
                  <a:cubicBezTo>
                    <a:pt x="37" y="190"/>
                    <a:pt x="70" y="190"/>
                    <a:pt x="87" y="190"/>
                  </a:cubicBezTo>
                  <a:lnTo>
                    <a:pt x="157" y="190"/>
                  </a:lnTo>
                  <a:cubicBezTo>
                    <a:pt x="173" y="174"/>
                    <a:pt x="173" y="174"/>
                    <a:pt x="190" y="174"/>
                  </a:cubicBezTo>
                  <a:cubicBezTo>
                    <a:pt x="206" y="157"/>
                    <a:pt x="243" y="120"/>
                    <a:pt x="243" y="104"/>
                  </a:cubicBezTo>
                  <a:cubicBezTo>
                    <a:pt x="260" y="38"/>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5" name="Google Shape;23555;p72"/>
            <p:cNvSpPr/>
            <p:nvPr/>
          </p:nvSpPr>
          <p:spPr>
            <a:xfrm rot="10800000">
              <a:off x="2846885" y="2595470"/>
              <a:ext cx="6525" cy="5075"/>
            </a:xfrm>
            <a:custGeom>
              <a:avLst/>
              <a:gdLst/>
              <a:ahLst/>
              <a:cxnLst/>
              <a:rect l="l" t="t" r="r" b="b"/>
              <a:pathLst>
                <a:path w="261" h="203" extrusionOk="0">
                  <a:moveTo>
                    <a:pt x="137" y="0"/>
                  </a:moveTo>
                  <a:cubicBezTo>
                    <a:pt x="104" y="17"/>
                    <a:pt x="87" y="33"/>
                    <a:pt x="54" y="54"/>
                  </a:cubicBezTo>
                  <a:cubicBezTo>
                    <a:pt x="1" y="103"/>
                    <a:pt x="1" y="157"/>
                    <a:pt x="54" y="190"/>
                  </a:cubicBezTo>
                  <a:cubicBezTo>
                    <a:pt x="63" y="198"/>
                    <a:pt x="75" y="202"/>
                    <a:pt x="87" y="202"/>
                  </a:cubicBezTo>
                  <a:cubicBezTo>
                    <a:pt x="100" y="202"/>
                    <a:pt x="112" y="198"/>
                    <a:pt x="120" y="190"/>
                  </a:cubicBezTo>
                  <a:lnTo>
                    <a:pt x="157" y="190"/>
                  </a:lnTo>
                  <a:cubicBezTo>
                    <a:pt x="174" y="173"/>
                    <a:pt x="207" y="157"/>
                    <a:pt x="207" y="157"/>
                  </a:cubicBezTo>
                  <a:cubicBezTo>
                    <a:pt x="240" y="120"/>
                    <a:pt x="261" y="103"/>
                    <a:pt x="261" y="70"/>
                  </a:cubicBezTo>
                  <a:cubicBezTo>
                    <a:pt x="261" y="54"/>
                    <a:pt x="240"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6" name="Google Shape;23556;p72"/>
            <p:cNvSpPr/>
            <p:nvPr/>
          </p:nvSpPr>
          <p:spPr>
            <a:xfrm rot="10800000">
              <a:off x="2941410" y="2548995"/>
              <a:ext cx="6500" cy="5175"/>
            </a:xfrm>
            <a:custGeom>
              <a:avLst/>
              <a:gdLst/>
              <a:ahLst/>
              <a:cxnLst/>
              <a:rect l="l" t="t" r="r" b="b"/>
              <a:pathLst>
                <a:path w="260" h="207" extrusionOk="0">
                  <a:moveTo>
                    <a:pt x="173" y="0"/>
                  </a:moveTo>
                  <a:cubicBezTo>
                    <a:pt x="140" y="0"/>
                    <a:pt x="103" y="17"/>
                    <a:pt x="70" y="33"/>
                  </a:cubicBezTo>
                  <a:cubicBezTo>
                    <a:pt x="54" y="54"/>
                    <a:pt x="37" y="70"/>
                    <a:pt x="21" y="103"/>
                  </a:cubicBezTo>
                  <a:cubicBezTo>
                    <a:pt x="0" y="157"/>
                    <a:pt x="37" y="206"/>
                    <a:pt x="87" y="206"/>
                  </a:cubicBezTo>
                  <a:cubicBezTo>
                    <a:pt x="124" y="206"/>
                    <a:pt x="140" y="190"/>
                    <a:pt x="157" y="190"/>
                  </a:cubicBezTo>
                  <a:cubicBezTo>
                    <a:pt x="190" y="173"/>
                    <a:pt x="227" y="136"/>
                    <a:pt x="243" y="103"/>
                  </a:cubicBezTo>
                  <a:cubicBezTo>
                    <a:pt x="260" y="54"/>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7" name="Google Shape;23557;p72"/>
            <p:cNvSpPr/>
            <p:nvPr/>
          </p:nvSpPr>
          <p:spPr>
            <a:xfrm rot="10800000">
              <a:off x="2944810" y="2560120"/>
              <a:ext cx="6500" cy="4775"/>
            </a:xfrm>
            <a:custGeom>
              <a:avLst/>
              <a:gdLst/>
              <a:ahLst/>
              <a:cxnLst/>
              <a:rect l="l" t="t" r="r" b="b"/>
              <a:pathLst>
                <a:path w="260" h="191" extrusionOk="0">
                  <a:moveTo>
                    <a:pt x="173" y="1"/>
                  </a:moveTo>
                  <a:cubicBezTo>
                    <a:pt x="136" y="1"/>
                    <a:pt x="103" y="17"/>
                    <a:pt x="70" y="34"/>
                  </a:cubicBezTo>
                  <a:cubicBezTo>
                    <a:pt x="54" y="50"/>
                    <a:pt x="17" y="71"/>
                    <a:pt x="17" y="104"/>
                  </a:cubicBezTo>
                  <a:cubicBezTo>
                    <a:pt x="0" y="120"/>
                    <a:pt x="17" y="153"/>
                    <a:pt x="17" y="174"/>
                  </a:cubicBezTo>
                  <a:cubicBezTo>
                    <a:pt x="33" y="190"/>
                    <a:pt x="70" y="190"/>
                    <a:pt x="87" y="190"/>
                  </a:cubicBezTo>
                  <a:lnTo>
                    <a:pt x="157" y="190"/>
                  </a:lnTo>
                  <a:cubicBezTo>
                    <a:pt x="173" y="174"/>
                    <a:pt x="173" y="174"/>
                    <a:pt x="190" y="174"/>
                  </a:cubicBezTo>
                  <a:cubicBezTo>
                    <a:pt x="206" y="153"/>
                    <a:pt x="239" y="120"/>
                    <a:pt x="239" y="104"/>
                  </a:cubicBezTo>
                  <a:cubicBezTo>
                    <a:pt x="260" y="50"/>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8" name="Google Shape;23558;p72"/>
            <p:cNvSpPr/>
            <p:nvPr/>
          </p:nvSpPr>
          <p:spPr>
            <a:xfrm rot="10800000">
              <a:off x="2949960" y="2571370"/>
              <a:ext cx="6100" cy="4875"/>
            </a:xfrm>
            <a:custGeom>
              <a:avLst/>
              <a:gdLst/>
              <a:ahLst/>
              <a:cxnLst/>
              <a:rect l="l" t="t" r="r" b="b"/>
              <a:pathLst>
                <a:path w="244" h="195" extrusionOk="0">
                  <a:moveTo>
                    <a:pt x="161" y="0"/>
                  </a:moveTo>
                  <a:cubicBezTo>
                    <a:pt x="153" y="0"/>
                    <a:pt x="146" y="2"/>
                    <a:pt x="141" y="9"/>
                  </a:cubicBezTo>
                  <a:cubicBezTo>
                    <a:pt x="103" y="9"/>
                    <a:pt x="70" y="26"/>
                    <a:pt x="54" y="59"/>
                  </a:cubicBezTo>
                  <a:cubicBezTo>
                    <a:pt x="0" y="92"/>
                    <a:pt x="0" y="162"/>
                    <a:pt x="37" y="178"/>
                  </a:cubicBezTo>
                  <a:cubicBezTo>
                    <a:pt x="54" y="195"/>
                    <a:pt x="87" y="195"/>
                    <a:pt x="120" y="195"/>
                  </a:cubicBezTo>
                  <a:cubicBezTo>
                    <a:pt x="141" y="195"/>
                    <a:pt x="141" y="195"/>
                    <a:pt x="157" y="178"/>
                  </a:cubicBezTo>
                  <a:cubicBezTo>
                    <a:pt x="174" y="178"/>
                    <a:pt x="190" y="162"/>
                    <a:pt x="207" y="145"/>
                  </a:cubicBezTo>
                  <a:cubicBezTo>
                    <a:pt x="223" y="129"/>
                    <a:pt x="244" y="92"/>
                    <a:pt x="244" y="75"/>
                  </a:cubicBezTo>
                  <a:cubicBezTo>
                    <a:pt x="244" y="42"/>
                    <a:pt x="244" y="26"/>
                    <a:pt x="207" y="9"/>
                  </a:cubicBezTo>
                  <a:cubicBezTo>
                    <a:pt x="196" y="9"/>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9" name="Google Shape;23559;p72"/>
            <p:cNvSpPr/>
            <p:nvPr/>
          </p:nvSpPr>
          <p:spPr>
            <a:xfrm rot="10800000">
              <a:off x="2952110" y="2581620"/>
              <a:ext cx="6525" cy="5025"/>
            </a:xfrm>
            <a:custGeom>
              <a:avLst/>
              <a:gdLst/>
              <a:ahLst/>
              <a:cxnLst/>
              <a:rect l="l" t="t" r="r" b="b"/>
              <a:pathLst>
                <a:path w="261" h="201" extrusionOk="0">
                  <a:moveTo>
                    <a:pt x="167" y="0"/>
                  </a:moveTo>
                  <a:cubicBezTo>
                    <a:pt x="146" y="0"/>
                    <a:pt x="124" y="5"/>
                    <a:pt x="103" y="13"/>
                  </a:cubicBezTo>
                  <a:cubicBezTo>
                    <a:pt x="37" y="46"/>
                    <a:pt x="0" y="95"/>
                    <a:pt x="0" y="149"/>
                  </a:cubicBezTo>
                  <a:cubicBezTo>
                    <a:pt x="11" y="181"/>
                    <a:pt x="44" y="201"/>
                    <a:pt x="85" y="201"/>
                  </a:cubicBezTo>
                  <a:cubicBezTo>
                    <a:pt x="108" y="201"/>
                    <a:pt x="132" y="195"/>
                    <a:pt x="157" y="182"/>
                  </a:cubicBezTo>
                  <a:cubicBezTo>
                    <a:pt x="206" y="149"/>
                    <a:pt x="260" y="95"/>
                    <a:pt x="244" y="46"/>
                  </a:cubicBezTo>
                  <a:cubicBezTo>
                    <a:pt x="231" y="13"/>
                    <a:pt x="20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0" name="Google Shape;23560;p72"/>
            <p:cNvSpPr/>
            <p:nvPr/>
          </p:nvSpPr>
          <p:spPr>
            <a:xfrm rot="10800000">
              <a:off x="2931510" y="2606095"/>
              <a:ext cx="6925" cy="4775"/>
            </a:xfrm>
            <a:custGeom>
              <a:avLst/>
              <a:gdLst/>
              <a:ahLst/>
              <a:cxnLst/>
              <a:rect l="l" t="t" r="r" b="b"/>
              <a:pathLst>
                <a:path w="277" h="191" extrusionOk="0">
                  <a:moveTo>
                    <a:pt x="174" y="1"/>
                  </a:moveTo>
                  <a:cubicBezTo>
                    <a:pt x="157" y="1"/>
                    <a:pt x="120" y="1"/>
                    <a:pt x="87" y="17"/>
                  </a:cubicBezTo>
                  <a:cubicBezTo>
                    <a:pt x="54" y="34"/>
                    <a:pt x="33" y="71"/>
                    <a:pt x="33" y="87"/>
                  </a:cubicBezTo>
                  <a:cubicBezTo>
                    <a:pt x="0" y="157"/>
                    <a:pt x="33" y="190"/>
                    <a:pt x="103" y="190"/>
                  </a:cubicBezTo>
                  <a:cubicBezTo>
                    <a:pt x="120" y="190"/>
                    <a:pt x="157" y="190"/>
                    <a:pt x="174" y="174"/>
                  </a:cubicBezTo>
                  <a:cubicBezTo>
                    <a:pt x="174" y="174"/>
                    <a:pt x="190" y="174"/>
                    <a:pt x="190" y="157"/>
                  </a:cubicBezTo>
                  <a:cubicBezTo>
                    <a:pt x="223" y="137"/>
                    <a:pt x="240" y="120"/>
                    <a:pt x="260" y="87"/>
                  </a:cubicBezTo>
                  <a:cubicBezTo>
                    <a:pt x="277" y="34"/>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1" name="Google Shape;23561;p72"/>
            <p:cNvSpPr/>
            <p:nvPr/>
          </p:nvSpPr>
          <p:spPr>
            <a:xfrm rot="10800000">
              <a:off x="2884710" y="2573420"/>
              <a:ext cx="6525" cy="4775"/>
            </a:xfrm>
            <a:custGeom>
              <a:avLst/>
              <a:gdLst/>
              <a:ahLst/>
              <a:cxnLst/>
              <a:rect l="l" t="t" r="r" b="b"/>
              <a:pathLst>
                <a:path w="261" h="191" extrusionOk="0">
                  <a:moveTo>
                    <a:pt x="174" y="1"/>
                  </a:moveTo>
                  <a:cubicBezTo>
                    <a:pt x="141" y="1"/>
                    <a:pt x="104" y="1"/>
                    <a:pt x="71" y="17"/>
                  </a:cubicBezTo>
                  <a:cubicBezTo>
                    <a:pt x="54" y="50"/>
                    <a:pt x="21" y="67"/>
                    <a:pt x="21" y="104"/>
                  </a:cubicBezTo>
                  <a:cubicBezTo>
                    <a:pt x="1" y="153"/>
                    <a:pt x="38" y="190"/>
                    <a:pt x="87" y="190"/>
                  </a:cubicBezTo>
                  <a:cubicBezTo>
                    <a:pt x="124" y="190"/>
                    <a:pt x="141" y="190"/>
                    <a:pt x="157" y="170"/>
                  </a:cubicBezTo>
                  <a:cubicBezTo>
                    <a:pt x="174" y="170"/>
                    <a:pt x="174" y="170"/>
                    <a:pt x="190" y="153"/>
                  </a:cubicBezTo>
                  <a:cubicBezTo>
                    <a:pt x="207" y="137"/>
                    <a:pt x="244" y="120"/>
                    <a:pt x="244" y="87"/>
                  </a:cubicBezTo>
                  <a:cubicBezTo>
                    <a:pt x="260" y="67"/>
                    <a:pt x="244" y="34"/>
                    <a:pt x="244" y="17"/>
                  </a:cubicBezTo>
                  <a:cubicBezTo>
                    <a:pt x="227"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2" name="Google Shape;23562;p72"/>
            <p:cNvSpPr/>
            <p:nvPr/>
          </p:nvSpPr>
          <p:spPr>
            <a:xfrm rot="10800000">
              <a:off x="2936660" y="2570845"/>
              <a:ext cx="6525" cy="5175"/>
            </a:xfrm>
            <a:custGeom>
              <a:avLst/>
              <a:gdLst/>
              <a:ahLst/>
              <a:cxnLst/>
              <a:rect l="l" t="t" r="r" b="b"/>
              <a:pathLst>
                <a:path w="261" h="207" extrusionOk="0">
                  <a:moveTo>
                    <a:pt x="174" y="0"/>
                  </a:moveTo>
                  <a:cubicBezTo>
                    <a:pt x="141" y="0"/>
                    <a:pt x="104" y="17"/>
                    <a:pt x="71" y="33"/>
                  </a:cubicBezTo>
                  <a:cubicBezTo>
                    <a:pt x="54" y="50"/>
                    <a:pt x="17" y="83"/>
                    <a:pt x="17" y="103"/>
                  </a:cubicBezTo>
                  <a:cubicBezTo>
                    <a:pt x="1" y="136"/>
                    <a:pt x="17" y="169"/>
                    <a:pt x="38" y="186"/>
                  </a:cubicBezTo>
                  <a:cubicBezTo>
                    <a:pt x="54" y="206"/>
                    <a:pt x="71" y="206"/>
                    <a:pt x="87" y="206"/>
                  </a:cubicBezTo>
                  <a:cubicBezTo>
                    <a:pt x="104" y="206"/>
                    <a:pt x="141" y="206"/>
                    <a:pt x="157" y="186"/>
                  </a:cubicBezTo>
                  <a:cubicBezTo>
                    <a:pt x="190" y="169"/>
                    <a:pt x="223" y="136"/>
                    <a:pt x="244" y="103"/>
                  </a:cubicBezTo>
                  <a:cubicBezTo>
                    <a:pt x="260" y="50"/>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3" name="Google Shape;23563;p72"/>
            <p:cNvSpPr/>
            <p:nvPr/>
          </p:nvSpPr>
          <p:spPr>
            <a:xfrm rot="10800000">
              <a:off x="2954285" y="2596195"/>
              <a:ext cx="6925" cy="4775"/>
            </a:xfrm>
            <a:custGeom>
              <a:avLst/>
              <a:gdLst/>
              <a:ahLst/>
              <a:cxnLst/>
              <a:rect l="l" t="t" r="r" b="b"/>
              <a:pathLst>
                <a:path w="277" h="191" extrusionOk="0">
                  <a:moveTo>
                    <a:pt x="173" y="1"/>
                  </a:moveTo>
                  <a:cubicBezTo>
                    <a:pt x="140" y="1"/>
                    <a:pt x="103" y="17"/>
                    <a:pt x="87" y="34"/>
                  </a:cubicBezTo>
                  <a:cubicBezTo>
                    <a:pt x="54" y="50"/>
                    <a:pt x="37" y="71"/>
                    <a:pt x="17" y="104"/>
                  </a:cubicBezTo>
                  <a:cubicBezTo>
                    <a:pt x="0" y="153"/>
                    <a:pt x="37" y="190"/>
                    <a:pt x="103" y="190"/>
                  </a:cubicBezTo>
                  <a:lnTo>
                    <a:pt x="157" y="190"/>
                  </a:lnTo>
                  <a:cubicBezTo>
                    <a:pt x="173" y="174"/>
                    <a:pt x="190" y="174"/>
                    <a:pt x="190" y="174"/>
                  </a:cubicBezTo>
                  <a:cubicBezTo>
                    <a:pt x="223" y="153"/>
                    <a:pt x="243" y="120"/>
                    <a:pt x="260" y="104"/>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4" name="Google Shape;23564;p72"/>
            <p:cNvSpPr/>
            <p:nvPr/>
          </p:nvSpPr>
          <p:spPr>
            <a:xfrm rot="10800000">
              <a:off x="2929335" y="2560120"/>
              <a:ext cx="6525" cy="4950"/>
            </a:xfrm>
            <a:custGeom>
              <a:avLst/>
              <a:gdLst/>
              <a:ahLst/>
              <a:cxnLst/>
              <a:rect l="l" t="t" r="r" b="b"/>
              <a:pathLst>
                <a:path w="261" h="198" extrusionOk="0">
                  <a:moveTo>
                    <a:pt x="168" y="0"/>
                  </a:moveTo>
                  <a:cubicBezTo>
                    <a:pt x="159" y="0"/>
                    <a:pt x="149" y="2"/>
                    <a:pt x="137" y="8"/>
                  </a:cubicBezTo>
                  <a:cubicBezTo>
                    <a:pt x="104" y="8"/>
                    <a:pt x="71" y="24"/>
                    <a:pt x="54" y="57"/>
                  </a:cubicBezTo>
                  <a:cubicBezTo>
                    <a:pt x="0" y="94"/>
                    <a:pt x="0" y="160"/>
                    <a:pt x="33" y="181"/>
                  </a:cubicBezTo>
                  <a:cubicBezTo>
                    <a:pt x="71" y="197"/>
                    <a:pt x="87" y="197"/>
                    <a:pt x="120" y="197"/>
                  </a:cubicBezTo>
                  <a:cubicBezTo>
                    <a:pt x="137" y="197"/>
                    <a:pt x="137" y="197"/>
                    <a:pt x="157" y="181"/>
                  </a:cubicBezTo>
                  <a:cubicBezTo>
                    <a:pt x="174" y="181"/>
                    <a:pt x="190" y="160"/>
                    <a:pt x="207" y="144"/>
                  </a:cubicBezTo>
                  <a:cubicBezTo>
                    <a:pt x="240" y="127"/>
                    <a:pt x="240" y="94"/>
                    <a:pt x="240" y="78"/>
                  </a:cubicBezTo>
                  <a:cubicBezTo>
                    <a:pt x="260" y="41"/>
                    <a:pt x="240" y="24"/>
                    <a:pt x="223" y="8"/>
                  </a:cubicBezTo>
                  <a:cubicBezTo>
                    <a:pt x="201" y="8"/>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5" name="Google Shape;23565;p72"/>
            <p:cNvSpPr/>
            <p:nvPr/>
          </p:nvSpPr>
          <p:spPr>
            <a:xfrm rot="10800000">
              <a:off x="2972735" y="2548170"/>
              <a:ext cx="6100" cy="4900"/>
            </a:xfrm>
            <a:custGeom>
              <a:avLst/>
              <a:gdLst/>
              <a:ahLst/>
              <a:cxnLst/>
              <a:rect l="l" t="t" r="r" b="b"/>
              <a:pathLst>
                <a:path w="244" h="196" extrusionOk="0">
                  <a:moveTo>
                    <a:pt x="169" y="1"/>
                  </a:moveTo>
                  <a:cubicBezTo>
                    <a:pt x="161" y="1"/>
                    <a:pt x="151" y="3"/>
                    <a:pt x="140" y="10"/>
                  </a:cubicBezTo>
                  <a:cubicBezTo>
                    <a:pt x="103" y="10"/>
                    <a:pt x="70" y="26"/>
                    <a:pt x="54" y="43"/>
                  </a:cubicBezTo>
                  <a:cubicBezTo>
                    <a:pt x="0" y="92"/>
                    <a:pt x="0" y="162"/>
                    <a:pt x="37" y="179"/>
                  </a:cubicBezTo>
                  <a:cubicBezTo>
                    <a:pt x="70" y="195"/>
                    <a:pt x="87" y="195"/>
                    <a:pt x="124" y="195"/>
                  </a:cubicBezTo>
                  <a:cubicBezTo>
                    <a:pt x="140" y="195"/>
                    <a:pt x="140" y="179"/>
                    <a:pt x="157" y="179"/>
                  </a:cubicBezTo>
                  <a:cubicBezTo>
                    <a:pt x="173" y="179"/>
                    <a:pt x="190" y="162"/>
                    <a:pt x="206" y="146"/>
                  </a:cubicBezTo>
                  <a:cubicBezTo>
                    <a:pt x="227" y="129"/>
                    <a:pt x="243" y="92"/>
                    <a:pt x="243" y="76"/>
                  </a:cubicBezTo>
                  <a:cubicBezTo>
                    <a:pt x="243" y="43"/>
                    <a:pt x="243" y="26"/>
                    <a:pt x="227" y="10"/>
                  </a:cubicBezTo>
                  <a:cubicBezTo>
                    <a:pt x="202" y="10"/>
                    <a:pt x="187"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6" name="Google Shape;23566;p72"/>
            <p:cNvSpPr/>
            <p:nvPr/>
          </p:nvSpPr>
          <p:spPr>
            <a:xfrm rot="10800000">
              <a:off x="2974485" y="2560120"/>
              <a:ext cx="6425" cy="4775"/>
            </a:xfrm>
            <a:custGeom>
              <a:avLst/>
              <a:gdLst/>
              <a:ahLst/>
              <a:cxnLst/>
              <a:rect l="l" t="t" r="r" b="b"/>
              <a:pathLst>
                <a:path w="257" h="191" extrusionOk="0">
                  <a:moveTo>
                    <a:pt x="170" y="1"/>
                  </a:moveTo>
                  <a:cubicBezTo>
                    <a:pt x="137" y="1"/>
                    <a:pt x="104" y="1"/>
                    <a:pt x="67" y="17"/>
                  </a:cubicBezTo>
                  <a:cubicBezTo>
                    <a:pt x="50" y="50"/>
                    <a:pt x="34" y="71"/>
                    <a:pt x="17" y="104"/>
                  </a:cubicBezTo>
                  <a:cubicBezTo>
                    <a:pt x="1" y="120"/>
                    <a:pt x="17" y="137"/>
                    <a:pt x="17" y="174"/>
                  </a:cubicBezTo>
                  <a:cubicBezTo>
                    <a:pt x="34" y="190"/>
                    <a:pt x="67" y="190"/>
                    <a:pt x="83" y="190"/>
                  </a:cubicBezTo>
                  <a:cubicBezTo>
                    <a:pt x="120" y="190"/>
                    <a:pt x="137" y="190"/>
                    <a:pt x="153" y="174"/>
                  </a:cubicBezTo>
                  <a:cubicBezTo>
                    <a:pt x="170" y="174"/>
                    <a:pt x="170" y="174"/>
                    <a:pt x="186" y="153"/>
                  </a:cubicBezTo>
                  <a:cubicBezTo>
                    <a:pt x="207" y="137"/>
                    <a:pt x="240" y="120"/>
                    <a:pt x="240" y="87"/>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7" name="Google Shape;23567;p72"/>
            <p:cNvSpPr/>
            <p:nvPr/>
          </p:nvSpPr>
          <p:spPr>
            <a:xfrm rot="10800000">
              <a:off x="2970160" y="2594970"/>
              <a:ext cx="6525" cy="4750"/>
            </a:xfrm>
            <a:custGeom>
              <a:avLst/>
              <a:gdLst/>
              <a:ahLst/>
              <a:cxnLst/>
              <a:rect l="l" t="t" r="r" b="b"/>
              <a:pathLst>
                <a:path w="261" h="190" extrusionOk="0">
                  <a:moveTo>
                    <a:pt x="174" y="0"/>
                  </a:moveTo>
                  <a:cubicBezTo>
                    <a:pt x="141" y="0"/>
                    <a:pt x="120" y="0"/>
                    <a:pt x="87" y="21"/>
                  </a:cubicBezTo>
                  <a:cubicBezTo>
                    <a:pt x="54" y="37"/>
                    <a:pt x="38" y="70"/>
                    <a:pt x="17" y="103"/>
                  </a:cubicBezTo>
                  <a:cubicBezTo>
                    <a:pt x="1" y="157"/>
                    <a:pt x="38" y="190"/>
                    <a:pt x="104" y="190"/>
                  </a:cubicBezTo>
                  <a:lnTo>
                    <a:pt x="157" y="190"/>
                  </a:lnTo>
                  <a:cubicBezTo>
                    <a:pt x="174" y="173"/>
                    <a:pt x="174" y="173"/>
                    <a:pt x="190" y="173"/>
                  </a:cubicBezTo>
                  <a:cubicBezTo>
                    <a:pt x="223" y="157"/>
                    <a:pt x="244" y="124"/>
                    <a:pt x="244" y="103"/>
                  </a:cubicBezTo>
                  <a:cubicBezTo>
                    <a:pt x="261" y="70"/>
                    <a:pt x="261" y="54"/>
                    <a:pt x="244"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8" name="Google Shape;23568;p72"/>
            <p:cNvSpPr/>
            <p:nvPr/>
          </p:nvSpPr>
          <p:spPr>
            <a:xfrm rot="10800000">
              <a:off x="2964585" y="2583420"/>
              <a:ext cx="6525" cy="5100"/>
            </a:xfrm>
            <a:custGeom>
              <a:avLst/>
              <a:gdLst/>
              <a:ahLst/>
              <a:cxnLst/>
              <a:rect l="l" t="t" r="r" b="b"/>
              <a:pathLst>
                <a:path w="261" h="204" extrusionOk="0">
                  <a:moveTo>
                    <a:pt x="164" y="1"/>
                  </a:moveTo>
                  <a:cubicBezTo>
                    <a:pt x="144" y="1"/>
                    <a:pt x="122" y="6"/>
                    <a:pt x="104" y="18"/>
                  </a:cubicBezTo>
                  <a:cubicBezTo>
                    <a:pt x="71" y="34"/>
                    <a:pt x="38" y="51"/>
                    <a:pt x="21" y="88"/>
                  </a:cubicBezTo>
                  <a:cubicBezTo>
                    <a:pt x="0" y="104"/>
                    <a:pt x="0" y="121"/>
                    <a:pt x="0" y="154"/>
                  </a:cubicBezTo>
                  <a:cubicBezTo>
                    <a:pt x="21" y="170"/>
                    <a:pt x="38" y="191"/>
                    <a:pt x="54" y="191"/>
                  </a:cubicBezTo>
                  <a:cubicBezTo>
                    <a:pt x="62" y="199"/>
                    <a:pt x="75" y="203"/>
                    <a:pt x="92" y="203"/>
                  </a:cubicBezTo>
                  <a:cubicBezTo>
                    <a:pt x="109" y="203"/>
                    <a:pt x="130" y="199"/>
                    <a:pt x="157" y="191"/>
                  </a:cubicBezTo>
                  <a:cubicBezTo>
                    <a:pt x="207" y="154"/>
                    <a:pt x="260" y="88"/>
                    <a:pt x="244" y="51"/>
                  </a:cubicBezTo>
                  <a:cubicBezTo>
                    <a:pt x="233" y="19"/>
                    <a:pt x="20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9" name="Google Shape;23569;p72"/>
            <p:cNvSpPr/>
            <p:nvPr/>
          </p:nvSpPr>
          <p:spPr>
            <a:xfrm rot="10800000">
              <a:off x="2960260" y="2607845"/>
              <a:ext cx="6525" cy="4775"/>
            </a:xfrm>
            <a:custGeom>
              <a:avLst/>
              <a:gdLst/>
              <a:ahLst/>
              <a:cxnLst/>
              <a:rect l="l" t="t" r="r" b="b"/>
              <a:pathLst>
                <a:path w="261" h="191" extrusionOk="0">
                  <a:moveTo>
                    <a:pt x="120" y="1"/>
                  </a:moveTo>
                  <a:cubicBezTo>
                    <a:pt x="104" y="1"/>
                    <a:pt x="71" y="21"/>
                    <a:pt x="34" y="54"/>
                  </a:cubicBezTo>
                  <a:cubicBezTo>
                    <a:pt x="17" y="71"/>
                    <a:pt x="1" y="104"/>
                    <a:pt x="1" y="124"/>
                  </a:cubicBezTo>
                  <a:cubicBezTo>
                    <a:pt x="1" y="141"/>
                    <a:pt x="17" y="174"/>
                    <a:pt x="34" y="174"/>
                  </a:cubicBezTo>
                  <a:cubicBezTo>
                    <a:pt x="54" y="190"/>
                    <a:pt x="87" y="190"/>
                    <a:pt x="120" y="190"/>
                  </a:cubicBezTo>
                  <a:cubicBezTo>
                    <a:pt x="120" y="190"/>
                    <a:pt x="137" y="190"/>
                    <a:pt x="157" y="174"/>
                  </a:cubicBezTo>
                  <a:cubicBezTo>
                    <a:pt x="174" y="174"/>
                    <a:pt x="190" y="157"/>
                    <a:pt x="207" y="141"/>
                  </a:cubicBezTo>
                  <a:cubicBezTo>
                    <a:pt x="260" y="87"/>
                    <a:pt x="260" y="38"/>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0" name="Google Shape;23570;p72"/>
            <p:cNvSpPr/>
            <p:nvPr/>
          </p:nvSpPr>
          <p:spPr>
            <a:xfrm rot="10800000">
              <a:off x="2936260" y="2583170"/>
              <a:ext cx="6500" cy="4925"/>
            </a:xfrm>
            <a:custGeom>
              <a:avLst/>
              <a:gdLst/>
              <a:ahLst/>
              <a:cxnLst/>
              <a:rect l="l" t="t" r="r" b="b"/>
              <a:pathLst>
                <a:path w="260" h="197" extrusionOk="0">
                  <a:moveTo>
                    <a:pt x="175" y="0"/>
                  </a:moveTo>
                  <a:cubicBezTo>
                    <a:pt x="153" y="0"/>
                    <a:pt x="128" y="6"/>
                    <a:pt x="103" y="17"/>
                  </a:cubicBezTo>
                  <a:cubicBezTo>
                    <a:pt x="37" y="34"/>
                    <a:pt x="0" y="104"/>
                    <a:pt x="21" y="137"/>
                  </a:cubicBezTo>
                  <a:cubicBezTo>
                    <a:pt x="33" y="177"/>
                    <a:pt x="64" y="197"/>
                    <a:pt x="109" y="197"/>
                  </a:cubicBezTo>
                  <a:cubicBezTo>
                    <a:pt x="124" y="197"/>
                    <a:pt x="140" y="195"/>
                    <a:pt x="157" y="191"/>
                  </a:cubicBezTo>
                  <a:cubicBezTo>
                    <a:pt x="227" y="153"/>
                    <a:pt x="260" y="87"/>
                    <a:pt x="243" y="50"/>
                  </a:cubicBezTo>
                  <a:cubicBezTo>
                    <a:pt x="243" y="18"/>
                    <a:pt x="214"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1" name="Google Shape;23571;p72"/>
            <p:cNvSpPr/>
            <p:nvPr/>
          </p:nvSpPr>
          <p:spPr>
            <a:xfrm rot="10800000">
              <a:off x="2900985" y="2617220"/>
              <a:ext cx="6525" cy="4800"/>
            </a:xfrm>
            <a:custGeom>
              <a:avLst/>
              <a:gdLst/>
              <a:ahLst/>
              <a:cxnLst/>
              <a:rect l="l" t="t" r="r" b="b"/>
              <a:pathLst>
                <a:path w="261" h="192" extrusionOk="0">
                  <a:moveTo>
                    <a:pt x="164" y="1"/>
                  </a:moveTo>
                  <a:cubicBezTo>
                    <a:pt x="126" y="1"/>
                    <a:pt x="86" y="19"/>
                    <a:pt x="54" y="51"/>
                  </a:cubicBezTo>
                  <a:cubicBezTo>
                    <a:pt x="0" y="88"/>
                    <a:pt x="0" y="154"/>
                    <a:pt x="54" y="191"/>
                  </a:cubicBezTo>
                  <a:lnTo>
                    <a:pt x="120" y="191"/>
                  </a:lnTo>
                  <a:cubicBezTo>
                    <a:pt x="136" y="191"/>
                    <a:pt x="157" y="191"/>
                    <a:pt x="157" y="171"/>
                  </a:cubicBezTo>
                  <a:cubicBezTo>
                    <a:pt x="173" y="171"/>
                    <a:pt x="190" y="154"/>
                    <a:pt x="206" y="138"/>
                  </a:cubicBezTo>
                  <a:cubicBezTo>
                    <a:pt x="260" y="105"/>
                    <a:pt x="260" y="34"/>
                    <a:pt x="223" y="18"/>
                  </a:cubicBezTo>
                  <a:cubicBezTo>
                    <a:pt x="205" y="6"/>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2" name="Google Shape;23572;p72"/>
            <p:cNvSpPr/>
            <p:nvPr/>
          </p:nvSpPr>
          <p:spPr>
            <a:xfrm rot="10800000">
              <a:off x="2896360" y="2536695"/>
              <a:ext cx="6425" cy="5025"/>
            </a:xfrm>
            <a:custGeom>
              <a:avLst/>
              <a:gdLst/>
              <a:ahLst/>
              <a:cxnLst/>
              <a:rect l="l" t="t" r="r" b="b"/>
              <a:pathLst>
                <a:path w="257" h="201" extrusionOk="0">
                  <a:moveTo>
                    <a:pt x="174" y="1"/>
                  </a:moveTo>
                  <a:cubicBezTo>
                    <a:pt x="153" y="1"/>
                    <a:pt x="129" y="6"/>
                    <a:pt x="104" y="18"/>
                  </a:cubicBezTo>
                  <a:cubicBezTo>
                    <a:pt x="34" y="51"/>
                    <a:pt x="1" y="104"/>
                    <a:pt x="17" y="154"/>
                  </a:cubicBezTo>
                  <a:cubicBezTo>
                    <a:pt x="28" y="188"/>
                    <a:pt x="54" y="201"/>
                    <a:pt x="89" y="201"/>
                  </a:cubicBezTo>
                  <a:cubicBezTo>
                    <a:pt x="108" y="201"/>
                    <a:pt x="130" y="197"/>
                    <a:pt x="153" y="191"/>
                  </a:cubicBezTo>
                  <a:cubicBezTo>
                    <a:pt x="224" y="154"/>
                    <a:pt x="257" y="104"/>
                    <a:pt x="240" y="51"/>
                  </a:cubicBezTo>
                  <a:cubicBezTo>
                    <a:pt x="240" y="19"/>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3" name="Google Shape;23573;p72"/>
            <p:cNvSpPr/>
            <p:nvPr/>
          </p:nvSpPr>
          <p:spPr>
            <a:xfrm rot="10800000">
              <a:off x="2903160" y="2572845"/>
              <a:ext cx="6100" cy="4925"/>
            </a:xfrm>
            <a:custGeom>
              <a:avLst/>
              <a:gdLst/>
              <a:ahLst/>
              <a:cxnLst/>
              <a:rect l="l" t="t" r="r" b="b"/>
              <a:pathLst>
                <a:path w="244" h="197" extrusionOk="0">
                  <a:moveTo>
                    <a:pt x="157" y="0"/>
                  </a:moveTo>
                  <a:cubicBezTo>
                    <a:pt x="124" y="0"/>
                    <a:pt x="87" y="17"/>
                    <a:pt x="70" y="33"/>
                  </a:cubicBezTo>
                  <a:cubicBezTo>
                    <a:pt x="37" y="50"/>
                    <a:pt x="21" y="70"/>
                    <a:pt x="0" y="103"/>
                  </a:cubicBezTo>
                  <a:cubicBezTo>
                    <a:pt x="0" y="120"/>
                    <a:pt x="0" y="153"/>
                    <a:pt x="21" y="173"/>
                  </a:cubicBezTo>
                  <a:cubicBezTo>
                    <a:pt x="21" y="185"/>
                    <a:pt x="37" y="197"/>
                    <a:pt x="59" y="197"/>
                  </a:cubicBezTo>
                  <a:cubicBezTo>
                    <a:pt x="67" y="197"/>
                    <a:pt x="77" y="195"/>
                    <a:pt x="87" y="190"/>
                  </a:cubicBezTo>
                  <a:lnTo>
                    <a:pt x="140" y="190"/>
                  </a:lnTo>
                  <a:cubicBezTo>
                    <a:pt x="157" y="173"/>
                    <a:pt x="157" y="173"/>
                    <a:pt x="173" y="173"/>
                  </a:cubicBezTo>
                  <a:cubicBezTo>
                    <a:pt x="190" y="153"/>
                    <a:pt x="227" y="120"/>
                    <a:pt x="227" y="103"/>
                  </a:cubicBezTo>
                  <a:cubicBezTo>
                    <a:pt x="243" y="5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4" name="Google Shape;23574;p72"/>
            <p:cNvSpPr/>
            <p:nvPr/>
          </p:nvSpPr>
          <p:spPr>
            <a:xfrm rot="10800000">
              <a:off x="2905335" y="2585070"/>
              <a:ext cx="6925" cy="4775"/>
            </a:xfrm>
            <a:custGeom>
              <a:avLst/>
              <a:gdLst/>
              <a:ahLst/>
              <a:cxnLst/>
              <a:rect l="l" t="t" r="r" b="b"/>
              <a:pathLst>
                <a:path w="277" h="191" extrusionOk="0">
                  <a:moveTo>
                    <a:pt x="174" y="1"/>
                  </a:moveTo>
                  <a:cubicBezTo>
                    <a:pt x="141" y="1"/>
                    <a:pt x="104" y="1"/>
                    <a:pt x="87" y="17"/>
                  </a:cubicBezTo>
                  <a:cubicBezTo>
                    <a:pt x="54" y="38"/>
                    <a:pt x="38" y="71"/>
                    <a:pt x="17" y="87"/>
                  </a:cubicBezTo>
                  <a:cubicBezTo>
                    <a:pt x="1" y="141"/>
                    <a:pt x="38" y="174"/>
                    <a:pt x="71" y="190"/>
                  </a:cubicBezTo>
                  <a:lnTo>
                    <a:pt x="104" y="190"/>
                  </a:lnTo>
                  <a:cubicBezTo>
                    <a:pt x="120" y="190"/>
                    <a:pt x="141" y="190"/>
                    <a:pt x="157" y="174"/>
                  </a:cubicBezTo>
                  <a:cubicBezTo>
                    <a:pt x="190" y="157"/>
                    <a:pt x="223" y="141"/>
                    <a:pt x="244" y="120"/>
                  </a:cubicBezTo>
                  <a:cubicBezTo>
                    <a:pt x="244" y="104"/>
                    <a:pt x="244" y="104"/>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5" name="Google Shape;23575;p72"/>
            <p:cNvSpPr/>
            <p:nvPr/>
          </p:nvSpPr>
          <p:spPr>
            <a:xfrm rot="10800000">
              <a:off x="2895435" y="2548595"/>
              <a:ext cx="6925" cy="4750"/>
            </a:xfrm>
            <a:custGeom>
              <a:avLst/>
              <a:gdLst/>
              <a:ahLst/>
              <a:cxnLst/>
              <a:rect l="l" t="t" r="r" b="b"/>
              <a:pathLst>
                <a:path w="277" h="190" extrusionOk="0">
                  <a:moveTo>
                    <a:pt x="174" y="0"/>
                  </a:moveTo>
                  <a:cubicBezTo>
                    <a:pt x="136" y="0"/>
                    <a:pt x="103" y="21"/>
                    <a:pt x="87" y="37"/>
                  </a:cubicBezTo>
                  <a:cubicBezTo>
                    <a:pt x="54" y="54"/>
                    <a:pt x="33" y="70"/>
                    <a:pt x="17" y="103"/>
                  </a:cubicBezTo>
                  <a:cubicBezTo>
                    <a:pt x="0" y="157"/>
                    <a:pt x="33" y="190"/>
                    <a:pt x="103" y="190"/>
                  </a:cubicBezTo>
                  <a:lnTo>
                    <a:pt x="157" y="190"/>
                  </a:lnTo>
                  <a:cubicBezTo>
                    <a:pt x="174" y="173"/>
                    <a:pt x="174" y="173"/>
                    <a:pt x="190" y="173"/>
                  </a:cubicBezTo>
                  <a:cubicBezTo>
                    <a:pt x="223" y="157"/>
                    <a:pt x="240" y="124"/>
                    <a:pt x="240"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6" name="Google Shape;23576;p72"/>
            <p:cNvSpPr/>
            <p:nvPr/>
          </p:nvSpPr>
          <p:spPr>
            <a:xfrm rot="10800000">
              <a:off x="2889860" y="2583545"/>
              <a:ext cx="6525" cy="4950"/>
            </a:xfrm>
            <a:custGeom>
              <a:avLst/>
              <a:gdLst/>
              <a:ahLst/>
              <a:cxnLst/>
              <a:rect l="l" t="t" r="r" b="b"/>
              <a:pathLst>
                <a:path w="261" h="198" extrusionOk="0">
                  <a:moveTo>
                    <a:pt x="141" y="0"/>
                  </a:moveTo>
                  <a:cubicBezTo>
                    <a:pt x="104" y="17"/>
                    <a:pt x="71" y="17"/>
                    <a:pt x="54" y="50"/>
                  </a:cubicBezTo>
                  <a:cubicBezTo>
                    <a:pt x="1" y="103"/>
                    <a:pt x="1" y="153"/>
                    <a:pt x="54" y="190"/>
                  </a:cubicBezTo>
                  <a:cubicBezTo>
                    <a:pt x="65" y="190"/>
                    <a:pt x="76" y="197"/>
                    <a:pt x="93" y="197"/>
                  </a:cubicBezTo>
                  <a:cubicBezTo>
                    <a:pt x="102" y="197"/>
                    <a:pt x="112" y="196"/>
                    <a:pt x="124" y="190"/>
                  </a:cubicBezTo>
                  <a:lnTo>
                    <a:pt x="157" y="190"/>
                  </a:lnTo>
                  <a:cubicBezTo>
                    <a:pt x="174" y="169"/>
                    <a:pt x="190" y="153"/>
                    <a:pt x="207" y="136"/>
                  </a:cubicBezTo>
                  <a:cubicBezTo>
                    <a:pt x="244" y="120"/>
                    <a:pt x="260" y="103"/>
                    <a:pt x="260" y="66"/>
                  </a:cubicBezTo>
                  <a:cubicBezTo>
                    <a:pt x="260" y="50"/>
                    <a:pt x="244" y="17"/>
                    <a:pt x="227"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7" name="Google Shape;23577;p72"/>
            <p:cNvSpPr/>
            <p:nvPr/>
          </p:nvSpPr>
          <p:spPr>
            <a:xfrm rot="10800000">
              <a:off x="2895435" y="2562695"/>
              <a:ext cx="6525" cy="5200"/>
            </a:xfrm>
            <a:custGeom>
              <a:avLst/>
              <a:gdLst/>
              <a:ahLst/>
              <a:cxnLst/>
              <a:rect l="l" t="t" r="r" b="b"/>
              <a:pathLst>
                <a:path w="261" h="208" extrusionOk="0">
                  <a:moveTo>
                    <a:pt x="165" y="0"/>
                  </a:moveTo>
                  <a:cubicBezTo>
                    <a:pt x="127" y="0"/>
                    <a:pt x="86" y="19"/>
                    <a:pt x="55" y="50"/>
                  </a:cubicBezTo>
                  <a:cubicBezTo>
                    <a:pt x="17" y="88"/>
                    <a:pt x="17" y="104"/>
                    <a:pt x="17" y="137"/>
                  </a:cubicBezTo>
                  <a:cubicBezTo>
                    <a:pt x="1" y="154"/>
                    <a:pt x="17" y="170"/>
                    <a:pt x="38" y="191"/>
                  </a:cubicBezTo>
                  <a:cubicBezTo>
                    <a:pt x="71" y="207"/>
                    <a:pt x="87" y="207"/>
                    <a:pt x="120" y="207"/>
                  </a:cubicBezTo>
                  <a:cubicBezTo>
                    <a:pt x="141" y="191"/>
                    <a:pt x="141" y="191"/>
                    <a:pt x="158" y="191"/>
                  </a:cubicBezTo>
                  <a:cubicBezTo>
                    <a:pt x="174" y="170"/>
                    <a:pt x="191" y="170"/>
                    <a:pt x="207" y="154"/>
                  </a:cubicBezTo>
                  <a:cubicBezTo>
                    <a:pt x="261" y="104"/>
                    <a:pt x="261" y="50"/>
                    <a:pt x="224" y="17"/>
                  </a:cubicBezTo>
                  <a:cubicBezTo>
                    <a:pt x="206" y="6"/>
                    <a:pt x="186"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8" name="Google Shape;23578;p72"/>
            <p:cNvSpPr/>
            <p:nvPr/>
          </p:nvSpPr>
          <p:spPr>
            <a:xfrm rot="10800000">
              <a:off x="2915635" y="2632270"/>
              <a:ext cx="6525" cy="4925"/>
            </a:xfrm>
            <a:custGeom>
              <a:avLst/>
              <a:gdLst/>
              <a:ahLst/>
              <a:cxnLst/>
              <a:rect l="l" t="t" r="r" b="b"/>
              <a:pathLst>
                <a:path w="261" h="197" extrusionOk="0">
                  <a:moveTo>
                    <a:pt x="174" y="0"/>
                  </a:moveTo>
                  <a:cubicBezTo>
                    <a:pt x="133" y="0"/>
                    <a:pt x="75" y="19"/>
                    <a:pt x="38" y="56"/>
                  </a:cubicBezTo>
                  <a:cubicBezTo>
                    <a:pt x="21" y="77"/>
                    <a:pt x="1" y="110"/>
                    <a:pt x="1" y="126"/>
                  </a:cubicBezTo>
                  <a:cubicBezTo>
                    <a:pt x="1" y="143"/>
                    <a:pt x="21" y="180"/>
                    <a:pt x="38" y="180"/>
                  </a:cubicBezTo>
                  <a:cubicBezTo>
                    <a:pt x="54" y="196"/>
                    <a:pt x="87" y="196"/>
                    <a:pt x="125" y="196"/>
                  </a:cubicBezTo>
                  <a:cubicBezTo>
                    <a:pt x="125" y="196"/>
                    <a:pt x="141" y="196"/>
                    <a:pt x="141" y="180"/>
                  </a:cubicBezTo>
                  <a:cubicBezTo>
                    <a:pt x="174" y="180"/>
                    <a:pt x="190" y="159"/>
                    <a:pt x="207" y="143"/>
                  </a:cubicBezTo>
                  <a:cubicBezTo>
                    <a:pt x="244" y="110"/>
                    <a:pt x="261" y="40"/>
                    <a:pt x="207" y="7"/>
                  </a:cubicBezTo>
                  <a:cubicBezTo>
                    <a:pt x="199" y="2"/>
                    <a:pt x="18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9" name="Google Shape;23579;p72"/>
            <p:cNvSpPr/>
            <p:nvPr/>
          </p:nvSpPr>
          <p:spPr>
            <a:xfrm rot="10800000">
              <a:off x="2916035" y="2617745"/>
              <a:ext cx="6950" cy="5175"/>
            </a:xfrm>
            <a:custGeom>
              <a:avLst/>
              <a:gdLst/>
              <a:ahLst/>
              <a:cxnLst/>
              <a:rect l="l" t="t" r="r" b="b"/>
              <a:pathLst>
                <a:path w="278" h="207" extrusionOk="0">
                  <a:moveTo>
                    <a:pt x="174" y="0"/>
                  </a:moveTo>
                  <a:cubicBezTo>
                    <a:pt x="158" y="0"/>
                    <a:pt x="120" y="21"/>
                    <a:pt x="87" y="37"/>
                  </a:cubicBezTo>
                  <a:cubicBezTo>
                    <a:pt x="54" y="54"/>
                    <a:pt x="34" y="87"/>
                    <a:pt x="34" y="103"/>
                  </a:cubicBezTo>
                  <a:cubicBezTo>
                    <a:pt x="1" y="157"/>
                    <a:pt x="34" y="207"/>
                    <a:pt x="104" y="207"/>
                  </a:cubicBezTo>
                  <a:cubicBezTo>
                    <a:pt x="120" y="207"/>
                    <a:pt x="158" y="207"/>
                    <a:pt x="174" y="190"/>
                  </a:cubicBezTo>
                  <a:cubicBezTo>
                    <a:pt x="174" y="190"/>
                    <a:pt x="190" y="190"/>
                    <a:pt x="190" y="174"/>
                  </a:cubicBezTo>
                  <a:cubicBezTo>
                    <a:pt x="223" y="157"/>
                    <a:pt x="240" y="141"/>
                    <a:pt x="261" y="103"/>
                  </a:cubicBezTo>
                  <a:cubicBezTo>
                    <a:pt x="277" y="54"/>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0" name="Google Shape;23580;p72"/>
            <p:cNvSpPr/>
            <p:nvPr/>
          </p:nvSpPr>
          <p:spPr>
            <a:xfrm rot="10800000">
              <a:off x="2916460" y="2606095"/>
              <a:ext cx="6925" cy="4925"/>
            </a:xfrm>
            <a:custGeom>
              <a:avLst/>
              <a:gdLst/>
              <a:ahLst/>
              <a:cxnLst/>
              <a:rect l="l" t="t" r="r" b="b"/>
              <a:pathLst>
                <a:path w="277" h="197" extrusionOk="0">
                  <a:moveTo>
                    <a:pt x="164" y="0"/>
                  </a:moveTo>
                  <a:cubicBezTo>
                    <a:pt x="150" y="0"/>
                    <a:pt x="134" y="2"/>
                    <a:pt x="120" y="7"/>
                  </a:cubicBezTo>
                  <a:cubicBezTo>
                    <a:pt x="50" y="40"/>
                    <a:pt x="0" y="110"/>
                    <a:pt x="17" y="143"/>
                  </a:cubicBezTo>
                  <a:cubicBezTo>
                    <a:pt x="28" y="178"/>
                    <a:pt x="61" y="197"/>
                    <a:pt x="102" y="197"/>
                  </a:cubicBezTo>
                  <a:cubicBezTo>
                    <a:pt x="125" y="197"/>
                    <a:pt x="149" y="191"/>
                    <a:pt x="174" y="180"/>
                  </a:cubicBezTo>
                  <a:cubicBezTo>
                    <a:pt x="223" y="163"/>
                    <a:pt x="277" y="93"/>
                    <a:pt x="256" y="40"/>
                  </a:cubicBezTo>
                  <a:cubicBezTo>
                    <a:pt x="244" y="16"/>
                    <a:pt x="20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1" name="Google Shape;23581;p72"/>
            <p:cNvSpPr/>
            <p:nvPr/>
          </p:nvSpPr>
          <p:spPr>
            <a:xfrm rot="10800000">
              <a:off x="2921610" y="2583020"/>
              <a:ext cx="6925" cy="5075"/>
            </a:xfrm>
            <a:custGeom>
              <a:avLst/>
              <a:gdLst/>
              <a:ahLst/>
              <a:cxnLst/>
              <a:rect l="l" t="t" r="r" b="b"/>
              <a:pathLst>
                <a:path w="277" h="203" extrusionOk="0">
                  <a:moveTo>
                    <a:pt x="136" y="1"/>
                  </a:moveTo>
                  <a:cubicBezTo>
                    <a:pt x="103" y="17"/>
                    <a:pt x="87" y="34"/>
                    <a:pt x="50" y="50"/>
                  </a:cubicBezTo>
                  <a:cubicBezTo>
                    <a:pt x="0" y="104"/>
                    <a:pt x="0" y="153"/>
                    <a:pt x="50" y="191"/>
                  </a:cubicBezTo>
                  <a:cubicBezTo>
                    <a:pt x="60" y="199"/>
                    <a:pt x="73" y="203"/>
                    <a:pt x="88" y="203"/>
                  </a:cubicBezTo>
                  <a:cubicBezTo>
                    <a:pt x="103" y="203"/>
                    <a:pt x="120" y="199"/>
                    <a:pt x="136" y="191"/>
                  </a:cubicBezTo>
                  <a:lnTo>
                    <a:pt x="153" y="191"/>
                  </a:lnTo>
                  <a:cubicBezTo>
                    <a:pt x="190" y="174"/>
                    <a:pt x="206" y="174"/>
                    <a:pt x="223" y="153"/>
                  </a:cubicBezTo>
                  <a:cubicBezTo>
                    <a:pt x="256" y="104"/>
                    <a:pt x="276"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2" name="Google Shape;23582;p72"/>
            <p:cNvSpPr/>
            <p:nvPr/>
          </p:nvSpPr>
          <p:spPr>
            <a:xfrm rot="10800000">
              <a:off x="2924710" y="2549820"/>
              <a:ext cx="6400" cy="4775"/>
            </a:xfrm>
            <a:custGeom>
              <a:avLst/>
              <a:gdLst/>
              <a:ahLst/>
              <a:cxnLst/>
              <a:rect l="l" t="t" r="r" b="b"/>
              <a:pathLst>
                <a:path w="256" h="191" extrusionOk="0">
                  <a:moveTo>
                    <a:pt x="173" y="1"/>
                  </a:moveTo>
                  <a:cubicBezTo>
                    <a:pt x="136" y="1"/>
                    <a:pt x="103" y="1"/>
                    <a:pt x="87" y="17"/>
                  </a:cubicBezTo>
                  <a:cubicBezTo>
                    <a:pt x="50" y="50"/>
                    <a:pt x="33" y="71"/>
                    <a:pt x="17" y="104"/>
                  </a:cubicBezTo>
                  <a:cubicBezTo>
                    <a:pt x="0" y="153"/>
                    <a:pt x="33" y="190"/>
                    <a:pt x="103" y="190"/>
                  </a:cubicBezTo>
                  <a:cubicBezTo>
                    <a:pt x="120" y="190"/>
                    <a:pt x="136" y="190"/>
                    <a:pt x="153" y="174"/>
                  </a:cubicBezTo>
                  <a:cubicBezTo>
                    <a:pt x="173" y="174"/>
                    <a:pt x="173" y="174"/>
                    <a:pt x="190" y="153"/>
                  </a:cubicBezTo>
                  <a:cubicBezTo>
                    <a:pt x="223" y="137"/>
                    <a:pt x="239" y="120"/>
                    <a:pt x="239" y="87"/>
                  </a:cubicBezTo>
                  <a:cubicBezTo>
                    <a:pt x="256" y="71"/>
                    <a:pt x="256" y="34"/>
                    <a:pt x="239" y="17"/>
                  </a:cubicBezTo>
                  <a:cubicBezTo>
                    <a:pt x="223"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3" name="Google Shape;23583;p72"/>
            <p:cNvSpPr/>
            <p:nvPr/>
          </p:nvSpPr>
          <p:spPr>
            <a:xfrm rot="10800000">
              <a:off x="2910485" y="2652895"/>
              <a:ext cx="6525" cy="5075"/>
            </a:xfrm>
            <a:custGeom>
              <a:avLst/>
              <a:gdLst/>
              <a:ahLst/>
              <a:cxnLst/>
              <a:rect l="l" t="t" r="r" b="b"/>
              <a:pathLst>
                <a:path w="261" h="203" extrusionOk="0">
                  <a:moveTo>
                    <a:pt x="191" y="1"/>
                  </a:moveTo>
                  <a:cubicBezTo>
                    <a:pt x="178" y="1"/>
                    <a:pt x="166" y="5"/>
                    <a:pt x="158" y="13"/>
                  </a:cubicBezTo>
                  <a:cubicBezTo>
                    <a:pt x="125" y="13"/>
                    <a:pt x="88" y="29"/>
                    <a:pt x="71" y="46"/>
                  </a:cubicBezTo>
                  <a:cubicBezTo>
                    <a:pt x="22" y="100"/>
                    <a:pt x="1" y="165"/>
                    <a:pt x="55" y="186"/>
                  </a:cubicBezTo>
                  <a:cubicBezTo>
                    <a:pt x="71" y="203"/>
                    <a:pt x="104" y="203"/>
                    <a:pt x="141" y="203"/>
                  </a:cubicBezTo>
                  <a:cubicBezTo>
                    <a:pt x="141" y="186"/>
                    <a:pt x="158" y="186"/>
                    <a:pt x="174" y="186"/>
                  </a:cubicBezTo>
                  <a:cubicBezTo>
                    <a:pt x="191" y="186"/>
                    <a:pt x="207" y="165"/>
                    <a:pt x="228" y="149"/>
                  </a:cubicBezTo>
                  <a:cubicBezTo>
                    <a:pt x="244" y="133"/>
                    <a:pt x="261" y="100"/>
                    <a:pt x="261" y="83"/>
                  </a:cubicBezTo>
                  <a:cubicBezTo>
                    <a:pt x="261" y="46"/>
                    <a:pt x="261" y="29"/>
                    <a:pt x="228" y="13"/>
                  </a:cubicBezTo>
                  <a:cubicBezTo>
                    <a:pt x="217" y="5"/>
                    <a:pt x="20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4" name="Google Shape;23584;p72"/>
            <p:cNvSpPr/>
            <p:nvPr/>
          </p:nvSpPr>
          <p:spPr>
            <a:xfrm rot="10800000">
              <a:off x="2909660" y="2597520"/>
              <a:ext cx="6825" cy="4775"/>
            </a:xfrm>
            <a:custGeom>
              <a:avLst/>
              <a:gdLst/>
              <a:ahLst/>
              <a:cxnLst/>
              <a:rect l="l" t="t" r="r" b="b"/>
              <a:pathLst>
                <a:path w="273" h="191" extrusionOk="0">
                  <a:moveTo>
                    <a:pt x="179" y="1"/>
                  </a:moveTo>
                  <a:cubicBezTo>
                    <a:pt x="159" y="1"/>
                    <a:pt x="138" y="7"/>
                    <a:pt x="120" y="21"/>
                  </a:cubicBezTo>
                  <a:cubicBezTo>
                    <a:pt x="50" y="37"/>
                    <a:pt x="1" y="103"/>
                    <a:pt x="17" y="140"/>
                  </a:cubicBezTo>
                  <a:cubicBezTo>
                    <a:pt x="28" y="172"/>
                    <a:pt x="61" y="190"/>
                    <a:pt x="96" y="190"/>
                  </a:cubicBezTo>
                  <a:cubicBezTo>
                    <a:pt x="115" y="190"/>
                    <a:pt x="136" y="185"/>
                    <a:pt x="153" y="173"/>
                  </a:cubicBezTo>
                  <a:cubicBezTo>
                    <a:pt x="223" y="157"/>
                    <a:pt x="273" y="87"/>
                    <a:pt x="256" y="54"/>
                  </a:cubicBezTo>
                  <a:cubicBezTo>
                    <a:pt x="246" y="20"/>
                    <a:pt x="21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87" name="Google Shape;23587;p72"/>
          <p:cNvSpPr txBox="1">
            <a:spLocks noGrp="1"/>
          </p:cNvSpPr>
          <p:nvPr>
            <p:ph type="title"/>
          </p:nvPr>
        </p:nvSpPr>
        <p:spPr>
          <a:xfrm>
            <a:off x="4572000" y="1261922"/>
            <a:ext cx="3273494" cy="6356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sp>
        <p:nvSpPr>
          <p:cNvPr id="4" name="Rectangle 3">
            <a:extLst>
              <a:ext uri="{FF2B5EF4-FFF2-40B4-BE49-F238E27FC236}">
                <a16:creationId xmlns:a16="http://schemas.microsoft.com/office/drawing/2014/main" id="{75BA3893-7C73-744A-47D8-90A7438D9018}"/>
              </a:ext>
            </a:extLst>
          </p:cNvPr>
          <p:cNvSpPr>
            <a:spLocks noChangeArrowheads="1"/>
          </p:cNvSpPr>
          <p:nvPr/>
        </p:nvSpPr>
        <p:spPr bwMode="auto">
          <a:xfrm>
            <a:off x="4464704" y="2139493"/>
            <a:ext cx="43681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27166"/>
                </a:solidFill>
                <a:effectLst/>
                <a:latin typeface="Open Sans" panose="020B0606030504020204" pitchFamily="34" charset="0"/>
                <a:ea typeface="Open Sans" panose="020B0606030504020204" pitchFamily="34" charset="0"/>
                <a:cs typeface="Open Sans" panose="020B0606030504020204" pitchFamily="34" charset="0"/>
              </a:rPr>
              <a:t>We can generate some variables that reflect consumer buying patterns based on the data we utilize, including the frequency of purchases, the number of days that consumers are actively involved in transactions, the total amount of purchases, and the total amount of money that the store receives from customers. Additionally, we will combine these variables with some categorical variables that reflect demographic data about our customers.</a:t>
            </a:r>
          </a:p>
        </p:txBody>
      </p:sp>
      <p:sp>
        <p:nvSpPr>
          <p:cNvPr id="2" name="Rectangle 1">
            <a:extLst>
              <a:ext uri="{FF2B5EF4-FFF2-40B4-BE49-F238E27FC236}">
                <a16:creationId xmlns:a16="http://schemas.microsoft.com/office/drawing/2014/main" id="{1277D88F-F642-5F2E-0E4D-0646D317B3E9}"/>
              </a:ext>
            </a:extLst>
          </p:cNvPr>
          <p:cNvSpPr>
            <a:spLocks noChangeArrowheads="1"/>
          </p:cNvSpPr>
          <p:nvPr/>
        </p:nvSpPr>
        <p:spPr bwMode="auto">
          <a:xfrm>
            <a:off x="1512672" y="4642702"/>
            <a:ext cx="19619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756458"/>
                </a:solidFill>
                <a:latin typeface="Arial" panose="020B0604020202020204" pitchFamily="34" charset="0"/>
              </a:rPr>
              <a:t>Image generated</a:t>
            </a:r>
            <a:r>
              <a:rPr kumimoji="0" lang="en-US" altLang="en-US" sz="1000" b="0" i="0" u="none" strike="noStrike" cap="none" normalizeH="0" baseline="0" dirty="0">
                <a:ln>
                  <a:noFill/>
                </a:ln>
                <a:solidFill>
                  <a:srgbClr val="756458"/>
                </a:solidFill>
                <a:effectLst/>
                <a:latin typeface="Arial" panose="020B0604020202020204" pitchFamily="34" charset="0"/>
              </a:rPr>
              <a:t> by Copilot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587"/>
                                        </p:tgtEl>
                                        <p:attrNameLst>
                                          <p:attrName>style.visibility</p:attrName>
                                        </p:attrNameLst>
                                      </p:cBhvr>
                                      <p:to>
                                        <p:strVal val="visible"/>
                                      </p:to>
                                    </p:set>
                                    <p:animEffect transition="in" filter="fade">
                                      <p:cBhvr>
                                        <p:cTn id="7" dur="1000"/>
                                        <p:tgtEl>
                                          <p:spTgt spid="235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603"/>
                                        </p:tgtEl>
                                        <p:attrNameLst>
                                          <p:attrName>style.visibility</p:attrName>
                                        </p:attrNameLst>
                                      </p:cBhvr>
                                      <p:to>
                                        <p:strVal val="visible"/>
                                      </p:to>
                                    </p:set>
                                    <p:animEffect transition="in" filter="fade">
                                      <p:cBhvr>
                                        <p:cTn id="11" dur="1000"/>
                                        <p:tgtEl>
                                          <p:spTgt spid="22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91"/>
        <p:cNvGrpSpPr/>
        <p:nvPr/>
      </p:nvGrpSpPr>
      <p:grpSpPr>
        <a:xfrm>
          <a:off x="0" y="0"/>
          <a:ext cx="0" cy="0"/>
          <a:chOff x="0" y="0"/>
          <a:chExt cx="0" cy="0"/>
        </a:xfrm>
      </p:grpSpPr>
      <p:sp>
        <p:nvSpPr>
          <p:cNvPr id="23594" name="Google Shape;23594;p73"/>
          <p:cNvSpPr txBox="1">
            <a:spLocks noGrp="1"/>
          </p:cNvSpPr>
          <p:nvPr>
            <p:ph type="title"/>
          </p:nvPr>
        </p:nvSpPr>
        <p:spPr>
          <a:xfrm flipH="1">
            <a:off x="2310449" y="80431"/>
            <a:ext cx="5012007" cy="6022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t>
            </a:r>
            <a:r>
              <a:rPr lang="en" dirty="0"/>
              <a:t>enerating the variables</a:t>
            </a:r>
            <a:endParaRPr dirty="0"/>
          </a:p>
        </p:txBody>
      </p:sp>
      <p:pic>
        <p:nvPicPr>
          <p:cNvPr id="3" name="Picture 2" descr="A screen shot of a computer screen&#10;&#10;Description automatically generated">
            <a:extLst>
              <a:ext uri="{FF2B5EF4-FFF2-40B4-BE49-F238E27FC236}">
                <a16:creationId xmlns:a16="http://schemas.microsoft.com/office/drawing/2014/main" id="{831FD1B0-6D54-6C9D-EB79-BB5AE0271E9B}"/>
              </a:ext>
            </a:extLst>
          </p:cNvPr>
          <p:cNvPicPr>
            <a:picLocks noChangeAspect="1"/>
          </p:cNvPicPr>
          <p:nvPr/>
        </p:nvPicPr>
        <p:blipFill>
          <a:blip r:embed="rId3"/>
          <a:stretch>
            <a:fillRect/>
          </a:stretch>
        </p:blipFill>
        <p:spPr>
          <a:xfrm>
            <a:off x="458210" y="824341"/>
            <a:ext cx="3467939" cy="1773716"/>
          </a:xfrm>
          <a:prstGeom prst="rect">
            <a:avLst/>
          </a:prstGeom>
          <a:effectLst>
            <a:softEdge rad="50800"/>
          </a:effectLst>
        </p:spPr>
      </p:pic>
      <p:pic>
        <p:nvPicPr>
          <p:cNvPr id="8" name="Picture 7" descr="A screen shot of a computer screen&#10;&#10;Description automatically generated">
            <a:extLst>
              <a:ext uri="{FF2B5EF4-FFF2-40B4-BE49-F238E27FC236}">
                <a16:creationId xmlns:a16="http://schemas.microsoft.com/office/drawing/2014/main" id="{DFF19C87-9992-A2CC-73AB-1B9CF4208BAC}"/>
              </a:ext>
            </a:extLst>
          </p:cNvPr>
          <p:cNvPicPr>
            <a:picLocks noChangeAspect="1"/>
          </p:cNvPicPr>
          <p:nvPr/>
        </p:nvPicPr>
        <p:blipFill>
          <a:blip r:embed="rId4"/>
          <a:stretch>
            <a:fillRect/>
          </a:stretch>
        </p:blipFill>
        <p:spPr>
          <a:xfrm>
            <a:off x="458210" y="2660965"/>
            <a:ext cx="3467939" cy="2402104"/>
          </a:xfrm>
          <a:prstGeom prst="rect">
            <a:avLst/>
          </a:prstGeom>
          <a:effectLst>
            <a:softEdge rad="50800"/>
          </a:effectLst>
        </p:spPr>
      </p:pic>
      <p:pic>
        <p:nvPicPr>
          <p:cNvPr id="10" name="Picture 9" descr="A screen shot of a computer code&#10;&#10;Description automatically generated">
            <a:extLst>
              <a:ext uri="{FF2B5EF4-FFF2-40B4-BE49-F238E27FC236}">
                <a16:creationId xmlns:a16="http://schemas.microsoft.com/office/drawing/2014/main" id="{F596B84C-A9B3-202D-BF6C-4BE705E8AF78}"/>
              </a:ext>
            </a:extLst>
          </p:cNvPr>
          <p:cNvPicPr>
            <a:picLocks noChangeAspect="1"/>
          </p:cNvPicPr>
          <p:nvPr/>
        </p:nvPicPr>
        <p:blipFill>
          <a:blip r:embed="rId5"/>
          <a:stretch>
            <a:fillRect/>
          </a:stretch>
        </p:blipFill>
        <p:spPr>
          <a:xfrm>
            <a:off x="4223655" y="1725068"/>
            <a:ext cx="4572001" cy="1871794"/>
          </a:xfrm>
          <a:prstGeom prst="rect">
            <a:avLst/>
          </a:prstGeom>
          <a:effectLst>
            <a:softEdge rad="508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594"/>
                                        </p:tgtEl>
                                        <p:attrNameLst>
                                          <p:attrName>style.visibility</p:attrName>
                                        </p:attrNameLst>
                                      </p:cBhvr>
                                      <p:to>
                                        <p:strVal val="visible"/>
                                      </p:to>
                                    </p:set>
                                    <p:animEffect transition="in" filter="fade">
                                      <p:cBhvr>
                                        <p:cTn id="7" dur="1000"/>
                                        <p:tgtEl>
                                          <p:spTgt spid="23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23">
          <a:extLst>
            <a:ext uri="{FF2B5EF4-FFF2-40B4-BE49-F238E27FC236}">
              <a16:creationId xmlns:a16="http://schemas.microsoft.com/office/drawing/2014/main" id="{AD47DCBD-C08B-08F7-97F8-57D8CE801A8E}"/>
            </a:ext>
          </a:extLst>
        </p:cNvPr>
        <p:cNvGrpSpPr/>
        <p:nvPr/>
      </p:nvGrpSpPr>
      <p:grpSpPr>
        <a:xfrm>
          <a:off x="0" y="0"/>
          <a:ext cx="0" cy="0"/>
          <a:chOff x="0" y="0"/>
          <a:chExt cx="0" cy="0"/>
        </a:xfrm>
      </p:grpSpPr>
      <p:sp>
        <p:nvSpPr>
          <p:cNvPr id="23626" name="Google Shape;23626;p76">
            <a:extLst>
              <a:ext uri="{FF2B5EF4-FFF2-40B4-BE49-F238E27FC236}">
                <a16:creationId xmlns:a16="http://schemas.microsoft.com/office/drawing/2014/main" id="{8933A973-6518-BAC8-E1DD-A242390C89E3}"/>
              </a:ext>
            </a:extLst>
          </p:cNvPr>
          <p:cNvSpPr txBox="1">
            <a:spLocks noGrp="1"/>
          </p:cNvSpPr>
          <p:nvPr>
            <p:ph type="title"/>
          </p:nvPr>
        </p:nvSpPr>
        <p:spPr>
          <a:xfrm>
            <a:off x="2706457" y="989943"/>
            <a:ext cx="3847200" cy="6429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Features dataset</a:t>
            </a:r>
            <a:endParaRPr dirty="0"/>
          </a:p>
        </p:txBody>
      </p:sp>
      <p:pic>
        <p:nvPicPr>
          <p:cNvPr id="11" name="Picture 10">
            <a:extLst>
              <a:ext uri="{FF2B5EF4-FFF2-40B4-BE49-F238E27FC236}">
                <a16:creationId xmlns:a16="http://schemas.microsoft.com/office/drawing/2014/main" id="{F5916108-4BB4-B52E-C470-E1C8C5943F3A}"/>
              </a:ext>
            </a:extLst>
          </p:cNvPr>
          <p:cNvPicPr>
            <a:picLocks noChangeAspect="1"/>
          </p:cNvPicPr>
          <p:nvPr/>
        </p:nvPicPr>
        <p:blipFill>
          <a:blip r:embed="rId3"/>
          <a:stretch>
            <a:fillRect/>
          </a:stretch>
        </p:blipFill>
        <p:spPr>
          <a:xfrm>
            <a:off x="1208314" y="1952238"/>
            <a:ext cx="6727371" cy="2321111"/>
          </a:xfrm>
          <a:prstGeom prst="rect">
            <a:avLst/>
          </a:prstGeom>
        </p:spPr>
      </p:pic>
    </p:spTree>
    <p:extLst>
      <p:ext uri="{BB962C8B-B14F-4D97-AF65-F5344CB8AC3E}">
        <p14:creationId xmlns:p14="http://schemas.microsoft.com/office/powerpoint/2010/main" val="21295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626"/>
                                        </p:tgtEl>
                                        <p:attrNameLst>
                                          <p:attrName>style.visibility</p:attrName>
                                        </p:attrNameLst>
                                      </p:cBhvr>
                                      <p:to>
                                        <p:strVal val="visible"/>
                                      </p:to>
                                    </p:set>
                                    <p:animEffect transition="in" filter="fade">
                                      <p:cBhvr>
                                        <p:cTn id="7" dur="1000"/>
                                        <p:tgtEl>
                                          <p:spTgt spid="23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83">
          <a:extLst>
            <a:ext uri="{FF2B5EF4-FFF2-40B4-BE49-F238E27FC236}">
              <a16:creationId xmlns:a16="http://schemas.microsoft.com/office/drawing/2014/main" id="{B44BE006-ED62-D186-4C29-434F45655898}"/>
            </a:ext>
          </a:extLst>
        </p:cNvPr>
        <p:cNvGrpSpPr/>
        <p:nvPr/>
      </p:nvGrpSpPr>
      <p:grpSpPr>
        <a:xfrm>
          <a:off x="0" y="0"/>
          <a:ext cx="0" cy="0"/>
          <a:chOff x="0" y="0"/>
          <a:chExt cx="0" cy="0"/>
        </a:xfrm>
      </p:grpSpPr>
      <p:sp>
        <p:nvSpPr>
          <p:cNvPr id="21787" name="Google Shape;21787;p69">
            <a:extLst>
              <a:ext uri="{FF2B5EF4-FFF2-40B4-BE49-F238E27FC236}">
                <a16:creationId xmlns:a16="http://schemas.microsoft.com/office/drawing/2014/main" id="{10EF2A6B-7E81-2080-E847-7298E2BC9E17}"/>
              </a:ext>
            </a:extLst>
          </p:cNvPr>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hoosing the best number of clusters</a:t>
            </a:r>
            <a:endParaRPr dirty="0"/>
          </a:p>
        </p:txBody>
      </p:sp>
      <p:pic>
        <p:nvPicPr>
          <p:cNvPr id="17" name="Picture 16" descr="A screenshot of a computer program&#10;&#10;Description automatically generated">
            <a:extLst>
              <a:ext uri="{FF2B5EF4-FFF2-40B4-BE49-F238E27FC236}">
                <a16:creationId xmlns:a16="http://schemas.microsoft.com/office/drawing/2014/main" id="{5D44D53F-E315-D2A3-EB43-7DA369569871}"/>
              </a:ext>
            </a:extLst>
          </p:cNvPr>
          <p:cNvPicPr>
            <a:picLocks noChangeAspect="1"/>
          </p:cNvPicPr>
          <p:nvPr/>
        </p:nvPicPr>
        <p:blipFill>
          <a:blip r:embed="rId3"/>
          <a:stretch>
            <a:fillRect/>
          </a:stretch>
        </p:blipFill>
        <p:spPr>
          <a:xfrm>
            <a:off x="660400" y="1423360"/>
            <a:ext cx="3338021" cy="1440438"/>
          </a:xfrm>
          <a:prstGeom prst="rect">
            <a:avLst/>
          </a:prstGeom>
          <a:effectLst>
            <a:softEdge rad="50800"/>
          </a:effectLst>
        </p:spPr>
      </p:pic>
      <p:grpSp>
        <p:nvGrpSpPr>
          <p:cNvPr id="25" name="Group 24">
            <a:extLst>
              <a:ext uri="{FF2B5EF4-FFF2-40B4-BE49-F238E27FC236}">
                <a16:creationId xmlns:a16="http://schemas.microsoft.com/office/drawing/2014/main" id="{64CF0844-10CD-C916-5C5C-92899F811D81}"/>
              </a:ext>
            </a:extLst>
          </p:cNvPr>
          <p:cNvGrpSpPr/>
          <p:nvPr/>
        </p:nvGrpSpPr>
        <p:grpSpPr>
          <a:xfrm>
            <a:off x="5287993" y="1232700"/>
            <a:ext cx="2658314" cy="2174543"/>
            <a:chOff x="5295250" y="1484478"/>
            <a:chExt cx="2658314" cy="2174543"/>
          </a:xfrm>
        </p:grpSpPr>
        <p:pic>
          <p:nvPicPr>
            <p:cNvPr id="21" name="Picture 20" descr="A graph of stars and lines&#10;&#10;Description automatically generated">
              <a:extLst>
                <a:ext uri="{FF2B5EF4-FFF2-40B4-BE49-F238E27FC236}">
                  <a16:creationId xmlns:a16="http://schemas.microsoft.com/office/drawing/2014/main" id="{B1846541-14DE-4D91-30A5-2AC38399CCD7}"/>
                </a:ext>
              </a:extLst>
            </p:cNvPr>
            <p:cNvPicPr>
              <a:picLocks noChangeAspect="1"/>
            </p:cNvPicPr>
            <p:nvPr/>
          </p:nvPicPr>
          <p:blipFill>
            <a:blip r:embed="rId4"/>
            <a:stretch>
              <a:fillRect/>
            </a:stretch>
          </p:blipFill>
          <p:spPr>
            <a:xfrm>
              <a:off x="5295250" y="1484478"/>
              <a:ext cx="2658314" cy="2174543"/>
            </a:xfrm>
            <a:prstGeom prst="rect">
              <a:avLst/>
            </a:prstGeom>
          </p:spPr>
        </p:pic>
        <p:sp>
          <p:nvSpPr>
            <p:cNvPr id="22" name="Oval 21">
              <a:extLst>
                <a:ext uri="{FF2B5EF4-FFF2-40B4-BE49-F238E27FC236}">
                  <a16:creationId xmlns:a16="http://schemas.microsoft.com/office/drawing/2014/main" id="{9812AA0F-62DE-966D-19F6-5947E4F23B51}"/>
                </a:ext>
              </a:extLst>
            </p:cNvPr>
            <p:cNvSpPr/>
            <p:nvPr/>
          </p:nvSpPr>
          <p:spPr>
            <a:xfrm>
              <a:off x="6088742" y="3062513"/>
              <a:ext cx="145143" cy="13788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58398C27-1DEA-9728-9131-0F550F446B6E}"/>
                </a:ext>
              </a:extLst>
            </p:cNvPr>
            <p:cNvCxnSpPr/>
            <p:nvPr/>
          </p:nvCxnSpPr>
          <p:spPr>
            <a:xfrm flipH="1">
              <a:off x="6226629" y="2793998"/>
              <a:ext cx="188686" cy="246743"/>
            </a:xfrm>
            <a:prstGeom prst="straightConnector1">
              <a:avLst/>
            </a:prstGeom>
            <a:ln>
              <a:solidFill>
                <a:srgbClr val="756458"/>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83CF8707-5C7D-780D-5FCF-73A1835D0030}"/>
              </a:ext>
            </a:extLst>
          </p:cNvPr>
          <p:cNvSpPr txBox="1"/>
          <p:nvPr/>
        </p:nvSpPr>
        <p:spPr>
          <a:xfrm>
            <a:off x="660400" y="3236685"/>
            <a:ext cx="2866571" cy="954107"/>
          </a:xfrm>
          <a:prstGeom prst="rect">
            <a:avLst/>
          </a:prstGeom>
          <a:noFill/>
        </p:spPr>
        <p:txBody>
          <a:bodyPr wrap="square" rtlCol="0">
            <a:spAutoFit/>
          </a:bodyPr>
          <a:lstStyle/>
          <a:p>
            <a:r>
              <a:rPr lang="en-US" dirty="0">
                <a:solidFill>
                  <a:srgbClr val="827166"/>
                </a:solidFill>
                <a:latin typeface="Open Sans" panose="020B0606030504020204" pitchFamily="34" charset="0"/>
                <a:ea typeface="Open Sans" panose="020B0606030504020204" pitchFamily="34" charset="0"/>
                <a:cs typeface="Open Sans" panose="020B0606030504020204" pitchFamily="34" charset="0"/>
              </a:rPr>
              <a:t>This code try to loop 9 times to fit the model with the data with number of clusters ranging from 1 to 9.</a:t>
            </a:r>
          </a:p>
        </p:txBody>
      </p:sp>
      <p:sp>
        <p:nvSpPr>
          <p:cNvPr id="27" name="TextBox 26">
            <a:extLst>
              <a:ext uri="{FF2B5EF4-FFF2-40B4-BE49-F238E27FC236}">
                <a16:creationId xmlns:a16="http://schemas.microsoft.com/office/drawing/2014/main" id="{30F00811-2FC0-A301-9C36-85FC7E3C6217}"/>
              </a:ext>
            </a:extLst>
          </p:cNvPr>
          <p:cNvSpPr txBox="1"/>
          <p:nvPr/>
        </p:nvSpPr>
        <p:spPr>
          <a:xfrm>
            <a:off x="5287993" y="3407243"/>
            <a:ext cx="2866571" cy="1600438"/>
          </a:xfrm>
          <a:prstGeom prst="rect">
            <a:avLst/>
          </a:prstGeom>
          <a:noFill/>
        </p:spPr>
        <p:txBody>
          <a:bodyPr wrap="square" rtlCol="0">
            <a:spAutoFit/>
          </a:bodyPr>
          <a:lstStyle/>
          <a:p>
            <a:r>
              <a:rPr lang="en-US" dirty="0">
                <a:solidFill>
                  <a:srgbClr val="827166"/>
                </a:solidFill>
                <a:latin typeface="Open Sans" panose="020B0606030504020204" pitchFamily="34" charset="0"/>
                <a:ea typeface="Open Sans" panose="020B0606030504020204" pitchFamily="34" charset="0"/>
                <a:cs typeface="Open Sans" panose="020B0606030504020204" pitchFamily="34" charset="0"/>
              </a:rPr>
              <a:t>After that loops, the model with 3 clusters has the best fit, because the inertias not change significantly when the model fitted with 4 clusters and more.</a:t>
            </a:r>
          </a:p>
          <a:p>
            <a:r>
              <a:rPr lang="en-US" dirty="0">
                <a:solidFill>
                  <a:srgbClr val="827166"/>
                </a:solidFill>
                <a:latin typeface="Open Sans" panose="020B0606030504020204" pitchFamily="34" charset="0"/>
                <a:ea typeface="Open Sans" panose="020B0606030504020204" pitchFamily="34" charset="0"/>
                <a:cs typeface="Open Sans" panose="020B0606030504020204" pitchFamily="34" charset="0"/>
              </a:rPr>
              <a:t>The model can be used to segment new customers too.</a:t>
            </a:r>
          </a:p>
        </p:txBody>
      </p:sp>
    </p:spTree>
    <p:extLst>
      <p:ext uri="{BB962C8B-B14F-4D97-AF65-F5344CB8AC3E}">
        <p14:creationId xmlns:p14="http://schemas.microsoft.com/office/powerpoint/2010/main" val="7191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87"/>
                                        </p:tgtEl>
                                        <p:attrNameLst>
                                          <p:attrName>style.visibility</p:attrName>
                                        </p:attrNameLst>
                                      </p:cBhvr>
                                      <p:to>
                                        <p:strVal val="visible"/>
                                      </p:to>
                                    </p:set>
                                    <p:animEffect transition="in" filter="fade">
                                      <p:cBhvr>
                                        <p:cTn id="7" dur="1000"/>
                                        <p:tgtEl>
                                          <p:spTgt spid="21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83">
          <a:extLst>
            <a:ext uri="{FF2B5EF4-FFF2-40B4-BE49-F238E27FC236}">
              <a16:creationId xmlns:a16="http://schemas.microsoft.com/office/drawing/2014/main" id="{51A1F2BB-A5DC-C1B1-AEBF-470BB249EF18}"/>
            </a:ext>
          </a:extLst>
        </p:cNvPr>
        <p:cNvGrpSpPr/>
        <p:nvPr/>
      </p:nvGrpSpPr>
      <p:grpSpPr>
        <a:xfrm>
          <a:off x="0" y="0"/>
          <a:ext cx="0" cy="0"/>
          <a:chOff x="0" y="0"/>
          <a:chExt cx="0" cy="0"/>
        </a:xfrm>
      </p:grpSpPr>
      <p:sp>
        <p:nvSpPr>
          <p:cNvPr id="21784" name="Google Shape;21784;p69">
            <a:extLst>
              <a:ext uri="{FF2B5EF4-FFF2-40B4-BE49-F238E27FC236}">
                <a16:creationId xmlns:a16="http://schemas.microsoft.com/office/drawing/2014/main" id="{2B7DAEC0-7E89-519F-E843-33A839F49D31}"/>
              </a:ext>
            </a:extLst>
          </p:cNvPr>
          <p:cNvSpPr/>
          <p:nvPr/>
        </p:nvSpPr>
        <p:spPr>
          <a:xfrm rot="-900010" flipH="1">
            <a:off x="5444426" y="2035125"/>
            <a:ext cx="2564969" cy="194195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5" name="Google Shape;21785;p69">
            <a:extLst>
              <a:ext uri="{FF2B5EF4-FFF2-40B4-BE49-F238E27FC236}">
                <a16:creationId xmlns:a16="http://schemas.microsoft.com/office/drawing/2014/main" id="{1058D198-55BD-909B-48BA-28C77FA2BED3}"/>
              </a:ext>
            </a:extLst>
          </p:cNvPr>
          <p:cNvSpPr/>
          <p:nvPr/>
        </p:nvSpPr>
        <p:spPr>
          <a:xfrm rot="-9899990">
            <a:off x="3063076" y="1905800"/>
            <a:ext cx="2564969" cy="194195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6" name="Google Shape;21786;p69">
            <a:extLst>
              <a:ext uri="{FF2B5EF4-FFF2-40B4-BE49-F238E27FC236}">
                <a16:creationId xmlns:a16="http://schemas.microsoft.com/office/drawing/2014/main" id="{1D696B61-42F0-5804-3202-D44D48B4F233}"/>
              </a:ext>
            </a:extLst>
          </p:cNvPr>
          <p:cNvSpPr/>
          <p:nvPr/>
        </p:nvSpPr>
        <p:spPr>
          <a:xfrm rot="-900010" flipH="1">
            <a:off x="699301" y="2035125"/>
            <a:ext cx="2564969" cy="1941951"/>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7" name="Google Shape;21787;p69">
            <a:extLst>
              <a:ext uri="{FF2B5EF4-FFF2-40B4-BE49-F238E27FC236}">
                <a16:creationId xmlns:a16="http://schemas.microsoft.com/office/drawing/2014/main" id="{F43B23E7-D2FB-5548-D0CC-E357D73F2DD8}"/>
              </a:ext>
            </a:extLst>
          </p:cNvPr>
          <p:cNvSpPr txBox="1">
            <a:spLocks noGrp="1"/>
          </p:cNvSpPr>
          <p:nvPr>
            <p:ph type="title"/>
          </p:nvPr>
        </p:nvSpPr>
        <p:spPr>
          <a:xfrm>
            <a:off x="720000" y="712972"/>
            <a:ext cx="7704000" cy="6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ustomer segment</a:t>
            </a:r>
            <a:endParaRPr dirty="0"/>
          </a:p>
        </p:txBody>
      </p:sp>
      <p:sp>
        <p:nvSpPr>
          <p:cNvPr id="21788" name="Google Shape;21788;p69">
            <a:extLst>
              <a:ext uri="{FF2B5EF4-FFF2-40B4-BE49-F238E27FC236}">
                <a16:creationId xmlns:a16="http://schemas.microsoft.com/office/drawing/2014/main" id="{5397E91D-F4D5-EAF5-EC5B-3A68D8F29A0B}"/>
              </a:ext>
            </a:extLst>
          </p:cNvPr>
          <p:cNvSpPr txBox="1">
            <a:spLocks noGrp="1"/>
          </p:cNvSpPr>
          <p:nvPr>
            <p:ph type="subTitle" idx="3"/>
          </p:nvPr>
        </p:nvSpPr>
        <p:spPr>
          <a:xfrm>
            <a:off x="3561439" y="2396302"/>
            <a:ext cx="2061772" cy="294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M</a:t>
            </a:r>
            <a:r>
              <a:rPr lang="en" dirty="0"/>
              <a:t>oderate value</a:t>
            </a:r>
            <a:endParaRPr dirty="0"/>
          </a:p>
        </p:txBody>
      </p:sp>
      <p:sp>
        <p:nvSpPr>
          <p:cNvPr id="21789" name="Google Shape;21789;p69">
            <a:extLst>
              <a:ext uri="{FF2B5EF4-FFF2-40B4-BE49-F238E27FC236}">
                <a16:creationId xmlns:a16="http://schemas.microsoft.com/office/drawing/2014/main" id="{CB2A7370-0C9E-7728-E5F2-508DCAE903A0}"/>
              </a:ext>
            </a:extLst>
          </p:cNvPr>
          <p:cNvSpPr txBox="1">
            <a:spLocks noGrp="1"/>
          </p:cNvSpPr>
          <p:nvPr>
            <p:ph type="subTitle" idx="2"/>
          </p:nvPr>
        </p:nvSpPr>
        <p:spPr>
          <a:xfrm>
            <a:off x="1212900" y="2758075"/>
            <a:ext cx="19275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Cluster 0 according to the model</a:t>
            </a:r>
            <a:endParaRPr dirty="0"/>
          </a:p>
        </p:txBody>
      </p:sp>
      <p:sp>
        <p:nvSpPr>
          <p:cNvPr id="21790" name="Google Shape;21790;p69">
            <a:extLst>
              <a:ext uri="{FF2B5EF4-FFF2-40B4-BE49-F238E27FC236}">
                <a16:creationId xmlns:a16="http://schemas.microsoft.com/office/drawing/2014/main" id="{1D2EDF31-FB82-6F30-6B8D-454330396BA7}"/>
              </a:ext>
            </a:extLst>
          </p:cNvPr>
          <p:cNvSpPr txBox="1">
            <a:spLocks noGrp="1"/>
          </p:cNvSpPr>
          <p:nvPr>
            <p:ph type="subTitle" idx="1"/>
          </p:nvPr>
        </p:nvSpPr>
        <p:spPr>
          <a:xfrm>
            <a:off x="1215000" y="2403338"/>
            <a:ext cx="1923300" cy="294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L</a:t>
            </a:r>
            <a:r>
              <a:rPr lang="en" dirty="0"/>
              <a:t>ow value</a:t>
            </a:r>
            <a:endParaRPr dirty="0"/>
          </a:p>
        </p:txBody>
      </p:sp>
      <p:sp>
        <p:nvSpPr>
          <p:cNvPr id="21791" name="Google Shape;21791;p69">
            <a:extLst>
              <a:ext uri="{FF2B5EF4-FFF2-40B4-BE49-F238E27FC236}">
                <a16:creationId xmlns:a16="http://schemas.microsoft.com/office/drawing/2014/main" id="{5F34152A-A6AD-875C-86F3-C8A0AA2A0768}"/>
              </a:ext>
            </a:extLst>
          </p:cNvPr>
          <p:cNvSpPr txBox="1">
            <a:spLocks noGrp="1"/>
          </p:cNvSpPr>
          <p:nvPr>
            <p:ph type="subTitle" idx="4"/>
          </p:nvPr>
        </p:nvSpPr>
        <p:spPr>
          <a:xfrm>
            <a:off x="3608250" y="2758075"/>
            <a:ext cx="19275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Cluster 2 according to the model</a:t>
            </a:r>
            <a:endParaRPr dirty="0"/>
          </a:p>
        </p:txBody>
      </p:sp>
      <p:sp>
        <p:nvSpPr>
          <p:cNvPr id="21792" name="Google Shape;21792;p69">
            <a:extLst>
              <a:ext uri="{FF2B5EF4-FFF2-40B4-BE49-F238E27FC236}">
                <a16:creationId xmlns:a16="http://schemas.microsoft.com/office/drawing/2014/main" id="{1F039F07-2BDF-352F-EE6B-CD422500668C}"/>
              </a:ext>
            </a:extLst>
          </p:cNvPr>
          <p:cNvSpPr txBox="1">
            <a:spLocks noGrp="1"/>
          </p:cNvSpPr>
          <p:nvPr>
            <p:ph type="subTitle" idx="5"/>
          </p:nvPr>
        </p:nvSpPr>
        <p:spPr>
          <a:xfrm>
            <a:off x="6005700" y="2403338"/>
            <a:ext cx="1923300" cy="294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H</a:t>
            </a:r>
            <a:r>
              <a:rPr lang="en" dirty="0"/>
              <a:t>igh value</a:t>
            </a:r>
            <a:endParaRPr dirty="0"/>
          </a:p>
        </p:txBody>
      </p:sp>
      <p:sp>
        <p:nvSpPr>
          <p:cNvPr id="21793" name="Google Shape;21793;p69">
            <a:extLst>
              <a:ext uri="{FF2B5EF4-FFF2-40B4-BE49-F238E27FC236}">
                <a16:creationId xmlns:a16="http://schemas.microsoft.com/office/drawing/2014/main" id="{38640B93-105D-3CB1-1318-3C5296426A67}"/>
              </a:ext>
            </a:extLst>
          </p:cNvPr>
          <p:cNvSpPr txBox="1">
            <a:spLocks noGrp="1"/>
          </p:cNvSpPr>
          <p:nvPr>
            <p:ph type="subTitle" idx="6"/>
          </p:nvPr>
        </p:nvSpPr>
        <p:spPr>
          <a:xfrm>
            <a:off x="6003600" y="2758075"/>
            <a:ext cx="19275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Cluster 1 according to the model</a:t>
            </a:r>
            <a:endParaRPr dirty="0"/>
          </a:p>
        </p:txBody>
      </p:sp>
      <p:sp>
        <p:nvSpPr>
          <p:cNvPr id="21794" name="Google Shape;21794;p69">
            <a:extLst>
              <a:ext uri="{FF2B5EF4-FFF2-40B4-BE49-F238E27FC236}">
                <a16:creationId xmlns:a16="http://schemas.microsoft.com/office/drawing/2014/main" id="{76FBFE6A-D53F-7BF9-1A77-6BEFB38BB0F3}"/>
              </a:ext>
            </a:extLst>
          </p:cNvPr>
          <p:cNvSpPr/>
          <p:nvPr/>
        </p:nvSpPr>
        <p:spPr>
          <a:xfrm rot="10800000" flipH="1">
            <a:off x="1717375" y="1477925"/>
            <a:ext cx="1023601" cy="83750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5" name="Google Shape;21795;p69">
            <a:extLst>
              <a:ext uri="{FF2B5EF4-FFF2-40B4-BE49-F238E27FC236}">
                <a16:creationId xmlns:a16="http://schemas.microsoft.com/office/drawing/2014/main" id="{184E8EBC-CA21-B287-2504-79DE47248B59}"/>
              </a:ext>
            </a:extLst>
          </p:cNvPr>
          <p:cNvSpPr/>
          <p:nvPr/>
        </p:nvSpPr>
        <p:spPr>
          <a:xfrm rot="10800000" flipH="1">
            <a:off x="4060200" y="1477925"/>
            <a:ext cx="1023601" cy="83750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6" name="Google Shape;21796;p69">
            <a:extLst>
              <a:ext uri="{FF2B5EF4-FFF2-40B4-BE49-F238E27FC236}">
                <a16:creationId xmlns:a16="http://schemas.microsoft.com/office/drawing/2014/main" id="{F2C18174-5851-3DA5-412F-C23F3AFC443E}"/>
              </a:ext>
            </a:extLst>
          </p:cNvPr>
          <p:cNvSpPr/>
          <p:nvPr/>
        </p:nvSpPr>
        <p:spPr>
          <a:xfrm rot="10800000" flipH="1">
            <a:off x="6455550" y="1477925"/>
            <a:ext cx="1023601" cy="83750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97" name="Google Shape;21797;p69">
            <a:extLst>
              <a:ext uri="{FF2B5EF4-FFF2-40B4-BE49-F238E27FC236}">
                <a16:creationId xmlns:a16="http://schemas.microsoft.com/office/drawing/2014/main" id="{348DAA1E-DAC8-BAAB-FE95-58BA35F4DAB6}"/>
              </a:ext>
            </a:extLst>
          </p:cNvPr>
          <p:cNvGrpSpPr/>
          <p:nvPr/>
        </p:nvGrpSpPr>
        <p:grpSpPr>
          <a:xfrm>
            <a:off x="1941538" y="1661575"/>
            <a:ext cx="470225" cy="470200"/>
            <a:chOff x="1941538" y="1661575"/>
            <a:chExt cx="470225" cy="470200"/>
          </a:xfrm>
        </p:grpSpPr>
        <p:sp>
          <p:nvSpPr>
            <p:cNvPr id="21798" name="Google Shape;21798;p69">
              <a:extLst>
                <a:ext uri="{FF2B5EF4-FFF2-40B4-BE49-F238E27FC236}">
                  <a16:creationId xmlns:a16="http://schemas.microsoft.com/office/drawing/2014/main" id="{C0852B99-CAC9-8F5E-2C60-A29653A6DFF5}"/>
                </a:ext>
              </a:extLst>
            </p:cNvPr>
            <p:cNvSpPr/>
            <p:nvPr/>
          </p:nvSpPr>
          <p:spPr>
            <a:xfrm>
              <a:off x="2191313" y="1661575"/>
              <a:ext cx="42525" cy="143725"/>
            </a:xfrm>
            <a:custGeom>
              <a:avLst/>
              <a:gdLst/>
              <a:ahLst/>
              <a:cxnLst/>
              <a:rect l="l" t="t" r="r" b="b"/>
              <a:pathLst>
                <a:path w="1701" h="5749" extrusionOk="0">
                  <a:moveTo>
                    <a:pt x="1144" y="1"/>
                  </a:moveTo>
                  <a:cubicBezTo>
                    <a:pt x="843" y="1"/>
                    <a:pt x="602" y="242"/>
                    <a:pt x="602" y="542"/>
                  </a:cubicBezTo>
                  <a:cubicBezTo>
                    <a:pt x="602" y="753"/>
                    <a:pt x="542" y="813"/>
                    <a:pt x="407" y="994"/>
                  </a:cubicBezTo>
                  <a:cubicBezTo>
                    <a:pt x="241" y="1219"/>
                    <a:pt x="0" y="1520"/>
                    <a:pt x="0" y="2092"/>
                  </a:cubicBezTo>
                  <a:cubicBezTo>
                    <a:pt x="0" y="2664"/>
                    <a:pt x="241" y="2980"/>
                    <a:pt x="407" y="3206"/>
                  </a:cubicBezTo>
                  <a:cubicBezTo>
                    <a:pt x="542" y="3371"/>
                    <a:pt x="602" y="3446"/>
                    <a:pt x="602" y="3642"/>
                  </a:cubicBezTo>
                  <a:cubicBezTo>
                    <a:pt x="602" y="3852"/>
                    <a:pt x="542" y="3913"/>
                    <a:pt x="407" y="4078"/>
                  </a:cubicBezTo>
                  <a:cubicBezTo>
                    <a:pt x="241" y="4304"/>
                    <a:pt x="0" y="4620"/>
                    <a:pt x="0" y="5192"/>
                  </a:cubicBezTo>
                  <a:cubicBezTo>
                    <a:pt x="0" y="5492"/>
                    <a:pt x="256" y="5748"/>
                    <a:pt x="557" y="5748"/>
                  </a:cubicBezTo>
                  <a:cubicBezTo>
                    <a:pt x="858" y="5748"/>
                    <a:pt x="1114" y="5492"/>
                    <a:pt x="1114" y="5192"/>
                  </a:cubicBezTo>
                  <a:cubicBezTo>
                    <a:pt x="1114" y="4996"/>
                    <a:pt x="1159" y="4921"/>
                    <a:pt x="1294" y="4755"/>
                  </a:cubicBezTo>
                  <a:cubicBezTo>
                    <a:pt x="1460" y="4530"/>
                    <a:pt x="1701" y="4214"/>
                    <a:pt x="1701" y="3642"/>
                  </a:cubicBezTo>
                  <a:cubicBezTo>
                    <a:pt x="1701" y="3070"/>
                    <a:pt x="1460" y="2754"/>
                    <a:pt x="1294" y="2528"/>
                  </a:cubicBezTo>
                  <a:cubicBezTo>
                    <a:pt x="1159" y="2363"/>
                    <a:pt x="1114" y="2303"/>
                    <a:pt x="1114" y="2092"/>
                  </a:cubicBezTo>
                  <a:cubicBezTo>
                    <a:pt x="1114" y="1897"/>
                    <a:pt x="1159" y="1821"/>
                    <a:pt x="1294" y="1656"/>
                  </a:cubicBezTo>
                  <a:cubicBezTo>
                    <a:pt x="1460" y="1430"/>
                    <a:pt x="1701" y="1114"/>
                    <a:pt x="1701" y="542"/>
                  </a:cubicBezTo>
                  <a:cubicBezTo>
                    <a:pt x="1701" y="242"/>
                    <a:pt x="1460" y="1"/>
                    <a:pt x="1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9" name="Google Shape;21799;p69">
              <a:extLst>
                <a:ext uri="{FF2B5EF4-FFF2-40B4-BE49-F238E27FC236}">
                  <a16:creationId xmlns:a16="http://schemas.microsoft.com/office/drawing/2014/main" id="{A375CCBF-2F94-8C85-8A7C-FC56DA579C8C}"/>
                </a:ext>
              </a:extLst>
            </p:cNvPr>
            <p:cNvSpPr/>
            <p:nvPr/>
          </p:nvSpPr>
          <p:spPr>
            <a:xfrm>
              <a:off x="2136013" y="1661575"/>
              <a:ext cx="42525" cy="143725"/>
            </a:xfrm>
            <a:custGeom>
              <a:avLst/>
              <a:gdLst/>
              <a:ahLst/>
              <a:cxnLst/>
              <a:rect l="l" t="t" r="r" b="b"/>
              <a:pathLst>
                <a:path w="1701" h="5749" extrusionOk="0">
                  <a:moveTo>
                    <a:pt x="1144" y="1"/>
                  </a:moveTo>
                  <a:cubicBezTo>
                    <a:pt x="843" y="1"/>
                    <a:pt x="602" y="242"/>
                    <a:pt x="602" y="542"/>
                  </a:cubicBezTo>
                  <a:cubicBezTo>
                    <a:pt x="602" y="753"/>
                    <a:pt x="542" y="813"/>
                    <a:pt x="422" y="994"/>
                  </a:cubicBezTo>
                  <a:cubicBezTo>
                    <a:pt x="241" y="1219"/>
                    <a:pt x="1" y="1520"/>
                    <a:pt x="1" y="2092"/>
                  </a:cubicBezTo>
                  <a:cubicBezTo>
                    <a:pt x="1" y="2664"/>
                    <a:pt x="241" y="2980"/>
                    <a:pt x="422" y="3206"/>
                  </a:cubicBezTo>
                  <a:cubicBezTo>
                    <a:pt x="542" y="3371"/>
                    <a:pt x="602" y="3446"/>
                    <a:pt x="602" y="3642"/>
                  </a:cubicBezTo>
                  <a:cubicBezTo>
                    <a:pt x="602" y="3852"/>
                    <a:pt x="542" y="3913"/>
                    <a:pt x="422" y="4078"/>
                  </a:cubicBezTo>
                  <a:cubicBezTo>
                    <a:pt x="241" y="4304"/>
                    <a:pt x="1" y="4620"/>
                    <a:pt x="1" y="5192"/>
                  </a:cubicBezTo>
                  <a:cubicBezTo>
                    <a:pt x="1" y="5492"/>
                    <a:pt x="256" y="5748"/>
                    <a:pt x="557" y="5748"/>
                  </a:cubicBezTo>
                  <a:cubicBezTo>
                    <a:pt x="858" y="5748"/>
                    <a:pt x="1114" y="5492"/>
                    <a:pt x="1114" y="5192"/>
                  </a:cubicBezTo>
                  <a:cubicBezTo>
                    <a:pt x="1114" y="4996"/>
                    <a:pt x="1159" y="4921"/>
                    <a:pt x="1295" y="4755"/>
                  </a:cubicBezTo>
                  <a:cubicBezTo>
                    <a:pt x="1460" y="4530"/>
                    <a:pt x="1701" y="4214"/>
                    <a:pt x="1701" y="3642"/>
                  </a:cubicBezTo>
                  <a:cubicBezTo>
                    <a:pt x="1701" y="3070"/>
                    <a:pt x="1460" y="2754"/>
                    <a:pt x="1295" y="2528"/>
                  </a:cubicBezTo>
                  <a:cubicBezTo>
                    <a:pt x="1159" y="2363"/>
                    <a:pt x="1114" y="2303"/>
                    <a:pt x="1114" y="2092"/>
                  </a:cubicBezTo>
                  <a:cubicBezTo>
                    <a:pt x="1114" y="1897"/>
                    <a:pt x="1159" y="1821"/>
                    <a:pt x="1295" y="1656"/>
                  </a:cubicBezTo>
                  <a:cubicBezTo>
                    <a:pt x="1460" y="1430"/>
                    <a:pt x="1701" y="1114"/>
                    <a:pt x="1701" y="542"/>
                  </a:cubicBezTo>
                  <a:cubicBezTo>
                    <a:pt x="1701" y="242"/>
                    <a:pt x="1460" y="1"/>
                    <a:pt x="1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0" name="Google Shape;21800;p69">
              <a:extLst>
                <a:ext uri="{FF2B5EF4-FFF2-40B4-BE49-F238E27FC236}">
                  <a16:creationId xmlns:a16="http://schemas.microsoft.com/office/drawing/2014/main" id="{276A29B6-BA7C-6937-E14F-58EC2F8563C1}"/>
                </a:ext>
              </a:extLst>
            </p:cNvPr>
            <p:cNvSpPr/>
            <p:nvPr/>
          </p:nvSpPr>
          <p:spPr>
            <a:xfrm>
              <a:off x="2081088" y="1661575"/>
              <a:ext cx="42175" cy="143725"/>
            </a:xfrm>
            <a:custGeom>
              <a:avLst/>
              <a:gdLst/>
              <a:ahLst/>
              <a:cxnLst/>
              <a:rect l="l" t="t" r="r" b="b"/>
              <a:pathLst>
                <a:path w="1687" h="5749" extrusionOk="0">
                  <a:moveTo>
                    <a:pt x="1129" y="1"/>
                  </a:moveTo>
                  <a:cubicBezTo>
                    <a:pt x="828" y="1"/>
                    <a:pt x="588" y="242"/>
                    <a:pt x="588" y="542"/>
                  </a:cubicBezTo>
                  <a:cubicBezTo>
                    <a:pt x="588" y="753"/>
                    <a:pt x="528" y="813"/>
                    <a:pt x="407" y="994"/>
                  </a:cubicBezTo>
                  <a:cubicBezTo>
                    <a:pt x="227" y="1219"/>
                    <a:pt x="1" y="1520"/>
                    <a:pt x="1" y="2092"/>
                  </a:cubicBezTo>
                  <a:cubicBezTo>
                    <a:pt x="1" y="2664"/>
                    <a:pt x="227" y="2980"/>
                    <a:pt x="407" y="3206"/>
                  </a:cubicBezTo>
                  <a:cubicBezTo>
                    <a:pt x="528" y="3371"/>
                    <a:pt x="588" y="3446"/>
                    <a:pt x="588" y="3642"/>
                  </a:cubicBezTo>
                  <a:cubicBezTo>
                    <a:pt x="588" y="3852"/>
                    <a:pt x="528" y="3913"/>
                    <a:pt x="407" y="4078"/>
                  </a:cubicBezTo>
                  <a:cubicBezTo>
                    <a:pt x="227" y="4304"/>
                    <a:pt x="1" y="4620"/>
                    <a:pt x="1" y="5192"/>
                  </a:cubicBezTo>
                  <a:cubicBezTo>
                    <a:pt x="1" y="5492"/>
                    <a:pt x="242" y="5748"/>
                    <a:pt x="543" y="5748"/>
                  </a:cubicBezTo>
                  <a:cubicBezTo>
                    <a:pt x="859" y="5748"/>
                    <a:pt x="1099" y="5492"/>
                    <a:pt x="1099" y="5192"/>
                  </a:cubicBezTo>
                  <a:cubicBezTo>
                    <a:pt x="1099" y="4996"/>
                    <a:pt x="1159" y="4921"/>
                    <a:pt x="1280" y="4755"/>
                  </a:cubicBezTo>
                  <a:cubicBezTo>
                    <a:pt x="1460" y="4530"/>
                    <a:pt x="1686" y="4214"/>
                    <a:pt x="1686" y="3642"/>
                  </a:cubicBezTo>
                  <a:cubicBezTo>
                    <a:pt x="1686" y="3070"/>
                    <a:pt x="1460" y="2754"/>
                    <a:pt x="1280" y="2528"/>
                  </a:cubicBezTo>
                  <a:cubicBezTo>
                    <a:pt x="1159" y="2363"/>
                    <a:pt x="1099" y="2303"/>
                    <a:pt x="1099" y="2092"/>
                  </a:cubicBezTo>
                  <a:cubicBezTo>
                    <a:pt x="1099" y="1897"/>
                    <a:pt x="1159" y="1821"/>
                    <a:pt x="1280" y="1656"/>
                  </a:cubicBezTo>
                  <a:cubicBezTo>
                    <a:pt x="1460" y="1430"/>
                    <a:pt x="1686" y="1114"/>
                    <a:pt x="1686" y="542"/>
                  </a:cubicBezTo>
                  <a:cubicBezTo>
                    <a:pt x="1686" y="242"/>
                    <a:pt x="1445" y="1"/>
                    <a:pt x="1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1" name="Google Shape;21801;p69">
              <a:extLst>
                <a:ext uri="{FF2B5EF4-FFF2-40B4-BE49-F238E27FC236}">
                  <a16:creationId xmlns:a16="http://schemas.microsoft.com/office/drawing/2014/main" id="{402F1BB6-0C35-B6A9-EEF8-91F21AB8F917}"/>
                </a:ext>
              </a:extLst>
            </p:cNvPr>
            <p:cNvSpPr/>
            <p:nvPr/>
          </p:nvSpPr>
          <p:spPr>
            <a:xfrm>
              <a:off x="2025813" y="1661575"/>
              <a:ext cx="42150" cy="143725"/>
            </a:xfrm>
            <a:custGeom>
              <a:avLst/>
              <a:gdLst/>
              <a:ahLst/>
              <a:cxnLst/>
              <a:rect l="l" t="t" r="r" b="b"/>
              <a:pathLst>
                <a:path w="1686" h="5749" extrusionOk="0">
                  <a:moveTo>
                    <a:pt x="1129" y="1"/>
                  </a:moveTo>
                  <a:cubicBezTo>
                    <a:pt x="828" y="1"/>
                    <a:pt x="587" y="242"/>
                    <a:pt x="587" y="542"/>
                  </a:cubicBezTo>
                  <a:cubicBezTo>
                    <a:pt x="587" y="753"/>
                    <a:pt x="527" y="813"/>
                    <a:pt x="406" y="994"/>
                  </a:cubicBezTo>
                  <a:cubicBezTo>
                    <a:pt x="226" y="1219"/>
                    <a:pt x="0" y="1520"/>
                    <a:pt x="0" y="2092"/>
                  </a:cubicBezTo>
                  <a:cubicBezTo>
                    <a:pt x="0" y="2664"/>
                    <a:pt x="226" y="2980"/>
                    <a:pt x="406" y="3206"/>
                  </a:cubicBezTo>
                  <a:cubicBezTo>
                    <a:pt x="527" y="3371"/>
                    <a:pt x="587" y="3446"/>
                    <a:pt x="587" y="3642"/>
                  </a:cubicBezTo>
                  <a:cubicBezTo>
                    <a:pt x="587" y="3852"/>
                    <a:pt x="527" y="3913"/>
                    <a:pt x="406" y="4078"/>
                  </a:cubicBezTo>
                  <a:cubicBezTo>
                    <a:pt x="226" y="4304"/>
                    <a:pt x="0" y="4620"/>
                    <a:pt x="0" y="5192"/>
                  </a:cubicBezTo>
                  <a:cubicBezTo>
                    <a:pt x="0" y="5492"/>
                    <a:pt x="241" y="5748"/>
                    <a:pt x="542" y="5748"/>
                  </a:cubicBezTo>
                  <a:cubicBezTo>
                    <a:pt x="858" y="5748"/>
                    <a:pt x="1099" y="5492"/>
                    <a:pt x="1099" y="5192"/>
                  </a:cubicBezTo>
                  <a:cubicBezTo>
                    <a:pt x="1099" y="4996"/>
                    <a:pt x="1159" y="4921"/>
                    <a:pt x="1279" y="4755"/>
                  </a:cubicBezTo>
                  <a:cubicBezTo>
                    <a:pt x="1460" y="4530"/>
                    <a:pt x="1685" y="4214"/>
                    <a:pt x="1685" y="3642"/>
                  </a:cubicBezTo>
                  <a:cubicBezTo>
                    <a:pt x="1685" y="3070"/>
                    <a:pt x="1460" y="2754"/>
                    <a:pt x="1279" y="2528"/>
                  </a:cubicBezTo>
                  <a:cubicBezTo>
                    <a:pt x="1159" y="2363"/>
                    <a:pt x="1099" y="2303"/>
                    <a:pt x="1099" y="2092"/>
                  </a:cubicBezTo>
                  <a:cubicBezTo>
                    <a:pt x="1099" y="1897"/>
                    <a:pt x="1159" y="1821"/>
                    <a:pt x="1279" y="1656"/>
                  </a:cubicBezTo>
                  <a:cubicBezTo>
                    <a:pt x="1460" y="1430"/>
                    <a:pt x="1685" y="1114"/>
                    <a:pt x="1685" y="542"/>
                  </a:cubicBezTo>
                  <a:cubicBezTo>
                    <a:pt x="1685" y="242"/>
                    <a:pt x="1445" y="1"/>
                    <a:pt x="1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2" name="Google Shape;21802;p69">
              <a:extLst>
                <a:ext uri="{FF2B5EF4-FFF2-40B4-BE49-F238E27FC236}">
                  <a16:creationId xmlns:a16="http://schemas.microsoft.com/office/drawing/2014/main" id="{82BD9F82-885D-4255-67A1-C7AE0CEE90BC}"/>
                </a:ext>
              </a:extLst>
            </p:cNvPr>
            <p:cNvSpPr/>
            <p:nvPr/>
          </p:nvSpPr>
          <p:spPr>
            <a:xfrm>
              <a:off x="2025438" y="1953100"/>
              <a:ext cx="209150" cy="95550"/>
            </a:xfrm>
            <a:custGeom>
              <a:avLst/>
              <a:gdLst/>
              <a:ahLst/>
              <a:cxnLst/>
              <a:rect l="l" t="t" r="r" b="b"/>
              <a:pathLst>
                <a:path w="8366" h="3822" extrusionOk="0">
                  <a:moveTo>
                    <a:pt x="0" y="0"/>
                  </a:moveTo>
                  <a:cubicBezTo>
                    <a:pt x="105" y="798"/>
                    <a:pt x="482" y="1535"/>
                    <a:pt x="1038" y="2122"/>
                  </a:cubicBezTo>
                  <a:lnTo>
                    <a:pt x="2708" y="3822"/>
                  </a:lnTo>
                  <a:lnTo>
                    <a:pt x="5657" y="3822"/>
                  </a:lnTo>
                  <a:lnTo>
                    <a:pt x="7327" y="2122"/>
                  </a:lnTo>
                  <a:cubicBezTo>
                    <a:pt x="7899" y="1535"/>
                    <a:pt x="8260" y="798"/>
                    <a:pt x="8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3" name="Google Shape;21803;p69">
              <a:extLst>
                <a:ext uri="{FF2B5EF4-FFF2-40B4-BE49-F238E27FC236}">
                  <a16:creationId xmlns:a16="http://schemas.microsoft.com/office/drawing/2014/main" id="{28E9B16D-2966-8F12-CD31-E27180D522E7}"/>
                </a:ext>
              </a:extLst>
            </p:cNvPr>
            <p:cNvSpPr/>
            <p:nvPr/>
          </p:nvSpPr>
          <p:spPr>
            <a:xfrm>
              <a:off x="1941538" y="1847025"/>
              <a:ext cx="470225" cy="284750"/>
            </a:xfrm>
            <a:custGeom>
              <a:avLst/>
              <a:gdLst/>
              <a:ahLst/>
              <a:cxnLst/>
              <a:rect l="l" t="t" r="r" b="b"/>
              <a:pathLst>
                <a:path w="18809" h="11390" extrusionOk="0">
                  <a:moveTo>
                    <a:pt x="15784" y="2994"/>
                  </a:moveTo>
                  <a:cubicBezTo>
                    <a:pt x="16837" y="2994"/>
                    <a:pt x="17695" y="3852"/>
                    <a:pt x="17695" y="4905"/>
                  </a:cubicBezTo>
                  <a:cubicBezTo>
                    <a:pt x="17695" y="5973"/>
                    <a:pt x="16837" y="6831"/>
                    <a:pt x="15784" y="6831"/>
                  </a:cubicBezTo>
                  <a:lnTo>
                    <a:pt x="14355" y="6831"/>
                  </a:lnTo>
                  <a:cubicBezTo>
                    <a:pt x="14836" y="5868"/>
                    <a:pt x="15077" y="4800"/>
                    <a:pt x="15077" y="3687"/>
                  </a:cubicBezTo>
                  <a:lnTo>
                    <a:pt x="15077" y="2994"/>
                  </a:lnTo>
                  <a:close/>
                  <a:moveTo>
                    <a:pt x="12323" y="3145"/>
                  </a:moveTo>
                  <a:cubicBezTo>
                    <a:pt x="12624" y="3145"/>
                    <a:pt x="12880" y="3386"/>
                    <a:pt x="12880" y="3687"/>
                  </a:cubicBezTo>
                  <a:cubicBezTo>
                    <a:pt x="12880" y="4980"/>
                    <a:pt x="12369" y="6214"/>
                    <a:pt x="11466" y="7132"/>
                  </a:cubicBezTo>
                  <a:lnTo>
                    <a:pt x="9630" y="9013"/>
                  </a:lnTo>
                  <a:cubicBezTo>
                    <a:pt x="9540" y="9118"/>
                    <a:pt x="9390" y="9178"/>
                    <a:pt x="9239" y="9178"/>
                  </a:cubicBezTo>
                  <a:lnTo>
                    <a:pt x="5839" y="9178"/>
                  </a:lnTo>
                  <a:cubicBezTo>
                    <a:pt x="5688" y="9178"/>
                    <a:pt x="5553" y="9118"/>
                    <a:pt x="5448" y="9013"/>
                  </a:cubicBezTo>
                  <a:lnTo>
                    <a:pt x="3612" y="7132"/>
                  </a:lnTo>
                  <a:cubicBezTo>
                    <a:pt x="2709" y="6214"/>
                    <a:pt x="2213" y="4980"/>
                    <a:pt x="2213" y="3687"/>
                  </a:cubicBezTo>
                  <a:cubicBezTo>
                    <a:pt x="2213" y="3551"/>
                    <a:pt x="2273" y="3401"/>
                    <a:pt x="2363" y="3295"/>
                  </a:cubicBezTo>
                  <a:cubicBezTo>
                    <a:pt x="2468" y="3190"/>
                    <a:pt x="2619" y="3145"/>
                    <a:pt x="2754" y="3145"/>
                  </a:cubicBezTo>
                  <a:close/>
                  <a:moveTo>
                    <a:pt x="558" y="0"/>
                  </a:moveTo>
                  <a:cubicBezTo>
                    <a:pt x="242" y="0"/>
                    <a:pt x="1" y="241"/>
                    <a:pt x="1" y="542"/>
                  </a:cubicBezTo>
                  <a:lnTo>
                    <a:pt x="1" y="3687"/>
                  </a:lnTo>
                  <a:cubicBezTo>
                    <a:pt x="1" y="5567"/>
                    <a:pt x="723" y="7343"/>
                    <a:pt x="2032" y="8682"/>
                  </a:cubicBezTo>
                  <a:lnTo>
                    <a:pt x="4123" y="10818"/>
                  </a:lnTo>
                  <a:cubicBezTo>
                    <a:pt x="4485" y="11179"/>
                    <a:pt x="4966" y="11390"/>
                    <a:pt x="5463" y="11390"/>
                  </a:cubicBezTo>
                  <a:lnTo>
                    <a:pt x="9630" y="11390"/>
                  </a:lnTo>
                  <a:cubicBezTo>
                    <a:pt x="10127" y="11390"/>
                    <a:pt x="10608" y="11179"/>
                    <a:pt x="10954" y="10818"/>
                  </a:cubicBezTo>
                  <a:lnTo>
                    <a:pt x="13046" y="8682"/>
                  </a:lnTo>
                  <a:cubicBezTo>
                    <a:pt x="13286" y="8441"/>
                    <a:pt x="13497" y="8200"/>
                    <a:pt x="13678" y="7929"/>
                  </a:cubicBezTo>
                  <a:lnTo>
                    <a:pt x="15784" y="7929"/>
                  </a:lnTo>
                  <a:cubicBezTo>
                    <a:pt x="17439" y="7929"/>
                    <a:pt x="18808" y="6575"/>
                    <a:pt x="18808" y="4905"/>
                  </a:cubicBezTo>
                  <a:cubicBezTo>
                    <a:pt x="18808" y="3235"/>
                    <a:pt x="17439" y="1881"/>
                    <a:pt x="15784" y="1881"/>
                  </a:cubicBezTo>
                  <a:lnTo>
                    <a:pt x="15077" y="1881"/>
                  </a:lnTo>
                  <a:lnTo>
                    <a:pt x="15077" y="542"/>
                  </a:lnTo>
                  <a:cubicBezTo>
                    <a:pt x="15077" y="241"/>
                    <a:pt x="14836" y="0"/>
                    <a:pt x="14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4" name="Google Shape;21804;p69">
            <a:extLst>
              <a:ext uri="{FF2B5EF4-FFF2-40B4-BE49-F238E27FC236}">
                <a16:creationId xmlns:a16="http://schemas.microsoft.com/office/drawing/2014/main" id="{0F70F13B-476F-F1CF-8BE9-4765F0887371}"/>
              </a:ext>
            </a:extLst>
          </p:cNvPr>
          <p:cNvGrpSpPr/>
          <p:nvPr/>
        </p:nvGrpSpPr>
        <p:grpSpPr>
          <a:xfrm>
            <a:off x="4299275" y="1661575"/>
            <a:ext cx="469825" cy="470200"/>
            <a:chOff x="4299275" y="1661575"/>
            <a:chExt cx="469825" cy="470200"/>
          </a:xfrm>
        </p:grpSpPr>
        <p:sp>
          <p:nvSpPr>
            <p:cNvPr id="21805" name="Google Shape;21805;p69">
              <a:extLst>
                <a:ext uri="{FF2B5EF4-FFF2-40B4-BE49-F238E27FC236}">
                  <a16:creationId xmlns:a16="http://schemas.microsoft.com/office/drawing/2014/main" id="{0BCA14E5-6B5E-4556-0690-B1A736430FBF}"/>
                </a:ext>
              </a:extLst>
            </p:cNvPr>
            <p:cNvSpPr/>
            <p:nvPr/>
          </p:nvSpPr>
          <p:spPr>
            <a:xfrm>
              <a:off x="4334250" y="1661575"/>
              <a:ext cx="306575" cy="68125"/>
            </a:xfrm>
            <a:custGeom>
              <a:avLst/>
              <a:gdLst/>
              <a:ahLst/>
              <a:cxnLst/>
              <a:rect l="l" t="t" r="r" b="b"/>
              <a:pathLst>
                <a:path w="12263" h="2725" extrusionOk="0">
                  <a:moveTo>
                    <a:pt x="3220" y="1"/>
                  </a:moveTo>
                  <a:cubicBezTo>
                    <a:pt x="2393" y="1"/>
                    <a:pt x="1611" y="226"/>
                    <a:pt x="1024" y="633"/>
                  </a:cubicBezTo>
                  <a:cubicBezTo>
                    <a:pt x="377" y="1084"/>
                    <a:pt x="1" y="1731"/>
                    <a:pt x="1" y="2393"/>
                  </a:cubicBezTo>
                  <a:lnTo>
                    <a:pt x="1" y="2724"/>
                  </a:lnTo>
                  <a:lnTo>
                    <a:pt x="12263" y="2724"/>
                  </a:lnTo>
                  <a:cubicBezTo>
                    <a:pt x="12233" y="2574"/>
                    <a:pt x="12203" y="2423"/>
                    <a:pt x="12158" y="2288"/>
                  </a:cubicBezTo>
                  <a:cubicBezTo>
                    <a:pt x="12158" y="2243"/>
                    <a:pt x="12143" y="2212"/>
                    <a:pt x="12128" y="2182"/>
                  </a:cubicBezTo>
                  <a:cubicBezTo>
                    <a:pt x="11947" y="1656"/>
                    <a:pt x="11616" y="1189"/>
                    <a:pt x="11180" y="858"/>
                  </a:cubicBezTo>
                  <a:cubicBezTo>
                    <a:pt x="10682" y="494"/>
                    <a:pt x="10096" y="300"/>
                    <a:pt x="9504" y="300"/>
                  </a:cubicBezTo>
                  <a:cubicBezTo>
                    <a:pt x="9289" y="300"/>
                    <a:pt x="9074" y="325"/>
                    <a:pt x="8863" y="377"/>
                  </a:cubicBezTo>
                  <a:cubicBezTo>
                    <a:pt x="8396" y="121"/>
                    <a:pt x="7900" y="1"/>
                    <a:pt x="7373" y="1"/>
                  </a:cubicBezTo>
                  <a:cubicBezTo>
                    <a:pt x="6666" y="1"/>
                    <a:pt x="5989" y="242"/>
                    <a:pt x="5447" y="663"/>
                  </a:cubicBezTo>
                  <a:cubicBezTo>
                    <a:pt x="4860" y="242"/>
                    <a:pt x="4063" y="1"/>
                    <a:pt x="3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6" name="Google Shape;21806;p69">
              <a:extLst>
                <a:ext uri="{FF2B5EF4-FFF2-40B4-BE49-F238E27FC236}">
                  <a16:creationId xmlns:a16="http://schemas.microsoft.com/office/drawing/2014/main" id="{B5A210E7-D603-FC1D-DA60-995CF38DE6C2}"/>
                </a:ext>
              </a:extLst>
            </p:cNvPr>
            <p:cNvSpPr/>
            <p:nvPr/>
          </p:nvSpPr>
          <p:spPr>
            <a:xfrm>
              <a:off x="4299275" y="1757125"/>
              <a:ext cx="469825" cy="374650"/>
            </a:xfrm>
            <a:custGeom>
              <a:avLst/>
              <a:gdLst/>
              <a:ahLst/>
              <a:cxnLst/>
              <a:rect l="l" t="t" r="r" b="b"/>
              <a:pathLst>
                <a:path w="18793" h="14986" extrusionOk="0">
                  <a:moveTo>
                    <a:pt x="17333" y="4710"/>
                  </a:moveTo>
                  <a:cubicBezTo>
                    <a:pt x="17574" y="5131"/>
                    <a:pt x="17694" y="5597"/>
                    <a:pt x="17694" y="6094"/>
                  </a:cubicBezTo>
                  <a:cubicBezTo>
                    <a:pt x="17694" y="7629"/>
                    <a:pt x="16476" y="8892"/>
                    <a:pt x="14956" y="8953"/>
                  </a:cubicBezTo>
                  <a:cubicBezTo>
                    <a:pt x="15031" y="8546"/>
                    <a:pt x="15076" y="8125"/>
                    <a:pt x="15076" y="7689"/>
                  </a:cubicBezTo>
                  <a:lnTo>
                    <a:pt x="15076" y="4710"/>
                  </a:lnTo>
                  <a:close/>
                  <a:moveTo>
                    <a:pt x="12323" y="2122"/>
                  </a:moveTo>
                  <a:cubicBezTo>
                    <a:pt x="12624" y="2122"/>
                    <a:pt x="12865" y="2378"/>
                    <a:pt x="12865" y="2679"/>
                  </a:cubicBezTo>
                  <a:lnTo>
                    <a:pt x="12865" y="7298"/>
                  </a:lnTo>
                  <a:cubicBezTo>
                    <a:pt x="12865" y="8592"/>
                    <a:pt x="12368" y="9810"/>
                    <a:pt x="11465" y="10728"/>
                  </a:cubicBezTo>
                  <a:lnTo>
                    <a:pt x="9645" y="12609"/>
                  </a:lnTo>
                  <a:cubicBezTo>
                    <a:pt x="9539" y="12714"/>
                    <a:pt x="9389" y="12774"/>
                    <a:pt x="9239" y="12774"/>
                  </a:cubicBezTo>
                  <a:lnTo>
                    <a:pt x="5838" y="12774"/>
                  </a:lnTo>
                  <a:cubicBezTo>
                    <a:pt x="5688" y="12774"/>
                    <a:pt x="5552" y="12714"/>
                    <a:pt x="5447" y="12609"/>
                  </a:cubicBezTo>
                  <a:lnTo>
                    <a:pt x="3611" y="10728"/>
                  </a:lnTo>
                  <a:cubicBezTo>
                    <a:pt x="2709" y="9810"/>
                    <a:pt x="2212" y="8592"/>
                    <a:pt x="2212" y="7298"/>
                  </a:cubicBezTo>
                  <a:lnTo>
                    <a:pt x="2212" y="2679"/>
                  </a:lnTo>
                  <a:cubicBezTo>
                    <a:pt x="2212" y="2378"/>
                    <a:pt x="2468" y="2122"/>
                    <a:pt x="2769" y="2122"/>
                  </a:cubicBezTo>
                  <a:close/>
                  <a:moveTo>
                    <a:pt x="557" y="0"/>
                  </a:moveTo>
                  <a:cubicBezTo>
                    <a:pt x="256" y="0"/>
                    <a:pt x="0" y="241"/>
                    <a:pt x="0" y="527"/>
                  </a:cubicBezTo>
                  <a:lnTo>
                    <a:pt x="0" y="7689"/>
                  </a:lnTo>
                  <a:cubicBezTo>
                    <a:pt x="0" y="9464"/>
                    <a:pt x="723" y="11149"/>
                    <a:pt x="2032" y="12413"/>
                  </a:cubicBezTo>
                  <a:lnTo>
                    <a:pt x="4138" y="14444"/>
                  </a:lnTo>
                  <a:cubicBezTo>
                    <a:pt x="4484" y="14790"/>
                    <a:pt x="4966" y="14986"/>
                    <a:pt x="5462" y="14986"/>
                  </a:cubicBezTo>
                  <a:lnTo>
                    <a:pt x="9630" y="14986"/>
                  </a:lnTo>
                  <a:cubicBezTo>
                    <a:pt x="10126" y="14986"/>
                    <a:pt x="10608" y="14790"/>
                    <a:pt x="10954" y="14444"/>
                  </a:cubicBezTo>
                  <a:lnTo>
                    <a:pt x="13045" y="12413"/>
                  </a:lnTo>
                  <a:cubicBezTo>
                    <a:pt x="13752" y="11736"/>
                    <a:pt x="14294" y="10939"/>
                    <a:pt x="14625" y="10066"/>
                  </a:cubicBezTo>
                  <a:lnTo>
                    <a:pt x="14836" y="10066"/>
                  </a:lnTo>
                  <a:cubicBezTo>
                    <a:pt x="17017" y="10066"/>
                    <a:pt x="18793" y="8276"/>
                    <a:pt x="18793" y="6094"/>
                  </a:cubicBezTo>
                  <a:cubicBezTo>
                    <a:pt x="18793" y="5281"/>
                    <a:pt x="18552" y="4499"/>
                    <a:pt x="18085" y="3837"/>
                  </a:cubicBezTo>
                  <a:cubicBezTo>
                    <a:pt x="17980" y="3687"/>
                    <a:pt x="17815" y="3596"/>
                    <a:pt x="17634" y="3596"/>
                  </a:cubicBezTo>
                  <a:lnTo>
                    <a:pt x="15076" y="3596"/>
                  </a:lnTo>
                  <a:lnTo>
                    <a:pt x="15076" y="527"/>
                  </a:lnTo>
                  <a:cubicBezTo>
                    <a:pt x="15076" y="241"/>
                    <a:pt x="14836" y="0"/>
                    <a:pt x="14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7" name="Google Shape;21807;p69">
              <a:extLst>
                <a:ext uri="{FF2B5EF4-FFF2-40B4-BE49-F238E27FC236}">
                  <a16:creationId xmlns:a16="http://schemas.microsoft.com/office/drawing/2014/main" id="{8588DFAF-229D-E1A3-2180-876A39521865}"/>
                </a:ext>
              </a:extLst>
            </p:cNvPr>
            <p:cNvSpPr/>
            <p:nvPr/>
          </p:nvSpPr>
          <p:spPr>
            <a:xfrm>
              <a:off x="4383150" y="1953100"/>
              <a:ext cx="209175" cy="95550"/>
            </a:xfrm>
            <a:custGeom>
              <a:avLst/>
              <a:gdLst/>
              <a:ahLst/>
              <a:cxnLst/>
              <a:rect l="l" t="t" r="r" b="b"/>
              <a:pathLst>
                <a:path w="8367" h="3822" extrusionOk="0">
                  <a:moveTo>
                    <a:pt x="1" y="0"/>
                  </a:moveTo>
                  <a:cubicBezTo>
                    <a:pt x="121" y="798"/>
                    <a:pt x="482" y="1535"/>
                    <a:pt x="1054" y="2122"/>
                  </a:cubicBezTo>
                  <a:lnTo>
                    <a:pt x="2724" y="3822"/>
                  </a:lnTo>
                  <a:lnTo>
                    <a:pt x="5658" y="3822"/>
                  </a:lnTo>
                  <a:lnTo>
                    <a:pt x="7328" y="2122"/>
                  </a:lnTo>
                  <a:cubicBezTo>
                    <a:pt x="7900" y="1535"/>
                    <a:pt x="8261" y="798"/>
                    <a:pt x="8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8" name="Google Shape;21808;p69">
              <a:extLst>
                <a:ext uri="{FF2B5EF4-FFF2-40B4-BE49-F238E27FC236}">
                  <a16:creationId xmlns:a16="http://schemas.microsoft.com/office/drawing/2014/main" id="{9B62A219-CCBC-DF42-4B9A-2244E5F02C1D}"/>
                </a:ext>
              </a:extLst>
            </p:cNvPr>
            <p:cNvSpPr/>
            <p:nvPr/>
          </p:nvSpPr>
          <p:spPr>
            <a:xfrm>
              <a:off x="4382400" y="1838000"/>
              <a:ext cx="211050" cy="87650"/>
            </a:xfrm>
            <a:custGeom>
              <a:avLst/>
              <a:gdLst/>
              <a:ahLst/>
              <a:cxnLst/>
              <a:rect l="l" t="t" r="r" b="b"/>
              <a:pathLst>
                <a:path w="8442" h="3506" extrusionOk="0">
                  <a:moveTo>
                    <a:pt x="1" y="0"/>
                  </a:moveTo>
                  <a:lnTo>
                    <a:pt x="1" y="3506"/>
                  </a:lnTo>
                  <a:lnTo>
                    <a:pt x="8441" y="3506"/>
                  </a:lnTo>
                  <a:lnTo>
                    <a:pt x="8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9" name="Google Shape;21809;p69">
            <a:extLst>
              <a:ext uri="{FF2B5EF4-FFF2-40B4-BE49-F238E27FC236}">
                <a16:creationId xmlns:a16="http://schemas.microsoft.com/office/drawing/2014/main" id="{D295FF56-06F6-5F03-4CDE-06A655DFD74F}"/>
              </a:ext>
            </a:extLst>
          </p:cNvPr>
          <p:cNvGrpSpPr/>
          <p:nvPr/>
        </p:nvGrpSpPr>
        <p:grpSpPr>
          <a:xfrm>
            <a:off x="6684375" y="1661575"/>
            <a:ext cx="469100" cy="470200"/>
            <a:chOff x="6684375" y="1661575"/>
            <a:chExt cx="469100" cy="470200"/>
          </a:xfrm>
        </p:grpSpPr>
        <p:sp>
          <p:nvSpPr>
            <p:cNvPr id="21810" name="Google Shape;21810;p69">
              <a:extLst>
                <a:ext uri="{FF2B5EF4-FFF2-40B4-BE49-F238E27FC236}">
                  <a16:creationId xmlns:a16="http://schemas.microsoft.com/office/drawing/2014/main" id="{65837A26-3E80-AA7C-15C2-11364C65839A}"/>
                </a:ext>
              </a:extLst>
            </p:cNvPr>
            <p:cNvSpPr/>
            <p:nvPr/>
          </p:nvSpPr>
          <p:spPr>
            <a:xfrm>
              <a:off x="6714475" y="1661575"/>
              <a:ext cx="304325" cy="106100"/>
            </a:xfrm>
            <a:custGeom>
              <a:avLst/>
              <a:gdLst/>
              <a:ahLst/>
              <a:cxnLst/>
              <a:rect l="l" t="t" r="r" b="b"/>
              <a:pathLst>
                <a:path w="12173" h="4244" extrusionOk="0">
                  <a:moveTo>
                    <a:pt x="5793" y="1"/>
                  </a:moveTo>
                  <a:cubicBezTo>
                    <a:pt x="4635" y="1"/>
                    <a:pt x="3612" y="542"/>
                    <a:pt x="3040" y="1385"/>
                  </a:cubicBezTo>
                  <a:cubicBezTo>
                    <a:pt x="2784" y="1280"/>
                    <a:pt x="2498" y="1219"/>
                    <a:pt x="2212" y="1219"/>
                  </a:cubicBezTo>
                  <a:cubicBezTo>
                    <a:pt x="994" y="1219"/>
                    <a:pt x="1" y="2212"/>
                    <a:pt x="1" y="3431"/>
                  </a:cubicBezTo>
                  <a:lnTo>
                    <a:pt x="1" y="4244"/>
                  </a:lnTo>
                  <a:lnTo>
                    <a:pt x="12158" y="4244"/>
                  </a:lnTo>
                  <a:cubicBezTo>
                    <a:pt x="12158" y="4168"/>
                    <a:pt x="12173" y="4078"/>
                    <a:pt x="12173" y="4003"/>
                  </a:cubicBezTo>
                  <a:cubicBezTo>
                    <a:pt x="12173" y="3732"/>
                    <a:pt x="12112" y="3476"/>
                    <a:pt x="12022" y="3236"/>
                  </a:cubicBezTo>
                  <a:cubicBezTo>
                    <a:pt x="12007" y="3205"/>
                    <a:pt x="11992" y="3175"/>
                    <a:pt x="11977" y="3145"/>
                  </a:cubicBezTo>
                  <a:cubicBezTo>
                    <a:pt x="11526" y="2152"/>
                    <a:pt x="10337" y="1490"/>
                    <a:pt x="8983" y="1490"/>
                  </a:cubicBezTo>
                  <a:cubicBezTo>
                    <a:pt x="8863" y="1490"/>
                    <a:pt x="8742" y="1505"/>
                    <a:pt x="8622" y="1505"/>
                  </a:cubicBezTo>
                  <a:cubicBezTo>
                    <a:pt x="8080" y="587"/>
                    <a:pt x="6997" y="1"/>
                    <a:pt x="5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1" name="Google Shape;21811;p69">
              <a:extLst>
                <a:ext uri="{FF2B5EF4-FFF2-40B4-BE49-F238E27FC236}">
                  <a16:creationId xmlns:a16="http://schemas.microsoft.com/office/drawing/2014/main" id="{9A5F38B3-27F6-9A60-D99E-458E6F01E4C5}"/>
                </a:ext>
              </a:extLst>
            </p:cNvPr>
            <p:cNvSpPr/>
            <p:nvPr/>
          </p:nvSpPr>
          <p:spPr>
            <a:xfrm>
              <a:off x="6684375" y="1798500"/>
              <a:ext cx="469100" cy="333275"/>
            </a:xfrm>
            <a:custGeom>
              <a:avLst/>
              <a:gdLst/>
              <a:ahLst/>
              <a:cxnLst/>
              <a:rect l="l" t="t" r="r" b="b"/>
              <a:pathLst>
                <a:path w="18764" h="13331" extrusionOk="0">
                  <a:moveTo>
                    <a:pt x="15378" y="3070"/>
                  </a:moveTo>
                  <a:cubicBezTo>
                    <a:pt x="16551" y="3070"/>
                    <a:pt x="17514" y="4033"/>
                    <a:pt x="17514" y="5221"/>
                  </a:cubicBezTo>
                  <a:cubicBezTo>
                    <a:pt x="17514" y="6395"/>
                    <a:pt x="16551" y="7358"/>
                    <a:pt x="15378" y="7358"/>
                  </a:cubicBezTo>
                  <a:lnTo>
                    <a:pt x="14400" y="7358"/>
                  </a:lnTo>
                  <a:cubicBezTo>
                    <a:pt x="14641" y="6620"/>
                    <a:pt x="14776" y="5823"/>
                    <a:pt x="14776" y="5041"/>
                  </a:cubicBezTo>
                  <a:lnTo>
                    <a:pt x="14776" y="3070"/>
                  </a:lnTo>
                  <a:close/>
                  <a:moveTo>
                    <a:pt x="12098" y="2062"/>
                  </a:moveTo>
                  <a:cubicBezTo>
                    <a:pt x="12444" y="2062"/>
                    <a:pt x="12715" y="2347"/>
                    <a:pt x="12715" y="2678"/>
                  </a:cubicBezTo>
                  <a:lnTo>
                    <a:pt x="12715" y="5041"/>
                  </a:lnTo>
                  <a:cubicBezTo>
                    <a:pt x="12715" y="6455"/>
                    <a:pt x="12158" y="7794"/>
                    <a:pt x="11150" y="8802"/>
                  </a:cubicBezTo>
                  <a:cubicBezTo>
                    <a:pt x="10142" y="9810"/>
                    <a:pt x="8803" y="10367"/>
                    <a:pt x="7388" y="10367"/>
                  </a:cubicBezTo>
                  <a:cubicBezTo>
                    <a:pt x="5974" y="10367"/>
                    <a:pt x="4635" y="9810"/>
                    <a:pt x="3627" y="8802"/>
                  </a:cubicBezTo>
                  <a:cubicBezTo>
                    <a:pt x="2619" y="7794"/>
                    <a:pt x="2062" y="6455"/>
                    <a:pt x="2062" y="5041"/>
                  </a:cubicBezTo>
                  <a:lnTo>
                    <a:pt x="2062" y="2678"/>
                  </a:lnTo>
                  <a:cubicBezTo>
                    <a:pt x="2062" y="2347"/>
                    <a:pt x="2333" y="2062"/>
                    <a:pt x="2679" y="2062"/>
                  </a:cubicBezTo>
                  <a:close/>
                  <a:moveTo>
                    <a:pt x="693" y="0"/>
                  </a:moveTo>
                  <a:cubicBezTo>
                    <a:pt x="317" y="0"/>
                    <a:pt x="1" y="316"/>
                    <a:pt x="1" y="707"/>
                  </a:cubicBezTo>
                  <a:lnTo>
                    <a:pt x="1" y="5041"/>
                  </a:lnTo>
                  <a:cubicBezTo>
                    <a:pt x="1" y="6184"/>
                    <a:pt x="272" y="7343"/>
                    <a:pt x="798" y="8366"/>
                  </a:cubicBezTo>
                  <a:cubicBezTo>
                    <a:pt x="1310" y="9389"/>
                    <a:pt x="2077" y="10292"/>
                    <a:pt x="2995" y="10984"/>
                  </a:cubicBezTo>
                  <a:lnTo>
                    <a:pt x="3161" y="11104"/>
                  </a:lnTo>
                  <a:lnTo>
                    <a:pt x="3161" y="12624"/>
                  </a:lnTo>
                  <a:cubicBezTo>
                    <a:pt x="3161" y="13015"/>
                    <a:pt x="3477" y="13331"/>
                    <a:pt x="3868" y="13331"/>
                  </a:cubicBezTo>
                  <a:lnTo>
                    <a:pt x="10909" y="13331"/>
                  </a:lnTo>
                  <a:cubicBezTo>
                    <a:pt x="11300" y="13331"/>
                    <a:pt x="11616" y="13015"/>
                    <a:pt x="11616" y="12624"/>
                  </a:cubicBezTo>
                  <a:lnTo>
                    <a:pt x="11616" y="11104"/>
                  </a:lnTo>
                  <a:lnTo>
                    <a:pt x="11782" y="10984"/>
                  </a:lnTo>
                  <a:cubicBezTo>
                    <a:pt x="12624" y="10337"/>
                    <a:pt x="13347" y="9524"/>
                    <a:pt x="13858" y="8591"/>
                  </a:cubicBezTo>
                  <a:lnTo>
                    <a:pt x="15378" y="8591"/>
                  </a:lnTo>
                  <a:cubicBezTo>
                    <a:pt x="17243" y="8591"/>
                    <a:pt x="18763" y="7087"/>
                    <a:pt x="18763" y="5221"/>
                  </a:cubicBezTo>
                  <a:cubicBezTo>
                    <a:pt x="18763" y="3356"/>
                    <a:pt x="17243" y="1836"/>
                    <a:pt x="15378" y="1836"/>
                  </a:cubicBezTo>
                  <a:lnTo>
                    <a:pt x="14776" y="1836"/>
                  </a:lnTo>
                  <a:lnTo>
                    <a:pt x="14776" y="707"/>
                  </a:lnTo>
                  <a:cubicBezTo>
                    <a:pt x="14776" y="316"/>
                    <a:pt x="14460" y="0"/>
                    <a:pt x="14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2" name="Google Shape;21812;p69">
              <a:extLst>
                <a:ext uri="{FF2B5EF4-FFF2-40B4-BE49-F238E27FC236}">
                  <a16:creationId xmlns:a16="http://schemas.microsoft.com/office/drawing/2014/main" id="{F5FE5604-5EF7-51D7-94B7-66E5627A83A3}"/>
                </a:ext>
              </a:extLst>
            </p:cNvPr>
            <p:cNvSpPr/>
            <p:nvPr/>
          </p:nvSpPr>
          <p:spPr>
            <a:xfrm>
              <a:off x="6766750" y="1881250"/>
              <a:ext cx="204650" cy="145600"/>
            </a:xfrm>
            <a:custGeom>
              <a:avLst/>
              <a:gdLst/>
              <a:ahLst/>
              <a:cxnLst/>
              <a:rect l="l" t="t" r="r" b="b"/>
              <a:pathLst>
                <a:path w="8186" h="5824" extrusionOk="0">
                  <a:moveTo>
                    <a:pt x="1" y="0"/>
                  </a:moveTo>
                  <a:lnTo>
                    <a:pt x="1" y="1731"/>
                  </a:lnTo>
                  <a:cubicBezTo>
                    <a:pt x="1" y="2814"/>
                    <a:pt x="422" y="3837"/>
                    <a:pt x="1205" y="4619"/>
                  </a:cubicBezTo>
                  <a:cubicBezTo>
                    <a:pt x="1987" y="5402"/>
                    <a:pt x="3010" y="5823"/>
                    <a:pt x="4093" y="5823"/>
                  </a:cubicBezTo>
                  <a:cubicBezTo>
                    <a:pt x="5177" y="5823"/>
                    <a:pt x="6200" y="5402"/>
                    <a:pt x="6982" y="4619"/>
                  </a:cubicBezTo>
                  <a:cubicBezTo>
                    <a:pt x="7750" y="3837"/>
                    <a:pt x="8186" y="2814"/>
                    <a:pt x="8186" y="1731"/>
                  </a:cubicBezTo>
                  <a:lnTo>
                    <a:pt x="81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787;p69">
            <a:extLst>
              <a:ext uri="{FF2B5EF4-FFF2-40B4-BE49-F238E27FC236}">
                <a16:creationId xmlns:a16="http://schemas.microsoft.com/office/drawing/2014/main" id="{C1A5006D-A877-B5CF-10DA-4E045DE2B59E}"/>
              </a:ext>
            </a:extLst>
          </p:cNvPr>
          <p:cNvSpPr txBox="1">
            <a:spLocks/>
          </p:cNvSpPr>
          <p:nvPr/>
        </p:nvSpPr>
        <p:spPr>
          <a:xfrm>
            <a:off x="720000" y="105344"/>
            <a:ext cx="7704000" cy="6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dirty="0"/>
              <a:t>Model interpretation</a:t>
            </a:r>
          </a:p>
        </p:txBody>
      </p:sp>
    </p:spTree>
    <p:extLst>
      <p:ext uri="{BB962C8B-B14F-4D97-AF65-F5344CB8AC3E}">
        <p14:creationId xmlns:p14="http://schemas.microsoft.com/office/powerpoint/2010/main" val="42426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87"/>
                                        </p:tgtEl>
                                        <p:attrNameLst>
                                          <p:attrName>style.visibility</p:attrName>
                                        </p:attrNameLst>
                                      </p:cBhvr>
                                      <p:to>
                                        <p:strVal val="visible"/>
                                      </p:to>
                                    </p:set>
                                    <p:animEffect transition="in" filter="fade">
                                      <p:cBhvr>
                                        <p:cTn id="7" dur="1000"/>
                                        <p:tgtEl>
                                          <p:spTgt spid="217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794"/>
                                        </p:tgtEl>
                                        <p:attrNameLst>
                                          <p:attrName>style.visibility</p:attrName>
                                        </p:attrNameLst>
                                      </p:cBhvr>
                                      <p:to>
                                        <p:strVal val="visible"/>
                                      </p:to>
                                    </p:set>
                                    <p:animEffect transition="in" filter="fade">
                                      <p:cBhvr>
                                        <p:cTn id="11" dur="1000"/>
                                        <p:tgtEl>
                                          <p:spTgt spid="2179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797"/>
                                        </p:tgtEl>
                                        <p:attrNameLst>
                                          <p:attrName>style.visibility</p:attrName>
                                        </p:attrNameLst>
                                      </p:cBhvr>
                                      <p:to>
                                        <p:strVal val="visible"/>
                                      </p:to>
                                    </p:set>
                                    <p:animEffect transition="in" filter="fade">
                                      <p:cBhvr>
                                        <p:cTn id="15" dur="1000"/>
                                        <p:tgtEl>
                                          <p:spTgt spid="2179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1786"/>
                                        </p:tgtEl>
                                        <p:attrNameLst>
                                          <p:attrName>style.visibility</p:attrName>
                                        </p:attrNameLst>
                                      </p:cBhvr>
                                      <p:to>
                                        <p:strVal val="visible"/>
                                      </p:to>
                                    </p:set>
                                    <p:animEffect transition="in" filter="fade">
                                      <p:cBhvr>
                                        <p:cTn id="19" dur="1000"/>
                                        <p:tgtEl>
                                          <p:spTgt spid="2178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1790"/>
                                        </p:tgtEl>
                                        <p:attrNameLst>
                                          <p:attrName>style.visibility</p:attrName>
                                        </p:attrNameLst>
                                      </p:cBhvr>
                                      <p:to>
                                        <p:strVal val="visible"/>
                                      </p:to>
                                    </p:set>
                                    <p:animEffect transition="in" filter="fade">
                                      <p:cBhvr>
                                        <p:cTn id="23" dur="1000"/>
                                        <p:tgtEl>
                                          <p:spTgt spid="21790"/>
                                        </p:tgtEl>
                                      </p:cBhvr>
                                    </p:animEffect>
                                  </p:childTnLst>
                                </p:cTn>
                              </p:par>
                              <p:par>
                                <p:cTn id="24" presetID="10" presetClass="entr" presetSubtype="0" fill="hold" nodeType="withEffect">
                                  <p:stCondLst>
                                    <p:cond delay="0"/>
                                  </p:stCondLst>
                                  <p:childTnLst>
                                    <p:set>
                                      <p:cBhvr>
                                        <p:cTn id="25" dur="1" fill="hold">
                                          <p:stCondLst>
                                            <p:cond delay="0"/>
                                          </p:stCondLst>
                                        </p:cTn>
                                        <p:tgtEl>
                                          <p:spTgt spid="21789"/>
                                        </p:tgtEl>
                                        <p:attrNameLst>
                                          <p:attrName>style.visibility</p:attrName>
                                        </p:attrNameLst>
                                      </p:cBhvr>
                                      <p:to>
                                        <p:strVal val="visible"/>
                                      </p:to>
                                    </p:set>
                                    <p:animEffect transition="in" filter="fade">
                                      <p:cBhvr>
                                        <p:cTn id="26" dur="1000"/>
                                        <p:tgtEl>
                                          <p:spTgt spid="21789"/>
                                        </p:tgtEl>
                                      </p:cBhvr>
                                    </p:animEffect>
                                  </p:childTnLst>
                                </p:cTn>
                              </p:par>
                            </p:childTnLst>
                          </p:cTn>
                        </p:par>
                        <p:par>
                          <p:cTn id="27" fill="hold">
                            <p:stCondLst>
                              <p:cond delay="5000"/>
                            </p:stCondLst>
                            <p:childTnLst>
                              <p:par>
                                <p:cTn id="28" presetID="10" presetClass="entr" presetSubtype="0" fill="hold" nodeType="afterEffect">
                                  <p:stCondLst>
                                    <p:cond delay="0"/>
                                  </p:stCondLst>
                                  <p:childTnLst>
                                    <p:set>
                                      <p:cBhvr>
                                        <p:cTn id="29" dur="1" fill="hold">
                                          <p:stCondLst>
                                            <p:cond delay="0"/>
                                          </p:stCondLst>
                                        </p:cTn>
                                        <p:tgtEl>
                                          <p:spTgt spid="21795"/>
                                        </p:tgtEl>
                                        <p:attrNameLst>
                                          <p:attrName>style.visibility</p:attrName>
                                        </p:attrNameLst>
                                      </p:cBhvr>
                                      <p:to>
                                        <p:strVal val="visible"/>
                                      </p:to>
                                    </p:set>
                                    <p:animEffect transition="in" filter="fade">
                                      <p:cBhvr>
                                        <p:cTn id="30" dur="1000"/>
                                        <p:tgtEl>
                                          <p:spTgt spid="21795"/>
                                        </p:tgtEl>
                                      </p:cBhvr>
                                    </p:animEffect>
                                  </p:childTnLst>
                                </p:cTn>
                              </p:par>
                            </p:childTnLst>
                          </p:cTn>
                        </p:par>
                        <p:par>
                          <p:cTn id="31" fill="hold">
                            <p:stCondLst>
                              <p:cond delay="6000"/>
                            </p:stCondLst>
                            <p:childTnLst>
                              <p:par>
                                <p:cTn id="32" presetID="10" presetClass="entr" presetSubtype="0" fill="hold" nodeType="afterEffect">
                                  <p:stCondLst>
                                    <p:cond delay="0"/>
                                  </p:stCondLst>
                                  <p:childTnLst>
                                    <p:set>
                                      <p:cBhvr>
                                        <p:cTn id="33" dur="1" fill="hold">
                                          <p:stCondLst>
                                            <p:cond delay="0"/>
                                          </p:stCondLst>
                                        </p:cTn>
                                        <p:tgtEl>
                                          <p:spTgt spid="21804"/>
                                        </p:tgtEl>
                                        <p:attrNameLst>
                                          <p:attrName>style.visibility</p:attrName>
                                        </p:attrNameLst>
                                      </p:cBhvr>
                                      <p:to>
                                        <p:strVal val="visible"/>
                                      </p:to>
                                    </p:set>
                                    <p:animEffect transition="in" filter="fade">
                                      <p:cBhvr>
                                        <p:cTn id="34" dur="1000"/>
                                        <p:tgtEl>
                                          <p:spTgt spid="21804"/>
                                        </p:tgtEl>
                                      </p:cBhvr>
                                    </p:animEffect>
                                  </p:childTnLst>
                                </p:cTn>
                              </p:par>
                            </p:childTnLst>
                          </p:cTn>
                        </p:par>
                        <p:par>
                          <p:cTn id="35" fill="hold">
                            <p:stCondLst>
                              <p:cond delay="7000"/>
                            </p:stCondLst>
                            <p:childTnLst>
                              <p:par>
                                <p:cTn id="36" presetID="10" presetClass="entr" presetSubtype="0" fill="hold" nodeType="afterEffect">
                                  <p:stCondLst>
                                    <p:cond delay="0"/>
                                  </p:stCondLst>
                                  <p:childTnLst>
                                    <p:set>
                                      <p:cBhvr>
                                        <p:cTn id="37" dur="1" fill="hold">
                                          <p:stCondLst>
                                            <p:cond delay="0"/>
                                          </p:stCondLst>
                                        </p:cTn>
                                        <p:tgtEl>
                                          <p:spTgt spid="21785"/>
                                        </p:tgtEl>
                                        <p:attrNameLst>
                                          <p:attrName>style.visibility</p:attrName>
                                        </p:attrNameLst>
                                      </p:cBhvr>
                                      <p:to>
                                        <p:strVal val="visible"/>
                                      </p:to>
                                    </p:set>
                                    <p:animEffect transition="in" filter="fade">
                                      <p:cBhvr>
                                        <p:cTn id="38" dur="1000"/>
                                        <p:tgtEl>
                                          <p:spTgt spid="21785"/>
                                        </p:tgtEl>
                                      </p:cBhvr>
                                    </p:animEffect>
                                  </p:childTnLst>
                                </p:cTn>
                              </p:par>
                            </p:childTnLst>
                          </p:cTn>
                        </p:par>
                        <p:par>
                          <p:cTn id="39" fill="hold">
                            <p:stCondLst>
                              <p:cond delay="8000"/>
                            </p:stCondLst>
                            <p:childTnLst>
                              <p:par>
                                <p:cTn id="40" presetID="10" presetClass="entr" presetSubtype="0" fill="hold" nodeType="afterEffect">
                                  <p:stCondLst>
                                    <p:cond delay="0"/>
                                  </p:stCondLst>
                                  <p:childTnLst>
                                    <p:set>
                                      <p:cBhvr>
                                        <p:cTn id="41" dur="1" fill="hold">
                                          <p:stCondLst>
                                            <p:cond delay="0"/>
                                          </p:stCondLst>
                                        </p:cTn>
                                        <p:tgtEl>
                                          <p:spTgt spid="21788"/>
                                        </p:tgtEl>
                                        <p:attrNameLst>
                                          <p:attrName>style.visibility</p:attrName>
                                        </p:attrNameLst>
                                      </p:cBhvr>
                                      <p:to>
                                        <p:strVal val="visible"/>
                                      </p:to>
                                    </p:set>
                                    <p:animEffect transition="in" filter="fade">
                                      <p:cBhvr>
                                        <p:cTn id="42" dur="1000"/>
                                        <p:tgtEl>
                                          <p:spTgt spid="21788"/>
                                        </p:tgtEl>
                                      </p:cBhvr>
                                    </p:animEffect>
                                  </p:childTnLst>
                                </p:cTn>
                              </p:par>
                              <p:par>
                                <p:cTn id="43" presetID="10" presetClass="entr" presetSubtype="0" fill="hold" nodeType="withEffect">
                                  <p:stCondLst>
                                    <p:cond delay="0"/>
                                  </p:stCondLst>
                                  <p:childTnLst>
                                    <p:set>
                                      <p:cBhvr>
                                        <p:cTn id="44" dur="1" fill="hold">
                                          <p:stCondLst>
                                            <p:cond delay="0"/>
                                          </p:stCondLst>
                                        </p:cTn>
                                        <p:tgtEl>
                                          <p:spTgt spid="21791"/>
                                        </p:tgtEl>
                                        <p:attrNameLst>
                                          <p:attrName>style.visibility</p:attrName>
                                        </p:attrNameLst>
                                      </p:cBhvr>
                                      <p:to>
                                        <p:strVal val="visible"/>
                                      </p:to>
                                    </p:set>
                                    <p:animEffect transition="in" filter="fade">
                                      <p:cBhvr>
                                        <p:cTn id="45" dur="1000"/>
                                        <p:tgtEl>
                                          <p:spTgt spid="21791"/>
                                        </p:tgtEl>
                                      </p:cBhvr>
                                    </p:animEffect>
                                  </p:childTnLst>
                                </p:cTn>
                              </p:par>
                            </p:childTnLst>
                          </p:cTn>
                        </p:par>
                        <p:par>
                          <p:cTn id="46" fill="hold">
                            <p:stCondLst>
                              <p:cond delay="9000"/>
                            </p:stCondLst>
                            <p:childTnLst>
                              <p:par>
                                <p:cTn id="47" presetID="10" presetClass="entr" presetSubtype="0" fill="hold" nodeType="afterEffect">
                                  <p:stCondLst>
                                    <p:cond delay="0"/>
                                  </p:stCondLst>
                                  <p:childTnLst>
                                    <p:set>
                                      <p:cBhvr>
                                        <p:cTn id="48" dur="1" fill="hold">
                                          <p:stCondLst>
                                            <p:cond delay="0"/>
                                          </p:stCondLst>
                                        </p:cTn>
                                        <p:tgtEl>
                                          <p:spTgt spid="21796"/>
                                        </p:tgtEl>
                                        <p:attrNameLst>
                                          <p:attrName>style.visibility</p:attrName>
                                        </p:attrNameLst>
                                      </p:cBhvr>
                                      <p:to>
                                        <p:strVal val="visible"/>
                                      </p:to>
                                    </p:set>
                                    <p:animEffect transition="in" filter="fade">
                                      <p:cBhvr>
                                        <p:cTn id="49" dur="1000"/>
                                        <p:tgtEl>
                                          <p:spTgt spid="21796"/>
                                        </p:tgtEl>
                                      </p:cBhvr>
                                    </p:animEffect>
                                  </p:childTnLst>
                                </p:cTn>
                              </p:par>
                            </p:childTnLst>
                          </p:cTn>
                        </p:par>
                        <p:par>
                          <p:cTn id="50" fill="hold">
                            <p:stCondLst>
                              <p:cond delay="10000"/>
                            </p:stCondLst>
                            <p:childTnLst>
                              <p:par>
                                <p:cTn id="51" presetID="10" presetClass="entr" presetSubtype="0" fill="hold" nodeType="afterEffect">
                                  <p:stCondLst>
                                    <p:cond delay="0"/>
                                  </p:stCondLst>
                                  <p:childTnLst>
                                    <p:set>
                                      <p:cBhvr>
                                        <p:cTn id="52" dur="1" fill="hold">
                                          <p:stCondLst>
                                            <p:cond delay="0"/>
                                          </p:stCondLst>
                                        </p:cTn>
                                        <p:tgtEl>
                                          <p:spTgt spid="21809"/>
                                        </p:tgtEl>
                                        <p:attrNameLst>
                                          <p:attrName>style.visibility</p:attrName>
                                        </p:attrNameLst>
                                      </p:cBhvr>
                                      <p:to>
                                        <p:strVal val="visible"/>
                                      </p:to>
                                    </p:set>
                                    <p:animEffect transition="in" filter="fade">
                                      <p:cBhvr>
                                        <p:cTn id="53" dur="1000"/>
                                        <p:tgtEl>
                                          <p:spTgt spid="21809"/>
                                        </p:tgtEl>
                                      </p:cBhvr>
                                    </p:animEffect>
                                  </p:childTnLst>
                                </p:cTn>
                              </p:par>
                            </p:childTnLst>
                          </p:cTn>
                        </p:par>
                        <p:par>
                          <p:cTn id="54" fill="hold">
                            <p:stCondLst>
                              <p:cond delay="11000"/>
                            </p:stCondLst>
                            <p:childTnLst>
                              <p:par>
                                <p:cTn id="55" presetID="10" presetClass="entr" presetSubtype="0" fill="hold" nodeType="afterEffect">
                                  <p:stCondLst>
                                    <p:cond delay="0"/>
                                  </p:stCondLst>
                                  <p:childTnLst>
                                    <p:set>
                                      <p:cBhvr>
                                        <p:cTn id="56" dur="1" fill="hold">
                                          <p:stCondLst>
                                            <p:cond delay="0"/>
                                          </p:stCondLst>
                                        </p:cTn>
                                        <p:tgtEl>
                                          <p:spTgt spid="21784"/>
                                        </p:tgtEl>
                                        <p:attrNameLst>
                                          <p:attrName>style.visibility</p:attrName>
                                        </p:attrNameLst>
                                      </p:cBhvr>
                                      <p:to>
                                        <p:strVal val="visible"/>
                                      </p:to>
                                    </p:set>
                                    <p:animEffect transition="in" filter="fade">
                                      <p:cBhvr>
                                        <p:cTn id="57" dur="1000"/>
                                        <p:tgtEl>
                                          <p:spTgt spid="21784"/>
                                        </p:tgtEl>
                                      </p:cBhvr>
                                    </p:animEffect>
                                  </p:childTnLst>
                                </p:cTn>
                              </p:par>
                            </p:childTnLst>
                          </p:cTn>
                        </p:par>
                        <p:par>
                          <p:cTn id="58" fill="hold">
                            <p:stCondLst>
                              <p:cond delay="12000"/>
                            </p:stCondLst>
                            <p:childTnLst>
                              <p:par>
                                <p:cTn id="59" presetID="10" presetClass="entr" presetSubtype="0" fill="hold" nodeType="afterEffect">
                                  <p:stCondLst>
                                    <p:cond delay="0"/>
                                  </p:stCondLst>
                                  <p:childTnLst>
                                    <p:set>
                                      <p:cBhvr>
                                        <p:cTn id="60" dur="1" fill="hold">
                                          <p:stCondLst>
                                            <p:cond delay="0"/>
                                          </p:stCondLst>
                                        </p:cTn>
                                        <p:tgtEl>
                                          <p:spTgt spid="21792"/>
                                        </p:tgtEl>
                                        <p:attrNameLst>
                                          <p:attrName>style.visibility</p:attrName>
                                        </p:attrNameLst>
                                      </p:cBhvr>
                                      <p:to>
                                        <p:strVal val="visible"/>
                                      </p:to>
                                    </p:set>
                                    <p:animEffect transition="in" filter="fade">
                                      <p:cBhvr>
                                        <p:cTn id="61" dur="1000"/>
                                        <p:tgtEl>
                                          <p:spTgt spid="21792"/>
                                        </p:tgtEl>
                                      </p:cBhvr>
                                    </p:animEffect>
                                  </p:childTnLst>
                                </p:cTn>
                              </p:par>
                              <p:par>
                                <p:cTn id="62" presetID="10" presetClass="entr" presetSubtype="0" fill="hold" nodeType="withEffect">
                                  <p:stCondLst>
                                    <p:cond delay="0"/>
                                  </p:stCondLst>
                                  <p:childTnLst>
                                    <p:set>
                                      <p:cBhvr>
                                        <p:cTn id="63" dur="1" fill="hold">
                                          <p:stCondLst>
                                            <p:cond delay="0"/>
                                          </p:stCondLst>
                                        </p:cTn>
                                        <p:tgtEl>
                                          <p:spTgt spid="21793"/>
                                        </p:tgtEl>
                                        <p:attrNameLst>
                                          <p:attrName>style.visibility</p:attrName>
                                        </p:attrNameLst>
                                      </p:cBhvr>
                                      <p:to>
                                        <p:strVal val="visible"/>
                                      </p:to>
                                    </p:set>
                                    <p:animEffect transition="in" filter="fade">
                                      <p:cBhvr>
                                        <p:cTn id="64" dur="1000"/>
                                        <p:tgtEl>
                                          <p:spTgt spid="21793"/>
                                        </p:tgtEl>
                                      </p:cBhvr>
                                    </p:animEffect>
                                  </p:childTnLst>
                                </p:cTn>
                              </p:par>
                            </p:childTnLst>
                          </p:cTn>
                        </p:par>
                        <p:par>
                          <p:cTn id="65" fill="hold">
                            <p:stCondLst>
                              <p:cond delay="13000"/>
                            </p:stCondLst>
                            <p:childTnLst>
                              <p:par>
                                <p:cTn id="66" presetID="10"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40"/>
        <p:cNvGrpSpPr/>
        <p:nvPr/>
      </p:nvGrpSpPr>
      <p:grpSpPr>
        <a:xfrm>
          <a:off x="0" y="0"/>
          <a:ext cx="0" cy="0"/>
          <a:chOff x="0" y="0"/>
          <a:chExt cx="0" cy="0"/>
        </a:xfrm>
      </p:grpSpPr>
      <p:sp>
        <p:nvSpPr>
          <p:cNvPr id="21441" name="Google Shape;21441;p62"/>
          <p:cNvSpPr/>
          <p:nvPr/>
        </p:nvSpPr>
        <p:spPr>
          <a:xfrm>
            <a:off x="4681410" y="3239167"/>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2" name="Google Shape;21442;p62"/>
          <p:cNvSpPr/>
          <p:nvPr/>
        </p:nvSpPr>
        <p:spPr>
          <a:xfrm>
            <a:off x="4681410" y="1765506"/>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3" name="Google Shape;21443;p62"/>
          <p:cNvSpPr/>
          <p:nvPr/>
        </p:nvSpPr>
        <p:spPr>
          <a:xfrm>
            <a:off x="1449965" y="3622950"/>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4" name="Google Shape;21444;p62"/>
          <p:cNvSpPr/>
          <p:nvPr/>
        </p:nvSpPr>
        <p:spPr>
          <a:xfrm>
            <a:off x="1449965" y="2407088"/>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5" name="Google Shape;21445;p62"/>
          <p:cNvSpPr/>
          <p:nvPr/>
        </p:nvSpPr>
        <p:spPr>
          <a:xfrm>
            <a:off x="1449965" y="1167850"/>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6" name="Google Shape;21446;p62"/>
          <p:cNvSpPr txBox="1">
            <a:spLocks noGrp="1"/>
          </p:cNvSpPr>
          <p:nvPr>
            <p:ph type="title" idx="19"/>
          </p:nvPr>
        </p:nvSpPr>
        <p:spPr>
          <a:xfrm>
            <a:off x="773800" y="539500"/>
            <a:ext cx="7596600" cy="2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21447" name="Google Shape;21447;p62"/>
          <p:cNvSpPr txBox="1">
            <a:spLocks noGrp="1"/>
          </p:cNvSpPr>
          <p:nvPr>
            <p:ph type="title" idx="13"/>
          </p:nvPr>
        </p:nvSpPr>
        <p:spPr>
          <a:xfrm>
            <a:off x="4719900" y="1795569"/>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448" name="Google Shape;21448;p62"/>
          <p:cNvSpPr txBox="1">
            <a:spLocks noGrp="1"/>
          </p:cNvSpPr>
          <p:nvPr>
            <p:ph type="title" idx="14"/>
          </p:nvPr>
        </p:nvSpPr>
        <p:spPr>
          <a:xfrm>
            <a:off x="5710825" y="2167047"/>
            <a:ext cx="2518774" cy="61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a:t>
            </a:r>
            <a:r>
              <a:rPr lang="en" dirty="0"/>
              <a:t>nalysis process and deliver insight through charts</a:t>
            </a:r>
            <a:endParaRPr dirty="0"/>
          </a:p>
        </p:txBody>
      </p:sp>
      <p:sp>
        <p:nvSpPr>
          <p:cNvPr id="21449" name="Google Shape;21449;p62"/>
          <p:cNvSpPr txBox="1">
            <a:spLocks noGrp="1"/>
          </p:cNvSpPr>
          <p:nvPr>
            <p:ph type="title" idx="15"/>
          </p:nvPr>
        </p:nvSpPr>
        <p:spPr>
          <a:xfrm>
            <a:off x="5710825" y="1731456"/>
            <a:ext cx="2124300" cy="2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kern="1200" dirty="0"/>
              <a:t>Analysis and Visualization</a:t>
            </a:r>
            <a:endParaRPr kern="1200" dirty="0"/>
          </a:p>
        </p:txBody>
      </p:sp>
      <p:sp>
        <p:nvSpPr>
          <p:cNvPr id="21450" name="Google Shape;21450;p62"/>
          <p:cNvSpPr txBox="1">
            <a:spLocks noGrp="1"/>
          </p:cNvSpPr>
          <p:nvPr>
            <p:ph type="title" idx="16"/>
          </p:nvPr>
        </p:nvSpPr>
        <p:spPr>
          <a:xfrm>
            <a:off x="4719900" y="3266305"/>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451" name="Google Shape;21451;p62"/>
          <p:cNvSpPr txBox="1">
            <a:spLocks noGrp="1"/>
          </p:cNvSpPr>
          <p:nvPr>
            <p:ph type="title" idx="17"/>
          </p:nvPr>
        </p:nvSpPr>
        <p:spPr>
          <a:xfrm>
            <a:off x="5710824" y="3680634"/>
            <a:ext cx="2518775" cy="9233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Develop a model and interpret the result for business recommendation and decision.</a:t>
            </a:r>
            <a:endParaRPr dirty="0"/>
          </a:p>
        </p:txBody>
      </p:sp>
      <p:sp>
        <p:nvSpPr>
          <p:cNvPr id="21452" name="Google Shape;21452;p62"/>
          <p:cNvSpPr txBox="1">
            <a:spLocks noGrp="1"/>
          </p:cNvSpPr>
          <p:nvPr>
            <p:ph type="title" idx="18"/>
          </p:nvPr>
        </p:nvSpPr>
        <p:spPr>
          <a:xfrm>
            <a:off x="5694362" y="3099400"/>
            <a:ext cx="2620298" cy="5898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kern="1200" dirty="0"/>
              <a:t>Model Development and interpretation</a:t>
            </a:r>
            <a:endParaRPr kern="1200" dirty="0"/>
          </a:p>
        </p:txBody>
      </p:sp>
      <p:sp>
        <p:nvSpPr>
          <p:cNvPr id="21453" name="Google Shape;21453;p62"/>
          <p:cNvSpPr txBox="1">
            <a:spLocks noGrp="1"/>
          </p:cNvSpPr>
          <p:nvPr>
            <p:ph type="title"/>
          </p:nvPr>
        </p:nvSpPr>
        <p:spPr>
          <a:xfrm>
            <a:off x="1483292" y="1200375"/>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54" name="Google Shape;21454;p62"/>
          <p:cNvSpPr txBox="1">
            <a:spLocks noGrp="1"/>
          </p:cNvSpPr>
          <p:nvPr>
            <p:ph type="title" idx="2"/>
          </p:nvPr>
        </p:nvSpPr>
        <p:spPr>
          <a:xfrm>
            <a:off x="2471669" y="1550922"/>
            <a:ext cx="2166102" cy="61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Background and p</a:t>
            </a:r>
            <a:r>
              <a:rPr lang="en" dirty="0"/>
              <a:t>roblems </a:t>
            </a:r>
            <a:endParaRPr dirty="0"/>
          </a:p>
        </p:txBody>
      </p:sp>
      <p:sp>
        <p:nvSpPr>
          <p:cNvPr id="21455" name="Google Shape;21455;p62"/>
          <p:cNvSpPr txBox="1">
            <a:spLocks noGrp="1"/>
          </p:cNvSpPr>
          <p:nvPr>
            <p:ph type="title" idx="3"/>
          </p:nvPr>
        </p:nvSpPr>
        <p:spPr>
          <a:xfrm>
            <a:off x="2471669" y="1200375"/>
            <a:ext cx="2124300" cy="2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kern="1200" dirty="0"/>
              <a:t>Introduction</a:t>
            </a:r>
            <a:endParaRPr kern="1200" dirty="0"/>
          </a:p>
        </p:txBody>
      </p:sp>
      <p:sp>
        <p:nvSpPr>
          <p:cNvPr id="21456" name="Google Shape;21456;p62"/>
          <p:cNvSpPr txBox="1">
            <a:spLocks noGrp="1"/>
          </p:cNvSpPr>
          <p:nvPr>
            <p:ph type="title" idx="4"/>
          </p:nvPr>
        </p:nvSpPr>
        <p:spPr>
          <a:xfrm>
            <a:off x="1483292" y="2423350"/>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457" name="Google Shape;21457;p62"/>
          <p:cNvSpPr txBox="1">
            <a:spLocks noGrp="1"/>
          </p:cNvSpPr>
          <p:nvPr>
            <p:ph type="title" idx="5"/>
          </p:nvPr>
        </p:nvSpPr>
        <p:spPr>
          <a:xfrm>
            <a:off x="2471669" y="2773888"/>
            <a:ext cx="2376782" cy="61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a:t>
            </a:r>
            <a:r>
              <a:rPr lang="en" dirty="0"/>
              <a:t>nderstanding the characteristics of the data</a:t>
            </a:r>
            <a:endParaRPr dirty="0"/>
          </a:p>
        </p:txBody>
      </p:sp>
      <p:sp>
        <p:nvSpPr>
          <p:cNvPr id="21458" name="Google Shape;21458;p62"/>
          <p:cNvSpPr txBox="1">
            <a:spLocks noGrp="1"/>
          </p:cNvSpPr>
          <p:nvPr>
            <p:ph type="title" idx="6"/>
          </p:nvPr>
        </p:nvSpPr>
        <p:spPr>
          <a:xfrm>
            <a:off x="2471669" y="2358364"/>
            <a:ext cx="2124300" cy="2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kern="1200" dirty="0"/>
              <a:t>Data Characteristic</a:t>
            </a:r>
            <a:endParaRPr kern="1200" dirty="0"/>
          </a:p>
        </p:txBody>
      </p:sp>
      <p:sp>
        <p:nvSpPr>
          <p:cNvPr id="21459" name="Google Shape;21459;p62"/>
          <p:cNvSpPr txBox="1">
            <a:spLocks noGrp="1"/>
          </p:cNvSpPr>
          <p:nvPr>
            <p:ph type="title" idx="7"/>
          </p:nvPr>
        </p:nvSpPr>
        <p:spPr>
          <a:xfrm>
            <a:off x="1483292" y="3646325"/>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460" name="Google Shape;21460;p62"/>
          <p:cNvSpPr txBox="1">
            <a:spLocks noGrp="1"/>
          </p:cNvSpPr>
          <p:nvPr>
            <p:ph type="title" idx="8"/>
          </p:nvPr>
        </p:nvSpPr>
        <p:spPr>
          <a:xfrm>
            <a:off x="2471668" y="4163647"/>
            <a:ext cx="2100331" cy="61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a:t>
            </a:r>
            <a:r>
              <a:rPr lang="en" dirty="0"/>
              <a:t>lean and process the data before analysis</a:t>
            </a:r>
            <a:endParaRPr dirty="0"/>
          </a:p>
        </p:txBody>
      </p:sp>
      <p:sp>
        <p:nvSpPr>
          <p:cNvPr id="21461" name="Google Shape;21461;p62"/>
          <p:cNvSpPr txBox="1">
            <a:spLocks noGrp="1"/>
          </p:cNvSpPr>
          <p:nvPr>
            <p:ph type="title" idx="9"/>
          </p:nvPr>
        </p:nvSpPr>
        <p:spPr>
          <a:xfrm>
            <a:off x="2471668" y="3545639"/>
            <a:ext cx="2376783" cy="61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kern="1200" dirty="0"/>
              <a:t>Data Cleaning and Preprocessing</a:t>
            </a:r>
            <a:endParaRPr kern="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46"/>
                                        </p:tgtEl>
                                        <p:attrNameLst>
                                          <p:attrName>style.visibility</p:attrName>
                                        </p:attrNameLst>
                                      </p:cBhvr>
                                      <p:to>
                                        <p:strVal val="visible"/>
                                      </p:to>
                                    </p:set>
                                    <p:animEffect transition="in" filter="fade">
                                      <p:cBhvr>
                                        <p:cTn id="7" dur="1000"/>
                                        <p:tgtEl>
                                          <p:spTgt spid="21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445"/>
                                        </p:tgtEl>
                                        <p:attrNameLst>
                                          <p:attrName>style.visibility</p:attrName>
                                        </p:attrNameLst>
                                      </p:cBhvr>
                                      <p:to>
                                        <p:strVal val="visible"/>
                                      </p:to>
                                    </p:set>
                                    <p:animEffect transition="in" filter="fade">
                                      <p:cBhvr>
                                        <p:cTn id="11" dur="1000"/>
                                        <p:tgtEl>
                                          <p:spTgt spid="21445"/>
                                        </p:tgtEl>
                                      </p:cBhvr>
                                    </p:animEffect>
                                  </p:childTnLst>
                                </p:cTn>
                              </p:par>
                              <p:par>
                                <p:cTn id="12" presetID="10" presetClass="entr" presetSubtype="0" fill="hold" nodeType="withEffect">
                                  <p:stCondLst>
                                    <p:cond delay="0"/>
                                  </p:stCondLst>
                                  <p:childTnLst>
                                    <p:set>
                                      <p:cBhvr>
                                        <p:cTn id="13" dur="1" fill="hold">
                                          <p:stCondLst>
                                            <p:cond delay="0"/>
                                          </p:stCondLst>
                                        </p:cTn>
                                        <p:tgtEl>
                                          <p:spTgt spid="21453"/>
                                        </p:tgtEl>
                                        <p:attrNameLst>
                                          <p:attrName>style.visibility</p:attrName>
                                        </p:attrNameLst>
                                      </p:cBhvr>
                                      <p:to>
                                        <p:strVal val="visible"/>
                                      </p:to>
                                    </p:set>
                                    <p:animEffect transition="in" filter="fade">
                                      <p:cBhvr>
                                        <p:cTn id="14" dur="1000"/>
                                        <p:tgtEl>
                                          <p:spTgt spid="21453"/>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1455"/>
                                        </p:tgtEl>
                                        <p:attrNameLst>
                                          <p:attrName>style.visibility</p:attrName>
                                        </p:attrNameLst>
                                      </p:cBhvr>
                                      <p:to>
                                        <p:strVal val="visible"/>
                                      </p:to>
                                    </p:set>
                                    <p:animEffect transition="in" filter="fade">
                                      <p:cBhvr>
                                        <p:cTn id="18" dur="1000"/>
                                        <p:tgtEl>
                                          <p:spTgt spid="21455"/>
                                        </p:tgtEl>
                                      </p:cBhvr>
                                    </p:animEffect>
                                  </p:childTnLst>
                                </p:cTn>
                              </p:par>
                              <p:par>
                                <p:cTn id="19" presetID="10" presetClass="entr" presetSubtype="0" fill="hold" nodeType="withEffect">
                                  <p:stCondLst>
                                    <p:cond delay="0"/>
                                  </p:stCondLst>
                                  <p:childTnLst>
                                    <p:set>
                                      <p:cBhvr>
                                        <p:cTn id="20" dur="1" fill="hold">
                                          <p:stCondLst>
                                            <p:cond delay="0"/>
                                          </p:stCondLst>
                                        </p:cTn>
                                        <p:tgtEl>
                                          <p:spTgt spid="21454"/>
                                        </p:tgtEl>
                                        <p:attrNameLst>
                                          <p:attrName>style.visibility</p:attrName>
                                        </p:attrNameLst>
                                      </p:cBhvr>
                                      <p:to>
                                        <p:strVal val="visible"/>
                                      </p:to>
                                    </p:set>
                                    <p:animEffect transition="in" filter="fade">
                                      <p:cBhvr>
                                        <p:cTn id="21" dur="1000"/>
                                        <p:tgtEl>
                                          <p:spTgt spid="21454"/>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21444"/>
                                        </p:tgtEl>
                                        <p:attrNameLst>
                                          <p:attrName>style.visibility</p:attrName>
                                        </p:attrNameLst>
                                      </p:cBhvr>
                                      <p:to>
                                        <p:strVal val="visible"/>
                                      </p:to>
                                    </p:set>
                                    <p:animEffect transition="in" filter="fade">
                                      <p:cBhvr>
                                        <p:cTn id="25" dur="1000"/>
                                        <p:tgtEl>
                                          <p:spTgt spid="21444"/>
                                        </p:tgtEl>
                                      </p:cBhvr>
                                    </p:animEffect>
                                  </p:childTnLst>
                                </p:cTn>
                              </p:par>
                              <p:par>
                                <p:cTn id="26" presetID="10" presetClass="entr" presetSubtype="0" fill="hold" nodeType="withEffect">
                                  <p:stCondLst>
                                    <p:cond delay="0"/>
                                  </p:stCondLst>
                                  <p:childTnLst>
                                    <p:set>
                                      <p:cBhvr>
                                        <p:cTn id="27" dur="1" fill="hold">
                                          <p:stCondLst>
                                            <p:cond delay="0"/>
                                          </p:stCondLst>
                                        </p:cTn>
                                        <p:tgtEl>
                                          <p:spTgt spid="21456"/>
                                        </p:tgtEl>
                                        <p:attrNameLst>
                                          <p:attrName>style.visibility</p:attrName>
                                        </p:attrNameLst>
                                      </p:cBhvr>
                                      <p:to>
                                        <p:strVal val="visible"/>
                                      </p:to>
                                    </p:set>
                                    <p:animEffect transition="in" filter="fade">
                                      <p:cBhvr>
                                        <p:cTn id="28" dur="1000"/>
                                        <p:tgtEl>
                                          <p:spTgt spid="21456"/>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21457"/>
                                        </p:tgtEl>
                                        <p:attrNameLst>
                                          <p:attrName>style.visibility</p:attrName>
                                        </p:attrNameLst>
                                      </p:cBhvr>
                                      <p:to>
                                        <p:strVal val="visible"/>
                                      </p:to>
                                    </p:set>
                                    <p:animEffect transition="in" filter="fade">
                                      <p:cBhvr>
                                        <p:cTn id="32" dur="1000"/>
                                        <p:tgtEl>
                                          <p:spTgt spid="21457"/>
                                        </p:tgtEl>
                                      </p:cBhvr>
                                    </p:animEffect>
                                  </p:childTnLst>
                                </p:cTn>
                              </p:par>
                              <p:par>
                                <p:cTn id="33" presetID="10" presetClass="entr" presetSubtype="0" fill="hold" nodeType="withEffect">
                                  <p:stCondLst>
                                    <p:cond delay="0"/>
                                  </p:stCondLst>
                                  <p:childTnLst>
                                    <p:set>
                                      <p:cBhvr>
                                        <p:cTn id="34" dur="1" fill="hold">
                                          <p:stCondLst>
                                            <p:cond delay="0"/>
                                          </p:stCondLst>
                                        </p:cTn>
                                        <p:tgtEl>
                                          <p:spTgt spid="21458"/>
                                        </p:tgtEl>
                                        <p:attrNameLst>
                                          <p:attrName>style.visibility</p:attrName>
                                        </p:attrNameLst>
                                      </p:cBhvr>
                                      <p:to>
                                        <p:strVal val="visible"/>
                                      </p:to>
                                    </p:set>
                                    <p:animEffect transition="in" filter="fade">
                                      <p:cBhvr>
                                        <p:cTn id="35" dur="1000"/>
                                        <p:tgtEl>
                                          <p:spTgt spid="21458"/>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21443"/>
                                        </p:tgtEl>
                                        <p:attrNameLst>
                                          <p:attrName>style.visibility</p:attrName>
                                        </p:attrNameLst>
                                      </p:cBhvr>
                                      <p:to>
                                        <p:strVal val="visible"/>
                                      </p:to>
                                    </p:set>
                                    <p:animEffect transition="in" filter="fade">
                                      <p:cBhvr>
                                        <p:cTn id="39" dur="1000"/>
                                        <p:tgtEl>
                                          <p:spTgt spid="21443"/>
                                        </p:tgtEl>
                                      </p:cBhvr>
                                    </p:animEffect>
                                  </p:childTnLst>
                                </p:cTn>
                              </p:par>
                              <p:par>
                                <p:cTn id="40" presetID="10" presetClass="entr" presetSubtype="0" fill="hold" nodeType="withEffect">
                                  <p:stCondLst>
                                    <p:cond delay="0"/>
                                  </p:stCondLst>
                                  <p:childTnLst>
                                    <p:set>
                                      <p:cBhvr>
                                        <p:cTn id="41" dur="1" fill="hold">
                                          <p:stCondLst>
                                            <p:cond delay="0"/>
                                          </p:stCondLst>
                                        </p:cTn>
                                        <p:tgtEl>
                                          <p:spTgt spid="21459"/>
                                        </p:tgtEl>
                                        <p:attrNameLst>
                                          <p:attrName>style.visibility</p:attrName>
                                        </p:attrNameLst>
                                      </p:cBhvr>
                                      <p:to>
                                        <p:strVal val="visible"/>
                                      </p:to>
                                    </p:set>
                                    <p:animEffect transition="in" filter="fade">
                                      <p:cBhvr>
                                        <p:cTn id="42" dur="1000"/>
                                        <p:tgtEl>
                                          <p:spTgt spid="21459"/>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21460"/>
                                        </p:tgtEl>
                                        <p:attrNameLst>
                                          <p:attrName>style.visibility</p:attrName>
                                        </p:attrNameLst>
                                      </p:cBhvr>
                                      <p:to>
                                        <p:strVal val="visible"/>
                                      </p:to>
                                    </p:set>
                                    <p:animEffect transition="in" filter="fade">
                                      <p:cBhvr>
                                        <p:cTn id="46" dur="1000"/>
                                        <p:tgtEl>
                                          <p:spTgt spid="21460"/>
                                        </p:tgtEl>
                                      </p:cBhvr>
                                    </p:animEffect>
                                  </p:childTnLst>
                                </p:cTn>
                              </p:par>
                              <p:par>
                                <p:cTn id="47" presetID="10" presetClass="entr" presetSubtype="0" fill="hold" nodeType="withEffect">
                                  <p:stCondLst>
                                    <p:cond delay="0"/>
                                  </p:stCondLst>
                                  <p:childTnLst>
                                    <p:set>
                                      <p:cBhvr>
                                        <p:cTn id="48" dur="1" fill="hold">
                                          <p:stCondLst>
                                            <p:cond delay="0"/>
                                          </p:stCondLst>
                                        </p:cTn>
                                        <p:tgtEl>
                                          <p:spTgt spid="21461"/>
                                        </p:tgtEl>
                                        <p:attrNameLst>
                                          <p:attrName>style.visibility</p:attrName>
                                        </p:attrNameLst>
                                      </p:cBhvr>
                                      <p:to>
                                        <p:strVal val="visible"/>
                                      </p:to>
                                    </p:set>
                                    <p:animEffect transition="in" filter="fade">
                                      <p:cBhvr>
                                        <p:cTn id="49" dur="1000"/>
                                        <p:tgtEl>
                                          <p:spTgt spid="21461"/>
                                        </p:tgtEl>
                                      </p:cBhvr>
                                    </p:animEffect>
                                  </p:childTnLst>
                                </p:cTn>
                              </p:par>
                            </p:childTnLst>
                          </p:cTn>
                        </p:par>
                        <p:par>
                          <p:cTn id="50" fill="hold">
                            <p:stCondLst>
                              <p:cond delay="7000"/>
                            </p:stCondLst>
                            <p:childTnLst>
                              <p:par>
                                <p:cTn id="51" presetID="10" presetClass="entr" presetSubtype="0" fill="hold" nodeType="afterEffect">
                                  <p:stCondLst>
                                    <p:cond delay="0"/>
                                  </p:stCondLst>
                                  <p:childTnLst>
                                    <p:set>
                                      <p:cBhvr>
                                        <p:cTn id="52" dur="1" fill="hold">
                                          <p:stCondLst>
                                            <p:cond delay="0"/>
                                          </p:stCondLst>
                                        </p:cTn>
                                        <p:tgtEl>
                                          <p:spTgt spid="21442"/>
                                        </p:tgtEl>
                                        <p:attrNameLst>
                                          <p:attrName>style.visibility</p:attrName>
                                        </p:attrNameLst>
                                      </p:cBhvr>
                                      <p:to>
                                        <p:strVal val="visible"/>
                                      </p:to>
                                    </p:set>
                                    <p:animEffect transition="in" filter="fade">
                                      <p:cBhvr>
                                        <p:cTn id="53" dur="1000"/>
                                        <p:tgtEl>
                                          <p:spTgt spid="21442"/>
                                        </p:tgtEl>
                                      </p:cBhvr>
                                    </p:animEffect>
                                  </p:childTnLst>
                                </p:cTn>
                              </p:par>
                              <p:par>
                                <p:cTn id="54" presetID="10" presetClass="entr" presetSubtype="0" fill="hold" nodeType="withEffect">
                                  <p:stCondLst>
                                    <p:cond delay="0"/>
                                  </p:stCondLst>
                                  <p:childTnLst>
                                    <p:set>
                                      <p:cBhvr>
                                        <p:cTn id="55" dur="1" fill="hold">
                                          <p:stCondLst>
                                            <p:cond delay="0"/>
                                          </p:stCondLst>
                                        </p:cTn>
                                        <p:tgtEl>
                                          <p:spTgt spid="21447"/>
                                        </p:tgtEl>
                                        <p:attrNameLst>
                                          <p:attrName>style.visibility</p:attrName>
                                        </p:attrNameLst>
                                      </p:cBhvr>
                                      <p:to>
                                        <p:strVal val="visible"/>
                                      </p:to>
                                    </p:set>
                                    <p:animEffect transition="in" filter="fade">
                                      <p:cBhvr>
                                        <p:cTn id="56" dur="1000"/>
                                        <p:tgtEl>
                                          <p:spTgt spid="21447"/>
                                        </p:tgtEl>
                                      </p:cBhvr>
                                    </p:animEffect>
                                  </p:childTnLst>
                                </p:cTn>
                              </p:par>
                            </p:childTnLst>
                          </p:cTn>
                        </p:par>
                        <p:par>
                          <p:cTn id="57" fill="hold">
                            <p:stCondLst>
                              <p:cond delay="8000"/>
                            </p:stCondLst>
                            <p:childTnLst>
                              <p:par>
                                <p:cTn id="58" presetID="10" presetClass="entr" presetSubtype="0" fill="hold" nodeType="afterEffect">
                                  <p:stCondLst>
                                    <p:cond delay="0"/>
                                  </p:stCondLst>
                                  <p:childTnLst>
                                    <p:set>
                                      <p:cBhvr>
                                        <p:cTn id="59" dur="1" fill="hold">
                                          <p:stCondLst>
                                            <p:cond delay="0"/>
                                          </p:stCondLst>
                                        </p:cTn>
                                        <p:tgtEl>
                                          <p:spTgt spid="21449"/>
                                        </p:tgtEl>
                                        <p:attrNameLst>
                                          <p:attrName>style.visibility</p:attrName>
                                        </p:attrNameLst>
                                      </p:cBhvr>
                                      <p:to>
                                        <p:strVal val="visible"/>
                                      </p:to>
                                    </p:set>
                                    <p:animEffect transition="in" filter="fade">
                                      <p:cBhvr>
                                        <p:cTn id="60" dur="1000"/>
                                        <p:tgtEl>
                                          <p:spTgt spid="21449"/>
                                        </p:tgtEl>
                                      </p:cBhvr>
                                    </p:animEffect>
                                  </p:childTnLst>
                                </p:cTn>
                              </p:par>
                              <p:par>
                                <p:cTn id="61" presetID="10" presetClass="entr" presetSubtype="0" fill="hold" nodeType="withEffect">
                                  <p:stCondLst>
                                    <p:cond delay="0"/>
                                  </p:stCondLst>
                                  <p:childTnLst>
                                    <p:set>
                                      <p:cBhvr>
                                        <p:cTn id="62" dur="1" fill="hold">
                                          <p:stCondLst>
                                            <p:cond delay="0"/>
                                          </p:stCondLst>
                                        </p:cTn>
                                        <p:tgtEl>
                                          <p:spTgt spid="21448"/>
                                        </p:tgtEl>
                                        <p:attrNameLst>
                                          <p:attrName>style.visibility</p:attrName>
                                        </p:attrNameLst>
                                      </p:cBhvr>
                                      <p:to>
                                        <p:strVal val="visible"/>
                                      </p:to>
                                    </p:set>
                                    <p:animEffect transition="in" filter="fade">
                                      <p:cBhvr>
                                        <p:cTn id="63" dur="1000"/>
                                        <p:tgtEl>
                                          <p:spTgt spid="21448"/>
                                        </p:tgtEl>
                                      </p:cBhvr>
                                    </p:animEffect>
                                  </p:childTnLst>
                                </p:cTn>
                              </p:par>
                            </p:childTnLst>
                          </p:cTn>
                        </p:par>
                        <p:par>
                          <p:cTn id="64" fill="hold">
                            <p:stCondLst>
                              <p:cond delay="9000"/>
                            </p:stCondLst>
                            <p:childTnLst>
                              <p:par>
                                <p:cTn id="65" presetID="10" presetClass="entr" presetSubtype="0" fill="hold" nodeType="afterEffect">
                                  <p:stCondLst>
                                    <p:cond delay="0"/>
                                  </p:stCondLst>
                                  <p:childTnLst>
                                    <p:set>
                                      <p:cBhvr>
                                        <p:cTn id="66" dur="1" fill="hold">
                                          <p:stCondLst>
                                            <p:cond delay="0"/>
                                          </p:stCondLst>
                                        </p:cTn>
                                        <p:tgtEl>
                                          <p:spTgt spid="21441"/>
                                        </p:tgtEl>
                                        <p:attrNameLst>
                                          <p:attrName>style.visibility</p:attrName>
                                        </p:attrNameLst>
                                      </p:cBhvr>
                                      <p:to>
                                        <p:strVal val="visible"/>
                                      </p:to>
                                    </p:set>
                                    <p:animEffect transition="in" filter="fade">
                                      <p:cBhvr>
                                        <p:cTn id="67" dur="1000"/>
                                        <p:tgtEl>
                                          <p:spTgt spid="21441"/>
                                        </p:tgtEl>
                                      </p:cBhvr>
                                    </p:animEffect>
                                  </p:childTnLst>
                                </p:cTn>
                              </p:par>
                              <p:par>
                                <p:cTn id="68" presetID="10" presetClass="entr" presetSubtype="0" fill="hold" nodeType="withEffect">
                                  <p:stCondLst>
                                    <p:cond delay="0"/>
                                  </p:stCondLst>
                                  <p:childTnLst>
                                    <p:set>
                                      <p:cBhvr>
                                        <p:cTn id="69" dur="1" fill="hold">
                                          <p:stCondLst>
                                            <p:cond delay="0"/>
                                          </p:stCondLst>
                                        </p:cTn>
                                        <p:tgtEl>
                                          <p:spTgt spid="21450"/>
                                        </p:tgtEl>
                                        <p:attrNameLst>
                                          <p:attrName>style.visibility</p:attrName>
                                        </p:attrNameLst>
                                      </p:cBhvr>
                                      <p:to>
                                        <p:strVal val="visible"/>
                                      </p:to>
                                    </p:set>
                                    <p:animEffect transition="in" filter="fade">
                                      <p:cBhvr>
                                        <p:cTn id="70" dur="1000"/>
                                        <p:tgtEl>
                                          <p:spTgt spid="21450"/>
                                        </p:tgtEl>
                                      </p:cBhvr>
                                    </p:animEffect>
                                  </p:childTnLst>
                                </p:cTn>
                              </p:par>
                            </p:childTnLst>
                          </p:cTn>
                        </p:par>
                        <p:par>
                          <p:cTn id="71" fill="hold">
                            <p:stCondLst>
                              <p:cond delay="10000"/>
                            </p:stCondLst>
                            <p:childTnLst>
                              <p:par>
                                <p:cTn id="72" presetID="10" presetClass="entr" presetSubtype="0" fill="hold" nodeType="afterEffect">
                                  <p:stCondLst>
                                    <p:cond delay="0"/>
                                  </p:stCondLst>
                                  <p:childTnLst>
                                    <p:set>
                                      <p:cBhvr>
                                        <p:cTn id="73" dur="1" fill="hold">
                                          <p:stCondLst>
                                            <p:cond delay="0"/>
                                          </p:stCondLst>
                                        </p:cTn>
                                        <p:tgtEl>
                                          <p:spTgt spid="21452"/>
                                        </p:tgtEl>
                                        <p:attrNameLst>
                                          <p:attrName>style.visibility</p:attrName>
                                        </p:attrNameLst>
                                      </p:cBhvr>
                                      <p:to>
                                        <p:strVal val="visible"/>
                                      </p:to>
                                    </p:set>
                                    <p:animEffect transition="in" filter="fade">
                                      <p:cBhvr>
                                        <p:cTn id="74" dur="1000"/>
                                        <p:tgtEl>
                                          <p:spTgt spid="21452"/>
                                        </p:tgtEl>
                                      </p:cBhvr>
                                    </p:animEffect>
                                  </p:childTnLst>
                                </p:cTn>
                              </p:par>
                              <p:par>
                                <p:cTn id="75" presetID="10" presetClass="entr" presetSubtype="0" fill="hold" nodeType="withEffect">
                                  <p:stCondLst>
                                    <p:cond delay="0"/>
                                  </p:stCondLst>
                                  <p:childTnLst>
                                    <p:set>
                                      <p:cBhvr>
                                        <p:cTn id="76" dur="1" fill="hold">
                                          <p:stCondLst>
                                            <p:cond delay="0"/>
                                          </p:stCondLst>
                                        </p:cTn>
                                        <p:tgtEl>
                                          <p:spTgt spid="21451"/>
                                        </p:tgtEl>
                                        <p:attrNameLst>
                                          <p:attrName>style.visibility</p:attrName>
                                        </p:attrNameLst>
                                      </p:cBhvr>
                                      <p:to>
                                        <p:strVal val="visible"/>
                                      </p:to>
                                    </p:set>
                                    <p:animEffect transition="in" filter="fade">
                                      <p:cBhvr>
                                        <p:cTn id="77" dur="1000"/>
                                        <p:tgtEl>
                                          <p:spTgt spid="21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99">
          <a:extLst>
            <a:ext uri="{FF2B5EF4-FFF2-40B4-BE49-F238E27FC236}">
              <a16:creationId xmlns:a16="http://schemas.microsoft.com/office/drawing/2014/main" id="{7D8B5863-FE64-9A91-D710-938E4EF6B61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0030778-D1E7-82AE-32A3-E8B331269918}"/>
              </a:ext>
            </a:extLst>
          </p:cNvPr>
          <p:cNvSpPr/>
          <p:nvPr/>
        </p:nvSpPr>
        <p:spPr>
          <a:xfrm>
            <a:off x="-210455" y="-1"/>
            <a:ext cx="4684354" cy="51435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2690BA1-1972-00D4-74BD-BF3B590C9BDF}"/>
              </a:ext>
            </a:extLst>
          </p:cNvPr>
          <p:cNvSpPr/>
          <p:nvPr/>
        </p:nvSpPr>
        <p:spPr>
          <a:xfrm>
            <a:off x="-561946" y="-1743231"/>
            <a:ext cx="4127774" cy="3081565"/>
          </a:xfrm>
          <a:prstGeom prst="ellipse">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01" name="Google Shape;23601;p74">
            <a:extLst>
              <a:ext uri="{FF2B5EF4-FFF2-40B4-BE49-F238E27FC236}">
                <a16:creationId xmlns:a16="http://schemas.microsoft.com/office/drawing/2014/main" id="{FBED9D9B-5AD0-EE2C-9DF6-2F806F7CE2E1}"/>
              </a:ext>
            </a:extLst>
          </p:cNvPr>
          <p:cNvSpPr txBox="1">
            <a:spLocks noGrp="1"/>
          </p:cNvSpPr>
          <p:nvPr>
            <p:ph type="title"/>
          </p:nvPr>
        </p:nvSpPr>
        <p:spPr>
          <a:xfrm>
            <a:off x="211997" y="66193"/>
            <a:ext cx="2915831" cy="11484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Potential customer improvement</a:t>
            </a:r>
            <a:endParaRPr sz="2000" dirty="0"/>
          </a:p>
        </p:txBody>
      </p:sp>
      <p:pic>
        <p:nvPicPr>
          <p:cNvPr id="3" name="Picture 2">
            <a:extLst>
              <a:ext uri="{FF2B5EF4-FFF2-40B4-BE49-F238E27FC236}">
                <a16:creationId xmlns:a16="http://schemas.microsoft.com/office/drawing/2014/main" id="{BCC796D6-8B2C-40D5-CA9A-B95155B4B34D}"/>
              </a:ext>
            </a:extLst>
          </p:cNvPr>
          <p:cNvPicPr>
            <a:picLocks noChangeAspect="1"/>
          </p:cNvPicPr>
          <p:nvPr/>
        </p:nvPicPr>
        <p:blipFill>
          <a:blip r:embed="rId3"/>
          <a:stretch>
            <a:fillRect/>
          </a:stretch>
        </p:blipFill>
        <p:spPr>
          <a:xfrm>
            <a:off x="-49743" y="2571750"/>
            <a:ext cx="3177571" cy="2404949"/>
          </a:xfrm>
          <a:prstGeom prst="rect">
            <a:avLst/>
          </a:prstGeom>
        </p:spPr>
      </p:pic>
      <p:pic>
        <p:nvPicPr>
          <p:cNvPr id="9" name="Picture 8" descr="A screenshot of a computer game&#10;&#10;Description automatically generated">
            <a:extLst>
              <a:ext uri="{FF2B5EF4-FFF2-40B4-BE49-F238E27FC236}">
                <a16:creationId xmlns:a16="http://schemas.microsoft.com/office/drawing/2014/main" id="{FCBB6931-4350-5E5B-B5E5-65667B96137A}"/>
              </a:ext>
            </a:extLst>
          </p:cNvPr>
          <p:cNvPicPr>
            <a:picLocks noChangeAspect="1"/>
          </p:cNvPicPr>
          <p:nvPr/>
        </p:nvPicPr>
        <p:blipFill>
          <a:blip r:embed="rId4"/>
          <a:stretch>
            <a:fillRect/>
          </a:stretch>
        </p:blipFill>
        <p:spPr>
          <a:xfrm>
            <a:off x="3461371" y="2571749"/>
            <a:ext cx="3177572" cy="2404949"/>
          </a:xfrm>
          <a:prstGeom prst="rect">
            <a:avLst/>
          </a:prstGeom>
        </p:spPr>
      </p:pic>
      <p:sp>
        <p:nvSpPr>
          <p:cNvPr id="5" name="Rectangle: Rounded Corners 4">
            <a:extLst>
              <a:ext uri="{FF2B5EF4-FFF2-40B4-BE49-F238E27FC236}">
                <a16:creationId xmlns:a16="http://schemas.microsoft.com/office/drawing/2014/main" id="{6B60BEA4-2B4A-4A09-6EC6-579D3A58B4DD}"/>
              </a:ext>
            </a:extLst>
          </p:cNvPr>
          <p:cNvSpPr/>
          <p:nvPr/>
        </p:nvSpPr>
        <p:spPr>
          <a:xfrm>
            <a:off x="3711223" y="682901"/>
            <a:ext cx="3295318" cy="1469027"/>
          </a:xfrm>
          <a:prstGeom prst="roundRect">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3600;p74">
            <a:extLst>
              <a:ext uri="{FF2B5EF4-FFF2-40B4-BE49-F238E27FC236}">
                <a16:creationId xmlns:a16="http://schemas.microsoft.com/office/drawing/2014/main" id="{6FEA7A05-7DFE-23E0-54B1-614ED658058C}"/>
              </a:ext>
            </a:extLst>
          </p:cNvPr>
          <p:cNvSpPr txBox="1">
            <a:spLocks/>
          </p:cNvSpPr>
          <p:nvPr/>
        </p:nvSpPr>
        <p:spPr>
          <a:xfrm>
            <a:off x="3754766" y="733699"/>
            <a:ext cx="3208232" cy="1418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756458"/>
              </a:buClr>
              <a:buSzPts val="1400"/>
              <a:buFont typeface="Open Sans"/>
              <a:buChar char="●"/>
              <a:defRPr sz="1600" b="0" i="0" u="none" strike="noStrike" cap="none">
                <a:solidFill>
                  <a:schemeClr val="lt1"/>
                </a:solidFill>
                <a:latin typeface="Open Sans"/>
                <a:ea typeface="Open Sans"/>
                <a:cs typeface="Open Sans"/>
                <a:sym typeface="Open Sans"/>
              </a:defRPr>
            </a:lvl1pPr>
            <a:lvl2pPr marL="914400" marR="0" lvl="1" indent="-304800" algn="l" rtl="0">
              <a:lnSpc>
                <a:spcPct val="100000"/>
              </a:lnSpc>
              <a:spcBef>
                <a:spcPts val="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2pPr>
            <a:lvl3pPr marL="1371600" marR="0" lvl="2"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3pPr>
            <a:lvl4pPr marL="1828800" marR="0" lvl="3"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4pPr>
            <a:lvl5pPr marL="2286000" marR="0" lvl="4"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5pPr>
            <a:lvl6pPr marL="2743200" marR="0" lvl="5"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6pPr>
            <a:lvl7pPr marL="3200400" marR="0" lvl="6"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7pPr>
            <a:lvl8pPr marL="3657600" marR="0" lvl="7"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8pPr>
            <a:lvl9pPr marL="4114800" marR="0" lvl="8" indent="-304800" algn="l" rtl="0">
              <a:lnSpc>
                <a:spcPct val="100000"/>
              </a:lnSpc>
              <a:spcBef>
                <a:spcPts val="1600"/>
              </a:spcBef>
              <a:spcAft>
                <a:spcPts val="160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9pPr>
          </a:lstStyle>
          <a:p>
            <a:pPr marL="0" indent="0">
              <a:buClr>
                <a:schemeClr val="dk1"/>
              </a:buClr>
              <a:buSzPts val="1100"/>
              <a:buNone/>
            </a:pPr>
            <a:r>
              <a:rPr lang="en-US" sz="1000" dirty="0"/>
              <a:t>The charts show a </a:t>
            </a:r>
            <a:r>
              <a:rPr lang="en-US" sz="1000" b="1" dirty="0"/>
              <a:t>potential for improving customer value</a:t>
            </a:r>
            <a:r>
              <a:rPr lang="en-US" sz="1000" dirty="0"/>
              <a:t>. low value customers to moderate value, and moderate value to high value customers. Indicated by an </a:t>
            </a:r>
            <a:r>
              <a:rPr lang="en-US" sz="1000" b="1" dirty="0"/>
              <a:t>overlapping between segments</a:t>
            </a:r>
            <a:r>
              <a:rPr lang="en-US" sz="1000" dirty="0"/>
              <a:t>. But to do that we need to know the characteristics of the customers in each segment (cluster).</a:t>
            </a:r>
          </a:p>
        </p:txBody>
      </p:sp>
      <p:cxnSp>
        <p:nvCxnSpPr>
          <p:cNvPr id="11" name="Straight Arrow Connector 10">
            <a:extLst>
              <a:ext uri="{FF2B5EF4-FFF2-40B4-BE49-F238E27FC236}">
                <a16:creationId xmlns:a16="http://schemas.microsoft.com/office/drawing/2014/main" id="{7F876B81-2FC1-4427-EEA7-FCE8320B5D04}"/>
              </a:ext>
            </a:extLst>
          </p:cNvPr>
          <p:cNvCxnSpPr/>
          <p:nvPr/>
        </p:nvCxnSpPr>
        <p:spPr>
          <a:xfrm>
            <a:off x="2468192" y="2640072"/>
            <a:ext cx="0" cy="1718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52AA680-9E30-1783-79C6-9A4B2BDE49ED}"/>
              </a:ext>
            </a:extLst>
          </p:cNvPr>
          <p:cNvCxnSpPr/>
          <p:nvPr/>
        </p:nvCxnSpPr>
        <p:spPr>
          <a:xfrm>
            <a:off x="1747442" y="2895597"/>
            <a:ext cx="0" cy="1718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D7876CA4-9486-AE91-82DE-BC93B8A92949}"/>
              </a:ext>
            </a:extLst>
          </p:cNvPr>
          <p:cNvCxnSpPr>
            <a:cxnSpLocks/>
          </p:cNvCxnSpPr>
          <p:nvPr/>
        </p:nvCxnSpPr>
        <p:spPr>
          <a:xfrm flipV="1">
            <a:off x="1872342" y="3206125"/>
            <a:ext cx="0" cy="1718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0292271E-6295-0BFA-1AA5-B9955C2EEA9B}"/>
              </a:ext>
            </a:extLst>
          </p:cNvPr>
          <p:cNvCxnSpPr>
            <a:cxnSpLocks/>
          </p:cNvCxnSpPr>
          <p:nvPr/>
        </p:nvCxnSpPr>
        <p:spPr>
          <a:xfrm flipV="1">
            <a:off x="1639729" y="3826041"/>
            <a:ext cx="0" cy="1718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193F53F-B13A-FCBF-CBBF-5B97C7F3304F}"/>
              </a:ext>
            </a:extLst>
          </p:cNvPr>
          <p:cNvCxnSpPr>
            <a:cxnSpLocks/>
          </p:cNvCxnSpPr>
          <p:nvPr/>
        </p:nvCxnSpPr>
        <p:spPr>
          <a:xfrm flipH="1">
            <a:off x="1352121" y="4150322"/>
            <a:ext cx="10442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3B7BF486-1FF0-806B-4BD7-4342A47DD5D6}"/>
              </a:ext>
            </a:extLst>
          </p:cNvPr>
          <p:cNvCxnSpPr>
            <a:cxnSpLocks/>
          </p:cNvCxnSpPr>
          <p:nvPr/>
        </p:nvCxnSpPr>
        <p:spPr>
          <a:xfrm flipV="1">
            <a:off x="5621609" y="3029670"/>
            <a:ext cx="0" cy="1718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8B3E99AC-41ED-4ECF-336F-8FBAB27D3EBF}"/>
              </a:ext>
            </a:extLst>
          </p:cNvPr>
          <p:cNvCxnSpPr>
            <a:cxnSpLocks/>
          </p:cNvCxnSpPr>
          <p:nvPr/>
        </p:nvCxnSpPr>
        <p:spPr>
          <a:xfrm flipV="1">
            <a:off x="4783980" y="3182070"/>
            <a:ext cx="0" cy="1718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926BA5C0-E0B0-F874-3945-63ECA3AD899F}"/>
              </a:ext>
            </a:extLst>
          </p:cNvPr>
          <p:cNvCxnSpPr>
            <a:cxnSpLocks/>
          </p:cNvCxnSpPr>
          <p:nvPr/>
        </p:nvCxnSpPr>
        <p:spPr>
          <a:xfrm flipH="1">
            <a:off x="4936380" y="3753852"/>
            <a:ext cx="11377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E7EAE256-E714-2119-23B2-DE12BF5BC068}"/>
              </a:ext>
            </a:extLst>
          </p:cNvPr>
          <p:cNvCxnSpPr>
            <a:cxnSpLocks/>
          </p:cNvCxnSpPr>
          <p:nvPr/>
        </p:nvCxnSpPr>
        <p:spPr>
          <a:xfrm flipH="1">
            <a:off x="4930651" y="3940627"/>
            <a:ext cx="11377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6359B2C8-6928-94A6-E1FB-CAA10D114FCF}"/>
              </a:ext>
            </a:extLst>
          </p:cNvPr>
          <p:cNvCxnSpPr>
            <a:cxnSpLocks/>
          </p:cNvCxnSpPr>
          <p:nvPr/>
        </p:nvCxnSpPr>
        <p:spPr>
          <a:xfrm flipH="1">
            <a:off x="4478037" y="4141152"/>
            <a:ext cx="11377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1B6403C5-3D91-AD6F-2F0F-FFBF8E2503CA}"/>
              </a:ext>
            </a:extLst>
          </p:cNvPr>
          <p:cNvCxnSpPr>
            <a:cxnSpLocks/>
          </p:cNvCxnSpPr>
          <p:nvPr/>
        </p:nvCxnSpPr>
        <p:spPr>
          <a:xfrm flipH="1">
            <a:off x="4032299" y="4142302"/>
            <a:ext cx="11377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2396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601"/>
                                        </p:tgtEl>
                                        <p:attrNameLst>
                                          <p:attrName>style.visibility</p:attrName>
                                        </p:attrNameLst>
                                      </p:cBhvr>
                                      <p:to>
                                        <p:strVal val="visible"/>
                                      </p:to>
                                    </p:set>
                                    <p:animEffect transition="in" filter="fade">
                                      <p:cBhvr>
                                        <p:cTn id="7" dur="1000"/>
                                        <p:tgtEl>
                                          <p:spTgt spid="2360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99">
          <a:extLst>
            <a:ext uri="{FF2B5EF4-FFF2-40B4-BE49-F238E27FC236}">
              <a16:creationId xmlns:a16="http://schemas.microsoft.com/office/drawing/2014/main" id="{2F9FFDE1-3356-2BF2-A4DB-B64D4D2843C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B1FEDAE-FCD1-B09F-D748-994F08BBEC22}"/>
              </a:ext>
            </a:extLst>
          </p:cNvPr>
          <p:cNvSpPr/>
          <p:nvPr/>
        </p:nvSpPr>
        <p:spPr>
          <a:xfrm>
            <a:off x="-210455" y="-1"/>
            <a:ext cx="4684354" cy="51435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3DA86761-6B9C-991E-1BEE-E67C8C24B298}"/>
              </a:ext>
            </a:extLst>
          </p:cNvPr>
          <p:cNvSpPr/>
          <p:nvPr/>
        </p:nvSpPr>
        <p:spPr>
          <a:xfrm>
            <a:off x="-131203" y="1393373"/>
            <a:ext cx="3295318" cy="1688191"/>
          </a:xfrm>
          <a:prstGeom prst="roundRect">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9FF0F21-AFCB-48EF-2A4E-C12DDC4535B3}"/>
              </a:ext>
            </a:extLst>
          </p:cNvPr>
          <p:cNvSpPr/>
          <p:nvPr/>
        </p:nvSpPr>
        <p:spPr>
          <a:xfrm>
            <a:off x="-561946" y="-1743231"/>
            <a:ext cx="4127774" cy="3081565"/>
          </a:xfrm>
          <a:prstGeom prst="ellipse">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00" name="Google Shape;23600;p74">
            <a:extLst>
              <a:ext uri="{FF2B5EF4-FFF2-40B4-BE49-F238E27FC236}">
                <a16:creationId xmlns:a16="http://schemas.microsoft.com/office/drawing/2014/main" id="{9336155B-3B4E-5304-1CA7-9F41DB07C6FC}"/>
              </a:ext>
            </a:extLst>
          </p:cNvPr>
          <p:cNvSpPr txBox="1">
            <a:spLocks noGrp="1"/>
          </p:cNvSpPr>
          <p:nvPr>
            <p:ph type="body" idx="3"/>
          </p:nvPr>
        </p:nvSpPr>
        <p:spPr>
          <a:xfrm>
            <a:off x="-54050" y="1402922"/>
            <a:ext cx="3208232" cy="1688191"/>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000" dirty="0"/>
              <a:t>High-value segment (cluster 1):</a:t>
            </a:r>
          </a:p>
          <a:p>
            <a:pPr marL="0" lvl="0" indent="0">
              <a:buClr>
                <a:schemeClr val="dk1"/>
              </a:buClr>
              <a:buSzPts val="1100"/>
              <a:buNone/>
            </a:pPr>
            <a:endParaRPr lang="en-US" sz="1000" dirty="0"/>
          </a:p>
          <a:p>
            <a:pPr marL="228600" lvl="0" indent="-228600">
              <a:buClr>
                <a:srgbClr val="827166"/>
              </a:buClr>
              <a:buSzPct val="90000"/>
              <a:buAutoNum type="arabicPeriod"/>
            </a:pPr>
            <a:r>
              <a:rPr lang="en-US" sz="1000" dirty="0"/>
              <a:t>has the highest values for all metrics, indicating that these customers are </a:t>
            </a:r>
            <a:r>
              <a:rPr lang="en-US" sz="1000" b="1" dirty="0"/>
              <a:t>highly active</a:t>
            </a:r>
            <a:r>
              <a:rPr lang="en-US" sz="1000" dirty="0"/>
              <a:t>, </a:t>
            </a:r>
            <a:r>
              <a:rPr lang="en-US" sz="1000" b="1" dirty="0"/>
              <a:t>purchase frequently</a:t>
            </a:r>
            <a:r>
              <a:rPr lang="en-US" sz="1000" dirty="0"/>
              <a:t>, and </a:t>
            </a:r>
            <a:r>
              <a:rPr lang="en-US" sz="1000" b="1" dirty="0"/>
              <a:t>spend significantly more on average</a:t>
            </a:r>
            <a:r>
              <a:rPr lang="en-US" sz="1000" dirty="0"/>
              <a:t> compared to other segments.</a:t>
            </a:r>
          </a:p>
          <a:p>
            <a:pPr marL="228600" lvl="0" indent="-228600">
              <a:buClr>
                <a:srgbClr val="827166"/>
              </a:buClr>
              <a:buSzPct val="90000"/>
              <a:buAutoNum type="arabicPeriod"/>
            </a:pPr>
            <a:r>
              <a:rPr lang="en-US" sz="1000" dirty="0"/>
              <a:t>This segment is likely the most profitable for the business and should be prioritized for retention and upselling efforts.</a:t>
            </a:r>
            <a:endParaRPr sz="1000" dirty="0"/>
          </a:p>
        </p:txBody>
      </p:sp>
      <p:sp>
        <p:nvSpPr>
          <p:cNvPr id="23601" name="Google Shape;23601;p74">
            <a:extLst>
              <a:ext uri="{FF2B5EF4-FFF2-40B4-BE49-F238E27FC236}">
                <a16:creationId xmlns:a16="http://schemas.microsoft.com/office/drawing/2014/main" id="{3116D7E5-957C-DEEF-1BD4-74603D048BC6}"/>
              </a:ext>
            </a:extLst>
          </p:cNvPr>
          <p:cNvSpPr txBox="1">
            <a:spLocks noGrp="1"/>
          </p:cNvSpPr>
          <p:nvPr>
            <p:ph type="title"/>
          </p:nvPr>
        </p:nvSpPr>
        <p:spPr>
          <a:xfrm>
            <a:off x="211997" y="66193"/>
            <a:ext cx="2915831" cy="11484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M</a:t>
            </a:r>
            <a:r>
              <a:rPr lang="en" sz="2000" dirty="0"/>
              <a:t>onetary characteristics</a:t>
            </a:r>
            <a:br>
              <a:rPr lang="en" sz="2000" dirty="0"/>
            </a:br>
            <a:r>
              <a:rPr lang="en" sz="2000" dirty="0"/>
              <a:t>of segments (clusters)</a:t>
            </a:r>
            <a:endParaRPr sz="2000" dirty="0"/>
          </a:p>
        </p:txBody>
      </p:sp>
      <p:pic>
        <p:nvPicPr>
          <p:cNvPr id="11" name="Picture 10">
            <a:extLst>
              <a:ext uri="{FF2B5EF4-FFF2-40B4-BE49-F238E27FC236}">
                <a16:creationId xmlns:a16="http://schemas.microsoft.com/office/drawing/2014/main" id="{54EF7D4B-E061-7C91-AAF9-612813BC69B5}"/>
              </a:ext>
            </a:extLst>
          </p:cNvPr>
          <p:cNvPicPr>
            <a:picLocks noChangeAspect="1"/>
          </p:cNvPicPr>
          <p:nvPr/>
        </p:nvPicPr>
        <p:blipFill>
          <a:blip r:embed="rId3"/>
          <a:stretch>
            <a:fillRect/>
          </a:stretch>
        </p:blipFill>
        <p:spPr>
          <a:xfrm>
            <a:off x="4126003" y="522512"/>
            <a:ext cx="3137951" cy="2374962"/>
          </a:xfrm>
          <a:prstGeom prst="rect">
            <a:avLst/>
          </a:prstGeom>
        </p:spPr>
      </p:pic>
      <p:sp>
        <p:nvSpPr>
          <p:cNvPr id="16" name="Rectangle: Rounded Corners 15">
            <a:extLst>
              <a:ext uri="{FF2B5EF4-FFF2-40B4-BE49-F238E27FC236}">
                <a16:creationId xmlns:a16="http://schemas.microsoft.com/office/drawing/2014/main" id="{E9EA70D5-A095-E966-1AAA-1E066D7D9A7B}"/>
              </a:ext>
            </a:extLst>
          </p:cNvPr>
          <p:cNvSpPr/>
          <p:nvPr/>
        </p:nvSpPr>
        <p:spPr>
          <a:xfrm>
            <a:off x="-131203" y="3189515"/>
            <a:ext cx="3295318" cy="1828800"/>
          </a:xfrm>
          <a:prstGeom prst="roundRect">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23600;p74">
            <a:extLst>
              <a:ext uri="{FF2B5EF4-FFF2-40B4-BE49-F238E27FC236}">
                <a16:creationId xmlns:a16="http://schemas.microsoft.com/office/drawing/2014/main" id="{3606743B-D911-7395-34EC-A4DEBF0188E3}"/>
              </a:ext>
            </a:extLst>
          </p:cNvPr>
          <p:cNvSpPr txBox="1">
            <a:spLocks/>
          </p:cNvSpPr>
          <p:nvPr/>
        </p:nvSpPr>
        <p:spPr>
          <a:xfrm>
            <a:off x="-102175" y="3347058"/>
            <a:ext cx="3208232" cy="15137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756458"/>
              </a:buClr>
              <a:buSzPts val="1400"/>
              <a:buFont typeface="Open Sans"/>
              <a:buChar char="●"/>
              <a:defRPr sz="1600" b="0" i="0" u="none" strike="noStrike" cap="none">
                <a:solidFill>
                  <a:schemeClr val="lt1"/>
                </a:solidFill>
                <a:latin typeface="Open Sans"/>
                <a:ea typeface="Open Sans"/>
                <a:cs typeface="Open Sans"/>
                <a:sym typeface="Open Sans"/>
              </a:defRPr>
            </a:lvl1pPr>
            <a:lvl2pPr marL="914400" marR="0" lvl="1" indent="-304800" algn="l" rtl="0">
              <a:lnSpc>
                <a:spcPct val="100000"/>
              </a:lnSpc>
              <a:spcBef>
                <a:spcPts val="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2pPr>
            <a:lvl3pPr marL="1371600" marR="0" lvl="2"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3pPr>
            <a:lvl4pPr marL="1828800" marR="0" lvl="3"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4pPr>
            <a:lvl5pPr marL="2286000" marR="0" lvl="4"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5pPr>
            <a:lvl6pPr marL="2743200" marR="0" lvl="5"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6pPr>
            <a:lvl7pPr marL="3200400" marR="0" lvl="6"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7pPr>
            <a:lvl8pPr marL="3657600" marR="0" lvl="7"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8pPr>
            <a:lvl9pPr marL="4114800" marR="0" lvl="8" indent="-304800" algn="l" rtl="0">
              <a:lnSpc>
                <a:spcPct val="100000"/>
              </a:lnSpc>
              <a:spcBef>
                <a:spcPts val="1600"/>
              </a:spcBef>
              <a:spcAft>
                <a:spcPts val="160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9pPr>
          </a:lstStyle>
          <a:p>
            <a:pPr marL="0" indent="0">
              <a:buClr>
                <a:schemeClr val="dk1"/>
              </a:buClr>
              <a:buSzPts val="1100"/>
              <a:buFont typeface="Open Sans"/>
              <a:buNone/>
            </a:pPr>
            <a:r>
              <a:rPr lang="en-US" sz="1000" dirty="0"/>
              <a:t>moderate-value segment (cluster 2):</a:t>
            </a:r>
          </a:p>
          <a:p>
            <a:pPr marL="0" indent="0">
              <a:buClr>
                <a:schemeClr val="dk1"/>
              </a:buClr>
              <a:buSzPts val="1100"/>
              <a:buFont typeface="Open Sans"/>
              <a:buNone/>
            </a:pPr>
            <a:endParaRPr lang="en-US" sz="1000" dirty="0"/>
          </a:p>
          <a:p>
            <a:pPr marL="228600" indent="-228600">
              <a:buClr>
                <a:srgbClr val="827166"/>
              </a:buClr>
              <a:buSzPct val="90000"/>
              <a:buFont typeface="Open Sans"/>
              <a:buAutoNum type="arabicPeriod"/>
            </a:pPr>
            <a:r>
              <a:rPr lang="en-US" sz="1000" dirty="0"/>
              <a:t>This segment falls between the high-value and low-value segments in terms of their metrics. </a:t>
            </a:r>
          </a:p>
          <a:p>
            <a:pPr marL="228600" indent="-228600">
              <a:buClr>
                <a:srgbClr val="827166"/>
              </a:buClr>
              <a:buSzPct val="90000"/>
              <a:buFont typeface="Open Sans"/>
              <a:buAutoNum type="arabicPeriod"/>
            </a:pPr>
            <a:r>
              <a:rPr lang="en-US" sz="1000" dirty="0"/>
              <a:t>The business might want to </a:t>
            </a:r>
            <a:r>
              <a:rPr lang="en-US" sz="1000" b="1" dirty="0"/>
              <a:t>focus on cross-selling</a:t>
            </a:r>
            <a:r>
              <a:rPr lang="en-US" sz="1000" dirty="0"/>
              <a:t> to these customers </a:t>
            </a:r>
            <a:r>
              <a:rPr lang="en-US" sz="1000" b="1" dirty="0"/>
              <a:t>to move them towards the high-value segment</a:t>
            </a:r>
            <a:r>
              <a:rPr lang="en-US" sz="1000" dirty="0"/>
              <a:t>.</a:t>
            </a:r>
          </a:p>
        </p:txBody>
      </p:sp>
      <p:sp>
        <p:nvSpPr>
          <p:cNvPr id="18" name="Rectangle: Rounded Corners 17">
            <a:extLst>
              <a:ext uri="{FF2B5EF4-FFF2-40B4-BE49-F238E27FC236}">
                <a16:creationId xmlns:a16="http://schemas.microsoft.com/office/drawing/2014/main" id="{31B112BC-A006-C921-CA6E-D8D0A544C167}"/>
              </a:ext>
            </a:extLst>
          </p:cNvPr>
          <p:cNvSpPr/>
          <p:nvPr/>
        </p:nvSpPr>
        <p:spPr>
          <a:xfrm>
            <a:off x="3620740" y="3189515"/>
            <a:ext cx="3295318" cy="1828800"/>
          </a:xfrm>
          <a:prstGeom prst="roundRect">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600;p74">
            <a:extLst>
              <a:ext uri="{FF2B5EF4-FFF2-40B4-BE49-F238E27FC236}">
                <a16:creationId xmlns:a16="http://schemas.microsoft.com/office/drawing/2014/main" id="{5B47E103-2CAD-4C93-1E3A-BDB53E4D177C}"/>
              </a:ext>
            </a:extLst>
          </p:cNvPr>
          <p:cNvSpPr txBox="1">
            <a:spLocks/>
          </p:cNvSpPr>
          <p:nvPr/>
        </p:nvSpPr>
        <p:spPr>
          <a:xfrm>
            <a:off x="3664283" y="3248884"/>
            <a:ext cx="3208232" cy="17350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756458"/>
              </a:buClr>
              <a:buSzPts val="1400"/>
              <a:buFont typeface="Open Sans"/>
              <a:buChar char="●"/>
              <a:defRPr sz="1600" b="0" i="0" u="none" strike="noStrike" cap="none">
                <a:solidFill>
                  <a:schemeClr val="lt1"/>
                </a:solidFill>
                <a:latin typeface="Open Sans"/>
                <a:ea typeface="Open Sans"/>
                <a:cs typeface="Open Sans"/>
                <a:sym typeface="Open Sans"/>
              </a:defRPr>
            </a:lvl1pPr>
            <a:lvl2pPr marL="914400" marR="0" lvl="1" indent="-304800" algn="l" rtl="0">
              <a:lnSpc>
                <a:spcPct val="100000"/>
              </a:lnSpc>
              <a:spcBef>
                <a:spcPts val="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2pPr>
            <a:lvl3pPr marL="1371600" marR="0" lvl="2"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3pPr>
            <a:lvl4pPr marL="1828800" marR="0" lvl="3"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4pPr>
            <a:lvl5pPr marL="2286000" marR="0" lvl="4"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5pPr>
            <a:lvl6pPr marL="2743200" marR="0" lvl="5"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6pPr>
            <a:lvl7pPr marL="3200400" marR="0" lvl="6"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7pPr>
            <a:lvl8pPr marL="3657600" marR="0" lvl="7"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8pPr>
            <a:lvl9pPr marL="4114800" marR="0" lvl="8" indent="-304800" algn="l" rtl="0">
              <a:lnSpc>
                <a:spcPct val="100000"/>
              </a:lnSpc>
              <a:spcBef>
                <a:spcPts val="1600"/>
              </a:spcBef>
              <a:spcAft>
                <a:spcPts val="160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9pPr>
          </a:lstStyle>
          <a:p>
            <a:pPr marL="0" indent="0">
              <a:buClr>
                <a:schemeClr val="dk1"/>
              </a:buClr>
              <a:buSzPts val="1100"/>
              <a:buFont typeface="Open Sans"/>
              <a:buNone/>
            </a:pPr>
            <a:r>
              <a:rPr lang="en-US" sz="1000" dirty="0"/>
              <a:t>low-value segment (cluster 0):</a:t>
            </a:r>
          </a:p>
          <a:p>
            <a:pPr marL="0" indent="0">
              <a:buClr>
                <a:schemeClr val="dk1"/>
              </a:buClr>
              <a:buSzPts val="1100"/>
              <a:buFont typeface="Open Sans"/>
              <a:buNone/>
            </a:pPr>
            <a:endParaRPr lang="en-US" sz="1000" dirty="0"/>
          </a:p>
          <a:p>
            <a:pPr marL="228600" indent="-228600">
              <a:buClr>
                <a:srgbClr val="827166"/>
              </a:buClr>
              <a:buSzPct val="90000"/>
              <a:buFont typeface="Open Sans"/>
              <a:buAutoNum type="arabicPeriod"/>
            </a:pPr>
            <a:r>
              <a:rPr lang="en-US" sz="1000" dirty="0"/>
              <a:t>This segment shows the lowest values across all metrics. These customers are </a:t>
            </a:r>
            <a:r>
              <a:rPr lang="en-US" sz="1000" b="1" dirty="0"/>
              <a:t>less active</a:t>
            </a:r>
            <a:r>
              <a:rPr lang="en-US" sz="1000" dirty="0"/>
              <a:t>, </a:t>
            </a:r>
            <a:r>
              <a:rPr lang="en-US" sz="1000" b="1" dirty="0"/>
              <a:t>purchase less frequently</a:t>
            </a:r>
            <a:r>
              <a:rPr lang="en-US" sz="1000" dirty="0"/>
              <a:t>, and </a:t>
            </a:r>
            <a:r>
              <a:rPr lang="en-US" sz="1000" b="1" dirty="0"/>
              <a:t>spend significantly less on average</a:t>
            </a:r>
            <a:r>
              <a:rPr lang="en-US" sz="1000" dirty="0"/>
              <a:t>.</a:t>
            </a:r>
          </a:p>
          <a:p>
            <a:pPr marL="228600" indent="-228600">
              <a:buClr>
                <a:srgbClr val="827166"/>
              </a:buClr>
              <a:buSzPct val="90000"/>
              <a:buFont typeface="Open Sans"/>
              <a:buAutoNum type="arabicPeriod"/>
            </a:pPr>
            <a:r>
              <a:rPr lang="en-US" sz="1000" dirty="0"/>
              <a:t> The business might want to </a:t>
            </a:r>
            <a:r>
              <a:rPr lang="en-US" sz="1000" b="1" dirty="0"/>
              <a:t>focus on reactivating these customers</a:t>
            </a:r>
            <a:r>
              <a:rPr lang="en-US" sz="1000" dirty="0"/>
              <a:t> or targeting them with </a:t>
            </a:r>
            <a:r>
              <a:rPr lang="en-US" sz="1000" b="1" dirty="0"/>
              <a:t>specific promotions or offers</a:t>
            </a:r>
            <a:r>
              <a:rPr lang="en-US" sz="1000" dirty="0"/>
              <a:t> to increase their engagement and spending.</a:t>
            </a:r>
          </a:p>
        </p:txBody>
      </p:sp>
    </p:spTree>
    <p:extLst>
      <p:ext uri="{BB962C8B-B14F-4D97-AF65-F5344CB8AC3E}">
        <p14:creationId xmlns:p14="http://schemas.microsoft.com/office/powerpoint/2010/main" val="2470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601"/>
                                        </p:tgtEl>
                                        <p:attrNameLst>
                                          <p:attrName>style.visibility</p:attrName>
                                        </p:attrNameLst>
                                      </p:cBhvr>
                                      <p:to>
                                        <p:strVal val="visible"/>
                                      </p:to>
                                    </p:set>
                                    <p:animEffect transition="in" filter="fade">
                                      <p:cBhvr>
                                        <p:cTn id="7" dur="1000"/>
                                        <p:tgtEl>
                                          <p:spTgt spid="23601"/>
                                        </p:tgtEl>
                                      </p:cBhvr>
                                    </p:animEffect>
                                  </p:childTnLst>
                                </p:cTn>
                              </p:par>
                              <p:par>
                                <p:cTn id="8" presetID="10" presetClass="entr" presetSubtype="0" fill="hold" nodeType="withEffect">
                                  <p:stCondLst>
                                    <p:cond delay="0"/>
                                  </p:stCondLst>
                                  <p:childTnLst>
                                    <p:set>
                                      <p:cBhvr>
                                        <p:cTn id="9" dur="1" fill="hold">
                                          <p:stCondLst>
                                            <p:cond delay="0"/>
                                          </p:stCondLst>
                                        </p:cTn>
                                        <p:tgtEl>
                                          <p:spTgt spid="23600"/>
                                        </p:tgtEl>
                                        <p:attrNameLst>
                                          <p:attrName>style.visibility</p:attrName>
                                        </p:attrNameLst>
                                      </p:cBhvr>
                                      <p:to>
                                        <p:strVal val="visible"/>
                                      </p:to>
                                    </p:set>
                                    <p:animEffect transition="in" filter="fade">
                                      <p:cBhvr>
                                        <p:cTn id="10" dur="1000"/>
                                        <p:tgtEl>
                                          <p:spTgt spid="2360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99">
          <a:extLst>
            <a:ext uri="{FF2B5EF4-FFF2-40B4-BE49-F238E27FC236}">
              <a16:creationId xmlns:a16="http://schemas.microsoft.com/office/drawing/2014/main" id="{880A5EA5-1067-AA0B-11CC-37C625D314F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9F4BB25-437E-8786-F9E5-820F17DAE3EF}"/>
              </a:ext>
            </a:extLst>
          </p:cNvPr>
          <p:cNvSpPr/>
          <p:nvPr/>
        </p:nvSpPr>
        <p:spPr>
          <a:xfrm>
            <a:off x="-210455" y="-1"/>
            <a:ext cx="4684354" cy="51435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AFD7FB5-03CF-22BA-4EF6-ACD9566FCFF8}"/>
              </a:ext>
            </a:extLst>
          </p:cNvPr>
          <p:cNvSpPr/>
          <p:nvPr/>
        </p:nvSpPr>
        <p:spPr>
          <a:xfrm>
            <a:off x="64737" y="2249714"/>
            <a:ext cx="3295318" cy="831850"/>
          </a:xfrm>
          <a:prstGeom prst="roundRect">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4DBAAD7-8D53-C2B7-3FC4-83475B566E15}"/>
              </a:ext>
            </a:extLst>
          </p:cNvPr>
          <p:cNvSpPr/>
          <p:nvPr/>
        </p:nvSpPr>
        <p:spPr>
          <a:xfrm>
            <a:off x="-550992" y="-1353005"/>
            <a:ext cx="4127774" cy="3081565"/>
          </a:xfrm>
          <a:prstGeom prst="ellipse">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00" name="Google Shape;23600;p74">
            <a:extLst>
              <a:ext uri="{FF2B5EF4-FFF2-40B4-BE49-F238E27FC236}">
                <a16:creationId xmlns:a16="http://schemas.microsoft.com/office/drawing/2014/main" id="{5CB8FAE6-CEAB-E212-34B3-07EA714B95B0}"/>
              </a:ext>
            </a:extLst>
          </p:cNvPr>
          <p:cNvSpPr txBox="1">
            <a:spLocks noGrp="1"/>
          </p:cNvSpPr>
          <p:nvPr>
            <p:ph type="body" idx="3"/>
          </p:nvPr>
        </p:nvSpPr>
        <p:spPr>
          <a:xfrm>
            <a:off x="108280" y="2347837"/>
            <a:ext cx="3208232" cy="650113"/>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000" dirty="0"/>
              <a:t>There is no significant difference between the customers country distributions before and after segmentation (clustering) process.</a:t>
            </a:r>
            <a:endParaRPr sz="1000" dirty="0"/>
          </a:p>
        </p:txBody>
      </p:sp>
      <p:sp>
        <p:nvSpPr>
          <p:cNvPr id="23601" name="Google Shape;23601;p74">
            <a:extLst>
              <a:ext uri="{FF2B5EF4-FFF2-40B4-BE49-F238E27FC236}">
                <a16:creationId xmlns:a16="http://schemas.microsoft.com/office/drawing/2014/main" id="{06AE0EEA-D94D-D3A8-28E7-C01C41A39990}"/>
              </a:ext>
            </a:extLst>
          </p:cNvPr>
          <p:cNvSpPr txBox="1">
            <a:spLocks noGrp="1"/>
          </p:cNvSpPr>
          <p:nvPr>
            <p:ph type="title"/>
          </p:nvPr>
        </p:nvSpPr>
        <p:spPr>
          <a:xfrm>
            <a:off x="333611" y="327450"/>
            <a:ext cx="2915831" cy="11484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Demographic characteristics of segments </a:t>
            </a:r>
            <a:r>
              <a:rPr lang="en" sz="2000" dirty="0"/>
              <a:t>(clusters)</a:t>
            </a:r>
            <a:endParaRPr sz="2000" dirty="0"/>
          </a:p>
        </p:txBody>
      </p:sp>
      <p:grpSp>
        <p:nvGrpSpPr>
          <p:cNvPr id="8" name="Group 7">
            <a:extLst>
              <a:ext uri="{FF2B5EF4-FFF2-40B4-BE49-F238E27FC236}">
                <a16:creationId xmlns:a16="http://schemas.microsoft.com/office/drawing/2014/main" id="{0C86528A-01A0-E057-8CB8-364C3C078BD6}"/>
              </a:ext>
            </a:extLst>
          </p:cNvPr>
          <p:cNvGrpSpPr/>
          <p:nvPr/>
        </p:nvGrpSpPr>
        <p:grpSpPr>
          <a:xfrm>
            <a:off x="3793508" y="1039677"/>
            <a:ext cx="4294478" cy="3251924"/>
            <a:chOff x="3927865" y="444916"/>
            <a:chExt cx="3534228" cy="2632837"/>
          </a:xfrm>
        </p:grpSpPr>
        <p:pic>
          <p:nvPicPr>
            <p:cNvPr id="3" name="Picture 2" descr="A group of pie charts&#10;&#10;Description automatically generated">
              <a:extLst>
                <a:ext uri="{FF2B5EF4-FFF2-40B4-BE49-F238E27FC236}">
                  <a16:creationId xmlns:a16="http://schemas.microsoft.com/office/drawing/2014/main" id="{3C487BC1-474D-504A-8E2B-BDFFA1BFBFD8}"/>
                </a:ext>
              </a:extLst>
            </p:cNvPr>
            <p:cNvPicPr>
              <a:picLocks noChangeAspect="1"/>
            </p:cNvPicPr>
            <p:nvPr/>
          </p:nvPicPr>
          <p:blipFill>
            <a:blip r:embed="rId3"/>
            <a:stretch>
              <a:fillRect/>
            </a:stretch>
          </p:blipFill>
          <p:spPr>
            <a:xfrm>
              <a:off x="3927865" y="444916"/>
              <a:ext cx="3534228" cy="2456788"/>
            </a:xfrm>
            <a:prstGeom prst="rect">
              <a:avLst/>
            </a:prstGeom>
          </p:spPr>
        </p:pic>
        <p:sp>
          <p:nvSpPr>
            <p:cNvPr id="5" name="Rectangle 4">
              <a:extLst>
                <a:ext uri="{FF2B5EF4-FFF2-40B4-BE49-F238E27FC236}">
                  <a16:creationId xmlns:a16="http://schemas.microsoft.com/office/drawing/2014/main" id="{4BCBA4FE-8561-AF7E-F242-0ACD90EE29BA}"/>
                </a:ext>
              </a:extLst>
            </p:cNvPr>
            <p:cNvSpPr/>
            <p:nvPr/>
          </p:nvSpPr>
          <p:spPr>
            <a:xfrm>
              <a:off x="5515429" y="1632857"/>
              <a:ext cx="1589315" cy="93889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D194F3D-539C-69B2-571F-CF11FB5810B2}"/>
                </a:ext>
              </a:extLst>
            </p:cNvPr>
            <p:cNvSpPr/>
            <p:nvPr/>
          </p:nvSpPr>
          <p:spPr>
            <a:xfrm>
              <a:off x="5655062" y="2571750"/>
              <a:ext cx="1589315" cy="4061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739ACAB-3732-359E-6E13-8E044CA3985E}"/>
                </a:ext>
              </a:extLst>
            </p:cNvPr>
            <p:cNvSpPr/>
            <p:nvPr/>
          </p:nvSpPr>
          <p:spPr>
            <a:xfrm>
              <a:off x="4553151" y="2671599"/>
              <a:ext cx="1589315" cy="4061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396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601"/>
                                        </p:tgtEl>
                                        <p:attrNameLst>
                                          <p:attrName>style.visibility</p:attrName>
                                        </p:attrNameLst>
                                      </p:cBhvr>
                                      <p:to>
                                        <p:strVal val="visible"/>
                                      </p:to>
                                    </p:set>
                                    <p:animEffect transition="in" filter="fade">
                                      <p:cBhvr>
                                        <p:cTn id="7" dur="1000"/>
                                        <p:tgtEl>
                                          <p:spTgt spid="23601"/>
                                        </p:tgtEl>
                                      </p:cBhvr>
                                    </p:animEffect>
                                  </p:childTnLst>
                                </p:cTn>
                              </p:par>
                              <p:par>
                                <p:cTn id="8" presetID="10" presetClass="entr" presetSubtype="0" fill="hold" nodeType="withEffect">
                                  <p:stCondLst>
                                    <p:cond delay="0"/>
                                  </p:stCondLst>
                                  <p:childTnLst>
                                    <p:set>
                                      <p:cBhvr>
                                        <p:cTn id="9" dur="1" fill="hold">
                                          <p:stCondLst>
                                            <p:cond delay="0"/>
                                          </p:stCondLst>
                                        </p:cTn>
                                        <p:tgtEl>
                                          <p:spTgt spid="23600"/>
                                        </p:tgtEl>
                                        <p:attrNameLst>
                                          <p:attrName>style.visibility</p:attrName>
                                        </p:attrNameLst>
                                      </p:cBhvr>
                                      <p:to>
                                        <p:strVal val="visible"/>
                                      </p:to>
                                    </p:set>
                                    <p:animEffect transition="in" filter="fade">
                                      <p:cBhvr>
                                        <p:cTn id="10" dur="1000"/>
                                        <p:tgtEl>
                                          <p:spTgt spid="23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99">
          <a:extLst>
            <a:ext uri="{FF2B5EF4-FFF2-40B4-BE49-F238E27FC236}">
              <a16:creationId xmlns:a16="http://schemas.microsoft.com/office/drawing/2014/main" id="{B1C54211-5572-3FC5-6F81-9A7811BBEA2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4703050-BCD4-4446-A3A0-C466EA34BD9D}"/>
              </a:ext>
            </a:extLst>
          </p:cNvPr>
          <p:cNvSpPr/>
          <p:nvPr/>
        </p:nvSpPr>
        <p:spPr>
          <a:xfrm>
            <a:off x="-210455" y="-1"/>
            <a:ext cx="4684354" cy="51435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35E4AF86-FE08-74AC-BF87-D36D11A33DFA}"/>
              </a:ext>
            </a:extLst>
          </p:cNvPr>
          <p:cNvSpPr/>
          <p:nvPr/>
        </p:nvSpPr>
        <p:spPr>
          <a:xfrm>
            <a:off x="-131203" y="1393373"/>
            <a:ext cx="3295318" cy="1688191"/>
          </a:xfrm>
          <a:prstGeom prst="roundRect">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0BCE2EF-8A77-C97A-6396-9F4C8A1D08C9}"/>
              </a:ext>
            </a:extLst>
          </p:cNvPr>
          <p:cNvSpPr/>
          <p:nvPr/>
        </p:nvSpPr>
        <p:spPr>
          <a:xfrm>
            <a:off x="-561946" y="-1743231"/>
            <a:ext cx="4127774" cy="3081565"/>
          </a:xfrm>
          <a:prstGeom prst="ellipse">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00" name="Google Shape;23600;p74">
            <a:extLst>
              <a:ext uri="{FF2B5EF4-FFF2-40B4-BE49-F238E27FC236}">
                <a16:creationId xmlns:a16="http://schemas.microsoft.com/office/drawing/2014/main" id="{46C7B0F6-9BF0-6A79-2308-85C395A2C4DD}"/>
              </a:ext>
            </a:extLst>
          </p:cNvPr>
          <p:cNvSpPr txBox="1">
            <a:spLocks noGrp="1"/>
          </p:cNvSpPr>
          <p:nvPr>
            <p:ph type="body" idx="3"/>
          </p:nvPr>
        </p:nvSpPr>
        <p:spPr>
          <a:xfrm>
            <a:off x="-102175" y="1597215"/>
            <a:ext cx="3208232" cy="1257776"/>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000" dirty="0"/>
              <a:t>The business needs to </a:t>
            </a:r>
            <a:r>
              <a:rPr lang="en-US" sz="1000" b="1" dirty="0"/>
              <a:t>encourage the customers to join the loyalty program</a:t>
            </a:r>
            <a:r>
              <a:rPr lang="en-US" sz="1000" dirty="0"/>
              <a:t> through several strategies:</a:t>
            </a:r>
          </a:p>
          <a:p>
            <a:pPr marL="228600" lvl="0" indent="-228600">
              <a:buClr>
                <a:srgbClr val="827166"/>
              </a:buClr>
              <a:buSzPts val="1100"/>
              <a:buAutoNum type="arabicPeriod"/>
            </a:pPr>
            <a:r>
              <a:rPr lang="en-US" sz="1000" dirty="0"/>
              <a:t>Discount for who has a loyalty card.</a:t>
            </a:r>
          </a:p>
          <a:p>
            <a:pPr marL="228600" lvl="0" indent="-228600">
              <a:buClr>
                <a:srgbClr val="827166"/>
              </a:buClr>
              <a:buSzPts val="1100"/>
              <a:buAutoNum type="arabicPeriod"/>
            </a:pPr>
            <a:r>
              <a:rPr lang="en-US" sz="1000" dirty="0"/>
              <a:t>Leverage customer testimonials using banners inside the store or by posting content in social media.</a:t>
            </a:r>
          </a:p>
          <a:p>
            <a:pPr marL="228600" lvl="0" indent="-228600">
              <a:buClr>
                <a:srgbClr val="827166"/>
              </a:buClr>
              <a:buSzPts val="1100"/>
              <a:buAutoNum type="arabicPeriod"/>
            </a:pPr>
            <a:r>
              <a:rPr lang="en-US" sz="1000" dirty="0"/>
              <a:t>Implementing referral program.</a:t>
            </a:r>
          </a:p>
        </p:txBody>
      </p:sp>
      <p:sp>
        <p:nvSpPr>
          <p:cNvPr id="23601" name="Google Shape;23601;p74">
            <a:extLst>
              <a:ext uri="{FF2B5EF4-FFF2-40B4-BE49-F238E27FC236}">
                <a16:creationId xmlns:a16="http://schemas.microsoft.com/office/drawing/2014/main" id="{23411E69-361D-781D-3CF4-306897F62444}"/>
              </a:ext>
            </a:extLst>
          </p:cNvPr>
          <p:cNvSpPr txBox="1">
            <a:spLocks noGrp="1"/>
          </p:cNvSpPr>
          <p:nvPr>
            <p:ph type="title"/>
          </p:nvPr>
        </p:nvSpPr>
        <p:spPr>
          <a:xfrm>
            <a:off x="211997" y="66193"/>
            <a:ext cx="2915831" cy="11484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M</a:t>
            </a:r>
            <a:r>
              <a:rPr lang="en" sz="2000" dirty="0"/>
              <a:t>onetary characteristics</a:t>
            </a:r>
            <a:br>
              <a:rPr lang="en" sz="2000" dirty="0"/>
            </a:br>
            <a:r>
              <a:rPr lang="en" sz="2000" dirty="0"/>
              <a:t>of segments (clusters)</a:t>
            </a:r>
            <a:endParaRPr sz="2000" dirty="0"/>
          </a:p>
        </p:txBody>
      </p:sp>
      <p:grpSp>
        <p:nvGrpSpPr>
          <p:cNvPr id="5" name="Group 4">
            <a:extLst>
              <a:ext uri="{FF2B5EF4-FFF2-40B4-BE49-F238E27FC236}">
                <a16:creationId xmlns:a16="http://schemas.microsoft.com/office/drawing/2014/main" id="{3F6E7184-1314-FC29-2D92-FAF3C7F018ED}"/>
              </a:ext>
            </a:extLst>
          </p:cNvPr>
          <p:cNvGrpSpPr/>
          <p:nvPr/>
        </p:nvGrpSpPr>
        <p:grpSpPr>
          <a:xfrm>
            <a:off x="3917319" y="837318"/>
            <a:ext cx="3611858" cy="2800299"/>
            <a:chOff x="4379495" y="587498"/>
            <a:chExt cx="2784449" cy="2162575"/>
          </a:xfrm>
        </p:grpSpPr>
        <p:pic>
          <p:nvPicPr>
            <p:cNvPr id="3" name="Picture 2" descr="A group of pie charts&#10;&#10;Description automatically generated">
              <a:extLst>
                <a:ext uri="{FF2B5EF4-FFF2-40B4-BE49-F238E27FC236}">
                  <a16:creationId xmlns:a16="http://schemas.microsoft.com/office/drawing/2014/main" id="{F7EBBAAA-55C3-D7C1-2440-D1187E018C75}"/>
                </a:ext>
              </a:extLst>
            </p:cNvPr>
            <p:cNvPicPr>
              <a:picLocks noChangeAspect="1"/>
            </p:cNvPicPr>
            <p:nvPr/>
          </p:nvPicPr>
          <p:blipFill>
            <a:blip r:embed="rId3"/>
            <a:stretch>
              <a:fillRect/>
            </a:stretch>
          </p:blipFill>
          <p:spPr>
            <a:xfrm>
              <a:off x="4379495" y="587498"/>
              <a:ext cx="2568426" cy="2145023"/>
            </a:xfrm>
            <a:prstGeom prst="rect">
              <a:avLst/>
            </a:prstGeom>
          </p:spPr>
        </p:pic>
        <p:sp>
          <p:nvSpPr>
            <p:cNvPr id="4" name="Rectangle 3">
              <a:extLst>
                <a:ext uri="{FF2B5EF4-FFF2-40B4-BE49-F238E27FC236}">
                  <a16:creationId xmlns:a16="http://schemas.microsoft.com/office/drawing/2014/main" id="{5D5AC72F-FDD4-9878-9225-C559FFFB3F94}"/>
                </a:ext>
              </a:extLst>
            </p:cNvPr>
            <p:cNvSpPr/>
            <p:nvPr/>
          </p:nvSpPr>
          <p:spPr>
            <a:xfrm>
              <a:off x="5513899" y="1595042"/>
              <a:ext cx="1650045" cy="11550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81730FA2-467E-1D96-1A9A-C764813EB0CD}"/>
              </a:ext>
            </a:extLst>
          </p:cNvPr>
          <p:cNvGrpSpPr/>
          <p:nvPr/>
        </p:nvGrpSpPr>
        <p:grpSpPr>
          <a:xfrm>
            <a:off x="4079031" y="3570704"/>
            <a:ext cx="3296592" cy="881504"/>
            <a:chOff x="5689279" y="2200060"/>
            <a:chExt cx="3296592" cy="881504"/>
          </a:xfrm>
        </p:grpSpPr>
        <p:sp>
          <p:nvSpPr>
            <p:cNvPr id="6" name="Rectangle: Rounded Corners 5">
              <a:extLst>
                <a:ext uri="{FF2B5EF4-FFF2-40B4-BE49-F238E27FC236}">
                  <a16:creationId xmlns:a16="http://schemas.microsoft.com/office/drawing/2014/main" id="{FF213724-155D-B179-FC4A-493E16188402}"/>
                </a:ext>
              </a:extLst>
            </p:cNvPr>
            <p:cNvSpPr/>
            <p:nvPr/>
          </p:nvSpPr>
          <p:spPr>
            <a:xfrm>
              <a:off x="5689279" y="2200060"/>
              <a:ext cx="3296592" cy="881504"/>
            </a:xfrm>
            <a:prstGeom prst="roundRect">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798663-CF9F-05FD-C8A9-C3FC9CFF5682}"/>
                </a:ext>
              </a:extLst>
            </p:cNvPr>
            <p:cNvSpPr txBox="1"/>
            <p:nvPr/>
          </p:nvSpPr>
          <p:spPr>
            <a:xfrm>
              <a:off x="5843910" y="2304728"/>
              <a:ext cx="3011332" cy="738664"/>
            </a:xfrm>
            <a:prstGeom prst="rect">
              <a:avLst/>
            </a:prstGeom>
            <a:noFill/>
          </p:spPr>
          <p:txBody>
            <a:bodyPr wrap="square" rtlCol="0">
              <a:spAutoFit/>
            </a:bodyPr>
            <a:lstStyle/>
            <a:p>
              <a:r>
                <a:rPr lang="en-US" sz="1400" b="1" u="sng" dirty="0">
                  <a:solidFill>
                    <a:srgbClr val="513625"/>
                  </a:solidFill>
                  <a:latin typeface="Open Sans" panose="020B0606030504020204" pitchFamily="34" charset="0"/>
                  <a:ea typeface="Open Sans" panose="020B0606030504020204" pitchFamily="34" charset="0"/>
                  <a:cs typeface="Open Sans" panose="020B0606030504020204" pitchFamily="34" charset="0"/>
                </a:rPr>
                <a:t>More than 50% of customers in moderate and high value don’t have loyalty card.</a:t>
              </a:r>
              <a:endParaRPr lang="en-US" b="1" u="sng" dirty="0">
                <a:solidFill>
                  <a:srgbClr val="513625"/>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9" name="Rectangle: Rounded Corners 8">
            <a:extLst>
              <a:ext uri="{FF2B5EF4-FFF2-40B4-BE49-F238E27FC236}">
                <a16:creationId xmlns:a16="http://schemas.microsoft.com/office/drawing/2014/main" id="{34422B5A-2665-36E8-513E-E91E2B0A7777}"/>
              </a:ext>
            </a:extLst>
          </p:cNvPr>
          <p:cNvSpPr/>
          <p:nvPr/>
        </p:nvSpPr>
        <p:spPr>
          <a:xfrm>
            <a:off x="-131203" y="3359210"/>
            <a:ext cx="3295318" cy="1688191"/>
          </a:xfrm>
          <a:prstGeom prst="roundRect">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3600;p74">
            <a:extLst>
              <a:ext uri="{FF2B5EF4-FFF2-40B4-BE49-F238E27FC236}">
                <a16:creationId xmlns:a16="http://schemas.microsoft.com/office/drawing/2014/main" id="{66247239-09E9-2BD3-943F-BF3E475161FA}"/>
              </a:ext>
            </a:extLst>
          </p:cNvPr>
          <p:cNvSpPr txBox="1">
            <a:spLocks/>
          </p:cNvSpPr>
          <p:nvPr/>
        </p:nvSpPr>
        <p:spPr>
          <a:xfrm>
            <a:off x="-44117" y="3408977"/>
            <a:ext cx="3208232" cy="1472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756458"/>
              </a:buClr>
              <a:buSzPts val="1400"/>
              <a:buFont typeface="Open Sans"/>
              <a:buChar char="●"/>
              <a:defRPr sz="1600" b="0" i="0" u="none" strike="noStrike" cap="none">
                <a:solidFill>
                  <a:schemeClr val="lt1"/>
                </a:solidFill>
                <a:latin typeface="Open Sans"/>
                <a:ea typeface="Open Sans"/>
                <a:cs typeface="Open Sans"/>
                <a:sym typeface="Open Sans"/>
              </a:defRPr>
            </a:lvl1pPr>
            <a:lvl2pPr marL="914400" marR="0" lvl="1" indent="-304800" algn="l" rtl="0">
              <a:lnSpc>
                <a:spcPct val="100000"/>
              </a:lnSpc>
              <a:spcBef>
                <a:spcPts val="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2pPr>
            <a:lvl3pPr marL="1371600" marR="0" lvl="2"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3pPr>
            <a:lvl4pPr marL="1828800" marR="0" lvl="3"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4pPr>
            <a:lvl5pPr marL="2286000" marR="0" lvl="4"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5pPr>
            <a:lvl6pPr marL="2743200" marR="0" lvl="5"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6pPr>
            <a:lvl7pPr marL="3200400" marR="0" lvl="6"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7pPr>
            <a:lvl8pPr marL="3657600" marR="0" lvl="7"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8pPr>
            <a:lvl9pPr marL="4114800" marR="0" lvl="8" indent="-304800" algn="l" rtl="0">
              <a:lnSpc>
                <a:spcPct val="100000"/>
              </a:lnSpc>
              <a:spcBef>
                <a:spcPts val="1600"/>
              </a:spcBef>
              <a:spcAft>
                <a:spcPts val="160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9pPr>
          </a:lstStyle>
          <a:p>
            <a:pPr marL="0" indent="0">
              <a:buClr>
                <a:schemeClr val="dk1"/>
              </a:buClr>
              <a:buSzPts val="1100"/>
              <a:buFont typeface="Open Sans"/>
              <a:buNone/>
            </a:pPr>
            <a:r>
              <a:rPr lang="en-US" sz="1000" dirty="0"/>
              <a:t>Why it is so important?</a:t>
            </a:r>
          </a:p>
          <a:p>
            <a:pPr marL="228600" indent="-228600">
              <a:buClr>
                <a:srgbClr val="827166"/>
              </a:buClr>
              <a:buSzPts val="1100"/>
              <a:buFont typeface="Open Sans"/>
              <a:buAutoNum type="arabicPeriod"/>
            </a:pPr>
            <a:r>
              <a:rPr lang="en-US" sz="1200" b="1" u="sng" dirty="0"/>
              <a:t>52%</a:t>
            </a:r>
            <a:r>
              <a:rPr lang="en-US" sz="1000" dirty="0"/>
              <a:t> of customers makes </a:t>
            </a:r>
            <a:r>
              <a:rPr lang="en-US" sz="1000" b="1" dirty="0"/>
              <a:t>extra effort to buy</a:t>
            </a:r>
            <a:r>
              <a:rPr lang="en-US" sz="1000" dirty="0"/>
              <a:t> from brands they are loyal to.</a:t>
            </a:r>
          </a:p>
          <a:p>
            <a:pPr marL="228600" indent="-228600">
              <a:buClr>
                <a:srgbClr val="827166"/>
              </a:buClr>
              <a:buSzPts val="1100"/>
              <a:buFont typeface="Open Sans"/>
              <a:buAutoNum type="arabicPeriod"/>
            </a:pPr>
            <a:r>
              <a:rPr lang="en-US" sz="1000" dirty="0"/>
              <a:t>Boosting customer loyalty </a:t>
            </a:r>
            <a:r>
              <a:rPr lang="en-US" sz="1000" b="1" dirty="0"/>
              <a:t>increases customer lifetime value</a:t>
            </a:r>
            <a:r>
              <a:rPr lang="en-US" sz="1000" dirty="0"/>
              <a:t> for each customer by </a:t>
            </a:r>
            <a:r>
              <a:rPr lang="en-US" sz="1200" b="1" u="sng" dirty="0"/>
              <a:t>85%</a:t>
            </a:r>
            <a:endParaRPr lang="en-US" sz="1000" b="1" u="sng" dirty="0"/>
          </a:p>
          <a:p>
            <a:pPr marL="228600" indent="-228600">
              <a:buClr>
                <a:srgbClr val="827166"/>
              </a:buClr>
              <a:buSzPts val="1100"/>
              <a:buFont typeface="Open Sans"/>
              <a:buAutoNum type="arabicPeriod"/>
            </a:pPr>
            <a:r>
              <a:rPr lang="en-US" sz="1200" b="1" u="sng" dirty="0"/>
              <a:t>56%</a:t>
            </a:r>
            <a:r>
              <a:rPr lang="en-US" sz="1000" dirty="0"/>
              <a:t> of customers prefer to buy from brands they are loyal to </a:t>
            </a:r>
            <a:r>
              <a:rPr lang="en-US" sz="1000" b="1" dirty="0"/>
              <a:t>even with cheaper options are available.</a:t>
            </a:r>
          </a:p>
          <a:p>
            <a:pPr marL="0" indent="0">
              <a:buClr>
                <a:srgbClr val="827166"/>
              </a:buClr>
              <a:buSzPts val="1100"/>
              <a:buNone/>
            </a:pPr>
            <a:r>
              <a:rPr lang="en-US" sz="1000" dirty="0"/>
              <a:t>Statistics from </a:t>
            </a:r>
            <a:r>
              <a:rPr lang="en-US" sz="1000" dirty="0">
                <a:hlinkClick r:id="rId4"/>
              </a:rPr>
              <a:t>Zinrelo.com</a:t>
            </a:r>
            <a:endParaRPr lang="en-US" sz="1000" dirty="0"/>
          </a:p>
        </p:txBody>
      </p:sp>
    </p:spTree>
    <p:extLst>
      <p:ext uri="{BB962C8B-B14F-4D97-AF65-F5344CB8AC3E}">
        <p14:creationId xmlns:p14="http://schemas.microsoft.com/office/powerpoint/2010/main" val="73260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601"/>
                                        </p:tgtEl>
                                        <p:attrNameLst>
                                          <p:attrName>style.visibility</p:attrName>
                                        </p:attrNameLst>
                                      </p:cBhvr>
                                      <p:to>
                                        <p:strVal val="visible"/>
                                      </p:to>
                                    </p:set>
                                    <p:animEffect transition="in" filter="fade">
                                      <p:cBhvr>
                                        <p:cTn id="7" dur="1000"/>
                                        <p:tgtEl>
                                          <p:spTgt spid="23601"/>
                                        </p:tgtEl>
                                      </p:cBhvr>
                                    </p:animEffect>
                                  </p:childTnLst>
                                </p:cTn>
                              </p:par>
                              <p:par>
                                <p:cTn id="8" presetID="10" presetClass="entr" presetSubtype="0" fill="hold" nodeType="withEffect">
                                  <p:stCondLst>
                                    <p:cond delay="0"/>
                                  </p:stCondLst>
                                  <p:childTnLst>
                                    <p:set>
                                      <p:cBhvr>
                                        <p:cTn id="9" dur="1" fill="hold">
                                          <p:stCondLst>
                                            <p:cond delay="0"/>
                                          </p:stCondLst>
                                        </p:cTn>
                                        <p:tgtEl>
                                          <p:spTgt spid="23600"/>
                                        </p:tgtEl>
                                        <p:attrNameLst>
                                          <p:attrName>style.visibility</p:attrName>
                                        </p:attrNameLst>
                                      </p:cBhvr>
                                      <p:to>
                                        <p:strVal val="visible"/>
                                      </p:to>
                                    </p:set>
                                    <p:animEffect transition="in" filter="fade">
                                      <p:cBhvr>
                                        <p:cTn id="10" dur="1000"/>
                                        <p:tgtEl>
                                          <p:spTgt spid="23600"/>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599">
          <a:extLst>
            <a:ext uri="{FF2B5EF4-FFF2-40B4-BE49-F238E27FC236}">
              <a16:creationId xmlns:a16="http://schemas.microsoft.com/office/drawing/2014/main" id="{4180E2DA-2812-5E9C-FB57-B15B0826246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73BFD7B-A76F-E419-3347-4309858E8EE7}"/>
              </a:ext>
            </a:extLst>
          </p:cNvPr>
          <p:cNvSpPr/>
          <p:nvPr/>
        </p:nvSpPr>
        <p:spPr>
          <a:xfrm>
            <a:off x="-210455" y="-1"/>
            <a:ext cx="4684354" cy="51435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9F4D517-D71C-38E5-C25A-D1F0CE18DF00}"/>
              </a:ext>
            </a:extLst>
          </p:cNvPr>
          <p:cNvSpPr/>
          <p:nvPr/>
        </p:nvSpPr>
        <p:spPr>
          <a:xfrm>
            <a:off x="-131203" y="1393374"/>
            <a:ext cx="3295318" cy="902940"/>
          </a:xfrm>
          <a:prstGeom prst="roundRect">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41313C6-2C27-C553-BF8B-C689EAAB8049}"/>
              </a:ext>
            </a:extLst>
          </p:cNvPr>
          <p:cNvSpPr/>
          <p:nvPr/>
        </p:nvSpPr>
        <p:spPr>
          <a:xfrm>
            <a:off x="-561946" y="-1743231"/>
            <a:ext cx="4127774" cy="3081565"/>
          </a:xfrm>
          <a:prstGeom prst="ellipse">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00" name="Google Shape;23600;p74">
            <a:extLst>
              <a:ext uri="{FF2B5EF4-FFF2-40B4-BE49-F238E27FC236}">
                <a16:creationId xmlns:a16="http://schemas.microsoft.com/office/drawing/2014/main" id="{9E954499-DC95-BAEB-FCAB-72445697177C}"/>
              </a:ext>
            </a:extLst>
          </p:cNvPr>
          <p:cNvSpPr txBox="1">
            <a:spLocks noGrp="1"/>
          </p:cNvSpPr>
          <p:nvPr>
            <p:ph type="body" idx="3"/>
          </p:nvPr>
        </p:nvSpPr>
        <p:spPr>
          <a:xfrm>
            <a:off x="-102175" y="1368547"/>
            <a:ext cx="3208232" cy="902939"/>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000" b="1" dirty="0"/>
              <a:t>Dark roasted coffee </a:t>
            </a:r>
            <a:r>
              <a:rPr lang="en-US" sz="1000" dirty="0"/>
              <a:t>consistently popular across </a:t>
            </a:r>
            <a:r>
              <a:rPr lang="en-US" sz="1000" b="1" dirty="0"/>
              <a:t>all segments. </a:t>
            </a:r>
            <a:r>
              <a:rPr lang="en-US" sz="1000" dirty="0"/>
              <a:t> While </a:t>
            </a:r>
            <a:r>
              <a:rPr lang="en-US" sz="1000" b="1" dirty="0"/>
              <a:t>medium roasted coffee </a:t>
            </a:r>
            <a:r>
              <a:rPr lang="en-US" sz="1000" dirty="0"/>
              <a:t>broad</a:t>
            </a:r>
            <a:r>
              <a:rPr lang="en-US" sz="1000" b="1" dirty="0"/>
              <a:t> </a:t>
            </a:r>
            <a:r>
              <a:rPr lang="en-US" sz="1000" dirty="0"/>
              <a:t>appeal with steady performance. </a:t>
            </a:r>
            <a:r>
              <a:rPr lang="en-US" sz="1000" b="1" dirty="0"/>
              <a:t>Light roasted</a:t>
            </a:r>
            <a:r>
              <a:rPr lang="en-US" sz="1000" dirty="0"/>
              <a:t> coffee is least preferred among all segments</a:t>
            </a:r>
            <a:endParaRPr sz="1000" dirty="0"/>
          </a:p>
        </p:txBody>
      </p:sp>
      <p:sp>
        <p:nvSpPr>
          <p:cNvPr id="23601" name="Google Shape;23601;p74">
            <a:extLst>
              <a:ext uri="{FF2B5EF4-FFF2-40B4-BE49-F238E27FC236}">
                <a16:creationId xmlns:a16="http://schemas.microsoft.com/office/drawing/2014/main" id="{3B0F14F9-1A00-3737-ED7D-70B4CA84EB0E}"/>
              </a:ext>
            </a:extLst>
          </p:cNvPr>
          <p:cNvSpPr txBox="1">
            <a:spLocks noGrp="1"/>
          </p:cNvSpPr>
          <p:nvPr>
            <p:ph type="title"/>
          </p:nvPr>
        </p:nvSpPr>
        <p:spPr>
          <a:xfrm>
            <a:off x="211997" y="66193"/>
            <a:ext cx="2915831" cy="11484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Roast types preferred by each </a:t>
            </a:r>
            <a:r>
              <a:rPr lang="en" sz="2000" dirty="0"/>
              <a:t>segment (cluster)</a:t>
            </a:r>
            <a:endParaRPr sz="2000" dirty="0"/>
          </a:p>
        </p:txBody>
      </p:sp>
      <p:pic>
        <p:nvPicPr>
          <p:cNvPr id="4" name="Picture 3">
            <a:extLst>
              <a:ext uri="{FF2B5EF4-FFF2-40B4-BE49-F238E27FC236}">
                <a16:creationId xmlns:a16="http://schemas.microsoft.com/office/drawing/2014/main" id="{5D83D925-7038-9CA8-029F-9D2B9E2AEDC7}"/>
              </a:ext>
            </a:extLst>
          </p:cNvPr>
          <p:cNvPicPr>
            <a:picLocks noChangeAspect="1"/>
          </p:cNvPicPr>
          <p:nvPr/>
        </p:nvPicPr>
        <p:blipFill>
          <a:blip r:embed="rId3"/>
          <a:stretch>
            <a:fillRect/>
          </a:stretch>
        </p:blipFill>
        <p:spPr>
          <a:xfrm>
            <a:off x="-72331" y="2653988"/>
            <a:ext cx="3177573" cy="2423319"/>
          </a:xfrm>
          <a:prstGeom prst="rect">
            <a:avLst/>
          </a:prstGeom>
        </p:spPr>
      </p:pic>
      <p:pic>
        <p:nvPicPr>
          <p:cNvPr id="6" name="Picture 5" descr="A group of rectangular objects&#10;&#10;Description automatically generated">
            <a:extLst>
              <a:ext uri="{FF2B5EF4-FFF2-40B4-BE49-F238E27FC236}">
                <a16:creationId xmlns:a16="http://schemas.microsoft.com/office/drawing/2014/main" id="{FE752B07-08B3-DA9E-1338-F6CAF696C4E2}"/>
              </a:ext>
            </a:extLst>
          </p:cNvPr>
          <p:cNvPicPr>
            <a:picLocks noChangeAspect="1"/>
          </p:cNvPicPr>
          <p:nvPr/>
        </p:nvPicPr>
        <p:blipFill>
          <a:blip r:embed="rId4"/>
          <a:stretch>
            <a:fillRect/>
          </a:stretch>
        </p:blipFill>
        <p:spPr>
          <a:xfrm>
            <a:off x="4391101" y="516750"/>
            <a:ext cx="3177571" cy="2423318"/>
          </a:xfrm>
          <a:prstGeom prst="rect">
            <a:avLst/>
          </a:prstGeom>
        </p:spPr>
      </p:pic>
      <p:sp>
        <p:nvSpPr>
          <p:cNvPr id="7" name="Rectangle: Rounded Corners 6">
            <a:extLst>
              <a:ext uri="{FF2B5EF4-FFF2-40B4-BE49-F238E27FC236}">
                <a16:creationId xmlns:a16="http://schemas.microsoft.com/office/drawing/2014/main" id="{9DFE19ED-5460-D3F2-D0D1-7C77C4F7DA33}"/>
              </a:ext>
            </a:extLst>
          </p:cNvPr>
          <p:cNvSpPr/>
          <p:nvPr/>
        </p:nvSpPr>
        <p:spPr>
          <a:xfrm>
            <a:off x="4460616" y="2965467"/>
            <a:ext cx="3295318" cy="1469027"/>
          </a:xfrm>
          <a:prstGeom prst="roundRect">
            <a:avLst/>
          </a:prstGeom>
          <a:solidFill>
            <a:srgbClr val="E5D0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3600;p74">
            <a:extLst>
              <a:ext uri="{FF2B5EF4-FFF2-40B4-BE49-F238E27FC236}">
                <a16:creationId xmlns:a16="http://schemas.microsoft.com/office/drawing/2014/main" id="{A6B0D88C-19D6-628F-3F48-1A3E4F8703E5}"/>
              </a:ext>
            </a:extLst>
          </p:cNvPr>
          <p:cNvSpPr txBox="1">
            <a:spLocks/>
          </p:cNvSpPr>
          <p:nvPr/>
        </p:nvSpPr>
        <p:spPr>
          <a:xfrm>
            <a:off x="4579021" y="3016266"/>
            <a:ext cx="3208232" cy="1418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756458"/>
              </a:buClr>
              <a:buSzPts val="1400"/>
              <a:buFont typeface="Open Sans"/>
              <a:buChar char="●"/>
              <a:defRPr sz="1600" b="0" i="0" u="none" strike="noStrike" cap="none">
                <a:solidFill>
                  <a:schemeClr val="lt1"/>
                </a:solidFill>
                <a:latin typeface="Open Sans"/>
                <a:ea typeface="Open Sans"/>
                <a:cs typeface="Open Sans"/>
                <a:sym typeface="Open Sans"/>
              </a:defRPr>
            </a:lvl1pPr>
            <a:lvl2pPr marL="914400" marR="0" lvl="1" indent="-304800" algn="l" rtl="0">
              <a:lnSpc>
                <a:spcPct val="100000"/>
              </a:lnSpc>
              <a:spcBef>
                <a:spcPts val="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2pPr>
            <a:lvl3pPr marL="1371600" marR="0" lvl="2"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3pPr>
            <a:lvl4pPr marL="1828800" marR="0" lvl="3"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4pPr>
            <a:lvl5pPr marL="2286000" marR="0" lvl="4"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5pPr>
            <a:lvl6pPr marL="2743200" marR="0" lvl="5"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6pPr>
            <a:lvl7pPr marL="3200400" marR="0" lvl="6"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7pPr>
            <a:lvl8pPr marL="3657600" marR="0" lvl="7" indent="-304800" algn="l" rtl="0">
              <a:lnSpc>
                <a:spcPct val="100000"/>
              </a:lnSpc>
              <a:spcBef>
                <a:spcPts val="1600"/>
              </a:spcBef>
              <a:spcAft>
                <a:spcPts val="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8pPr>
            <a:lvl9pPr marL="4114800" marR="0" lvl="8" indent="-304800" algn="l" rtl="0">
              <a:lnSpc>
                <a:spcPct val="100000"/>
              </a:lnSpc>
              <a:spcBef>
                <a:spcPts val="1600"/>
              </a:spcBef>
              <a:spcAft>
                <a:spcPts val="1600"/>
              </a:spcAft>
              <a:buClr>
                <a:srgbClr val="756458"/>
              </a:buClr>
              <a:buSzPts val="1200"/>
              <a:buFont typeface="Open Sans"/>
              <a:buChar char="■"/>
              <a:defRPr sz="1200" b="0" i="0" u="none" strike="noStrike" cap="none">
                <a:solidFill>
                  <a:srgbClr val="756458"/>
                </a:solidFill>
                <a:latin typeface="Open Sans"/>
                <a:ea typeface="Open Sans"/>
                <a:cs typeface="Open Sans"/>
                <a:sym typeface="Open Sans"/>
              </a:defRPr>
            </a:lvl9pPr>
          </a:lstStyle>
          <a:p>
            <a:pPr marL="0" indent="0">
              <a:buClr>
                <a:schemeClr val="dk1"/>
              </a:buClr>
              <a:buSzPts val="1100"/>
              <a:buFont typeface="Open Sans"/>
              <a:buNone/>
            </a:pPr>
            <a:r>
              <a:rPr lang="en-US" sz="1000" b="1" dirty="0"/>
              <a:t>Arabica coffee </a:t>
            </a:r>
            <a:r>
              <a:rPr lang="en-US" sz="1000" dirty="0"/>
              <a:t>is </a:t>
            </a:r>
            <a:r>
              <a:rPr lang="en-US" sz="1000" b="1" dirty="0"/>
              <a:t>strongly preferred</a:t>
            </a:r>
            <a:r>
              <a:rPr lang="en-US" sz="1000" dirty="0"/>
              <a:t> across </a:t>
            </a:r>
            <a:r>
              <a:rPr lang="en-US" sz="1000" b="1" dirty="0"/>
              <a:t>all segments</a:t>
            </a:r>
            <a:r>
              <a:rPr lang="en-US" sz="1000" dirty="0"/>
              <a:t> especially high value customers. </a:t>
            </a:r>
            <a:r>
              <a:rPr lang="en-US" sz="1000" b="1" dirty="0" err="1"/>
              <a:t>Liberica</a:t>
            </a:r>
            <a:r>
              <a:rPr lang="en-US" sz="1000" b="1" dirty="0"/>
              <a:t> coffee</a:t>
            </a:r>
            <a:r>
              <a:rPr lang="en-US" sz="1000" dirty="0"/>
              <a:t> is </a:t>
            </a:r>
            <a:r>
              <a:rPr lang="en-US" sz="1000" b="1" dirty="0"/>
              <a:t>least preferred except moderate value customer</a:t>
            </a:r>
            <a:r>
              <a:rPr lang="en-US" sz="1000" dirty="0"/>
              <a:t>. </a:t>
            </a:r>
            <a:r>
              <a:rPr lang="en-US" sz="1000" b="1" dirty="0"/>
              <a:t>Excelsa coffee </a:t>
            </a:r>
            <a:r>
              <a:rPr lang="en-US" sz="1000" dirty="0"/>
              <a:t>is </a:t>
            </a:r>
            <a:r>
              <a:rPr lang="en-US" sz="1000" b="1" dirty="0"/>
              <a:t>strongly preferred</a:t>
            </a:r>
            <a:r>
              <a:rPr lang="en-US" sz="1000" dirty="0"/>
              <a:t> by customers </a:t>
            </a:r>
            <a:r>
              <a:rPr lang="en-US" sz="1000" b="1" dirty="0"/>
              <a:t>except low value customers</a:t>
            </a:r>
            <a:r>
              <a:rPr lang="en-US" sz="1000" dirty="0"/>
              <a:t>. And </a:t>
            </a:r>
            <a:r>
              <a:rPr lang="en-US" sz="1000" b="1" dirty="0"/>
              <a:t>robusta coffee</a:t>
            </a:r>
            <a:r>
              <a:rPr lang="en-US" sz="1000" dirty="0"/>
              <a:t> is </a:t>
            </a:r>
            <a:r>
              <a:rPr lang="en-US" sz="1000" b="1" dirty="0"/>
              <a:t>strongly preferred</a:t>
            </a:r>
            <a:r>
              <a:rPr lang="en-US" sz="1000" dirty="0"/>
              <a:t> by customers </a:t>
            </a:r>
            <a:r>
              <a:rPr lang="en-US" sz="1000" b="1" dirty="0"/>
              <a:t>except moderate value customers.</a:t>
            </a:r>
          </a:p>
        </p:txBody>
      </p:sp>
    </p:spTree>
    <p:extLst>
      <p:ext uri="{BB962C8B-B14F-4D97-AF65-F5344CB8AC3E}">
        <p14:creationId xmlns:p14="http://schemas.microsoft.com/office/powerpoint/2010/main" val="147449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601"/>
                                        </p:tgtEl>
                                        <p:attrNameLst>
                                          <p:attrName>style.visibility</p:attrName>
                                        </p:attrNameLst>
                                      </p:cBhvr>
                                      <p:to>
                                        <p:strVal val="visible"/>
                                      </p:to>
                                    </p:set>
                                    <p:animEffect transition="in" filter="fade">
                                      <p:cBhvr>
                                        <p:cTn id="7" dur="1000"/>
                                        <p:tgtEl>
                                          <p:spTgt spid="23601"/>
                                        </p:tgtEl>
                                      </p:cBhvr>
                                    </p:animEffect>
                                  </p:childTnLst>
                                </p:cTn>
                              </p:par>
                              <p:par>
                                <p:cTn id="8" presetID="10" presetClass="entr" presetSubtype="0" fill="hold" nodeType="withEffect">
                                  <p:stCondLst>
                                    <p:cond delay="0"/>
                                  </p:stCondLst>
                                  <p:childTnLst>
                                    <p:set>
                                      <p:cBhvr>
                                        <p:cTn id="9" dur="1" fill="hold">
                                          <p:stCondLst>
                                            <p:cond delay="0"/>
                                          </p:stCondLst>
                                        </p:cTn>
                                        <p:tgtEl>
                                          <p:spTgt spid="23600"/>
                                        </p:tgtEl>
                                        <p:attrNameLst>
                                          <p:attrName>style.visibility</p:attrName>
                                        </p:attrNameLst>
                                      </p:cBhvr>
                                      <p:to>
                                        <p:strVal val="visible"/>
                                      </p:to>
                                    </p:set>
                                    <p:animEffect transition="in" filter="fade">
                                      <p:cBhvr>
                                        <p:cTn id="10" dur="1000"/>
                                        <p:tgtEl>
                                          <p:spTgt spid="2360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72">
          <a:extLst>
            <a:ext uri="{FF2B5EF4-FFF2-40B4-BE49-F238E27FC236}">
              <a16:creationId xmlns:a16="http://schemas.microsoft.com/office/drawing/2014/main" id="{49E2541A-25B0-9C60-FC41-92E1C51166D8}"/>
            </a:ext>
          </a:extLst>
        </p:cNvPr>
        <p:cNvGrpSpPr/>
        <p:nvPr/>
      </p:nvGrpSpPr>
      <p:grpSpPr>
        <a:xfrm>
          <a:off x="0" y="0"/>
          <a:ext cx="0" cy="0"/>
          <a:chOff x="0" y="0"/>
          <a:chExt cx="0" cy="0"/>
        </a:xfrm>
      </p:grpSpPr>
      <p:sp>
        <p:nvSpPr>
          <p:cNvPr id="23773" name="Google Shape;23773;p86">
            <a:extLst>
              <a:ext uri="{FF2B5EF4-FFF2-40B4-BE49-F238E27FC236}">
                <a16:creationId xmlns:a16="http://schemas.microsoft.com/office/drawing/2014/main" id="{420635DA-6B14-1E1B-25BE-2B7A60EB6133}"/>
              </a:ext>
            </a:extLst>
          </p:cNvPr>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 dirty="0"/>
              <a:t>ummary Insights</a:t>
            </a:r>
            <a:endParaRPr dirty="0"/>
          </a:p>
        </p:txBody>
      </p:sp>
      <p:sp>
        <p:nvSpPr>
          <p:cNvPr id="23774" name="Google Shape;23774;p86">
            <a:extLst>
              <a:ext uri="{FF2B5EF4-FFF2-40B4-BE49-F238E27FC236}">
                <a16:creationId xmlns:a16="http://schemas.microsoft.com/office/drawing/2014/main" id="{0FE722BD-C7FB-BF0C-F4E9-922211008A37}"/>
              </a:ext>
            </a:extLst>
          </p:cNvPr>
          <p:cNvSpPr txBox="1">
            <a:spLocks noGrp="1"/>
          </p:cNvSpPr>
          <p:nvPr>
            <p:ph type="subTitle" idx="1"/>
          </p:nvPr>
        </p:nvSpPr>
        <p:spPr>
          <a:xfrm>
            <a:off x="949267" y="1163806"/>
            <a:ext cx="1885800"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a:t>
            </a:r>
            <a:r>
              <a:rPr lang="en" dirty="0"/>
              <a:t>etention</a:t>
            </a:r>
            <a:endParaRPr dirty="0"/>
          </a:p>
        </p:txBody>
      </p:sp>
      <p:sp>
        <p:nvSpPr>
          <p:cNvPr id="23775" name="Google Shape;23775;p86">
            <a:extLst>
              <a:ext uri="{FF2B5EF4-FFF2-40B4-BE49-F238E27FC236}">
                <a16:creationId xmlns:a16="http://schemas.microsoft.com/office/drawing/2014/main" id="{A9C5E268-82C0-4602-93A8-1415E2634370}"/>
              </a:ext>
            </a:extLst>
          </p:cNvPr>
          <p:cNvSpPr txBox="1">
            <a:spLocks noGrp="1"/>
          </p:cNvSpPr>
          <p:nvPr>
            <p:ph type="subTitle" idx="2"/>
          </p:nvPr>
        </p:nvSpPr>
        <p:spPr>
          <a:xfrm>
            <a:off x="644484" y="1441718"/>
            <a:ext cx="2417693" cy="10848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Y</a:t>
            </a:r>
            <a:r>
              <a:rPr lang="en" dirty="0"/>
              <a:t>oi coffee has a very low customer retention rate (6%), and has a very high churn rate (94%)</a:t>
            </a:r>
            <a:endParaRPr dirty="0"/>
          </a:p>
        </p:txBody>
      </p:sp>
      <p:sp>
        <p:nvSpPr>
          <p:cNvPr id="23778" name="Google Shape;23778;p86">
            <a:extLst>
              <a:ext uri="{FF2B5EF4-FFF2-40B4-BE49-F238E27FC236}">
                <a16:creationId xmlns:a16="http://schemas.microsoft.com/office/drawing/2014/main" id="{B86C60C5-19E8-3577-E189-79690BC7E71D}"/>
              </a:ext>
            </a:extLst>
          </p:cNvPr>
          <p:cNvSpPr txBox="1">
            <a:spLocks noGrp="1"/>
          </p:cNvSpPr>
          <p:nvPr>
            <p:ph type="subTitle" idx="5"/>
          </p:nvPr>
        </p:nvSpPr>
        <p:spPr>
          <a:xfrm>
            <a:off x="1998369" y="2930109"/>
            <a:ext cx="1885800"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a:t>
            </a:r>
            <a:r>
              <a:rPr lang="en" dirty="0"/>
              <a:t>ales trend</a:t>
            </a:r>
            <a:endParaRPr dirty="0"/>
          </a:p>
        </p:txBody>
      </p:sp>
      <p:sp>
        <p:nvSpPr>
          <p:cNvPr id="23779" name="Google Shape;23779;p86">
            <a:extLst>
              <a:ext uri="{FF2B5EF4-FFF2-40B4-BE49-F238E27FC236}">
                <a16:creationId xmlns:a16="http://schemas.microsoft.com/office/drawing/2014/main" id="{A6429C2F-698F-425E-E239-1E60BFC258B3}"/>
              </a:ext>
            </a:extLst>
          </p:cNvPr>
          <p:cNvSpPr txBox="1">
            <a:spLocks noGrp="1"/>
          </p:cNvSpPr>
          <p:nvPr>
            <p:ph type="subTitle" idx="6"/>
          </p:nvPr>
        </p:nvSpPr>
        <p:spPr>
          <a:xfrm>
            <a:off x="1454679" y="3372550"/>
            <a:ext cx="2973180" cy="16204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100" dirty="0">
                <a:solidFill>
                  <a:schemeClr val="accent2"/>
                </a:solidFill>
              </a:rPr>
              <a:t>Daily: in weekend the business generates significantly more than weekdays</a:t>
            </a:r>
          </a:p>
          <a:p>
            <a:pPr marL="0" lvl="0" indent="0" algn="ctr" rtl="0">
              <a:spcBef>
                <a:spcPts val="0"/>
              </a:spcBef>
              <a:spcAft>
                <a:spcPts val="0"/>
              </a:spcAft>
              <a:buClr>
                <a:schemeClr val="dk1"/>
              </a:buClr>
              <a:buSzPts val="1100"/>
              <a:buFont typeface="Arial"/>
              <a:buNone/>
            </a:pPr>
            <a:endParaRPr lang="en-US" sz="1100" dirty="0">
              <a:solidFill>
                <a:schemeClr val="accent2"/>
              </a:solidFill>
            </a:endParaRPr>
          </a:p>
          <a:p>
            <a:pPr marL="0" lvl="0" indent="0" algn="ctr" rtl="0">
              <a:spcBef>
                <a:spcPts val="0"/>
              </a:spcBef>
              <a:spcAft>
                <a:spcPts val="0"/>
              </a:spcAft>
              <a:buClr>
                <a:schemeClr val="dk1"/>
              </a:buClr>
              <a:buSzPts val="1100"/>
              <a:buFont typeface="Arial"/>
              <a:buNone/>
            </a:pPr>
            <a:r>
              <a:rPr lang="en-US" sz="1100" dirty="0">
                <a:solidFill>
                  <a:schemeClr val="accent2"/>
                </a:solidFill>
              </a:rPr>
              <a:t>Monthly:  in the beginning and end of the year, the business generates significantly more than mid-year</a:t>
            </a:r>
            <a:endParaRPr sz="1100" dirty="0">
              <a:solidFill>
                <a:schemeClr val="accent2"/>
              </a:solidFill>
            </a:endParaRPr>
          </a:p>
        </p:txBody>
      </p:sp>
      <p:sp>
        <p:nvSpPr>
          <p:cNvPr id="23782" name="Google Shape;23782;p86">
            <a:extLst>
              <a:ext uri="{FF2B5EF4-FFF2-40B4-BE49-F238E27FC236}">
                <a16:creationId xmlns:a16="http://schemas.microsoft.com/office/drawing/2014/main" id="{4AAB1754-D4DD-8195-5E77-E9D922CBD5C2}"/>
              </a:ext>
            </a:extLst>
          </p:cNvPr>
          <p:cNvSpPr txBox="1">
            <a:spLocks noGrp="1"/>
          </p:cNvSpPr>
          <p:nvPr>
            <p:ph type="subTitle" idx="9"/>
          </p:nvPr>
        </p:nvSpPr>
        <p:spPr>
          <a:xfrm>
            <a:off x="5217303" y="2964250"/>
            <a:ext cx="1885800"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product</a:t>
            </a:r>
            <a:endParaRPr dirty="0"/>
          </a:p>
        </p:txBody>
      </p:sp>
      <p:sp>
        <p:nvSpPr>
          <p:cNvPr id="23783" name="Google Shape;23783;p86">
            <a:extLst>
              <a:ext uri="{FF2B5EF4-FFF2-40B4-BE49-F238E27FC236}">
                <a16:creationId xmlns:a16="http://schemas.microsoft.com/office/drawing/2014/main" id="{F0F1585C-86A7-A8EC-F8A1-4A1FCF3B3DF2}"/>
              </a:ext>
            </a:extLst>
          </p:cNvPr>
          <p:cNvSpPr txBox="1">
            <a:spLocks noGrp="1"/>
          </p:cNvSpPr>
          <p:nvPr>
            <p:ph type="subTitle" idx="13"/>
          </p:nvPr>
        </p:nvSpPr>
        <p:spPr>
          <a:xfrm>
            <a:off x="4604762" y="3412280"/>
            <a:ext cx="2973179" cy="7541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t>M</a:t>
            </a:r>
            <a:r>
              <a:rPr lang="en" sz="1100" dirty="0"/>
              <a:t>ost profit: dark roast ed liberica 2.5kg</a:t>
            </a:r>
          </a:p>
          <a:p>
            <a:pPr marL="0" lvl="0" indent="0" algn="ctr" rtl="0">
              <a:spcBef>
                <a:spcPts val="0"/>
              </a:spcBef>
              <a:spcAft>
                <a:spcPts val="0"/>
              </a:spcAft>
              <a:buNone/>
            </a:pPr>
            <a:r>
              <a:rPr lang="en-US" sz="1100" dirty="0"/>
              <a:t>Most revenue: light roasted arabica 2.5kg</a:t>
            </a:r>
          </a:p>
          <a:p>
            <a:pPr marL="0" lvl="0" indent="0" algn="ctr" rtl="0">
              <a:spcBef>
                <a:spcPts val="0"/>
              </a:spcBef>
              <a:spcAft>
                <a:spcPts val="0"/>
              </a:spcAft>
              <a:buNone/>
            </a:pPr>
            <a:r>
              <a:rPr lang="en-US" sz="1100" dirty="0"/>
              <a:t>Most unit sold: light roasted robusta 0.2kg</a:t>
            </a:r>
            <a:endParaRPr sz="1100" dirty="0"/>
          </a:p>
        </p:txBody>
      </p:sp>
      <p:sp>
        <p:nvSpPr>
          <p:cNvPr id="26" name="Google Shape;23776;p86">
            <a:extLst>
              <a:ext uri="{FF2B5EF4-FFF2-40B4-BE49-F238E27FC236}">
                <a16:creationId xmlns:a16="http://schemas.microsoft.com/office/drawing/2014/main" id="{828DA775-3A65-29B9-92F1-53A326628269}"/>
              </a:ext>
            </a:extLst>
          </p:cNvPr>
          <p:cNvSpPr txBox="1">
            <a:spLocks noGrp="1"/>
          </p:cNvSpPr>
          <p:nvPr>
            <p:ph type="subTitle" idx="3"/>
          </p:nvPr>
        </p:nvSpPr>
        <p:spPr>
          <a:xfrm>
            <a:off x="3618234" y="1161470"/>
            <a:ext cx="1885800"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
            </a:r>
            <a:r>
              <a:rPr lang="en" dirty="0"/>
              <a:t>emographic</a:t>
            </a:r>
            <a:endParaRPr dirty="0"/>
          </a:p>
        </p:txBody>
      </p:sp>
      <p:sp>
        <p:nvSpPr>
          <p:cNvPr id="27" name="Google Shape;23777;p86">
            <a:extLst>
              <a:ext uri="{FF2B5EF4-FFF2-40B4-BE49-F238E27FC236}">
                <a16:creationId xmlns:a16="http://schemas.microsoft.com/office/drawing/2014/main" id="{737C8F2D-F5E3-BF6A-FF38-6411A4CD2C0E}"/>
              </a:ext>
            </a:extLst>
          </p:cNvPr>
          <p:cNvSpPr txBox="1">
            <a:spLocks noGrp="1"/>
          </p:cNvSpPr>
          <p:nvPr>
            <p:ph type="subTitle" idx="4"/>
          </p:nvPr>
        </p:nvSpPr>
        <p:spPr>
          <a:xfrm>
            <a:off x="3547696" y="1439382"/>
            <a:ext cx="2005200" cy="88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More than 70% of customers are from US.</a:t>
            </a:r>
            <a:endParaRPr dirty="0"/>
          </a:p>
        </p:txBody>
      </p:sp>
      <p:sp>
        <p:nvSpPr>
          <p:cNvPr id="28" name="Google Shape;23780;p86">
            <a:extLst>
              <a:ext uri="{FF2B5EF4-FFF2-40B4-BE49-F238E27FC236}">
                <a16:creationId xmlns:a16="http://schemas.microsoft.com/office/drawing/2014/main" id="{0CCCFA83-BFA6-8E72-B4D8-0540FC84F2A9}"/>
              </a:ext>
            </a:extLst>
          </p:cNvPr>
          <p:cNvSpPr txBox="1">
            <a:spLocks noGrp="1"/>
          </p:cNvSpPr>
          <p:nvPr>
            <p:ph type="subTitle" idx="7"/>
          </p:nvPr>
        </p:nvSpPr>
        <p:spPr>
          <a:xfrm>
            <a:off x="6287201" y="1161470"/>
            <a:ext cx="1885800"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a:t>
            </a:r>
            <a:r>
              <a:rPr lang="en" dirty="0"/>
              <a:t>oyalty</a:t>
            </a:r>
            <a:endParaRPr dirty="0"/>
          </a:p>
        </p:txBody>
      </p:sp>
      <p:sp>
        <p:nvSpPr>
          <p:cNvPr id="29" name="Google Shape;23781;p86">
            <a:extLst>
              <a:ext uri="{FF2B5EF4-FFF2-40B4-BE49-F238E27FC236}">
                <a16:creationId xmlns:a16="http://schemas.microsoft.com/office/drawing/2014/main" id="{33D95E57-2A38-51E9-1051-ADF6DE979451}"/>
              </a:ext>
            </a:extLst>
          </p:cNvPr>
          <p:cNvSpPr txBox="1">
            <a:spLocks noGrp="1"/>
          </p:cNvSpPr>
          <p:nvPr>
            <p:ph type="subTitle" idx="8"/>
          </p:nvPr>
        </p:nvSpPr>
        <p:spPr>
          <a:xfrm>
            <a:off x="6227522" y="1439381"/>
            <a:ext cx="2005200" cy="10872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51% of Yoi Coffee customers are not joining in loyalty program </a:t>
            </a:r>
            <a:endParaRPr dirty="0"/>
          </a:p>
        </p:txBody>
      </p:sp>
    </p:spTree>
    <p:extLst>
      <p:ext uri="{BB962C8B-B14F-4D97-AF65-F5344CB8AC3E}">
        <p14:creationId xmlns:p14="http://schemas.microsoft.com/office/powerpoint/2010/main" val="62765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773"/>
                                        </p:tgtEl>
                                        <p:attrNameLst>
                                          <p:attrName>style.visibility</p:attrName>
                                        </p:attrNameLst>
                                      </p:cBhvr>
                                      <p:to>
                                        <p:strVal val="visible"/>
                                      </p:to>
                                    </p:set>
                                    <p:animEffect transition="in" filter="fade">
                                      <p:cBhvr>
                                        <p:cTn id="7" dur="1000"/>
                                        <p:tgtEl>
                                          <p:spTgt spid="2377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774"/>
                                        </p:tgtEl>
                                        <p:attrNameLst>
                                          <p:attrName>style.visibility</p:attrName>
                                        </p:attrNameLst>
                                      </p:cBhvr>
                                      <p:to>
                                        <p:strVal val="visible"/>
                                      </p:to>
                                    </p:set>
                                    <p:animEffect transition="in" filter="fade">
                                      <p:cBhvr>
                                        <p:cTn id="11" dur="1000"/>
                                        <p:tgtEl>
                                          <p:spTgt spid="23774"/>
                                        </p:tgtEl>
                                      </p:cBhvr>
                                    </p:animEffect>
                                  </p:childTnLst>
                                </p:cTn>
                              </p:par>
                              <p:par>
                                <p:cTn id="12" presetID="10" presetClass="entr" presetSubtype="0" fill="hold" nodeType="withEffect">
                                  <p:stCondLst>
                                    <p:cond delay="0"/>
                                  </p:stCondLst>
                                  <p:childTnLst>
                                    <p:set>
                                      <p:cBhvr>
                                        <p:cTn id="13" dur="1" fill="hold">
                                          <p:stCondLst>
                                            <p:cond delay="0"/>
                                          </p:stCondLst>
                                        </p:cTn>
                                        <p:tgtEl>
                                          <p:spTgt spid="23775"/>
                                        </p:tgtEl>
                                        <p:attrNameLst>
                                          <p:attrName>style.visibility</p:attrName>
                                        </p:attrNameLst>
                                      </p:cBhvr>
                                      <p:to>
                                        <p:strVal val="visible"/>
                                      </p:to>
                                    </p:set>
                                    <p:animEffect transition="in" filter="fade">
                                      <p:cBhvr>
                                        <p:cTn id="14" dur="1000"/>
                                        <p:tgtEl>
                                          <p:spTgt spid="23775"/>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3778"/>
                                        </p:tgtEl>
                                        <p:attrNameLst>
                                          <p:attrName>style.visibility</p:attrName>
                                        </p:attrNameLst>
                                      </p:cBhvr>
                                      <p:to>
                                        <p:strVal val="visible"/>
                                      </p:to>
                                    </p:set>
                                    <p:animEffect transition="in" filter="fade">
                                      <p:cBhvr>
                                        <p:cTn id="18" dur="1000"/>
                                        <p:tgtEl>
                                          <p:spTgt spid="23778"/>
                                        </p:tgtEl>
                                      </p:cBhvr>
                                    </p:animEffect>
                                  </p:childTnLst>
                                </p:cTn>
                              </p:par>
                              <p:par>
                                <p:cTn id="19" presetID="10" presetClass="entr" presetSubtype="0" fill="hold" nodeType="withEffect">
                                  <p:stCondLst>
                                    <p:cond delay="0"/>
                                  </p:stCondLst>
                                  <p:childTnLst>
                                    <p:set>
                                      <p:cBhvr>
                                        <p:cTn id="20" dur="1" fill="hold">
                                          <p:stCondLst>
                                            <p:cond delay="0"/>
                                          </p:stCondLst>
                                        </p:cTn>
                                        <p:tgtEl>
                                          <p:spTgt spid="23779"/>
                                        </p:tgtEl>
                                        <p:attrNameLst>
                                          <p:attrName>style.visibility</p:attrName>
                                        </p:attrNameLst>
                                      </p:cBhvr>
                                      <p:to>
                                        <p:strVal val="visible"/>
                                      </p:to>
                                    </p:set>
                                    <p:animEffect transition="in" filter="fade">
                                      <p:cBhvr>
                                        <p:cTn id="21" dur="1000"/>
                                        <p:tgtEl>
                                          <p:spTgt spid="23779"/>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23782"/>
                                        </p:tgtEl>
                                        <p:attrNameLst>
                                          <p:attrName>style.visibility</p:attrName>
                                        </p:attrNameLst>
                                      </p:cBhvr>
                                      <p:to>
                                        <p:strVal val="visible"/>
                                      </p:to>
                                    </p:set>
                                    <p:animEffect transition="in" filter="fade">
                                      <p:cBhvr>
                                        <p:cTn id="25" dur="1000"/>
                                        <p:tgtEl>
                                          <p:spTgt spid="23782"/>
                                        </p:tgtEl>
                                      </p:cBhvr>
                                    </p:animEffect>
                                  </p:childTnLst>
                                </p:cTn>
                              </p:par>
                              <p:par>
                                <p:cTn id="26" presetID="10" presetClass="entr" presetSubtype="0" fill="hold" nodeType="withEffect">
                                  <p:stCondLst>
                                    <p:cond delay="0"/>
                                  </p:stCondLst>
                                  <p:childTnLst>
                                    <p:set>
                                      <p:cBhvr>
                                        <p:cTn id="27" dur="1" fill="hold">
                                          <p:stCondLst>
                                            <p:cond delay="0"/>
                                          </p:stCondLst>
                                        </p:cTn>
                                        <p:tgtEl>
                                          <p:spTgt spid="23783"/>
                                        </p:tgtEl>
                                        <p:attrNameLst>
                                          <p:attrName>style.visibility</p:attrName>
                                        </p:attrNameLst>
                                      </p:cBhvr>
                                      <p:to>
                                        <p:strVal val="visible"/>
                                      </p:to>
                                    </p:set>
                                    <p:animEffect transition="in" filter="fade">
                                      <p:cBhvr>
                                        <p:cTn id="28" dur="1000"/>
                                        <p:tgtEl>
                                          <p:spTgt spid="23783"/>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772"/>
        <p:cNvGrpSpPr/>
        <p:nvPr/>
      </p:nvGrpSpPr>
      <p:grpSpPr>
        <a:xfrm>
          <a:off x="0" y="0"/>
          <a:ext cx="0" cy="0"/>
          <a:chOff x="0" y="0"/>
          <a:chExt cx="0" cy="0"/>
        </a:xfrm>
      </p:grpSpPr>
      <p:sp>
        <p:nvSpPr>
          <p:cNvPr id="23773" name="Google Shape;23773;p86"/>
          <p:cNvSpPr txBox="1">
            <a:spLocks noGrp="1"/>
          </p:cNvSpPr>
          <p:nvPr>
            <p:ph type="title"/>
          </p:nvPr>
        </p:nvSpPr>
        <p:spPr>
          <a:xfrm>
            <a:off x="720000" y="239849"/>
            <a:ext cx="7704000" cy="6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 dirty="0"/>
              <a:t>ummary Recommendations</a:t>
            </a:r>
            <a:endParaRPr dirty="0"/>
          </a:p>
        </p:txBody>
      </p:sp>
      <p:sp>
        <p:nvSpPr>
          <p:cNvPr id="23774" name="Google Shape;23774;p86"/>
          <p:cNvSpPr txBox="1">
            <a:spLocks noGrp="1"/>
          </p:cNvSpPr>
          <p:nvPr>
            <p:ph type="subTitle" idx="1"/>
          </p:nvPr>
        </p:nvSpPr>
        <p:spPr>
          <a:xfrm>
            <a:off x="566498" y="1122578"/>
            <a:ext cx="1885800"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a:t>
            </a:r>
            <a:r>
              <a:rPr lang="en" dirty="0"/>
              <a:t>aise retention</a:t>
            </a:r>
            <a:endParaRPr dirty="0"/>
          </a:p>
        </p:txBody>
      </p:sp>
      <p:sp>
        <p:nvSpPr>
          <p:cNvPr id="23775" name="Google Shape;23775;p86"/>
          <p:cNvSpPr txBox="1">
            <a:spLocks noGrp="1"/>
          </p:cNvSpPr>
          <p:nvPr>
            <p:ph type="subTitle" idx="2"/>
          </p:nvPr>
        </p:nvSpPr>
        <p:spPr>
          <a:xfrm>
            <a:off x="506798" y="1434628"/>
            <a:ext cx="2005200" cy="88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By e</a:t>
            </a:r>
            <a:r>
              <a:rPr lang="en" dirty="0"/>
              <a:t>ncouraging the customers to join loyalty program.</a:t>
            </a:r>
            <a:endParaRPr dirty="0"/>
          </a:p>
        </p:txBody>
      </p:sp>
      <p:sp>
        <p:nvSpPr>
          <p:cNvPr id="23776" name="Google Shape;23776;p86"/>
          <p:cNvSpPr txBox="1">
            <a:spLocks noGrp="1"/>
          </p:cNvSpPr>
          <p:nvPr>
            <p:ph type="subTitle" idx="3"/>
          </p:nvPr>
        </p:nvSpPr>
        <p:spPr>
          <a:xfrm>
            <a:off x="229185" y="2654321"/>
            <a:ext cx="2560425"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a:t>
            </a:r>
            <a:r>
              <a:rPr lang="en" dirty="0"/>
              <a:t>eactivate customers</a:t>
            </a:r>
            <a:endParaRPr dirty="0"/>
          </a:p>
        </p:txBody>
      </p:sp>
      <p:sp>
        <p:nvSpPr>
          <p:cNvPr id="23777" name="Google Shape;23777;p86"/>
          <p:cNvSpPr txBox="1">
            <a:spLocks noGrp="1"/>
          </p:cNvSpPr>
          <p:nvPr>
            <p:ph type="subTitle" idx="4"/>
          </p:nvPr>
        </p:nvSpPr>
        <p:spPr>
          <a:xfrm>
            <a:off x="501913" y="3062621"/>
            <a:ext cx="2005200" cy="1240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Through promotions  and offers to raise their engagement, spending, and active days.</a:t>
            </a:r>
            <a:endParaRPr dirty="0"/>
          </a:p>
        </p:txBody>
      </p:sp>
      <p:sp>
        <p:nvSpPr>
          <p:cNvPr id="23778" name="Google Shape;23778;p86"/>
          <p:cNvSpPr txBox="1">
            <a:spLocks noGrp="1"/>
          </p:cNvSpPr>
          <p:nvPr>
            <p:ph type="subTitle" idx="5"/>
          </p:nvPr>
        </p:nvSpPr>
        <p:spPr>
          <a:xfrm>
            <a:off x="3018942" y="1122578"/>
            <a:ext cx="2833266"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Apply  tailored marketing</a:t>
            </a:r>
            <a:endParaRPr dirty="0"/>
          </a:p>
        </p:txBody>
      </p:sp>
      <p:sp>
        <p:nvSpPr>
          <p:cNvPr id="23779" name="Google Shape;23779;p86"/>
          <p:cNvSpPr txBox="1">
            <a:spLocks noGrp="1"/>
          </p:cNvSpPr>
          <p:nvPr>
            <p:ph type="subTitle" idx="6"/>
          </p:nvPr>
        </p:nvSpPr>
        <p:spPr>
          <a:xfrm>
            <a:off x="3432974" y="1470188"/>
            <a:ext cx="2005200" cy="88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chemeClr val="accent2"/>
                </a:solidFill>
              </a:rPr>
              <a:t>Customize marketing content based on the characteristics of each segment.</a:t>
            </a:r>
            <a:endParaRPr dirty="0">
              <a:solidFill>
                <a:schemeClr val="accent2"/>
              </a:solidFill>
            </a:endParaRPr>
          </a:p>
        </p:txBody>
      </p:sp>
      <p:sp>
        <p:nvSpPr>
          <p:cNvPr id="23780" name="Google Shape;23780;p86"/>
          <p:cNvSpPr txBox="1">
            <a:spLocks noGrp="1"/>
          </p:cNvSpPr>
          <p:nvPr>
            <p:ph type="subTitle" idx="7"/>
          </p:nvPr>
        </p:nvSpPr>
        <p:spPr>
          <a:xfrm>
            <a:off x="3155362" y="2678856"/>
            <a:ext cx="2560425"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a:t>
            </a:r>
            <a:r>
              <a:rPr lang="en" dirty="0"/>
              <a:t>each more customers</a:t>
            </a:r>
            <a:endParaRPr dirty="0"/>
          </a:p>
        </p:txBody>
      </p:sp>
      <p:sp>
        <p:nvSpPr>
          <p:cNvPr id="23781" name="Google Shape;23781;p86"/>
          <p:cNvSpPr txBox="1">
            <a:spLocks noGrp="1"/>
          </p:cNvSpPr>
          <p:nvPr>
            <p:ph type="subTitle" idx="8"/>
          </p:nvPr>
        </p:nvSpPr>
        <p:spPr>
          <a:xfrm>
            <a:off x="3432974" y="3063065"/>
            <a:ext cx="2005200" cy="13255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Consider partnership with influencers or joining events to introduce products to reach more customers.</a:t>
            </a:r>
            <a:endParaRPr dirty="0"/>
          </a:p>
        </p:txBody>
      </p:sp>
      <p:sp>
        <p:nvSpPr>
          <p:cNvPr id="23782" name="Google Shape;23782;p86"/>
          <p:cNvSpPr txBox="1">
            <a:spLocks noGrp="1"/>
          </p:cNvSpPr>
          <p:nvPr>
            <p:ph type="subTitle" idx="9"/>
          </p:nvPr>
        </p:nvSpPr>
        <p:spPr>
          <a:xfrm>
            <a:off x="6277085" y="1122578"/>
            <a:ext cx="2431465"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Raise customer value</a:t>
            </a:r>
            <a:endParaRPr dirty="0"/>
          </a:p>
        </p:txBody>
      </p:sp>
      <p:sp>
        <p:nvSpPr>
          <p:cNvPr id="23783" name="Google Shape;23783;p86"/>
          <p:cNvSpPr txBox="1">
            <a:spLocks noGrp="1"/>
          </p:cNvSpPr>
          <p:nvPr>
            <p:ph type="subTitle" idx="13"/>
          </p:nvPr>
        </p:nvSpPr>
        <p:spPr>
          <a:xfrm>
            <a:off x="6106917" y="1461652"/>
            <a:ext cx="2833267" cy="88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Apply cross selling strategy especially for moderate-value customers to raise the potential improvement to be high-value customers.</a:t>
            </a:r>
            <a:endParaRPr dirty="0"/>
          </a:p>
        </p:txBody>
      </p:sp>
      <p:sp>
        <p:nvSpPr>
          <p:cNvPr id="23784" name="Google Shape;23784;p86"/>
          <p:cNvSpPr txBox="1">
            <a:spLocks noGrp="1"/>
          </p:cNvSpPr>
          <p:nvPr>
            <p:ph type="subTitle" idx="14"/>
          </p:nvPr>
        </p:nvSpPr>
        <p:spPr>
          <a:xfrm>
            <a:off x="6580650" y="2678856"/>
            <a:ext cx="1885800"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CRM</a:t>
            </a:r>
            <a:endParaRPr dirty="0"/>
          </a:p>
        </p:txBody>
      </p:sp>
      <p:sp>
        <p:nvSpPr>
          <p:cNvPr id="23785" name="Google Shape;23785;p86"/>
          <p:cNvSpPr txBox="1">
            <a:spLocks noGrp="1"/>
          </p:cNvSpPr>
          <p:nvPr>
            <p:ph type="subTitle" idx="15"/>
          </p:nvPr>
        </p:nvSpPr>
        <p:spPr>
          <a:xfrm>
            <a:off x="6520950" y="3087156"/>
            <a:ext cx="2005200" cy="10840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Build a better relationship with customers using all channels.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773"/>
                                        </p:tgtEl>
                                        <p:attrNameLst>
                                          <p:attrName>style.visibility</p:attrName>
                                        </p:attrNameLst>
                                      </p:cBhvr>
                                      <p:to>
                                        <p:strVal val="visible"/>
                                      </p:to>
                                    </p:set>
                                    <p:animEffect transition="in" filter="fade">
                                      <p:cBhvr>
                                        <p:cTn id="7" dur="1000"/>
                                        <p:tgtEl>
                                          <p:spTgt spid="2377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774"/>
                                        </p:tgtEl>
                                        <p:attrNameLst>
                                          <p:attrName>style.visibility</p:attrName>
                                        </p:attrNameLst>
                                      </p:cBhvr>
                                      <p:to>
                                        <p:strVal val="visible"/>
                                      </p:to>
                                    </p:set>
                                    <p:animEffect transition="in" filter="fade">
                                      <p:cBhvr>
                                        <p:cTn id="11" dur="1000"/>
                                        <p:tgtEl>
                                          <p:spTgt spid="23774"/>
                                        </p:tgtEl>
                                      </p:cBhvr>
                                    </p:animEffect>
                                  </p:childTnLst>
                                </p:cTn>
                              </p:par>
                              <p:par>
                                <p:cTn id="12" presetID="10" presetClass="entr" presetSubtype="0" fill="hold" nodeType="withEffect">
                                  <p:stCondLst>
                                    <p:cond delay="0"/>
                                  </p:stCondLst>
                                  <p:childTnLst>
                                    <p:set>
                                      <p:cBhvr>
                                        <p:cTn id="13" dur="1" fill="hold">
                                          <p:stCondLst>
                                            <p:cond delay="0"/>
                                          </p:stCondLst>
                                        </p:cTn>
                                        <p:tgtEl>
                                          <p:spTgt spid="23775"/>
                                        </p:tgtEl>
                                        <p:attrNameLst>
                                          <p:attrName>style.visibility</p:attrName>
                                        </p:attrNameLst>
                                      </p:cBhvr>
                                      <p:to>
                                        <p:strVal val="visible"/>
                                      </p:to>
                                    </p:set>
                                    <p:animEffect transition="in" filter="fade">
                                      <p:cBhvr>
                                        <p:cTn id="14" dur="1000"/>
                                        <p:tgtEl>
                                          <p:spTgt spid="23775"/>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3778"/>
                                        </p:tgtEl>
                                        <p:attrNameLst>
                                          <p:attrName>style.visibility</p:attrName>
                                        </p:attrNameLst>
                                      </p:cBhvr>
                                      <p:to>
                                        <p:strVal val="visible"/>
                                      </p:to>
                                    </p:set>
                                    <p:animEffect transition="in" filter="fade">
                                      <p:cBhvr>
                                        <p:cTn id="18" dur="1000"/>
                                        <p:tgtEl>
                                          <p:spTgt spid="23778"/>
                                        </p:tgtEl>
                                      </p:cBhvr>
                                    </p:animEffect>
                                  </p:childTnLst>
                                </p:cTn>
                              </p:par>
                              <p:par>
                                <p:cTn id="19" presetID="10" presetClass="entr" presetSubtype="0" fill="hold" nodeType="withEffect">
                                  <p:stCondLst>
                                    <p:cond delay="0"/>
                                  </p:stCondLst>
                                  <p:childTnLst>
                                    <p:set>
                                      <p:cBhvr>
                                        <p:cTn id="20" dur="1" fill="hold">
                                          <p:stCondLst>
                                            <p:cond delay="0"/>
                                          </p:stCondLst>
                                        </p:cTn>
                                        <p:tgtEl>
                                          <p:spTgt spid="23779"/>
                                        </p:tgtEl>
                                        <p:attrNameLst>
                                          <p:attrName>style.visibility</p:attrName>
                                        </p:attrNameLst>
                                      </p:cBhvr>
                                      <p:to>
                                        <p:strVal val="visible"/>
                                      </p:to>
                                    </p:set>
                                    <p:animEffect transition="in" filter="fade">
                                      <p:cBhvr>
                                        <p:cTn id="21" dur="1000"/>
                                        <p:tgtEl>
                                          <p:spTgt spid="23779"/>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23782"/>
                                        </p:tgtEl>
                                        <p:attrNameLst>
                                          <p:attrName>style.visibility</p:attrName>
                                        </p:attrNameLst>
                                      </p:cBhvr>
                                      <p:to>
                                        <p:strVal val="visible"/>
                                      </p:to>
                                    </p:set>
                                    <p:animEffect transition="in" filter="fade">
                                      <p:cBhvr>
                                        <p:cTn id="25" dur="1000"/>
                                        <p:tgtEl>
                                          <p:spTgt spid="23782"/>
                                        </p:tgtEl>
                                      </p:cBhvr>
                                    </p:animEffect>
                                  </p:childTnLst>
                                </p:cTn>
                              </p:par>
                              <p:par>
                                <p:cTn id="26" presetID="10" presetClass="entr" presetSubtype="0" fill="hold" nodeType="withEffect">
                                  <p:stCondLst>
                                    <p:cond delay="0"/>
                                  </p:stCondLst>
                                  <p:childTnLst>
                                    <p:set>
                                      <p:cBhvr>
                                        <p:cTn id="27" dur="1" fill="hold">
                                          <p:stCondLst>
                                            <p:cond delay="0"/>
                                          </p:stCondLst>
                                        </p:cTn>
                                        <p:tgtEl>
                                          <p:spTgt spid="23783"/>
                                        </p:tgtEl>
                                        <p:attrNameLst>
                                          <p:attrName>style.visibility</p:attrName>
                                        </p:attrNameLst>
                                      </p:cBhvr>
                                      <p:to>
                                        <p:strVal val="visible"/>
                                      </p:to>
                                    </p:set>
                                    <p:animEffect transition="in" filter="fade">
                                      <p:cBhvr>
                                        <p:cTn id="28" dur="1000"/>
                                        <p:tgtEl>
                                          <p:spTgt spid="23783"/>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23776"/>
                                        </p:tgtEl>
                                        <p:attrNameLst>
                                          <p:attrName>style.visibility</p:attrName>
                                        </p:attrNameLst>
                                      </p:cBhvr>
                                      <p:to>
                                        <p:strVal val="visible"/>
                                      </p:to>
                                    </p:set>
                                    <p:animEffect transition="in" filter="fade">
                                      <p:cBhvr>
                                        <p:cTn id="32" dur="1000"/>
                                        <p:tgtEl>
                                          <p:spTgt spid="23776"/>
                                        </p:tgtEl>
                                      </p:cBhvr>
                                    </p:animEffect>
                                  </p:childTnLst>
                                </p:cTn>
                              </p:par>
                              <p:par>
                                <p:cTn id="33" presetID="10" presetClass="entr" presetSubtype="0" fill="hold" nodeType="withEffect">
                                  <p:stCondLst>
                                    <p:cond delay="0"/>
                                  </p:stCondLst>
                                  <p:childTnLst>
                                    <p:set>
                                      <p:cBhvr>
                                        <p:cTn id="34" dur="1" fill="hold">
                                          <p:stCondLst>
                                            <p:cond delay="0"/>
                                          </p:stCondLst>
                                        </p:cTn>
                                        <p:tgtEl>
                                          <p:spTgt spid="23777"/>
                                        </p:tgtEl>
                                        <p:attrNameLst>
                                          <p:attrName>style.visibility</p:attrName>
                                        </p:attrNameLst>
                                      </p:cBhvr>
                                      <p:to>
                                        <p:strVal val="visible"/>
                                      </p:to>
                                    </p:set>
                                    <p:animEffect transition="in" filter="fade">
                                      <p:cBhvr>
                                        <p:cTn id="35" dur="1000"/>
                                        <p:tgtEl>
                                          <p:spTgt spid="23777"/>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23780"/>
                                        </p:tgtEl>
                                        <p:attrNameLst>
                                          <p:attrName>style.visibility</p:attrName>
                                        </p:attrNameLst>
                                      </p:cBhvr>
                                      <p:to>
                                        <p:strVal val="visible"/>
                                      </p:to>
                                    </p:set>
                                    <p:animEffect transition="in" filter="fade">
                                      <p:cBhvr>
                                        <p:cTn id="39" dur="1000"/>
                                        <p:tgtEl>
                                          <p:spTgt spid="23780"/>
                                        </p:tgtEl>
                                      </p:cBhvr>
                                    </p:animEffect>
                                  </p:childTnLst>
                                </p:cTn>
                              </p:par>
                              <p:par>
                                <p:cTn id="40" presetID="10" presetClass="entr" presetSubtype="0" fill="hold" nodeType="withEffect">
                                  <p:stCondLst>
                                    <p:cond delay="0"/>
                                  </p:stCondLst>
                                  <p:childTnLst>
                                    <p:set>
                                      <p:cBhvr>
                                        <p:cTn id="41" dur="1" fill="hold">
                                          <p:stCondLst>
                                            <p:cond delay="0"/>
                                          </p:stCondLst>
                                        </p:cTn>
                                        <p:tgtEl>
                                          <p:spTgt spid="23781"/>
                                        </p:tgtEl>
                                        <p:attrNameLst>
                                          <p:attrName>style.visibility</p:attrName>
                                        </p:attrNameLst>
                                      </p:cBhvr>
                                      <p:to>
                                        <p:strVal val="visible"/>
                                      </p:to>
                                    </p:set>
                                    <p:animEffect transition="in" filter="fade">
                                      <p:cBhvr>
                                        <p:cTn id="42" dur="1000"/>
                                        <p:tgtEl>
                                          <p:spTgt spid="23781"/>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23784"/>
                                        </p:tgtEl>
                                        <p:attrNameLst>
                                          <p:attrName>style.visibility</p:attrName>
                                        </p:attrNameLst>
                                      </p:cBhvr>
                                      <p:to>
                                        <p:strVal val="visible"/>
                                      </p:to>
                                    </p:set>
                                    <p:animEffect transition="in" filter="fade">
                                      <p:cBhvr>
                                        <p:cTn id="46" dur="1000"/>
                                        <p:tgtEl>
                                          <p:spTgt spid="23784"/>
                                        </p:tgtEl>
                                      </p:cBhvr>
                                    </p:animEffect>
                                  </p:childTnLst>
                                </p:cTn>
                              </p:par>
                              <p:par>
                                <p:cTn id="47" presetID="10" presetClass="entr" presetSubtype="0" fill="hold" nodeType="withEffect">
                                  <p:stCondLst>
                                    <p:cond delay="0"/>
                                  </p:stCondLst>
                                  <p:childTnLst>
                                    <p:set>
                                      <p:cBhvr>
                                        <p:cTn id="48" dur="1" fill="hold">
                                          <p:stCondLst>
                                            <p:cond delay="0"/>
                                          </p:stCondLst>
                                        </p:cTn>
                                        <p:tgtEl>
                                          <p:spTgt spid="23785"/>
                                        </p:tgtEl>
                                        <p:attrNameLst>
                                          <p:attrName>style.visibility</p:attrName>
                                        </p:attrNameLst>
                                      </p:cBhvr>
                                      <p:to>
                                        <p:strVal val="visible"/>
                                      </p:to>
                                    </p:set>
                                    <p:animEffect transition="in" filter="fade">
                                      <p:cBhvr>
                                        <p:cTn id="49" dur="1000"/>
                                        <p:tgtEl>
                                          <p:spTgt spid="23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623">
          <a:extLst>
            <a:ext uri="{FF2B5EF4-FFF2-40B4-BE49-F238E27FC236}">
              <a16:creationId xmlns:a16="http://schemas.microsoft.com/office/drawing/2014/main" id="{4B07B1D0-6C04-202F-7365-B569E207B109}"/>
            </a:ext>
          </a:extLst>
        </p:cNvPr>
        <p:cNvGrpSpPr/>
        <p:nvPr/>
      </p:nvGrpSpPr>
      <p:grpSpPr>
        <a:xfrm>
          <a:off x="0" y="0"/>
          <a:ext cx="0" cy="0"/>
          <a:chOff x="0" y="0"/>
          <a:chExt cx="0" cy="0"/>
        </a:xfrm>
      </p:grpSpPr>
      <p:sp>
        <p:nvSpPr>
          <p:cNvPr id="23626" name="Google Shape;23626;p76">
            <a:extLst>
              <a:ext uri="{FF2B5EF4-FFF2-40B4-BE49-F238E27FC236}">
                <a16:creationId xmlns:a16="http://schemas.microsoft.com/office/drawing/2014/main" id="{4F3AF6EC-7083-1550-4CEC-100AFC3BAFC2}"/>
              </a:ext>
            </a:extLst>
          </p:cNvPr>
          <p:cNvSpPr txBox="1">
            <a:spLocks noGrp="1"/>
          </p:cNvSpPr>
          <p:nvPr>
            <p:ph type="title"/>
          </p:nvPr>
        </p:nvSpPr>
        <p:spPr>
          <a:xfrm>
            <a:off x="2648400" y="316548"/>
            <a:ext cx="3847200" cy="6429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References</a:t>
            </a:r>
            <a:endParaRPr dirty="0"/>
          </a:p>
        </p:txBody>
      </p:sp>
      <p:sp>
        <p:nvSpPr>
          <p:cNvPr id="3" name="TextBox 2">
            <a:extLst>
              <a:ext uri="{FF2B5EF4-FFF2-40B4-BE49-F238E27FC236}">
                <a16:creationId xmlns:a16="http://schemas.microsoft.com/office/drawing/2014/main" id="{867B422E-DBA8-BBED-4250-F6C61802D55F}"/>
              </a:ext>
            </a:extLst>
          </p:cNvPr>
          <p:cNvSpPr txBox="1"/>
          <p:nvPr/>
        </p:nvSpPr>
        <p:spPr>
          <a:xfrm>
            <a:off x="405636" y="1175657"/>
            <a:ext cx="7665835" cy="1815882"/>
          </a:xfrm>
          <a:prstGeom prst="rect">
            <a:avLst/>
          </a:prstGeom>
          <a:noFill/>
        </p:spPr>
        <p:txBody>
          <a:bodyPr wrap="square" rtlCol="0">
            <a:spAutoFit/>
          </a:bodyPr>
          <a:lstStyle/>
          <a:p>
            <a:pPr marL="342900" indent="-342900">
              <a:buAutoNum type="arabicPeriod"/>
            </a:pPr>
            <a:r>
              <a:rPr lang="en-US" dirty="0">
                <a:hlinkClick r:id="rId3"/>
              </a:rPr>
              <a:t>Forbes</a:t>
            </a:r>
            <a:endParaRPr lang="en-US" dirty="0"/>
          </a:p>
          <a:p>
            <a:pPr marL="342900" indent="-342900">
              <a:buAutoNum type="arabicPeriod"/>
            </a:pPr>
            <a:r>
              <a:rPr lang="en-US" dirty="0">
                <a:hlinkClick r:id="rId4" action="ppaction://hlinkfile"/>
              </a:rPr>
              <a:t>Gemini AI</a:t>
            </a:r>
            <a:endParaRPr lang="en-US" dirty="0"/>
          </a:p>
          <a:p>
            <a:pPr marL="342900" indent="-342900">
              <a:buAutoNum type="arabicPeriod"/>
            </a:pPr>
            <a:r>
              <a:rPr lang="en-US" dirty="0"/>
              <a:t>IBM </a:t>
            </a:r>
            <a:r>
              <a:rPr lang="en-US" sz="1400" dirty="0">
                <a:hlinkClick r:id="rId5"/>
              </a:rPr>
              <a:t>k-means clustering</a:t>
            </a:r>
            <a:endParaRPr lang="en-US" sz="1400" dirty="0"/>
          </a:p>
          <a:p>
            <a:pPr marL="342900" indent="-342900">
              <a:buAutoNum type="arabicPeriod"/>
            </a:pPr>
            <a:r>
              <a:rPr lang="en-US" dirty="0">
                <a:hlinkClick r:id="rId6" action="ppaction://hlinkfile"/>
              </a:rPr>
              <a:t>Kaggle</a:t>
            </a:r>
            <a:r>
              <a:rPr lang="en-US" dirty="0"/>
              <a:t> </a:t>
            </a:r>
            <a:endParaRPr lang="en-US" sz="1400" dirty="0"/>
          </a:p>
          <a:p>
            <a:pPr marL="342900" indent="-342900">
              <a:buAutoNum type="arabicPeriod"/>
            </a:pPr>
            <a:r>
              <a:rPr lang="en-US" sz="1400" dirty="0">
                <a:hlinkClick r:id="rId7"/>
              </a:rPr>
              <a:t>Zinrelo.com</a:t>
            </a:r>
            <a:endParaRPr lang="en-US"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dirty="0"/>
          </a:p>
        </p:txBody>
      </p:sp>
    </p:spTree>
    <p:extLst>
      <p:ext uri="{BB962C8B-B14F-4D97-AF65-F5344CB8AC3E}">
        <p14:creationId xmlns:p14="http://schemas.microsoft.com/office/powerpoint/2010/main" val="270065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626"/>
                                        </p:tgtEl>
                                        <p:attrNameLst>
                                          <p:attrName>style.visibility</p:attrName>
                                        </p:attrNameLst>
                                      </p:cBhvr>
                                      <p:to>
                                        <p:strVal val="visible"/>
                                      </p:to>
                                    </p:set>
                                    <p:animEffect transition="in" filter="fade">
                                      <p:cBhvr>
                                        <p:cTn id="7" dur="1000"/>
                                        <p:tgtEl>
                                          <p:spTgt spid="23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30"/>
        <p:cNvGrpSpPr/>
        <p:nvPr/>
      </p:nvGrpSpPr>
      <p:grpSpPr>
        <a:xfrm>
          <a:off x="0" y="0"/>
          <a:ext cx="0" cy="0"/>
          <a:chOff x="0" y="0"/>
          <a:chExt cx="0" cy="0"/>
        </a:xfrm>
      </p:grpSpPr>
      <p:pic>
        <p:nvPicPr>
          <p:cNvPr id="25831" name="Google Shape;25831;p120"/>
          <p:cNvPicPr preferRelativeResize="0"/>
          <p:nvPr/>
        </p:nvPicPr>
        <p:blipFill>
          <a:blip r:embed="rId3">
            <a:alphaModFix/>
          </a:blip>
          <a:stretch>
            <a:fillRect/>
          </a:stretch>
        </p:blipFill>
        <p:spPr>
          <a:xfrm>
            <a:off x="4765490" y="757738"/>
            <a:ext cx="4099224" cy="4099230"/>
          </a:xfrm>
          <a:prstGeom prst="rect">
            <a:avLst/>
          </a:prstGeom>
          <a:noFill/>
          <a:ln>
            <a:noFill/>
          </a:ln>
        </p:spPr>
      </p:pic>
      <p:sp>
        <p:nvSpPr>
          <p:cNvPr id="25832" name="Google Shape;25832;p120"/>
          <p:cNvSpPr/>
          <p:nvPr/>
        </p:nvSpPr>
        <p:spPr>
          <a:xfrm flipH="1">
            <a:off x="4571734" y="498146"/>
            <a:ext cx="4648466" cy="4499175"/>
          </a:xfrm>
          <a:custGeom>
            <a:avLst/>
            <a:gdLst/>
            <a:ahLst/>
            <a:cxnLst/>
            <a:rect l="l" t="t" r="r" b="b"/>
            <a:pathLst>
              <a:path w="216258" h="209337" extrusionOk="0">
                <a:moveTo>
                  <a:pt x="107644" y="20443"/>
                </a:moveTo>
                <a:cubicBezTo>
                  <a:pt x="131682" y="20443"/>
                  <a:pt x="154813" y="30738"/>
                  <a:pt x="174700" y="48212"/>
                </a:cubicBezTo>
                <a:cubicBezTo>
                  <a:pt x="188624" y="60585"/>
                  <a:pt x="205113" y="75498"/>
                  <a:pt x="204659" y="95542"/>
                </a:cubicBezTo>
                <a:cubicBezTo>
                  <a:pt x="204231" y="114570"/>
                  <a:pt x="191751" y="132609"/>
                  <a:pt x="179056" y="145865"/>
                </a:cubicBezTo>
                <a:cubicBezTo>
                  <a:pt x="156259" y="169466"/>
                  <a:pt x="119186" y="191896"/>
                  <a:pt x="86361" y="191896"/>
                </a:cubicBezTo>
                <a:cubicBezTo>
                  <a:pt x="64659" y="191896"/>
                  <a:pt x="44813" y="182092"/>
                  <a:pt x="32177" y="156341"/>
                </a:cubicBezTo>
                <a:cubicBezTo>
                  <a:pt x="9915" y="111122"/>
                  <a:pt x="19162" y="55107"/>
                  <a:pt x="66705" y="30734"/>
                </a:cubicBezTo>
                <a:cubicBezTo>
                  <a:pt x="80362" y="23689"/>
                  <a:pt x="94146" y="20443"/>
                  <a:pt x="107644" y="20443"/>
                </a:cubicBezTo>
                <a:close/>
                <a:moveTo>
                  <a:pt x="0" y="0"/>
                </a:moveTo>
                <a:lnTo>
                  <a:pt x="0" y="209336"/>
                </a:lnTo>
                <a:lnTo>
                  <a:pt x="216257" y="209336"/>
                </a:lnTo>
                <a:lnTo>
                  <a:pt x="216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3" name="Google Shape;25833;p120"/>
          <p:cNvSpPr txBox="1">
            <a:spLocks noGrp="1"/>
          </p:cNvSpPr>
          <p:nvPr>
            <p:ph type="subTitle" idx="1"/>
          </p:nvPr>
        </p:nvSpPr>
        <p:spPr>
          <a:xfrm>
            <a:off x="720000" y="1937623"/>
            <a:ext cx="3892500" cy="10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 or suggestions?</a:t>
            </a:r>
            <a:endParaRPr dirty="0"/>
          </a:p>
          <a:p>
            <a:pPr marL="0" lvl="0" indent="0" algn="l" rtl="0">
              <a:spcBef>
                <a:spcPts val="0"/>
              </a:spcBef>
              <a:spcAft>
                <a:spcPts val="0"/>
              </a:spcAft>
              <a:buClr>
                <a:schemeClr val="dk1"/>
              </a:buClr>
              <a:buSzPts val="1100"/>
              <a:buFont typeface="Arial"/>
              <a:buNone/>
            </a:pPr>
            <a:r>
              <a:rPr lang="en-US" dirty="0"/>
              <a:t>raznouval@gmail.com</a:t>
            </a:r>
            <a:endParaRPr dirty="0"/>
          </a:p>
        </p:txBody>
      </p:sp>
      <p:sp>
        <p:nvSpPr>
          <p:cNvPr id="25834" name="Google Shape;25834;p120"/>
          <p:cNvSpPr txBox="1">
            <a:spLocks noGrp="1"/>
          </p:cNvSpPr>
          <p:nvPr>
            <p:ph type="title"/>
          </p:nvPr>
        </p:nvSpPr>
        <p:spPr>
          <a:xfrm>
            <a:off x="623550" y="539488"/>
            <a:ext cx="3255600" cy="12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5835" name="Google Shape;25835;p120"/>
          <p:cNvSpPr txBox="1"/>
          <p:nvPr/>
        </p:nvSpPr>
        <p:spPr>
          <a:xfrm>
            <a:off x="720000" y="4328675"/>
            <a:ext cx="3892500" cy="2748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300"/>
              </a:spcAft>
              <a:buClr>
                <a:srgbClr val="000000"/>
              </a:buClr>
              <a:buSzPts val="1100"/>
              <a:buFont typeface="Arial"/>
              <a:buNone/>
            </a:pPr>
            <a:r>
              <a:rPr lang="en" sz="1200" b="1" dirty="0">
                <a:solidFill>
                  <a:schemeClr val="lt1"/>
                </a:solidFill>
                <a:latin typeface="Open Sans"/>
                <a:ea typeface="Open Sans"/>
                <a:cs typeface="Open Sans"/>
                <a:sym typeface="Open Sans"/>
              </a:rPr>
              <a:t>Please keep this slide for attribution </a:t>
            </a:r>
            <a:endParaRPr sz="1200" b="1" dirty="0">
              <a:solidFill>
                <a:schemeClr val="lt1"/>
              </a:solidFill>
              <a:latin typeface="Open Sans"/>
              <a:ea typeface="Open Sans"/>
              <a:cs typeface="Open Sans"/>
              <a:sym typeface="Open Sans"/>
            </a:endParaRPr>
          </a:p>
        </p:txBody>
      </p:sp>
      <p:sp>
        <p:nvSpPr>
          <p:cNvPr id="25836" name="Google Shape;25836;p120"/>
          <p:cNvSpPr/>
          <p:nvPr/>
        </p:nvSpPr>
        <p:spPr>
          <a:xfrm flipH="1">
            <a:off x="7672858" y="-24500"/>
            <a:ext cx="1521841" cy="1479093"/>
          </a:xfrm>
          <a:custGeom>
            <a:avLst/>
            <a:gdLst/>
            <a:ahLst/>
            <a:cxnLst/>
            <a:rect l="l" t="t" r="r" b="b"/>
            <a:pathLst>
              <a:path w="17750" h="15143" extrusionOk="0">
                <a:moveTo>
                  <a:pt x="0" y="0"/>
                </a:moveTo>
                <a:lnTo>
                  <a:pt x="0" y="15142"/>
                </a:lnTo>
                <a:cubicBezTo>
                  <a:pt x="8372" y="13645"/>
                  <a:pt x="17750" y="8548"/>
                  <a:pt x="16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37" name="Google Shape;25837;p120"/>
          <p:cNvGrpSpPr/>
          <p:nvPr/>
        </p:nvGrpSpPr>
        <p:grpSpPr>
          <a:xfrm rot="-5400000">
            <a:off x="7973162" y="4053089"/>
            <a:ext cx="901674" cy="1575190"/>
            <a:chOff x="5052950" y="2452900"/>
            <a:chExt cx="213900" cy="373675"/>
          </a:xfrm>
        </p:grpSpPr>
        <p:sp>
          <p:nvSpPr>
            <p:cNvPr id="25838" name="Google Shape;25838;p120"/>
            <p:cNvSpPr/>
            <p:nvPr/>
          </p:nvSpPr>
          <p:spPr>
            <a:xfrm>
              <a:off x="5133675" y="2625975"/>
              <a:ext cx="6100" cy="6575"/>
            </a:xfrm>
            <a:custGeom>
              <a:avLst/>
              <a:gdLst/>
              <a:ahLst/>
              <a:cxnLst/>
              <a:rect l="l" t="t" r="r" b="b"/>
              <a:pathLst>
                <a:path w="244" h="263" extrusionOk="0">
                  <a:moveTo>
                    <a:pt x="103" y="0"/>
                  </a:moveTo>
                  <a:cubicBezTo>
                    <a:pt x="70" y="17"/>
                    <a:pt x="54" y="33"/>
                    <a:pt x="37" y="50"/>
                  </a:cubicBezTo>
                  <a:cubicBezTo>
                    <a:pt x="0" y="87"/>
                    <a:pt x="0" y="120"/>
                    <a:pt x="0" y="153"/>
                  </a:cubicBezTo>
                  <a:cubicBezTo>
                    <a:pt x="17" y="190"/>
                    <a:pt x="37" y="223"/>
                    <a:pt x="54" y="239"/>
                  </a:cubicBezTo>
                  <a:cubicBezTo>
                    <a:pt x="65" y="251"/>
                    <a:pt x="85" y="263"/>
                    <a:pt x="109" y="263"/>
                  </a:cubicBezTo>
                  <a:cubicBezTo>
                    <a:pt x="119" y="263"/>
                    <a:pt x="129" y="261"/>
                    <a:pt x="140" y="256"/>
                  </a:cubicBezTo>
                  <a:cubicBezTo>
                    <a:pt x="190" y="256"/>
                    <a:pt x="243" y="190"/>
                    <a:pt x="223" y="120"/>
                  </a:cubicBezTo>
                  <a:cubicBezTo>
                    <a:pt x="223" y="87"/>
                    <a:pt x="206" y="50"/>
                    <a:pt x="190" y="33"/>
                  </a:cubicBezTo>
                  <a:cubicBezTo>
                    <a:pt x="173" y="17"/>
                    <a:pt x="173" y="17"/>
                    <a:pt x="157" y="17"/>
                  </a:cubicBezTo>
                  <a:cubicBezTo>
                    <a:pt x="14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9" name="Google Shape;25839;p120"/>
            <p:cNvSpPr/>
            <p:nvPr/>
          </p:nvSpPr>
          <p:spPr>
            <a:xfrm>
              <a:off x="5133675" y="2501350"/>
              <a:ext cx="6100" cy="6525"/>
            </a:xfrm>
            <a:custGeom>
              <a:avLst/>
              <a:gdLst/>
              <a:ahLst/>
              <a:cxnLst/>
              <a:rect l="l" t="t" r="r" b="b"/>
              <a:pathLst>
                <a:path w="244" h="261" extrusionOk="0">
                  <a:moveTo>
                    <a:pt x="103" y="1"/>
                  </a:moveTo>
                  <a:cubicBezTo>
                    <a:pt x="54" y="21"/>
                    <a:pt x="0" y="71"/>
                    <a:pt x="17" y="157"/>
                  </a:cubicBezTo>
                  <a:cubicBezTo>
                    <a:pt x="17" y="190"/>
                    <a:pt x="37" y="207"/>
                    <a:pt x="54" y="244"/>
                  </a:cubicBezTo>
                  <a:cubicBezTo>
                    <a:pt x="87" y="260"/>
                    <a:pt x="120" y="260"/>
                    <a:pt x="140" y="260"/>
                  </a:cubicBezTo>
                  <a:cubicBezTo>
                    <a:pt x="206" y="244"/>
                    <a:pt x="243" y="174"/>
                    <a:pt x="243" y="104"/>
                  </a:cubicBezTo>
                  <a:cubicBezTo>
                    <a:pt x="223" y="71"/>
                    <a:pt x="206" y="2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0" name="Google Shape;25840;p120"/>
            <p:cNvSpPr/>
            <p:nvPr/>
          </p:nvSpPr>
          <p:spPr>
            <a:xfrm>
              <a:off x="5132025" y="2593950"/>
              <a:ext cx="6400" cy="6675"/>
            </a:xfrm>
            <a:custGeom>
              <a:avLst/>
              <a:gdLst/>
              <a:ahLst/>
              <a:cxnLst/>
              <a:rect l="l" t="t" r="r" b="b"/>
              <a:pathLst>
                <a:path w="256" h="267" extrusionOk="0">
                  <a:moveTo>
                    <a:pt x="118" y="0"/>
                  </a:moveTo>
                  <a:cubicBezTo>
                    <a:pt x="100" y="0"/>
                    <a:pt x="78" y="13"/>
                    <a:pt x="66" y="28"/>
                  </a:cubicBezTo>
                  <a:cubicBezTo>
                    <a:pt x="17" y="77"/>
                    <a:pt x="0" y="164"/>
                    <a:pt x="50" y="213"/>
                  </a:cubicBezTo>
                  <a:cubicBezTo>
                    <a:pt x="66" y="234"/>
                    <a:pt x="83" y="250"/>
                    <a:pt x="120" y="267"/>
                  </a:cubicBezTo>
                  <a:cubicBezTo>
                    <a:pt x="153" y="267"/>
                    <a:pt x="169" y="250"/>
                    <a:pt x="206" y="234"/>
                  </a:cubicBezTo>
                  <a:cubicBezTo>
                    <a:pt x="239" y="180"/>
                    <a:pt x="256" y="110"/>
                    <a:pt x="223" y="44"/>
                  </a:cubicBezTo>
                  <a:cubicBezTo>
                    <a:pt x="206" y="28"/>
                    <a:pt x="186" y="7"/>
                    <a:pt x="169" y="7"/>
                  </a:cubicBezTo>
                  <a:lnTo>
                    <a:pt x="136" y="7"/>
                  </a:lnTo>
                  <a:cubicBezTo>
                    <a:pt x="132" y="2"/>
                    <a:pt x="12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1" name="Google Shape;25841;p120"/>
            <p:cNvSpPr/>
            <p:nvPr/>
          </p:nvSpPr>
          <p:spPr>
            <a:xfrm>
              <a:off x="5134075" y="2530625"/>
              <a:ext cx="6100" cy="6425"/>
            </a:xfrm>
            <a:custGeom>
              <a:avLst/>
              <a:gdLst/>
              <a:ahLst/>
              <a:cxnLst/>
              <a:rect l="l" t="t" r="r" b="b"/>
              <a:pathLst>
                <a:path w="244" h="257" extrusionOk="0">
                  <a:moveTo>
                    <a:pt x="104" y="1"/>
                  </a:moveTo>
                  <a:cubicBezTo>
                    <a:pt x="87" y="1"/>
                    <a:pt x="71" y="17"/>
                    <a:pt x="54" y="33"/>
                  </a:cubicBezTo>
                  <a:cubicBezTo>
                    <a:pt x="21" y="50"/>
                    <a:pt x="1" y="104"/>
                    <a:pt x="21" y="137"/>
                  </a:cubicBezTo>
                  <a:cubicBezTo>
                    <a:pt x="21" y="170"/>
                    <a:pt x="38" y="207"/>
                    <a:pt x="54" y="223"/>
                  </a:cubicBezTo>
                  <a:cubicBezTo>
                    <a:pt x="87" y="256"/>
                    <a:pt x="104" y="256"/>
                    <a:pt x="141" y="256"/>
                  </a:cubicBezTo>
                  <a:cubicBezTo>
                    <a:pt x="190" y="240"/>
                    <a:pt x="244" y="190"/>
                    <a:pt x="244" y="120"/>
                  </a:cubicBezTo>
                  <a:lnTo>
                    <a:pt x="244" y="104"/>
                  </a:lnTo>
                  <a:cubicBezTo>
                    <a:pt x="227" y="50"/>
                    <a:pt x="20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2" name="Google Shape;25842;p120"/>
            <p:cNvSpPr/>
            <p:nvPr/>
          </p:nvSpPr>
          <p:spPr>
            <a:xfrm>
              <a:off x="5132425" y="2547225"/>
              <a:ext cx="6000" cy="6525"/>
            </a:xfrm>
            <a:custGeom>
              <a:avLst/>
              <a:gdLst/>
              <a:ahLst/>
              <a:cxnLst/>
              <a:rect l="l" t="t" r="r" b="b"/>
              <a:pathLst>
                <a:path w="240" h="261" extrusionOk="0">
                  <a:moveTo>
                    <a:pt x="126" y="0"/>
                  </a:moveTo>
                  <a:cubicBezTo>
                    <a:pt x="81" y="0"/>
                    <a:pt x="31" y="33"/>
                    <a:pt x="17" y="91"/>
                  </a:cubicBezTo>
                  <a:cubicBezTo>
                    <a:pt x="1" y="145"/>
                    <a:pt x="17" y="227"/>
                    <a:pt x="87" y="248"/>
                  </a:cubicBezTo>
                  <a:cubicBezTo>
                    <a:pt x="100" y="256"/>
                    <a:pt x="115" y="261"/>
                    <a:pt x="130" y="261"/>
                  </a:cubicBezTo>
                  <a:cubicBezTo>
                    <a:pt x="170" y="261"/>
                    <a:pt x="211" y="229"/>
                    <a:pt x="223" y="178"/>
                  </a:cubicBezTo>
                  <a:cubicBezTo>
                    <a:pt x="240" y="107"/>
                    <a:pt x="223" y="42"/>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3" name="Google Shape;25843;p120"/>
            <p:cNvSpPr/>
            <p:nvPr/>
          </p:nvSpPr>
          <p:spPr>
            <a:xfrm>
              <a:off x="5125925" y="2610500"/>
              <a:ext cx="5600" cy="6600"/>
            </a:xfrm>
            <a:custGeom>
              <a:avLst/>
              <a:gdLst/>
              <a:ahLst/>
              <a:cxnLst/>
              <a:rect l="l" t="t" r="r" b="b"/>
              <a:pathLst>
                <a:path w="224" h="264" extrusionOk="0">
                  <a:moveTo>
                    <a:pt x="87" y="1"/>
                  </a:moveTo>
                  <a:cubicBezTo>
                    <a:pt x="38" y="17"/>
                    <a:pt x="1" y="87"/>
                    <a:pt x="1" y="153"/>
                  </a:cubicBezTo>
                  <a:cubicBezTo>
                    <a:pt x="1" y="190"/>
                    <a:pt x="17" y="223"/>
                    <a:pt x="55" y="240"/>
                  </a:cubicBezTo>
                  <a:cubicBezTo>
                    <a:pt x="66" y="252"/>
                    <a:pt x="86" y="263"/>
                    <a:pt x="103" y="263"/>
                  </a:cubicBezTo>
                  <a:cubicBezTo>
                    <a:pt x="109" y="263"/>
                    <a:pt x="116" y="261"/>
                    <a:pt x="120" y="256"/>
                  </a:cubicBezTo>
                  <a:cubicBezTo>
                    <a:pt x="158" y="256"/>
                    <a:pt x="191" y="240"/>
                    <a:pt x="207" y="207"/>
                  </a:cubicBezTo>
                  <a:cubicBezTo>
                    <a:pt x="224" y="190"/>
                    <a:pt x="224" y="153"/>
                    <a:pt x="224" y="120"/>
                  </a:cubicBezTo>
                  <a:cubicBezTo>
                    <a:pt x="224" y="87"/>
                    <a:pt x="207" y="50"/>
                    <a:pt x="174" y="34"/>
                  </a:cubicBezTo>
                  <a:cubicBezTo>
                    <a:pt x="174" y="17"/>
                    <a:pt x="158" y="17"/>
                    <a:pt x="158"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4" name="Google Shape;25844;p120"/>
            <p:cNvSpPr/>
            <p:nvPr/>
          </p:nvSpPr>
          <p:spPr>
            <a:xfrm>
              <a:off x="5128925" y="2643075"/>
              <a:ext cx="6100" cy="6700"/>
            </a:xfrm>
            <a:custGeom>
              <a:avLst/>
              <a:gdLst/>
              <a:ahLst/>
              <a:cxnLst/>
              <a:rect l="l" t="t" r="r" b="b"/>
              <a:pathLst>
                <a:path w="244" h="268" extrusionOk="0">
                  <a:moveTo>
                    <a:pt x="104" y="1"/>
                  </a:moveTo>
                  <a:cubicBezTo>
                    <a:pt x="87" y="21"/>
                    <a:pt x="87" y="21"/>
                    <a:pt x="71" y="21"/>
                  </a:cubicBezTo>
                  <a:cubicBezTo>
                    <a:pt x="38" y="38"/>
                    <a:pt x="0" y="104"/>
                    <a:pt x="0" y="157"/>
                  </a:cubicBezTo>
                  <a:cubicBezTo>
                    <a:pt x="21" y="190"/>
                    <a:pt x="38" y="227"/>
                    <a:pt x="54" y="244"/>
                  </a:cubicBezTo>
                  <a:cubicBezTo>
                    <a:pt x="66" y="255"/>
                    <a:pt x="86" y="267"/>
                    <a:pt x="109" y="267"/>
                  </a:cubicBezTo>
                  <a:cubicBezTo>
                    <a:pt x="119" y="267"/>
                    <a:pt x="130" y="265"/>
                    <a:pt x="141" y="260"/>
                  </a:cubicBezTo>
                  <a:cubicBezTo>
                    <a:pt x="190" y="260"/>
                    <a:pt x="244" y="190"/>
                    <a:pt x="227" y="124"/>
                  </a:cubicBezTo>
                  <a:lnTo>
                    <a:pt x="227" y="87"/>
                  </a:lnTo>
                  <a:cubicBezTo>
                    <a:pt x="207" y="54"/>
                    <a:pt x="190" y="38"/>
                    <a:pt x="157" y="21"/>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5" name="Google Shape;25845;p120"/>
            <p:cNvSpPr/>
            <p:nvPr/>
          </p:nvSpPr>
          <p:spPr>
            <a:xfrm>
              <a:off x="5132425" y="2577825"/>
              <a:ext cx="6000" cy="6525"/>
            </a:xfrm>
            <a:custGeom>
              <a:avLst/>
              <a:gdLst/>
              <a:ahLst/>
              <a:cxnLst/>
              <a:rect l="l" t="t" r="r" b="b"/>
              <a:pathLst>
                <a:path w="240" h="261" extrusionOk="0">
                  <a:moveTo>
                    <a:pt x="104" y="1"/>
                  </a:moveTo>
                  <a:cubicBezTo>
                    <a:pt x="50" y="17"/>
                    <a:pt x="1" y="87"/>
                    <a:pt x="17" y="157"/>
                  </a:cubicBezTo>
                  <a:cubicBezTo>
                    <a:pt x="17" y="190"/>
                    <a:pt x="34" y="207"/>
                    <a:pt x="50" y="240"/>
                  </a:cubicBezTo>
                  <a:cubicBezTo>
                    <a:pt x="87" y="261"/>
                    <a:pt x="120" y="261"/>
                    <a:pt x="137" y="261"/>
                  </a:cubicBezTo>
                  <a:cubicBezTo>
                    <a:pt x="207" y="240"/>
                    <a:pt x="240" y="174"/>
                    <a:pt x="240" y="104"/>
                  </a:cubicBezTo>
                  <a:cubicBezTo>
                    <a:pt x="223" y="71"/>
                    <a:pt x="207" y="54"/>
                    <a:pt x="190" y="17"/>
                  </a:cubicBezTo>
                  <a:cubicBezTo>
                    <a:pt x="190" y="17"/>
                    <a:pt x="170" y="17"/>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6" name="Google Shape;25846;p120"/>
            <p:cNvSpPr/>
            <p:nvPr/>
          </p:nvSpPr>
          <p:spPr>
            <a:xfrm>
              <a:off x="5130275" y="2470125"/>
              <a:ext cx="6000" cy="6825"/>
            </a:xfrm>
            <a:custGeom>
              <a:avLst/>
              <a:gdLst/>
              <a:ahLst/>
              <a:cxnLst/>
              <a:rect l="l" t="t" r="r" b="b"/>
              <a:pathLst>
                <a:path w="240" h="273" extrusionOk="0">
                  <a:moveTo>
                    <a:pt x="126" y="0"/>
                  </a:moveTo>
                  <a:cubicBezTo>
                    <a:pt x="120" y="0"/>
                    <a:pt x="111" y="4"/>
                    <a:pt x="103" y="13"/>
                  </a:cubicBezTo>
                  <a:cubicBezTo>
                    <a:pt x="50" y="13"/>
                    <a:pt x="0" y="83"/>
                    <a:pt x="17" y="153"/>
                  </a:cubicBezTo>
                  <a:cubicBezTo>
                    <a:pt x="17" y="186"/>
                    <a:pt x="33" y="219"/>
                    <a:pt x="70" y="239"/>
                  </a:cubicBezTo>
                  <a:cubicBezTo>
                    <a:pt x="87" y="256"/>
                    <a:pt x="103" y="272"/>
                    <a:pt x="136" y="272"/>
                  </a:cubicBezTo>
                  <a:cubicBezTo>
                    <a:pt x="173" y="256"/>
                    <a:pt x="190" y="239"/>
                    <a:pt x="206" y="202"/>
                  </a:cubicBezTo>
                  <a:cubicBezTo>
                    <a:pt x="223" y="186"/>
                    <a:pt x="239" y="153"/>
                    <a:pt x="223" y="116"/>
                  </a:cubicBezTo>
                  <a:cubicBezTo>
                    <a:pt x="223" y="83"/>
                    <a:pt x="206" y="50"/>
                    <a:pt x="190" y="33"/>
                  </a:cubicBezTo>
                  <a:cubicBezTo>
                    <a:pt x="173" y="13"/>
                    <a:pt x="173" y="13"/>
                    <a:pt x="153" y="13"/>
                  </a:cubicBezTo>
                  <a:lnTo>
                    <a:pt x="136" y="13"/>
                  </a:lnTo>
                  <a:cubicBezTo>
                    <a:pt x="136" y="4"/>
                    <a:pt x="13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7" name="Google Shape;25847;p120"/>
            <p:cNvSpPr/>
            <p:nvPr/>
          </p:nvSpPr>
          <p:spPr>
            <a:xfrm>
              <a:off x="5116975" y="2504300"/>
              <a:ext cx="6400" cy="6550"/>
            </a:xfrm>
            <a:custGeom>
              <a:avLst/>
              <a:gdLst/>
              <a:ahLst/>
              <a:cxnLst/>
              <a:rect l="l" t="t" r="r" b="b"/>
              <a:pathLst>
                <a:path w="256" h="262" extrusionOk="0">
                  <a:moveTo>
                    <a:pt x="140" y="1"/>
                  </a:moveTo>
                  <a:cubicBezTo>
                    <a:pt x="95" y="1"/>
                    <a:pt x="47" y="35"/>
                    <a:pt x="33" y="89"/>
                  </a:cubicBezTo>
                  <a:cubicBezTo>
                    <a:pt x="0" y="159"/>
                    <a:pt x="33" y="229"/>
                    <a:pt x="87" y="262"/>
                  </a:cubicBezTo>
                  <a:lnTo>
                    <a:pt x="136" y="262"/>
                  </a:lnTo>
                  <a:cubicBezTo>
                    <a:pt x="190" y="262"/>
                    <a:pt x="223" y="229"/>
                    <a:pt x="239" y="175"/>
                  </a:cubicBezTo>
                  <a:cubicBezTo>
                    <a:pt x="256" y="126"/>
                    <a:pt x="239" y="72"/>
                    <a:pt x="206" y="39"/>
                  </a:cubicBezTo>
                  <a:cubicBezTo>
                    <a:pt x="206" y="39"/>
                    <a:pt x="190" y="23"/>
                    <a:pt x="169" y="6"/>
                  </a:cubicBezTo>
                  <a:cubicBezTo>
                    <a:pt x="160" y="2"/>
                    <a:pt x="15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8" name="Google Shape;25848;p120"/>
            <p:cNvSpPr/>
            <p:nvPr/>
          </p:nvSpPr>
          <p:spPr>
            <a:xfrm>
              <a:off x="5106650" y="2535675"/>
              <a:ext cx="6425" cy="6525"/>
            </a:xfrm>
            <a:custGeom>
              <a:avLst/>
              <a:gdLst/>
              <a:ahLst/>
              <a:cxnLst/>
              <a:rect l="l" t="t" r="r" b="b"/>
              <a:pathLst>
                <a:path w="257" h="261" extrusionOk="0">
                  <a:moveTo>
                    <a:pt x="142" y="0"/>
                  </a:moveTo>
                  <a:cubicBezTo>
                    <a:pt x="97" y="0"/>
                    <a:pt x="47" y="30"/>
                    <a:pt x="34" y="71"/>
                  </a:cubicBezTo>
                  <a:cubicBezTo>
                    <a:pt x="1" y="141"/>
                    <a:pt x="34" y="227"/>
                    <a:pt x="88" y="244"/>
                  </a:cubicBezTo>
                  <a:cubicBezTo>
                    <a:pt x="104" y="260"/>
                    <a:pt x="120" y="260"/>
                    <a:pt x="137" y="260"/>
                  </a:cubicBezTo>
                  <a:cubicBezTo>
                    <a:pt x="191" y="244"/>
                    <a:pt x="224" y="227"/>
                    <a:pt x="240" y="174"/>
                  </a:cubicBezTo>
                  <a:cubicBezTo>
                    <a:pt x="257" y="124"/>
                    <a:pt x="240" y="71"/>
                    <a:pt x="207" y="38"/>
                  </a:cubicBezTo>
                  <a:cubicBezTo>
                    <a:pt x="207" y="21"/>
                    <a:pt x="191" y="21"/>
                    <a:pt x="170" y="5"/>
                  </a:cubicBezTo>
                  <a:cubicBezTo>
                    <a:pt x="161" y="2"/>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9" name="Google Shape;25849;p120"/>
            <p:cNvSpPr/>
            <p:nvPr/>
          </p:nvSpPr>
          <p:spPr>
            <a:xfrm>
              <a:off x="5110875" y="2490625"/>
              <a:ext cx="5700" cy="6700"/>
            </a:xfrm>
            <a:custGeom>
              <a:avLst/>
              <a:gdLst/>
              <a:ahLst/>
              <a:cxnLst/>
              <a:rect l="l" t="t" r="r" b="b"/>
              <a:pathLst>
                <a:path w="228" h="268" extrusionOk="0">
                  <a:moveTo>
                    <a:pt x="104" y="1"/>
                  </a:moveTo>
                  <a:cubicBezTo>
                    <a:pt x="38" y="17"/>
                    <a:pt x="1" y="87"/>
                    <a:pt x="1" y="157"/>
                  </a:cubicBezTo>
                  <a:cubicBezTo>
                    <a:pt x="22" y="190"/>
                    <a:pt x="38" y="223"/>
                    <a:pt x="55" y="244"/>
                  </a:cubicBezTo>
                  <a:cubicBezTo>
                    <a:pt x="66" y="256"/>
                    <a:pt x="86" y="267"/>
                    <a:pt x="110" y="267"/>
                  </a:cubicBezTo>
                  <a:cubicBezTo>
                    <a:pt x="120" y="267"/>
                    <a:pt x="130" y="265"/>
                    <a:pt x="141" y="261"/>
                  </a:cubicBezTo>
                  <a:cubicBezTo>
                    <a:pt x="174" y="261"/>
                    <a:pt x="191" y="244"/>
                    <a:pt x="207" y="207"/>
                  </a:cubicBezTo>
                  <a:cubicBezTo>
                    <a:pt x="228" y="190"/>
                    <a:pt x="228" y="157"/>
                    <a:pt x="228" y="120"/>
                  </a:cubicBezTo>
                  <a:cubicBezTo>
                    <a:pt x="228" y="87"/>
                    <a:pt x="207" y="54"/>
                    <a:pt x="191" y="38"/>
                  </a:cubicBezTo>
                  <a:cubicBezTo>
                    <a:pt x="174" y="17"/>
                    <a:pt x="174" y="17"/>
                    <a:pt x="158" y="17"/>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0" name="Google Shape;25850;p120"/>
            <p:cNvSpPr/>
            <p:nvPr/>
          </p:nvSpPr>
          <p:spPr>
            <a:xfrm>
              <a:off x="5099750" y="2677100"/>
              <a:ext cx="6000" cy="6400"/>
            </a:xfrm>
            <a:custGeom>
              <a:avLst/>
              <a:gdLst/>
              <a:ahLst/>
              <a:cxnLst/>
              <a:rect l="l" t="t" r="r" b="b"/>
              <a:pathLst>
                <a:path w="240" h="256" extrusionOk="0">
                  <a:moveTo>
                    <a:pt x="104" y="0"/>
                  </a:moveTo>
                  <a:cubicBezTo>
                    <a:pt x="54" y="17"/>
                    <a:pt x="1" y="83"/>
                    <a:pt x="17" y="153"/>
                  </a:cubicBezTo>
                  <a:cubicBezTo>
                    <a:pt x="17" y="186"/>
                    <a:pt x="34" y="223"/>
                    <a:pt x="54" y="239"/>
                  </a:cubicBezTo>
                  <a:cubicBezTo>
                    <a:pt x="87" y="256"/>
                    <a:pt x="104" y="256"/>
                    <a:pt x="137" y="256"/>
                  </a:cubicBezTo>
                  <a:cubicBezTo>
                    <a:pt x="207" y="239"/>
                    <a:pt x="240" y="186"/>
                    <a:pt x="223" y="103"/>
                  </a:cubicBezTo>
                  <a:cubicBezTo>
                    <a:pt x="223" y="66"/>
                    <a:pt x="207" y="50"/>
                    <a:pt x="190" y="17"/>
                  </a:cubicBezTo>
                  <a:lnTo>
                    <a:pt x="15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1" name="Google Shape;25851;p120"/>
            <p:cNvSpPr/>
            <p:nvPr/>
          </p:nvSpPr>
          <p:spPr>
            <a:xfrm>
              <a:off x="5122950" y="2486900"/>
              <a:ext cx="6000" cy="6325"/>
            </a:xfrm>
            <a:custGeom>
              <a:avLst/>
              <a:gdLst/>
              <a:ahLst/>
              <a:cxnLst/>
              <a:rect l="l" t="t" r="r" b="b"/>
              <a:pathLst>
                <a:path w="240" h="253" extrusionOk="0">
                  <a:moveTo>
                    <a:pt x="112" y="1"/>
                  </a:moveTo>
                  <a:cubicBezTo>
                    <a:pt x="70" y="1"/>
                    <a:pt x="29" y="32"/>
                    <a:pt x="17" y="84"/>
                  </a:cubicBezTo>
                  <a:cubicBezTo>
                    <a:pt x="0" y="150"/>
                    <a:pt x="17" y="220"/>
                    <a:pt x="87" y="253"/>
                  </a:cubicBezTo>
                  <a:lnTo>
                    <a:pt x="136" y="253"/>
                  </a:lnTo>
                  <a:cubicBezTo>
                    <a:pt x="174" y="253"/>
                    <a:pt x="206" y="220"/>
                    <a:pt x="223" y="187"/>
                  </a:cubicBezTo>
                  <a:cubicBezTo>
                    <a:pt x="239" y="133"/>
                    <a:pt x="223" y="84"/>
                    <a:pt x="206" y="47"/>
                  </a:cubicBezTo>
                  <a:cubicBezTo>
                    <a:pt x="190" y="30"/>
                    <a:pt x="174" y="14"/>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2" name="Google Shape;25852;p120"/>
            <p:cNvSpPr/>
            <p:nvPr/>
          </p:nvSpPr>
          <p:spPr>
            <a:xfrm>
              <a:off x="5099350" y="2693200"/>
              <a:ext cx="6400" cy="6600"/>
            </a:xfrm>
            <a:custGeom>
              <a:avLst/>
              <a:gdLst/>
              <a:ahLst/>
              <a:cxnLst/>
              <a:rect l="l" t="t" r="r" b="b"/>
              <a:pathLst>
                <a:path w="256" h="264" extrusionOk="0">
                  <a:moveTo>
                    <a:pt x="111" y="1"/>
                  </a:moveTo>
                  <a:cubicBezTo>
                    <a:pt x="92" y="1"/>
                    <a:pt x="76" y="12"/>
                    <a:pt x="50" y="24"/>
                  </a:cubicBezTo>
                  <a:cubicBezTo>
                    <a:pt x="17" y="78"/>
                    <a:pt x="0" y="160"/>
                    <a:pt x="33" y="214"/>
                  </a:cubicBezTo>
                  <a:cubicBezTo>
                    <a:pt x="50" y="247"/>
                    <a:pt x="87" y="263"/>
                    <a:pt x="120" y="263"/>
                  </a:cubicBezTo>
                  <a:cubicBezTo>
                    <a:pt x="136" y="263"/>
                    <a:pt x="173" y="247"/>
                    <a:pt x="190" y="230"/>
                  </a:cubicBezTo>
                  <a:cubicBezTo>
                    <a:pt x="239" y="181"/>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3" name="Google Shape;25853;p120"/>
            <p:cNvSpPr/>
            <p:nvPr/>
          </p:nvSpPr>
          <p:spPr>
            <a:xfrm>
              <a:off x="5124700" y="2562875"/>
              <a:ext cx="6425" cy="6525"/>
            </a:xfrm>
            <a:custGeom>
              <a:avLst/>
              <a:gdLst/>
              <a:ahLst/>
              <a:cxnLst/>
              <a:rect l="l" t="t" r="r" b="b"/>
              <a:pathLst>
                <a:path w="257" h="261" extrusionOk="0">
                  <a:moveTo>
                    <a:pt x="127" y="0"/>
                  </a:moveTo>
                  <a:cubicBezTo>
                    <a:pt x="87" y="0"/>
                    <a:pt x="46" y="32"/>
                    <a:pt x="33" y="83"/>
                  </a:cubicBezTo>
                  <a:cubicBezTo>
                    <a:pt x="0" y="154"/>
                    <a:pt x="33" y="219"/>
                    <a:pt x="87" y="257"/>
                  </a:cubicBezTo>
                  <a:cubicBezTo>
                    <a:pt x="99" y="259"/>
                    <a:pt x="110" y="261"/>
                    <a:pt x="121" y="261"/>
                  </a:cubicBezTo>
                  <a:cubicBezTo>
                    <a:pt x="171" y="261"/>
                    <a:pt x="212" y="231"/>
                    <a:pt x="240" y="186"/>
                  </a:cubicBezTo>
                  <a:cubicBezTo>
                    <a:pt x="256" y="116"/>
                    <a:pt x="223" y="34"/>
                    <a:pt x="169" y="13"/>
                  </a:cubicBezTo>
                  <a:cubicBezTo>
                    <a:pt x="156" y="5"/>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4" name="Google Shape;25854;p120"/>
            <p:cNvSpPr/>
            <p:nvPr/>
          </p:nvSpPr>
          <p:spPr>
            <a:xfrm>
              <a:off x="5121700" y="2533200"/>
              <a:ext cx="6000" cy="6600"/>
            </a:xfrm>
            <a:custGeom>
              <a:avLst/>
              <a:gdLst/>
              <a:ahLst/>
              <a:cxnLst/>
              <a:rect l="l" t="t" r="r" b="b"/>
              <a:pathLst>
                <a:path w="240" h="264" extrusionOk="0">
                  <a:moveTo>
                    <a:pt x="137" y="1"/>
                  </a:moveTo>
                  <a:cubicBezTo>
                    <a:pt x="104" y="1"/>
                    <a:pt x="67" y="17"/>
                    <a:pt x="50" y="34"/>
                  </a:cubicBezTo>
                  <a:cubicBezTo>
                    <a:pt x="1" y="87"/>
                    <a:pt x="1" y="153"/>
                    <a:pt x="34" y="223"/>
                  </a:cubicBezTo>
                  <a:cubicBezTo>
                    <a:pt x="50" y="240"/>
                    <a:pt x="83" y="256"/>
                    <a:pt x="104" y="256"/>
                  </a:cubicBezTo>
                  <a:cubicBezTo>
                    <a:pt x="114" y="261"/>
                    <a:pt x="123" y="263"/>
                    <a:pt x="133" y="263"/>
                  </a:cubicBezTo>
                  <a:cubicBezTo>
                    <a:pt x="155" y="263"/>
                    <a:pt x="175" y="251"/>
                    <a:pt x="186" y="240"/>
                  </a:cubicBezTo>
                  <a:cubicBezTo>
                    <a:pt x="207" y="223"/>
                    <a:pt x="224" y="190"/>
                    <a:pt x="224" y="153"/>
                  </a:cubicBezTo>
                  <a:cubicBezTo>
                    <a:pt x="240" y="120"/>
                    <a:pt x="224" y="87"/>
                    <a:pt x="207" y="50"/>
                  </a:cubicBezTo>
                  <a:cubicBezTo>
                    <a:pt x="186" y="34"/>
                    <a:pt x="170" y="17"/>
                    <a:pt x="153" y="17"/>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5" name="Google Shape;25855;p120"/>
            <p:cNvSpPr/>
            <p:nvPr/>
          </p:nvSpPr>
          <p:spPr>
            <a:xfrm>
              <a:off x="5128500" y="2516825"/>
              <a:ext cx="6125" cy="6500"/>
            </a:xfrm>
            <a:custGeom>
              <a:avLst/>
              <a:gdLst/>
              <a:ahLst/>
              <a:cxnLst/>
              <a:rect l="l" t="t" r="r" b="b"/>
              <a:pathLst>
                <a:path w="245" h="260" extrusionOk="0">
                  <a:moveTo>
                    <a:pt x="104" y="0"/>
                  </a:moveTo>
                  <a:cubicBezTo>
                    <a:pt x="71" y="0"/>
                    <a:pt x="55" y="21"/>
                    <a:pt x="38" y="54"/>
                  </a:cubicBezTo>
                  <a:cubicBezTo>
                    <a:pt x="17" y="87"/>
                    <a:pt x="1" y="124"/>
                    <a:pt x="1" y="157"/>
                  </a:cubicBezTo>
                  <a:cubicBezTo>
                    <a:pt x="17" y="190"/>
                    <a:pt x="38" y="227"/>
                    <a:pt x="55" y="243"/>
                  </a:cubicBezTo>
                  <a:cubicBezTo>
                    <a:pt x="71" y="260"/>
                    <a:pt x="104" y="260"/>
                    <a:pt x="141" y="260"/>
                  </a:cubicBezTo>
                  <a:cubicBezTo>
                    <a:pt x="191" y="243"/>
                    <a:pt x="244" y="190"/>
                    <a:pt x="224" y="103"/>
                  </a:cubicBezTo>
                  <a:cubicBezTo>
                    <a:pt x="224" y="70"/>
                    <a:pt x="207" y="54"/>
                    <a:pt x="191" y="21"/>
                  </a:cubicBezTo>
                  <a:lnTo>
                    <a:pt x="158" y="21"/>
                  </a:lnTo>
                  <a:cubicBezTo>
                    <a:pt x="141"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6" name="Google Shape;25856;p120"/>
            <p:cNvSpPr/>
            <p:nvPr/>
          </p:nvSpPr>
          <p:spPr>
            <a:xfrm>
              <a:off x="5143150" y="2514225"/>
              <a:ext cx="6000" cy="6525"/>
            </a:xfrm>
            <a:custGeom>
              <a:avLst/>
              <a:gdLst/>
              <a:ahLst/>
              <a:cxnLst/>
              <a:rect l="l" t="t" r="r" b="b"/>
              <a:pathLst>
                <a:path w="240" h="261" extrusionOk="0">
                  <a:moveTo>
                    <a:pt x="136" y="1"/>
                  </a:moveTo>
                  <a:cubicBezTo>
                    <a:pt x="104" y="1"/>
                    <a:pt x="87" y="1"/>
                    <a:pt x="50" y="22"/>
                  </a:cubicBezTo>
                  <a:cubicBezTo>
                    <a:pt x="17" y="71"/>
                    <a:pt x="0" y="158"/>
                    <a:pt x="33" y="207"/>
                  </a:cubicBezTo>
                  <a:cubicBezTo>
                    <a:pt x="50" y="244"/>
                    <a:pt x="87" y="261"/>
                    <a:pt x="120" y="261"/>
                  </a:cubicBezTo>
                  <a:cubicBezTo>
                    <a:pt x="136" y="261"/>
                    <a:pt x="174" y="244"/>
                    <a:pt x="190" y="228"/>
                  </a:cubicBezTo>
                  <a:cubicBezTo>
                    <a:pt x="223" y="207"/>
                    <a:pt x="240" y="174"/>
                    <a:pt x="240" y="141"/>
                  </a:cubicBezTo>
                  <a:cubicBezTo>
                    <a:pt x="240" y="104"/>
                    <a:pt x="240" y="71"/>
                    <a:pt x="207" y="55"/>
                  </a:cubicBezTo>
                  <a:cubicBezTo>
                    <a:pt x="207" y="22"/>
                    <a:pt x="190" y="2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7" name="Google Shape;25857;p120"/>
            <p:cNvSpPr/>
            <p:nvPr/>
          </p:nvSpPr>
          <p:spPr>
            <a:xfrm>
              <a:off x="5139750" y="2561125"/>
              <a:ext cx="6000" cy="6425"/>
            </a:xfrm>
            <a:custGeom>
              <a:avLst/>
              <a:gdLst/>
              <a:ahLst/>
              <a:cxnLst/>
              <a:rect l="l" t="t" r="r" b="b"/>
              <a:pathLst>
                <a:path w="240" h="257" extrusionOk="0">
                  <a:moveTo>
                    <a:pt x="103" y="1"/>
                  </a:moveTo>
                  <a:cubicBezTo>
                    <a:pt x="50" y="17"/>
                    <a:pt x="0" y="83"/>
                    <a:pt x="17" y="153"/>
                  </a:cubicBezTo>
                  <a:cubicBezTo>
                    <a:pt x="17" y="186"/>
                    <a:pt x="33" y="207"/>
                    <a:pt x="66" y="240"/>
                  </a:cubicBezTo>
                  <a:cubicBezTo>
                    <a:pt x="83" y="256"/>
                    <a:pt x="120" y="256"/>
                    <a:pt x="136" y="256"/>
                  </a:cubicBezTo>
                  <a:cubicBezTo>
                    <a:pt x="207" y="240"/>
                    <a:pt x="240" y="170"/>
                    <a:pt x="240" y="104"/>
                  </a:cubicBezTo>
                  <a:cubicBezTo>
                    <a:pt x="223" y="67"/>
                    <a:pt x="207" y="50"/>
                    <a:pt x="186" y="17"/>
                  </a:cubicBezTo>
                  <a:cubicBezTo>
                    <a:pt x="186" y="17"/>
                    <a:pt x="169"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8" name="Google Shape;25858;p120"/>
            <p:cNvSpPr/>
            <p:nvPr/>
          </p:nvSpPr>
          <p:spPr>
            <a:xfrm>
              <a:off x="5081300" y="2617450"/>
              <a:ext cx="6000" cy="6550"/>
            </a:xfrm>
            <a:custGeom>
              <a:avLst/>
              <a:gdLst/>
              <a:ahLst/>
              <a:cxnLst/>
              <a:rect l="l" t="t" r="r" b="b"/>
              <a:pathLst>
                <a:path w="240" h="262" extrusionOk="0">
                  <a:moveTo>
                    <a:pt x="110" y="1"/>
                  </a:moveTo>
                  <a:cubicBezTo>
                    <a:pt x="70" y="1"/>
                    <a:pt x="29" y="33"/>
                    <a:pt x="17" y="81"/>
                  </a:cubicBezTo>
                  <a:cubicBezTo>
                    <a:pt x="1" y="98"/>
                    <a:pt x="1" y="119"/>
                    <a:pt x="1" y="152"/>
                  </a:cubicBezTo>
                  <a:cubicBezTo>
                    <a:pt x="17" y="185"/>
                    <a:pt x="34" y="238"/>
                    <a:pt x="87" y="255"/>
                  </a:cubicBezTo>
                  <a:cubicBezTo>
                    <a:pt x="96" y="259"/>
                    <a:pt x="105" y="261"/>
                    <a:pt x="114" y="261"/>
                  </a:cubicBezTo>
                  <a:cubicBezTo>
                    <a:pt x="138" y="261"/>
                    <a:pt x="163" y="246"/>
                    <a:pt x="190" y="222"/>
                  </a:cubicBezTo>
                  <a:cubicBezTo>
                    <a:pt x="207" y="222"/>
                    <a:pt x="207" y="201"/>
                    <a:pt x="223" y="185"/>
                  </a:cubicBezTo>
                  <a:cubicBezTo>
                    <a:pt x="240" y="119"/>
                    <a:pt x="207" y="32"/>
                    <a:pt x="153" y="15"/>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9" name="Google Shape;25859;p120"/>
            <p:cNvSpPr/>
            <p:nvPr/>
          </p:nvSpPr>
          <p:spPr>
            <a:xfrm>
              <a:off x="5166350" y="2483825"/>
              <a:ext cx="2175" cy="1275"/>
            </a:xfrm>
            <a:custGeom>
              <a:avLst/>
              <a:gdLst/>
              <a:ahLst/>
              <a:cxnLst/>
              <a:rect l="l" t="t" r="r" b="b"/>
              <a:pathLst>
                <a:path w="87" h="51" extrusionOk="0">
                  <a:moveTo>
                    <a:pt x="0" y="1"/>
                  </a:moveTo>
                  <a:cubicBezTo>
                    <a:pt x="0" y="17"/>
                    <a:pt x="0" y="17"/>
                    <a:pt x="17" y="17"/>
                  </a:cubicBezTo>
                  <a:cubicBezTo>
                    <a:pt x="33" y="34"/>
                    <a:pt x="50" y="50"/>
                    <a:pt x="87" y="50"/>
                  </a:cubicBezTo>
                  <a:cubicBezTo>
                    <a:pt x="50" y="3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0" name="Google Shape;25860;p120"/>
            <p:cNvSpPr/>
            <p:nvPr/>
          </p:nvSpPr>
          <p:spPr>
            <a:xfrm>
              <a:off x="5118625" y="2627900"/>
              <a:ext cx="6100" cy="6650"/>
            </a:xfrm>
            <a:custGeom>
              <a:avLst/>
              <a:gdLst/>
              <a:ahLst/>
              <a:cxnLst/>
              <a:rect l="l" t="t" r="r" b="b"/>
              <a:pathLst>
                <a:path w="244" h="266" extrusionOk="0">
                  <a:moveTo>
                    <a:pt x="123" y="1"/>
                  </a:moveTo>
                  <a:cubicBezTo>
                    <a:pt x="117" y="1"/>
                    <a:pt x="110" y="3"/>
                    <a:pt x="103" y="10"/>
                  </a:cubicBezTo>
                  <a:cubicBezTo>
                    <a:pt x="37" y="10"/>
                    <a:pt x="0" y="76"/>
                    <a:pt x="0" y="146"/>
                  </a:cubicBezTo>
                  <a:cubicBezTo>
                    <a:pt x="21" y="179"/>
                    <a:pt x="37" y="216"/>
                    <a:pt x="54" y="232"/>
                  </a:cubicBezTo>
                  <a:cubicBezTo>
                    <a:pt x="70" y="249"/>
                    <a:pt x="103" y="265"/>
                    <a:pt x="140" y="265"/>
                  </a:cubicBezTo>
                  <a:cubicBezTo>
                    <a:pt x="190" y="249"/>
                    <a:pt x="243" y="179"/>
                    <a:pt x="227" y="113"/>
                  </a:cubicBezTo>
                  <a:cubicBezTo>
                    <a:pt x="227" y="76"/>
                    <a:pt x="206" y="43"/>
                    <a:pt x="190" y="26"/>
                  </a:cubicBezTo>
                  <a:cubicBezTo>
                    <a:pt x="173" y="26"/>
                    <a:pt x="173"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1" name="Google Shape;25861;p120"/>
            <p:cNvSpPr/>
            <p:nvPr/>
          </p:nvSpPr>
          <p:spPr>
            <a:xfrm>
              <a:off x="5223025" y="2532275"/>
              <a:ext cx="6000" cy="6700"/>
            </a:xfrm>
            <a:custGeom>
              <a:avLst/>
              <a:gdLst/>
              <a:ahLst/>
              <a:cxnLst/>
              <a:rect l="l" t="t" r="r" b="b"/>
              <a:pathLst>
                <a:path w="240" h="268" extrusionOk="0">
                  <a:moveTo>
                    <a:pt x="104" y="0"/>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4" y="260"/>
                    <a:pt x="190" y="244"/>
                    <a:pt x="207" y="207"/>
                  </a:cubicBezTo>
                  <a:cubicBezTo>
                    <a:pt x="223" y="190"/>
                    <a:pt x="240" y="157"/>
                    <a:pt x="223" y="124"/>
                  </a:cubicBezTo>
                  <a:cubicBezTo>
                    <a:pt x="223" y="87"/>
                    <a:pt x="207" y="54"/>
                    <a:pt x="190" y="38"/>
                  </a:cubicBezTo>
                  <a:cubicBezTo>
                    <a:pt x="174" y="21"/>
                    <a:pt x="174"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2" name="Google Shape;25862;p120"/>
            <p:cNvSpPr/>
            <p:nvPr/>
          </p:nvSpPr>
          <p:spPr>
            <a:xfrm>
              <a:off x="5122950" y="2703675"/>
              <a:ext cx="6000" cy="6650"/>
            </a:xfrm>
            <a:custGeom>
              <a:avLst/>
              <a:gdLst/>
              <a:ahLst/>
              <a:cxnLst/>
              <a:rect l="l" t="t" r="r" b="b"/>
              <a:pathLst>
                <a:path w="240" h="266" extrusionOk="0">
                  <a:moveTo>
                    <a:pt x="103" y="1"/>
                  </a:moveTo>
                  <a:cubicBezTo>
                    <a:pt x="70" y="17"/>
                    <a:pt x="33" y="34"/>
                    <a:pt x="17" y="50"/>
                  </a:cubicBezTo>
                  <a:cubicBezTo>
                    <a:pt x="0" y="87"/>
                    <a:pt x="0" y="120"/>
                    <a:pt x="0" y="153"/>
                  </a:cubicBezTo>
                  <a:cubicBezTo>
                    <a:pt x="17" y="190"/>
                    <a:pt x="17" y="223"/>
                    <a:pt x="54" y="240"/>
                  </a:cubicBezTo>
                  <a:cubicBezTo>
                    <a:pt x="66" y="252"/>
                    <a:pt x="85" y="265"/>
                    <a:pt x="107" y="265"/>
                  </a:cubicBezTo>
                  <a:cubicBezTo>
                    <a:pt x="117" y="265"/>
                    <a:pt x="127" y="263"/>
                    <a:pt x="136" y="256"/>
                  </a:cubicBezTo>
                  <a:cubicBezTo>
                    <a:pt x="190" y="256"/>
                    <a:pt x="239" y="190"/>
                    <a:pt x="223" y="120"/>
                  </a:cubicBezTo>
                  <a:cubicBezTo>
                    <a:pt x="223" y="87"/>
                    <a:pt x="206" y="50"/>
                    <a:pt x="174" y="34"/>
                  </a:cubicBezTo>
                  <a:cubicBezTo>
                    <a:pt x="174" y="17"/>
                    <a:pt x="157"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3" name="Google Shape;25863;p120"/>
            <p:cNvSpPr/>
            <p:nvPr/>
          </p:nvSpPr>
          <p:spPr>
            <a:xfrm>
              <a:off x="5231575" y="2544750"/>
              <a:ext cx="5600" cy="6525"/>
            </a:xfrm>
            <a:custGeom>
              <a:avLst/>
              <a:gdLst/>
              <a:ahLst/>
              <a:cxnLst/>
              <a:rect l="l" t="t" r="r" b="b"/>
              <a:pathLst>
                <a:path w="224" h="261" extrusionOk="0">
                  <a:moveTo>
                    <a:pt x="104" y="0"/>
                  </a:moveTo>
                  <a:cubicBezTo>
                    <a:pt x="38" y="17"/>
                    <a:pt x="1" y="87"/>
                    <a:pt x="1" y="157"/>
                  </a:cubicBezTo>
                  <a:cubicBezTo>
                    <a:pt x="17" y="190"/>
                    <a:pt x="38" y="206"/>
                    <a:pt x="54" y="244"/>
                  </a:cubicBezTo>
                  <a:cubicBezTo>
                    <a:pt x="71" y="260"/>
                    <a:pt x="104" y="260"/>
                    <a:pt x="141" y="260"/>
                  </a:cubicBezTo>
                  <a:cubicBezTo>
                    <a:pt x="174" y="260"/>
                    <a:pt x="191" y="244"/>
                    <a:pt x="207" y="206"/>
                  </a:cubicBezTo>
                  <a:cubicBezTo>
                    <a:pt x="224" y="174"/>
                    <a:pt x="224" y="141"/>
                    <a:pt x="224" y="103"/>
                  </a:cubicBezTo>
                  <a:cubicBezTo>
                    <a:pt x="224" y="70"/>
                    <a:pt x="207" y="54"/>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4" name="Google Shape;25864;p120"/>
            <p:cNvSpPr/>
            <p:nvPr/>
          </p:nvSpPr>
          <p:spPr>
            <a:xfrm>
              <a:off x="5224275" y="2561950"/>
              <a:ext cx="6100" cy="6425"/>
            </a:xfrm>
            <a:custGeom>
              <a:avLst/>
              <a:gdLst/>
              <a:ahLst/>
              <a:cxnLst/>
              <a:rect l="l" t="t" r="r" b="b"/>
              <a:pathLst>
                <a:path w="244" h="257" extrusionOk="0">
                  <a:moveTo>
                    <a:pt x="103" y="1"/>
                  </a:moveTo>
                  <a:cubicBezTo>
                    <a:pt x="54" y="17"/>
                    <a:pt x="0" y="87"/>
                    <a:pt x="21" y="153"/>
                  </a:cubicBezTo>
                  <a:cubicBezTo>
                    <a:pt x="21" y="191"/>
                    <a:pt x="37" y="223"/>
                    <a:pt x="54" y="240"/>
                  </a:cubicBezTo>
                  <a:cubicBezTo>
                    <a:pt x="87" y="256"/>
                    <a:pt x="124" y="256"/>
                    <a:pt x="140" y="256"/>
                  </a:cubicBezTo>
                  <a:cubicBezTo>
                    <a:pt x="206" y="256"/>
                    <a:pt x="243" y="191"/>
                    <a:pt x="243" y="104"/>
                  </a:cubicBezTo>
                  <a:cubicBezTo>
                    <a:pt x="227" y="87"/>
                    <a:pt x="206" y="50"/>
                    <a:pt x="190" y="34"/>
                  </a:cubicBezTo>
                  <a:cubicBezTo>
                    <a:pt x="190" y="17"/>
                    <a:pt x="173" y="17"/>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5" name="Google Shape;25865;p120"/>
            <p:cNvSpPr/>
            <p:nvPr/>
          </p:nvSpPr>
          <p:spPr>
            <a:xfrm>
              <a:off x="5110475" y="2613500"/>
              <a:ext cx="6100" cy="6400"/>
            </a:xfrm>
            <a:custGeom>
              <a:avLst/>
              <a:gdLst/>
              <a:ahLst/>
              <a:cxnLst/>
              <a:rect l="l" t="t" r="r" b="b"/>
              <a:pathLst>
                <a:path w="244" h="256" extrusionOk="0">
                  <a:moveTo>
                    <a:pt x="141" y="0"/>
                  </a:moveTo>
                  <a:cubicBezTo>
                    <a:pt x="104" y="0"/>
                    <a:pt x="87" y="0"/>
                    <a:pt x="54" y="33"/>
                  </a:cubicBezTo>
                  <a:cubicBezTo>
                    <a:pt x="0" y="70"/>
                    <a:pt x="0" y="153"/>
                    <a:pt x="38" y="206"/>
                  </a:cubicBezTo>
                  <a:cubicBezTo>
                    <a:pt x="54" y="239"/>
                    <a:pt x="87" y="256"/>
                    <a:pt x="120" y="256"/>
                  </a:cubicBezTo>
                  <a:cubicBezTo>
                    <a:pt x="141" y="256"/>
                    <a:pt x="174" y="256"/>
                    <a:pt x="190" y="223"/>
                  </a:cubicBezTo>
                  <a:cubicBezTo>
                    <a:pt x="223" y="206"/>
                    <a:pt x="223" y="173"/>
                    <a:pt x="244" y="136"/>
                  </a:cubicBezTo>
                  <a:cubicBezTo>
                    <a:pt x="244" y="103"/>
                    <a:pt x="223" y="70"/>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6" name="Google Shape;25866;p120"/>
            <p:cNvSpPr/>
            <p:nvPr/>
          </p:nvSpPr>
          <p:spPr>
            <a:xfrm>
              <a:off x="5112225" y="2568350"/>
              <a:ext cx="6000" cy="6525"/>
            </a:xfrm>
            <a:custGeom>
              <a:avLst/>
              <a:gdLst/>
              <a:ahLst/>
              <a:cxnLst/>
              <a:rect l="l" t="t" r="r" b="b"/>
              <a:pathLst>
                <a:path w="240" h="261" extrusionOk="0">
                  <a:moveTo>
                    <a:pt x="104" y="0"/>
                  </a:moveTo>
                  <a:cubicBezTo>
                    <a:pt x="50" y="21"/>
                    <a:pt x="1" y="71"/>
                    <a:pt x="17" y="157"/>
                  </a:cubicBezTo>
                  <a:cubicBezTo>
                    <a:pt x="17" y="190"/>
                    <a:pt x="34" y="207"/>
                    <a:pt x="50" y="244"/>
                  </a:cubicBezTo>
                  <a:cubicBezTo>
                    <a:pt x="87" y="260"/>
                    <a:pt x="104" y="260"/>
                    <a:pt x="137" y="260"/>
                  </a:cubicBezTo>
                  <a:cubicBezTo>
                    <a:pt x="207" y="244"/>
                    <a:pt x="240" y="174"/>
                    <a:pt x="223" y="104"/>
                  </a:cubicBezTo>
                  <a:cubicBezTo>
                    <a:pt x="223" y="71"/>
                    <a:pt x="207" y="54"/>
                    <a:pt x="190" y="21"/>
                  </a:cubicBezTo>
                  <a:cubicBezTo>
                    <a:pt x="174" y="21"/>
                    <a:pt x="174"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7" name="Google Shape;25867;p120"/>
            <p:cNvSpPr/>
            <p:nvPr/>
          </p:nvSpPr>
          <p:spPr>
            <a:xfrm>
              <a:off x="5113475" y="2643600"/>
              <a:ext cx="6100" cy="6575"/>
            </a:xfrm>
            <a:custGeom>
              <a:avLst/>
              <a:gdLst/>
              <a:ahLst/>
              <a:cxnLst/>
              <a:rect l="l" t="t" r="r" b="b"/>
              <a:pathLst>
                <a:path w="244" h="263" extrusionOk="0">
                  <a:moveTo>
                    <a:pt x="140" y="0"/>
                  </a:moveTo>
                  <a:cubicBezTo>
                    <a:pt x="103" y="0"/>
                    <a:pt x="70" y="17"/>
                    <a:pt x="54" y="33"/>
                  </a:cubicBezTo>
                  <a:cubicBezTo>
                    <a:pt x="0" y="83"/>
                    <a:pt x="0" y="153"/>
                    <a:pt x="37" y="223"/>
                  </a:cubicBezTo>
                  <a:cubicBezTo>
                    <a:pt x="54" y="239"/>
                    <a:pt x="87" y="256"/>
                    <a:pt x="103" y="256"/>
                  </a:cubicBezTo>
                  <a:cubicBezTo>
                    <a:pt x="114" y="261"/>
                    <a:pt x="124" y="263"/>
                    <a:pt x="134" y="263"/>
                  </a:cubicBezTo>
                  <a:cubicBezTo>
                    <a:pt x="158" y="263"/>
                    <a:pt x="178" y="251"/>
                    <a:pt x="190" y="239"/>
                  </a:cubicBezTo>
                  <a:cubicBezTo>
                    <a:pt x="243" y="186"/>
                    <a:pt x="243" y="103"/>
                    <a:pt x="206" y="50"/>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8" name="Google Shape;25868;p120"/>
            <p:cNvSpPr/>
            <p:nvPr/>
          </p:nvSpPr>
          <p:spPr>
            <a:xfrm>
              <a:off x="5122525" y="2661025"/>
              <a:ext cx="6000" cy="6700"/>
            </a:xfrm>
            <a:custGeom>
              <a:avLst/>
              <a:gdLst/>
              <a:ahLst/>
              <a:cxnLst/>
              <a:rect l="l" t="t" r="r" b="b"/>
              <a:pathLst>
                <a:path w="240" h="268" extrusionOk="0">
                  <a:moveTo>
                    <a:pt x="128" y="0"/>
                  </a:moveTo>
                  <a:cubicBezTo>
                    <a:pt x="83" y="0"/>
                    <a:pt x="31" y="35"/>
                    <a:pt x="17" y="91"/>
                  </a:cubicBezTo>
                  <a:cubicBezTo>
                    <a:pt x="1" y="161"/>
                    <a:pt x="17" y="231"/>
                    <a:pt x="71" y="264"/>
                  </a:cubicBezTo>
                  <a:cubicBezTo>
                    <a:pt x="82" y="267"/>
                    <a:pt x="94" y="268"/>
                    <a:pt x="105" y="268"/>
                  </a:cubicBezTo>
                  <a:cubicBezTo>
                    <a:pt x="159" y="268"/>
                    <a:pt x="210" y="235"/>
                    <a:pt x="223" y="177"/>
                  </a:cubicBezTo>
                  <a:cubicBezTo>
                    <a:pt x="240" y="107"/>
                    <a:pt x="207" y="41"/>
                    <a:pt x="153" y="4"/>
                  </a:cubicBezTo>
                  <a:cubicBezTo>
                    <a:pt x="146" y="1"/>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9" name="Google Shape;25869;p120"/>
            <p:cNvSpPr/>
            <p:nvPr/>
          </p:nvSpPr>
          <p:spPr>
            <a:xfrm>
              <a:off x="5114400" y="2518250"/>
              <a:ext cx="5575" cy="6525"/>
            </a:xfrm>
            <a:custGeom>
              <a:avLst/>
              <a:gdLst/>
              <a:ahLst/>
              <a:cxnLst/>
              <a:rect l="l" t="t" r="r" b="b"/>
              <a:pathLst>
                <a:path w="223" h="261" extrusionOk="0">
                  <a:moveTo>
                    <a:pt x="94" y="0"/>
                  </a:moveTo>
                  <a:cubicBezTo>
                    <a:pt x="53" y="0"/>
                    <a:pt x="12" y="32"/>
                    <a:pt x="0" y="83"/>
                  </a:cubicBezTo>
                  <a:lnTo>
                    <a:pt x="0" y="133"/>
                  </a:lnTo>
                  <a:cubicBezTo>
                    <a:pt x="0" y="186"/>
                    <a:pt x="17" y="236"/>
                    <a:pt x="66" y="252"/>
                  </a:cubicBezTo>
                  <a:cubicBezTo>
                    <a:pt x="76" y="258"/>
                    <a:pt x="88" y="261"/>
                    <a:pt x="99" y="261"/>
                  </a:cubicBezTo>
                  <a:cubicBezTo>
                    <a:pt x="128" y="261"/>
                    <a:pt x="157" y="243"/>
                    <a:pt x="169" y="219"/>
                  </a:cubicBezTo>
                  <a:cubicBezTo>
                    <a:pt x="190" y="219"/>
                    <a:pt x="206" y="203"/>
                    <a:pt x="206" y="170"/>
                  </a:cubicBezTo>
                  <a:cubicBezTo>
                    <a:pt x="223" y="116"/>
                    <a:pt x="206" y="30"/>
                    <a:pt x="136" y="13"/>
                  </a:cubicBezTo>
                  <a:cubicBezTo>
                    <a:pt x="123" y="4"/>
                    <a:pt x="108"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0" name="Google Shape;25870;p120"/>
            <p:cNvSpPr/>
            <p:nvPr/>
          </p:nvSpPr>
          <p:spPr>
            <a:xfrm>
              <a:off x="5116975" y="2548100"/>
              <a:ext cx="6400" cy="6675"/>
            </a:xfrm>
            <a:custGeom>
              <a:avLst/>
              <a:gdLst/>
              <a:ahLst/>
              <a:cxnLst/>
              <a:rect l="l" t="t" r="r" b="b"/>
              <a:pathLst>
                <a:path w="256" h="267" extrusionOk="0">
                  <a:moveTo>
                    <a:pt x="134" y="1"/>
                  </a:moveTo>
                  <a:cubicBezTo>
                    <a:pt x="84" y="1"/>
                    <a:pt x="44" y="35"/>
                    <a:pt x="17" y="89"/>
                  </a:cubicBezTo>
                  <a:cubicBezTo>
                    <a:pt x="0" y="159"/>
                    <a:pt x="33" y="229"/>
                    <a:pt x="87" y="262"/>
                  </a:cubicBezTo>
                  <a:cubicBezTo>
                    <a:pt x="95" y="265"/>
                    <a:pt x="104" y="266"/>
                    <a:pt x="114" y="266"/>
                  </a:cubicBezTo>
                  <a:cubicBezTo>
                    <a:pt x="159" y="266"/>
                    <a:pt x="209" y="234"/>
                    <a:pt x="223" y="176"/>
                  </a:cubicBezTo>
                  <a:cubicBezTo>
                    <a:pt x="256" y="110"/>
                    <a:pt x="223" y="40"/>
                    <a:pt x="169" y="7"/>
                  </a:cubicBezTo>
                  <a:cubicBezTo>
                    <a:pt x="157" y="3"/>
                    <a:pt x="14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1" name="Google Shape;25871;p120"/>
            <p:cNvSpPr/>
            <p:nvPr/>
          </p:nvSpPr>
          <p:spPr>
            <a:xfrm>
              <a:off x="5118625" y="2582975"/>
              <a:ext cx="6100" cy="6525"/>
            </a:xfrm>
            <a:custGeom>
              <a:avLst/>
              <a:gdLst/>
              <a:ahLst/>
              <a:cxnLst/>
              <a:rect l="l" t="t" r="r" b="b"/>
              <a:pathLst>
                <a:path w="244" h="261" extrusionOk="0">
                  <a:moveTo>
                    <a:pt x="103" y="1"/>
                  </a:moveTo>
                  <a:cubicBezTo>
                    <a:pt x="54" y="1"/>
                    <a:pt x="0" y="71"/>
                    <a:pt x="21" y="137"/>
                  </a:cubicBezTo>
                  <a:cubicBezTo>
                    <a:pt x="21" y="224"/>
                    <a:pt x="87" y="261"/>
                    <a:pt x="140" y="261"/>
                  </a:cubicBezTo>
                  <a:cubicBezTo>
                    <a:pt x="173" y="240"/>
                    <a:pt x="190" y="224"/>
                    <a:pt x="206" y="207"/>
                  </a:cubicBezTo>
                  <a:cubicBezTo>
                    <a:pt x="227" y="174"/>
                    <a:pt x="243" y="137"/>
                    <a:pt x="243" y="104"/>
                  </a:cubicBezTo>
                  <a:cubicBezTo>
                    <a:pt x="227" y="71"/>
                    <a:pt x="206" y="34"/>
                    <a:pt x="190" y="17"/>
                  </a:cubicBezTo>
                  <a:cubicBezTo>
                    <a:pt x="190"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2" name="Google Shape;25872;p120"/>
            <p:cNvSpPr/>
            <p:nvPr/>
          </p:nvSpPr>
          <p:spPr>
            <a:xfrm>
              <a:off x="5117375" y="2598450"/>
              <a:ext cx="5600" cy="6525"/>
            </a:xfrm>
            <a:custGeom>
              <a:avLst/>
              <a:gdLst/>
              <a:ahLst/>
              <a:cxnLst/>
              <a:rect l="l" t="t" r="r" b="b"/>
              <a:pathLst>
                <a:path w="224" h="261" extrusionOk="0">
                  <a:moveTo>
                    <a:pt x="104" y="0"/>
                  </a:moveTo>
                  <a:cubicBezTo>
                    <a:pt x="34" y="0"/>
                    <a:pt x="1" y="70"/>
                    <a:pt x="1" y="136"/>
                  </a:cubicBezTo>
                  <a:cubicBezTo>
                    <a:pt x="17" y="174"/>
                    <a:pt x="17" y="207"/>
                    <a:pt x="50" y="223"/>
                  </a:cubicBezTo>
                  <a:cubicBezTo>
                    <a:pt x="71" y="260"/>
                    <a:pt x="104" y="260"/>
                    <a:pt x="137" y="260"/>
                  </a:cubicBezTo>
                  <a:cubicBezTo>
                    <a:pt x="153" y="239"/>
                    <a:pt x="190" y="223"/>
                    <a:pt x="207" y="207"/>
                  </a:cubicBezTo>
                  <a:cubicBezTo>
                    <a:pt x="223" y="174"/>
                    <a:pt x="223" y="136"/>
                    <a:pt x="223" y="103"/>
                  </a:cubicBezTo>
                  <a:cubicBezTo>
                    <a:pt x="223" y="70"/>
                    <a:pt x="207"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3" name="Google Shape;25873;p120"/>
            <p:cNvSpPr/>
            <p:nvPr/>
          </p:nvSpPr>
          <p:spPr>
            <a:xfrm>
              <a:off x="5093375" y="2493200"/>
              <a:ext cx="6000" cy="6700"/>
            </a:xfrm>
            <a:custGeom>
              <a:avLst/>
              <a:gdLst/>
              <a:ahLst/>
              <a:cxnLst/>
              <a:rect l="l" t="t" r="r" b="b"/>
              <a:pathLst>
                <a:path w="240" h="268" extrusionOk="0">
                  <a:moveTo>
                    <a:pt x="103" y="1"/>
                  </a:moveTo>
                  <a:cubicBezTo>
                    <a:pt x="66" y="17"/>
                    <a:pt x="50" y="38"/>
                    <a:pt x="33" y="54"/>
                  </a:cubicBezTo>
                  <a:cubicBezTo>
                    <a:pt x="17" y="87"/>
                    <a:pt x="0" y="120"/>
                    <a:pt x="0" y="158"/>
                  </a:cubicBezTo>
                  <a:cubicBezTo>
                    <a:pt x="17" y="191"/>
                    <a:pt x="33" y="224"/>
                    <a:pt x="50" y="244"/>
                  </a:cubicBezTo>
                  <a:cubicBezTo>
                    <a:pt x="61" y="256"/>
                    <a:pt x="83" y="267"/>
                    <a:pt x="107" y="267"/>
                  </a:cubicBezTo>
                  <a:cubicBezTo>
                    <a:pt x="116" y="267"/>
                    <a:pt x="126" y="265"/>
                    <a:pt x="136" y="261"/>
                  </a:cubicBezTo>
                  <a:cubicBezTo>
                    <a:pt x="186" y="261"/>
                    <a:pt x="239" y="191"/>
                    <a:pt x="223" y="120"/>
                  </a:cubicBezTo>
                  <a:cubicBezTo>
                    <a:pt x="223" y="87"/>
                    <a:pt x="206" y="54"/>
                    <a:pt x="186"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4" name="Google Shape;25874;p120"/>
            <p:cNvSpPr/>
            <p:nvPr/>
          </p:nvSpPr>
          <p:spPr>
            <a:xfrm>
              <a:off x="5078325" y="2495375"/>
              <a:ext cx="6000" cy="6525"/>
            </a:xfrm>
            <a:custGeom>
              <a:avLst/>
              <a:gdLst/>
              <a:ahLst/>
              <a:cxnLst/>
              <a:rect l="l" t="t" r="r" b="b"/>
              <a:pathLst>
                <a:path w="240" h="261" extrusionOk="0">
                  <a:moveTo>
                    <a:pt x="103" y="0"/>
                  </a:moveTo>
                  <a:cubicBezTo>
                    <a:pt x="33" y="17"/>
                    <a:pt x="0" y="71"/>
                    <a:pt x="17" y="157"/>
                  </a:cubicBezTo>
                  <a:cubicBezTo>
                    <a:pt x="17" y="190"/>
                    <a:pt x="33" y="207"/>
                    <a:pt x="50" y="240"/>
                  </a:cubicBezTo>
                  <a:cubicBezTo>
                    <a:pt x="66" y="260"/>
                    <a:pt x="103" y="260"/>
                    <a:pt x="136" y="260"/>
                  </a:cubicBezTo>
                  <a:cubicBezTo>
                    <a:pt x="190" y="240"/>
                    <a:pt x="239" y="174"/>
                    <a:pt x="223" y="104"/>
                  </a:cubicBezTo>
                  <a:cubicBezTo>
                    <a:pt x="223" y="71"/>
                    <a:pt x="206" y="33"/>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5" name="Google Shape;25875;p120"/>
            <p:cNvSpPr/>
            <p:nvPr/>
          </p:nvSpPr>
          <p:spPr>
            <a:xfrm>
              <a:off x="5085625" y="2478150"/>
              <a:ext cx="5600" cy="6525"/>
            </a:xfrm>
            <a:custGeom>
              <a:avLst/>
              <a:gdLst/>
              <a:ahLst/>
              <a:cxnLst/>
              <a:rect l="l" t="t" r="r" b="b"/>
              <a:pathLst>
                <a:path w="224" h="261" extrusionOk="0">
                  <a:moveTo>
                    <a:pt x="104" y="1"/>
                  </a:moveTo>
                  <a:cubicBezTo>
                    <a:pt x="34" y="1"/>
                    <a:pt x="1" y="71"/>
                    <a:pt x="1" y="141"/>
                  </a:cubicBezTo>
                  <a:cubicBezTo>
                    <a:pt x="1" y="174"/>
                    <a:pt x="17" y="207"/>
                    <a:pt x="50" y="228"/>
                  </a:cubicBezTo>
                  <a:cubicBezTo>
                    <a:pt x="67" y="261"/>
                    <a:pt x="104" y="261"/>
                    <a:pt x="120" y="261"/>
                  </a:cubicBezTo>
                  <a:cubicBezTo>
                    <a:pt x="153" y="244"/>
                    <a:pt x="186" y="228"/>
                    <a:pt x="207" y="207"/>
                  </a:cubicBezTo>
                  <a:cubicBezTo>
                    <a:pt x="223" y="174"/>
                    <a:pt x="223" y="141"/>
                    <a:pt x="223" y="104"/>
                  </a:cubicBezTo>
                  <a:cubicBezTo>
                    <a:pt x="223" y="71"/>
                    <a:pt x="207" y="38"/>
                    <a:pt x="170" y="22"/>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6" name="Google Shape;25876;p120"/>
            <p:cNvSpPr/>
            <p:nvPr/>
          </p:nvSpPr>
          <p:spPr>
            <a:xfrm>
              <a:off x="5088625" y="2510650"/>
              <a:ext cx="6000" cy="6700"/>
            </a:xfrm>
            <a:custGeom>
              <a:avLst/>
              <a:gdLst/>
              <a:ahLst/>
              <a:cxnLst/>
              <a:rect l="l" t="t" r="r" b="b"/>
              <a:pathLst>
                <a:path w="240" h="268" extrusionOk="0">
                  <a:moveTo>
                    <a:pt x="120" y="1"/>
                  </a:moveTo>
                  <a:cubicBezTo>
                    <a:pt x="114" y="1"/>
                    <a:pt x="109" y="2"/>
                    <a:pt x="103" y="8"/>
                  </a:cubicBezTo>
                  <a:lnTo>
                    <a:pt x="66" y="8"/>
                  </a:lnTo>
                  <a:cubicBezTo>
                    <a:pt x="33" y="41"/>
                    <a:pt x="0" y="94"/>
                    <a:pt x="17" y="144"/>
                  </a:cubicBezTo>
                  <a:cubicBezTo>
                    <a:pt x="17" y="181"/>
                    <a:pt x="33" y="214"/>
                    <a:pt x="50" y="231"/>
                  </a:cubicBezTo>
                  <a:cubicBezTo>
                    <a:pt x="66" y="268"/>
                    <a:pt x="103" y="268"/>
                    <a:pt x="136" y="268"/>
                  </a:cubicBezTo>
                  <a:cubicBezTo>
                    <a:pt x="190" y="247"/>
                    <a:pt x="240" y="181"/>
                    <a:pt x="223" y="111"/>
                  </a:cubicBezTo>
                  <a:lnTo>
                    <a:pt x="223" y="78"/>
                  </a:lnTo>
                  <a:cubicBezTo>
                    <a:pt x="207" y="41"/>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7" name="Google Shape;25877;p120"/>
            <p:cNvSpPr/>
            <p:nvPr/>
          </p:nvSpPr>
          <p:spPr>
            <a:xfrm>
              <a:off x="5064100" y="2452900"/>
              <a:ext cx="6100" cy="6600"/>
            </a:xfrm>
            <a:custGeom>
              <a:avLst/>
              <a:gdLst/>
              <a:ahLst/>
              <a:cxnLst/>
              <a:rect l="l" t="t" r="r" b="b"/>
              <a:pathLst>
                <a:path w="244" h="264" extrusionOk="0">
                  <a:moveTo>
                    <a:pt x="120" y="1"/>
                  </a:moveTo>
                  <a:cubicBezTo>
                    <a:pt x="103" y="1"/>
                    <a:pt x="70" y="17"/>
                    <a:pt x="54" y="34"/>
                  </a:cubicBezTo>
                  <a:cubicBezTo>
                    <a:pt x="17" y="50"/>
                    <a:pt x="0" y="83"/>
                    <a:pt x="0" y="120"/>
                  </a:cubicBezTo>
                  <a:cubicBezTo>
                    <a:pt x="0" y="153"/>
                    <a:pt x="17" y="186"/>
                    <a:pt x="37" y="223"/>
                  </a:cubicBezTo>
                  <a:cubicBezTo>
                    <a:pt x="54" y="240"/>
                    <a:pt x="70" y="256"/>
                    <a:pt x="103" y="256"/>
                  </a:cubicBezTo>
                  <a:cubicBezTo>
                    <a:pt x="114" y="261"/>
                    <a:pt x="123" y="263"/>
                    <a:pt x="131" y="263"/>
                  </a:cubicBezTo>
                  <a:cubicBezTo>
                    <a:pt x="151" y="263"/>
                    <a:pt x="167" y="252"/>
                    <a:pt x="190" y="240"/>
                  </a:cubicBezTo>
                  <a:cubicBezTo>
                    <a:pt x="223" y="186"/>
                    <a:pt x="243" y="104"/>
                    <a:pt x="206" y="50"/>
                  </a:cubicBezTo>
                  <a:cubicBezTo>
                    <a:pt x="190" y="34"/>
                    <a:pt x="173" y="17"/>
                    <a:pt x="157" y="17"/>
                  </a:cubicBezTo>
                  <a:cubicBezTo>
                    <a:pt x="157"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8" name="Google Shape;25878;p120"/>
            <p:cNvSpPr/>
            <p:nvPr/>
          </p:nvSpPr>
          <p:spPr>
            <a:xfrm>
              <a:off x="5082125" y="2528550"/>
              <a:ext cx="6100" cy="6475"/>
            </a:xfrm>
            <a:custGeom>
              <a:avLst/>
              <a:gdLst/>
              <a:ahLst/>
              <a:cxnLst/>
              <a:rect l="l" t="t" r="r" b="b"/>
              <a:pathLst>
                <a:path w="244" h="259" extrusionOk="0">
                  <a:moveTo>
                    <a:pt x="113" y="1"/>
                  </a:moveTo>
                  <a:cubicBezTo>
                    <a:pt x="72" y="1"/>
                    <a:pt x="32" y="32"/>
                    <a:pt x="17" y="84"/>
                  </a:cubicBezTo>
                  <a:cubicBezTo>
                    <a:pt x="1" y="149"/>
                    <a:pt x="17" y="220"/>
                    <a:pt x="87" y="253"/>
                  </a:cubicBezTo>
                  <a:cubicBezTo>
                    <a:pt x="97" y="256"/>
                    <a:pt x="108" y="258"/>
                    <a:pt x="118" y="258"/>
                  </a:cubicBezTo>
                  <a:cubicBezTo>
                    <a:pt x="164" y="258"/>
                    <a:pt x="210" y="224"/>
                    <a:pt x="223" y="170"/>
                  </a:cubicBezTo>
                  <a:cubicBezTo>
                    <a:pt x="244" y="116"/>
                    <a:pt x="207" y="30"/>
                    <a:pt x="157"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9" name="Google Shape;25879;p120"/>
            <p:cNvSpPr/>
            <p:nvPr/>
          </p:nvSpPr>
          <p:spPr>
            <a:xfrm>
              <a:off x="5097600" y="2569700"/>
              <a:ext cx="5575" cy="6400"/>
            </a:xfrm>
            <a:custGeom>
              <a:avLst/>
              <a:gdLst/>
              <a:ahLst/>
              <a:cxnLst/>
              <a:rect l="l" t="t" r="r" b="b"/>
              <a:pathLst>
                <a:path w="223" h="256" extrusionOk="0">
                  <a:moveTo>
                    <a:pt x="103" y="0"/>
                  </a:moveTo>
                  <a:cubicBezTo>
                    <a:pt x="37" y="0"/>
                    <a:pt x="0" y="70"/>
                    <a:pt x="0" y="136"/>
                  </a:cubicBezTo>
                  <a:cubicBezTo>
                    <a:pt x="17" y="190"/>
                    <a:pt x="37" y="223"/>
                    <a:pt x="70" y="239"/>
                  </a:cubicBezTo>
                  <a:cubicBezTo>
                    <a:pt x="87" y="239"/>
                    <a:pt x="103" y="256"/>
                    <a:pt x="140" y="256"/>
                  </a:cubicBezTo>
                  <a:cubicBezTo>
                    <a:pt x="157" y="239"/>
                    <a:pt x="190" y="223"/>
                    <a:pt x="206" y="206"/>
                  </a:cubicBezTo>
                  <a:cubicBezTo>
                    <a:pt x="223" y="173"/>
                    <a:pt x="223" y="136"/>
                    <a:pt x="223" y="103"/>
                  </a:cubicBezTo>
                  <a:cubicBezTo>
                    <a:pt x="223" y="70"/>
                    <a:pt x="206" y="33"/>
                    <a:pt x="190" y="17"/>
                  </a:cubicBezTo>
                  <a:cubicBezTo>
                    <a:pt x="173"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0" name="Google Shape;25880;p120"/>
            <p:cNvSpPr/>
            <p:nvPr/>
          </p:nvSpPr>
          <p:spPr>
            <a:xfrm>
              <a:off x="5219125" y="2577825"/>
              <a:ext cx="6500" cy="6525"/>
            </a:xfrm>
            <a:custGeom>
              <a:avLst/>
              <a:gdLst/>
              <a:ahLst/>
              <a:cxnLst/>
              <a:rect l="l" t="t" r="r" b="b"/>
              <a:pathLst>
                <a:path w="260" h="261" extrusionOk="0">
                  <a:moveTo>
                    <a:pt x="140" y="1"/>
                  </a:moveTo>
                  <a:cubicBezTo>
                    <a:pt x="103" y="1"/>
                    <a:pt x="87" y="1"/>
                    <a:pt x="54" y="17"/>
                  </a:cubicBezTo>
                  <a:cubicBezTo>
                    <a:pt x="21" y="71"/>
                    <a:pt x="0" y="157"/>
                    <a:pt x="37" y="207"/>
                  </a:cubicBezTo>
                  <a:cubicBezTo>
                    <a:pt x="54" y="240"/>
                    <a:pt x="87" y="261"/>
                    <a:pt x="124" y="261"/>
                  </a:cubicBezTo>
                  <a:cubicBezTo>
                    <a:pt x="140" y="261"/>
                    <a:pt x="173" y="261"/>
                    <a:pt x="190" y="223"/>
                  </a:cubicBezTo>
                  <a:cubicBezTo>
                    <a:pt x="243" y="190"/>
                    <a:pt x="260" y="104"/>
                    <a:pt x="206" y="54"/>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1" name="Google Shape;25881;p120"/>
            <p:cNvSpPr/>
            <p:nvPr/>
          </p:nvSpPr>
          <p:spPr>
            <a:xfrm>
              <a:off x="5091600" y="2461475"/>
              <a:ext cx="6425" cy="6400"/>
            </a:xfrm>
            <a:custGeom>
              <a:avLst/>
              <a:gdLst/>
              <a:ahLst/>
              <a:cxnLst/>
              <a:rect l="l" t="t" r="r" b="b"/>
              <a:pathLst>
                <a:path w="257" h="256" extrusionOk="0">
                  <a:moveTo>
                    <a:pt x="137" y="0"/>
                  </a:moveTo>
                  <a:cubicBezTo>
                    <a:pt x="121" y="0"/>
                    <a:pt x="88" y="0"/>
                    <a:pt x="71" y="17"/>
                  </a:cubicBezTo>
                  <a:cubicBezTo>
                    <a:pt x="17" y="70"/>
                    <a:pt x="1" y="153"/>
                    <a:pt x="50" y="206"/>
                  </a:cubicBezTo>
                  <a:cubicBezTo>
                    <a:pt x="71" y="239"/>
                    <a:pt x="88" y="256"/>
                    <a:pt x="121" y="256"/>
                  </a:cubicBezTo>
                  <a:cubicBezTo>
                    <a:pt x="154" y="256"/>
                    <a:pt x="174" y="239"/>
                    <a:pt x="207" y="223"/>
                  </a:cubicBezTo>
                  <a:cubicBezTo>
                    <a:pt x="240" y="190"/>
                    <a:pt x="257" y="103"/>
                    <a:pt x="224" y="50"/>
                  </a:cubicBezTo>
                  <a:cubicBezTo>
                    <a:pt x="207" y="33"/>
                    <a:pt x="191"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2" name="Google Shape;25882;p120"/>
            <p:cNvSpPr/>
            <p:nvPr/>
          </p:nvSpPr>
          <p:spPr>
            <a:xfrm>
              <a:off x="5094200" y="2540000"/>
              <a:ext cx="6000" cy="6700"/>
            </a:xfrm>
            <a:custGeom>
              <a:avLst/>
              <a:gdLst/>
              <a:ahLst/>
              <a:cxnLst/>
              <a:rect l="l" t="t" r="r" b="b"/>
              <a:pathLst>
                <a:path w="240" h="268" extrusionOk="0">
                  <a:moveTo>
                    <a:pt x="103" y="1"/>
                  </a:moveTo>
                  <a:cubicBezTo>
                    <a:pt x="33" y="21"/>
                    <a:pt x="0" y="87"/>
                    <a:pt x="0" y="157"/>
                  </a:cubicBezTo>
                  <a:cubicBezTo>
                    <a:pt x="17" y="190"/>
                    <a:pt x="33" y="227"/>
                    <a:pt x="50" y="244"/>
                  </a:cubicBezTo>
                  <a:cubicBezTo>
                    <a:pt x="64" y="256"/>
                    <a:pt x="85" y="267"/>
                    <a:pt x="107" y="267"/>
                  </a:cubicBezTo>
                  <a:cubicBezTo>
                    <a:pt x="117" y="267"/>
                    <a:pt x="126" y="265"/>
                    <a:pt x="136" y="260"/>
                  </a:cubicBezTo>
                  <a:cubicBezTo>
                    <a:pt x="190" y="260"/>
                    <a:pt x="239" y="190"/>
                    <a:pt x="223" y="124"/>
                  </a:cubicBezTo>
                  <a:cubicBezTo>
                    <a:pt x="223" y="87"/>
                    <a:pt x="206" y="54"/>
                    <a:pt x="190" y="38"/>
                  </a:cubicBezTo>
                  <a:cubicBezTo>
                    <a:pt x="173" y="21"/>
                    <a:pt x="173"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3" name="Google Shape;25883;p120"/>
            <p:cNvSpPr/>
            <p:nvPr/>
          </p:nvSpPr>
          <p:spPr>
            <a:xfrm>
              <a:off x="5082550" y="2570925"/>
              <a:ext cx="6100" cy="6700"/>
            </a:xfrm>
            <a:custGeom>
              <a:avLst/>
              <a:gdLst/>
              <a:ahLst/>
              <a:cxnLst/>
              <a:rect l="l" t="t" r="r" b="b"/>
              <a:pathLst>
                <a:path w="244" h="268" extrusionOk="0">
                  <a:moveTo>
                    <a:pt x="103" y="1"/>
                  </a:moveTo>
                  <a:cubicBezTo>
                    <a:pt x="70" y="21"/>
                    <a:pt x="37" y="38"/>
                    <a:pt x="21" y="54"/>
                  </a:cubicBezTo>
                  <a:cubicBezTo>
                    <a:pt x="0" y="87"/>
                    <a:pt x="0" y="124"/>
                    <a:pt x="0" y="157"/>
                  </a:cubicBezTo>
                  <a:cubicBezTo>
                    <a:pt x="21" y="190"/>
                    <a:pt x="21" y="227"/>
                    <a:pt x="54" y="244"/>
                  </a:cubicBezTo>
                  <a:cubicBezTo>
                    <a:pt x="65" y="255"/>
                    <a:pt x="85" y="267"/>
                    <a:pt x="109" y="267"/>
                  </a:cubicBezTo>
                  <a:cubicBezTo>
                    <a:pt x="119" y="267"/>
                    <a:pt x="129" y="265"/>
                    <a:pt x="140" y="260"/>
                  </a:cubicBezTo>
                  <a:cubicBezTo>
                    <a:pt x="190" y="260"/>
                    <a:pt x="243" y="190"/>
                    <a:pt x="227" y="124"/>
                  </a:cubicBezTo>
                  <a:cubicBezTo>
                    <a:pt x="227" y="87"/>
                    <a:pt x="206" y="54"/>
                    <a:pt x="173" y="38"/>
                  </a:cubicBezTo>
                  <a:cubicBezTo>
                    <a:pt x="173" y="21"/>
                    <a:pt x="173" y="21"/>
                    <a:pt x="157" y="21"/>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4" name="Google Shape;25884;p120"/>
            <p:cNvSpPr/>
            <p:nvPr/>
          </p:nvSpPr>
          <p:spPr>
            <a:xfrm>
              <a:off x="5072225" y="2557625"/>
              <a:ext cx="6125" cy="6525"/>
            </a:xfrm>
            <a:custGeom>
              <a:avLst/>
              <a:gdLst/>
              <a:ahLst/>
              <a:cxnLst/>
              <a:rect l="l" t="t" r="r" b="b"/>
              <a:pathLst>
                <a:path w="245" h="261" extrusionOk="0">
                  <a:moveTo>
                    <a:pt x="104" y="1"/>
                  </a:moveTo>
                  <a:cubicBezTo>
                    <a:pt x="38" y="17"/>
                    <a:pt x="1" y="87"/>
                    <a:pt x="1" y="157"/>
                  </a:cubicBezTo>
                  <a:cubicBezTo>
                    <a:pt x="21" y="190"/>
                    <a:pt x="38" y="223"/>
                    <a:pt x="54" y="244"/>
                  </a:cubicBezTo>
                  <a:cubicBezTo>
                    <a:pt x="71" y="260"/>
                    <a:pt x="104" y="260"/>
                    <a:pt x="141" y="260"/>
                  </a:cubicBezTo>
                  <a:cubicBezTo>
                    <a:pt x="191" y="244"/>
                    <a:pt x="244" y="190"/>
                    <a:pt x="228" y="104"/>
                  </a:cubicBezTo>
                  <a:cubicBezTo>
                    <a:pt x="228" y="71"/>
                    <a:pt x="207" y="54"/>
                    <a:pt x="191" y="17"/>
                  </a:cubicBezTo>
                  <a:lnTo>
                    <a:pt x="158" y="17"/>
                  </a:ln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5" name="Google Shape;25885;p120"/>
            <p:cNvSpPr/>
            <p:nvPr/>
          </p:nvSpPr>
          <p:spPr>
            <a:xfrm>
              <a:off x="5073575" y="2541650"/>
              <a:ext cx="6425" cy="6475"/>
            </a:xfrm>
            <a:custGeom>
              <a:avLst/>
              <a:gdLst/>
              <a:ahLst/>
              <a:cxnLst/>
              <a:rect l="l" t="t" r="r" b="b"/>
              <a:pathLst>
                <a:path w="257" h="259" extrusionOk="0">
                  <a:moveTo>
                    <a:pt x="145" y="1"/>
                  </a:moveTo>
                  <a:cubicBezTo>
                    <a:pt x="98" y="1"/>
                    <a:pt x="47" y="33"/>
                    <a:pt x="33" y="91"/>
                  </a:cubicBezTo>
                  <a:cubicBezTo>
                    <a:pt x="0" y="161"/>
                    <a:pt x="33" y="227"/>
                    <a:pt x="87" y="244"/>
                  </a:cubicBezTo>
                  <a:cubicBezTo>
                    <a:pt x="105" y="254"/>
                    <a:pt x="122" y="259"/>
                    <a:pt x="138" y="259"/>
                  </a:cubicBezTo>
                  <a:cubicBezTo>
                    <a:pt x="181" y="259"/>
                    <a:pt x="216" y="226"/>
                    <a:pt x="240" y="178"/>
                  </a:cubicBezTo>
                  <a:cubicBezTo>
                    <a:pt x="256" y="108"/>
                    <a:pt x="223" y="38"/>
                    <a:pt x="174" y="5"/>
                  </a:cubicBezTo>
                  <a:cubicBezTo>
                    <a:pt x="165"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6" name="Google Shape;25886;p120"/>
            <p:cNvSpPr/>
            <p:nvPr/>
          </p:nvSpPr>
          <p:spPr>
            <a:xfrm>
              <a:off x="5071400" y="2604950"/>
              <a:ext cx="5600" cy="6575"/>
            </a:xfrm>
            <a:custGeom>
              <a:avLst/>
              <a:gdLst/>
              <a:ahLst/>
              <a:cxnLst/>
              <a:rect l="l" t="t" r="r" b="b"/>
              <a:pathLst>
                <a:path w="224" h="263" extrusionOk="0">
                  <a:moveTo>
                    <a:pt x="120" y="0"/>
                  </a:moveTo>
                  <a:cubicBezTo>
                    <a:pt x="104" y="0"/>
                    <a:pt x="71" y="17"/>
                    <a:pt x="54" y="33"/>
                  </a:cubicBezTo>
                  <a:cubicBezTo>
                    <a:pt x="1" y="83"/>
                    <a:pt x="1" y="153"/>
                    <a:pt x="34" y="223"/>
                  </a:cubicBezTo>
                  <a:cubicBezTo>
                    <a:pt x="54" y="239"/>
                    <a:pt x="71" y="256"/>
                    <a:pt x="104" y="256"/>
                  </a:cubicBezTo>
                  <a:cubicBezTo>
                    <a:pt x="114" y="261"/>
                    <a:pt x="122" y="263"/>
                    <a:pt x="130" y="263"/>
                  </a:cubicBezTo>
                  <a:cubicBezTo>
                    <a:pt x="150" y="263"/>
                    <a:pt x="167" y="251"/>
                    <a:pt x="191" y="239"/>
                  </a:cubicBezTo>
                  <a:cubicBezTo>
                    <a:pt x="207" y="206"/>
                    <a:pt x="224" y="186"/>
                    <a:pt x="224" y="153"/>
                  </a:cubicBezTo>
                  <a:cubicBezTo>
                    <a:pt x="224" y="120"/>
                    <a:pt x="224" y="83"/>
                    <a:pt x="207" y="50"/>
                  </a:cubicBezTo>
                  <a:cubicBezTo>
                    <a:pt x="191" y="33"/>
                    <a:pt x="174" y="17"/>
                    <a:pt x="158" y="17"/>
                  </a:cubicBezTo>
                  <a:cubicBezTo>
                    <a:pt x="158"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7" name="Google Shape;25887;p120"/>
            <p:cNvSpPr/>
            <p:nvPr/>
          </p:nvSpPr>
          <p:spPr>
            <a:xfrm>
              <a:off x="5078325" y="2589900"/>
              <a:ext cx="5575" cy="6575"/>
            </a:xfrm>
            <a:custGeom>
              <a:avLst/>
              <a:gdLst/>
              <a:ahLst/>
              <a:cxnLst/>
              <a:rect l="l" t="t" r="r" b="b"/>
              <a:pathLst>
                <a:path w="223" h="263" extrusionOk="0">
                  <a:moveTo>
                    <a:pt x="103" y="0"/>
                  </a:moveTo>
                  <a:cubicBezTo>
                    <a:pt x="33" y="17"/>
                    <a:pt x="0" y="87"/>
                    <a:pt x="0" y="153"/>
                  </a:cubicBezTo>
                  <a:cubicBezTo>
                    <a:pt x="17" y="190"/>
                    <a:pt x="17" y="223"/>
                    <a:pt x="50" y="239"/>
                  </a:cubicBezTo>
                  <a:cubicBezTo>
                    <a:pt x="61" y="251"/>
                    <a:pt x="83" y="263"/>
                    <a:pt x="107" y="263"/>
                  </a:cubicBezTo>
                  <a:cubicBezTo>
                    <a:pt x="117" y="263"/>
                    <a:pt x="127" y="261"/>
                    <a:pt x="136" y="256"/>
                  </a:cubicBezTo>
                  <a:cubicBezTo>
                    <a:pt x="153" y="256"/>
                    <a:pt x="190" y="239"/>
                    <a:pt x="206" y="206"/>
                  </a:cubicBezTo>
                  <a:cubicBezTo>
                    <a:pt x="223" y="190"/>
                    <a:pt x="223" y="153"/>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8" name="Google Shape;25888;p120"/>
            <p:cNvSpPr/>
            <p:nvPr/>
          </p:nvSpPr>
          <p:spPr>
            <a:xfrm>
              <a:off x="5070175" y="2577425"/>
              <a:ext cx="5600" cy="6650"/>
            </a:xfrm>
            <a:custGeom>
              <a:avLst/>
              <a:gdLst/>
              <a:ahLst/>
              <a:cxnLst/>
              <a:rect l="l" t="t" r="r" b="b"/>
              <a:pathLst>
                <a:path w="224" h="266" extrusionOk="0">
                  <a:moveTo>
                    <a:pt x="120" y="0"/>
                  </a:moveTo>
                  <a:cubicBezTo>
                    <a:pt x="83" y="0"/>
                    <a:pt x="50" y="17"/>
                    <a:pt x="33" y="33"/>
                  </a:cubicBezTo>
                  <a:cubicBezTo>
                    <a:pt x="17" y="50"/>
                    <a:pt x="0" y="87"/>
                    <a:pt x="0" y="120"/>
                  </a:cubicBezTo>
                  <a:cubicBezTo>
                    <a:pt x="0" y="153"/>
                    <a:pt x="0" y="190"/>
                    <a:pt x="17" y="223"/>
                  </a:cubicBezTo>
                  <a:cubicBezTo>
                    <a:pt x="35" y="252"/>
                    <a:pt x="64" y="265"/>
                    <a:pt x="95" y="265"/>
                  </a:cubicBezTo>
                  <a:cubicBezTo>
                    <a:pt x="120" y="265"/>
                    <a:pt x="147" y="256"/>
                    <a:pt x="169" y="239"/>
                  </a:cubicBezTo>
                  <a:cubicBezTo>
                    <a:pt x="223" y="190"/>
                    <a:pt x="223" y="103"/>
                    <a:pt x="186" y="50"/>
                  </a:cubicBezTo>
                  <a:cubicBezTo>
                    <a:pt x="169" y="33"/>
                    <a:pt x="153" y="17"/>
                    <a:pt x="136" y="17"/>
                  </a:cubicBezTo>
                  <a:cubicBezTo>
                    <a:pt x="136"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9" name="Google Shape;25889;p120"/>
            <p:cNvSpPr/>
            <p:nvPr/>
          </p:nvSpPr>
          <p:spPr>
            <a:xfrm>
              <a:off x="5073150" y="2511075"/>
              <a:ext cx="6025" cy="6700"/>
            </a:xfrm>
            <a:custGeom>
              <a:avLst/>
              <a:gdLst/>
              <a:ahLst/>
              <a:cxnLst/>
              <a:rect l="l" t="t" r="r" b="b"/>
              <a:pathLst>
                <a:path w="241" h="268" extrusionOk="0">
                  <a:moveTo>
                    <a:pt x="108" y="1"/>
                  </a:moveTo>
                  <a:cubicBezTo>
                    <a:pt x="84" y="1"/>
                    <a:pt x="62" y="12"/>
                    <a:pt x="50" y="24"/>
                  </a:cubicBezTo>
                  <a:cubicBezTo>
                    <a:pt x="1" y="77"/>
                    <a:pt x="1" y="164"/>
                    <a:pt x="34" y="214"/>
                  </a:cubicBezTo>
                  <a:cubicBezTo>
                    <a:pt x="50" y="230"/>
                    <a:pt x="88" y="251"/>
                    <a:pt x="104" y="267"/>
                  </a:cubicBezTo>
                  <a:cubicBezTo>
                    <a:pt x="137" y="267"/>
                    <a:pt x="170" y="251"/>
                    <a:pt x="191" y="230"/>
                  </a:cubicBezTo>
                  <a:cubicBezTo>
                    <a:pt x="240" y="181"/>
                    <a:pt x="240" y="110"/>
                    <a:pt x="207" y="45"/>
                  </a:cubicBezTo>
                  <a:cubicBezTo>
                    <a:pt x="191" y="24"/>
                    <a:pt x="170" y="7"/>
                    <a:pt x="154" y="7"/>
                  </a:cubicBezTo>
                  <a:lnTo>
                    <a:pt x="137" y="7"/>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0" name="Google Shape;25890;p120"/>
            <p:cNvSpPr/>
            <p:nvPr/>
          </p:nvSpPr>
          <p:spPr>
            <a:xfrm>
              <a:off x="5076975" y="2465800"/>
              <a:ext cx="5600" cy="6400"/>
            </a:xfrm>
            <a:custGeom>
              <a:avLst/>
              <a:gdLst/>
              <a:ahLst/>
              <a:cxnLst/>
              <a:rect l="l" t="t" r="r" b="b"/>
              <a:pathLst>
                <a:path w="224" h="256" extrusionOk="0">
                  <a:moveTo>
                    <a:pt x="104" y="0"/>
                  </a:moveTo>
                  <a:cubicBezTo>
                    <a:pt x="38" y="17"/>
                    <a:pt x="1" y="66"/>
                    <a:pt x="1" y="153"/>
                  </a:cubicBezTo>
                  <a:cubicBezTo>
                    <a:pt x="17" y="186"/>
                    <a:pt x="17" y="206"/>
                    <a:pt x="54" y="239"/>
                  </a:cubicBezTo>
                  <a:cubicBezTo>
                    <a:pt x="71" y="256"/>
                    <a:pt x="104" y="256"/>
                    <a:pt x="141" y="256"/>
                  </a:cubicBezTo>
                  <a:cubicBezTo>
                    <a:pt x="157" y="256"/>
                    <a:pt x="190" y="239"/>
                    <a:pt x="207" y="206"/>
                  </a:cubicBezTo>
                  <a:cubicBezTo>
                    <a:pt x="223" y="169"/>
                    <a:pt x="223" y="136"/>
                    <a:pt x="223" y="103"/>
                  </a:cubicBezTo>
                  <a:cubicBezTo>
                    <a:pt x="223" y="66"/>
                    <a:pt x="207" y="50"/>
                    <a:pt x="174"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1" name="Google Shape;25891;p120"/>
            <p:cNvSpPr/>
            <p:nvPr/>
          </p:nvSpPr>
          <p:spPr>
            <a:xfrm>
              <a:off x="5070175" y="2480750"/>
              <a:ext cx="6000" cy="6500"/>
            </a:xfrm>
            <a:custGeom>
              <a:avLst/>
              <a:gdLst/>
              <a:ahLst/>
              <a:cxnLst/>
              <a:rect l="l" t="t" r="r" b="b"/>
              <a:pathLst>
                <a:path w="240" h="260" extrusionOk="0">
                  <a:moveTo>
                    <a:pt x="136" y="0"/>
                  </a:moveTo>
                  <a:cubicBezTo>
                    <a:pt x="103" y="0"/>
                    <a:pt x="83" y="0"/>
                    <a:pt x="50" y="37"/>
                  </a:cubicBezTo>
                  <a:cubicBezTo>
                    <a:pt x="0" y="70"/>
                    <a:pt x="0" y="157"/>
                    <a:pt x="33" y="206"/>
                  </a:cubicBezTo>
                  <a:cubicBezTo>
                    <a:pt x="50" y="243"/>
                    <a:pt x="83" y="260"/>
                    <a:pt x="120" y="260"/>
                  </a:cubicBezTo>
                  <a:cubicBezTo>
                    <a:pt x="136" y="260"/>
                    <a:pt x="169" y="260"/>
                    <a:pt x="186" y="243"/>
                  </a:cubicBezTo>
                  <a:cubicBezTo>
                    <a:pt x="223" y="206"/>
                    <a:pt x="223" y="173"/>
                    <a:pt x="240" y="140"/>
                  </a:cubicBezTo>
                  <a:cubicBezTo>
                    <a:pt x="240" y="103"/>
                    <a:pt x="223" y="70"/>
                    <a:pt x="207" y="54"/>
                  </a:cubicBezTo>
                  <a:cubicBezTo>
                    <a:pt x="207" y="37"/>
                    <a:pt x="186" y="21"/>
                    <a:pt x="169" y="21"/>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2" name="Google Shape;25892;p120"/>
            <p:cNvSpPr/>
            <p:nvPr/>
          </p:nvSpPr>
          <p:spPr>
            <a:xfrm>
              <a:off x="5060700" y="2592700"/>
              <a:ext cx="5575" cy="6600"/>
            </a:xfrm>
            <a:custGeom>
              <a:avLst/>
              <a:gdLst/>
              <a:ahLst/>
              <a:cxnLst/>
              <a:rect l="l" t="t" r="r" b="b"/>
              <a:pathLst>
                <a:path w="223" h="264" extrusionOk="0">
                  <a:moveTo>
                    <a:pt x="120" y="0"/>
                  </a:moveTo>
                  <a:cubicBezTo>
                    <a:pt x="114" y="0"/>
                    <a:pt x="109" y="2"/>
                    <a:pt x="103" y="8"/>
                  </a:cubicBezTo>
                  <a:cubicBezTo>
                    <a:pt x="70" y="8"/>
                    <a:pt x="33" y="24"/>
                    <a:pt x="17" y="57"/>
                  </a:cubicBezTo>
                  <a:cubicBezTo>
                    <a:pt x="0" y="78"/>
                    <a:pt x="0" y="111"/>
                    <a:pt x="0" y="144"/>
                  </a:cubicBezTo>
                  <a:cubicBezTo>
                    <a:pt x="0" y="181"/>
                    <a:pt x="17" y="214"/>
                    <a:pt x="50" y="230"/>
                  </a:cubicBezTo>
                  <a:cubicBezTo>
                    <a:pt x="70" y="247"/>
                    <a:pt x="103" y="263"/>
                    <a:pt x="136" y="263"/>
                  </a:cubicBezTo>
                  <a:cubicBezTo>
                    <a:pt x="190" y="247"/>
                    <a:pt x="223" y="181"/>
                    <a:pt x="223" y="111"/>
                  </a:cubicBezTo>
                  <a:cubicBezTo>
                    <a:pt x="223" y="78"/>
                    <a:pt x="206" y="41"/>
                    <a:pt x="173"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3" name="Google Shape;25893;p120"/>
            <p:cNvSpPr/>
            <p:nvPr/>
          </p:nvSpPr>
          <p:spPr>
            <a:xfrm>
              <a:off x="5058950" y="2560625"/>
              <a:ext cx="6500" cy="6500"/>
            </a:xfrm>
            <a:custGeom>
              <a:avLst/>
              <a:gdLst/>
              <a:ahLst/>
              <a:cxnLst/>
              <a:rect l="l" t="t" r="r" b="b"/>
              <a:pathLst>
                <a:path w="260" h="260" extrusionOk="0">
                  <a:moveTo>
                    <a:pt x="140" y="0"/>
                  </a:moveTo>
                  <a:cubicBezTo>
                    <a:pt x="103" y="0"/>
                    <a:pt x="87" y="0"/>
                    <a:pt x="54" y="37"/>
                  </a:cubicBezTo>
                  <a:cubicBezTo>
                    <a:pt x="17" y="70"/>
                    <a:pt x="0" y="157"/>
                    <a:pt x="37" y="206"/>
                  </a:cubicBezTo>
                  <a:cubicBezTo>
                    <a:pt x="54" y="244"/>
                    <a:pt x="87" y="260"/>
                    <a:pt x="120" y="260"/>
                  </a:cubicBezTo>
                  <a:cubicBezTo>
                    <a:pt x="140" y="260"/>
                    <a:pt x="173" y="260"/>
                    <a:pt x="190" y="227"/>
                  </a:cubicBezTo>
                  <a:cubicBezTo>
                    <a:pt x="243" y="190"/>
                    <a:pt x="260" y="103"/>
                    <a:pt x="206" y="54"/>
                  </a:cubicBezTo>
                  <a:cubicBezTo>
                    <a:pt x="206" y="37"/>
                    <a:pt x="190" y="21"/>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4" name="Google Shape;25894;p120"/>
            <p:cNvSpPr/>
            <p:nvPr/>
          </p:nvSpPr>
          <p:spPr>
            <a:xfrm>
              <a:off x="5060700" y="2467850"/>
              <a:ext cx="6000" cy="6700"/>
            </a:xfrm>
            <a:custGeom>
              <a:avLst/>
              <a:gdLst/>
              <a:ahLst/>
              <a:cxnLst/>
              <a:rect l="l" t="t" r="r" b="b"/>
              <a:pathLst>
                <a:path w="240" h="268" extrusionOk="0">
                  <a:moveTo>
                    <a:pt x="103" y="1"/>
                  </a:moveTo>
                  <a:cubicBezTo>
                    <a:pt x="50" y="21"/>
                    <a:pt x="0" y="87"/>
                    <a:pt x="17" y="157"/>
                  </a:cubicBezTo>
                  <a:cubicBezTo>
                    <a:pt x="17" y="190"/>
                    <a:pt x="33" y="227"/>
                    <a:pt x="50" y="244"/>
                  </a:cubicBezTo>
                  <a:cubicBezTo>
                    <a:pt x="76" y="256"/>
                    <a:pt x="92" y="267"/>
                    <a:pt x="111" y="267"/>
                  </a:cubicBezTo>
                  <a:cubicBezTo>
                    <a:pt x="118" y="267"/>
                    <a:pt x="127" y="265"/>
                    <a:pt x="136" y="260"/>
                  </a:cubicBezTo>
                  <a:cubicBezTo>
                    <a:pt x="206" y="260"/>
                    <a:pt x="239" y="190"/>
                    <a:pt x="223" y="124"/>
                  </a:cubicBezTo>
                  <a:cubicBezTo>
                    <a:pt x="223" y="71"/>
                    <a:pt x="190" y="38"/>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5" name="Google Shape;25895;p120"/>
            <p:cNvSpPr/>
            <p:nvPr/>
          </p:nvSpPr>
          <p:spPr>
            <a:xfrm>
              <a:off x="5055525" y="2483325"/>
              <a:ext cx="5600" cy="6675"/>
            </a:xfrm>
            <a:custGeom>
              <a:avLst/>
              <a:gdLst/>
              <a:ahLst/>
              <a:cxnLst/>
              <a:rect l="l" t="t" r="r" b="b"/>
              <a:pathLst>
                <a:path w="224" h="267" extrusionOk="0">
                  <a:moveTo>
                    <a:pt x="104" y="0"/>
                  </a:moveTo>
                  <a:cubicBezTo>
                    <a:pt x="71" y="21"/>
                    <a:pt x="34" y="37"/>
                    <a:pt x="17" y="54"/>
                  </a:cubicBezTo>
                  <a:cubicBezTo>
                    <a:pt x="1" y="87"/>
                    <a:pt x="1" y="124"/>
                    <a:pt x="1" y="157"/>
                  </a:cubicBezTo>
                  <a:cubicBezTo>
                    <a:pt x="1" y="190"/>
                    <a:pt x="17" y="227"/>
                    <a:pt x="50" y="243"/>
                  </a:cubicBezTo>
                  <a:cubicBezTo>
                    <a:pt x="65" y="255"/>
                    <a:pt x="86" y="267"/>
                    <a:pt x="108" y="267"/>
                  </a:cubicBezTo>
                  <a:cubicBezTo>
                    <a:pt x="118" y="267"/>
                    <a:pt x="127" y="265"/>
                    <a:pt x="137" y="260"/>
                  </a:cubicBezTo>
                  <a:cubicBezTo>
                    <a:pt x="191" y="260"/>
                    <a:pt x="224" y="190"/>
                    <a:pt x="224" y="124"/>
                  </a:cubicBezTo>
                  <a:cubicBezTo>
                    <a:pt x="224" y="87"/>
                    <a:pt x="207" y="54"/>
                    <a:pt x="174" y="37"/>
                  </a:cubicBezTo>
                  <a:cubicBezTo>
                    <a:pt x="174" y="21"/>
                    <a:pt x="154" y="21"/>
                    <a:pt x="154" y="21"/>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6" name="Google Shape;25896;p120"/>
            <p:cNvSpPr/>
            <p:nvPr/>
          </p:nvSpPr>
          <p:spPr>
            <a:xfrm>
              <a:off x="5059350" y="2544325"/>
              <a:ext cx="6100" cy="6700"/>
            </a:xfrm>
            <a:custGeom>
              <a:avLst/>
              <a:gdLst/>
              <a:ahLst/>
              <a:cxnLst/>
              <a:rect l="l" t="t" r="r" b="b"/>
              <a:pathLst>
                <a:path w="244" h="268" extrusionOk="0">
                  <a:moveTo>
                    <a:pt x="104" y="1"/>
                  </a:moveTo>
                  <a:cubicBezTo>
                    <a:pt x="54" y="17"/>
                    <a:pt x="1" y="87"/>
                    <a:pt x="21" y="158"/>
                  </a:cubicBezTo>
                  <a:cubicBezTo>
                    <a:pt x="21" y="191"/>
                    <a:pt x="38" y="223"/>
                    <a:pt x="54" y="240"/>
                  </a:cubicBezTo>
                  <a:cubicBezTo>
                    <a:pt x="78" y="255"/>
                    <a:pt x="93" y="267"/>
                    <a:pt x="113" y="267"/>
                  </a:cubicBezTo>
                  <a:cubicBezTo>
                    <a:pt x="121" y="267"/>
                    <a:pt x="130" y="265"/>
                    <a:pt x="141" y="261"/>
                  </a:cubicBezTo>
                  <a:cubicBezTo>
                    <a:pt x="207" y="261"/>
                    <a:pt x="244" y="191"/>
                    <a:pt x="227" y="120"/>
                  </a:cubicBezTo>
                  <a:cubicBezTo>
                    <a:pt x="227" y="87"/>
                    <a:pt x="207" y="54"/>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7" name="Google Shape;25897;p120"/>
            <p:cNvSpPr/>
            <p:nvPr/>
          </p:nvSpPr>
          <p:spPr>
            <a:xfrm>
              <a:off x="5052950" y="2670600"/>
              <a:ext cx="2600" cy="6525"/>
            </a:xfrm>
            <a:custGeom>
              <a:avLst/>
              <a:gdLst/>
              <a:ahLst/>
              <a:cxnLst/>
              <a:rect l="l" t="t" r="r" b="b"/>
              <a:pathLst>
                <a:path w="104" h="261" extrusionOk="0">
                  <a:moveTo>
                    <a:pt x="1" y="0"/>
                  </a:moveTo>
                  <a:lnTo>
                    <a:pt x="1" y="260"/>
                  </a:lnTo>
                  <a:cubicBezTo>
                    <a:pt x="71" y="240"/>
                    <a:pt x="104" y="174"/>
                    <a:pt x="104" y="103"/>
                  </a:cubicBezTo>
                  <a:cubicBezTo>
                    <a:pt x="104" y="70"/>
                    <a:pt x="87" y="33"/>
                    <a:pt x="50" y="17"/>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8" name="Google Shape;25898;p120"/>
            <p:cNvSpPr/>
            <p:nvPr/>
          </p:nvSpPr>
          <p:spPr>
            <a:xfrm>
              <a:off x="5095950" y="2616075"/>
              <a:ext cx="5575" cy="6625"/>
            </a:xfrm>
            <a:custGeom>
              <a:avLst/>
              <a:gdLst/>
              <a:ahLst/>
              <a:cxnLst/>
              <a:rect l="l" t="t" r="r" b="b"/>
              <a:pathLst>
                <a:path w="223" h="265" extrusionOk="0">
                  <a:moveTo>
                    <a:pt x="103" y="0"/>
                  </a:moveTo>
                  <a:cubicBezTo>
                    <a:pt x="66" y="17"/>
                    <a:pt x="33" y="33"/>
                    <a:pt x="17" y="50"/>
                  </a:cubicBezTo>
                  <a:cubicBezTo>
                    <a:pt x="0" y="87"/>
                    <a:pt x="0" y="120"/>
                    <a:pt x="0" y="153"/>
                  </a:cubicBezTo>
                  <a:cubicBezTo>
                    <a:pt x="0" y="190"/>
                    <a:pt x="17" y="223"/>
                    <a:pt x="50" y="240"/>
                  </a:cubicBezTo>
                  <a:cubicBezTo>
                    <a:pt x="61" y="251"/>
                    <a:pt x="83" y="265"/>
                    <a:pt x="100" y="265"/>
                  </a:cubicBezTo>
                  <a:cubicBezTo>
                    <a:pt x="108" y="265"/>
                    <a:pt x="115" y="262"/>
                    <a:pt x="120" y="256"/>
                  </a:cubicBezTo>
                  <a:cubicBezTo>
                    <a:pt x="186" y="256"/>
                    <a:pt x="223"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9" name="Google Shape;25899;p120"/>
            <p:cNvSpPr/>
            <p:nvPr/>
          </p:nvSpPr>
          <p:spPr>
            <a:xfrm>
              <a:off x="5079550" y="2667600"/>
              <a:ext cx="6100" cy="6425"/>
            </a:xfrm>
            <a:custGeom>
              <a:avLst/>
              <a:gdLst/>
              <a:ahLst/>
              <a:cxnLst/>
              <a:rect l="l" t="t" r="r" b="b"/>
              <a:pathLst>
                <a:path w="244" h="257" extrusionOk="0">
                  <a:moveTo>
                    <a:pt x="104" y="1"/>
                  </a:moveTo>
                  <a:cubicBezTo>
                    <a:pt x="38" y="17"/>
                    <a:pt x="1" y="87"/>
                    <a:pt x="17" y="153"/>
                  </a:cubicBezTo>
                  <a:cubicBezTo>
                    <a:pt x="17" y="190"/>
                    <a:pt x="38" y="223"/>
                    <a:pt x="54" y="240"/>
                  </a:cubicBezTo>
                  <a:cubicBezTo>
                    <a:pt x="71" y="256"/>
                    <a:pt x="104" y="256"/>
                    <a:pt x="141" y="256"/>
                  </a:cubicBezTo>
                  <a:cubicBezTo>
                    <a:pt x="190" y="240"/>
                    <a:pt x="244" y="190"/>
                    <a:pt x="223" y="104"/>
                  </a:cubicBezTo>
                  <a:cubicBezTo>
                    <a:pt x="223" y="71"/>
                    <a:pt x="207" y="50"/>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0" name="Google Shape;25900;p120"/>
            <p:cNvSpPr/>
            <p:nvPr/>
          </p:nvSpPr>
          <p:spPr>
            <a:xfrm>
              <a:off x="5066675" y="2527625"/>
              <a:ext cx="6100" cy="6600"/>
            </a:xfrm>
            <a:custGeom>
              <a:avLst/>
              <a:gdLst/>
              <a:ahLst/>
              <a:cxnLst/>
              <a:rect l="l" t="t" r="r" b="b"/>
              <a:pathLst>
                <a:path w="244" h="264" extrusionOk="0">
                  <a:moveTo>
                    <a:pt x="103" y="1"/>
                  </a:moveTo>
                  <a:cubicBezTo>
                    <a:pt x="54" y="17"/>
                    <a:pt x="0" y="83"/>
                    <a:pt x="17" y="153"/>
                  </a:cubicBezTo>
                  <a:cubicBezTo>
                    <a:pt x="17" y="186"/>
                    <a:pt x="37" y="224"/>
                    <a:pt x="54" y="240"/>
                  </a:cubicBezTo>
                  <a:cubicBezTo>
                    <a:pt x="77" y="252"/>
                    <a:pt x="92" y="263"/>
                    <a:pt x="112" y="263"/>
                  </a:cubicBezTo>
                  <a:cubicBezTo>
                    <a:pt x="120" y="263"/>
                    <a:pt x="130" y="261"/>
                    <a:pt x="140" y="257"/>
                  </a:cubicBezTo>
                  <a:cubicBezTo>
                    <a:pt x="206" y="257"/>
                    <a:pt x="243" y="186"/>
                    <a:pt x="243" y="121"/>
                  </a:cubicBezTo>
                  <a:cubicBezTo>
                    <a:pt x="223" y="83"/>
                    <a:pt x="206" y="50"/>
                    <a:pt x="190" y="34"/>
                  </a:cubicBezTo>
                  <a:cubicBezTo>
                    <a:pt x="173" y="17"/>
                    <a:pt x="173" y="17"/>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1" name="Google Shape;25901;p120"/>
            <p:cNvSpPr/>
            <p:nvPr/>
          </p:nvSpPr>
          <p:spPr>
            <a:xfrm>
              <a:off x="5059350" y="2513925"/>
              <a:ext cx="6100" cy="6525"/>
            </a:xfrm>
            <a:custGeom>
              <a:avLst/>
              <a:gdLst/>
              <a:ahLst/>
              <a:cxnLst/>
              <a:rect l="l" t="t" r="r" b="b"/>
              <a:pathLst>
                <a:path w="244" h="261" extrusionOk="0">
                  <a:moveTo>
                    <a:pt x="113" y="0"/>
                  </a:moveTo>
                  <a:cubicBezTo>
                    <a:pt x="72" y="0"/>
                    <a:pt x="33" y="32"/>
                    <a:pt x="21" y="83"/>
                  </a:cubicBezTo>
                  <a:cubicBezTo>
                    <a:pt x="1" y="153"/>
                    <a:pt x="21" y="219"/>
                    <a:pt x="87" y="256"/>
                  </a:cubicBezTo>
                  <a:cubicBezTo>
                    <a:pt x="96" y="259"/>
                    <a:pt x="106" y="260"/>
                    <a:pt x="115" y="260"/>
                  </a:cubicBezTo>
                  <a:cubicBezTo>
                    <a:pt x="162" y="260"/>
                    <a:pt x="210" y="228"/>
                    <a:pt x="227" y="170"/>
                  </a:cubicBezTo>
                  <a:cubicBezTo>
                    <a:pt x="244" y="116"/>
                    <a:pt x="207" y="34"/>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2" name="Google Shape;25902;p120"/>
            <p:cNvSpPr/>
            <p:nvPr/>
          </p:nvSpPr>
          <p:spPr>
            <a:xfrm>
              <a:off x="5052950" y="2628125"/>
              <a:ext cx="2600" cy="6000"/>
            </a:xfrm>
            <a:custGeom>
              <a:avLst/>
              <a:gdLst/>
              <a:ahLst/>
              <a:cxnLst/>
              <a:rect l="l" t="t" r="r" b="b"/>
              <a:pathLst>
                <a:path w="104" h="240" extrusionOk="0">
                  <a:moveTo>
                    <a:pt x="1" y="1"/>
                  </a:moveTo>
                  <a:lnTo>
                    <a:pt x="1" y="240"/>
                  </a:lnTo>
                  <a:cubicBezTo>
                    <a:pt x="34" y="240"/>
                    <a:pt x="71" y="207"/>
                    <a:pt x="87" y="170"/>
                  </a:cubicBezTo>
                  <a:cubicBezTo>
                    <a:pt x="104" y="104"/>
                    <a:pt x="71" y="17"/>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3" name="Google Shape;25903;p120"/>
            <p:cNvSpPr/>
            <p:nvPr/>
          </p:nvSpPr>
          <p:spPr>
            <a:xfrm>
              <a:off x="5055950" y="2610100"/>
              <a:ext cx="6000" cy="6400"/>
            </a:xfrm>
            <a:custGeom>
              <a:avLst/>
              <a:gdLst/>
              <a:ahLst/>
              <a:cxnLst/>
              <a:rect l="l" t="t" r="r" b="b"/>
              <a:pathLst>
                <a:path w="240" h="256" extrusionOk="0">
                  <a:moveTo>
                    <a:pt x="71" y="0"/>
                  </a:moveTo>
                  <a:cubicBezTo>
                    <a:pt x="33" y="33"/>
                    <a:pt x="0" y="83"/>
                    <a:pt x="0" y="136"/>
                  </a:cubicBezTo>
                  <a:cubicBezTo>
                    <a:pt x="17" y="169"/>
                    <a:pt x="17" y="206"/>
                    <a:pt x="54" y="223"/>
                  </a:cubicBezTo>
                  <a:cubicBezTo>
                    <a:pt x="71" y="256"/>
                    <a:pt x="104" y="256"/>
                    <a:pt x="137" y="256"/>
                  </a:cubicBezTo>
                  <a:cubicBezTo>
                    <a:pt x="190" y="239"/>
                    <a:pt x="240" y="169"/>
                    <a:pt x="223" y="103"/>
                  </a:cubicBezTo>
                  <a:lnTo>
                    <a:pt x="223" y="66"/>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4" name="Google Shape;25904;p120"/>
            <p:cNvSpPr/>
            <p:nvPr/>
          </p:nvSpPr>
          <p:spPr>
            <a:xfrm>
              <a:off x="5052950" y="2577425"/>
              <a:ext cx="5600" cy="6400"/>
            </a:xfrm>
            <a:custGeom>
              <a:avLst/>
              <a:gdLst/>
              <a:ahLst/>
              <a:cxnLst/>
              <a:rect l="l" t="t" r="r" b="b"/>
              <a:pathLst>
                <a:path w="224" h="256" extrusionOk="0">
                  <a:moveTo>
                    <a:pt x="87" y="0"/>
                  </a:moveTo>
                  <a:cubicBezTo>
                    <a:pt x="50" y="0"/>
                    <a:pt x="17" y="33"/>
                    <a:pt x="1" y="87"/>
                  </a:cubicBezTo>
                  <a:lnTo>
                    <a:pt x="1" y="173"/>
                  </a:lnTo>
                  <a:cubicBezTo>
                    <a:pt x="17" y="190"/>
                    <a:pt x="17" y="223"/>
                    <a:pt x="34" y="223"/>
                  </a:cubicBezTo>
                  <a:cubicBezTo>
                    <a:pt x="71" y="256"/>
                    <a:pt x="104" y="256"/>
                    <a:pt x="120" y="256"/>
                  </a:cubicBezTo>
                  <a:cubicBezTo>
                    <a:pt x="153" y="256"/>
                    <a:pt x="174" y="223"/>
                    <a:pt x="191" y="206"/>
                  </a:cubicBezTo>
                  <a:cubicBezTo>
                    <a:pt x="224" y="173"/>
                    <a:pt x="224" y="136"/>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5" name="Google Shape;25905;p120"/>
            <p:cNvSpPr/>
            <p:nvPr/>
          </p:nvSpPr>
          <p:spPr>
            <a:xfrm>
              <a:off x="5099750" y="2646475"/>
              <a:ext cx="6000" cy="6625"/>
            </a:xfrm>
            <a:custGeom>
              <a:avLst/>
              <a:gdLst/>
              <a:ahLst/>
              <a:cxnLst/>
              <a:rect l="l" t="t" r="r" b="b"/>
              <a:pathLst>
                <a:path w="240" h="265" extrusionOk="0">
                  <a:moveTo>
                    <a:pt x="129" y="1"/>
                  </a:moveTo>
                  <a:cubicBezTo>
                    <a:pt x="81" y="1"/>
                    <a:pt x="31" y="33"/>
                    <a:pt x="17" y="91"/>
                  </a:cubicBezTo>
                  <a:cubicBezTo>
                    <a:pt x="1" y="157"/>
                    <a:pt x="17" y="227"/>
                    <a:pt x="71" y="260"/>
                  </a:cubicBezTo>
                  <a:cubicBezTo>
                    <a:pt x="82" y="263"/>
                    <a:pt x="93" y="265"/>
                    <a:pt x="105" y="265"/>
                  </a:cubicBezTo>
                  <a:cubicBezTo>
                    <a:pt x="159" y="265"/>
                    <a:pt x="210" y="232"/>
                    <a:pt x="223" y="174"/>
                  </a:cubicBezTo>
                  <a:cubicBezTo>
                    <a:pt x="240" y="108"/>
                    <a:pt x="207" y="38"/>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6" name="Google Shape;25906;p120"/>
            <p:cNvSpPr/>
            <p:nvPr/>
          </p:nvSpPr>
          <p:spPr>
            <a:xfrm>
              <a:off x="5052950" y="2500525"/>
              <a:ext cx="1275" cy="5600"/>
            </a:xfrm>
            <a:custGeom>
              <a:avLst/>
              <a:gdLst/>
              <a:ahLst/>
              <a:cxnLst/>
              <a:rect l="l" t="t" r="r" b="b"/>
              <a:pathLst>
                <a:path w="51" h="224" extrusionOk="0">
                  <a:moveTo>
                    <a:pt x="1" y="1"/>
                  </a:moveTo>
                  <a:lnTo>
                    <a:pt x="1" y="223"/>
                  </a:lnTo>
                  <a:lnTo>
                    <a:pt x="17" y="207"/>
                  </a:lnTo>
                  <a:cubicBezTo>
                    <a:pt x="34" y="190"/>
                    <a:pt x="50" y="157"/>
                    <a:pt x="50" y="120"/>
                  </a:cubicBezTo>
                  <a:cubicBezTo>
                    <a:pt x="50" y="87"/>
                    <a:pt x="50" y="54"/>
                    <a:pt x="34" y="34"/>
                  </a:cubicBezTo>
                  <a:cubicBezTo>
                    <a:pt x="17" y="17"/>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7" name="Google Shape;25907;p120"/>
            <p:cNvSpPr/>
            <p:nvPr/>
          </p:nvSpPr>
          <p:spPr>
            <a:xfrm>
              <a:off x="5052950" y="2717400"/>
              <a:ext cx="1775" cy="5175"/>
            </a:xfrm>
            <a:custGeom>
              <a:avLst/>
              <a:gdLst/>
              <a:ahLst/>
              <a:cxnLst/>
              <a:rect l="l" t="t" r="r" b="b"/>
              <a:pathLst>
                <a:path w="71" h="207" extrusionOk="0">
                  <a:moveTo>
                    <a:pt x="1" y="0"/>
                  </a:moveTo>
                  <a:lnTo>
                    <a:pt x="1" y="206"/>
                  </a:lnTo>
                  <a:lnTo>
                    <a:pt x="17" y="206"/>
                  </a:lnTo>
                  <a:cubicBezTo>
                    <a:pt x="34" y="190"/>
                    <a:pt x="34" y="173"/>
                    <a:pt x="50" y="157"/>
                  </a:cubicBezTo>
                  <a:cubicBezTo>
                    <a:pt x="71" y="87"/>
                    <a:pt x="50" y="3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8" name="Google Shape;25908;p120"/>
            <p:cNvSpPr/>
            <p:nvPr/>
          </p:nvSpPr>
          <p:spPr>
            <a:xfrm>
              <a:off x="5052950" y="2529550"/>
              <a:ext cx="5200" cy="6575"/>
            </a:xfrm>
            <a:custGeom>
              <a:avLst/>
              <a:gdLst/>
              <a:ahLst/>
              <a:cxnLst/>
              <a:rect l="l" t="t" r="r" b="b"/>
              <a:pathLst>
                <a:path w="208" h="263" extrusionOk="0">
                  <a:moveTo>
                    <a:pt x="91" y="0"/>
                  </a:moveTo>
                  <a:cubicBezTo>
                    <a:pt x="61" y="0"/>
                    <a:pt x="25" y="16"/>
                    <a:pt x="1" y="44"/>
                  </a:cubicBezTo>
                  <a:lnTo>
                    <a:pt x="1" y="233"/>
                  </a:lnTo>
                  <a:cubicBezTo>
                    <a:pt x="17" y="233"/>
                    <a:pt x="17" y="250"/>
                    <a:pt x="34" y="250"/>
                  </a:cubicBezTo>
                  <a:cubicBezTo>
                    <a:pt x="52" y="258"/>
                    <a:pt x="70" y="263"/>
                    <a:pt x="85" y="263"/>
                  </a:cubicBezTo>
                  <a:cubicBezTo>
                    <a:pt x="129" y="263"/>
                    <a:pt x="163" y="231"/>
                    <a:pt x="191" y="180"/>
                  </a:cubicBezTo>
                  <a:cubicBezTo>
                    <a:pt x="207" y="109"/>
                    <a:pt x="174" y="44"/>
                    <a:pt x="120" y="6"/>
                  </a:cubicBezTo>
                  <a:cubicBezTo>
                    <a:pt x="112"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9" name="Google Shape;25909;p120"/>
            <p:cNvSpPr/>
            <p:nvPr/>
          </p:nvSpPr>
          <p:spPr>
            <a:xfrm>
              <a:off x="5061100" y="2497125"/>
              <a:ext cx="6000" cy="6425"/>
            </a:xfrm>
            <a:custGeom>
              <a:avLst/>
              <a:gdLst/>
              <a:ahLst/>
              <a:cxnLst/>
              <a:rect l="l" t="t" r="r" b="b"/>
              <a:pathLst>
                <a:path w="240" h="257" extrusionOk="0">
                  <a:moveTo>
                    <a:pt x="104" y="1"/>
                  </a:moveTo>
                  <a:cubicBezTo>
                    <a:pt x="87" y="1"/>
                    <a:pt x="54" y="17"/>
                    <a:pt x="54" y="34"/>
                  </a:cubicBezTo>
                  <a:cubicBezTo>
                    <a:pt x="17" y="67"/>
                    <a:pt x="1" y="104"/>
                    <a:pt x="17" y="153"/>
                  </a:cubicBezTo>
                  <a:cubicBezTo>
                    <a:pt x="17" y="190"/>
                    <a:pt x="34" y="223"/>
                    <a:pt x="54" y="240"/>
                  </a:cubicBezTo>
                  <a:cubicBezTo>
                    <a:pt x="87" y="256"/>
                    <a:pt x="104" y="256"/>
                    <a:pt x="137" y="256"/>
                  </a:cubicBezTo>
                  <a:cubicBezTo>
                    <a:pt x="190" y="240"/>
                    <a:pt x="240" y="190"/>
                    <a:pt x="223" y="120"/>
                  </a:cubicBezTo>
                  <a:lnTo>
                    <a:pt x="223" y="104"/>
                  </a:lnTo>
                  <a:cubicBezTo>
                    <a:pt x="223" y="67"/>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0" name="Google Shape;25910;p120"/>
            <p:cNvSpPr/>
            <p:nvPr/>
          </p:nvSpPr>
          <p:spPr>
            <a:xfrm>
              <a:off x="5137175" y="2486400"/>
              <a:ext cx="6000" cy="6425"/>
            </a:xfrm>
            <a:custGeom>
              <a:avLst/>
              <a:gdLst/>
              <a:ahLst/>
              <a:cxnLst/>
              <a:rect l="l" t="t" r="r" b="b"/>
              <a:pathLst>
                <a:path w="240" h="257" extrusionOk="0">
                  <a:moveTo>
                    <a:pt x="136" y="1"/>
                  </a:moveTo>
                  <a:cubicBezTo>
                    <a:pt x="103" y="1"/>
                    <a:pt x="66" y="1"/>
                    <a:pt x="50" y="34"/>
                  </a:cubicBezTo>
                  <a:cubicBezTo>
                    <a:pt x="17" y="50"/>
                    <a:pt x="17" y="83"/>
                    <a:pt x="0" y="120"/>
                  </a:cubicBezTo>
                  <a:cubicBezTo>
                    <a:pt x="0" y="153"/>
                    <a:pt x="17" y="186"/>
                    <a:pt x="33" y="207"/>
                  </a:cubicBezTo>
                  <a:cubicBezTo>
                    <a:pt x="50" y="240"/>
                    <a:pt x="66" y="256"/>
                    <a:pt x="103" y="256"/>
                  </a:cubicBezTo>
                  <a:cubicBezTo>
                    <a:pt x="136" y="256"/>
                    <a:pt x="169" y="256"/>
                    <a:pt x="186" y="223"/>
                  </a:cubicBezTo>
                  <a:cubicBezTo>
                    <a:pt x="239" y="186"/>
                    <a:pt x="239" y="104"/>
                    <a:pt x="206" y="50"/>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1" name="Google Shape;25911;p120"/>
            <p:cNvSpPr/>
            <p:nvPr/>
          </p:nvSpPr>
          <p:spPr>
            <a:xfrm>
              <a:off x="5185200" y="2601675"/>
              <a:ext cx="6100" cy="6700"/>
            </a:xfrm>
            <a:custGeom>
              <a:avLst/>
              <a:gdLst/>
              <a:ahLst/>
              <a:cxnLst/>
              <a:rect l="l" t="t" r="r" b="b"/>
              <a:pathLst>
                <a:path w="244" h="268" extrusionOk="0">
                  <a:moveTo>
                    <a:pt x="125" y="0"/>
                  </a:moveTo>
                  <a:cubicBezTo>
                    <a:pt x="117" y="0"/>
                    <a:pt x="109" y="2"/>
                    <a:pt x="104" y="7"/>
                  </a:cubicBezTo>
                  <a:cubicBezTo>
                    <a:pt x="54" y="7"/>
                    <a:pt x="1" y="78"/>
                    <a:pt x="17" y="148"/>
                  </a:cubicBezTo>
                  <a:cubicBezTo>
                    <a:pt x="17" y="181"/>
                    <a:pt x="38" y="214"/>
                    <a:pt x="54" y="234"/>
                  </a:cubicBezTo>
                  <a:cubicBezTo>
                    <a:pt x="87" y="251"/>
                    <a:pt x="120" y="267"/>
                    <a:pt x="141" y="267"/>
                  </a:cubicBezTo>
                  <a:cubicBezTo>
                    <a:pt x="207" y="251"/>
                    <a:pt x="244" y="181"/>
                    <a:pt x="244" y="110"/>
                  </a:cubicBezTo>
                  <a:cubicBezTo>
                    <a:pt x="223" y="78"/>
                    <a:pt x="207" y="45"/>
                    <a:pt x="190" y="28"/>
                  </a:cubicBezTo>
                  <a:lnTo>
                    <a:pt x="174" y="7"/>
                  </a:lnTo>
                  <a:cubicBezTo>
                    <a:pt x="163" y="7"/>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2" name="Google Shape;25912;p120"/>
            <p:cNvSpPr/>
            <p:nvPr/>
          </p:nvSpPr>
          <p:spPr>
            <a:xfrm>
              <a:off x="5228175" y="2595125"/>
              <a:ext cx="6000" cy="6700"/>
            </a:xfrm>
            <a:custGeom>
              <a:avLst/>
              <a:gdLst/>
              <a:ahLst/>
              <a:cxnLst/>
              <a:rect l="l" t="t" r="r" b="b"/>
              <a:pathLst>
                <a:path w="240" h="268" extrusionOk="0">
                  <a:moveTo>
                    <a:pt x="111" y="1"/>
                  </a:moveTo>
                  <a:cubicBezTo>
                    <a:pt x="70" y="1"/>
                    <a:pt x="29" y="32"/>
                    <a:pt x="17" y="84"/>
                  </a:cubicBezTo>
                  <a:cubicBezTo>
                    <a:pt x="1" y="150"/>
                    <a:pt x="34" y="236"/>
                    <a:pt x="87" y="253"/>
                  </a:cubicBezTo>
                  <a:cubicBezTo>
                    <a:pt x="101" y="263"/>
                    <a:pt x="116" y="268"/>
                    <a:pt x="131" y="268"/>
                  </a:cubicBezTo>
                  <a:cubicBezTo>
                    <a:pt x="171" y="268"/>
                    <a:pt x="211" y="235"/>
                    <a:pt x="223" y="187"/>
                  </a:cubicBezTo>
                  <a:cubicBezTo>
                    <a:pt x="240" y="117"/>
                    <a:pt x="223"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3" name="Google Shape;25913;p120"/>
            <p:cNvSpPr/>
            <p:nvPr/>
          </p:nvSpPr>
          <p:spPr>
            <a:xfrm>
              <a:off x="5177875" y="2491975"/>
              <a:ext cx="6125" cy="6425"/>
            </a:xfrm>
            <a:custGeom>
              <a:avLst/>
              <a:gdLst/>
              <a:ahLst/>
              <a:cxnLst/>
              <a:rect l="l" t="t" r="r" b="b"/>
              <a:pathLst>
                <a:path w="245" h="257" extrusionOk="0">
                  <a:moveTo>
                    <a:pt x="104" y="0"/>
                  </a:moveTo>
                  <a:cubicBezTo>
                    <a:pt x="38" y="17"/>
                    <a:pt x="1" y="66"/>
                    <a:pt x="21" y="136"/>
                  </a:cubicBezTo>
                  <a:cubicBezTo>
                    <a:pt x="21" y="169"/>
                    <a:pt x="38" y="207"/>
                    <a:pt x="54" y="223"/>
                  </a:cubicBezTo>
                  <a:cubicBezTo>
                    <a:pt x="87" y="240"/>
                    <a:pt x="104" y="256"/>
                    <a:pt x="141" y="256"/>
                  </a:cubicBezTo>
                  <a:cubicBezTo>
                    <a:pt x="207" y="240"/>
                    <a:pt x="244" y="169"/>
                    <a:pt x="228" y="103"/>
                  </a:cubicBezTo>
                  <a:lnTo>
                    <a:pt x="228" y="66"/>
                  </a:lnTo>
                  <a:cubicBezTo>
                    <a:pt x="191" y="50"/>
                    <a:pt x="141"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4" name="Google Shape;25914;p120"/>
            <p:cNvSpPr/>
            <p:nvPr/>
          </p:nvSpPr>
          <p:spPr>
            <a:xfrm>
              <a:off x="5228600" y="2637925"/>
              <a:ext cx="6000" cy="6525"/>
            </a:xfrm>
            <a:custGeom>
              <a:avLst/>
              <a:gdLst/>
              <a:ahLst/>
              <a:cxnLst/>
              <a:rect l="l" t="t" r="r" b="b"/>
              <a:pathLst>
                <a:path w="240" h="261" extrusionOk="0">
                  <a:moveTo>
                    <a:pt x="103" y="0"/>
                  </a:moveTo>
                  <a:cubicBezTo>
                    <a:pt x="70" y="0"/>
                    <a:pt x="54" y="21"/>
                    <a:pt x="33" y="54"/>
                  </a:cubicBezTo>
                  <a:cubicBezTo>
                    <a:pt x="17" y="71"/>
                    <a:pt x="0" y="104"/>
                    <a:pt x="17" y="141"/>
                  </a:cubicBezTo>
                  <a:cubicBezTo>
                    <a:pt x="17" y="174"/>
                    <a:pt x="33" y="207"/>
                    <a:pt x="54" y="227"/>
                  </a:cubicBezTo>
                  <a:cubicBezTo>
                    <a:pt x="87" y="260"/>
                    <a:pt x="103" y="260"/>
                    <a:pt x="136" y="260"/>
                  </a:cubicBezTo>
                  <a:cubicBezTo>
                    <a:pt x="190" y="244"/>
                    <a:pt x="239" y="174"/>
                    <a:pt x="223" y="104"/>
                  </a:cubicBezTo>
                  <a:cubicBezTo>
                    <a:pt x="223" y="71"/>
                    <a:pt x="206" y="38"/>
                    <a:pt x="190" y="21"/>
                  </a:cubicBezTo>
                  <a:cubicBezTo>
                    <a:pt x="173" y="21"/>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5" name="Google Shape;25915;p120"/>
            <p:cNvSpPr/>
            <p:nvPr/>
          </p:nvSpPr>
          <p:spPr>
            <a:xfrm>
              <a:off x="5152625" y="2701100"/>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3" y="256"/>
                    <a:pt x="104" y="256"/>
                    <a:pt x="137" y="256"/>
                  </a:cubicBezTo>
                  <a:cubicBezTo>
                    <a:pt x="207" y="240"/>
                    <a:pt x="240" y="174"/>
                    <a:pt x="223" y="104"/>
                  </a:cubicBezTo>
                  <a:cubicBezTo>
                    <a:pt x="223" y="71"/>
                    <a:pt x="207" y="34"/>
                    <a:pt x="186"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6" name="Google Shape;25916;p120"/>
            <p:cNvSpPr/>
            <p:nvPr/>
          </p:nvSpPr>
          <p:spPr>
            <a:xfrm>
              <a:off x="5138000" y="2701925"/>
              <a:ext cx="5575" cy="6700"/>
            </a:xfrm>
            <a:custGeom>
              <a:avLst/>
              <a:gdLst/>
              <a:ahLst/>
              <a:cxnLst/>
              <a:rect l="l" t="t" r="r" b="b"/>
              <a:pathLst>
                <a:path w="223" h="268" extrusionOk="0">
                  <a:moveTo>
                    <a:pt x="103" y="1"/>
                  </a:moveTo>
                  <a:cubicBezTo>
                    <a:pt x="33" y="17"/>
                    <a:pt x="0" y="87"/>
                    <a:pt x="0" y="157"/>
                  </a:cubicBezTo>
                  <a:cubicBezTo>
                    <a:pt x="17" y="190"/>
                    <a:pt x="33" y="223"/>
                    <a:pt x="50" y="244"/>
                  </a:cubicBezTo>
                  <a:cubicBezTo>
                    <a:pt x="76" y="256"/>
                    <a:pt x="92" y="267"/>
                    <a:pt x="111" y="267"/>
                  </a:cubicBezTo>
                  <a:cubicBezTo>
                    <a:pt x="118" y="267"/>
                    <a:pt x="127" y="265"/>
                    <a:pt x="136" y="260"/>
                  </a:cubicBezTo>
                  <a:cubicBezTo>
                    <a:pt x="153" y="260"/>
                    <a:pt x="190" y="244"/>
                    <a:pt x="206" y="207"/>
                  </a:cubicBezTo>
                  <a:cubicBezTo>
                    <a:pt x="223" y="190"/>
                    <a:pt x="223" y="157"/>
                    <a:pt x="223" y="120"/>
                  </a:cubicBezTo>
                  <a:cubicBezTo>
                    <a:pt x="223" y="87"/>
                    <a:pt x="206" y="54"/>
                    <a:pt x="190" y="38"/>
                  </a:cubicBezTo>
                  <a:cubicBezTo>
                    <a:pt x="173" y="17"/>
                    <a:pt x="173" y="17"/>
                    <a:pt x="153" y="17"/>
                  </a:cubicBezTo>
                  <a:lnTo>
                    <a:pt x="136" y="17"/>
                  </a:lnTo>
                  <a:cubicBezTo>
                    <a:pt x="12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7" name="Google Shape;25917;p120"/>
            <p:cNvSpPr/>
            <p:nvPr/>
          </p:nvSpPr>
          <p:spPr>
            <a:xfrm>
              <a:off x="5107075" y="2660300"/>
              <a:ext cx="6000" cy="6500"/>
            </a:xfrm>
            <a:custGeom>
              <a:avLst/>
              <a:gdLst/>
              <a:ahLst/>
              <a:cxnLst/>
              <a:rect l="l" t="t" r="r" b="b"/>
              <a:pathLst>
                <a:path w="240" h="260" extrusionOk="0">
                  <a:moveTo>
                    <a:pt x="103" y="0"/>
                  </a:moveTo>
                  <a:cubicBezTo>
                    <a:pt x="50" y="17"/>
                    <a:pt x="0" y="87"/>
                    <a:pt x="17" y="157"/>
                  </a:cubicBezTo>
                  <a:cubicBezTo>
                    <a:pt x="17" y="190"/>
                    <a:pt x="33" y="223"/>
                    <a:pt x="50" y="239"/>
                  </a:cubicBezTo>
                  <a:cubicBezTo>
                    <a:pt x="87" y="260"/>
                    <a:pt x="103" y="260"/>
                    <a:pt x="136" y="260"/>
                  </a:cubicBezTo>
                  <a:cubicBezTo>
                    <a:pt x="207" y="239"/>
                    <a:pt x="240" y="190"/>
                    <a:pt x="223" y="103"/>
                  </a:cubicBezTo>
                  <a:cubicBezTo>
                    <a:pt x="223" y="70"/>
                    <a:pt x="207" y="54"/>
                    <a:pt x="190" y="17"/>
                  </a:cubicBezTo>
                  <a:lnTo>
                    <a:pt x="153" y="17"/>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8" name="Google Shape;25918;p120"/>
            <p:cNvSpPr/>
            <p:nvPr/>
          </p:nvSpPr>
          <p:spPr>
            <a:xfrm>
              <a:off x="5170675" y="2602775"/>
              <a:ext cx="6000" cy="6575"/>
            </a:xfrm>
            <a:custGeom>
              <a:avLst/>
              <a:gdLst/>
              <a:ahLst/>
              <a:cxnLst/>
              <a:rect l="l" t="t" r="r" b="b"/>
              <a:pathLst>
                <a:path w="240" h="263" extrusionOk="0">
                  <a:moveTo>
                    <a:pt x="103" y="1"/>
                  </a:moveTo>
                  <a:cubicBezTo>
                    <a:pt x="33" y="17"/>
                    <a:pt x="0" y="87"/>
                    <a:pt x="17" y="153"/>
                  </a:cubicBezTo>
                  <a:cubicBezTo>
                    <a:pt x="17" y="190"/>
                    <a:pt x="33" y="223"/>
                    <a:pt x="66" y="240"/>
                  </a:cubicBezTo>
                  <a:cubicBezTo>
                    <a:pt x="78" y="251"/>
                    <a:pt x="92" y="263"/>
                    <a:pt x="110" y="263"/>
                  </a:cubicBezTo>
                  <a:cubicBezTo>
                    <a:pt x="118" y="263"/>
                    <a:pt x="127" y="261"/>
                    <a:pt x="136" y="256"/>
                  </a:cubicBezTo>
                  <a:cubicBezTo>
                    <a:pt x="169" y="256"/>
                    <a:pt x="186" y="240"/>
                    <a:pt x="206" y="207"/>
                  </a:cubicBezTo>
                  <a:cubicBezTo>
                    <a:pt x="223" y="190"/>
                    <a:pt x="239" y="153"/>
                    <a:pt x="223" y="120"/>
                  </a:cubicBezTo>
                  <a:cubicBezTo>
                    <a:pt x="223" y="87"/>
                    <a:pt x="206" y="50"/>
                    <a:pt x="186" y="34"/>
                  </a:cubicBezTo>
                  <a:cubicBezTo>
                    <a:pt x="169" y="17"/>
                    <a:pt x="169" y="17"/>
                    <a:pt x="153" y="17"/>
                  </a:cubicBez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9" name="Google Shape;25919;p120"/>
            <p:cNvSpPr/>
            <p:nvPr/>
          </p:nvSpPr>
          <p:spPr>
            <a:xfrm>
              <a:off x="5115225" y="2471775"/>
              <a:ext cx="6000" cy="6625"/>
            </a:xfrm>
            <a:custGeom>
              <a:avLst/>
              <a:gdLst/>
              <a:ahLst/>
              <a:cxnLst/>
              <a:rect l="l" t="t" r="r" b="b"/>
              <a:pathLst>
                <a:path w="240" h="265" extrusionOk="0">
                  <a:moveTo>
                    <a:pt x="103" y="0"/>
                  </a:moveTo>
                  <a:cubicBezTo>
                    <a:pt x="70" y="17"/>
                    <a:pt x="54" y="33"/>
                    <a:pt x="33" y="50"/>
                  </a:cubicBezTo>
                  <a:cubicBezTo>
                    <a:pt x="17" y="87"/>
                    <a:pt x="0" y="120"/>
                    <a:pt x="17" y="153"/>
                  </a:cubicBezTo>
                  <a:cubicBezTo>
                    <a:pt x="17" y="190"/>
                    <a:pt x="33" y="223"/>
                    <a:pt x="54" y="239"/>
                  </a:cubicBezTo>
                  <a:cubicBezTo>
                    <a:pt x="65" y="251"/>
                    <a:pt x="85" y="265"/>
                    <a:pt x="107" y="265"/>
                  </a:cubicBezTo>
                  <a:cubicBezTo>
                    <a:pt x="116" y="265"/>
                    <a:pt x="126" y="262"/>
                    <a:pt x="136" y="256"/>
                  </a:cubicBezTo>
                  <a:cubicBezTo>
                    <a:pt x="190" y="256"/>
                    <a:pt x="239" y="190"/>
                    <a:pt x="223" y="120"/>
                  </a:cubicBezTo>
                  <a:cubicBezTo>
                    <a:pt x="223" y="87"/>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0" name="Google Shape;25920;p120"/>
            <p:cNvSpPr/>
            <p:nvPr/>
          </p:nvSpPr>
          <p:spPr>
            <a:xfrm>
              <a:off x="5065025" y="2668850"/>
              <a:ext cx="5575" cy="6525"/>
            </a:xfrm>
            <a:custGeom>
              <a:avLst/>
              <a:gdLst/>
              <a:ahLst/>
              <a:cxnLst/>
              <a:rect l="l" t="t" r="r" b="b"/>
              <a:pathLst>
                <a:path w="223" h="261" extrusionOk="0">
                  <a:moveTo>
                    <a:pt x="103" y="0"/>
                  </a:moveTo>
                  <a:cubicBezTo>
                    <a:pt x="33" y="0"/>
                    <a:pt x="0" y="70"/>
                    <a:pt x="0" y="140"/>
                  </a:cubicBezTo>
                  <a:cubicBezTo>
                    <a:pt x="17" y="190"/>
                    <a:pt x="33" y="227"/>
                    <a:pt x="50" y="244"/>
                  </a:cubicBezTo>
                  <a:cubicBezTo>
                    <a:pt x="83" y="260"/>
                    <a:pt x="103" y="260"/>
                    <a:pt x="136" y="260"/>
                  </a:cubicBezTo>
                  <a:cubicBezTo>
                    <a:pt x="153" y="244"/>
                    <a:pt x="186" y="227"/>
                    <a:pt x="206" y="206"/>
                  </a:cubicBezTo>
                  <a:cubicBezTo>
                    <a:pt x="223" y="173"/>
                    <a:pt x="223" y="140"/>
                    <a:pt x="223" y="103"/>
                  </a:cubicBezTo>
                  <a:cubicBezTo>
                    <a:pt x="223" y="70"/>
                    <a:pt x="206" y="37"/>
                    <a:pt x="169" y="21"/>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1" name="Google Shape;25921;p120"/>
            <p:cNvSpPr/>
            <p:nvPr/>
          </p:nvSpPr>
          <p:spPr>
            <a:xfrm>
              <a:off x="5165000" y="2494550"/>
              <a:ext cx="6100" cy="6575"/>
            </a:xfrm>
            <a:custGeom>
              <a:avLst/>
              <a:gdLst/>
              <a:ahLst/>
              <a:cxnLst/>
              <a:rect l="l" t="t" r="r" b="b"/>
              <a:pathLst>
                <a:path w="244" h="263" extrusionOk="0">
                  <a:moveTo>
                    <a:pt x="124" y="0"/>
                  </a:moveTo>
                  <a:cubicBezTo>
                    <a:pt x="104" y="0"/>
                    <a:pt x="71" y="17"/>
                    <a:pt x="54" y="33"/>
                  </a:cubicBezTo>
                  <a:cubicBezTo>
                    <a:pt x="0" y="87"/>
                    <a:pt x="0" y="153"/>
                    <a:pt x="38" y="223"/>
                  </a:cubicBezTo>
                  <a:cubicBezTo>
                    <a:pt x="54" y="240"/>
                    <a:pt x="71" y="256"/>
                    <a:pt x="104" y="256"/>
                  </a:cubicBezTo>
                  <a:cubicBezTo>
                    <a:pt x="114" y="261"/>
                    <a:pt x="124" y="263"/>
                    <a:pt x="132" y="263"/>
                  </a:cubicBezTo>
                  <a:cubicBezTo>
                    <a:pt x="152" y="263"/>
                    <a:pt x="167" y="251"/>
                    <a:pt x="190" y="240"/>
                  </a:cubicBezTo>
                  <a:cubicBezTo>
                    <a:pt x="244" y="190"/>
                    <a:pt x="244" y="104"/>
                    <a:pt x="207" y="50"/>
                  </a:cubicBezTo>
                  <a:cubicBezTo>
                    <a:pt x="190" y="33"/>
                    <a:pt x="174" y="17"/>
                    <a:pt x="157" y="17"/>
                  </a:cubicBezTo>
                  <a:cubicBezTo>
                    <a:pt x="157"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2" name="Google Shape;25922;p120"/>
            <p:cNvSpPr/>
            <p:nvPr/>
          </p:nvSpPr>
          <p:spPr>
            <a:xfrm>
              <a:off x="5166350" y="2526700"/>
              <a:ext cx="6000" cy="6525"/>
            </a:xfrm>
            <a:custGeom>
              <a:avLst/>
              <a:gdLst/>
              <a:ahLst/>
              <a:cxnLst/>
              <a:rect l="l" t="t" r="r" b="b"/>
              <a:pathLst>
                <a:path w="240" h="261" extrusionOk="0">
                  <a:moveTo>
                    <a:pt x="103" y="1"/>
                  </a:moveTo>
                  <a:cubicBezTo>
                    <a:pt x="70" y="1"/>
                    <a:pt x="50" y="38"/>
                    <a:pt x="33" y="54"/>
                  </a:cubicBezTo>
                  <a:cubicBezTo>
                    <a:pt x="17" y="87"/>
                    <a:pt x="0" y="120"/>
                    <a:pt x="17" y="158"/>
                  </a:cubicBezTo>
                  <a:cubicBezTo>
                    <a:pt x="17" y="190"/>
                    <a:pt x="33" y="223"/>
                    <a:pt x="50" y="244"/>
                  </a:cubicBezTo>
                  <a:cubicBezTo>
                    <a:pt x="70" y="261"/>
                    <a:pt x="103" y="261"/>
                    <a:pt x="136" y="261"/>
                  </a:cubicBezTo>
                  <a:cubicBezTo>
                    <a:pt x="190" y="244"/>
                    <a:pt x="239" y="190"/>
                    <a:pt x="223" y="104"/>
                  </a:cubicBezTo>
                  <a:cubicBezTo>
                    <a:pt x="223" y="71"/>
                    <a:pt x="206" y="54"/>
                    <a:pt x="190"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3" name="Google Shape;25923;p120"/>
            <p:cNvSpPr/>
            <p:nvPr/>
          </p:nvSpPr>
          <p:spPr>
            <a:xfrm>
              <a:off x="5161600" y="2543925"/>
              <a:ext cx="6000" cy="6625"/>
            </a:xfrm>
            <a:custGeom>
              <a:avLst/>
              <a:gdLst/>
              <a:ahLst/>
              <a:cxnLst/>
              <a:rect l="l" t="t" r="r" b="b"/>
              <a:pathLst>
                <a:path w="240" h="265" extrusionOk="0">
                  <a:moveTo>
                    <a:pt x="104" y="0"/>
                  </a:moveTo>
                  <a:lnTo>
                    <a:pt x="87" y="17"/>
                  </a:lnTo>
                  <a:cubicBezTo>
                    <a:pt x="33" y="33"/>
                    <a:pt x="0" y="103"/>
                    <a:pt x="17" y="153"/>
                  </a:cubicBezTo>
                  <a:cubicBezTo>
                    <a:pt x="17" y="190"/>
                    <a:pt x="33" y="223"/>
                    <a:pt x="54" y="239"/>
                  </a:cubicBezTo>
                  <a:cubicBezTo>
                    <a:pt x="77" y="251"/>
                    <a:pt x="92" y="265"/>
                    <a:pt x="110" y="265"/>
                  </a:cubicBezTo>
                  <a:cubicBezTo>
                    <a:pt x="118" y="265"/>
                    <a:pt x="127" y="262"/>
                    <a:pt x="136" y="256"/>
                  </a:cubicBezTo>
                  <a:cubicBezTo>
                    <a:pt x="207" y="256"/>
                    <a:pt x="240" y="190"/>
                    <a:pt x="223" y="120"/>
                  </a:cubicBezTo>
                  <a:lnTo>
                    <a:pt x="223" y="87"/>
                  </a:lnTo>
                  <a:cubicBezTo>
                    <a:pt x="207" y="50"/>
                    <a:pt x="190" y="17"/>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4" name="Google Shape;25924;p120"/>
            <p:cNvSpPr/>
            <p:nvPr/>
          </p:nvSpPr>
          <p:spPr>
            <a:xfrm>
              <a:off x="5158600" y="2511250"/>
              <a:ext cx="5600" cy="6675"/>
            </a:xfrm>
            <a:custGeom>
              <a:avLst/>
              <a:gdLst/>
              <a:ahLst/>
              <a:cxnLst/>
              <a:rect l="l" t="t" r="r" b="b"/>
              <a:pathLst>
                <a:path w="224" h="267" extrusionOk="0">
                  <a:moveTo>
                    <a:pt x="104" y="0"/>
                  </a:moveTo>
                  <a:cubicBezTo>
                    <a:pt x="34" y="17"/>
                    <a:pt x="1" y="87"/>
                    <a:pt x="1" y="157"/>
                  </a:cubicBezTo>
                  <a:cubicBezTo>
                    <a:pt x="17" y="190"/>
                    <a:pt x="17" y="223"/>
                    <a:pt x="50" y="244"/>
                  </a:cubicBezTo>
                  <a:cubicBezTo>
                    <a:pt x="65" y="255"/>
                    <a:pt x="86" y="267"/>
                    <a:pt x="108" y="267"/>
                  </a:cubicBezTo>
                  <a:cubicBezTo>
                    <a:pt x="118" y="267"/>
                    <a:pt x="127" y="265"/>
                    <a:pt x="137" y="260"/>
                  </a:cubicBezTo>
                  <a:cubicBezTo>
                    <a:pt x="153" y="260"/>
                    <a:pt x="191" y="244"/>
                    <a:pt x="207" y="207"/>
                  </a:cubicBezTo>
                  <a:cubicBezTo>
                    <a:pt x="224" y="190"/>
                    <a:pt x="224" y="157"/>
                    <a:pt x="224" y="120"/>
                  </a:cubicBezTo>
                  <a:cubicBezTo>
                    <a:pt x="224" y="87"/>
                    <a:pt x="207" y="54"/>
                    <a:pt x="174" y="38"/>
                  </a:cubicBezTo>
                  <a:cubicBezTo>
                    <a:pt x="174" y="17"/>
                    <a:pt x="174"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5" name="Google Shape;25925;p120"/>
            <p:cNvSpPr/>
            <p:nvPr/>
          </p:nvSpPr>
          <p:spPr>
            <a:xfrm>
              <a:off x="5145325" y="2591125"/>
              <a:ext cx="6000" cy="6525"/>
            </a:xfrm>
            <a:custGeom>
              <a:avLst/>
              <a:gdLst/>
              <a:ahLst/>
              <a:cxnLst/>
              <a:rect l="l" t="t" r="r" b="b"/>
              <a:pathLst>
                <a:path w="240" h="261" extrusionOk="0">
                  <a:moveTo>
                    <a:pt x="103" y="1"/>
                  </a:moveTo>
                  <a:cubicBezTo>
                    <a:pt x="33" y="1"/>
                    <a:pt x="0" y="71"/>
                    <a:pt x="17" y="141"/>
                  </a:cubicBezTo>
                  <a:cubicBezTo>
                    <a:pt x="17" y="174"/>
                    <a:pt x="33" y="207"/>
                    <a:pt x="49" y="223"/>
                  </a:cubicBezTo>
                  <a:cubicBezTo>
                    <a:pt x="66" y="260"/>
                    <a:pt x="103" y="260"/>
                    <a:pt x="136" y="260"/>
                  </a:cubicBezTo>
                  <a:cubicBezTo>
                    <a:pt x="190" y="244"/>
                    <a:pt x="239" y="174"/>
                    <a:pt x="223" y="104"/>
                  </a:cubicBezTo>
                  <a:cubicBezTo>
                    <a:pt x="223" y="71"/>
                    <a:pt x="206" y="38"/>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6" name="Google Shape;25926;p120"/>
            <p:cNvSpPr/>
            <p:nvPr/>
          </p:nvSpPr>
          <p:spPr>
            <a:xfrm>
              <a:off x="5144375" y="2638450"/>
              <a:ext cx="6125" cy="6400"/>
            </a:xfrm>
            <a:custGeom>
              <a:avLst/>
              <a:gdLst/>
              <a:ahLst/>
              <a:cxnLst/>
              <a:rect l="l" t="t" r="r" b="b"/>
              <a:pathLst>
                <a:path w="245" h="256" extrusionOk="0">
                  <a:moveTo>
                    <a:pt x="141" y="0"/>
                  </a:moveTo>
                  <a:cubicBezTo>
                    <a:pt x="104" y="0"/>
                    <a:pt x="71" y="0"/>
                    <a:pt x="55" y="33"/>
                  </a:cubicBezTo>
                  <a:cubicBezTo>
                    <a:pt x="1" y="66"/>
                    <a:pt x="1" y="153"/>
                    <a:pt x="38" y="206"/>
                  </a:cubicBezTo>
                  <a:cubicBezTo>
                    <a:pt x="55" y="239"/>
                    <a:pt x="87" y="256"/>
                    <a:pt x="104" y="256"/>
                  </a:cubicBezTo>
                  <a:cubicBezTo>
                    <a:pt x="141" y="256"/>
                    <a:pt x="174" y="256"/>
                    <a:pt x="191" y="223"/>
                  </a:cubicBezTo>
                  <a:cubicBezTo>
                    <a:pt x="207" y="206"/>
                    <a:pt x="228" y="169"/>
                    <a:pt x="228" y="136"/>
                  </a:cubicBezTo>
                  <a:cubicBezTo>
                    <a:pt x="244" y="103"/>
                    <a:pt x="228" y="66"/>
                    <a:pt x="207" y="50"/>
                  </a:cubicBezTo>
                  <a:cubicBezTo>
                    <a:pt x="191" y="33"/>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7" name="Google Shape;25927;p120"/>
            <p:cNvSpPr/>
            <p:nvPr/>
          </p:nvSpPr>
          <p:spPr>
            <a:xfrm>
              <a:off x="5143150" y="2610925"/>
              <a:ext cx="6000" cy="6375"/>
            </a:xfrm>
            <a:custGeom>
              <a:avLst/>
              <a:gdLst/>
              <a:ahLst/>
              <a:cxnLst/>
              <a:rect l="l" t="t" r="r" b="b"/>
              <a:pathLst>
                <a:path w="240" h="255" extrusionOk="0">
                  <a:moveTo>
                    <a:pt x="120" y="0"/>
                  </a:moveTo>
                  <a:cubicBezTo>
                    <a:pt x="87" y="0"/>
                    <a:pt x="71" y="0"/>
                    <a:pt x="33" y="33"/>
                  </a:cubicBezTo>
                  <a:cubicBezTo>
                    <a:pt x="17" y="50"/>
                    <a:pt x="0" y="87"/>
                    <a:pt x="0" y="120"/>
                  </a:cubicBezTo>
                  <a:cubicBezTo>
                    <a:pt x="0" y="153"/>
                    <a:pt x="0" y="190"/>
                    <a:pt x="17" y="206"/>
                  </a:cubicBezTo>
                  <a:cubicBezTo>
                    <a:pt x="36" y="235"/>
                    <a:pt x="74" y="255"/>
                    <a:pt x="110" y="255"/>
                  </a:cubicBezTo>
                  <a:cubicBezTo>
                    <a:pt x="134" y="255"/>
                    <a:pt x="158" y="245"/>
                    <a:pt x="174" y="223"/>
                  </a:cubicBezTo>
                  <a:cubicBezTo>
                    <a:pt x="223" y="190"/>
                    <a:pt x="240" y="103"/>
                    <a:pt x="190" y="50"/>
                  </a:cubicBezTo>
                  <a:cubicBezTo>
                    <a:pt x="190"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8" name="Google Shape;25928;p120"/>
            <p:cNvSpPr/>
            <p:nvPr/>
          </p:nvSpPr>
          <p:spPr>
            <a:xfrm>
              <a:off x="5167175" y="2573500"/>
              <a:ext cx="6100" cy="6525"/>
            </a:xfrm>
            <a:custGeom>
              <a:avLst/>
              <a:gdLst/>
              <a:ahLst/>
              <a:cxnLst/>
              <a:rect l="l" t="t" r="r" b="b"/>
              <a:pathLst>
                <a:path w="244" h="261" extrusionOk="0">
                  <a:moveTo>
                    <a:pt x="103" y="1"/>
                  </a:moveTo>
                  <a:cubicBezTo>
                    <a:pt x="37" y="21"/>
                    <a:pt x="0" y="87"/>
                    <a:pt x="17" y="157"/>
                  </a:cubicBezTo>
                  <a:cubicBezTo>
                    <a:pt x="17" y="190"/>
                    <a:pt x="37" y="207"/>
                    <a:pt x="54" y="244"/>
                  </a:cubicBezTo>
                  <a:cubicBezTo>
                    <a:pt x="87" y="260"/>
                    <a:pt x="103" y="260"/>
                    <a:pt x="140" y="260"/>
                  </a:cubicBezTo>
                  <a:cubicBezTo>
                    <a:pt x="190" y="244"/>
                    <a:pt x="243" y="174"/>
                    <a:pt x="223" y="104"/>
                  </a:cubicBezTo>
                  <a:cubicBezTo>
                    <a:pt x="223" y="71"/>
                    <a:pt x="206" y="54"/>
                    <a:pt x="190" y="21"/>
                  </a:cubicBezTo>
                  <a:cubicBezTo>
                    <a:pt x="173" y="21"/>
                    <a:pt x="173"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9" name="Google Shape;25929;p120"/>
            <p:cNvSpPr/>
            <p:nvPr/>
          </p:nvSpPr>
          <p:spPr>
            <a:xfrm>
              <a:off x="5247975" y="2696375"/>
              <a:ext cx="5600" cy="6500"/>
            </a:xfrm>
            <a:custGeom>
              <a:avLst/>
              <a:gdLst/>
              <a:ahLst/>
              <a:cxnLst/>
              <a:rect l="l" t="t" r="r" b="b"/>
              <a:pathLst>
                <a:path w="224" h="260" extrusionOk="0">
                  <a:moveTo>
                    <a:pt x="83" y="0"/>
                  </a:moveTo>
                  <a:cubicBezTo>
                    <a:pt x="66" y="0"/>
                    <a:pt x="50" y="17"/>
                    <a:pt x="33" y="33"/>
                  </a:cubicBezTo>
                  <a:cubicBezTo>
                    <a:pt x="0" y="70"/>
                    <a:pt x="0" y="103"/>
                    <a:pt x="0" y="157"/>
                  </a:cubicBezTo>
                  <a:cubicBezTo>
                    <a:pt x="0" y="190"/>
                    <a:pt x="17" y="223"/>
                    <a:pt x="33" y="239"/>
                  </a:cubicBezTo>
                  <a:cubicBezTo>
                    <a:pt x="66" y="260"/>
                    <a:pt x="104" y="260"/>
                    <a:pt x="120" y="260"/>
                  </a:cubicBezTo>
                  <a:cubicBezTo>
                    <a:pt x="186" y="260"/>
                    <a:pt x="223" y="190"/>
                    <a:pt x="223" y="120"/>
                  </a:cubicBezTo>
                  <a:lnTo>
                    <a:pt x="223" y="103"/>
                  </a:lnTo>
                  <a:cubicBezTo>
                    <a:pt x="207" y="70"/>
                    <a:pt x="186" y="33"/>
                    <a:pt x="153" y="17"/>
                  </a:cubicBezTo>
                  <a:cubicBezTo>
                    <a:pt x="136" y="0"/>
                    <a:pt x="104"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0" name="Google Shape;25930;p120"/>
            <p:cNvSpPr/>
            <p:nvPr/>
          </p:nvSpPr>
          <p:spPr>
            <a:xfrm>
              <a:off x="5180050" y="2693800"/>
              <a:ext cx="6100" cy="6500"/>
            </a:xfrm>
            <a:custGeom>
              <a:avLst/>
              <a:gdLst/>
              <a:ahLst/>
              <a:cxnLst/>
              <a:rect l="l" t="t" r="r" b="b"/>
              <a:pathLst>
                <a:path w="244" h="260" extrusionOk="0">
                  <a:moveTo>
                    <a:pt x="104" y="0"/>
                  </a:moveTo>
                  <a:cubicBezTo>
                    <a:pt x="54" y="0"/>
                    <a:pt x="0" y="70"/>
                    <a:pt x="17" y="136"/>
                  </a:cubicBezTo>
                  <a:cubicBezTo>
                    <a:pt x="17" y="173"/>
                    <a:pt x="38" y="206"/>
                    <a:pt x="54" y="223"/>
                  </a:cubicBezTo>
                  <a:cubicBezTo>
                    <a:pt x="87" y="260"/>
                    <a:pt x="120" y="260"/>
                    <a:pt x="141" y="260"/>
                  </a:cubicBezTo>
                  <a:cubicBezTo>
                    <a:pt x="207" y="239"/>
                    <a:pt x="244" y="173"/>
                    <a:pt x="244"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1" name="Google Shape;25931;p120"/>
            <p:cNvSpPr/>
            <p:nvPr/>
          </p:nvSpPr>
          <p:spPr>
            <a:xfrm>
              <a:off x="5225600" y="2734200"/>
              <a:ext cx="6000" cy="6575"/>
            </a:xfrm>
            <a:custGeom>
              <a:avLst/>
              <a:gdLst/>
              <a:ahLst/>
              <a:cxnLst/>
              <a:rect l="l" t="t" r="r" b="b"/>
              <a:pathLst>
                <a:path w="240" h="263" extrusionOk="0">
                  <a:moveTo>
                    <a:pt x="104" y="0"/>
                  </a:moveTo>
                  <a:cubicBezTo>
                    <a:pt x="50" y="17"/>
                    <a:pt x="1" y="87"/>
                    <a:pt x="17" y="153"/>
                  </a:cubicBezTo>
                  <a:cubicBezTo>
                    <a:pt x="17" y="190"/>
                    <a:pt x="34" y="223"/>
                    <a:pt x="50" y="239"/>
                  </a:cubicBezTo>
                  <a:cubicBezTo>
                    <a:pt x="76" y="251"/>
                    <a:pt x="101" y="263"/>
                    <a:pt x="118" y="263"/>
                  </a:cubicBezTo>
                  <a:cubicBezTo>
                    <a:pt x="126" y="263"/>
                    <a:pt x="132" y="261"/>
                    <a:pt x="137" y="256"/>
                  </a:cubicBezTo>
                  <a:cubicBezTo>
                    <a:pt x="207" y="256"/>
                    <a:pt x="240" y="190"/>
                    <a:pt x="240" y="120"/>
                  </a:cubicBezTo>
                  <a:cubicBezTo>
                    <a:pt x="223" y="87"/>
                    <a:pt x="207" y="50"/>
                    <a:pt x="190" y="33"/>
                  </a:cubicBezTo>
                  <a:cubicBezTo>
                    <a:pt x="190" y="17"/>
                    <a:pt x="174" y="17"/>
                    <a:pt x="174"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2" name="Google Shape;25932;p120"/>
            <p:cNvSpPr/>
            <p:nvPr/>
          </p:nvSpPr>
          <p:spPr>
            <a:xfrm>
              <a:off x="5147475" y="2793050"/>
              <a:ext cx="6000" cy="6400"/>
            </a:xfrm>
            <a:custGeom>
              <a:avLst/>
              <a:gdLst/>
              <a:ahLst/>
              <a:cxnLst/>
              <a:rect l="l" t="t" r="r" b="b"/>
              <a:pathLst>
                <a:path w="240" h="256" extrusionOk="0">
                  <a:moveTo>
                    <a:pt x="104" y="0"/>
                  </a:moveTo>
                  <a:cubicBezTo>
                    <a:pt x="50" y="17"/>
                    <a:pt x="1" y="66"/>
                    <a:pt x="17" y="153"/>
                  </a:cubicBezTo>
                  <a:cubicBezTo>
                    <a:pt x="17" y="186"/>
                    <a:pt x="34" y="207"/>
                    <a:pt x="50" y="223"/>
                  </a:cubicBezTo>
                  <a:cubicBezTo>
                    <a:pt x="83" y="256"/>
                    <a:pt x="104" y="256"/>
                    <a:pt x="137" y="256"/>
                  </a:cubicBezTo>
                  <a:cubicBezTo>
                    <a:pt x="207" y="240"/>
                    <a:pt x="240" y="169"/>
                    <a:pt x="223" y="103"/>
                  </a:cubicBezTo>
                  <a:cubicBezTo>
                    <a:pt x="223" y="66"/>
                    <a:pt x="207" y="33"/>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3" name="Google Shape;25933;p120"/>
            <p:cNvSpPr/>
            <p:nvPr/>
          </p:nvSpPr>
          <p:spPr>
            <a:xfrm>
              <a:off x="5119950" y="2800250"/>
              <a:ext cx="6000" cy="6525"/>
            </a:xfrm>
            <a:custGeom>
              <a:avLst/>
              <a:gdLst/>
              <a:ahLst/>
              <a:cxnLst/>
              <a:rect l="l" t="t" r="r" b="b"/>
              <a:pathLst>
                <a:path w="240" h="261" extrusionOk="0">
                  <a:moveTo>
                    <a:pt x="104" y="1"/>
                  </a:moveTo>
                  <a:cubicBezTo>
                    <a:pt x="34" y="22"/>
                    <a:pt x="1" y="71"/>
                    <a:pt x="1" y="158"/>
                  </a:cubicBezTo>
                  <a:cubicBezTo>
                    <a:pt x="17" y="191"/>
                    <a:pt x="34" y="207"/>
                    <a:pt x="50" y="228"/>
                  </a:cubicBezTo>
                  <a:cubicBezTo>
                    <a:pt x="71" y="261"/>
                    <a:pt x="104" y="261"/>
                    <a:pt x="137" y="261"/>
                  </a:cubicBezTo>
                  <a:cubicBezTo>
                    <a:pt x="190" y="244"/>
                    <a:pt x="240" y="174"/>
                    <a:pt x="223" y="104"/>
                  </a:cubicBezTo>
                  <a:cubicBezTo>
                    <a:pt x="223" y="71"/>
                    <a:pt x="207" y="38"/>
                    <a:pt x="190" y="22"/>
                  </a:cubicBezTo>
                  <a:cubicBezTo>
                    <a:pt x="174" y="22"/>
                    <a:pt x="174"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4" name="Google Shape;25934;p120"/>
            <p:cNvSpPr/>
            <p:nvPr/>
          </p:nvSpPr>
          <p:spPr>
            <a:xfrm>
              <a:off x="5105325" y="2801425"/>
              <a:ext cx="5575" cy="6600"/>
            </a:xfrm>
            <a:custGeom>
              <a:avLst/>
              <a:gdLst/>
              <a:ahLst/>
              <a:cxnLst/>
              <a:rect l="l" t="t" r="r" b="b"/>
              <a:pathLst>
                <a:path w="223" h="264" extrusionOk="0">
                  <a:moveTo>
                    <a:pt x="108" y="0"/>
                  </a:moveTo>
                  <a:cubicBezTo>
                    <a:pt x="105" y="0"/>
                    <a:pt x="103" y="2"/>
                    <a:pt x="103" y="8"/>
                  </a:cubicBezTo>
                  <a:cubicBezTo>
                    <a:pt x="37" y="8"/>
                    <a:pt x="0" y="78"/>
                    <a:pt x="0" y="144"/>
                  </a:cubicBezTo>
                  <a:cubicBezTo>
                    <a:pt x="0" y="197"/>
                    <a:pt x="37" y="214"/>
                    <a:pt x="54" y="247"/>
                  </a:cubicBezTo>
                  <a:cubicBezTo>
                    <a:pt x="87" y="247"/>
                    <a:pt x="103" y="263"/>
                    <a:pt x="141" y="263"/>
                  </a:cubicBezTo>
                  <a:cubicBezTo>
                    <a:pt x="157" y="247"/>
                    <a:pt x="190" y="230"/>
                    <a:pt x="206" y="214"/>
                  </a:cubicBezTo>
                  <a:cubicBezTo>
                    <a:pt x="223" y="181"/>
                    <a:pt x="223" y="144"/>
                    <a:pt x="223" y="111"/>
                  </a:cubicBezTo>
                  <a:cubicBezTo>
                    <a:pt x="223" y="78"/>
                    <a:pt x="206" y="41"/>
                    <a:pt x="173" y="24"/>
                  </a:cubicBezTo>
                  <a:lnTo>
                    <a:pt x="157" y="8"/>
                  </a:lnTo>
                  <a:lnTo>
                    <a:pt x="141" y="8"/>
                  </a:lnTo>
                  <a:cubicBezTo>
                    <a:pt x="127" y="8"/>
                    <a:pt x="11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5" name="Google Shape;25935;p120"/>
            <p:cNvSpPr/>
            <p:nvPr/>
          </p:nvSpPr>
          <p:spPr>
            <a:xfrm>
              <a:off x="5258700" y="2634925"/>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1" y="256"/>
                    <a:pt x="83" y="267"/>
                    <a:pt x="101" y="267"/>
                  </a:cubicBezTo>
                  <a:cubicBezTo>
                    <a:pt x="108" y="267"/>
                    <a:pt x="115" y="265"/>
                    <a:pt x="120" y="261"/>
                  </a:cubicBezTo>
                  <a:cubicBezTo>
                    <a:pt x="190" y="261"/>
                    <a:pt x="223" y="191"/>
                    <a:pt x="223" y="120"/>
                  </a:cubicBezTo>
                  <a:cubicBezTo>
                    <a:pt x="223" y="87"/>
                    <a:pt x="206" y="54"/>
                    <a:pt x="169" y="38"/>
                  </a:cubicBezTo>
                  <a:cubicBezTo>
                    <a:pt x="169"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6" name="Google Shape;25936;p120"/>
            <p:cNvSpPr/>
            <p:nvPr/>
          </p:nvSpPr>
          <p:spPr>
            <a:xfrm>
              <a:off x="5155200" y="2561850"/>
              <a:ext cx="6000" cy="6475"/>
            </a:xfrm>
            <a:custGeom>
              <a:avLst/>
              <a:gdLst/>
              <a:ahLst/>
              <a:cxnLst/>
              <a:rect l="l" t="t" r="r" b="b"/>
              <a:pathLst>
                <a:path w="240" h="259" extrusionOk="0">
                  <a:moveTo>
                    <a:pt x="127" y="1"/>
                  </a:moveTo>
                  <a:cubicBezTo>
                    <a:pt x="82" y="1"/>
                    <a:pt x="31" y="33"/>
                    <a:pt x="17" y="91"/>
                  </a:cubicBezTo>
                  <a:cubicBezTo>
                    <a:pt x="1" y="157"/>
                    <a:pt x="17" y="227"/>
                    <a:pt x="83" y="244"/>
                  </a:cubicBezTo>
                  <a:cubicBezTo>
                    <a:pt x="98" y="254"/>
                    <a:pt x="114" y="259"/>
                    <a:pt x="129" y="259"/>
                  </a:cubicBezTo>
                  <a:cubicBezTo>
                    <a:pt x="171" y="259"/>
                    <a:pt x="211" y="226"/>
                    <a:pt x="223" y="178"/>
                  </a:cubicBezTo>
                  <a:cubicBezTo>
                    <a:pt x="240" y="108"/>
                    <a:pt x="223"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7" name="Google Shape;25937;p120"/>
            <p:cNvSpPr/>
            <p:nvPr/>
          </p:nvSpPr>
          <p:spPr>
            <a:xfrm>
              <a:off x="5241900" y="2682750"/>
              <a:ext cx="6100" cy="6500"/>
            </a:xfrm>
            <a:custGeom>
              <a:avLst/>
              <a:gdLst/>
              <a:ahLst/>
              <a:cxnLst/>
              <a:rect l="l" t="t" r="r" b="b"/>
              <a:pathLst>
                <a:path w="244" h="260" extrusionOk="0">
                  <a:moveTo>
                    <a:pt x="130" y="1"/>
                  </a:moveTo>
                  <a:cubicBezTo>
                    <a:pt x="121" y="1"/>
                    <a:pt x="111" y="5"/>
                    <a:pt x="103" y="13"/>
                  </a:cubicBezTo>
                  <a:cubicBezTo>
                    <a:pt x="70" y="13"/>
                    <a:pt x="54" y="30"/>
                    <a:pt x="37" y="63"/>
                  </a:cubicBezTo>
                  <a:cubicBezTo>
                    <a:pt x="17" y="83"/>
                    <a:pt x="0" y="116"/>
                    <a:pt x="0" y="149"/>
                  </a:cubicBezTo>
                  <a:cubicBezTo>
                    <a:pt x="17" y="186"/>
                    <a:pt x="37" y="219"/>
                    <a:pt x="54" y="236"/>
                  </a:cubicBezTo>
                  <a:cubicBezTo>
                    <a:pt x="65" y="248"/>
                    <a:pt x="85" y="259"/>
                    <a:pt x="109" y="259"/>
                  </a:cubicBezTo>
                  <a:cubicBezTo>
                    <a:pt x="119" y="259"/>
                    <a:pt x="129" y="257"/>
                    <a:pt x="140" y="252"/>
                  </a:cubicBezTo>
                  <a:cubicBezTo>
                    <a:pt x="190" y="252"/>
                    <a:pt x="243" y="186"/>
                    <a:pt x="223" y="116"/>
                  </a:cubicBezTo>
                  <a:cubicBezTo>
                    <a:pt x="223" y="83"/>
                    <a:pt x="206" y="46"/>
                    <a:pt x="190" y="30"/>
                  </a:cubicBezTo>
                  <a:cubicBezTo>
                    <a:pt x="173" y="13"/>
                    <a:pt x="173" y="13"/>
                    <a:pt x="157" y="13"/>
                  </a:cubicBezTo>
                  <a:cubicBezTo>
                    <a:pt x="149" y="5"/>
                    <a:pt x="139"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8" name="Google Shape;25938;p120"/>
            <p:cNvSpPr/>
            <p:nvPr/>
          </p:nvSpPr>
          <p:spPr>
            <a:xfrm>
              <a:off x="5074400" y="2759550"/>
              <a:ext cx="6100" cy="6575"/>
            </a:xfrm>
            <a:custGeom>
              <a:avLst/>
              <a:gdLst/>
              <a:ahLst/>
              <a:cxnLst/>
              <a:rect l="l" t="t" r="r" b="b"/>
              <a:pathLst>
                <a:path w="244" h="263" extrusionOk="0">
                  <a:moveTo>
                    <a:pt x="104" y="0"/>
                  </a:moveTo>
                  <a:cubicBezTo>
                    <a:pt x="38" y="17"/>
                    <a:pt x="0" y="83"/>
                    <a:pt x="17" y="153"/>
                  </a:cubicBezTo>
                  <a:cubicBezTo>
                    <a:pt x="17" y="186"/>
                    <a:pt x="38" y="223"/>
                    <a:pt x="54" y="240"/>
                  </a:cubicBezTo>
                  <a:cubicBezTo>
                    <a:pt x="66" y="251"/>
                    <a:pt x="86" y="263"/>
                    <a:pt x="109" y="263"/>
                  </a:cubicBezTo>
                  <a:cubicBezTo>
                    <a:pt x="119" y="263"/>
                    <a:pt x="130" y="261"/>
                    <a:pt x="141" y="256"/>
                  </a:cubicBezTo>
                  <a:cubicBezTo>
                    <a:pt x="190"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9" name="Google Shape;25939;p120"/>
            <p:cNvSpPr/>
            <p:nvPr/>
          </p:nvSpPr>
          <p:spPr>
            <a:xfrm>
              <a:off x="5172325" y="2726475"/>
              <a:ext cx="6500" cy="6575"/>
            </a:xfrm>
            <a:custGeom>
              <a:avLst/>
              <a:gdLst/>
              <a:ahLst/>
              <a:cxnLst/>
              <a:rect l="l" t="t" r="r" b="b"/>
              <a:pathLst>
                <a:path w="260" h="263" extrusionOk="0">
                  <a:moveTo>
                    <a:pt x="140" y="0"/>
                  </a:moveTo>
                  <a:cubicBezTo>
                    <a:pt x="120" y="0"/>
                    <a:pt x="87" y="16"/>
                    <a:pt x="54" y="33"/>
                  </a:cubicBezTo>
                  <a:cubicBezTo>
                    <a:pt x="17" y="87"/>
                    <a:pt x="0" y="153"/>
                    <a:pt x="54" y="223"/>
                  </a:cubicBezTo>
                  <a:cubicBezTo>
                    <a:pt x="70" y="239"/>
                    <a:pt x="87" y="256"/>
                    <a:pt x="120" y="256"/>
                  </a:cubicBezTo>
                  <a:cubicBezTo>
                    <a:pt x="131" y="260"/>
                    <a:pt x="140" y="262"/>
                    <a:pt x="148" y="262"/>
                  </a:cubicBezTo>
                  <a:cubicBezTo>
                    <a:pt x="168" y="262"/>
                    <a:pt x="183" y="251"/>
                    <a:pt x="206" y="239"/>
                  </a:cubicBezTo>
                  <a:cubicBezTo>
                    <a:pt x="243" y="190"/>
                    <a:pt x="260" y="103"/>
                    <a:pt x="223" y="49"/>
                  </a:cubicBezTo>
                  <a:cubicBezTo>
                    <a:pt x="206" y="33"/>
                    <a:pt x="190" y="16"/>
                    <a:pt x="173" y="16"/>
                  </a:cubicBezTo>
                  <a:cubicBezTo>
                    <a:pt x="157" y="16"/>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0" name="Google Shape;25940;p120"/>
            <p:cNvSpPr/>
            <p:nvPr/>
          </p:nvSpPr>
          <p:spPr>
            <a:xfrm>
              <a:off x="5090275" y="2802850"/>
              <a:ext cx="5700" cy="6675"/>
            </a:xfrm>
            <a:custGeom>
              <a:avLst/>
              <a:gdLst/>
              <a:ahLst/>
              <a:cxnLst/>
              <a:rect l="l" t="t" r="r" b="b"/>
              <a:pathLst>
                <a:path w="228" h="267" extrusionOk="0">
                  <a:moveTo>
                    <a:pt x="87" y="0"/>
                  </a:moveTo>
                  <a:cubicBezTo>
                    <a:pt x="70" y="21"/>
                    <a:pt x="37" y="37"/>
                    <a:pt x="21" y="54"/>
                  </a:cubicBezTo>
                  <a:cubicBezTo>
                    <a:pt x="0" y="87"/>
                    <a:pt x="0" y="124"/>
                    <a:pt x="0" y="157"/>
                  </a:cubicBezTo>
                  <a:cubicBezTo>
                    <a:pt x="0" y="190"/>
                    <a:pt x="21" y="227"/>
                    <a:pt x="54" y="243"/>
                  </a:cubicBezTo>
                  <a:cubicBezTo>
                    <a:pt x="66" y="255"/>
                    <a:pt x="86" y="267"/>
                    <a:pt x="104" y="267"/>
                  </a:cubicBezTo>
                  <a:cubicBezTo>
                    <a:pt x="111" y="267"/>
                    <a:pt x="118" y="265"/>
                    <a:pt x="124" y="260"/>
                  </a:cubicBezTo>
                  <a:cubicBezTo>
                    <a:pt x="190" y="260"/>
                    <a:pt x="227" y="190"/>
                    <a:pt x="227" y="124"/>
                  </a:cubicBezTo>
                  <a:cubicBezTo>
                    <a:pt x="227" y="87"/>
                    <a:pt x="207" y="54"/>
                    <a:pt x="174" y="37"/>
                  </a:cubicBezTo>
                  <a:cubicBezTo>
                    <a:pt x="174" y="21"/>
                    <a:pt x="157" y="21"/>
                    <a:pt x="157" y="21"/>
                  </a:cubicBezTo>
                  <a:cubicBezTo>
                    <a:pt x="141"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1" name="Google Shape;25941;p120"/>
            <p:cNvSpPr/>
            <p:nvPr/>
          </p:nvSpPr>
          <p:spPr>
            <a:xfrm>
              <a:off x="5172725" y="2679925"/>
              <a:ext cx="6100" cy="6475"/>
            </a:xfrm>
            <a:custGeom>
              <a:avLst/>
              <a:gdLst/>
              <a:ahLst/>
              <a:cxnLst/>
              <a:rect l="l" t="t" r="r" b="b"/>
              <a:pathLst>
                <a:path w="244" h="259" extrusionOk="0">
                  <a:moveTo>
                    <a:pt x="118" y="1"/>
                  </a:moveTo>
                  <a:cubicBezTo>
                    <a:pt x="75" y="1"/>
                    <a:pt x="34" y="22"/>
                    <a:pt x="21" y="73"/>
                  </a:cubicBezTo>
                  <a:cubicBezTo>
                    <a:pt x="1" y="143"/>
                    <a:pt x="21" y="229"/>
                    <a:pt x="87" y="246"/>
                  </a:cubicBezTo>
                  <a:cubicBezTo>
                    <a:pt x="102" y="255"/>
                    <a:pt x="117" y="259"/>
                    <a:pt x="132" y="259"/>
                  </a:cubicBezTo>
                  <a:cubicBezTo>
                    <a:pt x="173" y="259"/>
                    <a:pt x="212" y="227"/>
                    <a:pt x="227" y="176"/>
                  </a:cubicBezTo>
                  <a:cubicBezTo>
                    <a:pt x="244" y="110"/>
                    <a:pt x="227" y="40"/>
                    <a:pt x="157" y="7"/>
                  </a:cubicBezTo>
                  <a:cubicBezTo>
                    <a:pt x="145" y="3"/>
                    <a:pt x="131"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2" name="Google Shape;25942;p120"/>
            <p:cNvSpPr/>
            <p:nvPr/>
          </p:nvSpPr>
          <p:spPr>
            <a:xfrm>
              <a:off x="5240250" y="2606825"/>
              <a:ext cx="6000" cy="6700"/>
            </a:xfrm>
            <a:custGeom>
              <a:avLst/>
              <a:gdLst/>
              <a:ahLst/>
              <a:cxnLst/>
              <a:rect l="l" t="t" r="r" b="b"/>
              <a:pathLst>
                <a:path w="240" h="268" extrusionOk="0">
                  <a:moveTo>
                    <a:pt x="120" y="0"/>
                  </a:moveTo>
                  <a:cubicBezTo>
                    <a:pt x="114" y="0"/>
                    <a:pt x="109" y="2"/>
                    <a:pt x="103" y="8"/>
                  </a:cubicBezTo>
                  <a:cubicBezTo>
                    <a:pt x="50" y="8"/>
                    <a:pt x="0" y="78"/>
                    <a:pt x="17" y="148"/>
                  </a:cubicBezTo>
                  <a:cubicBezTo>
                    <a:pt x="17" y="181"/>
                    <a:pt x="33" y="214"/>
                    <a:pt x="50" y="234"/>
                  </a:cubicBezTo>
                  <a:cubicBezTo>
                    <a:pt x="83" y="251"/>
                    <a:pt x="103" y="267"/>
                    <a:pt x="136" y="267"/>
                  </a:cubicBezTo>
                  <a:cubicBezTo>
                    <a:pt x="206" y="251"/>
                    <a:pt x="239" y="181"/>
                    <a:pt x="239" y="111"/>
                  </a:cubicBezTo>
                  <a:cubicBezTo>
                    <a:pt x="223" y="78"/>
                    <a:pt x="206" y="45"/>
                    <a:pt x="186"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3" name="Google Shape;25943;p120"/>
            <p:cNvSpPr/>
            <p:nvPr/>
          </p:nvSpPr>
          <p:spPr>
            <a:xfrm>
              <a:off x="5172725" y="2710600"/>
              <a:ext cx="6100" cy="6400"/>
            </a:xfrm>
            <a:custGeom>
              <a:avLst/>
              <a:gdLst/>
              <a:ahLst/>
              <a:cxnLst/>
              <a:rect l="l" t="t" r="r" b="b"/>
              <a:pathLst>
                <a:path w="244" h="256" extrusionOk="0">
                  <a:moveTo>
                    <a:pt x="104" y="0"/>
                  </a:moveTo>
                  <a:cubicBezTo>
                    <a:pt x="54" y="0"/>
                    <a:pt x="1" y="66"/>
                    <a:pt x="21" y="136"/>
                  </a:cubicBezTo>
                  <a:cubicBezTo>
                    <a:pt x="21" y="169"/>
                    <a:pt x="38" y="206"/>
                    <a:pt x="54" y="223"/>
                  </a:cubicBezTo>
                  <a:cubicBezTo>
                    <a:pt x="87" y="256"/>
                    <a:pt x="124" y="256"/>
                    <a:pt x="141" y="256"/>
                  </a:cubicBezTo>
                  <a:cubicBezTo>
                    <a:pt x="207" y="239"/>
                    <a:pt x="244" y="169"/>
                    <a:pt x="244" y="103"/>
                  </a:cubicBezTo>
                  <a:cubicBezTo>
                    <a:pt x="227" y="66"/>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4" name="Google Shape;25944;p120"/>
            <p:cNvSpPr/>
            <p:nvPr/>
          </p:nvSpPr>
          <p:spPr>
            <a:xfrm>
              <a:off x="5243650" y="2636275"/>
              <a:ext cx="6000" cy="6425"/>
            </a:xfrm>
            <a:custGeom>
              <a:avLst/>
              <a:gdLst/>
              <a:ahLst/>
              <a:cxnLst/>
              <a:rect l="l" t="t" r="r" b="b"/>
              <a:pathLst>
                <a:path w="240" h="257" extrusionOk="0">
                  <a:moveTo>
                    <a:pt x="103" y="0"/>
                  </a:moveTo>
                  <a:cubicBezTo>
                    <a:pt x="50" y="17"/>
                    <a:pt x="0" y="66"/>
                    <a:pt x="17" y="153"/>
                  </a:cubicBezTo>
                  <a:cubicBezTo>
                    <a:pt x="17" y="190"/>
                    <a:pt x="33" y="223"/>
                    <a:pt x="70" y="240"/>
                  </a:cubicBezTo>
                  <a:cubicBezTo>
                    <a:pt x="87" y="256"/>
                    <a:pt x="120" y="256"/>
                    <a:pt x="136" y="256"/>
                  </a:cubicBezTo>
                  <a:cubicBezTo>
                    <a:pt x="173" y="256"/>
                    <a:pt x="190" y="240"/>
                    <a:pt x="206" y="207"/>
                  </a:cubicBezTo>
                  <a:cubicBezTo>
                    <a:pt x="223" y="170"/>
                    <a:pt x="239" y="137"/>
                    <a:pt x="223" y="104"/>
                  </a:cubicBezTo>
                  <a:cubicBezTo>
                    <a:pt x="223" y="66"/>
                    <a:pt x="206" y="50"/>
                    <a:pt x="190" y="17"/>
                  </a:cubicBezTo>
                  <a:cubicBezTo>
                    <a:pt x="173" y="17"/>
                    <a:pt x="17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5" name="Google Shape;25945;p120"/>
            <p:cNvSpPr/>
            <p:nvPr/>
          </p:nvSpPr>
          <p:spPr>
            <a:xfrm>
              <a:off x="5168925" y="2649575"/>
              <a:ext cx="6000" cy="6400"/>
            </a:xfrm>
            <a:custGeom>
              <a:avLst/>
              <a:gdLst/>
              <a:ahLst/>
              <a:cxnLst/>
              <a:rect l="l" t="t" r="r" b="b"/>
              <a:pathLst>
                <a:path w="240" h="256" extrusionOk="0">
                  <a:moveTo>
                    <a:pt x="103" y="0"/>
                  </a:moveTo>
                  <a:cubicBezTo>
                    <a:pt x="70" y="0"/>
                    <a:pt x="33" y="17"/>
                    <a:pt x="17" y="50"/>
                  </a:cubicBezTo>
                  <a:cubicBezTo>
                    <a:pt x="0" y="87"/>
                    <a:pt x="0" y="120"/>
                    <a:pt x="0" y="153"/>
                  </a:cubicBezTo>
                  <a:cubicBezTo>
                    <a:pt x="17" y="190"/>
                    <a:pt x="17" y="206"/>
                    <a:pt x="50" y="223"/>
                  </a:cubicBezTo>
                  <a:cubicBezTo>
                    <a:pt x="70" y="256"/>
                    <a:pt x="103" y="256"/>
                    <a:pt x="136" y="256"/>
                  </a:cubicBezTo>
                  <a:cubicBezTo>
                    <a:pt x="190" y="239"/>
                    <a:pt x="239" y="173"/>
                    <a:pt x="223" y="103"/>
                  </a:cubicBezTo>
                  <a:cubicBezTo>
                    <a:pt x="223" y="70"/>
                    <a:pt x="206" y="33"/>
                    <a:pt x="173"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6" name="Google Shape;25946;p120"/>
            <p:cNvSpPr/>
            <p:nvPr/>
          </p:nvSpPr>
          <p:spPr>
            <a:xfrm>
              <a:off x="5265075" y="2649575"/>
              <a:ext cx="1775" cy="6000"/>
            </a:xfrm>
            <a:custGeom>
              <a:avLst/>
              <a:gdLst/>
              <a:ahLst/>
              <a:cxnLst/>
              <a:rect l="l" t="t" r="r" b="b"/>
              <a:pathLst>
                <a:path w="71" h="240" extrusionOk="0">
                  <a:moveTo>
                    <a:pt x="71" y="0"/>
                  </a:moveTo>
                  <a:cubicBezTo>
                    <a:pt x="17" y="33"/>
                    <a:pt x="1" y="87"/>
                    <a:pt x="1" y="153"/>
                  </a:cubicBezTo>
                  <a:cubicBezTo>
                    <a:pt x="1" y="190"/>
                    <a:pt x="38" y="223"/>
                    <a:pt x="54" y="239"/>
                  </a:cubicBezTo>
                  <a:cubicBezTo>
                    <a:pt x="71" y="173"/>
                    <a:pt x="71" y="87"/>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7" name="Google Shape;25947;p120"/>
            <p:cNvSpPr/>
            <p:nvPr/>
          </p:nvSpPr>
          <p:spPr>
            <a:xfrm>
              <a:off x="5201600" y="2550300"/>
              <a:ext cx="6000" cy="6525"/>
            </a:xfrm>
            <a:custGeom>
              <a:avLst/>
              <a:gdLst/>
              <a:ahLst/>
              <a:cxnLst/>
              <a:rect l="l" t="t" r="r" b="b"/>
              <a:pathLst>
                <a:path w="240" h="261" extrusionOk="0">
                  <a:moveTo>
                    <a:pt x="103" y="1"/>
                  </a:moveTo>
                  <a:cubicBezTo>
                    <a:pt x="66" y="1"/>
                    <a:pt x="50" y="22"/>
                    <a:pt x="33" y="55"/>
                  </a:cubicBezTo>
                  <a:cubicBezTo>
                    <a:pt x="17" y="71"/>
                    <a:pt x="0" y="104"/>
                    <a:pt x="17" y="141"/>
                  </a:cubicBezTo>
                  <a:cubicBezTo>
                    <a:pt x="17" y="174"/>
                    <a:pt x="33" y="207"/>
                    <a:pt x="50" y="228"/>
                  </a:cubicBezTo>
                  <a:cubicBezTo>
                    <a:pt x="66" y="261"/>
                    <a:pt x="103" y="261"/>
                    <a:pt x="136" y="261"/>
                  </a:cubicBezTo>
                  <a:cubicBezTo>
                    <a:pt x="186" y="244"/>
                    <a:pt x="239" y="174"/>
                    <a:pt x="223" y="104"/>
                  </a:cubicBezTo>
                  <a:cubicBezTo>
                    <a:pt x="223" y="71"/>
                    <a:pt x="206" y="38"/>
                    <a:pt x="186" y="22"/>
                  </a:cubicBezTo>
                  <a:cubicBezTo>
                    <a:pt x="169" y="22"/>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8" name="Google Shape;25948;p120"/>
            <p:cNvSpPr/>
            <p:nvPr/>
          </p:nvSpPr>
          <p:spPr>
            <a:xfrm>
              <a:off x="5187375" y="2551550"/>
              <a:ext cx="6000" cy="6375"/>
            </a:xfrm>
            <a:custGeom>
              <a:avLst/>
              <a:gdLst/>
              <a:ahLst/>
              <a:cxnLst/>
              <a:rect l="l" t="t" r="r" b="b"/>
              <a:pathLst>
                <a:path w="240" h="255" extrusionOk="0">
                  <a:moveTo>
                    <a:pt x="121" y="0"/>
                  </a:moveTo>
                  <a:cubicBezTo>
                    <a:pt x="64" y="0"/>
                    <a:pt x="14" y="33"/>
                    <a:pt x="0" y="91"/>
                  </a:cubicBezTo>
                  <a:lnTo>
                    <a:pt x="0" y="141"/>
                  </a:lnTo>
                  <a:cubicBezTo>
                    <a:pt x="0" y="194"/>
                    <a:pt x="33" y="227"/>
                    <a:pt x="70" y="244"/>
                  </a:cubicBezTo>
                  <a:cubicBezTo>
                    <a:pt x="84" y="251"/>
                    <a:pt x="101" y="255"/>
                    <a:pt x="118" y="255"/>
                  </a:cubicBezTo>
                  <a:cubicBezTo>
                    <a:pt x="141" y="255"/>
                    <a:pt x="164" y="247"/>
                    <a:pt x="173" y="227"/>
                  </a:cubicBezTo>
                  <a:cubicBezTo>
                    <a:pt x="190" y="211"/>
                    <a:pt x="206" y="194"/>
                    <a:pt x="206" y="178"/>
                  </a:cubicBezTo>
                  <a:cubicBezTo>
                    <a:pt x="239" y="108"/>
                    <a:pt x="206" y="38"/>
                    <a:pt x="157" y="5"/>
                  </a:cubicBezTo>
                  <a:cubicBezTo>
                    <a:pt x="145" y="2"/>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9" name="Google Shape;25949;p120"/>
            <p:cNvSpPr/>
            <p:nvPr/>
          </p:nvSpPr>
          <p:spPr>
            <a:xfrm>
              <a:off x="5190350" y="2537750"/>
              <a:ext cx="6100" cy="6600"/>
            </a:xfrm>
            <a:custGeom>
              <a:avLst/>
              <a:gdLst/>
              <a:ahLst/>
              <a:cxnLst/>
              <a:rect l="l" t="t" r="r" b="b"/>
              <a:pathLst>
                <a:path w="244" h="264" extrusionOk="0">
                  <a:moveTo>
                    <a:pt x="116" y="1"/>
                  </a:moveTo>
                  <a:cubicBezTo>
                    <a:pt x="74" y="1"/>
                    <a:pt x="33" y="25"/>
                    <a:pt x="17" y="74"/>
                  </a:cubicBezTo>
                  <a:cubicBezTo>
                    <a:pt x="1" y="144"/>
                    <a:pt x="17" y="231"/>
                    <a:pt x="87" y="247"/>
                  </a:cubicBezTo>
                  <a:cubicBezTo>
                    <a:pt x="87" y="264"/>
                    <a:pt x="104" y="264"/>
                    <a:pt x="120" y="264"/>
                  </a:cubicBezTo>
                  <a:cubicBezTo>
                    <a:pt x="174" y="247"/>
                    <a:pt x="207" y="231"/>
                    <a:pt x="223" y="177"/>
                  </a:cubicBezTo>
                  <a:cubicBezTo>
                    <a:pt x="244" y="128"/>
                    <a:pt x="223" y="74"/>
                    <a:pt x="207" y="41"/>
                  </a:cubicBezTo>
                  <a:cubicBezTo>
                    <a:pt x="190" y="25"/>
                    <a:pt x="174" y="8"/>
                    <a:pt x="157" y="8"/>
                  </a:cubicBezTo>
                  <a:cubicBezTo>
                    <a:pt x="144" y="3"/>
                    <a:pt x="130"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0" name="Google Shape;25950;p120"/>
            <p:cNvSpPr/>
            <p:nvPr/>
          </p:nvSpPr>
          <p:spPr>
            <a:xfrm>
              <a:off x="5155625" y="2604425"/>
              <a:ext cx="6000" cy="6525"/>
            </a:xfrm>
            <a:custGeom>
              <a:avLst/>
              <a:gdLst/>
              <a:ahLst/>
              <a:cxnLst/>
              <a:rect l="l" t="t" r="r" b="b"/>
              <a:pathLst>
                <a:path w="240" h="261" extrusionOk="0">
                  <a:moveTo>
                    <a:pt x="103" y="0"/>
                  </a:moveTo>
                  <a:cubicBezTo>
                    <a:pt x="66" y="0"/>
                    <a:pt x="50" y="21"/>
                    <a:pt x="33" y="54"/>
                  </a:cubicBezTo>
                  <a:cubicBezTo>
                    <a:pt x="17" y="87"/>
                    <a:pt x="0" y="124"/>
                    <a:pt x="0" y="157"/>
                  </a:cubicBezTo>
                  <a:cubicBezTo>
                    <a:pt x="17" y="190"/>
                    <a:pt x="33" y="227"/>
                    <a:pt x="50" y="244"/>
                  </a:cubicBezTo>
                  <a:cubicBezTo>
                    <a:pt x="66" y="260"/>
                    <a:pt x="103" y="260"/>
                    <a:pt x="136" y="260"/>
                  </a:cubicBezTo>
                  <a:cubicBezTo>
                    <a:pt x="190" y="244"/>
                    <a:pt x="239" y="190"/>
                    <a:pt x="223" y="104"/>
                  </a:cubicBezTo>
                  <a:cubicBezTo>
                    <a:pt x="223" y="71"/>
                    <a:pt x="206" y="54"/>
                    <a:pt x="190" y="21"/>
                  </a:cubicBezTo>
                  <a:lnTo>
                    <a:pt x="153" y="21"/>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1" name="Google Shape;25951;p120"/>
            <p:cNvSpPr/>
            <p:nvPr/>
          </p:nvSpPr>
          <p:spPr>
            <a:xfrm>
              <a:off x="5190350" y="2631525"/>
              <a:ext cx="5600" cy="6650"/>
            </a:xfrm>
            <a:custGeom>
              <a:avLst/>
              <a:gdLst/>
              <a:ahLst/>
              <a:cxnLst/>
              <a:rect l="l" t="t" r="r" b="b"/>
              <a:pathLst>
                <a:path w="224" h="266" extrusionOk="0">
                  <a:moveTo>
                    <a:pt x="104" y="1"/>
                  </a:moveTo>
                  <a:cubicBezTo>
                    <a:pt x="38" y="17"/>
                    <a:pt x="1" y="87"/>
                    <a:pt x="1" y="153"/>
                  </a:cubicBezTo>
                  <a:cubicBezTo>
                    <a:pt x="17" y="190"/>
                    <a:pt x="38" y="223"/>
                    <a:pt x="54" y="240"/>
                  </a:cubicBezTo>
                  <a:cubicBezTo>
                    <a:pt x="66" y="252"/>
                    <a:pt x="86" y="265"/>
                    <a:pt x="109" y="265"/>
                  </a:cubicBezTo>
                  <a:cubicBezTo>
                    <a:pt x="119" y="265"/>
                    <a:pt x="130" y="263"/>
                    <a:pt x="141" y="256"/>
                  </a:cubicBezTo>
                  <a:cubicBezTo>
                    <a:pt x="157" y="256"/>
                    <a:pt x="190" y="240"/>
                    <a:pt x="207" y="207"/>
                  </a:cubicBezTo>
                  <a:cubicBezTo>
                    <a:pt x="223" y="190"/>
                    <a:pt x="223" y="153"/>
                    <a:pt x="223" y="120"/>
                  </a:cubicBezTo>
                  <a:cubicBezTo>
                    <a:pt x="223" y="87"/>
                    <a:pt x="207" y="50"/>
                    <a:pt x="190" y="34"/>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2" name="Google Shape;25952;p120"/>
            <p:cNvSpPr/>
            <p:nvPr/>
          </p:nvSpPr>
          <p:spPr>
            <a:xfrm>
              <a:off x="5188200" y="2505275"/>
              <a:ext cx="6100" cy="6400"/>
            </a:xfrm>
            <a:custGeom>
              <a:avLst/>
              <a:gdLst/>
              <a:ahLst/>
              <a:cxnLst/>
              <a:rect l="l" t="t" r="r" b="b"/>
              <a:pathLst>
                <a:path w="244" h="256" extrusionOk="0">
                  <a:moveTo>
                    <a:pt x="103" y="0"/>
                  </a:moveTo>
                  <a:cubicBezTo>
                    <a:pt x="70" y="0"/>
                    <a:pt x="54" y="17"/>
                    <a:pt x="37" y="50"/>
                  </a:cubicBezTo>
                  <a:cubicBezTo>
                    <a:pt x="21" y="87"/>
                    <a:pt x="0" y="120"/>
                    <a:pt x="21" y="153"/>
                  </a:cubicBezTo>
                  <a:cubicBezTo>
                    <a:pt x="21" y="190"/>
                    <a:pt x="37" y="206"/>
                    <a:pt x="54" y="239"/>
                  </a:cubicBezTo>
                  <a:cubicBezTo>
                    <a:pt x="87" y="256"/>
                    <a:pt x="103" y="256"/>
                    <a:pt x="140" y="256"/>
                  </a:cubicBezTo>
                  <a:cubicBezTo>
                    <a:pt x="206" y="239"/>
                    <a:pt x="243" y="173"/>
                    <a:pt x="227" y="103"/>
                  </a:cubicBezTo>
                  <a:cubicBezTo>
                    <a:pt x="227" y="70"/>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3" name="Google Shape;25953;p120"/>
            <p:cNvSpPr/>
            <p:nvPr/>
          </p:nvSpPr>
          <p:spPr>
            <a:xfrm>
              <a:off x="5195925" y="2520225"/>
              <a:ext cx="6100" cy="6500"/>
            </a:xfrm>
            <a:custGeom>
              <a:avLst/>
              <a:gdLst/>
              <a:ahLst/>
              <a:cxnLst/>
              <a:rect l="l" t="t" r="r" b="b"/>
              <a:pathLst>
                <a:path w="244" h="260" extrusionOk="0">
                  <a:moveTo>
                    <a:pt x="129" y="0"/>
                  </a:moveTo>
                  <a:cubicBezTo>
                    <a:pt x="82" y="0"/>
                    <a:pt x="35" y="33"/>
                    <a:pt x="21" y="91"/>
                  </a:cubicBezTo>
                  <a:cubicBezTo>
                    <a:pt x="0" y="157"/>
                    <a:pt x="21" y="227"/>
                    <a:pt x="87" y="243"/>
                  </a:cubicBezTo>
                  <a:cubicBezTo>
                    <a:pt x="103" y="260"/>
                    <a:pt x="124" y="260"/>
                    <a:pt x="141" y="260"/>
                  </a:cubicBezTo>
                  <a:cubicBezTo>
                    <a:pt x="174" y="260"/>
                    <a:pt x="207" y="227"/>
                    <a:pt x="227" y="173"/>
                  </a:cubicBezTo>
                  <a:cubicBezTo>
                    <a:pt x="244" y="124"/>
                    <a:pt x="227" y="70"/>
                    <a:pt x="207" y="37"/>
                  </a:cubicBezTo>
                  <a:cubicBezTo>
                    <a:pt x="190" y="37"/>
                    <a:pt x="174" y="2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4" name="Google Shape;25954;p120"/>
            <p:cNvSpPr/>
            <p:nvPr/>
          </p:nvSpPr>
          <p:spPr>
            <a:xfrm>
              <a:off x="5205400" y="2580500"/>
              <a:ext cx="6000" cy="6750"/>
            </a:xfrm>
            <a:custGeom>
              <a:avLst/>
              <a:gdLst/>
              <a:ahLst/>
              <a:cxnLst/>
              <a:rect l="l" t="t" r="r" b="b"/>
              <a:pathLst>
                <a:path w="240" h="270" extrusionOk="0">
                  <a:moveTo>
                    <a:pt x="119" y="0"/>
                  </a:moveTo>
                  <a:cubicBezTo>
                    <a:pt x="70" y="0"/>
                    <a:pt x="29" y="32"/>
                    <a:pt x="17" y="83"/>
                  </a:cubicBezTo>
                  <a:cubicBezTo>
                    <a:pt x="1" y="154"/>
                    <a:pt x="34" y="236"/>
                    <a:pt x="87" y="257"/>
                  </a:cubicBezTo>
                  <a:cubicBezTo>
                    <a:pt x="100" y="265"/>
                    <a:pt x="115" y="269"/>
                    <a:pt x="130" y="269"/>
                  </a:cubicBezTo>
                  <a:cubicBezTo>
                    <a:pt x="170" y="269"/>
                    <a:pt x="211" y="238"/>
                    <a:pt x="223" y="187"/>
                  </a:cubicBezTo>
                  <a:cubicBezTo>
                    <a:pt x="240" y="116"/>
                    <a:pt x="223" y="30"/>
                    <a:pt x="174" y="13"/>
                  </a:cubicBezTo>
                  <a:cubicBezTo>
                    <a:pt x="155" y="5"/>
                    <a:pt x="13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5" name="Google Shape;25955;p120"/>
            <p:cNvSpPr/>
            <p:nvPr/>
          </p:nvSpPr>
          <p:spPr>
            <a:xfrm>
              <a:off x="5191700" y="2616075"/>
              <a:ext cx="6000" cy="6525"/>
            </a:xfrm>
            <a:custGeom>
              <a:avLst/>
              <a:gdLst/>
              <a:ahLst/>
              <a:cxnLst/>
              <a:rect l="l" t="t" r="r" b="b"/>
              <a:pathLst>
                <a:path w="240" h="261" extrusionOk="0">
                  <a:moveTo>
                    <a:pt x="103" y="0"/>
                  </a:moveTo>
                  <a:cubicBezTo>
                    <a:pt x="50" y="17"/>
                    <a:pt x="0" y="87"/>
                    <a:pt x="17" y="153"/>
                  </a:cubicBezTo>
                  <a:cubicBezTo>
                    <a:pt x="31" y="213"/>
                    <a:pt x="72" y="260"/>
                    <a:pt x="114" y="260"/>
                  </a:cubicBezTo>
                  <a:cubicBezTo>
                    <a:pt x="122" y="260"/>
                    <a:pt x="129" y="259"/>
                    <a:pt x="136" y="256"/>
                  </a:cubicBezTo>
                  <a:cubicBezTo>
                    <a:pt x="169" y="256"/>
                    <a:pt x="206" y="240"/>
                    <a:pt x="223" y="207"/>
                  </a:cubicBezTo>
                  <a:cubicBezTo>
                    <a:pt x="239" y="190"/>
                    <a:pt x="239" y="153"/>
                    <a:pt x="239" y="120"/>
                  </a:cubicBezTo>
                  <a:cubicBezTo>
                    <a:pt x="223" y="87"/>
                    <a:pt x="223"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6" name="Google Shape;25956;p120"/>
            <p:cNvSpPr/>
            <p:nvPr/>
          </p:nvSpPr>
          <p:spPr>
            <a:xfrm>
              <a:off x="5189950" y="2581600"/>
              <a:ext cx="6500" cy="6475"/>
            </a:xfrm>
            <a:custGeom>
              <a:avLst/>
              <a:gdLst/>
              <a:ahLst/>
              <a:cxnLst/>
              <a:rect l="l" t="t" r="r" b="b"/>
              <a:pathLst>
                <a:path w="260" h="259" extrusionOk="0">
                  <a:moveTo>
                    <a:pt x="141" y="1"/>
                  </a:moveTo>
                  <a:cubicBezTo>
                    <a:pt x="96" y="1"/>
                    <a:pt x="50" y="33"/>
                    <a:pt x="33" y="72"/>
                  </a:cubicBezTo>
                  <a:cubicBezTo>
                    <a:pt x="0" y="143"/>
                    <a:pt x="33" y="229"/>
                    <a:pt x="87" y="246"/>
                  </a:cubicBezTo>
                  <a:cubicBezTo>
                    <a:pt x="105" y="254"/>
                    <a:pt x="123" y="258"/>
                    <a:pt x="138" y="258"/>
                  </a:cubicBezTo>
                  <a:cubicBezTo>
                    <a:pt x="182" y="258"/>
                    <a:pt x="215" y="227"/>
                    <a:pt x="239" y="175"/>
                  </a:cubicBezTo>
                  <a:cubicBezTo>
                    <a:pt x="260" y="110"/>
                    <a:pt x="223" y="39"/>
                    <a:pt x="173" y="6"/>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7" name="Google Shape;25957;p120"/>
            <p:cNvSpPr/>
            <p:nvPr/>
          </p:nvSpPr>
          <p:spPr>
            <a:xfrm>
              <a:off x="5206750" y="2659475"/>
              <a:ext cx="6000" cy="6400"/>
            </a:xfrm>
            <a:custGeom>
              <a:avLst/>
              <a:gdLst/>
              <a:ahLst/>
              <a:cxnLst/>
              <a:rect l="l" t="t" r="r" b="b"/>
              <a:pathLst>
                <a:path w="240" h="256" extrusionOk="0">
                  <a:moveTo>
                    <a:pt x="103" y="0"/>
                  </a:moveTo>
                  <a:cubicBezTo>
                    <a:pt x="66" y="0"/>
                    <a:pt x="50" y="17"/>
                    <a:pt x="33" y="50"/>
                  </a:cubicBezTo>
                  <a:cubicBezTo>
                    <a:pt x="17" y="87"/>
                    <a:pt x="0" y="120"/>
                    <a:pt x="0" y="153"/>
                  </a:cubicBezTo>
                  <a:cubicBezTo>
                    <a:pt x="17" y="190"/>
                    <a:pt x="33" y="206"/>
                    <a:pt x="50" y="239"/>
                  </a:cubicBezTo>
                  <a:cubicBezTo>
                    <a:pt x="66" y="256"/>
                    <a:pt x="103" y="256"/>
                    <a:pt x="136" y="256"/>
                  </a:cubicBezTo>
                  <a:cubicBezTo>
                    <a:pt x="186" y="239"/>
                    <a:pt x="239" y="169"/>
                    <a:pt x="223" y="103"/>
                  </a:cubicBezTo>
                  <a:cubicBezTo>
                    <a:pt x="223" y="66"/>
                    <a:pt x="206" y="33"/>
                    <a:pt x="186"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8" name="Google Shape;25958;p120"/>
            <p:cNvSpPr/>
            <p:nvPr/>
          </p:nvSpPr>
          <p:spPr>
            <a:xfrm>
              <a:off x="5210150" y="2519700"/>
              <a:ext cx="6000" cy="6625"/>
            </a:xfrm>
            <a:custGeom>
              <a:avLst/>
              <a:gdLst/>
              <a:ahLst/>
              <a:cxnLst/>
              <a:rect l="l" t="t" r="r" b="b"/>
              <a:pathLst>
                <a:path w="240" h="265" extrusionOk="0">
                  <a:moveTo>
                    <a:pt x="107" y="0"/>
                  </a:moveTo>
                  <a:cubicBezTo>
                    <a:pt x="85" y="0"/>
                    <a:pt x="64" y="14"/>
                    <a:pt x="50" y="25"/>
                  </a:cubicBezTo>
                  <a:cubicBezTo>
                    <a:pt x="33" y="42"/>
                    <a:pt x="17" y="75"/>
                    <a:pt x="17" y="112"/>
                  </a:cubicBezTo>
                  <a:cubicBezTo>
                    <a:pt x="0" y="145"/>
                    <a:pt x="17" y="178"/>
                    <a:pt x="33" y="215"/>
                  </a:cubicBezTo>
                  <a:cubicBezTo>
                    <a:pt x="50" y="231"/>
                    <a:pt x="87" y="248"/>
                    <a:pt x="103" y="264"/>
                  </a:cubicBezTo>
                  <a:cubicBezTo>
                    <a:pt x="136" y="264"/>
                    <a:pt x="173" y="248"/>
                    <a:pt x="190" y="231"/>
                  </a:cubicBezTo>
                  <a:cubicBezTo>
                    <a:pt x="239" y="178"/>
                    <a:pt x="239" y="112"/>
                    <a:pt x="206" y="42"/>
                  </a:cubicBezTo>
                  <a:cubicBezTo>
                    <a:pt x="190" y="25"/>
                    <a:pt x="173" y="9"/>
                    <a:pt x="153" y="9"/>
                  </a:cubicBezTo>
                  <a:lnTo>
                    <a:pt x="136" y="9"/>
                  </a:lnTo>
                  <a:cubicBezTo>
                    <a:pt x="127" y="3"/>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9" name="Google Shape;25959;p120"/>
            <p:cNvSpPr/>
            <p:nvPr/>
          </p:nvSpPr>
          <p:spPr>
            <a:xfrm>
              <a:off x="5207575" y="2563700"/>
              <a:ext cx="5575" cy="6600"/>
            </a:xfrm>
            <a:custGeom>
              <a:avLst/>
              <a:gdLst/>
              <a:ahLst/>
              <a:cxnLst/>
              <a:rect l="l" t="t" r="r" b="b"/>
              <a:pathLst>
                <a:path w="223" h="264" extrusionOk="0">
                  <a:moveTo>
                    <a:pt x="87" y="1"/>
                  </a:moveTo>
                  <a:cubicBezTo>
                    <a:pt x="70" y="17"/>
                    <a:pt x="50" y="17"/>
                    <a:pt x="33" y="34"/>
                  </a:cubicBezTo>
                  <a:cubicBezTo>
                    <a:pt x="0" y="67"/>
                    <a:pt x="0" y="121"/>
                    <a:pt x="0" y="153"/>
                  </a:cubicBezTo>
                  <a:cubicBezTo>
                    <a:pt x="0" y="186"/>
                    <a:pt x="17" y="224"/>
                    <a:pt x="50" y="240"/>
                  </a:cubicBezTo>
                  <a:cubicBezTo>
                    <a:pt x="64" y="252"/>
                    <a:pt x="85" y="263"/>
                    <a:pt x="102" y="263"/>
                  </a:cubicBezTo>
                  <a:cubicBezTo>
                    <a:pt x="109" y="263"/>
                    <a:pt x="115" y="261"/>
                    <a:pt x="120" y="257"/>
                  </a:cubicBezTo>
                  <a:cubicBezTo>
                    <a:pt x="190" y="257"/>
                    <a:pt x="223" y="186"/>
                    <a:pt x="223" y="121"/>
                  </a:cubicBezTo>
                  <a:cubicBezTo>
                    <a:pt x="206" y="67"/>
                    <a:pt x="190" y="34"/>
                    <a:pt x="153"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0" name="Google Shape;25960;p120"/>
            <p:cNvSpPr/>
            <p:nvPr/>
          </p:nvSpPr>
          <p:spPr>
            <a:xfrm>
              <a:off x="5203650" y="2507850"/>
              <a:ext cx="2600" cy="2175"/>
            </a:xfrm>
            <a:custGeom>
              <a:avLst/>
              <a:gdLst/>
              <a:ahLst/>
              <a:cxnLst/>
              <a:rect l="l" t="t" r="r" b="b"/>
              <a:pathLst>
                <a:path w="104" h="87" extrusionOk="0">
                  <a:moveTo>
                    <a:pt x="1" y="0"/>
                  </a:moveTo>
                  <a:lnTo>
                    <a:pt x="1" y="0"/>
                  </a:lnTo>
                  <a:cubicBezTo>
                    <a:pt x="21" y="33"/>
                    <a:pt x="38" y="50"/>
                    <a:pt x="54" y="70"/>
                  </a:cubicBezTo>
                  <a:cubicBezTo>
                    <a:pt x="71" y="87"/>
                    <a:pt x="87" y="87"/>
                    <a:pt x="104" y="87"/>
                  </a:cubicBezTo>
                  <a:cubicBezTo>
                    <a:pt x="71" y="70"/>
                    <a:pt x="3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1" name="Google Shape;25961;p120"/>
            <p:cNvSpPr/>
            <p:nvPr/>
          </p:nvSpPr>
          <p:spPr>
            <a:xfrm>
              <a:off x="5198075" y="2596175"/>
              <a:ext cx="6125" cy="6525"/>
            </a:xfrm>
            <a:custGeom>
              <a:avLst/>
              <a:gdLst/>
              <a:ahLst/>
              <a:cxnLst/>
              <a:rect l="l" t="t" r="r" b="b"/>
              <a:pathLst>
                <a:path w="245" h="261" extrusionOk="0">
                  <a:moveTo>
                    <a:pt x="129" y="1"/>
                  </a:moveTo>
                  <a:cubicBezTo>
                    <a:pt x="83" y="1"/>
                    <a:pt x="35" y="33"/>
                    <a:pt x="17" y="91"/>
                  </a:cubicBezTo>
                  <a:cubicBezTo>
                    <a:pt x="1" y="161"/>
                    <a:pt x="17" y="227"/>
                    <a:pt x="88" y="248"/>
                  </a:cubicBezTo>
                  <a:cubicBezTo>
                    <a:pt x="102" y="257"/>
                    <a:pt x="117" y="261"/>
                    <a:pt x="132" y="261"/>
                  </a:cubicBezTo>
                  <a:cubicBezTo>
                    <a:pt x="173" y="261"/>
                    <a:pt x="211" y="229"/>
                    <a:pt x="224" y="178"/>
                  </a:cubicBezTo>
                  <a:cubicBezTo>
                    <a:pt x="244" y="108"/>
                    <a:pt x="224" y="42"/>
                    <a:pt x="158"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2" name="Google Shape;25962;p120"/>
            <p:cNvSpPr/>
            <p:nvPr/>
          </p:nvSpPr>
          <p:spPr>
            <a:xfrm>
              <a:off x="5194675" y="2566700"/>
              <a:ext cx="6025" cy="6425"/>
            </a:xfrm>
            <a:custGeom>
              <a:avLst/>
              <a:gdLst/>
              <a:ahLst/>
              <a:cxnLst/>
              <a:rect l="l" t="t" r="r" b="b"/>
              <a:pathLst>
                <a:path w="241" h="257" extrusionOk="0">
                  <a:moveTo>
                    <a:pt x="137" y="1"/>
                  </a:moveTo>
                  <a:cubicBezTo>
                    <a:pt x="104" y="1"/>
                    <a:pt x="71" y="1"/>
                    <a:pt x="50" y="33"/>
                  </a:cubicBezTo>
                  <a:cubicBezTo>
                    <a:pt x="1" y="66"/>
                    <a:pt x="1" y="153"/>
                    <a:pt x="34" y="207"/>
                  </a:cubicBezTo>
                  <a:cubicBezTo>
                    <a:pt x="50" y="240"/>
                    <a:pt x="87" y="256"/>
                    <a:pt x="104" y="256"/>
                  </a:cubicBezTo>
                  <a:cubicBezTo>
                    <a:pt x="137" y="256"/>
                    <a:pt x="174" y="256"/>
                    <a:pt x="191" y="223"/>
                  </a:cubicBezTo>
                  <a:cubicBezTo>
                    <a:pt x="207" y="207"/>
                    <a:pt x="224" y="170"/>
                    <a:pt x="224" y="137"/>
                  </a:cubicBezTo>
                  <a:cubicBezTo>
                    <a:pt x="240" y="104"/>
                    <a:pt x="224" y="66"/>
                    <a:pt x="207" y="50"/>
                  </a:cubicBezTo>
                  <a:cubicBezTo>
                    <a:pt x="191" y="33"/>
                    <a:pt x="174"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3" name="Google Shape;25963;p120"/>
            <p:cNvSpPr/>
            <p:nvPr/>
          </p:nvSpPr>
          <p:spPr>
            <a:xfrm>
              <a:off x="5199025" y="2644000"/>
              <a:ext cx="5575" cy="6425"/>
            </a:xfrm>
            <a:custGeom>
              <a:avLst/>
              <a:gdLst/>
              <a:ahLst/>
              <a:cxnLst/>
              <a:rect l="l" t="t" r="r" b="b"/>
              <a:pathLst>
                <a:path w="223" h="257" extrusionOk="0">
                  <a:moveTo>
                    <a:pt x="103" y="1"/>
                  </a:moveTo>
                  <a:cubicBezTo>
                    <a:pt x="33" y="17"/>
                    <a:pt x="0" y="87"/>
                    <a:pt x="0" y="153"/>
                  </a:cubicBezTo>
                  <a:cubicBezTo>
                    <a:pt x="17" y="190"/>
                    <a:pt x="17" y="223"/>
                    <a:pt x="50" y="240"/>
                  </a:cubicBezTo>
                  <a:cubicBezTo>
                    <a:pt x="66" y="256"/>
                    <a:pt x="103" y="256"/>
                    <a:pt x="136" y="256"/>
                  </a:cubicBezTo>
                  <a:cubicBezTo>
                    <a:pt x="153" y="256"/>
                    <a:pt x="186" y="240"/>
                    <a:pt x="206" y="207"/>
                  </a:cubicBezTo>
                  <a:cubicBezTo>
                    <a:pt x="223" y="170"/>
                    <a:pt x="223" y="137"/>
                    <a:pt x="223" y="104"/>
                  </a:cubicBezTo>
                  <a:cubicBezTo>
                    <a:pt x="223" y="67"/>
                    <a:pt x="206" y="50"/>
                    <a:pt x="169"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4" name="Google Shape;25964;p120"/>
            <p:cNvSpPr/>
            <p:nvPr/>
          </p:nvSpPr>
          <p:spPr>
            <a:xfrm>
              <a:off x="5202000" y="2676575"/>
              <a:ext cx="6000" cy="6525"/>
            </a:xfrm>
            <a:custGeom>
              <a:avLst/>
              <a:gdLst/>
              <a:ahLst/>
              <a:cxnLst/>
              <a:rect l="l" t="t" r="r" b="b"/>
              <a:pathLst>
                <a:path w="240" h="261" extrusionOk="0">
                  <a:moveTo>
                    <a:pt x="104" y="1"/>
                  </a:moveTo>
                  <a:cubicBezTo>
                    <a:pt x="87" y="1"/>
                    <a:pt x="87" y="1"/>
                    <a:pt x="67" y="21"/>
                  </a:cubicBezTo>
                  <a:cubicBezTo>
                    <a:pt x="34" y="38"/>
                    <a:pt x="1" y="87"/>
                    <a:pt x="17" y="157"/>
                  </a:cubicBezTo>
                  <a:cubicBezTo>
                    <a:pt x="17" y="190"/>
                    <a:pt x="34" y="227"/>
                    <a:pt x="50" y="244"/>
                  </a:cubicBezTo>
                  <a:cubicBezTo>
                    <a:pt x="87" y="260"/>
                    <a:pt x="104" y="260"/>
                    <a:pt x="137" y="260"/>
                  </a:cubicBezTo>
                  <a:cubicBezTo>
                    <a:pt x="190" y="244"/>
                    <a:pt x="240" y="190"/>
                    <a:pt x="223" y="104"/>
                  </a:cubicBezTo>
                  <a:lnTo>
                    <a:pt x="223" y="71"/>
                  </a:lnTo>
                  <a:cubicBezTo>
                    <a:pt x="207" y="54"/>
                    <a:pt x="19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5" name="Google Shape;25965;p120"/>
            <p:cNvSpPr/>
            <p:nvPr/>
          </p:nvSpPr>
          <p:spPr>
            <a:xfrm>
              <a:off x="5183975" y="2524125"/>
              <a:ext cx="6000" cy="6525"/>
            </a:xfrm>
            <a:custGeom>
              <a:avLst/>
              <a:gdLst/>
              <a:ahLst/>
              <a:cxnLst/>
              <a:rect l="l" t="t" r="r" b="b"/>
              <a:pathLst>
                <a:path w="240" h="261" extrusionOk="0">
                  <a:moveTo>
                    <a:pt x="103" y="1"/>
                  </a:moveTo>
                  <a:cubicBezTo>
                    <a:pt x="50" y="17"/>
                    <a:pt x="0" y="71"/>
                    <a:pt x="17" y="157"/>
                  </a:cubicBezTo>
                  <a:cubicBezTo>
                    <a:pt x="17" y="190"/>
                    <a:pt x="33" y="207"/>
                    <a:pt x="50" y="223"/>
                  </a:cubicBezTo>
                  <a:cubicBezTo>
                    <a:pt x="87" y="261"/>
                    <a:pt x="103" y="261"/>
                    <a:pt x="136" y="261"/>
                  </a:cubicBezTo>
                  <a:cubicBezTo>
                    <a:pt x="169" y="261"/>
                    <a:pt x="190" y="223"/>
                    <a:pt x="206" y="207"/>
                  </a:cubicBezTo>
                  <a:cubicBezTo>
                    <a:pt x="223" y="174"/>
                    <a:pt x="239" y="141"/>
                    <a:pt x="223" y="104"/>
                  </a:cubicBezTo>
                  <a:cubicBezTo>
                    <a:pt x="223" y="71"/>
                    <a:pt x="206" y="38"/>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6" name="Google Shape;25966;p120"/>
            <p:cNvSpPr/>
            <p:nvPr/>
          </p:nvSpPr>
          <p:spPr>
            <a:xfrm>
              <a:off x="5157275" y="2680800"/>
              <a:ext cx="6525" cy="6475"/>
            </a:xfrm>
            <a:custGeom>
              <a:avLst/>
              <a:gdLst/>
              <a:ahLst/>
              <a:cxnLst/>
              <a:rect l="l" t="t" r="r" b="b"/>
              <a:pathLst>
                <a:path w="261" h="259" extrusionOk="0">
                  <a:moveTo>
                    <a:pt x="139" y="1"/>
                  </a:moveTo>
                  <a:cubicBezTo>
                    <a:pt x="87" y="1"/>
                    <a:pt x="48" y="33"/>
                    <a:pt x="21" y="91"/>
                  </a:cubicBezTo>
                  <a:cubicBezTo>
                    <a:pt x="0" y="141"/>
                    <a:pt x="37" y="227"/>
                    <a:pt x="87" y="244"/>
                  </a:cubicBezTo>
                  <a:cubicBezTo>
                    <a:pt x="101" y="254"/>
                    <a:pt x="117" y="259"/>
                    <a:pt x="132" y="259"/>
                  </a:cubicBezTo>
                  <a:cubicBezTo>
                    <a:pt x="173" y="259"/>
                    <a:pt x="212" y="226"/>
                    <a:pt x="227" y="178"/>
                  </a:cubicBezTo>
                  <a:cubicBezTo>
                    <a:pt x="260" y="108"/>
                    <a:pt x="227" y="38"/>
                    <a:pt x="173"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7" name="Google Shape;25967;p120"/>
            <p:cNvSpPr/>
            <p:nvPr/>
          </p:nvSpPr>
          <p:spPr>
            <a:xfrm>
              <a:off x="5146950" y="2574925"/>
              <a:ext cx="6125" cy="6700"/>
            </a:xfrm>
            <a:custGeom>
              <a:avLst/>
              <a:gdLst/>
              <a:ahLst/>
              <a:cxnLst/>
              <a:rect l="l" t="t" r="r" b="b"/>
              <a:pathLst>
                <a:path w="245" h="268" extrusionOk="0">
                  <a:moveTo>
                    <a:pt x="114" y="1"/>
                  </a:moveTo>
                  <a:cubicBezTo>
                    <a:pt x="73" y="1"/>
                    <a:pt x="34" y="32"/>
                    <a:pt x="22" y="84"/>
                  </a:cubicBezTo>
                  <a:cubicBezTo>
                    <a:pt x="1" y="150"/>
                    <a:pt x="22" y="236"/>
                    <a:pt x="88" y="253"/>
                  </a:cubicBezTo>
                  <a:cubicBezTo>
                    <a:pt x="102" y="263"/>
                    <a:pt x="118" y="268"/>
                    <a:pt x="133" y="268"/>
                  </a:cubicBezTo>
                  <a:cubicBezTo>
                    <a:pt x="174" y="268"/>
                    <a:pt x="213" y="235"/>
                    <a:pt x="228" y="187"/>
                  </a:cubicBezTo>
                  <a:cubicBezTo>
                    <a:pt x="244" y="117"/>
                    <a:pt x="207" y="30"/>
                    <a:pt x="158" y="14"/>
                  </a:cubicBezTo>
                  <a:cubicBezTo>
                    <a:pt x="143" y="5"/>
                    <a:pt x="128"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8" name="Google Shape;25968;p120"/>
            <p:cNvSpPr/>
            <p:nvPr/>
          </p:nvSpPr>
          <p:spPr>
            <a:xfrm>
              <a:off x="5151300" y="2623400"/>
              <a:ext cx="5575" cy="6400"/>
            </a:xfrm>
            <a:custGeom>
              <a:avLst/>
              <a:gdLst/>
              <a:ahLst/>
              <a:cxnLst/>
              <a:rect l="l" t="t" r="r" b="b"/>
              <a:pathLst>
                <a:path w="223" h="256" extrusionOk="0">
                  <a:moveTo>
                    <a:pt x="103" y="0"/>
                  </a:moveTo>
                  <a:cubicBezTo>
                    <a:pt x="33" y="17"/>
                    <a:pt x="0" y="87"/>
                    <a:pt x="0" y="153"/>
                  </a:cubicBezTo>
                  <a:cubicBezTo>
                    <a:pt x="17" y="190"/>
                    <a:pt x="33" y="206"/>
                    <a:pt x="54" y="239"/>
                  </a:cubicBezTo>
                  <a:cubicBezTo>
                    <a:pt x="70" y="256"/>
                    <a:pt x="103" y="256"/>
                    <a:pt x="136" y="256"/>
                  </a:cubicBezTo>
                  <a:cubicBezTo>
                    <a:pt x="157" y="256"/>
                    <a:pt x="190" y="239"/>
                    <a:pt x="206" y="206"/>
                  </a:cubicBezTo>
                  <a:cubicBezTo>
                    <a:pt x="223" y="169"/>
                    <a:pt x="223" y="136"/>
                    <a:pt x="223" y="103"/>
                  </a:cubicBezTo>
                  <a:cubicBezTo>
                    <a:pt x="223" y="66"/>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9" name="Google Shape;25969;p120"/>
            <p:cNvSpPr/>
            <p:nvPr/>
          </p:nvSpPr>
          <p:spPr>
            <a:xfrm>
              <a:off x="5154700" y="2650700"/>
              <a:ext cx="5675" cy="6775"/>
            </a:xfrm>
            <a:custGeom>
              <a:avLst/>
              <a:gdLst/>
              <a:ahLst/>
              <a:cxnLst/>
              <a:rect l="l" t="t" r="r" b="b"/>
              <a:pathLst>
                <a:path w="227" h="271" extrusionOk="0">
                  <a:moveTo>
                    <a:pt x="114" y="1"/>
                  </a:moveTo>
                  <a:cubicBezTo>
                    <a:pt x="67" y="1"/>
                    <a:pt x="18" y="36"/>
                    <a:pt x="0" y="91"/>
                  </a:cubicBezTo>
                  <a:lnTo>
                    <a:pt x="0" y="145"/>
                  </a:lnTo>
                  <a:cubicBezTo>
                    <a:pt x="0" y="194"/>
                    <a:pt x="21" y="232"/>
                    <a:pt x="70" y="265"/>
                  </a:cubicBezTo>
                  <a:cubicBezTo>
                    <a:pt x="79" y="269"/>
                    <a:pt x="89" y="271"/>
                    <a:pt x="100" y="271"/>
                  </a:cubicBezTo>
                  <a:cubicBezTo>
                    <a:pt x="129" y="271"/>
                    <a:pt x="161" y="256"/>
                    <a:pt x="173" y="232"/>
                  </a:cubicBezTo>
                  <a:cubicBezTo>
                    <a:pt x="190" y="211"/>
                    <a:pt x="206" y="194"/>
                    <a:pt x="206" y="178"/>
                  </a:cubicBezTo>
                  <a:cubicBezTo>
                    <a:pt x="227" y="108"/>
                    <a:pt x="206" y="42"/>
                    <a:pt x="140" y="5"/>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0" name="Google Shape;25970;p120"/>
            <p:cNvSpPr/>
            <p:nvPr/>
          </p:nvSpPr>
          <p:spPr>
            <a:xfrm>
              <a:off x="5146150" y="2544325"/>
              <a:ext cx="6000" cy="6525"/>
            </a:xfrm>
            <a:custGeom>
              <a:avLst/>
              <a:gdLst/>
              <a:ahLst/>
              <a:cxnLst/>
              <a:rect l="l" t="t" r="r" b="b"/>
              <a:pathLst>
                <a:path w="240" h="261" extrusionOk="0">
                  <a:moveTo>
                    <a:pt x="136" y="1"/>
                  </a:moveTo>
                  <a:cubicBezTo>
                    <a:pt x="103" y="1"/>
                    <a:pt x="70" y="17"/>
                    <a:pt x="54" y="34"/>
                  </a:cubicBezTo>
                  <a:cubicBezTo>
                    <a:pt x="0" y="71"/>
                    <a:pt x="0" y="158"/>
                    <a:pt x="33" y="207"/>
                  </a:cubicBezTo>
                  <a:cubicBezTo>
                    <a:pt x="54" y="240"/>
                    <a:pt x="87" y="261"/>
                    <a:pt x="103" y="261"/>
                  </a:cubicBezTo>
                  <a:cubicBezTo>
                    <a:pt x="136" y="261"/>
                    <a:pt x="173" y="261"/>
                    <a:pt x="190" y="240"/>
                  </a:cubicBezTo>
                  <a:cubicBezTo>
                    <a:pt x="239" y="191"/>
                    <a:pt x="239" y="104"/>
                    <a:pt x="206" y="54"/>
                  </a:cubicBezTo>
                  <a:cubicBezTo>
                    <a:pt x="190" y="34"/>
                    <a:pt x="190" y="17"/>
                    <a:pt x="173" y="17"/>
                  </a:cubicBezTo>
                  <a:cubicBezTo>
                    <a:pt x="157"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1" name="Google Shape;25971;p120"/>
            <p:cNvSpPr/>
            <p:nvPr/>
          </p:nvSpPr>
          <p:spPr>
            <a:xfrm>
              <a:off x="5151300" y="2528575"/>
              <a:ext cx="6000" cy="6825"/>
            </a:xfrm>
            <a:custGeom>
              <a:avLst/>
              <a:gdLst/>
              <a:ahLst/>
              <a:cxnLst/>
              <a:rect l="l" t="t" r="r" b="b"/>
              <a:pathLst>
                <a:path w="240" h="273" extrusionOk="0">
                  <a:moveTo>
                    <a:pt x="128" y="0"/>
                  </a:moveTo>
                  <a:cubicBezTo>
                    <a:pt x="120" y="0"/>
                    <a:pt x="111" y="4"/>
                    <a:pt x="103" y="12"/>
                  </a:cubicBezTo>
                  <a:cubicBezTo>
                    <a:pt x="54" y="12"/>
                    <a:pt x="0" y="83"/>
                    <a:pt x="17" y="148"/>
                  </a:cubicBezTo>
                  <a:cubicBezTo>
                    <a:pt x="17" y="186"/>
                    <a:pt x="33" y="219"/>
                    <a:pt x="54" y="235"/>
                  </a:cubicBezTo>
                  <a:cubicBezTo>
                    <a:pt x="87" y="252"/>
                    <a:pt x="103" y="272"/>
                    <a:pt x="136" y="272"/>
                  </a:cubicBezTo>
                  <a:cubicBezTo>
                    <a:pt x="206" y="252"/>
                    <a:pt x="239" y="186"/>
                    <a:pt x="223" y="115"/>
                  </a:cubicBezTo>
                  <a:cubicBezTo>
                    <a:pt x="223" y="83"/>
                    <a:pt x="206" y="45"/>
                    <a:pt x="190" y="29"/>
                  </a:cubicBezTo>
                  <a:cubicBezTo>
                    <a:pt x="173" y="29"/>
                    <a:pt x="173" y="12"/>
                    <a:pt x="157" y="12"/>
                  </a:cubicBezTo>
                  <a:cubicBezTo>
                    <a:pt x="147" y="4"/>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2" name="Google Shape;25972;p120"/>
            <p:cNvSpPr/>
            <p:nvPr/>
          </p:nvSpPr>
          <p:spPr>
            <a:xfrm>
              <a:off x="5151300" y="2483600"/>
              <a:ext cx="6000" cy="6650"/>
            </a:xfrm>
            <a:custGeom>
              <a:avLst/>
              <a:gdLst/>
              <a:ahLst/>
              <a:cxnLst/>
              <a:rect l="l" t="t" r="r" b="b"/>
              <a:pathLst>
                <a:path w="240" h="266" extrusionOk="0">
                  <a:moveTo>
                    <a:pt x="132" y="1"/>
                  </a:moveTo>
                  <a:cubicBezTo>
                    <a:pt x="124" y="1"/>
                    <a:pt x="114" y="3"/>
                    <a:pt x="103" y="10"/>
                  </a:cubicBezTo>
                  <a:cubicBezTo>
                    <a:pt x="54" y="10"/>
                    <a:pt x="0" y="76"/>
                    <a:pt x="17" y="146"/>
                  </a:cubicBezTo>
                  <a:cubicBezTo>
                    <a:pt x="33" y="216"/>
                    <a:pt x="87" y="265"/>
                    <a:pt x="136" y="265"/>
                  </a:cubicBezTo>
                  <a:cubicBezTo>
                    <a:pt x="173" y="249"/>
                    <a:pt x="206" y="232"/>
                    <a:pt x="223" y="216"/>
                  </a:cubicBezTo>
                  <a:cubicBezTo>
                    <a:pt x="239" y="179"/>
                    <a:pt x="239" y="146"/>
                    <a:pt x="239" y="113"/>
                  </a:cubicBezTo>
                  <a:cubicBezTo>
                    <a:pt x="223" y="76"/>
                    <a:pt x="223" y="43"/>
                    <a:pt x="190" y="26"/>
                  </a:cubicBezTo>
                  <a:lnTo>
                    <a:pt x="173" y="10"/>
                  </a:lnTo>
                  <a:cubicBezTo>
                    <a:pt x="162" y="10"/>
                    <a:pt x="14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3" name="Google Shape;25973;p120"/>
            <p:cNvSpPr/>
            <p:nvPr/>
          </p:nvSpPr>
          <p:spPr>
            <a:xfrm>
              <a:off x="5150050" y="2499050"/>
              <a:ext cx="5600" cy="6650"/>
            </a:xfrm>
            <a:custGeom>
              <a:avLst/>
              <a:gdLst/>
              <a:ahLst/>
              <a:cxnLst/>
              <a:rect l="l" t="t" r="r" b="b"/>
              <a:pathLst>
                <a:path w="224" h="266" extrusionOk="0">
                  <a:moveTo>
                    <a:pt x="120" y="1"/>
                  </a:moveTo>
                  <a:cubicBezTo>
                    <a:pt x="115" y="1"/>
                    <a:pt x="109" y="3"/>
                    <a:pt x="104" y="10"/>
                  </a:cubicBezTo>
                  <a:cubicBezTo>
                    <a:pt x="34" y="10"/>
                    <a:pt x="1" y="76"/>
                    <a:pt x="1" y="146"/>
                  </a:cubicBezTo>
                  <a:cubicBezTo>
                    <a:pt x="17" y="179"/>
                    <a:pt x="34" y="216"/>
                    <a:pt x="50" y="233"/>
                  </a:cubicBezTo>
                  <a:cubicBezTo>
                    <a:pt x="67" y="249"/>
                    <a:pt x="104" y="266"/>
                    <a:pt x="137" y="266"/>
                  </a:cubicBezTo>
                  <a:cubicBezTo>
                    <a:pt x="170" y="249"/>
                    <a:pt x="186" y="233"/>
                    <a:pt x="207" y="216"/>
                  </a:cubicBezTo>
                  <a:cubicBezTo>
                    <a:pt x="223" y="179"/>
                    <a:pt x="223" y="146"/>
                    <a:pt x="223" y="113"/>
                  </a:cubicBezTo>
                  <a:cubicBezTo>
                    <a:pt x="223" y="76"/>
                    <a:pt x="207" y="43"/>
                    <a:pt x="186" y="27"/>
                  </a:cubicBezTo>
                  <a:cubicBezTo>
                    <a:pt x="170" y="27"/>
                    <a:pt x="170"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4" name="Google Shape;25974;p120"/>
            <p:cNvSpPr/>
            <p:nvPr/>
          </p:nvSpPr>
          <p:spPr>
            <a:xfrm>
              <a:off x="5206750" y="2534675"/>
              <a:ext cx="6000" cy="6700"/>
            </a:xfrm>
            <a:custGeom>
              <a:avLst/>
              <a:gdLst/>
              <a:ahLst/>
              <a:cxnLst/>
              <a:rect l="l" t="t" r="r" b="b"/>
              <a:pathLst>
                <a:path w="240" h="268" extrusionOk="0">
                  <a:moveTo>
                    <a:pt x="131" y="0"/>
                  </a:moveTo>
                  <a:cubicBezTo>
                    <a:pt x="123" y="0"/>
                    <a:pt x="114" y="2"/>
                    <a:pt x="103" y="8"/>
                  </a:cubicBezTo>
                  <a:cubicBezTo>
                    <a:pt x="50" y="8"/>
                    <a:pt x="0" y="78"/>
                    <a:pt x="17" y="148"/>
                  </a:cubicBezTo>
                  <a:cubicBezTo>
                    <a:pt x="17" y="181"/>
                    <a:pt x="33" y="214"/>
                    <a:pt x="66" y="234"/>
                  </a:cubicBezTo>
                  <a:cubicBezTo>
                    <a:pt x="83" y="251"/>
                    <a:pt x="120" y="267"/>
                    <a:pt x="136" y="267"/>
                  </a:cubicBezTo>
                  <a:cubicBezTo>
                    <a:pt x="206" y="251"/>
                    <a:pt x="239" y="181"/>
                    <a:pt x="239" y="111"/>
                  </a:cubicBezTo>
                  <a:cubicBezTo>
                    <a:pt x="223" y="61"/>
                    <a:pt x="206" y="28"/>
                    <a:pt x="169" y="8"/>
                  </a:cubicBezTo>
                  <a:cubicBezTo>
                    <a:pt x="158" y="8"/>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5" name="Google Shape;25975;p120"/>
            <p:cNvSpPr/>
            <p:nvPr/>
          </p:nvSpPr>
          <p:spPr>
            <a:xfrm>
              <a:off x="5177050" y="2539175"/>
              <a:ext cx="6000" cy="6525"/>
            </a:xfrm>
            <a:custGeom>
              <a:avLst/>
              <a:gdLst/>
              <a:ahLst/>
              <a:cxnLst/>
              <a:rect l="l" t="t" r="r" b="b"/>
              <a:pathLst>
                <a:path w="240" h="261" extrusionOk="0">
                  <a:moveTo>
                    <a:pt x="137" y="1"/>
                  </a:moveTo>
                  <a:cubicBezTo>
                    <a:pt x="104" y="1"/>
                    <a:pt x="71" y="1"/>
                    <a:pt x="54" y="17"/>
                  </a:cubicBezTo>
                  <a:cubicBezTo>
                    <a:pt x="1" y="71"/>
                    <a:pt x="1" y="157"/>
                    <a:pt x="34" y="207"/>
                  </a:cubicBezTo>
                  <a:cubicBezTo>
                    <a:pt x="54" y="240"/>
                    <a:pt x="87" y="260"/>
                    <a:pt x="104" y="260"/>
                  </a:cubicBezTo>
                  <a:cubicBezTo>
                    <a:pt x="137" y="260"/>
                    <a:pt x="174" y="260"/>
                    <a:pt x="191" y="223"/>
                  </a:cubicBezTo>
                  <a:cubicBezTo>
                    <a:pt x="224" y="207"/>
                    <a:pt x="224" y="174"/>
                    <a:pt x="240" y="137"/>
                  </a:cubicBezTo>
                  <a:cubicBezTo>
                    <a:pt x="240" y="104"/>
                    <a:pt x="224" y="71"/>
                    <a:pt x="207" y="54"/>
                  </a:cubicBezTo>
                  <a:cubicBezTo>
                    <a:pt x="191" y="34"/>
                    <a:pt x="191"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6" name="Google Shape;25976;p120"/>
            <p:cNvSpPr/>
            <p:nvPr/>
          </p:nvSpPr>
          <p:spPr>
            <a:xfrm>
              <a:off x="5216125" y="2547325"/>
              <a:ext cx="6100" cy="6675"/>
            </a:xfrm>
            <a:custGeom>
              <a:avLst/>
              <a:gdLst/>
              <a:ahLst/>
              <a:cxnLst/>
              <a:rect l="l" t="t" r="r" b="b"/>
              <a:pathLst>
                <a:path w="244" h="267" extrusionOk="0">
                  <a:moveTo>
                    <a:pt x="141" y="0"/>
                  </a:moveTo>
                  <a:cubicBezTo>
                    <a:pt x="120" y="0"/>
                    <a:pt x="87" y="17"/>
                    <a:pt x="71" y="38"/>
                  </a:cubicBezTo>
                  <a:cubicBezTo>
                    <a:pt x="17" y="87"/>
                    <a:pt x="0" y="157"/>
                    <a:pt x="54" y="223"/>
                  </a:cubicBezTo>
                  <a:cubicBezTo>
                    <a:pt x="71" y="244"/>
                    <a:pt x="87" y="260"/>
                    <a:pt x="120" y="260"/>
                  </a:cubicBezTo>
                  <a:cubicBezTo>
                    <a:pt x="131" y="265"/>
                    <a:pt x="140" y="267"/>
                    <a:pt x="148" y="267"/>
                  </a:cubicBezTo>
                  <a:cubicBezTo>
                    <a:pt x="168" y="267"/>
                    <a:pt x="183" y="255"/>
                    <a:pt x="207" y="244"/>
                  </a:cubicBezTo>
                  <a:cubicBezTo>
                    <a:pt x="223" y="223"/>
                    <a:pt x="244" y="190"/>
                    <a:pt x="244" y="157"/>
                  </a:cubicBezTo>
                  <a:cubicBezTo>
                    <a:pt x="244" y="120"/>
                    <a:pt x="244" y="87"/>
                    <a:pt x="223" y="54"/>
                  </a:cubicBezTo>
                  <a:cubicBezTo>
                    <a:pt x="207" y="38"/>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7" name="Google Shape;25977;p120"/>
            <p:cNvSpPr/>
            <p:nvPr/>
          </p:nvSpPr>
          <p:spPr>
            <a:xfrm>
              <a:off x="5205000" y="2627200"/>
              <a:ext cx="6400" cy="6525"/>
            </a:xfrm>
            <a:custGeom>
              <a:avLst/>
              <a:gdLst/>
              <a:ahLst/>
              <a:cxnLst/>
              <a:rect l="l" t="t" r="r" b="b"/>
              <a:pathLst>
                <a:path w="256" h="261" extrusionOk="0">
                  <a:moveTo>
                    <a:pt x="136" y="1"/>
                  </a:moveTo>
                  <a:cubicBezTo>
                    <a:pt x="120" y="1"/>
                    <a:pt x="87" y="17"/>
                    <a:pt x="70" y="38"/>
                  </a:cubicBezTo>
                  <a:cubicBezTo>
                    <a:pt x="17" y="71"/>
                    <a:pt x="0" y="157"/>
                    <a:pt x="50" y="207"/>
                  </a:cubicBezTo>
                  <a:cubicBezTo>
                    <a:pt x="70" y="244"/>
                    <a:pt x="87" y="260"/>
                    <a:pt x="120" y="260"/>
                  </a:cubicBezTo>
                  <a:cubicBezTo>
                    <a:pt x="153" y="260"/>
                    <a:pt x="173" y="260"/>
                    <a:pt x="206" y="244"/>
                  </a:cubicBezTo>
                  <a:cubicBezTo>
                    <a:pt x="256" y="190"/>
                    <a:pt x="256" y="104"/>
                    <a:pt x="223" y="54"/>
                  </a:cubicBezTo>
                  <a:cubicBezTo>
                    <a:pt x="206" y="38"/>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8" name="Google Shape;25978;p120"/>
            <p:cNvSpPr/>
            <p:nvPr/>
          </p:nvSpPr>
          <p:spPr>
            <a:xfrm>
              <a:off x="5205825" y="2611150"/>
              <a:ext cx="5575" cy="6700"/>
            </a:xfrm>
            <a:custGeom>
              <a:avLst/>
              <a:gdLst/>
              <a:ahLst/>
              <a:cxnLst/>
              <a:rect l="l" t="t" r="r" b="b"/>
              <a:pathLst>
                <a:path w="223" h="268" extrusionOk="0">
                  <a:moveTo>
                    <a:pt x="116" y="0"/>
                  </a:moveTo>
                  <a:cubicBezTo>
                    <a:pt x="107" y="0"/>
                    <a:pt x="98" y="2"/>
                    <a:pt x="87" y="8"/>
                  </a:cubicBezTo>
                  <a:cubicBezTo>
                    <a:pt x="37" y="8"/>
                    <a:pt x="0" y="78"/>
                    <a:pt x="0" y="144"/>
                  </a:cubicBezTo>
                  <a:cubicBezTo>
                    <a:pt x="0" y="181"/>
                    <a:pt x="17" y="214"/>
                    <a:pt x="54" y="230"/>
                  </a:cubicBezTo>
                  <a:cubicBezTo>
                    <a:pt x="70" y="247"/>
                    <a:pt x="103" y="267"/>
                    <a:pt x="120" y="267"/>
                  </a:cubicBezTo>
                  <a:cubicBezTo>
                    <a:pt x="190" y="247"/>
                    <a:pt x="223" y="181"/>
                    <a:pt x="223" y="111"/>
                  </a:cubicBezTo>
                  <a:cubicBezTo>
                    <a:pt x="223" y="78"/>
                    <a:pt x="206" y="41"/>
                    <a:pt x="173" y="24"/>
                  </a:cubicBezTo>
                  <a:lnTo>
                    <a:pt x="157" y="8"/>
                  </a:lnTo>
                  <a:cubicBezTo>
                    <a:pt x="146" y="8"/>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9" name="Google Shape;25979;p120"/>
            <p:cNvSpPr/>
            <p:nvPr/>
          </p:nvSpPr>
          <p:spPr>
            <a:xfrm>
              <a:off x="5159850" y="2587325"/>
              <a:ext cx="6525" cy="6525"/>
            </a:xfrm>
            <a:custGeom>
              <a:avLst/>
              <a:gdLst/>
              <a:ahLst/>
              <a:cxnLst/>
              <a:rect l="l" t="t" r="r" b="b"/>
              <a:pathLst>
                <a:path w="261" h="261" extrusionOk="0">
                  <a:moveTo>
                    <a:pt x="141" y="0"/>
                  </a:moveTo>
                  <a:cubicBezTo>
                    <a:pt x="103" y="0"/>
                    <a:pt x="87" y="17"/>
                    <a:pt x="54" y="33"/>
                  </a:cubicBezTo>
                  <a:cubicBezTo>
                    <a:pt x="21" y="66"/>
                    <a:pt x="0" y="153"/>
                    <a:pt x="37" y="206"/>
                  </a:cubicBezTo>
                  <a:cubicBezTo>
                    <a:pt x="66" y="245"/>
                    <a:pt x="102" y="261"/>
                    <a:pt x="134" y="261"/>
                  </a:cubicBezTo>
                  <a:cubicBezTo>
                    <a:pt x="156" y="261"/>
                    <a:pt x="176" y="253"/>
                    <a:pt x="190" y="239"/>
                  </a:cubicBezTo>
                  <a:cubicBezTo>
                    <a:pt x="244" y="190"/>
                    <a:pt x="260" y="103"/>
                    <a:pt x="206" y="50"/>
                  </a:cubicBezTo>
                  <a:cubicBezTo>
                    <a:pt x="206" y="33"/>
                    <a:pt x="190" y="17"/>
                    <a:pt x="174" y="17"/>
                  </a:cubicBezTo>
                  <a:cubicBezTo>
                    <a:pt x="157" y="0"/>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0" name="Google Shape;25980;p120"/>
            <p:cNvSpPr/>
            <p:nvPr/>
          </p:nvSpPr>
          <p:spPr>
            <a:xfrm>
              <a:off x="5157275" y="2637000"/>
              <a:ext cx="6525" cy="6625"/>
            </a:xfrm>
            <a:custGeom>
              <a:avLst/>
              <a:gdLst/>
              <a:ahLst/>
              <a:cxnLst/>
              <a:rect l="l" t="t" r="r" b="b"/>
              <a:pathLst>
                <a:path w="261" h="265" extrusionOk="0">
                  <a:moveTo>
                    <a:pt x="147" y="0"/>
                  </a:moveTo>
                  <a:cubicBezTo>
                    <a:pt x="102" y="0"/>
                    <a:pt x="51" y="33"/>
                    <a:pt x="37" y="91"/>
                  </a:cubicBezTo>
                  <a:cubicBezTo>
                    <a:pt x="0" y="141"/>
                    <a:pt x="37" y="227"/>
                    <a:pt x="87" y="244"/>
                  </a:cubicBezTo>
                  <a:cubicBezTo>
                    <a:pt x="103" y="264"/>
                    <a:pt x="124" y="264"/>
                    <a:pt x="140" y="264"/>
                  </a:cubicBezTo>
                  <a:cubicBezTo>
                    <a:pt x="190" y="264"/>
                    <a:pt x="227" y="227"/>
                    <a:pt x="244" y="178"/>
                  </a:cubicBezTo>
                  <a:cubicBezTo>
                    <a:pt x="260" y="124"/>
                    <a:pt x="244" y="75"/>
                    <a:pt x="206" y="37"/>
                  </a:cubicBezTo>
                  <a:cubicBezTo>
                    <a:pt x="206" y="21"/>
                    <a:pt x="190" y="21"/>
                    <a:pt x="173"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1" name="Google Shape;25981;p120"/>
            <p:cNvSpPr/>
            <p:nvPr/>
          </p:nvSpPr>
          <p:spPr>
            <a:xfrm>
              <a:off x="5163350" y="2619375"/>
              <a:ext cx="6000" cy="6625"/>
            </a:xfrm>
            <a:custGeom>
              <a:avLst/>
              <a:gdLst/>
              <a:ahLst/>
              <a:cxnLst/>
              <a:rect l="l" t="t" r="r" b="b"/>
              <a:pathLst>
                <a:path w="240" h="265" extrusionOk="0">
                  <a:moveTo>
                    <a:pt x="126" y="0"/>
                  </a:moveTo>
                  <a:cubicBezTo>
                    <a:pt x="81" y="0"/>
                    <a:pt x="31" y="33"/>
                    <a:pt x="17" y="91"/>
                  </a:cubicBezTo>
                  <a:cubicBezTo>
                    <a:pt x="1" y="161"/>
                    <a:pt x="17" y="227"/>
                    <a:pt x="87" y="264"/>
                  </a:cubicBezTo>
                  <a:lnTo>
                    <a:pt x="137" y="264"/>
                  </a:lnTo>
                  <a:cubicBezTo>
                    <a:pt x="170" y="264"/>
                    <a:pt x="207" y="227"/>
                    <a:pt x="223" y="178"/>
                  </a:cubicBezTo>
                  <a:cubicBezTo>
                    <a:pt x="240" y="145"/>
                    <a:pt x="223" y="91"/>
                    <a:pt x="207" y="58"/>
                  </a:cubicBezTo>
                  <a:lnTo>
                    <a:pt x="153" y="4"/>
                  </a:ln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2" name="Google Shape;25982;p120"/>
            <p:cNvSpPr/>
            <p:nvPr/>
          </p:nvSpPr>
          <p:spPr>
            <a:xfrm>
              <a:off x="5175825" y="2511650"/>
              <a:ext cx="6000" cy="6450"/>
            </a:xfrm>
            <a:custGeom>
              <a:avLst/>
              <a:gdLst/>
              <a:ahLst/>
              <a:cxnLst/>
              <a:rect l="l" t="t" r="r" b="b"/>
              <a:pathLst>
                <a:path w="240" h="258" extrusionOk="0">
                  <a:moveTo>
                    <a:pt x="120" y="1"/>
                  </a:moveTo>
                  <a:cubicBezTo>
                    <a:pt x="83" y="1"/>
                    <a:pt x="66" y="1"/>
                    <a:pt x="33" y="22"/>
                  </a:cubicBezTo>
                  <a:cubicBezTo>
                    <a:pt x="17" y="54"/>
                    <a:pt x="0" y="71"/>
                    <a:pt x="0" y="104"/>
                  </a:cubicBezTo>
                  <a:cubicBezTo>
                    <a:pt x="0" y="141"/>
                    <a:pt x="0" y="174"/>
                    <a:pt x="17" y="207"/>
                  </a:cubicBezTo>
                  <a:cubicBezTo>
                    <a:pt x="46" y="239"/>
                    <a:pt x="82" y="257"/>
                    <a:pt x="117" y="257"/>
                  </a:cubicBezTo>
                  <a:cubicBezTo>
                    <a:pt x="142" y="257"/>
                    <a:pt x="166" y="248"/>
                    <a:pt x="186" y="228"/>
                  </a:cubicBezTo>
                  <a:cubicBezTo>
                    <a:pt x="223" y="191"/>
                    <a:pt x="240" y="104"/>
                    <a:pt x="207" y="54"/>
                  </a:cubicBezTo>
                  <a:cubicBezTo>
                    <a:pt x="186"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3" name="Google Shape;25983;p120"/>
            <p:cNvSpPr/>
            <p:nvPr/>
          </p:nvSpPr>
          <p:spPr>
            <a:xfrm>
              <a:off x="5128925" y="2765125"/>
              <a:ext cx="6100" cy="6575"/>
            </a:xfrm>
            <a:custGeom>
              <a:avLst/>
              <a:gdLst/>
              <a:ahLst/>
              <a:cxnLst/>
              <a:rect l="l" t="t" r="r" b="b"/>
              <a:pathLst>
                <a:path w="244" h="263" extrusionOk="0">
                  <a:moveTo>
                    <a:pt x="141" y="0"/>
                  </a:moveTo>
                  <a:cubicBezTo>
                    <a:pt x="124" y="0"/>
                    <a:pt x="87" y="17"/>
                    <a:pt x="71" y="33"/>
                  </a:cubicBezTo>
                  <a:cubicBezTo>
                    <a:pt x="21" y="87"/>
                    <a:pt x="0" y="153"/>
                    <a:pt x="54" y="223"/>
                  </a:cubicBezTo>
                  <a:cubicBezTo>
                    <a:pt x="71" y="239"/>
                    <a:pt x="87" y="256"/>
                    <a:pt x="124" y="256"/>
                  </a:cubicBezTo>
                  <a:cubicBezTo>
                    <a:pt x="134" y="261"/>
                    <a:pt x="142" y="263"/>
                    <a:pt x="150" y="263"/>
                  </a:cubicBezTo>
                  <a:cubicBezTo>
                    <a:pt x="168" y="263"/>
                    <a:pt x="183" y="251"/>
                    <a:pt x="207" y="239"/>
                  </a:cubicBezTo>
                  <a:cubicBezTo>
                    <a:pt x="227" y="206"/>
                    <a:pt x="244" y="190"/>
                    <a:pt x="244" y="153"/>
                  </a:cubicBezTo>
                  <a:cubicBezTo>
                    <a:pt x="244" y="120"/>
                    <a:pt x="244" y="87"/>
                    <a:pt x="22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4" name="Google Shape;25984;p120"/>
            <p:cNvSpPr/>
            <p:nvPr/>
          </p:nvSpPr>
          <p:spPr>
            <a:xfrm>
              <a:off x="5262925" y="2614725"/>
              <a:ext cx="3525" cy="6525"/>
            </a:xfrm>
            <a:custGeom>
              <a:avLst/>
              <a:gdLst/>
              <a:ahLst/>
              <a:cxnLst/>
              <a:rect l="l" t="t" r="r" b="b"/>
              <a:pathLst>
                <a:path w="141" h="261" extrusionOk="0">
                  <a:moveTo>
                    <a:pt x="103" y="1"/>
                  </a:moveTo>
                  <a:cubicBezTo>
                    <a:pt x="70" y="21"/>
                    <a:pt x="54" y="54"/>
                    <a:pt x="37" y="87"/>
                  </a:cubicBezTo>
                  <a:cubicBezTo>
                    <a:pt x="0" y="157"/>
                    <a:pt x="37" y="228"/>
                    <a:pt x="87" y="261"/>
                  </a:cubicBezTo>
                  <a:lnTo>
                    <a:pt x="140" y="261"/>
                  </a:lnTo>
                  <a:cubicBezTo>
                    <a:pt x="140" y="174"/>
                    <a:pt x="124" y="8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5" name="Google Shape;25985;p120"/>
            <p:cNvSpPr/>
            <p:nvPr/>
          </p:nvSpPr>
          <p:spPr>
            <a:xfrm>
              <a:off x="5114400" y="2767550"/>
              <a:ext cx="6000" cy="6550"/>
            </a:xfrm>
            <a:custGeom>
              <a:avLst/>
              <a:gdLst/>
              <a:ahLst/>
              <a:cxnLst/>
              <a:rect l="l" t="t" r="r" b="b"/>
              <a:pathLst>
                <a:path w="240" h="262" extrusionOk="0">
                  <a:moveTo>
                    <a:pt x="125" y="0"/>
                  </a:moveTo>
                  <a:cubicBezTo>
                    <a:pt x="79" y="0"/>
                    <a:pt x="42" y="2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190" y="23"/>
                    <a:pt x="190" y="23"/>
                    <a:pt x="169" y="6"/>
                  </a:cubicBezTo>
                  <a:cubicBezTo>
                    <a:pt x="154" y="2"/>
                    <a:pt x="139"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6" name="Google Shape;25986;p120"/>
            <p:cNvSpPr/>
            <p:nvPr/>
          </p:nvSpPr>
          <p:spPr>
            <a:xfrm>
              <a:off x="5169325" y="2775825"/>
              <a:ext cx="6000" cy="6650"/>
            </a:xfrm>
            <a:custGeom>
              <a:avLst/>
              <a:gdLst/>
              <a:ahLst/>
              <a:cxnLst/>
              <a:rect l="l" t="t" r="r" b="b"/>
              <a:pathLst>
                <a:path w="240" h="266" extrusionOk="0">
                  <a:moveTo>
                    <a:pt x="104" y="1"/>
                  </a:moveTo>
                  <a:cubicBezTo>
                    <a:pt x="87" y="1"/>
                    <a:pt x="87" y="17"/>
                    <a:pt x="71" y="17"/>
                  </a:cubicBezTo>
                  <a:cubicBezTo>
                    <a:pt x="34" y="34"/>
                    <a:pt x="1" y="87"/>
                    <a:pt x="1" y="153"/>
                  </a:cubicBezTo>
                  <a:cubicBezTo>
                    <a:pt x="17" y="191"/>
                    <a:pt x="34" y="224"/>
                    <a:pt x="54" y="240"/>
                  </a:cubicBezTo>
                  <a:cubicBezTo>
                    <a:pt x="66" y="252"/>
                    <a:pt x="85" y="265"/>
                    <a:pt x="108" y="265"/>
                  </a:cubicBezTo>
                  <a:cubicBezTo>
                    <a:pt x="117" y="265"/>
                    <a:pt x="127" y="263"/>
                    <a:pt x="137" y="256"/>
                  </a:cubicBezTo>
                  <a:cubicBezTo>
                    <a:pt x="190" y="256"/>
                    <a:pt x="240" y="191"/>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7" name="Google Shape;25987;p120"/>
            <p:cNvSpPr/>
            <p:nvPr/>
          </p:nvSpPr>
          <p:spPr>
            <a:xfrm>
              <a:off x="5132425" y="2794775"/>
              <a:ext cx="6425" cy="6550"/>
            </a:xfrm>
            <a:custGeom>
              <a:avLst/>
              <a:gdLst/>
              <a:ahLst/>
              <a:cxnLst/>
              <a:rect l="l" t="t" r="r" b="b"/>
              <a:pathLst>
                <a:path w="257" h="262" extrusionOk="0">
                  <a:moveTo>
                    <a:pt x="127" y="1"/>
                  </a:moveTo>
                  <a:cubicBezTo>
                    <a:pt x="87" y="1"/>
                    <a:pt x="46" y="32"/>
                    <a:pt x="34" y="84"/>
                  </a:cubicBezTo>
                  <a:cubicBezTo>
                    <a:pt x="1" y="154"/>
                    <a:pt x="34" y="220"/>
                    <a:pt x="87" y="257"/>
                  </a:cubicBezTo>
                  <a:cubicBezTo>
                    <a:pt x="96" y="260"/>
                    <a:pt x="105" y="261"/>
                    <a:pt x="114" y="261"/>
                  </a:cubicBezTo>
                  <a:cubicBezTo>
                    <a:pt x="160" y="261"/>
                    <a:pt x="212" y="229"/>
                    <a:pt x="240" y="171"/>
                  </a:cubicBezTo>
                  <a:cubicBezTo>
                    <a:pt x="256" y="117"/>
                    <a:pt x="223" y="34"/>
                    <a:pt x="170" y="14"/>
                  </a:cubicBezTo>
                  <a:cubicBezTo>
                    <a:pt x="157"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8" name="Google Shape;25988;p120"/>
            <p:cNvSpPr/>
            <p:nvPr/>
          </p:nvSpPr>
          <p:spPr>
            <a:xfrm>
              <a:off x="5094600" y="2785725"/>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1"/>
                    <a:pt x="83" y="263"/>
                    <a:pt x="114" y="263"/>
                  </a:cubicBezTo>
                  <a:cubicBezTo>
                    <a:pt x="140" y="263"/>
                    <a:pt x="166" y="255"/>
                    <a:pt x="190" y="240"/>
                  </a:cubicBezTo>
                  <a:cubicBezTo>
                    <a:pt x="240" y="190"/>
                    <a:pt x="240" y="104"/>
                    <a:pt x="207" y="50"/>
                  </a:cubicBezTo>
                  <a:cubicBezTo>
                    <a:pt x="190" y="34"/>
                    <a:pt x="174" y="17"/>
                    <a:pt x="157"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9" name="Google Shape;25989;p120"/>
            <p:cNvSpPr/>
            <p:nvPr/>
          </p:nvSpPr>
          <p:spPr>
            <a:xfrm>
              <a:off x="5089450" y="2760475"/>
              <a:ext cx="6525" cy="6450"/>
            </a:xfrm>
            <a:custGeom>
              <a:avLst/>
              <a:gdLst/>
              <a:ahLst/>
              <a:cxnLst/>
              <a:rect l="l" t="t" r="r" b="b"/>
              <a:pathLst>
                <a:path w="261" h="258" extrusionOk="0">
                  <a:moveTo>
                    <a:pt x="129" y="0"/>
                  </a:moveTo>
                  <a:cubicBezTo>
                    <a:pt x="88" y="0"/>
                    <a:pt x="49" y="32"/>
                    <a:pt x="33" y="83"/>
                  </a:cubicBezTo>
                  <a:cubicBezTo>
                    <a:pt x="0" y="149"/>
                    <a:pt x="33" y="219"/>
                    <a:pt x="87" y="252"/>
                  </a:cubicBezTo>
                  <a:cubicBezTo>
                    <a:pt x="100" y="256"/>
                    <a:pt x="113" y="258"/>
                    <a:pt x="124" y="258"/>
                  </a:cubicBezTo>
                  <a:cubicBezTo>
                    <a:pt x="175" y="258"/>
                    <a:pt x="213" y="223"/>
                    <a:pt x="240" y="170"/>
                  </a:cubicBezTo>
                  <a:cubicBezTo>
                    <a:pt x="260" y="100"/>
                    <a:pt x="223" y="29"/>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0" name="Google Shape;25990;p120"/>
            <p:cNvSpPr/>
            <p:nvPr/>
          </p:nvSpPr>
          <p:spPr>
            <a:xfrm>
              <a:off x="5107475" y="2754400"/>
              <a:ext cx="6025" cy="6575"/>
            </a:xfrm>
            <a:custGeom>
              <a:avLst/>
              <a:gdLst/>
              <a:ahLst/>
              <a:cxnLst/>
              <a:rect l="l" t="t" r="r" b="b"/>
              <a:pathLst>
                <a:path w="241" h="263" extrusionOk="0">
                  <a:moveTo>
                    <a:pt x="104" y="0"/>
                  </a:moveTo>
                  <a:cubicBezTo>
                    <a:pt x="71" y="17"/>
                    <a:pt x="55" y="33"/>
                    <a:pt x="34" y="50"/>
                  </a:cubicBezTo>
                  <a:cubicBezTo>
                    <a:pt x="17" y="83"/>
                    <a:pt x="1" y="120"/>
                    <a:pt x="1" y="153"/>
                  </a:cubicBezTo>
                  <a:cubicBezTo>
                    <a:pt x="17" y="186"/>
                    <a:pt x="34" y="223"/>
                    <a:pt x="55" y="239"/>
                  </a:cubicBezTo>
                  <a:cubicBezTo>
                    <a:pt x="66" y="251"/>
                    <a:pt x="86" y="263"/>
                    <a:pt x="108" y="263"/>
                  </a:cubicBezTo>
                  <a:cubicBezTo>
                    <a:pt x="118" y="263"/>
                    <a:pt x="127" y="261"/>
                    <a:pt x="137" y="256"/>
                  </a:cubicBezTo>
                  <a:cubicBezTo>
                    <a:pt x="191" y="256"/>
                    <a:pt x="240" y="186"/>
                    <a:pt x="224" y="120"/>
                  </a:cubicBezTo>
                  <a:cubicBezTo>
                    <a:pt x="224" y="83"/>
                    <a:pt x="207" y="50"/>
                    <a:pt x="191" y="33"/>
                  </a:cubicBezTo>
                  <a:cubicBezTo>
                    <a:pt x="174" y="17"/>
                    <a:pt x="174" y="17"/>
                    <a:pt x="158"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1" name="Google Shape;25991;p120"/>
            <p:cNvSpPr/>
            <p:nvPr/>
          </p:nvSpPr>
          <p:spPr>
            <a:xfrm>
              <a:off x="5136250" y="2748725"/>
              <a:ext cx="5575" cy="6525"/>
            </a:xfrm>
            <a:custGeom>
              <a:avLst/>
              <a:gdLst/>
              <a:ahLst/>
              <a:cxnLst/>
              <a:rect l="l" t="t" r="r" b="b"/>
              <a:pathLst>
                <a:path w="223" h="261" extrusionOk="0">
                  <a:moveTo>
                    <a:pt x="87" y="1"/>
                  </a:moveTo>
                  <a:cubicBezTo>
                    <a:pt x="70" y="1"/>
                    <a:pt x="37" y="21"/>
                    <a:pt x="17" y="54"/>
                  </a:cubicBezTo>
                  <a:cubicBezTo>
                    <a:pt x="0" y="87"/>
                    <a:pt x="0" y="124"/>
                    <a:pt x="0" y="157"/>
                  </a:cubicBezTo>
                  <a:cubicBezTo>
                    <a:pt x="0" y="190"/>
                    <a:pt x="17" y="207"/>
                    <a:pt x="54" y="244"/>
                  </a:cubicBezTo>
                  <a:cubicBezTo>
                    <a:pt x="70" y="260"/>
                    <a:pt x="103" y="260"/>
                    <a:pt x="120" y="260"/>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2" name="Google Shape;25992;p120"/>
            <p:cNvSpPr/>
            <p:nvPr/>
          </p:nvSpPr>
          <p:spPr>
            <a:xfrm>
              <a:off x="5101925" y="2771925"/>
              <a:ext cx="5575" cy="6675"/>
            </a:xfrm>
            <a:custGeom>
              <a:avLst/>
              <a:gdLst/>
              <a:ahLst/>
              <a:cxnLst/>
              <a:rect l="l" t="t" r="r" b="b"/>
              <a:pathLst>
                <a:path w="223" h="267" extrusionOk="0">
                  <a:moveTo>
                    <a:pt x="103" y="0"/>
                  </a:moveTo>
                  <a:cubicBezTo>
                    <a:pt x="33" y="21"/>
                    <a:pt x="0" y="87"/>
                    <a:pt x="0" y="157"/>
                  </a:cubicBezTo>
                  <a:cubicBezTo>
                    <a:pt x="0" y="190"/>
                    <a:pt x="17" y="227"/>
                    <a:pt x="50" y="243"/>
                  </a:cubicBezTo>
                  <a:cubicBezTo>
                    <a:pt x="64" y="255"/>
                    <a:pt x="85" y="267"/>
                    <a:pt x="108" y="267"/>
                  </a:cubicBezTo>
                  <a:cubicBezTo>
                    <a:pt x="117" y="267"/>
                    <a:pt x="127" y="265"/>
                    <a:pt x="136" y="260"/>
                  </a:cubicBezTo>
                  <a:cubicBezTo>
                    <a:pt x="190" y="260"/>
                    <a:pt x="223" y="190"/>
                    <a:pt x="223" y="124"/>
                  </a:cubicBezTo>
                  <a:cubicBezTo>
                    <a:pt x="223" y="87"/>
                    <a:pt x="206" y="54"/>
                    <a:pt x="173" y="37"/>
                  </a:cubicBezTo>
                  <a:cubicBezTo>
                    <a:pt x="173"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3" name="Google Shape;25993;p120"/>
            <p:cNvSpPr/>
            <p:nvPr/>
          </p:nvSpPr>
          <p:spPr>
            <a:xfrm>
              <a:off x="5097600" y="2817975"/>
              <a:ext cx="6100" cy="6425"/>
            </a:xfrm>
            <a:custGeom>
              <a:avLst/>
              <a:gdLst/>
              <a:ahLst/>
              <a:cxnLst/>
              <a:rect l="l" t="t" r="r" b="b"/>
              <a:pathLst>
                <a:path w="244" h="257" extrusionOk="0">
                  <a:moveTo>
                    <a:pt x="129" y="1"/>
                  </a:moveTo>
                  <a:cubicBezTo>
                    <a:pt x="87" y="1"/>
                    <a:pt x="44" y="32"/>
                    <a:pt x="17" y="84"/>
                  </a:cubicBezTo>
                  <a:cubicBezTo>
                    <a:pt x="0" y="154"/>
                    <a:pt x="37" y="220"/>
                    <a:pt x="87" y="257"/>
                  </a:cubicBezTo>
                  <a:lnTo>
                    <a:pt x="140" y="257"/>
                  </a:lnTo>
                  <a:cubicBezTo>
                    <a:pt x="173" y="257"/>
                    <a:pt x="223" y="220"/>
                    <a:pt x="243" y="187"/>
                  </a:cubicBezTo>
                  <a:cubicBezTo>
                    <a:pt x="243" y="137"/>
                    <a:pt x="243" y="84"/>
                    <a:pt x="206" y="51"/>
                  </a:cubicBezTo>
                  <a:cubicBezTo>
                    <a:pt x="206" y="34"/>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4" name="Google Shape;25994;p120"/>
            <p:cNvSpPr/>
            <p:nvPr/>
          </p:nvSpPr>
          <p:spPr>
            <a:xfrm>
              <a:off x="5139750" y="2779125"/>
              <a:ext cx="6400" cy="6550"/>
            </a:xfrm>
            <a:custGeom>
              <a:avLst/>
              <a:gdLst/>
              <a:ahLst/>
              <a:cxnLst/>
              <a:rect l="l" t="t" r="r" b="b"/>
              <a:pathLst>
                <a:path w="256" h="262" extrusionOk="0">
                  <a:moveTo>
                    <a:pt x="142" y="1"/>
                  </a:moveTo>
                  <a:cubicBezTo>
                    <a:pt x="97" y="1"/>
                    <a:pt x="47" y="31"/>
                    <a:pt x="33" y="75"/>
                  </a:cubicBezTo>
                  <a:cubicBezTo>
                    <a:pt x="0" y="145"/>
                    <a:pt x="33" y="228"/>
                    <a:pt x="83" y="248"/>
                  </a:cubicBezTo>
                  <a:cubicBezTo>
                    <a:pt x="101" y="257"/>
                    <a:pt x="119" y="261"/>
                    <a:pt x="135" y="261"/>
                  </a:cubicBezTo>
                  <a:cubicBezTo>
                    <a:pt x="180" y="261"/>
                    <a:pt x="215" y="230"/>
                    <a:pt x="240" y="178"/>
                  </a:cubicBezTo>
                  <a:cubicBezTo>
                    <a:pt x="256" y="108"/>
                    <a:pt x="223" y="4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5" name="Google Shape;25995;p120"/>
            <p:cNvSpPr/>
            <p:nvPr/>
          </p:nvSpPr>
          <p:spPr>
            <a:xfrm>
              <a:off x="5162425" y="2793775"/>
              <a:ext cx="6525" cy="6475"/>
            </a:xfrm>
            <a:custGeom>
              <a:avLst/>
              <a:gdLst/>
              <a:ahLst/>
              <a:cxnLst/>
              <a:rect l="l" t="t" r="r" b="b"/>
              <a:pathLst>
                <a:path w="261" h="259" extrusionOk="0">
                  <a:moveTo>
                    <a:pt x="147" y="0"/>
                  </a:moveTo>
                  <a:cubicBezTo>
                    <a:pt x="102" y="0"/>
                    <a:pt x="51" y="33"/>
                    <a:pt x="38" y="91"/>
                  </a:cubicBezTo>
                  <a:cubicBezTo>
                    <a:pt x="0" y="140"/>
                    <a:pt x="38" y="227"/>
                    <a:pt x="87" y="244"/>
                  </a:cubicBezTo>
                  <a:cubicBezTo>
                    <a:pt x="106" y="254"/>
                    <a:pt x="124" y="258"/>
                    <a:pt x="140" y="258"/>
                  </a:cubicBezTo>
                  <a:cubicBezTo>
                    <a:pt x="183" y="258"/>
                    <a:pt x="217" y="226"/>
                    <a:pt x="244" y="178"/>
                  </a:cubicBezTo>
                  <a:cubicBezTo>
                    <a:pt x="260" y="107"/>
                    <a:pt x="227" y="37"/>
                    <a:pt x="174"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6" name="Google Shape;25996;p120"/>
            <p:cNvSpPr/>
            <p:nvPr/>
          </p:nvSpPr>
          <p:spPr>
            <a:xfrm>
              <a:off x="5166350" y="2743150"/>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4" y="256"/>
                    <a:pt x="85" y="267"/>
                    <a:pt x="102" y="267"/>
                  </a:cubicBezTo>
                  <a:cubicBezTo>
                    <a:pt x="109" y="267"/>
                    <a:pt x="115" y="265"/>
                    <a:pt x="120" y="261"/>
                  </a:cubicBezTo>
                  <a:cubicBezTo>
                    <a:pt x="153" y="261"/>
                    <a:pt x="190" y="244"/>
                    <a:pt x="206" y="207"/>
                  </a:cubicBezTo>
                  <a:cubicBezTo>
                    <a:pt x="223" y="191"/>
                    <a:pt x="223" y="158"/>
                    <a:pt x="223" y="120"/>
                  </a:cubicBezTo>
                  <a:cubicBezTo>
                    <a:pt x="223" y="87"/>
                    <a:pt x="206" y="55"/>
                    <a:pt x="173" y="38"/>
                  </a:cubicBezTo>
                  <a:cubicBezTo>
                    <a:pt x="173"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7" name="Google Shape;25997;p120"/>
            <p:cNvSpPr/>
            <p:nvPr/>
          </p:nvSpPr>
          <p:spPr>
            <a:xfrm>
              <a:off x="5153875" y="2776250"/>
              <a:ext cx="6000" cy="6525"/>
            </a:xfrm>
            <a:custGeom>
              <a:avLst/>
              <a:gdLst/>
              <a:ahLst/>
              <a:cxnLst/>
              <a:rect l="l" t="t" r="r" b="b"/>
              <a:pathLst>
                <a:path w="240" h="261" extrusionOk="0">
                  <a:moveTo>
                    <a:pt x="136" y="0"/>
                  </a:moveTo>
                  <a:cubicBezTo>
                    <a:pt x="103" y="0"/>
                    <a:pt x="70" y="0"/>
                    <a:pt x="54" y="33"/>
                  </a:cubicBezTo>
                  <a:cubicBezTo>
                    <a:pt x="0" y="70"/>
                    <a:pt x="0" y="157"/>
                    <a:pt x="33" y="207"/>
                  </a:cubicBezTo>
                  <a:cubicBezTo>
                    <a:pt x="54" y="239"/>
                    <a:pt x="87" y="260"/>
                    <a:pt x="103" y="260"/>
                  </a:cubicBezTo>
                  <a:cubicBezTo>
                    <a:pt x="136" y="260"/>
                    <a:pt x="173" y="260"/>
                    <a:pt x="190" y="239"/>
                  </a:cubicBezTo>
                  <a:cubicBezTo>
                    <a:pt x="239" y="190"/>
                    <a:pt x="239" y="103"/>
                    <a:pt x="206" y="54"/>
                  </a:cubicBezTo>
                  <a:cubicBezTo>
                    <a:pt x="190" y="33"/>
                    <a:pt x="173" y="17"/>
                    <a:pt x="157"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8" name="Google Shape;25998;p120"/>
            <p:cNvSpPr/>
            <p:nvPr/>
          </p:nvSpPr>
          <p:spPr>
            <a:xfrm>
              <a:off x="5159025" y="2760375"/>
              <a:ext cx="6000" cy="6625"/>
            </a:xfrm>
            <a:custGeom>
              <a:avLst/>
              <a:gdLst/>
              <a:ahLst/>
              <a:cxnLst/>
              <a:rect l="l" t="t" r="r" b="b"/>
              <a:pathLst>
                <a:path w="240" h="265" extrusionOk="0">
                  <a:moveTo>
                    <a:pt x="103" y="0"/>
                  </a:moveTo>
                  <a:cubicBezTo>
                    <a:pt x="33" y="17"/>
                    <a:pt x="0" y="87"/>
                    <a:pt x="0" y="153"/>
                  </a:cubicBezTo>
                  <a:cubicBezTo>
                    <a:pt x="17" y="190"/>
                    <a:pt x="33" y="223"/>
                    <a:pt x="54" y="240"/>
                  </a:cubicBezTo>
                  <a:cubicBezTo>
                    <a:pt x="66" y="251"/>
                    <a:pt x="85" y="265"/>
                    <a:pt x="107" y="265"/>
                  </a:cubicBezTo>
                  <a:cubicBezTo>
                    <a:pt x="117" y="265"/>
                    <a:pt x="127" y="262"/>
                    <a:pt x="136" y="256"/>
                  </a:cubicBezTo>
                  <a:cubicBezTo>
                    <a:pt x="190" y="256"/>
                    <a:pt x="239" y="190"/>
                    <a:pt x="223" y="120"/>
                  </a:cubicBezTo>
                  <a:cubicBezTo>
                    <a:pt x="223" y="87"/>
                    <a:pt x="207" y="50"/>
                    <a:pt x="190" y="33"/>
                  </a:cubicBezTo>
                  <a:cubicBezTo>
                    <a:pt x="174" y="17"/>
                    <a:pt x="174"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9" name="Google Shape;25999;p120"/>
            <p:cNvSpPr/>
            <p:nvPr/>
          </p:nvSpPr>
          <p:spPr>
            <a:xfrm>
              <a:off x="5150875" y="2745975"/>
              <a:ext cx="6000" cy="6700"/>
            </a:xfrm>
            <a:custGeom>
              <a:avLst/>
              <a:gdLst/>
              <a:ahLst/>
              <a:cxnLst/>
              <a:rect l="l" t="t" r="r" b="b"/>
              <a:pathLst>
                <a:path w="240" h="268" extrusionOk="0">
                  <a:moveTo>
                    <a:pt x="109" y="1"/>
                  </a:moveTo>
                  <a:cubicBezTo>
                    <a:pt x="86" y="1"/>
                    <a:pt x="65" y="13"/>
                    <a:pt x="50" y="28"/>
                  </a:cubicBezTo>
                  <a:cubicBezTo>
                    <a:pt x="1" y="78"/>
                    <a:pt x="1" y="164"/>
                    <a:pt x="34" y="214"/>
                  </a:cubicBezTo>
                  <a:cubicBezTo>
                    <a:pt x="50" y="251"/>
                    <a:pt x="87" y="267"/>
                    <a:pt x="104" y="267"/>
                  </a:cubicBezTo>
                  <a:cubicBezTo>
                    <a:pt x="137" y="267"/>
                    <a:pt x="174" y="251"/>
                    <a:pt x="190" y="234"/>
                  </a:cubicBezTo>
                  <a:cubicBezTo>
                    <a:pt x="223" y="214"/>
                    <a:pt x="223" y="181"/>
                    <a:pt x="240" y="148"/>
                  </a:cubicBezTo>
                  <a:cubicBezTo>
                    <a:pt x="240" y="111"/>
                    <a:pt x="223" y="78"/>
                    <a:pt x="207" y="45"/>
                  </a:cubicBezTo>
                  <a:cubicBezTo>
                    <a:pt x="190" y="28"/>
                    <a:pt x="190" y="28"/>
                    <a:pt x="153" y="7"/>
                  </a:cubicBezTo>
                  <a:lnTo>
                    <a:pt x="137" y="7"/>
                  </a:lnTo>
                  <a:cubicBezTo>
                    <a:pt x="127" y="3"/>
                    <a:pt x="118"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0" name="Google Shape;26000;p120"/>
            <p:cNvSpPr/>
            <p:nvPr/>
          </p:nvSpPr>
          <p:spPr>
            <a:xfrm>
              <a:off x="5141800" y="2762350"/>
              <a:ext cx="5700" cy="6600"/>
            </a:xfrm>
            <a:custGeom>
              <a:avLst/>
              <a:gdLst/>
              <a:ahLst/>
              <a:cxnLst/>
              <a:rect l="l" t="t" r="r" b="b"/>
              <a:pathLst>
                <a:path w="228" h="264" extrusionOk="0">
                  <a:moveTo>
                    <a:pt x="123" y="1"/>
                  </a:moveTo>
                  <a:cubicBezTo>
                    <a:pt x="117" y="1"/>
                    <a:pt x="111" y="3"/>
                    <a:pt x="104" y="8"/>
                  </a:cubicBezTo>
                  <a:cubicBezTo>
                    <a:pt x="87" y="8"/>
                    <a:pt x="54" y="25"/>
                    <a:pt x="38" y="41"/>
                  </a:cubicBezTo>
                  <a:cubicBezTo>
                    <a:pt x="21" y="57"/>
                    <a:pt x="1" y="111"/>
                    <a:pt x="21" y="144"/>
                  </a:cubicBezTo>
                  <a:cubicBezTo>
                    <a:pt x="21" y="177"/>
                    <a:pt x="38" y="214"/>
                    <a:pt x="54" y="231"/>
                  </a:cubicBezTo>
                  <a:cubicBezTo>
                    <a:pt x="87" y="247"/>
                    <a:pt x="104" y="264"/>
                    <a:pt x="141" y="264"/>
                  </a:cubicBezTo>
                  <a:cubicBezTo>
                    <a:pt x="190" y="247"/>
                    <a:pt x="228" y="198"/>
                    <a:pt x="228" y="128"/>
                  </a:cubicBezTo>
                  <a:lnTo>
                    <a:pt x="228" y="111"/>
                  </a:lnTo>
                  <a:cubicBezTo>
                    <a:pt x="228" y="57"/>
                    <a:pt x="190" y="25"/>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1" name="Google Shape;26001;p120"/>
            <p:cNvSpPr/>
            <p:nvPr/>
          </p:nvSpPr>
          <p:spPr>
            <a:xfrm>
              <a:off x="5144900" y="2718325"/>
              <a:ext cx="6000" cy="6400"/>
            </a:xfrm>
            <a:custGeom>
              <a:avLst/>
              <a:gdLst/>
              <a:ahLst/>
              <a:cxnLst/>
              <a:rect l="l" t="t" r="r" b="b"/>
              <a:pathLst>
                <a:path w="240" h="256" extrusionOk="0">
                  <a:moveTo>
                    <a:pt x="120" y="0"/>
                  </a:moveTo>
                  <a:cubicBezTo>
                    <a:pt x="104" y="0"/>
                    <a:pt x="66" y="0"/>
                    <a:pt x="50" y="17"/>
                  </a:cubicBezTo>
                  <a:cubicBezTo>
                    <a:pt x="17" y="50"/>
                    <a:pt x="1" y="66"/>
                    <a:pt x="1" y="103"/>
                  </a:cubicBezTo>
                  <a:cubicBezTo>
                    <a:pt x="1" y="153"/>
                    <a:pt x="17" y="169"/>
                    <a:pt x="34" y="206"/>
                  </a:cubicBezTo>
                  <a:cubicBezTo>
                    <a:pt x="50" y="239"/>
                    <a:pt x="66" y="256"/>
                    <a:pt x="104" y="256"/>
                  </a:cubicBezTo>
                  <a:cubicBezTo>
                    <a:pt x="137" y="256"/>
                    <a:pt x="153" y="239"/>
                    <a:pt x="186" y="223"/>
                  </a:cubicBezTo>
                  <a:cubicBezTo>
                    <a:pt x="223" y="186"/>
                    <a:pt x="240" y="103"/>
                    <a:pt x="207" y="50"/>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2" name="Google Shape;26002;p120"/>
            <p:cNvSpPr/>
            <p:nvPr/>
          </p:nvSpPr>
          <p:spPr>
            <a:xfrm>
              <a:off x="5112650" y="2784925"/>
              <a:ext cx="6000" cy="6725"/>
            </a:xfrm>
            <a:custGeom>
              <a:avLst/>
              <a:gdLst/>
              <a:ahLst/>
              <a:cxnLst/>
              <a:rect l="l" t="t" r="r" b="b"/>
              <a:pathLst>
                <a:path w="240" h="269" extrusionOk="0">
                  <a:moveTo>
                    <a:pt x="104" y="1"/>
                  </a:moveTo>
                  <a:cubicBezTo>
                    <a:pt x="87" y="1"/>
                    <a:pt x="70" y="6"/>
                    <a:pt x="54" y="16"/>
                  </a:cubicBezTo>
                  <a:cubicBezTo>
                    <a:pt x="33" y="33"/>
                    <a:pt x="17" y="66"/>
                    <a:pt x="0" y="82"/>
                  </a:cubicBezTo>
                  <a:lnTo>
                    <a:pt x="0" y="169"/>
                  </a:lnTo>
                  <a:cubicBezTo>
                    <a:pt x="17" y="202"/>
                    <a:pt x="33" y="239"/>
                    <a:pt x="70" y="255"/>
                  </a:cubicBezTo>
                  <a:cubicBezTo>
                    <a:pt x="83" y="264"/>
                    <a:pt x="98" y="268"/>
                    <a:pt x="113" y="268"/>
                  </a:cubicBezTo>
                  <a:cubicBezTo>
                    <a:pt x="153" y="268"/>
                    <a:pt x="194" y="237"/>
                    <a:pt x="206"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3" name="Google Shape;26003;p120"/>
            <p:cNvSpPr/>
            <p:nvPr/>
          </p:nvSpPr>
          <p:spPr>
            <a:xfrm>
              <a:off x="5059350" y="2761300"/>
              <a:ext cx="6525" cy="6750"/>
            </a:xfrm>
            <a:custGeom>
              <a:avLst/>
              <a:gdLst/>
              <a:ahLst/>
              <a:cxnLst/>
              <a:rect l="l" t="t" r="r" b="b"/>
              <a:pathLst>
                <a:path w="261" h="270" extrusionOk="0">
                  <a:moveTo>
                    <a:pt x="122" y="0"/>
                  </a:moveTo>
                  <a:cubicBezTo>
                    <a:pt x="78" y="0"/>
                    <a:pt x="45" y="32"/>
                    <a:pt x="21" y="83"/>
                  </a:cubicBezTo>
                  <a:cubicBezTo>
                    <a:pt x="1" y="153"/>
                    <a:pt x="38" y="240"/>
                    <a:pt x="87" y="256"/>
                  </a:cubicBezTo>
                  <a:cubicBezTo>
                    <a:pt x="101" y="265"/>
                    <a:pt x="116" y="269"/>
                    <a:pt x="131" y="269"/>
                  </a:cubicBezTo>
                  <a:cubicBezTo>
                    <a:pt x="173" y="269"/>
                    <a:pt x="212" y="238"/>
                    <a:pt x="227" y="186"/>
                  </a:cubicBezTo>
                  <a:cubicBezTo>
                    <a:pt x="260" y="116"/>
                    <a:pt x="227" y="34"/>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4" name="Google Shape;26004;p120"/>
            <p:cNvSpPr/>
            <p:nvPr/>
          </p:nvSpPr>
          <p:spPr>
            <a:xfrm>
              <a:off x="5055950" y="2731850"/>
              <a:ext cx="6000" cy="6600"/>
            </a:xfrm>
            <a:custGeom>
              <a:avLst/>
              <a:gdLst/>
              <a:ahLst/>
              <a:cxnLst/>
              <a:rect l="l" t="t" r="r" b="b"/>
              <a:pathLst>
                <a:path w="240" h="264" extrusionOk="0">
                  <a:moveTo>
                    <a:pt x="111" y="1"/>
                  </a:moveTo>
                  <a:cubicBezTo>
                    <a:pt x="92" y="1"/>
                    <a:pt x="77" y="12"/>
                    <a:pt x="54" y="24"/>
                  </a:cubicBezTo>
                  <a:cubicBezTo>
                    <a:pt x="17" y="78"/>
                    <a:pt x="0" y="160"/>
                    <a:pt x="33" y="214"/>
                  </a:cubicBezTo>
                  <a:cubicBezTo>
                    <a:pt x="71" y="247"/>
                    <a:pt x="87" y="263"/>
                    <a:pt x="120" y="263"/>
                  </a:cubicBezTo>
                  <a:cubicBezTo>
                    <a:pt x="157" y="263"/>
                    <a:pt x="174" y="247"/>
                    <a:pt x="207" y="230"/>
                  </a:cubicBezTo>
                  <a:cubicBezTo>
                    <a:pt x="223" y="214"/>
                    <a:pt x="240" y="181"/>
                    <a:pt x="240" y="144"/>
                  </a:cubicBezTo>
                  <a:cubicBezTo>
                    <a:pt x="240" y="111"/>
                    <a:pt x="240" y="78"/>
                    <a:pt x="223" y="41"/>
                  </a:cubicBezTo>
                  <a:cubicBezTo>
                    <a:pt x="207" y="24"/>
                    <a:pt x="190" y="24"/>
                    <a:pt x="174" y="8"/>
                  </a:cubicBezTo>
                  <a:lnTo>
                    <a:pt x="137" y="8"/>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5" name="Google Shape;26005;p120"/>
            <p:cNvSpPr/>
            <p:nvPr/>
          </p:nvSpPr>
          <p:spPr>
            <a:xfrm>
              <a:off x="5060275" y="2809325"/>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7" y="256"/>
                    <a:pt x="104" y="256"/>
                    <a:pt x="137" y="256"/>
                  </a:cubicBezTo>
                  <a:cubicBezTo>
                    <a:pt x="170" y="240"/>
                    <a:pt x="190" y="223"/>
                    <a:pt x="207" y="207"/>
                  </a:cubicBezTo>
                  <a:cubicBezTo>
                    <a:pt x="223" y="174"/>
                    <a:pt x="240" y="137"/>
                    <a:pt x="223" y="104"/>
                  </a:cubicBezTo>
                  <a:cubicBezTo>
                    <a:pt x="223" y="71"/>
                    <a:pt x="207" y="34"/>
                    <a:pt x="190"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6" name="Google Shape;26006;p120"/>
            <p:cNvSpPr/>
            <p:nvPr/>
          </p:nvSpPr>
          <p:spPr>
            <a:xfrm>
              <a:off x="5063275" y="2715225"/>
              <a:ext cx="5575" cy="6700"/>
            </a:xfrm>
            <a:custGeom>
              <a:avLst/>
              <a:gdLst/>
              <a:ahLst/>
              <a:cxnLst/>
              <a:rect l="l" t="t" r="r" b="b"/>
              <a:pathLst>
                <a:path w="223" h="268" extrusionOk="0">
                  <a:moveTo>
                    <a:pt x="87" y="1"/>
                  </a:moveTo>
                  <a:cubicBezTo>
                    <a:pt x="70" y="21"/>
                    <a:pt x="33" y="38"/>
                    <a:pt x="17" y="54"/>
                  </a:cubicBezTo>
                  <a:cubicBezTo>
                    <a:pt x="0" y="87"/>
                    <a:pt x="0" y="124"/>
                    <a:pt x="0" y="157"/>
                  </a:cubicBezTo>
                  <a:cubicBezTo>
                    <a:pt x="0" y="190"/>
                    <a:pt x="17" y="227"/>
                    <a:pt x="33" y="244"/>
                  </a:cubicBezTo>
                  <a:cubicBezTo>
                    <a:pt x="59" y="256"/>
                    <a:pt x="84" y="267"/>
                    <a:pt x="101" y="267"/>
                  </a:cubicBezTo>
                  <a:cubicBezTo>
                    <a:pt x="109" y="267"/>
                    <a:pt x="115" y="265"/>
                    <a:pt x="120" y="260"/>
                  </a:cubicBezTo>
                  <a:cubicBezTo>
                    <a:pt x="190" y="260"/>
                    <a:pt x="223" y="190"/>
                    <a:pt x="223" y="124"/>
                  </a:cubicBezTo>
                  <a:cubicBezTo>
                    <a:pt x="206" y="87"/>
                    <a:pt x="190" y="54"/>
                    <a:pt x="173" y="38"/>
                  </a:cubicBezTo>
                  <a:cubicBezTo>
                    <a:pt x="173" y="21"/>
                    <a:pt x="153" y="21"/>
                    <a:pt x="153" y="21"/>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7" name="Google Shape;26007;p120"/>
            <p:cNvSpPr/>
            <p:nvPr/>
          </p:nvSpPr>
          <p:spPr>
            <a:xfrm>
              <a:off x="5053375" y="2781400"/>
              <a:ext cx="5600" cy="6600"/>
            </a:xfrm>
            <a:custGeom>
              <a:avLst/>
              <a:gdLst/>
              <a:ahLst/>
              <a:cxnLst/>
              <a:rect l="l" t="t" r="r" b="b"/>
              <a:pathLst>
                <a:path w="224" h="264" extrusionOk="0">
                  <a:moveTo>
                    <a:pt x="103" y="1"/>
                  </a:moveTo>
                  <a:cubicBezTo>
                    <a:pt x="33" y="17"/>
                    <a:pt x="0" y="87"/>
                    <a:pt x="0" y="157"/>
                  </a:cubicBezTo>
                  <a:cubicBezTo>
                    <a:pt x="15" y="215"/>
                    <a:pt x="58" y="263"/>
                    <a:pt x="113" y="263"/>
                  </a:cubicBezTo>
                  <a:cubicBezTo>
                    <a:pt x="120" y="263"/>
                    <a:pt x="128" y="262"/>
                    <a:pt x="136" y="260"/>
                  </a:cubicBezTo>
                  <a:cubicBezTo>
                    <a:pt x="157" y="260"/>
                    <a:pt x="190" y="240"/>
                    <a:pt x="207" y="207"/>
                  </a:cubicBezTo>
                  <a:cubicBezTo>
                    <a:pt x="223" y="174"/>
                    <a:pt x="223" y="137"/>
                    <a:pt x="223"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8" name="Google Shape;26008;p120"/>
            <p:cNvSpPr/>
            <p:nvPr/>
          </p:nvSpPr>
          <p:spPr>
            <a:xfrm>
              <a:off x="5086050" y="2727275"/>
              <a:ext cx="6000" cy="6525"/>
            </a:xfrm>
            <a:custGeom>
              <a:avLst/>
              <a:gdLst/>
              <a:ahLst/>
              <a:cxnLst/>
              <a:rect l="l" t="t" r="r" b="b"/>
              <a:pathLst>
                <a:path w="240" h="261" extrusionOk="0">
                  <a:moveTo>
                    <a:pt x="103" y="1"/>
                  </a:moveTo>
                  <a:cubicBezTo>
                    <a:pt x="33" y="1"/>
                    <a:pt x="0" y="71"/>
                    <a:pt x="0" y="137"/>
                  </a:cubicBezTo>
                  <a:cubicBezTo>
                    <a:pt x="17" y="174"/>
                    <a:pt x="17" y="207"/>
                    <a:pt x="50" y="224"/>
                  </a:cubicBezTo>
                  <a:cubicBezTo>
                    <a:pt x="66" y="261"/>
                    <a:pt x="103" y="261"/>
                    <a:pt x="136" y="261"/>
                  </a:cubicBezTo>
                  <a:cubicBezTo>
                    <a:pt x="190" y="240"/>
                    <a:pt x="239" y="174"/>
                    <a:pt x="223" y="104"/>
                  </a:cubicBezTo>
                  <a:cubicBezTo>
                    <a:pt x="223" y="71"/>
                    <a:pt x="206" y="34"/>
                    <a:pt x="169"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9" name="Google Shape;26009;p120"/>
            <p:cNvSpPr/>
            <p:nvPr/>
          </p:nvSpPr>
          <p:spPr>
            <a:xfrm>
              <a:off x="5146150" y="2474750"/>
              <a:ext cx="2175" cy="850"/>
            </a:xfrm>
            <a:custGeom>
              <a:avLst/>
              <a:gdLst/>
              <a:ahLst/>
              <a:cxnLst/>
              <a:rect l="l" t="t" r="r" b="b"/>
              <a:pathLst>
                <a:path w="87" h="34" extrusionOk="0">
                  <a:moveTo>
                    <a:pt x="0" y="1"/>
                  </a:moveTo>
                  <a:cubicBezTo>
                    <a:pt x="5" y="1"/>
                    <a:pt x="11" y="2"/>
                    <a:pt x="18" y="4"/>
                  </a:cubicBezTo>
                  <a:lnTo>
                    <a:pt x="18" y="4"/>
                  </a:lnTo>
                  <a:cubicBezTo>
                    <a:pt x="18" y="3"/>
                    <a:pt x="17" y="2"/>
                    <a:pt x="16" y="1"/>
                  </a:cubicBezTo>
                  <a:close/>
                  <a:moveTo>
                    <a:pt x="18" y="4"/>
                  </a:moveTo>
                  <a:cubicBezTo>
                    <a:pt x="35" y="34"/>
                    <a:pt x="55" y="34"/>
                    <a:pt x="87" y="34"/>
                  </a:cubicBezTo>
                  <a:cubicBezTo>
                    <a:pt x="63" y="22"/>
                    <a:pt x="37" y="10"/>
                    <a:pt x="1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0" name="Google Shape;26010;p120"/>
            <p:cNvSpPr/>
            <p:nvPr/>
          </p:nvSpPr>
          <p:spPr>
            <a:xfrm>
              <a:off x="5104900" y="2460650"/>
              <a:ext cx="5600" cy="4250"/>
            </a:xfrm>
            <a:custGeom>
              <a:avLst/>
              <a:gdLst/>
              <a:ahLst/>
              <a:cxnLst/>
              <a:rect l="l" t="t" r="r" b="b"/>
              <a:pathLst>
                <a:path w="224" h="170" extrusionOk="0">
                  <a:moveTo>
                    <a:pt x="17" y="0"/>
                  </a:moveTo>
                  <a:cubicBezTo>
                    <a:pt x="17" y="17"/>
                    <a:pt x="1" y="33"/>
                    <a:pt x="17" y="66"/>
                  </a:cubicBezTo>
                  <a:cubicBezTo>
                    <a:pt x="17" y="103"/>
                    <a:pt x="34" y="120"/>
                    <a:pt x="54" y="153"/>
                  </a:cubicBezTo>
                  <a:cubicBezTo>
                    <a:pt x="87" y="169"/>
                    <a:pt x="104" y="169"/>
                    <a:pt x="137" y="169"/>
                  </a:cubicBezTo>
                  <a:cubicBezTo>
                    <a:pt x="190" y="153"/>
                    <a:pt x="223" y="120"/>
                    <a:pt x="223" y="50"/>
                  </a:cubicBezTo>
                  <a:cubicBezTo>
                    <a:pt x="158" y="33"/>
                    <a:pt x="87"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1" name="Google Shape;26011;p120"/>
            <p:cNvSpPr/>
            <p:nvPr/>
          </p:nvSpPr>
          <p:spPr>
            <a:xfrm>
              <a:off x="5052950" y="2796850"/>
              <a:ext cx="4775" cy="6525"/>
            </a:xfrm>
            <a:custGeom>
              <a:avLst/>
              <a:gdLst/>
              <a:ahLst/>
              <a:cxnLst/>
              <a:rect l="l" t="t" r="r" b="b"/>
              <a:pathLst>
                <a:path w="191" h="261" extrusionOk="0">
                  <a:moveTo>
                    <a:pt x="50" y="1"/>
                  </a:moveTo>
                  <a:cubicBezTo>
                    <a:pt x="34" y="1"/>
                    <a:pt x="17" y="17"/>
                    <a:pt x="1" y="34"/>
                  </a:cubicBezTo>
                  <a:lnTo>
                    <a:pt x="1" y="224"/>
                  </a:lnTo>
                  <a:lnTo>
                    <a:pt x="1" y="240"/>
                  </a:lnTo>
                  <a:cubicBezTo>
                    <a:pt x="34" y="261"/>
                    <a:pt x="50" y="261"/>
                    <a:pt x="87" y="261"/>
                  </a:cubicBezTo>
                  <a:cubicBezTo>
                    <a:pt x="120" y="261"/>
                    <a:pt x="137" y="240"/>
                    <a:pt x="153" y="207"/>
                  </a:cubicBezTo>
                  <a:cubicBezTo>
                    <a:pt x="174" y="174"/>
                    <a:pt x="191" y="137"/>
                    <a:pt x="191" y="104"/>
                  </a:cubicBezTo>
                  <a:cubicBezTo>
                    <a:pt x="174" y="71"/>
                    <a:pt x="153" y="55"/>
                    <a:pt x="137" y="17"/>
                  </a:cubicBezTo>
                  <a:cubicBezTo>
                    <a:pt x="137" y="17"/>
                    <a:pt x="120"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2" name="Google Shape;26012;p120"/>
            <p:cNvSpPr/>
            <p:nvPr/>
          </p:nvSpPr>
          <p:spPr>
            <a:xfrm>
              <a:off x="5079975" y="2789550"/>
              <a:ext cx="5675" cy="6500"/>
            </a:xfrm>
            <a:custGeom>
              <a:avLst/>
              <a:gdLst/>
              <a:ahLst/>
              <a:cxnLst/>
              <a:rect l="l" t="t" r="r" b="b"/>
              <a:pathLst>
                <a:path w="227" h="260" extrusionOk="0">
                  <a:moveTo>
                    <a:pt x="87" y="0"/>
                  </a:moveTo>
                  <a:cubicBezTo>
                    <a:pt x="37" y="17"/>
                    <a:pt x="0" y="87"/>
                    <a:pt x="0" y="157"/>
                  </a:cubicBezTo>
                  <a:cubicBezTo>
                    <a:pt x="0" y="190"/>
                    <a:pt x="21" y="206"/>
                    <a:pt x="54" y="243"/>
                  </a:cubicBezTo>
                  <a:cubicBezTo>
                    <a:pt x="70" y="260"/>
                    <a:pt x="103" y="260"/>
                    <a:pt x="124" y="260"/>
                  </a:cubicBezTo>
                  <a:cubicBezTo>
                    <a:pt x="190" y="243"/>
                    <a:pt x="227" y="173"/>
                    <a:pt x="227" y="103"/>
                  </a:cubicBezTo>
                  <a:cubicBezTo>
                    <a:pt x="227" y="70"/>
                    <a:pt x="206" y="54"/>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3" name="Google Shape;26013;p120"/>
            <p:cNvSpPr/>
            <p:nvPr/>
          </p:nvSpPr>
          <p:spPr>
            <a:xfrm>
              <a:off x="5071825" y="2684825"/>
              <a:ext cx="6100" cy="6400"/>
            </a:xfrm>
            <a:custGeom>
              <a:avLst/>
              <a:gdLst/>
              <a:ahLst/>
              <a:cxnLst/>
              <a:rect l="l" t="t" r="r" b="b"/>
              <a:pathLst>
                <a:path w="244" h="256" extrusionOk="0">
                  <a:moveTo>
                    <a:pt x="120" y="0"/>
                  </a:moveTo>
                  <a:cubicBezTo>
                    <a:pt x="87" y="0"/>
                    <a:pt x="70" y="17"/>
                    <a:pt x="37" y="33"/>
                  </a:cubicBezTo>
                  <a:cubicBezTo>
                    <a:pt x="17" y="50"/>
                    <a:pt x="0" y="83"/>
                    <a:pt x="0" y="120"/>
                  </a:cubicBezTo>
                  <a:cubicBezTo>
                    <a:pt x="0" y="153"/>
                    <a:pt x="0" y="186"/>
                    <a:pt x="17" y="206"/>
                  </a:cubicBezTo>
                  <a:cubicBezTo>
                    <a:pt x="37" y="239"/>
                    <a:pt x="70" y="256"/>
                    <a:pt x="103" y="256"/>
                  </a:cubicBezTo>
                  <a:cubicBezTo>
                    <a:pt x="120" y="256"/>
                    <a:pt x="157" y="256"/>
                    <a:pt x="174" y="239"/>
                  </a:cubicBezTo>
                  <a:cubicBezTo>
                    <a:pt x="223" y="186"/>
                    <a:pt x="244" y="103"/>
                    <a:pt x="190" y="50"/>
                  </a:cubicBezTo>
                  <a:cubicBezTo>
                    <a:pt x="190" y="33"/>
                    <a:pt x="174" y="17"/>
                    <a:pt x="157" y="17"/>
                  </a:cubicBezTo>
                  <a:cubicBezTo>
                    <a:pt x="141" y="0"/>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4" name="Google Shape;26014;p120"/>
            <p:cNvSpPr/>
            <p:nvPr/>
          </p:nvSpPr>
          <p:spPr>
            <a:xfrm>
              <a:off x="5077400" y="2809325"/>
              <a:ext cx="6100" cy="6625"/>
            </a:xfrm>
            <a:custGeom>
              <a:avLst/>
              <a:gdLst/>
              <a:ahLst/>
              <a:cxnLst/>
              <a:rect l="l" t="t" r="r" b="b"/>
              <a:pathLst>
                <a:path w="244" h="265" extrusionOk="0">
                  <a:moveTo>
                    <a:pt x="140" y="1"/>
                  </a:moveTo>
                  <a:cubicBezTo>
                    <a:pt x="103" y="1"/>
                    <a:pt x="70" y="17"/>
                    <a:pt x="54" y="34"/>
                  </a:cubicBezTo>
                  <a:cubicBezTo>
                    <a:pt x="21" y="50"/>
                    <a:pt x="21" y="87"/>
                    <a:pt x="0" y="120"/>
                  </a:cubicBezTo>
                  <a:cubicBezTo>
                    <a:pt x="0" y="153"/>
                    <a:pt x="21" y="190"/>
                    <a:pt x="37" y="207"/>
                  </a:cubicBezTo>
                  <a:cubicBezTo>
                    <a:pt x="56" y="248"/>
                    <a:pt x="88" y="265"/>
                    <a:pt x="121" y="265"/>
                  </a:cubicBezTo>
                  <a:cubicBezTo>
                    <a:pt x="144" y="265"/>
                    <a:pt x="169" y="256"/>
                    <a:pt x="190" y="240"/>
                  </a:cubicBezTo>
                  <a:cubicBezTo>
                    <a:pt x="243" y="190"/>
                    <a:pt x="243" y="104"/>
                    <a:pt x="206" y="50"/>
                  </a:cubicBezTo>
                  <a:cubicBezTo>
                    <a:pt x="190" y="34"/>
                    <a:pt x="173" y="17"/>
                    <a:pt x="157" y="17"/>
                  </a:cubicBezTo>
                  <a:cubicBezTo>
                    <a:pt x="157" y="1"/>
                    <a:pt x="14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5" name="Google Shape;26015;p120"/>
            <p:cNvSpPr/>
            <p:nvPr/>
          </p:nvSpPr>
          <p:spPr>
            <a:xfrm>
              <a:off x="5081300" y="2773575"/>
              <a:ext cx="6425" cy="6475"/>
            </a:xfrm>
            <a:custGeom>
              <a:avLst/>
              <a:gdLst/>
              <a:ahLst/>
              <a:cxnLst/>
              <a:rect l="l" t="t" r="r" b="b"/>
              <a:pathLst>
                <a:path w="257" h="259" extrusionOk="0">
                  <a:moveTo>
                    <a:pt x="140" y="0"/>
                  </a:moveTo>
                  <a:cubicBezTo>
                    <a:pt x="86" y="0"/>
                    <a:pt x="45" y="33"/>
                    <a:pt x="17" y="91"/>
                  </a:cubicBezTo>
                  <a:cubicBezTo>
                    <a:pt x="1" y="140"/>
                    <a:pt x="34" y="227"/>
                    <a:pt x="87" y="243"/>
                  </a:cubicBezTo>
                  <a:cubicBezTo>
                    <a:pt x="101" y="254"/>
                    <a:pt x="116" y="258"/>
                    <a:pt x="131" y="258"/>
                  </a:cubicBezTo>
                  <a:cubicBezTo>
                    <a:pt x="171" y="258"/>
                    <a:pt x="211" y="225"/>
                    <a:pt x="223" y="177"/>
                  </a:cubicBezTo>
                  <a:cubicBezTo>
                    <a:pt x="256" y="107"/>
                    <a:pt x="223" y="37"/>
                    <a:pt x="174" y="4"/>
                  </a:cubicBezTo>
                  <a:cubicBezTo>
                    <a:pt x="162" y="1"/>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6" name="Google Shape;26016;p120"/>
            <p:cNvSpPr/>
            <p:nvPr/>
          </p:nvSpPr>
          <p:spPr>
            <a:xfrm>
              <a:off x="5067075" y="2776250"/>
              <a:ext cx="6100" cy="6675"/>
            </a:xfrm>
            <a:custGeom>
              <a:avLst/>
              <a:gdLst/>
              <a:ahLst/>
              <a:cxnLst/>
              <a:rect l="l" t="t" r="r" b="b"/>
              <a:pathLst>
                <a:path w="244" h="267" extrusionOk="0">
                  <a:moveTo>
                    <a:pt x="104" y="0"/>
                  </a:moveTo>
                  <a:cubicBezTo>
                    <a:pt x="38" y="17"/>
                    <a:pt x="1" y="87"/>
                    <a:pt x="1" y="157"/>
                  </a:cubicBezTo>
                  <a:cubicBezTo>
                    <a:pt x="21" y="190"/>
                    <a:pt x="38" y="223"/>
                    <a:pt x="54" y="239"/>
                  </a:cubicBezTo>
                  <a:cubicBezTo>
                    <a:pt x="66" y="254"/>
                    <a:pt x="86" y="267"/>
                    <a:pt x="110" y="267"/>
                  </a:cubicBezTo>
                  <a:cubicBezTo>
                    <a:pt x="120" y="267"/>
                    <a:pt x="130" y="265"/>
                    <a:pt x="141" y="260"/>
                  </a:cubicBezTo>
                  <a:cubicBezTo>
                    <a:pt x="190" y="260"/>
                    <a:pt x="244" y="190"/>
                    <a:pt x="227" y="120"/>
                  </a:cubicBezTo>
                  <a:cubicBezTo>
                    <a:pt x="227" y="87"/>
                    <a:pt x="207" y="54"/>
                    <a:pt x="190" y="33"/>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7" name="Google Shape;26017;p120"/>
            <p:cNvSpPr/>
            <p:nvPr/>
          </p:nvSpPr>
          <p:spPr>
            <a:xfrm>
              <a:off x="5068825" y="2729050"/>
              <a:ext cx="5600" cy="6400"/>
            </a:xfrm>
            <a:custGeom>
              <a:avLst/>
              <a:gdLst/>
              <a:ahLst/>
              <a:cxnLst/>
              <a:rect l="l" t="t" r="r" b="b"/>
              <a:pathLst>
                <a:path w="224" h="256" extrusionOk="0">
                  <a:moveTo>
                    <a:pt x="104" y="0"/>
                  </a:moveTo>
                  <a:cubicBezTo>
                    <a:pt x="71" y="0"/>
                    <a:pt x="54" y="17"/>
                    <a:pt x="34" y="33"/>
                  </a:cubicBezTo>
                  <a:cubicBezTo>
                    <a:pt x="17" y="66"/>
                    <a:pt x="1" y="103"/>
                    <a:pt x="1" y="153"/>
                  </a:cubicBezTo>
                  <a:cubicBezTo>
                    <a:pt x="17" y="190"/>
                    <a:pt x="34" y="206"/>
                    <a:pt x="54" y="239"/>
                  </a:cubicBezTo>
                  <a:cubicBezTo>
                    <a:pt x="71" y="256"/>
                    <a:pt x="104" y="256"/>
                    <a:pt x="137" y="256"/>
                  </a:cubicBezTo>
                  <a:cubicBezTo>
                    <a:pt x="190" y="239"/>
                    <a:pt x="223" y="190"/>
                    <a:pt x="223" y="120"/>
                  </a:cubicBezTo>
                  <a:lnTo>
                    <a:pt x="223" y="103"/>
                  </a:lnTo>
                  <a:cubicBezTo>
                    <a:pt x="223" y="66"/>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8" name="Google Shape;26018;p120"/>
            <p:cNvSpPr/>
            <p:nvPr/>
          </p:nvSpPr>
          <p:spPr>
            <a:xfrm>
              <a:off x="5066675" y="2792525"/>
              <a:ext cx="6100" cy="6525"/>
            </a:xfrm>
            <a:custGeom>
              <a:avLst/>
              <a:gdLst/>
              <a:ahLst/>
              <a:cxnLst/>
              <a:rect l="l" t="t" r="r" b="b"/>
              <a:pathLst>
                <a:path w="244" h="261" extrusionOk="0">
                  <a:moveTo>
                    <a:pt x="140" y="1"/>
                  </a:moveTo>
                  <a:cubicBezTo>
                    <a:pt x="103" y="1"/>
                    <a:pt x="70" y="1"/>
                    <a:pt x="54" y="21"/>
                  </a:cubicBezTo>
                  <a:cubicBezTo>
                    <a:pt x="0" y="71"/>
                    <a:pt x="0" y="157"/>
                    <a:pt x="37" y="207"/>
                  </a:cubicBezTo>
                  <a:cubicBezTo>
                    <a:pt x="54" y="244"/>
                    <a:pt x="87" y="261"/>
                    <a:pt x="103" y="261"/>
                  </a:cubicBezTo>
                  <a:cubicBezTo>
                    <a:pt x="140" y="261"/>
                    <a:pt x="173" y="261"/>
                    <a:pt x="190" y="228"/>
                  </a:cubicBezTo>
                  <a:cubicBezTo>
                    <a:pt x="243" y="190"/>
                    <a:pt x="243" y="104"/>
                    <a:pt x="206" y="54"/>
                  </a:cubicBezTo>
                  <a:cubicBezTo>
                    <a:pt x="190" y="38"/>
                    <a:pt x="190"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9" name="Google Shape;26019;p120"/>
            <p:cNvSpPr/>
            <p:nvPr/>
          </p:nvSpPr>
          <p:spPr>
            <a:xfrm>
              <a:off x="5066675" y="2745825"/>
              <a:ext cx="6500" cy="6525"/>
            </a:xfrm>
            <a:custGeom>
              <a:avLst/>
              <a:gdLst/>
              <a:ahLst/>
              <a:cxnLst/>
              <a:rect l="l" t="t" r="r" b="b"/>
              <a:pathLst>
                <a:path w="260" h="261" extrusionOk="0">
                  <a:moveTo>
                    <a:pt x="129" y="1"/>
                  </a:moveTo>
                  <a:cubicBezTo>
                    <a:pt x="88" y="1"/>
                    <a:pt x="49" y="32"/>
                    <a:pt x="37" y="84"/>
                  </a:cubicBezTo>
                  <a:cubicBezTo>
                    <a:pt x="0" y="154"/>
                    <a:pt x="37" y="220"/>
                    <a:pt x="87" y="257"/>
                  </a:cubicBezTo>
                  <a:cubicBezTo>
                    <a:pt x="99" y="260"/>
                    <a:pt x="110" y="261"/>
                    <a:pt x="121" y="261"/>
                  </a:cubicBezTo>
                  <a:cubicBezTo>
                    <a:pt x="173" y="261"/>
                    <a:pt x="213" y="228"/>
                    <a:pt x="243" y="170"/>
                  </a:cubicBezTo>
                  <a:cubicBezTo>
                    <a:pt x="260" y="100"/>
                    <a:pt x="223" y="34"/>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0" name="Google Shape;26020;p120"/>
            <p:cNvSpPr/>
            <p:nvPr/>
          </p:nvSpPr>
          <p:spPr>
            <a:xfrm>
              <a:off x="5124700" y="2780025"/>
              <a:ext cx="6000" cy="6650"/>
            </a:xfrm>
            <a:custGeom>
              <a:avLst/>
              <a:gdLst/>
              <a:ahLst/>
              <a:cxnLst/>
              <a:rect l="l" t="t" r="r" b="b"/>
              <a:pathLst>
                <a:path w="240" h="266" extrusionOk="0">
                  <a:moveTo>
                    <a:pt x="132" y="0"/>
                  </a:moveTo>
                  <a:cubicBezTo>
                    <a:pt x="79" y="0"/>
                    <a:pt x="30" y="35"/>
                    <a:pt x="17" y="88"/>
                  </a:cubicBezTo>
                  <a:cubicBezTo>
                    <a:pt x="0" y="159"/>
                    <a:pt x="33" y="229"/>
                    <a:pt x="87" y="262"/>
                  </a:cubicBezTo>
                  <a:cubicBezTo>
                    <a:pt x="95" y="264"/>
                    <a:pt x="104" y="266"/>
                    <a:pt x="114" y="266"/>
                  </a:cubicBezTo>
                  <a:cubicBezTo>
                    <a:pt x="159" y="266"/>
                    <a:pt x="209" y="233"/>
                    <a:pt x="223" y="175"/>
                  </a:cubicBezTo>
                  <a:cubicBezTo>
                    <a:pt x="240" y="109"/>
                    <a:pt x="223" y="39"/>
                    <a:pt x="169" y="6"/>
                  </a:cubicBezTo>
                  <a:cubicBezTo>
                    <a:pt x="157" y="2"/>
                    <a:pt x="14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1" name="Google Shape;26021;p120"/>
            <p:cNvSpPr/>
            <p:nvPr/>
          </p:nvSpPr>
          <p:spPr>
            <a:xfrm>
              <a:off x="5068425" y="2824475"/>
              <a:ext cx="5175" cy="2100"/>
            </a:xfrm>
            <a:custGeom>
              <a:avLst/>
              <a:gdLst/>
              <a:ahLst/>
              <a:cxnLst/>
              <a:rect l="l" t="t" r="r" b="b"/>
              <a:pathLst>
                <a:path w="207" h="84" extrusionOk="0">
                  <a:moveTo>
                    <a:pt x="120" y="1"/>
                  </a:moveTo>
                  <a:cubicBezTo>
                    <a:pt x="108" y="1"/>
                    <a:pt x="95" y="5"/>
                    <a:pt x="87" y="13"/>
                  </a:cubicBezTo>
                  <a:cubicBezTo>
                    <a:pt x="70" y="13"/>
                    <a:pt x="33" y="30"/>
                    <a:pt x="17" y="63"/>
                  </a:cubicBezTo>
                  <a:lnTo>
                    <a:pt x="0" y="83"/>
                  </a:lnTo>
                  <a:lnTo>
                    <a:pt x="206" y="83"/>
                  </a:lnTo>
                  <a:cubicBezTo>
                    <a:pt x="206" y="63"/>
                    <a:pt x="190" y="46"/>
                    <a:pt x="173" y="30"/>
                  </a:cubicBezTo>
                  <a:lnTo>
                    <a:pt x="153" y="13"/>
                  </a:lnTo>
                  <a:cubicBezTo>
                    <a:pt x="145" y="5"/>
                    <a:pt x="132"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2" name="Google Shape;26022;p120"/>
            <p:cNvSpPr/>
            <p:nvPr/>
          </p:nvSpPr>
          <p:spPr>
            <a:xfrm>
              <a:off x="5263425" y="2665025"/>
              <a:ext cx="2100" cy="5600"/>
            </a:xfrm>
            <a:custGeom>
              <a:avLst/>
              <a:gdLst/>
              <a:ahLst/>
              <a:cxnLst/>
              <a:rect l="l" t="t" r="r" b="b"/>
              <a:pathLst>
                <a:path w="84" h="224" extrusionOk="0">
                  <a:moveTo>
                    <a:pt x="83" y="1"/>
                  </a:moveTo>
                  <a:lnTo>
                    <a:pt x="83" y="1"/>
                  </a:lnTo>
                  <a:cubicBezTo>
                    <a:pt x="34" y="34"/>
                    <a:pt x="1" y="87"/>
                    <a:pt x="17" y="153"/>
                  </a:cubicBezTo>
                  <a:cubicBezTo>
                    <a:pt x="17" y="174"/>
                    <a:pt x="34" y="207"/>
                    <a:pt x="50" y="223"/>
                  </a:cubicBezTo>
                  <a:cubicBezTo>
                    <a:pt x="50" y="153"/>
                    <a:pt x="67" y="87"/>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3" name="Google Shape;26023;p120"/>
            <p:cNvSpPr/>
            <p:nvPr/>
          </p:nvSpPr>
          <p:spPr>
            <a:xfrm>
              <a:off x="5085625" y="2821800"/>
              <a:ext cx="6000" cy="4250"/>
            </a:xfrm>
            <a:custGeom>
              <a:avLst/>
              <a:gdLst/>
              <a:ahLst/>
              <a:cxnLst/>
              <a:rect l="l" t="t" r="r" b="b"/>
              <a:pathLst>
                <a:path w="240" h="170" extrusionOk="0">
                  <a:moveTo>
                    <a:pt x="104" y="1"/>
                  </a:moveTo>
                  <a:cubicBezTo>
                    <a:pt x="50" y="17"/>
                    <a:pt x="1" y="87"/>
                    <a:pt x="17" y="153"/>
                  </a:cubicBezTo>
                  <a:lnTo>
                    <a:pt x="17" y="170"/>
                  </a:lnTo>
                  <a:cubicBezTo>
                    <a:pt x="83" y="170"/>
                    <a:pt x="170" y="153"/>
                    <a:pt x="240" y="153"/>
                  </a:cubicBezTo>
                  <a:lnTo>
                    <a:pt x="240" y="120"/>
                  </a:lnTo>
                  <a:cubicBezTo>
                    <a:pt x="223" y="87"/>
                    <a:pt x="223" y="50"/>
                    <a:pt x="186" y="34"/>
                  </a:cubicBezTo>
                  <a:cubicBezTo>
                    <a:pt x="186" y="17"/>
                    <a:pt x="170" y="17"/>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4" name="Google Shape;26024;p120"/>
            <p:cNvSpPr/>
            <p:nvPr/>
          </p:nvSpPr>
          <p:spPr>
            <a:xfrm>
              <a:off x="5253125" y="2602225"/>
              <a:ext cx="6000" cy="6550"/>
            </a:xfrm>
            <a:custGeom>
              <a:avLst/>
              <a:gdLst/>
              <a:ahLst/>
              <a:cxnLst/>
              <a:rect l="l" t="t" r="r" b="b"/>
              <a:pathLst>
                <a:path w="240" h="262" extrusionOk="0">
                  <a:moveTo>
                    <a:pt x="124" y="0"/>
                  </a:moveTo>
                  <a:cubicBezTo>
                    <a:pt x="79" y="0"/>
                    <a:pt x="30" y="35"/>
                    <a:pt x="17" y="88"/>
                  </a:cubicBezTo>
                  <a:cubicBezTo>
                    <a:pt x="1" y="159"/>
                    <a:pt x="17" y="229"/>
                    <a:pt x="83" y="262"/>
                  </a:cubicBezTo>
                  <a:lnTo>
                    <a:pt x="137" y="262"/>
                  </a:lnTo>
                  <a:cubicBezTo>
                    <a:pt x="170" y="262"/>
                    <a:pt x="207" y="229"/>
                    <a:pt x="223" y="175"/>
                  </a:cubicBezTo>
                  <a:cubicBezTo>
                    <a:pt x="240" y="126"/>
                    <a:pt x="223" y="72"/>
                    <a:pt x="207" y="39"/>
                  </a:cubicBezTo>
                  <a:cubicBezTo>
                    <a:pt x="186" y="39"/>
                    <a:pt x="170" y="23"/>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5" name="Google Shape;26025;p120"/>
            <p:cNvSpPr/>
            <p:nvPr/>
          </p:nvSpPr>
          <p:spPr>
            <a:xfrm>
              <a:off x="5250950" y="2619725"/>
              <a:ext cx="6025" cy="6600"/>
            </a:xfrm>
            <a:custGeom>
              <a:avLst/>
              <a:gdLst/>
              <a:ahLst/>
              <a:cxnLst/>
              <a:rect l="l" t="t" r="r" b="b"/>
              <a:pathLst>
                <a:path w="241" h="264" extrusionOk="0">
                  <a:moveTo>
                    <a:pt x="126" y="0"/>
                  </a:moveTo>
                  <a:cubicBezTo>
                    <a:pt x="103" y="0"/>
                    <a:pt x="82" y="13"/>
                    <a:pt x="67" y="28"/>
                  </a:cubicBezTo>
                  <a:cubicBezTo>
                    <a:pt x="34" y="44"/>
                    <a:pt x="17" y="61"/>
                    <a:pt x="17" y="94"/>
                  </a:cubicBezTo>
                  <a:cubicBezTo>
                    <a:pt x="1" y="110"/>
                    <a:pt x="1" y="147"/>
                    <a:pt x="17" y="180"/>
                  </a:cubicBezTo>
                  <a:cubicBezTo>
                    <a:pt x="17" y="213"/>
                    <a:pt x="50" y="234"/>
                    <a:pt x="88" y="250"/>
                  </a:cubicBezTo>
                  <a:cubicBezTo>
                    <a:pt x="101" y="259"/>
                    <a:pt x="115" y="263"/>
                    <a:pt x="130" y="263"/>
                  </a:cubicBezTo>
                  <a:cubicBezTo>
                    <a:pt x="170" y="263"/>
                    <a:pt x="212" y="232"/>
                    <a:pt x="224" y="180"/>
                  </a:cubicBezTo>
                  <a:cubicBezTo>
                    <a:pt x="240" y="110"/>
                    <a:pt x="224" y="44"/>
                    <a:pt x="154" y="7"/>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6" name="Google Shape;26026;p120"/>
            <p:cNvSpPr/>
            <p:nvPr/>
          </p:nvSpPr>
          <p:spPr>
            <a:xfrm>
              <a:off x="5112225" y="2817475"/>
              <a:ext cx="5600" cy="5175"/>
            </a:xfrm>
            <a:custGeom>
              <a:avLst/>
              <a:gdLst/>
              <a:ahLst/>
              <a:cxnLst/>
              <a:rect l="l" t="t" r="r" b="b"/>
              <a:pathLst>
                <a:path w="224" h="207" extrusionOk="0">
                  <a:moveTo>
                    <a:pt x="120" y="1"/>
                  </a:moveTo>
                  <a:cubicBezTo>
                    <a:pt x="87" y="1"/>
                    <a:pt x="71" y="1"/>
                    <a:pt x="34" y="34"/>
                  </a:cubicBezTo>
                  <a:cubicBezTo>
                    <a:pt x="17" y="54"/>
                    <a:pt x="1" y="87"/>
                    <a:pt x="1" y="120"/>
                  </a:cubicBezTo>
                  <a:cubicBezTo>
                    <a:pt x="1" y="157"/>
                    <a:pt x="1" y="190"/>
                    <a:pt x="17" y="207"/>
                  </a:cubicBezTo>
                  <a:cubicBezTo>
                    <a:pt x="87" y="190"/>
                    <a:pt x="153" y="190"/>
                    <a:pt x="207" y="174"/>
                  </a:cubicBezTo>
                  <a:cubicBezTo>
                    <a:pt x="223" y="137"/>
                    <a:pt x="223" y="87"/>
                    <a:pt x="190" y="54"/>
                  </a:cubicBezTo>
                  <a:cubicBezTo>
                    <a:pt x="190" y="34"/>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7" name="Google Shape;26027;p120"/>
            <p:cNvSpPr/>
            <p:nvPr/>
          </p:nvSpPr>
          <p:spPr>
            <a:xfrm>
              <a:off x="5247050" y="2667200"/>
              <a:ext cx="6100" cy="6575"/>
            </a:xfrm>
            <a:custGeom>
              <a:avLst/>
              <a:gdLst/>
              <a:ahLst/>
              <a:cxnLst/>
              <a:rect l="l" t="t" r="r" b="b"/>
              <a:pathLst>
                <a:path w="244" h="263" extrusionOk="0">
                  <a:moveTo>
                    <a:pt x="103" y="0"/>
                  </a:moveTo>
                  <a:cubicBezTo>
                    <a:pt x="54" y="17"/>
                    <a:pt x="0" y="87"/>
                    <a:pt x="17" y="153"/>
                  </a:cubicBezTo>
                  <a:cubicBezTo>
                    <a:pt x="17" y="190"/>
                    <a:pt x="37" y="223"/>
                    <a:pt x="70" y="239"/>
                  </a:cubicBezTo>
                  <a:cubicBezTo>
                    <a:pt x="82" y="251"/>
                    <a:pt x="102" y="263"/>
                    <a:pt x="120" y="263"/>
                  </a:cubicBezTo>
                  <a:cubicBezTo>
                    <a:pt x="127" y="263"/>
                    <a:pt x="134" y="261"/>
                    <a:pt x="141" y="256"/>
                  </a:cubicBezTo>
                  <a:cubicBezTo>
                    <a:pt x="206" y="256"/>
                    <a:pt x="244" y="190"/>
                    <a:pt x="244" y="120"/>
                  </a:cubicBezTo>
                  <a:cubicBezTo>
                    <a:pt x="223" y="66"/>
                    <a:pt x="206" y="33"/>
                    <a:pt x="173"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8" name="Google Shape;26028;p120"/>
            <p:cNvSpPr/>
            <p:nvPr/>
          </p:nvSpPr>
          <p:spPr>
            <a:xfrm>
              <a:off x="5250550" y="2652150"/>
              <a:ext cx="6000" cy="6625"/>
            </a:xfrm>
            <a:custGeom>
              <a:avLst/>
              <a:gdLst/>
              <a:ahLst/>
              <a:cxnLst/>
              <a:rect l="l" t="t" r="r" b="b"/>
              <a:pathLst>
                <a:path w="240" h="265" extrusionOk="0">
                  <a:moveTo>
                    <a:pt x="137" y="0"/>
                  </a:moveTo>
                  <a:cubicBezTo>
                    <a:pt x="104" y="0"/>
                    <a:pt x="66" y="17"/>
                    <a:pt x="50" y="33"/>
                  </a:cubicBezTo>
                  <a:cubicBezTo>
                    <a:pt x="33" y="50"/>
                    <a:pt x="17" y="87"/>
                    <a:pt x="17" y="120"/>
                  </a:cubicBezTo>
                  <a:cubicBezTo>
                    <a:pt x="1" y="153"/>
                    <a:pt x="17" y="190"/>
                    <a:pt x="33" y="223"/>
                  </a:cubicBezTo>
                  <a:cubicBezTo>
                    <a:pt x="50" y="240"/>
                    <a:pt x="83" y="256"/>
                    <a:pt x="104" y="256"/>
                  </a:cubicBezTo>
                  <a:cubicBezTo>
                    <a:pt x="113" y="262"/>
                    <a:pt x="123" y="265"/>
                    <a:pt x="133" y="265"/>
                  </a:cubicBezTo>
                  <a:cubicBezTo>
                    <a:pt x="155" y="265"/>
                    <a:pt x="174" y="251"/>
                    <a:pt x="186" y="240"/>
                  </a:cubicBezTo>
                  <a:cubicBezTo>
                    <a:pt x="240" y="190"/>
                    <a:pt x="240" y="103"/>
                    <a:pt x="207" y="50"/>
                  </a:cubicBezTo>
                  <a:cubicBezTo>
                    <a:pt x="186" y="33"/>
                    <a:pt x="17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9" name="Google Shape;26029;p120"/>
            <p:cNvSpPr/>
            <p:nvPr/>
          </p:nvSpPr>
          <p:spPr>
            <a:xfrm>
              <a:off x="5236325" y="2652875"/>
              <a:ext cx="6000" cy="6625"/>
            </a:xfrm>
            <a:custGeom>
              <a:avLst/>
              <a:gdLst/>
              <a:ahLst/>
              <a:cxnLst/>
              <a:rect l="l" t="t" r="r" b="b"/>
              <a:pathLst>
                <a:path w="240" h="265" extrusionOk="0">
                  <a:moveTo>
                    <a:pt x="128" y="0"/>
                  </a:moveTo>
                  <a:cubicBezTo>
                    <a:pt x="81" y="0"/>
                    <a:pt x="31" y="30"/>
                    <a:pt x="17" y="74"/>
                  </a:cubicBezTo>
                  <a:cubicBezTo>
                    <a:pt x="1" y="145"/>
                    <a:pt x="17" y="227"/>
                    <a:pt x="87" y="248"/>
                  </a:cubicBezTo>
                  <a:cubicBezTo>
                    <a:pt x="104" y="264"/>
                    <a:pt x="120" y="264"/>
                    <a:pt x="137" y="264"/>
                  </a:cubicBezTo>
                  <a:cubicBezTo>
                    <a:pt x="174" y="248"/>
                    <a:pt x="207" y="227"/>
                    <a:pt x="223" y="178"/>
                  </a:cubicBezTo>
                  <a:cubicBezTo>
                    <a:pt x="240" y="124"/>
                    <a:pt x="223" y="74"/>
                    <a:pt x="207" y="41"/>
                  </a:cubicBezTo>
                  <a:cubicBezTo>
                    <a:pt x="190" y="21"/>
                    <a:pt x="174" y="21"/>
                    <a:pt x="157" y="4"/>
                  </a:cubicBezTo>
                  <a:cubicBezTo>
                    <a:pt x="148" y="1"/>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0" name="Google Shape;26030;p120"/>
            <p:cNvSpPr/>
            <p:nvPr/>
          </p:nvSpPr>
          <p:spPr>
            <a:xfrm>
              <a:off x="5214875" y="2766350"/>
              <a:ext cx="3025" cy="3525"/>
            </a:xfrm>
            <a:custGeom>
              <a:avLst/>
              <a:gdLst/>
              <a:ahLst/>
              <a:cxnLst/>
              <a:rect l="l" t="t" r="r" b="b"/>
              <a:pathLst>
                <a:path w="121" h="141" extrusionOk="0">
                  <a:moveTo>
                    <a:pt x="121" y="1"/>
                  </a:moveTo>
                  <a:cubicBezTo>
                    <a:pt x="104" y="1"/>
                    <a:pt x="104" y="1"/>
                    <a:pt x="88" y="17"/>
                  </a:cubicBezTo>
                  <a:cubicBezTo>
                    <a:pt x="34" y="17"/>
                    <a:pt x="1" y="71"/>
                    <a:pt x="1" y="141"/>
                  </a:cubicBezTo>
                  <a:cubicBezTo>
                    <a:pt x="34" y="87"/>
                    <a:pt x="67" y="54"/>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1" name="Google Shape;26031;p120"/>
            <p:cNvSpPr/>
            <p:nvPr/>
          </p:nvSpPr>
          <p:spPr>
            <a:xfrm>
              <a:off x="5238500" y="2728925"/>
              <a:ext cx="5175" cy="6525"/>
            </a:xfrm>
            <a:custGeom>
              <a:avLst/>
              <a:gdLst/>
              <a:ahLst/>
              <a:cxnLst/>
              <a:rect l="l" t="t" r="r" b="b"/>
              <a:pathLst>
                <a:path w="207" h="261" extrusionOk="0">
                  <a:moveTo>
                    <a:pt x="125" y="1"/>
                  </a:moveTo>
                  <a:cubicBezTo>
                    <a:pt x="80" y="1"/>
                    <a:pt x="30" y="30"/>
                    <a:pt x="17" y="71"/>
                  </a:cubicBezTo>
                  <a:cubicBezTo>
                    <a:pt x="0" y="141"/>
                    <a:pt x="17" y="228"/>
                    <a:pt x="87" y="244"/>
                  </a:cubicBezTo>
                  <a:lnTo>
                    <a:pt x="103" y="261"/>
                  </a:lnTo>
                  <a:lnTo>
                    <a:pt x="103" y="228"/>
                  </a:lnTo>
                  <a:cubicBezTo>
                    <a:pt x="136" y="174"/>
                    <a:pt x="173" y="108"/>
                    <a:pt x="206" y="55"/>
                  </a:cubicBezTo>
                  <a:cubicBezTo>
                    <a:pt x="190" y="38"/>
                    <a:pt x="173" y="22"/>
                    <a:pt x="153" y="5"/>
                  </a:cubicBezTo>
                  <a:cubicBezTo>
                    <a:pt x="144"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2" name="Google Shape;26032;p120"/>
            <p:cNvSpPr/>
            <p:nvPr/>
          </p:nvSpPr>
          <p:spPr>
            <a:xfrm>
              <a:off x="5245800" y="2713200"/>
              <a:ext cx="5600" cy="6375"/>
            </a:xfrm>
            <a:custGeom>
              <a:avLst/>
              <a:gdLst/>
              <a:ahLst/>
              <a:cxnLst/>
              <a:rect l="l" t="t" r="r" b="b"/>
              <a:pathLst>
                <a:path w="224" h="255" extrusionOk="0">
                  <a:moveTo>
                    <a:pt x="110" y="1"/>
                  </a:moveTo>
                  <a:cubicBezTo>
                    <a:pt x="70" y="1"/>
                    <a:pt x="29" y="34"/>
                    <a:pt x="17" y="82"/>
                  </a:cubicBezTo>
                  <a:cubicBezTo>
                    <a:pt x="1" y="152"/>
                    <a:pt x="17" y="222"/>
                    <a:pt x="87" y="255"/>
                  </a:cubicBezTo>
                  <a:lnTo>
                    <a:pt x="137" y="255"/>
                  </a:lnTo>
                  <a:cubicBezTo>
                    <a:pt x="153" y="205"/>
                    <a:pt x="191" y="135"/>
                    <a:pt x="223" y="65"/>
                  </a:cubicBezTo>
                  <a:cubicBezTo>
                    <a:pt x="207" y="49"/>
                    <a:pt x="191" y="16"/>
                    <a:pt x="153" y="16"/>
                  </a:cubicBezTo>
                  <a:cubicBezTo>
                    <a:pt x="140" y="6"/>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3" name="Google Shape;26033;p120"/>
            <p:cNvSpPr/>
            <p:nvPr/>
          </p:nvSpPr>
          <p:spPr>
            <a:xfrm>
              <a:off x="5256525" y="2680075"/>
              <a:ext cx="5600" cy="6425"/>
            </a:xfrm>
            <a:custGeom>
              <a:avLst/>
              <a:gdLst/>
              <a:ahLst/>
              <a:cxnLst/>
              <a:rect l="l" t="t" r="r" b="b"/>
              <a:pathLst>
                <a:path w="224" h="257" extrusionOk="0">
                  <a:moveTo>
                    <a:pt x="137" y="1"/>
                  </a:moveTo>
                  <a:cubicBezTo>
                    <a:pt x="120" y="1"/>
                    <a:pt x="87" y="17"/>
                    <a:pt x="50" y="34"/>
                  </a:cubicBezTo>
                  <a:cubicBezTo>
                    <a:pt x="17" y="67"/>
                    <a:pt x="1" y="153"/>
                    <a:pt x="50" y="207"/>
                  </a:cubicBezTo>
                  <a:cubicBezTo>
                    <a:pt x="71" y="240"/>
                    <a:pt x="87" y="256"/>
                    <a:pt x="120" y="256"/>
                  </a:cubicBezTo>
                  <a:cubicBezTo>
                    <a:pt x="137" y="256"/>
                    <a:pt x="174" y="256"/>
                    <a:pt x="190" y="240"/>
                  </a:cubicBezTo>
                  <a:cubicBezTo>
                    <a:pt x="207" y="190"/>
                    <a:pt x="207" y="137"/>
                    <a:pt x="223" y="67"/>
                  </a:cubicBezTo>
                  <a:lnTo>
                    <a:pt x="223" y="50"/>
                  </a:lnTo>
                  <a:cubicBezTo>
                    <a:pt x="207" y="34"/>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4" name="Google Shape;26034;p120"/>
            <p:cNvSpPr/>
            <p:nvPr/>
          </p:nvSpPr>
          <p:spPr>
            <a:xfrm>
              <a:off x="5140150" y="2809750"/>
              <a:ext cx="5600" cy="5575"/>
            </a:xfrm>
            <a:custGeom>
              <a:avLst/>
              <a:gdLst/>
              <a:ahLst/>
              <a:cxnLst/>
              <a:rect l="l" t="t" r="r" b="b"/>
              <a:pathLst>
                <a:path w="224" h="223" extrusionOk="0">
                  <a:moveTo>
                    <a:pt x="104" y="0"/>
                  </a:moveTo>
                  <a:cubicBezTo>
                    <a:pt x="50" y="17"/>
                    <a:pt x="1" y="70"/>
                    <a:pt x="17" y="157"/>
                  </a:cubicBezTo>
                  <a:cubicBezTo>
                    <a:pt x="17" y="173"/>
                    <a:pt x="34" y="206"/>
                    <a:pt x="50" y="223"/>
                  </a:cubicBezTo>
                  <a:cubicBezTo>
                    <a:pt x="104" y="206"/>
                    <a:pt x="170" y="173"/>
                    <a:pt x="224" y="157"/>
                  </a:cubicBezTo>
                  <a:lnTo>
                    <a:pt x="224" y="103"/>
                  </a:lnTo>
                  <a:cubicBezTo>
                    <a:pt x="224" y="70"/>
                    <a:pt x="207" y="33"/>
                    <a:pt x="191"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5" name="Google Shape;26035;p120"/>
            <p:cNvSpPr/>
            <p:nvPr/>
          </p:nvSpPr>
          <p:spPr>
            <a:xfrm>
              <a:off x="5194675" y="2783450"/>
              <a:ext cx="4375" cy="3550"/>
            </a:xfrm>
            <a:custGeom>
              <a:avLst/>
              <a:gdLst/>
              <a:ahLst/>
              <a:cxnLst/>
              <a:rect l="l" t="t" r="r" b="b"/>
              <a:pathLst>
                <a:path w="175" h="142" extrusionOk="0">
                  <a:moveTo>
                    <a:pt x="127" y="1"/>
                  </a:moveTo>
                  <a:cubicBezTo>
                    <a:pt x="82" y="1"/>
                    <a:pt x="31" y="34"/>
                    <a:pt x="17" y="92"/>
                  </a:cubicBezTo>
                  <a:cubicBezTo>
                    <a:pt x="17" y="108"/>
                    <a:pt x="1" y="125"/>
                    <a:pt x="17" y="141"/>
                  </a:cubicBezTo>
                  <a:cubicBezTo>
                    <a:pt x="71" y="108"/>
                    <a:pt x="120" y="55"/>
                    <a:pt x="174" y="22"/>
                  </a:cubicBezTo>
                  <a:cubicBezTo>
                    <a:pt x="174" y="22"/>
                    <a:pt x="174" y="5"/>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6" name="Google Shape;26036;p120"/>
            <p:cNvSpPr/>
            <p:nvPr/>
          </p:nvSpPr>
          <p:spPr>
            <a:xfrm>
              <a:off x="5126350" y="2814900"/>
              <a:ext cx="5700" cy="4775"/>
            </a:xfrm>
            <a:custGeom>
              <a:avLst/>
              <a:gdLst/>
              <a:ahLst/>
              <a:cxnLst/>
              <a:rect l="l" t="t" r="r" b="b"/>
              <a:pathLst>
                <a:path w="228" h="191" extrusionOk="0">
                  <a:moveTo>
                    <a:pt x="103" y="0"/>
                  </a:moveTo>
                  <a:cubicBezTo>
                    <a:pt x="38" y="0"/>
                    <a:pt x="0" y="71"/>
                    <a:pt x="21" y="137"/>
                  </a:cubicBezTo>
                  <a:lnTo>
                    <a:pt x="21" y="190"/>
                  </a:lnTo>
                  <a:cubicBezTo>
                    <a:pt x="87" y="174"/>
                    <a:pt x="157" y="157"/>
                    <a:pt x="227" y="120"/>
                  </a:cubicBezTo>
                  <a:lnTo>
                    <a:pt x="227" y="104"/>
                  </a:lnTo>
                  <a:cubicBezTo>
                    <a:pt x="227" y="71"/>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7" name="Google Shape;26037;p120"/>
            <p:cNvSpPr/>
            <p:nvPr/>
          </p:nvSpPr>
          <p:spPr>
            <a:xfrm>
              <a:off x="5154700" y="2806850"/>
              <a:ext cx="4750" cy="3325"/>
            </a:xfrm>
            <a:custGeom>
              <a:avLst/>
              <a:gdLst/>
              <a:ahLst/>
              <a:cxnLst/>
              <a:rect l="l" t="t" r="r" b="b"/>
              <a:pathLst>
                <a:path w="190" h="133" extrusionOk="0">
                  <a:moveTo>
                    <a:pt x="113" y="0"/>
                  </a:moveTo>
                  <a:cubicBezTo>
                    <a:pt x="72" y="0"/>
                    <a:pt x="33" y="32"/>
                    <a:pt x="21" y="83"/>
                  </a:cubicBezTo>
                  <a:cubicBezTo>
                    <a:pt x="0" y="100"/>
                    <a:pt x="0" y="116"/>
                    <a:pt x="0" y="133"/>
                  </a:cubicBezTo>
                  <a:cubicBezTo>
                    <a:pt x="70" y="100"/>
                    <a:pt x="140" y="83"/>
                    <a:pt x="190" y="46"/>
                  </a:cubicBezTo>
                  <a:cubicBezTo>
                    <a:pt x="190" y="30"/>
                    <a:pt x="173"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8" name="Google Shape;26038;p120"/>
            <p:cNvSpPr/>
            <p:nvPr/>
          </p:nvSpPr>
          <p:spPr>
            <a:xfrm>
              <a:off x="5174075" y="2758625"/>
              <a:ext cx="6000" cy="6525"/>
            </a:xfrm>
            <a:custGeom>
              <a:avLst/>
              <a:gdLst/>
              <a:ahLst/>
              <a:cxnLst/>
              <a:rect l="l" t="t" r="r" b="b"/>
              <a:pathLst>
                <a:path w="240" h="261" extrusionOk="0">
                  <a:moveTo>
                    <a:pt x="103" y="0"/>
                  </a:moveTo>
                  <a:cubicBezTo>
                    <a:pt x="70" y="0"/>
                    <a:pt x="33" y="17"/>
                    <a:pt x="17" y="54"/>
                  </a:cubicBezTo>
                  <a:cubicBezTo>
                    <a:pt x="0" y="87"/>
                    <a:pt x="0" y="120"/>
                    <a:pt x="0" y="157"/>
                  </a:cubicBezTo>
                  <a:cubicBezTo>
                    <a:pt x="17" y="190"/>
                    <a:pt x="17" y="206"/>
                    <a:pt x="50" y="244"/>
                  </a:cubicBezTo>
                  <a:cubicBezTo>
                    <a:pt x="70" y="260"/>
                    <a:pt x="103" y="260"/>
                    <a:pt x="136" y="260"/>
                  </a:cubicBezTo>
                  <a:cubicBezTo>
                    <a:pt x="190" y="244"/>
                    <a:pt x="239" y="174"/>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9" name="Google Shape;26039;p120"/>
            <p:cNvSpPr/>
            <p:nvPr/>
          </p:nvSpPr>
          <p:spPr>
            <a:xfrm>
              <a:off x="5180450" y="2787900"/>
              <a:ext cx="6125" cy="6400"/>
            </a:xfrm>
            <a:custGeom>
              <a:avLst/>
              <a:gdLst/>
              <a:ahLst/>
              <a:cxnLst/>
              <a:rect l="l" t="t" r="r" b="b"/>
              <a:pathLst>
                <a:path w="245" h="256" extrusionOk="0">
                  <a:moveTo>
                    <a:pt x="104" y="0"/>
                  </a:moveTo>
                  <a:cubicBezTo>
                    <a:pt x="71" y="0"/>
                    <a:pt x="55" y="17"/>
                    <a:pt x="38" y="50"/>
                  </a:cubicBezTo>
                  <a:cubicBezTo>
                    <a:pt x="22" y="83"/>
                    <a:pt x="1" y="120"/>
                    <a:pt x="22" y="153"/>
                  </a:cubicBezTo>
                  <a:cubicBezTo>
                    <a:pt x="22" y="186"/>
                    <a:pt x="38" y="206"/>
                    <a:pt x="55" y="239"/>
                  </a:cubicBezTo>
                  <a:cubicBezTo>
                    <a:pt x="88" y="256"/>
                    <a:pt x="104" y="256"/>
                    <a:pt x="141" y="256"/>
                  </a:cubicBezTo>
                  <a:cubicBezTo>
                    <a:pt x="207" y="239"/>
                    <a:pt x="244" y="169"/>
                    <a:pt x="228" y="103"/>
                  </a:cubicBezTo>
                  <a:cubicBezTo>
                    <a:pt x="228" y="66"/>
                    <a:pt x="207" y="50"/>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0" name="Google Shape;26040;p120"/>
            <p:cNvSpPr/>
            <p:nvPr/>
          </p:nvSpPr>
          <p:spPr>
            <a:xfrm>
              <a:off x="5185625" y="2723575"/>
              <a:ext cx="6100" cy="6475"/>
            </a:xfrm>
            <a:custGeom>
              <a:avLst/>
              <a:gdLst/>
              <a:ahLst/>
              <a:cxnLst/>
              <a:rect l="l" t="t" r="r" b="b"/>
              <a:pathLst>
                <a:path w="244" h="259" extrusionOk="0">
                  <a:moveTo>
                    <a:pt x="131" y="1"/>
                  </a:moveTo>
                  <a:cubicBezTo>
                    <a:pt x="123" y="1"/>
                    <a:pt x="113" y="5"/>
                    <a:pt x="103" y="13"/>
                  </a:cubicBezTo>
                  <a:cubicBezTo>
                    <a:pt x="37" y="13"/>
                    <a:pt x="0" y="79"/>
                    <a:pt x="0" y="149"/>
                  </a:cubicBezTo>
                  <a:cubicBezTo>
                    <a:pt x="21" y="182"/>
                    <a:pt x="37" y="219"/>
                    <a:pt x="54" y="236"/>
                  </a:cubicBezTo>
                  <a:cubicBezTo>
                    <a:pt x="65" y="247"/>
                    <a:pt x="85" y="259"/>
                    <a:pt x="109" y="259"/>
                  </a:cubicBezTo>
                  <a:cubicBezTo>
                    <a:pt x="119" y="259"/>
                    <a:pt x="129" y="257"/>
                    <a:pt x="140" y="252"/>
                  </a:cubicBezTo>
                  <a:cubicBezTo>
                    <a:pt x="190" y="252"/>
                    <a:pt x="243" y="182"/>
                    <a:pt x="227" y="116"/>
                  </a:cubicBezTo>
                  <a:cubicBezTo>
                    <a:pt x="227" y="79"/>
                    <a:pt x="206" y="46"/>
                    <a:pt x="190" y="29"/>
                  </a:cubicBezTo>
                  <a:cubicBezTo>
                    <a:pt x="173" y="13"/>
                    <a:pt x="173" y="13"/>
                    <a:pt x="157" y="13"/>
                  </a:cubicBezTo>
                  <a:cubicBezTo>
                    <a:pt x="148" y="5"/>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1" name="Google Shape;26041;p120"/>
            <p:cNvSpPr/>
            <p:nvPr/>
          </p:nvSpPr>
          <p:spPr>
            <a:xfrm>
              <a:off x="5184800" y="2771100"/>
              <a:ext cx="5575" cy="6500"/>
            </a:xfrm>
            <a:custGeom>
              <a:avLst/>
              <a:gdLst/>
              <a:ahLst/>
              <a:cxnLst/>
              <a:rect l="l" t="t" r="r" b="b"/>
              <a:pathLst>
                <a:path w="223" h="260" extrusionOk="0">
                  <a:moveTo>
                    <a:pt x="136" y="0"/>
                  </a:moveTo>
                  <a:cubicBezTo>
                    <a:pt x="103" y="0"/>
                    <a:pt x="70" y="0"/>
                    <a:pt x="54" y="17"/>
                  </a:cubicBezTo>
                  <a:cubicBezTo>
                    <a:pt x="0" y="70"/>
                    <a:pt x="0" y="157"/>
                    <a:pt x="33" y="206"/>
                  </a:cubicBezTo>
                  <a:cubicBezTo>
                    <a:pt x="54" y="239"/>
                    <a:pt x="70" y="260"/>
                    <a:pt x="103" y="260"/>
                  </a:cubicBezTo>
                  <a:cubicBezTo>
                    <a:pt x="136" y="260"/>
                    <a:pt x="173" y="239"/>
                    <a:pt x="190" y="223"/>
                  </a:cubicBezTo>
                  <a:cubicBezTo>
                    <a:pt x="206" y="206"/>
                    <a:pt x="223" y="173"/>
                    <a:pt x="223" y="136"/>
                  </a:cubicBezTo>
                  <a:cubicBezTo>
                    <a:pt x="223" y="103"/>
                    <a:pt x="223" y="70"/>
                    <a:pt x="206" y="54"/>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2" name="Google Shape;26042;p120"/>
            <p:cNvSpPr/>
            <p:nvPr/>
          </p:nvSpPr>
          <p:spPr>
            <a:xfrm>
              <a:off x="5187375" y="2707650"/>
              <a:ext cx="6000" cy="6475"/>
            </a:xfrm>
            <a:custGeom>
              <a:avLst/>
              <a:gdLst/>
              <a:ahLst/>
              <a:cxnLst/>
              <a:rect l="l" t="t" r="r" b="b"/>
              <a:pathLst>
                <a:path w="240" h="259" extrusionOk="0">
                  <a:moveTo>
                    <a:pt x="111" y="0"/>
                  </a:moveTo>
                  <a:cubicBezTo>
                    <a:pt x="69" y="0"/>
                    <a:pt x="29" y="33"/>
                    <a:pt x="17" y="81"/>
                  </a:cubicBezTo>
                  <a:cubicBezTo>
                    <a:pt x="0" y="151"/>
                    <a:pt x="17" y="221"/>
                    <a:pt x="70" y="254"/>
                  </a:cubicBezTo>
                  <a:cubicBezTo>
                    <a:pt x="82" y="257"/>
                    <a:pt x="94" y="258"/>
                    <a:pt x="105" y="258"/>
                  </a:cubicBezTo>
                  <a:cubicBezTo>
                    <a:pt x="159" y="258"/>
                    <a:pt x="209" y="228"/>
                    <a:pt x="223" y="184"/>
                  </a:cubicBezTo>
                  <a:cubicBezTo>
                    <a:pt x="239" y="118"/>
                    <a:pt x="206"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3" name="Google Shape;26043;p120"/>
            <p:cNvSpPr/>
            <p:nvPr/>
          </p:nvSpPr>
          <p:spPr>
            <a:xfrm>
              <a:off x="5084300" y="2647500"/>
              <a:ext cx="6500" cy="6525"/>
            </a:xfrm>
            <a:custGeom>
              <a:avLst/>
              <a:gdLst/>
              <a:ahLst/>
              <a:cxnLst/>
              <a:rect l="l" t="t" r="r" b="b"/>
              <a:pathLst>
                <a:path w="260" h="261" extrusionOk="0">
                  <a:moveTo>
                    <a:pt x="122" y="0"/>
                  </a:moveTo>
                  <a:cubicBezTo>
                    <a:pt x="78" y="0"/>
                    <a:pt x="44" y="32"/>
                    <a:pt x="17" y="83"/>
                  </a:cubicBezTo>
                  <a:cubicBezTo>
                    <a:pt x="0" y="153"/>
                    <a:pt x="33" y="219"/>
                    <a:pt x="87" y="256"/>
                  </a:cubicBezTo>
                  <a:cubicBezTo>
                    <a:pt x="95" y="259"/>
                    <a:pt x="103" y="260"/>
                    <a:pt x="112" y="260"/>
                  </a:cubicBezTo>
                  <a:cubicBezTo>
                    <a:pt x="157" y="260"/>
                    <a:pt x="209" y="225"/>
                    <a:pt x="223" y="170"/>
                  </a:cubicBezTo>
                  <a:cubicBezTo>
                    <a:pt x="260" y="116"/>
                    <a:pt x="223" y="30"/>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4" name="Google Shape;26044;p120"/>
            <p:cNvSpPr/>
            <p:nvPr/>
          </p:nvSpPr>
          <p:spPr>
            <a:xfrm>
              <a:off x="5183550" y="2743400"/>
              <a:ext cx="5600" cy="6600"/>
            </a:xfrm>
            <a:custGeom>
              <a:avLst/>
              <a:gdLst/>
              <a:ahLst/>
              <a:cxnLst/>
              <a:rect l="l" t="t" r="r" b="b"/>
              <a:pathLst>
                <a:path w="224" h="264" extrusionOk="0">
                  <a:moveTo>
                    <a:pt x="93" y="1"/>
                  </a:moveTo>
                  <a:cubicBezTo>
                    <a:pt x="72" y="1"/>
                    <a:pt x="57" y="13"/>
                    <a:pt x="34" y="28"/>
                  </a:cubicBezTo>
                  <a:cubicBezTo>
                    <a:pt x="17" y="61"/>
                    <a:pt x="1" y="77"/>
                    <a:pt x="1" y="110"/>
                  </a:cubicBezTo>
                  <a:cubicBezTo>
                    <a:pt x="1" y="148"/>
                    <a:pt x="1" y="181"/>
                    <a:pt x="17" y="214"/>
                  </a:cubicBezTo>
                  <a:cubicBezTo>
                    <a:pt x="36" y="245"/>
                    <a:pt x="69" y="264"/>
                    <a:pt x="102" y="264"/>
                  </a:cubicBezTo>
                  <a:cubicBezTo>
                    <a:pt x="125" y="264"/>
                    <a:pt x="149" y="255"/>
                    <a:pt x="170" y="234"/>
                  </a:cubicBezTo>
                  <a:cubicBezTo>
                    <a:pt x="223" y="181"/>
                    <a:pt x="223" y="110"/>
                    <a:pt x="186" y="45"/>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5" name="Google Shape;26045;p120"/>
            <p:cNvSpPr/>
            <p:nvPr/>
          </p:nvSpPr>
          <p:spPr>
            <a:xfrm>
              <a:off x="5174475" y="2662975"/>
              <a:ext cx="6000" cy="6575"/>
            </a:xfrm>
            <a:custGeom>
              <a:avLst/>
              <a:gdLst/>
              <a:ahLst/>
              <a:cxnLst/>
              <a:rect l="l" t="t" r="r" b="b"/>
              <a:pathLst>
                <a:path w="240" h="263" extrusionOk="0">
                  <a:moveTo>
                    <a:pt x="129" y="0"/>
                  </a:moveTo>
                  <a:cubicBezTo>
                    <a:pt x="120" y="0"/>
                    <a:pt x="112" y="4"/>
                    <a:pt x="104" y="13"/>
                  </a:cubicBezTo>
                  <a:cubicBezTo>
                    <a:pt x="87" y="13"/>
                    <a:pt x="71" y="29"/>
                    <a:pt x="54" y="50"/>
                  </a:cubicBezTo>
                  <a:cubicBezTo>
                    <a:pt x="17" y="66"/>
                    <a:pt x="1" y="116"/>
                    <a:pt x="17" y="153"/>
                  </a:cubicBezTo>
                  <a:cubicBezTo>
                    <a:pt x="17" y="186"/>
                    <a:pt x="34" y="219"/>
                    <a:pt x="54" y="235"/>
                  </a:cubicBezTo>
                  <a:cubicBezTo>
                    <a:pt x="78" y="250"/>
                    <a:pt x="93" y="263"/>
                    <a:pt x="112" y="263"/>
                  </a:cubicBezTo>
                  <a:cubicBezTo>
                    <a:pt x="119" y="263"/>
                    <a:pt x="127" y="261"/>
                    <a:pt x="137" y="256"/>
                  </a:cubicBezTo>
                  <a:cubicBezTo>
                    <a:pt x="190" y="256"/>
                    <a:pt x="240" y="186"/>
                    <a:pt x="240" y="132"/>
                  </a:cubicBezTo>
                  <a:cubicBezTo>
                    <a:pt x="240" y="116"/>
                    <a:pt x="240" y="116"/>
                    <a:pt x="223" y="116"/>
                  </a:cubicBezTo>
                  <a:cubicBezTo>
                    <a:pt x="223" y="66"/>
                    <a:pt x="207" y="29"/>
                    <a:pt x="157" y="13"/>
                  </a:cubicBezTo>
                  <a:cubicBezTo>
                    <a:pt x="147" y="4"/>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6" name="Google Shape;26046;p120"/>
            <p:cNvSpPr/>
            <p:nvPr/>
          </p:nvSpPr>
          <p:spPr>
            <a:xfrm>
              <a:off x="5177475" y="2618900"/>
              <a:ext cx="6100" cy="6675"/>
            </a:xfrm>
            <a:custGeom>
              <a:avLst/>
              <a:gdLst/>
              <a:ahLst/>
              <a:cxnLst/>
              <a:rect l="l" t="t" r="r" b="b"/>
              <a:pathLst>
                <a:path w="244" h="267" extrusionOk="0">
                  <a:moveTo>
                    <a:pt x="109" y="0"/>
                  </a:moveTo>
                  <a:cubicBezTo>
                    <a:pt x="86" y="0"/>
                    <a:pt x="66" y="12"/>
                    <a:pt x="54" y="23"/>
                  </a:cubicBezTo>
                  <a:cubicBezTo>
                    <a:pt x="17" y="61"/>
                    <a:pt x="17" y="77"/>
                    <a:pt x="0" y="110"/>
                  </a:cubicBezTo>
                  <a:cubicBezTo>
                    <a:pt x="0" y="143"/>
                    <a:pt x="17" y="180"/>
                    <a:pt x="37" y="213"/>
                  </a:cubicBezTo>
                  <a:cubicBezTo>
                    <a:pt x="54" y="230"/>
                    <a:pt x="70" y="246"/>
                    <a:pt x="103" y="267"/>
                  </a:cubicBezTo>
                  <a:cubicBezTo>
                    <a:pt x="141" y="267"/>
                    <a:pt x="174" y="246"/>
                    <a:pt x="190" y="230"/>
                  </a:cubicBezTo>
                  <a:cubicBezTo>
                    <a:pt x="244" y="180"/>
                    <a:pt x="244" y="110"/>
                    <a:pt x="207" y="40"/>
                  </a:cubicBezTo>
                  <a:cubicBezTo>
                    <a:pt x="190" y="23"/>
                    <a:pt x="174" y="23"/>
                    <a:pt x="157" y="7"/>
                  </a:cubicBezTo>
                  <a:lnTo>
                    <a:pt x="141" y="7"/>
                  </a:lnTo>
                  <a:cubicBezTo>
                    <a:pt x="130" y="2"/>
                    <a:pt x="119"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7" name="Google Shape;26047;p120"/>
            <p:cNvSpPr/>
            <p:nvPr/>
          </p:nvSpPr>
          <p:spPr>
            <a:xfrm>
              <a:off x="5213550" y="2688625"/>
              <a:ext cx="5600" cy="6525"/>
            </a:xfrm>
            <a:custGeom>
              <a:avLst/>
              <a:gdLst/>
              <a:ahLst/>
              <a:cxnLst/>
              <a:rect l="l" t="t" r="r" b="b"/>
              <a:pathLst>
                <a:path w="224" h="261" extrusionOk="0">
                  <a:moveTo>
                    <a:pt x="87" y="1"/>
                  </a:moveTo>
                  <a:cubicBezTo>
                    <a:pt x="70" y="1"/>
                    <a:pt x="37" y="17"/>
                    <a:pt x="17" y="54"/>
                  </a:cubicBezTo>
                  <a:cubicBezTo>
                    <a:pt x="0" y="71"/>
                    <a:pt x="0" y="104"/>
                    <a:pt x="0" y="137"/>
                  </a:cubicBezTo>
                  <a:cubicBezTo>
                    <a:pt x="0" y="174"/>
                    <a:pt x="17" y="207"/>
                    <a:pt x="37" y="224"/>
                  </a:cubicBezTo>
                  <a:cubicBezTo>
                    <a:pt x="70" y="261"/>
                    <a:pt x="103" y="261"/>
                    <a:pt x="120" y="261"/>
                  </a:cubicBezTo>
                  <a:cubicBezTo>
                    <a:pt x="190" y="240"/>
                    <a:pt x="223" y="174"/>
                    <a:pt x="223" y="104"/>
                  </a:cubicBezTo>
                  <a:cubicBezTo>
                    <a:pt x="207" y="71"/>
                    <a:pt x="190"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8" name="Google Shape;26048;p120"/>
            <p:cNvSpPr/>
            <p:nvPr/>
          </p:nvSpPr>
          <p:spPr>
            <a:xfrm>
              <a:off x="5217875" y="2751300"/>
              <a:ext cx="6000" cy="6700"/>
            </a:xfrm>
            <a:custGeom>
              <a:avLst/>
              <a:gdLst/>
              <a:ahLst/>
              <a:cxnLst/>
              <a:rect l="l" t="t" r="r" b="b"/>
              <a:pathLst>
                <a:path w="240" h="268" extrusionOk="0">
                  <a:moveTo>
                    <a:pt x="120" y="1"/>
                  </a:moveTo>
                  <a:cubicBezTo>
                    <a:pt x="104" y="1"/>
                    <a:pt x="71" y="21"/>
                    <a:pt x="50" y="38"/>
                  </a:cubicBezTo>
                  <a:cubicBezTo>
                    <a:pt x="17" y="54"/>
                    <a:pt x="17" y="87"/>
                    <a:pt x="1" y="124"/>
                  </a:cubicBezTo>
                  <a:cubicBezTo>
                    <a:pt x="1" y="157"/>
                    <a:pt x="17" y="190"/>
                    <a:pt x="34" y="227"/>
                  </a:cubicBezTo>
                  <a:cubicBezTo>
                    <a:pt x="50" y="244"/>
                    <a:pt x="71" y="260"/>
                    <a:pt x="104" y="260"/>
                  </a:cubicBezTo>
                  <a:cubicBezTo>
                    <a:pt x="113" y="265"/>
                    <a:pt x="122" y="267"/>
                    <a:pt x="129" y="267"/>
                  </a:cubicBezTo>
                  <a:cubicBezTo>
                    <a:pt x="148" y="267"/>
                    <a:pt x="164" y="256"/>
                    <a:pt x="190" y="244"/>
                  </a:cubicBezTo>
                  <a:cubicBezTo>
                    <a:pt x="240" y="190"/>
                    <a:pt x="240" y="104"/>
                    <a:pt x="207" y="54"/>
                  </a:cubicBezTo>
                  <a:cubicBezTo>
                    <a:pt x="190" y="38"/>
                    <a:pt x="174" y="21"/>
                    <a:pt x="153" y="21"/>
                  </a:cubicBezTo>
                  <a:cubicBezTo>
                    <a:pt x="153" y="2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9" name="Google Shape;26049;p120"/>
            <p:cNvSpPr/>
            <p:nvPr/>
          </p:nvSpPr>
          <p:spPr>
            <a:xfrm>
              <a:off x="5195925" y="2737175"/>
              <a:ext cx="6100" cy="6425"/>
            </a:xfrm>
            <a:custGeom>
              <a:avLst/>
              <a:gdLst/>
              <a:ahLst/>
              <a:cxnLst/>
              <a:rect l="l" t="t" r="r" b="b"/>
              <a:pathLst>
                <a:path w="244" h="257" extrusionOk="0">
                  <a:moveTo>
                    <a:pt x="103" y="1"/>
                  </a:moveTo>
                  <a:cubicBezTo>
                    <a:pt x="70" y="1"/>
                    <a:pt x="54" y="17"/>
                    <a:pt x="37" y="50"/>
                  </a:cubicBezTo>
                  <a:cubicBezTo>
                    <a:pt x="21" y="87"/>
                    <a:pt x="0" y="120"/>
                    <a:pt x="0" y="153"/>
                  </a:cubicBezTo>
                  <a:cubicBezTo>
                    <a:pt x="21" y="190"/>
                    <a:pt x="37" y="207"/>
                    <a:pt x="54" y="223"/>
                  </a:cubicBezTo>
                  <a:cubicBezTo>
                    <a:pt x="70" y="256"/>
                    <a:pt x="103" y="256"/>
                    <a:pt x="141" y="256"/>
                  </a:cubicBezTo>
                  <a:cubicBezTo>
                    <a:pt x="190"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0" name="Google Shape;26050;p120"/>
            <p:cNvSpPr/>
            <p:nvPr/>
          </p:nvSpPr>
          <p:spPr>
            <a:xfrm>
              <a:off x="5220050" y="2701600"/>
              <a:ext cx="6400" cy="6425"/>
            </a:xfrm>
            <a:custGeom>
              <a:avLst/>
              <a:gdLst/>
              <a:ahLst/>
              <a:cxnLst/>
              <a:rect l="l" t="t" r="r" b="b"/>
              <a:pathLst>
                <a:path w="256" h="257" extrusionOk="0">
                  <a:moveTo>
                    <a:pt x="127" y="1"/>
                  </a:moveTo>
                  <a:cubicBezTo>
                    <a:pt x="86" y="1"/>
                    <a:pt x="45" y="32"/>
                    <a:pt x="33" y="84"/>
                  </a:cubicBezTo>
                  <a:cubicBezTo>
                    <a:pt x="0" y="154"/>
                    <a:pt x="33" y="220"/>
                    <a:pt x="87" y="257"/>
                  </a:cubicBezTo>
                  <a:lnTo>
                    <a:pt x="136" y="257"/>
                  </a:lnTo>
                  <a:cubicBezTo>
                    <a:pt x="190" y="257"/>
                    <a:pt x="223" y="220"/>
                    <a:pt x="239" y="170"/>
                  </a:cubicBezTo>
                  <a:cubicBezTo>
                    <a:pt x="256" y="133"/>
                    <a:pt x="239" y="84"/>
                    <a:pt x="206" y="51"/>
                  </a:cubicBezTo>
                  <a:cubicBezTo>
                    <a:pt x="206" y="30"/>
                    <a:pt x="190" y="14"/>
                    <a:pt x="169" y="14"/>
                  </a:cubicBezTo>
                  <a:cubicBezTo>
                    <a:pt x="156" y="5"/>
                    <a:pt x="14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1" name="Google Shape;26051;p120"/>
            <p:cNvSpPr/>
            <p:nvPr/>
          </p:nvSpPr>
          <p:spPr>
            <a:xfrm>
              <a:off x="5230350" y="2714075"/>
              <a:ext cx="6425" cy="6700"/>
            </a:xfrm>
            <a:custGeom>
              <a:avLst/>
              <a:gdLst/>
              <a:ahLst/>
              <a:cxnLst/>
              <a:rect l="l" t="t" r="r" b="b"/>
              <a:pathLst>
                <a:path w="257" h="268" extrusionOk="0">
                  <a:moveTo>
                    <a:pt x="127" y="1"/>
                  </a:moveTo>
                  <a:cubicBezTo>
                    <a:pt x="87" y="1"/>
                    <a:pt x="46" y="32"/>
                    <a:pt x="33" y="84"/>
                  </a:cubicBezTo>
                  <a:cubicBezTo>
                    <a:pt x="0" y="150"/>
                    <a:pt x="33" y="236"/>
                    <a:pt x="87" y="253"/>
                  </a:cubicBezTo>
                  <a:cubicBezTo>
                    <a:pt x="105" y="263"/>
                    <a:pt x="122" y="267"/>
                    <a:pt x="138" y="267"/>
                  </a:cubicBezTo>
                  <a:cubicBezTo>
                    <a:pt x="181" y="267"/>
                    <a:pt x="216" y="235"/>
                    <a:pt x="240" y="187"/>
                  </a:cubicBezTo>
                  <a:cubicBezTo>
                    <a:pt x="256" y="117"/>
                    <a:pt x="223" y="30"/>
                    <a:pt x="169" y="14"/>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2" name="Google Shape;26052;p120"/>
            <p:cNvSpPr/>
            <p:nvPr/>
          </p:nvSpPr>
          <p:spPr>
            <a:xfrm>
              <a:off x="5218300" y="2719150"/>
              <a:ext cx="6000" cy="6375"/>
            </a:xfrm>
            <a:custGeom>
              <a:avLst/>
              <a:gdLst/>
              <a:ahLst/>
              <a:cxnLst/>
              <a:rect l="l" t="t" r="r" b="b"/>
              <a:pathLst>
                <a:path w="240" h="255" extrusionOk="0">
                  <a:moveTo>
                    <a:pt x="157" y="0"/>
                  </a:moveTo>
                  <a:cubicBezTo>
                    <a:pt x="120" y="0"/>
                    <a:pt x="87" y="0"/>
                    <a:pt x="70" y="17"/>
                  </a:cubicBezTo>
                  <a:cubicBezTo>
                    <a:pt x="33" y="33"/>
                    <a:pt x="17" y="50"/>
                    <a:pt x="17" y="87"/>
                  </a:cubicBezTo>
                  <a:cubicBezTo>
                    <a:pt x="0" y="103"/>
                    <a:pt x="0" y="136"/>
                    <a:pt x="17" y="173"/>
                  </a:cubicBezTo>
                  <a:cubicBezTo>
                    <a:pt x="17" y="206"/>
                    <a:pt x="54" y="239"/>
                    <a:pt x="70" y="239"/>
                  </a:cubicBezTo>
                  <a:cubicBezTo>
                    <a:pt x="88" y="250"/>
                    <a:pt x="105" y="254"/>
                    <a:pt x="121" y="254"/>
                  </a:cubicBezTo>
                  <a:cubicBezTo>
                    <a:pt x="164" y="254"/>
                    <a:pt x="199" y="221"/>
                    <a:pt x="223" y="173"/>
                  </a:cubicBezTo>
                  <a:cubicBezTo>
                    <a:pt x="239" y="103"/>
                    <a:pt x="206"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3" name="Google Shape;26053;p120"/>
            <p:cNvSpPr/>
            <p:nvPr/>
          </p:nvSpPr>
          <p:spPr>
            <a:xfrm>
              <a:off x="5235100" y="2699350"/>
              <a:ext cx="6000" cy="6525"/>
            </a:xfrm>
            <a:custGeom>
              <a:avLst/>
              <a:gdLst/>
              <a:ahLst/>
              <a:cxnLst/>
              <a:rect l="l" t="t" r="r" b="b"/>
              <a:pathLst>
                <a:path w="240" h="261" extrusionOk="0">
                  <a:moveTo>
                    <a:pt x="136" y="1"/>
                  </a:moveTo>
                  <a:cubicBezTo>
                    <a:pt x="103" y="1"/>
                    <a:pt x="66" y="1"/>
                    <a:pt x="50" y="17"/>
                  </a:cubicBezTo>
                  <a:cubicBezTo>
                    <a:pt x="0" y="71"/>
                    <a:pt x="0" y="157"/>
                    <a:pt x="33" y="207"/>
                  </a:cubicBezTo>
                  <a:cubicBezTo>
                    <a:pt x="50" y="244"/>
                    <a:pt x="83" y="260"/>
                    <a:pt x="103" y="260"/>
                  </a:cubicBezTo>
                  <a:cubicBezTo>
                    <a:pt x="136" y="260"/>
                    <a:pt x="169" y="260"/>
                    <a:pt x="186" y="223"/>
                  </a:cubicBezTo>
                  <a:cubicBezTo>
                    <a:pt x="206" y="207"/>
                    <a:pt x="223" y="174"/>
                    <a:pt x="223" y="141"/>
                  </a:cubicBezTo>
                  <a:cubicBezTo>
                    <a:pt x="239" y="104"/>
                    <a:pt x="223" y="71"/>
                    <a:pt x="206" y="54"/>
                  </a:cubicBezTo>
                  <a:cubicBezTo>
                    <a:pt x="186" y="38"/>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4" name="Google Shape;26054;p120"/>
            <p:cNvSpPr/>
            <p:nvPr/>
          </p:nvSpPr>
          <p:spPr>
            <a:xfrm>
              <a:off x="5197675" y="2769500"/>
              <a:ext cx="6000" cy="6775"/>
            </a:xfrm>
            <a:custGeom>
              <a:avLst/>
              <a:gdLst/>
              <a:ahLst/>
              <a:cxnLst/>
              <a:rect l="l" t="t" r="r" b="b"/>
              <a:pathLst>
                <a:path w="240" h="271" extrusionOk="0">
                  <a:moveTo>
                    <a:pt x="128" y="0"/>
                  </a:moveTo>
                  <a:cubicBezTo>
                    <a:pt x="87" y="0"/>
                    <a:pt x="48" y="33"/>
                    <a:pt x="33" y="81"/>
                  </a:cubicBezTo>
                  <a:cubicBezTo>
                    <a:pt x="0" y="151"/>
                    <a:pt x="33" y="237"/>
                    <a:pt x="87" y="254"/>
                  </a:cubicBezTo>
                  <a:cubicBezTo>
                    <a:pt x="104" y="270"/>
                    <a:pt x="120" y="270"/>
                    <a:pt x="137" y="270"/>
                  </a:cubicBezTo>
                  <a:cubicBezTo>
                    <a:pt x="174" y="254"/>
                    <a:pt x="223" y="237"/>
                    <a:pt x="240" y="184"/>
                  </a:cubicBezTo>
                  <a:cubicBezTo>
                    <a:pt x="240" y="134"/>
                    <a:pt x="240" y="81"/>
                    <a:pt x="207" y="48"/>
                  </a:cubicBezTo>
                  <a:cubicBezTo>
                    <a:pt x="207" y="31"/>
                    <a:pt x="190" y="15"/>
                    <a:pt x="174"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5" name="Google Shape;26055;p120"/>
            <p:cNvSpPr/>
            <p:nvPr/>
          </p:nvSpPr>
          <p:spPr>
            <a:xfrm>
              <a:off x="5210975" y="2735425"/>
              <a:ext cx="6100" cy="6525"/>
            </a:xfrm>
            <a:custGeom>
              <a:avLst/>
              <a:gdLst/>
              <a:ahLst/>
              <a:cxnLst/>
              <a:rect l="l" t="t" r="r" b="b"/>
              <a:pathLst>
                <a:path w="244" h="261" extrusionOk="0">
                  <a:moveTo>
                    <a:pt x="103" y="1"/>
                  </a:moveTo>
                  <a:cubicBezTo>
                    <a:pt x="37" y="17"/>
                    <a:pt x="0" y="87"/>
                    <a:pt x="17" y="157"/>
                  </a:cubicBezTo>
                  <a:cubicBezTo>
                    <a:pt x="17" y="190"/>
                    <a:pt x="37" y="223"/>
                    <a:pt x="70" y="244"/>
                  </a:cubicBezTo>
                  <a:cubicBezTo>
                    <a:pt x="87" y="260"/>
                    <a:pt x="103" y="260"/>
                    <a:pt x="140" y="260"/>
                  </a:cubicBezTo>
                  <a:cubicBezTo>
                    <a:pt x="173" y="260"/>
                    <a:pt x="190" y="244"/>
                    <a:pt x="206" y="207"/>
                  </a:cubicBezTo>
                  <a:cubicBezTo>
                    <a:pt x="223" y="174"/>
                    <a:pt x="244" y="141"/>
                    <a:pt x="223" y="104"/>
                  </a:cubicBezTo>
                  <a:cubicBezTo>
                    <a:pt x="223" y="71"/>
                    <a:pt x="206" y="5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6" name="Google Shape;26056;p120"/>
            <p:cNvSpPr/>
            <p:nvPr/>
          </p:nvSpPr>
          <p:spPr>
            <a:xfrm>
              <a:off x="5191700" y="2756050"/>
              <a:ext cx="5575" cy="6525"/>
            </a:xfrm>
            <a:custGeom>
              <a:avLst/>
              <a:gdLst/>
              <a:ahLst/>
              <a:cxnLst/>
              <a:rect l="l" t="t" r="r" b="b"/>
              <a:pathLst>
                <a:path w="223" h="261" extrusionOk="0">
                  <a:moveTo>
                    <a:pt x="103" y="0"/>
                  </a:moveTo>
                  <a:cubicBezTo>
                    <a:pt x="33" y="0"/>
                    <a:pt x="0" y="70"/>
                    <a:pt x="0" y="140"/>
                  </a:cubicBezTo>
                  <a:cubicBezTo>
                    <a:pt x="17" y="173"/>
                    <a:pt x="33" y="206"/>
                    <a:pt x="50" y="223"/>
                  </a:cubicBezTo>
                  <a:cubicBezTo>
                    <a:pt x="66" y="260"/>
                    <a:pt x="103" y="260"/>
                    <a:pt x="136" y="260"/>
                  </a:cubicBezTo>
                  <a:cubicBezTo>
                    <a:pt x="153" y="244"/>
                    <a:pt x="190" y="223"/>
                    <a:pt x="206" y="206"/>
                  </a:cubicBezTo>
                  <a:cubicBezTo>
                    <a:pt x="223" y="173"/>
                    <a:pt x="223" y="140"/>
                    <a:pt x="223" y="103"/>
                  </a:cubicBezTo>
                  <a:cubicBezTo>
                    <a:pt x="223" y="70"/>
                    <a:pt x="206" y="37"/>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7" name="Google Shape;26057;p120"/>
            <p:cNvSpPr/>
            <p:nvPr/>
          </p:nvSpPr>
          <p:spPr>
            <a:xfrm>
              <a:off x="5088625" y="2632600"/>
              <a:ext cx="6000" cy="6700"/>
            </a:xfrm>
            <a:custGeom>
              <a:avLst/>
              <a:gdLst/>
              <a:ahLst/>
              <a:cxnLst/>
              <a:rect l="l" t="t" r="r" b="b"/>
              <a:pathLst>
                <a:path w="240" h="268" extrusionOk="0">
                  <a:moveTo>
                    <a:pt x="119" y="1"/>
                  </a:moveTo>
                  <a:cubicBezTo>
                    <a:pt x="102" y="1"/>
                    <a:pt x="81" y="13"/>
                    <a:pt x="66" y="28"/>
                  </a:cubicBezTo>
                  <a:cubicBezTo>
                    <a:pt x="17" y="77"/>
                    <a:pt x="0" y="164"/>
                    <a:pt x="50" y="213"/>
                  </a:cubicBezTo>
                  <a:cubicBezTo>
                    <a:pt x="66" y="234"/>
                    <a:pt x="87" y="251"/>
                    <a:pt x="120" y="267"/>
                  </a:cubicBezTo>
                  <a:cubicBezTo>
                    <a:pt x="153" y="267"/>
                    <a:pt x="169" y="251"/>
                    <a:pt x="207" y="234"/>
                  </a:cubicBezTo>
                  <a:cubicBezTo>
                    <a:pt x="223" y="213"/>
                    <a:pt x="240" y="180"/>
                    <a:pt x="240" y="147"/>
                  </a:cubicBezTo>
                  <a:cubicBezTo>
                    <a:pt x="240" y="110"/>
                    <a:pt x="240" y="77"/>
                    <a:pt x="223" y="44"/>
                  </a:cubicBezTo>
                  <a:cubicBezTo>
                    <a:pt x="207" y="28"/>
                    <a:pt x="190" y="28"/>
                    <a:pt x="169" y="7"/>
                  </a:cubicBezTo>
                  <a:lnTo>
                    <a:pt x="136"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8" name="Google Shape;26058;p120"/>
            <p:cNvSpPr/>
            <p:nvPr/>
          </p:nvSpPr>
          <p:spPr>
            <a:xfrm>
              <a:off x="5092025" y="2662125"/>
              <a:ext cx="6525" cy="6475"/>
            </a:xfrm>
            <a:custGeom>
              <a:avLst/>
              <a:gdLst/>
              <a:ahLst/>
              <a:cxnLst/>
              <a:rect l="l" t="t" r="r" b="b"/>
              <a:pathLst>
                <a:path w="261" h="259" extrusionOk="0">
                  <a:moveTo>
                    <a:pt x="129" y="1"/>
                  </a:moveTo>
                  <a:cubicBezTo>
                    <a:pt x="88" y="1"/>
                    <a:pt x="49" y="32"/>
                    <a:pt x="33" y="84"/>
                  </a:cubicBezTo>
                  <a:cubicBezTo>
                    <a:pt x="0" y="150"/>
                    <a:pt x="33" y="220"/>
                    <a:pt x="87" y="253"/>
                  </a:cubicBezTo>
                  <a:cubicBezTo>
                    <a:pt x="104" y="257"/>
                    <a:pt x="119" y="259"/>
                    <a:pt x="133" y="259"/>
                  </a:cubicBezTo>
                  <a:cubicBezTo>
                    <a:pt x="180" y="259"/>
                    <a:pt x="214" y="237"/>
                    <a:pt x="240" y="187"/>
                  </a:cubicBezTo>
                  <a:cubicBezTo>
                    <a:pt x="260" y="117"/>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9" name="Google Shape;26059;p120"/>
            <p:cNvSpPr/>
            <p:nvPr/>
          </p:nvSpPr>
          <p:spPr>
            <a:xfrm>
              <a:off x="5096350" y="2742575"/>
              <a:ext cx="6000" cy="6700"/>
            </a:xfrm>
            <a:custGeom>
              <a:avLst/>
              <a:gdLst/>
              <a:ahLst/>
              <a:cxnLst/>
              <a:rect l="l" t="t" r="r" b="b"/>
              <a:pathLst>
                <a:path w="240" h="268" extrusionOk="0">
                  <a:moveTo>
                    <a:pt x="120" y="0"/>
                  </a:moveTo>
                  <a:cubicBezTo>
                    <a:pt x="115" y="0"/>
                    <a:pt x="109" y="2"/>
                    <a:pt x="104" y="7"/>
                  </a:cubicBezTo>
                  <a:lnTo>
                    <a:pt x="67" y="7"/>
                  </a:lnTo>
                  <a:cubicBezTo>
                    <a:pt x="17" y="24"/>
                    <a:pt x="1" y="94"/>
                    <a:pt x="1" y="143"/>
                  </a:cubicBezTo>
                  <a:cubicBezTo>
                    <a:pt x="17" y="181"/>
                    <a:pt x="17" y="214"/>
                    <a:pt x="50" y="230"/>
                  </a:cubicBezTo>
                  <a:cubicBezTo>
                    <a:pt x="67" y="247"/>
                    <a:pt x="104" y="267"/>
                    <a:pt x="137" y="267"/>
                  </a:cubicBezTo>
                  <a:cubicBezTo>
                    <a:pt x="190" y="247"/>
                    <a:pt x="240" y="181"/>
                    <a:pt x="223" y="110"/>
                  </a:cubicBezTo>
                  <a:cubicBezTo>
                    <a:pt x="223" y="94"/>
                    <a:pt x="223" y="94"/>
                    <a:pt x="207" y="78"/>
                  </a:cubicBez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0" name="Google Shape;26060;p120"/>
            <p:cNvSpPr/>
            <p:nvPr/>
          </p:nvSpPr>
          <p:spPr>
            <a:xfrm>
              <a:off x="5092850" y="2709900"/>
              <a:ext cx="6100" cy="6700"/>
            </a:xfrm>
            <a:custGeom>
              <a:avLst/>
              <a:gdLst/>
              <a:ahLst/>
              <a:cxnLst/>
              <a:rect l="l" t="t" r="r" b="b"/>
              <a:pathLst>
                <a:path w="244" h="268" extrusionOk="0">
                  <a:moveTo>
                    <a:pt x="127" y="0"/>
                  </a:moveTo>
                  <a:cubicBezTo>
                    <a:pt x="119" y="0"/>
                    <a:pt x="110" y="2"/>
                    <a:pt x="104" y="7"/>
                  </a:cubicBezTo>
                  <a:cubicBezTo>
                    <a:pt x="54" y="7"/>
                    <a:pt x="0" y="78"/>
                    <a:pt x="21" y="148"/>
                  </a:cubicBezTo>
                  <a:cubicBezTo>
                    <a:pt x="21" y="181"/>
                    <a:pt x="38" y="214"/>
                    <a:pt x="54" y="234"/>
                  </a:cubicBezTo>
                  <a:cubicBezTo>
                    <a:pt x="87" y="251"/>
                    <a:pt x="124" y="267"/>
                    <a:pt x="141" y="267"/>
                  </a:cubicBezTo>
                  <a:cubicBezTo>
                    <a:pt x="174" y="251"/>
                    <a:pt x="190" y="234"/>
                    <a:pt x="207" y="214"/>
                  </a:cubicBezTo>
                  <a:cubicBezTo>
                    <a:pt x="227" y="181"/>
                    <a:pt x="244" y="148"/>
                    <a:pt x="244" y="111"/>
                  </a:cubicBezTo>
                  <a:cubicBezTo>
                    <a:pt x="227" y="78"/>
                    <a:pt x="207" y="45"/>
                    <a:pt x="190" y="28"/>
                  </a:cubicBezTo>
                  <a:lnTo>
                    <a:pt x="174" y="7"/>
                  </a:lnTo>
                  <a:cubicBezTo>
                    <a:pt x="163" y="7"/>
                    <a:pt x="14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1" name="Google Shape;26061;p120"/>
            <p:cNvSpPr/>
            <p:nvPr/>
          </p:nvSpPr>
          <p:spPr>
            <a:xfrm>
              <a:off x="5086050" y="2682250"/>
              <a:ext cx="6000" cy="6500"/>
            </a:xfrm>
            <a:custGeom>
              <a:avLst/>
              <a:gdLst/>
              <a:ahLst/>
              <a:cxnLst/>
              <a:rect l="l" t="t" r="r" b="b"/>
              <a:pathLst>
                <a:path w="240" h="260" extrusionOk="0">
                  <a:moveTo>
                    <a:pt x="103" y="0"/>
                  </a:moveTo>
                  <a:cubicBezTo>
                    <a:pt x="33" y="17"/>
                    <a:pt x="0" y="66"/>
                    <a:pt x="17" y="153"/>
                  </a:cubicBezTo>
                  <a:cubicBezTo>
                    <a:pt x="17" y="214"/>
                    <a:pt x="54" y="259"/>
                    <a:pt x="110" y="259"/>
                  </a:cubicBezTo>
                  <a:cubicBezTo>
                    <a:pt x="118" y="259"/>
                    <a:pt x="127" y="258"/>
                    <a:pt x="136" y="256"/>
                  </a:cubicBezTo>
                  <a:cubicBezTo>
                    <a:pt x="169" y="256"/>
                    <a:pt x="190" y="239"/>
                    <a:pt x="206" y="206"/>
                  </a:cubicBezTo>
                  <a:cubicBezTo>
                    <a:pt x="223" y="169"/>
                    <a:pt x="239" y="136"/>
                    <a:pt x="223" y="103"/>
                  </a:cubicBezTo>
                  <a:cubicBezTo>
                    <a:pt x="223" y="66"/>
                    <a:pt x="206" y="50"/>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2" name="Google Shape;26062;p120"/>
            <p:cNvSpPr/>
            <p:nvPr/>
          </p:nvSpPr>
          <p:spPr>
            <a:xfrm>
              <a:off x="5084700" y="2697700"/>
              <a:ext cx="5600" cy="6425"/>
            </a:xfrm>
            <a:custGeom>
              <a:avLst/>
              <a:gdLst/>
              <a:ahLst/>
              <a:cxnLst/>
              <a:rect l="l" t="t" r="r" b="b"/>
              <a:pathLst>
                <a:path w="224" h="257" extrusionOk="0">
                  <a:moveTo>
                    <a:pt x="87" y="1"/>
                  </a:moveTo>
                  <a:cubicBezTo>
                    <a:pt x="38" y="17"/>
                    <a:pt x="1" y="67"/>
                    <a:pt x="1" y="153"/>
                  </a:cubicBezTo>
                  <a:cubicBezTo>
                    <a:pt x="1" y="186"/>
                    <a:pt x="17" y="207"/>
                    <a:pt x="54" y="223"/>
                  </a:cubicBezTo>
                  <a:cubicBezTo>
                    <a:pt x="71" y="256"/>
                    <a:pt x="104" y="256"/>
                    <a:pt x="120" y="256"/>
                  </a:cubicBezTo>
                  <a:cubicBezTo>
                    <a:pt x="157" y="256"/>
                    <a:pt x="190" y="223"/>
                    <a:pt x="207" y="207"/>
                  </a:cubicBezTo>
                  <a:cubicBezTo>
                    <a:pt x="223" y="170"/>
                    <a:pt x="223" y="137"/>
                    <a:pt x="223" y="104"/>
                  </a:cubicBezTo>
                  <a:cubicBezTo>
                    <a:pt x="223" y="67"/>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3" name="Google Shape;26063;p120"/>
            <p:cNvSpPr/>
            <p:nvPr/>
          </p:nvSpPr>
          <p:spPr>
            <a:xfrm>
              <a:off x="5072225" y="2652400"/>
              <a:ext cx="6125" cy="6525"/>
            </a:xfrm>
            <a:custGeom>
              <a:avLst/>
              <a:gdLst/>
              <a:ahLst/>
              <a:cxnLst/>
              <a:rect l="l" t="t" r="r" b="b"/>
              <a:pathLst>
                <a:path w="245" h="261" extrusionOk="0">
                  <a:moveTo>
                    <a:pt x="128" y="0"/>
                  </a:moveTo>
                  <a:cubicBezTo>
                    <a:pt x="103" y="0"/>
                    <a:pt x="78" y="12"/>
                    <a:pt x="54" y="23"/>
                  </a:cubicBezTo>
                  <a:cubicBezTo>
                    <a:pt x="38" y="23"/>
                    <a:pt x="21" y="60"/>
                    <a:pt x="1" y="77"/>
                  </a:cubicBezTo>
                  <a:lnTo>
                    <a:pt x="1" y="164"/>
                  </a:lnTo>
                  <a:cubicBezTo>
                    <a:pt x="21" y="213"/>
                    <a:pt x="38" y="230"/>
                    <a:pt x="71" y="246"/>
                  </a:cubicBezTo>
                  <a:cubicBezTo>
                    <a:pt x="86" y="256"/>
                    <a:pt x="101" y="261"/>
                    <a:pt x="116" y="261"/>
                  </a:cubicBezTo>
                  <a:cubicBezTo>
                    <a:pt x="157" y="261"/>
                    <a:pt x="195" y="228"/>
                    <a:pt x="207" y="180"/>
                  </a:cubicBezTo>
                  <a:cubicBezTo>
                    <a:pt x="244" y="110"/>
                    <a:pt x="207" y="40"/>
                    <a:pt x="158" y="7"/>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4" name="Google Shape;26064;p120"/>
            <p:cNvSpPr/>
            <p:nvPr/>
          </p:nvSpPr>
          <p:spPr>
            <a:xfrm>
              <a:off x="5077900" y="2712650"/>
              <a:ext cx="6000" cy="6525"/>
            </a:xfrm>
            <a:custGeom>
              <a:avLst/>
              <a:gdLst/>
              <a:ahLst/>
              <a:cxnLst/>
              <a:rect l="l" t="t" r="r" b="b"/>
              <a:pathLst>
                <a:path w="240" h="261" extrusionOk="0">
                  <a:moveTo>
                    <a:pt x="137" y="1"/>
                  </a:moveTo>
                  <a:cubicBezTo>
                    <a:pt x="104" y="1"/>
                    <a:pt x="67" y="1"/>
                    <a:pt x="50" y="38"/>
                  </a:cubicBezTo>
                  <a:cubicBezTo>
                    <a:pt x="1" y="71"/>
                    <a:pt x="1" y="157"/>
                    <a:pt x="34" y="207"/>
                  </a:cubicBezTo>
                  <a:cubicBezTo>
                    <a:pt x="50" y="244"/>
                    <a:pt x="83" y="260"/>
                    <a:pt x="104" y="260"/>
                  </a:cubicBezTo>
                  <a:cubicBezTo>
                    <a:pt x="137" y="260"/>
                    <a:pt x="170" y="260"/>
                    <a:pt x="186" y="227"/>
                  </a:cubicBezTo>
                  <a:cubicBezTo>
                    <a:pt x="207" y="207"/>
                    <a:pt x="223" y="174"/>
                    <a:pt x="223" y="141"/>
                  </a:cubicBezTo>
                  <a:cubicBezTo>
                    <a:pt x="240" y="104"/>
                    <a:pt x="223" y="71"/>
                    <a:pt x="207" y="54"/>
                  </a:cubicBezTo>
                  <a:cubicBezTo>
                    <a:pt x="186" y="38"/>
                    <a:pt x="170" y="2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5" name="Google Shape;26065;p120"/>
            <p:cNvSpPr/>
            <p:nvPr/>
          </p:nvSpPr>
          <p:spPr>
            <a:xfrm>
              <a:off x="5080900" y="2742750"/>
              <a:ext cx="6000" cy="6925"/>
            </a:xfrm>
            <a:custGeom>
              <a:avLst/>
              <a:gdLst/>
              <a:ahLst/>
              <a:cxnLst/>
              <a:rect l="l" t="t" r="r" b="b"/>
              <a:pathLst>
                <a:path w="240" h="277" extrusionOk="0">
                  <a:moveTo>
                    <a:pt x="120" y="0"/>
                  </a:moveTo>
                  <a:cubicBezTo>
                    <a:pt x="103" y="0"/>
                    <a:pt x="66" y="17"/>
                    <a:pt x="50" y="33"/>
                  </a:cubicBezTo>
                  <a:cubicBezTo>
                    <a:pt x="0" y="87"/>
                    <a:pt x="0" y="157"/>
                    <a:pt x="33" y="223"/>
                  </a:cubicBezTo>
                  <a:cubicBezTo>
                    <a:pt x="50" y="240"/>
                    <a:pt x="66" y="260"/>
                    <a:pt x="103" y="277"/>
                  </a:cubicBezTo>
                  <a:cubicBezTo>
                    <a:pt x="136" y="277"/>
                    <a:pt x="153" y="260"/>
                    <a:pt x="190" y="240"/>
                  </a:cubicBezTo>
                  <a:cubicBezTo>
                    <a:pt x="239" y="190"/>
                    <a:pt x="239" y="103"/>
                    <a:pt x="206" y="54"/>
                  </a:cubicBezTo>
                  <a:cubicBezTo>
                    <a:pt x="190" y="33"/>
                    <a:pt x="169" y="17"/>
                    <a:pt x="153" y="17"/>
                  </a:cubicBezTo>
                  <a:cubicBezTo>
                    <a:pt x="15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6" name="Google Shape;26066;p120"/>
            <p:cNvSpPr/>
            <p:nvPr/>
          </p:nvSpPr>
          <p:spPr>
            <a:xfrm>
              <a:off x="5073975" y="2634825"/>
              <a:ext cx="6025" cy="6625"/>
            </a:xfrm>
            <a:custGeom>
              <a:avLst/>
              <a:gdLst/>
              <a:ahLst/>
              <a:cxnLst/>
              <a:rect l="l" t="t" r="r" b="b"/>
              <a:pathLst>
                <a:path w="241" h="265" extrusionOk="0">
                  <a:moveTo>
                    <a:pt x="140" y="1"/>
                  </a:moveTo>
                  <a:cubicBezTo>
                    <a:pt x="88" y="1"/>
                    <a:pt x="48" y="33"/>
                    <a:pt x="17" y="91"/>
                  </a:cubicBezTo>
                  <a:cubicBezTo>
                    <a:pt x="1" y="162"/>
                    <a:pt x="34" y="228"/>
                    <a:pt x="88" y="248"/>
                  </a:cubicBezTo>
                  <a:cubicBezTo>
                    <a:pt x="104" y="265"/>
                    <a:pt x="121" y="265"/>
                    <a:pt x="137" y="265"/>
                  </a:cubicBezTo>
                  <a:cubicBezTo>
                    <a:pt x="174" y="265"/>
                    <a:pt x="224" y="228"/>
                    <a:pt x="224" y="178"/>
                  </a:cubicBezTo>
                  <a:cubicBezTo>
                    <a:pt x="240" y="124"/>
                    <a:pt x="240" y="75"/>
                    <a:pt x="207" y="42"/>
                  </a:cubicBezTo>
                  <a:cubicBezTo>
                    <a:pt x="207" y="21"/>
                    <a:pt x="191" y="21"/>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7" name="Google Shape;26067;p120"/>
            <p:cNvSpPr/>
            <p:nvPr/>
          </p:nvSpPr>
          <p:spPr>
            <a:xfrm>
              <a:off x="5112650" y="2690375"/>
              <a:ext cx="6000" cy="6425"/>
            </a:xfrm>
            <a:custGeom>
              <a:avLst/>
              <a:gdLst/>
              <a:ahLst/>
              <a:cxnLst/>
              <a:rect l="l" t="t" r="r" b="b"/>
              <a:pathLst>
                <a:path w="240" h="257" extrusionOk="0">
                  <a:moveTo>
                    <a:pt x="103" y="1"/>
                  </a:moveTo>
                  <a:cubicBezTo>
                    <a:pt x="33" y="17"/>
                    <a:pt x="0" y="67"/>
                    <a:pt x="0" y="154"/>
                  </a:cubicBezTo>
                  <a:cubicBezTo>
                    <a:pt x="17" y="191"/>
                    <a:pt x="17" y="207"/>
                    <a:pt x="54" y="224"/>
                  </a:cubicBezTo>
                  <a:cubicBezTo>
                    <a:pt x="70" y="257"/>
                    <a:pt x="103" y="257"/>
                    <a:pt x="136" y="257"/>
                  </a:cubicBezTo>
                  <a:cubicBezTo>
                    <a:pt x="190" y="240"/>
                    <a:pt x="239" y="170"/>
                    <a:pt x="223" y="104"/>
                  </a:cubicBezTo>
                  <a:cubicBezTo>
                    <a:pt x="223"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8" name="Google Shape;26068;p120"/>
            <p:cNvSpPr/>
            <p:nvPr/>
          </p:nvSpPr>
          <p:spPr>
            <a:xfrm>
              <a:off x="5111400" y="2737600"/>
              <a:ext cx="6000" cy="6525"/>
            </a:xfrm>
            <a:custGeom>
              <a:avLst/>
              <a:gdLst/>
              <a:ahLst/>
              <a:cxnLst/>
              <a:rect l="l" t="t" r="r" b="b"/>
              <a:pathLst>
                <a:path w="240" h="261" extrusionOk="0">
                  <a:moveTo>
                    <a:pt x="137" y="0"/>
                  </a:moveTo>
                  <a:cubicBezTo>
                    <a:pt x="120" y="0"/>
                    <a:pt x="83" y="0"/>
                    <a:pt x="67" y="33"/>
                  </a:cubicBezTo>
                  <a:cubicBezTo>
                    <a:pt x="17" y="70"/>
                    <a:pt x="1" y="157"/>
                    <a:pt x="50" y="206"/>
                  </a:cubicBezTo>
                  <a:cubicBezTo>
                    <a:pt x="67" y="239"/>
                    <a:pt x="83" y="260"/>
                    <a:pt x="120" y="260"/>
                  </a:cubicBezTo>
                  <a:cubicBezTo>
                    <a:pt x="153" y="260"/>
                    <a:pt x="170" y="260"/>
                    <a:pt x="207" y="239"/>
                  </a:cubicBezTo>
                  <a:cubicBezTo>
                    <a:pt x="223" y="206"/>
                    <a:pt x="240" y="173"/>
                    <a:pt x="240" y="136"/>
                  </a:cubicBezTo>
                  <a:cubicBezTo>
                    <a:pt x="240" y="103"/>
                    <a:pt x="240" y="70"/>
                    <a:pt x="223" y="54"/>
                  </a:cubicBezTo>
                  <a:cubicBezTo>
                    <a:pt x="207" y="33"/>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9" name="Google Shape;26069;p120"/>
            <p:cNvSpPr/>
            <p:nvPr/>
          </p:nvSpPr>
          <p:spPr>
            <a:xfrm>
              <a:off x="5113975" y="2674375"/>
              <a:ext cx="6425" cy="6475"/>
            </a:xfrm>
            <a:custGeom>
              <a:avLst/>
              <a:gdLst/>
              <a:ahLst/>
              <a:cxnLst/>
              <a:rect l="l" t="t" r="r" b="b"/>
              <a:pathLst>
                <a:path w="257" h="259" extrusionOk="0">
                  <a:moveTo>
                    <a:pt x="139" y="0"/>
                  </a:moveTo>
                  <a:cubicBezTo>
                    <a:pt x="95" y="0"/>
                    <a:pt x="47" y="32"/>
                    <a:pt x="34" y="72"/>
                  </a:cubicBezTo>
                  <a:cubicBezTo>
                    <a:pt x="1" y="142"/>
                    <a:pt x="34" y="229"/>
                    <a:pt x="83" y="245"/>
                  </a:cubicBezTo>
                  <a:cubicBezTo>
                    <a:pt x="102" y="254"/>
                    <a:pt x="119" y="258"/>
                    <a:pt x="135" y="258"/>
                  </a:cubicBezTo>
                  <a:cubicBezTo>
                    <a:pt x="180" y="258"/>
                    <a:pt x="216" y="227"/>
                    <a:pt x="240" y="175"/>
                  </a:cubicBezTo>
                  <a:cubicBezTo>
                    <a:pt x="256" y="109"/>
                    <a:pt x="223" y="39"/>
                    <a:pt x="170" y="6"/>
                  </a:cubicBezTo>
                  <a:cubicBezTo>
                    <a:pt x="160"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0" name="Google Shape;26070;p120"/>
            <p:cNvSpPr/>
            <p:nvPr/>
          </p:nvSpPr>
          <p:spPr>
            <a:xfrm>
              <a:off x="5121700" y="2750150"/>
              <a:ext cx="6000" cy="6550"/>
            </a:xfrm>
            <a:custGeom>
              <a:avLst/>
              <a:gdLst/>
              <a:ahLst/>
              <a:cxnLst/>
              <a:rect l="l" t="t" r="r" b="b"/>
              <a:pathLst>
                <a:path w="240" h="262" extrusionOk="0">
                  <a:moveTo>
                    <a:pt x="111" y="1"/>
                  </a:moveTo>
                  <a:cubicBezTo>
                    <a:pt x="71" y="1"/>
                    <a:pt x="29" y="32"/>
                    <a:pt x="17" y="84"/>
                  </a:cubicBezTo>
                  <a:cubicBezTo>
                    <a:pt x="1" y="100"/>
                    <a:pt x="1" y="117"/>
                    <a:pt x="1" y="133"/>
                  </a:cubicBezTo>
                  <a:cubicBezTo>
                    <a:pt x="17" y="187"/>
                    <a:pt x="34" y="236"/>
                    <a:pt x="67" y="253"/>
                  </a:cubicBezTo>
                  <a:cubicBezTo>
                    <a:pt x="82" y="258"/>
                    <a:pt x="95" y="261"/>
                    <a:pt x="107" y="261"/>
                  </a:cubicBezTo>
                  <a:cubicBezTo>
                    <a:pt x="139" y="261"/>
                    <a:pt x="163" y="244"/>
                    <a:pt x="186" y="220"/>
                  </a:cubicBezTo>
                  <a:cubicBezTo>
                    <a:pt x="207" y="203"/>
                    <a:pt x="207" y="203"/>
                    <a:pt x="224" y="170"/>
                  </a:cubicBezTo>
                  <a:cubicBezTo>
                    <a:pt x="240" y="100"/>
                    <a:pt x="207"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1" name="Google Shape;26071;p120"/>
            <p:cNvSpPr/>
            <p:nvPr/>
          </p:nvSpPr>
          <p:spPr>
            <a:xfrm>
              <a:off x="5101100" y="2725125"/>
              <a:ext cx="5575" cy="6675"/>
            </a:xfrm>
            <a:custGeom>
              <a:avLst/>
              <a:gdLst/>
              <a:ahLst/>
              <a:cxnLst/>
              <a:rect l="l" t="t" r="r" b="b"/>
              <a:pathLst>
                <a:path w="223" h="267" extrusionOk="0">
                  <a:moveTo>
                    <a:pt x="103" y="0"/>
                  </a:moveTo>
                  <a:cubicBezTo>
                    <a:pt x="66" y="17"/>
                    <a:pt x="33" y="38"/>
                    <a:pt x="17" y="54"/>
                  </a:cubicBezTo>
                  <a:cubicBezTo>
                    <a:pt x="0" y="87"/>
                    <a:pt x="0" y="120"/>
                    <a:pt x="0" y="157"/>
                  </a:cubicBezTo>
                  <a:cubicBezTo>
                    <a:pt x="0" y="190"/>
                    <a:pt x="17" y="223"/>
                    <a:pt x="50" y="244"/>
                  </a:cubicBezTo>
                  <a:cubicBezTo>
                    <a:pt x="61" y="255"/>
                    <a:pt x="83" y="267"/>
                    <a:pt x="101" y="267"/>
                  </a:cubicBezTo>
                  <a:cubicBezTo>
                    <a:pt x="108" y="267"/>
                    <a:pt x="115" y="265"/>
                    <a:pt x="120" y="260"/>
                  </a:cubicBezTo>
                  <a:cubicBezTo>
                    <a:pt x="186" y="260"/>
                    <a:pt x="223" y="190"/>
                    <a:pt x="223" y="120"/>
                  </a:cubicBezTo>
                  <a:cubicBezTo>
                    <a:pt x="223" y="87"/>
                    <a:pt x="206" y="54"/>
                    <a:pt x="169" y="38"/>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2" name="Google Shape;26072;p120"/>
            <p:cNvSpPr/>
            <p:nvPr/>
          </p:nvSpPr>
          <p:spPr>
            <a:xfrm>
              <a:off x="5110050" y="2710075"/>
              <a:ext cx="6025" cy="6575"/>
            </a:xfrm>
            <a:custGeom>
              <a:avLst/>
              <a:gdLst/>
              <a:ahLst/>
              <a:cxnLst/>
              <a:rect l="l" t="t" r="r" b="b"/>
              <a:pathLst>
                <a:path w="241" h="263" extrusionOk="0">
                  <a:moveTo>
                    <a:pt x="137" y="0"/>
                  </a:moveTo>
                  <a:cubicBezTo>
                    <a:pt x="104" y="0"/>
                    <a:pt x="71" y="0"/>
                    <a:pt x="55" y="38"/>
                  </a:cubicBezTo>
                  <a:cubicBezTo>
                    <a:pt x="34" y="54"/>
                    <a:pt x="17" y="87"/>
                    <a:pt x="17" y="124"/>
                  </a:cubicBezTo>
                  <a:cubicBezTo>
                    <a:pt x="1" y="157"/>
                    <a:pt x="17" y="190"/>
                    <a:pt x="34" y="207"/>
                  </a:cubicBezTo>
                  <a:cubicBezTo>
                    <a:pt x="54" y="245"/>
                    <a:pt x="83" y="262"/>
                    <a:pt x="113" y="262"/>
                  </a:cubicBezTo>
                  <a:cubicBezTo>
                    <a:pt x="139" y="262"/>
                    <a:pt x="166" y="250"/>
                    <a:pt x="191" y="227"/>
                  </a:cubicBezTo>
                  <a:cubicBezTo>
                    <a:pt x="240" y="190"/>
                    <a:pt x="240" y="104"/>
                    <a:pt x="207" y="54"/>
                  </a:cubicBezTo>
                  <a:cubicBezTo>
                    <a:pt x="191" y="38"/>
                    <a:pt x="174" y="21"/>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3" name="Google Shape;26073;p120"/>
            <p:cNvSpPr/>
            <p:nvPr/>
          </p:nvSpPr>
          <p:spPr>
            <a:xfrm>
              <a:off x="5101500" y="2629775"/>
              <a:ext cx="6000" cy="6525"/>
            </a:xfrm>
            <a:custGeom>
              <a:avLst/>
              <a:gdLst/>
              <a:ahLst/>
              <a:cxnLst/>
              <a:rect l="l" t="t" r="r" b="b"/>
              <a:pathLst>
                <a:path w="240" h="261" extrusionOk="0">
                  <a:moveTo>
                    <a:pt x="104" y="1"/>
                  </a:moveTo>
                  <a:cubicBezTo>
                    <a:pt x="87" y="1"/>
                    <a:pt x="50" y="17"/>
                    <a:pt x="34" y="38"/>
                  </a:cubicBezTo>
                  <a:cubicBezTo>
                    <a:pt x="17" y="71"/>
                    <a:pt x="1" y="104"/>
                    <a:pt x="17" y="157"/>
                  </a:cubicBezTo>
                  <a:cubicBezTo>
                    <a:pt x="17" y="190"/>
                    <a:pt x="34" y="207"/>
                    <a:pt x="50" y="223"/>
                  </a:cubicBezTo>
                  <a:cubicBezTo>
                    <a:pt x="87" y="260"/>
                    <a:pt x="104" y="260"/>
                    <a:pt x="137" y="260"/>
                  </a:cubicBezTo>
                  <a:cubicBezTo>
                    <a:pt x="190" y="244"/>
                    <a:pt x="240" y="190"/>
                    <a:pt x="223" y="120"/>
                  </a:cubicBezTo>
                  <a:lnTo>
                    <a:pt x="223" y="104"/>
                  </a:ln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4" name="Google Shape;26074;p120"/>
            <p:cNvSpPr/>
            <p:nvPr/>
          </p:nvSpPr>
          <p:spPr>
            <a:xfrm>
              <a:off x="5104500" y="2585575"/>
              <a:ext cx="6000" cy="6500"/>
            </a:xfrm>
            <a:custGeom>
              <a:avLst/>
              <a:gdLst/>
              <a:ahLst/>
              <a:cxnLst/>
              <a:rect l="l" t="t" r="r" b="b"/>
              <a:pathLst>
                <a:path w="240" h="260" extrusionOk="0">
                  <a:moveTo>
                    <a:pt x="120" y="0"/>
                  </a:moveTo>
                  <a:cubicBezTo>
                    <a:pt x="103" y="0"/>
                    <a:pt x="70" y="0"/>
                    <a:pt x="50" y="33"/>
                  </a:cubicBezTo>
                  <a:cubicBezTo>
                    <a:pt x="17" y="54"/>
                    <a:pt x="0" y="87"/>
                    <a:pt x="0" y="120"/>
                  </a:cubicBezTo>
                  <a:cubicBezTo>
                    <a:pt x="0" y="157"/>
                    <a:pt x="17" y="190"/>
                    <a:pt x="33" y="206"/>
                  </a:cubicBezTo>
                  <a:cubicBezTo>
                    <a:pt x="50" y="239"/>
                    <a:pt x="70" y="260"/>
                    <a:pt x="103" y="260"/>
                  </a:cubicBezTo>
                  <a:cubicBezTo>
                    <a:pt x="136" y="260"/>
                    <a:pt x="153" y="260"/>
                    <a:pt x="190" y="223"/>
                  </a:cubicBezTo>
                  <a:cubicBezTo>
                    <a:pt x="223" y="190"/>
                    <a:pt x="239" y="103"/>
                    <a:pt x="206" y="54"/>
                  </a:cubicBezTo>
                  <a:cubicBezTo>
                    <a:pt x="190" y="33"/>
                    <a:pt x="174" y="16"/>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5" name="Google Shape;26075;p120"/>
            <p:cNvSpPr/>
            <p:nvPr/>
          </p:nvSpPr>
          <p:spPr>
            <a:xfrm>
              <a:off x="5118625" y="2722550"/>
              <a:ext cx="5675" cy="6525"/>
            </a:xfrm>
            <a:custGeom>
              <a:avLst/>
              <a:gdLst/>
              <a:ahLst/>
              <a:cxnLst/>
              <a:rect l="l" t="t" r="r" b="b"/>
              <a:pathLst>
                <a:path w="227" h="261" extrusionOk="0">
                  <a:moveTo>
                    <a:pt x="103" y="0"/>
                  </a:moveTo>
                  <a:cubicBezTo>
                    <a:pt x="37" y="17"/>
                    <a:pt x="0" y="87"/>
                    <a:pt x="0" y="157"/>
                  </a:cubicBezTo>
                  <a:cubicBezTo>
                    <a:pt x="0" y="190"/>
                    <a:pt x="21" y="223"/>
                    <a:pt x="54" y="244"/>
                  </a:cubicBezTo>
                  <a:cubicBezTo>
                    <a:pt x="70" y="260"/>
                    <a:pt x="103" y="260"/>
                    <a:pt x="140" y="260"/>
                  </a:cubicBezTo>
                  <a:cubicBezTo>
                    <a:pt x="157" y="260"/>
                    <a:pt x="190" y="244"/>
                    <a:pt x="206" y="206"/>
                  </a:cubicBezTo>
                  <a:cubicBezTo>
                    <a:pt x="227" y="173"/>
                    <a:pt x="227" y="141"/>
                    <a:pt x="227" y="103"/>
                  </a:cubicBezTo>
                  <a:cubicBezTo>
                    <a:pt x="227" y="70"/>
                    <a:pt x="206" y="54"/>
                    <a:pt x="173" y="37"/>
                  </a:cubicBezTo>
                  <a:cubicBezTo>
                    <a:pt x="173" y="17"/>
                    <a:pt x="157"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6" name="Google Shape;26076;p120"/>
            <p:cNvSpPr/>
            <p:nvPr/>
          </p:nvSpPr>
          <p:spPr>
            <a:xfrm>
              <a:off x="5099750" y="2522475"/>
              <a:ext cx="6000" cy="6600"/>
            </a:xfrm>
            <a:custGeom>
              <a:avLst/>
              <a:gdLst/>
              <a:ahLst/>
              <a:cxnLst/>
              <a:rect l="l" t="t" r="r" b="b"/>
              <a:pathLst>
                <a:path w="240" h="264" extrusionOk="0">
                  <a:moveTo>
                    <a:pt x="104" y="1"/>
                  </a:moveTo>
                  <a:cubicBezTo>
                    <a:pt x="71" y="17"/>
                    <a:pt x="54" y="34"/>
                    <a:pt x="34" y="50"/>
                  </a:cubicBezTo>
                  <a:cubicBezTo>
                    <a:pt x="17" y="83"/>
                    <a:pt x="1" y="120"/>
                    <a:pt x="17" y="153"/>
                  </a:cubicBezTo>
                  <a:cubicBezTo>
                    <a:pt x="17" y="186"/>
                    <a:pt x="34" y="223"/>
                    <a:pt x="54" y="240"/>
                  </a:cubicBezTo>
                  <a:cubicBezTo>
                    <a:pt x="78" y="252"/>
                    <a:pt x="93" y="263"/>
                    <a:pt x="111" y="263"/>
                  </a:cubicBezTo>
                  <a:cubicBezTo>
                    <a:pt x="119" y="263"/>
                    <a:pt x="127" y="261"/>
                    <a:pt x="137" y="256"/>
                  </a:cubicBezTo>
                  <a:cubicBezTo>
                    <a:pt x="207" y="256"/>
                    <a:pt x="240" y="186"/>
                    <a:pt x="223" y="120"/>
                  </a:cubicBezTo>
                  <a:cubicBezTo>
                    <a:pt x="223" y="83"/>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7" name="Google Shape;26077;p120"/>
            <p:cNvSpPr/>
            <p:nvPr/>
          </p:nvSpPr>
          <p:spPr>
            <a:xfrm>
              <a:off x="5101100" y="2600600"/>
              <a:ext cx="6000" cy="6425"/>
            </a:xfrm>
            <a:custGeom>
              <a:avLst/>
              <a:gdLst/>
              <a:ahLst/>
              <a:cxnLst/>
              <a:rect l="l" t="t" r="r" b="b"/>
              <a:pathLst>
                <a:path w="240" h="257" extrusionOk="0">
                  <a:moveTo>
                    <a:pt x="103" y="1"/>
                  </a:moveTo>
                  <a:cubicBezTo>
                    <a:pt x="50" y="17"/>
                    <a:pt x="0" y="88"/>
                    <a:pt x="17" y="153"/>
                  </a:cubicBezTo>
                  <a:cubicBezTo>
                    <a:pt x="17" y="191"/>
                    <a:pt x="33" y="224"/>
                    <a:pt x="50" y="240"/>
                  </a:cubicBezTo>
                  <a:cubicBezTo>
                    <a:pt x="83" y="257"/>
                    <a:pt x="103" y="257"/>
                    <a:pt x="136" y="257"/>
                  </a:cubicBezTo>
                  <a:cubicBezTo>
                    <a:pt x="206" y="240"/>
                    <a:pt x="239" y="191"/>
                    <a:pt x="223" y="104"/>
                  </a:cubicBezTo>
                  <a:cubicBezTo>
                    <a:pt x="223" y="71"/>
                    <a:pt x="186"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8" name="Google Shape;26078;p120"/>
            <p:cNvSpPr/>
            <p:nvPr/>
          </p:nvSpPr>
          <p:spPr>
            <a:xfrm>
              <a:off x="5104900" y="2553050"/>
              <a:ext cx="6000" cy="6675"/>
            </a:xfrm>
            <a:custGeom>
              <a:avLst/>
              <a:gdLst/>
              <a:ahLst/>
              <a:cxnLst/>
              <a:rect l="l" t="t" r="r" b="b"/>
              <a:pathLst>
                <a:path w="240" h="267" extrusionOk="0">
                  <a:moveTo>
                    <a:pt x="112" y="1"/>
                  </a:moveTo>
                  <a:cubicBezTo>
                    <a:pt x="92" y="1"/>
                    <a:pt x="73" y="10"/>
                    <a:pt x="54" y="31"/>
                  </a:cubicBezTo>
                  <a:cubicBezTo>
                    <a:pt x="34" y="31"/>
                    <a:pt x="17" y="64"/>
                    <a:pt x="17" y="81"/>
                  </a:cubicBezTo>
                  <a:cubicBezTo>
                    <a:pt x="1" y="118"/>
                    <a:pt x="1" y="151"/>
                    <a:pt x="1" y="167"/>
                  </a:cubicBezTo>
                  <a:cubicBezTo>
                    <a:pt x="17" y="200"/>
                    <a:pt x="34" y="237"/>
                    <a:pt x="71" y="254"/>
                  </a:cubicBezTo>
                  <a:cubicBezTo>
                    <a:pt x="88" y="263"/>
                    <a:pt x="105" y="267"/>
                    <a:pt x="121" y="267"/>
                  </a:cubicBezTo>
                  <a:cubicBezTo>
                    <a:pt x="164" y="267"/>
                    <a:pt x="199" y="235"/>
                    <a:pt x="223" y="184"/>
                  </a:cubicBezTo>
                  <a:cubicBezTo>
                    <a:pt x="240" y="118"/>
                    <a:pt x="207" y="31"/>
                    <a:pt x="158" y="15"/>
                  </a:cubicBezTo>
                  <a:cubicBezTo>
                    <a:pt x="142" y="6"/>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9" name="Google Shape;26079;p120"/>
            <p:cNvSpPr/>
            <p:nvPr/>
          </p:nvSpPr>
          <p:spPr>
            <a:xfrm>
              <a:off x="5104075" y="2505675"/>
              <a:ext cx="6000" cy="6525"/>
            </a:xfrm>
            <a:custGeom>
              <a:avLst/>
              <a:gdLst/>
              <a:ahLst/>
              <a:cxnLst/>
              <a:rect l="l" t="t" r="r" b="b"/>
              <a:pathLst>
                <a:path w="240" h="261" extrusionOk="0">
                  <a:moveTo>
                    <a:pt x="137" y="1"/>
                  </a:moveTo>
                  <a:cubicBezTo>
                    <a:pt x="104" y="1"/>
                    <a:pt x="67" y="17"/>
                    <a:pt x="50" y="34"/>
                  </a:cubicBezTo>
                  <a:cubicBezTo>
                    <a:pt x="1" y="71"/>
                    <a:pt x="1" y="157"/>
                    <a:pt x="34" y="207"/>
                  </a:cubicBezTo>
                  <a:cubicBezTo>
                    <a:pt x="50" y="240"/>
                    <a:pt x="87" y="261"/>
                    <a:pt x="104" y="261"/>
                  </a:cubicBezTo>
                  <a:cubicBezTo>
                    <a:pt x="137" y="261"/>
                    <a:pt x="170" y="261"/>
                    <a:pt x="191" y="240"/>
                  </a:cubicBezTo>
                  <a:cubicBezTo>
                    <a:pt x="207" y="207"/>
                    <a:pt x="223" y="190"/>
                    <a:pt x="223" y="157"/>
                  </a:cubicBezTo>
                  <a:cubicBezTo>
                    <a:pt x="240" y="120"/>
                    <a:pt x="223" y="87"/>
                    <a:pt x="207" y="54"/>
                  </a:cubicBezTo>
                  <a:cubicBezTo>
                    <a:pt x="191" y="34"/>
                    <a:pt x="170"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0" name="Google Shape;26080;p120"/>
            <p:cNvSpPr/>
            <p:nvPr/>
          </p:nvSpPr>
          <p:spPr>
            <a:xfrm>
              <a:off x="5102750" y="2478150"/>
              <a:ext cx="6100" cy="6650"/>
            </a:xfrm>
            <a:custGeom>
              <a:avLst/>
              <a:gdLst/>
              <a:ahLst/>
              <a:cxnLst/>
              <a:rect l="l" t="t" r="r" b="b"/>
              <a:pathLst>
                <a:path w="244" h="266" extrusionOk="0">
                  <a:moveTo>
                    <a:pt x="120" y="1"/>
                  </a:moveTo>
                  <a:cubicBezTo>
                    <a:pt x="87" y="1"/>
                    <a:pt x="70" y="1"/>
                    <a:pt x="37" y="38"/>
                  </a:cubicBezTo>
                  <a:cubicBezTo>
                    <a:pt x="17" y="55"/>
                    <a:pt x="0" y="88"/>
                    <a:pt x="0" y="125"/>
                  </a:cubicBezTo>
                  <a:cubicBezTo>
                    <a:pt x="0" y="158"/>
                    <a:pt x="0" y="191"/>
                    <a:pt x="17" y="207"/>
                  </a:cubicBezTo>
                  <a:cubicBezTo>
                    <a:pt x="49" y="249"/>
                    <a:pt x="86" y="266"/>
                    <a:pt x="118" y="266"/>
                  </a:cubicBezTo>
                  <a:cubicBezTo>
                    <a:pt x="140" y="266"/>
                    <a:pt x="160" y="258"/>
                    <a:pt x="173" y="244"/>
                  </a:cubicBezTo>
                  <a:cubicBezTo>
                    <a:pt x="223" y="191"/>
                    <a:pt x="244" y="104"/>
                    <a:pt x="190" y="55"/>
                  </a:cubicBezTo>
                  <a:cubicBezTo>
                    <a:pt x="190" y="38"/>
                    <a:pt x="173" y="22"/>
                    <a:pt x="157" y="22"/>
                  </a:cubicBezTo>
                  <a:cubicBezTo>
                    <a:pt x="140"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1" name="Google Shape;26081;p120"/>
            <p:cNvSpPr/>
            <p:nvPr/>
          </p:nvSpPr>
          <p:spPr>
            <a:xfrm>
              <a:off x="5084300" y="2603700"/>
              <a:ext cx="6000" cy="6425"/>
            </a:xfrm>
            <a:custGeom>
              <a:avLst/>
              <a:gdLst/>
              <a:ahLst/>
              <a:cxnLst/>
              <a:rect l="l" t="t" r="r" b="b"/>
              <a:pathLst>
                <a:path w="240" h="257" extrusionOk="0">
                  <a:moveTo>
                    <a:pt x="122" y="0"/>
                  </a:moveTo>
                  <a:cubicBezTo>
                    <a:pt x="78" y="0"/>
                    <a:pt x="44" y="32"/>
                    <a:pt x="17" y="83"/>
                  </a:cubicBezTo>
                  <a:cubicBezTo>
                    <a:pt x="0" y="153"/>
                    <a:pt x="33" y="219"/>
                    <a:pt x="87" y="256"/>
                  </a:cubicBezTo>
                  <a:lnTo>
                    <a:pt x="136" y="256"/>
                  </a:lnTo>
                  <a:cubicBezTo>
                    <a:pt x="173" y="256"/>
                    <a:pt x="223" y="219"/>
                    <a:pt x="223" y="170"/>
                  </a:cubicBezTo>
                  <a:cubicBezTo>
                    <a:pt x="239" y="133"/>
                    <a:pt x="239" y="83"/>
                    <a:pt x="206" y="29"/>
                  </a:cubicBezTo>
                  <a:cubicBezTo>
                    <a:pt x="206" y="29"/>
                    <a:pt x="190" y="13"/>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2" name="Google Shape;26082;p120"/>
            <p:cNvSpPr/>
            <p:nvPr/>
          </p:nvSpPr>
          <p:spPr>
            <a:xfrm>
              <a:off x="5086875" y="2554050"/>
              <a:ext cx="6000" cy="6550"/>
            </a:xfrm>
            <a:custGeom>
              <a:avLst/>
              <a:gdLst/>
              <a:ahLst/>
              <a:cxnLst/>
              <a:rect l="l" t="t" r="r" b="b"/>
              <a:pathLst>
                <a:path w="240" h="262" extrusionOk="0">
                  <a:moveTo>
                    <a:pt x="111" y="1"/>
                  </a:moveTo>
                  <a:cubicBezTo>
                    <a:pt x="92" y="1"/>
                    <a:pt x="77" y="12"/>
                    <a:pt x="54" y="24"/>
                  </a:cubicBezTo>
                  <a:cubicBezTo>
                    <a:pt x="0" y="78"/>
                    <a:pt x="0" y="160"/>
                    <a:pt x="33" y="214"/>
                  </a:cubicBezTo>
                  <a:cubicBezTo>
                    <a:pt x="55" y="243"/>
                    <a:pt x="87" y="262"/>
                    <a:pt x="120" y="262"/>
                  </a:cubicBezTo>
                  <a:cubicBezTo>
                    <a:pt x="144" y="262"/>
                    <a:pt x="168" y="252"/>
                    <a:pt x="190" y="230"/>
                  </a:cubicBezTo>
                  <a:cubicBezTo>
                    <a:pt x="239" y="181"/>
                    <a:pt x="239" y="111"/>
                    <a:pt x="206" y="41"/>
                  </a:cubicBezTo>
                  <a:cubicBezTo>
                    <a:pt x="190" y="24"/>
                    <a:pt x="190" y="8"/>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3" name="Google Shape;26083;p120"/>
            <p:cNvSpPr/>
            <p:nvPr/>
          </p:nvSpPr>
          <p:spPr>
            <a:xfrm>
              <a:off x="5089850" y="2586075"/>
              <a:ext cx="6525" cy="6600"/>
            </a:xfrm>
            <a:custGeom>
              <a:avLst/>
              <a:gdLst/>
              <a:ahLst/>
              <a:cxnLst/>
              <a:rect l="l" t="t" r="r" b="b"/>
              <a:pathLst>
                <a:path w="261" h="264" extrusionOk="0">
                  <a:moveTo>
                    <a:pt x="130" y="0"/>
                  </a:moveTo>
                  <a:cubicBezTo>
                    <a:pt x="89" y="0"/>
                    <a:pt x="50" y="32"/>
                    <a:pt x="38" y="83"/>
                  </a:cubicBezTo>
                  <a:cubicBezTo>
                    <a:pt x="1" y="153"/>
                    <a:pt x="38" y="219"/>
                    <a:pt x="87" y="256"/>
                  </a:cubicBezTo>
                  <a:cubicBezTo>
                    <a:pt x="98" y="256"/>
                    <a:pt x="109" y="264"/>
                    <a:pt x="122" y="264"/>
                  </a:cubicBezTo>
                  <a:cubicBezTo>
                    <a:pt x="128" y="264"/>
                    <a:pt x="134" y="262"/>
                    <a:pt x="141" y="256"/>
                  </a:cubicBezTo>
                  <a:cubicBezTo>
                    <a:pt x="191" y="256"/>
                    <a:pt x="224" y="219"/>
                    <a:pt x="244" y="186"/>
                  </a:cubicBezTo>
                  <a:cubicBezTo>
                    <a:pt x="261" y="137"/>
                    <a:pt x="244" y="83"/>
                    <a:pt x="224" y="50"/>
                  </a:cubicBezTo>
                  <a:cubicBezTo>
                    <a:pt x="207" y="34"/>
                    <a:pt x="191" y="13"/>
                    <a:pt x="174" y="13"/>
                  </a:cubicBezTo>
                  <a:cubicBezTo>
                    <a:pt x="160" y="4"/>
                    <a:pt x="14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4" name="Google Shape;26084;p120"/>
            <p:cNvSpPr/>
            <p:nvPr/>
          </p:nvSpPr>
          <p:spPr>
            <a:xfrm>
              <a:off x="5052950" y="2453725"/>
              <a:ext cx="3025" cy="6425"/>
            </a:xfrm>
            <a:custGeom>
              <a:avLst/>
              <a:gdLst/>
              <a:ahLst/>
              <a:cxnLst/>
              <a:rect l="l" t="t" r="r" b="b"/>
              <a:pathLst>
                <a:path w="121" h="257" extrusionOk="0">
                  <a:moveTo>
                    <a:pt x="1" y="1"/>
                  </a:moveTo>
                  <a:lnTo>
                    <a:pt x="1" y="256"/>
                  </a:lnTo>
                  <a:cubicBezTo>
                    <a:pt x="50" y="240"/>
                    <a:pt x="87" y="223"/>
                    <a:pt x="104" y="174"/>
                  </a:cubicBezTo>
                  <a:cubicBezTo>
                    <a:pt x="120" y="120"/>
                    <a:pt x="104" y="71"/>
                    <a:pt x="87" y="34"/>
                  </a:cubicBezTo>
                  <a:cubicBezTo>
                    <a:pt x="71" y="17"/>
                    <a:pt x="50" y="17"/>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5" name="Google Shape;26085;p120"/>
            <p:cNvSpPr/>
            <p:nvPr/>
          </p:nvSpPr>
          <p:spPr>
            <a:xfrm>
              <a:off x="5057300" y="2685325"/>
              <a:ext cx="6000" cy="6725"/>
            </a:xfrm>
            <a:custGeom>
              <a:avLst/>
              <a:gdLst/>
              <a:ahLst/>
              <a:cxnLst/>
              <a:rect l="l" t="t" r="r" b="b"/>
              <a:pathLst>
                <a:path w="240" h="269" extrusionOk="0">
                  <a:moveTo>
                    <a:pt x="127" y="0"/>
                  </a:moveTo>
                  <a:cubicBezTo>
                    <a:pt x="86" y="0"/>
                    <a:pt x="45" y="32"/>
                    <a:pt x="33" y="83"/>
                  </a:cubicBezTo>
                  <a:cubicBezTo>
                    <a:pt x="0" y="149"/>
                    <a:pt x="33" y="236"/>
                    <a:pt x="83" y="252"/>
                  </a:cubicBezTo>
                  <a:cubicBezTo>
                    <a:pt x="103" y="269"/>
                    <a:pt x="120" y="269"/>
                    <a:pt x="136" y="269"/>
                  </a:cubicBezTo>
                  <a:cubicBezTo>
                    <a:pt x="186" y="252"/>
                    <a:pt x="223" y="236"/>
                    <a:pt x="239" y="186"/>
                  </a:cubicBezTo>
                  <a:cubicBezTo>
                    <a:pt x="239" y="133"/>
                    <a:pt x="239" y="83"/>
                    <a:pt x="206" y="46"/>
                  </a:cubicBezTo>
                  <a:cubicBezTo>
                    <a:pt x="206" y="30"/>
                    <a:pt x="186" y="13"/>
                    <a:pt x="169" y="13"/>
                  </a:cubicBezTo>
                  <a:cubicBezTo>
                    <a:pt x="156" y="5"/>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6" name="Google Shape;26086;p120"/>
            <p:cNvSpPr/>
            <p:nvPr/>
          </p:nvSpPr>
          <p:spPr>
            <a:xfrm>
              <a:off x="5061525" y="2639375"/>
              <a:ext cx="6100" cy="6825"/>
            </a:xfrm>
            <a:custGeom>
              <a:avLst/>
              <a:gdLst/>
              <a:ahLst/>
              <a:cxnLst/>
              <a:rect l="l" t="t" r="r" b="b"/>
              <a:pathLst>
                <a:path w="244" h="273" extrusionOk="0">
                  <a:moveTo>
                    <a:pt x="130" y="0"/>
                  </a:moveTo>
                  <a:cubicBezTo>
                    <a:pt x="121" y="0"/>
                    <a:pt x="111" y="4"/>
                    <a:pt x="103" y="13"/>
                  </a:cubicBezTo>
                  <a:cubicBezTo>
                    <a:pt x="37" y="13"/>
                    <a:pt x="0" y="83"/>
                    <a:pt x="0" y="149"/>
                  </a:cubicBezTo>
                  <a:cubicBezTo>
                    <a:pt x="17" y="186"/>
                    <a:pt x="17" y="219"/>
                    <a:pt x="54" y="235"/>
                  </a:cubicBezTo>
                  <a:cubicBezTo>
                    <a:pt x="70" y="252"/>
                    <a:pt x="103" y="272"/>
                    <a:pt x="140" y="272"/>
                  </a:cubicBezTo>
                  <a:cubicBezTo>
                    <a:pt x="190" y="252"/>
                    <a:pt x="243" y="186"/>
                    <a:pt x="223" y="116"/>
                  </a:cubicBezTo>
                  <a:cubicBezTo>
                    <a:pt x="223" y="83"/>
                    <a:pt x="206" y="46"/>
                    <a:pt x="173" y="29"/>
                  </a:cubicBezTo>
                  <a:lnTo>
                    <a:pt x="157" y="13"/>
                  </a:ln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7" name="Google Shape;26087;p120"/>
            <p:cNvSpPr/>
            <p:nvPr/>
          </p:nvSpPr>
          <p:spPr>
            <a:xfrm>
              <a:off x="5068425" y="2699775"/>
              <a:ext cx="6000" cy="6675"/>
            </a:xfrm>
            <a:custGeom>
              <a:avLst/>
              <a:gdLst/>
              <a:ahLst/>
              <a:cxnLst/>
              <a:rect l="l" t="t" r="r" b="b"/>
              <a:pathLst>
                <a:path w="240" h="267" extrusionOk="0">
                  <a:moveTo>
                    <a:pt x="103"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39" y="190"/>
                    <a:pt x="223" y="124"/>
                  </a:cubicBezTo>
                  <a:cubicBezTo>
                    <a:pt x="223" y="70"/>
                    <a:pt x="190" y="37"/>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8" name="Google Shape;26088;p120"/>
            <p:cNvSpPr/>
            <p:nvPr/>
          </p:nvSpPr>
          <p:spPr>
            <a:xfrm>
              <a:off x="5054200" y="2653225"/>
              <a:ext cx="6100" cy="6600"/>
            </a:xfrm>
            <a:custGeom>
              <a:avLst/>
              <a:gdLst/>
              <a:ahLst/>
              <a:cxnLst/>
              <a:rect l="l" t="t" r="r" b="b"/>
              <a:pathLst>
                <a:path w="244" h="264" extrusionOk="0">
                  <a:moveTo>
                    <a:pt x="110" y="0"/>
                  </a:moveTo>
                  <a:cubicBezTo>
                    <a:pt x="86" y="0"/>
                    <a:pt x="66" y="13"/>
                    <a:pt x="54" y="27"/>
                  </a:cubicBezTo>
                  <a:cubicBezTo>
                    <a:pt x="0" y="77"/>
                    <a:pt x="0" y="164"/>
                    <a:pt x="37" y="213"/>
                  </a:cubicBezTo>
                  <a:cubicBezTo>
                    <a:pt x="57" y="245"/>
                    <a:pt x="89" y="263"/>
                    <a:pt x="122" y="263"/>
                  </a:cubicBezTo>
                  <a:cubicBezTo>
                    <a:pt x="146" y="263"/>
                    <a:pt x="170" y="254"/>
                    <a:pt x="190" y="234"/>
                  </a:cubicBezTo>
                  <a:cubicBezTo>
                    <a:pt x="244" y="180"/>
                    <a:pt x="244" y="110"/>
                    <a:pt x="207" y="44"/>
                  </a:cubicBezTo>
                  <a:cubicBezTo>
                    <a:pt x="190" y="27"/>
                    <a:pt x="174" y="27"/>
                    <a:pt x="157" y="7"/>
                  </a:cubicBezTo>
                  <a:lnTo>
                    <a:pt x="141" y="7"/>
                  </a:ln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9" name="Google Shape;26089;p120"/>
            <p:cNvSpPr/>
            <p:nvPr/>
          </p:nvSpPr>
          <p:spPr>
            <a:xfrm>
              <a:off x="5052950" y="2746800"/>
              <a:ext cx="4775" cy="6375"/>
            </a:xfrm>
            <a:custGeom>
              <a:avLst/>
              <a:gdLst/>
              <a:ahLst/>
              <a:cxnLst/>
              <a:rect l="l" t="t" r="r" b="b"/>
              <a:pathLst>
                <a:path w="191" h="255" extrusionOk="0">
                  <a:moveTo>
                    <a:pt x="61" y="1"/>
                  </a:moveTo>
                  <a:cubicBezTo>
                    <a:pt x="41" y="1"/>
                    <a:pt x="20" y="9"/>
                    <a:pt x="1" y="28"/>
                  </a:cubicBezTo>
                  <a:lnTo>
                    <a:pt x="1" y="234"/>
                  </a:lnTo>
                  <a:cubicBezTo>
                    <a:pt x="17" y="234"/>
                    <a:pt x="17" y="251"/>
                    <a:pt x="34" y="251"/>
                  </a:cubicBezTo>
                  <a:cubicBezTo>
                    <a:pt x="43" y="254"/>
                    <a:pt x="53" y="255"/>
                    <a:pt x="63" y="255"/>
                  </a:cubicBezTo>
                  <a:cubicBezTo>
                    <a:pt x="109" y="255"/>
                    <a:pt x="157" y="225"/>
                    <a:pt x="174" y="181"/>
                  </a:cubicBezTo>
                  <a:cubicBezTo>
                    <a:pt x="191" y="115"/>
                    <a:pt x="174" y="28"/>
                    <a:pt x="104" y="12"/>
                  </a:cubicBezTo>
                  <a:cubicBezTo>
                    <a:pt x="90" y="5"/>
                    <a:pt x="76"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0" name="Google Shape;26090;p120"/>
            <p:cNvSpPr/>
            <p:nvPr/>
          </p:nvSpPr>
          <p:spPr>
            <a:xfrm>
              <a:off x="5067075" y="2621875"/>
              <a:ext cx="6100" cy="6700"/>
            </a:xfrm>
            <a:custGeom>
              <a:avLst/>
              <a:gdLst/>
              <a:ahLst/>
              <a:cxnLst/>
              <a:rect l="l" t="t" r="r" b="b"/>
              <a:pathLst>
                <a:path w="244" h="268" extrusionOk="0">
                  <a:moveTo>
                    <a:pt x="123" y="0"/>
                  </a:moveTo>
                  <a:cubicBezTo>
                    <a:pt x="117" y="0"/>
                    <a:pt x="111" y="2"/>
                    <a:pt x="104" y="8"/>
                  </a:cubicBezTo>
                  <a:cubicBezTo>
                    <a:pt x="71" y="8"/>
                    <a:pt x="54" y="24"/>
                    <a:pt x="38" y="61"/>
                  </a:cubicBezTo>
                  <a:cubicBezTo>
                    <a:pt x="21" y="78"/>
                    <a:pt x="1" y="111"/>
                    <a:pt x="21" y="148"/>
                  </a:cubicBezTo>
                  <a:cubicBezTo>
                    <a:pt x="21" y="181"/>
                    <a:pt x="38" y="214"/>
                    <a:pt x="54" y="230"/>
                  </a:cubicBezTo>
                  <a:cubicBezTo>
                    <a:pt x="71" y="251"/>
                    <a:pt x="104" y="267"/>
                    <a:pt x="141" y="267"/>
                  </a:cubicBezTo>
                  <a:cubicBezTo>
                    <a:pt x="190" y="251"/>
                    <a:pt x="244" y="181"/>
                    <a:pt x="227" y="111"/>
                  </a:cubicBezTo>
                  <a:cubicBezTo>
                    <a:pt x="227" y="78"/>
                    <a:pt x="207" y="45"/>
                    <a:pt x="190" y="24"/>
                  </a:cubicBezTo>
                  <a:cubicBezTo>
                    <a:pt x="174" y="24"/>
                    <a:pt x="174" y="8"/>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1" name="Google Shape;26091;p120"/>
            <p:cNvSpPr/>
            <p:nvPr/>
          </p:nvSpPr>
          <p:spPr>
            <a:xfrm>
              <a:off x="5052950" y="2703000"/>
              <a:ext cx="4775" cy="6275"/>
            </a:xfrm>
            <a:custGeom>
              <a:avLst/>
              <a:gdLst/>
              <a:ahLst/>
              <a:cxnLst/>
              <a:rect l="l" t="t" r="r" b="b"/>
              <a:pathLst>
                <a:path w="191" h="251" extrusionOk="0">
                  <a:moveTo>
                    <a:pt x="65" y="1"/>
                  </a:moveTo>
                  <a:cubicBezTo>
                    <a:pt x="41" y="1"/>
                    <a:pt x="20" y="9"/>
                    <a:pt x="1" y="28"/>
                  </a:cubicBezTo>
                  <a:lnTo>
                    <a:pt x="1" y="234"/>
                  </a:lnTo>
                  <a:cubicBezTo>
                    <a:pt x="17" y="234"/>
                    <a:pt x="17" y="250"/>
                    <a:pt x="34" y="250"/>
                  </a:cubicBezTo>
                  <a:lnTo>
                    <a:pt x="87" y="250"/>
                  </a:lnTo>
                  <a:cubicBezTo>
                    <a:pt x="120" y="250"/>
                    <a:pt x="153" y="217"/>
                    <a:pt x="174" y="164"/>
                  </a:cubicBezTo>
                  <a:cubicBezTo>
                    <a:pt x="191" y="131"/>
                    <a:pt x="191" y="77"/>
                    <a:pt x="153" y="44"/>
                  </a:cubicBezTo>
                  <a:cubicBezTo>
                    <a:pt x="137" y="28"/>
                    <a:pt x="137" y="11"/>
                    <a:pt x="120" y="11"/>
                  </a:cubicBezTo>
                  <a:cubicBezTo>
                    <a:pt x="100" y="5"/>
                    <a:pt x="82"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2" name="Google Shape;26092;p120"/>
            <p:cNvSpPr/>
            <p:nvPr/>
          </p:nvSpPr>
          <p:spPr>
            <a:xfrm>
              <a:off x="5078725" y="2453725"/>
              <a:ext cx="5175" cy="3100"/>
            </a:xfrm>
            <a:custGeom>
              <a:avLst/>
              <a:gdLst/>
              <a:ahLst/>
              <a:cxnLst/>
              <a:rect l="l" t="t" r="r" b="b"/>
              <a:pathLst>
                <a:path w="207" h="124" extrusionOk="0">
                  <a:moveTo>
                    <a:pt x="1" y="1"/>
                  </a:moveTo>
                  <a:lnTo>
                    <a:pt x="1" y="17"/>
                  </a:lnTo>
                  <a:cubicBezTo>
                    <a:pt x="1" y="78"/>
                    <a:pt x="54" y="124"/>
                    <a:pt x="100" y="124"/>
                  </a:cubicBezTo>
                  <a:cubicBezTo>
                    <a:pt x="107" y="124"/>
                    <a:pt x="114" y="123"/>
                    <a:pt x="120" y="120"/>
                  </a:cubicBezTo>
                  <a:cubicBezTo>
                    <a:pt x="153" y="120"/>
                    <a:pt x="174" y="104"/>
                    <a:pt x="190" y="71"/>
                  </a:cubicBezTo>
                  <a:cubicBezTo>
                    <a:pt x="207" y="71"/>
                    <a:pt x="207" y="50"/>
                    <a:pt x="207" y="50"/>
                  </a:cubicBezTo>
                  <a:cubicBezTo>
                    <a:pt x="137" y="34"/>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3" name="Google Shape;26093;p120"/>
            <p:cNvSpPr/>
            <p:nvPr/>
          </p:nvSpPr>
          <p:spPr>
            <a:xfrm>
              <a:off x="5124700" y="2736225"/>
              <a:ext cx="6000" cy="6550"/>
            </a:xfrm>
            <a:custGeom>
              <a:avLst/>
              <a:gdLst/>
              <a:ahLst/>
              <a:cxnLst/>
              <a:rect l="l" t="t" r="r" b="b"/>
              <a:pathLst>
                <a:path w="240" h="262" extrusionOk="0">
                  <a:moveTo>
                    <a:pt x="134" y="0"/>
                  </a:moveTo>
                  <a:cubicBezTo>
                    <a:pt x="84" y="0"/>
                    <a:pt x="44" y="35"/>
                    <a:pt x="17" y="88"/>
                  </a:cubicBezTo>
                  <a:cubicBezTo>
                    <a:pt x="0" y="158"/>
                    <a:pt x="33" y="228"/>
                    <a:pt x="87" y="245"/>
                  </a:cubicBezTo>
                  <a:cubicBezTo>
                    <a:pt x="104" y="261"/>
                    <a:pt x="120" y="261"/>
                    <a:pt x="136" y="261"/>
                  </a:cubicBezTo>
                  <a:cubicBezTo>
                    <a:pt x="169" y="261"/>
                    <a:pt x="207" y="228"/>
                    <a:pt x="223" y="175"/>
                  </a:cubicBezTo>
                  <a:cubicBezTo>
                    <a:pt x="240" y="125"/>
                    <a:pt x="240" y="72"/>
                    <a:pt x="207" y="39"/>
                  </a:cubicBezTo>
                  <a:cubicBezTo>
                    <a:pt x="190" y="22"/>
                    <a:pt x="190" y="22"/>
                    <a:pt x="169"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4" name="Google Shape;26094;p120"/>
            <p:cNvSpPr/>
            <p:nvPr/>
          </p:nvSpPr>
          <p:spPr>
            <a:xfrm>
              <a:off x="5191700" y="2661125"/>
              <a:ext cx="6000" cy="6675"/>
            </a:xfrm>
            <a:custGeom>
              <a:avLst/>
              <a:gdLst/>
              <a:ahLst/>
              <a:cxnLst/>
              <a:rect l="l" t="t" r="r" b="b"/>
              <a:pathLst>
                <a:path w="240" h="267" extrusionOk="0">
                  <a:moveTo>
                    <a:pt x="103" y="0"/>
                  </a:moveTo>
                  <a:cubicBezTo>
                    <a:pt x="50" y="21"/>
                    <a:pt x="0" y="87"/>
                    <a:pt x="17" y="157"/>
                  </a:cubicBezTo>
                  <a:cubicBezTo>
                    <a:pt x="17" y="190"/>
                    <a:pt x="33" y="227"/>
                    <a:pt x="50" y="243"/>
                  </a:cubicBezTo>
                  <a:cubicBezTo>
                    <a:pt x="76" y="255"/>
                    <a:pt x="92" y="267"/>
                    <a:pt x="111" y="267"/>
                  </a:cubicBezTo>
                  <a:cubicBezTo>
                    <a:pt x="118" y="267"/>
                    <a:pt x="127" y="265"/>
                    <a:pt x="136" y="260"/>
                  </a:cubicBezTo>
                  <a:cubicBezTo>
                    <a:pt x="206" y="260"/>
                    <a:pt x="239" y="190"/>
                    <a:pt x="223" y="124"/>
                  </a:cubicBezTo>
                  <a:cubicBezTo>
                    <a:pt x="223" y="87"/>
                    <a:pt x="206" y="54"/>
                    <a:pt x="190" y="37"/>
                  </a:cubicBezTo>
                  <a:cubicBezTo>
                    <a:pt x="169" y="21"/>
                    <a:pt x="169"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5" name="Google Shape;26095;p120"/>
            <p:cNvSpPr/>
            <p:nvPr/>
          </p:nvSpPr>
          <p:spPr>
            <a:xfrm>
              <a:off x="5216125" y="2644250"/>
              <a:ext cx="6100" cy="6550"/>
            </a:xfrm>
            <a:custGeom>
              <a:avLst/>
              <a:gdLst/>
              <a:ahLst/>
              <a:cxnLst/>
              <a:rect l="l" t="t" r="r" b="b"/>
              <a:pathLst>
                <a:path w="244" h="262" extrusionOk="0">
                  <a:moveTo>
                    <a:pt x="94" y="0"/>
                  </a:moveTo>
                  <a:cubicBezTo>
                    <a:pt x="76" y="0"/>
                    <a:pt x="61" y="12"/>
                    <a:pt x="38" y="24"/>
                  </a:cubicBezTo>
                  <a:cubicBezTo>
                    <a:pt x="17" y="40"/>
                    <a:pt x="0" y="77"/>
                    <a:pt x="0" y="110"/>
                  </a:cubicBezTo>
                  <a:cubicBezTo>
                    <a:pt x="0" y="143"/>
                    <a:pt x="0" y="180"/>
                    <a:pt x="17" y="213"/>
                  </a:cubicBezTo>
                  <a:cubicBezTo>
                    <a:pt x="48" y="242"/>
                    <a:pt x="86" y="261"/>
                    <a:pt x="117" y="261"/>
                  </a:cubicBezTo>
                  <a:cubicBezTo>
                    <a:pt x="140" y="261"/>
                    <a:pt x="160" y="252"/>
                    <a:pt x="174" y="230"/>
                  </a:cubicBezTo>
                  <a:cubicBezTo>
                    <a:pt x="223" y="180"/>
                    <a:pt x="244" y="110"/>
                    <a:pt x="190" y="40"/>
                  </a:cubicBezTo>
                  <a:cubicBezTo>
                    <a:pt x="190" y="24"/>
                    <a:pt x="174" y="7"/>
                    <a:pt x="157" y="7"/>
                  </a:cubicBezTo>
                  <a:lnTo>
                    <a:pt x="120" y="7"/>
                  </a:lnTo>
                  <a:cubicBezTo>
                    <a:pt x="110" y="2"/>
                    <a:pt x="102"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6" name="Google Shape;26096;p120"/>
            <p:cNvSpPr/>
            <p:nvPr/>
          </p:nvSpPr>
          <p:spPr>
            <a:xfrm>
              <a:off x="5207575" y="2706250"/>
              <a:ext cx="6000" cy="6425"/>
            </a:xfrm>
            <a:custGeom>
              <a:avLst/>
              <a:gdLst/>
              <a:ahLst/>
              <a:cxnLst/>
              <a:rect l="l" t="t" r="r" b="b"/>
              <a:pathLst>
                <a:path w="240" h="257" extrusionOk="0">
                  <a:moveTo>
                    <a:pt x="103" y="1"/>
                  </a:moveTo>
                  <a:cubicBezTo>
                    <a:pt x="33" y="1"/>
                    <a:pt x="0" y="71"/>
                    <a:pt x="17" y="137"/>
                  </a:cubicBezTo>
                  <a:cubicBezTo>
                    <a:pt x="17" y="174"/>
                    <a:pt x="33" y="207"/>
                    <a:pt x="50" y="224"/>
                  </a:cubicBezTo>
                  <a:cubicBezTo>
                    <a:pt x="87" y="257"/>
                    <a:pt x="103" y="257"/>
                    <a:pt x="136" y="257"/>
                  </a:cubicBezTo>
                  <a:cubicBezTo>
                    <a:pt x="190" y="240"/>
                    <a:pt x="239" y="174"/>
                    <a:pt x="223" y="104"/>
                  </a:cubicBezTo>
                  <a:cubicBezTo>
                    <a:pt x="223" y="71"/>
                    <a:pt x="206" y="34"/>
                    <a:pt x="190" y="17"/>
                  </a:cubicBezTo>
                  <a:cubicBezTo>
                    <a:pt x="173"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7" name="Google Shape;26097;p120"/>
            <p:cNvSpPr/>
            <p:nvPr/>
          </p:nvSpPr>
          <p:spPr>
            <a:xfrm>
              <a:off x="5218300" y="2624225"/>
              <a:ext cx="6000" cy="6675"/>
            </a:xfrm>
            <a:custGeom>
              <a:avLst/>
              <a:gdLst/>
              <a:ahLst/>
              <a:cxnLst/>
              <a:rect l="l" t="t" r="r" b="b"/>
              <a:pathLst>
                <a:path w="240" h="267" extrusionOk="0">
                  <a:moveTo>
                    <a:pt x="103" y="0"/>
                  </a:moveTo>
                  <a:cubicBezTo>
                    <a:pt x="54" y="17"/>
                    <a:pt x="0" y="87"/>
                    <a:pt x="17" y="157"/>
                  </a:cubicBezTo>
                  <a:cubicBezTo>
                    <a:pt x="17" y="190"/>
                    <a:pt x="33" y="223"/>
                    <a:pt x="54" y="239"/>
                  </a:cubicBezTo>
                  <a:cubicBezTo>
                    <a:pt x="77" y="254"/>
                    <a:pt x="92" y="267"/>
                    <a:pt x="111" y="267"/>
                  </a:cubicBezTo>
                  <a:cubicBezTo>
                    <a:pt x="119" y="267"/>
                    <a:pt x="127" y="265"/>
                    <a:pt x="136" y="260"/>
                  </a:cubicBezTo>
                  <a:cubicBezTo>
                    <a:pt x="206" y="260"/>
                    <a:pt x="239" y="190"/>
                    <a:pt x="223" y="120"/>
                  </a:cubicBezTo>
                  <a:cubicBezTo>
                    <a:pt x="223" y="87"/>
                    <a:pt x="206" y="54"/>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8" name="Google Shape;26098;p120"/>
            <p:cNvSpPr/>
            <p:nvPr/>
          </p:nvSpPr>
          <p:spPr>
            <a:xfrm>
              <a:off x="5217475" y="2671725"/>
              <a:ext cx="6000" cy="6625"/>
            </a:xfrm>
            <a:custGeom>
              <a:avLst/>
              <a:gdLst/>
              <a:ahLst/>
              <a:cxnLst/>
              <a:rect l="l" t="t" r="r" b="b"/>
              <a:pathLst>
                <a:path w="240" h="265" extrusionOk="0">
                  <a:moveTo>
                    <a:pt x="106" y="0"/>
                  </a:moveTo>
                  <a:cubicBezTo>
                    <a:pt x="83" y="0"/>
                    <a:pt x="61" y="14"/>
                    <a:pt x="50" y="25"/>
                  </a:cubicBezTo>
                  <a:cubicBezTo>
                    <a:pt x="0" y="75"/>
                    <a:pt x="0" y="162"/>
                    <a:pt x="33" y="215"/>
                  </a:cubicBezTo>
                  <a:cubicBezTo>
                    <a:pt x="50" y="232"/>
                    <a:pt x="87" y="248"/>
                    <a:pt x="103" y="265"/>
                  </a:cubicBezTo>
                  <a:cubicBezTo>
                    <a:pt x="136" y="265"/>
                    <a:pt x="169" y="248"/>
                    <a:pt x="190" y="232"/>
                  </a:cubicBezTo>
                  <a:cubicBezTo>
                    <a:pt x="206" y="215"/>
                    <a:pt x="223" y="178"/>
                    <a:pt x="239" y="145"/>
                  </a:cubicBezTo>
                  <a:cubicBezTo>
                    <a:pt x="239" y="112"/>
                    <a:pt x="223" y="75"/>
                    <a:pt x="206" y="42"/>
                  </a:cubicBezTo>
                  <a:cubicBezTo>
                    <a:pt x="190" y="25"/>
                    <a:pt x="169" y="25"/>
                    <a:pt x="153" y="9"/>
                  </a:cubicBezTo>
                  <a:lnTo>
                    <a:pt x="136" y="9"/>
                  </a:lnTo>
                  <a:cubicBezTo>
                    <a:pt x="126" y="3"/>
                    <a:pt x="11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9" name="Google Shape;26099;p120"/>
            <p:cNvSpPr/>
            <p:nvPr/>
          </p:nvSpPr>
          <p:spPr>
            <a:xfrm>
              <a:off x="5195500" y="2694475"/>
              <a:ext cx="6125" cy="6575"/>
            </a:xfrm>
            <a:custGeom>
              <a:avLst/>
              <a:gdLst/>
              <a:ahLst/>
              <a:cxnLst/>
              <a:rect l="l" t="t" r="r" b="b"/>
              <a:pathLst>
                <a:path w="245" h="263" extrusionOk="0">
                  <a:moveTo>
                    <a:pt x="119" y="0"/>
                  </a:moveTo>
                  <a:cubicBezTo>
                    <a:pt x="76" y="0"/>
                    <a:pt x="33" y="22"/>
                    <a:pt x="17" y="76"/>
                  </a:cubicBezTo>
                  <a:cubicBezTo>
                    <a:pt x="1" y="146"/>
                    <a:pt x="17" y="233"/>
                    <a:pt x="87" y="249"/>
                  </a:cubicBezTo>
                  <a:cubicBezTo>
                    <a:pt x="102" y="258"/>
                    <a:pt x="117" y="262"/>
                    <a:pt x="132" y="262"/>
                  </a:cubicBezTo>
                  <a:cubicBezTo>
                    <a:pt x="173" y="262"/>
                    <a:pt x="211" y="231"/>
                    <a:pt x="224" y="179"/>
                  </a:cubicBezTo>
                  <a:cubicBezTo>
                    <a:pt x="244" y="109"/>
                    <a:pt x="224" y="43"/>
                    <a:pt x="158"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0" name="Google Shape;26100;p120"/>
            <p:cNvSpPr/>
            <p:nvPr/>
          </p:nvSpPr>
          <p:spPr>
            <a:xfrm>
              <a:off x="5200250" y="2719975"/>
              <a:ext cx="6525" cy="6400"/>
            </a:xfrm>
            <a:custGeom>
              <a:avLst/>
              <a:gdLst/>
              <a:ahLst/>
              <a:cxnLst/>
              <a:rect l="l" t="t" r="r" b="b"/>
              <a:pathLst>
                <a:path w="261" h="256" extrusionOk="0">
                  <a:moveTo>
                    <a:pt x="137" y="0"/>
                  </a:moveTo>
                  <a:cubicBezTo>
                    <a:pt x="104" y="0"/>
                    <a:pt x="87" y="0"/>
                    <a:pt x="54" y="37"/>
                  </a:cubicBezTo>
                  <a:cubicBezTo>
                    <a:pt x="17" y="70"/>
                    <a:pt x="1" y="157"/>
                    <a:pt x="34" y="206"/>
                  </a:cubicBezTo>
                  <a:cubicBezTo>
                    <a:pt x="64" y="237"/>
                    <a:pt x="101" y="256"/>
                    <a:pt x="132" y="256"/>
                  </a:cubicBezTo>
                  <a:cubicBezTo>
                    <a:pt x="155" y="256"/>
                    <a:pt x="176" y="246"/>
                    <a:pt x="190" y="223"/>
                  </a:cubicBezTo>
                  <a:cubicBezTo>
                    <a:pt x="240" y="190"/>
                    <a:pt x="260" y="103"/>
                    <a:pt x="207"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1" name="Google Shape;26101;p120"/>
            <p:cNvSpPr/>
            <p:nvPr/>
          </p:nvSpPr>
          <p:spPr>
            <a:xfrm>
              <a:off x="5203650" y="2752125"/>
              <a:ext cx="6100" cy="6525"/>
            </a:xfrm>
            <a:custGeom>
              <a:avLst/>
              <a:gdLst/>
              <a:ahLst/>
              <a:cxnLst/>
              <a:rect l="l" t="t" r="r" b="b"/>
              <a:pathLst>
                <a:path w="244" h="261" extrusionOk="0">
                  <a:moveTo>
                    <a:pt x="129" y="1"/>
                  </a:moveTo>
                  <a:cubicBezTo>
                    <a:pt x="83" y="1"/>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2" name="Google Shape;26102;p120"/>
            <p:cNvSpPr/>
            <p:nvPr/>
          </p:nvSpPr>
          <p:spPr>
            <a:xfrm>
              <a:off x="5213125" y="2594400"/>
              <a:ext cx="5600" cy="6650"/>
            </a:xfrm>
            <a:custGeom>
              <a:avLst/>
              <a:gdLst/>
              <a:ahLst/>
              <a:cxnLst/>
              <a:rect l="l" t="t" r="r" b="b"/>
              <a:pathLst>
                <a:path w="224" h="266" extrusionOk="0">
                  <a:moveTo>
                    <a:pt x="116" y="1"/>
                  </a:moveTo>
                  <a:cubicBezTo>
                    <a:pt x="108" y="1"/>
                    <a:pt x="98" y="3"/>
                    <a:pt x="87" y="10"/>
                  </a:cubicBezTo>
                  <a:cubicBezTo>
                    <a:pt x="34" y="10"/>
                    <a:pt x="1" y="76"/>
                    <a:pt x="1" y="146"/>
                  </a:cubicBezTo>
                  <a:cubicBezTo>
                    <a:pt x="1" y="179"/>
                    <a:pt x="17" y="216"/>
                    <a:pt x="54" y="232"/>
                  </a:cubicBezTo>
                  <a:cubicBezTo>
                    <a:pt x="71" y="249"/>
                    <a:pt x="104" y="265"/>
                    <a:pt x="120" y="265"/>
                  </a:cubicBezTo>
                  <a:cubicBezTo>
                    <a:pt x="191" y="249"/>
                    <a:pt x="224" y="179"/>
                    <a:pt x="224" y="113"/>
                  </a:cubicBezTo>
                  <a:cubicBezTo>
                    <a:pt x="224" y="76"/>
                    <a:pt x="207" y="43"/>
                    <a:pt x="174" y="26"/>
                  </a:cubicBezTo>
                  <a:lnTo>
                    <a:pt x="158" y="10"/>
                  </a:lnTo>
                  <a:cubicBezTo>
                    <a:pt x="144" y="10"/>
                    <a:pt x="13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3" name="Google Shape;26103;p120"/>
            <p:cNvSpPr/>
            <p:nvPr/>
          </p:nvSpPr>
          <p:spPr>
            <a:xfrm>
              <a:off x="5239325" y="2560200"/>
              <a:ext cx="6100" cy="6525"/>
            </a:xfrm>
            <a:custGeom>
              <a:avLst/>
              <a:gdLst/>
              <a:ahLst/>
              <a:cxnLst/>
              <a:rect l="l" t="t" r="r" b="b"/>
              <a:pathLst>
                <a:path w="244" h="261" extrusionOk="0">
                  <a:moveTo>
                    <a:pt x="103" y="1"/>
                  </a:moveTo>
                  <a:cubicBezTo>
                    <a:pt x="70" y="1"/>
                    <a:pt x="54" y="17"/>
                    <a:pt x="37" y="54"/>
                  </a:cubicBezTo>
                  <a:cubicBezTo>
                    <a:pt x="17" y="71"/>
                    <a:pt x="0" y="104"/>
                    <a:pt x="17" y="141"/>
                  </a:cubicBezTo>
                  <a:cubicBezTo>
                    <a:pt x="17" y="174"/>
                    <a:pt x="37" y="207"/>
                    <a:pt x="54" y="223"/>
                  </a:cubicBezTo>
                  <a:cubicBezTo>
                    <a:pt x="87" y="261"/>
                    <a:pt x="103" y="261"/>
                    <a:pt x="140" y="261"/>
                  </a:cubicBezTo>
                  <a:cubicBezTo>
                    <a:pt x="206" y="244"/>
                    <a:pt x="243" y="174"/>
                    <a:pt x="223" y="104"/>
                  </a:cubicBezTo>
                  <a:cubicBezTo>
                    <a:pt x="223" y="71"/>
                    <a:pt x="206" y="38"/>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4" name="Google Shape;26104;p120"/>
            <p:cNvSpPr/>
            <p:nvPr/>
          </p:nvSpPr>
          <p:spPr>
            <a:xfrm>
              <a:off x="5220050" y="2608425"/>
              <a:ext cx="6000" cy="6475"/>
            </a:xfrm>
            <a:custGeom>
              <a:avLst/>
              <a:gdLst/>
              <a:ahLst/>
              <a:cxnLst/>
              <a:rect l="l" t="t" r="r" b="b"/>
              <a:pathLst>
                <a:path w="240" h="259" extrusionOk="0">
                  <a:moveTo>
                    <a:pt x="110" y="1"/>
                  </a:moveTo>
                  <a:cubicBezTo>
                    <a:pt x="70" y="1"/>
                    <a:pt x="29" y="32"/>
                    <a:pt x="17" y="84"/>
                  </a:cubicBezTo>
                  <a:cubicBezTo>
                    <a:pt x="0" y="150"/>
                    <a:pt x="17" y="220"/>
                    <a:pt x="87" y="253"/>
                  </a:cubicBezTo>
                  <a:cubicBezTo>
                    <a:pt x="96" y="257"/>
                    <a:pt x="106" y="258"/>
                    <a:pt x="116" y="258"/>
                  </a:cubicBezTo>
                  <a:cubicBezTo>
                    <a:pt x="161" y="258"/>
                    <a:pt x="209" y="224"/>
                    <a:pt x="223" y="170"/>
                  </a:cubicBezTo>
                  <a:cubicBezTo>
                    <a:pt x="239" y="100"/>
                    <a:pt x="223" y="30"/>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5" name="Google Shape;26105;p120"/>
            <p:cNvSpPr/>
            <p:nvPr/>
          </p:nvSpPr>
          <p:spPr>
            <a:xfrm>
              <a:off x="5246225" y="25894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0" y="223"/>
                  </a:cubicBezTo>
                  <a:cubicBezTo>
                    <a:pt x="70" y="256"/>
                    <a:pt x="103" y="256"/>
                    <a:pt x="120" y="256"/>
                  </a:cubicBezTo>
                  <a:cubicBezTo>
                    <a:pt x="190" y="240"/>
                    <a:pt x="223" y="170"/>
                    <a:pt x="223" y="104"/>
                  </a:cubicBezTo>
                  <a:cubicBezTo>
                    <a:pt x="223" y="67"/>
                    <a:pt x="206" y="34"/>
                    <a:pt x="174"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6" name="Google Shape;26106;p120"/>
            <p:cNvSpPr/>
            <p:nvPr/>
          </p:nvSpPr>
          <p:spPr>
            <a:xfrm>
              <a:off x="5232925" y="2620825"/>
              <a:ext cx="6425" cy="6325"/>
            </a:xfrm>
            <a:custGeom>
              <a:avLst/>
              <a:gdLst/>
              <a:ahLst/>
              <a:cxnLst/>
              <a:rect l="l" t="t" r="r" b="b"/>
              <a:pathLst>
                <a:path w="257" h="253" extrusionOk="0">
                  <a:moveTo>
                    <a:pt x="137" y="0"/>
                  </a:moveTo>
                  <a:cubicBezTo>
                    <a:pt x="120" y="0"/>
                    <a:pt x="87" y="0"/>
                    <a:pt x="50" y="17"/>
                  </a:cubicBezTo>
                  <a:cubicBezTo>
                    <a:pt x="17" y="66"/>
                    <a:pt x="0" y="153"/>
                    <a:pt x="33" y="206"/>
                  </a:cubicBezTo>
                  <a:cubicBezTo>
                    <a:pt x="65" y="235"/>
                    <a:pt x="100" y="253"/>
                    <a:pt x="135" y="253"/>
                  </a:cubicBezTo>
                  <a:cubicBezTo>
                    <a:pt x="160" y="253"/>
                    <a:pt x="184" y="243"/>
                    <a:pt x="207" y="223"/>
                  </a:cubicBezTo>
                  <a:cubicBezTo>
                    <a:pt x="240" y="190"/>
                    <a:pt x="256" y="103"/>
                    <a:pt x="223" y="50"/>
                  </a:cubicBezTo>
                  <a:cubicBezTo>
                    <a:pt x="207" y="33"/>
                    <a:pt x="19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7" name="Google Shape;26107;p120"/>
            <p:cNvSpPr/>
            <p:nvPr/>
          </p:nvSpPr>
          <p:spPr>
            <a:xfrm>
              <a:off x="5234575" y="2577425"/>
              <a:ext cx="6100" cy="6400"/>
            </a:xfrm>
            <a:custGeom>
              <a:avLst/>
              <a:gdLst/>
              <a:ahLst/>
              <a:cxnLst/>
              <a:rect l="l" t="t" r="r" b="b"/>
              <a:pathLst>
                <a:path w="244" h="256" extrusionOk="0">
                  <a:moveTo>
                    <a:pt x="104" y="0"/>
                  </a:moveTo>
                  <a:cubicBezTo>
                    <a:pt x="104" y="0"/>
                    <a:pt x="87" y="0"/>
                    <a:pt x="87" y="17"/>
                  </a:cubicBezTo>
                  <a:cubicBezTo>
                    <a:pt x="38" y="33"/>
                    <a:pt x="0" y="87"/>
                    <a:pt x="21" y="153"/>
                  </a:cubicBezTo>
                  <a:cubicBezTo>
                    <a:pt x="21" y="190"/>
                    <a:pt x="38" y="206"/>
                    <a:pt x="54" y="239"/>
                  </a:cubicBezTo>
                  <a:cubicBezTo>
                    <a:pt x="87" y="256"/>
                    <a:pt x="104" y="256"/>
                    <a:pt x="141" y="256"/>
                  </a:cubicBezTo>
                  <a:cubicBezTo>
                    <a:pt x="207" y="239"/>
                    <a:pt x="244" y="173"/>
                    <a:pt x="244" y="103"/>
                  </a:cubicBezTo>
                  <a:cubicBezTo>
                    <a:pt x="227" y="103"/>
                    <a:pt x="227" y="87"/>
                    <a:pt x="227" y="70"/>
                  </a:cubicBezTo>
                  <a:cubicBezTo>
                    <a:pt x="207" y="50"/>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8" name="Google Shape;26108;p120"/>
            <p:cNvSpPr/>
            <p:nvPr/>
          </p:nvSpPr>
          <p:spPr>
            <a:xfrm>
              <a:off x="5224275" y="2656700"/>
              <a:ext cx="6100" cy="6600"/>
            </a:xfrm>
            <a:custGeom>
              <a:avLst/>
              <a:gdLst/>
              <a:ahLst/>
              <a:cxnLst/>
              <a:rect l="l" t="t" r="r" b="b"/>
              <a:pathLst>
                <a:path w="244" h="264" extrusionOk="0">
                  <a:moveTo>
                    <a:pt x="123" y="1"/>
                  </a:moveTo>
                  <a:cubicBezTo>
                    <a:pt x="117" y="1"/>
                    <a:pt x="110" y="3"/>
                    <a:pt x="103" y="8"/>
                  </a:cubicBezTo>
                  <a:cubicBezTo>
                    <a:pt x="37" y="8"/>
                    <a:pt x="0" y="74"/>
                    <a:pt x="21" y="144"/>
                  </a:cubicBezTo>
                  <a:cubicBezTo>
                    <a:pt x="21" y="177"/>
                    <a:pt x="37" y="214"/>
                    <a:pt x="54" y="231"/>
                  </a:cubicBezTo>
                  <a:cubicBezTo>
                    <a:pt x="87" y="247"/>
                    <a:pt x="103" y="264"/>
                    <a:pt x="140" y="264"/>
                  </a:cubicBezTo>
                  <a:cubicBezTo>
                    <a:pt x="173" y="247"/>
                    <a:pt x="190" y="231"/>
                    <a:pt x="206" y="214"/>
                  </a:cubicBezTo>
                  <a:cubicBezTo>
                    <a:pt x="227" y="177"/>
                    <a:pt x="243" y="144"/>
                    <a:pt x="227" y="111"/>
                  </a:cubicBezTo>
                  <a:cubicBezTo>
                    <a:pt x="227" y="74"/>
                    <a:pt x="206" y="41"/>
                    <a:pt x="190" y="25"/>
                  </a:cubicBezTo>
                  <a:cubicBezTo>
                    <a:pt x="173" y="25"/>
                    <a:pt x="173" y="8"/>
                    <a:pt x="157" y="8"/>
                  </a:cubicBezTo>
                  <a:cubicBezTo>
                    <a:pt x="146" y="8"/>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9" name="Google Shape;26109;p120"/>
            <p:cNvSpPr/>
            <p:nvPr/>
          </p:nvSpPr>
          <p:spPr>
            <a:xfrm>
              <a:off x="5230350" y="2670275"/>
              <a:ext cx="6425" cy="6550"/>
            </a:xfrm>
            <a:custGeom>
              <a:avLst/>
              <a:gdLst/>
              <a:ahLst/>
              <a:cxnLst/>
              <a:rect l="l" t="t" r="r" b="b"/>
              <a:pathLst>
                <a:path w="257" h="262" extrusionOk="0">
                  <a:moveTo>
                    <a:pt x="127" y="1"/>
                  </a:moveTo>
                  <a:cubicBezTo>
                    <a:pt x="87" y="1"/>
                    <a:pt x="46" y="32"/>
                    <a:pt x="33" y="83"/>
                  </a:cubicBezTo>
                  <a:cubicBezTo>
                    <a:pt x="0" y="149"/>
                    <a:pt x="33" y="220"/>
                    <a:pt x="87" y="253"/>
                  </a:cubicBezTo>
                  <a:cubicBezTo>
                    <a:pt x="98" y="253"/>
                    <a:pt x="109" y="262"/>
                    <a:pt x="120" y="262"/>
                  </a:cubicBezTo>
                  <a:cubicBezTo>
                    <a:pt x="125" y="262"/>
                    <a:pt x="131" y="259"/>
                    <a:pt x="136" y="253"/>
                  </a:cubicBezTo>
                  <a:cubicBezTo>
                    <a:pt x="190" y="253"/>
                    <a:pt x="223" y="220"/>
                    <a:pt x="240" y="187"/>
                  </a:cubicBezTo>
                  <a:cubicBezTo>
                    <a:pt x="256" y="133"/>
                    <a:pt x="240" y="83"/>
                    <a:pt x="207" y="46"/>
                  </a:cubicBezTo>
                  <a:cubicBezTo>
                    <a:pt x="207" y="30"/>
                    <a:pt x="190"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0" name="Google Shape;26110;p120"/>
            <p:cNvSpPr/>
            <p:nvPr/>
          </p:nvSpPr>
          <p:spPr>
            <a:xfrm>
              <a:off x="5227775" y="2684150"/>
              <a:ext cx="5575" cy="6525"/>
            </a:xfrm>
            <a:custGeom>
              <a:avLst/>
              <a:gdLst/>
              <a:ahLst/>
              <a:cxnLst/>
              <a:rect l="l" t="t" r="r" b="b"/>
              <a:pathLst>
                <a:path w="223" h="261" extrusionOk="0">
                  <a:moveTo>
                    <a:pt x="99" y="1"/>
                  </a:moveTo>
                  <a:cubicBezTo>
                    <a:pt x="57" y="1"/>
                    <a:pt x="13" y="23"/>
                    <a:pt x="0" y="77"/>
                  </a:cubicBezTo>
                  <a:lnTo>
                    <a:pt x="0" y="147"/>
                  </a:lnTo>
                  <a:cubicBezTo>
                    <a:pt x="0" y="196"/>
                    <a:pt x="33" y="233"/>
                    <a:pt x="66" y="250"/>
                  </a:cubicBezTo>
                  <a:cubicBezTo>
                    <a:pt x="82" y="257"/>
                    <a:pt x="99" y="261"/>
                    <a:pt x="116" y="261"/>
                  </a:cubicBezTo>
                  <a:cubicBezTo>
                    <a:pt x="139" y="261"/>
                    <a:pt x="160" y="253"/>
                    <a:pt x="169" y="233"/>
                  </a:cubicBezTo>
                  <a:cubicBezTo>
                    <a:pt x="190" y="213"/>
                    <a:pt x="206" y="196"/>
                    <a:pt x="206" y="180"/>
                  </a:cubicBezTo>
                  <a:cubicBezTo>
                    <a:pt x="223" y="110"/>
                    <a:pt x="206" y="44"/>
                    <a:pt x="136" y="7"/>
                  </a:cubicBezTo>
                  <a:cubicBezTo>
                    <a:pt x="125" y="3"/>
                    <a:pt x="112"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1" name="Google Shape;26111;p120"/>
            <p:cNvSpPr/>
            <p:nvPr/>
          </p:nvSpPr>
          <p:spPr>
            <a:xfrm>
              <a:off x="5183550" y="2646825"/>
              <a:ext cx="6000" cy="6575"/>
            </a:xfrm>
            <a:custGeom>
              <a:avLst/>
              <a:gdLst/>
              <a:ahLst/>
              <a:cxnLst/>
              <a:rect l="l" t="t" r="r" b="b"/>
              <a:pathLst>
                <a:path w="240" h="263" extrusionOk="0">
                  <a:moveTo>
                    <a:pt x="110" y="0"/>
                  </a:moveTo>
                  <a:cubicBezTo>
                    <a:pt x="91" y="0"/>
                    <a:pt x="73" y="12"/>
                    <a:pt x="50" y="24"/>
                  </a:cubicBezTo>
                  <a:cubicBezTo>
                    <a:pt x="17" y="77"/>
                    <a:pt x="1" y="160"/>
                    <a:pt x="34" y="213"/>
                  </a:cubicBezTo>
                  <a:cubicBezTo>
                    <a:pt x="50" y="230"/>
                    <a:pt x="83" y="246"/>
                    <a:pt x="120" y="263"/>
                  </a:cubicBezTo>
                  <a:cubicBezTo>
                    <a:pt x="137" y="263"/>
                    <a:pt x="170" y="246"/>
                    <a:pt x="186" y="230"/>
                  </a:cubicBezTo>
                  <a:cubicBezTo>
                    <a:pt x="223" y="213"/>
                    <a:pt x="240" y="180"/>
                    <a:pt x="240" y="143"/>
                  </a:cubicBezTo>
                  <a:cubicBezTo>
                    <a:pt x="240" y="110"/>
                    <a:pt x="223" y="77"/>
                    <a:pt x="207" y="40"/>
                  </a:cubicBezTo>
                  <a:cubicBezTo>
                    <a:pt x="207" y="24"/>
                    <a:pt x="186" y="7"/>
                    <a:pt x="170" y="7"/>
                  </a:cubicBezTo>
                  <a:lnTo>
                    <a:pt x="137" y="7"/>
                  </a:lnTo>
                  <a:cubicBezTo>
                    <a:pt x="127" y="2"/>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2" name="Google Shape;26112;p120"/>
            <p:cNvSpPr/>
            <p:nvPr/>
          </p:nvSpPr>
          <p:spPr>
            <a:xfrm>
              <a:off x="5145325" y="2685750"/>
              <a:ext cx="6000" cy="6450"/>
            </a:xfrm>
            <a:custGeom>
              <a:avLst/>
              <a:gdLst/>
              <a:ahLst/>
              <a:cxnLst/>
              <a:rect l="l" t="t" r="r" b="b"/>
              <a:pathLst>
                <a:path w="240" h="258" extrusionOk="0">
                  <a:moveTo>
                    <a:pt x="103" y="0"/>
                  </a:moveTo>
                  <a:cubicBezTo>
                    <a:pt x="86" y="0"/>
                    <a:pt x="68" y="5"/>
                    <a:pt x="49" y="13"/>
                  </a:cubicBezTo>
                  <a:cubicBezTo>
                    <a:pt x="33" y="29"/>
                    <a:pt x="17" y="46"/>
                    <a:pt x="17" y="83"/>
                  </a:cubicBezTo>
                  <a:cubicBezTo>
                    <a:pt x="0" y="116"/>
                    <a:pt x="0" y="132"/>
                    <a:pt x="0" y="169"/>
                  </a:cubicBezTo>
                  <a:cubicBezTo>
                    <a:pt x="17" y="202"/>
                    <a:pt x="33" y="235"/>
                    <a:pt x="66" y="252"/>
                  </a:cubicBezTo>
                  <a:cubicBezTo>
                    <a:pt x="80" y="256"/>
                    <a:pt x="92" y="258"/>
                    <a:pt x="105" y="258"/>
                  </a:cubicBezTo>
                  <a:cubicBezTo>
                    <a:pt x="156" y="258"/>
                    <a:pt x="196" y="226"/>
                    <a:pt x="223" y="186"/>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3" name="Google Shape;26113;p120"/>
            <p:cNvSpPr/>
            <p:nvPr/>
          </p:nvSpPr>
          <p:spPr>
            <a:xfrm>
              <a:off x="5141400" y="2733275"/>
              <a:ext cx="6100" cy="6500"/>
            </a:xfrm>
            <a:custGeom>
              <a:avLst/>
              <a:gdLst/>
              <a:ahLst/>
              <a:cxnLst/>
              <a:rect l="l" t="t" r="r" b="b"/>
              <a:pathLst>
                <a:path w="244" h="260" extrusionOk="0">
                  <a:moveTo>
                    <a:pt x="103" y="0"/>
                  </a:moveTo>
                  <a:cubicBezTo>
                    <a:pt x="37" y="21"/>
                    <a:pt x="0" y="70"/>
                    <a:pt x="17" y="157"/>
                  </a:cubicBezTo>
                  <a:cubicBezTo>
                    <a:pt x="17" y="190"/>
                    <a:pt x="37" y="206"/>
                    <a:pt x="54" y="227"/>
                  </a:cubicBezTo>
                  <a:cubicBezTo>
                    <a:pt x="87" y="260"/>
                    <a:pt x="103" y="260"/>
                    <a:pt x="141" y="260"/>
                  </a:cubicBezTo>
                  <a:cubicBezTo>
                    <a:pt x="190" y="243"/>
                    <a:pt x="244"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4" name="Google Shape;26114;p120"/>
            <p:cNvSpPr/>
            <p:nvPr/>
          </p:nvSpPr>
          <p:spPr>
            <a:xfrm>
              <a:off x="5140150" y="2655125"/>
              <a:ext cx="6000" cy="6525"/>
            </a:xfrm>
            <a:custGeom>
              <a:avLst/>
              <a:gdLst/>
              <a:ahLst/>
              <a:cxnLst/>
              <a:rect l="l" t="t" r="r" b="b"/>
              <a:pathLst>
                <a:path w="240" h="261" extrusionOk="0">
                  <a:moveTo>
                    <a:pt x="104" y="1"/>
                  </a:moveTo>
                  <a:cubicBezTo>
                    <a:pt x="67" y="17"/>
                    <a:pt x="50" y="34"/>
                    <a:pt x="34" y="55"/>
                  </a:cubicBezTo>
                  <a:cubicBezTo>
                    <a:pt x="17" y="88"/>
                    <a:pt x="1" y="121"/>
                    <a:pt x="17" y="158"/>
                  </a:cubicBezTo>
                  <a:cubicBezTo>
                    <a:pt x="17" y="191"/>
                    <a:pt x="34" y="224"/>
                    <a:pt x="50" y="240"/>
                  </a:cubicBezTo>
                  <a:cubicBezTo>
                    <a:pt x="87" y="261"/>
                    <a:pt x="104" y="261"/>
                    <a:pt x="137" y="261"/>
                  </a:cubicBezTo>
                  <a:cubicBezTo>
                    <a:pt x="207" y="261"/>
                    <a:pt x="240" y="191"/>
                    <a:pt x="224" y="121"/>
                  </a:cubicBezTo>
                  <a:cubicBezTo>
                    <a:pt x="224" y="88"/>
                    <a:pt x="207" y="55"/>
                    <a:pt x="191"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5" name="Google Shape;26115;p120"/>
            <p:cNvSpPr/>
            <p:nvPr/>
          </p:nvSpPr>
          <p:spPr>
            <a:xfrm>
              <a:off x="5157775" y="2730825"/>
              <a:ext cx="5600" cy="6550"/>
            </a:xfrm>
            <a:custGeom>
              <a:avLst/>
              <a:gdLst/>
              <a:ahLst/>
              <a:cxnLst/>
              <a:rect l="l" t="t" r="r" b="b"/>
              <a:pathLst>
                <a:path w="224" h="262" extrusionOk="0">
                  <a:moveTo>
                    <a:pt x="129" y="0"/>
                  </a:moveTo>
                  <a:cubicBezTo>
                    <a:pt x="120" y="0"/>
                    <a:pt x="112" y="5"/>
                    <a:pt x="104" y="16"/>
                  </a:cubicBezTo>
                  <a:cubicBezTo>
                    <a:pt x="34" y="16"/>
                    <a:pt x="1" y="82"/>
                    <a:pt x="1" y="152"/>
                  </a:cubicBezTo>
                  <a:cubicBezTo>
                    <a:pt x="1" y="185"/>
                    <a:pt x="17" y="222"/>
                    <a:pt x="50" y="238"/>
                  </a:cubicBezTo>
                  <a:cubicBezTo>
                    <a:pt x="62" y="250"/>
                    <a:pt x="84" y="262"/>
                    <a:pt x="108" y="262"/>
                  </a:cubicBezTo>
                  <a:cubicBezTo>
                    <a:pt x="117" y="262"/>
                    <a:pt x="127" y="260"/>
                    <a:pt x="137" y="255"/>
                  </a:cubicBezTo>
                  <a:cubicBezTo>
                    <a:pt x="153" y="255"/>
                    <a:pt x="186" y="238"/>
                    <a:pt x="207" y="201"/>
                  </a:cubicBezTo>
                  <a:cubicBezTo>
                    <a:pt x="224" y="185"/>
                    <a:pt x="224" y="152"/>
                    <a:pt x="224" y="119"/>
                  </a:cubicBezTo>
                  <a:cubicBezTo>
                    <a:pt x="224" y="82"/>
                    <a:pt x="207" y="49"/>
                    <a:pt x="170" y="32"/>
                  </a:cubicBezTo>
                  <a:cubicBezTo>
                    <a:pt x="170" y="16"/>
                    <a:pt x="153" y="16"/>
                    <a:pt x="153" y="16"/>
                  </a:cubicBezTo>
                  <a:cubicBezTo>
                    <a:pt x="145" y="5"/>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6" name="Google Shape;26116;p120"/>
            <p:cNvSpPr/>
            <p:nvPr/>
          </p:nvSpPr>
          <p:spPr>
            <a:xfrm>
              <a:off x="5146950" y="2668100"/>
              <a:ext cx="6125" cy="6850"/>
            </a:xfrm>
            <a:custGeom>
              <a:avLst/>
              <a:gdLst/>
              <a:ahLst/>
              <a:cxnLst/>
              <a:rect l="l" t="t" r="r" b="b"/>
              <a:pathLst>
                <a:path w="245" h="274" extrusionOk="0">
                  <a:moveTo>
                    <a:pt x="132" y="1"/>
                  </a:moveTo>
                  <a:cubicBezTo>
                    <a:pt x="91" y="1"/>
                    <a:pt x="50" y="32"/>
                    <a:pt x="38" y="84"/>
                  </a:cubicBezTo>
                  <a:cubicBezTo>
                    <a:pt x="1" y="154"/>
                    <a:pt x="38" y="236"/>
                    <a:pt x="88" y="257"/>
                  </a:cubicBezTo>
                  <a:cubicBezTo>
                    <a:pt x="104" y="257"/>
                    <a:pt x="125" y="274"/>
                    <a:pt x="141" y="274"/>
                  </a:cubicBezTo>
                  <a:cubicBezTo>
                    <a:pt x="191" y="257"/>
                    <a:pt x="228" y="220"/>
                    <a:pt x="244" y="187"/>
                  </a:cubicBezTo>
                  <a:cubicBezTo>
                    <a:pt x="244" y="133"/>
                    <a:pt x="244" y="84"/>
                    <a:pt x="207" y="51"/>
                  </a:cubicBezTo>
                  <a:cubicBezTo>
                    <a:pt x="207" y="30"/>
                    <a:pt x="191" y="14"/>
                    <a:pt x="174" y="14"/>
                  </a:cubicBezTo>
                  <a:cubicBezTo>
                    <a:pt x="161" y="5"/>
                    <a:pt x="146"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7" name="Google Shape;26117;p120"/>
            <p:cNvSpPr/>
            <p:nvPr/>
          </p:nvSpPr>
          <p:spPr>
            <a:xfrm>
              <a:off x="5127275" y="2686475"/>
              <a:ext cx="6000" cy="6675"/>
            </a:xfrm>
            <a:custGeom>
              <a:avLst/>
              <a:gdLst/>
              <a:ahLst/>
              <a:cxnLst/>
              <a:rect l="l" t="t" r="r" b="b"/>
              <a:pathLst>
                <a:path w="240" h="267" extrusionOk="0">
                  <a:moveTo>
                    <a:pt x="137" y="0"/>
                  </a:moveTo>
                  <a:cubicBezTo>
                    <a:pt x="104" y="0"/>
                    <a:pt x="66" y="17"/>
                    <a:pt x="50" y="37"/>
                  </a:cubicBezTo>
                  <a:cubicBezTo>
                    <a:pt x="1" y="87"/>
                    <a:pt x="1" y="157"/>
                    <a:pt x="33" y="223"/>
                  </a:cubicBezTo>
                  <a:cubicBezTo>
                    <a:pt x="52" y="253"/>
                    <a:pt x="82" y="266"/>
                    <a:pt x="114" y="266"/>
                  </a:cubicBezTo>
                  <a:cubicBezTo>
                    <a:pt x="140" y="266"/>
                    <a:pt x="167" y="258"/>
                    <a:pt x="190" y="244"/>
                  </a:cubicBezTo>
                  <a:cubicBezTo>
                    <a:pt x="240" y="190"/>
                    <a:pt x="240" y="103"/>
                    <a:pt x="207" y="54"/>
                  </a:cubicBezTo>
                  <a:cubicBezTo>
                    <a:pt x="190" y="37"/>
                    <a:pt x="19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8" name="Google Shape;26118;p120"/>
            <p:cNvSpPr/>
            <p:nvPr/>
          </p:nvSpPr>
          <p:spPr>
            <a:xfrm>
              <a:off x="5134600" y="2672750"/>
              <a:ext cx="6000" cy="6425"/>
            </a:xfrm>
            <a:custGeom>
              <a:avLst/>
              <a:gdLst/>
              <a:ahLst/>
              <a:cxnLst/>
              <a:rect l="l" t="t" r="r" b="b"/>
              <a:pathLst>
                <a:path w="240" h="257" extrusionOk="0">
                  <a:moveTo>
                    <a:pt x="103" y="1"/>
                  </a:moveTo>
                  <a:cubicBezTo>
                    <a:pt x="33" y="17"/>
                    <a:pt x="0" y="88"/>
                    <a:pt x="0" y="154"/>
                  </a:cubicBezTo>
                  <a:cubicBezTo>
                    <a:pt x="17" y="191"/>
                    <a:pt x="33" y="224"/>
                    <a:pt x="50" y="240"/>
                  </a:cubicBezTo>
                  <a:cubicBezTo>
                    <a:pt x="66" y="257"/>
                    <a:pt x="103" y="257"/>
                    <a:pt x="136" y="257"/>
                  </a:cubicBezTo>
                  <a:cubicBezTo>
                    <a:pt x="186" y="240"/>
                    <a:pt x="239" y="191"/>
                    <a:pt x="223" y="104"/>
                  </a:cubicBezTo>
                  <a:cubicBezTo>
                    <a:pt x="223" y="71"/>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9" name="Google Shape;26119;p120"/>
            <p:cNvSpPr/>
            <p:nvPr/>
          </p:nvSpPr>
          <p:spPr>
            <a:xfrm>
              <a:off x="5130275" y="2718825"/>
              <a:ext cx="6400" cy="6325"/>
            </a:xfrm>
            <a:custGeom>
              <a:avLst/>
              <a:gdLst/>
              <a:ahLst/>
              <a:cxnLst/>
              <a:rect l="l" t="t" r="r" b="b"/>
              <a:pathLst>
                <a:path w="256" h="253" extrusionOk="0">
                  <a:moveTo>
                    <a:pt x="128" y="0"/>
                  </a:moveTo>
                  <a:cubicBezTo>
                    <a:pt x="86" y="0"/>
                    <a:pt x="45" y="32"/>
                    <a:pt x="33" y="83"/>
                  </a:cubicBezTo>
                  <a:cubicBezTo>
                    <a:pt x="0" y="149"/>
                    <a:pt x="33" y="219"/>
                    <a:pt x="87" y="252"/>
                  </a:cubicBezTo>
                  <a:lnTo>
                    <a:pt x="136" y="252"/>
                  </a:lnTo>
                  <a:cubicBezTo>
                    <a:pt x="190" y="252"/>
                    <a:pt x="223" y="219"/>
                    <a:pt x="239" y="166"/>
                  </a:cubicBezTo>
                  <a:cubicBezTo>
                    <a:pt x="256" y="133"/>
                    <a:pt x="239" y="83"/>
                    <a:pt x="206" y="46"/>
                  </a:cubicBezTo>
                  <a:cubicBezTo>
                    <a:pt x="206" y="30"/>
                    <a:pt x="190" y="13"/>
                    <a:pt x="173" y="13"/>
                  </a:cubicBezTo>
                  <a:cubicBezTo>
                    <a:pt x="159" y="5"/>
                    <a:pt x="14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0" name="Google Shape;26120;p120"/>
            <p:cNvSpPr/>
            <p:nvPr/>
          </p:nvSpPr>
          <p:spPr>
            <a:xfrm>
              <a:off x="5173250" y="2555975"/>
              <a:ext cx="5575" cy="6425"/>
            </a:xfrm>
            <a:custGeom>
              <a:avLst/>
              <a:gdLst/>
              <a:ahLst/>
              <a:cxnLst/>
              <a:rect l="l" t="t" r="r" b="b"/>
              <a:pathLst>
                <a:path w="223" h="257" extrusionOk="0">
                  <a:moveTo>
                    <a:pt x="83" y="1"/>
                  </a:moveTo>
                  <a:cubicBezTo>
                    <a:pt x="66" y="1"/>
                    <a:pt x="33" y="17"/>
                    <a:pt x="17" y="50"/>
                  </a:cubicBezTo>
                  <a:cubicBezTo>
                    <a:pt x="0" y="83"/>
                    <a:pt x="0" y="120"/>
                    <a:pt x="0" y="153"/>
                  </a:cubicBezTo>
                  <a:cubicBezTo>
                    <a:pt x="0" y="186"/>
                    <a:pt x="17" y="207"/>
                    <a:pt x="33" y="240"/>
                  </a:cubicBezTo>
                  <a:cubicBezTo>
                    <a:pt x="66" y="256"/>
                    <a:pt x="103" y="256"/>
                    <a:pt x="120" y="256"/>
                  </a:cubicBezTo>
                  <a:cubicBezTo>
                    <a:pt x="186" y="240"/>
                    <a:pt x="223" y="186"/>
                    <a:pt x="223" y="104"/>
                  </a:cubicBezTo>
                  <a:cubicBezTo>
                    <a:pt x="206" y="67"/>
                    <a:pt x="18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1" name="Google Shape;26121;p120"/>
            <p:cNvSpPr/>
            <p:nvPr/>
          </p:nvSpPr>
          <p:spPr>
            <a:xfrm>
              <a:off x="5177875" y="2586525"/>
              <a:ext cx="6125" cy="6475"/>
            </a:xfrm>
            <a:custGeom>
              <a:avLst/>
              <a:gdLst/>
              <a:ahLst/>
              <a:cxnLst/>
              <a:rect l="l" t="t" r="r" b="b"/>
              <a:pathLst>
                <a:path w="245" h="259" extrusionOk="0">
                  <a:moveTo>
                    <a:pt x="108" y="0"/>
                  </a:moveTo>
                  <a:cubicBezTo>
                    <a:pt x="93" y="0"/>
                    <a:pt x="79" y="5"/>
                    <a:pt x="71" y="16"/>
                  </a:cubicBezTo>
                  <a:cubicBezTo>
                    <a:pt x="38" y="32"/>
                    <a:pt x="21" y="49"/>
                    <a:pt x="21" y="82"/>
                  </a:cubicBezTo>
                  <a:cubicBezTo>
                    <a:pt x="1" y="119"/>
                    <a:pt x="1" y="135"/>
                    <a:pt x="21" y="168"/>
                  </a:cubicBezTo>
                  <a:cubicBezTo>
                    <a:pt x="21" y="201"/>
                    <a:pt x="54" y="238"/>
                    <a:pt x="71" y="255"/>
                  </a:cubicBezTo>
                  <a:cubicBezTo>
                    <a:pt x="83" y="258"/>
                    <a:pt x="94" y="259"/>
                    <a:pt x="105" y="259"/>
                  </a:cubicBezTo>
                  <a:cubicBezTo>
                    <a:pt x="158" y="259"/>
                    <a:pt x="197" y="226"/>
                    <a:pt x="228" y="168"/>
                  </a:cubicBezTo>
                  <a:cubicBezTo>
                    <a:pt x="244" y="119"/>
                    <a:pt x="207" y="32"/>
                    <a:pt x="158" y="16"/>
                  </a:cubicBezTo>
                  <a:cubicBezTo>
                    <a:pt x="141" y="5"/>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2" name="Google Shape;26122;p120"/>
            <p:cNvSpPr/>
            <p:nvPr/>
          </p:nvSpPr>
          <p:spPr>
            <a:xfrm>
              <a:off x="5179625" y="2568900"/>
              <a:ext cx="6525" cy="6375"/>
            </a:xfrm>
            <a:custGeom>
              <a:avLst/>
              <a:gdLst/>
              <a:ahLst/>
              <a:cxnLst/>
              <a:rect l="l" t="t" r="r" b="b"/>
              <a:pathLst>
                <a:path w="261" h="255" extrusionOk="0">
                  <a:moveTo>
                    <a:pt x="129" y="1"/>
                  </a:moveTo>
                  <a:cubicBezTo>
                    <a:pt x="88" y="1"/>
                    <a:pt x="49" y="34"/>
                    <a:pt x="34" y="82"/>
                  </a:cubicBezTo>
                  <a:cubicBezTo>
                    <a:pt x="1" y="152"/>
                    <a:pt x="34" y="222"/>
                    <a:pt x="88" y="255"/>
                  </a:cubicBezTo>
                  <a:lnTo>
                    <a:pt x="137" y="255"/>
                  </a:lnTo>
                  <a:cubicBezTo>
                    <a:pt x="191" y="255"/>
                    <a:pt x="224" y="222"/>
                    <a:pt x="240" y="185"/>
                  </a:cubicBezTo>
                  <a:cubicBezTo>
                    <a:pt x="261" y="135"/>
                    <a:pt x="240" y="82"/>
                    <a:pt x="224" y="49"/>
                  </a:cubicBezTo>
                  <a:cubicBezTo>
                    <a:pt x="207" y="32"/>
                    <a:pt x="191" y="16"/>
                    <a:pt x="174" y="16"/>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3" name="Google Shape;26123;p120"/>
            <p:cNvSpPr/>
            <p:nvPr/>
          </p:nvSpPr>
          <p:spPr>
            <a:xfrm>
              <a:off x="5186550" y="2677100"/>
              <a:ext cx="6000" cy="6400"/>
            </a:xfrm>
            <a:custGeom>
              <a:avLst/>
              <a:gdLst/>
              <a:ahLst/>
              <a:cxnLst/>
              <a:rect l="l" t="t" r="r" b="b"/>
              <a:pathLst>
                <a:path w="240" h="256" extrusionOk="0">
                  <a:moveTo>
                    <a:pt x="136" y="0"/>
                  </a:moveTo>
                  <a:cubicBezTo>
                    <a:pt x="103" y="0"/>
                    <a:pt x="66" y="0"/>
                    <a:pt x="50" y="33"/>
                  </a:cubicBezTo>
                  <a:cubicBezTo>
                    <a:pt x="0" y="66"/>
                    <a:pt x="0" y="153"/>
                    <a:pt x="33" y="206"/>
                  </a:cubicBezTo>
                  <a:cubicBezTo>
                    <a:pt x="50" y="239"/>
                    <a:pt x="87" y="256"/>
                    <a:pt x="103" y="256"/>
                  </a:cubicBezTo>
                  <a:cubicBezTo>
                    <a:pt x="136" y="256"/>
                    <a:pt x="169" y="256"/>
                    <a:pt x="190" y="223"/>
                  </a:cubicBezTo>
                  <a:cubicBezTo>
                    <a:pt x="239" y="186"/>
                    <a:pt x="239" y="103"/>
                    <a:pt x="206" y="50"/>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4" name="Google Shape;26124;p120"/>
            <p:cNvSpPr/>
            <p:nvPr/>
          </p:nvSpPr>
          <p:spPr>
            <a:xfrm>
              <a:off x="5250025" y="2572275"/>
              <a:ext cx="5700" cy="6925"/>
            </a:xfrm>
            <a:custGeom>
              <a:avLst/>
              <a:gdLst/>
              <a:ahLst/>
              <a:cxnLst/>
              <a:rect l="l" t="t" r="r" b="b"/>
              <a:pathLst>
                <a:path w="228" h="277" extrusionOk="0">
                  <a:moveTo>
                    <a:pt x="141" y="0"/>
                  </a:moveTo>
                  <a:cubicBezTo>
                    <a:pt x="104" y="0"/>
                    <a:pt x="87" y="17"/>
                    <a:pt x="54" y="33"/>
                  </a:cubicBezTo>
                  <a:cubicBezTo>
                    <a:pt x="22" y="87"/>
                    <a:pt x="1" y="153"/>
                    <a:pt x="38" y="223"/>
                  </a:cubicBezTo>
                  <a:cubicBezTo>
                    <a:pt x="54" y="239"/>
                    <a:pt x="87" y="256"/>
                    <a:pt x="125" y="276"/>
                  </a:cubicBezTo>
                  <a:cubicBezTo>
                    <a:pt x="141" y="276"/>
                    <a:pt x="174" y="256"/>
                    <a:pt x="191" y="239"/>
                  </a:cubicBezTo>
                  <a:cubicBezTo>
                    <a:pt x="207" y="223"/>
                    <a:pt x="228" y="206"/>
                    <a:pt x="228" y="190"/>
                  </a:cubicBezTo>
                  <a:cubicBezTo>
                    <a:pt x="207" y="136"/>
                    <a:pt x="174" y="70"/>
                    <a:pt x="158" y="17"/>
                  </a:cubicBezTo>
                  <a:cubicBezTo>
                    <a:pt x="158" y="17"/>
                    <a:pt x="141"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5" name="Google Shape;26125;p120"/>
            <p:cNvSpPr/>
            <p:nvPr/>
          </p:nvSpPr>
          <p:spPr>
            <a:xfrm>
              <a:off x="5174075" y="2634100"/>
              <a:ext cx="6000" cy="6425"/>
            </a:xfrm>
            <a:custGeom>
              <a:avLst/>
              <a:gdLst/>
              <a:ahLst/>
              <a:cxnLst/>
              <a:rect l="l" t="t" r="r" b="b"/>
              <a:pathLst>
                <a:path w="240" h="257" extrusionOk="0">
                  <a:moveTo>
                    <a:pt x="103" y="1"/>
                  </a:moveTo>
                  <a:cubicBezTo>
                    <a:pt x="50" y="1"/>
                    <a:pt x="0" y="71"/>
                    <a:pt x="17" y="137"/>
                  </a:cubicBezTo>
                  <a:cubicBezTo>
                    <a:pt x="17" y="174"/>
                    <a:pt x="33" y="207"/>
                    <a:pt x="50" y="224"/>
                  </a:cubicBezTo>
                  <a:cubicBezTo>
                    <a:pt x="87" y="257"/>
                    <a:pt x="103" y="257"/>
                    <a:pt x="136" y="257"/>
                  </a:cubicBezTo>
                  <a:cubicBezTo>
                    <a:pt x="206" y="240"/>
                    <a:pt x="239" y="174"/>
                    <a:pt x="239" y="104"/>
                  </a:cubicBezTo>
                  <a:cubicBezTo>
                    <a:pt x="223" y="50"/>
                    <a:pt x="20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6" name="Google Shape;26126;p120"/>
            <p:cNvSpPr/>
            <p:nvPr/>
          </p:nvSpPr>
          <p:spPr>
            <a:xfrm>
              <a:off x="5162000" y="2665850"/>
              <a:ext cx="5600" cy="6525"/>
            </a:xfrm>
            <a:custGeom>
              <a:avLst/>
              <a:gdLst/>
              <a:ahLst/>
              <a:cxnLst/>
              <a:rect l="l" t="t" r="r" b="b"/>
              <a:pathLst>
                <a:path w="224" h="261" extrusionOk="0">
                  <a:moveTo>
                    <a:pt x="141" y="1"/>
                  </a:moveTo>
                  <a:cubicBezTo>
                    <a:pt x="104" y="1"/>
                    <a:pt x="71" y="17"/>
                    <a:pt x="55" y="38"/>
                  </a:cubicBezTo>
                  <a:cubicBezTo>
                    <a:pt x="1" y="71"/>
                    <a:pt x="1" y="157"/>
                    <a:pt x="38" y="207"/>
                  </a:cubicBezTo>
                  <a:cubicBezTo>
                    <a:pt x="55" y="244"/>
                    <a:pt x="71" y="260"/>
                    <a:pt x="104" y="260"/>
                  </a:cubicBezTo>
                  <a:cubicBezTo>
                    <a:pt x="141" y="260"/>
                    <a:pt x="174" y="260"/>
                    <a:pt x="191" y="244"/>
                  </a:cubicBezTo>
                  <a:cubicBezTo>
                    <a:pt x="207" y="207"/>
                    <a:pt x="224" y="190"/>
                    <a:pt x="224" y="157"/>
                  </a:cubicBezTo>
                  <a:cubicBezTo>
                    <a:pt x="224" y="120"/>
                    <a:pt x="224" y="87"/>
                    <a:pt x="207" y="54"/>
                  </a:cubicBezTo>
                  <a:cubicBezTo>
                    <a:pt x="191" y="38"/>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7" name="Google Shape;26127;p120"/>
            <p:cNvSpPr/>
            <p:nvPr/>
          </p:nvSpPr>
          <p:spPr>
            <a:xfrm>
              <a:off x="5159025" y="2715525"/>
              <a:ext cx="6000" cy="6625"/>
            </a:xfrm>
            <a:custGeom>
              <a:avLst/>
              <a:gdLst/>
              <a:ahLst/>
              <a:cxnLst/>
              <a:rect l="l" t="t" r="r" b="b"/>
              <a:pathLst>
                <a:path w="240" h="265" extrusionOk="0">
                  <a:moveTo>
                    <a:pt x="120" y="0"/>
                  </a:moveTo>
                  <a:cubicBezTo>
                    <a:pt x="114" y="0"/>
                    <a:pt x="109" y="2"/>
                    <a:pt x="103" y="9"/>
                  </a:cubicBezTo>
                  <a:cubicBezTo>
                    <a:pt x="54" y="9"/>
                    <a:pt x="0" y="75"/>
                    <a:pt x="17" y="145"/>
                  </a:cubicBezTo>
                  <a:cubicBezTo>
                    <a:pt x="17" y="215"/>
                    <a:pt x="87" y="265"/>
                    <a:pt x="136" y="265"/>
                  </a:cubicBezTo>
                  <a:cubicBezTo>
                    <a:pt x="174" y="248"/>
                    <a:pt x="190" y="232"/>
                    <a:pt x="207" y="215"/>
                  </a:cubicBezTo>
                  <a:cubicBezTo>
                    <a:pt x="223" y="178"/>
                    <a:pt x="239" y="145"/>
                    <a:pt x="223" y="112"/>
                  </a:cubicBezTo>
                  <a:cubicBezTo>
                    <a:pt x="223" y="75"/>
                    <a:pt x="207" y="42"/>
                    <a:pt x="190" y="26"/>
                  </a:cubicBezTo>
                  <a:cubicBezTo>
                    <a:pt x="174" y="26"/>
                    <a:pt x="174" y="9"/>
                    <a:pt x="157" y="9"/>
                  </a:cubicBezTo>
                  <a:cubicBezTo>
                    <a:pt x="143" y="9"/>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8" name="Google Shape;26128;p120"/>
            <p:cNvSpPr/>
            <p:nvPr/>
          </p:nvSpPr>
          <p:spPr>
            <a:xfrm>
              <a:off x="5165000" y="2695425"/>
              <a:ext cx="6525" cy="6625"/>
            </a:xfrm>
            <a:custGeom>
              <a:avLst/>
              <a:gdLst/>
              <a:ahLst/>
              <a:cxnLst/>
              <a:rect l="l" t="t" r="r" b="b"/>
              <a:pathLst>
                <a:path w="261" h="265" extrusionOk="0">
                  <a:moveTo>
                    <a:pt x="147" y="1"/>
                  </a:moveTo>
                  <a:cubicBezTo>
                    <a:pt x="102" y="1"/>
                    <a:pt x="51" y="34"/>
                    <a:pt x="38" y="92"/>
                  </a:cubicBezTo>
                  <a:cubicBezTo>
                    <a:pt x="0" y="158"/>
                    <a:pt x="38" y="228"/>
                    <a:pt x="87" y="261"/>
                  </a:cubicBezTo>
                  <a:cubicBezTo>
                    <a:pt x="99" y="264"/>
                    <a:pt x="110" y="265"/>
                    <a:pt x="121" y="265"/>
                  </a:cubicBezTo>
                  <a:cubicBezTo>
                    <a:pt x="174" y="265"/>
                    <a:pt x="213" y="232"/>
                    <a:pt x="244" y="174"/>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29" name="Google Shape;26129;p120"/>
          <p:cNvSpPr/>
          <p:nvPr/>
        </p:nvSpPr>
        <p:spPr>
          <a:xfrm>
            <a:off x="7627205" y="4266299"/>
            <a:ext cx="767619" cy="674401"/>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31" name="Google Shape;26131;p120"/>
          <p:cNvGrpSpPr/>
          <p:nvPr/>
        </p:nvGrpSpPr>
        <p:grpSpPr>
          <a:xfrm>
            <a:off x="788284" y="2508883"/>
            <a:ext cx="262975" cy="262937"/>
            <a:chOff x="1379798" y="1723250"/>
            <a:chExt cx="397887" cy="397887"/>
          </a:xfrm>
        </p:grpSpPr>
        <p:sp>
          <p:nvSpPr>
            <p:cNvPr id="26132" name="Google Shape;26132;p12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3" name="Google Shape;26133;p12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4" name="Google Shape;26134;p12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5" name="Google Shape;26135;p12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5835;p120">
            <a:extLst>
              <a:ext uri="{FF2B5EF4-FFF2-40B4-BE49-F238E27FC236}">
                <a16:creationId xmlns:a16="http://schemas.microsoft.com/office/drawing/2014/main" id="{477AEDF3-0357-A873-AE98-84C11F661A26}"/>
              </a:ext>
            </a:extLst>
          </p:cNvPr>
          <p:cNvSpPr txBox="1"/>
          <p:nvPr/>
        </p:nvSpPr>
        <p:spPr>
          <a:xfrm>
            <a:off x="1085531" y="2435445"/>
            <a:ext cx="3892500" cy="2748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300"/>
              </a:spcAft>
              <a:buClr>
                <a:srgbClr val="000000"/>
              </a:buClr>
              <a:buSzPts val="1100"/>
              <a:buFont typeface="Arial"/>
              <a:buNone/>
            </a:pPr>
            <a:r>
              <a:rPr lang="en-US" sz="1200" dirty="0">
                <a:solidFill>
                  <a:schemeClr val="lt1"/>
                </a:solidFill>
                <a:latin typeface="Open Sans"/>
                <a:ea typeface="Open Sans"/>
                <a:cs typeface="Open Sans"/>
                <a:sym typeface="Open Sans"/>
              </a:rPr>
              <a:t>F</a:t>
            </a:r>
            <a:r>
              <a:rPr lang="en" sz="1200" dirty="0">
                <a:solidFill>
                  <a:schemeClr val="lt1"/>
                </a:solidFill>
                <a:latin typeface="Open Sans"/>
                <a:ea typeface="Open Sans"/>
                <a:cs typeface="Open Sans"/>
                <a:sym typeface="Open Sans"/>
              </a:rPr>
              <a:t>arraz nouval hidayatullah</a:t>
            </a:r>
            <a:endParaRPr sz="1200" dirty="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831"/>
                                        </p:tgtEl>
                                        <p:attrNameLst>
                                          <p:attrName>style.visibility</p:attrName>
                                        </p:attrNameLst>
                                      </p:cBhvr>
                                      <p:to>
                                        <p:strVal val="visible"/>
                                      </p:to>
                                    </p:set>
                                    <p:animEffect transition="in" filter="fade">
                                      <p:cBhvr>
                                        <p:cTn id="7" dur="1000"/>
                                        <p:tgtEl>
                                          <p:spTgt spid="2583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834"/>
                                        </p:tgtEl>
                                        <p:attrNameLst>
                                          <p:attrName>style.visibility</p:attrName>
                                        </p:attrNameLst>
                                      </p:cBhvr>
                                      <p:to>
                                        <p:strVal val="visible"/>
                                      </p:to>
                                    </p:set>
                                    <p:animEffect transition="in" filter="fade">
                                      <p:cBhvr>
                                        <p:cTn id="11" dur="1000"/>
                                        <p:tgtEl>
                                          <p:spTgt spid="2583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833"/>
                                        </p:tgtEl>
                                        <p:attrNameLst>
                                          <p:attrName>style.visibility</p:attrName>
                                        </p:attrNameLst>
                                      </p:cBhvr>
                                      <p:to>
                                        <p:strVal val="visible"/>
                                      </p:to>
                                    </p:set>
                                    <p:animEffect transition="in" filter="fade">
                                      <p:cBhvr>
                                        <p:cTn id="15" dur="1000"/>
                                        <p:tgtEl>
                                          <p:spTgt spid="25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65"/>
        <p:cNvGrpSpPr/>
        <p:nvPr/>
      </p:nvGrpSpPr>
      <p:grpSpPr>
        <a:xfrm>
          <a:off x="0" y="0"/>
          <a:ext cx="0" cy="0"/>
          <a:chOff x="0" y="0"/>
          <a:chExt cx="0" cy="0"/>
        </a:xfrm>
      </p:grpSpPr>
      <p:sp>
        <p:nvSpPr>
          <p:cNvPr id="21466" name="Google Shape;21466;p63"/>
          <p:cNvSpPr txBox="1">
            <a:spLocks noGrp="1"/>
          </p:cNvSpPr>
          <p:nvPr>
            <p:ph type="title"/>
          </p:nvPr>
        </p:nvSpPr>
        <p:spPr>
          <a:xfrm>
            <a:off x="2178850" y="1627800"/>
            <a:ext cx="4786200" cy="1591800"/>
          </a:xfrm>
          <a:prstGeom prst="rect">
            <a:avLst/>
          </a:prstGeom>
        </p:spPr>
        <p:txBody>
          <a:bodyPr spcFirstLastPara="1" wrap="square" lIns="91425" tIns="91425" rIns="91425" bIns="91425" anchor="b" anchorCtr="0">
            <a:noAutofit/>
          </a:bodyPr>
          <a:lstStyle/>
          <a:p>
            <a:pPr lvl="0"/>
            <a:r>
              <a:rPr lang="en" dirty="0">
                <a:latin typeface="Open Sans SemiBold" panose="020F0502020204030204" pitchFamily="34" charset="0"/>
                <a:ea typeface="Open Sans SemiBold" panose="020F0502020204030204" pitchFamily="34" charset="0"/>
                <a:cs typeface="Open Sans SemiBold" panose="020F0502020204030204" pitchFamily="34" charset="0"/>
              </a:rPr>
              <a:t>“</a:t>
            </a:r>
            <a:r>
              <a:rPr lang="en-US" dirty="0">
                <a:latin typeface="Open Sans SemiBold" panose="020F0502020204030204" pitchFamily="34" charset="0"/>
                <a:ea typeface="Open Sans SemiBold" panose="020F0502020204030204" pitchFamily="34" charset="0"/>
                <a:cs typeface="Open Sans SemiBold" panose="020F0502020204030204" pitchFamily="34" charset="0"/>
              </a:rPr>
              <a:t>Knowing your customers is not just a business strategy; it's the heart of a successful SME</a:t>
            </a:r>
            <a:r>
              <a:rPr lang="en" dirty="0">
                <a:latin typeface="Open Sans SemiBold" panose="020F0502020204030204" pitchFamily="34" charset="0"/>
                <a:ea typeface="Open Sans SemiBold" panose="020F0502020204030204" pitchFamily="34" charset="0"/>
                <a:cs typeface="Open Sans SemiBold" panose="020F0502020204030204" pitchFamily="34" charset="0"/>
              </a:rPr>
              <a:t>.”</a:t>
            </a:r>
            <a:endParaRPr dirty="0">
              <a:latin typeface="Open Sans SemiBold" panose="020F0502020204030204" pitchFamily="34" charset="0"/>
              <a:ea typeface="Open Sans SemiBold" panose="020F0502020204030204" pitchFamily="34" charset="0"/>
              <a:cs typeface="Open Sans SemiBold" panose="020F0502020204030204" pitchFamily="34" charset="0"/>
            </a:endParaRPr>
          </a:p>
        </p:txBody>
      </p:sp>
      <p:sp>
        <p:nvSpPr>
          <p:cNvPr id="21467" name="Google Shape;21467;p63"/>
          <p:cNvSpPr txBox="1">
            <a:spLocks noGrp="1"/>
          </p:cNvSpPr>
          <p:nvPr>
            <p:ph type="subTitle" idx="1"/>
          </p:nvPr>
        </p:nvSpPr>
        <p:spPr>
          <a:xfrm>
            <a:off x="2659200" y="3295125"/>
            <a:ext cx="3838800" cy="64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—GOOGLE GEMINI</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66"/>
                                        </p:tgtEl>
                                        <p:attrNameLst>
                                          <p:attrName>style.visibility</p:attrName>
                                        </p:attrNameLst>
                                      </p:cBhvr>
                                      <p:to>
                                        <p:strVal val="visible"/>
                                      </p:to>
                                    </p:set>
                                    <p:animEffect transition="in" filter="fade">
                                      <p:cBhvr>
                                        <p:cTn id="7" dur="1000"/>
                                        <p:tgtEl>
                                          <p:spTgt spid="2146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467"/>
                                        </p:tgtEl>
                                        <p:attrNameLst>
                                          <p:attrName>style.visibility</p:attrName>
                                        </p:attrNameLst>
                                      </p:cBhvr>
                                      <p:to>
                                        <p:strVal val="visible"/>
                                      </p:to>
                                    </p:set>
                                    <p:animEffect transition="in" filter="fade">
                                      <p:cBhvr>
                                        <p:cTn id="11" dur="1000"/>
                                        <p:tgtEl>
                                          <p:spTgt spid="21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83"/>
        <p:cNvGrpSpPr/>
        <p:nvPr/>
      </p:nvGrpSpPr>
      <p:grpSpPr>
        <a:xfrm>
          <a:off x="0" y="0"/>
          <a:ext cx="0" cy="0"/>
          <a:chOff x="0" y="0"/>
          <a:chExt cx="0" cy="0"/>
        </a:xfrm>
      </p:grpSpPr>
      <p:pic>
        <p:nvPicPr>
          <p:cNvPr id="21484" name="Google Shape;21484;p66"/>
          <p:cNvPicPr preferRelativeResize="0"/>
          <p:nvPr/>
        </p:nvPicPr>
        <p:blipFill>
          <a:blip r:embed="rId3">
            <a:alphaModFix/>
          </a:blip>
          <a:stretch>
            <a:fillRect/>
          </a:stretch>
        </p:blipFill>
        <p:spPr>
          <a:xfrm>
            <a:off x="878675" y="810225"/>
            <a:ext cx="3017950" cy="3553824"/>
          </a:xfrm>
          <a:prstGeom prst="rect">
            <a:avLst/>
          </a:prstGeom>
          <a:noFill/>
          <a:ln>
            <a:noFill/>
          </a:ln>
        </p:spPr>
      </p:pic>
      <p:sp>
        <p:nvSpPr>
          <p:cNvPr id="21485" name="Google Shape;21485;p66"/>
          <p:cNvSpPr/>
          <p:nvPr/>
        </p:nvSpPr>
        <p:spPr>
          <a:xfrm>
            <a:off x="0" y="0"/>
            <a:ext cx="9144199" cy="5173108"/>
          </a:xfrm>
          <a:custGeom>
            <a:avLst/>
            <a:gdLst/>
            <a:ahLst/>
            <a:cxnLst/>
            <a:rect l="l" t="t" r="r" b="b"/>
            <a:pathLst>
              <a:path w="284866" h="161156" extrusionOk="0">
                <a:moveTo>
                  <a:pt x="79578" y="28470"/>
                </a:moveTo>
                <a:cubicBezTo>
                  <a:pt x="90374" y="28470"/>
                  <a:pt x="99881" y="31630"/>
                  <a:pt x="104166" y="38659"/>
                </a:cubicBezTo>
                <a:cubicBezTo>
                  <a:pt x="117456" y="60344"/>
                  <a:pt x="118567" y="73552"/>
                  <a:pt x="118650" y="100648"/>
                </a:cubicBezTo>
                <a:cubicBezTo>
                  <a:pt x="118650" y="120001"/>
                  <a:pt x="99847" y="126486"/>
                  <a:pt x="81063" y="126486"/>
                </a:cubicBezTo>
                <a:cubicBezTo>
                  <a:pt x="65740" y="126486"/>
                  <a:pt x="50429" y="122171"/>
                  <a:pt x="45345" y="117004"/>
                </a:cubicBezTo>
                <a:cubicBezTo>
                  <a:pt x="38659" y="110153"/>
                  <a:pt x="35058" y="102952"/>
                  <a:pt x="31458" y="93262"/>
                </a:cubicBezTo>
                <a:cubicBezTo>
                  <a:pt x="27960" y="84003"/>
                  <a:pt x="29236" y="62998"/>
                  <a:pt x="31890" y="54521"/>
                </a:cubicBezTo>
                <a:cubicBezTo>
                  <a:pt x="37054" y="38488"/>
                  <a:pt x="60357" y="28470"/>
                  <a:pt x="79578" y="28470"/>
                </a:cubicBezTo>
                <a:close/>
                <a:moveTo>
                  <a:pt x="0" y="1"/>
                </a:moveTo>
                <a:lnTo>
                  <a:pt x="0" y="161155"/>
                </a:lnTo>
                <a:lnTo>
                  <a:pt x="284866" y="161155"/>
                </a:lnTo>
                <a:lnTo>
                  <a:pt x="284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6" name="Google Shape;21486;p66"/>
          <p:cNvSpPr/>
          <p:nvPr/>
        </p:nvSpPr>
        <p:spPr>
          <a:xfrm>
            <a:off x="5254075" y="1032737"/>
            <a:ext cx="1171275" cy="958326"/>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7" name="Google Shape;21487;p66"/>
          <p:cNvSpPr txBox="1">
            <a:spLocks noGrp="1"/>
          </p:cNvSpPr>
          <p:nvPr>
            <p:ph type="title"/>
          </p:nvPr>
        </p:nvSpPr>
        <p:spPr>
          <a:xfrm>
            <a:off x="5254075" y="1865550"/>
            <a:ext cx="3663044" cy="93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1488" name="Google Shape;21488;p66"/>
          <p:cNvSpPr txBox="1">
            <a:spLocks noGrp="1"/>
          </p:cNvSpPr>
          <p:nvPr>
            <p:ph type="subTitle" idx="1"/>
          </p:nvPr>
        </p:nvSpPr>
        <p:spPr>
          <a:xfrm>
            <a:off x="5254075" y="2799750"/>
            <a:ext cx="3176700" cy="958200"/>
          </a:xfrm>
          <a:prstGeom prst="rect">
            <a:avLst/>
          </a:prstGeom>
        </p:spPr>
        <p:txBody>
          <a:bodyPr spcFirstLastPara="1" wrap="square" lIns="91425" tIns="91425" rIns="91425" bIns="91425" anchor="t" anchorCtr="0">
            <a:noAutofit/>
          </a:bodyPr>
          <a:lstStyle/>
          <a:p>
            <a:pPr marL="0" lvl="0" indent="0"/>
            <a:r>
              <a:rPr lang="en-US" dirty="0"/>
              <a:t>Background and problem formulation</a:t>
            </a:r>
          </a:p>
        </p:txBody>
      </p:sp>
      <p:sp>
        <p:nvSpPr>
          <p:cNvPr id="21489" name="Google Shape;21489;p66"/>
          <p:cNvSpPr/>
          <p:nvPr/>
        </p:nvSpPr>
        <p:spPr>
          <a:xfrm rot="10800000" flipH="1">
            <a:off x="0" y="3203971"/>
            <a:ext cx="2453875" cy="1939529"/>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90" name="Google Shape;21490;p66"/>
          <p:cNvGrpSpPr/>
          <p:nvPr/>
        </p:nvGrpSpPr>
        <p:grpSpPr>
          <a:xfrm rot="-5400000" flipH="1">
            <a:off x="7903210" y="540476"/>
            <a:ext cx="1830221" cy="691747"/>
            <a:chOff x="3838450" y="2686475"/>
            <a:chExt cx="434175" cy="164100"/>
          </a:xfrm>
        </p:grpSpPr>
        <p:sp>
          <p:nvSpPr>
            <p:cNvPr id="21491" name="Google Shape;21491;p66"/>
            <p:cNvSpPr/>
            <p:nvPr/>
          </p:nvSpPr>
          <p:spPr>
            <a:xfrm>
              <a:off x="4133050" y="2834375"/>
              <a:ext cx="6400" cy="6225"/>
            </a:xfrm>
            <a:custGeom>
              <a:avLst/>
              <a:gdLst/>
              <a:ahLst/>
              <a:cxnLst/>
              <a:rect l="l" t="t" r="r" b="b"/>
              <a:pathLst>
                <a:path w="256" h="249" extrusionOk="0">
                  <a:moveTo>
                    <a:pt x="139" y="1"/>
                  </a:moveTo>
                  <a:cubicBezTo>
                    <a:pt x="124" y="1"/>
                    <a:pt x="111" y="5"/>
                    <a:pt x="103" y="13"/>
                  </a:cubicBezTo>
                  <a:cubicBezTo>
                    <a:pt x="33" y="30"/>
                    <a:pt x="0" y="100"/>
                    <a:pt x="17" y="166"/>
                  </a:cubicBezTo>
                  <a:cubicBezTo>
                    <a:pt x="33" y="203"/>
                    <a:pt x="49" y="236"/>
                    <a:pt x="70" y="236"/>
                  </a:cubicBezTo>
                  <a:cubicBezTo>
                    <a:pt x="87" y="244"/>
                    <a:pt x="103" y="248"/>
                    <a:pt x="118" y="248"/>
                  </a:cubicBezTo>
                  <a:cubicBezTo>
                    <a:pt x="132" y="248"/>
                    <a:pt x="144" y="244"/>
                    <a:pt x="153" y="236"/>
                  </a:cubicBezTo>
                  <a:cubicBezTo>
                    <a:pt x="223" y="219"/>
                    <a:pt x="256" y="149"/>
                    <a:pt x="239" y="79"/>
                  </a:cubicBezTo>
                  <a:cubicBezTo>
                    <a:pt x="239" y="63"/>
                    <a:pt x="223" y="30"/>
                    <a:pt x="206" y="30"/>
                  </a:cubicBezTo>
                  <a:cubicBezTo>
                    <a:pt x="206" y="13"/>
                    <a:pt x="190" y="13"/>
                    <a:pt x="190" y="13"/>
                  </a:cubicBez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2" name="Google Shape;21492;p66"/>
            <p:cNvSpPr/>
            <p:nvPr/>
          </p:nvSpPr>
          <p:spPr>
            <a:xfrm>
              <a:off x="4017075" y="2766450"/>
              <a:ext cx="6425" cy="6325"/>
            </a:xfrm>
            <a:custGeom>
              <a:avLst/>
              <a:gdLst/>
              <a:ahLst/>
              <a:cxnLst/>
              <a:rect l="l" t="t" r="r" b="b"/>
              <a:pathLst>
                <a:path w="257" h="253" extrusionOk="0">
                  <a:moveTo>
                    <a:pt x="135" y="1"/>
                  </a:moveTo>
                  <a:cubicBezTo>
                    <a:pt x="120" y="1"/>
                    <a:pt x="104" y="5"/>
                    <a:pt x="87" y="13"/>
                  </a:cubicBezTo>
                  <a:cubicBezTo>
                    <a:pt x="34" y="34"/>
                    <a:pt x="1" y="100"/>
                    <a:pt x="17" y="170"/>
                  </a:cubicBezTo>
                  <a:cubicBezTo>
                    <a:pt x="29" y="221"/>
                    <a:pt x="61" y="253"/>
                    <a:pt x="104" y="253"/>
                  </a:cubicBezTo>
                  <a:cubicBezTo>
                    <a:pt x="119" y="253"/>
                    <a:pt x="136" y="249"/>
                    <a:pt x="153" y="240"/>
                  </a:cubicBezTo>
                  <a:cubicBezTo>
                    <a:pt x="207" y="219"/>
                    <a:pt x="256" y="153"/>
                    <a:pt x="240" y="83"/>
                  </a:cubicBezTo>
                  <a:cubicBezTo>
                    <a:pt x="223" y="67"/>
                    <a:pt x="223" y="50"/>
                    <a:pt x="207" y="34"/>
                  </a:cubicBezTo>
                  <a:cubicBezTo>
                    <a:pt x="190" y="13"/>
                    <a:pt x="190"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3" name="Google Shape;21493;p66"/>
            <p:cNvSpPr/>
            <p:nvPr/>
          </p:nvSpPr>
          <p:spPr>
            <a:xfrm>
              <a:off x="4014500" y="2814900"/>
              <a:ext cx="6000" cy="6600"/>
            </a:xfrm>
            <a:custGeom>
              <a:avLst/>
              <a:gdLst/>
              <a:ahLst/>
              <a:cxnLst/>
              <a:rect l="l" t="t" r="r" b="b"/>
              <a:pathLst>
                <a:path w="240" h="264" extrusionOk="0">
                  <a:moveTo>
                    <a:pt x="137" y="0"/>
                  </a:moveTo>
                  <a:cubicBezTo>
                    <a:pt x="87" y="0"/>
                    <a:pt x="17" y="54"/>
                    <a:pt x="1" y="120"/>
                  </a:cubicBezTo>
                  <a:cubicBezTo>
                    <a:pt x="1" y="157"/>
                    <a:pt x="1" y="190"/>
                    <a:pt x="17" y="207"/>
                  </a:cubicBezTo>
                  <a:cubicBezTo>
                    <a:pt x="34" y="240"/>
                    <a:pt x="50" y="260"/>
                    <a:pt x="87" y="260"/>
                  </a:cubicBezTo>
                  <a:cubicBezTo>
                    <a:pt x="95" y="262"/>
                    <a:pt x="103" y="263"/>
                    <a:pt x="111" y="263"/>
                  </a:cubicBezTo>
                  <a:cubicBezTo>
                    <a:pt x="166" y="263"/>
                    <a:pt x="209" y="215"/>
                    <a:pt x="223" y="157"/>
                  </a:cubicBezTo>
                  <a:cubicBezTo>
                    <a:pt x="240" y="104"/>
                    <a:pt x="223" y="54"/>
                    <a:pt x="190" y="33"/>
                  </a:cubicBezTo>
                  <a:cubicBezTo>
                    <a:pt x="190" y="1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4" name="Google Shape;21494;p66"/>
            <p:cNvSpPr/>
            <p:nvPr/>
          </p:nvSpPr>
          <p:spPr>
            <a:xfrm>
              <a:off x="4004600" y="2842425"/>
              <a:ext cx="6025" cy="6500"/>
            </a:xfrm>
            <a:custGeom>
              <a:avLst/>
              <a:gdLst/>
              <a:ahLst/>
              <a:cxnLst/>
              <a:rect l="l" t="t" r="r" b="b"/>
              <a:pathLst>
                <a:path w="241" h="260" extrusionOk="0">
                  <a:moveTo>
                    <a:pt x="158" y="0"/>
                  </a:moveTo>
                  <a:cubicBezTo>
                    <a:pt x="137" y="0"/>
                    <a:pt x="104" y="0"/>
                    <a:pt x="87" y="17"/>
                  </a:cubicBezTo>
                  <a:cubicBezTo>
                    <a:pt x="54" y="33"/>
                    <a:pt x="17" y="66"/>
                    <a:pt x="17" y="120"/>
                  </a:cubicBezTo>
                  <a:cubicBezTo>
                    <a:pt x="1" y="153"/>
                    <a:pt x="17" y="190"/>
                    <a:pt x="34" y="206"/>
                  </a:cubicBezTo>
                  <a:cubicBezTo>
                    <a:pt x="34" y="239"/>
                    <a:pt x="71" y="256"/>
                    <a:pt x="104" y="256"/>
                  </a:cubicBezTo>
                  <a:cubicBezTo>
                    <a:pt x="111" y="258"/>
                    <a:pt x="118" y="259"/>
                    <a:pt x="125" y="259"/>
                  </a:cubicBezTo>
                  <a:cubicBezTo>
                    <a:pt x="170" y="259"/>
                    <a:pt x="209" y="214"/>
                    <a:pt x="224" y="153"/>
                  </a:cubicBezTo>
                  <a:lnTo>
                    <a:pt x="240" y="153"/>
                  </a:lnTo>
                  <a:cubicBezTo>
                    <a:pt x="240" y="103"/>
                    <a:pt x="224" y="50"/>
                    <a:pt x="207" y="33"/>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5" name="Google Shape;21495;p66"/>
            <p:cNvSpPr/>
            <p:nvPr/>
          </p:nvSpPr>
          <p:spPr>
            <a:xfrm>
              <a:off x="4004200" y="2827775"/>
              <a:ext cx="5600" cy="6525"/>
            </a:xfrm>
            <a:custGeom>
              <a:avLst/>
              <a:gdLst/>
              <a:ahLst/>
              <a:cxnLst/>
              <a:rect l="l" t="t" r="r" b="b"/>
              <a:pathLst>
                <a:path w="224" h="261" extrusionOk="0">
                  <a:moveTo>
                    <a:pt x="136" y="1"/>
                  </a:moveTo>
                  <a:cubicBezTo>
                    <a:pt x="103" y="1"/>
                    <a:pt x="87" y="1"/>
                    <a:pt x="50" y="17"/>
                  </a:cubicBezTo>
                  <a:cubicBezTo>
                    <a:pt x="33" y="54"/>
                    <a:pt x="17" y="71"/>
                    <a:pt x="0" y="104"/>
                  </a:cubicBezTo>
                  <a:cubicBezTo>
                    <a:pt x="0" y="137"/>
                    <a:pt x="0" y="174"/>
                    <a:pt x="17" y="207"/>
                  </a:cubicBezTo>
                  <a:cubicBezTo>
                    <a:pt x="33" y="223"/>
                    <a:pt x="50" y="240"/>
                    <a:pt x="87" y="261"/>
                  </a:cubicBezTo>
                  <a:cubicBezTo>
                    <a:pt x="136" y="261"/>
                    <a:pt x="207" y="223"/>
                    <a:pt x="223" y="137"/>
                  </a:cubicBezTo>
                  <a:cubicBezTo>
                    <a:pt x="223" y="104"/>
                    <a:pt x="223" y="87"/>
                    <a:pt x="207" y="54"/>
                  </a:cubicBezTo>
                  <a:cubicBezTo>
                    <a:pt x="207" y="34"/>
                    <a:pt x="207" y="34"/>
                    <a:pt x="190" y="34"/>
                  </a:cubicBezTo>
                  <a:cubicBezTo>
                    <a:pt x="174"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6" name="Google Shape;21496;p66"/>
            <p:cNvSpPr/>
            <p:nvPr/>
          </p:nvSpPr>
          <p:spPr>
            <a:xfrm>
              <a:off x="4007175" y="2781000"/>
              <a:ext cx="5600" cy="6400"/>
            </a:xfrm>
            <a:custGeom>
              <a:avLst/>
              <a:gdLst/>
              <a:ahLst/>
              <a:cxnLst/>
              <a:rect l="l" t="t" r="r" b="b"/>
              <a:pathLst>
                <a:path w="224" h="256" extrusionOk="0">
                  <a:moveTo>
                    <a:pt x="137" y="0"/>
                  </a:moveTo>
                  <a:cubicBezTo>
                    <a:pt x="121" y="0"/>
                    <a:pt x="88" y="0"/>
                    <a:pt x="55" y="17"/>
                  </a:cubicBezTo>
                  <a:cubicBezTo>
                    <a:pt x="34" y="49"/>
                    <a:pt x="17" y="70"/>
                    <a:pt x="1" y="103"/>
                  </a:cubicBezTo>
                  <a:cubicBezTo>
                    <a:pt x="1" y="136"/>
                    <a:pt x="1" y="173"/>
                    <a:pt x="17" y="206"/>
                  </a:cubicBezTo>
                  <a:cubicBezTo>
                    <a:pt x="34" y="223"/>
                    <a:pt x="55" y="239"/>
                    <a:pt x="88" y="256"/>
                  </a:cubicBezTo>
                  <a:cubicBezTo>
                    <a:pt x="137" y="256"/>
                    <a:pt x="207" y="223"/>
                    <a:pt x="224" y="136"/>
                  </a:cubicBezTo>
                  <a:cubicBezTo>
                    <a:pt x="224" y="103"/>
                    <a:pt x="224" y="87"/>
                    <a:pt x="207" y="49"/>
                  </a:cubicBezTo>
                  <a:cubicBezTo>
                    <a:pt x="207" y="33"/>
                    <a:pt x="207" y="33"/>
                    <a:pt x="191" y="33"/>
                  </a:cubicBezTo>
                  <a:cubicBezTo>
                    <a:pt x="174" y="17"/>
                    <a:pt x="15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7" name="Google Shape;21497;p66"/>
            <p:cNvSpPr/>
            <p:nvPr/>
          </p:nvSpPr>
          <p:spPr>
            <a:xfrm>
              <a:off x="4008950" y="2750325"/>
              <a:ext cx="6400" cy="6400"/>
            </a:xfrm>
            <a:custGeom>
              <a:avLst/>
              <a:gdLst/>
              <a:ahLst/>
              <a:cxnLst/>
              <a:rect l="l" t="t" r="r" b="b"/>
              <a:pathLst>
                <a:path w="256" h="256" extrusionOk="0">
                  <a:moveTo>
                    <a:pt x="130" y="0"/>
                  </a:moveTo>
                  <a:cubicBezTo>
                    <a:pt x="99" y="0"/>
                    <a:pt x="70" y="12"/>
                    <a:pt x="50" y="40"/>
                  </a:cubicBezTo>
                  <a:cubicBezTo>
                    <a:pt x="0" y="110"/>
                    <a:pt x="0" y="180"/>
                    <a:pt x="50" y="229"/>
                  </a:cubicBezTo>
                  <a:cubicBezTo>
                    <a:pt x="66" y="246"/>
                    <a:pt x="93" y="255"/>
                    <a:pt x="120" y="255"/>
                  </a:cubicBezTo>
                  <a:cubicBezTo>
                    <a:pt x="152" y="255"/>
                    <a:pt x="186" y="242"/>
                    <a:pt x="206" y="213"/>
                  </a:cubicBezTo>
                  <a:cubicBezTo>
                    <a:pt x="256" y="163"/>
                    <a:pt x="256" y="77"/>
                    <a:pt x="206" y="23"/>
                  </a:cubicBezTo>
                  <a:cubicBezTo>
                    <a:pt x="182" y="8"/>
                    <a:pt x="15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8" name="Google Shape;21498;p66"/>
            <p:cNvSpPr/>
            <p:nvPr/>
          </p:nvSpPr>
          <p:spPr>
            <a:xfrm>
              <a:off x="4002025" y="2764700"/>
              <a:ext cx="6000" cy="6500"/>
            </a:xfrm>
            <a:custGeom>
              <a:avLst/>
              <a:gdLst/>
              <a:ahLst/>
              <a:cxnLst/>
              <a:rect l="l" t="t" r="r" b="b"/>
              <a:pathLst>
                <a:path w="240" h="260" extrusionOk="0">
                  <a:moveTo>
                    <a:pt x="157" y="1"/>
                  </a:moveTo>
                  <a:cubicBezTo>
                    <a:pt x="87" y="1"/>
                    <a:pt x="17" y="50"/>
                    <a:pt x="17" y="120"/>
                  </a:cubicBezTo>
                  <a:cubicBezTo>
                    <a:pt x="1" y="153"/>
                    <a:pt x="1" y="186"/>
                    <a:pt x="17" y="207"/>
                  </a:cubicBezTo>
                  <a:cubicBezTo>
                    <a:pt x="34" y="240"/>
                    <a:pt x="71" y="256"/>
                    <a:pt x="87" y="256"/>
                  </a:cubicBezTo>
                  <a:cubicBezTo>
                    <a:pt x="97" y="258"/>
                    <a:pt x="105" y="259"/>
                    <a:pt x="114" y="259"/>
                  </a:cubicBezTo>
                  <a:cubicBezTo>
                    <a:pt x="170" y="259"/>
                    <a:pt x="209" y="214"/>
                    <a:pt x="223" y="153"/>
                  </a:cubicBezTo>
                  <a:cubicBezTo>
                    <a:pt x="240" y="120"/>
                    <a:pt x="240"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9" name="Google Shape;21499;p66"/>
            <p:cNvSpPr/>
            <p:nvPr/>
          </p:nvSpPr>
          <p:spPr>
            <a:xfrm>
              <a:off x="4050175" y="2839050"/>
              <a:ext cx="6000" cy="6475"/>
            </a:xfrm>
            <a:custGeom>
              <a:avLst/>
              <a:gdLst/>
              <a:ahLst/>
              <a:cxnLst/>
              <a:rect l="l" t="t" r="r" b="b"/>
              <a:pathLst>
                <a:path w="240" h="259" extrusionOk="0">
                  <a:moveTo>
                    <a:pt x="134" y="0"/>
                  </a:moveTo>
                  <a:cubicBezTo>
                    <a:pt x="120" y="0"/>
                    <a:pt x="103" y="5"/>
                    <a:pt x="87" y="16"/>
                  </a:cubicBezTo>
                  <a:cubicBezTo>
                    <a:pt x="50" y="16"/>
                    <a:pt x="33" y="49"/>
                    <a:pt x="17" y="82"/>
                  </a:cubicBezTo>
                  <a:cubicBezTo>
                    <a:pt x="0" y="98"/>
                    <a:pt x="0" y="135"/>
                    <a:pt x="0" y="168"/>
                  </a:cubicBezTo>
                  <a:cubicBezTo>
                    <a:pt x="14" y="226"/>
                    <a:pt x="64" y="259"/>
                    <a:pt x="119" y="259"/>
                  </a:cubicBezTo>
                  <a:cubicBezTo>
                    <a:pt x="130" y="259"/>
                    <a:pt x="142" y="258"/>
                    <a:pt x="153" y="255"/>
                  </a:cubicBezTo>
                  <a:cubicBezTo>
                    <a:pt x="206" y="222"/>
                    <a:pt x="239" y="152"/>
                    <a:pt x="223" y="82"/>
                  </a:cubicBezTo>
                  <a:cubicBezTo>
                    <a:pt x="223" y="65"/>
                    <a:pt x="206" y="49"/>
                    <a:pt x="190" y="32"/>
                  </a:cubicBezTo>
                  <a:cubicBezTo>
                    <a:pt x="190" y="16"/>
                    <a:pt x="190" y="16"/>
                    <a:pt x="169" y="16"/>
                  </a:cubicBezTo>
                  <a:cubicBezTo>
                    <a:pt x="161" y="5"/>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0" name="Google Shape;21500;p66"/>
            <p:cNvSpPr/>
            <p:nvPr/>
          </p:nvSpPr>
          <p:spPr>
            <a:xfrm>
              <a:off x="4021825" y="2784725"/>
              <a:ext cx="6000" cy="6350"/>
            </a:xfrm>
            <a:custGeom>
              <a:avLst/>
              <a:gdLst/>
              <a:ahLst/>
              <a:cxnLst/>
              <a:rect l="l" t="t" r="r" b="b"/>
              <a:pathLst>
                <a:path w="240" h="254" extrusionOk="0">
                  <a:moveTo>
                    <a:pt x="128" y="1"/>
                  </a:moveTo>
                  <a:cubicBezTo>
                    <a:pt x="71" y="1"/>
                    <a:pt x="17" y="49"/>
                    <a:pt x="17" y="107"/>
                  </a:cubicBezTo>
                  <a:cubicBezTo>
                    <a:pt x="0" y="144"/>
                    <a:pt x="0" y="177"/>
                    <a:pt x="33" y="210"/>
                  </a:cubicBezTo>
                  <a:cubicBezTo>
                    <a:pt x="33" y="230"/>
                    <a:pt x="66" y="247"/>
                    <a:pt x="87" y="247"/>
                  </a:cubicBezTo>
                  <a:cubicBezTo>
                    <a:pt x="97" y="252"/>
                    <a:pt x="106" y="254"/>
                    <a:pt x="116" y="254"/>
                  </a:cubicBezTo>
                  <a:cubicBezTo>
                    <a:pt x="138" y="254"/>
                    <a:pt x="158" y="242"/>
                    <a:pt x="169" y="230"/>
                  </a:cubicBezTo>
                  <a:cubicBezTo>
                    <a:pt x="207" y="210"/>
                    <a:pt x="223" y="177"/>
                    <a:pt x="223" y="144"/>
                  </a:cubicBezTo>
                  <a:cubicBezTo>
                    <a:pt x="240" y="107"/>
                    <a:pt x="223" y="74"/>
                    <a:pt x="223" y="41"/>
                  </a:cubicBezTo>
                  <a:cubicBezTo>
                    <a:pt x="207" y="41"/>
                    <a:pt x="207" y="24"/>
                    <a:pt x="207" y="24"/>
                  </a:cubicBezTo>
                  <a:cubicBezTo>
                    <a:pt x="190" y="24"/>
                    <a:pt x="190" y="24"/>
                    <a:pt x="190" y="4"/>
                  </a:cubicBezTo>
                  <a:lnTo>
                    <a:pt x="153" y="4"/>
                  </a:ln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1" name="Google Shape;21501;p66"/>
            <p:cNvSpPr/>
            <p:nvPr/>
          </p:nvSpPr>
          <p:spPr>
            <a:xfrm>
              <a:off x="4049750" y="2787925"/>
              <a:ext cx="6425" cy="6300"/>
            </a:xfrm>
            <a:custGeom>
              <a:avLst/>
              <a:gdLst/>
              <a:ahLst/>
              <a:cxnLst/>
              <a:rect l="l" t="t" r="r" b="b"/>
              <a:pathLst>
                <a:path w="257" h="252" extrusionOk="0">
                  <a:moveTo>
                    <a:pt x="136" y="1"/>
                  </a:moveTo>
                  <a:cubicBezTo>
                    <a:pt x="102" y="1"/>
                    <a:pt x="70" y="20"/>
                    <a:pt x="50" y="49"/>
                  </a:cubicBezTo>
                  <a:cubicBezTo>
                    <a:pt x="1" y="102"/>
                    <a:pt x="1" y="185"/>
                    <a:pt x="50" y="222"/>
                  </a:cubicBezTo>
                  <a:cubicBezTo>
                    <a:pt x="64" y="243"/>
                    <a:pt x="84" y="252"/>
                    <a:pt x="107" y="252"/>
                  </a:cubicBezTo>
                  <a:cubicBezTo>
                    <a:pt x="139" y="252"/>
                    <a:pt x="176" y="234"/>
                    <a:pt x="207" y="205"/>
                  </a:cubicBezTo>
                  <a:cubicBezTo>
                    <a:pt x="256" y="152"/>
                    <a:pt x="240" y="65"/>
                    <a:pt x="207" y="32"/>
                  </a:cubicBezTo>
                  <a:cubicBezTo>
                    <a:pt x="185" y="10"/>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2" name="Google Shape;21502;p66"/>
            <p:cNvSpPr/>
            <p:nvPr/>
          </p:nvSpPr>
          <p:spPr>
            <a:xfrm>
              <a:off x="4047600" y="2771350"/>
              <a:ext cx="6000" cy="6400"/>
            </a:xfrm>
            <a:custGeom>
              <a:avLst/>
              <a:gdLst/>
              <a:ahLst/>
              <a:cxnLst/>
              <a:rect l="l" t="t" r="r" b="b"/>
              <a:pathLst>
                <a:path w="240" h="256" extrusionOk="0">
                  <a:moveTo>
                    <a:pt x="128" y="1"/>
                  </a:moveTo>
                  <a:cubicBezTo>
                    <a:pt x="97" y="1"/>
                    <a:pt x="63" y="14"/>
                    <a:pt x="33" y="44"/>
                  </a:cubicBezTo>
                  <a:cubicBezTo>
                    <a:pt x="0" y="110"/>
                    <a:pt x="0" y="180"/>
                    <a:pt x="33" y="229"/>
                  </a:cubicBezTo>
                  <a:cubicBezTo>
                    <a:pt x="57" y="246"/>
                    <a:pt x="84" y="255"/>
                    <a:pt x="111" y="255"/>
                  </a:cubicBezTo>
                  <a:cubicBezTo>
                    <a:pt x="144" y="255"/>
                    <a:pt x="177" y="242"/>
                    <a:pt x="206" y="213"/>
                  </a:cubicBezTo>
                  <a:cubicBezTo>
                    <a:pt x="239" y="147"/>
                    <a:pt x="239" y="77"/>
                    <a:pt x="190" y="23"/>
                  </a:cubicBezTo>
                  <a:cubicBezTo>
                    <a:pt x="173" y="9"/>
                    <a:pt x="152"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3" name="Google Shape;21503;p66"/>
            <p:cNvSpPr/>
            <p:nvPr/>
          </p:nvSpPr>
          <p:spPr>
            <a:xfrm>
              <a:off x="4018825" y="2830350"/>
              <a:ext cx="6000" cy="6400"/>
            </a:xfrm>
            <a:custGeom>
              <a:avLst/>
              <a:gdLst/>
              <a:ahLst/>
              <a:cxnLst/>
              <a:rect l="l" t="t" r="r" b="b"/>
              <a:pathLst>
                <a:path w="240" h="256" extrusionOk="0">
                  <a:moveTo>
                    <a:pt x="104" y="1"/>
                  </a:moveTo>
                  <a:cubicBezTo>
                    <a:pt x="34" y="34"/>
                    <a:pt x="1" y="104"/>
                    <a:pt x="17" y="174"/>
                  </a:cubicBezTo>
                  <a:cubicBezTo>
                    <a:pt x="17" y="207"/>
                    <a:pt x="34" y="224"/>
                    <a:pt x="67" y="240"/>
                  </a:cubicBezTo>
                  <a:cubicBezTo>
                    <a:pt x="85" y="250"/>
                    <a:pt x="99" y="255"/>
                    <a:pt x="112" y="255"/>
                  </a:cubicBezTo>
                  <a:cubicBezTo>
                    <a:pt x="125" y="255"/>
                    <a:pt x="137" y="250"/>
                    <a:pt x="153" y="240"/>
                  </a:cubicBezTo>
                  <a:cubicBezTo>
                    <a:pt x="186" y="240"/>
                    <a:pt x="207" y="207"/>
                    <a:pt x="223" y="174"/>
                  </a:cubicBezTo>
                  <a:cubicBezTo>
                    <a:pt x="240" y="158"/>
                    <a:pt x="240" y="104"/>
                    <a:pt x="240" y="87"/>
                  </a:cubicBezTo>
                  <a:cubicBezTo>
                    <a:pt x="223" y="54"/>
                    <a:pt x="223" y="34"/>
                    <a:pt x="207" y="34"/>
                  </a:cubicBezTo>
                  <a:lnTo>
                    <a:pt x="186" y="17"/>
                  </a:ln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4" name="Google Shape;21504;p66"/>
            <p:cNvSpPr/>
            <p:nvPr/>
          </p:nvSpPr>
          <p:spPr>
            <a:xfrm>
              <a:off x="4022650" y="2802125"/>
              <a:ext cx="6000" cy="6275"/>
            </a:xfrm>
            <a:custGeom>
              <a:avLst/>
              <a:gdLst/>
              <a:ahLst/>
              <a:cxnLst/>
              <a:rect l="l" t="t" r="r" b="b"/>
              <a:pathLst>
                <a:path w="240" h="251" extrusionOk="0">
                  <a:moveTo>
                    <a:pt x="136" y="0"/>
                  </a:moveTo>
                  <a:cubicBezTo>
                    <a:pt x="121" y="0"/>
                    <a:pt x="103" y="4"/>
                    <a:pt x="87" y="13"/>
                  </a:cubicBezTo>
                  <a:cubicBezTo>
                    <a:pt x="54" y="13"/>
                    <a:pt x="33" y="50"/>
                    <a:pt x="17" y="66"/>
                  </a:cubicBezTo>
                  <a:cubicBezTo>
                    <a:pt x="0" y="99"/>
                    <a:pt x="0" y="132"/>
                    <a:pt x="17" y="169"/>
                  </a:cubicBezTo>
                  <a:cubicBezTo>
                    <a:pt x="17" y="202"/>
                    <a:pt x="33" y="219"/>
                    <a:pt x="70" y="235"/>
                  </a:cubicBezTo>
                  <a:cubicBezTo>
                    <a:pt x="79" y="246"/>
                    <a:pt x="91" y="251"/>
                    <a:pt x="106" y="251"/>
                  </a:cubicBezTo>
                  <a:cubicBezTo>
                    <a:pt x="121" y="251"/>
                    <a:pt x="138" y="246"/>
                    <a:pt x="157" y="235"/>
                  </a:cubicBezTo>
                  <a:cubicBezTo>
                    <a:pt x="207" y="219"/>
                    <a:pt x="240" y="153"/>
                    <a:pt x="223" y="83"/>
                  </a:cubicBezTo>
                  <a:cubicBezTo>
                    <a:pt x="223" y="50"/>
                    <a:pt x="207" y="29"/>
                    <a:pt x="207" y="29"/>
                  </a:cubicBezTo>
                  <a:cubicBezTo>
                    <a:pt x="190" y="13"/>
                    <a:pt x="190" y="13"/>
                    <a:pt x="174" y="13"/>
                  </a:cubicBezTo>
                  <a:cubicBezTo>
                    <a:pt x="165" y="4"/>
                    <a:pt x="152"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5" name="Google Shape;21505;p66"/>
            <p:cNvSpPr/>
            <p:nvPr/>
          </p:nvSpPr>
          <p:spPr>
            <a:xfrm>
              <a:off x="4045850" y="2819325"/>
              <a:ext cx="6000" cy="6625"/>
            </a:xfrm>
            <a:custGeom>
              <a:avLst/>
              <a:gdLst/>
              <a:ahLst/>
              <a:cxnLst/>
              <a:rect l="l" t="t" r="r" b="b"/>
              <a:pathLst>
                <a:path w="240" h="265" extrusionOk="0">
                  <a:moveTo>
                    <a:pt x="136" y="1"/>
                  </a:moveTo>
                  <a:cubicBezTo>
                    <a:pt x="121" y="1"/>
                    <a:pt x="103" y="5"/>
                    <a:pt x="87" y="13"/>
                  </a:cubicBezTo>
                  <a:cubicBezTo>
                    <a:pt x="33" y="46"/>
                    <a:pt x="0" y="116"/>
                    <a:pt x="17" y="186"/>
                  </a:cubicBezTo>
                  <a:cubicBezTo>
                    <a:pt x="17" y="219"/>
                    <a:pt x="33" y="236"/>
                    <a:pt x="70" y="252"/>
                  </a:cubicBezTo>
                  <a:cubicBezTo>
                    <a:pt x="78" y="260"/>
                    <a:pt x="91" y="265"/>
                    <a:pt x="106" y="265"/>
                  </a:cubicBezTo>
                  <a:cubicBezTo>
                    <a:pt x="121" y="265"/>
                    <a:pt x="138" y="260"/>
                    <a:pt x="157" y="252"/>
                  </a:cubicBezTo>
                  <a:cubicBezTo>
                    <a:pt x="206" y="236"/>
                    <a:pt x="239" y="149"/>
                    <a:pt x="239"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6" name="Google Shape;21506;p66"/>
            <p:cNvSpPr/>
            <p:nvPr/>
          </p:nvSpPr>
          <p:spPr>
            <a:xfrm>
              <a:off x="4054900" y="2742175"/>
              <a:ext cx="6000" cy="6425"/>
            </a:xfrm>
            <a:custGeom>
              <a:avLst/>
              <a:gdLst/>
              <a:ahLst/>
              <a:cxnLst/>
              <a:rect l="l" t="t" r="r" b="b"/>
              <a:pathLst>
                <a:path w="240" h="257" extrusionOk="0">
                  <a:moveTo>
                    <a:pt x="128" y="0"/>
                  </a:moveTo>
                  <a:cubicBezTo>
                    <a:pt x="95" y="0"/>
                    <a:pt x="61" y="13"/>
                    <a:pt x="34" y="40"/>
                  </a:cubicBezTo>
                  <a:cubicBezTo>
                    <a:pt x="17" y="56"/>
                    <a:pt x="17" y="77"/>
                    <a:pt x="17" y="94"/>
                  </a:cubicBezTo>
                  <a:cubicBezTo>
                    <a:pt x="1" y="143"/>
                    <a:pt x="17" y="197"/>
                    <a:pt x="34" y="230"/>
                  </a:cubicBezTo>
                  <a:cubicBezTo>
                    <a:pt x="53" y="249"/>
                    <a:pt x="80" y="257"/>
                    <a:pt x="105" y="257"/>
                  </a:cubicBezTo>
                  <a:cubicBezTo>
                    <a:pt x="123" y="257"/>
                    <a:pt x="140" y="253"/>
                    <a:pt x="153" y="246"/>
                  </a:cubicBezTo>
                  <a:cubicBezTo>
                    <a:pt x="170" y="230"/>
                    <a:pt x="186" y="230"/>
                    <a:pt x="207" y="213"/>
                  </a:cubicBezTo>
                  <a:cubicBezTo>
                    <a:pt x="240" y="143"/>
                    <a:pt x="240" y="77"/>
                    <a:pt x="207" y="23"/>
                  </a:cubicBezTo>
                  <a:cubicBezTo>
                    <a:pt x="183" y="9"/>
                    <a:pt x="15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7" name="Google Shape;21507;p66"/>
            <p:cNvSpPr/>
            <p:nvPr/>
          </p:nvSpPr>
          <p:spPr>
            <a:xfrm>
              <a:off x="4118400" y="2771500"/>
              <a:ext cx="6100" cy="6525"/>
            </a:xfrm>
            <a:custGeom>
              <a:avLst/>
              <a:gdLst/>
              <a:ahLst/>
              <a:cxnLst/>
              <a:rect l="l" t="t" r="r" b="b"/>
              <a:pathLst>
                <a:path w="244" h="261" extrusionOk="0">
                  <a:moveTo>
                    <a:pt x="157" y="1"/>
                  </a:moveTo>
                  <a:cubicBezTo>
                    <a:pt x="87" y="1"/>
                    <a:pt x="38" y="54"/>
                    <a:pt x="17" y="120"/>
                  </a:cubicBezTo>
                  <a:cubicBezTo>
                    <a:pt x="1" y="157"/>
                    <a:pt x="17" y="190"/>
                    <a:pt x="38" y="207"/>
                  </a:cubicBezTo>
                  <a:cubicBezTo>
                    <a:pt x="38" y="244"/>
                    <a:pt x="71" y="260"/>
                    <a:pt x="104" y="260"/>
                  </a:cubicBezTo>
                  <a:cubicBezTo>
                    <a:pt x="120" y="260"/>
                    <a:pt x="157" y="260"/>
                    <a:pt x="190" y="244"/>
                  </a:cubicBezTo>
                  <a:cubicBezTo>
                    <a:pt x="207" y="223"/>
                    <a:pt x="223" y="190"/>
                    <a:pt x="244" y="157"/>
                  </a:cubicBezTo>
                  <a:cubicBezTo>
                    <a:pt x="244" y="120"/>
                    <a:pt x="244" y="87"/>
                    <a:pt x="223" y="54"/>
                  </a:cubicBezTo>
                  <a:lnTo>
                    <a:pt x="207" y="38"/>
                  </a:lnTo>
                  <a:cubicBezTo>
                    <a:pt x="190"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8" name="Google Shape;21508;p66"/>
            <p:cNvSpPr/>
            <p:nvPr/>
          </p:nvSpPr>
          <p:spPr>
            <a:xfrm>
              <a:off x="4127050" y="2817075"/>
              <a:ext cx="5600" cy="6400"/>
            </a:xfrm>
            <a:custGeom>
              <a:avLst/>
              <a:gdLst/>
              <a:ahLst/>
              <a:cxnLst/>
              <a:rect l="l" t="t" r="r" b="b"/>
              <a:pathLst>
                <a:path w="224" h="256" extrusionOk="0">
                  <a:moveTo>
                    <a:pt x="137" y="0"/>
                  </a:moveTo>
                  <a:cubicBezTo>
                    <a:pt x="120" y="0"/>
                    <a:pt x="83" y="0"/>
                    <a:pt x="67" y="17"/>
                  </a:cubicBezTo>
                  <a:cubicBezTo>
                    <a:pt x="34" y="33"/>
                    <a:pt x="17" y="70"/>
                    <a:pt x="1" y="103"/>
                  </a:cubicBezTo>
                  <a:cubicBezTo>
                    <a:pt x="1" y="136"/>
                    <a:pt x="1" y="173"/>
                    <a:pt x="17" y="206"/>
                  </a:cubicBezTo>
                  <a:cubicBezTo>
                    <a:pt x="34" y="223"/>
                    <a:pt x="50" y="239"/>
                    <a:pt x="83" y="256"/>
                  </a:cubicBezTo>
                  <a:cubicBezTo>
                    <a:pt x="137" y="256"/>
                    <a:pt x="186" y="223"/>
                    <a:pt x="224" y="153"/>
                  </a:cubicBezTo>
                  <a:lnTo>
                    <a:pt x="224" y="136"/>
                  </a:lnTo>
                  <a:cubicBezTo>
                    <a:pt x="224" y="103"/>
                    <a:pt x="224"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9" name="Google Shape;21509;p66"/>
            <p:cNvSpPr/>
            <p:nvPr/>
          </p:nvSpPr>
          <p:spPr>
            <a:xfrm>
              <a:off x="4129125" y="2709250"/>
              <a:ext cx="6100" cy="6525"/>
            </a:xfrm>
            <a:custGeom>
              <a:avLst/>
              <a:gdLst/>
              <a:ahLst/>
              <a:cxnLst/>
              <a:rect l="l" t="t" r="r" b="b"/>
              <a:pathLst>
                <a:path w="244" h="261" extrusionOk="0">
                  <a:moveTo>
                    <a:pt x="157" y="0"/>
                  </a:moveTo>
                  <a:cubicBezTo>
                    <a:pt x="87" y="0"/>
                    <a:pt x="37" y="33"/>
                    <a:pt x="21" y="104"/>
                  </a:cubicBezTo>
                  <a:cubicBezTo>
                    <a:pt x="0" y="137"/>
                    <a:pt x="21" y="174"/>
                    <a:pt x="37" y="207"/>
                  </a:cubicBezTo>
                  <a:cubicBezTo>
                    <a:pt x="37" y="240"/>
                    <a:pt x="70" y="260"/>
                    <a:pt x="103" y="260"/>
                  </a:cubicBezTo>
                  <a:cubicBezTo>
                    <a:pt x="157" y="260"/>
                    <a:pt x="227" y="223"/>
                    <a:pt x="244" y="157"/>
                  </a:cubicBezTo>
                  <a:cubicBezTo>
                    <a:pt x="244" y="120"/>
                    <a:pt x="244" y="87"/>
                    <a:pt x="227" y="54"/>
                  </a:cubicBezTo>
                  <a:lnTo>
                    <a:pt x="206" y="33"/>
                  </a:lnTo>
                  <a:cubicBezTo>
                    <a:pt x="190"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0" name="Google Shape;21510;p66"/>
            <p:cNvSpPr/>
            <p:nvPr/>
          </p:nvSpPr>
          <p:spPr>
            <a:xfrm>
              <a:off x="4130875" y="2724800"/>
              <a:ext cx="6525" cy="6525"/>
            </a:xfrm>
            <a:custGeom>
              <a:avLst/>
              <a:gdLst/>
              <a:ahLst/>
              <a:cxnLst/>
              <a:rect l="l" t="t" r="r" b="b"/>
              <a:pathLst>
                <a:path w="261" h="261" extrusionOk="0">
                  <a:moveTo>
                    <a:pt x="146" y="0"/>
                  </a:moveTo>
                  <a:cubicBezTo>
                    <a:pt x="111" y="0"/>
                    <a:pt x="73" y="19"/>
                    <a:pt x="54" y="51"/>
                  </a:cubicBezTo>
                  <a:cubicBezTo>
                    <a:pt x="0" y="100"/>
                    <a:pt x="0" y="187"/>
                    <a:pt x="54" y="236"/>
                  </a:cubicBezTo>
                  <a:cubicBezTo>
                    <a:pt x="75" y="252"/>
                    <a:pt x="99" y="261"/>
                    <a:pt x="123" y="261"/>
                  </a:cubicBezTo>
                  <a:cubicBezTo>
                    <a:pt x="156" y="261"/>
                    <a:pt x="187" y="244"/>
                    <a:pt x="207" y="203"/>
                  </a:cubicBezTo>
                  <a:cubicBezTo>
                    <a:pt x="260" y="154"/>
                    <a:pt x="260" y="67"/>
                    <a:pt x="207" y="30"/>
                  </a:cubicBezTo>
                  <a:cubicBezTo>
                    <a:pt x="193" y="10"/>
                    <a:pt x="170"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1" name="Google Shape;21511;p66"/>
            <p:cNvSpPr/>
            <p:nvPr/>
          </p:nvSpPr>
          <p:spPr>
            <a:xfrm>
              <a:off x="4130875" y="2772200"/>
              <a:ext cx="6525" cy="6400"/>
            </a:xfrm>
            <a:custGeom>
              <a:avLst/>
              <a:gdLst/>
              <a:ahLst/>
              <a:cxnLst/>
              <a:rect l="l" t="t" r="r" b="b"/>
              <a:pathLst>
                <a:path w="261" h="256" extrusionOk="0">
                  <a:moveTo>
                    <a:pt x="144" y="0"/>
                  </a:moveTo>
                  <a:cubicBezTo>
                    <a:pt x="114" y="0"/>
                    <a:pt x="81" y="14"/>
                    <a:pt x="54" y="43"/>
                  </a:cubicBezTo>
                  <a:cubicBezTo>
                    <a:pt x="0" y="113"/>
                    <a:pt x="17" y="179"/>
                    <a:pt x="54" y="232"/>
                  </a:cubicBezTo>
                  <a:cubicBezTo>
                    <a:pt x="71" y="249"/>
                    <a:pt x="87" y="249"/>
                    <a:pt x="104" y="249"/>
                  </a:cubicBezTo>
                  <a:cubicBezTo>
                    <a:pt x="112" y="253"/>
                    <a:pt x="123" y="255"/>
                    <a:pt x="133" y="255"/>
                  </a:cubicBezTo>
                  <a:cubicBezTo>
                    <a:pt x="163" y="255"/>
                    <a:pt x="195" y="240"/>
                    <a:pt x="207" y="216"/>
                  </a:cubicBezTo>
                  <a:cubicBezTo>
                    <a:pt x="240" y="162"/>
                    <a:pt x="260" y="113"/>
                    <a:pt x="240" y="76"/>
                  </a:cubicBezTo>
                  <a:cubicBezTo>
                    <a:pt x="240" y="59"/>
                    <a:pt x="223" y="43"/>
                    <a:pt x="207" y="26"/>
                  </a:cubicBezTo>
                  <a:cubicBezTo>
                    <a:pt x="192" y="9"/>
                    <a:pt x="169"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2" name="Google Shape;21512;p66"/>
            <p:cNvSpPr/>
            <p:nvPr/>
          </p:nvSpPr>
          <p:spPr>
            <a:xfrm>
              <a:off x="4126125" y="2802250"/>
              <a:ext cx="5600" cy="6350"/>
            </a:xfrm>
            <a:custGeom>
              <a:avLst/>
              <a:gdLst/>
              <a:ahLst/>
              <a:cxnLst/>
              <a:rect l="l" t="t" r="r" b="b"/>
              <a:pathLst>
                <a:path w="224" h="254" extrusionOk="0">
                  <a:moveTo>
                    <a:pt x="120" y="1"/>
                  </a:moveTo>
                  <a:cubicBezTo>
                    <a:pt x="101" y="1"/>
                    <a:pt x="78" y="12"/>
                    <a:pt x="54" y="24"/>
                  </a:cubicBezTo>
                  <a:cubicBezTo>
                    <a:pt x="38" y="45"/>
                    <a:pt x="17" y="78"/>
                    <a:pt x="1" y="111"/>
                  </a:cubicBezTo>
                  <a:cubicBezTo>
                    <a:pt x="1" y="148"/>
                    <a:pt x="1" y="181"/>
                    <a:pt x="17" y="197"/>
                  </a:cubicBezTo>
                  <a:cubicBezTo>
                    <a:pt x="38" y="230"/>
                    <a:pt x="54" y="251"/>
                    <a:pt x="87" y="251"/>
                  </a:cubicBezTo>
                  <a:cubicBezTo>
                    <a:pt x="96" y="253"/>
                    <a:pt x="104" y="254"/>
                    <a:pt x="112" y="254"/>
                  </a:cubicBezTo>
                  <a:cubicBezTo>
                    <a:pt x="169" y="254"/>
                    <a:pt x="209" y="206"/>
                    <a:pt x="223" y="148"/>
                  </a:cubicBezTo>
                  <a:cubicBezTo>
                    <a:pt x="223" y="111"/>
                    <a:pt x="223" y="78"/>
                    <a:pt x="207" y="61"/>
                  </a:cubicBezTo>
                  <a:cubicBezTo>
                    <a:pt x="207" y="45"/>
                    <a:pt x="207" y="45"/>
                    <a:pt x="190" y="24"/>
                  </a:cubicBezTo>
                  <a:cubicBezTo>
                    <a:pt x="174" y="8"/>
                    <a:pt x="157" y="8"/>
                    <a:pt x="141" y="8"/>
                  </a:cubicBezTo>
                  <a:cubicBezTo>
                    <a:pt x="135" y="3"/>
                    <a:pt x="128"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3" name="Google Shape;21513;p66"/>
            <p:cNvSpPr/>
            <p:nvPr/>
          </p:nvSpPr>
          <p:spPr>
            <a:xfrm>
              <a:off x="4129125" y="2755450"/>
              <a:ext cx="6100" cy="6300"/>
            </a:xfrm>
            <a:custGeom>
              <a:avLst/>
              <a:gdLst/>
              <a:ahLst/>
              <a:cxnLst/>
              <a:rect l="l" t="t" r="r" b="b"/>
              <a:pathLst>
                <a:path w="244" h="252" extrusionOk="0">
                  <a:moveTo>
                    <a:pt x="121" y="1"/>
                  </a:moveTo>
                  <a:cubicBezTo>
                    <a:pt x="103" y="1"/>
                    <a:pt x="77" y="13"/>
                    <a:pt x="54" y="24"/>
                  </a:cubicBezTo>
                  <a:cubicBezTo>
                    <a:pt x="37" y="41"/>
                    <a:pt x="21" y="78"/>
                    <a:pt x="0" y="111"/>
                  </a:cubicBezTo>
                  <a:cubicBezTo>
                    <a:pt x="0" y="144"/>
                    <a:pt x="0" y="181"/>
                    <a:pt x="21" y="197"/>
                  </a:cubicBezTo>
                  <a:cubicBezTo>
                    <a:pt x="37" y="230"/>
                    <a:pt x="54" y="247"/>
                    <a:pt x="87" y="247"/>
                  </a:cubicBezTo>
                  <a:cubicBezTo>
                    <a:pt x="97" y="250"/>
                    <a:pt x="107" y="251"/>
                    <a:pt x="117" y="251"/>
                  </a:cubicBezTo>
                  <a:cubicBezTo>
                    <a:pt x="171" y="251"/>
                    <a:pt x="210" y="204"/>
                    <a:pt x="227" y="144"/>
                  </a:cubicBezTo>
                  <a:cubicBezTo>
                    <a:pt x="244" y="111"/>
                    <a:pt x="227" y="78"/>
                    <a:pt x="206" y="61"/>
                  </a:cubicBezTo>
                  <a:cubicBezTo>
                    <a:pt x="206" y="41"/>
                    <a:pt x="206" y="41"/>
                    <a:pt x="190" y="24"/>
                  </a:cubicBezTo>
                  <a:cubicBezTo>
                    <a:pt x="190" y="8"/>
                    <a:pt x="174" y="8"/>
                    <a:pt x="141" y="8"/>
                  </a:cubicBezTo>
                  <a:cubicBezTo>
                    <a:pt x="136" y="3"/>
                    <a:pt x="129"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4" name="Google Shape;21514;p66"/>
            <p:cNvSpPr/>
            <p:nvPr/>
          </p:nvSpPr>
          <p:spPr>
            <a:xfrm>
              <a:off x="3997700" y="2812150"/>
              <a:ext cx="6100" cy="6375"/>
            </a:xfrm>
            <a:custGeom>
              <a:avLst/>
              <a:gdLst/>
              <a:ahLst/>
              <a:cxnLst/>
              <a:rect l="l" t="t" r="r" b="b"/>
              <a:pathLst>
                <a:path w="244" h="255" extrusionOk="0">
                  <a:moveTo>
                    <a:pt x="131" y="1"/>
                  </a:moveTo>
                  <a:cubicBezTo>
                    <a:pt x="98" y="1"/>
                    <a:pt x="65" y="13"/>
                    <a:pt x="38" y="40"/>
                  </a:cubicBezTo>
                  <a:cubicBezTo>
                    <a:pt x="1" y="110"/>
                    <a:pt x="1" y="181"/>
                    <a:pt x="38" y="230"/>
                  </a:cubicBezTo>
                  <a:cubicBezTo>
                    <a:pt x="54" y="247"/>
                    <a:pt x="71" y="247"/>
                    <a:pt x="87" y="247"/>
                  </a:cubicBezTo>
                  <a:cubicBezTo>
                    <a:pt x="97" y="252"/>
                    <a:pt x="109" y="255"/>
                    <a:pt x="120" y="255"/>
                  </a:cubicBezTo>
                  <a:cubicBezTo>
                    <a:pt x="150" y="255"/>
                    <a:pt x="183" y="237"/>
                    <a:pt x="207" y="214"/>
                  </a:cubicBezTo>
                  <a:cubicBezTo>
                    <a:pt x="244" y="164"/>
                    <a:pt x="244" y="110"/>
                    <a:pt x="227" y="77"/>
                  </a:cubicBezTo>
                  <a:cubicBezTo>
                    <a:pt x="227" y="61"/>
                    <a:pt x="207" y="40"/>
                    <a:pt x="207" y="24"/>
                  </a:cubicBezTo>
                  <a:cubicBezTo>
                    <a:pt x="185" y="9"/>
                    <a:pt x="158"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5" name="Google Shape;21515;p66"/>
            <p:cNvSpPr/>
            <p:nvPr/>
          </p:nvSpPr>
          <p:spPr>
            <a:xfrm>
              <a:off x="3991725" y="2840775"/>
              <a:ext cx="6000" cy="6725"/>
            </a:xfrm>
            <a:custGeom>
              <a:avLst/>
              <a:gdLst/>
              <a:ahLst/>
              <a:cxnLst/>
              <a:rect l="l" t="t" r="r" b="b"/>
              <a:pathLst>
                <a:path w="240" h="269" extrusionOk="0">
                  <a:moveTo>
                    <a:pt x="141" y="0"/>
                  </a:moveTo>
                  <a:cubicBezTo>
                    <a:pt x="125" y="0"/>
                    <a:pt x="112" y="4"/>
                    <a:pt x="104" y="13"/>
                  </a:cubicBezTo>
                  <a:cubicBezTo>
                    <a:pt x="33" y="50"/>
                    <a:pt x="1" y="116"/>
                    <a:pt x="17" y="186"/>
                  </a:cubicBezTo>
                  <a:cubicBezTo>
                    <a:pt x="33" y="219"/>
                    <a:pt x="54" y="235"/>
                    <a:pt x="71" y="256"/>
                  </a:cubicBezTo>
                  <a:cubicBezTo>
                    <a:pt x="87" y="264"/>
                    <a:pt x="104" y="268"/>
                    <a:pt x="119" y="268"/>
                  </a:cubicBezTo>
                  <a:cubicBezTo>
                    <a:pt x="133" y="268"/>
                    <a:pt x="147" y="264"/>
                    <a:pt x="157" y="256"/>
                  </a:cubicBezTo>
                  <a:cubicBezTo>
                    <a:pt x="190" y="235"/>
                    <a:pt x="207" y="219"/>
                    <a:pt x="223" y="186"/>
                  </a:cubicBezTo>
                  <a:cubicBezTo>
                    <a:pt x="240" y="153"/>
                    <a:pt x="240" y="116"/>
                    <a:pt x="240" y="83"/>
                  </a:cubicBezTo>
                  <a:cubicBezTo>
                    <a:pt x="240" y="66"/>
                    <a:pt x="223" y="50"/>
                    <a:pt x="207" y="29"/>
                  </a:cubicBezTo>
                  <a:lnTo>
                    <a:pt x="190" y="13"/>
                  </a:lnTo>
                  <a:cubicBezTo>
                    <a:pt x="174" y="4"/>
                    <a:pt x="15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6" name="Google Shape;21516;p66"/>
            <p:cNvSpPr/>
            <p:nvPr/>
          </p:nvSpPr>
          <p:spPr>
            <a:xfrm>
              <a:off x="3996475" y="2797200"/>
              <a:ext cx="6000" cy="6350"/>
            </a:xfrm>
            <a:custGeom>
              <a:avLst/>
              <a:gdLst/>
              <a:ahLst/>
              <a:cxnLst/>
              <a:rect l="l" t="t" r="r" b="b"/>
              <a:pathLst>
                <a:path w="240" h="254" extrusionOk="0">
                  <a:moveTo>
                    <a:pt x="129" y="0"/>
                  </a:moveTo>
                  <a:cubicBezTo>
                    <a:pt x="74" y="0"/>
                    <a:pt x="31" y="49"/>
                    <a:pt x="17" y="107"/>
                  </a:cubicBezTo>
                  <a:cubicBezTo>
                    <a:pt x="0" y="144"/>
                    <a:pt x="17" y="177"/>
                    <a:pt x="17" y="210"/>
                  </a:cubicBezTo>
                  <a:cubicBezTo>
                    <a:pt x="33" y="226"/>
                    <a:pt x="70" y="247"/>
                    <a:pt x="87" y="247"/>
                  </a:cubicBezTo>
                  <a:cubicBezTo>
                    <a:pt x="96" y="251"/>
                    <a:pt x="106" y="253"/>
                    <a:pt x="115" y="253"/>
                  </a:cubicBezTo>
                  <a:cubicBezTo>
                    <a:pt x="138" y="253"/>
                    <a:pt x="159" y="241"/>
                    <a:pt x="173" y="226"/>
                  </a:cubicBezTo>
                  <a:cubicBezTo>
                    <a:pt x="206" y="210"/>
                    <a:pt x="223" y="177"/>
                    <a:pt x="223" y="144"/>
                  </a:cubicBezTo>
                  <a:cubicBezTo>
                    <a:pt x="239" y="107"/>
                    <a:pt x="239" y="74"/>
                    <a:pt x="223" y="57"/>
                  </a:cubicBezTo>
                  <a:cubicBezTo>
                    <a:pt x="206" y="41"/>
                    <a:pt x="206" y="41"/>
                    <a:pt x="206" y="20"/>
                  </a:cubicBezTo>
                  <a:cubicBezTo>
                    <a:pt x="190" y="3"/>
                    <a:pt x="173" y="3"/>
                    <a:pt x="153" y="3"/>
                  </a:cubicBezTo>
                  <a:cubicBezTo>
                    <a:pt x="145" y="1"/>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7" name="Google Shape;21517;p66"/>
            <p:cNvSpPr/>
            <p:nvPr/>
          </p:nvSpPr>
          <p:spPr>
            <a:xfrm>
              <a:off x="3989975" y="2824000"/>
              <a:ext cx="6100" cy="6450"/>
            </a:xfrm>
            <a:custGeom>
              <a:avLst/>
              <a:gdLst/>
              <a:ahLst/>
              <a:cxnLst/>
              <a:rect l="l" t="t" r="r" b="b"/>
              <a:pathLst>
                <a:path w="244" h="258" extrusionOk="0">
                  <a:moveTo>
                    <a:pt x="134" y="1"/>
                  </a:moveTo>
                  <a:cubicBezTo>
                    <a:pt x="103" y="1"/>
                    <a:pt x="67" y="20"/>
                    <a:pt x="38" y="49"/>
                  </a:cubicBezTo>
                  <a:cubicBezTo>
                    <a:pt x="21" y="65"/>
                    <a:pt x="21" y="82"/>
                    <a:pt x="21" y="102"/>
                  </a:cubicBezTo>
                  <a:cubicBezTo>
                    <a:pt x="0" y="152"/>
                    <a:pt x="0" y="205"/>
                    <a:pt x="38" y="238"/>
                  </a:cubicBezTo>
                  <a:cubicBezTo>
                    <a:pt x="57" y="248"/>
                    <a:pt x="82" y="257"/>
                    <a:pt x="107" y="257"/>
                  </a:cubicBezTo>
                  <a:cubicBezTo>
                    <a:pt x="126" y="257"/>
                    <a:pt x="143" y="252"/>
                    <a:pt x="157" y="238"/>
                  </a:cubicBezTo>
                  <a:cubicBezTo>
                    <a:pt x="174" y="238"/>
                    <a:pt x="190" y="222"/>
                    <a:pt x="207" y="205"/>
                  </a:cubicBezTo>
                  <a:cubicBezTo>
                    <a:pt x="244" y="152"/>
                    <a:pt x="244" y="65"/>
                    <a:pt x="190" y="32"/>
                  </a:cubicBezTo>
                  <a:cubicBezTo>
                    <a:pt x="176" y="10"/>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8" name="Google Shape;21518;p66"/>
            <p:cNvSpPr/>
            <p:nvPr/>
          </p:nvSpPr>
          <p:spPr>
            <a:xfrm>
              <a:off x="3994725" y="2749650"/>
              <a:ext cx="5575" cy="4850"/>
            </a:xfrm>
            <a:custGeom>
              <a:avLst/>
              <a:gdLst/>
              <a:ahLst/>
              <a:cxnLst/>
              <a:rect l="l" t="t" r="r" b="b"/>
              <a:pathLst>
                <a:path w="223" h="194" extrusionOk="0">
                  <a:moveTo>
                    <a:pt x="17" y="1"/>
                  </a:moveTo>
                  <a:cubicBezTo>
                    <a:pt x="17" y="17"/>
                    <a:pt x="17" y="34"/>
                    <a:pt x="0" y="34"/>
                  </a:cubicBezTo>
                  <a:cubicBezTo>
                    <a:pt x="0" y="67"/>
                    <a:pt x="0" y="104"/>
                    <a:pt x="17" y="137"/>
                  </a:cubicBezTo>
                  <a:cubicBezTo>
                    <a:pt x="37" y="170"/>
                    <a:pt x="54" y="190"/>
                    <a:pt x="87" y="190"/>
                  </a:cubicBezTo>
                  <a:cubicBezTo>
                    <a:pt x="95" y="192"/>
                    <a:pt x="104" y="193"/>
                    <a:pt x="112" y="193"/>
                  </a:cubicBezTo>
                  <a:cubicBezTo>
                    <a:pt x="169" y="193"/>
                    <a:pt x="208" y="145"/>
                    <a:pt x="223" y="87"/>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9" name="Google Shape;21519;p66"/>
            <p:cNvSpPr/>
            <p:nvPr/>
          </p:nvSpPr>
          <p:spPr>
            <a:xfrm>
              <a:off x="3993075" y="2782350"/>
              <a:ext cx="6000" cy="6725"/>
            </a:xfrm>
            <a:custGeom>
              <a:avLst/>
              <a:gdLst/>
              <a:ahLst/>
              <a:cxnLst/>
              <a:rect l="l" t="t" r="r" b="b"/>
              <a:pathLst>
                <a:path w="240" h="269" extrusionOk="0">
                  <a:moveTo>
                    <a:pt x="127" y="1"/>
                  </a:moveTo>
                  <a:cubicBezTo>
                    <a:pt x="115" y="1"/>
                    <a:pt x="101" y="6"/>
                    <a:pt x="83" y="16"/>
                  </a:cubicBezTo>
                  <a:cubicBezTo>
                    <a:pt x="50" y="33"/>
                    <a:pt x="33" y="49"/>
                    <a:pt x="17" y="82"/>
                  </a:cubicBezTo>
                  <a:cubicBezTo>
                    <a:pt x="0" y="119"/>
                    <a:pt x="0" y="152"/>
                    <a:pt x="0" y="185"/>
                  </a:cubicBezTo>
                  <a:cubicBezTo>
                    <a:pt x="12" y="237"/>
                    <a:pt x="51" y="268"/>
                    <a:pt x="99" y="268"/>
                  </a:cubicBezTo>
                  <a:cubicBezTo>
                    <a:pt x="116" y="268"/>
                    <a:pt x="134" y="264"/>
                    <a:pt x="153" y="255"/>
                  </a:cubicBezTo>
                  <a:cubicBezTo>
                    <a:pt x="206" y="239"/>
                    <a:pt x="239" y="152"/>
                    <a:pt x="223" y="82"/>
                  </a:cubicBezTo>
                  <a:cubicBezTo>
                    <a:pt x="223" y="66"/>
                    <a:pt x="206" y="49"/>
                    <a:pt x="186" y="33"/>
                  </a:cubicBezTo>
                  <a:lnTo>
                    <a:pt x="169" y="16"/>
                  </a:lnTo>
                  <a:cubicBezTo>
                    <a:pt x="153" y="6"/>
                    <a:pt x="140"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0" name="Google Shape;21520;p66"/>
            <p:cNvSpPr/>
            <p:nvPr/>
          </p:nvSpPr>
          <p:spPr>
            <a:xfrm>
              <a:off x="3988725" y="2763050"/>
              <a:ext cx="6025" cy="6325"/>
            </a:xfrm>
            <a:custGeom>
              <a:avLst/>
              <a:gdLst/>
              <a:ahLst/>
              <a:cxnLst/>
              <a:rect l="l" t="t" r="r" b="b"/>
              <a:pathLst>
                <a:path w="241" h="253" extrusionOk="0">
                  <a:moveTo>
                    <a:pt x="135" y="1"/>
                  </a:moveTo>
                  <a:cubicBezTo>
                    <a:pt x="121" y="1"/>
                    <a:pt x="104" y="5"/>
                    <a:pt x="88" y="13"/>
                  </a:cubicBezTo>
                  <a:cubicBezTo>
                    <a:pt x="34" y="29"/>
                    <a:pt x="1" y="116"/>
                    <a:pt x="17" y="170"/>
                  </a:cubicBezTo>
                  <a:cubicBezTo>
                    <a:pt x="17" y="203"/>
                    <a:pt x="34" y="236"/>
                    <a:pt x="71" y="252"/>
                  </a:cubicBezTo>
                  <a:lnTo>
                    <a:pt x="153" y="252"/>
                  </a:lnTo>
                  <a:cubicBezTo>
                    <a:pt x="207" y="219"/>
                    <a:pt x="240" y="149"/>
                    <a:pt x="224" y="83"/>
                  </a:cubicBezTo>
                  <a:cubicBezTo>
                    <a:pt x="224" y="67"/>
                    <a:pt x="224" y="46"/>
                    <a:pt x="207" y="29"/>
                  </a:cubicBezTo>
                  <a:cubicBezTo>
                    <a:pt x="191" y="13"/>
                    <a:pt x="191"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1" name="Google Shape;21521;p66"/>
            <p:cNvSpPr/>
            <p:nvPr/>
          </p:nvSpPr>
          <p:spPr>
            <a:xfrm>
              <a:off x="3984825" y="2809025"/>
              <a:ext cx="6100" cy="6200"/>
            </a:xfrm>
            <a:custGeom>
              <a:avLst/>
              <a:gdLst/>
              <a:ahLst/>
              <a:cxnLst/>
              <a:rect l="l" t="t" r="r" b="b"/>
              <a:pathLst>
                <a:path w="244" h="248" extrusionOk="0">
                  <a:moveTo>
                    <a:pt x="138" y="0"/>
                  </a:moveTo>
                  <a:cubicBezTo>
                    <a:pt x="123" y="0"/>
                    <a:pt x="105" y="5"/>
                    <a:pt x="87" y="13"/>
                  </a:cubicBezTo>
                  <a:cubicBezTo>
                    <a:pt x="37" y="29"/>
                    <a:pt x="0" y="99"/>
                    <a:pt x="21" y="165"/>
                  </a:cubicBezTo>
                  <a:cubicBezTo>
                    <a:pt x="21" y="202"/>
                    <a:pt x="37" y="235"/>
                    <a:pt x="70" y="235"/>
                  </a:cubicBezTo>
                  <a:cubicBezTo>
                    <a:pt x="79" y="244"/>
                    <a:pt x="92" y="248"/>
                    <a:pt x="107" y="248"/>
                  </a:cubicBezTo>
                  <a:cubicBezTo>
                    <a:pt x="123" y="248"/>
                    <a:pt x="140" y="244"/>
                    <a:pt x="157" y="235"/>
                  </a:cubicBezTo>
                  <a:cubicBezTo>
                    <a:pt x="190" y="235"/>
                    <a:pt x="206" y="202"/>
                    <a:pt x="227" y="186"/>
                  </a:cubicBezTo>
                  <a:cubicBezTo>
                    <a:pt x="244" y="149"/>
                    <a:pt x="244" y="116"/>
                    <a:pt x="227" y="83"/>
                  </a:cubicBezTo>
                  <a:cubicBezTo>
                    <a:pt x="227" y="62"/>
                    <a:pt x="227" y="46"/>
                    <a:pt x="206" y="29"/>
                  </a:cubicBezTo>
                  <a:cubicBezTo>
                    <a:pt x="190" y="13"/>
                    <a:pt x="190" y="13"/>
                    <a:pt x="173" y="13"/>
                  </a:cubicBezTo>
                  <a:cubicBezTo>
                    <a:pt x="165"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2" name="Google Shape;21522;p66"/>
            <p:cNvSpPr/>
            <p:nvPr/>
          </p:nvSpPr>
          <p:spPr>
            <a:xfrm>
              <a:off x="4008950" y="2797800"/>
              <a:ext cx="6400" cy="6400"/>
            </a:xfrm>
            <a:custGeom>
              <a:avLst/>
              <a:gdLst/>
              <a:ahLst/>
              <a:cxnLst/>
              <a:rect l="l" t="t" r="r" b="b"/>
              <a:pathLst>
                <a:path w="256" h="256" extrusionOk="0">
                  <a:moveTo>
                    <a:pt x="141" y="0"/>
                  </a:moveTo>
                  <a:cubicBezTo>
                    <a:pt x="107" y="0"/>
                    <a:pt x="71" y="19"/>
                    <a:pt x="50" y="50"/>
                  </a:cubicBezTo>
                  <a:cubicBezTo>
                    <a:pt x="0" y="99"/>
                    <a:pt x="0" y="186"/>
                    <a:pt x="50" y="223"/>
                  </a:cubicBezTo>
                  <a:cubicBezTo>
                    <a:pt x="66" y="239"/>
                    <a:pt x="87" y="239"/>
                    <a:pt x="103" y="256"/>
                  </a:cubicBezTo>
                  <a:cubicBezTo>
                    <a:pt x="136" y="256"/>
                    <a:pt x="169" y="239"/>
                    <a:pt x="206" y="202"/>
                  </a:cubicBezTo>
                  <a:cubicBezTo>
                    <a:pt x="239" y="169"/>
                    <a:pt x="256" y="120"/>
                    <a:pt x="239" y="66"/>
                  </a:cubicBezTo>
                  <a:cubicBezTo>
                    <a:pt x="223" y="50"/>
                    <a:pt x="223" y="33"/>
                    <a:pt x="206" y="33"/>
                  </a:cubicBezTo>
                  <a:cubicBezTo>
                    <a:pt x="190" y="10"/>
                    <a:pt x="16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3" name="Google Shape;21523;p66"/>
            <p:cNvSpPr/>
            <p:nvPr/>
          </p:nvSpPr>
          <p:spPr>
            <a:xfrm>
              <a:off x="4078925" y="2841000"/>
              <a:ext cx="6000" cy="6600"/>
            </a:xfrm>
            <a:custGeom>
              <a:avLst/>
              <a:gdLst/>
              <a:ahLst/>
              <a:cxnLst/>
              <a:rect l="l" t="t" r="r" b="b"/>
              <a:pathLst>
                <a:path w="240" h="264" extrusionOk="0">
                  <a:moveTo>
                    <a:pt x="128" y="1"/>
                  </a:moveTo>
                  <a:cubicBezTo>
                    <a:pt x="71" y="1"/>
                    <a:pt x="17" y="49"/>
                    <a:pt x="17" y="107"/>
                  </a:cubicBezTo>
                  <a:cubicBezTo>
                    <a:pt x="0" y="160"/>
                    <a:pt x="17" y="193"/>
                    <a:pt x="33" y="210"/>
                  </a:cubicBezTo>
                  <a:cubicBezTo>
                    <a:pt x="50" y="247"/>
                    <a:pt x="71" y="247"/>
                    <a:pt x="87" y="263"/>
                  </a:cubicBezTo>
                  <a:cubicBezTo>
                    <a:pt x="120" y="263"/>
                    <a:pt x="153" y="263"/>
                    <a:pt x="174" y="226"/>
                  </a:cubicBezTo>
                  <a:cubicBezTo>
                    <a:pt x="207" y="210"/>
                    <a:pt x="223" y="177"/>
                    <a:pt x="223" y="144"/>
                  </a:cubicBezTo>
                  <a:cubicBezTo>
                    <a:pt x="240" y="107"/>
                    <a:pt x="240" y="90"/>
                    <a:pt x="223" y="57"/>
                  </a:cubicBezTo>
                  <a:cubicBezTo>
                    <a:pt x="207" y="41"/>
                    <a:pt x="207" y="41"/>
                    <a:pt x="207" y="20"/>
                  </a:cubicBezTo>
                  <a:lnTo>
                    <a:pt x="190" y="20"/>
                  </a:lnTo>
                  <a:cubicBezTo>
                    <a:pt x="174" y="4"/>
                    <a:pt x="153" y="4"/>
                    <a:pt x="153" y="4"/>
                  </a:cubicBez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4" name="Google Shape;21524;p66"/>
            <p:cNvSpPr/>
            <p:nvPr/>
          </p:nvSpPr>
          <p:spPr>
            <a:xfrm>
              <a:off x="4083675" y="2748425"/>
              <a:ext cx="6000" cy="6400"/>
            </a:xfrm>
            <a:custGeom>
              <a:avLst/>
              <a:gdLst/>
              <a:ahLst/>
              <a:cxnLst/>
              <a:rect l="l" t="t" r="r" b="b"/>
              <a:pathLst>
                <a:path w="240" h="256" extrusionOk="0">
                  <a:moveTo>
                    <a:pt x="139" y="0"/>
                  </a:moveTo>
                  <a:cubicBezTo>
                    <a:pt x="124" y="0"/>
                    <a:pt x="111" y="4"/>
                    <a:pt x="103" y="13"/>
                  </a:cubicBezTo>
                  <a:cubicBezTo>
                    <a:pt x="33" y="33"/>
                    <a:pt x="0" y="99"/>
                    <a:pt x="17" y="169"/>
                  </a:cubicBezTo>
                  <a:cubicBezTo>
                    <a:pt x="17" y="202"/>
                    <a:pt x="50" y="239"/>
                    <a:pt x="66" y="239"/>
                  </a:cubicBezTo>
                  <a:cubicBezTo>
                    <a:pt x="103" y="256"/>
                    <a:pt x="120" y="256"/>
                    <a:pt x="153" y="256"/>
                  </a:cubicBezTo>
                  <a:cubicBezTo>
                    <a:pt x="190" y="239"/>
                    <a:pt x="206" y="202"/>
                    <a:pt x="223" y="186"/>
                  </a:cubicBezTo>
                  <a:cubicBezTo>
                    <a:pt x="239" y="153"/>
                    <a:pt x="239" y="116"/>
                    <a:pt x="239" y="83"/>
                  </a:cubicBezTo>
                  <a:cubicBezTo>
                    <a:pt x="223" y="66"/>
                    <a:pt x="223" y="50"/>
                    <a:pt x="206" y="33"/>
                  </a:cubicBezTo>
                  <a:cubicBezTo>
                    <a:pt x="206" y="13"/>
                    <a:pt x="190" y="13"/>
                    <a:pt x="190" y="13"/>
                  </a:cubicBez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5" name="Google Shape;21525;p66"/>
            <p:cNvSpPr/>
            <p:nvPr/>
          </p:nvSpPr>
          <p:spPr>
            <a:xfrm>
              <a:off x="4090975" y="2782750"/>
              <a:ext cx="5600" cy="6475"/>
            </a:xfrm>
            <a:custGeom>
              <a:avLst/>
              <a:gdLst/>
              <a:ahLst/>
              <a:cxnLst/>
              <a:rect l="l" t="t" r="r" b="b"/>
              <a:pathLst>
                <a:path w="224" h="259" extrusionOk="0">
                  <a:moveTo>
                    <a:pt x="104" y="0"/>
                  </a:moveTo>
                  <a:cubicBezTo>
                    <a:pt x="67" y="17"/>
                    <a:pt x="17" y="50"/>
                    <a:pt x="1" y="103"/>
                  </a:cubicBezTo>
                  <a:cubicBezTo>
                    <a:pt x="1" y="136"/>
                    <a:pt x="1" y="169"/>
                    <a:pt x="17" y="206"/>
                  </a:cubicBezTo>
                  <a:cubicBezTo>
                    <a:pt x="34" y="239"/>
                    <a:pt x="50" y="256"/>
                    <a:pt x="83" y="256"/>
                  </a:cubicBezTo>
                  <a:cubicBezTo>
                    <a:pt x="90" y="258"/>
                    <a:pt x="98" y="259"/>
                    <a:pt x="105" y="259"/>
                  </a:cubicBezTo>
                  <a:cubicBezTo>
                    <a:pt x="154" y="259"/>
                    <a:pt x="209" y="214"/>
                    <a:pt x="224" y="153"/>
                  </a:cubicBezTo>
                  <a:lnTo>
                    <a:pt x="224" y="120"/>
                  </a:lnTo>
                  <a:cubicBezTo>
                    <a:pt x="224" y="83"/>
                    <a:pt x="207"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6" name="Google Shape;21526;p66"/>
            <p:cNvSpPr/>
            <p:nvPr/>
          </p:nvSpPr>
          <p:spPr>
            <a:xfrm>
              <a:off x="4075925" y="2777700"/>
              <a:ext cx="6425" cy="6600"/>
            </a:xfrm>
            <a:custGeom>
              <a:avLst/>
              <a:gdLst/>
              <a:ahLst/>
              <a:cxnLst/>
              <a:rect l="l" t="t" r="r" b="b"/>
              <a:pathLst>
                <a:path w="257" h="264" extrusionOk="0">
                  <a:moveTo>
                    <a:pt x="140" y="0"/>
                  </a:moveTo>
                  <a:cubicBezTo>
                    <a:pt x="125" y="0"/>
                    <a:pt x="112" y="4"/>
                    <a:pt x="104" y="12"/>
                  </a:cubicBezTo>
                  <a:cubicBezTo>
                    <a:pt x="34" y="45"/>
                    <a:pt x="1" y="116"/>
                    <a:pt x="17" y="181"/>
                  </a:cubicBezTo>
                  <a:cubicBezTo>
                    <a:pt x="34" y="219"/>
                    <a:pt x="50" y="235"/>
                    <a:pt x="67" y="252"/>
                  </a:cubicBezTo>
                  <a:cubicBezTo>
                    <a:pt x="85" y="260"/>
                    <a:pt x="103" y="264"/>
                    <a:pt x="118" y="264"/>
                  </a:cubicBezTo>
                  <a:cubicBezTo>
                    <a:pt x="133" y="264"/>
                    <a:pt x="145" y="260"/>
                    <a:pt x="153" y="252"/>
                  </a:cubicBezTo>
                  <a:cubicBezTo>
                    <a:pt x="224" y="219"/>
                    <a:pt x="257" y="149"/>
                    <a:pt x="240" y="78"/>
                  </a:cubicBezTo>
                  <a:cubicBezTo>
                    <a:pt x="240" y="62"/>
                    <a:pt x="224" y="45"/>
                    <a:pt x="207" y="29"/>
                  </a:cubicBezTo>
                  <a:lnTo>
                    <a:pt x="191" y="12"/>
                  </a:lnTo>
                  <a:cubicBezTo>
                    <a:pt x="172" y="4"/>
                    <a:pt x="155"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7" name="Google Shape;21527;p66"/>
            <p:cNvSpPr/>
            <p:nvPr/>
          </p:nvSpPr>
          <p:spPr>
            <a:xfrm>
              <a:off x="4042025" y="2755925"/>
              <a:ext cx="6425" cy="6650"/>
            </a:xfrm>
            <a:custGeom>
              <a:avLst/>
              <a:gdLst/>
              <a:ahLst/>
              <a:cxnLst/>
              <a:rect l="l" t="t" r="r" b="b"/>
              <a:pathLst>
                <a:path w="257" h="266" extrusionOk="0">
                  <a:moveTo>
                    <a:pt x="144" y="0"/>
                  </a:moveTo>
                  <a:cubicBezTo>
                    <a:pt x="108" y="0"/>
                    <a:pt x="70" y="17"/>
                    <a:pt x="50" y="59"/>
                  </a:cubicBezTo>
                  <a:cubicBezTo>
                    <a:pt x="0" y="108"/>
                    <a:pt x="0" y="195"/>
                    <a:pt x="50" y="228"/>
                  </a:cubicBezTo>
                  <a:cubicBezTo>
                    <a:pt x="66" y="249"/>
                    <a:pt x="83" y="249"/>
                    <a:pt x="104" y="265"/>
                  </a:cubicBezTo>
                  <a:cubicBezTo>
                    <a:pt x="137" y="265"/>
                    <a:pt x="170" y="249"/>
                    <a:pt x="207" y="211"/>
                  </a:cubicBezTo>
                  <a:cubicBezTo>
                    <a:pt x="240" y="178"/>
                    <a:pt x="256" y="125"/>
                    <a:pt x="240" y="75"/>
                  </a:cubicBezTo>
                  <a:cubicBezTo>
                    <a:pt x="223" y="59"/>
                    <a:pt x="223" y="42"/>
                    <a:pt x="207" y="22"/>
                  </a:cubicBezTo>
                  <a:cubicBezTo>
                    <a:pt x="192" y="8"/>
                    <a:pt x="168"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8" name="Google Shape;21528;p66"/>
            <p:cNvSpPr/>
            <p:nvPr/>
          </p:nvSpPr>
          <p:spPr>
            <a:xfrm>
              <a:off x="4078500" y="2797375"/>
              <a:ext cx="6025" cy="6300"/>
            </a:xfrm>
            <a:custGeom>
              <a:avLst/>
              <a:gdLst/>
              <a:ahLst/>
              <a:cxnLst/>
              <a:rect l="l" t="t" r="r" b="b"/>
              <a:pathLst>
                <a:path w="241" h="252" extrusionOk="0">
                  <a:moveTo>
                    <a:pt x="134" y="1"/>
                  </a:moveTo>
                  <a:cubicBezTo>
                    <a:pt x="100" y="1"/>
                    <a:pt x="65" y="19"/>
                    <a:pt x="34" y="50"/>
                  </a:cubicBezTo>
                  <a:cubicBezTo>
                    <a:pt x="1" y="100"/>
                    <a:pt x="1" y="186"/>
                    <a:pt x="34" y="219"/>
                  </a:cubicBezTo>
                  <a:cubicBezTo>
                    <a:pt x="57" y="242"/>
                    <a:pt x="82" y="252"/>
                    <a:pt x="107" y="252"/>
                  </a:cubicBezTo>
                  <a:cubicBezTo>
                    <a:pt x="141" y="252"/>
                    <a:pt x="176" y="233"/>
                    <a:pt x="207" y="203"/>
                  </a:cubicBezTo>
                  <a:cubicBezTo>
                    <a:pt x="240" y="153"/>
                    <a:pt x="240" y="67"/>
                    <a:pt x="207" y="34"/>
                  </a:cubicBezTo>
                  <a:cubicBezTo>
                    <a:pt x="184" y="11"/>
                    <a:pt x="15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9" name="Google Shape;21529;p66"/>
            <p:cNvSpPr/>
            <p:nvPr/>
          </p:nvSpPr>
          <p:spPr>
            <a:xfrm>
              <a:off x="4079325" y="2733200"/>
              <a:ext cx="6025" cy="6250"/>
            </a:xfrm>
            <a:custGeom>
              <a:avLst/>
              <a:gdLst/>
              <a:ahLst/>
              <a:cxnLst/>
              <a:rect l="l" t="t" r="r" b="b"/>
              <a:pathLst>
                <a:path w="241" h="250" extrusionOk="0">
                  <a:moveTo>
                    <a:pt x="118" y="0"/>
                  </a:moveTo>
                  <a:cubicBezTo>
                    <a:pt x="71" y="0"/>
                    <a:pt x="15" y="48"/>
                    <a:pt x="1" y="106"/>
                  </a:cubicBezTo>
                  <a:cubicBezTo>
                    <a:pt x="1" y="143"/>
                    <a:pt x="1" y="176"/>
                    <a:pt x="17" y="193"/>
                  </a:cubicBezTo>
                  <a:cubicBezTo>
                    <a:pt x="34" y="230"/>
                    <a:pt x="55" y="246"/>
                    <a:pt x="88" y="246"/>
                  </a:cubicBezTo>
                  <a:cubicBezTo>
                    <a:pt x="96" y="248"/>
                    <a:pt x="105" y="249"/>
                    <a:pt x="113" y="249"/>
                  </a:cubicBezTo>
                  <a:cubicBezTo>
                    <a:pt x="169" y="249"/>
                    <a:pt x="209" y="201"/>
                    <a:pt x="224" y="143"/>
                  </a:cubicBezTo>
                  <a:cubicBezTo>
                    <a:pt x="240" y="90"/>
                    <a:pt x="224" y="57"/>
                    <a:pt x="191" y="24"/>
                  </a:cubicBezTo>
                  <a:cubicBezTo>
                    <a:pt x="191" y="3"/>
                    <a:pt x="174" y="3"/>
                    <a:pt x="137" y="3"/>
                  </a:cubicBezTo>
                  <a:cubicBezTo>
                    <a:pt x="131" y="1"/>
                    <a:pt x="124"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0" name="Google Shape;21530;p66"/>
            <p:cNvSpPr/>
            <p:nvPr/>
          </p:nvSpPr>
          <p:spPr>
            <a:xfrm>
              <a:off x="4115000" y="2757075"/>
              <a:ext cx="6000" cy="6425"/>
            </a:xfrm>
            <a:custGeom>
              <a:avLst/>
              <a:gdLst/>
              <a:ahLst/>
              <a:cxnLst/>
              <a:rect l="l" t="t" r="r" b="b"/>
              <a:pathLst>
                <a:path w="240" h="257" extrusionOk="0">
                  <a:moveTo>
                    <a:pt x="135" y="1"/>
                  </a:moveTo>
                  <a:cubicBezTo>
                    <a:pt x="120" y="1"/>
                    <a:pt x="104" y="5"/>
                    <a:pt x="87" y="13"/>
                  </a:cubicBezTo>
                  <a:cubicBezTo>
                    <a:pt x="50" y="29"/>
                    <a:pt x="33" y="46"/>
                    <a:pt x="17" y="79"/>
                  </a:cubicBezTo>
                  <a:cubicBezTo>
                    <a:pt x="1" y="116"/>
                    <a:pt x="1" y="149"/>
                    <a:pt x="17" y="182"/>
                  </a:cubicBezTo>
                  <a:cubicBezTo>
                    <a:pt x="31" y="226"/>
                    <a:pt x="69" y="256"/>
                    <a:pt x="120" y="256"/>
                  </a:cubicBezTo>
                  <a:cubicBezTo>
                    <a:pt x="130" y="256"/>
                    <a:pt x="141" y="255"/>
                    <a:pt x="153" y="252"/>
                  </a:cubicBezTo>
                  <a:cubicBezTo>
                    <a:pt x="207" y="219"/>
                    <a:pt x="240" y="149"/>
                    <a:pt x="223" y="79"/>
                  </a:cubicBezTo>
                  <a:cubicBezTo>
                    <a:pt x="223" y="62"/>
                    <a:pt x="207" y="46"/>
                    <a:pt x="207" y="29"/>
                  </a:cubicBezTo>
                  <a:cubicBezTo>
                    <a:pt x="190" y="29"/>
                    <a:pt x="190" y="13"/>
                    <a:pt x="174"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1" name="Google Shape;21531;p66"/>
            <p:cNvSpPr/>
            <p:nvPr/>
          </p:nvSpPr>
          <p:spPr>
            <a:xfrm>
              <a:off x="4112000" y="2798700"/>
              <a:ext cx="6025" cy="6175"/>
            </a:xfrm>
            <a:custGeom>
              <a:avLst/>
              <a:gdLst/>
              <a:ahLst/>
              <a:cxnLst/>
              <a:rect l="l" t="t" r="r" b="b"/>
              <a:pathLst>
                <a:path w="241" h="247" extrusionOk="0">
                  <a:moveTo>
                    <a:pt x="135" y="0"/>
                  </a:moveTo>
                  <a:cubicBezTo>
                    <a:pt x="100" y="0"/>
                    <a:pt x="65" y="18"/>
                    <a:pt x="34" y="47"/>
                  </a:cubicBezTo>
                  <a:cubicBezTo>
                    <a:pt x="34" y="63"/>
                    <a:pt x="17" y="84"/>
                    <a:pt x="17" y="100"/>
                  </a:cubicBezTo>
                  <a:cubicBezTo>
                    <a:pt x="1" y="150"/>
                    <a:pt x="17" y="187"/>
                    <a:pt x="34" y="220"/>
                  </a:cubicBezTo>
                  <a:cubicBezTo>
                    <a:pt x="53" y="239"/>
                    <a:pt x="80" y="247"/>
                    <a:pt x="105" y="247"/>
                  </a:cubicBezTo>
                  <a:cubicBezTo>
                    <a:pt x="123" y="247"/>
                    <a:pt x="140" y="243"/>
                    <a:pt x="153" y="236"/>
                  </a:cubicBezTo>
                  <a:cubicBezTo>
                    <a:pt x="170" y="236"/>
                    <a:pt x="191" y="220"/>
                    <a:pt x="207" y="203"/>
                  </a:cubicBezTo>
                  <a:cubicBezTo>
                    <a:pt x="240" y="150"/>
                    <a:pt x="240" y="63"/>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2" name="Google Shape;21532;p66"/>
            <p:cNvSpPr/>
            <p:nvPr/>
          </p:nvSpPr>
          <p:spPr>
            <a:xfrm>
              <a:off x="4069850" y="2760600"/>
              <a:ext cx="5700" cy="6300"/>
            </a:xfrm>
            <a:custGeom>
              <a:avLst/>
              <a:gdLst/>
              <a:ahLst/>
              <a:cxnLst/>
              <a:rect l="l" t="t" r="r" b="b"/>
              <a:pathLst>
                <a:path w="228" h="252" extrusionOk="0">
                  <a:moveTo>
                    <a:pt x="119" y="1"/>
                  </a:moveTo>
                  <a:cubicBezTo>
                    <a:pt x="102" y="1"/>
                    <a:pt x="82" y="8"/>
                    <a:pt x="71" y="8"/>
                  </a:cubicBezTo>
                  <a:cubicBezTo>
                    <a:pt x="38" y="24"/>
                    <a:pt x="21" y="62"/>
                    <a:pt x="1" y="111"/>
                  </a:cubicBezTo>
                  <a:cubicBezTo>
                    <a:pt x="1" y="144"/>
                    <a:pt x="1" y="181"/>
                    <a:pt x="21" y="198"/>
                  </a:cubicBezTo>
                  <a:cubicBezTo>
                    <a:pt x="38" y="231"/>
                    <a:pt x="54" y="247"/>
                    <a:pt x="87" y="247"/>
                  </a:cubicBezTo>
                  <a:cubicBezTo>
                    <a:pt x="95" y="250"/>
                    <a:pt x="103" y="252"/>
                    <a:pt x="111" y="252"/>
                  </a:cubicBezTo>
                  <a:cubicBezTo>
                    <a:pt x="156" y="252"/>
                    <a:pt x="196" y="207"/>
                    <a:pt x="227" y="165"/>
                  </a:cubicBezTo>
                  <a:lnTo>
                    <a:pt x="227" y="144"/>
                  </a:lnTo>
                  <a:cubicBezTo>
                    <a:pt x="227" y="95"/>
                    <a:pt x="227" y="62"/>
                    <a:pt x="190" y="24"/>
                  </a:cubicBezTo>
                  <a:cubicBezTo>
                    <a:pt x="174" y="8"/>
                    <a:pt x="157" y="8"/>
                    <a:pt x="141" y="8"/>
                  </a:cubicBezTo>
                  <a:cubicBezTo>
                    <a:pt x="135" y="2"/>
                    <a:pt x="128"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3" name="Google Shape;21533;p66"/>
            <p:cNvSpPr/>
            <p:nvPr/>
          </p:nvSpPr>
          <p:spPr>
            <a:xfrm>
              <a:off x="4113650" y="2815425"/>
              <a:ext cx="6125" cy="6400"/>
            </a:xfrm>
            <a:custGeom>
              <a:avLst/>
              <a:gdLst/>
              <a:ahLst/>
              <a:cxnLst/>
              <a:rect l="l" t="t" r="r" b="b"/>
              <a:pathLst>
                <a:path w="245" h="256" extrusionOk="0">
                  <a:moveTo>
                    <a:pt x="149" y="0"/>
                  </a:moveTo>
                  <a:cubicBezTo>
                    <a:pt x="136" y="0"/>
                    <a:pt x="123" y="4"/>
                    <a:pt x="104" y="12"/>
                  </a:cubicBezTo>
                  <a:cubicBezTo>
                    <a:pt x="38" y="33"/>
                    <a:pt x="1" y="116"/>
                    <a:pt x="22" y="169"/>
                  </a:cubicBezTo>
                  <a:cubicBezTo>
                    <a:pt x="38" y="202"/>
                    <a:pt x="55" y="239"/>
                    <a:pt x="71" y="239"/>
                  </a:cubicBezTo>
                  <a:cubicBezTo>
                    <a:pt x="104" y="256"/>
                    <a:pt x="141" y="256"/>
                    <a:pt x="158" y="256"/>
                  </a:cubicBezTo>
                  <a:cubicBezTo>
                    <a:pt x="191" y="239"/>
                    <a:pt x="207" y="202"/>
                    <a:pt x="228" y="186"/>
                  </a:cubicBezTo>
                  <a:cubicBezTo>
                    <a:pt x="244" y="153"/>
                    <a:pt x="244" y="116"/>
                    <a:pt x="244" y="83"/>
                  </a:cubicBezTo>
                  <a:cubicBezTo>
                    <a:pt x="244" y="66"/>
                    <a:pt x="228" y="50"/>
                    <a:pt x="207" y="33"/>
                  </a:cubicBezTo>
                  <a:cubicBezTo>
                    <a:pt x="207" y="12"/>
                    <a:pt x="191" y="12"/>
                    <a:pt x="191" y="12"/>
                  </a:cubicBezTo>
                  <a:cubicBezTo>
                    <a:pt x="174" y="4"/>
                    <a:pt x="162"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4" name="Google Shape;21534;p66"/>
            <p:cNvSpPr/>
            <p:nvPr/>
          </p:nvSpPr>
          <p:spPr>
            <a:xfrm>
              <a:off x="4091400" y="2828200"/>
              <a:ext cx="6000" cy="6400"/>
            </a:xfrm>
            <a:custGeom>
              <a:avLst/>
              <a:gdLst/>
              <a:ahLst/>
              <a:cxnLst/>
              <a:rect l="l" t="t" r="r" b="b"/>
              <a:pathLst>
                <a:path w="240" h="256" extrusionOk="0">
                  <a:moveTo>
                    <a:pt x="103" y="0"/>
                  </a:moveTo>
                  <a:cubicBezTo>
                    <a:pt x="87" y="0"/>
                    <a:pt x="50" y="17"/>
                    <a:pt x="33" y="54"/>
                  </a:cubicBezTo>
                  <a:cubicBezTo>
                    <a:pt x="17" y="70"/>
                    <a:pt x="0" y="103"/>
                    <a:pt x="0" y="120"/>
                  </a:cubicBezTo>
                  <a:cubicBezTo>
                    <a:pt x="0" y="173"/>
                    <a:pt x="17" y="206"/>
                    <a:pt x="33" y="223"/>
                  </a:cubicBezTo>
                  <a:cubicBezTo>
                    <a:pt x="56" y="246"/>
                    <a:pt x="81" y="256"/>
                    <a:pt x="106" y="256"/>
                  </a:cubicBezTo>
                  <a:cubicBezTo>
                    <a:pt x="141" y="256"/>
                    <a:pt x="176" y="237"/>
                    <a:pt x="207" y="206"/>
                  </a:cubicBezTo>
                  <a:cubicBezTo>
                    <a:pt x="239" y="157"/>
                    <a:pt x="239" y="70"/>
                    <a:pt x="190" y="17"/>
                  </a:cubicBezTo>
                  <a:cubicBezTo>
                    <a:pt x="169"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5" name="Google Shape;21535;p66"/>
            <p:cNvSpPr/>
            <p:nvPr/>
          </p:nvSpPr>
          <p:spPr>
            <a:xfrm>
              <a:off x="4087475" y="2720075"/>
              <a:ext cx="6100" cy="6400"/>
            </a:xfrm>
            <a:custGeom>
              <a:avLst/>
              <a:gdLst/>
              <a:ahLst/>
              <a:cxnLst/>
              <a:rect l="l" t="t" r="r" b="b"/>
              <a:pathLst>
                <a:path w="244" h="256" extrusionOk="0">
                  <a:moveTo>
                    <a:pt x="137" y="0"/>
                  </a:moveTo>
                  <a:cubicBezTo>
                    <a:pt x="121" y="0"/>
                    <a:pt x="104" y="5"/>
                    <a:pt x="87" y="13"/>
                  </a:cubicBezTo>
                  <a:cubicBezTo>
                    <a:pt x="71" y="13"/>
                    <a:pt x="38" y="50"/>
                    <a:pt x="17" y="83"/>
                  </a:cubicBezTo>
                  <a:cubicBezTo>
                    <a:pt x="1" y="116"/>
                    <a:pt x="1" y="153"/>
                    <a:pt x="17" y="169"/>
                  </a:cubicBezTo>
                  <a:cubicBezTo>
                    <a:pt x="17" y="202"/>
                    <a:pt x="38" y="240"/>
                    <a:pt x="71" y="240"/>
                  </a:cubicBezTo>
                  <a:cubicBezTo>
                    <a:pt x="87" y="256"/>
                    <a:pt x="120" y="256"/>
                    <a:pt x="157" y="256"/>
                  </a:cubicBezTo>
                  <a:cubicBezTo>
                    <a:pt x="207" y="219"/>
                    <a:pt x="244" y="153"/>
                    <a:pt x="223" y="83"/>
                  </a:cubicBezTo>
                  <a:cubicBezTo>
                    <a:pt x="223" y="66"/>
                    <a:pt x="207" y="50"/>
                    <a:pt x="207" y="33"/>
                  </a:cubicBezTo>
                  <a:cubicBezTo>
                    <a:pt x="190" y="13"/>
                    <a:pt x="190" y="13"/>
                    <a:pt x="174" y="13"/>
                  </a:cubicBezTo>
                  <a:cubicBezTo>
                    <a:pt x="166" y="5"/>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6" name="Google Shape;21536;p66"/>
            <p:cNvSpPr/>
            <p:nvPr/>
          </p:nvSpPr>
          <p:spPr>
            <a:xfrm>
              <a:off x="4086250" y="2764700"/>
              <a:ext cx="6000" cy="6500"/>
            </a:xfrm>
            <a:custGeom>
              <a:avLst/>
              <a:gdLst/>
              <a:ahLst/>
              <a:cxnLst/>
              <a:rect l="l" t="t" r="r" b="b"/>
              <a:pathLst>
                <a:path w="240" h="260" extrusionOk="0">
                  <a:moveTo>
                    <a:pt x="153" y="1"/>
                  </a:moveTo>
                  <a:cubicBezTo>
                    <a:pt x="87" y="1"/>
                    <a:pt x="33" y="50"/>
                    <a:pt x="17" y="120"/>
                  </a:cubicBezTo>
                  <a:cubicBezTo>
                    <a:pt x="0" y="153"/>
                    <a:pt x="17" y="186"/>
                    <a:pt x="33" y="207"/>
                  </a:cubicBezTo>
                  <a:cubicBezTo>
                    <a:pt x="33" y="240"/>
                    <a:pt x="66" y="256"/>
                    <a:pt x="103" y="256"/>
                  </a:cubicBezTo>
                  <a:cubicBezTo>
                    <a:pt x="110" y="258"/>
                    <a:pt x="117" y="259"/>
                    <a:pt x="124" y="259"/>
                  </a:cubicBezTo>
                  <a:cubicBezTo>
                    <a:pt x="170" y="259"/>
                    <a:pt x="225" y="214"/>
                    <a:pt x="239" y="153"/>
                  </a:cubicBezTo>
                  <a:cubicBezTo>
                    <a:pt x="239" y="120"/>
                    <a:pt x="239" y="83"/>
                    <a:pt x="223" y="50"/>
                  </a:cubicBezTo>
                  <a:lnTo>
                    <a:pt x="206" y="34"/>
                  </a:ln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7" name="Google Shape;21537;p66"/>
            <p:cNvSpPr/>
            <p:nvPr/>
          </p:nvSpPr>
          <p:spPr>
            <a:xfrm>
              <a:off x="4095200" y="2736350"/>
              <a:ext cx="6125" cy="6600"/>
            </a:xfrm>
            <a:custGeom>
              <a:avLst/>
              <a:gdLst/>
              <a:ahLst/>
              <a:cxnLst/>
              <a:rect l="l" t="t" r="r" b="b"/>
              <a:pathLst>
                <a:path w="245" h="264" extrusionOk="0">
                  <a:moveTo>
                    <a:pt x="158" y="1"/>
                  </a:moveTo>
                  <a:cubicBezTo>
                    <a:pt x="87" y="1"/>
                    <a:pt x="17" y="50"/>
                    <a:pt x="17" y="120"/>
                  </a:cubicBezTo>
                  <a:cubicBezTo>
                    <a:pt x="1" y="153"/>
                    <a:pt x="1" y="186"/>
                    <a:pt x="17" y="207"/>
                  </a:cubicBezTo>
                  <a:cubicBezTo>
                    <a:pt x="38" y="240"/>
                    <a:pt x="71" y="256"/>
                    <a:pt x="87" y="256"/>
                  </a:cubicBezTo>
                  <a:cubicBezTo>
                    <a:pt x="97" y="261"/>
                    <a:pt x="107" y="263"/>
                    <a:pt x="117" y="263"/>
                  </a:cubicBezTo>
                  <a:cubicBezTo>
                    <a:pt x="140" y="263"/>
                    <a:pt x="162" y="252"/>
                    <a:pt x="174" y="240"/>
                  </a:cubicBezTo>
                  <a:cubicBezTo>
                    <a:pt x="207" y="223"/>
                    <a:pt x="224" y="186"/>
                    <a:pt x="224" y="153"/>
                  </a:cubicBezTo>
                  <a:cubicBezTo>
                    <a:pt x="244" y="120"/>
                    <a:pt x="244" y="83"/>
                    <a:pt x="224" y="50"/>
                  </a:cubicBezTo>
                  <a:cubicBezTo>
                    <a:pt x="207" y="50"/>
                    <a:pt x="207" y="34"/>
                    <a:pt x="207" y="34"/>
                  </a:cubicBezTo>
                  <a:cubicBezTo>
                    <a:pt x="191"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8" name="Google Shape;21538;p66"/>
            <p:cNvSpPr/>
            <p:nvPr/>
          </p:nvSpPr>
          <p:spPr>
            <a:xfrm>
              <a:off x="4074175" y="2822725"/>
              <a:ext cx="6525" cy="6575"/>
            </a:xfrm>
            <a:custGeom>
              <a:avLst/>
              <a:gdLst/>
              <a:ahLst/>
              <a:cxnLst/>
              <a:rect l="l" t="t" r="r" b="b"/>
              <a:pathLst>
                <a:path w="261" h="263" extrusionOk="0">
                  <a:moveTo>
                    <a:pt x="141" y="1"/>
                  </a:moveTo>
                  <a:cubicBezTo>
                    <a:pt x="126" y="1"/>
                    <a:pt x="112" y="5"/>
                    <a:pt x="104" y="13"/>
                  </a:cubicBezTo>
                  <a:cubicBezTo>
                    <a:pt x="34" y="50"/>
                    <a:pt x="1" y="116"/>
                    <a:pt x="17" y="186"/>
                  </a:cubicBezTo>
                  <a:cubicBezTo>
                    <a:pt x="30" y="240"/>
                    <a:pt x="74" y="262"/>
                    <a:pt x="118" y="262"/>
                  </a:cubicBezTo>
                  <a:cubicBezTo>
                    <a:pt x="132" y="262"/>
                    <a:pt x="145" y="260"/>
                    <a:pt x="158" y="256"/>
                  </a:cubicBezTo>
                  <a:cubicBezTo>
                    <a:pt x="223" y="219"/>
                    <a:pt x="261" y="153"/>
                    <a:pt x="240" y="83"/>
                  </a:cubicBezTo>
                  <a:cubicBezTo>
                    <a:pt x="223" y="67"/>
                    <a:pt x="223" y="50"/>
                    <a:pt x="207" y="30"/>
                  </a:cubicBezTo>
                  <a:cubicBezTo>
                    <a:pt x="190" y="30"/>
                    <a:pt x="190" y="13"/>
                    <a:pt x="190" y="13"/>
                  </a:cubicBezTo>
                  <a:cubicBezTo>
                    <a:pt x="174" y="5"/>
                    <a:pt x="15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9" name="Google Shape;21539;p66"/>
            <p:cNvSpPr/>
            <p:nvPr/>
          </p:nvSpPr>
          <p:spPr>
            <a:xfrm>
              <a:off x="4034300" y="2771750"/>
              <a:ext cx="6000" cy="6425"/>
            </a:xfrm>
            <a:custGeom>
              <a:avLst/>
              <a:gdLst/>
              <a:ahLst/>
              <a:cxnLst/>
              <a:rect l="l" t="t" r="r" b="b"/>
              <a:pathLst>
                <a:path w="240" h="257" extrusionOk="0">
                  <a:moveTo>
                    <a:pt x="131" y="0"/>
                  </a:moveTo>
                  <a:cubicBezTo>
                    <a:pt x="122" y="0"/>
                    <a:pt x="113" y="2"/>
                    <a:pt x="103" y="7"/>
                  </a:cubicBezTo>
                  <a:cubicBezTo>
                    <a:pt x="83" y="7"/>
                    <a:pt x="50" y="28"/>
                    <a:pt x="33" y="44"/>
                  </a:cubicBezTo>
                  <a:cubicBezTo>
                    <a:pt x="17" y="77"/>
                    <a:pt x="0" y="94"/>
                    <a:pt x="0" y="131"/>
                  </a:cubicBezTo>
                  <a:cubicBezTo>
                    <a:pt x="0" y="164"/>
                    <a:pt x="17" y="197"/>
                    <a:pt x="33" y="234"/>
                  </a:cubicBezTo>
                  <a:cubicBezTo>
                    <a:pt x="55" y="248"/>
                    <a:pt x="81" y="257"/>
                    <a:pt x="107" y="257"/>
                  </a:cubicBezTo>
                  <a:cubicBezTo>
                    <a:pt x="141" y="257"/>
                    <a:pt x="176" y="243"/>
                    <a:pt x="206" y="213"/>
                  </a:cubicBezTo>
                  <a:cubicBezTo>
                    <a:pt x="239" y="147"/>
                    <a:pt x="239" y="77"/>
                    <a:pt x="186" y="28"/>
                  </a:cubicBezTo>
                  <a:cubicBezTo>
                    <a:pt x="174" y="13"/>
                    <a:pt x="154"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0" name="Google Shape;21540;p66"/>
            <p:cNvSpPr/>
            <p:nvPr/>
          </p:nvSpPr>
          <p:spPr>
            <a:xfrm>
              <a:off x="4028625" y="2755975"/>
              <a:ext cx="6100" cy="6250"/>
            </a:xfrm>
            <a:custGeom>
              <a:avLst/>
              <a:gdLst/>
              <a:ahLst/>
              <a:cxnLst/>
              <a:rect l="l" t="t" r="r" b="b"/>
              <a:pathLst>
                <a:path w="244" h="250" extrusionOk="0">
                  <a:moveTo>
                    <a:pt x="131" y="0"/>
                  </a:moveTo>
                  <a:cubicBezTo>
                    <a:pt x="72" y="0"/>
                    <a:pt x="21" y="49"/>
                    <a:pt x="21" y="106"/>
                  </a:cubicBezTo>
                  <a:cubicBezTo>
                    <a:pt x="1" y="143"/>
                    <a:pt x="1" y="176"/>
                    <a:pt x="21" y="193"/>
                  </a:cubicBezTo>
                  <a:cubicBezTo>
                    <a:pt x="38" y="226"/>
                    <a:pt x="71" y="247"/>
                    <a:pt x="87" y="247"/>
                  </a:cubicBezTo>
                  <a:cubicBezTo>
                    <a:pt x="96" y="249"/>
                    <a:pt x="104" y="250"/>
                    <a:pt x="112" y="250"/>
                  </a:cubicBezTo>
                  <a:cubicBezTo>
                    <a:pt x="169" y="250"/>
                    <a:pt x="209" y="201"/>
                    <a:pt x="227" y="143"/>
                  </a:cubicBezTo>
                  <a:cubicBezTo>
                    <a:pt x="244" y="106"/>
                    <a:pt x="227" y="73"/>
                    <a:pt x="227" y="57"/>
                  </a:cubicBezTo>
                  <a:cubicBezTo>
                    <a:pt x="207" y="40"/>
                    <a:pt x="207" y="40"/>
                    <a:pt x="207" y="20"/>
                  </a:cubicBezTo>
                  <a:cubicBezTo>
                    <a:pt x="190" y="3"/>
                    <a:pt x="174" y="3"/>
                    <a:pt x="157" y="3"/>
                  </a:cubicBezTo>
                  <a:cubicBezTo>
                    <a:pt x="148"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1" name="Google Shape;21541;p66"/>
            <p:cNvSpPr/>
            <p:nvPr/>
          </p:nvSpPr>
          <p:spPr>
            <a:xfrm>
              <a:off x="4037700" y="2850150"/>
              <a:ext cx="3425" cy="425"/>
            </a:xfrm>
            <a:custGeom>
              <a:avLst/>
              <a:gdLst/>
              <a:ahLst/>
              <a:cxnLst/>
              <a:rect l="l" t="t" r="r" b="b"/>
              <a:pathLst>
                <a:path w="137" h="17" extrusionOk="0">
                  <a:moveTo>
                    <a:pt x="87" y="0"/>
                  </a:moveTo>
                  <a:cubicBezTo>
                    <a:pt x="50" y="0"/>
                    <a:pt x="33" y="0"/>
                    <a:pt x="0" y="17"/>
                  </a:cubicBezTo>
                  <a:lnTo>
                    <a:pt x="136" y="17"/>
                  </a:lnTo>
                  <a:cubicBezTo>
                    <a:pt x="120" y="17"/>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2" name="Google Shape;21542;p66"/>
            <p:cNvSpPr/>
            <p:nvPr/>
          </p:nvSpPr>
          <p:spPr>
            <a:xfrm>
              <a:off x="4035950" y="2788650"/>
              <a:ext cx="6100" cy="6475"/>
            </a:xfrm>
            <a:custGeom>
              <a:avLst/>
              <a:gdLst/>
              <a:ahLst/>
              <a:cxnLst/>
              <a:rect l="l" t="t" r="r" b="b"/>
              <a:pathLst>
                <a:path w="244" h="259" extrusionOk="0">
                  <a:moveTo>
                    <a:pt x="130" y="0"/>
                  </a:moveTo>
                  <a:cubicBezTo>
                    <a:pt x="74" y="0"/>
                    <a:pt x="35" y="45"/>
                    <a:pt x="17" y="106"/>
                  </a:cubicBezTo>
                  <a:cubicBezTo>
                    <a:pt x="0" y="139"/>
                    <a:pt x="0" y="176"/>
                    <a:pt x="17" y="209"/>
                  </a:cubicBezTo>
                  <a:cubicBezTo>
                    <a:pt x="37" y="226"/>
                    <a:pt x="70" y="242"/>
                    <a:pt x="87" y="259"/>
                  </a:cubicBezTo>
                  <a:cubicBezTo>
                    <a:pt x="157" y="259"/>
                    <a:pt x="206" y="209"/>
                    <a:pt x="223" y="139"/>
                  </a:cubicBezTo>
                  <a:cubicBezTo>
                    <a:pt x="243" y="106"/>
                    <a:pt x="243" y="73"/>
                    <a:pt x="223"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3" name="Google Shape;21543;p66"/>
            <p:cNvSpPr/>
            <p:nvPr/>
          </p:nvSpPr>
          <p:spPr>
            <a:xfrm>
              <a:off x="4036875" y="2804500"/>
              <a:ext cx="6000" cy="6300"/>
            </a:xfrm>
            <a:custGeom>
              <a:avLst/>
              <a:gdLst/>
              <a:ahLst/>
              <a:cxnLst/>
              <a:rect l="l" t="t" r="r" b="b"/>
              <a:pathLst>
                <a:path w="240" h="252" extrusionOk="0">
                  <a:moveTo>
                    <a:pt x="133" y="1"/>
                  </a:moveTo>
                  <a:cubicBezTo>
                    <a:pt x="86" y="1"/>
                    <a:pt x="31" y="46"/>
                    <a:pt x="17" y="107"/>
                  </a:cubicBezTo>
                  <a:cubicBezTo>
                    <a:pt x="0" y="177"/>
                    <a:pt x="33" y="243"/>
                    <a:pt x="103" y="243"/>
                  </a:cubicBezTo>
                  <a:cubicBezTo>
                    <a:pt x="113" y="249"/>
                    <a:pt x="122" y="252"/>
                    <a:pt x="129" y="252"/>
                  </a:cubicBezTo>
                  <a:cubicBezTo>
                    <a:pt x="148" y="252"/>
                    <a:pt x="163" y="238"/>
                    <a:pt x="186" y="227"/>
                  </a:cubicBezTo>
                  <a:cubicBezTo>
                    <a:pt x="206" y="210"/>
                    <a:pt x="223" y="177"/>
                    <a:pt x="239" y="140"/>
                  </a:cubicBezTo>
                  <a:cubicBezTo>
                    <a:pt x="239" y="107"/>
                    <a:pt x="239" y="74"/>
                    <a:pt x="223" y="58"/>
                  </a:cubicBezTo>
                  <a:cubicBezTo>
                    <a:pt x="223" y="37"/>
                    <a:pt x="223" y="37"/>
                    <a:pt x="206" y="21"/>
                  </a:cubicBezTo>
                  <a:cubicBezTo>
                    <a:pt x="186" y="4"/>
                    <a:pt x="169" y="4"/>
                    <a:pt x="153" y="4"/>
                  </a:cubicBezTo>
                  <a:cubicBezTo>
                    <a:pt x="146" y="2"/>
                    <a:pt x="140"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4" name="Google Shape;21544;p66"/>
            <p:cNvSpPr/>
            <p:nvPr/>
          </p:nvSpPr>
          <p:spPr>
            <a:xfrm>
              <a:off x="4030375" y="2818300"/>
              <a:ext cx="6000" cy="6525"/>
            </a:xfrm>
            <a:custGeom>
              <a:avLst/>
              <a:gdLst/>
              <a:ahLst/>
              <a:cxnLst/>
              <a:rect l="l" t="t" r="r" b="b"/>
              <a:pathLst>
                <a:path w="240" h="261" extrusionOk="0">
                  <a:moveTo>
                    <a:pt x="157" y="1"/>
                  </a:moveTo>
                  <a:cubicBezTo>
                    <a:pt x="87" y="1"/>
                    <a:pt x="17" y="38"/>
                    <a:pt x="1" y="124"/>
                  </a:cubicBezTo>
                  <a:cubicBezTo>
                    <a:pt x="1" y="141"/>
                    <a:pt x="1" y="174"/>
                    <a:pt x="17" y="207"/>
                  </a:cubicBezTo>
                  <a:cubicBezTo>
                    <a:pt x="34" y="244"/>
                    <a:pt x="71" y="260"/>
                    <a:pt x="87" y="260"/>
                  </a:cubicBezTo>
                  <a:cubicBezTo>
                    <a:pt x="120" y="260"/>
                    <a:pt x="157" y="260"/>
                    <a:pt x="174" y="244"/>
                  </a:cubicBezTo>
                  <a:cubicBezTo>
                    <a:pt x="207" y="207"/>
                    <a:pt x="223" y="190"/>
                    <a:pt x="223" y="157"/>
                  </a:cubicBezTo>
                  <a:cubicBezTo>
                    <a:pt x="240" y="124"/>
                    <a:pt x="223" y="87"/>
                    <a:pt x="223" y="54"/>
                  </a:cubicBezTo>
                  <a:cubicBezTo>
                    <a:pt x="207" y="54"/>
                    <a:pt x="207" y="38"/>
                    <a:pt x="190" y="38"/>
                  </a:cubicBezTo>
                  <a:cubicBezTo>
                    <a:pt x="190" y="21"/>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5" name="Google Shape;21545;p66"/>
            <p:cNvSpPr/>
            <p:nvPr/>
          </p:nvSpPr>
          <p:spPr>
            <a:xfrm>
              <a:off x="4034300" y="2832850"/>
              <a:ext cx="5575" cy="6600"/>
            </a:xfrm>
            <a:custGeom>
              <a:avLst/>
              <a:gdLst/>
              <a:ahLst/>
              <a:cxnLst/>
              <a:rect l="l" t="t" r="r" b="b"/>
              <a:pathLst>
                <a:path w="223" h="264" extrusionOk="0">
                  <a:moveTo>
                    <a:pt x="115" y="1"/>
                  </a:moveTo>
                  <a:cubicBezTo>
                    <a:pt x="66" y="1"/>
                    <a:pt x="15" y="46"/>
                    <a:pt x="0" y="107"/>
                  </a:cubicBezTo>
                  <a:cubicBezTo>
                    <a:pt x="0" y="140"/>
                    <a:pt x="0" y="177"/>
                    <a:pt x="17" y="210"/>
                  </a:cubicBezTo>
                  <a:cubicBezTo>
                    <a:pt x="33" y="227"/>
                    <a:pt x="50" y="264"/>
                    <a:pt x="83" y="264"/>
                  </a:cubicBezTo>
                  <a:cubicBezTo>
                    <a:pt x="120" y="264"/>
                    <a:pt x="136" y="264"/>
                    <a:pt x="169" y="227"/>
                  </a:cubicBezTo>
                  <a:cubicBezTo>
                    <a:pt x="186" y="210"/>
                    <a:pt x="223" y="194"/>
                    <a:pt x="223" y="161"/>
                  </a:cubicBezTo>
                  <a:cubicBezTo>
                    <a:pt x="223" y="124"/>
                    <a:pt x="223" y="91"/>
                    <a:pt x="206" y="58"/>
                  </a:cubicBezTo>
                  <a:cubicBezTo>
                    <a:pt x="206" y="37"/>
                    <a:pt x="206" y="37"/>
                    <a:pt x="186" y="37"/>
                  </a:cubicBezTo>
                  <a:cubicBezTo>
                    <a:pt x="169" y="20"/>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6" name="Google Shape;21546;p66"/>
            <p:cNvSpPr/>
            <p:nvPr/>
          </p:nvSpPr>
          <p:spPr>
            <a:xfrm>
              <a:off x="4064300" y="2791225"/>
              <a:ext cx="6100" cy="6475"/>
            </a:xfrm>
            <a:custGeom>
              <a:avLst/>
              <a:gdLst/>
              <a:ahLst/>
              <a:cxnLst/>
              <a:rect l="l" t="t" r="r" b="b"/>
              <a:pathLst>
                <a:path w="244" h="259" extrusionOk="0">
                  <a:moveTo>
                    <a:pt x="130" y="0"/>
                  </a:moveTo>
                  <a:cubicBezTo>
                    <a:pt x="74" y="0"/>
                    <a:pt x="34" y="45"/>
                    <a:pt x="17" y="106"/>
                  </a:cubicBezTo>
                  <a:cubicBezTo>
                    <a:pt x="0" y="139"/>
                    <a:pt x="17" y="176"/>
                    <a:pt x="37" y="209"/>
                  </a:cubicBezTo>
                  <a:cubicBezTo>
                    <a:pt x="37" y="226"/>
                    <a:pt x="70" y="242"/>
                    <a:pt x="103" y="259"/>
                  </a:cubicBezTo>
                  <a:cubicBezTo>
                    <a:pt x="157" y="259"/>
                    <a:pt x="223" y="209"/>
                    <a:pt x="243" y="139"/>
                  </a:cubicBezTo>
                  <a:cubicBezTo>
                    <a:pt x="243" y="106"/>
                    <a:pt x="243" y="73"/>
                    <a:pt x="223" y="53"/>
                  </a:cubicBezTo>
                  <a:cubicBezTo>
                    <a:pt x="223"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7" name="Google Shape;21547;p66"/>
            <p:cNvSpPr/>
            <p:nvPr/>
          </p:nvSpPr>
          <p:spPr>
            <a:xfrm>
              <a:off x="4059125" y="2821275"/>
              <a:ext cx="6125" cy="6200"/>
            </a:xfrm>
            <a:custGeom>
              <a:avLst/>
              <a:gdLst/>
              <a:ahLst/>
              <a:cxnLst/>
              <a:rect l="l" t="t" r="r" b="b"/>
              <a:pathLst>
                <a:path w="245" h="248" extrusionOk="0">
                  <a:moveTo>
                    <a:pt x="128" y="1"/>
                  </a:moveTo>
                  <a:cubicBezTo>
                    <a:pt x="74" y="1"/>
                    <a:pt x="35" y="48"/>
                    <a:pt x="17" y="108"/>
                  </a:cubicBezTo>
                  <a:cubicBezTo>
                    <a:pt x="1" y="141"/>
                    <a:pt x="1" y="174"/>
                    <a:pt x="17" y="211"/>
                  </a:cubicBezTo>
                  <a:cubicBezTo>
                    <a:pt x="38" y="228"/>
                    <a:pt x="71" y="244"/>
                    <a:pt x="87" y="244"/>
                  </a:cubicBezTo>
                  <a:cubicBezTo>
                    <a:pt x="97" y="246"/>
                    <a:pt x="105" y="248"/>
                    <a:pt x="114" y="248"/>
                  </a:cubicBezTo>
                  <a:cubicBezTo>
                    <a:pt x="170" y="248"/>
                    <a:pt x="209" y="202"/>
                    <a:pt x="224" y="141"/>
                  </a:cubicBezTo>
                  <a:cubicBezTo>
                    <a:pt x="244" y="108"/>
                    <a:pt x="244" y="71"/>
                    <a:pt x="224" y="55"/>
                  </a:cubicBezTo>
                  <a:cubicBezTo>
                    <a:pt x="207" y="38"/>
                    <a:pt x="207" y="38"/>
                    <a:pt x="207" y="22"/>
                  </a:cubicBezTo>
                  <a:cubicBezTo>
                    <a:pt x="191" y="5"/>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8" name="Google Shape;21548;p66"/>
            <p:cNvSpPr/>
            <p:nvPr/>
          </p:nvSpPr>
          <p:spPr>
            <a:xfrm>
              <a:off x="4064300" y="2837275"/>
              <a:ext cx="5575" cy="6475"/>
            </a:xfrm>
            <a:custGeom>
              <a:avLst/>
              <a:gdLst/>
              <a:ahLst/>
              <a:cxnLst/>
              <a:rect l="l" t="t" r="r" b="b"/>
              <a:pathLst>
                <a:path w="223" h="259" extrusionOk="0">
                  <a:moveTo>
                    <a:pt x="140" y="0"/>
                  </a:moveTo>
                  <a:cubicBezTo>
                    <a:pt x="120" y="0"/>
                    <a:pt x="87" y="17"/>
                    <a:pt x="54" y="33"/>
                  </a:cubicBezTo>
                  <a:cubicBezTo>
                    <a:pt x="37" y="50"/>
                    <a:pt x="17" y="87"/>
                    <a:pt x="0" y="120"/>
                  </a:cubicBezTo>
                  <a:cubicBezTo>
                    <a:pt x="0" y="153"/>
                    <a:pt x="0" y="190"/>
                    <a:pt x="17" y="206"/>
                  </a:cubicBezTo>
                  <a:cubicBezTo>
                    <a:pt x="37" y="239"/>
                    <a:pt x="54" y="256"/>
                    <a:pt x="87" y="256"/>
                  </a:cubicBezTo>
                  <a:cubicBezTo>
                    <a:pt x="96" y="258"/>
                    <a:pt x="105" y="259"/>
                    <a:pt x="113" y="259"/>
                  </a:cubicBezTo>
                  <a:cubicBezTo>
                    <a:pt x="169" y="259"/>
                    <a:pt x="208" y="214"/>
                    <a:pt x="223" y="153"/>
                  </a:cubicBezTo>
                  <a:cubicBezTo>
                    <a:pt x="223" y="120"/>
                    <a:pt x="223" y="87"/>
                    <a:pt x="206" y="50"/>
                  </a:cubicBezTo>
                  <a:cubicBezTo>
                    <a:pt x="206" y="50"/>
                    <a:pt x="206" y="33"/>
                    <a:pt x="190" y="33"/>
                  </a:cubicBezTo>
                  <a:cubicBezTo>
                    <a:pt x="173" y="17"/>
                    <a:pt x="157" y="17"/>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9" name="Google Shape;21549;p66"/>
            <p:cNvSpPr/>
            <p:nvPr/>
          </p:nvSpPr>
          <p:spPr>
            <a:xfrm>
              <a:off x="4051825" y="2804500"/>
              <a:ext cx="6100" cy="6200"/>
            </a:xfrm>
            <a:custGeom>
              <a:avLst/>
              <a:gdLst/>
              <a:ahLst/>
              <a:cxnLst/>
              <a:rect l="l" t="t" r="r" b="b"/>
              <a:pathLst>
                <a:path w="244" h="248" extrusionOk="0">
                  <a:moveTo>
                    <a:pt x="119" y="1"/>
                  </a:moveTo>
                  <a:cubicBezTo>
                    <a:pt x="70" y="1"/>
                    <a:pt x="18" y="46"/>
                    <a:pt x="0" y="107"/>
                  </a:cubicBezTo>
                  <a:cubicBezTo>
                    <a:pt x="0" y="140"/>
                    <a:pt x="0" y="177"/>
                    <a:pt x="21" y="194"/>
                  </a:cubicBezTo>
                  <a:cubicBezTo>
                    <a:pt x="37" y="227"/>
                    <a:pt x="54" y="243"/>
                    <a:pt x="87" y="243"/>
                  </a:cubicBezTo>
                  <a:cubicBezTo>
                    <a:pt x="97" y="246"/>
                    <a:pt x="107" y="248"/>
                    <a:pt x="116" y="248"/>
                  </a:cubicBezTo>
                  <a:cubicBezTo>
                    <a:pt x="171" y="248"/>
                    <a:pt x="209" y="200"/>
                    <a:pt x="227" y="140"/>
                  </a:cubicBezTo>
                  <a:cubicBezTo>
                    <a:pt x="243" y="107"/>
                    <a:pt x="227" y="74"/>
                    <a:pt x="206" y="58"/>
                  </a:cubicBezTo>
                  <a:cubicBezTo>
                    <a:pt x="206" y="37"/>
                    <a:pt x="206" y="37"/>
                    <a:pt x="190" y="21"/>
                  </a:cubicBezTo>
                  <a:cubicBezTo>
                    <a:pt x="190" y="4"/>
                    <a:pt x="173" y="4"/>
                    <a:pt x="140" y="4"/>
                  </a:cubicBezTo>
                  <a:cubicBezTo>
                    <a:pt x="133" y="2"/>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0" name="Google Shape;21550;p66"/>
            <p:cNvSpPr/>
            <p:nvPr/>
          </p:nvSpPr>
          <p:spPr>
            <a:xfrm>
              <a:off x="4062125" y="2775700"/>
              <a:ext cx="6100" cy="6525"/>
            </a:xfrm>
            <a:custGeom>
              <a:avLst/>
              <a:gdLst/>
              <a:ahLst/>
              <a:cxnLst/>
              <a:rect l="l" t="t" r="r" b="b"/>
              <a:pathLst>
                <a:path w="244" h="261" extrusionOk="0">
                  <a:moveTo>
                    <a:pt x="137" y="1"/>
                  </a:moveTo>
                  <a:cubicBezTo>
                    <a:pt x="103" y="1"/>
                    <a:pt x="67" y="17"/>
                    <a:pt x="38" y="55"/>
                  </a:cubicBezTo>
                  <a:cubicBezTo>
                    <a:pt x="0" y="109"/>
                    <a:pt x="0" y="179"/>
                    <a:pt x="38" y="229"/>
                  </a:cubicBezTo>
                  <a:cubicBezTo>
                    <a:pt x="58" y="251"/>
                    <a:pt x="82" y="260"/>
                    <a:pt x="107" y="260"/>
                  </a:cubicBezTo>
                  <a:cubicBezTo>
                    <a:pt x="141" y="260"/>
                    <a:pt x="178" y="241"/>
                    <a:pt x="207" y="212"/>
                  </a:cubicBezTo>
                  <a:cubicBezTo>
                    <a:pt x="244" y="158"/>
                    <a:pt x="244" y="76"/>
                    <a:pt x="207" y="22"/>
                  </a:cubicBezTo>
                  <a:cubicBezTo>
                    <a:pt x="186" y="9"/>
                    <a:pt x="16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1" name="Google Shape;21551;p66"/>
            <p:cNvSpPr/>
            <p:nvPr/>
          </p:nvSpPr>
          <p:spPr>
            <a:xfrm>
              <a:off x="4056550" y="2758850"/>
              <a:ext cx="6125" cy="6600"/>
            </a:xfrm>
            <a:custGeom>
              <a:avLst/>
              <a:gdLst/>
              <a:ahLst/>
              <a:cxnLst/>
              <a:rect l="l" t="t" r="r" b="b"/>
              <a:pathLst>
                <a:path w="245" h="264" extrusionOk="0">
                  <a:moveTo>
                    <a:pt x="135" y="1"/>
                  </a:moveTo>
                  <a:cubicBezTo>
                    <a:pt x="126" y="1"/>
                    <a:pt x="116" y="2"/>
                    <a:pt x="104" y="8"/>
                  </a:cubicBezTo>
                  <a:cubicBezTo>
                    <a:pt x="38" y="45"/>
                    <a:pt x="1" y="111"/>
                    <a:pt x="17" y="181"/>
                  </a:cubicBezTo>
                  <a:cubicBezTo>
                    <a:pt x="38" y="214"/>
                    <a:pt x="54" y="235"/>
                    <a:pt x="71" y="251"/>
                  </a:cubicBezTo>
                  <a:cubicBezTo>
                    <a:pt x="87" y="259"/>
                    <a:pt x="105" y="263"/>
                    <a:pt x="120" y="263"/>
                  </a:cubicBezTo>
                  <a:cubicBezTo>
                    <a:pt x="136" y="263"/>
                    <a:pt x="149" y="259"/>
                    <a:pt x="157" y="251"/>
                  </a:cubicBezTo>
                  <a:cubicBezTo>
                    <a:pt x="190" y="235"/>
                    <a:pt x="207" y="214"/>
                    <a:pt x="223" y="181"/>
                  </a:cubicBezTo>
                  <a:cubicBezTo>
                    <a:pt x="244" y="148"/>
                    <a:pt x="244" y="111"/>
                    <a:pt x="244" y="78"/>
                  </a:cubicBezTo>
                  <a:cubicBezTo>
                    <a:pt x="244" y="61"/>
                    <a:pt x="223" y="45"/>
                    <a:pt x="207" y="28"/>
                  </a:cubicBezTo>
                  <a:cubicBezTo>
                    <a:pt x="207" y="28"/>
                    <a:pt x="190" y="28"/>
                    <a:pt x="190" y="8"/>
                  </a:cubicBezTo>
                  <a:cubicBezTo>
                    <a:pt x="168" y="8"/>
                    <a:pt x="154"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2" name="Google Shape;21552;p66"/>
            <p:cNvSpPr/>
            <p:nvPr/>
          </p:nvSpPr>
          <p:spPr>
            <a:xfrm>
              <a:off x="4069025" y="2745725"/>
              <a:ext cx="5600" cy="6600"/>
            </a:xfrm>
            <a:custGeom>
              <a:avLst/>
              <a:gdLst/>
              <a:ahLst/>
              <a:cxnLst/>
              <a:rect l="l" t="t" r="r" b="b"/>
              <a:pathLst>
                <a:path w="224" h="264" extrusionOk="0">
                  <a:moveTo>
                    <a:pt x="137" y="1"/>
                  </a:moveTo>
                  <a:cubicBezTo>
                    <a:pt x="120" y="1"/>
                    <a:pt x="87" y="1"/>
                    <a:pt x="54" y="38"/>
                  </a:cubicBezTo>
                  <a:cubicBezTo>
                    <a:pt x="34" y="55"/>
                    <a:pt x="17" y="71"/>
                    <a:pt x="1" y="104"/>
                  </a:cubicBezTo>
                  <a:cubicBezTo>
                    <a:pt x="1" y="141"/>
                    <a:pt x="1" y="174"/>
                    <a:pt x="17" y="207"/>
                  </a:cubicBezTo>
                  <a:cubicBezTo>
                    <a:pt x="34" y="244"/>
                    <a:pt x="54" y="261"/>
                    <a:pt x="87" y="261"/>
                  </a:cubicBezTo>
                  <a:cubicBezTo>
                    <a:pt x="93" y="263"/>
                    <a:pt x="100" y="264"/>
                    <a:pt x="106" y="264"/>
                  </a:cubicBezTo>
                  <a:cubicBezTo>
                    <a:pt x="153" y="264"/>
                    <a:pt x="209" y="215"/>
                    <a:pt x="223" y="158"/>
                  </a:cubicBezTo>
                  <a:cubicBezTo>
                    <a:pt x="223" y="121"/>
                    <a:pt x="223" y="88"/>
                    <a:pt x="207" y="55"/>
                  </a:cubicBezTo>
                  <a:cubicBezTo>
                    <a:pt x="207" y="55"/>
                    <a:pt x="207" y="38"/>
                    <a:pt x="190" y="38"/>
                  </a:cubicBezTo>
                  <a:cubicBezTo>
                    <a:pt x="174" y="17"/>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3" name="Google Shape;21553;p66"/>
            <p:cNvSpPr/>
            <p:nvPr/>
          </p:nvSpPr>
          <p:spPr>
            <a:xfrm>
              <a:off x="4066050" y="2806825"/>
              <a:ext cx="6400" cy="6300"/>
            </a:xfrm>
            <a:custGeom>
              <a:avLst/>
              <a:gdLst/>
              <a:ahLst/>
              <a:cxnLst/>
              <a:rect l="l" t="t" r="r" b="b"/>
              <a:pathLst>
                <a:path w="256" h="252" extrusionOk="0">
                  <a:moveTo>
                    <a:pt x="144" y="1"/>
                  </a:moveTo>
                  <a:cubicBezTo>
                    <a:pt x="109" y="1"/>
                    <a:pt x="71" y="18"/>
                    <a:pt x="50" y="47"/>
                  </a:cubicBezTo>
                  <a:cubicBezTo>
                    <a:pt x="0" y="101"/>
                    <a:pt x="0" y="187"/>
                    <a:pt x="50" y="220"/>
                  </a:cubicBezTo>
                  <a:cubicBezTo>
                    <a:pt x="65" y="243"/>
                    <a:pt x="89" y="252"/>
                    <a:pt x="114" y="252"/>
                  </a:cubicBezTo>
                  <a:cubicBezTo>
                    <a:pt x="149" y="252"/>
                    <a:pt x="187" y="233"/>
                    <a:pt x="206" y="204"/>
                  </a:cubicBezTo>
                  <a:cubicBezTo>
                    <a:pt x="256" y="150"/>
                    <a:pt x="256" y="68"/>
                    <a:pt x="206" y="31"/>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4" name="Google Shape;21554;p66"/>
            <p:cNvSpPr/>
            <p:nvPr/>
          </p:nvSpPr>
          <p:spPr>
            <a:xfrm>
              <a:off x="4123975" y="2739275"/>
              <a:ext cx="6100" cy="6475"/>
            </a:xfrm>
            <a:custGeom>
              <a:avLst/>
              <a:gdLst/>
              <a:ahLst/>
              <a:cxnLst/>
              <a:rect l="l" t="t" r="r" b="b"/>
              <a:pathLst>
                <a:path w="244" h="259" extrusionOk="0">
                  <a:moveTo>
                    <a:pt x="130" y="0"/>
                  </a:moveTo>
                  <a:cubicBezTo>
                    <a:pt x="74" y="0"/>
                    <a:pt x="35" y="46"/>
                    <a:pt x="21" y="106"/>
                  </a:cubicBezTo>
                  <a:cubicBezTo>
                    <a:pt x="0" y="139"/>
                    <a:pt x="21" y="172"/>
                    <a:pt x="21" y="210"/>
                  </a:cubicBezTo>
                  <a:cubicBezTo>
                    <a:pt x="37" y="226"/>
                    <a:pt x="70" y="242"/>
                    <a:pt x="87" y="259"/>
                  </a:cubicBezTo>
                  <a:cubicBezTo>
                    <a:pt x="157" y="259"/>
                    <a:pt x="227" y="210"/>
                    <a:pt x="227" y="139"/>
                  </a:cubicBezTo>
                  <a:cubicBezTo>
                    <a:pt x="243" y="106"/>
                    <a:pt x="243" y="90"/>
                    <a:pt x="227"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5" name="Google Shape;21555;p66"/>
            <p:cNvSpPr/>
            <p:nvPr/>
          </p:nvSpPr>
          <p:spPr>
            <a:xfrm>
              <a:off x="3885250" y="2760300"/>
              <a:ext cx="6000" cy="6500"/>
            </a:xfrm>
            <a:custGeom>
              <a:avLst/>
              <a:gdLst/>
              <a:ahLst/>
              <a:cxnLst/>
              <a:rect l="l" t="t" r="r" b="b"/>
              <a:pathLst>
                <a:path w="240" h="260" extrusionOk="0">
                  <a:moveTo>
                    <a:pt x="128" y="0"/>
                  </a:moveTo>
                  <a:cubicBezTo>
                    <a:pt x="74" y="0"/>
                    <a:pt x="31" y="46"/>
                    <a:pt x="17" y="107"/>
                  </a:cubicBezTo>
                  <a:cubicBezTo>
                    <a:pt x="1" y="139"/>
                    <a:pt x="1" y="177"/>
                    <a:pt x="17" y="210"/>
                  </a:cubicBezTo>
                  <a:cubicBezTo>
                    <a:pt x="34" y="226"/>
                    <a:pt x="67" y="243"/>
                    <a:pt x="87" y="259"/>
                  </a:cubicBezTo>
                  <a:cubicBezTo>
                    <a:pt x="153" y="259"/>
                    <a:pt x="207" y="210"/>
                    <a:pt x="223" y="139"/>
                  </a:cubicBezTo>
                  <a:cubicBezTo>
                    <a:pt x="240" y="107"/>
                    <a:pt x="240" y="74"/>
                    <a:pt x="223" y="53"/>
                  </a:cubicBezTo>
                  <a:cubicBezTo>
                    <a:pt x="207" y="36"/>
                    <a:pt x="207" y="36"/>
                    <a:pt x="207" y="20"/>
                  </a:cubicBezTo>
                  <a:cubicBezTo>
                    <a:pt x="190" y="20"/>
                    <a:pt x="170" y="3"/>
                    <a:pt x="153" y="3"/>
                  </a:cubicBezTo>
                  <a:cubicBezTo>
                    <a:pt x="144" y="1"/>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6" name="Google Shape;21556;p66"/>
            <p:cNvSpPr/>
            <p:nvPr/>
          </p:nvSpPr>
          <p:spPr>
            <a:xfrm>
              <a:off x="3880100" y="2790350"/>
              <a:ext cx="6000" cy="6200"/>
            </a:xfrm>
            <a:custGeom>
              <a:avLst/>
              <a:gdLst/>
              <a:ahLst/>
              <a:cxnLst/>
              <a:rect l="l" t="t" r="r" b="b"/>
              <a:pathLst>
                <a:path w="240" h="248" extrusionOk="0">
                  <a:moveTo>
                    <a:pt x="113" y="1"/>
                  </a:moveTo>
                  <a:cubicBezTo>
                    <a:pt x="68" y="1"/>
                    <a:pt x="14" y="49"/>
                    <a:pt x="0" y="108"/>
                  </a:cubicBezTo>
                  <a:cubicBezTo>
                    <a:pt x="0" y="141"/>
                    <a:pt x="0" y="174"/>
                    <a:pt x="17" y="191"/>
                  </a:cubicBezTo>
                  <a:cubicBezTo>
                    <a:pt x="33" y="228"/>
                    <a:pt x="50" y="244"/>
                    <a:pt x="87" y="244"/>
                  </a:cubicBezTo>
                  <a:cubicBezTo>
                    <a:pt x="96" y="247"/>
                    <a:pt x="104" y="248"/>
                    <a:pt x="112" y="248"/>
                  </a:cubicBezTo>
                  <a:cubicBezTo>
                    <a:pt x="166" y="248"/>
                    <a:pt x="209" y="202"/>
                    <a:pt x="223" y="141"/>
                  </a:cubicBezTo>
                  <a:cubicBezTo>
                    <a:pt x="240" y="108"/>
                    <a:pt x="223" y="71"/>
                    <a:pt x="207" y="55"/>
                  </a:cubicBezTo>
                  <a:cubicBezTo>
                    <a:pt x="207" y="38"/>
                    <a:pt x="207" y="38"/>
                    <a:pt x="190" y="22"/>
                  </a:cubicBezTo>
                  <a:cubicBezTo>
                    <a:pt x="190" y="5"/>
                    <a:pt x="169" y="5"/>
                    <a:pt x="136" y="5"/>
                  </a:cubicBezTo>
                  <a:cubicBezTo>
                    <a:pt x="129" y="2"/>
                    <a:pt x="121"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7" name="Google Shape;21557;p66"/>
            <p:cNvSpPr/>
            <p:nvPr/>
          </p:nvSpPr>
          <p:spPr>
            <a:xfrm>
              <a:off x="3875775" y="2837750"/>
              <a:ext cx="6000" cy="6350"/>
            </a:xfrm>
            <a:custGeom>
              <a:avLst/>
              <a:gdLst/>
              <a:ahLst/>
              <a:cxnLst/>
              <a:rect l="l" t="t" r="r" b="b"/>
              <a:pathLst>
                <a:path w="240" h="254" extrusionOk="0">
                  <a:moveTo>
                    <a:pt x="136" y="1"/>
                  </a:moveTo>
                  <a:cubicBezTo>
                    <a:pt x="101" y="1"/>
                    <a:pt x="64" y="18"/>
                    <a:pt x="33" y="47"/>
                  </a:cubicBezTo>
                  <a:cubicBezTo>
                    <a:pt x="0" y="101"/>
                    <a:pt x="0" y="187"/>
                    <a:pt x="33" y="220"/>
                  </a:cubicBezTo>
                  <a:cubicBezTo>
                    <a:pt x="54" y="237"/>
                    <a:pt x="70" y="237"/>
                    <a:pt x="87" y="253"/>
                  </a:cubicBezTo>
                  <a:cubicBezTo>
                    <a:pt x="120" y="253"/>
                    <a:pt x="173" y="237"/>
                    <a:pt x="206" y="204"/>
                  </a:cubicBezTo>
                  <a:cubicBezTo>
                    <a:pt x="223" y="171"/>
                    <a:pt x="239" y="117"/>
                    <a:pt x="223" y="68"/>
                  </a:cubicBezTo>
                  <a:cubicBezTo>
                    <a:pt x="223" y="47"/>
                    <a:pt x="206" y="31"/>
                    <a:pt x="206" y="31"/>
                  </a:cubicBezTo>
                  <a:cubicBezTo>
                    <a:pt x="186" y="10"/>
                    <a:pt x="161"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8" name="Google Shape;21558;p66"/>
            <p:cNvSpPr/>
            <p:nvPr/>
          </p:nvSpPr>
          <p:spPr>
            <a:xfrm>
              <a:off x="3890000" y="2714825"/>
              <a:ext cx="5575" cy="6500"/>
            </a:xfrm>
            <a:custGeom>
              <a:avLst/>
              <a:gdLst/>
              <a:ahLst/>
              <a:cxnLst/>
              <a:rect l="l" t="t" r="r" b="b"/>
              <a:pathLst>
                <a:path w="223" h="260" extrusionOk="0">
                  <a:moveTo>
                    <a:pt x="136" y="0"/>
                  </a:moveTo>
                  <a:cubicBezTo>
                    <a:pt x="103" y="0"/>
                    <a:pt x="83" y="0"/>
                    <a:pt x="50" y="17"/>
                  </a:cubicBezTo>
                  <a:cubicBezTo>
                    <a:pt x="33" y="54"/>
                    <a:pt x="0" y="70"/>
                    <a:pt x="0" y="103"/>
                  </a:cubicBezTo>
                  <a:cubicBezTo>
                    <a:pt x="0" y="140"/>
                    <a:pt x="0" y="173"/>
                    <a:pt x="17" y="206"/>
                  </a:cubicBezTo>
                  <a:cubicBezTo>
                    <a:pt x="33" y="223"/>
                    <a:pt x="50" y="260"/>
                    <a:pt x="83" y="260"/>
                  </a:cubicBezTo>
                  <a:cubicBezTo>
                    <a:pt x="136" y="260"/>
                    <a:pt x="206" y="223"/>
                    <a:pt x="223" y="157"/>
                  </a:cubicBezTo>
                  <a:cubicBezTo>
                    <a:pt x="223" y="120"/>
                    <a:pt x="223" y="87"/>
                    <a:pt x="206" y="54"/>
                  </a:cubicBezTo>
                  <a:cubicBezTo>
                    <a:pt x="206" y="37"/>
                    <a:pt x="186" y="37"/>
                    <a:pt x="186" y="37"/>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9" name="Google Shape;21559;p66"/>
            <p:cNvSpPr/>
            <p:nvPr/>
          </p:nvSpPr>
          <p:spPr>
            <a:xfrm>
              <a:off x="3890400" y="2729450"/>
              <a:ext cx="6000" cy="6525"/>
            </a:xfrm>
            <a:custGeom>
              <a:avLst/>
              <a:gdLst/>
              <a:ahLst/>
              <a:cxnLst/>
              <a:rect l="l" t="t" r="r" b="b"/>
              <a:pathLst>
                <a:path w="240" h="261" extrusionOk="0">
                  <a:moveTo>
                    <a:pt x="153" y="1"/>
                  </a:moveTo>
                  <a:cubicBezTo>
                    <a:pt x="120" y="1"/>
                    <a:pt x="104" y="1"/>
                    <a:pt x="87" y="17"/>
                  </a:cubicBezTo>
                  <a:cubicBezTo>
                    <a:pt x="50" y="34"/>
                    <a:pt x="17" y="71"/>
                    <a:pt x="17" y="120"/>
                  </a:cubicBezTo>
                  <a:cubicBezTo>
                    <a:pt x="1" y="153"/>
                    <a:pt x="17" y="190"/>
                    <a:pt x="17" y="207"/>
                  </a:cubicBezTo>
                  <a:cubicBezTo>
                    <a:pt x="34" y="240"/>
                    <a:pt x="67" y="256"/>
                    <a:pt x="104" y="256"/>
                  </a:cubicBezTo>
                  <a:cubicBezTo>
                    <a:pt x="111" y="259"/>
                    <a:pt x="119" y="261"/>
                    <a:pt x="126" y="261"/>
                  </a:cubicBezTo>
                  <a:cubicBezTo>
                    <a:pt x="169" y="261"/>
                    <a:pt x="209" y="216"/>
                    <a:pt x="223" y="174"/>
                  </a:cubicBezTo>
                  <a:cubicBezTo>
                    <a:pt x="223" y="153"/>
                    <a:pt x="223" y="153"/>
                    <a:pt x="240" y="153"/>
                  </a:cubicBezTo>
                  <a:cubicBezTo>
                    <a:pt x="240" y="104"/>
                    <a:pt x="223" y="71"/>
                    <a:pt x="207" y="34"/>
                  </a:cubicBezTo>
                  <a:cubicBezTo>
                    <a:pt x="19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0" name="Google Shape;21560;p66"/>
            <p:cNvSpPr/>
            <p:nvPr/>
          </p:nvSpPr>
          <p:spPr>
            <a:xfrm>
              <a:off x="3874525" y="2822550"/>
              <a:ext cx="6000" cy="6600"/>
            </a:xfrm>
            <a:custGeom>
              <a:avLst/>
              <a:gdLst/>
              <a:ahLst/>
              <a:cxnLst/>
              <a:rect l="l" t="t" r="r" b="b"/>
              <a:pathLst>
                <a:path w="240" h="264" extrusionOk="0">
                  <a:moveTo>
                    <a:pt x="126" y="0"/>
                  </a:moveTo>
                  <a:cubicBezTo>
                    <a:pt x="67" y="0"/>
                    <a:pt x="17" y="46"/>
                    <a:pt x="17" y="107"/>
                  </a:cubicBezTo>
                  <a:cubicBezTo>
                    <a:pt x="1" y="140"/>
                    <a:pt x="1" y="177"/>
                    <a:pt x="17" y="210"/>
                  </a:cubicBezTo>
                  <a:cubicBezTo>
                    <a:pt x="34" y="226"/>
                    <a:pt x="67" y="263"/>
                    <a:pt x="83" y="263"/>
                  </a:cubicBezTo>
                  <a:cubicBezTo>
                    <a:pt x="120" y="263"/>
                    <a:pt x="153" y="263"/>
                    <a:pt x="170" y="226"/>
                  </a:cubicBezTo>
                  <a:cubicBezTo>
                    <a:pt x="207" y="210"/>
                    <a:pt x="223" y="193"/>
                    <a:pt x="223" y="160"/>
                  </a:cubicBezTo>
                  <a:cubicBezTo>
                    <a:pt x="240" y="123"/>
                    <a:pt x="223" y="90"/>
                    <a:pt x="223" y="57"/>
                  </a:cubicBezTo>
                  <a:lnTo>
                    <a:pt x="207" y="37"/>
                  </a:lnTo>
                  <a:cubicBezTo>
                    <a:pt x="186" y="20"/>
                    <a:pt x="170" y="4"/>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1" name="Google Shape;21561;p66"/>
            <p:cNvSpPr/>
            <p:nvPr/>
          </p:nvSpPr>
          <p:spPr>
            <a:xfrm>
              <a:off x="3886900" y="2823150"/>
              <a:ext cx="6100" cy="6575"/>
            </a:xfrm>
            <a:custGeom>
              <a:avLst/>
              <a:gdLst/>
              <a:ahLst/>
              <a:cxnLst/>
              <a:rect l="l" t="t" r="r" b="b"/>
              <a:pathLst>
                <a:path w="244" h="263" extrusionOk="0">
                  <a:moveTo>
                    <a:pt x="137" y="0"/>
                  </a:moveTo>
                  <a:cubicBezTo>
                    <a:pt x="104" y="0"/>
                    <a:pt x="73" y="19"/>
                    <a:pt x="54" y="50"/>
                  </a:cubicBezTo>
                  <a:cubicBezTo>
                    <a:pt x="1" y="99"/>
                    <a:pt x="1" y="186"/>
                    <a:pt x="54" y="239"/>
                  </a:cubicBezTo>
                  <a:cubicBezTo>
                    <a:pt x="71" y="239"/>
                    <a:pt x="71" y="256"/>
                    <a:pt x="87" y="256"/>
                  </a:cubicBezTo>
                  <a:cubicBezTo>
                    <a:pt x="100" y="260"/>
                    <a:pt x="112" y="262"/>
                    <a:pt x="123" y="262"/>
                  </a:cubicBezTo>
                  <a:cubicBezTo>
                    <a:pt x="157" y="262"/>
                    <a:pt x="182" y="243"/>
                    <a:pt x="207" y="202"/>
                  </a:cubicBezTo>
                  <a:cubicBezTo>
                    <a:pt x="244" y="169"/>
                    <a:pt x="244" y="116"/>
                    <a:pt x="244" y="83"/>
                  </a:cubicBezTo>
                  <a:cubicBezTo>
                    <a:pt x="227" y="66"/>
                    <a:pt x="227" y="50"/>
                    <a:pt x="207" y="33"/>
                  </a:cubicBezTo>
                  <a:cubicBezTo>
                    <a:pt x="186" y="10"/>
                    <a:pt x="161"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2" name="Google Shape;21562;p66"/>
            <p:cNvSpPr/>
            <p:nvPr/>
          </p:nvSpPr>
          <p:spPr>
            <a:xfrm>
              <a:off x="3892575" y="2840575"/>
              <a:ext cx="6000" cy="6200"/>
            </a:xfrm>
            <a:custGeom>
              <a:avLst/>
              <a:gdLst/>
              <a:ahLst/>
              <a:cxnLst/>
              <a:rect l="l" t="t" r="r" b="b"/>
              <a:pathLst>
                <a:path w="240" h="248" extrusionOk="0">
                  <a:moveTo>
                    <a:pt x="115" y="1"/>
                  </a:moveTo>
                  <a:cubicBezTo>
                    <a:pt x="66" y="1"/>
                    <a:pt x="15" y="46"/>
                    <a:pt x="0" y="107"/>
                  </a:cubicBezTo>
                  <a:cubicBezTo>
                    <a:pt x="0" y="140"/>
                    <a:pt x="0" y="177"/>
                    <a:pt x="17" y="194"/>
                  </a:cubicBezTo>
                  <a:cubicBezTo>
                    <a:pt x="33" y="227"/>
                    <a:pt x="50" y="243"/>
                    <a:pt x="83" y="243"/>
                  </a:cubicBezTo>
                  <a:cubicBezTo>
                    <a:pt x="91" y="246"/>
                    <a:pt x="99" y="248"/>
                    <a:pt x="107" y="248"/>
                  </a:cubicBezTo>
                  <a:cubicBezTo>
                    <a:pt x="156" y="248"/>
                    <a:pt x="209" y="200"/>
                    <a:pt x="223" y="140"/>
                  </a:cubicBezTo>
                  <a:cubicBezTo>
                    <a:pt x="239" y="91"/>
                    <a:pt x="223" y="58"/>
                    <a:pt x="186" y="21"/>
                  </a:cubicBezTo>
                  <a:cubicBezTo>
                    <a:pt x="169" y="4"/>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3" name="Google Shape;21563;p66"/>
            <p:cNvSpPr/>
            <p:nvPr/>
          </p:nvSpPr>
          <p:spPr>
            <a:xfrm>
              <a:off x="3871025" y="2808125"/>
              <a:ext cx="6100" cy="6300"/>
            </a:xfrm>
            <a:custGeom>
              <a:avLst/>
              <a:gdLst/>
              <a:ahLst/>
              <a:cxnLst/>
              <a:rect l="l" t="t" r="r" b="b"/>
              <a:pathLst>
                <a:path w="244" h="252" extrusionOk="0">
                  <a:moveTo>
                    <a:pt x="130" y="0"/>
                  </a:moveTo>
                  <a:cubicBezTo>
                    <a:pt x="117" y="0"/>
                    <a:pt x="104" y="6"/>
                    <a:pt x="87" y="16"/>
                  </a:cubicBezTo>
                  <a:cubicBezTo>
                    <a:pt x="54" y="16"/>
                    <a:pt x="38" y="49"/>
                    <a:pt x="17" y="65"/>
                  </a:cubicBezTo>
                  <a:cubicBezTo>
                    <a:pt x="1" y="98"/>
                    <a:pt x="1" y="135"/>
                    <a:pt x="1" y="168"/>
                  </a:cubicBezTo>
                  <a:cubicBezTo>
                    <a:pt x="13" y="220"/>
                    <a:pt x="54" y="251"/>
                    <a:pt x="96" y="251"/>
                  </a:cubicBezTo>
                  <a:cubicBezTo>
                    <a:pt x="111" y="251"/>
                    <a:pt x="127" y="247"/>
                    <a:pt x="141" y="238"/>
                  </a:cubicBezTo>
                  <a:cubicBezTo>
                    <a:pt x="207" y="222"/>
                    <a:pt x="244" y="152"/>
                    <a:pt x="223" y="82"/>
                  </a:cubicBezTo>
                  <a:cubicBezTo>
                    <a:pt x="223" y="49"/>
                    <a:pt x="207" y="32"/>
                    <a:pt x="190" y="32"/>
                  </a:cubicBezTo>
                  <a:cubicBezTo>
                    <a:pt x="190" y="16"/>
                    <a:pt x="174" y="16"/>
                    <a:pt x="174" y="16"/>
                  </a:cubicBezTo>
                  <a:cubicBezTo>
                    <a:pt x="157" y="6"/>
                    <a:pt x="144"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4" name="Google Shape;21564;p66"/>
            <p:cNvSpPr/>
            <p:nvPr/>
          </p:nvSpPr>
          <p:spPr>
            <a:xfrm>
              <a:off x="4152300" y="2792925"/>
              <a:ext cx="6125" cy="6525"/>
            </a:xfrm>
            <a:custGeom>
              <a:avLst/>
              <a:gdLst/>
              <a:ahLst/>
              <a:cxnLst/>
              <a:rect l="l" t="t" r="r" b="b"/>
              <a:pathLst>
                <a:path w="245" h="261" extrusionOk="0">
                  <a:moveTo>
                    <a:pt x="128" y="1"/>
                  </a:moveTo>
                  <a:cubicBezTo>
                    <a:pt x="74" y="1"/>
                    <a:pt x="36" y="49"/>
                    <a:pt x="22" y="108"/>
                  </a:cubicBezTo>
                  <a:cubicBezTo>
                    <a:pt x="1" y="141"/>
                    <a:pt x="1" y="174"/>
                    <a:pt x="22" y="212"/>
                  </a:cubicBezTo>
                  <a:cubicBezTo>
                    <a:pt x="38" y="228"/>
                    <a:pt x="71" y="245"/>
                    <a:pt x="88" y="261"/>
                  </a:cubicBezTo>
                  <a:cubicBezTo>
                    <a:pt x="125" y="261"/>
                    <a:pt x="158" y="245"/>
                    <a:pt x="174" y="228"/>
                  </a:cubicBezTo>
                  <a:cubicBezTo>
                    <a:pt x="207" y="212"/>
                    <a:pt x="228" y="174"/>
                    <a:pt x="228" y="141"/>
                  </a:cubicBezTo>
                  <a:cubicBezTo>
                    <a:pt x="244" y="108"/>
                    <a:pt x="244" y="71"/>
                    <a:pt x="228" y="55"/>
                  </a:cubicBezTo>
                  <a:cubicBezTo>
                    <a:pt x="207" y="38"/>
                    <a:pt x="207" y="38"/>
                    <a:pt x="207" y="22"/>
                  </a:cubicBezTo>
                  <a:cubicBezTo>
                    <a:pt x="191" y="22"/>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5" name="Google Shape;21565;p66"/>
            <p:cNvSpPr/>
            <p:nvPr/>
          </p:nvSpPr>
          <p:spPr>
            <a:xfrm>
              <a:off x="4136450" y="2789475"/>
              <a:ext cx="6100" cy="6575"/>
            </a:xfrm>
            <a:custGeom>
              <a:avLst/>
              <a:gdLst/>
              <a:ahLst/>
              <a:cxnLst/>
              <a:rect l="l" t="t" r="r" b="b"/>
              <a:pathLst>
                <a:path w="244" h="263" extrusionOk="0">
                  <a:moveTo>
                    <a:pt x="131" y="0"/>
                  </a:moveTo>
                  <a:cubicBezTo>
                    <a:pt x="70" y="0"/>
                    <a:pt x="15" y="48"/>
                    <a:pt x="0" y="106"/>
                  </a:cubicBezTo>
                  <a:cubicBezTo>
                    <a:pt x="0" y="143"/>
                    <a:pt x="0" y="176"/>
                    <a:pt x="17" y="209"/>
                  </a:cubicBezTo>
                  <a:cubicBezTo>
                    <a:pt x="37" y="226"/>
                    <a:pt x="54" y="246"/>
                    <a:pt x="87" y="263"/>
                  </a:cubicBezTo>
                  <a:cubicBezTo>
                    <a:pt x="157" y="263"/>
                    <a:pt x="206" y="226"/>
                    <a:pt x="223" y="160"/>
                  </a:cubicBezTo>
                  <a:cubicBezTo>
                    <a:pt x="243" y="106"/>
                    <a:pt x="223" y="57"/>
                    <a:pt x="190" y="40"/>
                  </a:cubicBezTo>
                  <a:cubicBezTo>
                    <a:pt x="190" y="20"/>
                    <a:pt x="173"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6" name="Google Shape;21566;p66"/>
            <p:cNvSpPr/>
            <p:nvPr/>
          </p:nvSpPr>
          <p:spPr>
            <a:xfrm>
              <a:off x="4156225" y="2807500"/>
              <a:ext cx="6000" cy="6350"/>
            </a:xfrm>
            <a:custGeom>
              <a:avLst/>
              <a:gdLst/>
              <a:ahLst/>
              <a:cxnLst/>
              <a:rect l="l" t="t" r="r" b="b"/>
              <a:pathLst>
                <a:path w="240" h="254" extrusionOk="0">
                  <a:moveTo>
                    <a:pt x="118" y="1"/>
                  </a:moveTo>
                  <a:cubicBezTo>
                    <a:pt x="71" y="1"/>
                    <a:pt x="15" y="49"/>
                    <a:pt x="1" y="107"/>
                  </a:cubicBezTo>
                  <a:cubicBezTo>
                    <a:pt x="1" y="144"/>
                    <a:pt x="1" y="177"/>
                    <a:pt x="17" y="210"/>
                  </a:cubicBezTo>
                  <a:cubicBezTo>
                    <a:pt x="34" y="226"/>
                    <a:pt x="50" y="247"/>
                    <a:pt x="87" y="247"/>
                  </a:cubicBezTo>
                  <a:cubicBezTo>
                    <a:pt x="97" y="252"/>
                    <a:pt x="106" y="254"/>
                    <a:pt x="115" y="254"/>
                  </a:cubicBezTo>
                  <a:cubicBezTo>
                    <a:pt x="138" y="254"/>
                    <a:pt x="159" y="241"/>
                    <a:pt x="174" y="226"/>
                  </a:cubicBezTo>
                  <a:cubicBezTo>
                    <a:pt x="207" y="210"/>
                    <a:pt x="223" y="177"/>
                    <a:pt x="223" y="144"/>
                  </a:cubicBezTo>
                  <a:cubicBezTo>
                    <a:pt x="240" y="107"/>
                    <a:pt x="223" y="74"/>
                    <a:pt x="207" y="57"/>
                  </a:cubicBezTo>
                  <a:cubicBezTo>
                    <a:pt x="207" y="41"/>
                    <a:pt x="207" y="41"/>
                    <a:pt x="190" y="20"/>
                  </a:cubicBezTo>
                  <a:cubicBezTo>
                    <a:pt x="190" y="4"/>
                    <a:pt x="174" y="4"/>
                    <a:pt x="137" y="4"/>
                  </a:cubicBezTo>
                  <a:cubicBezTo>
                    <a:pt x="131" y="2"/>
                    <a:pt x="124"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7" name="Google Shape;21567;p66"/>
            <p:cNvSpPr/>
            <p:nvPr/>
          </p:nvSpPr>
          <p:spPr>
            <a:xfrm>
              <a:off x="4197875" y="2752325"/>
              <a:ext cx="6525" cy="6325"/>
            </a:xfrm>
            <a:custGeom>
              <a:avLst/>
              <a:gdLst/>
              <a:ahLst/>
              <a:cxnLst/>
              <a:rect l="l" t="t" r="r" b="b"/>
              <a:pathLst>
                <a:path w="261" h="253" extrusionOk="0">
                  <a:moveTo>
                    <a:pt x="147" y="1"/>
                  </a:moveTo>
                  <a:cubicBezTo>
                    <a:pt x="133" y="1"/>
                    <a:pt x="120" y="5"/>
                    <a:pt x="103" y="13"/>
                  </a:cubicBezTo>
                  <a:cubicBezTo>
                    <a:pt x="33" y="30"/>
                    <a:pt x="0" y="116"/>
                    <a:pt x="17" y="166"/>
                  </a:cubicBezTo>
                  <a:cubicBezTo>
                    <a:pt x="33" y="203"/>
                    <a:pt x="54" y="236"/>
                    <a:pt x="70" y="252"/>
                  </a:cubicBezTo>
                  <a:lnTo>
                    <a:pt x="157" y="252"/>
                  </a:lnTo>
                  <a:cubicBezTo>
                    <a:pt x="223" y="219"/>
                    <a:pt x="260" y="149"/>
                    <a:pt x="239" y="83"/>
                  </a:cubicBezTo>
                  <a:cubicBezTo>
                    <a:pt x="239" y="63"/>
                    <a:pt x="223" y="46"/>
                    <a:pt x="206" y="30"/>
                  </a:cubicBezTo>
                  <a:cubicBezTo>
                    <a:pt x="206" y="13"/>
                    <a:pt x="190" y="13"/>
                    <a:pt x="190" y="13"/>
                  </a:cubicBezTo>
                  <a:cubicBezTo>
                    <a:pt x="173" y="5"/>
                    <a:pt x="160"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8" name="Google Shape;21568;p66"/>
            <p:cNvSpPr/>
            <p:nvPr/>
          </p:nvSpPr>
          <p:spPr>
            <a:xfrm>
              <a:off x="3886900" y="2775900"/>
              <a:ext cx="6525" cy="6325"/>
            </a:xfrm>
            <a:custGeom>
              <a:avLst/>
              <a:gdLst/>
              <a:ahLst/>
              <a:cxnLst/>
              <a:rect l="l" t="t" r="r" b="b"/>
              <a:pathLst>
                <a:path w="261" h="253" extrusionOk="0">
                  <a:moveTo>
                    <a:pt x="138" y="1"/>
                  </a:moveTo>
                  <a:cubicBezTo>
                    <a:pt x="105" y="1"/>
                    <a:pt x="73" y="19"/>
                    <a:pt x="54" y="47"/>
                  </a:cubicBezTo>
                  <a:cubicBezTo>
                    <a:pt x="1" y="101"/>
                    <a:pt x="1" y="188"/>
                    <a:pt x="54" y="221"/>
                  </a:cubicBezTo>
                  <a:cubicBezTo>
                    <a:pt x="68" y="243"/>
                    <a:pt x="88" y="252"/>
                    <a:pt x="110" y="252"/>
                  </a:cubicBezTo>
                  <a:cubicBezTo>
                    <a:pt x="142" y="252"/>
                    <a:pt x="178" y="233"/>
                    <a:pt x="207" y="204"/>
                  </a:cubicBezTo>
                  <a:cubicBezTo>
                    <a:pt x="260" y="150"/>
                    <a:pt x="260" y="68"/>
                    <a:pt x="207" y="31"/>
                  </a:cubicBezTo>
                  <a:cubicBezTo>
                    <a:pt x="186" y="10"/>
                    <a:pt x="162"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9" name="Google Shape;21569;p66"/>
            <p:cNvSpPr/>
            <p:nvPr/>
          </p:nvSpPr>
          <p:spPr>
            <a:xfrm>
              <a:off x="4200450" y="2771775"/>
              <a:ext cx="6000" cy="6400"/>
            </a:xfrm>
            <a:custGeom>
              <a:avLst/>
              <a:gdLst/>
              <a:ahLst/>
              <a:cxnLst/>
              <a:rect l="l" t="t" r="r" b="b"/>
              <a:pathLst>
                <a:path w="240" h="256" extrusionOk="0">
                  <a:moveTo>
                    <a:pt x="132" y="1"/>
                  </a:moveTo>
                  <a:cubicBezTo>
                    <a:pt x="101" y="1"/>
                    <a:pt x="72" y="14"/>
                    <a:pt x="54" y="43"/>
                  </a:cubicBezTo>
                  <a:cubicBezTo>
                    <a:pt x="0" y="109"/>
                    <a:pt x="0" y="179"/>
                    <a:pt x="54" y="233"/>
                  </a:cubicBezTo>
                  <a:cubicBezTo>
                    <a:pt x="68" y="247"/>
                    <a:pt x="90" y="256"/>
                    <a:pt x="114" y="256"/>
                  </a:cubicBezTo>
                  <a:cubicBezTo>
                    <a:pt x="145" y="256"/>
                    <a:pt x="179" y="242"/>
                    <a:pt x="207" y="212"/>
                  </a:cubicBezTo>
                  <a:cubicBezTo>
                    <a:pt x="240" y="146"/>
                    <a:pt x="240" y="76"/>
                    <a:pt x="207" y="27"/>
                  </a:cubicBezTo>
                  <a:cubicBezTo>
                    <a:pt x="184" y="10"/>
                    <a:pt x="157"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0" name="Google Shape;21570;p66"/>
            <p:cNvSpPr/>
            <p:nvPr/>
          </p:nvSpPr>
          <p:spPr>
            <a:xfrm>
              <a:off x="3872775" y="2773600"/>
              <a:ext cx="5600" cy="6175"/>
            </a:xfrm>
            <a:custGeom>
              <a:avLst/>
              <a:gdLst/>
              <a:ahLst/>
              <a:cxnLst/>
              <a:rect l="l" t="t" r="r" b="b"/>
              <a:pathLst>
                <a:path w="224" h="247" extrusionOk="0">
                  <a:moveTo>
                    <a:pt x="116" y="0"/>
                  </a:moveTo>
                  <a:cubicBezTo>
                    <a:pt x="70" y="0"/>
                    <a:pt x="15" y="45"/>
                    <a:pt x="1" y="106"/>
                  </a:cubicBezTo>
                  <a:cubicBezTo>
                    <a:pt x="1" y="139"/>
                    <a:pt x="1" y="176"/>
                    <a:pt x="17" y="193"/>
                  </a:cubicBezTo>
                  <a:cubicBezTo>
                    <a:pt x="34" y="226"/>
                    <a:pt x="50" y="242"/>
                    <a:pt x="87" y="242"/>
                  </a:cubicBezTo>
                  <a:cubicBezTo>
                    <a:pt x="95" y="245"/>
                    <a:pt x="102" y="247"/>
                    <a:pt x="110" y="247"/>
                  </a:cubicBezTo>
                  <a:cubicBezTo>
                    <a:pt x="156" y="247"/>
                    <a:pt x="209" y="199"/>
                    <a:pt x="223" y="139"/>
                  </a:cubicBezTo>
                  <a:cubicBezTo>
                    <a:pt x="223" y="106"/>
                    <a:pt x="223" y="73"/>
                    <a:pt x="207" y="36"/>
                  </a:cubicBezTo>
                  <a:cubicBezTo>
                    <a:pt x="207" y="36"/>
                    <a:pt x="207" y="20"/>
                    <a:pt x="190" y="20"/>
                  </a:cubicBezTo>
                  <a:cubicBezTo>
                    <a:pt x="174" y="3"/>
                    <a:pt x="153" y="3"/>
                    <a:pt x="137" y="3"/>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1" name="Google Shape;21571;p66"/>
            <p:cNvSpPr/>
            <p:nvPr/>
          </p:nvSpPr>
          <p:spPr>
            <a:xfrm>
              <a:off x="4158800" y="2778825"/>
              <a:ext cx="6425" cy="6525"/>
            </a:xfrm>
            <a:custGeom>
              <a:avLst/>
              <a:gdLst/>
              <a:ahLst/>
              <a:cxnLst/>
              <a:rect l="l" t="t" r="r" b="b"/>
              <a:pathLst>
                <a:path w="257" h="261" extrusionOk="0">
                  <a:moveTo>
                    <a:pt x="153" y="0"/>
                  </a:moveTo>
                  <a:cubicBezTo>
                    <a:pt x="104" y="0"/>
                    <a:pt x="34" y="54"/>
                    <a:pt x="17" y="120"/>
                  </a:cubicBezTo>
                  <a:cubicBezTo>
                    <a:pt x="1" y="190"/>
                    <a:pt x="50" y="260"/>
                    <a:pt x="104" y="260"/>
                  </a:cubicBezTo>
                  <a:cubicBezTo>
                    <a:pt x="137" y="260"/>
                    <a:pt x="174" y="260"/>
                    <a:pt x="190" y="240"/>
                  </a:cubicBezTo>
                  <a:cubicBezTo>
                    <a:pt x="223" y="223"/>
                    <a:pt x="240" y="190"/>
                    <a:pt x="240" y="157"/>
                  </a:cubicBezTo>
                  <a:cubicBezTo>
                    <a:pt x="256" y="120"/>
                    <a:pt x="240" y="87"/>
                    <a:pt x="223" y="54"/>
                  </a:cubicBezTo>
                  <a:cubicBezTo>
                    <a:pt x="223" y="54"/>
                    <a:pt x="223" y="33"/>
                    <a:pt x="207" y="33"/>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2" name="Google Shape;21572;p66"/>
            <p:cNvSpPr/>
            <p:nvPr/>
          </p:nvSpPr>
          <p:spPr>
            <a:xfrm>
              <a:off x="4228800" y="2757900"/>
              <a:ext cx="6000" cy="6700"/>
            </a:xfrm>
            <a:custGeom>
              <a:avLst/>
              <a:gdLst/>
              <a:ahLst/>
              <a:cxnLst/>
              <a:rect l="l" t="t" r="r" b="b"/>
              <a:pathLst>
                <a:path w="240" h="268" extrusionOk="0">
                  <a:moveTo>
                    <a:pt x="140" y="0"/>
                  </a:moveTo>
                  <a:cubicBezTo>
                    <a:pt x="125" y="0"/>
                    <a:pt x="112" y="5"/>
                    <a:pt x="103" y="13"/>
                  </a:cubicBezTo>
                  <a:cubicBezTo>
                    <a:pt x="33" y="29"/>
                    <a:pt x="0" y="116"/>
                    <a:pt x="17" y="186"/>
                  </a:cubicBezTo>
                  <a:cubicBezTo>
                    <a:pt x="33" y="203"/>
                    <a:pt x="54" y="235"/>
                    <a:pt x="70" y="252"/>
                  </a:cubicBezTo>
                  <a:cubicBezTo>
                    <a:pt x="87" y="262"/>
                    <a:pt x="103" y="267"/>
                    <a:pt x="118" y="267"/>
                  </a:cubicBezTo>
                  <a:cubicBezTo>
                    <a:pt x="133" y="267"/>
                    <a:pt x="147" y="262"/>
                    <a:pt x="157" y="252"/>
                  </a:cubicBezTo>
                  <a:cubicBezTo>
                    <a:pt x="190" y="235"/>
                    <a:pt x="206" y="219"/>
                    <a:pt x="223" y="186"/>
                  </a:cubicBezTo>
                  <a:cubicBezTo>
                    <a:pt x="239" y="149"/>
                    <a:pt x="239" y="116"/>
                    <a:pt x="239" y="83"/>
                  </a:cubicBezTo>
                  <a:cubicBezTo>
                    <a:pt x="223" y="66"/>
                    <a:pt x="223" y="46"/>
                    <a:pt x="206" y="29"/>
                  </a:cubicBezTo>
                  <a:lnTo>
                    <a:pt x="190" y="13"/>
                  </a:lnTo>
                  <a:cubicBezTo>
                    <a:pt x="173" y="5"/>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3" name="Google Shape;21573;p66"/>
            <p:cNvSpPr/>
            <p:nvPr/>
          </p:nvSpPr>
          <p:spPr>
            <a:xfrm>
              <a:off x="3855150" y="2801925"/>
              <a:ext cx="5600" cy="6600"/>
            </a:xfrm>
            <a:custGeom>
              <a:avLst/>
              <a:gdLst/>
              <a:ahLst/>
              <a:cxnLst/>
              <a:rect l="l" t="t" r="r" b="b"/>
              <a:pathLst>
                <a:path w="224" h="264" extrusionOk="0">
                  <a:moveTo>
                    <a:pt x="116" y="1"/>
                  </a:moveTo>
                  <a:cubicBezTo>
                    <a:pt x="70" y="1"/>
                    <a:pt x="15" y="46"/>
                    <a:pt x="1" y="107"/>
                  </a:cubicBezTo>
                  <a:cubicBezTo>
                    <a:pt x="1" y="140"/>
                    <a:pt x="1" y="177"/>
                    <a:pt x="17" y="210"/>
                  </a:cubicBezTo>
                  <a:cubicBezTo>
                    <a:pt x="34" y="227"/>
                    <a:pt x="54" y="243"/>
                    <a:pt x="87" y="264"/>
                  </a:cubicBezTo>
                  <a:cubicBezTo>
                    <a:pt x="104" y="264"/>
                    <a:pt x="137" y="243"/>
                    <a:pt x="174" y="227"/>
                  </a:cubicBezTo>
                  <a:cubicBezTo>
                    <a:pt x="190" y="210"/>
                    <a:pt x="207" y="177"/>
                    <a:pt x="223" y="140"/>
                  </a:cubicBezTo>
                  <a:cubicBezTo>
                    <a:pt x="223" y="107"/>
                    <a:pt x="223" y="74"/>
                    <a:pt x="207" y="58"/>
                  </a:cubicBezTo>
                  <a:cubicBezTo>
                    <a:pt x="207" y="37"/>
                    <a:pt x="190" y="37"/>
                    <a:pt x="190" y="21"/>
                  </a:cubicBezTo>
                  <a:cubicBezTo>
                    <a:pt x="174" y="21"/>
                    <a:pt x="157" y="4"/>
                    <a:pt x="137"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4" name="Google Shape;21574;p66"/>
            <p:cNvSpPr/>
            <p:nvPr/>
          </p:nvSpPr>
          <p:spPr>
            <a:xfrm>
              <a:off x="3851350" y="2787375"/>
              <a:ext cx="5575" cy="6525"/>
            </a:xfrm>
            <a:custGeom>
              <a:avLst/>
              <a:gdLst/>
              <a:ahLst/>
              <a:cxnLst/>
              <a:rect l="l" t="t" r="r" b="b"/>
              <a:pathLst>
                <a:path w="223" h="261" extrusionOk="0">
                  <a:moveTo>
                    <a:pt x="136" y="1"/>
                  </a:moveTo>
                  <a:cubicBezTo>
                    <a:pt x="83" y="1"/>
                    <a:pt x="17" y="38"/>
                    <a:pt x="0" y="104"/>
                  </a:cubicBezTo>
                  <a:cubicBezTo>
                    <a:pt x="0" y="141"/>
                    <a:pt x="0" y="174"/>
                    <a:pt x="17" y="207"/>
                  </a:cubicBezTo>
                  <a:cubicBezTo>
                    <a:pt x="33" y="244"/>
                    <a:pt x="50" y="260"/>
                    <a:pt x="83" y="260"/>
                  </a:cubicBezTo>
                  <a:cubicBezTo>
                    <a:pt x="120" y="260"/>
                    <a:pt x="136" y="260"/>
                    <a:pt x="169" y="227"/>
                  </a:cubicBezTo>
                  <a:cubicBezTo>
                    <a:pt x="206" y="207"/>
                    <a:pt x="223" y="190"/>
                    <a:pt x="223" y="157"/>
                  </a:cubicBezTo>
                  <a:cubicBezTo>
                    <a:pt x="223" y="124"/>
                    <a:pt x="223" y="87"/>
                    <a:pt x="206" y="54"/>
                  </a:cubicBezTo>
                  <a:cubicBezTo>
                    <a:pt x="206" y="54"/>
                    <a:pt x="206" y="38"/>
                    <a:pt x="186" y="38"/>
                  </a:cubicBezTo>
                  <a:cubicBezTo>
                    <a:pt x="169" y="2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5" name="Google Shape;21575;p66"/>
            <p:cNvSpPr/>
            <p:nvPr/>
          </p:nvSpPr>
          <p:spPr>
            <a:xfrm>
              <a:off x="3860725" y="2710375"/>
              <a:ext cx="6100" cy="6300"/>
            </a:xfrm>
            <a:custGeom>
              <a:avLst/>
              <a:gdLst/>
              <a:ahLst/>
              <a:cxnLst/>
              <a:rect l="l" t="t" r="r" b="b"/>
              <a:pathLst>
                <a:path w="244" h="252" extrusionOk="0">
                  <a:moveTo>
                    <a:pt x="125" y="0"/>
                  </a:moveTo>
                  <a:cubicBezTo>
                    <a:pt x="102" y="0"/>
                    <a:pt x="82" y="14"/>
                    <a:pt x="70" y="26"/>
                  </a:cubicBezTo>
                  <a:cubicBezTo>
                    <a:pt x="37" y="42"/>
                    <a:pt x="17" y="75"/>
                    <a:pt x="17" y="112"/>
                  </a:cubicBezTo>
                  <a:cubicBezTo>
                    <a:pt x="0" y="145"/>
                    <a:pt x="17" y="178"/>
                    <a:pt x="37" y="195"/>
                  </a:cubicBezTo>
                  <a:cubicBezTo>
                    <a:pt x="54" y="232"/>
                    <a:pt x="70" y="248"/>
                    <a:pt x="103" y="248"/>
                  </a:cubicBezTo>
                  <a:cubicBezTo>
                    <a:pt x="110" y="250"/>
                    <a:pt x="118" y="251"/>
                    <a:pt x="125" y="251"/>
                  </a:cubicBezTo>
                  <a:cubicBezTo>
                    <a:pt x="173" y="251"/>
                    <a:pt x="226" y="206"/>
                    <a:pt x="244" y="145"/>
                  </a:cubicBezTo>
                  <a:cubicBezTo>
                    <a:pt x="244" y="112"/>
                    <a:pt x="244" y="75"/>
                    <a:pt x="223" y="59"/>
                  </a:cubicBezTo>
                  <a:cubicBezTo>
                    <a:pt x="223" y="42"/>
                    <a:pt x="206" y="42"/>
                    <a:pt x="206" y="26"/>
                  </a:cubicBezTo>
                  <a:cubicBezTo>
                    <a:pt x="190" y="9"/>
                    <a:pt x="173" y="9"/>
                    <a:pt x="157" y="9"/>
                  </a:cubicBezTo>
                  <a:cubicBezTo>
                    <a:pt x="146" y="3"/>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6" name="Google Shape;21576;p66"/>
            <p:cNvSpPr/>
            <p:nvPr/>
          </p:nvSpPr>
          <p:spPr>
            <a:xfrm>
              <a:off x="3838450" y="2735425"/>
              <a:ext cx="5600" cy="6450"/>
            </a:xfrm>
            <a:custGeom>
              <a:avLst/>
              <a:gdLst/>
              <a:ahLst/>
              <a:cxnLst/>
              <a:rect l="l" t="t" r="r" b="b"/>
              <a:pathLst>
                <a:path w="224" h="258" extrusionOk="0">
                  <a:moveTo>
                    <a:pt x="67" y="1"/>
                  </a:moveTo>
                  <a:cubicBezTo>
                    <a:pt x="34" y="17"/>
                    <a:pt x="17" y="54"/>
                    <a:pt x="1" y="87"/>
                  </a:cubicBezTo>
                  <a:lnTo>
                    <a:pt x="1" y="190"/>
                  </a:lnTo>
                  <a:cubicBezTo>
                    <a:pt x="13" y="229"/>
                    <a:pt x="51" y="257"/>
                    <a:pt x="91" y="257"/>
                  </a:cubicBezTo>
                  <a:cubicBezTo>
                    <a:pt x="106" y="257"/>
                    <a:pt x="122" y="253"/>
                    <a:pt x="137" y="244"/>
                  </a:cubicBezTo>
                  <a:cubicBezTo>
                    <a:pt x="186" y="223"/>
                    <a:pt x="223" y="141"/>
                    <a:pt x="207" y="87"/>
                  </a:cubicBezTo>
                  <a:cubicBezTo>
                    <a:pt x="207" y="54"/>
                    <a:pt x="186" y="38"/>
                    <a:pt x="186" y="38"/>
                  </a:cubicBezTo>
                  <a:cubicBezTo>
                    <a:pt x="170" y="17"/>
                    <a:pt x="170" y="17"/>
                    <a:pt x="153" y="17"/>
                  </a:cubicBezTo>
                  <a:cubicBezTo>
                    <a:pt x="137" y="1"/>
                    <a:pt x="104"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7" name="Google Shape;21577;p66"/>
            <p:cNvSpPr/>
            <p:nvPr/>
          </p:nvSpPr>
          <p:spPr>
            <a:xfrm>
              <a:off x="4233950" y="2773100"/>
              <a:ext cx="6000" cy="6425"/>
            </a:xfrm>
            <a:custGeom>
              <a:avLst/>
              <a:gdLst/>
              <a:ahLst/>
              <a:cxnLst/>
              <a:rect l="l" t="t" r="r" b="b"/>
              <a:pathLst>
                <a:path w="240" h="257" extrusionOk="0">
                  <a:moveTo>
                    <a:pt x="131" y="0"/>
                  </a:moveTo>
                  <a:cubicBezTo>
                    <a:pt x="97" y="0"/>
                    <a:pt x="63" y="13"/>
                    <a:pt x="33" y="40"/>
                  </a:cubicBezTo>
                  <a:cubicBezTo>
                    <a:pt x="33" y="56"/>
                    <a:pt x="17" y="77"/>
                    <a:pt x="17" y="110"/>
                  </a:cubicBezTo>
                  <a:cubicBezTo>
                    <a:pt x="0" y="143"/>
                    <a:pt x="17" y="196"/>
                    <a:pt x="54" y="229"/>
                  </a:cubicBezTo>
                  <a:cubicBezTo>
                    <a:pt x="64" y="249"/>
                    <a:pt x="85" y="257"/>
                    <a:pt x="108" y="257"/>
                  </a:cubicBezTo>
                  <a:cubicBezTo>
                    <a:pt x="124" y="257"/>
                    <a:pt x="142" y="253"/>
                    <a:pt x="157" y="246"/>
                  </a:cubicBezTo>
                  <a:cubicBezTo>
                    <a:pt x="173" y="229"/>
                    <a:pt x="190" y="229"/>
                    <a:pt x="206" y="213"/>
                  </a:cubicBezTo>
                  <a:cubicBezTo>
                    <a:pt x="239" y="143"/>
                    <a:pt x="239" y="77"/>
                    <a:pt x="206" y="23"/>
                  </a:cubicBezTo>
                  <a:cubicBezTo>
                    <a:pt x="184" y="8"/>
                    <a:pt x="158"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8" name="Google Shape;21578;p66"/>
            <p:cNvSpPr/>
            <p:nvPr/>
          </p:nvSpPr>
          <p:spPr>
            <a:xfrm>
              <a:off x="3895550" y="2689975"/>
              <a:ext cx="2600" cy="1250"/>
            </a:xfrm>
            <a:custGeom>
              <a:avLst/>
              <a:gdLst/>
              <a:ahLst/>
              <a:cxnLst/>
              <a:rect l="l" t="t" r="r" b="b"/>
              <a:pathLst>
                <a:path w="104" h="50" extrusionOk="0">
                  <a:moveTo>
                    <a:pt x="1" y="0"/>
                  </a:moveTo>
                  <a:cubicBezTo>
                    <a:pt x="1" y="1"/>
                    <a:pt x="1" y="17"/>
                    <a:pt x="17" y="17"/>
                  </a:cubicBezTo>
                  <a:cubicBezTo>
                    <a:pt x="34" y="33"/>
                    <a:pt x="50" y="50"/>
                    <a:pt x="67" y="50"/>
                  </a:cubicBezTo>
                  <a:lnTo>
                    <a:pt x="104" y="50"/>
                  </a:lnTo>
                  <a:cubicBezTo>
                    <a:pt x="67" y="33"/>
                    <a:pt x="34" y="1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9" name="Google Shape;21579;p66"/>
            <p:cNvSpPr/>
            <p:nvPr/>
          </p:nvSpPr>
          <p:spPr>
            <a:xfrm>
              <a:off x="4205600" y="2722950"/>
              <a:ext cx="6000" cy="6425"/>
            </a:xfrm>
            <a:custGeom>
              <a:avLst/>
              <a:gdLst/>
              <a:ahLst/>
              <a:cxnLst/>
              <a:rect l="l" t="t" r="r" b="b"/>
              <a:pathLst>
                <a:path w="240" h="257" extrusionOk="0">
                  <a:moveTo>
                    <a:pt x="104" y="1"/>
                  </a:moveTo>
                  <a:cubicBezTo>
                    <a:pt x="34" y="38"/>
                    <a:pt x="1" y="104"/>
                    <a:pt x="17" y="174"/>
                  </a:cubicBezTo>
                  <a:cubicBezTo>
                    <a:pt x="34" y="207"/>
                    <a:pt x="54" y="228"/>
                    <a:pt x="71" y="244"/>
                  </a:cubicBezTo>
                  <a:cubicBezTo>
                    <a:pt x="87" y="252"/>
                    <a:pt x="104" y="256"/>
                    <a:pt x="119" y="256"/>
                  </a:cubicBezTo>
                  <a:cubicBezTo>
                    <a:pt x="133" y="256"/>
                    <a:pt x="147" y="252"/>
                    <a:pt x="157" y="244"/>
                  </a:cubicBezTo>
                  <a:cubicBezTo>
                    <a:pt x="190" y="228"/>
                    <a:pt x="207" y="207"/>
                    <a:pt x="223" y="174"/>
                  </a:cubicBezTo>
                  <a:cubicBezTo>
                    <a:pt x="240" y="141"/>
                    <a:pt x="240" y="104"/>
                    <a:pt x="240" y="87"/>
                  </a:cubicBezTo>
                  <a:cubicBezTo>
                    <a:pt x="240" y="54"/>
                    <a:pt x="223" y="38"/>
                    <a:pt x="207" y="21"/>
                  </a:cubicBezTo>
                  <a:cubicBezTo>
                    <a:pt x="207" y="21"/>
                    <a:pt x="190" y="2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0" name="Google Shape;21580;p66"/>
            <p:cNvSpPr/>
            <p:nvPr/>
          </p:nvSpPr>
          <p:spPr>
            <a:xfrm>
              <a:off x="4208600" y="2739275"/>
              <a:ext cx="5575" cy="6475"/>
            </a:xfrm>
            <a:custGeom>
              <a:avLst/>
              <a:gdLst/>
              <a:ahLst/>
              <a:cxnLst/>
              <a:rect l="l" t="t" r="r" b="b"/>
              <a:pathLst>
                <a:path w="223" h="259" extrusionOk="0">
                  <a:moveTo>
                    <a:pt x="119" y="0"/>
                  </a:moveTo>
                  <a:cubicBezTo>
                    <a:pt x="69" y="0"/>
                    <a:pt x="14" y="46"/>
                    <a:pt x="0" y="106"/>
                  </a:cubicBezTo>
                  <a:cubicBezTo>
                    <a:pt x="0" y="139"/>
                    <a:pt x="0" y="172"/>
                    <a:pt x="17" y="210"/>
                  </a:cubicBezTo>
                  <a:cubicBezTo>
                    <a:pt x="37" y="226"/>
                    <a:pt x="54" y="242"/>
                    <a:pt x="87" y="259"/>
                  </a:cubicBezTo>
                  <a:cubicBezTo>
                    <a:pt x="140" y="259"/>
                    <a:pt x="206" y="226"/>
                    <a:pt x="223" y="139"/>
                  </a:cubicBezTo>
                  <a:cubicBezTo>
                    <a:pt x="223" y="106"/>
                    <a:pt x="223" y="90"/>
                    <a:pt x="206" y="53"/>
                  </a:cubicBezTo>
                  <a:cubicBezTo>
                    <a:pt x="206" y="36"/>
                    <a:pt x="190" y="36"/>
                    <a:pt x="190" y="36"/>
                  </a:cubicBezTo>
                  <a:cubicBezTo>
                    <a:pt x="173" y="20"/>
                    <a:pt x="157" y="3"/>
                    <a:pt x="140" y="3"/>
                  </a:cubicBezTo>
                  <a:cubicBezTo>
                    <a:pt x="133" y="1"/>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1" name="Google Shape;21581;p66"/>
            <p:cNvSpPr/>
            <p:nvPr/>
          </p:nvSpPr>
          <p:spPr>
            <a:xfrm>
              <a:off x="3899375" y="2766225"/>
              <a:ext cx="6100" cy="6550"/>
            </a:xfrm>
            <a:custGeom>
              <a:avLst/>
              <a:gdLst/>
              <a:ahLst/>
              <a:cxnLst/>
              <a:rect l="l" t="t" r="r" b="b"/>
              <a:pathLst>
                <a:path w="244" h="262" extrusionOk="0">
                  <a:moveTo>
                    <a:pt x="135" y="1"/>
                  </a:moveTo>
                  <a:cubicBezTo>
                    <a:pt x="103" y="1"/>
                    <a:pt x="67" y="18"/>
                    <a:pt x="37" y="59"/>
                  </a:cubicBezTo>
                  <a:cubicBezTo>
                    <a:pt x="0" y="109"/>
                    <a:pt x="0" y="179"/>
                    <a:pt x="37" y="228"/>
                  </a:cubicBezTo>
                  <a:cubicBezTo>
                    <a:pt x="59" y="251"/>
                    <a:pt x="83" y="261"/>
                    <a:pt x="109" y="261"/>
                  </a:cubicBezTo>
                  <a:cubicBezTo>
                    <a:pt x="143" y="261"/>
                    <a:pt x="178" y="243"/>
                    <a:pt x="207" y="212"/>
                  </a:cubicBezTo>
                  <a:cubicBezTo>
                    <a:pt x="244" y="162"/>
                    <a:pt x="244" y="76"/>
                    <a:pt x="190" y="22"/>
                  </a:cubicBezTo>
                  <a:cubicBezTo>
                    <a:pt x="177" y="9"/>
                    <a:pt x="157"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2" name="Google Shape;21582;p66"/>
            <p:cNvSpPr/>
            <p:nvPr/>
          </p:nvSpPr>
          <p:spPr>
            <a:xfrm>
              <a:off x="3895150" y="2791800"/>
              <a:ext cx="6000" cy="6525"/>
            </a:xfrm>
            <a:custGeom>
              <a:avLst/>
              <a:gdLst/>
              <a:ahLst/>
              <a:cxnLst/>
              <a:rect l="l" t="t" r="r" b="b"/>
              <a:pathLst>
                <a:path w="240" h="261" extrusionOk="0">
                  <a:moveTo>
                    <a:pt x="134" y="1"/>
                  </a:moveTo>
                  <a:cubicBezTo>
                    <a:pt x="119" y="1"/>
                    <a:pt x="101" y="5"/>
                    <a:pt x="83" y="13"/>
                  </a:cubicBezTo>
                  <a:cubicBezTo>
                    <a:pt x="33" y="30"/>
                    <a:pt x="0" y="116"/>
                    <a:pt x="17" y="186"/>
                  </a:cubicBezTo>
                  <a:cubicBezTo>
                    <a:pt x="31" y="228"/>
                    <a:pt x="67" y="261"/>
                    <a:pt x="120" y="261"/>
                  </a:cubicBezTo>
                  <a:cubicBezTo>
                    <a:pt x="130" y="261"/>
                    <a:pt x="141" y="259"/>
                    <a:pt x="153" y="257"/>
                  </a:cubicBezTo>
                  <a:cubicBezTo>
                    <a:pt x="206" y="219"/>
                    <a:pt x="239" y="153"/>
                    <a:pt x="223" y="83"/>
                  </a:cubicBezTo>
                  <a:cubicBezTo>
                    <a:pt x="223" y="67"/>
                    <a:pt x="223" y="50"/>
                    <a:pt x="206" y="30"/>
                  </a:cubicBezTo>
                  <a:cubicBezTo>
                    <a:pt x="186" y="30"/>
                    <a:pt x="186" y="13"/>
                    <a:pt x="169"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3" name="Google Shape;21583;p66"/>
            <p:cNvSpPr/>
            <p:nvPr/>
          </p:nvSpPr>
          <p:spPr>
            <a:xfrm>
              <a:off x="3900700" y="2827475"/>
              <a:ext cx="6025" cy="6300"/>
            </a:xfrm>
            <a:custGeom>
              <a:avLst/>
              <a:gdLst/>
              <a:ahLst/>
              <a:cxnLst/>
              <a:rect l="l" t="t" r="r" b="b"/>
              <a:pathLst>
                <a:path w="241" h="252" extrusionOk="0">
                  <a:moveTo>
                    <a:pt x="129" y="0"/>
                  </a:moveTo>
                  <a:cubicBezTo>
                    <a:pt x="116" y="0"/>
                    <a:pt x="104" y="5"/>
                    <a:pt x="88" y="13"/>
                  </a:cubicBezTo>
                  <a:cubicBezTo>
                    <a:pt x="50" y="29"/>
                    <a:pt x="34" y="46"/>
                    <a:pt x="17" y="83"/>
                  </a:cubicBezTo>
                  <a:cubicBezTo>
                    <a:pt x="1" y="116"/>
                    <a:pt x="1" y="149"/>
                    <a:pt x="1" y="169"/>
                  </a:cubicBezTo>
                  <a:cubicBezTo>
                    <a:pt x="17" y="202"/>
                    <a:pt x="34" y="235"/>
                    <a:pt x="67" y="252"/>
                  </a:cubicBezTo>
                  <a:lnTo>
                    <a:pt x="154" y="252"/>
                  </a:lnTo>
                  <a:cubicBezTo>
                    <a:pt x="207" y="219"/>
                    <a:pt x="240" y="149"/>
                    <a:pt x="224" y="83"/>
                  </a:cubicBezTo>
                  <a:cubicBezTo>
                    <a:pt x="224" y="66"/>
                    <a:pt x="207" y="46"/>
                    <a:pt x="191" y="29"/>
                  </a:cubicBezTo>
                  <a:cubicBezTo>
                    <a:pt x="191" y="29"/>
                    <a:pt x="191" y="13"/>
                    <a:pt x="170" y="13"/>
                  </a:cubicBezTo>
                  <a:cubicBezTo>
                    <a:pt x="154" y="5"/>
                    <a:pt x="141"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4" name="Google Shape;21584;p66"/>
            <p:cNvSpPr/>
            <p:nvPr/>
          </p:nvSpPr>
          <p:spPr>
            <a:xfrm>
              <a:off x="4212925" y="2757375"/>
              <a:ext cx="5575" cy="6425"/>
            </a:xfrm>
            <a:custGeom>
              <a:avLst/>
              <a:gdLst/>
              <a:ahLst/>
              <a:cxnLst/>
              <a:rect l="l" t="t" r="r" b="b"/>
              <a:pathLst>
                <a:path w="223" h="257" extrusionOk="0">
                  <a:moveTo>
                    <a:pt x="120" y="1"/>
                  </a:moveTo>
                  <a:cubicBezTo>
                    <a:pt x="70" y="1"/>
                    <a:pt x="17" y="50"/>
                    <a:pt x="0" y="104"/>
                  </a:cubicBezTo>
                  <a:cubicBezTo>
                    <a:pt x="0" y="137"/>
                    <a:pt x="0" y="170"/>
                    <a:pt x="17" y="207"/>
                  </a:cubicBezTo>
                  <a:cubicBezTo>
                    <a:pt x="33" y="224"/>
                    <a:pt x="50" y="240"/>
                    <a:pt x="87" y="256"/>
                  </a:cubicBezTo>
                  <a:cubicBezTo>
                    <a:pt x="136" y="256"/>
                    <a:pt x="206" y="207"/>
                    <a:pt x="223" y="137"/>
                  </a:cubicBezTo>
                  <a:lnTo>
                    <a:pt x="223" y="104"/>
                  </a:lnTo>
                  <a:cubicBezTo>
                    <a:pt x="223" y="67"/>
                    <a:pt x="206" y="50"/>
                    <a:pt x="190" y="17"/>
                  </a:cubicBezTo>
                  <a:cubicBezTo>
                    <a:pt x="173"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5" name="Google Shape;21585;p66"/>
            <p:cNvSpPr/>
            <p:nvPr/>
          </p:nvSpPr>
          <p:spPr>
            <a:xfrm>
              <a:off x="3885250" y="2806350"/>
              <a:ext cx="5600" cy="6500"/>
            </a:xfrm>
            <a:custGeom>
              <a:avLst/>
              <a:gdLst/>
              <a:ahLst/>
              <a:cxnLst/>
              <a:rect l="l" t="t" r="r" b="b"/>
              <a:pathLst>
                <a:path w="224" h="260" extrusionOk="0">
                  <a:moveTo>
                    <a:pt x="137" y="0"/>
                  </a:moveTo>
                  <a:cubicBezTo>
                    <a:pt x="104" y="0"/>
                    <a:pt x="87" y="17"/>
                    <a:pt x="50" y="33"/>
                  </a:cubicBezTo>
                  <a:cubicBezTo>
                    <a:pt x="34" y="50"/>
                    <a:pt x="17" y="87"/>
                    <a:pt x="1" y="120"/>
                  </a:cubicBezTo>
                  <a:cubicBezTo>
                    <a:pt x="1" y="153"/>
                    <a:pt x="1" y="190"/>
                    <a:pt x="17" y="206"/>
                  </a:cubicBezTo>
                  <a:cubicBezTo>
                    <a:pt x="34" y="239"/>
                    <a:pt x="50" y="256"/>
                    <a:pt x="87" y="256"/>
                  </a:cubicBezTo>
                  <a:cubicBezTo>
                    <a:pt x="94" y="258"/>
                    <a:pt x="100" y="259"/>
                    <a:pt x="107" y="259"/>
                  </a:cubicBezTo>
                  <a:cubicBezTo>
                    <a:pt x="154" y="259"/>
                    <a:pt x="209" y="214"/>
                    <a:pt x="223" y="153"/>
                  </a:cubicBezTo>
                  <a:cubicBezTo>
                    <a:pt x="223" y="120"/>
                    <a:pt x="223" y="87"/>
                    <a:pt x="207" y="50"/>
                  </a:cubicBezTo>
                  <a:lnTo>
                    <a:pt x="190"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6" name="Google Shape;21586;p66"/>
            <p:cNvSpPr/>
            <p:nvPr/>
          </p:nvSpPr>
          <p:spPr>
            <a:xfrm>
              <a:off x="3899775" y="2810075"/>
              <a:ext cx="6125" cy="6600"/>
            </a:xfrm>
            <a:custGeom>
              <a:avLst/>
              <a:gdLst/>
              <a:ahLst/>
              <a:cxnLst/>
              <a:rect l="l" t="t" r="r" b="b"/>
              <a:pathLst>
                <a:path w="245" h="264" extrusionOk="0">
                  <a:moveTo>
                    <a:pt x="121" y="1"/>
                  </a:moveTo>
                  <a:cubicBezTo>
                    <a:pt x="72" y="1"/>
                    <a:pt x="19" y="49"/>
                    <a:pt x="1" y="107"/>
                  </a:cubicBezTo>
                  <a:cubicBezTo>
                    <a:pt x="1" y="144"/>
                    <a:pt x="1" y="193"/>
                    <a:pt x="21" y="210"/>
                  </a:cubicBezTo>
                  <a:cubicBezTo>
                    <a:pt x="38" y="226"/>
                    <a:pt x="71" y="247"/>
                    <a:pt x="87" y="264"/>
                  </a:cubicBezTo>
                  <a:cubicBezTo>
                    <a:pt x="125" y="264"/>
                    <a:pt x="158" y="247"/>
                    <a:pt x="174" y="226"/>
                  </a:cubicBezTo>
                  <a:cubicBezTo>
                    <a:pt x="207" y="210"/>
                    <a:pt x="228" y="177"/>
                    <a:pt x="228" y="144"/>
                  </a:cubicBezTo>
                  <a:cubicBezTo>
                    <a:pt x="244" y="107"/>
                    <a:pt x="228" y="74"/>
                    <a:pt x="207" y="57"/>
                  </a:cubicBezTo>
                  <a:cubicBezTo>
                    <a:pt x="207" y="41"/>
                    <a:pt x="207" y="41"/>
                    <a:pt x="191" y="20"/>
                  </a:cubicBezTo>
                  <a:cubicBezTo>
                    <a:pt x="174" y="4"/>
                    <a:pt x="158" y="4"/>
                    <a:pt x="141" y="4"/>
                  </a:cubicBezTo>
                  <a:cubicBezTo>
                    <a:pt x="134" y="2"/>
                    <a:pt x="128"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7" name="Google Shape;21587;p66"/>
            <p:cNvSpPr/>
            <p:nvPr/>
          </p:nvSpPr>
          <p:spPr>
            <a:xfrm>
              <a:off x="4158400" y="2824625"/>
              <a:ext cx="5575" cy="6250"/>
            </a:xfrm>
            <a:custGeom>
              <a:avLst/>
              <a:gdLst/>
              <a:ahLst/>
              <a:cxnLst/>
              <a:rect l="l" t="t" r="r" b="b"/>
              <a:pathLst>
                <a:path w="223" h="250" extrusionOk="0">
                  <a:moveTo>
                    <a:pt x="111" y="0"/>
                  </a:moveTo>
                  <a:cubicBezTo>
                    <a:pt x="92" y="0"/>
                    <a:pt x="76" y="12"/>
                    <a:pt x="50" y="24"/>
                  </a:cubicBezTo>
                  <a:cubicBezTo>
                    <a:pt x="33" y="40"/>
                    <a:pt x="17" y="77"/>
                    <a:pt x="0" y="110"/>
                  </a:cubicBezTo>
                  <a:cubicBezTo>
                    <a:pt x="0" y="143"/>
                    <a:pt x="0" y="180"/>
                    <a:pt x="17" y="197"/>
                  </a:cubicBezTo>
                  <a:cubicBezTo>
                    <a:pt x="33" y="230"/>
                    <a:pt x="50" y="246"/>
                    <a:pt x="87" y="246"/>
                  </a:cubicBezTo>
                  <a:cubicBezTo>
                    <a:pt x="93" y="249"/>
                    <a:pt x="100" y="250"/>
                    <a:pt x="107" y="250"/>
                  </a:cubicBezTo>
                  <a:cubicBezTo>
                    <a:pt x="154" y="250"/>
                    <a:pt x="209" y="204"/>
                    <a:pt x="223" y="143"/>
                  </a:cubicBezTo>
                  <a:cubicBezTo>
                    <a:pt x="223" y="110"/>
                    <a:pt x="223" y="77"/>
                    <a:pt x="206" y="57"/>
                  </a:cubicBezTo>
                  <a:cubicBezTo>
                    <a:pt x="206" y="40"/>
                    <a:pt x="206" y="40"/>
                    <a:pt x="190" y="24"/>
                  </a:cubicBezTo>
                  <a:cubicBezTo>
                    <a:pt x="169" y="7"/>
                    <a:pt x="153" y="7"/>
                    <a:pt x="136" y="7"/>
                  </a:cubicBez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8" name="Google Shape;21588;p66"/>
            <p:cNvSpPr/>
            <p:nvPr/>
          </p:nvSpPr>
          <p:spPr>
            <a:xfrm>
              <a:off x="4156225" y="2746150"/>
              <a:ext cx="6000" cy="6425"/>
            </a:xfrm>
            <a:custGeom>
              <a:avLst/>
              <a:gdLst/>
              <a:ahLst/>
              <a:cxnLst/>
              <a:rect l="l" t="t" r="r" b="b"/>
              <a:pathLst>
                <a:path w="240" h="257" extrusionOk="0">
                  <a:moveTo>
                    <a:pt x="104" y="0"/>
                  </a:moveTo>
                  <a:cubicBezTo>
                    <a:pt x="87" y="21"/>
                    <a:pt x="50" y="38"/>
                    <a:pt x="34" y="54"/>
                  </a:cubicBezTo>
                  <a:cubicBezTo>
                    <a:pt x="17" y="71"/>
                    <a:pt x="17" y="104"/>
                    <a:pt x="1" y="141"/>
                  </a:cubicBezTo>
                  <a:cubicBezTo>
                    <a:pt x="1" y="174"/>
                    <a:pt x="17" y="207"/>
                    <a:pt x="34" y="227"/>
                  </a:cubicBezTo>
                  <a:cubicBezTo>
                    <a:pt x="56" y="248"/>
                    <a:pt x="80" y="257"/>
                    <a:pt x="104" y="257"/>
                  </a:cubicBezTo>
                  <a:cubicBezTo>
                    <a:pt x="140" y="257"/>
                    <a:pt x="175" y="238"/>
                    <a:pt x="207" y="207"/>
                  </a:cubicBezTo>
                  <a:cubicBezTo>
                    <a:pt x="240" y="157"/>
                    <a:pt x="240" y="71"/>
                    <a:pt x="207" y="38"/>
                  </a:cubicBezTo>
                  <a:cubicBezTo>
                    <a:pt x="174"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9" name="Google Shape;21589;p66"/>
            <p:cNvSpPr/>
            <p:nvPr/>
          </p:nvSpPr>
          <p:spPr>
            <a:xfrm>
              <a:off x="4150675" y="2730275"/>
              <a:ext cx="6000" cy="6600"/>
            </a:xfrm>
            <a:custGeom>
              <a:avLst/>
              <a:gdLst/>
              <a:ahLst/>
              <a:cxnLst/>
              <a:rect l="l" t="t" r="r" b="b"/>
              <a:pathLst>
                <a:path w="240" h="264" extrusionOk="0">
                  <a:moveTo>
                    <a:pt x="153" y="1"/>
                  </a:moveTo>
                  <a:cubicBezTo>
                    <a:pt x="87" y="1"/>
                    <a:pt x="33" y="54"/>
                    <a:pt x="17" y="120"/>
                  </a:cubicBezTo>
                  <a:cubicBezTo>
                    <a:pt x="0" y="157"/>
                    <a:pt x="0" y="190"/>
                    <a:pt x="17" y="207"/>
                  </a:cubicBezTo>
                  <a:cubicBezTo>
                    <a:pt x="33" y="244"/>
                    <a:pt x="66" y="260"/>
                    <a:pt x="87" y="260"/>
                  </a:cubicBezTo>
                  <a:cubicBezTo>
                    <a:pt x="95" y="262"/>
                    <a:pt x="103" y="263"/>
                    <a:pt x="111" y="263"/>
                  </a:cubicBezTo>
                  <a:cubicBezTo>
                    <a:pt x="169" y="263"/>
                    <a:pt x="223" y="215"/>
                    <a:pt x="223" y="157"/>
                  </a:cubicBezTo>
                  <a:cubicBezTo>
                    <a:pt x="239" y="120"/>
                    <a:pt x="239" y="87"/>
                    <a:pt x="223" y="54"/>
                  </a:cubicBezTo>
                  <a:cubicBezTo>
                    <a:pt x="206" y="54"/>
                    <a:pt x="206" y="38"/>
                    <a:pt x="206" y="38"/>
                  </a:cubicBez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0" name="Google Shape;21590;p66"/>
            <p:cNvSpPr/>
            <p:nvPr/>
          </p:nvSpPr>
          <p:spPr>
            <a:xfrm>
              <a:off x="4157975" y="2762950"/>
              <a:ext cx="6000" cy="6525"/>
            </a:xfrm>
            <a:custGeom>
              <a:avLst/>
              <a:gdLst/>
              <a:ahLst/>
              <a:cxnLst/>
              <a:rect l="l" t="t" r="r" b="b"/>
              <a:pathLst>
                <a:path w="240" h="261" extrusionOk="0">
                  <a:moveTo>
                    <a:pt x="153" y="1"/>
                  </a:moveTo>
                  <a:cubicBezTo>
                    <a:pt x="83" y="1"/>
                    <a:pt x="34" y="50"/>
                    <a:pt x="17" y="120"/>
                  </a:cubicBezTo>
                  <a:cubicBezTo>
                    <a:pt x="1" y="153"/>
                    <a:pt x="17" y="190"/>
                    <a:pt x="34" y="207"/>
                  </a:cubicBezTo>
                  <a:cubicBezTo>
                    <a:pt x="34" y="240"/>
                    <a:pt x="67" y="256"/>
                    <a:pt x="104" y="256"/>
                  </a:cubicBezTo>
                  <a:cubicBezTo>
                    <a:pt x="111" y="259"/>
                    <a:pt x="119" y="261"/>
                    <a:pt x="127" y="261"/>
                  </a:cubicBezTo>
                  <a:cubicBezTo>
                    <a:pt x="173" y="261"/>
                    <a:pt x="226" y="213"/>
                    <a:pt x="240" y="153"/>
                  </a:cubicBezTo>
                  <a:cubicBezTo>
                    <a:pt x="240" y="120"/>
                    <a:pt x="240" y="87"/>
                    <a:pt x="223" y="50"/>
                  </a:cubicBezTo>
                  <a:lnTo>
                    <a:pt x="207" y="33"/>
                  </a:lnTo>
                  <a:cubicBezTo>
                    <a:pt x="186"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1" name="Google Shape;21591;p66"/>
            <p:cNvSpPr/>
            <p:nvPr/>
          </p:nvSpPr>
          <p:spPr>
            <a:xfrm>
              <a:off x="4163950" y="2730550"/>
              <a:ext cx="6425" cy="6400"/>
            </a:xfrm>
            <a:custGeom>
              <a:avLst/>
              <a:gdLst/>
              <a:ahLst/>
              <a:cxnLst/>
              <a:rect l="l" t="t" r="r" b="b"/>
              <a:pathLst>
                <a:path w="257" h="256" extrusionOk="0">
                  <a:moveTo>
                    <a:pt x="144" y="1"/>
                  </a:moveTo>
                  <a:cubicBezTo>
                    <a:pt x="114" y="1"/>
                    <a:pt x="80" y="14"/>
                    <a:pt x="50" y="43"/>
                  </a:cubicBezTo>
                  <a:cubicBezTo>
                    <a:pt x="1" y="109"/>
                    <a:pt x="17" y="179"/>
                    <a:pt x="50" y="233"/>
                  </a:cubicBezTo>
                  <a:cubicBezTo>
                    <a:pt x="71" y="249"/>
                    <a:pt x="87" y="249"/>
                    <a:pt x="104" y="249"/>
                  </a:cubicBezTo>
                  <a:cubicBezTo>
                    <a:pt x="113" y="254"/>
                    <a:pt x="123" y="256"/>
                    <a:pt x="133" y="256"/>
                  </a:cubicBezTo>
                  <a:cubicBezTo>
                    <a:pt x="163" y="256"/>
                    <a:pt x="195" y="240"/>
                    <a:pt x="207" y="212"/>
                  </a:cubicBezTo>
                  <a:cubicBezTo>
                    <a:pt x="240" y="163"/>
                    <a:pt x="256" y="109"/>
                    <a:pt x="240" y="76"/>
                  </a:cubicBezTo>
                  <a:cubicBezTo>
                    <a:pt x="240" y="60"/>
                    <a:pt x="224" y="43"/>
                    <a:pt x="207" y="27"/>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2" name="Google Shape;21592;p66"/>
            <p:cNvSpPr/>
            <p:nvPr/>
          </p:nvSpPr>
          <p:spPr>
            <a:xfrm>
              <a:off x="4190975" y="2720375"/>
              <a:ext cx="6100" cy="6525"/>
            </a:xfrm>
            <a:custGeom>
              <a:avLst/>
              <a:gdLst/>
              <a:ahLst/>
              <a:cxnLst/>
              <a:rect l="l" t="t" r="r" b="b"/>
              <a:pathLst>
                <a:path w="244" h="261" extrusionOk="0">
                  <a:moveTo>
                    <a:pt x="140" y="1"/>
                  </a:moveTo>
                  <a:cubicBezTo>
                    <a:pt x="124" y="1"/>
                    <a:pt x="87" y="1"/>
                    <a:pt x="54" y="21"/>
                  </a:cubicBezTo>
                  <a:cubicBezTo>
                    <a:pt x="37" y="38"/>
                    <a:pt x="21" y="71"/>
                    <a:pt x="0" y="104"/>
                  </a:cubicBezTo>
                  <a:cubicBezTo>
                    <a:pt x="0" y="141"/>
                    <a:pt x="0" y="174"/>
                    <a:pt x="21" y="207"/>
                  </a:cubicBezTo>
                  <a:cubicBezTo>
                    <a:pt x="37" y="228"/>
                    <a:pt x="54" y="244"/>
                    <a:pt x="87" y="260"/>
                  </a:cubicBezTo>
                  <a:cubicBezTo>
                    <a:pt x="157" y="260"/>
                    <a:pt x="206" y="207"/>
                    <a:pt x="227" y="141"/>
                  </a:cubicBezTo>
                  <a:cubicBezTo>
                    <a:pt x="243" y="104"/>
                    <a:pt x="227" y="71"/>
                    <a:pt x="206" y="54"/>
                  </a:cubicBezTo>
                  <a:cubicBezTo>
                    <a:pt x="206" y="38"/>
                    <a:pt x="206" y="38"/>
                    <a:pt x="190" y="21"/>
                  </a:cubicBezTo>
                  <a:cubicBezTo>
                    <a:pt x="190" y="2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3" name="Google Shape;21593;p66"/>
            <p:cNvSpPr/>
            <p:nvPr/>
          </p:nvSpPr>
          <p:spPr>
            <a:xfrm>
              <a:off x="4162200" y="2715750"/>
              <a:ext cx="5600" cy="6500"/>
            </a:xfrm>
            <a:custGeom>
              <a:avLst/>
              <a:gdLst/>
              <a:ahLst/>
              <a:cxnLst/>
              <a:rect l="l" t="t" r="r" b="b"/>
              <a:pathLst>
                <a:path w="224" h="260" extrusionOk="0">
                  <a:moveTo>
                    <a:pt x="141" y="0"/>
                  </a:moveTo>
                  <a:cubicBezTo>
                    <a:pt x="120" y="0"/>
                    <a:pt x="87" y="17"/>
                    <a:pt x="54" y="33"/>
                  </a:cubicBezTo>
                  <a:cubicBezTo>
                    <a:pt x="38" y="50"/>
                    <a:pt x="17" y="83"/>
                    <a:pt x="1" y="120"/>
                  </a:cubicBezTo>
                  <a:cubicBezTo>
                    <a:pt x="1" y="153"/>
                    <a:pt x="1" y="186"/>
                    <a:pt x="17" y="206"/>
                  </a:cubicBezTo>
                  <a:cubicBezTo>
                    <a:pt x="38" y="239"/>
                    <a:pt x="54" y="256"/>
                    <a:pt x="87" y="256"/>
                  </a:cubicBezTo>
                  <a:cubicBezTo>
                    <a:pt x="97" y="258"/>
                    <a:pt x="105" y="259"/>
                    <a:pt x="114" y="259"/>
                  </a:cubicBezTo>
                  <a:cubicBezTo>
                    <a:pt x="170" y="259"/>
                    <a:pt x="209" y="214"/>
                    <a:pt x="223" y="153"/>
                  </a:cubicBezTo>
                  <a:cubicBezTo>
                    <a:pt x="223" y="120"/>
                    <a:pt x="223" y="83"/>
                    <a:pt x="207" y="50"/>
                  </a:cubicBezTo>
                  <a:cubicBezTo>
                    <a:pt x="207" y="50"/>
                    <a:pt x="207" y="33"/>
                    <a:pt x="190" y="33"/>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4" name="Google Shape;21594;p66"/>
            <p:cNvSpPr/>
            <p:nvPr/>
          </p:nvSpPr>
          <p:spPr>
            <a:xfrm>
              <a:off x="4148075" y="2839425"/>
              <a:ext cx="5600" cy="6075"/>
            </a:xfrm>
            <a:custGeom>
              <a:avLst/>
              <a:gdLst/>
              <a:ahLst/>
              <a:cxnLst/>
              <a:rect l="l" t="t" r="r" b="b"/>
              <a:pathLst>
                <a:path w="224" h="243" extrusionOk="0">
                  <a:moveTo>
                    <a:pt x="121" y="1"/>
                  </a:moveTo>
                  <a:cubicBezTo>
                    <a:pt x="67" y="1"/>
                    <a:pt x="17" y="34"/>
                    <a:pt x="1" y="104"/>
                  </a:cubicBezTo>
                  <a:cubicBezTo>
                    <a:pt x="1" y="137"/>
                    <a:pt x="1" y="170"/>
                    <a:pt x="17" y="186"/>
                  </a:cubicBezTo>
                  <a:cubicBezTo>
                    <a:pt x="34" y="223"/>
                    <a:pt x="50" y="240"/>
                    <a:pt x="88" y="240"/>
                  </a:cubicBezTo>
                  <a:cubicBezTo>
                    <a:pt x="94" y="242"/>
                    <a:pt x="101" y="243"/>
                    <a:pt x="108" y="243"/>
                  </a:cubicBezTo>
                  <a:cubicBezTo>
                    <a:pt x="154" y="243"/>
                    <a:pt x="209" y="198"/>
                    <a:pt x="224" y="137"/>
                  </a:cubicBezTo>
                  <a:lnTo>
                    <a:pt x="224" y="104"/>
                  </a:lnTo>
                  <a:cubicBezTo>
                    <a:pt x="224" y="67"/>
                    <a:pt x="207" y="34"/>
                    <a:pt x="191" y="17"/>
                  </a:cubicBezTo>
                  <a:cubicBezTo>
                    <a:pt x="170"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5" name="Google Shape;21595;p66"/>
            <p:cNvSpPr/>
            <p:nvPr/>
          </p:nvSpPr>
          <p:spPr>
            <a:xfrm>
              <a:off x="4140775" y="2804700"/>
              <a:ext cx="6000" cy="6725"/>
            </a:xfrm>
            <a:custGeom>
              <a:avLst/>
              <a:gdLst/>
              <a:ahLst/>
              <a:cxnLst/>
              <a:rect l="l" t="t" r="r" b="b"/>
              <a:pathLst>
                <a:path w="240" h="269" extrusionOk="0">
                  <a:moveTo>
                    <a:pt x="139" y="0"/>
                  </a:moveTo>
                  <a:cubicBezTo>
                    <a:pt x="124" y="0"/>
                    <a:pt x="112" y="4"/>
                    <a:pt x="103" y="13"/>
                  </a:cubicBezTo>
                  <a:cubicBezTo>
                    <a:pt x="33" y="50"/>
                    <a:pt x="0" y="116"/>
                    <a:pt x="17" y="186"/>
                  </a:cubicBezTo>
                  <a:cubicBezTo>
                    <a:pt x="33" y="219"/>
                    <a:pt x="50" y="235"/>
                    <a:pt x="70" y="256"/>
                  </a:cubicBezTo>
                  <a:cubicBezTo>
                    <a:pt x="87" y="264"/>
                    <a:pt x="99" y="268"/>
                    <a:pt x="112" y="268"/>
                  </a:cubicBezTo>
                  <a:cubicBezTo>
                    <a:pt x="124" y="268"/>
                    <a:pt x="136" y="264"/>
                    <a:pt x="153" y="256"/>
                  </a:cubicBezTo>
                  <a:cubicBezTo>
                    <a:pt x="190" y="235"/>
                    <a:pt x="206" y="219"/>
                    <a:pt x="223" y="186"/>
                  </a:cubicBezTo>
                  <a:cubicBezTo>
                    <a:pt x="239" y="153"/>
                    <a:pt x="239" y="116"/>
                    <a:pt x="239" y="83"/>
                  </a:cubicBezTo>
                  <a:cubicBezTo>
                    <a:pt x="223" y="66"/>
                    <a:pt x="223" y="50"/>
                    <a:pt x="206" y="29"/>
                  </a:cubicBezTo>
                  <a:lnTo>
                    <a:pt x="190" y="13"/>
                  </a:ln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6" name="Google Shape;21596;p66"/>
            <p:cNvSpPr/>
            <p:nvPr/>
          </p:nvSpPr>
          <p:spPr>
            <a:xfrm>
              <a:off x="4143350" y="2715325"/>
              <a:ext cx="6000" cy="6325"/>
            </a:xfrm>
            <a:custGeom>
              <a:avLst/>
              <a:gdLst/>
              <a:ahLst/>
              <a:cxnLst/>
              <a:rect l="l" t="t" r="r" b="b"/>
              <a:pathLst>
                <a:path w="240" h="253" extrusionOk="0">
                  <a:moveTo>
                    <a:pt x="133" y="1"/>
                  </a:moveTo>
                  <a:cubicBezTo>
                    <a:pt x="99" y="1"/>
                    <a:pt x="64" y="19"/>
                    <a:pt x="33" y="50"/>
                  </a:cubicBezTo>
                  <a:cubicBezTo>
                    <a:pt x="0" y="100"/>
                    <a:pt x="0" y="186"/>
                    <a:pt x="50" y="223"/>
                  </a:cubicBezTo>
                  <a:cubicBezTo>
                    <a:pt x="65" y="244"/>
                    <a:pt x="85" y="253"/>
                    <a:pt x="107" y="253"/>
                  </a:cubicBezTo>
                  <a:cubicBezTo>
                    <a:pt x="139" y="253"/>
                    <a:pt x="175" y="234"/>
                    <a:pt x="206" y="203"/>
                  </a:cubicBezTo>
                  <a:cubicBezTo>
                    <a:pt x="239" y="153"/>
                    <a:pt x="239" y="67"/>
                    <a:pt x="206" y="34"/>
                  </a:cubicBezTo>
                  <a:cubicBezTo>
                    <a:pt x="184" y="11"/>
                    <a:pt x="15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7" name="Google Shape;21597;p66"/>
            <p:cNvSpPr/>
            <p:nvPr/>
          </p:nvSpPr>
          <p:spPr>
            <a:xfrm>
              <a:off x="4140775" y="2695950"/>
              <a:ext cx="6400" cy="6325"/>
            </a:xfrm>
            <a:custGeom>
              <a:avLst/>
              <a:gdLst/>
              <a:ahLst/>
              <a:cxnLst/>
              <a:rect l="l" t="t" r="r" b="b"/>
              <a:pathLst>
                <a:path w="256" h="253" extrusionOk="0">
                  <a:moveTo>
                    <a:pt x="103" y="1"/>
                  </a:moveTo>
                  <a:cubicBezTo>
                    <a:pt x="33" y="34"/>
                    <a:pt x="0" y="104"/>
                    <a:pt x="17" y="174"/>
                  </a:cubicBezTo>
                  <a:cubicBezTo>
                    <a:pt x="33" y="207"/>
                    <a:pt x="50" y="223"/>
                    <a:pt x="70" y="240"/>
                  </a:cubicBezTo>
                  <a:cubicBezTo>
                    <a:pt x="87" y="248"/>
                    <a:pt x="103" y="252"/>
                    <a:pt x="118" y="252"/>
                  </a:cubicBezTo>
                  <a:cubicBezTo>
                    <a:pt x="132" y="252"/>
                    <a:pt x="145" y="248"/>
                    <a:pt x="153" y="240"/>
                  </a:cubicBezTo>
                  <a:cubicBezTo>
                    <a:pt x="223" y="223"/>
                    <a:pt x="256" y="137"/>
                    <a:pt x="239" y="87"/>
                  </a:cubicBezTo>
                  <a:cubicBezTo>
                    <a:pt x="239" y="50"/>
                    <a:pt x="223" y="34"/>
                    <a:pt x="206" y="17"/>
                  </a:cubicBezTo>
                  <a:cubicBezTo>
                    <a:pt x="206" y="17"/>
                    <a:pt x="190" y="17"/>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8" name="Google Shape;21598;p66"/>
            <p:cNvSpPr/>
            <p:nvPr/>
          </p:nvSpPr>
          <p:spPr>
            <a:xfrm>
              <a:off x="4139025" y="2741000"/>
              <a:ext cx="6500" cy="6425"/>
            </a:xfrm>
            <a:custGeom>
              <a:avLst/>
              <a:gdLst/>
              <a:ahLst/>
              <a:cxnLst/>
              <a:rect l="l" t="t" r="r" b="b"/>
              <a:pathLst>
                <a:path w="260" h="257" extrusionOk="0">
                  <a:moveTo>
                    <a:pt x="103" y="0"/>
                  </a:moveTo>
                  <a:cubicBezTo>
                    <a:pt x="37" y="37"/>
                    <a:pt x="0" y="103"/>
                    <a:pt x="17" y="173"/>
                  </a:cubicBezTo>
                  <a:cubicBezTo>
                    <a:pt x="32" y="225"/>
                    <a:pt x="71" y="256"/>
                    <a:pt x="113" y="256"/>
                  </a:cubicBezTo>
                  <a:cubicBezTo>
                    <a:pt x="127" y="256"/>
                    <a:pt x="143" y="252"/>
                    <a:pt x="157" y="244"/>
                  </a:cubicBezTo>
                  <a:cubicBezTo>
                    <a:pt x="223" y="227"/>
                    <a:pt x="260" y="141"/>
                    <a:pt x="243" y="70"/>
                  </a:cubicBezTo>
                  <a:cubicBezTo>
                    <a:pt x="223" y="54"/>
                    <a:pt x="223" y="37"/>
                    <a:pt x="206" y="21"/>
                  </a:cubicBezTo>
                  <a:cubicBezTo>
                    <a:pt x="206" y="21"/>
                    <a:pt x="190"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9" name="Google Shape;21599;p66"/>
            <p:cNvSpPr/>
            <p:nvPr/>
          </p:nvSpPr>
          <p:spPr>
            <a:xfrm>
              <a:off x="4144575" y="2776350"/>
              <a:ext cx="6125" cy="6725"/>
            </a:xfrm>
            <a:custGeom>
              <a:avLst/>
              <a:gdLst/>
              <a:ahLst/>
              <a:cxnLst/>
              <a:rect l="l" t="t" r="r" b="b"/>
              <a:pathLst>
                <a:path w="245" h="269" extrusionOk="0">
                  <a:moveTo>
                    <a:pt x="138" y="0"/>
                  </a:moveTo>
                  <a:cubicBezTo>
                    <a:pt x="123" y="0"/>
                    <a:pt x="106" y="5"/>
                    <a:pt x="87" y="13"/>
                  </a:cubicBezTo>
                  <a:cubicBezTo>
                    <a:pt x="71" y="29"/>
                    <a:pt x="38" y="50"/>
                    <a:pt x="21" y="83"/>
                  </a:cubicBezTo>
                  <a:cubicBezTo>
                    <a:pt x="1" y="116"/>
                    <a:pt x="1" y="153"/>
                    <a:pt x="21" y="186"/>
                  </a:cubicBezTo>
                  <a:cubicBezTo>
                    <a:pt x="21" y="219"/>
                    <a:pt x="38" y="235"/>
                    <a:pt x="71" y="256"/>
                  </a:cubicBezTo>
                  <a:cubicBezTo>
                    <a:pt x="79" y="264"/>
                    <a:pt x="93" y="268"/>
                    <a:pt x="108" y="268"/>
                  </a:cubicBezTo>
                  <a:cubicBezTo>
                    <a:pt x="123" y="268"/>
                    <a:pt x="141" y="264"/>
                    <a:pt x="157" y="256"/>
                  </a:cubicBezTo>
                  <a:cubicBezTo>
                    <a:pt x="207" y="235"/>
                    <a:pt x="244" y="153"/>
                    <a:pt x="228" y="83"/>
                  </a:cubicBezTo>
                  <a:cubicBezTo>
                    <a:pt x="228" y="66"/>
                    <a:pt x="228" y="50"/>
                    <a:pt x="207" y="29"/>
                  </a:cubicBezTo>
                  <a:cubicBezTo>
                    <a:pt x="190" y="29"/>
                    <a:pt x="190" y="29"/>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0" name="Google Shape;21600;p66"/>
            <p:cNvSpPr/>
            <p:nvPr/>
          </p:nvSpPr>
          <p:spPr>
            <a:xfrm>
              <a:off x="4143750" y="2759025"/>
              <a:ext cx="6000" cy="6525"/>
            </a:xfrm>
            <a:custGeom>
              <a:avLst/>
              <a:gdLst/>
              <a:ahLst/>
              <a:cxnLst/>
              <a:rect l="l" t="t" r="r" b="b"/>
              <a:pathLst>
                <a:path w="240" h="261" extrusionOk="0">
                  <a:moveTo>
                    <a:pt x="157" y="1"/>
                  </a:moveTo>
                  <a:cubicBezTo>
                    <a:pt x="87" y="1"/>
                    <a:pt x="34" y="38"/>
                    <a:pt x="17" y="104"/>
                  </a:cubicBezTo>
                  <a:cubicBezTo>
                    <a:pt x="1" y="158"/>
                    <a:pt x="17" y="190"/>
                    <a:pt x="34" y="228"/>
                  </a:cubicBezTo>
                  <a:cubicBezTo>
                    <a:pt x="54" y="244"/>
                    <a:pt x="71" y="261"/>
                    <a:pt x="87" y="261"/>
                  </a:cubicBezTo>
                  <a:cubicBezTo>
                    <a:pt x="120" y="261"/>
                    <a:pt x="157" y="261"/>
                    <a:pt x="174" y="244"/>
                  </a:cubicBezTo>
                  <a:cubicBezTo>
                    <a:pt x="207" y="207"/>
                    <a:pt x="223" y="190"/>
                    <a:pt x="223" y="158"/>
                  </a:cubicBezTo>
                  <a:cubicBezTo>
                    <a:pt x="240" y="125"/>
                    <a:pt x="240" y="87"/>
                    <a:pt x="223" y="54"/>
                  </a:cubicBezTo>
                  <a:cubicBezTo>
                    <a:pt x="207" y="54"/>
                    <a:pt x="207" y="38"/>
                    <a:pt x="207" y="38"/>
                  </a:cubicBezTo>
                  <a:lnTo>
                    <a:pt x="190" y="21"/>
                  </a:lnTo>
                  <a:cubicBezTo>
                    <a:pt x="174" y="21"/>
                    <a:pt x="15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1" name="Google Shape;21601;p66"/>
            <p:cNvSpPr/>
            <p:nvPr/>
          </p:nvSpPr>
          <p:spPr>
            <a:xfrm>
              <a:off x="4163950" y="2839950"/>
              <a:ext cx="6025" cy="6300"/>
            </a:xfrm>
            <a:custGeom>
              <a:avLst/>
              <a:gdLst/>
              <a:ahLst/>
              <a:cxnLst/>
              <a:rect l="l" t="t" r="r" b="b"/>
              <a:pathLst>
                <a:path w="241" h="252" extrusionOk="0">
                  <a:moveTo>
                    <a:pt x="140" y="0"/>
                  </a:moveTo>
                  <a:cubicBezTo>
                    <a:pt x="125" y="0"/>
                    <a:pt x="112" y="4"/>
                    <a:pt x="104" y="13"/>
                  </a:cubicBezTo>
                  <a:cubicBezTo>
                    <a:pt x="34" y="29"/>
                    <a:pt x="1" y="116"/>
                    <a:pt x="17" y="165"/>
                  </a:cubicBezTo>
                  <a:cubicBezTo>
                    <a:pt x="17" y="202"/>
                    <a:pt x="50" y="235"/>
                    <a:pt x="71" y="235"/>
                  </a:cubicBezTo>
                  <a:cubicBezTo>
                    <a:pt x="104" y="252"/>
                    <a:pt x="120" y="252"/>
                    <a:pt x="153" y="252"/>
                  </a:cubicBezTo>
                  <a:cubicBezTo>
                    <a:pt x="191" y="235"/>
                    <a:pt x="207" y="202"/>
                    <a:pt x="224" y="186"/>
                  </a:cubicBezTo>
                  <a:cubicBezTo>
                    <a:pt x="240" y="149"/>
                    <a:pt x="240" y="116"/>
                    <a:pt x="240" y="83"/>
                  </a:cubicBezTo>
                  <a:cubicBezTo>
                    <a:pt x="224" y="62"/>
                    <a:pt x="224" y="46"/>
                    <a:pt x="207" y="29"/>
                  </a:cubicBezTo>
                  <a:cubicBezTo>
                    <a:pt x="207" y="13"/>
                    <a:pt x="191" y="13"/>
                    <a:pt x="191" y="13"/>
                  </a:cubicBezTo>
                  <a:cubicBezTo>
                    <a:pt x="172" y="4"/>
                    <a:pt x="154"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2" name="Google Shape;21602;p66"/>
            <p:cNvSpPr/>
            <p:nvPr/>
          </p:nvSpPr>
          <p:spPr>
            <a:xfrm>
              <a:off x="4143350" y="2821275"/>
              <a:ext cx="6000" cy="6525"/>
            </a:xfrm>
            <a:custGeom>
              <a:avLst/>
              <a:gdLst/>
              <a:ahLst/>
              <a:cxnLst/>
              <a:rect l="l" t="t" r="r" b="b"/>
              <a:pathLst>
                <a:path w="240" h="261" extrusionOk="0">
                  <a:moveTo>
                    <a:pt x="125" y="1"/>
                  </a:moveTo>
                  <a:cubicBezTo>
                    <a:pt x="72" y="1"/>
                    <a:pt x="31" y="48"/>
                    <a:pt x="17" y="108"/>
                  </a:cubicBezTo>
                  <a:cubicBezTo>
                    <a:pt x="0" y="141"/>
                    <a:pt x="17" y="174"/>
                    <a:pt x="33" y="211"/>
                  </a:cubicBezTo>
                  <a:cubicBezTo>
                    <a:pt x="50" y="228"/>
                    <a:pt x="70" y="244"/>
                    <a:pt x="103" y="261"/>
                  </a:cubicBezTo>
                  <a:cubicBezTo>
                    <a:pt x="153" y="261"/>
                    <a:pt x="223" y="211"/>
                    <a:pt x="239" y="141"/>
                  </a:cubicBezTo>
                  <a:cubicBezTo>
                    <a:pt x="239" y="108"/>
                    <a:pt x="239" y="71"/>
                    <a:pt x="223" y="55"/>
                  </a:cubicBezTo>
                  <a:cubicBezTo>
                    <a:pt x="223" y="38"/>
                    <a:pt x="206" y="38"/>
                    <a:pt x="206" y="22"/>
                  </a:cubicBezTo>
                  <a:cubicBezTo>
                    <a:pt x="190" y="5"/>
                    <a:pt x="173" y="5"/>
                    <a:pt x="153" y="5"/>
                  </a:cubicBezTo>
                  <a:cubicBezTo>
                    <a:pt x="143"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3" name="Google Shape;21603;p66"/>
            <p:cNvSpPr/>
            <p:nvPr/>
          </p:nvSpPr>
          <p:spPr>
            <a:xfrm>
              <a:off x="4186750" y="2765850"/>
              <a:ext cx="5575" cy="6200"/>
            </a:xfrm>
            <a:custGeom>
              <a:avLst/>
              <a:gdLst/>
              <a:ahLst/>
              <a:cxnLst/>
              <a:rect l="l" t="t" r="r" b="b"/>
              <a:pathLst>
                <a:path w="223" h="248" extrusionOk="0">
                  <a:moveTo>
                    <a:pt x="110" y="1"/>
                  </a:moveTo>
                  <a:cubicBezTo>
                    <a:pt x="54" y="1"/>
                    <a:pt x="14" y="46"/>
                    <a:pt x="0" y="107"/>
                  </a:cubicBezTo>
                  <a:cubicBezTo>
                    <a:pt x="0" y="140"/>
                    <a:pt x="0" y="177"/>
                    <a:pt x="17" y="194"/>
                  </a:cubicBezTo>
                  <a:cubicBezTo>
                    <a:pt x="33" y="227"/>
                    <a:pt x="50" y="243"/>
                    <a:pt x="87" y="243"/>
                  </a:cubicBezTo>
                  <a:cubicBezTo>
                    <a:pt x="94" y="246"/>
                    <a:pt x="102" y="248"/>
                    <a:pt x="110" y="248"/>
                  </a:cubicBezTo>
                  <a:cubicBezTo>
                    <a:pt x="156" y="248"/>
                    <a:pt x="209" y="200"/>
                    <a:pt x="223" y="140"/>
                  </a:cubicBezTo>
                  <a:cubicBezTo>
                    <a:pt x="223" y="107"/>
                    <a:pt x="223" y="74"/>
                    <a:pt x="206" y="58"/>
                  </a:cubicBezTo>
                  <a:cubicBezTo>
                    <a:pt x="206" y="37"/>
                    <a:pt x="190" y="37"/>
                    <a:pt x="190" y="21"/>
                  </a:cubicBezTo>
                  <a:cubicBezTo>
                    <a:pt x="169" y="4"/>
                    <a:pt x="153" y="4"/>
                    <a:pt x="136" y="4"/>
                  </a:cubicBezTo>
                  <a:cubicBezTo>
                    <a:pt x="127" y="2"/>
                    <a:pt x="118"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4" name="Google Shape;21604;p66"/>
            <p:cNvSpPr/>
            <p:nvPr/>
          </p:nvSpPr>
          <p:spPr>
            <a:xfrm>
              <a:off x="4178600" y="2733400"/>
              <a:ext cx="6400" cy="6375"/>
            </a:xfrm>
            <a:custGeom>
              <a:avLst/>
              <a:gdLst/>
              <a:ahLst/>
              <a:cxnLst/>
              <a:rect l="l" t="t" r="r" b="b"/>
              <a:pathLst>
                <a:path w="256" h="255" extrusionOk="0">
                  <a:moveTo>
                    <a:pt x="145" y="0"/>
                  </a:moveTo>
                  <a:cubicBezTo>
                    <a:pt x="132" y="0"/>
                    <a:pt x="120" y="5"/>
                    <a:pt x="103" y="16"/>
                  </a:cubicBezTo>
                  <a:cubicBezTo>
                    <a:pt x="33" y="32"/>
                    <a:pt x="0" y="119"/>
                    <a:pt x="17" y="185"/>
                  </a:cubicBezTo>
                  <a:cubicBezTo>
                    <a:pt x="33" y="201"/>
                    <a:pt x="50" y="238"/>
                    <a:pt x="66" y="255"/>
                  </a:cubicBezTo>
                  <a:lnTo>
                    <a:pt x="153" y="255"/>
                  </a:lnTo>
                  <a:cubicBezTo>
                    <a:pt x="186" y="238"/>
                    <a:pt x="223" y="222"/>
                    <a:pt x="223" y="185"/>
                  </a:cubicBezTo>
                  <a:cubicBezTo>
                    <a:pt x="239" y="152"/>
                    <a:pt x="256" y="119"/>
                    <a:pt x="239" y="82"/>
                  </a:cubicBezTo>
                  <a:cubicBezTo>
                    <a:pt x="239" y="65"/>
                    <a:pt x="223" y="49"/>
                    <a:pt x="206" y="32"/>
                  </a:cubicBezTo>
                  <a:lnTo>
                    <a:pt x="186" y="16"/>
                  </a:lnTo>
                  <a:cubicBezTo>
                    <a:pt x="169" y="5"/>
                    <a:pt x="157"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5" name="Google Shape;21605;p66"/>
            <p:cNvSpPr/>
            <p:nvPr/>
          </p:nvSpPr>
          <p:spPr>
            <a:xfrm>
              <a:off x="4184575" y="2704775"/>
              <a:ext cx="6000" cy="6400"/>
            </a:xfrm>
            <a:custGeom>
              <a:avLst/>
              <a:gdLst/>
              <a:ahLst/>
              <a:cxnLst/>
              <a:rect l="l" t="t" r="r" b="b"/>
              <a:pathLst>
                <a:path w="240" h="256" extrusionOk="0">
                  <a:moveTo>
                    <a:pt x="130" y="1"/>
                  </a:moveTo>
                  <a:cubicBezTo>
                    <a:pt x="99" y="1"/>
                    <a:pt x="70" y="14"/>
                    <a:pt x="50" y="43"/>
                  </a:cubicBezTo>
                  <a:cubicBezTo>
                    <a:pt x="0" y="109"/>
                    <a:pt x="0" y="179"/>
                    <a:pt x="50" y="233"/>
                  </a:cubicBezTo>
                  <a:cubicBezTo>
                    <a:pt x="50" y="233"/>
                    <a:pt x="71" y="250"/>
                    <a:pt x="87" y="250"/>
                  </a:cubicBezTo>
                  <a:cubicBezTo>
                    <a:pt x="100" y="254"/>
                    <a:pt x="112" y="256"/>
                    <a:pt x="124" y="256"/>
                  </a:cubicBezTo>
                  <a:cubicBezTo>
                    <a:pt x="156" y="256"/>
                    <a:pt x="182" y="240"/>
                    <a:pt x="207" y="212"/>
                  </a:cubicBezTo>
                  <a:cubicBezTo>
                    <a:pt x="240" y="163"/>
                    <a:pt x="240" y="109"/>
                    <a:pt x="240" y="76"/>
                  </a:cubicBezTo>
                  <a:cubicBezTo>
                    <a:pt x="223" y="60"/>
                    <a:pt x="223" y="43"/>
                    <a:pt x="207" y="27"/>
                  </a:cubicBezTo>
                  <a:cubicBezTo>
                    <a:pt x="182" y="10"/>
                    <a:pt x="15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6" name="Google Shape;21606;p66"/>
            <p:cNvSpPr/>
            <p:nvPr/>
          </p:nvSpPr>
          <p:spPr>
            <a:xfrm>
              <a:off x="4173850" y="2778825"/>
              <a:ext cx="6000" cy="6600"/>
            </a:xfrm>
            <a:custGeom>
              <a:avLst/>
              <a:gdLst/>
              <a:ahLst/>
              <a:cxnLst/>
              <a:rect l="l" t="t" r="r" b="b"/>
              <a:pathLst>
                <a:path w="240" h="264" extrusionOk="0">
                  <a:moveTo>
                    <a:pt x="153" y="0"/>
                  </a:moveTo>
                  <a:cubicBezTo>
                    <a:pt x="87" y="0"/>
                    <a:pt x="17" y="54"/>
                    <a:pt x="17" y="120"/>
                  </a:cubicBezTo>
                  <a:cubicBezTo>
                    <a:pt x="1" y="157"/>
                    <a:pt x="1" y="190"/>
                    <a:pt x="17" y="207"/>
                  </a:cubicBezTo>
                  <a:cubicBezTo>
                    <a:pt x="34" y="240"/>
                    <a:pt x="67" y="260"/>
                    <a:pt x="87" y="260"/>
                  </a:cubicBezTo>
                  <a:cubicBezTo>
                    <a:pt x="95" y="262"/>
                    <a:pt x="103" y="263"/>
                    <a:pt x="111" y="263"/>
                  </a:cubicBezTo>
                  <a:cubicBezTo>
                    <a:pt x="166" y="263"/>
                    <a:pt x="209" y="215"/>
                    <a:pt x="223" y="157"/>
                  </a:cubicBezTo>
                  <a:cubicBezTo>
                    <a:pt x="240" y="120"/>
                    <a:pt x="223" y="87"/>
                    <a:pt x="223" y="54"/>
                  </a:cubicBezTo>
                  <a:cubicBezTo>
                    <a:pt x="207" y="54"/>
                    <a:pt x="207" y="33"/>
                    <a:pt x="207" y="33"/>
                  </a:cubicBezTo>
                  <a:cubicBezTo>
                    <a:pt x="19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7" name="Google Shape;21607;p66"/>
            <p:cNvSpPr/>
            <p:nvPr/>
          </p:nvSpPr>
          <p:spPr>
            <a:xfrm>
              <a:off x="4171700" y="2762375"/>
              <a:ext cx="6400" cy="6500"/>
            </a:xfrm>
            <a:custGeom>
              <a:avLst/>
              <a:gdLst/>
              <a:ahLst/>
              <a:cxnLst/>
              <a:rect l="l" t="t" r="r" b="b"/>
              <a:pathLst>
                <a:path w="256" h="260" extrusionOk="0">
                  <a:moveTo>
                    <a:pt x="130" y="1"/>
                  </a:moveTo>
                  <a:cubicBezTo>
                    <a:pt x="99" y="1"/>
                    <a:pt x="70" y="13"/>
                    <a:pt x="50" y="40"/>
                  </a:cubicBezTo>
                  <a:cubicBezTo>
                    <a:pt x="0" y="110"/>
                    <a:pt x="0" y="176"/>
                    <a:pt x="50" y="230"/>
                  </a:cubicBezTo>
                  <a:cubicBezTo>
                    <a:pt x="65" y="250"/>
                    <a:pt x="89" y="260"/>
                    <a:pt x="115" y="260"/>
                  </a:cubicBezTo>
                  <a:cubicBezTo>
                    <a:pt x="150" y="260"/>
                    <a:pt x="187" y="242"/>
                    <a:pt x="206" y="213"/>
                  </a:cubicBezTo>
                  <a:cubicBezTo>
                    <a:pt x="256" y="160"/>
                    <a:pt x="256" y="73"/>
                    <a:pt x="206" y="24"/>
                  </a:cubicBezTo>
                  <a:cubicBezTo>
                    <a:pt x="182" y="9"/>
                    <a:pt x="156"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8" name="Google Shape;21608;p66"/>
            <p:cNvSpPr/>
            <p:nvPr/>
          </p:nvSpPr>
          <p:spPr>
            <a:xfrm>
              <a:off x="4167775" y="2793975"/>
              <a:ext cx="6525" cy="6300"/>
            </a:xfrm>
            <a:custGeom>
              <a:avLst/>
              <a:gdLst/>
              <a:ahLst/>
              <a:cxnLst/>
              <a:rect l="l" t="t" r="r" b="b"/>
              <a:pathLst>
                <a:path w="261" h="252" extrusionOk="0">
                  <a:moveTo>
                    <a:pt x="142" y="0"/>
                  </a:moveTo>
                  <a:cubicBezTo>
                    <a:pt x="127" y="0"/>
                    <a:pt x="114" y="5"/>
                    <a:pt x="103" y="13"/>
                  </a:cubicBezTo>
                  <a:cubicBezTo>
                    <a:pt x="38" y="29"/>
                    <a:pt x="0" y="116"/>
                    <a:pt x="21" y="186"/>
                  </a:cubicBezTo>
                  <a:cubicBezTo>
                    <a:pt x="21" y="203"/>
                    <a:pt x="54" y="236"/>
                    <a:pt x="71" y="252"/>
                  </a:cubicBezTo>
                  <a:lnTo>
                    <a:pt x="157" y="252"/>
                  </a:lnTo>
                  <a:cubicBezTo>
                    <a:pt x="227" y="219"/>
                    <a:pt x="260" y="149"/>
                    <a:pt x="244" y="83"/>
                  </a:cubicBezTo>
                  <a:cubicBezTo>
                    <a:pt x="227" y="66"/>
                    <a:pt x="227" y="46"/>
                    <a:pt x="207" y="29"/>
                  </a:cubicBezTo>
                  <a:lnTo>
                    <a:pt x="190" y="13"/>
                  </a:lnTo>
                  <a:cubicBezTo>
                    <a:pt x="174" y="5"/>
                    <a:pt x="157"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9" name="Google Shape;21609;p66"/>
            <p:cNvSpPr/>
            <p:nvPr/>
          </p:nvSpPr>
          <p:spPr>
            <a:xfrm>
              <a:off x="4184150" y="2750150"/>
              <a:ext cx="6025" cy="6525"/>
            </a:xfrm>
            <a:custGeom>
              <a:avLst/>
              <a:gdLst/>
              <a:ahLst/>
              <a:cxnLst/>
              <a:rect l="l" t="t" r="r" b="b"/>
              <a:pathLst>
                <a:path w="241" h="261" extrusionOk="0">
                  <a:moveTo>
                    <a:pt x="135" y="0"/>
                  </a:moveTo>
                  <a:cubicBezTo>
                    <a:pt x="100" y="0"/>
                    <a:pt x="65" y="18"/>
                    <a:pt x="34" y="47"/>
                  </a:cubicBezTo>
                  <a:cubicBezTo>
                    <a:pt x="1" y="100"/>
                    <a:pt x="1" y="187"/>
                    <a:pt x="50" y="236"/>
                  </a:cubicBezTo>
                  <a:cubicBezTo>
                    <a:pt x="66" y="252"/>
                    <a:pt x="87" y="261"/>
                    <a:pt x="110" y="261"/>
                  </a:cubicBezTo>
                  <a:cubicBezTo>
                    <a:pt x="141" y="261"/>
                    <a:pt x="176" y="244"/>
                    <a:pt x="207" y="203"/>
                  </a:cubicBezTo>
                  <a:cubicBezTo>
                    <a:pt x="240" y="150"/>
                    <a:pt x="240" y="84"/>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0" name="Google Shape;21610;p66"/>
            <p:cNvSpPr/>
            <p:nvPr/>
          </p:nvSpPr>
          <p:spPr>
            <a:xfrm>
              <a:off x="4176850" y="2716650"/>
              <a:ext cx="6000" cy="6200"/>
            </a:xfrm>
            <a:custGeom>
              <a:avLst/>
              <a:gdLst/>
              <a:ahLst/>
              <a:cxnLst/>
              <a:rect l="l" t="t" r="r" b="b"/>
              <a:pathLst>
                <a:path w="240" h="248" extrusionOk="0">
                  <a:moveTo>
                    <a:pt x="134" y="0"/>
                  </a:moveTo>
                  <a:cubicBezTo>
                    <a:pt x="100" y="0"/>
                    <a:pt x="64" y="18"/>
                    <a:pt x="33" y="47"/>
                  </a:cubicBezTo>
                  <a:cubicBezTo>
                    <a:pt x="33" y="67"/>
                    <a:pt x="17" y="84"/>
                    <a:pt x="17" y="100"/>
                  </a:cubicBezTo>
                  <a:cubicBezTo>
                    <a:pt x="0" y="150"/>
                    <a:pt x="17" y="203"/>
                    <a:pt x="33" y="220"/>
                  </a:cubicBezTo>
                  <a:cubicBezTo>
                    <a:pt x="55" y="239"/>
                    <a:pt x="81" y="247"/>
                    <a:pt x="105" y="247"/>
                  </a:cubicBezTo>
                  <a:cubicBezTo>
                    <a:pt x="123" y="247"/>
                    <a:pt x="139" y="243"/>
                    <a:pt x="153" y="236"/>
                  </a:cubicBezTo>
                  <a:cubicBezTo>
                    <a:pt x="173" y="236"/>
                    <a:pt x="190" y="220"/>
                    <a:pt x="206" y="203"/>
                  </a:cubicBezTo>
                  <a:cubicBezTo>
                    <a:pt x="239" y="150"/>
                    <a:pt x="239" y="67"/>
                    <a:pt x="206"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1" name="Google Shape;21611;p66"/>
            <p:cNvSpPr/>
            <p:nvPr/>
          </p:nvSpPr>
          <p:spPr>
            <a:xfrm>
              <a:off x="4187975" y="2781275"/>
              <a:ext cx="6525" cy="6550"/>
            </a:xfrm>
            <a:custGeom>
              <a:avLst/>
              <a:gdLst/>
              <a:ahLst/>
              <a:cxnLst/>
              <a:rect l="l" t="t" r="r" b="b"/>
              <a:pathLst>
                <a:path w="261" h="262" extrusionOk="0">
                  <a:moveTo>
                    <a:pt x="152" y="1"/>
                  </a:moveTo>
                  <a:cubicBezTo>
                    <a:pt x="120" y="1"/>
                    <a:pt x="83" y="18"/>
                    <a:pt x="54" y="59"/>
                  </a:cubicBezTo>
                  <a:cubicBezTo>
                    <a:pt x="1" y="109"/>
                    <a:pt x="1" y="179"/>
                    <a:pt x="54" y="228"/>
                  </a:cubicBezTo>
                  <a:cubicBezTo>
                    <a:pt x="75" y="251"/>
                    <a:pt x="100" y="261"/>
                    <a:pt x="124" y="261"/>
                  </a:cubicBezTo>
                  <a:cubicBezTo>
                    <a:pt x="156" y="261"/>
                    <a:pt x="188" y="242"/>
                    <a:pt x="207" y="212"/>
                  </a:cubicBezTo>
                  <a:cubicBezTo>
                    <a:pt x="260" y="162"/>
                    <a:pt x="260" y="76"/>
                    <a:pt x="207" y="22"/>
                  </a:cubicBezTo>
                  <a:cubicBezTo>
                    <a:pt x="193" y="9"/>
                    <a:pt x="174"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2" name="Google Shape;21612;p66"/>
            <p:cNvSpPr/>
            <p:nvPr/>
          </p:nvSpPr>
          <p:spPr>
            <a:xfrm>
              <a:off x="4181175" y="2795625"/>
              <a:ext cx="6000" cy="6500"/>
            </a:xfrm>
            <a:custGeom>
              <a:avLst/>
              <a:gdLst/>
              <a:ahLst/>
              <a:cxnLst/>
              <a:rect l="l" t="t" r="r" b="b"/>
              <a:pathLst>
                <a:path w="240" h="260" extrusionOk="0">
                  <a:moveTo>
                    <a:pt x="153" y="0"/>
                  </a:moveTo>
                  <a:cubicBezTo>
                    <a:pt x="83" y="0"/>
                    <a:pt x="33" y="50"/>
                    <a:pt x="17" y="120"/>
                  </a:cubicBezTo>
                  <a:cubicBezTo>
                    <a:pt x="0" y="153"/>
                    <a:pt x="17" y="186"/>
                    <a:pt x="17" y="207"/>
                  </a:cubicBezTo>
                  <a:cubicBezTo>
                    <a:pt x="33" y="240"/>
                    <a:pt x="66" y="256"/>
                    <a:pt x="83" y="256"/>
                  </a:cubicBezTo>
                  <a:cubicBezTo>
                    <a:pt x="92" y="258"/>
                    <a:pt x="101" y="259"/>
                    <a:pt x="110" y="259"/>
                  </a:cubicBezTo>
                  <a:cubicBezTo>
                    <a:pt x="170" y="259"/>
                    <a:pt x="225" y="214"/>
                    <a:pt x="240" y="153"/>
                  </a:cubicBezTo>
                  <a:cubicBezTo>
                    <a:pt x="240" y="120"/>
                    <a:pt x="240" y="83"/>
                    <a:pt x="223" y="50"/>
                  </a:cubicBezTo>
                  <a:lnTo>
                    <a:pt x="207" y="33"/>
                  </a:lnTo>
                  <a:cubicBezTo>
                    <a:pt x="186"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3" name="Google Shape;21613;p66"/>
            <p:cNvSpPr/>
            <p:nvPr/>
          </p:nvSpPr>
          <p:spPr>
            <a:xfrm>
              <a:off x="4186325" y="2811900"/>
              <a:ext cx="6000" cy="6425"/>
            </a:xfrm>
            <a:custGeom>
              <a:avLst/>
              <a:gdLst/>
              <a:ahLst/>
              <a:cxnLst/>
              <a:rect l="l" t="t" r="r" b="b"/>
              <a:pathLst>
                <a:path w="240" h="257" extrusionOk="0">
                  <a:moveTo>
                    <a:pt x="137" y="1"/>
                  </a:moveTo>
                  <a:cubicBezTo>
                    <a:pt x="120" y="1"/>
                    <a:pt x="83" y="1"/>
                    <a:pt x="50" y="34"/>
                  </a:cubicBezTo>
                  <a:cubicBezTo>
                    <a:pt x="34" y="50"/>
                    <a:pt x="17" y="71"/>
                    <a:pt x="1" y="104"/>
                  </a:cubicBezTo>
                  <a:cubicBezTo>
                    <a:pt x="1" y="137"/>
                    <a:pt x="1" y="174"/>
                    <a:pt x="17" y="207"/>
                  </a:cubicBezTo>
                  <a:cubicBezTo>
                    <a:pt x="34" y="240"/>
                    <a:pt x="50" y="257"/>
                    <a:pt x="83" y="257"/>
                  </a:cubicBezTo>
                  <a:cubicBezTo>
                    <a:pt x="153" y="257"/>
                    <a:pt x="207" y="224"/>
                    <a:pt x="223" y="153"/>
                  </a:cubicBezTo>
                  <a:cubicBezTo>
                    <a:pt x="240" y="120"/>
                    <a:pt x="223" y="87"/>
                    <a:pt x="207" y="50"/>
                  </a:cubicBezTo>
                  <a:cubicBezTo>
                    <a:pt x="207" y="50"/>
                    <a:pt x="207" y="34"/>
                    <a:pt x="186" y="34"/>
                  </a:cubicBezTo>
                  <a:cubicBezTo>
                    <a:pt x="186" y="17"/>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4" name="Google Shape;21614;p66"/>
            <p:cNvSpPr/>
            <p:nvPr/>
          </p:nvSpPr>
          <p:spPr>
            <a:xfrm>
              <a:off x="4176850" y="2843125"/>
              <a:ext cx="6000" cy="6325"/>
            </a:xfrm>
            <a:custGeom>
              <a:avLst/>
              <a:gdLst/>
              <a:ahLst/>
              <a:cxnLst/>
              <a:rect l="l" t="t" r="r" b="b"/>
              <a:pathLst>
                <a:path w="240" h="253" extrusionOk="0">
                  <a:moveTo>
                    <a:pt x="138" y="0"/>
                  </a:moveTo>
                  <a:cubicBezTo>
                    <a:pt x="104" y="0"/>
                    <a:pt x="72" y="17"/>
                    <a:pt x="50" y="59"/>
                  </a:cubicBezTo>
                  <a:cubicBezTo>
                    <a:pt x="0" y="108"/>
                    <a:pt x="0" y="178"/>
                    <a:pt x="50" y="228"/>
                  </a:cubicBezTo>
                  <a:cubicBezTo>
                    <a:pt x="50" y="244"/>
                    <a:pt x="70" y="244"/>
                    <a:pt x="87" y="244"/>
                  </a:cubicBezTo>
                  <a:cubicBezTo>
                    <a:pt x="96" y="250"/>
                    <a:pt x="107" y="253"/>
                    <a:pt x="118" y="253"/>
                  </a:cubicBezTo>
                  <a:cubicBezTo>
                    <a:pt x="148" y="253"/>
                    <a:pt x="183" y="235"/>
                    <a:pt x="206" y="211"/>
                  </a:cubicBezTo>
                  <a:cubicBezTo>
                    <a:pt x="239" y="178"/>
                    <a:pt x="239" y="108"/>
                    <a:pt x="223" y="75"/>
                  </a:cubicBezTo>
                  <a:cubicBezTo>
                    <a:pt x="223" y="59"/>
                    <a:pt x="223" y="38"/>
                    <a:pt x="206" y="22"/>
                  </a:cubicBezTo>
                  <a:cubicBezTo>
                    <a:pt x="185" y="8"/>
                    <a:pt x="161"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5" name="Google Shape;21615;p66"/>
            <p:cNvSpPr/>
            <p:nvPr/>
          </p:nvSpPr>
          <p:spPr>
            <a:xfrm>
              <a:off x="4169525" y="2745850"/>
              <a:ext cx="6000" cy="6525"/>
            </a:xfrm>
            <a:custGeom>
              <a:avLst/>
              <a:gdLst/>
              <a:ahLst/>
              <a:cxnLst/>
              <a:rect l="l" t="t" r="r" b="b"/>
              <a:pathLst>
                <a:path w="240" h="261" extrusionOk="0">
                  <a:moveTo>
                    <a:pt x="135" y="0"/>
                  </a:moveTo>
                  <a:cubicBezTo>
                    <a:pt x="101" y="0"/>
                    <a:pt x="64" y="19"/>
                    <a:pt x="33" y="50"/>
                  </a:cubicBezTo>
                  <a:cubicBezTo>
                    <a:pt x="1" y="99"/>
                    <a:pt x="1" y="186"/>
                    <a:pt x="33" y="239"/>
                  </a:cubicBezTo>
                  <a:cubicBezTo>
                    <a:pt x="55" y="253"/>
                    <a:pt x="80" y="261"/>
                    <a:pt x="105" y="261"/>
                  </a:cubicBezTo>
                  <a:cubicBezTo>
                    <a:pt x="141" y="261"/>
                    <a:pt x="177" y="244"/>
                    <a:pt x="207" y="202"/>
                  </a:cubicBezTo>
                  <a:cubicBezTo>
                    <a:pt x="240" y="153"/>
                    <a:pt x="240" y="66"/>
                    <a:pt x="207" y="33"/>
                  </a:cubicBezTo>
                  <a:cubicBezTo>
                    <a:pt x="186" y="10"/>
                    <a:pt x="161"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6" name="Google Shape;21616;p66"/>
            <p:cNvSpPr/>
            <p:nvPr/>
          </p:nvSpPr>
          <p:spPr>
            <a:xfrm>
              <a:off x="4175500" y="2828125"/>
              <a:ext cx="6100" cy="6600"/>
            </a:xfrm>
            <a:custGeom>
              <a:avLst/>
              <a:gdLst/>
              <a:ahLst/>
              <a:cxnLst/>
              <a:rect l="l" t="t" r="r" b="b"/>
              <a:pathLst>
                <a:path w="244" h="264" extrusionOk="0">
                  <a:moveTo>
                    <a:pt x="132" y="0"/>
                  </a:moveTo>
                  <a:cubicBezTo>
                    <a:pt x="75" y="0"/>
                    <a:pt x="36" y="49"/>
                    <a:pt x="21" y="106"/>
                  </a:cubicBezTo>
                  <a:cubicBezTo>
                    <a:pt x="1" y="143"/>
                    <a:pt x="21" y="176"/>
                    <a:pt x="38" y="209"/>
                  </a:cubicBezTo>
                  <a:cubicBezTo>
                    <a:pt x="38" y="226"/>
                    <a:pt x="71" y="247"/>
                    <a:pt x="104" y="263"/>
                  </a:cubicBezTo>
                  <a:cubicBezTo>
                    <a:pt x="124" y="263"/>
                    <a:pt x="157" y="247"/>
                    <a:pt x="190" y="226"/>
                  </a:cubicBezTo>
                  <a:cubicBezTo>
                    <a:pt x="207" y="209"/>
                    <a:pt x="227" y="176"/>
                    <a:pt x="244" y="143"/>
                  </a:cubicBezTo>
                  <a:cubicBezTo>
                    <a:pt x="244" y="106"/>
                    <a:pt x="244" y="73"/>
                    <a:pt x="227" y="57"/>
                  </a:cubicBezTo>
                  <a:cubicBezTo>
                    <a:pt x="227" y="40"/>
                    <a:pt x="207" y="40"/>
                    <a:pt x="207" y="20"/>
                  </a:cubicBezTo>
                  <a:cubicBezTo>
                    <a:pt x="190" y="20"/>
                    <a:pt x="174" y="3"/>
                    <a:pt x="157"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7" name="Google Shape;21617;p66"/>
            <p:cNvSpPr/>
            <p:nvPr/>
          </p:nvSpPr>
          <p:spPr>
            <a:xfrm>
              <a:off x="4171700" y="2701525"/>
              <a:ext cx="6000" cy="6375"/>
            </a:xfrm>
            <a:custGeom>
              <a:avLst/>
              <a:gdLst/>
              <a:ahLst/>
              <a:cxnLst/>
              <a:rect l="l" t="t" r="r" b="b"/>
              <a:pathLst>
                <a:path w="240" h="255" extrusionOk="0">
                  <a:moveTo>
                    <a:pt x="103" y="0"/>
                  </a:moveTo>
                  <a:cubicBezTo>
                    <a:pt x="33" y="33"/>
                    <a:pt x="0" y="103"/>
                    <a:pt x="17" y="173"/>
                  </a:cubicBezTo>
                  <a:cubicBezTo>
                    <a:pt x="33" y="206"/>
                    <a:pt x="50" y="223"/>
                    <a:pt x="70" y="239"/>
                  </a:cubicBezTo>
                  <a:cubicBezTo>
                    <a:pt x="87" y="250"/>
                    <a:pt x="99" y="255"/>
                    <a:pt x="111" y="255"/>
                  </a:cubicBezTo>
                  <a:cubicBezTo>
                    <a:pt x="124" y="255"/>
                    <a:pt x="136" y="250"/>
                    <a:pt x="153" y="239"/>
                  </a:cubicBezTo>
                  <a:cubicBezTo>
                    <a:pt x="190" y="239"/>
                    <a:pt x="206" y="206"/>
                    <a:pt x="223" y="173"/>
                  </a:cubicBezTo>
                  <a:cubicBezTo>
                    <a:pt x="239" y="157"/>
                    <a:pt x="239" y="120"/>
                    <a:pt x="239" y="87"/>
                  </a:cubicBezTo>
                  <a:cubicBezTo>
                    <a:pt x="223" y="54"/>
                    <a:pt x="223" y="33"/>
                    <a:pt x="206" y="33"/>
                  </a:cubicBezTo>
                  <a:cubicBezTo>
                    <a:pt x="206" y="17"/>
                    <a:pt x="190" y="17"/>
                    <a:pt x="190"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8" name="Google Shape;21618;p66"/>
            <p:cNvSpPr/>
            <p:nvPr/>
          </p:nvSpPr>
          <p:spPr>
            <a:xfrm>
              <a:off x="4172100" y="2813650"/>
              <a:ext cx="6000" cy="6325"/>
            </a:xfrm>
            <a:custGeom>
              <a:avLst/>
              <a:gdLst/>
              <a:ahLst/>
              <a:cxnLst/>
              <a:rect l="l" t="t" r="r" b="b"/>
              <a:pathLst>
                <a:path w="240" h="253" extrusionOk="0">
                  <a:moveTo>
                    <a:pt x="87" y="1"/>
                  </a:moveTo>
                  <a:cubicBezTo>
                    <a:pt x="71" y="17"/>
                    <a:pt x="34" y="34"/>
                    <a:pt x="17" y="67"/>
                  </a:cubicBezTo>
                  <a:cubicBezTo>
                    <a:pt x="1" y="104"/>
                    <a:pt x="1" y="137"/>
                    <a:pt x="17" y="170"/>
                  </a:cubicBezTo>
                  <a:cubicBezTo>
                    <a:pt x="29" y="221"/>
                    <a:pt x="61" y="253"/>
                    <a:pt x="105" y="253"/>
                  </a:cubicBezTo>
                  <a:cubicBezTo>
                    <a:pt x="121" y="253"/>
                    <a:pt x="139" y="249"/>
                    <a:pt x="157" y="240"/>
                  </a:cubicBezTo>
                  <a:cubicBezTo>
                    <a:pt x="207" y="224"/>
                    <a:pt x="240" y="137"/>
                    <a:pt x="223" y="83"/>
                  </a:cubicBezTo>
                  <a:cubicBezTo>
                    <a:pt x="223" y="50"/>
                    <a:pt x="207" y="34"/>
                    <a:pt x="207" y="17"/>
                  </a:cubicBezTo>
                  <a:cubicBezTo>
                    <a:pt x="190" y="17"/>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9" name="Google Shape;21619;p66"/>
            <p:cNvSpPr/>
            <p:nvPr/>
          </p:nvSpPr>
          <p:spPr>
            <a:xfrm>
              <a:off x="4085825" y="2812325"/>
              <a:ext cx="6000" cy="6525"/>
            </a:xfrm>
            <a:custGeom>
              <a:avLst/>
              <a:gdLst/>
              <a:ahLst/>
              <a:cxnLst/>
              <a:rect l="l" t="t" r="r" b="b"/>
              <a:pathLst>
                <a:path w="240" h="261" extrusionOk="0">
                  <a:moveTo>
                    <a:pt x="153" y="0"/>
                  </a:moveTo>
                  <a:cubicBezTo>
                    <a:pt x="83" y="0"/>
                    <a:pt x="17" y="33"/>
                    <a:pt x="17" y="103"/>
                  </a:cubicBezTo>
                  <a:cubicBezTo>
                    <a:pt x="1" y="136"/>
                    <a:pt x="1" y="174"/>
                    <a:pt x="17" y="207"/>
                  </a:cubicBezTo>
                  <a:cubicBezTo>
                    <a:pt x="34" y="240"/>
                    <a:pt x="67" y="260"/>
                    <a:pt x="83" y="260"/>
                  </a:cubicBezTo>
                  <a:cubicBezTo>
                    <a:pt x="153" y="260"/>
                    <a:pt x="207" y="223"/>
                    <a:pt x="223" y="157"/>
                  </a:cubicBezTo>
                  <a:cubicBezTo>
                    <a:pt x="240" y="120"/>
                    <a:pt x="240" y="87"/>
                    <a:pt x="223" y="54"/>
                  </a:cubicBezTo>
                  <a:cubicBezTo>
                    <a:pt x="207" y="54"/>
                    <a:pt x="207" y="33"/>
                    <a:pt x="207" y="33"/>
                  </a:cubicBezTo>
                  <a:cubicBezTo>
                    <a:pt x="186"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0" name="Google Shape;21620;p66"/>
            <p:cNvSpPr/>
            <p:nvPr/>
          </p:nvSpPr>
          <p:spPr>
            <a:xfrm>
              <a:off x="4193550" y="2845825"/>
              <a:ext cx="6100" cy="4750"/>
            </a:xfrm>
            <a:custGeom>
              <a:avLst/>
              <a:gdLst/>
              <a:ahLst/>
              <a:cxnLst/>
              <a:rect l="l" t="t" r="r" b="b"/>
              <a:pathLst>
                <a:path w="244" h="190" extrusionOk="0">
                  <a:moveTo>
                    <a:pt x="157" y="0"/>
                  </a:moveTo>
                  <a:cubicBezTo>
                    <a:pt x="87" y="0"/>
                    <a:pt x="21" y="54"/>
                    <a:pt x="21" y="120"/>
                  </a:cubicBezTo>
                  <a:cubicBezTo>
                    <a:pt x="0" y="136"/>
                    <a:pt x="0" y="173"/>
                    <a:pt x="21" y="190"/>
                  </a:cubicBezTo>
                  <a:lnTo>
                    <a:pt x="206" y="190"/>
                  </a:lnTo>
                  <a:cubicBezTo>
                    <a:pt x="227" y="190"/>
                    <a:pt x="227" y="173"/>
                    <a:pt x="227" y="157"/>
                  </a:cubicBezTo>
                  <a:cubicBezTo>
                    <a:pt x="243" y="103"/>
                    <a:pt x="227" y="70"/>
                    <a:pt x="190" y="33"/>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1" name="Google Shape;21621;p66"/>
            <p:cNvSpPr/>
            <p:nvPr/>
          </p:nvSpPr>
          <p:spPr>
            <a:xfrm>
              <a:off x="4219300" y="2772425"/>
              <a:ext cx="6125" cy="6425"/>
            </a:xfrm>
            <a:custGeom>
              <a:avLst/>
              <a:gdLst/>
              <a:ahLst/>
              <a:cxnLst/>
              <a:rect l="l" t="t" r="r" b="b"/>
              <a:pathLst>
                <a:path w="245" h="257" extrusionOk="0">
                  <a:moveTo>
                    <a:pt x="141" y="1"/>
                  </a:moveTo>
                  <a:cubicBezTo>
                    <a:pt x="125" y="1"/>
                    <a:pt x="87" y="1"/>
                    <a:pt x="54" y="17"/>
                  </a:cubicBezTo>
                  <a:cubicBezTo>
                    <a:pt x="38" y="34"/>
                    <a:pt x="21" y="67"/>
                    <a:pt x="1" y="104"/>
                  </a:cubicBezTo>
                  <a:cubicBezTo>
                    <a:pt x="1" y="137"/>
                    <a:pt x="1" y="170"/>
                    <a:pt x="21" y="207"/>
                  </a:cubicBezTo>
                  <a:cubicBezTo>
                    <a:pt x="38" y="223"/>
                    <a:pt x="54" y="240"/>
                    <a:pt x="87" y="256"/>
                  </a:cubicBezTo>
                  <a:cubicBezTo>
                    <a:pt x="158" y="256"/>
                    <a:pt x="207" y="207"/>
                    <a:pt x="228" y="137"/>
                  </a:cubicBezTo>
                  <a:cubicBezTo>
                    <a:pt x="244" y="104"/>
                    <a:pt x="228" y="67"/>
                    <a:pt x="207" y="50"/>
                  </a:cubicBezTo>
                  <a:cubicBezTo>
                    <a:pt x="207" y="34"/>
                    <a:pt x="207" y="34"/>
                    <a:pt x="191" y="17"/>
                  </a:cubicBezTo>
                  <a:cubicBezTo>
                    <a:pt x="174" y="17"/>
                    <a:pt x="158"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2" name="Google Shape;21622;p66"/>
            <p:cNvSpPr/>
            <p:nvPr/>
          </p:nvSpPr>
          <p:spPr>
            <a:xfrm>
              <a:off x="4213325" y="2802675"/>
              <a:ext cx="6000" cy="6425"/>
            </a:xfrm>
            <a:custGeom>
              <a:avLst/>
              <a:gdLst/>
              <a:ahLst/>
              <a:cxnLst/>
              <a:rect l="l" t="t" r="r" b="b"/>
              <a:pathLst>
                <a:path w="240" h="257" extrusionOk="0">
                  <a:moveTo>
                    <a:pt x="133" y="0"/>
                  </a:moveTo>
                  <a:cubicBezTo>
                    <a:pt x="123" y="0"/>
                    <a:pt x="113" y="2"/>
                    <a:pt x="104" y="7"/>
                  </a:cubicBezTo>
                  <a:cubicBezTo>
                    <a:pt x="87" y="7"/>
                    <a:pt x="54" y="28"/>
                    <a:pt x="34" y="44"/>
                  </a:cubicBezTo>
                  <a:cubicBezTo>
                    <a:pt x="17" y="77"/>
                    <a:pt x="17" y="94"/>
                    <a:pt x="1" y="131"/>
                  </a:cubicBezTo>
                  <a:cubicBezTo>
                    <a:pt x="1" y="164"/>
                    <a:pt x="17" y="197"/>
                    <a:pt x="34" y="234"/>
                  </a:cubicBezTo>
                  <a:cubicBezTo>
                    <a:pt x="57" y="248"/>
                    <a:pt x="84" y="256"/>
                    <a:pt x="111" y="256"/>
                  </a:cubicBezTo>
                  <a:cubicBezTo>
                    <a:pt x="145" y="256"/>
                    <a:pt x="179" y="243"/>
                    <a:pt x="207" y="213"/>
                  </a:cubicBezTo>
                  <a:cubicBezTo>
                    <a:pt x="240" y="147"/>
                    <a:pt x="240" y="77"/>
                    <a:pt x="207" y="28"/>
                  </a:cubicBezTo>
                  <a:cubicBezTo>
                    <a:pt x="183" y="13"/>
                    <a:pt x="158"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3" name="Google Shape;21623;p66"/>
            <p:cNvSpPr/>
            <p:nvPr/>
          </p:nvSpPr>
          <p:spPr>
            <a:xfrm>
              <a:off x="4215075" y="2819550"/>
              <a:ext cx="6000" cy="6500"/>
            </a:xfrm>
            <a:custGeom>
              <a:avLst/>
              <a:gdLst/>
              <a:ahLst/>
              <a:cxnLst/>
              <a:rect l="l" t="t" r="r" b="b"/>
              <a:pathLst>
                <a:path w="240" h="260" extrusionOk="0">
                  <a:moveTo>
                    <a:pt x="128" y="1"/>
                  </a:moveTo>
                  <a:cubicBezTo>
                    <a:pt x="74" y="1"/>
                    <a:pt x="32" y="46"/>
                    <a:pt x="17" y="107"/>
                  </a:cubicBezTo>
                  <a:cubicBezTo>
                    <a:pt x="1" y="140"/>
                    <a:pt x="17" y="177"/>
                    <a:pt x="34" y="210"/>
                  </a:cubicBezTo>
                  <a:cubicBezTo>
                    <a:pt x="34" y="227"/>
                    <a:pt x="67" y="243"/>
                    <a:pt x="104" y="260"/>
                  </a:cubicBezTo>
                  <a:cubicBezTo>
                    <a:pt x="153" y="260"/>
                    <a:pt x="223" y="210"/>
                    <a:pt x="240" y="140"/>
                  </a:cubicBezTo>
                  <a:cubicBezTo>
                    <a:pt x="240" y="107"/>
                    <a:pt x="240" y="74"/>
                    <a:pt x="223" y="54"/>
                  </a:cubicBezTo>
                  <a:cubicBezTo>
                    <a:pt x="223" y="37"/>
                    <a:pt x="207" y="37"/>
                    <a:pt x="207" y="21"/>
                  </a:cubicBezTo>
                  <a:cubicBezTo>
                    <a:pt x="190" y="21"/>
                    <a:pt x="170" y="4"/>
                    <a:pt x="153" y="4"/>
                  </a:cubicBezTo>
                  <a:cubicBezTo>
                    <a:pt x="145" y="2"/>
                    <a:pt x="136"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4" name="Google Shape;21624;p66"/>
            <p:cNvSpPr/>
            <p:nvPr/>
          </p:nvSpPr>
          <p:spPr>
            <a:xfrm>
              <a:off x="4207775" y="2786900"/>
              <a:ext cx="6000" cy="6575"/>
            </a:xfrm>
            <a:custGeom>
              <a:avLst/>
              <a:gdLst/>
              <a:ahLst/>
              <a:cxnLst/>
              <a:rect l="l" t="t" r="r" b="b"/>
              <a:pathLst>
                <a:path w="240" h="263" extrusionOk="0">
                  <a:moveTo>
                    <a:pt x="129" y="0"/>
                  </a:moveTo>
                  <a:cubicBezTo>
                    <a:pt x="74" y="0"/>
                    <a:pt x="31" y="48"/>
                    <a:pt x="17" y="106"/>
                  </a:cubicBezTo>
                  <a:cubicBezTo>
                    <a:pt x="0" y="143"/>
                    <a:pt x="17" y="176"/>
                    <a:pt x="17" y="209"/>
                  </a:cubicBezTo>
                  <a:cubicBezTo>
                    <a:pt x="33" y="226"/>
                    <a:pt x="70" y="246"/>
                    <a:pt x="87" y="263"/>
                  </a:cubicBezTo>
                  <a:cubicBezTo>
                    <a:pt x="153" y="263"/>
                    <a:pt x="223" y="209"/>
                    <a:pt x="223" y="143"/>
                  </a:cubicBezTo>
                  <a:cubicBezTo>
                    <a:pt x="239" y="106"/>
                    <a:pt x="239" y="73"/>
                    <a:pt x="223" y="57"/>
                  </a:cubicBezTo>
                  <a:cubicBezTo>
                    <a:pt x="206" y="40"/>
                    <a:pt x="206" y="40"/>
                    <a:pt x="206" y="20"/>
                  </a:cubicBezTo>
                  <a:cubicBezTo>
                    <a:pt x="190" y="20"/>
                    <a:pt x="173" y="3"/>
                    <a:pt x="153" y="3"/>
                  </a:cubicBezTo>
                  <a:cubicBezTo>
                    <a:pt x="144" y="1"/>
                    <a:pt x="136"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5" name="Google Shape;21625;p66"/>
            <p:cNvSpPr/>
            <p:nvPr/>
          </p:nvSpPr>
          <p:spPr>
            <a:xfrm>
              <a:off x="3857725" y="2773600"/>
              <a:ext cx="6000" cy="6300"/>
            </a:xfrm>
            <a:custGeom>
              <a:avLst/>
              <a:gdLst/>
              <a:ahLst/>
              <a:cxnLst/>
              <a:rect l="l" t="t" r="r" b="b"/>
              <a:pathLst>
                <a:path w="240" h="252" extrusionOk="0">
                  <a:moveTo>
                    <a:pt x="131" y="0"/>
                  </a:moveTo>
                  <a:cubicBezTo>
                    <a:pt x="74" y="0"/>
                    <a:pt x="32" y="45"/>
                    <a:pt x="17" y="106"/>
                  </a:cubicBezTo>
                  <a:cubicBezTo>
                    <a:pt x="1" y="176"/>
                    <a:pt x="34" y="242"/>
                    <a:pt x="104" y="242"/>
                  </a:cubicBezTo>
                  <a:cubicBezTo>
                    <a:pt x="109" y="249"/>
                    <a:pt x="116" y="251"/>
                    <a:pt x="123" y="251"/>
                  </a:cubicBezTo>
                  <a:cubicBezTo>
                    <a:pt x="142" y="251"/>
                    <a:pt x="167" y="237"/>
                    <a:pt x="190" y="226"/>
                  </a:cubicBezTo>
                  <a:cubicBezTo>
                    <a:pt x="207" y="209"/>
                    <a:pt x="223" y="176"/>
                    <a:pt x="240" y="139"/>
                  </a:cubicBezTo>
                  <a:cubicBezTo>
                    <a:pt x="240" y="106"/>
                    <a:pt x="240" y="73"/>
                    <a:pt x="223" y="57"/>
                  </a:cubicBezTo>
                  <a:cubicBezTo>
                    <a:pt x="223" y="36"/>
                    <a:pt x="207" y="36"/>
                    <a:pt x="207" y="20"/>
                  </a:cubicBezTo>
                  <a:cubicBezTo>
                    <a:pt x="190" y="3"/>
                    <a:pt x="174"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6" name="Google Shape;21626;p66"/>
            <p:cNvSpPr/>
            <p:nvPr/>
          </p:nvSpPr>
          <p:spPr>
            <a:xfrm>
              <a:off x="3868875" y="2849500"/>
              <a:ext cx="4350" cy="1075"/>
            </a:xfrm>
            <a:custGeom>
              <a:avLst/>
              <a:gdLst/>
              <a:ahLst/>
              <a:cxnLst/>
              <a:rect l="l" t="t" r="r" b="b"/>
              <a:pathLst>
                <a:path w="174" h="43" extrusionOk="0">
                  <a:moveTo>
                    <a:pt x="94" y="0"/>
                  </a:moveTo>
                  <a:cubicBezTo>
                    <a:pt x="63" y="0"/>
                    <a:pt x="29" y="14"/>
                    <a:pt x="0" y="43"/>
                  </a:cubicBezTo>
                  <a:lnTo>
                    <a:pt x="173" y="43"/>
                  </a:lnTo>
                  <a:cubicBezTo>
                    <a:pt x="173" y="43"/>
                    <a:pt x="173" y="26"/>
                    <a:pt x="157" y="26"/>
                  </a:cubicBezTo>
                  <a:cubicBezTo>
                    <a:pt x="142" y="10"/>
                    <a:pt x="119"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7" name="Google Shape;21627;p66"/>
            <p:cNvSpPr/>
            <p:nvPr/>
          </p:nvSpPr>
          <p:spPr>
            <a:xfrm>
              <a:off x="3856900" y="2819225"/>
              <a:ext cx="6000" cy="6425"/>
            </a:xfrm>
            <a:custGeom>
              <a:avLst/>
              <a:gdLst/>
              <a:ahLst/>
              <a:cxnLst/>
              <a:rect l="l" t="t" r="r" b="b"/>
              <a:pathLst>
                <a:path w="240" h="257" extrusionOk="0">
                  <a:moveTo>
                    <a:pt x="153" y="1"/>
                  </a:moveTo>
                  <a:cubicBezTo>
                    <a:pt x="120" y="1"/>
                    <a:pt x="87" y="1"/>
                    <a:pt x="67" y="17"/>
                  </a:cubicBezTo>
                  <a:cubicBezTo>
                    <a:pt x="34" y="34"/>
                    <a:pt x="17" y="67"/>
                    <a:pt x="17" y="104"/>
                  </a:cubicBezTo>
                  <a:cubicBezTo>
                    <a:pt x="1" y="137"/>
                    <a:pt x="17" y="170"/>
                    <a:pt x="34" y="207"/>
                  </a:cubicBezTo>
                  <a:cubicBezTo>
                    <a:pt x="34" y="223"/>
                    <a:pt x="67" y="240"/>
                    <a:pt x="104" y="256"/>
                  </a:cubicBezTo>
                  <a:cubicBezTo>
                    <a:pt x="153" y="256"/>
                    <a:pt x="223" y="207"/>
                    <a:pt x="240" y="137"/>
                  </a:cubicBezTo>
                  <a:cubicBezTo>
                    <a:pt x="240" y="104"/>
                    <a:pt x="240" y="67"/>
                    <a:pt x="223" y="50"/>
                  </a:cubicBezTo>
                  <a:cubicBezTo>
                    <a:pt x="223" y="34"/>
                    <a:pt x="207" y="34"/>
                    <a:pt x="207" y="17"/>
                  </a:cubicBezTo>
                  <a:cubicBezTo>
                    <a:pt x="19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8" name="Google Shape;21628;p66"/>
            <p:cNvSpPr/>
            <p:nvPr/>
          </p:nvSpPr>
          <p:spPr>
            <a:xfrm>
              <a:off x="3868050" y="2740425"/>
              <a:ext cx="6500" cy="6400"/>
            </a:xfrm>
            <a:custGeom>
              <a:avLst/>
              <a:gdLst/>
              <a:ahLst/>
              <a:cxnLst/>
              <a:rect l="l" t="t" r="r" b="b"/>
              <a:pathLst>
                <a:path w="260" h="256" extrusionOk="0">
                  <a:moveTo>
                    <a:pt x="141" y="1"/>
                  </a:moveTo>
                  <a:cubicBezTo>
                    <a:pt x="107" y="1"/>
                    <a:pt x="72" y="14"/>
                    <a:pt x="54" y="44"/>
                  </a:cubicBezTo>
                  <a:cubicBezTo>
                    <a:pt x="0" y="93"/>
                    <a:pt x="0" y="180"/>
                    <a:pt x="54" y="229"/>
                  </a:cubicBezTo>
                  <a:cubicBezTo>
                    <a:pt x="76" y="246"/>
                    <a:pt x="103" y="256"/>
                    <a:pt x="128" y="256"/>
                  </a:cubicBezTo>
                  <a:cubicBezTo>
                    <a:pt x="159" y="256"/>
                    <a:pt x="188" y="242"/>
                    <a:pt x="206" y="213"/>
                  </a:cubicBezTo>
                  <a:cubicBezTo>
                    <a:pt x="260" y="147"/>
                    <a:pt x="260" y="77"/>
                    <a:pt x="206" y="23"/>
                  </a:cubicBezTo>
                  <a:cubicBezTo>
                    <a:pt x="192" y="9"/>
                    <a:pt x="16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9" name="Google Shape;21629;p66"/>
            <p:cNvSpPr/>
            <p:nvPr/>
          </p:nvSpPr>
          <p:spPr>
            <a:xfrm>
              <a:off x="3870625" y="2696050"/>
              <a:ext cx="6000" cy="6325"/>
            </a:xfrm>
            <a:custGeom>
              <a:avLst/>
              <a:gdLst/>
              <a:ahLst/>
              <a:cxnLst/>
              <a:rect l="l" t="t" r="r" b="b"/>
              <a:pathLst>
                <a:path w="240" h="253" extrusionOk="0">
                  <a:moveTo>
                    <a:pt x="136" y="1"/>
                  </a:moveTo>
                  <a:cubicBezTo>
                    <a:pt x="121" y="1"/>
                    <a:pt x="103" y="5"/>
                    <a:pt x="87" y="13"/>
                  </a:cubicBezTo>
                  <a:cubicBezTo>
                    <a:pt x="33" y="30"/>
                    <a:pt x="0" y="116"/>
                    <a:pt x="17" y="170"/>
                  </a:cubicBezTo>
                  <a:cubicBezTo>
                    <a:pt x="17" y="203"/>
                    <a:pt x="33" y="236"/>
                    <a:pt x="70" y="236"/>
                  </a:cubicBezTo>
                  <a:cubicBezTo>
                    <a:pt x="87" y="252"/>
                    <a:pt x="120" y="252"/>
                    <a:pt x="157" y="252"/>
                  </a:cubicBezTo>
                  <a:cubicBezTo>
                    <a:pt x="190" y="236"/>
                    <a:pt x="206" y="203"/>
                    <a:pt x="223" y="186"/>
                  </a:cubicBezTo>
                  <a:cubicBezTo>
                    <a:pt x="239" y="149"/>
                    <a:pt x="239" y="116"/>
                    <a:pt x="223" y="83"/>
                  </a:cubicBezTo>
                  <a:cubicBezTo>
                    <a:pt x="223" y="67"/>
                    <a:pt x="206" y="46"/>
                    <a:pt x="206" y="30"/>
                  </a:cubicBezTo>
                  <a:cubicBezTo>
                    <a:pt x="190" y="13"/>
                    <a:pt x="190" y="13"/>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0" name="Google Shape;21630;p66"/>
            <p:cNvSpPr/>
            <p:nvPr/>
          </p:nvSpPr>
          <p:spPr>
            <a:xfrm>
              <a:off x="3862875" y="2834375"/>
              <a:ext cx="6025" cy="6500"/>
            </a:xfrm>
            <a:custGeom>
              <a:avLst/>
              <a:gdLst/>
              <a:ahLst/>
              <a:cxnLst/>
              <a:rect l="l" t="t" r="r" b="b"/>
              <a:pathLst>
                <a:path w="241" h="260" extrusionOk="0">
                  <a:moveTo>
                    <a:pt x="137" y="1"/>
                  </a:moveTo>
                  <a:cubicBezTo>
                    <a:pt x="121" y="1"/>
                    <a:pt x="104" y="5"/>
                    <a:pt x="87" y="13"/>
                  </a:cubicBezTo>
                  <a:cubicBezTo>
                    <a:pt x="34" y="30"/>
                    <a:pt x="1" y="116"/>
                    <a:pt x="17" y="182"/>
                  </a:cubicBezTo>
                  <a:cubicBezTo>
                    <a:pt x="17" y="203"/>
                    <a:pt x="34" y="236"/>
                    <a:pt x="71" y="252"/>
                  </a:cubicBezTo>
                  <a:cubicBezTo>
                    <a:pt x="82" y="252"/>
                    <a:pt x="100" y="260"/>
                    <a:pt x="122" y="260"/>
                  </a:cubicBezTo>
                  <a:cubicBezTo>
                    <a:pt x="133" y="260"/>
                    <a:pt x="145" y="258"/>
                    <a:pt x="158" y="252"/>
                  </a:cubicBezTo>
                  <a:cubicBezTo>
                    <a:pt x="174" y="236"/>
                    <a:pt x="207" y="219"/>
                    <a:pt x="224" y="182"/>
                  </a:cubicBezTo>
                  <a:cubicBezTo>
                    <a:pt x="240" y="149"/>
                    <a:pt x="240" y="116"/>
                    <a:pt x="224" y="79"/>
                  </a:cubicBezTo>
                  <a:cubicBezTo>
                    <a:pt x="224" y="63"/>
                    <a:pt x="207" y="46"/>
                    <a:pt x="207" y="30"/>
                  </a:cubicBezTo>
                  <a:cubicBezTo>
                    <a:pt x="191" y="30"/>
                    <a:pt x="191" y="13"/>
                    <a:pt x="174" y="13"/>
                  </a:cubicBezTo>
                  <a:cubicBezTo>
                    <a:pt x="166" y="5"/>
                    <a:pt x="15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1" name="Google Shape;21631;p66"/>
            <p:cNvSpPr/>
            <p:nvPr/>
          </p:nvSpPr>
          <p:spPr>
            <a:xfrm>
              <a:off x="3882250" y="2686475"/>
              <a:ext cx="6025" cy="4350"/>
            </a:xfrm>
            <a:custGeom>
              <a:avLst/>
              <a:gdLst/>
              <a:ahLst/>
              <a:cxnLst/>
              <a:rect l="l" t="t" r="r" b="b"/>
              <a:pathLst>
                <a:path w="241" h="174" extrusionOk="0">
                  <a:moveTo>
                    <a:pt x="17" y="0"/>
                  </a:moveTo>
                  <a:lnTo>
                    <a:pt x="17" y="17"/>
                  </a:lnTo>
                  <a:cubicBezTo>
                    <a:pt x="1" y="54"/>
                    <a:pt x="1" y="87"/>
                    <a:pt x="17" y="120"/>
                  </a:cubicBezTo>
                  <a:cubicBezTo>
                    <a:pt x="34" y="140"/>
                    <a:pt x="67" y="157"/>
                    <a:pt x="83" y="173"/>
                  </a:cubicBezTo>
                  <a:cubicBezTo>
                    <a:pt x="121" y="173"/>
                    <a:pt x="154" y="157"/>
                    <a:pt x="170" y="140"/>
                  </a:cubicBezTo>
                  <a:cubicBezTo>
                    <a:pt x="207" y="120"/>
                    <a:pt x="224" y="87"/>
                    <a:pt x="224" y="54"/>
                  </a:cubicBezTo>
                  <a:lnTo>
                    <a:pt x="240" y="37"/>
                  </a:lnTo>
                  <a:cubicBezTo>
                    <a:pt x="154" y="17"/>
                    <a:pt x="83"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2" name="Google Shape;21632;p66"/>
            <p:cNvSpPr/>
            <p:nvPr/>
          </p:nvSpPr>
          <p:spPr>
            <a:xfrm>
              <a:off x="4223225" y="2742750"/>
              <a:ext cx="5600" cy="6525"/>
            </a:xfrm>
            <a:custGeom>
              <a:avLst/>
              <a:gdLst/>
              <a:ahLst/>
              <a:cxnLst/>
              <a:rect l="l" t="t" r="r" b="b"/>
              <a:pathLst>
                <a:path w="224" h="261" extrusionOk="0">
                  <a:moveTo>
                    <a:pt x="137" y="0"/>
                  </a:moveTo>
                  <a:cubicBezTo>
                    <a:pt x="120" y="0"/>
                    <a:pt x="87" y="0"/>
                    <a:pt x="50" y="17"/>
                  </a:cubicBezTo>
                  <a:cubicBezTo>
                    <a:pt x="34" y="33"/>
                    <a:pt x="17" y="71"/>
                    <a:pt x="1" y="103"/>
                  </a:cubicBezTo>
                  <a:cubicBezTo>
                    <a:pt x="1" y="136"/>
                    <a:pt x="1" y="174"/>
                    <a:pt x="17" y="207"/>
                  </a:cubicBezTo>
                  <a:cubicBezTo>
                    <a:pt x="34" y="223"/>
                    <a:pt x="50" y="240"/>
                    <a:pt x="87" y="260"/>
                  </a:cubicBezTo>
                  <a:cubicBezTo>
                    <a:pt x="153" y="260"/>
                    <a:pt x="207" y="207"/>
                    <a:pt x="223" y="136"/>
                  </a:cubicBezTo>
                  <a:cubicBezTo>
                    <a:pt x="223" y="103"/>
                    <a:pt x="223" y="71"/>
                    <a:pt x="207" y="54"/>
                  </a:cubicBezTo>
                  <a:cubicBezTo>
                    <a:pt x="207" y="33"/>
                    <a:pt x="207" y="33"/>
                    <a:pt x="190" y="17"/>
                  </a:cubicBezTo>
                  <a:cubicBezTo>
                    <a:pt x="174"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3" name="Google Shape;21633;p66"/>
            <p:cNvSpPr/>
            <p:nvPr/>
          </p:nvSpPr>
          <p:spPr>
            <a:xfrm>
              <a:off x="4221475" y="2787075"/>
              <a:ext cx="6100" cy="6400"/>
            </a:xfrm>
            <a:custGeom>
              <a:avLst/>
              <a:gdLst/>
              <a:ahLst/>
              <a:cxnLst/>
              <a:rect l="l" t="t" r="r" b="b"/>
              <a:pathLst>
                <a:path w="244" h="256" extrusionOk="0">
                  <a:moveTo>
                    <a:pt x="132" y="0"/>
                  </a:moveTo>
                  <a:cubicBezTo>
                    <a:pt x="101" y="0"/>
                    <a:pt x="66" y="19"/>
                    <a:pt x="38" y="50"/>
                  </a:cubicBezTo>
                  <a:cubicBezTo>
                    <a:pt x="0" y="99"/>
                    <a:pt x="0" y="186"/>
                    <a:pt x="38" y="219"/>
                  </a:cubicBezTo>
                  <a:cubicBezTo>
                    <a:pt x="54" y="239"/>
                    <a:pt x="71" y="239"/>
                    <a:pt x="87" y="256"/>
                  </a:cubicBezTo>
                  <a:cubicBezTo>
                    <a:pt x="120" y="256"/>
                    <a:pt x="174" y="239"/>
                    <a:pt x="190" y="202"/>
                  </a:cubicBezTo>
                  <a:cubicBezTo>
                    <a:pt x="223" y="169"/>
                    <a:pt x="244" y="116"/>
                    <a:pt x="223" y="66"/>
                  </a:cubicBezTo>
                  <a:cubicBezTo>
                    <a:pt x="223" y="50"/>
                    <a:pt x="207"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4" name="Google Shape;21634;p66"/>
            <p:cNvSpPr/>
            <p:nvPr/>
          </p:nvSpPr>
          <p:spPr>
            <a:xfrm>
              <a:off x="4215900" y="2835425"/>
              <a:ext cx="6525" cy="6600"/>
            </a:xfrm>
            <a:custGeom>
              <a:avLst/>
              <a:gdLst/>
              <a:ahLst/>
              <a:cxnLst/>
              <a:rect l="l" t="t" r="r" b="b"/>
              <a:pathLst>
                <a:path w="261" h="264" extrusionOk="0">
                  <a:moveTo>
                    <a:pt x="136" y="1"/>
                  </a:moveTo>
                  <a:cubicBezTo>
                    <a:pt x="86" y="1"/>
                    <a:pt x="32" y="46"/>
                    <a:pt x="17" y="107"/>
                  </a:cubicBezTo>
                  <a:cubicBezTo>
                    <a:pt x="1" y="177"/>
                    <a:pt x="54" y="243"/>
                    <a:pt x="104" y="264"/>
                  </a:cubicBezTo>
                  <a:cubicBezTo>
                    <a:pt x="137" y="264"/>
                    <a:pt x="174" y="243"/>
                    <a:pt x="190" y="227"/>
                  </a:cubicBezTo>
                  <a:cubicBezTo>
                    <a:pt x="223" y="210"/>
                    <a:pt x="240" y="177"/>
                    <a:pt x="240" y="140"/>
                  </a:cubicBezTo>
                  <a:cubicBezTo>
                    <a:pt x="261" y="107"/>
                    <a:pt x="240" y="74"/>
                    <a:pt x="223" y="58"/>
                  </a:cubicBezTo>
                  <a:cubicBezTo>
                    <a:pt x="223" y="37"/>
                    <a:pt x="223" y="37"/>
                    <a:pt x="207" y="21"/>
                  </a:cubicBezTo>
                  <a:cubicBezTo>
                    <a:pt x="207" y="21"/>
                    <a:pt x="190" y="4"/>
                    <a:pt x="157" y="4"/>
                  </a:cubicBezTo>
                  <a:cubicBezTo>
                    <a:pt x="150" y="2"/>
                    <a:pt x="14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5" name="Google Shape;21635;p66"/>
            <p:cNvSpPr/>
            <p:nvPr/>
          </p:nvSpPr>
          <p:spPr>
            <a:xfrm>
              <a:off x="4221050" y="2729050"/>
              <a:ext cx="2200" cy="3000"/>
            </a:xfrm>
            <a:custGeom>
              <a:avLst/>
              <a:gdLst/>
              <a:ahLst/>
              <a:cxnLst/>
              <a:rect l="l" t="t" r="r" b="b"/>
              <a:pathLst>
                <a:path w="88" h="120" extrusionOk="0">
                  <a:moveTo>
                    <a:pt x="1" y="0"/>
                  </a:moveTo>
                  <a:cubicBezTo>
                    <a:pt x="1" y="17"/>
                    <a:pt x="17" y="50"/>
                    <a:pt x="17" y="66"/>
                  </a:cubicBezTo>
                  <a:cubicBezTo>
                    <a:pt x="34" y="87"/>
                    <a:pt x="55" y="103"/>
                    <a:pt x="88" y="120"/>
                  </a:cubicBezTo>
                  <a:cubicBezTo>
                    <a:pt x="88" y="103"/>
                    <a:pt x="88" y="103"/>
                    <a:pt x="71" y="87"/>
                  </a:cubicBezTo>
                  <a:cubicBezTo>
                    <a:pt x="55" y="66"/>
                    <a:pt x="34"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6" name="Google Shape;21636;p66"/>
            <p:cNvSpPr/>
            <p:nvPr/>
          </p:nvSpPr>
          <p:spPr>
            <a:xfrm>
              <a:off x="4166525" y="2691625"/>
              <a:ext cx="3450" cy="950"/>
            </a:xfrm>
            <a:custGeom>
              <a:avLst/>
              <a:gdLst/>
              <a:ahLst/>
              <a:cxnLst/>
              <a:rect l="l" t="t" r="r" b="b"/>
              <a:pathLst>
                <a:path w="138" h="38" extrusionOk="0">
                  <a:moveTo>
                    <a:pt x="1" y="0"/>
                  </a:moveTo>
                  <a:cubicBezTo>
                    <a:pt x="17" y="17"/>
                    <a:pt x="50" y="38"/>
                    <a:pt x="71" y="38"/>
                  </a:cubicBezTo>
                  <a:cubicBezTo>
                    <a:pt x="88" y="38"/>
                    <a:pt x="121" y="38"/>
                    <a:pt x="137" y="17"/>
                  </a:cubicBezTo>
                  <a:cubicBezTo>
                    <a:pt x="104" y="17"/>
                    <a:pt x="5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7" name="Google Shape;21637;p66"/>
            <p:cNvSpPr/>
            <p:nvPr/>
          </p:nvSpPr>
          <p:spPr>
            <a:xfrm>
              <a:off x="3916175" y="2706250"/>
              <a:ext cx="5175" cy="5600"/>
            </a:xfrm>
            <a:custGeom>
              <a:avLst/>
              <a:gdLst/>
              <a:ahLst/>
              <a:cxnLst/>
              <a:rect l="l" t="t" r="r" b="b"/>
              <a:pathLst>
                <a:path w="207" h="224" extrusionOk="0">
                  <a:moveTo>
                    <a:pt x="50" y="1"/>
                  </a:moveTo>
                  <a:cubicBezTo>
                    <a:pt x="33" y="34"/>
                    <a:pt x="17" y="50"/>
                    <a:pt x="0" y="87"/>
                  </a:cubicBezTo>
                  <a:cubicBezTo>
                    <a:pt x="0" y="120"/>
                    <a:pt x="0" y="153"/>
                    <a:pt x="17" y="174"/>
                  </a:cubicBezTo>
                  <a:cubicBezTo>
                    <a:pt x="33" y="207"/>
                    <a:pt x="50" y="224"/>
                    <a:pt x="87" y="224"/>
                  </a:cubicBezTo>
                  <a:cubicBezTo>
                    <a:pt x="120" y="224"/>
                    <a:pt x="153" y="224"/>
                    <a:pt x="169" y="207"/>
                  </a:cubicBezTo>
                  <a:cubicBezTo>
                    <a:pt x="190" y="191"/>
                    <a:pt x="190" y="191"/>
                    <a:pt x="207" y="174"/>
                  </a:cubicBezTo>
                  <a:cubicBezTo>
                    <a:pt x="153" y="120"/>
                    <a:pt x="103" y="7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8" name="Google Shape;21638;p66"/>
            <p:cNvSpPr/>
            <p:nvPr/>
          </p:nvSpPr>
          <p:spPr>
            <a:xfrm>
              <a:off x="3904525" y="2717500"/>
              <a:ext cx="6100" cy="6300"/>
            </a:xfrm>
            <a:custGeom>
              <a:avLst/>
              <a:gdLst/>
              <a:ahLst/>
              <a:cxnLst/>
              <a:rect l="l" t="t" r="r" b="b"/>
              <a:pathLst>
                <a:path w="244" h="252" extrusionOk="0">
                  <a:moveTo>
                    <a:pt x="137" y="0"/>
                  </a:moveTo>
                  <a:cubicBezTo>
                    <a:pt x="121" y="0"/>
                    <a:pt x="104" y="4"/>
                    <a:pt x="87" y="13"/>
                  </a:cubicBezTo>
                  <a:cubicBezTo>
                    <a:pt x="38" y="33"/>
                    <a:pt x="1" y="99"/>
                    <a:pt x="17" y="169"/>
                  </a:cubicBezTo>
                  <a:cubicBezTo>
                    <a:pt x="17" y="202"/>
                    <a:pt x="38" y="239"/>
                    <a:pt x="71" y="239"/>
                  </a:cubicBezTo>
                  <a:cubicBezTo>
                    <a:pt x="79" y="248"/>
                    <a:pt x="91" y="252"/>
                    <a:pt x="106" y="252"/>
                  </a:cubicBezTo>
                  <a:cubicBezTo>
                    <a:pt x="121" y="252"/>
                    <a:pt x="139" y="248"/>
                    <a:pt x="157" y="239"/>
                  </a:cubicBezTo>
                  <a:cubicBezTo>
                    <a:pt x="190" y="239"/>
                    <a:pt x="207" y="202"/>
                    <a:pt x="223" y="169"/>
                  </a:cubicBezTo>
                  <a:cubicBezTo>
                    <a:pt x="244" y="153"/>
                    <a:pt x="244" y="116"/>
                    <a:pt x="244" y="83"/>
                  </a:cubicBezTo>
                  <a:cubicBezTo>
                    <a:pt x="223" y="50"/>
                    <a:pt x="223" y="33"/>
                    <a:pt x="207" y="33"/>
                  </a:cubicBezTo>
                  <a:cubicBezTo>
                    <a:pt x="190" y="13"/>
                    <a:pt x="190" y="13"/>
                    <a:pt x="174" y="13"/>
                  </a:cubicBezTo>
                  <a:cubicBezTo>
                    <a:pt x="165" y="4"/>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9" name="Google Shape;21639;p66"/>
            <p:cNvSpPr/>
            <p:nvPr/>
          </p:nvSpPr>
          <p:spPr>
            <a:xfrm>
              <a:off x="3866800" y="2788400"/>
              <a:ext cx="6000" cy="6625"/>
            </a:xfrm>
            <a:custGeom>
              <a:avLst/>
              <a:gdLst/>
              <a:ahLst/>
              <a:cxnLst/>
              <a:rect l="l" t="t" r="r" b="b"/>
              <a:pathLst>
                <a:path w="240" h="265" extrusionOk="0">
                  <a:moveTo>
                    <a:pt x="134" y="1"/>
                  </a:moveTo>
                  <a:cubicBezTo>
                    <a:pt x="119" y="1"/>
                    <a:pt x="102" y="5"/>
                    <a:pt x="83" y="13"/>
                  </a:cubicBezTo>
                  <a:cubicBezTo>
                    <a:pt x="34" y="46"/>
                    <a:pt x="1" y="116"/>
                    <a:pt x="17" y="186"/>
                  </a:cubicBezTo>
                  <a:cubicBezTo>
                    <a:pt x="17" y="219"/>
                    <a:pt x="34" y="236"/>
                    <a:pt x="67" y="252"/>
                  </a:cubicBezTo>
                  <a:cubicBezTo>
                    <a:pt x="75" y="261"/>
                    <a:pt x="88" y="265"/>
                    <a:pt x="104" y="265"/>
                  </a:cubicBezTo>
                  <a:cubicBezTo>
                    <a:pt x="119" y="265"/>
                    <a:pt x="137" y="261"/>
                    <a:pt x="153" y="252"/>
                  </a:cubicBezTo>
                  <a:cubicBezTo>
                    <a:pt x="207" y="219"/>
                    <a:pt x="240" y="149"/>
                    <a:pt x="223" y="83"/>
                  </a:cubicBezTo>
                  <a:cubicBezTo>
                    <a:pt x="223" y="63"/>
                    <a:pt x="207" y="46"/>
                    <a:pt x="207" y="30"/>
                  </a:cubicBezTo>
                  <a:cubicBezTo>
                    <a:pt x="186" y="30"/>
                    <a:pt x="186" y="13"/>
                    <a:pt x="170"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0" name="Google Shape;21640;p66"/>
            <p:cNvSpPr/>
            <p:nvPr/>
          </p:nvSpPr>
          <p:spPr>
            <a:xfrm>
              <a:off x="3911425" y="2751825"/>
              <a:ext cx="6000" cy="6400"/>
            </a:xfrm>
            <a:custGeom>
              <a:avLst/>
              <a:gdLst/>
              <a:ahLst/>
              <a:cxnLst/>
              <a:rect l="l" t="t" r="r" b="b"/>
              <a:pathLst>
                <a:path w="240" h="256" extrusionOk="0">
                  <a:moveTo>
                    <a:pt x="120" y="0"/>
                  </a:moveTo>
                  <a:cubicBezTo>
                    <a:pt x="71" y="0"/>
                    <a:pt x="34" y="50"/>
                    <a:pt x="17" y="103"/>
                  </a:cubicBezTo>
                  <a:cubicBezTo>
                    <a:pt x="1" y="136"/>
                    <a:pt x="17" y="169"/>
                    <a:pt x="34" y="206"/>
                  </a:cubicBezTo>
                  <a:cubicBezTo>
                    <a:pt x="34" y="223"/>
                    <a:pt x="71" y="256"/>
                    <a:pt x="104" y="256"/>
                  </a:cubicBezTo>
                  <a:cubicBezTo>
                    <a:pt x="153" y="256"/>
                    <a:pt x="223" y="223"/>
                    <a:pt x="240" y="153"/>
                  </a:cubicBezTo>
                  <a:lnTo>
                    <a:pt x="240" y="120"/>
                  </a:lnTo>
                  <a:cubicBezTo>
                    <a:pt x="240" y="83"/>
                    <a:pt x="223" y="50"/>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1" name="Google Shape;21641;p66"/>
            <p:cNvSpPr/>
            <p:nvPr/>
          </p:nvSpPr>
          <p:spPr>
            <a:xfrm>
              <a:off x="4201275" y="2708825"/>
              <a:ext cx="5175" cy="5200"/>
            </a:xfrm>
            <a:custGeom>
              <a:avLst/>
              <a:gdLst/>
              <a:ahLst/>
              <a:cxnLst/>
              <a:rect l="l" t="t" r="r" b="b"/>
              <a:pathLst>
                <a:path w="207" h="208" extrusionOk="0">
                  <a:moveTo>
                    <a:pt x="37" y="1"/>
                  </a:moveTo>
                  <a:cubicBezTo>
                    <a:pt x="37" y="17"/>
                    <a:pt x="21" y="34"/>
                    <a:pt x="21" y="71"/>
                  </a:cubicBezTo>
                  <a:cubicBezTo>
                    <a:pt x="0" y="88"/>
                    <a:pt x="0" y="121"/>
                    <a:pt x="21" y="154"/>
                  </a:cubicBezTo>
                  <a:cubicBezTo>
                    <a:pt x="37" y="191"/>
                    <a:pt x="70" y="207"/>
                    <a:pt x="87" y="207"/>
                  </a:cubicBezTo>
                  <a:cubicBezTo>
                    <a:pt x="141" y="207"/>
                    <a:pt x="174" y="191"/>
                    <a:pt x="207" y="154"/>
                  </a:cubicBezTo>
                  <a:cubicBezTo>
                    <a:pt x="157" y="104"/>
                    <a:pt x="103" y="50"/>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2" name="Google Shape;21642;p66"/>
            <p:cNvSpPr/>
            <p:nvPr/>
          </p:nvSpPr>
          <p:spPr>
            <a:xfrm>
              <a:off x="4155825" y="2700700"/>
              <a:ext cx="5575" cy="6500"/>
            </a:xfrm>
            <a:custGeom>
              <a:avLst/>
              <a:gdLst/>
              <a:ahLst/>
              <a:cxnLst/>
              <a:rect l="l" t="t" r="r" b="b"/>
              <a:pathLst>
                <a:path w="223" h="260" extrusionOk="0">
                  <a:moveTo>
                    <a:pt x="120" y="0"/>
                  </a:moveTo>
                  <a:cubicBezTo>
                    <a:pt x="66" y="17"/>
                    <a:pt x="17" y="50"/>
                    <a:pt x="0" y="120"/>
                  </a:cubicBezTo>
                  <a:cubicBezTo>
                    <a:pt x="0" y="153"/>
                    <a:pt x="0" y="190"/>
                    <a:pt x="17" y="206"/>
                  </a:cubicBezTo>
                  <a:cubicBezTo>
                    <a:pt x="33" y="239"/>
                    <a:pt x="50" y="256"/>
                    <a:pt x="87" y="256"/>
                  </a:cubicBezTo>
                  <a:cubicBezTo>
                    <a:pt x="93" y="258"/>
                    <a:pt x="100" y="259"/>
                    <a:pt x="107" y="259"/>
                  </a:cubicBezTo>
                  <a:cubicBezTo>
                    <a:pt x="154" y="259"/>
                    <a:pt x="208" y="214"/>
                    <a:pt x="223" y="153"/>
                  </a:cubicBezTo>
                  <a:lnTo>
                    <a:pt x="223" y="120"/>
                  </a:lnTo>
                  <a:cubicBezTo>
                    <a:pt x="223" y="87"/>
                    <a:pt x="206" y="50"/>
                    <a:pt x="190" y="33"/>
                  </a:cubicBezTo>
                  <a:cubicBezTo>
                    <a:pt x="169"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3" name="Google Shape;21643;p66"/>
            <p:cNvSpPr/>
            <p:nvPr/>
          </p:nvSpPr>
          <p:spPr>
            <a:xfrm>
              <a:off x="4127475" y="2695550"/>
              <a:ext cx="5600" cy="4650"/>
            </a:xfrm>
            <a:custGeom>
              <a:avLst/>
              <a:gdLst/>
              <a:ahLst/>
              <a:cxnLst/>
              <a:rect l="l" t="t" r="r" b="b"/>
              <a:pathLst>
                <a:path w="224" h="186" extrusionOk="0">
                  <a:moveTo>
                    <a:pt x="207" y="0"/>
                  </a:moveTo>
                  <a:lnTo>
                    <a:pt x="207" y="0"/>
                  </a:lnTo>
                  <a:cubicBezTo>
                    <a:pt x="136" y="33"/>
                    <a:pt x="66" y="50"/>
                    <a:pt x="0" y="87"/>
                  </a:cubicBezTo>
                  <a:cubicBezTo>
                    <a:pt x="0" y="103"/>
                    <a:pt x="0" y="136"/>
                    <a:pt x="17" y="153"/>
                  </a:cubicBezTo>
                  <a:cubicBezTo>
                    <a:pt x="38" y="175"/>
                    <a:pt x="63" y="186"/>
                    <a:pt x="88" y="186"/>
                  </a:cubicBezTo>
                  <a:cubicBezTo>
                    <a:pt x="123" y="186"/>
                    <a:pt x="159" y="167"/>
                    <a:pt x="190" y="136"/>
                  </a:cubicBezTo>
                  <a:cubicBezTo>
                    <a:pt x="223" y="103"/>
                    <a:pt x="223" y="5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4" name="Google Shape;21644;p66"/>
            <p:cNvSpPr/>
            <p:nvPr/>
          </p:nvSpPr>
          <p:spPr>
            <a:xfrm>
              <a:off x="3907100" y="2733775"/>
              <a:ext cx="6100" cy="6500"/>
            </a:xfrm>
            <a:custGeom>
              <a:avLst/>
              <a:gdLst/>
              <a:ahLst/>
              <a:cxnLst/>
              <a:rect l="l" t="t" r="r" b="b"/>
              <a:pathLst>
                <a:path w="244" h="260" extrusionOk="0">
                  <a:moveTo>
                    <a:pt x="157" y="1"/>
                  </a:moveTo>
                  <a:cubicBezTo>
                    <a:pt x="87" y="1"/>
                    <a:pt x="38" y="34"/>
                    <a:pt x="17" y="104"/>
                  </a:cubicBezTo>
                  <a:cubicBezTo>
                    <a:pt x="1" y="137"/>
                    <a:pt x="17" y="170"/>
                    <a:pt x="17" y="207"/>
                  </a:cubicBezTo>
                  <a:cubicBezTo>
                    <a:pt x="38" y="240"/>
                    <a:pt x="71" y="256"/>
                    <a:pt x="87" y="256"/>
                  </a:cubicBezTo>
                  <a:cubicBezTo>
                    <a:pt x="96" y="259"/>
                    <a:pt x="105" y="260"/>
                    <a:pt x="114" y="260"/>
                  </a:cubicBezTo>
                  <a:cubicBezTo>
                    <a:pt x="173" y="260"/>
                    <a:pt x="223" y="214"/>
                    <a:pt x="223" y="153"/>
                  </a:cubicBezTo>
                  <a:cubicBezTo>
                    <a:pt x="244" y="120"/>
                    <a:pt x="244"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5" name="Google Shape;21645;p66"/>
            <p:cNvSpPr/>
            <p:nvPr/>
          </p:nvSpPr>
          <p:spPr>
            <a:xfrm>
              <a:off x="3877525" y="2727800"/>
              <a:ext cx="6000" cy="6725"/>
            </a:xfrm>
            <a:custGeom>
              <a:avLst/>
              <a:gdLst/>
              <a:ahLst/>
              <a:cxnLst/>
              <a:rect l="l" t="t" r="r" b="b"/>
              <a:pathLst>
                <a:path w="240" h="269" extrusionOk="0">
                  <a:moveTo>
                    <a:pt x="139" y="1"/>
                  </a:moveTo>
                  <a:cubicBezTo>
                    <a:pt x="124" y="1"/>
                    <a:pt x="112" y="5"/>
                    <a:pt x="103" y="13"/>
                  </a:cubicBezTo>
                  <a:cubicBezTo>
                    <a:pt x="33" y="50"/>
                    <a:pt x="0" y="116"/>
                    <a:pt x="17" y="186"/>
                  </a:cubicBezTo>
                  <a:cubicBezTo>
                    <a:pt x="33" y="219"/>
                    <a:pt x="50" y="240"/>
                    <a:pt x="66" y="256"/>
                  </a:cubicBezTo>
                  <a:cubicBezTo>
                    <a:pt x="85" y="264"/>
                    <a:pt x="98" y="269"/>
                    <a:pt x="111" y="269"/>
                  </a:cubicBezTo>
                  <a:cubicBezTo>
                    <a:pt x="124" y="269"/>
                    <a:pt x="136" y="264"/>
                    <a:pt x="153" y="256"/>
                  </a:cubicBezTo>
                  <a:cubicBezTo>
                    <a:pt x="190" y="240"/>
                    <a:pt x="206" y="219"/>
                    <a:pt x="223" y="186"/>
                  </a:cubicBezTo>
                  <a:cubicBezTo>
                    <a:pt x="239" y="153"/>
                    <a:pt x="239" y="116"/>
                    <a:pt x="239" y="83"/>
                  </a:cubicBezTo>
                  <a:cubicBezTo>
                    <a:pt x="223" y="67"/>
                    <a:pt x="223" y="50"/>
                    <a:pt x="206" y="34"/>
                  </a:cubicBezTo>
                  <a:lnTo>
                    <a:pt x="190" y="13"/>
                  </a:ln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6" name="Google Shape;21646;p66"/>
            <p:cNvSpPr/>
            <p:nvPr/>
          </p:nvSpPr>
          <p:spPr>
            <a:xfrm>
              <a:off x="3900300" y="2701925"/>
              <a:ext cx="6000" cy="6600"/>
            </a:xfrm>
            <a:custGeom>
              <a:avLst/>
              <a:gdLst/>
              <a:ahLst/>
              <a:cxnLst/>
              <a:rect l="l" t="t" r="r" b="b"/>
              <a:pathLst>
                <a:path w="240" h="264" extrusionOk="0">
                  <a:moveTo>
                    <a:pt x="137" y="1"/>
                  </a:moveTo>
                  <a:cubicBezTo>
                    <a:pt x="83" y="1"/>
                    <a:pt x="17" y="54"/>
                    <a:pt x="0" y="120"/>
                  </a:cubicBezTo>
                  <a:cubicBezTo>
                    <a:pt x="0" y="157"/>
                    <a:pt x="0" y="190"/>
                    <a:pt x="17" y="207"/>
                  </a:cubicBezTo>
                  <a:cubicBezTo>
                    <a:pt x="33" y="244"/>
                    <a:pt x="50" y="260"/>
                    <a:pt x="83" y="260"/>
                  </a:cubicBezTo>
                  <a:cubicBezTo>
                    <a:pt x="90" y="263"/>
                    <a:pt x="97" y="264"/>
                    <a:pt x="104" y="264"/>
                  </a:cubicBezTo>
                  <a:cubicBezTo>
                    <a:pt x="153" y="264"/>
                    <a:pt x="209" y="215"/>
                    <a:pt x="223" y="157"/>
                  </a:cubicBezTo>
                  <a:cubicBezTo>
                    <a:pt x="240" y="104"/>
                    <a:pt x="223" y="71"/>
                    <a:pt x="186" y="38"/>
                  </a:cubicBezTo>
                  <a:cubicBezTo>
                    <a:pt x="170" y="17"/>
                    <a:pt x="153"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7" name="Google Shape;21647;p66"/>
            <p:cNvSpPr/>
            <p:nvPr/>
          </p:nvSpPr>
          <p:spPr>
            <a:xfrm>
              <a:off x="3870625" y="2756775"/>
              <a:ext cx="6000" cy="6525"/>
            </a:xfrm>
            <a:custGeom>
              <a:avLst/>
              <a:gdLst/>
              <a:ahLst/>
              <a:cxnLst/>
              <a:rect l="l" t="t" r="r" b="b"/>
              <a:pathLst>
                <a:path w="240" h="261" extrusionOk="0">
                  <a:moveTo>
                    <a:pt x="136" y="0"/>
                  </a:moveTo>
                  <a:cubicBezTo>
                    <a:pt x="101" y="0"/>
                    <a:pt x="64" y="17"/>
                    <a:pt x="33" y="58"/>
                  </a:cubicBezTo>
                  <a:cubicBezTo>
                    <a:pt x="0" y="111"/>
                    <a:pt x="0" y="194"/>
                    <a:pt x="33" y="231"/>
                  </a:cubicBezTo>
                  <a:cubicBezTo>
                    <a:pt x="56" y="252"/>
                    <a:pt x="81" y="261"/>
                    <a:pt x="106" y="261"/>
                  </a:cubicBezTo>
                  <a:cubicBezTo>
                    <a:pt x="142" y="261"/>
                    <a:pt x="177" y="243"/>
                    <a:pt x="206" y="215"/>
                  </a:cubicBezTo>
                  <a:cubicBezTo>
                    <a:pt x="239" y="161"/>
                    <a:pt x="239" y="74"/>
                    <a:pt x="206" y="25"/>
                  </a:cubicBezTo>
                  <a:cubicBezTo>
                    <a:pt x="185" y="9"/>
                    <a:pt x="161"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8" name="Google Shape;21648;p66"/>
            <p:cNvSpPr/>
            <p:nvPr/>
          </p:nvSpPr>
          <p:spPr>
            <a:xfrm>
              <a:off x="3875775" y="2711075"/>
              <a:ext cx="6000" cy="6525"/>
            </a:xfrm>
            <a:custGeom>
              <a:avLst/>
              <a:gdLst/>
              <a:ahLst/>
              <a:cxnLst/>
              <a:rect l="l" t="t" r="r" b="b"/>
              <a:pathLst>
                <a:path w="240" h="261" extrusionOk="0">
                  <a:moveTo>
                    <a:pt x="133" y="1"/>
                  </a:moveTo>
                  <a:cubicBezTo>
                    <a:pt x="101" y="1"/>
                    <a:pt x="64" y="18"/>
                    <a:pt x="33" y="47"/>
                  </a:cubicBezTo>
                  <a:cubicBezTo>
                    <a:pt x="17" y="64"/>
                    <a:pt x="17" y="84"/>
                    <a:pt x="0" y="101"/>
                  </a:cubicBezTo>
                  <a:cubicBezTo>
                    <a:pt x="0" y="150"/>
                    <a:pt x="0" y="204"/>
                    <a:pt x="33" y="237"/>
                  </a:cubicBezTo>
                  <a:cubicBezTo>
                    <a:pt x="59" y="248"/>
                    <a:pt x="92" y="260"/>
                    <a:pt x="122" y="260"/>
                  </a:cubicBezTo>
                  <a:cubicBezTo>
                    <a:pt x="134" y="260"/>
                    <a:pt x="146" y="258"/>
                    <a:pt x="157" y="253"/>
                  </a:cubicBezTo>
                  <a:cubicBezTo>
                    <a:pt x="173" y="237"/>
                    <a:pt x="190" y="220"/>
                    <a:pt x="190" y="204"/>
                  </a:cubicBezTo>
                  <a:cubicBezTo>
                    <a:pt x="239" y="150"/>
                    <a:pt x="239" y="84"/>
                    <a:pt x="190" y="31"/>
                  </a:cubicBezTo>
                  <a:cubicBezTo>
                    <a:pt x="176" y="10"/>
                    <a:pt x="156"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9" name="Google Shape;21649;p66"/>
            <p:cNvSpPr/>
            <p:nvPr/>
          </p:nvSpPr>
          <p:spPr>
            <a:xfrm>
              <a:off x="3896800" y="2746775"/>
              <a:ext cx="6525" cy="6625"/>
            </a:xfrm>
            <a:custGeom>
              <a:avLst/>
              <a:gdLst/>
              <a:ahLst/>
              <a:cxnLst/>
              <a:rect l="l" t="t" r="r" b="b"/>
              <a:pathLst>
                <a:path w="261" h="265" extrusionOk="0">
                  <a:moveTo>
                    <a:pt x="140" y="0"/>
                  </a:moveTo>
                  <a:cubicBezTo>
                    <a:pt x="125" y="0"/>
                    <a:pt x="112" y="4"/>
                    <a:pt x="103" y="13"/>
                  </a:cubicBezTo>
                  <a:cubicBezTo>
                    <a:pt x="37" y="29"/>
                    <a:pt x="0" y="116"/>
                    <a:pt x="17" y="182"/>
                  </a:cubicBezTo>
                  <a:cubicBezTo>
                    <a:pt x="17" y="202"/>
                    <a:pt x="54" y="235"/>
                    <a:pt x="70" y="252"/>
                  </a:cubicBezTo>
                  <a:cubicBezTo>
                    <a:pt x="87" y="260"/>
                    <a:pt x="99" y="264"/>
                    <a:pt x="112" y="264"/>
                  </a:cubicBezTo>
                  <a:cubicBezTo>
                    <a:pt x="125" y="264"/>
                    <a:pt x="138" y="260"/>
                    <a:pt x="157" y="252"/>
                  </a:cubicBezTo>
                  <a:cubicBezTo>
                    <a:pt x="223" y="219"/>
                    <a:pt x="260" y="149"/>
                    <a:pt x="244" y="79"/>
                  </a:cubicBezTo>
                  <a:cubicBezTo>
                    <a:pt x="223" y="62"/>
                    <a:pt x="223" y="46"/>
                    <a:pt x="206" y="29"/>
                  </a:cubicBezTo>
                  <a:lnTo>
                    <a:pt x="190" y="13"/>
                  </a:lnTo>
                  <a:cubicBezTo>
                    <a:pt x="173" y="4"/>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0" name="Google Shape;21650;p66"/>
            <p:cNvSpPr/>
            <p:nvPr/>
          </p:nvSpPr>
          <p:spPr>
            <a:xfrm>
              <a:off x="3883075" y="2744750"/>
              <a:ext cx="6025" cy="6325"/>
            </a:xfrm>
            <a:custGeom>
              <a:avLst/>
              <a:gdLst/>
              <a:ahLst/>
              <a:cxnLst/>
              <a:rect l="l" t="t" r="r" b="b"/>
              <a:pathLst>
                <a:path w="241" h="253" extrusionOk="0">
                  <a:moveTo>
                    <a:pt x="127" y="1"/>
                  </a:moveTo>
                  <a:cubicBezTo>
                    <a:pt x="97" y="1"/>
                    <a:pt x="63" y="13"/>
                    <a:pt x="34" y="40"/>
                  </a:cubicBezTo>
                  <a:cubicBezTo>
                    <a:pt x="1" y="110"/>
                    <a:pt x="1" y="180"/>
                    <a:pt x="34" y="230"/>
                  </a:cubicBezTo>
                  <a:cubicBezTo>
                    <a:pt x="58" y="244"/>
                    <a:pt x="85" y="253"/>
                    <a:pt x="111" y="253"/>
                  </a:cubicBezTo>
                  <a:cubicBezTo>
                    <a:pt x="144" y="253"/>
                    <a:pt x="178" y="240"/>
                    <a:pt x="207" y="213"/>
                  </a:cubicBezTo>
                  <a:cubicBezTo>
                    <a:pt x="240" y="143"/>
                    <a:pt x="240" y="77"/>
                    <a:pt x="191" y="23"/>
                  </a:cubicBezTo>
                  <a:cubicBezTo>
                    <a:pt x="174" y="9"/>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1" name="Google Shape;21651;p66"/>
            <p:cNvSpPr/>
            <p:nvPr/>
          </p:nvSpPr>
          <p:spPr>
            <a:xfrm>
              <a:off x="3883500" y="2699225"/>
              <a:ext cx="6000" cy="6400"/>
            </a:xfrm>
            <a:custGeom>
              <a:avLst/>
              <a:gdLst/>
              <a:ahLst/>
              <a:cxnLst/>
              <a:rect l="l" t="t" r="r" b="b"/>
              <a:pathLst>
                <a:path w="240" h="256" extrusionOk="0">
                  <a:moveTo>
                    <a:pt x="138" y="1"/>
                  </a:moveTo>
                  <a:cubicBezTo>
                    <a:pt x="103" y="1"/>
                    <a:pt x="65" y="18"/>
                    <a:pt x="33" y="59"/>
                  </a:cubicBezTo>
                  <a:cubicBezTo>
                    <a:pt x="0" y="109"/>
                    <a:pt x="0" y="179"/>
                    <a:pt x="33" y="228"/>
                  </a:cubicBezTo>
                  <a:cubicBezTo>
                    <a:pt x="54" y="249"/>
                    <a:pt x="71" y="249"/>
                    <a:pt x="87" y="249"/>
                  </a:cubicBezTo>
                  <a:cubicBezTo>
                    <a:pt x="96" y="253"/>
                    <a:pt x="106" y="255"/>
                    <a:pt x="117" y="255"/>
                  </a:cubicBezTo>
                  <a:cubicBezTo>
                    <a:pt x="147" y="255"/>
                    <a:pt x="182" y="239"/>
                    <a:pt x="207" y="212"/>
                  </a:cubicBezTo>
                  <a:cubicBezTo>
                    <a:pt x="240" y="162"/>
                    <a:pt x="240" y="109"/>
                    <a:pt x="223" y="76"/>
                  </a:cubicBezTo>
                  <a:cubicBezTo>
                    <a:pt x="223" y="59"/>
                    <a:pt x="207" y="43"/>
                    <a:pt x="207" y="22"/>
                  </a:cubicBezTo>
                  <a:cubicBezTo>
                    <a:pt x="186" y="9"/>
                    <a:pt x="163"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2" name="Google Shape;21652;p66"/>
            <p:cNvSpPr/>
            <p:nvPr/>
          </p:nvSpPr>
          <p:spPr>
            <a:xfrm>
              <a:off x="3862875" y="2725000"/>
              <a:ext cx="6025" cy="6400"/>
            </a:xfrm>
            <a:custGeom>
              <a:avLst/>
              <a:gdLst/>
              <a:ahLst/>
              <a:cxnLst/>
              <a:rect l="l" t="t" r="r" b="b"/>
              <a:pathLst>
                <a:path w="241" h="256" extrusionOk="0">
                  <a:moveTo>
                    <a:pt x="140" y="1"/>
                  </a:moveTo>
                  <a:cubicBezTo>
                    <a:pt x="107" y="1"/>
                    <a:pt x="74" y="17"/>
                    <a:pt x="54" y="59"/>
                  </a:cubicBezTo>
                  <a:cubicBezTo>
                    <a:pt x="1" y="108"/>
                    <a:pt x="1" y="179"/>
                    <a:pt x="54" y="228"/>
                  </a:cubicBezTo>
                  <a:cubicBezTo>
                    <a:pt x="71" y="249"/>
                    <a:pt x="71" y="249"/>
                    <a:pt x="87" y="249"/>
                  </a:cubicBezTo>
                  <a:cubicBezTo>
                    <a:pt x="100" y="253"/>
                    <a:pt x="113" y="255"/>
                    <a:pt x="124" y="255"/>
                  </a:cubicBezTo>
                  <a:cubicBezTo>
                    <a:pt x="156" y="255"/>
                    <a:pt x="183" y="239"/>
                    <a:pt x="207" y="212"/>
                  </a:cubicBezTo>
                  <a:cubicBezTo>
                    <a:pt x="240" y="179"/>
                    <a:pt x="240" y="125"/>
                    <a:pt x="240" y="75"/>
                  </a:cubicBezTo>
                  <a:cubicBezTo>
                    <a:pt x="224" y="59"/>
                    <a:pt x="224" y="43"/>
                    <a:pt x="207" y="22"/>
                  </a:cubicBezTo>
                  <a:cubicBezTo>
                    <a:pt x="187" y="8"/>
                    <a:pt x="16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3" name="Google Shape;21653;p66"/>
            <p:cNvSpPr/>
            <p:nvPr/>
          </p:nvSpPr>
          <p:spPr>
            <a:xfrm>
              <a:off x="4245075" y="2837750"/>
              <a:ext cx="6525" cy="6550"/>
            </a:xfrm>
            <a:custGeom>
              <a:avLst/>
              <a:gdLst/>
              <a:ahLst/>
              <a:cxnLst/>
              <a:rect l="l" t="t" r="r" b="b"/>
              <a:pathLst>
                <a:path w="261" h="262" extrusionOk="0">
                  <a:moveTo>
                    <a:pt x="150" y="1"/>
                  </a:moveTo>
                  <a:cubicBezTo>
                    <a:pt x="119" y="1"/>
                    <a:pt x="83" y="18"/>
                    <a:pt x="54" y="47"/>
                  </a:cubicBezTo>
                  <a:cubicBezTo>
                    <a:pt x="1" y="101"/>
                    <a:pt x="1" y="187"/>
                    <a:pt x="54" y="237"/>
                  </a:cubicBezTo>
                  <a:cubicBezTo>
                    <a:pt x="75" y="252"/>
                    <a:pt x="100" y="261"/>
                    <a:pt x="123" y="261"/>
                  </a:cubicBezTo>
                  <a:cubicBezTo>
                    <a:pt x="156" y="261"/>
                    <a:pt x="188" y="244"/>
                    <a:pt x="207" y="204"/>
                  </a:cubicBezTo>
                  <a:cubicBezTo>
                    <a:pt x="260" y="150"/>
                    <a:pt x="260" y="68"/>
                    <a:pt x="207" y="31"/>
                  </a:cubicBezTo>
                  <a:cubicBezTo>
                    <a:pt x="193" y="10"/>
                    <a:pt x="173"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4" name="Google Shape;21654;p66"/>
            <p:cNvSpPr/>
            <p:nvPr/>
          </p:nvSpPr>
          <p:spPr>
            <a:xfrm>
              <a:off x="4249000" y="2791525"/>
              <a:ext cx="6000" cy="6300"/>
            </a:xfrm>
            <a:custGeom>
              <a:avLst/>
              <a:gdLst/>
              <a:ahLst/>
              <a:cxnLst/>
              <a:rect l="l" t="t" r="r" b="b"/>
              <a:pathLst>
                <a:path w="240" h="252" extrusionOk="0">
                  <a:moveTo>
                    <a:pt x="116" y="0"/>
                  </a:moveTo>
                  <a:cubicBezTo>
                    <a:pt x="100" y="0"/>
                    <a:pt x="81" y="8"/>
                    <a:pt x="70" y="8"/>
                  </a:cubicBezTo>
                  <a:cubicBezTo>
                    <a:pt x="33" y="24"/>
                    <a:pt x="17" y="61"/>
                    <a:pt x="0" y="111"/>
                  </a:cubicBezTo>
                  <a:cubicBezTo>
                    <a:pt x="0" y="144"/>
                    <a:pt x="0" y="181"/>
                    <a:pt x="17" y="197"/>
                  </a:cubicBezTo>
                  <a:cubicBezTo>
                    <a:pt x="33" y="230"/>
                    <a:pt x="50" y="247"/>
                    <a:pt x="87" y="247"/>
                  </a:cubicBezTo>
                  <a:cubicBezTo>
                    <a:pt x="94" y="250"/>
                    <a:pt x="102" y="251"/>
                    <a:pt x="110" y="251"/>
                  </a:cubicBezTo>
                  <a:cubicBezTo>
                    <a:pt x="156" y="251"/>
                    <a:pt x="209" y="206"/>
                    <a:pt x="223" y="164"/>
                  </a:cubicBezTo>
                  <a:lnTo>
                    <a:pt x="223" y="144"/>
                  </a:lnTo>
                  <a:cubicBezTo>
                    <a:pt x="239" y="94"/>
                    <a:pt x="223" y="61"/>
                    <a:pt x="190" y="24"/>
                  </a:cubicBezTo>
                  <a:cubicBezTo>
                    <a:pt x="173" y="8"/>
                    <a:pt x="153" y="8"/>
                    <a:pt x="136" y="8"/>
                  </a:cubicBezTo>
                  <a:cubicBezTo>
                    <a:pt x="131" y="2"/>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5" name="Google Shape;21655;p66"/>
            <p:cNvSpPr/>
            <p:nvPr/>
          </p:nvSpPr>
          <p:spPr>
            <a:xfrm>
              <a:off x="4248175" y="2776650"/>
              <a:ext cx="6000" cy="6600"/>
            </a:xfrm>
            <a:custGeom>
              <a:avLst/>
              <a:gdLst/>
              <a:ahLst/>
              <a:cxnLst/>
              <a:rect l="l" t="t" r="r" b="b"/>
              <a:pathLst>
                <a:path w="240" h="264" extrusionOk="0">
                  <a:moveTo>
                    <a:pt x="136" y="1"/>
                  </a:moveTo>
                  <a:cubicBezTo>
                    <a:pt x="120" y="1"/>
                    <a:pt x="83" y="17"/>
                    <a:pt x="50" y="38"/>
                  </a:cubicBezTo>
                  <a:cubicBezTo>
                    <a:pt x="33" y="54"/>
                    <a:pt x="17" y="87"/>
                    <a:pt x="0" y="120"/>
                  </a:cubicBezTo>
                  <a:cubicBezTo>
                    <a:pt x="0" y="158"/>
                    <a:pt x="0" y="191"/>
                    <a:pt x="17" y="207"/>
                  </a:cubicBezTo>
                  <a:cubicBezTo>
                    <a:pt x="33" y="244"/>
                    <a:pt x="50" y="261"/>
                    <a:pt x="83" y="261"/>
                  </a:cubicBezTo>
                  <a:cubicBezTo>
                    <a:pt x="91" y="263"/>
                    <a:pt x="100" y="264"/>
                    <a:pt x="108" y="264"/>
                  </a:cubicBezTo>
                  <a:cubicBezTo>
                    <a:pt x="166" y="264"/>
                    <a:pt x="208" y="215"/>
                    <a:pt x="223" y="158"/>
                  </a:cubicBezTo>
                  <a:cubicBezTo>
                    <a:pt x="239" y="120"/>
                    <a:pt x="223" y="87"/>
                    <a:pt x="206" y="54"/>
                  </a:cubicBezTo>
                  <a:cubicBezTo>
                    <a:pt x="206" y="54"/>
                    <a:pt x="206" y="38"/>
                    <a:pt x="186" y="38"/>
                  </a:cubicBezTo>
                  <a:cubicBezTo>
                    <a:pt x="186" y="17"/>
                    <a:pt x="169"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6" name="Google Shape;21656;p66"/>
            <p:cNvSpPr/>
            <p:nvPr/>
          </p:nvSpPr>
          <p:spPr>
            <a:xfrm>
              <a:off x="4241675" y="2761200"/>
              <a:ext cx="5600" cy="6525"/>
            </a:xfrm>
            <a:custGeom>
              <a:avLst/>
              <a:gdLst/>
              <a:ahLst/>
              <a:cxnLst/>
              <a:rect l="l" t="t" r="r" b="b"/>
              <a:pathLst>
                <a:path w="224" h="261" extrusionOk="0">
                  <a:moveTo>
                    <a:pt x="104" y="0"/>
                  </a:moveTo>
                  <a:cubicBezTo>
                    <a:pt x="87" y="17"/>
                    <a:pt x="71" y="38"/>
                    <a:pt x="54" y="54"/>
                  </a:cubicBezTo>
                  <a:cubicBezTo>
                    <a:pt x="1" y="103"/>
                    <a:pt x="1" y="190"/>
                    <a:pt x="54" y="223"/>
                  </a:cubicBezTo>
                  <a:cubicBezTo>
                    <a:pt x="54" y="244"/>
                    <a:pt x="71" y="244"/>
                    <a:pt x="87" y="260"/>
                  </a:cubicBezTo>
                  <a:cubicBezTo>
                    <a:pt x="137" y="260"/>
                    <a:pt x="174" y="244"/>
                    <a:pt x="207" y="207"/>
                  </a:cubicBezTo>
                  <a:cubicBezTo>
                    <a:pt x="207" y="207"/>
                    <a:pt x="207" y="190"/>
                    <a:pt x="223" y="190"/>
                  </a:cubicBezTo>
                  <a:cubicBezTo>
                    <a:pt x="174" y="141"/>
                    <a:pt x="137" y="71"/>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7" name="Google Shape;21657;p66"/>
            <p:cNvSpPr/>
            <p:nvPr/>
          </p:nvSpPr>
          <p:spPr>
            <a:xfrm>
              <a:off x="4235700" y="2789950"/>
              <a:ext cx="6425" cy="6425"/>
            </a:xfrm>
            <a:custGeom>
              <a:avLst/>
              <a:gdLst/>
              <a:ahLst/>
              <a:cxnLst/>
              <a:rect l="l" t="t" r="r" b="b"/>
              <a:pathLst>
                <a:path w="257" h="257" extrusionOk="0">
                  <a:moveTo>
                    <a:pt x="103" y="1"/>
                  </a:moveTo>
                  <a:cubicBezTo>
                    <a:pt x="50" y="38"/>
                    <a:pt x="0" y="104"/>
                    <a:pt x="17" y="174"/>
                  </a:cubicBezTo>
                  <a:cubicBezTo>
                    <a:pt x="33" y="207"/>
                    <a:pt x="50" y="227"/>
                    <a:pt x="87" y="244"/>
                  </a:cubicBezTo>
                  <a:cubicBezTo>
                    <a:pt x="95" y="252"/>
                    <a:pt x="108" y="256"/>
                    <a:pt x="122" y="256"/>
                  </a:cubicBezTo>
                  <a:cubicBezTo>
                    <a:pt x="136" y="256"/>
                    <a:pt x="153" y="252"/>
                    <a:pt x="169" y="244"/>
                  </a:cubicBezTo>
                  <a:cubicBezTo>
                    <a:pt x="190" y="227"/>
                    <a:pt x="223" y="207"/>
                    <a:pt x="240" y="174"/>
                  </a:cubicBezTo>
                  <a:cubicBezTo>
                    <a:pt x="240" y="141"/>
                    <a:pt x="256" y="104"/>
                    <a:pt x="240" y="87"/>
                  </a:cubicBezTo>
                  <a:cubicBezTo>
                    <a:pt x="240" y="54"/>
                    <a:pt x="223" y="38"/>
                    <a:pt x="207" y="21"/>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8" name="Google Shape;21658;p66"/>
            <p:cNvSpPr/>
            <p:nvPr/>
          </p:nvSpPr>
          <p:spPr>
            <a:xfrm>
              <a:off x="4243850" y="2822125"/>
              <a:ext cx="5575" cy="6500"/>
            </a:xfrm>
            <a:custGeom>
              <a:avLst/>
              <a:gdLst/>
              <a:ahLst/>
              <a:cxnLst/>
              <a:rect l="l" t="t" r="r" b="b"/>
              <a:pathLst>
                <a:path w="223" h="260" extrusionOk="0">
                  <a:moveTo>
                    <a:pt x="116" y="1"/>
                  </a:moveTo>
                  <a:cubicBezTo>
                    <a:pt x="69" y="1"/>
                    <a:pt x="14" y="46"/>
                    <a:pt x="0" y="107"/>
                  </a:cubicBezTo>
                  <a:cubicBezTo>
                    <a:pt x="0" y="140"/>
                    <a:pt x="0" y="177"/>
                    <a:pt x="17" y="210"/>
                  </a:cubicBezTo>
                  <a:cubicBezTo>
                    <a:pt x="33" y="227"/>
                    <a:pt x="50" y="260"/>
                    <a:pt x="87" y="260"/>
                  </a:cubicBezTo>
                  <a:cubicBezTo>
                    <a:pt x="136" y="260"/>
                    <a:pt x="206" y="227"/>
                    <a:pt x="223" y="157"/>
                  </a:cubicBezTo>
                  <a:cubicBezTo>
                    <a:pt x="223" y="124"/>
                    <a:pt x="223" y="91"/>
                    <a:pt x="206" y="54"/>
                  </a:cubicBezTo>
                  <a:cubicBezTo>
                    <a:pt x="206" y="37"/>
                    <a:pt x="190" y="37"/>
                    <a:pt x="190" y="37"/>
                  </a:cubicBezTo>
                  <a:cubicBezTo>
                    <a:pt x="173" y="21"/>
                    <a:pt x="153" y="4"/>
                    <a:pt x="136"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9" name="Google Shape;21659;p66"/>
            <p:cNvSpPr/>
            <p:nvPr/>
          </p:nvSpPr>
          <p:spPr>
            <a:xfrm>
              <a:off x="4241275" y="2806625"/>
              <a:ext cx="6000" cy="6500"/>
            </a:xfrm>
            <a:custGeom>
              <a:avLst/>
              <a:gdLst/>
              <a:ahLst/>
              <a:cxnLst/>
              <a:rect l="l" t="t" r="r" b="b"/>
              <a:pathLst>
                <a:path w="240" h="260" extrusionOk="0">
                  <a:moveTo>
                    <a:pt x="136" y="1"/>
                  </a:moveTo>
                  <a:cubicBezTo>
                    <a:pt x="103" y="1"/>
                    <a:pt x="71" y="17"/>
                    <a:pt x="50" y="55"/>
                  </a:cubicBezTo>
                  <a:cubicBezTo>
                    <a:pt x="0" y="109"/>
                    <a:pt x="0" y="195"/>
                    <a:pt x="50" y="228"/>
                  </a:cubicBezTo>
                  <a:cubicBezTo>
                    <a:pt x="65" y="251"/>
                    <a:pt x="85" y="260"/>
                    <a:pt x="107" y="260"/>
                  </a:cubicBezTo>
                  <a:cubicBezTo>
                    <a:pt x="139" y="260"/>
                    <a:pt x="175" y="241"/>
                    <a:pt x="206" y="212"/>
                  </a:cubicBezTo>
                  <a:cubicBezTo>
                    <a:pt x="239" y="158"/>
                    <a:pt x="239" y="76"/>
                    <a:pt x="206" y="22"/>
                  </a:cubicBezTo>
                  <a:cubicBezTo>
                    <a:pt x="184" y="9"/>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0" name="Google Shape;21660;p66"/>
            <p:cNvSpPr/>
            <p:nvPr/>
          </p:nvSpPr>
          <p:spPr>
            <a:xfrm>
              <a:off x="4227550" y="2850550"/>
              <a:ext cx="1675" cy="25"/>
            </a:xfrm>
            <a:custGeom>
              <a:avLst/>
              <a:gdLst/>
              <a:ahLst/>
              <a:cxnLst/>
              <a:rect l="l" t="t" r="r" b="b"/>
              <a:pathLst>
                <a:path w="67" h="1" extrusionOk="0">
                  <a:moveTo>
                    <a:pt x="1" y="1"/>
                  </a:moveTo>
                  <a:lnTo>
                    <a:pt x="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1" name="Google Shape;21661;p66"/>
            <p:cNvSpPr/>
            <p:nvPr/>
          </p:nvSpPr>
          <p:spPr>
            <a:xfrm>
              <a:off x="3866800" y="2686475"/>
              <a:ext cx="2100" cy="650"/>
            </a:xfrm>
            <a:custGeom>
              <a:avLst/>
              <a:gdLst/>
              <a:ahLst/>
              <a:cxnLst/>
              <a:rect l="l" t="t" r="r" b="b"/>
              <a:pathLst>
                <a:path w="84" h="26" extrusionOk="0">
                  <a:moveTo>
                    <a:pt x="83" y="0"/>
                  </a:moveTo>
                  <a:cubicBezTo>
                    <a:pt x="50" y="0"/>
                    <a:pt x="34" y="17"/>
                    <a:pt x="1" y="17"/>
                  </a:cubicBezTo>
                  <a:lnTo>
                    <a:pt x="17" y="17"/>
                  </a:lnTo>
                  <a:cubicBezTo>
                    <a:pt x="22" y="23"/>
                    <a:pt x="28" y="25"/>
                    <a:pt x="35" y="25"/>
                  </a:cubicBezTo>
                  <a:cubicBezTo>
                    <a:pt x="52" y="25"/>
                    <a:pt x="71" y="12"/>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2" name="Google Shape;21662;p66"/>
            <p:cNvSpPr/>
            <p:nvPr/>
          </p:nvSpPr>
          <p:spPr>
            <a:xfrm>
              <a:off x="3840100" y="2692025"/>
              <a:ext cx="6100" cy="4675"/>
            </a:xfrm>
            <a:custGeom>
              <a:avLst/>
              <a:gdLst/>
              <a:ahLst/>
              <a:cxnLst/>
              <a:rect l="l" t="t" r="r" b="b"/>
              <a:pathLst>
                <a:path w="244" h="187" extrusionOk="0">
                  <a:moveTo>
                    <a:pt x="207" y="1"/>
                  </a:moveTo>
                  <a:cubicBezTo>
                    <a:pt x="120" y="38"/>
                    <a:pt x="54" y="71"/>
                    <a:pt x="1" y="88"/>
                  </a:cubicBezTo>
                  <a:lnTo>
                    <a:pt x="1" y="104"/>
                  </a:lnTo>
                  <a:cubicBezTo>
                    <a:pt x="1" y="141"/>
                    <a:pt x="17" y="158"/>
                    <a:pt x="54" y="174"/>
                  </a:cubicBezTo>
                  <a:cubicBezTo>
                    <a:pt x="71" y="182"/>
                    <a:pt x="83" y="186"/>
                    <a:pt x="96" y="186"/>
                  </a:cubicBezTo>
                  <a:cubicBezTo>
                    <a:pt x="109" y="186"/>
                    <a:pt x="122" y="182"/>
                    <a:pt x="141" y="174"/>
                  </a:cubicBezTo>
                  <a:cubicBezTo>
                    <a:pt x="190" y="158"/>
                    <a:pt x="244" y="88"/>
                    <a:pt x="223" y="22"/>
                  </a:cubicBez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3" name="Google Shape;21663;p66"/>
            <p:cNvSpPr/>
            <p:nvPr/>
          </p:nvSpPr>
          <p:spPr>
            <a:xfrm>
              <a:off x="4230950" y="2835425"/>
              <a:ext cx="6000" cy="6600"/>
            </a:xfrm>
            <a:custGeom>
              <a:avLst/>
              <a:gdLst/>
              <a:ahLst/>
              <a:cxnLst/>
              <a:rect l="l" t="t" r="r" b="b"/>
              <a:pathLst>
                <a:path w="240" h="264" extrusionOk="0">
                  <a:moveTo>
                    <a:pt x="127" y="1"/>
                  </a:moveTo>
                  <a:cubicBezTo>
                    <a:pt x="70" y="1"/>
                    <a:pt x="17" y="46"/>
                    <a:pt x="17" y="107"/>
                  </a:cubicBezTo>
                  <a:cubicBezTo>
                    <a:pt x="1" y="140"/>
                    <a:pt x="1" y="177"/>
                    <a:pt x="17" y="210"/>
                  </a:cubicBezTo>
                  <a:cubicBezTo>
                    <a:pt x="34" y="227"/>
                    <a:pt x="71" y="243"/>
                    <a:pt x="87" y="264"/>
                  </a:cubicBezTo>
                  <a:cubicBezTo>
                    <a:pt x="153" y="264"/>
                    <a:pt x="207" y="210"/>
                    <a:pt x="223" y="140"/>
                  </a:cubicBezTo>
                  <a:cubicBezTo>
                    <a:pt x="240" y="107"/>
                    <a:pt x="240" y="74"/>
                    <a:pt x="223" y="58"/>
                  </a:cubicBezTo>
                  <a:cubicBezTo>
                    <a:pt x="207" y="37"/>
                    <a:pt x="207" y="37"/>
                    <a:pt x="207" y="21"/>
                  </a:cubicBezTo>
                  <a:cubicBezTo>
                    <a:pt x="190" y="21"/>
                    <a:pt x="174" y="4"/>
                    <a:pt x="153" y="4"/>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4" name="Google Shape;21664;p66"/>
            <p:cNvSpPr/>
            <p:nvPr/>
          </p:nvSpPr>
          <p:spPr>
            <a:xfrm>
              <a:off x="4270025" y="2814900"/>
              <a:ext cx="2600" cy="5175"/>
            </a:xfrm>
            <a:custGeom>
              <a:avLst/>
              <a:gdLst/>
              <a:ahLst/>
              <a:cxnLst/>
              <a:rect l="l" t="t" r="r" b="b"/>
              <a:pathLst>
                <a:path w="104" h="207" extrusionOk="0">
                  <a:moveTo>
                    <a:pt x="33" y="0"/>
                  </a:moveTo>
                  <a:cubicBezTo>
                    <a:pt x="17" y="17"/>
                    <a:pt x="17" y="33"/>
                    <a:pt x="0" y="71"/>
                  </a:cubicBezTo>
                  <a:cubicBezTo>
                    <a:pt x="0" y="104"/>
                    <a:pt x="0" y="137"/>
                    <a:pt x="17" y="157"/>
                  </a:cubicBezTo>
                  <a:cubicBezTo>
                    <a:pt x="33" y="190"/>
                    <a:pt x="54" y="207"/>
                    <a:pt x="87" y="207"/>
                  </a:cubicBezTo>
                  <a:lnTo>
                    <a:pt x="103" y="207"/>
                  </a:lnTo>
                  <a:cubicBezTo>
                    <a:pt x="70" y="137"/>
                    <a:pt x="54" y="71"/>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5" name="Google Shape;21665;p66"/>
            <p:cNvSpPr/>
            <p:nvPr/>
          </p:nvSpPr>
          <p:spPr>
            <a:xfrm>
              <a:off x="4116750" y="2722475"/>
              <a:ext cx="6000" cy="6600"/>
            </a:xfrm>
            <a:custGeom>
              <a:avLst/>
              <a:gdLst/>
              <a:ahLst/>
              <a:cxnLst/>
              <a:rect l="l" t="t" r="r" b="b"/>
              <a:pathLst>
                <a:path w="240" h="264" extrusionOk="0">
                  <a:moveTo>
                    <a:pt x="127" y="0"/>
                  </a:moveTo>
                  <a:cubicBezTo>
                    <a:pt x="67" y="0"/>
                    <a:pt x="15" y="49"/>
                    <a:pt x="1" y="106"/>
                  </a:cubicBezTo>
                  <a:cubicBezTo>
                    <a:pt x="1" y="144"/>
                    <a:pt x="1" y="176"/>
                    <a:pt x="17" y="209"/>
                  </a:cubicBezTo>
                  <a:cubicBezTo>
                    <a:pt x="34" y="226"/>
                    <a:pt x="67" y="247"/>
                    <a:pt x="83" y="263"/>
                  </a:cubicBezTo>
                  <a:cubicBezTo>
                    <a:pt x="153" y="263"/>
                    <a:pt x="207" y="209"/>
                    <a:pt x="223" y="144"/>
                  </a:cubicBezTo>
                  <a:cubicBezTo>
                    <a:pt x="240" y="106"/>
                    <a:pt x="223" y="73"/>
                    <a:pt x="223" y="57"/>
                  </a:cubicBezTo>
                  <a:lnTo>
                    <a:pt x="186" y="20"/>
                  </a:lnTo>
                  <a:cubicBezTo>
                    <a:pt x="186" y="20"/>
                    <a:pt x="170" y="3"/>
                    <a:pt x="153" y="3"/>
                  </a:cubicBezTo>
                  <a:cubicBezTo>
                    <a:pt x="144"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6" name="Google Shape;21666;p66"/>
            <p:cNvSpPr/>
            <p:nvPr/>
          </p:nvSpPr>
          <p:spPr>
            <a:xfrm>
              <a:off x="4254975" y="2808725"/>
              <a:ext cx="6525" cy="6500"/>
            </a:xfrm>
            <a:custGeom>
              <a:avLst/>
              <a:gdLst/>
              <a:ahLst/>
              <a:cxnLst/>
              <a:rect l="l" t="t" r="r" b="b"/>
              <a:pathLst>
                <a:path w="261" h="260" extrusionOk="0">
                  <a:moveTo>
                    <a:pt x="135" y="1"/>
                  </a:moveTo>
                  <a:cubicBezTo>
                    <a:pt x="126" y="1"/>
                    <a:pt x="116" y="3"/>
                    <a:pt x="103" y="8"/>
                  </a:cubicBezTo>
                  <a:cubicBezTo>
                    <a:pt x="38" y="41"/>
                    <a:pt x="0" y="111"/>
                    <a:pt x="17" y="177"/>
                  </a:cubicBezTo>
                  <a:cubicBezTo>
                    <a:pt x="38" y="214"/>
                    <a:pt x="54" y="231"/>
                    <a:pt x="70" y="247"/>
                  </a:cubicBezTo>
                  <a:cubicBezTo>
                    <a:pt x="87" y="256"/>
                    <a:pt x="105" y="260"/>
                    <a:pt x="120" y="260"/>
                  </a:cubicBezTo>
                  <a:cubicBezTo>
                    <a:pt x="135" y="260"/>
                    <a:pt x="149" y="256"/>
                    <a:pt x="157" y="247"/>
                  </a:cubicBezTo>
                  <a:cubicBezTo>
                    <a:pt x="223" y="231"/>
                    <a:pt x="260" y="144"/>
                    <a:pt x="244" y="74"/>
                  </a:cubicBezTo>
                  <a:cubicBezTo>
                    <a:pt x="244" y="58"/>
                    <a:pt x="223" y="41"/>
                    <a:pt x="207" y="25"/>
                  </a:cubicBezTo>
                  <a:cubicBezTo>
                    <a:pt x="207" y="25"/>
                    <a:pt x="190" y="25"/>
                    <a:pt x="190" y="8"/>
                  </a:cubicBezTo>
                  <a:cubicBezTo>
                    <a:pt x="168" y="8"/>
                    <a:pt x="153"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7" name="Google Shape;21667;p66"/>
            <p:cNvSpPr/>
            <p:nvPr/>
          </p:nvSpPr>
          <p:spPr>
            <a:xfrm>
              <a:off x="4264875" y="2843250"/>
              <a:ext cx="6000" cy="6575"/>
            </a:xfrm>
            <a:custGeom>
              <a:avLst/>
              <a:gdLst/>
              <a:ahLst/>
              <a:cxnLst/>
              <a:rect l="l" t="t" r="r" b="b"/>
              <a:pathLst>
                <a:path w="240" h="263" extrusionOk="0">
                  <a:moveTo>
                    <a:pt x="157" y="0"/>
                  </a:moveTo>
                  <a:cubicBezTo>
                    <a:pt x="87" y="0"/>
                    <a:pt x="33" y="33"/>
                    <a:pt x="17" y="120"/>
                  </a:cubicBezTo>
                  <a:cubicBezTo>
                    <a:pt x="0" y="136"/>
                    <a:pt x="17" y="173"/>
                    <a:pt x="17" y="206"/>
                  </a:cubicBezTo>
                  <a:cubicBezTo>
                    <a:pt x="33" y="239"/>
                    <a:pt x="70" y="260"/>
                    <a:pt x="103" y="260"/>
                  </a:cubicBezTo>
                  <a:cubicBezTo>
                    <a:pt x="110" y="262"/>
                    <a:pt x="117" y="263"/>
                    <a:pt x="124" y="263"/>
                  </a:cubicBezTo>
                  <a:cubicBezTo>
                    <a:pt x="172" y="263"/>
                    <a:pt x="225" y="215"/>
                    <a:pt x="239" y="157"/>
                  </a:cubicBezTo>
                  <a:cubicBezTo>
                    <a:pt x="239" y="120"/>
                    <a:pt x="239" y="87"/>
                    <a:pt x="223" y="54"/>
                  </a:cubicBezTo>
                  <a:lnTo>
                    <a:pt x="206" y="33"/>
                  </a:ln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8" name="Google Shape;21668;p66"/>
            <p:cNvSpPr/>
            <p:nvPr/>
          </p:nvSpPr>
          <p:spPr>
            <a:xfrm>
              <a:off x="3842275" y="2815650"/>
              <a:ext cx="6000" cy="6600"/>
            </a:xfrm>
            <a:custGeom>
              <a:avLst/>
              <a:gdLst/>
              <a:ahLst/>
              <a:cxnLst/>
              <a:rect l="l" t="t" r="r" b="b"/>
              <a:pathLst>
                <a:path w="240" h="264" extrusionOk="0">
                  <a:moveTo>
                    <a:pt x="132" y="0"/>
                  </a:moveTo>
                  <a:cubicBezTo>
                    <a:pt x="74" y="0"/>
                    <a:pt x="31" y="49"/>
                    <a:pt x="17" y="107"/>
                  </a:cubicBezTo>
                  <a:cubicBezTo>
                    <a:pt x="0" y="144"/>
                    <a:pt x="0" y="177"/>
                    <a:pt x="17" y="210"/>
                  </a:cubicBezTo>
                  <a:cubicBezTo>
                    <a:pt x="33" y="230"/>
                    <a:pt x="70" y="247"/>
                    <a:pt x="87" y="263"/>
                  </a:cubicBezTo>
                  <a:cubicBezTo>
                    <a:pt x="157" y="263"/>
                    <a:pt x="206" y="210"/>
                    <a:pt x="223" y="144"/>
                  </a:cubicBezTo>
                  <a:cubicBezTo>
                    <a:pt x="239" y="107"/>
                    <a:pt x="239" y="90"/>
                    <a:pt x="223" y="57"/>
                  </a:cubicBezTo>
                  <a:cubicBezTo>
                    <a:pt x="206" y="41"/>
                    <a:pt x="206" y="41"/>
                    <a:pt x="206" y="24"/>
                  </a:cubicBezTo>
                  <a:cubicBezTo>
                    <a:pt x="190" y="24"/>
                    <a:pt x="173" y="3"/>
                    <a:pt x="157" y="3"/>
                  </a:cubicBezTo>
                  <a:cubicBezTo>
                    <a:pt x="148"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9" name="Google Shape;21669;p66"/>
            <p:cNvSpPr/>
            <p:nvPr/>
          </p:nvSpPr>
          <p:spPr>
            <a:xfrm>
              <a:off x="3856900" y="2757725"/>
              <a:ext cx="6000" cy="6150"/>
            </a:xfrm>
            <a:custGeom>
              <a:avLst/>
              <a:gdLst/>
              <a:ahLst/>
              <a:cxnLst/>
              <a:rect l="l" t="t" r="r" b="b"/>
              <a:pathLst>
                <a:path w="240" h="246" extrusionOk="0">
                  <a:moveTo>
                    <a:pt x="116" y="0"/>
                  </a:moveTo>
                  <a:cubicBezTo>
                    <a:pt x="70" y="0"/>
                    <a:pt x="15" y="46"/>
                    <a:pt x="1" y="106"/>
                  </a:cubicBezTo>
                  <a:cubicBezTo>
                    <a:pt x="1" y="139"/>
                    <a:pt x="1" y="177"/>
                    <a:pt x="17" y="193"/>
                  </a:cubicBezTo>
                  <a:cubicBezTo>
                    <a:pt x="34" y="226"/>
                    <a:pt x="50" y="242"/>
                    <a:pt x="87" y="242"/>
                  </a:cubicBezTo>
                  <a:cubicBezTo>
                    <a:pt x="96" y="245"/>
                    <a:pt x="104" y="246"/>
                    <a:pt x="113" y="246"/>
                  </a:cubicBezTo>
                  <a:cubicBezTo>
                    <a:pt x="167" y="246"/>
                    <a:pt x="209" y="200"/>
                    <a:pt x="223" y="139"/>
                  </a:cubicBezTo>
                  <a:cubicBezTo>
                    <a:pt x="240" y="106"/>
                    <a:pt x="223" y="73"/>
                    <a:pt x="223" y="53"/>
                  </a:cubicBezTo>
                  <a:cubicBezTo>
                    <a:pt x="207" y="36"/>
                    <a:pt x="207" y="36"/>
                    <a:pt x="190" y="20"/>
                  </a:cubicBezTo>
                  <a:cubicBezTo>
                    <a:pt x="190" y="3"/>
                    <a:pt x="170" y="3"/>
                    <a:pt x="137" y="3"/>
                  </a:cubicBezTo>
                  <a:cubicBezTo>
                    <a:pt x="130" y="1"/>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0" name="Google Shape;21670;p66"/>
            <p:cNvSpPr/>
            <p:nvPr/>
          </p:nvSpPr>
          <p:spPr>
            <a:xfrm>
              <a:off x="3846600" y="2833750"/>
              <a:ext cx="6000" cy="6525"/>
            </a:xfrm>
            <a:custGeom>
              <a:avLst/>
              <a:gdLst/>
              <a:ahLst/>
              <a:cxnLst/>
              <a:rect l="l" t="t" r="r" b="b"/>
              <a:pathLst>
                <a:path w="240" h="261" extrusionOk="0">
                  <a:moveTo>
                    <a:pt x="120" y="1"/>
                  </a:moveTo>
                  <a:cubicBezTo>
                    <a:pt x="66" y="1"/>
                    <a:pt x="33" y="55"/>
                    <a:pt x="17" y="104"/>
                  </a:cubicBezTo>
                  <a:cubicBezTo>
                    <a:pt x="0" y="141"/>
                    <a:pt x="17" y="174"/>
                    <a:pt x="17" y="207"/>
                  </a:cubicBezTo>
                  <a:cubicBezTo>
                    <a:pt x="33" y="228"/>
                    <a:pt x="66" y="244"/>
                    <a:pt x="104" y="261"/>
                  </a:cubicBezTo>
                  <a:cubicBezTo>
                    <a:pt x="153" y="261"/>
                    <a:pt x="223" y="207"/>
                    <a:pt x="240" y="141"/>
                  </a:cubicBezTo>
                  <a:lnTo>
                    <a:pt x="240" y="104"/>
                  </a:lnTo>
                  <a:cubicBezTo>
                    <a:pt x="240" y="71"/>
                    <a:pt x="223" y="55"/>
                    <a:pt x="207" y="22"/>
                  </a:cubicBezTo>
                  <a:cubicBezTo>
                    <a:pt x="190" y="22"/>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1" name="Google Shape;21671;p66"/>
            <p:cNvSpPr/>
            <p:nvPr/>
          </p:nvSpPr>
          <p:spPr>
            <a:xfrm>
              <a:off x="3838450" y="2783975"/>
              <a:ext cx="2600" cy="6525"/>
            </a:xfrm>
            <a:custGeom>
              <a:avLst/>
              <a:gdLst/>
              <a:ahLst/>
              <a:cxnLst/>
              <a:rect l="l" t="t" r="r" b="b"/>
              <a:pathLst>
                <a:path w="104" h="261" extrusionOk="0">
                  <a:moveTo>
                    <a:pt x="1" y="1"/>
                  </a:moveTo>
                  <a:lnTo>
                    <a:pt x="1" y="260"/>
                  </a:lnTo>
                  <a:cubicBezTo>
                    <a:pt x="50" y="240"/>
                    <a:pt x="83" y="207"/>
                    <a:pt x="104" y="157"/>
                  </a:cubicBezTo>
                  <a:cubicBezTo>
                    <a:pt x="104" y="104"/>
                    <a:pt x="104" y="54"/>
                    <a:pt x="67" y="34"/>
                  </a:cubicBezTo>
                  <a:cubicBezTo>
                    <a:pt x="50" y="17"/>
                    <a:pt x="34"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2" name="Google Shape;21672;p66"/>
            <p:cNvSpPr/>
            <p:nvPr/>
          </p:nvSpPr>
          <p:spPr>
            <a:xfrm>
              <a:off x="3839700" y="2799450"/>
              <a:ext cx="6000" cy="6375"/>
            </a:xfrm>
            <a:custGeom>
              <a:avLst/>
              <a:gdLst/>
              <a:ahLst/>
              <a:cxnLst/>
              <a:rect l="l" t="t" r="r" b="b"/>
              <a:pathLst>
                <a:path w="240" h="255" extrusionOk="0">
                  <a:moveTo>
                    <a:pt x="87" y="0"/>
                  </a:moveTo>
                  <a:cubicBezTo>
                    <a:pt x="33" y="33"/>
                    <a:pt x="0" y="103"/>
                    <a:pt x="17" y="173"/>
                  </a:cubicBezTo>
                  <a:cubicBezTo>
                    <a:pt x="17" y="206"/>
                    <a:pt x="33" y="223"/>
                    <a:pt x="70" y="239"/>
                  </a:cubicBezTo>
                  <a:cubicBezTo>
                    <a:pt x="79" y="249"/>
                    <a:pt x="91" y="255"/>
                    <a:pt x="106" y="255"/>
                  </a:cubicBezTo>
                  <a:cubicBezTo>
                    <a:pt x="121" y="255"/>
                    <a:pt x="138" y="249"/>
                    <a:pt x="157" y="239"/>
                  </a:cubicBezTo>
                  <a:cubicBezTo>
                    <a:pt x="190" y="223"/>
                    <a:pt x="206" y="206"/>
                    <a:pt x="223" y="173"/>
                  </a:cubicBezTo>
                  <a:cubicBezTo>
                    <a:pt x="239" y="136"/>
                    <a:pt x="239" y="103"/>
                    <a:pt x="223" y="87"/>
                  </a:cubicBezTo>
                  <a:cubicBezTo>
                    <a:pt x="223" y="54"/>
                    <a:pt x="223" y="33"/>
                    <a:pt x="206" y="17"/>
                  </a:cubicBezTo>
                  <a:cubicBezTo>
                    <a:pt x="190" y="17"/>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3" name="Google Shape;21673;p66"/>
            <p:cNvSpPr/>
            <p:nvPr/>
          </p:nvSpPr>
          <p:spPr>
            <a:xfrm>
              <a:off x="3849600" y="2725050"/>
              <a:ext cx="6000" cy="6250"/>
            </a:xfrm>
            <a:custGeom>
              <a:avLst/>
              <a:gdLst/>
              <a:ahLst/>
              <a:cxnLst/>
              <a:rect l="l" t="t" r="r" b="b"/>
              <a:pathLst>
                <a:path w="240" h="250" extrusionOk="0">
                  <a:moveTo>
                    <a:pt x="117" y="0"/>
                  </a:moveTo>
                  <a:cubicBezTo>
                    <a:pt x="70" y="0"/>
                    <a:pt x="14" y="49"/>
                    <a:pt x="0" y="106"/>
                  </a:cubicBezTo>
                  <a:cubicBezTo>
                    <a:pt x="0" y="144"/>
                    <a:pt x="0" y="177"/>
                    <a:pt x="17" y="193"/>
                  </a:cubicBezTo>
                  <a:cubicBezTo>
                    <a:pt x="33" y="226"/>
                    <a:pt x="50" y="247"/>
                    <a:pt x="87" y="247"/>
                  </a:cubicBezTo>
                  <a:cubicBezTo>
                    <a:pt x="95" y="249"/>
                    <a:pt x="103" y="250"/>
                    <a:pt x="111" y="250"/>
                  </a:cubicBezTo>
                  <a:cubicBezTo>
                    <a:pt x="165" y="250"/>
                    <a:pt x="208" y="201"/>
                    <a:pt x="223" y="144"/>
                  </a:cubicBezTo>
                  <a:cubicBezTo>
                    <a:pt x="239" y="106"/>
                    <a:pt x="223" y="73"/>
                    <a:pt x="206" y="41"/>
                  </a:cubicBezTo>
                  <a:cubicBezTo>
                    <a:pt x="206" y="41"/>
                    <a:pt x="206" y="20"/>
                    <a:pt x="190" y="20"/>
                  </a:cubicBezTo>
                  <a:cubicBezTo>
                    <a:pt x="190" y="3"/>
                    <a:pt x="17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4" name="Google Shape;21674;p66"/>
            <p:cNvSpPr/>
            <p:nvPr/>
          </p:nvSpPr>
          <p:spPr>
            <a:xfrm>
              <a:off x="3855150" y="2740725"/>
              <a:ext cx="6000" cy="6500"/>
            </a:xfrm>
            <a:custGeom>
              <a:avLst/>
              <a:gdLst/>
              <a:ahLst/>
              <a:cxnLst/>
              <a:rect l="l" t="t" r="r" b="b"/>
              <a:pathLst>
                <a:path w="240" h="260" extrusionOk="0">
                  <a:moveTo>
                    <a:pt x="144" y="1"/>
                  </a:moveTo>
                  <a:cubicBezTo>
                    <a:pt x="131" y="1"/>
                    <a:pt x="117" y="5"/>
                    <a:pt x="104" y="11"/>
                  </a:cubicBezTo>
                  <a:cubicBezTo>
                    <a:pt x="71" y="11"/>
                    <a:pt x="54" y="32"/>
                    <a:pt x="34" y="48"/>
                  </a:cubicBezTo>
                  <a:cubicBezTo>
                    <a:pt x="17" y="65"/>
                    <a:pt x="1" y="98"/>
                    <a:pt x="1" y="135"/>
                  </a:cubicBezTo>
                  <a:cubicBezTo>
                    <a:pt x="1" y="168"/>
                    <a:pt x="17" y="201"/>
                    <a:pt x="34" y="238"/>
                  </a:cubicBezTo>
                  <a:cubicBezTo>
                    <a:pt x="55" y="252"/>
                    <a:pt x="80" y="259"/>
                    <a:pt x="104" y="259"/>
                  </a:cubicBezTo>
                  <a:cubicBezTo>
                    <a:pt x="138" y="259"/>
                    <a:pt x="171" y="243"/>
                    <a:pt x="190" y="201"/>
                  </a:cubicBezTo>
                  <a:cubicBezTo>
                    <a:pt x="240" y="152"/>
                    <a:pt x="240" y="65"/>
                    <a:pt x="190" y="32"/>
                  </a:cubicBezTo>
                  <a:cubicBezTo>
                    <a:pt x="180" y="10"/>
                    <a:pt x="16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5" name="Google Shape;21675;p66"/>
            <p:cNvSpPr/>
            <p:nvPr/>
          </p:nvSpPr>
          <p:spPr>
            <a:xfrm>
              <a:off x="3854325" y="2695550"/>
              <a:ext cx="6000" cy="6075"/>
            </a:xfrm>
            <a:custGeom>
              <a:avLst/>
              <a:gdLst/>
              <a:ahLst/>
              <a:cxnLst/>
              <a:rect l="l" t="t" r="r" b="b"/>
              <a:pathLst>
                <a:path w="240" h="243" extrusionOk="0">
                  <a:moveTo>
                    <a:pt x="120" y="0"/>
                  </a:moveTo>
                  <a:cubicBezTo>
                    <a:pt x="67" y="0"/>
                    <a:pt x="34" y="33"/>
                    <a:pt x="17" y="103"/>
                  </a:cubicBezTo>
                  <a:cubicBezTo>
                    <a:pt x="1" y="136"/>
                    <a:pt x="17" y="169"/>
                    <a:pt x="34" y="190"/>
                  </a:cubicBezTo>
                  <a:cubicBezTo>
                    <a:pt x="34" y="223"/>
                    <a:pt x="67" y="239"/>
                    <a:pt x="104" y="239"/>
                  </a:cubicBezTo>
                  <a:cubicBezTo>
                    <a:pt x="110" y="241"/>
                    <a:pt x="117" y="242"/>
                    <a:pt x="124" y="242"/>
                  </a:cubicBezTo>
                  <a:cubicBezTo>
                    <a:pt x="171" y="242"/>
                    <a:pt x="225" y="197"/>
                    <a:pt x="240" y="136"/>
                  </a:cubicBezTo>
                  <a:lnTo>
                    <a:pt x="240" y="103"/>
                  </a:lnTo>
                  <a:cubicBezTo>
                    <a:pt x="240" y="66"/>
                    <a:pt x="223" y="33"/>
                    <a:pt x="207" y="17"/>
                  </a:cubicBezTo>
                  <a:cubicBezTo>
                    <a:pt x="190" y="0"/>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6" name="Google Shape;21676;p66"/>
            <p:cNvSpPr/>
            <p:nvPr/>
          </p:nvSpPr>
          <p:spPr>
            <a:xfrm>
              <a:off x="3853925" y="2848800"/>
              <a:ext cx="4650" cy="1775"/>
            </a:xfrm>
            <a:custGeom>
              <a:avLst/>
              <a:gdLst/>
              <a:ahLst/>
              <a:cxnLst/>
              <a:rect l="l" t="t" r="r" b="b"/>
              <a:pathLst>
                <a:path w="186" h="71" extrusionOk="0">
                  <a:moveTo>
                    <a:pt x="120" y="1"/>
                  </a:moveTo>
                  <a:cubicBezTo>
                    <a:pt x="83" y="1"/>
                    <a:pt x="50" y="1"/>
                    <a:pt x="33" y="17"/>
                  </a:cubicBezTo>
                  <a:cubicBezTo>
                    <a:pt x="17" y="38"/>
                    <a:pt x="0" y="54"/>
                    <a:pt x="0" y="71"/>
                  </a:cubicBezTo>
                  <a:lnTo>
                    <a:pt x="186" y="71"/>
                  </a:lnTo>
                  <a:lnTo>
                    <a:pt x="186" y="54"/>
                  </a:lnTo>
                  <a:cubicBezTo>
                    <a:pt x="186" y="38"/>
                    <a:pt x="169" y="38"/>
                    <a:pt x="169"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7" name="Google Shape;21677;p66"/>
            <p:cNvSpPr/>
            <p:nvPr/>
          </p:nvSpPr>
          <p:spPr>
            <a:xfrm>
              <a:off x="4210350" y="2849225"/>
              <a:ext cx="4750" cy="1350"/>
            </a:xfrm>
            <a:custGeom>
              <a:avLst/>
              <a:gdLst/>
              <a:ahLst/>
              <a:cxnLst/>
              <a:rect l="l" t="t" r="r" b="b"/>
              <a:pathLst>
                <a:path w="190" h="54" extrusionOk="0">
                  <a:moveTo>
                    <a:pt x="120" y="0"/>
                  </a:moveTo>
                  <a:cubicBezTo>
                    <a:pt x="70" y="0"/>
                    <a:pt x="33" y="21"/>
                    <a:pt x="0" y="54"/>
                  </a:cubicBezTo>
                  <a:lnTo>
                    <a:pt x="190" y="54"/>
                  </a:lnTo>
                  <a:cubicBezTo>
                    <a:pt x="173" y="54"/>
                    <a:pt x="173" y="37"/>
                    <a:pt x="173" y="37"/>
                  </a:cubicBezTo>
                  <a:cubicBezTo>
                    <a:pt x="153" y="21"/>
                    <a:pt x="136"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8" name="Google Shape;21678;p66"/>
            <p:cNvSpPr/>
            <p:nvPr/>
          </p:nvSpPr>
          <p:spPr>
            <a:xfrm>
              <a:off x="4226625" y="2802300"/>
              <a:ext cx="6100" cy="6550"/>
            </a:xfrm>
            <a:custGeom>
              <a:avLst/>
              <a:gdLst/>
              <a:ahLst/>
              <a:cxnLst/>
              <a:rect l="l" t="t" r="r" b="b"/>
              <a:pathLst>
                <a:path w="244" h="262" extrusionOk="0">
                  <a:moveTo>
                    <a:pt x="139" y="1"/>
                  </a:moveTo>
                  <a:cubicBezTo>
                    <a:pt x="104" y="1"/>
                    <a:pt x="67" y="18"/>
                    <a:pt x="38" y="59"/>
                  </a:cubicBezTo>
                  <a:cubicBezTo>
                    <a:pt x="1" y="109"/>
                    <a:pt x="1" y="179"/>
                    <a:pt x="38" y="228"/>
                  </a:cubicBezTo>
                  <a:cubicBezTo>
                    <a:pt x="59" y="251"/>
                    <a:pt x="83" y="261"/>
                    <a:pt x="109" y="261"/>
                  </a:cubicBezTo>
                  <a:cubicBezTo>
                    <a:pt x="143" y="261"/>
                    <a:pt x="178" y="243"/>
                    <a:pt x="207" y="212"/>
                  </a:cubicBezTo>
                  <a:cubicBezTo>
                    <a:pt x="244" y="162"/>
                    <a:pt x="244" y="76"/>
                    <a:pt x="207" y="22"/>
                  </a:cubicBezTo>
                  <a:cubicBezTo>
                    <a:pt x="187" y="9"/>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9" name="Google Shape;21679;p66"/>
            <p:cNvSpPr/>
            <p:nvPr/>
          </p:nvSpPr>
          <p:spPr>
            <a:xfrm>
              <a:off x="4228800" y="2818850"/>
              <a:ext cx="6500" cy="6300"/>
            </a:xfrm>
            <a:custGeom>
              <a:avLst/>
              <a:gdLst/>
              <a:ahLst/>
              <a:cxnLst/>
              <a:rect l="l" t="t" r="r" b="b"/>
              <a:pathLst>
                <a:path w="260" h="252" extrusionOk="0">
                  <a:moveTo>
                    <a:pt x="138" y="0"/>
                  </a:moveTo>
                  <a:cubicBezTo>
                    <a:pt x="105" y="0"/>
                    <a:pt x="73" y="20"/>
                    <a:pt x="54" y="49"/>
                  </a:cubicBezTo>
                  <a:cubicBezTo>
                    <a:pt x="0" y="102"/>
                    <a:pt x="0" y="185"/>
                    <a:pt x="54" y="222"/>
                  </a:cubicBezTo>
                  <a:cubicBezTo>
                    <a:pt x="68" y="242"/>
                    <a:pt x="91" y="252"/>
                    <a:pt x="116" y="252"/>
                  </a:cubicBezTo>
                  <a:cubicBezTo>
                    <a:pt x="150" y="252"/>
                    <a:pt x="187" y="234"/>
                    <a:pt x="206" y="205"/>
                  </a:cubicBezTo>
                  <a:cubicBezTo>
                    <a:pt x="260" y="152"/>
                    <a:pt x="260" y="65"/>
                    <a:pt x="206" y="32"/>
                  </a:cubicBezTo>
                  <a:cubicBezTo>
                    <a:pt x="186" y="10"/>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0" name="Google Shape;21680;p66"/>
            <p:cNvSpPr/>
            <p:nvPr/>
          </p:nvSpPr>
          <p:spPr>
            <a:xfrm>
              <a:off x="3838450" y="2848400"/>
              <a:ext cx="1675" cy="2175"/>
            </a:xfrm>
            <a:custGeom>
              <a:avLst/>
              <a:gdLst/>
              <a:ahLst/>
              <a:cxnLst/>
              <a:rect l="l" t="t" r="r" b="b"/>
              <a:pathLst>
                <a:path w="67" h="87" extrusionOk="0">
                  <a:moveTo>
                    <a:pt x="1" y="0"/>
                  </a:moveTo>
                  <a:lnTo>
                    <a:pt x="1" y="87"/>
                  </a:lnTo>
                  <a:lnTo>
                    <a:pt x="67" y="87"/>
                  </a:lnTo>
                  <a:cubicBezTo>
                    <a:pt x="67" y="70"/>
                    <a:pt x="50" y="33"/>
                    <a:pt x="34" y="17"/>
                  </a:cubicBezTo>
                  <a:cubicBezTo>
                    <a:pt x="34" y="17"/>
                    <a:pt x="1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1" name="Google Shape;21681;p66"/>
            <p:cNvSpPr/>
            <p:nvPr/>
          </p:nvSpPr>
          <p:spPr>
            <a:xfrm>
              <a:off x="3842675" y="2753475"/>
              <a:ext cx="6125" cy="6500"/>
            </a:xfrm>
            <a:custGeom>
              <a:avLst/>
              <a:gdLst/>
              <a:ahLst/>
              <a:cxnLst/>
              <a:rect l="l" t="t" r="r" b="b"/>
              <a:pathLst>
                <a:path w="245" h="260" extrusionOk="0">
                  <a:moveTo>
                    <a:pt x="141" y="0"/>
                  </a:moveTo>
                  <a:cubicBezTo>
                    <a:pt x="87" y="0"/>
                    <a:pt x="17" y="54"/>
                    <a:pt x="1" y="120"/>
                  </a:cubicBezTo>
                  <a:cubicBezTo>
                    <a:pt x="1" y="157"/>
                    <a:pt x="1" y="190"/>
                    <a:pt x="17" y="223"/>
                  </a:cubicBezTo>
                  <a:cubicBezTo>
                    <a:pt x="38" y="243"/>
                    <a:pt x="71" y="260"/>
                    <a:pt x="87" y="260"/>
                  </a:cubicBezTo>
                  <a:cubicBezTo>
                    <a:pt x="120" y="260"/>
                    <a:pt x="157" y="260"/>
                    <a:pt x="174" y="243"/>
                  </a:cubicBezTo>
                  <a:cubicBezTo>
                    <a:pt x="207" y="223"/>
                    <a:pt x="223" y="190"/>
                    <a:pt x="223" y="157"/>
                  </a:cubicBezTo>
                  <a:cubicBezTo>
                    <a:pt x="244" y="120"/>
                    <a:pt x="223" y="87"/>
                    <a:pt x="207" y="54"/>
                  </a:cubicBezTo>
                  <a:cubicBezTo>
                    <a:pt x="207" y="54"/>
                    <a:pt x="207" y="37"/>
                    <a:pt x="190" y="37"/>
                  </a:cubicBezTo>
                  <a:cubicBezTo>
                    <a:pt x="190" y="37"/>
                    <a:pt x="190" y="17"/>
                    <a:pt x="174" y="17"/>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2" name="Google Shape;21682;p66"/>
            <p:cNvSpPr/>
            <p:nvPr/>
          </p:nvSpPr>
          <p:spPr>
            <a:xfrm>
              <a:off x="3843600" y="2771100"/>
              <a:ext cx="6025" cy="6375"/>
            </a:xfrm>
            <a:custGeom>
              <a:avLst/>
              <a:gdLst/>
              <a:ahLst/>
              <a:cxnLst/>
              <a:rect l="l" t="t" r="r" b="b"/>
              <a:pathLst>
                <a:path w="241" h="255" extrusionOk="0">
                  <a:moveTo>
                    <a:pt x="83" y="0"/>
                  </a:moveTo>
                  <a:cubicBezTo>
                    <a:pt x="50" y="17"/>
                    <a:pt x="34" y="54"/>
                    <a:pt x="17" y="70"/>
                  </a:cubicBezTo>
                  <a:cubicBezTo>
                    <a:pt x="1" y="103"/>
                    <a:pt x="1" y="136"/>
                    <a:pt x="1" y="173"/>
                  </a:cubicBezTo>
                  <a:cubicBezTo>
                    <a:pt x="17" y="206"/>
                    <a:pt x="34" y="223"/>
                    <a:pt x="50" y="239"/>
                  </a:cubicBezTo>
                  <a:cubicBezTo>
                    <a:pt x="67" y="250"/>
                    <a:pt x="84" y="255"/>
                    <a:pt x="100" y="255"/>
                  </a:cubicBezTo>
                  <a:cubicBezTo>
                    <a:pt x="115" y="255"/>
                    <a:pt x="129" y="250"/>
                    <a:pt x="137" y="239"/>
                  </a:cubicBezTo>
                  <a:cubicBezTo>
                    <a:pt x="207" y="223"/>
                    <a:pt x="240" y="136"/>
                    <a:pt x="224" y="87"/>
                  </a:cubicBezTo>
                  <a:cubicBezTo>
                    <a:pt x="224" y="54"/>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3" name="Google Shape;21683;p66"/>
            <p:cNvSpPr/>
            <p:nvPr/>
          </p:nvSpPr>
          <p:spPr>
            <a:xfrm>
              <a:off x="3842275" y="2709775"/>
              <a:ext cx="6000" cy="6525"/>
            </a:xfrm>
            <a:custGeom>
              <a:avLst/>
              <a:gdLst/>
              <a:ahLst/>
              <a:cxnLst/>
              <a:rect l="l" t="t" r="r" b="b"/>
              <a:pathLst>
                <a:path w="240" h="261" extrusionOk="0">
                  <a:moveTo>
                    <a:pt x="132" y="0"/>
                  </a:moveTo>
                  <a:cubicBezTo>
                    <a:pt x="100" y="0"/>
                    <a:pt x="64" y="19"/>
                    <a:pt x="33" y="50"/>
                  </a:cubicBezTo>
                  <a:cubicBezTo>
                    <a:pt x="0" y="99"/>
                    <a:pt x="0" y="186"/>
                    <a:pt x="33" y="239"/>
                  </a:cubicBezTo>
                  <a:cubicBezTo>
                    <a:pt x="55" y="253"/>
                    <a:pt x="80" y="261"/>
                    <a:pt x="104" y="261"/>
                  </a:cubicBezTo>
                  <a:cubicBezTo>
                    <a:pt x="141" y="261"/>
                    <a:pt x="177" y="244"/>
                    <a:pt x="206" y="202"/>
                  </a:cubicBezTo>
                  <a:cubicBezTo>
                    <a:pt x="239" y="153"/>
                    <a:pt x="239" y="8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4" name="Google Shape;21684;p66"/>
            <p:cNvSpPr/>
            <p:nvPr/>
          </p:nvSpPr>
          <p:spPr>
            <a:xfrm>
              <a:off x="4257550" y="2828300"/>
              <a:ext cx="6100" cy="6300"/>
            </a:xfrm>
            <a:custGeom>
              <a:avLst/>
              <a:gdLst/>
              <a:ahLst/>
              <a:cxnLst/>
              <a:rect l="l" t="t" r="r" b="b"/>
              <a:pathLst>
                <a:path w="244" h="252" extrusionOk="0">
                  <a:moveTo>
                    <a:pt x="137" y="1"/>
                  </a:moveTo>
                  <a:cubicBezTo>
                    <a:pt x="104" y="1"/>
                    <a:pt x="73" y="19"/>
                    <a:pt x="54" y="50"/>
                  </a:cubicBezTo>
                  <a:cubicBezTo>
                    <a:pt x="0" y="99"/>
                    <a:pt x="0" y="186"/>
                    <a:pt x="54" y="219"/>
                  </a:cubicBezTo>
                  <a:cubicBezTo>
                    <a:pt x="68" y="242"/>
                    <a:pt x="89" y="252"/>
                    <a:pt x="112" y="252"/>
                  </a:cubicBezTo>
                  <a:cubicBezTo>
                    <a:pt x="143" y="252"/>
                    <a:pt x="178" y="233"/>
                    <a:pt x="207" y="202"/>
                  </a:cubicBezTo>
                  <a:cubicBezTo>
                    <a:pt x="244" y="153"/>
                    <a:pt x="244" y="66"/>
                    <a:pt x="207" y="33"/>
                  </a:cubicBezTo>
                  <a:cubicBezTo>
                    <a:pt x="186" y="11"/>
                    <a:pt x="16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5" name="Google Shape;21685;p66"/>
            <p:cNvSpPr/>
            <p:nvPr/>
          </p:nvSpPr>
          <p:spPr>
            <a:xfrm>
              <a:off x="3979675" y="2747900"/>
              <a:ext cx="6100" cy="6525"/>
            </a:xfrm>
            <a:custGeom>
              <a:avLst/>
              <a:gdLst/>
              <a:ahLst/>
              <a:cxnLst/>
              <a:rect l="l" t="t" r="r" b="b"/>
              <a:pathLst>
                <a:path w="244" h="261" extrusionOk="0">
                  <a:moveTo>
                    <a:pt x="103" y="1"/>
                  </a:moveTo>
                  <a:cubicBezTo>
                    <a:pt x="70" y="17"/>
                    <a:pt x="37" y="71"/>
                    <a:pt x="21" y="120"/>
                  </a:cubicBezTo>
                  <a:cubicBezTo>
                    <a:pt x="0" y="190"/>
                    <a:pt x="37" y="240"/>
                    <a:pt x="103" y="260"/>
                  </a:cubicBezTo>
                  <a:cubicBezTo>
                    <a:pt x="140" y="260"/>
                    <a:pt x="157" y="260"/>
                    <a:pt x="190" y="240"/>
                  </a:cubicBezTo>
                  <a:cubicBezTo>
                    <a:pt x="206" y="207"/>
                    <a:pt x="227" y="190"/>
                    <a:pt x="243" y="157"/>
                  </a:cubicBezTo>
                  <a:cubicBezTo>
                    <a:pt x="243" y="120"/>
                    <a:pt x="243" y="87"/>
                    <a:pt x="227" y="54"/>
                  </a:cubicBezTo>
                  <a:cubicBezTo>
                    <a:pt x="227" y="54"/>
                    <a:pt x="227" y="34"/>
                    <a:pt x="206" y="34"/>
                  </a:cubicBezTo>
                  <a:cubicBezTo>
                    <a:pt x="206" y="34"/>
                    <a:pt x="206" y="17"/>
                    <a:pt x="190" y="17"/>
                  </a:cubicBezTo>
                  <a:cubicBezTo>
                    <a:pt x="173" y="17"/>
                    <a:pt x="140" y="1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6" name="Google Shape;21686;p66"/>
            <p:cNvSpPr/>
            <p:nvPr/>
          </p:nvSpPr>
          <p:spPr>
            <a:xfrm>
              <a:off x="3944100" y="2832200"/>
              <a:ext cx="6425" cy="6500"/>
            </a:xfrm>
            <a:custGeom>
              <a:avLst/>
              <a:gdLst/>
              <a:ahLst/>
              <a:cxnLst/>
              <a:rect l="l" t="t" r="r" b="b"/>
              <a:pathLst>
                <a:path w="257" h="260" extrusionOk="0">
                  <a:moveTo>
                    <a:pt x="135" y="0"/>
                  </a:moveTo>
                  <a:cubicBezTo>
                    <a:pt x="101" y="0"/>
                    <a:pt x="69" y="18"/>
                    <a:pt x="50" y="46"/>
                  </a:cubicBezTo>
                  <a:cubicBezTo>
                    <a:pt x="1" y="100"/>
                    <a:pt x="1" y="187"/>
                    <a:pt x="50" y="236"/>
                  </a:cubicBezTo>
                  <a:cubicBezTo>
                    <a:pt x="65" y="251"/>
                    <a:pt x="91" y="259"/>
                    <a:pt x="118" y="259"/>
                  </a:cubicBezTo>
                  <a:cubicBezTo>
                    <a:pt x="151" y="259"/>
                    <a:pt x="186" y="247"/>
                    <a:pt x="207" y="220"/>
                  </a:cubicBezTo>
                  <a:cubicBezTo>
                    <a:pt x="256" y="150"/>
                    <a:pt x="256" y="84"/>
                    <a:pt x="207" y="30"/>
                  </a:cubicBezTo>
                  <a:cubicBezTo>
                    <a:pt x="184" y="9"/>
                    <a:pt x="15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7" name="Google Shape;21687;p66"/>
            <p:cNvSpPr/>
            <p:nvPr/>
          </p:nvSpPr>
          <p:spPr>
            <a:xfrm>
              <a:off x="3940200" y="2801275"/>
              <a:ext cx="6000" cy="6250"/>
            </a:xfrm>
            <a:custGeom>
              <a:avLst/>
              <a:gdLst/>
              <a:ahLst/>
              <a:cxnLst/>
              <a:rect l="l" t="t" r="r" b="b"/>
              <a:pathLst>
                <a:path w="240" h="250" extrusionOk="0">
                  <a:moveTo>
                    <a:pt x="133" y="0"/>
                  </a:moveTo>
                  <a:cubicBezTo>
                    <a:pt x="101" y="0"/>
                    <a:pt x="64" y="18"/>
                    <a:pt x="33" y="47"/>
                  </a:cubicBezTo>
                  <a:cubicBezTo>
                    <a:pt x="0" y="100"/>
                    <a:pt x="0" y="187"/>
                    <a:pt x="33" y="220"/>
                  </a:cubicBezTo>
                  <a:cubicBezTo>
                    <a:pt x="55" y="240"/>
                    <a:pt x="81" y="250"/>
                    <a:pt x="106" y="250"/>
                  </a:cubicBezTo>
                  <a:cubicBezTo>
                    <a:pt x="142" y="250"/>
                    <a:pt x="177" y="232"/>
                    <a:pt x="206" y="203"/>
                  </a:cubicBezTo>
                  <a:cubicBezTo>
                    <a:pt x="239" y="150"/>
                    <a:pt x="239" y="63"/>
                    <a:pt x="190" y="30"/>
                  </a:cubicBezTo>
                  <a:cubicBezTo>
                    <a:pt x="176" y="9"/>
                    <a:pt x="156"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8" name="Google Shape;21688;p66"/>
            <p:cNvSpPr/>
            <p:nvPr/>
          </p:nvSpPr>
          <p:spPr>
            <a:xfrm>
              <a:off x="3940600" y="2755725"/>
              <a:ext cx="6100" cy="6425"/>
            </a:xfrm>
            <a:custGeom>
              <a:avLst/>
              <a:gdLst/>
              <a:ahLst/>
              <a:cxnLst/>
              <a:rect l="l" t="t" r="r" b="b"/>
              <a:pathLst>
                <a:path w="244" h="257" extrusionOk="0">
                  <a:moveTo>
                    <a:pt x="138" y="0"/>
                  </a:moveTo>
                  <a:cubicBezTo>
                    <a:pt x="103" y="0"/>
                    <a:pt x="67" y="19"/>
                    <a:pt x="38" y="50"/>
                  </a:cubicBezTo>
                  <a:cubicBezTo>
                    <a:pt x="1" y="100"/>
                    <a:pt x="1" y="186"/>
                    <a:pt x="38" y="219"/>
                  </a:cubicBezTo>
                  <a:cubicBezTo>
                    <a:pt x="54" y="236"/>
                    <a:pt x="71" y="257"/>
                    <a:pt x="87" y="257"/>
                  </a:cubicBezTo>
                  <a:cubicBezTo>
                    <a:pt x="120" y="257"/>
                    <a:pt x="174" y="257"/>
                    <a:pt x="207" y="203"/>
                  </a:cubicBezTo>
                  <a:cubicBezTo>
                    <a:pt x="244" y="170"/>
                    <a:pt x="244" y="116"/>
                    <a:pt x="223" y="67"/>
                  </a:cubicBezTo>
                  <a:cubicBezTo>
                    <a:pt x="223" y="50"/>
                    <a:pt x="207" y="30"/>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9" name="Google Shape;21689;p66"/>
            <p:cNvSpPr/>
            <p:nvPr/>
          </p:nvSpPr>
          <p:spPr>
            <a:xfrm>
              <a:off x="3925150" y="2796950"/>
              <a:ext cx="6500" cy="6325"/>
            </a:xfrm>
            <a:custGeom>
              <a:avLst/>
              <a:gdLst/>
              <a:ahLst/>
              <a:cxnLst/>
              <a:rect l="l" t="t" r="r" b="b"/>
              <a:pathLst>
                <a:path w="260" h="253" extrusionOk="0">
                  <a:moveTo>
                    <a:pt x="151" y="0"/>
                  </a:moveTo>
                  <a:cubicBezTo>
                    <a:pt x="119" y="0"/>
                    <a:pt x="83" y="19"/>
                    <a:pt x="54" y="51"/>
                  </a:cubicBezTo>
                  <a:cubicBezTo>
                    <a:pt x="0" y="100"/>
                    <a:pt x="0" y="187"/>
                    <a:pt x="54" y="220"/>
                  </a:cubicBezTo>
                  <a:cubicBezTo>
                    <a:pt x="75" y="242"/>
                    <a:pt x="99" y="252"/>
                    <a:pt x="124" y="252"/>
                  </a:cubicBezTo>
                  <a:cubicBezTo>
                    <a:pt x="156" y="252"/>
                    <a:pt x="187" y="234"/>
                    <a:pt x="206" y="203"/>
                  </a:cubicBezTo>
                  <a:cubicBezTo>
                    <a:pt x="260" y="154"/>
                    <a:pt x="260" y="67"/>
                    <a:pt x="206" y="30"/>
                  </a:cubicBezTo>
                  <a:cubicBezTo>
                    <a:pt x="193" y="10"/>
                    <a:pt x="173"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0" name="Google Shape;21690;p66"/>
            <p:cNvSpPr/>
            <p:nvPr/>
          </p:nvSpPr>
          <p:spPr>
            <a:xfrm>
              <a:off x="3921750" y="2737175"/>
              <a:ext cx="6000" cy="6425"/>
            </a:xfrm>
            <a:custGeom>
              <a:avLst/>
              <a:gdLst/>
              <a:ahLst/>
              <a:cxnLst/>
              <a:rect l="l" t="t" r="r" b="b"/>
              <a:pathLst>
                <a:path w="240" h="257" extrusionOk="0">
                  <a:moveTo>
                    <a:pt x="153" y="1"/>
                  </a:moveTo>
                  <a:cubicBezTo>
                    <a:pt x="120" y="1"/>
                    <a:pt x="87" y="1"/>
                    <a:pt x="70" y="17"/>
                  </a:cubicBezTo>
                  <a:cubicBezTo>
                    <a:pt x="33" y="50"/>
                    <a:pt x="17" y="71"/>
                    <a:pt x="17" y="104"/>
                  </a:cubicBezTo>
                  <a:cubicBezTo>
                    <a:pt x="0" y="137"/>
                    <a:pt x="17" y="174"/>
                    <a:pt x="33" y="207"/>
                  </a:cubicBezTo>
                  <a:cubicBezTo>
                    <a:pt x="50" y="223"/>
                    <a:pt x="70" y="240"/>
                    <a:pt x="103" y="256"/>
                  </a:cubicBezTo>
                  <a:cubicBezTo>
                    <a:pt x="153" y="256"/>
                    <a:pt x="223" y="223"/>
                    <a:pt x="239" y="137"/>
                  </a:cubicBezTo>
                  <a:cubicBezTo>
                    <a:pt x="239" y="120"/>
                    <a:pt x="239" y="87"/>
                    <a:pt x="223" y="50"/>
                  </a:cubicBezTo>
                  <a:cubicBezTo>
                    <a:pt x="223" y="34"/>
                    <a:pt x="206" y="34"/>
                    <a:pt x="206" y="34"/>
                  </a:cubicBezTo>
                  <a:cubicBezTo>
                    <a:pt x="190"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1" name="Google Shape;21691;p66"/>
            <p:cNvSpPr/>
            <p:nvPr/>
          </p:nvSpPr>
          <p:spPr>
            <a:xfrm>
              <a:off x="3919975" y="2781475"/>
              <a:ext cx="6125" cy="6450"/>
            </a:xfrm>
            <a:custGeom>
              <a:avLst/>
              <a:gdLst/>
              <a:ahLst/>
              <a:cxnLst/>
              <a:rect l="l" t="t" r="r" b="b"/>
              <a:pathLst>
                <a:path w="245" h="258" extrusionOk="0">
                  <a:moveTo>
                    <a:pt x="139" y="1"/>
                  </a:moveTo>
                  <a:cubicBezTo>
                    <a:pt x="106" y="1"/>
                    <a:pt x="74" y="20"/>
                    <a:pt x="55" y="51"/>
                  </a:cubicBezTo>
                  <a:cubicBezTo>
                    <a:pt x="1" y="101"/>
                    <a:pt x="1" y="187"/>
                    <a:pt x="55" y="220"/>
                  </a:cubicBezTo>
                  <a:cubicBezTo>
                    <a:pt x="71" y="237"/>
                    <a:pt x="71" y="257"/>
                    <a:pt x="88" y="257"/>
                  </a:cubicBezTo>
                  <a:cubicBezTo>
                    <a:pt x="141" y="257"/>
                    <a:pt x="174" y="257"/>
                    <a:pt x="207" y="204"/>
                  </a:cubicBezTo>
                  <a:cubicBezTo>
                    <a:pt x="244" y="171"/>
                    <a:pt x="244" y="117"/>
                    <a:pt x="244" y="68"/>
                  </a:cubicBezTo>
                  <a:cubicBezTo>
                    <a:pt x="224" y="51"/>
                    <a:pt x="224" y="51"/>
                    <a:pt x="207" y="30"/>
                  </a:cubicBezTo>
                  <a:cubicBezTo>
                    <a:pt x="187" y="10"/>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2" name="Google Shape;21692;p66"/>
            <p:cNvSpPr/>
            <p:nvPr/>
          </p:nvSpPr>
          <p:spPr>
            <a:xfrm>
              <a:off x="3914825" y="2829875"/>
              <a:ext cx="6125" cy="6475"/>
            </a:xfrm>
            <a:custGeom>
              <a:avLst/>
              <a:gdLst/>
              <a:ahLst/>
              <a:cxnLst/>
              <a:rect l="l" t="t" r="r" b="b"/>
              <a:pathLst>
                <a:path w="245" h="259" extrusionOk="0">
                  <a:moveTo>
                    <a:pt x="136" y="0"/>
                  </a:moveTo>
                  <a:cubicBezTo>
                    <a:pt x="87" y="0"/>
                    <a:pt x="35" y="46"/>
                    <a:pt x="17" y="106"/>
                  </a:cubicBezTo>
                  <a:cubicBezTo>
                    <a:pt x="1" y="177"/>
                    <a:pt x="38" y="243"/>
                    <a:pt x="104" y="259"/>
                  </a:cubicBezTo>
                  <a:cubicBezTo>
                    <a:pt x="120" y="259"/>
                    <a:pt x="157" y="259"/>
                    <a:pt x="190" y="226"/>
                  </a:cubicBezTo>
                  <a:cubicBezTo>
                    <a:pt x="207" y="210"/>
                    <a:pt x="223" y="193"/>
                    <a:pt x="244" y="156"/>
                  </a:cubicBezTo>
                  <a:cubicBezTo>
                    <a:pt x="244" y="123"/>
                    <a:pt x="244" y="90"/>
                    <a:pt x="223" y="53"/>
                  </a:cubicBezTo>
                  <a:cubicBezTo>
                    <a:pt x="223" y="36"/>
                    <a:pt x="207" y="36"/>
                    <a:pt x="207" y="36"/>
                  </a:cubicBezTo>
                  <a:cubicBezTo>
                    <a:pt x="190" y="20"/>
                    <a:pt x="174" y="3"/>
                    <a:pt x="157" y="3"/>
                  </a:cubicBezTo>
                  <a:cubicBezTo>
                    <a:pt x="150" y="1"/>
                    <a:pt x="14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3" name="Google Shape;21693;p66"/>
            <p:cNvSpPr/>
            <p:nvPr/>
          </p:nvSpPr>
          <p:spPr>
            <a:xfrm>
              <a:off x="3942350" y="2816650"/>
              <a:ext cx="6000" cy="6500"/>
            </a:xfrm>
            <a:custGeom>
              <a:avLst/>
              <a:gdLst/>
              <a:ahLst/>
              <a:cxnLst/>
              <a:rect l="l" t="t" r="r" b="b"/>
              <a:pathLst>
                <a:path w="240" h="260" extrusionOk="0">
                  <a:moveTo>
                    <a:pt x="153" y="1"/>
                  </a:moveTo>
                  <a:cubicBezTo>
                    <a:pt x="87" y="1"/>
                    <a:pt x="34" y="34"/>
                    <a:pt x="17" y="120"/>
                  </a:cubicBezTo>
                  <a:cubicBezTo>
                    <a:pt x="1" y="137"/>
                    <a:pt x="1" y="170"/>
                    <a:pt x="17" y="207"/>
                  </a:cubicBezTo>
                  <a:cubicBezTo>
                    <a:pt x="34" y="240"/>
                    <a:pt x="71" y="256"/>
                    <a:pt x="87" y="256"/>
                  </a:cubicBezTo>
                  <a:cubicBezTo>
                    <a:pt x="96" y="258"/>
                    <a:pt x="104" y="259"/>
                    <a:pt x="112" y="259"/>
                  </a:cubicBezTo>
                  <a:cubicBezTo>
                    <a:pt x="167" y="259"/>
                    <a:pt x="209" y="214"/>
                    <a:pt x="223" y="153"/>
                  </a:cubicBezTo>
                  <a:cubicBezTo>
                    <a:pt x="240" y="120"/>
                    <a:pt x="240" y="87"/>
                    <a:pt x="223" y="50"/>
                  </a:cubicBezTo>
                  <a:cubicBezTo>
                    <a:pt x="207" y="50"/>
                    <a:pt x="207" y="34"/>
                    <a:pt x="207" y="34"/>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4" name="Google Shape;21694;p66"/>
            <p:cNvSpPr/>
            <p:nvPr/>
          </p:nvSpPr>
          <p:spPr>
            <a:xfrm>
              <a:off x="3927725" y="2813250"/>
              <a:ext cx="6100" cy="6525"/>
            </a:xfrm>
            <a:custGeom>
              <a:avLst/>
              <a:gdLst/>
              <a:ahLst/>
              <a:cxnLst/>
              <a:rect l="l" t="t" r="r" b="b"/>
              <a:pathLst>
                <a:path w="244" h="261" extrusionOk="0">
                  <a:moveTo>
                    <a:pt x="135" y="1"/>
                  </a:moveTo>
                  <a:cubicBezTo>
                    <a:pt x="101" y="1"/>
                    <a:pt x="66" y="19"/>
                    <a:pt x="37" y="50"/>
                  </a:cubicBezTo>
                  <a:cubicBezTo>
                    <a:pt x="0" y="99"/>
                    <a:pt x="0" y="186"/>
                    <a:pt x="37" y="240"/>
                  </a:cubicBezTo>
                  <a:cubicBezTo>
                    <a:pt x="57" y="253"/>
                    <a:pt x="81" y="261"/>
                    <a:pt x="105" y="261"/>
                  </a:cubicBezTo>
                  <a:cubicBezTo>
                    <a:pt x="140" y="261"/>
                    <a:pt x="177" y="244"/>
                    <a:pt x="206" y="203"/>
                  </a:cubicBezTo>
                  <a:cubicBezTo>
                    <a:pt x="243" y="153"/>
                    <a:pt x="243" y="83"/>
                    <a:pt x="206" y="33"/>
                  </a:cubicBezTo>
                  <a:cubicBezTo>
                    <a:pt x="185" y="11"/>
                    <a:pt x="161"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5" name="Google Shape;21695;p66"/>
            <p:cNvSpPr/>
            <p:nvPr/>
          </p:nvSpPr>
          <p:spPr>
            <a:xfrm>
              <a:off x="3927725" y="2752325"/>
              <a:ext cx="6100" cy="6625"/>
            </a:xfrm>
            <a:custGeom>
              <a:avLst/>
              <a:gdLst/>
              <a:ahLst/>
              <a:cxnLst/>
              <a:rect l="l" t="t" r="r" b="b"/>
              <a:pathLst>
                <a:path w="244" h="265" extrusionOk="0">
                  <a:moveTo>
                    <a:pt x="136" y="1"/>
                  </a:moveTo>
                  <a:cubicBezTo>
                    <a:pt x="121" y="1"/>
                    <a:pt x="103" y="5"/>
                    <a:pt x="87" y="13"/>
                  </a:cubicBezTo>
                  <a:cubicBezTo>
                    <a:pt x="37" y="46"/>
                    <a:pt x="0" y="116"/>
                    <a:pt x="17" y="186"/>
                  </a:cubicBezTo>
                  <a:cubicBezTo>
                    <a:pt x="17" y="219"/>
                    <a:pt x="37" y="236"/>
                    <a:pt x="70" y="252"/>
                  </a:cubicBezTo>
                  <a:cubicBezTo>
                    <a:pt x="79" y="261"/>
                    <a:pt x="91" y="265"/>
                    <a:pt x="106" y="265"/>
                  </a:cubicBezTo>
                  <a:cubicBezTo>
                    <a:pt x="121" y="265"/>
                    <a:pt x="138" y="261"/>
                    <a:pt x="157" y="252"/>
                  </a:cubicBezTo>
                  <a:cubicBezTo>
                    <a:pt x="190" y="236"/>
                    <a:pt x="206" y="219"/>
                    <a:pt x="223" y="186"/>
                  </a:cubicBezTo>
                  <a:cubicBezTo>
                    <a:pt x="243" y="149"/>
                    <a:pt x="243" y="116"/>
                    <a:pt x="223"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6" name="Google Shape;21696;p66"/>
            <p:cNvSpPr/>
            <p:nvPr/>
          </p:nvSpPr>
          <p:spPr>
            <a:xfrm>
              <a:off x="3929875" y="2829875"/>
              <a:ext cx="5600" cy="6475"/>
            </a:xfrm>
            <a:custGeom>
              <a:avLst/>
              <a:gdLst/>
              <a:ahLst/>
              <a:cxnLst/>
              <a:rect l="l" t="t" r="r" b="b"/>
              <a:pathLst>
                <a:path w="224" h="259" extrusionOk="0">
                  <a:moveTo>
                    <a:pt x="117" y="0"/>
                  </a:moveTo>
                  <a:cubicBezTo>
                    <a:pt x="70" y="0"/>
                    <a:pt x="15" y="46"/>
                    <a:pt x="1" y="106"/>
                  </a:cubicBezTo>
                  <a:cubicBezTo>
                    <a:pt x="1" y="139"/>
                    <a:pt x="1" y="177"/>
                    <a:pt x="17" y="210"/>
                  </a:cubicBezTo>
                  <a:cubicBezTo>
                    <a:pt x="34" y="226"/>
                    <a:pt x="54" y="243"/>
                    <a:pt x="87" y="259"/>
                  </a:cubicBezTo>
                  <a:cubicBezTo>
                    <a:pt x="137" y="259"/>
                    <a:pt x="207" y="226"/>
                    <a:pt x="223" y="139"/>
                  </a:cubicBezTo>
                  <a:cubicBezTo>
                    <a:pt x="223" y="123"/>
                    <a:pt x="223" y="90"/>
                    <a:pt x="207" y="53"/>
                  </a:cubicBezTo>
                  <a:cubicBezTo>
                    <a:pt x="207" y="36"/>
                    <a:pt x="207" y="36"/>
                    <a:pt x="190" y="36"/>
                  </a:cubicBezTo>
                  <a:cubicBezTo>
                    <a:pt x="174" y="20"/>
                    <a:pt x="157"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7" name="Google Shape;21697;p66"/>
            <p:cNvSpPr/>
            <p:nvPr/>
          </p:nvSpPr>
          <p:spPr>
            <a:xfrm>
              <a:off x="3932875" y="2767550"/>
              <a:ext cx="6100" cy="6425"/>
            </a:xfrm>
            <a:custGeom>
              <a:avLst/>
              <a:gdLst/>
              <a:ahLst/>
              <a:cxnLst/>
              <a:rect l="l" t="t" r="r" b="b"/>
              <a:pathLst>
                <a:path w="244" h="257" extrusionOk="0">
                  <a:moveTo>
                    <a:pt x="134" y="1"/>
                  </a:moveTo>
                  <a:cubicBezTo>
                    <a:pt x="102" y="1"/>
                    <a:pt x="66" y="17"/>
                    <a:pt x="37" y="56"/>
                  </a:cubicBezTo>
                  <a:cubicBezTo>
                    <a:pt x="17" y="72"/>
                    <a:pt x="17" y="93"/>
                    <a:pt x="17" y="109"/>
                  </a:cubicBezTo>
                  <a:cubicBezTo>
                    <a:pt x="0" y="142"/>
                    <a:pt x="0" y="196"/>
                    <a:pt x="37" y="229"/>
                  </a:cubicBezTo>
                  <a:cubicBezTo>
                    <a:pt x="57" y="248"/>
                    <a:pt x="82" y="256"/>
                    <a:pt x="107" y="256"/>
                  </a:cubicBezTo>
                  <a:cubicBezTo>
                    <a:pt x="124" y="256"/>
                    <a:pt x="142" y="252"/>
                    <a:pt x="157" y="245"/>
                  </a:cubicBezTo>
                  <a:cubicBezTo>
                    <a:pt x="173" y="245"/>
                    <a:pt x="190" y="229"/>
                    <a:pt x="190" y="212"/>
                  </a:cubicBezTo>
                  <a:cubicBezTo>
                    <a:pt x="244" y="159"/>
                    <a:pt x="244" y="72"/>
                    <a:pt x="190" y="23"/>
                  </a:cubicBezTo>
                  <a:cubicBezTo>
                    <a:pt x="176" y="9"/>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8" name="Google Shape;21698;p66"/>
            <p:cNvSpPr/>
            <p:nvPr/>
          </p:nvSpPr>
          <p:spPr>
            <a:xfrm>
              <a:off x="3947100" y="2771325"/>
              <a:ext cx="5575" cy="6350"/>
            </a:xfrm>
            <a:custGeom>
              <a:avLst/>
              <a:gdLst/>
              <a:ahLst/>
              <a:cxnLst/>
              <a:rect l="l" t="t" r="r" b="b"/>
              <a:pathLst>
                <a:path w="223" h="254" extrusionOk="0">
                  <a:moveTo>
                    <a:pt x="111" y="1"/>
                  </a:moveTo>
                  <a:cubicBezTo>
                    <a:pt x="92" y="1"/>
                    <a:pt x="76" y="13"/>
                    <a:pt x="50" y="24"/>
                  </a:cubicBezTo>
                  <a:cubicBezTo>
                    <a:pt x="33" y="45"/>
                    <a:pt x="17" y="78"/>
                    <a:pt x="0" y="111"/>
                  </a:cubicBezTo>
                  <a:cubicBezTo>
                    <a:pt x="0" y="148"/>
                    <a:pt x="0" y="181"/>
                    <a:pt x="17" y="197"/>
                  </a:cubicBezTo>
                  <a:cubicBezTo>
                    <a:pt x="33" y="230"/>
                    <a:pt x="50" y="251"/>
                    <a:pt x="87" y="251"/>
                  </a:cubicBezTo>
                  <a:cubicBezTo>
                    <a:pt x="93" y="253"/>
                    <a:pt x="99" y="254"/>
                    <a:pt x="106" y="254"/>
                  </a:cubicBezTo>
                  <a:cubicBezTo>
                    <a:pt x="153" y="254"/>
                    <a:pt x="208" y="206"/>
                    <a:pt x="223" y="148"/>
                  </a:cubicBezTo>
                  <a:cubicBezTo>
                    <a:pt x="223" y="111"/>
                    <a:pt x="223" y="78"/>
                    <a:pt x="206" y="45"/>
                  </a:cubicBezTo>
                  <a:lnTo>
                    <a:pt x="190" y="24"/>
                  </a:lnTo>
                  <a:cubicBezTo>
                    <a:pt x="169" y="8"/>
                    <a:pt x="153" y="8"/>
                    <a:pt x="136" y="8"/>
                  </a:cubicBez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9" name="Google Shape;21699;p66"/>
            <p:cNvSpPr/>
            <p:nvPr/>
          </p:nvSpPr>
          <p:spPr>
            <a:xfrm>
              <a:off x="3939375" y="2740575"/>
              <a:ext cx="6000" cy="6525"/>
            </a:xfrm>
            <a:custGeom>
              <a:avLst/>
              <a:gdLst/>
              <a:ahLst/>
              <a:cxnLst/>
              <a:rect l="l" t="t" r="r" b="b"/>
              <a:pathLst>
                <a:path w="240" h="261" extrusionOk="0">
                  <a:moveTo>
                    <a:pt x="153" y="1"/>
                  </a:moveTo>
                  <a:cubicBezTo>
                    <a:pt x="87" y="1"/>
                    <a:pt x="33" y="54"/>
                    <a:pt x="17" y="120"/>
                  </a:cubicBezTo>
                  <a:cubicBezTo>
                    <a:pt x="0" y="158"/>
                    <a:pt x="0" y="190"/>
                    <a:pt x="17" y="207"/>
                  </a:cubicBezTo>
                  <a:cubicBezTo>
                    <a:pt x="33" y="244"/>
                    <a:pt x="66" y="261"/>
                    <a:pt x="87" y="261"/>
                  </a:cubicBezTo>
                  <a:cubicBezTo>
                    <a:pt x="120" y="261"/>
                    <a:pt x="153" y="261"/>
                    <a:pt x="169" y="244"/>
                  </a:cubicBezTo>
                  <a:cubicBezTo>
                    <a:pt x="206" y="207"/>
                    <a:pt x="223" y="190"/>
                    <a:pt x="223" y="158"/>
                  </a:cubicBezTo>
                  <a:cubicBezTo>
                    <a:pt x="239" y="120"/>
                    <a:pt x="239" y="87"/>
                    <a:pt x="223" y="54"/>
                  </a:cubicBezTo>
                  <a:cubicBezTo>
                    <a:pt x="206" y="54"/>
                    <a:pt x="206" y="38"/>
                    <a:pt x="206"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0" name="Google Shape;21700;p66"/>
            <p:cNvSpPr/>
            <p:nvPr/>
          </p:nvSpPr>
          <p:spPr>
            <a:xfrm>
              <a:off x="3934625" y="2784500"/>
              <a:ext cx="6000" cy="6300"/>
            </a:xfrm>
            <a:custGeom>
              <a:avLst/>
              <a:gdLst/>
              <a:ahLst/>
              <a:cxnLst/>
              <a:rect l="l" t="t" r="r" b="b"/>
              <a:pathLst>
                <a:path w="240" h="252" extrusionOk="0">
                  <a:moveTo>
                    <a:pt x="139" y="0"/>
                  </a:moveTo>
                  <a:cubicBezTo>
                    <a:pt x="124" y="0"/>
                    <a:pt x="112" y="4"/>
                    <a:pt x="103" y="13"/>
                  </a:cubicBezTo>
                  <a:cubicBezTo>
                    <a:pt x="33" y="33"/>
                    <a:pt x="0" y="99"/>
                    <a:pt x="17" y="169"/>
                  </a:cubicBezTo>
                  <a:cubicBezTo>
                    <a:pt x="33" y="202"/>
                    <a:pt x="50" y="239"/>
                    <a:pt x="71" y="239"/>
                  </a:cubicBezTo>
                  <a:cubicBezTo>
                    <a:pt x="87" y="248"/>
                    <a:pt x="103" y="252"/>
                    <a:pt x="118" y="252"/>
                  </a:cubicBezTo>
                  <a:cubicBezTo>
                    <a:pt x="132" y="252"/>
                    <a:pt x="145" y="248"/>
                    <a:pt x="153" y="239"/>
                  </a:cubicBezTo>
                  <a:cubicBezTo>
                    <a:pt x="190" y="239"/>
                    <a:pt x="207" y="202"/>
                    <a:pt x="223" y="169"/>
                  </a:cubicBezTo>
                  <a:cubicBezTo>
                    <a:pt x="240" y="153"/>
                    <a:pt x="240" y="116"/>
                    <a:pt x="240" y="83"/>
                  </a:cubicBezTo>
                  <a:cubicBezTo>
                    <a:pt x="223" y="66"/>
                    <a:pt x="223" y="33"/>
                    <a:pt x="207" y="33"/>
                  </a:cubicBezTo>
                  <a:cubicBezTo>
                    <a:pt x="207" y="13"/>
                    <a:pt x="190" y="13"/>
                    <a:pt x="190" y="13"/>
                  </a:cubicBezTo>
                  <a:cubicBezTo>
                    <a:pt x="172"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1" name="Google Shape;21701;p66"/>
            <p:cNvSpPr/>
            <p:nvPr/>
          </p:nvSpPr>
          <p:spPr>
            <a:xfrm>
              <a:off x="4040275" y="2741925"/>
              <a:ext cx="5600" cy="6000"/>
            </a:xfrm>
            <a:custGeom>
              <a:avLst/>
              <a:gdLst/>
              <a:ahLst/>
              <a:cxnLst/>
              <a:rect l="l" t="t" r="r" b="b"/>
              <a:pathLst>
                <a:path w="224" h="240" extrusionOk="0">
                  <a:moveTo>
                    <a:pt x="190" y="0"/>
                  </a:moveTo>
                  <a:cubicBezTo>
                    <a:pt x="174" y="0"/>
                    <a:pt x="153" y="17"/>
                    <a:pt x="136" y="17"/>
                  </a:cubicBezTo>
                  <a:cubicBezTo>
                    <a:pt x="87" y="33"/>
                    <a:pt x="50" y="50"/>
                    <a:pt x="17" y="50"/>
                  </a:cubicBezTo>
                  <a:cubicBezTo>
                    <a:pt x="0" y="66"/>
                    <a:pt x="0" y="66"/>
                    <a:pt x="0" y="87"/>
                  </a:cubicBezTo>
                  <a:cubicBezTo>
                    <a:pt x="0" y="120"/>
                    <a:pt x="0" y="153"/>
                    <a:pt x="17" y="190"/>
                  </a:cubicBezTo>
                  <a:cubicBezTo>
                    <a:pt x="33" y="207"/>
                    <a:pt x="50" y="223"/>
                    <a:pt x="87" y="240"/>
                  </a:cubicBezTo>
                  <a:cubicBezTo>
                    <a:pt x="136" y="240"/>
                    <a:pt x="207" y="190"/>
                    <a:pt x="223" y="120"/>
                  </a:cubicBezTo>
                  <a:cubicBezTo>
                    <a:pt x="223" y="87"/>
                    <a:pt x="223" y="50"/>
                    <a:pt x="207" y="33"/>
                  </a:cubicBezTo>
                  <a:cubicBezTo>
                    <a:pt x="207" y="17"/>
                    <a:pt x="20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2" name="Google Shape;21702;p66"/>
            <p:cNvSpPr/>
            <p:nvPr/>
          </p:nvSpPr>
          <p:spPr>
            <a:xfrm>
              <a:off x="4201775" y="2833050"/>
              <a:ext cx="6025" cy="6400"/>
            </a:xfrm>
            <a:custGeom>
              <a:avLst/>
              <a:gdLst/>
              <a:ahLst/>
              <a:cxnLst/>
              <a:rect l="l" t="t" r="r" b="b"/>
              <a:pathLst>
                <a:path w="241" h="256" extrusionOk="0">
                  <a:moveTo>
                    <a:pt x="134" y="0"/>
                  </a:moveTo>
                  <a:cubicBezTo>
                    <a:pt x="120" y="0"/>
                    <a:pt x="102" y="4"/>
                    <a:pt x="83" y="12"/>
                  </a:cubicBezTo>
                  <a:cubicBezTo>
                    <a:pt x="67" y="12"/>
                    <a:pt x="34" y="50"/>
                    <a:pt x="17" y="83"/>
                  </a:cubicBezTo>
                  <a:cubicBezTo>
                    <a:pt x="17" y="99"/>
                    <a:pt x="1" y="132"/>
                    <a:pt x="17" y="169"/>
                  </a:cubicBezTo>
                  <a:cubicBezTo>
                    <a:pt x="17" y="202"/>
                    <a:pt x="34" y="235"/>
                    <a:pt x="67" y="235"/>
                  </a:cubicBezTo>
                  <a:cubicBezTo>
                    <a:pt x="83" y="256"/>
                    <a:pt x="121" y="256"/>
                    <a:pt x="154" y="256"/>
                  </a:cubicBezTo>
                  <a:cubicBezTo>
                    <a:pt x="207" y="219"/>
                    <a:pt x="240" y="153"/>
                    <a:pt x="224" y="83"/>
                  </a:cubicBezTo>
                  <a:cubicBezTo>
                    <a:pt x="224" y="66"/>
                    <a:pt x="224" y="50"/>
                    <a:pt x="207" y="29"/>
                  </a:cubicBezTo>
                  <a:cubicBezTo>
                    <a:pt x="187" y="12"/>
                    <a:pt x="187" y="12"/>
                    <a:pt x="170" y="12"/>
                  </a:cubicBezTo>
                  <a:cubicBezTo>
                    <a:pt x="162" y="4"/>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3" name="Google Shape;21703;p66"/>
            <p:cNvSpPr/>
            <p:nvPr/>
          </p:nvSpPr>
          <p:spPr>
            <a:xfrm>
              <a:off x="4104700" y="2827875"/>
              <a:ext cx="6000" cy="6325"/>
            </a:xfrm>
            <a:custGeom>
              <a:avLst/>
              <a:gdLst/>
              <a:ahLst/>
              <a:cxnLst/>
              <a:rect l="l" t="t" r="r" b="b"/>
              <a:pathLst>
                <a:path w="240" h="253" extrusionOk="0">
                  <a:moveTo>
                    <a:pt x="132" y="0"/>
                  </a:moveTo>
                  <a:cubicBezTo>
                    <a:pt x="100" y="0"/>
                    <a:pt x="65" y="19"/>
                    <a:pt x="33" y="50"/>
                  </a:cubicBezTo>
                  <a:cubicBezTo>
                    <a:pt x="0" y="100"/>
                    <a:pt x="0" y="186"/>
                    <a:pt x="33" y="219"/>
                  </a:cubicBezTo>
                  <a:cubicBezTo>
                    <a:pt x="56" y="242"/>
                    <a:pt x="81" y="252"/>
                    <a:pt x="106" y="252"/>
                  </a:cubicBezTo>
                  <a:cubicBezTo>
                    <a:pt x="141" y="252"/>
                    <a:pt x="176" y="234"/>
                    <a:pt x="206" y="203"/>
                  </a:cubicBezTo>
                  <a:cubicBezTo>
                    <a:pt x="239" y="153"/>
                    <a:pt x="239" y="67"/>
                    <a:pt x="190" y="30"/>
                  </a:cubicBezTo>
                  <a:cubicBezTo>
                    <a:pt x="175" y="9"/>
                    <a:pt x="15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4" name="Google Shape;21704;p66"/>
            <p:cNvSpPr/>
            <p:nvPr/>
          </p:nvSpPr>
          <p:spPr>
            <a:xfrm>
              <a:off x="4099125" y="2812400"/>
              <a:ext cx="6425" cy="6600"/>
            </a:xfrm>
            <a:custGeom>
              <a:avLst/>
              <a:gdLst/>
              <a:ahLst/>
              <a:cxnLst/>
              <a:rect l="l" t="t" r="r" b="b"/>
              <a:pathLst>
                <a:path w="257" h="264" extrusionOk="0">
                  <a:moveTo>
                    <a:pt x="144" y="1"/>
                  </a:moveTo>
                  <a:cubicBezTo>
                    <a:pt x="109" y="1"/>
                    <a:pt x="72" y="19"/>
                    <a:pt x="50" y="51"/>
                  </a:cubicBezTo>
                  <a:cubicBezTo>
                    <a:pt x="1" y="100"/>
                    <a:pt x="1" y="187"/>
                    <a:pt x="50" y="237"/>
                  </a:cubicBezTo>
                  <a:cubicBezTo>
                    <a:pt x="67" y="237"/>
                    <a:pt x="87" y="257"/>
                    <a:pt x="104" y="257"/>
                  </a:cubicBezTo>
                  <a:cubicBezTo>
                    <a:pt x="112" y="261"/>
                    <a:pt x="121" y="263"/>
                    <a:pt x="131" y="263"/>
                  </a:cubicBezTo>
                  <a:cubicBezTo>
                    <a:pt x="161" y="263"/>
                    <a:pt x="194" y="244"/>
                    <a:pt x="207" y="204"/>
                  </a:cubicBezTo>
                  <a:cubicBezTo>
                    <a:pt x="240" y="171"/>
                    <a:pt x="256" y="117"/>
                    <a:pt x="240" y="84"/>
                  </a:cubicBezTo>
                  <a:cubicBezTo>
                    <a:pt x="223" y="67"/>
                    <a:pt x="223" y="51"/>
                    <a:pt x="207" y="30"/>
                  </a:cubicBezTo>
                  <a:cubicBezTo>
                    <a:pt x="191" y="10"/>
                    <a:pt x="168"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5" name="Google Shape;21705;p66"/>
            <p:cNvSpPr/>
            <p:nvPr/>
          </p:nvSpPr>
          <p:spPr>
            <a:xfrm>
              <a:off x="4114600" y="2705925"/>
              <a:ext cx="6400" cy="6400"/>
            </a:xfrm>
            <a:custGeom>
              <a:avLst/>
              <a:gdLst/>
              <a:ahLst/>
              <a:cxnLst/>
              <a:rect l="l" t="t" r="r" b="b"/>
              <a:pathLst>
                <a:path w="256" h="256" extrusionOk="0">
                  <a:moveTo>
                    <a:pt x="135" y="1"/>
                  </a:moveTo>
                  <a:cubicBezTo>
                    <a:pt x="102" y="1"/>
                    <a:pt x="71" y="18"/>
                    <a:pt x="49" y="47"/>
                  </a:cubicBezTo>
                  <a:cubicBezTo>
                    <a:pt x="0" y="100"/>
                    <a:pt x="0" y="187"/>
                    <a:pt x="49" y="220"/>
                  </a:cubicBezTo>
                  <a:cubicBezTo>
                    <a:pt x="67" y="243"/>
                    <a:pt x="94" y="255"/>
                    <a:pt x="121" y="255"/>
                  </a:cubicBezTo>
                  <a:cubicBezTo>
                    <a:pt x="153" y="255"/>
                    <a:pt x="186" y="239"/>
                    <a:pt x="206" y="204"/>
                  </a:cubicBezTo>
                  <a:cubicBezTo>
                    <a:pt x="256" y="150"/>
                    <a:pt x="256" y="63"/>
                    <a:pt x="206" y="30"/>
                  </a:cubicBezTo>
                  <a:cubicBezTo>
                    <a:pt x="184" y="10"/>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6" name="Google Shape;21706;p66"/>
            <p:cNvSpPr/>
            <p:nvPr/>
          </p:nvSpPr>
          <p:spPr>
            <a:xfrm>
              <a:off x="4101700" y="2722475"/>
              <a:ext cx="6000" cy="6600"/>
            </a:xfrm>
            <a:custGeom>
              <a:avLst/>
              <a:gdLst/>
              <a:ahLst/>
              <a:cxnLst/>
              <a:rect l="l" t="t" r="r" b="b"/>
              <a:pathLst>
                <a:path w="240" h="264" extrusionOk="0">
                  <a:moveTo>
                    <a:pt x="134" y="0"/>
                  </a:moveTo>
                  <a:cubicBezTo>
                    <a:pt x="87" y="0"/>
                    <a:pt x="32" y="49"/>
                    <a:pt x="17" y="106"/>
                  </a:cubicBezTo>
                  <a:cubicBezTo>
                    <a:pt x="1" y="176"/>
                    <a:pt x="34" y="247"/>
                    <a:pt x="104" y="263"/>
                  </a:cubicBezTo>
                  <a:cubicBezTo>
                    <a:pt x="137" y="263"/>
                    <a:pt x="153" y="247"/>
                    <a:pt x="190" y="226"/>
                  </a:cubicBezTo>
                  <a:cubicBezTo>
                    <a:pt x="223" y="209"/>
                    <a:pt x="240" y="176"/>
                    <a:pt x="240" y="144"/>
                  </a:cubicBezTo>
                  <a:cubicBezTo>
                    <a:pt x="240" y="106"/>
                    <a:pt x="240" y="73"/>
                    <a:pt x="223" y="57"/>
                  </a:cubicBezTo>
                  <a:cubicBezTo>
                    <a:pt x="223" y="40"/>
                    <a:pt x="223" y="40"/>
                    <a:pt x="207" y="20"/>
                  </a:cubicBezTo>
                  <a:cubicBezTo>
                    <a:pt x="190" y="20"/>
                    <a:pt x="170" y="3"/>
                    <a:pt x="153" y="3"/>
                  </a:cubicBezTo>
                  <a:cubicBezTo>
                    <a:pt x="147" y="1"/>
                    <a:pt x="141"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7" name="Google Shape;21707;p66"/>
            <p:cNvSpPr/>
            <p:nvPr/>
          </p:nvSpPr>
          <p:spPr>
            <a:xfrm>
              <a:off x="4110675" y="2737600"/>
              <a:ext cx="6525" cy="6375"/>
            </a:xfrm>
            <a:custGeom>
              <a:avLst/>
              <a:gdLst/>
              <a:ahLst/>
              <a:cxnLst/>
              <a:rect l="l" t="t" r="r" b="b"/>
              <a:pathLst>
                <a:path w="261" h="255" extrusionOk="0">
                  <a:moveTo>
                    <a:pt x="103" y="0"/>
                  </a:moveTo>
                  <a:cubicBezTo>
                    <a:pt x="37" y="33"/>
                    <a:pt x="0" y="103"/>
                    <a:pt x="17" y="173"/>
                  </a:cubicBezTo>
                  <a:cubicBezTo>
                    <a:pt x="17" y="206"/>
                    <a:pt x="37" y="223"/>
                    <a:pt x="70" y="239"/>
                  </a:cubicBezTo>
                  <a:cubicBezTo>
                    <a:pt x="87" y="250"/>
                    <a:pt x="99" y="255"/>
                    <a:pt x="112" y="255"/>
                  </a:cubicBezTo>
                  <a:cubicBezTo>
                    <a:pt x="125" y="255"/>
                    <a:pt x="138" y="250"/>
                    <a:pt x="157" y="239"/>
                  </a:cubicBezTo>
                  <a:cubicBezTo>
                    <a:pt x="223" y="223"/>
                    <a:pt x="260" y="136"/>
                    <a:pt x="244" y="87"/>
                  </a:cubicBezTo>
                  <a:cubicBezTo>
                    <a:pt x="223" y="54"/>
                    <a:pt x="223" y="33"/>
                    <a:pt x="206" y="33"/>
                  </a:cubicBezTo>
                  <a:lnTo>
                    <a:pt x="190" y="17"/>
                  </a:lnTo>
                  <a:cubicBezTo>
                    <a:pt x="157"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8" name="Google Shape;21708;p66"/>
            <p:cNvSpPr/>
            <p:nvPr/>
          </p:nvSpPr>
          <p:spPr>
            <a:xfrm>
              <a:off x="4106850" y="2783575"/>
              <a:ext cx="6000" cy="6300"/>
            </a:xfrm>
            <a:custGeom>
              <a:avLst/>
              <a:gdLst/>
              <a:ahLst/>
              <a:cxnLst/>
              <a:rect l="l" t="t" r="r" b="b"/>
              <a:pathLst>
                <a:path w="240" h="252" extrusionOk="0">
                  <a:moveTo>
                    <a:pt x="104" y="0"/>
                  </a:moveTo>
                  <a:cubicBezTo>
                    <a:pt x="34" y="33"/>
                    <a:pt x="1" y="103"/>
                    <a:pt x="17" y="173"/>
                  </a:cubicBezTo>
                  <a:cubicBezTo>
                    <a:pt x="17" y="206"/>
                    <a:pt x="50" y="223"/>
                    <a:pt x="67" y="239"/>
                  </a:cubicBezTo>
                  <a:cubicBezTo>
                    <a:pt x="85" y="247"/>
                    <a:pt x="99" y="252"/>
                    <a:pt x="112" y="252"/>
                  </a:cubicBezTo>
                  <a:cubicBezTo>
                    <a:pt x="124" y="252"/>
                    <a:pt x="137" y="247"/>
                    <a:pt x="153" y="239"/>
                  </a:cubicBezTo>
                  <a:cubicBezTo>
                    <a:pt x="190" y="223"/>
                    <a:pt x="207" y="206"/>
                    <a:pt x="223" y="173"/>
                  </a:cubicBezTo>
                  <a:cubicBezTo>
                    <a:pt x="240" y="136"/>
                    <a:pt x="240" y="103"/>
                    <a:pt x="240" y="70"/>
                  </a:cubicBezTo>
                  <a:cubicBezTo>
                    <a:pt x="223" y="50"/>
                    <a:pt x="223" y="33"/>
                    <a:pt x="207" y="17"/>
                  </a:cubicBezTo>
                  <a:cubicBezTo>
                    <a:pt x="207" y="17"/>
                    <a:pt x="190"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9" name="Google Shape;21709;p66"/>
            <p:cNvSpPr/>
            <p:nvPr/>
          </p:nvSpPr>
          <p:spPr>
            <a:xfrm>
              <a:off x="4063050" y="2730700"/>
              <a:ext cx="5600" cy="6100"/>
            </a:xfrm>
            <a:custGeom>
              <a:avLst/>
              <a:gdLst/>
              <a:ahLst/>
              <a:cxnLst/>
              <a:rect l="l" t="t" r="r" b="b"/>
              <a:pathLst>
                <a:path w="224" h="244" extrusionOk="0">
                  <a:moveTo>
                    <a:pt x="190" y="0"/>
                  </a:moveTo>
                  <a:cubicBezTo>
                    <a:pt x="120" y="54"/>
                    <a:pt x="50" y="87"/>
                    <a:pt x="1" y="124"/>
                  </a:cubicBezTo>
                  <a:cubicBezTo>
                    <a:pt x="1" y="157"/>
                    <a:pt x="1" y="190"/>
                    <a:pt x="34" y="206"/>
                  </a:cubicBezTo>
                  <a:cubicBezTo>
                    <a:pt x="34" y="227"/>
                    <a:pt x="50" y="227"/>
                    <a:pt x="67" y="243"/>
                  </a:cubicBezTo>
                  <a:cubicBezTo>
                    <a:pt x="104" y="243"/>
                    <a:pt x="153" y="227"/>
                    <a:pt x="190" y="190"/>
                  </a:cubicBezTo>
                  <a:cubicBezTo>
                    <a:pt x="223" y="157"/>
                    <a:pt x="223" y="103"/>
                    <a:pt x="207" y="54"/>
                  </a:cubicBezTo>
                  <a:cubicBezTo>
                    <a:pt x="207" y="37"/>
                    <a:pt x="207"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0" name="Google Shape;21710;p66"/>
            <p:cNvSpPr/>
            <p:nvPr/>
          </p:nvSpPr>
          <p:spPr>
            <a:xfrm>
              <a:off x="4119750" y="2786650"/>
              <a:ext cx="6000" cy="6575"/>
            </a:xfrm>
            <a:custGeom>
              <a:avLst/>
              <a:gdLst/>
              <a:ahLst/>
              <a:cxnLst/>
              <a:rect l="l" t="t" r="r" b="b"/>
              <a:pathLst>
                <a:path w="240" h="263" extrusionOk="0">
                  <a:moveTo>
                    <a:pt x="137" y="0"/>
                  </a:moveTo>
                  <a:cubicBezTo>
                    <a:pt x="103" y="0"/>
                    <a:pt x="71" y="19"/>
                    <a:pt x="50" y="50"/>
                  </a:cubicBezTo>
                  <a:cubicBezTo>
                    <a:pt x="0" y="100"/>
                    <a:pt x="0" y="186"/>
                    <a:pt x="50" y="236"/>
                  </a:cubicBezTo>
                  <a:cubicBezTo>
                    <a:pt x="50" y="236"/>
                    <a:pt x="66" y="256"/>
                    <a:pt x="87" y="256"/>
                  </a:cubicBezTo>
                  <a:cubicBezTo>
                    <a:pt x="95" y="260"/>
                    <a:pt x="104" y="263"/>
                    <a:pt x="114" y="263"/>
                  </a:cubicBezTo>
                  <a:cubicBezTo>
                    <a:pt x="143" y="263"/>
                    <a:pt x="178" y="243"/>
                    <a:pt x="206" y="203"/>
                  </a:cubicBezTo>
                  <a:cubicBezTo>
                    <a:pt x="239" y="170"/>
                    <a:pt x="239" y="116"/>
                    <a:pt x="223" y="83"/>
                  </a:cubicBezTo>
                  <a:cubicBezTo>
                    <a:pt x="223" y="67"/>
                    <a:pt x="223" y="50"/>
                    <a:pt x="206" y="30"/>
                  </a:cubicBezTo>
                  <a:cubicBezTo>
                    <a:pt x="184" y="9"/>
                    <a:pt x="16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1" name="Google Shape;21711;p66"/>
            <p:cNvSpPr/>
            <p:nvPr/>
          </p:nvSpPr>
          <p:spPr>
            <a:xfrm>
              <a:off x="4101300" y="2707500"/>
              <a:ext cx="5575" cy="5700"/>
            </a:xfrm>
            <a:custGeom>
              <a:avLst/>
              <a:gdLst/>
              <a:ahLst/>
              <a:cxnLst/>
              <a:rect l="l" t="t" r="r" b="b"/>
              <a:pathLst>
                <a:path w="223" h="228" extrusionOk="0">
                  <a:moveTo>
                    <a:pt x="186" y="0"/>
                  </a:moveTo>
                  <a:cubicBezTo>
                    <a:pt x="120" y="37"/>
                    <a:pt x="50" y="70"/>
                    <a:pt x="0" y="103"/>
                  </a:cubicBezTo>
                  <a:lnTo>
                    <a:pt x="0" y="174"/>
                  </a:lnTo>
                  <a:cubicBezTo>
                    <a:pt x="17" y="190"/>
                    <a:pt x="50" y="207"/>
                    <a:pt x="66" y="227"/>
                  </a:cubicBezTo>
                  <a:cubicBezTo>
                    <a:pt x="136" y="227"/>
                    <a:pt x="206" y="190"/>
                    <a:pt x="223" y="103"/>
                  </a:cubicBezTo>
                  <a:cubicBezTo>
                    <a:pt x="223" y="87"/>
                    <a:pt x="223" y="54"/>
                    <a:pt x="206" y="21"/>
                  </a:cubicBez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2" name="Google Shape;21712;p66"/>
            <p:cNvSpPr/>
            <p:nvPr/>
          </p:nvSpPr>
          <p:spPr>
            <a:xfrm>
              <a:off x="4099125" y="2750900"/>
              <a:ext cx="5600" cy="6500"/>
            </a:xfrm>
            <a:custGeom>
              <a:avLst/>
              <a:gdLst/>
              <a:ahLst/>
              <a:cxnLst/>
              <a:rect l="l" t="t" r="r" b="b"/>
              <a:pathLst>
                <a:path w="224" h="260" extrusionOk="0">
                  <a:moveTo>
                    <a:pt x="137" y="0"/>
                  </a:moveTo>
                  <a:cubicBezTo>
                    <a:pt x="87" y="0"/>
                    <a:pt x="17" y="37"/>
                    <a:pt x="1" y="120"/>
                  </a:cubicBezTo>
                  <a:cubicBezTo>
                    <a:pt x="1" y="157"/>
                    <a:pt x="1" y="173"/>
                    <a:pt x="17" y="206"/>
                  </a:cubicBezTo>
                  <a:cubicBezTo>
                    <a:pt x="34" y="243"/>
                    <a:pt x="50" y="260"/>
                    <a:pt x="87" y="260"/>
                  </a:cubicBezTo>
                  <a:cubicBezTo>
                    <a:pt x="120" y="260"/>
                    <a:pt x="153" y="260"/>
                    <a:pt x="170" y="243"/>
                  </a:cubicBezTo>
                  <a:cubicBezTo>
                    <a:pt x="207" y="206"/>
                    <a:pt x="223" y="190"/>
                    <a:pt x="223" y="157"/>
                  </a:cubicBezTo>
                  <a:cubicBezTo>
                    <a:pt x="223" y="120"/>
                    <a:pt x="223" y="87"/>
                    <a:pt x="207" y="54"/>
                  </a:cubicBezTo>
                  <a:cubicBezTo>
                    <a:pt x="207" y="54"/>
                    <a:pt x="207" y="37"/>
                    <a:pt x="190" y="37"/>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3" name="Google Shape;21713;p66"/>
            <p:cNvSpPr/>
            <p:nvPr/>
          </p:nvSpPr>
          <p:spPr>
            <a:xfrm>
              <a:off x="3937200" y="2846575"/>
              <a:ext cx="6000" cy="4000"/>
            </a:xfrm>
            <a:custGeom>
              <a:avLst/>
              <a:gdLst/>
              <a:ahLst/>
              <a:cxnLst/>
              <a:rect l="l" t="t" r="r" b="b"/>
              <a:pathLst>
                <a:path w="240" h="160" extrusionOk="0">
                  <a:moveTo>
                    <a:pt x="117" y="0"/>
                  </a:moveTo>
                  <a:cubicBezTo>
                    <a:pt x="71" y="0"/>
                    <a:pt x="15" y="49"/>
                    <a:pt x="0" y="106"/>
                  </a:cubicBezTo>
                  <a:lnTo>
                    <a:pt x="0" y="160"/>
                  </a:lnTo>
                  <a:lnTo>
                    <a:pt x="223" y="160"/>
                  </a:lnTo>
                  <a:cubicBezTo>
                    <a:pt x="240" y="127"/>
                    <a:pt x="223" y="90"/>
                    <a:pt x="223" y="57"/>
                  </a:cubicBezTo>
                  <a:cubicBezTo>
                    <a:pt x="207" y="40"/>
                    <a:pt x="207" y="40"/>
                    <a:pt x="190" y="40"/>
                  </a:cubicBezTo>
                  <a:cubicBezTo>
                    <a:pt x="190" y="24"/>
                    <a:pt x="174"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4" name="Google Shape;21714;p66"/>
            <p:cNvSpPr/>
            <p:nvPr/>
          </p:nvSpPr>
          <p:spPr>
            <a:xfrm>
              <a:off x="4097375" y="2797675"/>
              <a:ext cx="5600" cy="6600"/>
            </a:xfrm>
            <a:custGeom>
              <a:avLst/>
              <a:gdLst/>
              <a:ahLst/>
              <a:cxnLst/>
              <a:rect l="l" t="t" r="r" b="b"/>
              <a:pathLst>
                <a:path w="224" h="264" extrusionOk="0">
                  <a:moveTo>
                    <a:pt x="137" y="1"/>
                  </a:moveTo>
                  <a:cubicBezTo>
                    <a:pt x="104" y="1"/>
                    <a:pt x="87" y="1"/>
                    <a:pt x="54" y="38"/>
                  </a:cubicBezTo>
                  <a:cubicBezTo>
                    <a:pt x="33" y="55"/>
                    <a:pt x="17" y="88"/>
                    <a:pt x="0" y="125"/>
                  </a:cubicBezTo>
                  <a:cubicBezTo>
                    <a:pt x="0" y="141"/>
                    <a:pt x="0" y="174"/>
                    <a:pt x="17" y="207"/>
                  </a:cubicBezTo>
                  <a:cubicBezTo>
                    <a:pt x="33" y="244"/>
                    <a:pt x="54" y="261"/>
                    <a:pt x="87" y="261"/>
                  </a:cubicBezTo>
                  <a:cubicBezTo>
                    <a:pt x="94" y="263"/>
                    <a:pt x="100" y="264"/>
                    <a:pt x="107" y="264"/>
                  </a:cubicBezTo>
                  <a:cubicBezTo>
                    <a:pt x="154" y="264"/>
                    <a:pt x="209" y="219"/>
                    <a:pt x="223" y="158"/>
                  </a:cubicBezTo>
                  <a:cubicBezTo>
                    <a:pt x="223" y="125"/>
                    <a:pt x="223" y="88"/>
                    <a:pt x="207" y="55"/>
                  </a:cubicBezTo>
                  <a:cubicBezTo>
                    <a:pt x="207" y="55"/>
                    <a:pt x="207" y="38"/>
                    <a:pt x="190" y="38"/>
                  </a:cubicBezTo>
                  <a:cubicBezTo>
                    <a:pt x="174" y="22"/>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5" name="Google Shape;21715;p66"/>
            <p:cNvSpPr/>
            <p:nvPr/>
          </p:nvSpPr>
          <p:spPr>
            <a:xfrm>
              <a:off x="4106850" y="2844350"/>
              <a:ext cx="6425" cy="6225"/>
            </a:xfrm>
            <a:custGeom>
              <a:avLst/>
              <a:gdLst/>
              <a:ahLst/>
              <a:cxnLst/>
              <a:rect l="l" t="t" r="r" b="b"/>
              <a:pathLst>
                <a:path w="257" h="249" extrusionOk="0">
                  <a:moveTo>
                    <a:pt x="130" y="0"/>
                  </a:moveTo>
                  <a:cubicBezTo>
                    <a:pt x="99" y="0"/>
                    <a:pt x="71" y="14"/>
                    <a:pt x="50" y="43"/>
                  </a:cubicBezTo>
                  <a:cubicBezTo>
                    <a:pt x="1" y="92"/>
                    <a:pt x="1" y="179"/>
                    <a:pt x="50" y="232"/>
                  </a:cubicBezTo>
                  <a:cubicBezTo>
                    <a:pt x="50" y="249"/>
                    <a:pt x="67" y="249"/>
                    <a:pt x="87" y="249"/>
                  </a:cubicBezTo>
                  <a:lnTo>
                    <a:pt x="137" y="249"/>
                  </a:lnTo>
                  <a:cubicBezTo>
                    <a:pt x="153" y="249"/>
                    <a:pt x="190" y="232"/>
                    <a:pt x="207" y="216"/>
                  </a:cubicBezTo>
                  <a:cubicBezTo>
                    <a:pt x="256" y="146"/>
                    <a:pt x="256" y="76"/>
                    <a:pt x="207" y="26"/>
                  </a:cubicBezTo>
                  <a:cubicBezTo>
                    <a:pt x="183" y="9"/>
                    <a:pt x="156"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6" name="Google Shape;21716;p66"/>
            <p:cNvSpPr/>
            <p:nvPr/>
          </p:nvSpPr>
          <p:spPr>
            <a:xfrm>
              <a:off x="4119325" y="2832200"/>
              <a:ext cx="6000" cy="6250"/>
            </a:xfrm>
            <a:custGeom>
              <a:avLst/>
              <a:gdLst/>
              <a:ahLst/>
              <a:cxnLst/>
              <a:rect l="l" t="t" r="r" b="b"/>
              <a:pathLst>
                <a:path w="240" h="250" extrusionOk="0">
                  <a:moveTo>
                    <a:pt x="134" y="0"/>
                  </a:moveTo>
                  <a:cubicBezTo>
                    <a:pt x="98" y="0"/>
                    <a:pt x="62" y="18"/>
                    <a:pt x="34" y="46"/>
                  </a:cubicBezTo>
                  <a:cubicBezTo>
                    <a:pt x="1" y="100"/>
                    <a:pt x="1" y="187"/>
                    <a:pt x="34" y="220"/>
                  </a:cubicBezTo>
                  <a:cubicBezTo>
                    <a:pt x="54" y="240"/>
                    <a:pt x="79" y="249"/>
                    <a:pt x="104" y="249"/>
                  </a:cubicBezTo>
                  <a:cubicBezTo>
                    <a:pt x="139" y="249"/>
                    <a:pt x="176" y="232"/>
                    <a:pt x="207" y="203"/>
                  </a:cubicBezTo>
                  <a:cubicBezTo>
                    <a:pt x="240" y="150"/>
                    <a:pt x="240" y="63"/>
                    <a:pt x="207"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7" name="Google Shape;21717;p66"/>
            <p:cNvSpPr/>
            <p:nvPr/>
          </p:nvSpPr>
          <p:spPr>
            <a:xfrm>
              <a:off x="4101300" y="2768100"/>
              <a:ext cx="5575" cy="6525"/>
            </a:xfrm>
            <a:custGeom>
              <a:avLst/>
              <a:gdLst/>
              <a:ahLst/>
              <a:cxnLst/>
              <a:rect l="l" t="t" r="r" b="b"/>
              <a:pathLst>
                <a:path w="223" h="261" extrusionOk="0">
                  <a:moveTo>
                    <a:pt x="136" y="1"/>
                  </a:moveTo>
                  <a:cubicBezTo>
                    <a:pt x="103" y="1"/>
                    <a:pt x="83" y="1"/>
                    <a:pt x="50" y="34"/>
                  </a:cubicBezTo>
                  <a:cubicBezTo>
                    <a:pt x="33" y="50"/>
                    <a:pt x="17" y="71"/>
                    <a:pt x="0" y="104"/>
                  </a:cubicBezTo>
                  <a:cubicBezTo>
                    <a:pt x="0" y="137"/>
                    <a:pt x="0" y="174"/>
                    <a:pt x="17" y="207"/>
                  </a:cubicBezTo>
                  <a:cubicBezTo>
                    <a:pt x="33" y="240"/>
                    <a:pt x="50" y="256"/>
                    <a:pt x="83" y="256"/>
                  </a:cubicBezTo>
                  <a:cubicBezTo>
                    <a:pt x="91" y="259"/>
                    <a:pt x="99" y="261"/>
                    <a:pt x="107" y="261"/>
                  </a:cubicBezTo>
                  <a:cubicBezTo>
                    <a:pt x="156" y="261"/>
                    <a:pt x="209" y="213"/>
                    <a:pt x="223" y="153"/>
                  </a:cubicBezTo>
                  <a:cubicBezTo>
                    <a:pt x="223" y="120"/>
                    <a:pt x="223" y="87"/>
                    <a:pt x="206" y="50"/>
                  </a:cubicBezTo>
                  <a:cubicBezTo>
                    <a:pt x="206" y="50"/>
                    <a:pt x="206" y="34"/>
                    <a:pt x="186" y="34"/>
                  </a:cubicBezTo>
                  <a:cubicBezTo>
                    <a:pt x="169"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8" name="Google Shape;21718;p66"/>
            <p:cNvSpPr/>
            <p:nvPr/>
          </p:nvSpPr>
          <p:spPr>
            <a:xfrm>
              <a:off x="3906700" y="2781325"/>
              <a:ext cx="6000" cy="6600"/>
            </a:xfrm>
            <a:custGeom>
              <a:avLst/>
              <a:gdLst/>
              <a:ahLst/>
              <a:cxnLst/>
              <a:rect l="l" t="t" r="r" b="b"/>
              <a:pathLst>
                <a:path w="240" h="264" extrusionOk="0">
                  <a:moveTo>
                    <a:pt x="116" y="0"/>
                  </a:moveTo>
                  <a:cubicBezTo>
                    <a:pt x="69" y="0"/>
                    <a:pt x="14" y="46"/>
                    <a:pt x="0" y="107"/>
                  </a:cubicBezTo>
                  <a:cubicBezTo>
                    <a:pt x="0" y="140"/>
                    <a:pt x="0" y="177"/>
                    <a:pt x="17" y="210"/>
                  </a:cubicBezTo>
                  <a:cubicBezTo>
                    <a:pt x="33" y="226"/>
                    <a:pt x="54" y="243"/>
                    <a:pt x="87" y="263"/>
                  </a:cubicBezTo>
                  <a:cubicBezTo>
                    <a:pt x="157" y="263"/>
                    <a:pt x="206" y="226"/>
                    <a:pt x="223" y="140"/>
                  </a:cubicBezTo>
                  <a:cubicBezTo>
                    <a:pt x="239" y="107"/>
                    <a:pt x="223" y="90"/>
                    <a:pt x="206" y="57"/>
                  </a:cubicBezTo>
                  <a:cubicBezTo>
                    <a:pt x="206" y="36"/>
                    <a:pt x="206" y="36"/>
                    <a:pt x="190" y="36"/>
                  </a:cubicBezTo>
                  <a:cubicBezTo>
                    <a:pt x="190" y="20"/>
                    <a:pt x="173" y="4"/>
                    <a:pt x="136" y="4"/>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9" name="Google Shape;21719;p66"/>
            <p:cNvSpPr/>
            <p:nvPr/>
          </p:nvSpPr>
          <p:spPr>
            <a:xfrm>
              <a:off x="3908450" y="2844000"/>
              <a:ext cx="6000" cy="6350"/>
            </a:xfrm>
            <a:custGeom>
              <a:avLst/>
              <a:gdLst/>
              <a:ahLst/>
              <a:cxnLst/>
              <a:rect l="l" t="t" r="r" b="b"/>
              <a:pathLst>
                <a:path w="240" h="254" extrusionOk="0">
                  <a:moveTo>
                    <a:pt x="117" y="0"/>
                  </a:moveTo>
                  <a:cubicBezTo>
                    <a:pt x="70" y="0"/>
                    <a:pt x="15" y="49"/>
                    <a:pt x="0" y="106"/>
                  </a:cubicBezTo>
                  <a:cubicBezTo>
                    <a:pt x="0" y="143"/>
                    <a:pt x="0" y="176"/>
                    <a:pt x="17" y="193"/>
                  </a:cubicBezTo>
                  <a:cubicBezTo>
                    <a:pt x="33" y="230"/>
                    <a:pt x="50" y="246"/>
                    <a:pt x="87" y="246"/>
                  </a:cubicBezTo>
                  <a:cubicBezTo>
                    <a:pt x="96" y="251"/>
                    <a:pt x="106" y="253"/>
                    <a:pt x="115" y="253"/>
                  </a:cubicBezTo>
                  <a:cubicBezTo>
                    <a:pt x="138" y="253"/>
                    <a:pt x="158" y="242"/>
                    <a:pt x="169" y="230"/>
                  </a:cubicBezTo>
                  <a:cubicBezTo>
                    <a:pt x="206" y="209"/>
                    <a:pt x="223" y="176"/>
                    <a:pt x="223" y="143"/>
                  </a:cubicBezTo>
                  <a:cubicBezTo>
                    <a:pt x="239" y="106"/>
                    <a:pt x="223" y="73"/>
                    <a:pt x="206" y="57"/>
                  </a:cubicBezTo>
                  <a:cubicBezTo>
                    <a:pt x="206" y="40"/>
                    <a:pt x="206" y="40"/>
                    <a:pt x="190" y="24"/>
                  </a:cubicBezTo>
                  <a:cubicBezTo>
                    <a:pt x="190" y="3"/>
                    <a:pt x="15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0" name="Google Shape;21720;p66"/>
            <p:cNvSpPr/>
            <p:nvPr/>
          </p:nvSpPr>
          <p:spPr>
            <a:xfrm>
              <a:off x="3923900" y="2845100"/>
              <a:ext cx="6000" cy="5475"/>
            </a:xfrm>
            <a:custGeom>
              <a:avLst/>
              <a:gdLst/>
              <a:ahLst/>
              <a:cxnLst/>
              <a:rect l="l" t="t" r="r" b="b"/>
              <a:pathLst>
                <a:path w="240" h="219" extrusionOk="0">
                  <a:moveTo>
                    <a:pt x="135" y="0"/>
                  </a:moveTo>
                  <a:cubicBezTo>
                    <a:pt x="120" y="0"/>
                    <a:pt x="104" y="5"/>
                    <a:pt x="87" y="13"/>
                  </a:cubicBezTo>
                  <a:cubicBezTo>
                    <a:pt x="34" y="29"/>
                    <a:pt x="1" y="99"/>
                    <a:pt x="17" y="165"/>
                  </a:cubicBezTo>
                  <a:cubicBezTo>
                    <a:pt x="17" y="186"/>
                    <a:pt x="34" y="202"/>
                    <a:pt x="34" y="219"/>
                  </a:cubicBezTo>
                  <a:lnTo>
                    <a:pt x="190" y="219"/>
                  </a:lnTo>
                  <a:cubicBezTo>
                    <a:pt x="223" y="186"/>
                    <a:pt x="240" y="132"/>
                    <a:pt x="223" y="83"/>
                  </a:cubicBezTo>
                  <a:cubicBezTo>
                    <a:pt x="223" y="46"/>
                    <a:pt x="207" y="29"/>
                    <a:pt x="207" y="29"/>
                  </a:cubicBezTo>
                  <a:cubicBezTo>
                    <a:pt x="190" y="13"/>
                    <a:pt x="190" y="13"/>
                    <a:pt x="170" y="13"/>
                  </a:cubicBezTo>
                  <a:cubicBezTo>
                    <a:pt x="161" y="5"/>
                    <a:pt x="14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1" name="Google Shape;21721;p66"/>
            <p:cNvSpPr/>
            <p:nvPr/>
          </p:nvSpPr>
          <p:spPr>
            <a:xfrm>
              <a:off x="3947500" y="2786150"/>
              <a:ext cx="6000" cy="6400"/>
            </a:xfrm>
            <a:custGeom>
              <a:avLst/>
              <a:gdLst/>
              <a:ahLst/>
              <a:cxnLst/>
              <a:rect l="l" t="t" r="r" b="b"/>
              <a:pathLst>
                <a:path w="240" h="256" extrusionOk="0">
                  <a:moveTo>
                    <a:pt x="153" y="0"/>
                  </a:moveTo>
                  <a:cubicBezTo>
                    <a:pt x="120" y="0"/>
                    <a:pt x="104" y="0"/>
                    <a:pt x="87" y="17"/>
                  </a:cubicBezTo>
                  <a:cubicBezTo>
                    <a:pt x="50" y="33"/>
                    <a:pt x="17" y="70"/>
                    <a:pt x="17" y="103"/>
                  </a:cubicBezTo>
                  <a:cubicBezTo>
                    <a:pt x="1" y="136"/>
                    <a:pt x="17" y="173"/>
                    <a:pt x="34" y="206"/>
                  </a:cubicBezTo>
                  <a:cubicBezTo>
                    <a:pt x="34" y="223"/>
                    <a:pt x="71" y="239"/>
                    <a:pt x="104" y="256"/>
                  </a:cubicBezTo>
                  <a:cubicBezTo>
                    <a:pt x="153" y="256"/>
                    <a:pt x="207" y="223"/>
                    <a:pt x="223" y="153"/>
                  </a:cubicBezTo>
                  <a:cubicBezTo>
                    <a:pt x="223" y="153"/>
                    <a:pt x="240" y="153"/>
                    <a:pt x="240" y="136"/>
                  </a:cubicBezTo>
                  <a:cubicBezTo>
                    <a:pt x="240" y="103"/>
                    <a:pt x="223" y="50"/>
                    <a:pt x="207" y="17"/>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2" name="Google Shape;21722;p66"/>
            <p:cNvSpPr/>
            <p:nvPr/>
          </p:nvSpPr>
          <p:spPr>
            <a:xfrm>
              <a:off x="3952650" y="2848400"/>
              <a:ext cx="5200" cy="2175"/>
            </a:xfrm>
            <a:custGeom>
              <a:avLst/>
              <a:gdLst/>
              <a:ahLst/>
              <a:cxnLst/>
              <a:rect l="l" t="t" r="r" b="b"/>
              <a:pathLst>
                <a:path w="208" h="87" extrusionOk="0">
                  <a:moveTo>
                    <a:pt x="71" y="0"/>
                  </a:moveTo>
                  <a:cubicBezTo>
                    <a:pt x="34" y="17"/>
                    <a:pt x="17" y="54"/>
                    <a:pt x="1" y="87"/>
                  </a:cubicBezTo>
                  <a:lnTo>
                    <a:pt x="207" y="87"/>
                  </a:lnTo>
                  <a:cubicBezTo>
                    <a:pt x="207" y="54"/>
                    <a:pt x="207" y="33"/>
                    <a:pt x="191"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3" name="Google Shape;21723;p66"/>
            <p:cNvSpPr/>
            <p:nvPr/>
          </p:nvSpPr>
          <p:spPr>
            <a:xfrm>
              <a:off x="3912250" y="2797100"/>
              <a:ext cx="6125" cy="6575"/>
            </a:xfrm>
            <a:custGeom>
              <a:avLst/>
              <a:gdLst/>
              <a:ahLst/>
              <a:cxnLst/>
              <a:rect l="l" t="t" r="r" b="b"/>
              <a:pathLst>
                <a:path w="245" h="263" extrusionOk="0">
                  <a:moveTo>
                    <a:pt x="135" y="1"/>
                  </a:moveTo>
                  <a:cubicBezTo>
                    <a:pt x="125" y="1"/>
                    <a:pt x="115" y="3"/>
                    <a:pt x="104" y="7"/>
                  </a:cubicBezTo>
                  <a:cubicBezTo>
                    <a:pt x="71" y="7"/>
                    <a:pt x="54" y="24"/>
                    <a:pt x="38" y="61"/>
                  </a:cubicBezTo>
                  <a:cubicBezTo>
                    <a:pt x="17" y="78"/>
                    <a:pt x="1" y="111"/>
                    <a:pt x="1" y="127"/>
                  </a:cubicBezTo>
                  <a:cubicBezTo>
                    <a:pt x="1" y="164"/>
                    <a:pt x="17" y="214"/>
                    <a:pt x="38" y="230"/>
                  </a:cubicBezTo>
                  <a:cubicBezTo>
                    <a:pt x="59" y="253"/>
                    <a:pt x="84" y="263"/>
                    <a:pt x="108" y="263"/>
                  </a:cubicBezTo>
                  <a:cubicBezTo>
                    <a:pt x="140" y="263"/>
                    <a:pt x="171" y="244"/>
                    <a:pt x="190" y="214"/>
                  </a:cubicBezTo>
                  <a:cubicBezTo>
                    <a:pt x="244" y="164"/>
                    <a:pt x="244" y="78"/>
                    <a:pt x="190" y="24"/>
                  </a:cubicBezTo>
                  <a:cubicBezTo>
                    <a:pt x="179" y="12"/>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4" name="Google Shape;21724;p66"/>
            <p:cNvSpPr/>
            <p:nvPr/>
          </p:nvSpPr>
          <p:spPr>
            <a:xfrm>
              <a:off x="3914000" y="2814075"/>
              <a:ext cx="6000" cy="6425"/>
            </a:xfrm>
            <a:custGeom>
              <a:avLst/>
              <a:gdLst/>
              <a:ahLst/>
              <a:cxnLst/>
              <a:rect l="l" t="t" r="r" b="b"/>
              <a:pathLst>
                <a:path w="240" h="257" extrusionOk="0">
                  <a:moveTo>
                    <a:pt x="153" y="0"/>
                  </a:moveTo>
                  <a:cubicBezTo>
                    <a:pt x="87" y="0"/>
                    <a:pt x="17" y="33"/>
                    <a:pt x="17" y="104"/>
                  </a:cubicBezTo>
                  <a:cubicBezTo>
                    <a:pt x="1" y="137"/>
                    <a:pt x="1" y="170"/>
                    <a:pt x="17" y="207"/>
                  </a:cubicBezTo>
                  <a:cubicBezTo>
                    <a:pt x="34" y="240"/>
                    <a:pt x="71" y="256"/>
                    <a:pt x="87" y="256"/>
                  </a:cubicBezTo>
                  <a:cubicBezTo>
                    <a:pt x="153" y="256"/>
                    <a:pt x="207" y="223"/>
                    <a:pt x="223" y="153"/>
                  </a:cubicBezTo>
                  <a:cubicBezTo>
                    <a:pt x="240" y="120"/>
                    <a:pt x="223" y="87"/>
                    <a:pt x="223" y="50"/>
                  </a:cubicBezTo>
                  <a:cubicBezTo>
                    <a:pt x="207" y="50"/>
                    <a:pt x="207" y="33"/>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5" name="Google Shape;21725;p66"/>
            <p:cNvSpPr/>
            <p:nvPr/>
          </p:nvSpPr>
          <p:spPr>
            <a:xfrm>
              <a:off x="3919975" y="2719975"/>
              <a:ext cx="5600" cy="6500"/>
            </a:xfrm>
            <a:custGeom>
              <a:avLst/>
              <a:gdLst/>
              <a:ahLst/>
              <a:cxnLst/>
              <a:rect l="l" t="t" r="r" b="b"/>
              <a:pathLst>
                <a:path w="224" h="260" extrusionOk="0">
                  <a:moveTo>
                    <a:pt x="141" y="0"/>
                  </a:moveTo>
                  <a:cubicBezTo>
                    <a:pt x="88" y="0"/>
                    <a:pt x="17" y="37"/>
                    <a:pt x="1" y="103"/>
                  </a:cubicBezTo>
                  <a:cubicBezTo>
                    <a:pt x="1" y="140"/>
                    <a:pt x="1" y="173"/>
                    <a:pt x="17" y="206"/>
                  </a:cubicBezTo>
                  <a:cubicBezTo>
                    <a:pt x="38" y="244"/>
                    <a:pt x="55" y="260"/>
                    <a:pt x="88" y="260"/>
                  </a:cubicBezTo>
                  <a:cubicBezTo>
                    <a:pt x="121" y="260"/>
                    <a:pt x="141" y="260"/>
                    <a:pt x="174" y="244"/>
                  </a:cubicBezTo>
                  <a:cubicBezTo>
                    <a:pt x="191" y="206"/>
                    <a:pt x="207" y="190"/>
                    <a:pt x="224" y="157"/>
                  </a:cubicBezTo>
                  <a:cubicBezTo>
                    <a:pt x="224" y="120"/>
                    <a:pt x="224" y="87"/>
                    <a:pt x="207" y="54"/>
                  </a:cubicBezTo>
                  <a:cubicBezTo>
                    <a:pt x="207" y="54"/>
                    <a:pt x="207" y="37"/>
                    <a:pt x="191" y="37"/>
                  </a:cubicBezTo>
                  <a:cubicBezTo>
                    <a:pt x="174" y="17"/>
                    <a:pt x="158"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6" name="Google Shape;21726;p66"/>
            <p:cNvSpPr/>
            <p:nvPr/>
          </p:nvSpPr>
          <p:spPr>
            <a:xfrm>
              <a:off x="4021825" y="2846575"/>
              <a:ext cx="5600" cy="4000"/>
            </a:xfrm>
            <a:custGeom>
              <a:avLst/>
              <a:gdLst/>
              <a:ahLst/>
              <a:cxnLst/>
              <a:rect l="l" t="t" r="r" b="b"/>
              <a:pathLst>
                <a:path w="224" h="160" extrusionOk="0">
                  <a:moveTo>
                    <a:pt x="111" y="0"/>
                  </a:moveTo>
                  <a:cubicBezTo>
                    <a:pt x="55" y="0"/>
                    <a:pt x="15" y="49"/>
                    <a:pt x="0" y="106"/>
                  </a:cubicBezTo>
                  <a:lnTo>
                    <a:pt x="0" y="160"/>
                  </a:lnTo>
                  <a:lnTo>
                    <a:pt x="223" y="160"/>
                  </a:lnTo>
                  <a:cubicBezTo>
                    <a:pt x="223" y="127"/>
                    <a:pt x="223" y="90"/>
                    <a:pt x="207" y="57"/>
                  </a:cubicBezTo>
                  <a:cubicBezTo>
                    <a:pt x="207" y="40"/>
                    <a:pt x="190" y="40"/>
                    <a:pt x="190" y="40"/>
                  </a:cubicBezTo>
                  <a:cubicBezTo>
                    <a:pt x="169" y="24"/>
                    <a:pt x="153" y="3"/>
                    <a:pt x="136" y="3"/>
                  </a:cubicBezTo>
                  <a:cubicBezTo>
                    <a:pt x="128" y="1"/>
                    <a:pt x="119"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7" name="Google Shape;21727;p66"/>
            <p:cNvSpPr/>
            <p:nvPr/>
          </p:nvSpPr>
          <p:spPr>
            <a:xfrm>
              <a:off x="4200850" y="2815650"/>
              <a:ext cx="6125" cy="6350"/>
            </a:xfrm>
            <a:custGeom>
              <a:avLst/>
              <a:gdLst/>
              <a:ahLst/>
              <a:cxnLst/>
              <a:rect l="l" t="t" r="r" b="b"/>
              <a:pathLst>
                <a:path w="245" h="254" extrusionOk="0">
                  <a:moveTo>
                    <a:pt x="132" y="0"/>
                  </a:moveTo>
                  <a:cubicBezTo>
                    <a:pt x="76" y="0"/>
                    <a:pt x="35" y="49"/>
                    <a:pt x="17" y="107"/>
                  </a:cubicBezTo>
                  <a:cubicBezTo>
                    <a:pt x="1" y="144"/>
                    <a:pt x="17" y="177"/>
                    <a:pt x="38" y="210"/>
                  </a:cubicBezTo>
                  <a:cubicBezTo>
                    <a:pt x="54" y="230"/>
                    <a:pt x="71" y="247"/>
                    <a:pt x="87" y="247"/>
                  </a:cubicBezTo>
                  <a:cubicBezTo>
                    <a:pt x="97" y="252"/>
                    <a:pt x="107" y="254"/>
                    <a:pt x="117" y="254"/>
                  </a:cubicBezTo>
                  <a:cubicBezTo>
                    <a:pt x="140" y="254"/>
                    <a:pt x="162" y="242"/>
                    <a:pt x="174" y="230"/>
                  </a:cubicBezTo>
                  <a:cubicBezTo>
                    <a:pt x="207" y="210"/>
                    <a:pt x="224" y="177"/>
                    <a:pt x="224" y="144"/>
                  </a:cubicBezTo>
                  <a:cubicBezTo>
                    <a:pt x="244" y="107"/>
                    <a:pt x="244" y="74"/>
                    <a:pt x="224" y="57"/>
                  </a:cubicBezTo>
                  <a:cubicBezTo>
                    <a:pt x="207" y="41"/>
                    <a:pt x="207" y="41"/>
                    <a:pt x="207" y="24"/>
                  </a:cubicBezTo>
                  <a:lnTo>
                    <a:pt x="191" y="24"/>
                  </a:lnTo>
                  <a:cubicBezTo>
                    <a:pt x="174" y="3"/>
                    <a:pt x="174" y="3"/>
                    <a:pt x="158"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8" name="Google Shape;21728;p66"/>
            <p:cNvSpPr/>
            <p:nvPr/>
          </p:nvSpPr>
          <p:spPr>
            <a:xfrm>
              <a:off x="4191900" y="2735025"/>
              <a:ext cx="5575" cy="6500"/>
            </a:xfrm>
            <a:custGeom>
              <a:avLst/>
              <a:gdLst/>
              <a:ahLst/>
              <a:cxnLst/>
              <a:rect l="l" t="t" r="r" b="b"/>
              <a:pathLst>
                <a:path w="223" h="260" extrusionOk="0">
                  <a:moveTo>
                    <a:pt x="136" y="0"/>
                  </a:moveTo>
                  <a:cubicBezTo>
                    <a:pt x="120" y="0"/>
                    <a:pt x="87" y="0"/>
                    <a:pt x="66" y="17"/>
                  </a:cubicBezTo>
                  <a:cubicBezTo>
                    <a:pt x="33" y="33"/>
                    <a:pt x="17" y="70"/>
                    <a:pt x="0" y="103"/>
                  </a:cubicBezTo>
                  <a:cubicBezTo>
                    <a:pt x="0" y="136"/>
                    <a:pt x="0" y="173"/>
                    <a:pt x="17" y="206"/>
                  </a:cubicBezTo>
                  <a:cubicBezTo>
                    <a:pt x="33" y="239"/>
                    <a:pt x="50" y="260"/>
                    <a:pt x="87" y="260"/>
                  </a:cubicBezTo>
                  <a:cubicBezTo>
                    <a:pt x="136" y="260"/>
                    <a:pt x="190" y="223"/>
                    <a:pt x="223" y="157"/>
                  </a:cubicBezTo>
                  <a:cubicBezTo>
                    <a:pt x="223" y="103"/>
                    <a:pt x="223" y="54"/>
                    <a:pt x="190" y="33"/>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9" name="Google Shape;21729;p66"/>
            <p:cNvSpPr/>
            <p:nvPr/>
          </p:nvSpPr>
          <p:spPr>
            <a:xfrm>
              <a:off x="4196125" y="2797375"/>
              <a:ext cx="6500" cy="6525"/>
            </a:xfrm>
            <a:custGeom>
              <a:avLst/>
              <a:gdLst/>
              <a:ahLst/>
              <a:cxnLst/>
              <a:rect l="l" t="t" r="r" b="b"/>
              <a:pathLst>
                <a:path w="260" h="261" extrusionOk="0">
                  <a:moveTo>
                    <a:pt x="142" y="1"/>
                  </a:moveTo>
                  <a:cubicBezTo>
                    <a:pt x="127" y="1"/>
                    <a:pt x="114" y="5"/>
                    <a:pt x="103" y="13"/>
                  </a:cubicBezTo>
                  <a:cubicBezTo>
                    <a:pt x="37" y="34"/>
                    <a:pt x="0" y="116"/>
                    <a:pt x="21" y="170"/>
                  </a:cubicBezTo>
                  <a:cubicBezTo>
                    <a:pt x="35" y="228"/>
                    <a:pt x="82" y="260"/>
                    <a:pt x="129" y="260"/>
                  </a:cubicBezTo>
                  <a:cubicBezTo>
                    <a:pt x="138" y="260"/>
                    <a:pt x="148" y="259"/>
                    <a:pt x="157" y="256"/>
                  </a:cubicBezTo>
                  <a:cubicBezTo>
                    <a:pt x="227" y="219"/>
                    <a:pt x="260" y="153"/>
                    <a:pt x="243" y="83"/>
                  </a:cubicBezTo>
                  <a:cubicBezTo>
                    <a:pt x="227" y="67"/>
                    <a:pt x="227" y="50"/>
                    <a:pt x="206" y="34"/>
                  </a:cubicBezTo>
                  <a:cubicBezTo>
                    <a:pt x="206" y="13"/>
                    <a:pt x="190" y="13"/>
                    <a:pt x="190" y="13"/>
                  </a:cubicBezTo>
                  <a:cubicBezTo>
                    <a:pt x="173" y="5"/>
                    <a:pt x="157"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0" name="Google Shape;21730;p66"/>
            <p:cNvSpPr/>
            <p:nvPr/>
          </p:nvSpPr>
          <p:spPr>
            <a:xfrm>
              <a:off x="4188400" y="2828725"/>
              <a:ext cx="6100" cy="6400"/>
            </a:xfrm>
            <a:custGeom>
              <a:avLst/>
              <a:gdLst/>
              <a:ahLst/>
              <a:cxnLst/>
              <a:rect l="l" t="t" r="r" b="b"/>
              <a:pathLst>
                <a:path w="244" h="256" extrusionOk="0">
                  <a:moveTo>
                    <a:pt x="132" y="0"/>
                  </a:moveTo>
                  <a:cubicBezTo>
                    <a:pt x="101" y="0"/>
                    <a:pt x="66" y="19"/>
                    <a:pt x="37" y="49"/>
                  </a:cubicBezTo>
                  <a:cubicBezTo>
                    <a:pt x="0" y="99"/>
                    <a:pt x="0" y="185"/>
                    <a:pt x="37" y="223"/>
                  </a:cubicBezTo>
                  <a:cubicBezTo>
                    <a:pt x="54" y="239"/>
                    <a:pt x="70" y="256"/>
                    <a:pt x="87" y="256"/>
                  </a:cubicBezTo>
                  <a:cubicBezTo>
                    <a:pt x="124" y="256"/>
                    <a:pt x="173" y="239"/>
                    <a:pt x="190" y="202"/>
                  </a:cubicBezTo>
                  <a:cubicBezTo>
                    <a:pt x="227" y="169"/>
                    <a:pt x="243" y="119"/>
                    <a:pt x="227" y="66"/>
                  </a:cubicBezTo>
                  <a:cubicBezTo>
                    <a:pt x="227" y="49"/>
                    <a:pt x="206"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1" name="Google Shape;21731;p66"/>
            <p:cNvSpPr/>
            <p:nvPr/>
          </p:nvSpPr>
          <p:spPr>
            <a:xfrm>
              <a:off x="4093050" y="2845000"/>
              <a:ext cx="6100" cy="5575"/>
            </a:xfrm>
            <a:custGeom>
              <a:avLst/>
              <a:gdLst/>
              <a:ahLst/>
              <a:cxnLst/>
              <a:rect l="l" t="t" r="r" b="b"/>
              <a:pathLst>
                <a:path w="244" h="223" extrusionOk="0">
                  <a:moveTo>
                    <a:pt x="157" y="0"/>
                  </a:moveTo>
                  <a:cubicBezTo>
                    <a:pt x="87" y="0"/>
                    <a:pt x="37" y="33"/>
                    <a:pt x="21" y="120"/>
                  </a:cubicBezTo>
                  <a:cubicBezTo>
                    <a:pt x="0" y="136"/>
                    <a:pt x="21" y="169"/>
                    <a:pt x="21" y="206"/>
                  </a:cubicBezTo>
                  <a:cubicBezTo>
                    <a:pt x="37" y="206"/>
                    <a:pt x="37" y="223"/>
                    <a:pt x="37" y="223"/>
                  </a:cubicBezTo>
                  <a:lnTo>
                    <a:pt x="190" y="223"/>
                  </a:lnTo>
                  <a:cubicBezTo>
                    <a:pt x="206" y="206"/>
                    <a:pt x="227" y="190"/>
                    <a:pt x="227" y="153"/>
                  </a:cubicBezTo>
                  <a:cubicBezTo>
                    <a:pt x="244" y="120"/>
                    <a:pt x="244" y="87"/>
                    <a:pt x="227" y="50"/>
                  </a:cubicBezTo>
                  <a:cubicBezTo>
                    <a:pt x="206" y="50"/>
                    <a:pt x="206" y="33"/>
                    <a:pt x="206" y="33"/>
                  </a:cubicBez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2" name="Google Shape;21732;p66"/>
            <p:cNvSpPr/>
            <p:nvPr/>
          </p:nvSpPr>
          <p:spPr>
            <a:xfrm>
              <a:off x="4121900" y="2847575"/>
              <a:ext cx="5600" cy="3000"/>
            </a:xfrm>
            <a:custGeom>
              <a:avLst/>
              <a:gdLst/>
              <a:ahLst/>
              <a:cxnLst/>
              <a:rect l="l" t="t" r="r" b="b"/>
              <a:pathLst>
                <a:path w="224" h="120" extrusionOk="0">
                  <a:moveTo>
                    <a:pt x="137" y="0"/>
                  </a:moveTo>
                  <a:cubicBezTo>
                    <a:pt x="67" y="0"/>
                    <a:pt x="17" y="50"/>
                    <a:pt x="1" y="120"/>
                  </a:cubicBezTo>
                  <a:lnTo>
                    <a:pt x="223" y="120"/>
                  </a:lnTo>
                  <a:cubicBezTo>
                    <a:pt x="223" y="103"/>
                    <a:pt x="223" y="66"/>
                    <a:pt x="207" y="50"/>
                  </a:cubicBezTo>
                  <a:lnTo>
                    <a:pt x="186"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3" name="Google Shape;21733;p66"/>
            <p:cNvSpPr/>
            <p:nvPr/>
          </p:nvSpPr>
          <p:spPr>
            <a:xfrm>
              <a:off x="3918350" y="2766775"/>
              <a:ext cx="5575" cy="6500"/>
            </a:xfrm>
            <a:custGeom>
              <a:avLst/>
              <a:gdLst/>
              <a:ahLst/>
              <a:cxnLst/>
              <a:rect l="l" t="t" r="r" b="b"/>
              <a:pathLst>
                <a:path w="223" h="260" extrusionOk="0">
                  <a:moveTo>
                    <a:pt x="136" y="0"/>
                  </a:moveTo>
                  <a:cubicBezTo>
                    <a:pt x="103" y="0"/>
                    <a:pt x="82" y="0"/>
                    <a:pt x="49" y="21"/>
                  </a:cubicBezTo>
                  <a:cubicBezTo>
                    <a:pt x="16" y="54"/>
                    <a:pt x="0" y="70"/>
                    <a:pt x="0" y="103"/>
                  </a:cubicBezTo>
                  <a:cubicBezTo>
                    <a:pt x="0" y="140"/>
                    <a:pt x="0" y="173"/>
                    <a:pt x="16" y="206"/>
                  </a:cubicBezTo>
                  <a:cubicBezTo>
                    <a:pt x="33" y="243"/>
                    <a:pt x="49" y="260"/>
                    <a:pt x="82" y="260"/>
                  </a:cubicBezTo>
                  <a:cubicBezTo>
                    <a:pt x="136" y="260"/>
                    <a:pt x="206" y="227"/>
                    <a:pt x="223" y="157"/>
                  </a:cubicBezTo>
                  <a:cubicBezTo>
                    <a:pt x="223" y="124"/>
                    <a:pt x="223" y="87"/>
                    <a:pt x="206" y="54"/>
                  </a:cubicBezTo>
                  <a:lnTo>
                    <a:pt x="186" y="37"/>
                  </a:lnTo>
                  <a:cubicBezTo>
                    <a:pt x="169" y="21"/>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4" name="Google Shape;21734;p66"/>
            <p:cNvSpPr/>
            <p:nvPr/>
          </p:nvSpPr>
          <p:spPr>
            <a:xfrm>
              <a:off x="3961625" y="2773775"/>
              <a:ext cx="6100" cy="6725"/>
            </a:xfrm>
            <a:custGeom>
              <a:avLst/>
              <a:gdLst/>
              <a:ahLst/>
              <a:cxnLst/>
              <a:rect l="l" t="t" r="r" b="b"/>
              <a:pathLst>
                <a:path w="244" h="269" extrusionOk="0">
                  <a:moveTo>
                    <a:pt x="138" y="0"/>
                  </a:moveTo>
                  <a:cubicBezTo>
                    <a:pt x="123" y="0"/>
                    <a:pt x="106" y="5"/>
                    <a:pt x="87" y="13"/>
                  </a:cubicBezTo>
                  <a:cubicBezTo>
                    <a:pt x="38" y="29"/>
                    <a:pt x="1" y="116"/>
                    <a:pt x="21" y="186"/>
                  </a:cubicBezTo>
                  <a:cubicBezTo>
                    <a:pt x="21" y="202"/>
                    <a:pt x="38" y="235"/>
                    <a:pt x="71" y="256"/>
                  </a:cubicBezTo>
                  <a:cubicBezTo>
                    <a:pt x="87" y="264"/>
                    <a:pt x="101" y="268"/>
                    <a:pt x="114" y="268"/>
                  </a:cubicBezTo>
                  <a:cubicBezTo>
                    <a:pt x="127" y="268"/>
                    <a:pt x="141" y="264"/>
                    <a:pt x="157" y="256"/>
                  </a:cubicBezTo>
                  <a:cubicBezTo>
                    <a:pt x="190" y="235"/>
                    <a:pt x="207" y="219"/>
                    <a:pt x="227" y="186"/>
                  </a:cubicBezTo>
                  <a:cubicBezTo>
                    <a:pt x="244" y="153"/>
                    <a:pt x="244" y="116"/>
                    <a:pt x="244" y="83"/>
                  </a:cubicBezTo>
                  <a:cubicBezTo>
                    <a:pt x="227" y="66"/>
                    <a:pt x="227" y="50"/>
                    <a:pt x="207" y="29"/>
                  </a:cubicBezTo>
                  <a:cubicBezTo>
                    <a:pt x="190" y="29"/>
                    <a:pt x="190" y="13"/>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5" name="Google Shape;21735;p66"/>
            <p:cNvSpPr/>
            <p:nvPr/>
          </p:nvSpPr>
          <p:spPr>
            <a:xfrm>
              <a:off x="3964200" y="2790350"/>
              <a:ext cx="6100" cy="6200"/>
            </a:xfrm>
            <a:custGeom>
              <a:avLst/>
              <a:gdLst/>
              <a:ahLst/>
              <a:cxnLst/>
              <a:rect l="l" t="t" r="r" b="b"/>
              <a:pathLst>
                <a:path w="244" h="248" extrusionOk="0">
                  <a:moveTo>
                    <a:pt x="128" y="1"/>
                  </a:moveTo>
                  <a:cubicBezTo>
                    <a:pt x="73" y="1"/>
                    <a:pt x="35" y="49"/>
                    <a:pt x="21" y="108"/>
                  </a:cubicBezTo>
                  <a:cubicBezTo>
                    <a:pt x="1" y="141"/>
                    <a:pt x="21" y="174"/>
                    <a:pt x="21" y="191"/>
                  </a:cubicBezTo>
                  <a:cubicBezTo>
                    <a:pt x="38" y="228"/>
                    <a:pt x="71" y="244"/>
                    <a:pt x="87" y="244"/>
                  </a:cubicBezTo>
                  <a:cubicBezTo>
                    <a:pt x="96" y="247"/>
                    <a:pt x="106" y="248"/>
                    <a:pt x="115" y="248"/>
                  </a:cubicBezTo>
                  <a:cubicBezTo>
                    <a:pt x="175" y="248"/>
                    <a:pt x="227" y="202"/>
                    <a:pt x="227" y="141"/>
                  </a:cubicBezTo>
                  <a:cubicBezTo>
                    <a:pt x="244" y="108"/>
                    <a:pt x="244" y="71"/>
                    <a:pt x="227" y="55"/>
                  </a:cubicBezTo>
                  <a:cubicBezTo>
                    <a:pt x="207" y="38"/>
                    <a:pt x="207" y="38"/>
                    <a:pt x="207" y="22"/>
                  </a:cubicBezTo>
                  <a:cubicBezTo>
                    <a:pt x="190" y="5"/>
                    <a:pt x="174" y="5"/>
                    <a:pt x="157"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6" name="Google Shape;21736;p66"/>
            <p:cNvSpPr/>
            <p:nvPr/>
          </p:nvSpPr>
          <p:spPr>
            <a:xfrm>
              <a:off x="3965550" y="2745425"/>
              <a:ext cx="6000" cy="6725"/>
            </a:xfrm>
            <a:custGeom>
              <a:avLst/>
              <a:gdLst/>
              <a:ahLst/>
              <a:cxnLst/>
              <a:rect l="l" t="t" r="r" b="b"/>
              <a:pathLst>
                <a:path w="240" h="269" extrusionOk="0">
                  <a:moveTo>
                    <a:pt x="135" y="1"/>
                  </a:moveTo>
                  <a:cubicBezTo>
                    <a:pt x="120" y="1"/>
                    <a:pt x="103" y="5"/>
                    <a:pt x="87" y="13"/>
                  </a:cubicBezTo>
                  <a:cubicBezTo>
                    <a:pt x="50" y="29"/>
                    <a:pt x="33" y="50"/>
                    <a:pt x="17" y="83"/>
                  </a:cubicBezTo>
                  <a:cubicBezTo>
                    <a:pt x="0" y="116"/>
                    <a:pt x="0" y="153"/>
                    <a:pt x="17" y="186"/>
                  </a:cubicBezTo>
                  <a:cubicBezTo>
                    <a:pt x="17" y="219"/>
                    <a:pt x="33" y="236"/>
                    <a:pt x="70" y="256"/>
                  </a:cubicBezTo>
                  <a:cubicBezTo>
                    <a:pt x="79" y="264"/>
                    <a:pt x="91" y="269"/>
                    <a:pt x="105" y="269"/>
                  </a:cubicBezTo>
                  <a:cubicBezTo>
                    <a:pt x="120" y="269"/>
                    <a:pt x="136" y="264"/>
                    <a:pt x="153" y="256"/>
                  </a:cubicBezTo>
                  <a:cubicBezTo>
                    <a:pt x="206" y="219"/>
                    <a:pt x="239" y="153"/>
                    <a:pt x="223" y="83"/>
                  </a:cubicBezTo>
                  <a:cubicBezTo>
                    <a:pt x="223" y="67"/>
                    <a:pt x="206" y="50"/>
                    <a:pt x="206" y="29"/>
                  </a:cubicBezTo>
                  <a:cubicBezTo>
                    <a:pt x="190" y="29"/>
                    <a:pt x="190" y="13"/>
                    <a:pt x="173"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7" name="Google Shape;21737;p66"/>
            <p:cNvSpPr/>
            <p:nvPr/>
          </p:nvSpPr>
          <p:spPr>
            <a:xfrm>
              <a:off x="3956475" y="2822725"/>
              <a:ext cx="6100" cy="6525"/>
            </a:xfrm>
            <a:custGeom>
              <a:avLst/>
              <a:gdLst/>
              <a:ahLst/>
              <a:cxnLst/>
              <a:rect l="l" t="t" r="r" b="b"/>
              <a:pathLst>
                <a:path w="244" h="261" extrusionOk="0">
                  <a:moveTo>
                    <a:pt x="138" y="0"/>
                  </a:moveTo>
                  <a:cubicBezTo>
                    <a:pt x="103" y="0"/>
                    <a:pt x="67" y="19"/>
                    <a:pt x="38" y="50"/>
                  </a:cubicBezTo>
                  <a:cubicBezTo>
                    <a:pt x="0" y="100"/>
                    <a:pt x="0" y="186"/>
                    <a:pt x="38" y="236"/>
                  </a:cubicBezTo>
                  <a:cubicBezTo>
                    <a:pt x="58" y="251"/>
                    <a:pt x="83" y="260"/>
                    <a:pt x="108" y="260"/>
                  </a:cubicBezTo>
                  <a:cubicBezTo>
                    <a:pt x="142" y="260"/>
                    <a:pt x="178" y="243"/>
                    <a:pt x="207" y="203"/>
                  </a:cubicBezTo>
                  <a:cubicBezTo>
                    <a:pt x="244" y="153"/>
                    <a:pt x="244" y="67"/>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8" name="Google Shape;21738;p66"/>
            <p:cNvSpPr/>
            <p:nvPr/>
          </p:nvSpPr>
          <p:spPr>
            <a:xfrm>
              <a:off x="3953900" y="2803350"/>
              <a:ext cx="6525" cy="6325"/>
            </a:xfrm>
            <a:custGeom>
              <a:avLst/>
              <a:gdLst/>
              <a:ahLst/>
              <a:cxnLst/>
              <a:rect l="l" t="t" r="r" b="b"/>
              <a:pathLst>
                <a:path w="261" h="253" extrusionOk="0">
                  <a:moveTo>
                    <a:pt x="103" y="1"/>
                  </a:moveTo>
                  <a:cubicBezTo>
                    <a:pt x="38" y="34"/>
                    <a:pt x="0" y="104"/>
                    <a:pt x="21" y="170"/>
                  </a:cubicBezTo>
                  <a:cubicBezTo>
                    <a:pt x="21" y="207"/>
                    <a:pt x="54" y="223"/>
                    <a:pt x="70" y="240"/>
                  </a:cubicBezTo>
                  <a:cubicBezTo>
                    <a:pt x="87" y="248"/>
                    <a:pt x="100" y="252"/>
                    <a:pt x="114" y="252"/>
                  </a:cubicBezTo>
                  <a:cubicBezTo>
                    <a:pt x="127" y="252"/>
                    <a:pt x="141" y="248"/>
                    <a:pt x="157" y="240"/>
                  </a:cubicBezTo>
                  <a:cubicBezTo>
                    <a:pt x="227" y="223"/>
                    <a:pt x="260" y="137"/>
                    <a:pt x="244" y="83"/>
                  </a:cubicBezTo>
                  <a:cubicBezTo>
                    <a:pt x="227" y="50"/>
                    <a:pt x="227" y="34"/>
                    <a:pt x="207" y="34"/>
                  </a:cubicBezTo>
                  <a:cubicBezTo>
                    <a:pt x="207" y="17"/>
                    <a:pt x="190" y="17"/>
                    <a:pt x="190"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9" name="Google Shape;21739;p66"/>
            <p:cNvSpPr/>
            <p:nvPr/>
          </p:nvSpPr>
          <p:spPr>
            <a:xfrm>
              <a:off x="3951825" y="2741275"/>
              <a:ext cx="6025" cy="6400"/>
            </a:xfrm>
            <a:custGeom>
              <a:avLst/>
              <a:gdLst/>
              <a:ahLst/>
              <a:cxnLst/>
              <a:rect l="l" t="t" r="r" b="b"/>
              <a:pathLst>
                <a:path w="241" h="256" extrusionOk="0">
                  <a:moveTo>
                    <a:pt x="136" y="0"/>
                  </a:moveTo>
                  <a:cubicBezTo>
                    <a:pt x="102" y="0"/>
                    <a:pt x="68" y="14"/>
                    <a:pt x="50" y="43"/>
                  </a:cubicBezTo>
                  <a:cubicBezTo>
                    <a:pt x="1" y="113"/>
                    <a:pt x="1" y="179"/>
                    <a:pt x="50" y="233"/>
                  </a:cubicBezTo>
                  <a:cubicBezTo>
                    <a:pt x="67" y="249"/>
                    <a:pt x="83" y="249"/>
                    <a:pt x="104" y="249"/>
                  </a:cubicBezTo>
                  <a:cubicBezTo>
                    <a:pt x="113" y="253"/>
                    <a:pt x="122" y="256"/>
                    <a:pt x="131" y="256"/>
                  </a:cubicBezTo>
                  <a:cubicBezTo>
                    <a:pt x="155" y="256"/>
                    <a:pt x="180" y="240"/>
                    <a:pt x="207" y="216"/>
                  </a:cubicBezTo>
                  <a:cubicBezTo>
                    <a:pt x="240" y="162"/>
                    <a:pt x="240" y="113"/>
                    <a:pt x="240" y="76"/>
                  </a:cubicBezTo>
                  <a:cubicBezTo>
                    <a:pt x="224" y="59"/>
                    <a:pt x="224" y="43"/>
                    <a:pt x="207" y="26"/>
                  </a:cubicBezTo>
                  <a:cubicBezTo>
                    <a:pt x="190" y="10"/>
                    <a:pt x="16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0" name="Google Shape;21740;p66"/>
            <p:cNvSpPr/>
            <p:nvPr/>
          </p:nvSpPr>
          <p:spPr>
            <a:xfrm>
              <a:off x="3957400" y="2758550"/>
              <a:ext cx="6000" cy="6600"/>
            </a:xfrm>
            <a:custGeom>
              <a:avLst/>
              <a:gdLst/>
              <a:ahLst/>
              <a:cxnLst/>
              <a:rect l="l" t="t" r="r" b="b"/>
              <a:pathLst>
                <a:path w="240" h="264" extrusionOk="0">
                  <a:moveTo>
                    <a:pt x="117" y="0"/>
                  </a:moveTo>
                  <a:cubicBezTo>
                    <a:pt x="71" y="0"/>
                    <a:pt x="15" y="49"/>
                    <a:pt x="1" y="106"/>
                  </a:cubicBezTo>
                  <a:cubicBezTo>
                    <a:pt x="1" y="144"/>
                    <a:pt x="1" y="177"/>
                    <a:pt x="17" y="209"/>
                  </a:cubicBezTo>
                  <a:cubicBezTo>
                    <a:pt x="34" y="226"/>
                    <a:pt x="50" y="247"/>
                    <a:pt x="87" y="263"/>
                  </a:cubicBezTo>
                  <a:cubicBezTo>
                    <a:pt x="153" y="263"/>
                    <a:pt x="207" y="209"/>
                    <a:pt x="223" y="144"/>
                  </a:cubicBezTo>
                  <a:cubicBezTo>
                    <a:pt x="240" y="106"/>
                    <a:pt x="223" y="57"/>
                    <a:pt x="190" y="20"/>
                  </a:cubicBezTo>
                  <a:cubicBezTo>
                    <a:pt x="170" y="20"/>
                    <a:pt x="153" y="3"/>
                    <a:pt x="137" y="3"/>
                  </a:cubicBezTo>
                  <a:cubicBezTo>
                    <a:pt x="131"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1" name="Google Shape;21741;p66"/>
            <p:cNvSpPr/>
            <p:nvPr/>
          </p:nvSpPr>
          <p:spPr>
            <a:xfrm>
              <a:off x="3973275" y="2762025"/>
              <a:ext cx="6000" cy="6525"/>
            </a:xfrm>
            <a:custGeom>
              <a:avLst/>
              <a:gdLst/>
              <a:ahLst/>
              <a:cxnLst/>
              <a:rect l="l" t="t" r="r" b="b"/>
              <a:pathLst>
                <a:path w="240" h="261" extrusionOk="0">
                  <a:moveTo>
                    <a:pt x="114" y="0"/>
                  </a:moveTo>
                  <a:cubicBezTo>
                    <a:pt x="68" y="0"/>
                    <a:pt x="15" y="48"/>
                    <a:pt x="1" y="108"/>
                  </a:cubicBezTo>
                  <a:cubicBezTo>
                    <a:pt x="1" y="141"/>
                    <a:pt x="1" y="174"/>
                    <a:pt x="17" y="211"/>
                  </a:cubicBezTo>
                  <a:cubicBezTo>
                    <a:pt x="33" y="227"/>
                    <a:pt x="50" y="244"/>
                    <a:pt x="87" y="260"/>
                  </a:cubicBezTo>
                  <a:cubicBezTo>
                    <a:pt x="120" y="260"/>
                    <a:pt x="153" y="244"/>
                    <a:pt x="174" y="227"/>
                  </a:cubicBezTo>
                  <a:cubicBezTo>
                    <a:pt x="207" y="211"/>
                    <a:pt x="223" y="174"/>
                    <a:pt x="223" y="141"/>
                  </a:cubicBezTo>
                  <a:cubicBezTo>
                    <a:pt x="240" y="108"/>
                    <a:pt x="223" y="70"/>
                    <a:pt x="207" y="54"/>
                  </a:cubicBezTo>
                  <a:cubicBezTo>
                    <a:pt x="207" y="38"/>
                    <a:pt x="207" y="38"/>
                    <a:pt x="190" y="21"/>
                  </a:cubicBezTo>
                  <a:cubicBezTo>
                    <a:pt x="190" y="21"/>
                    <a:pt x="174" y="5"/>
                    <a:pt x="137" y="5"/>
                  </a:cubicBezTo>
                  <a:cubicBezTo>
                    <a:pt x="129" y="1"/>
                    <a:pt x="122"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2" name="Google Shape;21742;p66"/>
            <p:cNvSpPr/>
            <p:nvPr/>
          </p:nvSpPr>
          <p:spPr>
            <a:xfrm>
              <a:off x="3977100" y="2837925"/>
              <a:ext cx="6100" cy="6375"/>
            </a:xfrm>
            <a:custGeom>
              <a:avLst/>
              <a:gdLst/>
              <a:ahLst/>
              <a:cxnLst/>
              <a:rect l="l" t="t" r="r" b="b"/>
              <a:pathLst>
                <a:path w="244" h="255" extrusionOk="0">
                  <a:moveTo>
                    <a:pt x="132" y="1"/>
                  </a:moveTo>
                  <a:cubicBezTo>
                    <a:pt x="101" y="1"/>
                    <a:pt x="72" y="13"/>
                    <a:pt x="54" y="40"/>
                  </a:cubicBezTo>
                  <a:cubicBezTo>
                    <a:pt x="0" y="110"/>
                    <a:pt x="0" y="180"/>
                    <a:pt x="54" y="230"/>
                  </a:cubicBezTo>
                  <a:cubicBezTo>
                    <a:pt x="70" y="246"/>
                    <a:pt x="70" y="246"/>
                    <a:pt x="87" y="246"/>
                  </a:cubicBezTo>
                  <a:cubicBezTo>
                    <a:pt x="101" y="252"/>
                    <a:pt x="115" y="254"/>
                    <a:pt x="127" y="254"/>
                  </a:cubicBezTo>
                  <a:cubicBezTo>
                    <a:pt x="158" y="254"/>
                    <a:pt x="182" y="237"/>
                    <a:pt x="206" y="213"/>
                  </a:cubicBezTo>
                  <a:cubicBezTo>
                    <a:pt x="243" y="164"/>
                    <a:pt x="243" y="110"/>
                    <a:pt x="243" y="77"/>
                  </a:cubicBezTo>
                  <a:cubicBezTo>
                    <a:pt x="227" y="61"/>
                    <a:pt x="227" y="40"/>
                    <a:pt x="206" y="24"/>
                  </a:cubicBezTo>
                  <a:cubicBezTo>
                    <a:pt x="184" y="9"/>
                    <a:pt x="158"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3" name="Google Shape;21743;p66"/>
            <p:cNvSpPr/>
            <p:nvPr/>
          </p:nvSpPr>
          <p:spPr>
            <a:xfrm>
              <a:off x="3979250" y="2793450"/>
              <a:ext cx="5600" cy="6500"/>
            </a:xfrm>
            <a:custGeom>
              <a:avLst/>
              <a:gdLst/>
              <a:ahLst/>
              <a:cxnLst/>
              <a:rect l="l" t="t" r="r" b="b"/>
              <a:pathLst>
                <a:path w="224" h="260" extrusionOk="0">
                  <a:moveTo>
                    <a:pt x="141" y="1"/>
                  </a:moveTo>
                  <a:cubicBezTo>
                    <a:pt x="104" y="1"/>
                    <a:pt x="87" y="17"/>
                    <a:pt x="54" y="34"/>
                  </a:cubicBezTo>
                  <a:cubicBezTo>
                    <a:pt x="38" y="50"/>
                    <a:pt x="1" y="87"/>
                    <a:pt x="1" y="120"/>
                  </a:cubicBezTo>
                  <a:cubicBezTo>
                    <a:pt x="1" y="153"/>
                    <a:pt x="1" y="191"/>
                    <a:pt x="17" y="207"/>
                  </a:cubicBezTo>
                  <a:cubicBezTo>
                    <a:pt x="38" y="240"/>
                    <a:pt x="54" y="257"/>
                    <a:pt x="87" y="257"/>
                  </a:cubicBezTo>
                  <a:cubicBezTo>
                    <a:pt x="94" y="259"/>
                    <a:pt x="101" y="260"/>
                    <a:pt x="109" y="260"/>
                  </a:cubicBezTo>
                  <a:cubicBezTo>
                    <a:pt x="157" y="260"/>
                    <a:pt x="209" y="214"/>
                    <a:pt x="223" y="153"/>
                  </a:cubicBezTo>
                  <a:cubicBezTo>
                    <a:pt x="223" y="120"/>
                    <a:pt x="223" y="87"/>
                    <a:pt x="207" y="50"/>
                  </a:cubicBezTo>
                  <a:lnTo>
                    <a:pt x="190" y="34"/>
                  </a:lnTo>
                  <a:cubicBezTo>
                    <a:pt x="174" y="17"/>
                    <a:pt x="157" y="17"/>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4" name="Google Shape;21744;p66"/>
            <p:cNvSpPr/>
            <p:nvPr/>
          </p:nvSpPr>
          <p:spPr>
            <a:xfrm>
              <a:off x="3975450" y="2823275"/>
              <a:ext cx="5575" cy="6350"/>
            </a:xfrm>
            <a:custGeom>
              <a:avLst/>
              <a:gdLst/>
              <a:ahLst/>
              <a:cxnLst/>
              <a:rect l="l" t="t" r="r" b="b"/>
              <a:pathLst>
                <a:path w="223" h="254" extrusionOk="0">
                  <a:moveTo>
                    <a:pt x="111" y="1"/>
                  </a:moveTo>
                  <a:cubicBezTo>
                    <a:pt x="92" y="1"/>
                    <a:pt x="76" y="14"/>
                    <a:pt x="50" y="28"/>
                  </a:cubicBezTo>
                  <a:cubicBezTo>
                    <a:pt x="33" y="45"/>
                    <a:pt x="0" y="78"/>
                    <a:pt x="0" y="111"/>
                  </a:cubicBezTo>
                  <a:cubicBezTo>
                    <a:pt x="0" y="148"/>
                    <a:pt x="0" y="181"/>
                    <a:pt x="17" y="197"/>
                  </a:cubicBezTo>
                  <a:cubicBezTo>
                    <a:pt x="33" y="234"/>
                    <a:pt x="50" y="251"/>
                    <a:pt x="87" y="251"/>
                  </a:cubicBezTo>
                  <a:cubicBezTo>
                    <a:pt x="93" y="253"/>
                    <a:pt x="99" y="254"/>
                    <a:pt x="106" y="254"/>
                  </a:cubicBezTo>
                  <a:cubicBezTo>
                    <a:pt x="153" y="254"/>
                    <a:pt x="208" y="206"/>
                    <a:pt x="223" y="148"/>
                  </a:cubicBezTo>
                  <a:cubicBezTo>
                    <a:pt x="223" y="111"/>
                    <a:pt x="223" y="78"/>
                    <a:pt x="206" y="61"/>
                  </a:cubicBezTo>
                  <a:cubicBezTo>
                    <a:pt x="206" y="45"/>
                    <a:pt x="190" y="45"/>
                    <a:pt x="190" y="28"/>
                  </a:cubicBezTo>
                  <a:cubicBezTo>
                    <a:pt x="169" y="8"/>
                    <a:pt x="153" y="8"/>
                    <a:pt x="136" y="8"/>
                  </a:cubicBez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5" name="Google Shape;21745;p66"/>
            <p:cNvSpPr/>
            <p:nvPr/>
          </p:nvSpPr>
          <p:spPr>
            <a:xfrm>
              <a:off x="3935850" y="2726875"/>
              <a:ext cx="5700" cy="5700"/>
            </a:xfrm>
            <a:custGeom>
              <a:avLst/>
              <a:gdLst/>
              <a:ahLst/>
              <a:cxnLst/>
              <a:rect l="l" t="t" r="r" b="b"/>
              <a:pathLst>
                <a:path w="228" h="228" extrusionOk="0">
                  <a:moveTo>
                    <a:pt x="54" y="0"/>
                  </a:moveTo>
                  <a:cubicBezTo>
                    <a:pt x="38" y="17"/>
                    <a:pt x="38" y="33"/>
                    <a:pt x="22" y="50"/>
                  </a:cubicBezTo>
                  <a:cubicBezTo>
                    <a:pt x="1" y="87"/>
                    <a:pt x="1" y="120"/>
                    <a:pt x="1" y="137"/>
                  </a:cubicBezTo>
                  <a:cubicBezTo>
                    <a:pt x="18" y="195"/>
                    <a:pt x="66" y="227"/>
                    <a:pt x="113" y="227"/>
                  </a:cubicBezTo>
                  <a:cubicBezTo>
                    <a:pt x="122" y="227"/>
                    <a:pt x="132" y="226"/>
                    <a:pt x="141" y="223"/>
                  </a:cubicBezTo>
                  <a:cubicBezTo>
                    <a:pt x="174" y="207"/>
                    <a:pt x="207" y="174"/>
                    <a:pt x="228" y="137"/>
                  </a:cubicBezTo>
                  <a:cubicBezTo>
                    <a:pt x="158" y="87"/>
                    <a:pt x="104" y="5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6" name="Google Shape;21746;p66"/>
            <p:cNvSpPr/>
            <p:nvPr/>
          </p:nvSpPr>
          <p:spPr>
            <a:xfrm>
              <a:off x="3968525" y="2808000"/>
              <a:ext cx="6000" cy="6600"/>
            </a:xfrm>
            <a:custGeom>
              <a:avLst/>
              <a:gdLst/>
              <a:ahLst/>
              <a:cxnLst/>
              <a:rect l="l" t="t" r="r" b="b"/>
              <a:pathLst>
                <a:path w="240" h="264" extrusionOk="0">
                  <a:moveTo>
                    <a:pt x="120" y="0"/>
                  </a:moveTo>
                  <a:cubicBezTo>
                    <a:pt x="71" y="21"/>
                    <a:pt x="34" y="54"/>
                    <a:pt x="17" y="124"/>
                  </a:cubicBezTo>
                  <a:cubicBezTo>
                    <a:pt x="1" y="157"/>
                    <a:pt x="17" y="190"/>
                    <a:pt x="34" y="206"/>
                  </a:cubicBezTo>
                  <a:cubicBezTo>
                    <a:pt x="54" y="243"/>
                    <a:pt x="71" y="260"/>
                    <a:pt x="104" y="260"/>
                  </a:cubicBezTo>
                  <a:cubicBezTo>
                    <a:pt x="111" y="262"/>
                    <a:pt x="118" y="263"/>
                    <a:pt x="125" y="263"/>
                  </a:cubicBezTo>
                  <a:cubicBezTo>
                    <a:pt x="174" y="263"/>
                    <a:pt x="226" y="218"/>
                    <a:pt x="240" y="157"/>
                  </a:cubicBezTo>
                  <a:lnTo>
                    <a:pt x="240" y="124"/>
                  </a:lnTo>
                  <a:cubicBezTo>
                    <a:pt x="240" y="87"/>
                    <a:pt x="223" y="54"/>
                    <a:pt x="207" y="37"/>
                  </a:cubicBezTo>
                  <a:cubicBezTo>
                    <a:pt x="191" y="21"/>
                    <a:pt x="174" y="21"/>
                    <a:pt x="158" y="21"/>
                  </a:cubicBezTo>
                  <a:cubicBezTo>
                    <a:pt x="137" y="0"/>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7" name="Google Shape;21747;p66"/>
            <p:cNvSpPr/>
            <p:nvPr/>
          </p:nvSpPr>
          <p:spPr>
            <a:xfrm>
              <a:off x="3963800" y="2837675"/>
              <a:ext cx="6100" cy="6525"/>
            </a:xfrm>
            <a:custGeom>
              <a:avLst/>
              <a:gdLst/>
              <a:ahLst/>
              <a:cxnLst/>
              <a:rect l="l" t="t" r="r" b="b"/>
              <a:pathLst>
                <a:path w="244" h="261" extrusionOk="0">
                  <a:moveTo>
                    <a:pt x="140" y="1"/>
                  </a:moveTo>
                  <a:cubicBezTo>
                    <a:pt x="87" y="1"/>
                    <a:pt x="17" y="50"/>
                    <a:pt x="0" y="120"/>
                  </a:cubicBezTo>
                  <a:cubicBezTo>
                    <a:pt x="0" y="153"/>
                    <a:pt x="0" y="190"/>
                    <a:pt x="17" y="207"/>
                  </a:cubicBezTo>
                  <a:cubicBezTo>
                    <a:pt x="37" y="240"/>
                    <a:pt x="54" y="256"/>
                    <a:pt x="87" y="256"/>
                  </a:cubicBezTo>
                  <a:cubicBezTo>
                    <a:pt x="97" y="259"/>
                    <a:pt x="107" y="261"/>
                    <a:pt x="116" y="261"/>
                  </a:cubicBezTo>
                  <a:cubicBezTo>
                    <a:pt x="171" y="261"/>
                    <a:pt x="209" y="213"/>
                    <a:pt x="223" y="153"/>
                  </a:cubicBezTo>
                  <a:cubicBezTo>
                    <a:pt x="243" y="120"/>
                    <a:pt x="223" y="87"/>
                    <a:pt x="206" y="50"/>
                  </a:cubicBezTo>
                  <a:cubicBezTo>
                    <a:pt x="206" y="50"/>
                    <a:pt x="206" y="34"/>
                    <a:pt x="190" y="34"/>
                  </a:cubicBezTo>
                  <a:cubicBezTo>
                    <a:pt x="190" y="17"/>
                    <a:pt x="173"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8" name="Google Shape;21748;p66"/>
            <p:cNvSpPr/>
            <p:nvPr/>
          </p:nvSpPr>
          <p:spPr>
            <a:xfrm>
              <a:off x="3977100" y="2776575"/>
              <a:ext cx="5675" cy="6350"/>
            </a:xfrm>
            <a:custGeom>
              <a:avLst/>
              <a:gdLst/>
              <a:ahLst/>
              <a:cxnLst/>
              <a:rect l="l" t="t" r="r" b="b"/>
              <a:pathLst>
                <a:path w="227" h="254" extrusionOk="0">
                  <a:moveTo>
                    <a:pt x="120" y="1"/>
                  </a:moveTo>
                  <a:cubicBezTo>
                    <a:pt x="71" y="1"/>
                    <a:pt x="18" y="49"/>
                    <a:pt x="0" y="107"/>
                  </a:cubicBezTo>
                  <a:cubicBezTo>
                    <a:pt x="0" y="144"/>
                    <a:pt x="0" y="177"/>
                    <a:pt x="21" y="194"/>
                  </a:cubicBezTo>
                  <a:cubicBezTo>
                    <a:pt x="37" y="226"/>
                    <a:pt x="54" y="247"/>
                    <a:pt x="87" y="247"/>
                  </a:cubicBezTo>
                  <a:cubicBezTo>
                    <a:pt x="97" y="252"/>
                    <a:pt x="106" y="254"/>
                    <a:pt x="114" y="254"/>
                  </a:cubicBezTo>
                  <a:cubicBezTo>
                    <a:pt x="135" y="254"/>
                    <a:pt x="150" y="241"/>
                    <a:pt x="173" y="226"/>
                  </a:cubicBezTo>
                  <a:cubicBezTo>
                    <a:pt x="190" y="210"/>
                    <a:pt x="206" y="177"/>
                    <a:pt x="227" y="144"/>
                  </a:cubicBezTo>
                  <a:cubicBezTo>
                    <a:pt x="227" y="107"/>
                    <a:pt x="227" y="74"/>
                    <a:pt x="206" y="57"/>
                  </a:cubicBezTo>
                  <a:cubicBezTo>
                    <a:pt x="206" y="41"/>
                    <a:pt x="206" y="41"/>
                    <a:pt x="190" y="20"/>
                  </a:cubicBezTo>
                  <a:cubicBezTo>
                    <a:pt x="173" y="4"/>
                    <a:pt x="157" y="4"/>
                    <a:pt x="140" y="4"/>
                  </a:cubicBezTo>
                  <a:cubicBezTo>
                    <a:pt x="134" y="2"/>
                    <a:pt x="12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49" name="Google Shape;21749;p66"/>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0" name="Google Shape;21750;p66"/>
          <p:cNvSpPr/>
          <p:nvPr/>
        </p:nvSpPr>
        <p:spPr>
          <a:xfrm rot="5400000" flipH="1">
            <a:off x="509789" y="3471042"/>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1" name="Google Shape;21751;p66"/>
          <p:cNvSpPr txBox="1">
            <a:spLocks noGrp="1"/>
          </p:cNvSpPr>
          <p:nvPr>
            <p:ph type="title" idx="2"/>
          </p:nvPr>
        </p:nvSpPr>
        <p:spPr>
          <a:xfrm>
            <a:off x="5350524" y="1252838"/>
            <a:ext cx="1015899" cy="51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1752" name="Google Shape;21752;p66"/>
          <p:cNvSpPr/>
          <p:nvPr/>
        </p:nvSpPr>
        <p:spPr>
          <a:xfrm rot="5400000" flipH="1">
            <a:off x="7537464" y="3862578"/>
            <a:ext cx="2561723" cy="2810772"/>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3" name="Google Shape;21753;p66"/>
          <p:cNvSpPr/>
          <p:nvPr/>
        </p:nvSpPr>
        <p:spPr>
          <a:xfrm rot="5400000" flipH="1">
            <a:off x="1469189" y="8839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84"/>
                                        </p:tgtEl>
                                        <p:attrNameLst>
                                          <p:attrName>style.visibility</p:attrName>
                                        </p:attrNameLst>
                                      </p:cBhvr>
                                      <p:to>
                                        <p:strVal val="visible"/>
                                      </p:to>
                                    </p:set>
                                    <p:animEffect transition="in" filter="fade">
                                      <p:cBhvr>
                                        <p:cTn id="7" dur="1000"/>
                                        <p:tgtEl>
                                          <p:spTgt spid="2148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486"/>
                                        </p:tgtEl>
                                        <p:attrNameLst>
                                          <p:attrName>style.visibility</p:attrName>
                                        </p:attrNameLst>
                                      </p:cBhvr>
                                      <p:to>
                                        <p:strVal val="visible"/>
                                      </p:to>
                                    </p:set>
                                    <p:animEffect transition="in" filter="fade">
                                      <p:cBhvr>
                                        <p:cTn id="11" dur="1000"/>
                                        <p:tgtEl>
                                          <p:spTgt spid="2148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751"/>
                                        </p:tgtEl>
                                        <p:attrNameLst>
                                          <p:attrName>style.visibility</p:attrName>
                                        </p:attrNameLst>
                                      </p:cBhvr>
                                      <p:to>
                                        <p:strVal val="visible"/>
                                      </p:to>
                                    </p:set>
                                    <p:animEffect transition="in" filter="fade">
                                      <p:cBhvr>
                                        <p:cTn id="15" dur="1000"/>
                                        <p:tgtEl>
                                          <p:spTgt spid="2175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1487"/>
                                        </p:tgtEl>
                                        <p:attrNameLst>
                                          <p:attrName>style.visibility</p:attrName>
                                        </p:attrNameLst>
                                      </p:cBhvr>
                                      <p:to>
                                        <p:strVal val="visible"/>
                                      </p:to>
                                    </p:set>
                                    <p:animEffect transition="in" filter="fade">
                                      <p:cBhvr>
                                        <p:cTn id="19" dur="1000"/>
                                        <p:tgtEl>
                                          <p:spTgt spid="21487"/>
                                        </p:tgtEl>
                                      </p:cBhvr>
                                    </p:animEffect>
                                  </p:childTnLst>
                                </p:cTn>
                              </p:par>
                              <p:par>
                                <p:cTn id="20" presetID="10" presetClass="entr" presetSubtype="0" fill="hold" nodeType="withEffect">
                                  <p:stCondLst>
                                    <p:cond delay="0"/>
                                  </p:stCondLst>
                                  <p:childTnLst>
                                    <p:set>
                                      <p:cBhvr>
                                        <p:cTn id="21" dur="1" fill="hold">
                                          <p:stCondLst>
                                            <p:cond delay="0"/>
                                          </p:stCondLst>
                                        </p:cTn>
                                        <p:tgtEl>
                                          <p:spTgt spid="21488"/>
                                        </p:tgtEl>
                                        <p:attrNameLst>
                                          <p:attrName>style.visibility</p:attrName>
                                        </p:attrNameLst>
                                      </p:cBhvr>
                                      <p:to>
                                        <p:strVal val="visible"/>
                                      </p:to>
                                    </p:set>
                                    <p:animEffect transition="in" filter="fade">
                                      <p:cBhvr>
                                        <p:cTn id="22" dur="1000"/>
                                        <p:tgtEl>
                                          <p:spTgt spid="21488"/>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21489"/>
                                        </p:tgtEl>
                                        <p:attrNameLst>
                                          <p:attrName>style.visibility</p:attrName>
                                        </p:attrNameLst>
                                      </p:cBhvr>
                                      <p:to>
                                        <p:strVal val="visible"/>
                                      </p:to>
                                    </p:set>
                                    <p:animEffect transition="in" filter="fade">
                                      <p:cBhvr>
                                        <p:cTn id="26" dur="1000"/>
                                        <p:tgtEl>
                                          <p:spTgt spid="21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83">
          <a:extLst>
            <a:ext uri="{FF2B5EF4-FFF2-40B4-BE49-F238E27FC236}">
              <a16:creationId xmlns:a16="http://schemas.microsoft.com/office/drawing/2014/main" id="{AC980CBE-A892-14CA-3A3E-BEBBB09C67C8}"/>
            </a:ext>
          </a:extLst>
        </p:cNvPr>
        <p:cNvGrpSpPr/>
        <p:nvPr/>
      </p:nvGrpSpPr>
      <p:grpSpPr>
        <a:xfrm>
          <a:off x="0" y="0"/>
          <a:ext cx="0" cy="0"/>
          <a:chOff x="0" y="0"/>
          <a:chExt cx="0" cy="0"/>
        </a:xfrm>
      </p:grpSpPr>
      <p:sp>
        <p:nvSpPr>
          <p:cNvPr id="21485" name="Google Shape;21485;p66">
            <a:extLst>
              <a:ext uri="{FF2B5EF4-FFF2-40B4-BE49-F238E27FC236}">
                <a16:creationId xmlns:a16="http://schemas.microsoft.com/office/drawing/2014/main" id="{65780451-5E83-6D50-6360-AA5698232CA9}"/>
              </a:ext>
            </a:extLst>
          </p:cNvPr>
          <p:cNvSpPr/>
          <p:nvPr/>
        </p:nvSpPr>
        <p:spPr>
          <a:xfrm>
            <a:off x="0" y="0"/>
            <a:ext cx="9144199" cy="5173108"/>
          </a:xfrm>
          <a:custGeom>
            <a:avLst/>
            <a:gdLst/>
            <a:ahLst/>
            <a:cxnLst/>
            <a:rect l="l" t="t" r="r" b="b"/>
            <a:pathLst>
              <a:path w="284866" h="161156" extrusionOk="0">
                <a:moveTo>
                  <a:pt x="79578" y="28470"/>
                </a:moveTo>
                <a:cubicBezTo>
                  <a:pt x="90374" y="28470"/>
                  <a:pt x="99881" y="31630"/>
                  <a:pt x="104166" y="38659"/>
                </a:cubicBezTo>
                <a:cubicBezTo>
                  <a:pt x="117456" y="60344"/>
                  <a:pt x="118567" y="73552"/>
                  <a:pt x="118650" y="100648"/>
                </a:cubicBezTo>
                <a:cubicBezTo>
                  <a:pt x="118650" y="120001"/>
                  <a:pt x="99847" y="126486"/>
                  <a:pt x="81063" y="126486"/>
                </a:cubicBezTo>
                <a:cubicBezTo>
                  <a:pt x="65740" y="126486"/>
                  <a:pt x="50429" y="122171"/>
                  <a:pt x="45345" y="117004"/>
                </a:cubicBezTo>
                <a:cubicBezTo>
                  <a:pt x="38659" y="110153"/>
                  <a:pt x="35058" y="102952"/>
                  <a:pt x="31458" y="93262"/>
                </a:cubicBezTo>
                <a:cubicBezTo>
                  <a:pt x="27960" y="84003"/>
                  <a:pt x="29236" y="62998"/>
                  <a:pt x="31890" y="54521"/>
                </a:cubicBezTo>
                <a:cubicBezTo>
                  <a:pt x="37054" y="38488"/>
                  <a:pt x="60357" y="28470"/>
                  <a:pt x="79578" y="28470"/>
                </a:cubicBezTo>
                <a:close/>
                <a:moveTo>
                  <a:pt x="0" y="1"/>
                </a:moveTo>
                <a:lnTo>
                  <a:pt x="0" y="161155"/>
                </a:lnTo>
                <a:lnTo>
                  <a:pt x="284866" y="161155"/>
                </a:lnTo>
                <a:lnTo>
                  <a:pt x="284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9" name="Google Shape;21489;p66">
            <a:extLst>
              <a:ext uri="{FF2B5EF4-FFF2-40B4-BE49-F238E27FC236}">
                <a16:creationId xmlns:a16="http://schemas.microsoft.com/office/drawing/2014/main" id="{BB1B827C-5550-E5FF-8A39-FF92AD6840C0}"/>
              </a:ext>
            </a:extLst>
          </p:cNvPr>
          <p:cNvSpPr/>
          <p:nvPr/>
        </p:nvSpPr>
        <p:spPr>
          <a:xfrm rot="10800000" flipH="1">
            <a:off x="0" y="3203971"/>
            <a:ext cx="2453875" cy="1939529"/>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90" name="Google Shape;21490;p66">
            <a:extLst>
              <a:ext uri="{FF2B5EF4-FFF2-40B4-BE49-F238E27FC236}">
                <a16:creationId xmlns:a16="http://schemas.microsoft.com/office/drawing/2014/main" id="{CD96525A-6835-1CB8-ABF5-EB686D830DAC}"/>
              </a:ext>
            </a:extLst>
          </p:cNvPr>
          <p:cNvGrpSpPr/>
          <p:nvPr/>
        </p:nvGrpSpPr>
        <p:grpSpPr>
          <a:xfrm rot="-5400000" flipH="1">
            <a:off x="7903210" y="540476"/>
            <a:ext cx="1830221" cy="691747"/>
            <a:chOff x="3838450" y="2686475"/>
            <a:chExt cx="434175" cy="164100"/>
          </a:xfrm>
        </p:grpSpPr>
        <p:sp>
          <p:nvSpPr>
            <p:cNvPr id="21491" name="Google Shape;21491;p66">
              <a:extLst>
                <a:ext uri="{FF2B5EF4-FFF2-40B4-BE49-F238E27FC236}">
                  <a16:creationId xmlns:a16="http://schemas.microsoft.com/office/drawing/2014/main" id="{53326AC6-96D9-623A-3EB0-0BCCC703AA54}"/>
                </a:ext>
              </a:extLst>
            </p:cNvPr>
            <p:cNvSpPr/>
            <p:nvPr/>
          </p:nvSpPr>
          <p:spPr>
            <a:xfrm>
              <a:off x="4133050" y="2834375"/>
              <a:ext cx="6400" cy="6225"/>
            </a:xfrm>
            <a:custGeom>
              <a:avLst/>
              <a:gdLst/>
              <a:ahLst/>
              <a:cxnLst/>
              <a:rect l="l" t="t" r="r" b="b"/>
              <a:pathLst>
                <a:path w="256" h="249" extrusionOk="0">
                  <a:moveTo>
                    <a:pt x="139" y="1"/>
                  </a:moveTo>
                  <a:cubicBezTo>
                    <a:pt x="124" y="1"/>
                    <a:pt x="111" y="5"/>
                    <a:pt x="103" y="13"/>
                  </a:cubicBezTo>
                  <a:cubicBezTo>
                    <a:pt x="33" y="30"/>
                    <a:pt x="0" y="100"/>
                    <a:pt x="17" y="166"/>
                  </a:cubicBezTo>
                  <a:cubicBezTo>
                    <a:pt x="33" y="203"/>
                    <a:pt x="49" y="236"/>
                    <a:pt x="70" y="236"/>
                  </a:cubicBezTo>
                  <a:cubicBezTo>
                    <a:pt x="87" y="244"/>
                    <a:pt x="103" y="248"/>
                    <a:pt x="118" y="248"/>
                  </a:cubicBezTo>
                  <a:cubicBezTo>
                    <a:pt x="132" y="248"/>
                    <a:pt x="144" y="244"/>
                    <a:pt x="153" y="236"/>
                  </a:cubicBezTo>
                  <a:cubicBezTo>
                    <a:pt x="223" y="219"/>
                    <a:pt x="256" y="149"/>
                    <a:pt x="239" y="79"/>
                  </a:cubicBezTo>
                  <a:cubicBezTo>
                    <a:pt x="239" y="63"/>
                    <a:pt x="223" y="30"/>
                    <a:pt x="206" y="30"/>
                  </a:cubicBezTo>
                  <a:cubicBezTo>
                    <a:pt x="206" y="13"/>
                    <a:pt x="190" y="13"/>
                    <a:pt x="190" y="13"/>
                  </a:cubicBez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2" name="Google Shape;21492;p66">
              <a:extLst>
                <a:ext uri="{FF2B5EF4-FFF2-40B4-BE49-F238E27FC236}">
                  <a16:creationId xmlns:a16="http://schemas.microsoft.com/office/drawing/2014/main" id="{020E7AFF-EB7B-AFA5-0C35-60444CBE7B82}"/>
                </a:ext>
              </a:extLst>
            </p:cNvPr>
            <p:cNvSpPr/>
            <p:nvPr/>
          </p:nvSpPr>
          <p:spPr>
            <a:xfrm>
              <a:off x="4017075" y="2766450"/>
              <a:ext cx="6425" cy="6325"/>
            </a:xfrm>
            <a:custGeom>
              <a:avLst/>
              <a:gdLst/>
              <a:ahLst/>
              <a:cxnLst/>
              <a:rect l="l" t="t" r="r" b="b"/>
              <a:pathLst>
                <a:path w="257" h="253" extrusionOk="0">
                  <a:moveTo>
                    <a:pt x="135" y="1"/>
                  </a:moveTo>
                  <a:cubicBezTo>
                    <a:pt x="120" y="1"/>
                    <a:pt x="104" y="5"/>
                    <a:pt x="87" y="13"/>
                  </a:cubicBezTo>
                  <a:cubicBezTo>
                    <a:pt x="34" y="34"/>
                    <a:pt x="1" y="100"/>
                    <a:pt x="17" y="170"/>
                  </a:cubicBezTo>
                  <a:cubicBezTo>
                    <a:pt x="29" y="221"/>
                    <a:pt x="61" y="253"/>
                    <a:pt x="104" y="253"/>
                  </a:cubicBezTo>
                  <a:cubicBezTo>
                    <a:pt x="119" y="253"/>
                    <a:pt x="136" y="249"/>
                    <a:pt x="153" y="240"/>
                  </a:cubicBezTo>
                  <a:cubicBezTo>
                    <a:pt x="207" y="219"/>
                    <a:pt x="256" y="153"/>
                    <a:pt x="240" y="83"/>
                  </a:cubicBezTo>
                  <a:cubicBezTo>
                    <a:pt x="223" y="67"/>
                    <a:pt x="223" y="50"/>
                    <a:pt x="207" y="34"/>
                  </a:cubicBezTo>
                  <a:cubicBezTo>
                    <a:pt x="190" y="13"/>
                    <a:pt x="190"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3" name="Google Shape;21493;p66">
              <a:extLst>
                <a:ext uri="{FF2B5EF4-FFF2-40B4-BE49-F238E27FC236}">
                  <a16:creationId xmlns:a16="http://schemas.microsoft.com/office/drawing/2014/main" id="{49AFA735-5B4C-F9D4-8D96-2D7F12736FF9}"/>
                </a:ext>
              </a:extLst>
            </p:cNvPr>
            <p:cNvSpPr/>
            <p:nvPr/>
          </p:nvSpPr>
          <p:spPr>
            <a:xfrm>
              <a:off x="4014500" y="2814900"/>
              <a:ext cx="6000" cy="6600"/>
            </a:xfrm>
            <a:custGeom>
              <a:avLst/>
              <a:gdLst/>
              <a:ahLst/>
              <a:cxnLst/>
              <a:rect l="l" t="t" r="r" b="b"/>
              <a:pathLst>
                <a:path w="240" h="264" extrusionOk="0">
                  <a:moveTo>
                    <a:pt x="137" y="0"/>
                  </a:moveTo>
                  <a:cubicBezTo>
                    <a:pt x="87" y="0"/>
                    <a:pt x="17" y="54"/>
                    <a:pt x="1" y="120"/>
                  </a:cubicBezTo>
                  <a:cubicBezTo>
                    <a:pt x="1" y="157"/>
                    <a:pt x="1" y="190"/>
                    <a:pt x="17" y="207"/>
                  </a:cubicBezTo>
                  <a:cubicBezTo>
                    <a:pt x="34" y="240"/>
                    <a:pt x="50" y="260"/>
                    <a:pt x="87" y="260"/>
                  </a:cubicBezTo>
                  <a:cubicBezTo>
                    <a:pt x="95" y="262"/>
                    <a:pt x="103" y="263"/>
                    <a:pt x="111" y="263"/>
                  </a:cubicBezTo>
                  <a:cubicBezTo>
                    <a:pt x="166" y="263"/>
                    <a:pt x="209" y="215"/>
                    <a:pt x="223" y="157"/>
                  </a:cubicBezTo>
                  <a:cubicBezTo>
                    <a:pt x="240" y="104"/>
                    <a:pt x="223" y="54"/>
                    <a:pt x="190" y="33"/>
                  </a:cubicBezTo>
                  <a:cubicBezTo>
                    <a:pt x="190" y="1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4" name="Google Shape;21494;p66">
              <a:extLst>
                <a:ext uri="{FF2B5EF4-FFF2-40B4-BE49-F238E27FC236}">
                  <a16:creationId xmlns:a16="http://schemas.microsoft.com/office/drawing/2014/main" id="{F7838A46-075D-B2D2-B7E0-13C9015A4916}"/>
                </a:ext>
              </a:extLst>
            </p:cNvPr>
            <p:cNvSpPr/>
            <p:nvPr/>
          </p:nvSpPr>
          <p:spPr>
            <a:xfrm>
              <a:off x="4004600" y="2842425"/>
              <a:ext cx="6025" cy="6500"/>
            </a:xfrm>
            <a:custGeom>
              <a:avLst/>
              <a:gdLst/>
              <a:ahLst/>
              <a:cxnLst/>
              <a:rect l="l" t="t" r="r" b="b"/>
              <a:pathLst>
                <a:path w="241" h="260" extrusionOk="0">
                  <a:moveTo>
                    <a:pt x="158" y="0"/>
                  </a:moveTo>
                  <a:cubicBezTo>
                    <a:pt x="137" y="0"/>
                    <a:pt x="104" y="0"/>
                    <a:pt x="87" y="17"/>
                  </a:cubicBezTo>
                  <a:cubicBezTo>
                    <a:pt x="54" y="33"/>
                    <a:pt x="17" y="66"/>
                    <a:pt x="17" y="120"/>
                  </a:cubicBezTo>
                  <a:cubicBezTo>
                    <a:pt x="1" y="153"/>
                    <a:pt x="17" y="190"/>
                    <a:pt x="34" y="206"/>
                  </a:cubicBezTo>
                  <a:cubicBezTo>
                    <a:pt x="34" y="239"/>
                    <a:pt x="71" y="256"/>
                    <a:pt x="104" y="256"/>
                  </a:cubicBezTo>
                  <a:cubicBezTo>
                    <a:pt x="111" y="258"/>
                    <a:pt x="118" y="259"/>
                    <a:pt x="125" y="259"/>
                  </a:cubicBezTo>
                  <a:cubicBezTo>
                    <a:pt x="170" y="259"/>
                    <a:pt x="209" y="214"/>
                    <a:pt x="224" y="153"/>
                  </a:cubicBezTo>
                  <a:lnTo>
                    <a:pt x="240" y="153"/>
                  </a:lnTo>
                  <a:cubicBezTo>
                    <a:pt x="240" y="103"/>
                    <a:pt x="224" y="50"/>
                    <a:pt x="207" y="33"/>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5" name="Google Shape;21495;p66">
              <a:extLst>
                <a:ext uri="{FF2B5EF4-FFF2-40B4-BE49-F238E27FC236}">
                  <a16:creationId xmlns:a16="http://schemas.microsoft.com/office/drawing/2014/main" id="{72B8D41E-0500-5296-F977-9A07B0B3EBAA}"/>
                </a:ext>
              </a:extLst>
            </p:cNvPr>
            <p:cNvSpPr/>
            <p:nvPr/>
          </p:nvSpPr>
          <p:spPr>
            <a:xfrm>
              <a:off x="4004200" y="2827775"/>
              <a:ext cx="5600" cy="6525"/>
            </a:xfrm>
            <a:custGeom>
              <a:avLst/>
              <a:gdLst/>
              <a:ahLst/>
              <a:cxnLst/>
              <a:rect l="l" t="t" r="r" b="b"/>
              <a:pathLst>
                <a:path w="224" h="261" extrusionOk="0">
                  <a:moveTo>
                    <a:pt x="136" y="1"/>
                  </a:moveTo>
                  <a:cubicBezTo>
                    <a:pt x="103" y="1"/>
                    <a:pt x="87" y="1"/>
                    <a:pt x="50" y="17"/>
                  </a:cubicBezTo>
                  <a:cubicBezTo>
                    <a:pt x="33" y="54"/>
                    <a:pt x="17" y="71"/>
                    <a:pt x="0" y="104"/>
                  </a:cubicBezTo>
                  <a:cubicBezTo>
                    <a:pt x="0" y="137"/>
                    <a:pt x="0" y="174"/>
                    <a:pt x="17" y="207"/>
                  </a:cubicBezTo>
                  <a:cubicBezTo>
                    <a:pt x="33" y="223"/>
                    <a:pt x="50" y="240"/>
                    <a:pt x="87" y="261"/>
                  </a:cubicBezTo>
                  <a:cubicBezTo>
                    <a:pt x="136" y="261"/>
                    <a:pt x="207" y="223"/>
                    <a:pt x="223" y="137"/>
                  </a:cubicBezTo>
                  <a:cubicBezTo>
                    <a:pt x="223" y="104"/>
                    <a:pt x="223" y="87"/>
                    <a:pt x="207" y="54"/>
                  </a:cubicBezTo>
                  <a:cubicBezTo>
                    <a:pt x="207" y="34"/>
                    <a:pt x="207" y="34"/>
                    <a:pt x="190" y="34"/>
                  </a:cubicBezTo>
                  <a:cubicBezTo>
                    <a:pt x="174"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6" name="Google Shape;21496;p66">
              <a:extLst>
                <a:ext uri="{FF2B5EF4-FFF2-40B4-BE49-F238E27FC236}">
                  <a16:creationId xmlns:a16="http://schemas.microsoft.com/office/drawing/2014/main" id="{76366FC5-36D6-F5D5-68AF-3C75843C5712}"/>
                </a:ext>
              </a:extLst>
            </p:cNvPr>
            <p:cNvSpPr/>
            <p:nvPr/>
          </p:nvSpPr>
          <p:spPr>
            <a:xfrm>
              <a:off x="4007175" y="2781000"/>
              <a:ext cx="5600" cy="6400"/>
            </a:xfrm>
            <a:custGeom>
              <a:avLst/>
              <a:gdLst/>
              <a:ahLst/>
              <a:cxnLst/>
              <a:rect l="l" t="t" r="r" b="b"/>
              <a:pathLst>
                <a:path w="224" h="256" extrusionOk="0">
                  <a:moveTo>
                    <a:pt x="137" y="0"/>
                  </a:moveTo>
                  <a:cubicBezTo>
                    <a:pt x="121" y="0"/>
                    <a:pt x="88" y="0"/>
                    <a:pt x="55" y="17"/>
                  </a:cubicBezTo>
                  <a:cubicBezTo>
                    <a:pt x="34" y="49"/>
                    <a:pt x="17" y="70"/>
                    <a:pt x="1" y="103"/>
                  </a:cubicBezTo>
                  <a:cubicBezTo>
                    <a:pt x="1" y="136"/>
                    <a:pt x="1" y="173"/>
                    <a:pt x="17" y="206"/>
                  </a:cubicBezTo>
                  <a:cubicBezTo>
                    <a:pt x="34" y="223"/>
                    <a:pt x="55" y="239"/>
                    <a:pt x="88" y="256"/>
                  </a:cubicBezTo>
                  <a:cubicBezTo>
                    <a:pt x="137" y="256"/>
                    <a:pt x="207" y="223"/>
                    <a:pt x="224" y="136"/>
                  </a:cubicBezTo>
                  <a:cubicBezTo>
                    <a:pt x="224" y="103"/>
                    <a:pt x="224" y="87"/>
                    <a:pt x="207" y="49"/>
                  </a:cubicBezTo>
                  <a:cubicBezTo>
                    <a:pt x="207" y="33"/>
                    <a:pt x="207" y="33"/>
                    <a:pt x="191" y="33"/>
                  </a:cubicBezTo>
                  <a:cubicBezTo>
                    <a:pt x="174" y="17"/>
                    <a:pt x="15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7" name="Google Shape;21497;p66">
              <a:extLst>
                <a:ext uri="{FF2B5EF4-FFF2-40B4-BE49-F238E27FC236}">
                  <a16:creationId xmlns:a16="http://schemas.microsoft.com/office/drawing/2014/main" id="{48C6BE0F-75D2-5500-05C8-295CD24F2A1D}"/>
                </a:ext>
              </a:extLst>
            </p:cNvPr>
            <p:cNvSpPr/>
            <p:nvPr/>
          </p:nvSpPr>
          <p:spPr>
            <a:xfrm>
              <a:off x="4008950" y="2750325"/>
              <a:ext cx="6400" cy="6400"/>
            </a:xfrm>
            <a:custGeom>
              <a:avLst/>
              <a:gdLst/>
              <a:ahLst/>
              <a:cxnLst/>
              <a:rect l="l" t="t" r="r" b="b"/>
              <a:pathLst>
                <a:path w="256" h="256" extrusionOk="0">
                  <a:moveTo>
                    <a:pt x="130" y="0"/>
                  </a:moveTo>
                  <a:cubicBezTo>
                    <a:pt x="99" y="0"/>
                    <a:pt x="70" y="12"/>
                    <a:pt x="50" y="40"/>
                  </a:cubicBezTo>
                  <a:cubicBezTo>
                    <a:pt x="0" y="110"/>
                    <a:pt x="0" y="180"/>
                    <a:pt x="50" y="229"/>
                  </a:cubicBezTo>
                  <a:cubicBezTo>
                    <a:pt x="66" y="246"/>
                    <a:pt x="93" y="255"/>
                    <a:pt x="120" y="255"/>
                  </a:cubicBezTo>
                  <a:cubicBezTo>
                    <a:pt x="152" y="255"/>
                    <a:pt x="186" y="242"/>
                    <a:pt x="206" y="213"/>
                  </a:cubicBezTo>
                  <a:cubicBezTo>
                    <a:pt x="256" y="163"/>
                    <a:pt x="256" y="77"/>
                    <a:pt x="206" y="23"/>
                  </a:cubicBezTo>
                  <a:cubicBezTo>
                    <a:pt x="182" y="8"/>
                    <a:pt x="15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8" name="Google Shape;21498;p66">
              <a:extLst>
                <a:ext uri="{FF2B5EF4-FFF2-40B4-BE49-F238E27FC236}">
                  <a16:creationId xmlns:a16="http://schemas.microsoft.com/office/drawing/2014/main" id="{D749FA30-B9DE-1874-4DAC-C0F4EF26A440}"/>
                </a:ext>
              </a:extLst>
            </p:cNvPr>
            <p:cNvSpPr/>
            <p:nvPr/>
          </p:nvSpPr>
          <p:spPr>
            <a:xfrm>
              <a:off x="4002025" y="2764700"/>
              <a:ext cx="6000" cy="6500"/>
            </a:xfrm>
            <a:custGeom>
              <a:avLst/>
              <a:gdLst/>
              <a:ahLst/>
              <a:cxnLst/>
              <a:rect l="l" t="t" r="r" b="b"/>
              <a:pathLst>
                <a:path w="240" h="260" extrusionOk="0">
                  <a:moveTo>
                    <a:pt x="157" y="1"/>
                  </a:moveTo>
                  <a:cubicBezTo>
                    <a:pt x="87" y="1"/>
                    <a:pt x="17" y="50"/>
                    <a:pt x="17" y="120"/>
                  </a:cubicBezTo>
                  <a:cubicBezTo>
                    <a:pt x="1" y="153"/>
                    <a:pt x="1" y="186"/>
                    <a:pt x="17" y="207"/>
                  </a:cubicBezTo>
                  <a:cubicBezTo>
                    <a:pt x="34" y="240"/>
                    <a:pt x="71" y="256"/>
                    <a:pt x="87" y="256"/>
                  </a:cubicBezTo>
                  <a:cubicBezTo>
                    <a:pt x="97" y="258"/>
                    <a:pt x="105" y="259"/>
                    <a:pt x="114" y="259"/>
                  </a:cubicBezTo>
                  <a:cubicBezTo>
                    <a:pt x="170" y="259"/>
                    <a:pt x="209" y="214"/>
                    <a:pt x="223" y="153"/>
                  </a:cubicBezTo>
                  <a:cubicBezTo>
                    <a:pt x="240" y="120"/>
                    <a:pt x="240"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9" name="Google Shape;21499;p66">
              <a:extLst>
                <a:ext uri="{FF2B5EF4-FFF2-40B4-BE49-F238E27FC236}">
                  <a16:creationId xmlns:a16="http://schemas.microsoft.com/office/drawing/2014/main" id="{551C5E41-696C-742D-DDBB-AA6C8C41763B}"/>
                </a:ext>
              </a:extLst>
            </p:cNvPr>
            <p:cNvSpPr/>
            <p:nvPr/>
          </p:nvSpPr>
          <p:spPr>
            <a:xfrm>
              <a:off x="4050175" y="2839050"/>
              <a:ext cx="6000" cy="6475"/>
            </a:xfrm>
            <a:custGeom>
              <a:avLst/>
              <a:gdLst/>
              <a:ahLst/>
              <a:cxnLst/>
              <a:rect l="l" t="t" r="r" b="b"/>
              <a:pathLst>
                <a:path w="240" h="259" extrusionOk="0">
                  <a:moveTo>
                    <a:pt x="134" y="0"/>
                  </a:moveTo>
                  <a:cubicBezTo>
                    <a:pt x="120" y="0"/>
                    <a:pt x="103" y="5"/>
                    <a:pt x="87" y="16"/>
                  </a:cubicBezTo>
                  <a:cubicBezTo>
                    <a:pt x="50" y="16"/>
                    <a:pt x="33" y="49"/>
                    <a:pt x="17" y="82"/>
                  </a:cubicBezTo>
                  <a:cubicBezTo>
                    <a:pt x="0" y="98"/>
                    <a:pt x="0" y="135"/>
                    <a:pt x="0" y="168"/>
                  </a:cubicBezTo>
                  <a:cubicBezTo>
                    <a:pt x="14" y="226"/>
                    <a:pt x="64" y="259"/>
                    <a:pt x="119" y="259"/>
                  </a:cubicBezTo>
                  <a:cubicBezTo>
                    <a:pt x="130" y="259"/>
                    <a:pt x="142" y="258"/>
                    <a:pt x="153" y="255"/>
                  </a:cubicBezTo>
                  <a:cubicBezTo>
                    <a:pt x="206" y="222"/>
                    <a:pt x="239" y="152"/>
                    <a:pt x="223" y="82"/>
                  </a:cubicBezTo>
                  <a:cubicBezTo>
                    <a:pt x="223" y="65"/>
                    <a:pt x="206" y="49"/>
                    <a:pt x="190" y="32"/>
                  </a:cubicBezTo>
                  <a:cubicBezTo>
                    <a:pt x="190" y="16"/>
                    <a:pt x="190" y="16"/>
                    <a:pt x="169" y="16"/>
                  </a:cubicBezTo>
                  <a:cubicBezTo>
                    <a:pt x="161" y="5"/>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0" name="Google Shape;21500;p66">
              <a:extLst>
                <a:ext uri="{FF2B5EF4-FFF2-40B4-BE49-F238E27FC236}">
                  <a16:creationId xmlns:a16="http://schemas.microsoft.com/office/drawing/2014/main" id="{55C0C268-D6A8-8CEB-370C-B379616850BE}"/>
                </a:ext>
              </a:extLst>
            </p:cNvPr>
            <p:cNvSpPr/>
            <p:nvPr/>
          </p:nvSpPr>
          <p:spPr>
            <a:xfrm>
              <a:off x="4021825" y="2784725"/>
              <a:ext cx="6000" cy="6350"/>
            </a:xfrm>
            <a:custGeom>
              <a:avLst/>
              <a:gdLst/>
              <a:ahLst/>
              <a:cxnLst/>
              <a:rect l="l" t="t" r="r" b="b"/>
              <a:pathLst>
                <a:path w="240" h="254" extrusionOk="0">
                  <a:moveTo>
                    <a:pt x="128" y="1"/>
                  </a:moveTo>
                  <a:cubicBezTo>
                    <a:pt x="71" y="1"/>
                    <a:pt x="17" y="49"/>
                    <a:pt x="17" y="107"/>
                  </a:cubicBezTo>
                  <a:cubicBezTo>
                    <a:pt x="0" y="144"/>
                    <a:pt x="0" y="177"/>
                    <a:pt x="33" y="210"/>
                  </a:cubicBezTo>
                  <a:cubicBezTo>
                    <a:pt x="33" y="230"/>
                    <a:pt x="66" y="247"/>
                    <a:pt x="87" y="247"/>
                  </a:cubicBezTo>
                  <a:cubicBezTo>
                    <a:pt x="97" y="252"/>
                    <a:pt x="106" y="254"/>
                    <a:pt x="116" y="254"/>
                  </a:cubicBezTo>
                  <a:cubicBezTo>
                    <a:pt x="138" y="254"/>
                    <a:pt x="158" y="242"/>
                    <a:pt x="169" y="230"/>
                  </a:cubicBezTo>
                  <a:cubicBezTo>
                    <a:pt x="207" y="210"/>
                    <a:pt x="223" y="177"/>
                    <a:pt x="223" y="144"/>
                  </a:cubicBezTo>
                  <a:cubicBezTo>
                    <a:pt x="240" y="107"/>
                    <a:pt x="223" y="74"/>
                    <a:pt x="223" y="41"/>
                  </a:cubicBezTo>
                  <a:cubicBezTo>
                    <a:pt x="207" y="41"/>
                    <a:pt x="207" y="24"/>
                    <a:pt x="207" y="24"/>
                  </a:cubicBezTo>
                  <a:cubicBezTo>
                    <a:pt x="190" y="24"/>
                    <a:pt x="190" y="24"/>
                    <a:pt x="190" y="4"/>
                  </a:cubicBezTo>
                  <a:lnTo>
                    <a:pt x="153" y="4"/>
                  </a:ln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1" name="Google Shape;21501;p66">
              <a:extLst>
                <a:ext uri="{FF2B5EF4-FFF2-40B4-BE49-F238E27FC236}">
                  <a16:creationId xmlns:a16="http://schemas.microsoft.com/office/drawing/2014/main" id="{CE09ED16-9070-8FF8-6844-FA34F1F0B367}"/>
                </a:ext>
              </a:extLst>
            </p:cNvPr>
            <p:cNvSpPr/>
            <p:nvPr/>
          </p:nvSpPr>
          <p:spPr>
            <a:xfrm>
              <a:off x="4049750" y="2787925"/>
              <a:ext cx="6425" cy="6300"/>
            </a:xfrm>
            <a:custGeom>
              <a:avLst/>
              <a:gdLst/>
              <a:ahLst/>
              <a:cxnLst/>
              <a:rect l="l" t="t" r="r" b="b"/>
              <a:pathLst>
                <a:path w="257" h="252" extrusionOk="0">
                  <a:moveTo>
                    <a:pt x="136" y="1"/>
                  </a:moveTo>
                  <a:cubicBezTo>
                    <a:pt x="102" y="1"/>
                    <a:pt x="70" y="20"/>
                    <a:pt x="50" y="49"/>
                  </a:cubicBezTo>
                  <a:cubicBezTo>
                    <a:pt x="1" y="102"/>
                    <a:pt x="1" y="185"/>
                    <a:pt x="50" y="222"/>
                  </a:cubicBezTo>
                  <a:cubicBezTo>
                    <a:pt x="64" y="243"/>
                    <a:pt x="84" y="252"/>
                    <a:pt x="107" y="252"/>
                  </a:cubicBezTo>
                  <a:cubicBezTo>
                    <a:pt x="139" y="252"/>
                    <a:pt x="176" y="234"/>
                    <a:pt x="207" y="205"/>
                  </a:cubicBezTo>
                  <a:cubicBezTo>
                    <a:pt x="256" y="152"/>
                    <a:pt x="240" y="65"/>
                    <a:pt x="207" y="32"/>
                  </a:cubicBezTo>
                  <a:cubicBezTo>
                    <a:pt x="185" y="10"/>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2" name="Google Shape;21502;p66">
              <a:extLst>
                <a:ext uri="{FF2B5EF4-FFF2-40B4-BE49-F238E27FC236}">
                  <a16:creationId xmlns:a16="http://schemas.microsoft.com/office/drawing/2014/main" id="{17083525-2BD4-FA59-7933-E7C4A8681D97}"/>
                </a:ext>
              </a:extLst>
            </p:cNvPr>
            <p:cNvSpPr/>
            <p:nvPr/>
          </p:nvSpPr>
          <p:spPr>
            <a:xfrm>
              <a:off x="4047600" y="2771350"/>
              <a:ext cx="6000" cy="6400"/>
            </a:xfrm>
            <a:custGeom>
              <a:avLst/>
              <a:gdLst/>
              <a:ahLst/>
              <a:cxnLst/>
              <a:rect l="l" t="t" r="r" b="b"/>
              <a:pathLst>
                <a:path w="240" h="256" extrusionOk="0">
                  <a:moveTo>
                    <a:pt x="128" y="1"/>
                  </a:moveTo>
                  <a:cubicBezTo>
                    <a:pt x="97" y="1"/>
                    <a:pt x="63" y="14"/>
                    <a:pt x="33" y="44"/>
                  </a:cubicBezTo>
                  <a:cubicBezTo>
                    <a:pt x="0" y="110"/>
                    <a:pt x="0" y="180"/>
                    <a:pt x="33" y="229"/>
                  </a:cubicBezTo>
                  <a:cubicBezTo>
                    <a:pt x="57" y="246"/>
                    <a:pt x="84" y="255"/>
                    <a:pt x="111" y="255"/>
                  </a:cubicBezTo>
                  <a:cubicBezTo>
                    <a:pt x="144" y="255"/>
                    <a:pt x="177" y="242"/>
                    <a:pt x="206" y="213"/>
                  </a:cubicBezTo>
                  <a:cubicBezTo>
                    <a:pt x="239" y="147"/>
                    <a:pt x="239" y="77"/>
                    <a:pt x="190" y="23"/>
                  </a:cubicBezTo>
                  <a:cubicBezTo>
                    <a:pt x="173" y="9"/>
                    <a:pt x="152"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3" name="Google Shape;21503;p66">
              <a:extLst>
                <a:ext uri="{FF2B5EF4-FFF2-40B4-BE49-F238E27FC236}">
                  <a16:creationId xmlns:a16="http://schemas.microsoft.com/office/drawing/2014/main" id="{5C6459A3-8326-10FC-42F8-081AE00279F4}"/>
                </a:ext>
              </a:extLst>
            </p:cNvPr>
            <p:cNvSpPr/>
            <p:nvPr/>
          </p:nvSpPr>
          <p:spPr>
            <a:xfrm>
              <a:off x="4018825" y="2830350"/>
              <a:ext cx="6000" cy="6400"/>
            </a:xfrm>
            <a:custGeom>
              <a:avLst/>
              <a:gdLst/>
              <a:ahLst/>
              <a:cxnLst/>
              <a:rect l="l" t="t" r="r" b="b"/>
              <a:pathLst>
                <a:path w="240" h="256" extrusionOk="0">
                  <a:moveTo>
                    <a:pt x="104" y="1"/>
                  </a:moveTo>
                  <a:cubicBezTo>
                    <a:pt x="34" y="34"/>
                    <a:pt x="1" y="104"/>
                    <a:pt x="17" y="174"/>
                  </a:cubicBezTo>
                  <a:cubicBezTo>
                    <a:pt x="17" y="207"/>
                    <a:pt x="34" y="224"/>
                    <a:pt x="67" y="240"/>
                  </a:cubicBezTo>
                  <a:cubicBezTo>
                    <a:pt x="85" y="250"/>
                    <a:pt x="99" y="255"/>
                    <a:pt x="112" y="255"/>
                  </a:cubicBezTo>
                  <a:cubicBezTo>
                    <a:pt x="125" y="255"/>
                    <a:pt x="137" y="250"/>
                    <a:pt x="153" y="240"/>
                  </a:cubicBezTo>
                  <a:cubicBezTo>
                    <a:pt x="186" y="240"/>
                    <a:pt x="207" y="207"/>
                    <a:pt x="223" y="174"/>
                  </a:cubicBezTo>
                  <a:cubicBezTo>
                    <a:pt x="240" y="158"/>
                    <a:pt x="240" y="104"/>
                    <a:pt x="240" y="87"/>
                  </a:cubicBezTo>
                  <a:cubicBezTo>
                    <a:pt x="223" y="54"/>
                    <a:pt x="223" y="34"/>
                    <a:pt x="207" y="34"/>
                  </a:cubicBezTo>
                  <a:lnTo>
                    <a:pt x="186" y="17"/>
                  </a:ln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4" name="Google Shape;21504;p66">
              <a:extLst>
                <a:ext uri="{FF2B5EF4-FFF2-40B4-BE49-F238E27FC236}">
                  <a16:creationId xmlns:a16="http://schemas.microsoft.com/office/drawing/2014/main" id="{A9EB3277-17C4-A679-E5C5-E04D5752ABB4}"/>
                </a:ext>
              </a:extLst>
            </p:cNvPr>
            <p:cNvSpPr/>
            <p:nvPr/>
          </p:nvSpPr>
          <p:spPr>
            <a:xfrm>
              <a:off x="4022650" y="2802125"/>
              <a:ext cx="6000" cy="6275"/>
            </a:xfrm>
            <a:custGeom>
              <a:avLst/>
              <a:gdLst/>
              <a:ahLst/>
              <a:cxnLst/>
              <a:rect l="l" t="t" r="r" b="b"/>
              <a:pathLst>
                <a:path w="240" h="251" extrusionOk="0">
                  <a:moveTo>
                    <a:pt x="136" y="0"/>
                  </a:moveTo>
                  <a:cubicBezTo>
                    <a:pt x="121" y="0"/>
                    <a:pt x="103" y="4"/>
                    <a:pt x="87" y="13"/>
                  </a:cubicBezTo>
                  <a:cubicBezTo>
                    <a:pt x="54" y="13"/>
                    <a:pt x="33" y="50"/>
                    <a:pt x="17" y="66"/>
                  </a:cubicBezTo>
                  <a:cubicBezTo>
                    <a:pt x="0" y="99"/>
                    <a:pt x="0" y="132"/>
                    <a:pt x="17" y="169"/>
                  </a:cubicBezTo>
                  <a:cubicBezTo>
                    <a:pt x="17" y="202"/>
                    <a:pt x="33" y="219"/>
                    <a:pt x="70" y="235"/>
                  </a:cubicBezTo>
                  <a:cubicBezTo>
                    <a:pt x="79" y="246"/>
                    <a:pt x="91" y="251"/>
                    <a:pt x="106" y="251"/>
                  </a:cubicBezTo>
                  <a:cubicBezTo>
                    <a:pt x="121" y="251"/>
                    <a:pt x="138" y="246"/>
                    <a:pt x="157" y="235"/>
                  </a:cubicBezTo>
                  <a:cubicBezTo>
                    <a:pt x="207" y="219"/>
                    <a:pt x="240" y="153"/>
                    <a:pt x="223" y="83"/>
                  </a:cubicBezTo>
                  <a:cubicBezTo>
                    <a:pt x="223" y="50"/>
                    <a:pt x="207" y="29"/>
                    <a:pt x="207" y="29"/>
                  </a:cubicBezTo>
                  <a:cubicBezTo>
                    <a:pt x="190" y="13"/>
                    <a:pt x="190" y="13"/>
                    <a:pt x="174" y="13"/>
                  </a:cubicBezTo>
                  <a:cubicBezTo>
                    <a:pt x="165" y="4"/>
                    <a:pt x="152"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5" name="Google Shape;21505;p66">
              <a:extLst>
                <a:ext uri="{FF2B5EF4-FFF2-40B4-BE49-F238E27FC236}">
                  <a16:creationId xmlns:a16="http://schemas.microsoft.com/office/drawing/2014/main" id="{EAF39F9A-29E6-6208-D961-0B69BDBDD972}"/>
                </a:ext>
              </a:extLst>
            </p:cNvPr>
            <p:cNvSpPr/>
            <p:nvPr/>
          </p:nvSpPr>
          <p:spPr>
            <a:xfrm>
              <a:off x="4045850" y="2819325"/>
              <a:ext cx="6000" cy="6625"/>
            </a:xfrm>
            <a:custGeom>
              <a:avLst/>
              <a:gdLst/>
              <a:ahLst/>
              <a:cxnLst/>
              <a:rect l="l" t="t" r="r" b="b"/>
              <a:pathLst>
                <a:path w="240" h="265" extrusionOk="0">
                  <a:moveTo>
                    <a:pt x="136" y="1"/>
                  </a:moveTo>
                  <a:cubicBezTo>
                    <a:pt x="121" y="1"/>
                    <a:pt x="103" y="5"/>
                    <a:pt x="87" y="13"/>
                  </a:cubicBezTo>
                  <a:cubicBezTo>
                    <a:pt x="33" y="46"/>
                    <a:pt x="0" y="116"/>
                    <a:pt x="17" y="186"/>
                  </a:cubicBezTo>
                  <a:cubicBezTo>
                    <a:pt x="17" y="219"/>
                    <a:pt x="33" y="236"/>
                    <a:pt x="70" y="252"/>
                  </a:cubicBezTo>
                  <a:cubicBezTo>
                    <a:pt x="78" y="260"/>
                    <a:pt x="91" y="265"/>
                    <a:pt x="106" y="265"/>
                  </a:cubicBezTo>
                  <a:cubicBezTo>
                    <a:pt x="121" y="265"/>
                    <a:pt x="138" y="260"/>
                    <a:pt x="157" y="252"/>
                  </a:cubicBezTo>
                  <a:cubicBezTo>
                    <a:pt x="206" y="236"/>
                    <a:pt x="239" y="149"/>
                    <a:pt x="239"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6" name="Google Shape;21506;p66">
              <a:extLst>
                <a:ext uri="{FF2B5EF4-FFF2-40B4-BE49-F238E27FC236}">
                  <a16:creationId xmlns:a16="http://schemas.microsoft.com/office/drawing/2014/main" id="{6A673FEB-D1B4-B608-475B-CAB78E71E724}"/>
                </a:ext>
              </a:extLst>
            </p:cNvPr>
            <p:cNvSpPr/>
            <p:nvPr/>
          </p:nvSpPr>
          <p:spPr>
            <a:xfrm>
              <a:off x="4054900" y="2742175"/>
              <a:ext cx="6000" cy="6425"/>
            </a:xfrm>
            <a:custGeom>
              <a:avLst/>
              <a:gdLst/>
              <a:ahLst/>
              <a:cxnLst/>
              <a:rect l="l" t="t" r="r" b="b"/>
              <a:pathLst>
                <a:path w="240" h="257" extrusionOk="0">
                  <a:moveTo>
                    <a:pt x="128" y="0"/>
                  </a:moveTo>
                  <a:cubicBezTo>
                    <a:pt x="95" y="0"/>
                    <a:pt x="61" y="13"/>
                    <a:pt x="34" y="40"/>
                  </a:cubicBezTo>
                  <a:cubicBezTo>
                    <a:pt x="17" y="56"/>
                    <a:pt x="17" y="77"/>
                    <a:pt x="17" y="94"/>
                  </a:cubicBezTo>
                  <a:cubicBezTo>
                    <a:pt x="1" y="143"/>
                    <a:pt x="17" y="197"/>
                    <a:pt x="34" y="230"/>
                  </a:cubicBezTo>
                  <a:cubicBezTo>
                    <a:pt x="53" y="249"/>
                    <a:pt x="80" y="257"/>
                    <a:pt x="105" y="257"/>
                  </a:cubicBezTo>
                  <a:cubicBezTo>
                    <a:pt x="123" y="257"/>
                    <a:pt x="140" y="253"/>
                    <a:pt x="153" y="246"/>
                  </a:cubicBezTo>
                  <a:cubicBezTo>
                    <a:pt x="170" y="230"/>
                    <a:pt x="186" y="230"/>
                    <a:pt x="207" y="213"/>
                  </a:cubicBezTo>
                  <a:cubicBezTo>
                    <a:pt x="240" y="143"/>
                    <a:pt x="240" y="77"/>
                    <a:pt x="207" y="23"/>
                  </a:cubicBezTo>
                  <a:cubicBezTo>
                    <a:pt x="183" y="9"/>
                    <a:pt x="15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7" name="Google Shape;21507;p66">
              <a:extLst>
                <a:ext uri="{FF2B5EF4-FFF2-40B4-BE49-F238E27FC236}">
                  <a16:creationId xmlns:a16="http://schemas.microsoft.com/office/drawing/2014/main" id="{F5275058-5218-BEE5-62C2-8A5EA811EA83}"/>
                </a:ext>
              </a:extLst>
            </p:cNvPr>
            <p:cNvSpPr/>
            <p:nvPr/>
          </p:nvSpPr>
          <p:spPr>
            <a:xfrm>
              <a:off x="4118400" y="2771500"/>
              <a:ext cx="6100" cy="6525"/>
            </a:xfrm>
            <a:custGeom>
              <a:avLst/>
              <a:gdLst/>
              <a:ahLst/>
              <a:cxnLst/>
              <a:rect l="l" t="t" r="r" b="b"/>
              <a:pathLst>
                <a:path w="244" h="261" extrusionOk="0">
                  <a:moveTo>
                    <a:pt x="157" y="1"/>
                  </a:moveTo>
                  <a:cubicBezTo>
                    <a:pt x="87" y="1"/>
                    <a:pt x="38" y="54"/>
                    <a:pt x="17" y="120"/>
                  </a:cubicBezTo>
                  <a:cubicBezTo>
                    <a:pt x="1" y="157"/>
                    <a:pt x="17" y="190"/>
                    <a:pt x="38" y="207"/>
                  </a:cubicBezTo>
                  <a:cubicBezTo>
                    <a:pt x="38" y="244"/>
                    <a:pt x="71" y="260"/>
                    <a:pt x="104" y="260"/>
                  </a:cubicBezTo>
                  <a:cubicBezTo>
                    <a:pt x="120" y="260"/>
                    <a:pt x="157" y="260"/>
                    <a:pt x="190" y="244"/>
                  </a:cubicBezTo>
                  <a:cubicBezTo>
                    <a:pt x="207" y="223"/>
                    <a:pt x="223" y="190"/>
                    <a:pt x="244" y="157"/>
                  </a:cubicBezTo>
                  <a:cubicBezTo>
                    <a:pt x="244" y="120"/>
                    <a:pt x="244" y="87"/>
                    <a:pt x="223" y="54"/>
                  </a:cubicBezTo>
                  <a:lnTo>
                    <a:pt x="207" y="38"/>
                  </a:lnTo>
                  <a:cubicBezTo>
                    <a:pt x="190"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8" name="Google Shape;21508;p66">
              <a:extLst>
                <a:ext uri="{FF2B5EF4-FFF2-40B4-BE49-F238E27FC236}">
                  <a16:creationId xmlns:a16="http://schemas.microsoft.com/office/drawing/2014/main" id="{8E65B48C-6822-6098-D285-9F72FD7816E1}"/>
                </a:ext>
              </a:extLst>
            </p:cNvPr>
            <p:cNvSpPr/>
            <p:nvPr/>
          </p:nvSpPr>
          <p:spPr>
            <a:xfrm>
              <a:off x="4127050" y="2817075"/>
              <a:ext cx="5600" cy="6400"/>
            </a:xfrm>
            <a:custGeom>
              <a:avLst/>
              <a:gdLst/>
              <a:ahLst/>
              <a:cxnLst/>
              <a:rect l="l" t="t" r="r" b="b"/>
              <a:pathLst>
                <a:path w="224" h="256" extrusionOk="0">
                  <a:moveTo>
                    <a:pt x="137" y="0"/>
                  </a:moveTo>
                  <a:cubicBezTo>
                    <a:pt x="120" y="0"/>
                    <a:pt x="83" y="0"/>
                    <a:pt x="67" y="17"/>
                  </a:cubicBezTo>
                  <a:cubicBezTo>
                    <a:pt x="34" y="33"/>
                    <a:pt x="17" y="70"/>
                    <a:pt x="1" y="103"/>
                  </a:cubicBezTo>
                  <a:cubicBezTo>
                    <a:pt x="1" y="136"/>
                    <a:pt x="1" y="173"/>
                    <a:pt x="17" y="206"/>
                  </a:cubicBezTo>
                  <a:cubicBezTo>
                    <a:pt x="34" y="223"/>
                    <a:pt x="50" y="239"/>
                    <a:pt x="83" y="256"/>
                  </a:cubicBezTo>
                  <a:cubicBezTo>
                    <a:pt x="137" y="256"/>
                    <a:pt x="186" y="223"/>
                    <a:pt x="224" y="153"/>
                  </a:cubicBezTo>
                  <a:lnTo>
                    <a:pt x="224" y="136"/>
                  </a:lnTo>
                  <a:cubicBezTo>
                    <a:pt x="224" y="103"/>
                    <a:pt x="224"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9" name="Google Shape;21509;p66">
              <a:extLst>
                <a:ext uri="{FF2B5EF4-FFF2-40B4-BE49-F238E27FC236}">
                  <a16:creationId xmlns:a16="http://schemas.microsoft.com/office/drawing/2014/main" id="{8DA34023-161B-FA1D-BABC-7307247AF1F6}"/>
                </a:ext>
              </a:extLst>
            </p:cNvPr>
            <p:cNvSpPr/>
            <p:nvPr/>
          </p:nvSpPr>
          <p:spPr>
            <a:xfrm>
              <a:off x="4129125" y="2709250"/>
              <a:ext cx="6100" cy="6525"/>
            </a:xfrm>
            <a:custGeom>
              <a:avLst/>
              <a:gdLst/>
              <a:ahLst/>
              <a:cxnLst/>
              <a:rect l="l" t="t" r="r" b="b"/>
              <a:pathLst>
                <a:path w="244" h="261" extrusionOk="0">
                  <a:moveTo>
                    <a:pt x="157" y="0"/>
                  </a:moveTo>
                  <a:cubicBezTo>
                    <a:pt x="87" y="0"/>
                    <a:pt x="37" y="33"/>
                    <a:pt x="21" y="104"/>
                  </a:cubicBezTo>
                  <a:cubicBezTo>
                    <a:pt x="0" y="137"/>
                    <a:pt x="21" y="174"/>
                    <a:pt x="37" y="207"/>
                  </a:cubicBezTo>
                  <a:cubicBezTo>
                    <a:pt x="37" y="240"/>
                    <a:pt x="70" y="260"/>
                    <a:pt x="103" y="260"/>
                  </a:cubicBezTo>
                  <a:cubicBezTo>
                    <a:pt x="157" y="260"/>
                    <a:pt x="227" y="223"/>
                    <a:pt x="244" y="157"/>
                  </a:cubicBezTo>
                  <a:cubicBezTo>
                    <a:pt x="244" y="120"/>
                    <a:pt x="244" y="87"/>
                    <a:pt x="227" y="54"/>
                  </a:cubicBezTo>
                  <a:lnTo>
                    <a:pt x="206" y="33"/>
                  </a:lnTo>
                  <a:cubicBezTo>
                    <a:pt x="190"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0" name="Google Shape;21510;p66">
              <a:extLst>
                <a:ext uri="{FF2B5EF4-FFF2-40B4-BE49-F238E27FC236}">
                  <a16:creationId xmlns:a16="http://schemas.microsoft.com/office/drawing/2014/main" id="{C63B332E-3F96-0508-E7D1-4EC44762C36A}"/>
                </a:ext>
              </a:extLst>
            </p:cNvPr>
            <p:cNvSpPr/>
            <p:nvPr/>
          </p:nvSpPr>
          <p:spPr>
            <a:xfrm>
              <a:off x="4130875" y="2724800"/>
              <a:ext cx="6525" cy="6525"/>
            </a:xfrm>
            <a:custGeom>
              <a:avLst/>
              <a:gdLst/>
              <a:ahLst/>
              <a:cxnLst/>
              <a:rect l="l" t="t" r="r" b="b"/>
              <a:pathLst>
                <a:path w="261" h="261" extrusionOk="0">
                  <a:moveTo>
                    <a:pt x="146" y="0"/>
                  </a:moveTo>
                  <a:cubicBezTo>
                    <a:pt x="111" y="0"/>
                    <a:pt x="73" y="19"/>
                    <a:pt x="54" y="51"/>
                  </a:cubicBezTo>
                  <a:cubicBezTo>
                    <a:pt x="0" y="100"/>
                    <a:pt x="0" y="187"/>
                    <a:pt x="54" y="236"/>
                  </a:cubicBezTo>
                  <a:cubicBezTo>
                    <a:pt x="75" y="252"/>
                    <a:pt x="99" y="261"/>
                    <a:pt x="123" y="261"/>
                  </a:cubicBezTo>
                  <a:cubicBezTo>
                    <a:pt x="156" y="261"/>
                    <a:pt x="187" y="244"/>
                    <a:pt x="207" y="203"/>
                  </a:cubicBezTo>
                  <a:cubicBezTo>
                    <a:pt x="260" y="154"/>
                    <a:pt x="260" y="67"/>
                    <a:pt x="207" y="30"/>
                  </a:cubicBezTo>
                  <a:cubicBezTo>
                    <a:pt x="193" y="10"/>
                    <a:pt x="170"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1" name="Google Shape;21511;p66">
              <a:extLst>
                <a:ext uri="{FF2B5EF4-FFF2-40B4-BE49-F238E27FC236}">
                  <a16:creationId xmlns:a16="http://schemas.microsoft.com/office/drawing/2014/main" id="{698A9A1D-973B-2D82-FA15-392D5CCBAE75}"/>
                </a:ext>
              </a:extLst>
            </p:cNvPr>
            <p:cNvSpPr/>
            <p:nvPr/>
          </p:nvSpPr>
          <p:spPr>
            <a:xfrm>
              <a:off x="4130875" y="2772200"/>
              <a:ext cx="6525" cy="6400"/>
            </a:xfrm>
            <a:custGeom>
              <a:avLst/>
              <a:gdLst/>
              <a:ahLst/>
              <a:cxnLst/>
              <a:rect l="l" t="t" r="r" b="b"/>
              <a:pathLst>
                <a:path w="261" h="256" extrusionOk="0">
                  <a:moveTo>
                    <a:pt x="144" y="0"/>
                  </a:moveTo>
                  <a:cubicBezTo>
                    <a:pt x="114" y="0"/>
                    <a:pt x="81" y="14"/>
                    <a:pt x="54" y="43"/>
                  </a:cubicBezTo>
                  <a:cubicBezTo>
                    <a:pt x="0" y="113"/>
                    <a:pt x="17" y="179"/>
                    <a:pt x="54" y="232"/>
                  </a:cubicBezTo>
                  <a:cubicBezTo>
                    <a:pt x="71" y="249"/>
                    <a:pt x="87" y="249"/>
                    <a:pt x="104" y="249"/>
                  </a:cubicBezTo>
                  <a:cubicBezTo>
                    <a:pt x="112" y="253"/>
                    <a:pt x="123" y="255"/>
                    <a:pt x="133" y="255"/>
                  </a:cubicBezTo>
                  <a:cubicBezTo>
                    <a:pt x="163" y="255"/>
                    <a:pt x="195" y="240"/>
                    <a:pt x="207" y="216"/>
                  </a:cubicBezTo>
                  <a:cubicBezTo>
                    <a:pt x="240" y="162"/>
                    <a:pt x="260" y="113"/>
                    <a:pt x="240" y="76"/>
                  </a:cubicBezTo>
                  <a:cubicBezTo>
                    <a:pt x="240" y="59"/>
                    <a:pt x="223" y="43"/>
                    <a:pt x="207" y="26"/>
                  </a:cubicBezTo>
                  <a:cubicBezTo>
                    <a:pt x="192" y="9"/>
                    <a:pt x="169"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2" name="Google Shape;21512;p66">
              <a:extLst>
                <a:ext uri="{FF2B5EF4-FFF2-40B4-BE49-F238E27FC236}">
                  <a16:creationId xmlns:a16="http://schemas.microsoft.com/office/drawing/2014/main" id="{4350B078-FEF8-9D4D-978F-01615EE64EB8}"/>
                </a:ext>
              </a:extLst>
            </p:cNvPr>
            <p:cNvSpPr/>
            <p:nvPr/>
          </p:nvSpPr>
          <p:spPr>
            <a:xfrm>
              <a:off x="4126125" y="2802250"/>
              <a:ext cx="5600" cy="6350"/>
            </a:xfrm>
            <a:custGeom>
              <a:avLst/>
              <a:gdLst/>
              <a:ahLst/>
              <a:cxnLst/>
              <a:rect l="l" t="t" r="r" b="b"/>
              <a:pathLst>
                <a:path w="224" h="254" extrusionOk="0">
                  <a:moveTo>
                    <a:pt x="120" y="1"/>
                  </a:moveTo>
                  <a:cubicBezTo>
                    <a:pt x="101" y="1"/>
                    <a:pt x="78" y="12"/>
                    <a:pt x="54" y="24"/>
                  </a:cubicBezTo>
                  <a:cubicBezTo>
                    <a:pt x="38" y="45"/>
                    <a:pt x="17" y="78"/>
                    <a:pt x="1" y="111"/>
                  </a:cubicBezTo>
                  <a:cubicBezTo>
                    <a:pt x="1" y="148"/>
                    <a:pt x="1" y="181"/>
                    <a:pt x="17" y="197"/>
                  </a:cubicBezTo>
                  <a:cubicBezTo>
                    <a:pt x="38" y="230"/>
                    <a:pt x="54" y="251"/>
                    <a:pt x="87" y="251"/>
                  </a:cubicBezTo>
                  <a:cubicBezTo>
                    <a:pt x="96" y="253"/>
                    <a:pt x="104" y="254"/>
                    <a:pt x="112" y="254"/>
                  </a:cubicBezTo>
                  <a:cubicBezTo>
                    <a:pt x="169" y="254"/>
                    <a:pt x="209" y="206"/>
                    <a:pt x="223" y="148"/>
                  </a:cubicBezTo>
                  <a:cubicBezTo>
                    <a:pt x="223" y="111"/>
                    <a:pt x="223" y="78"/>
                    <a:pt x="207" y="61"/>
                  </a:cubicBezTo>
                  <a:cubicBezTo>
                    <a:pt x="207" y="45"/>
                    <a:pt x="207" y="45"/>
                    <a:pt x="190" y="24"/>
                  </a:cubicBezTo>
                  <a:cubicBezTo>
                    <a:pt x="174" y="8"/>
                    <a:pt x="157" y="8"/>
                    <a:pt x="141" y="8"/>
                  </a:cubicBezTo>
                  <a:cubicBezTo>
                    <a:pt x="135" y="3"/>
                    <a:pt x="128"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3" name="Google Shape;21513;p66">
              <a:extLst>
                <a:ext uri="{FF2B5EF4-FFF2-40B4-BE49-F238E27FC236}">
                  <a16:creationId xmlns:a16="http://schemas.microsoft.com/office/drawing/2014/main" id="{882FB1B2-F20A-3386-D30F-D4F5A41B760E}"/>
                </a:ext>
              </a:extLst>
            </p:cNvPr>
            <p:cNvSpPr/>
            <p:nvPr/>
          </p:nvSpPr>
          <p:spPr>
            <a:xfrm>
              <a:off x="4129125" y="2755450"/>
              <a:ext cx="6100" cy="6300"/>
            </a:xfrm>
            <a:custGeom>
              <a:avLst/>
              <a:gdLst/>
              <a:ahLst/>
              <a:cxnLst/>
              <a:rect l="l" t="t" r="r" b="b"/>
              <a:pathLst>
                <a:path w="244" h="252" extrusionOk="0">
                  <a:moveTo>
                    <a:pt x="121" y="1"/>
                  </a:moveTo>
                  <a:cubicBezTo>
                    <a:pt x="103" y="1"/>
                    <a:pt x="77" y="13"/>
                    <a:pt x="54" y="24"/>
                  </a:cubicBezTo>
                  <a:cubicBezTo>
                    <a:pt x="37" y="41"/>
                    <a:pt x="21" y="78"/>
                    <a:pt x="0" y="111"/>
                  </a:cubicBezTo>
                  <a:cubicBezTo>
                    <a:pt x="0" y="144"/>
                    <a:pt x="0" y="181"/>
                    <a:pt x="21" y="197"/>
                  </a:cubicBezTo>
                  <a:cubicBezTo>
                    <a:pt x="37" y="230"/>
                    <a:pt x="54" y="247"/>
                    <a:pt x="87" y="247"/>
                  </a:cubicBezTo>
                  <a:cubicBezTo>
                    <a:pt x="97" y="250"/>
                    <a:pt x="107" y="251"/>
                    <a:pt x="117" y="251"/>
                  </a:cubicBezTo>
                  <a:cubicBezTo>
                    <a:pt x="171" y="251"/>
                    <a:pt x="210" y="204"/>
                    <a:pt x="227" y="144"/>
                  </a:cubicBezTo>
                  <a:cubicBezTo>
                    <a:pt x="244" y="111"/>
                    <a:pt x="227" y="78"/>
                    <a:pt x="206" y="61"/>
                  </a:cubicBezTo>
                  <a:cubicBezTo>
                    <a:pt x="206" y="41"/>
                    <a:pt x="206" y="41"/>
                    <a:pt x="190" y="24"/>
                  </a:cubicBezTo>
                  <a:cubicBezTo>
                    <a:pt x="190" y="8"/>
                    <a:pt x="174" y="8"/>
                    <a:pt x="141" y="8"/>
                  </a:cubicBezTo>
                  <a:cubicBezTo>
                    <a:pt x="136" y="3"/>
                    <a:pt x="129"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4" name="Google Shape;21514;p66">
              <a:extLst>
                <a:ext uri="{FF2B5EF4-FFF2-40B4-BE49-F238E27FC236}">
                  <a16:creationId xmlns:a16="http://schemas.microsoft.com/office/drawing/2014/main" id="{912074EF-E129-3849-1749-9DF2B227E869}"/>
                </a:ext>
              </a:extLst>
            </p:cNvPr>
            <p:cNvSpPr/>
            <p:nvPr/>
          </p:nvSpPr>
          <p:spPr>
            <a:xfrm>
              <a:off x="3997700" y="2812150"/>
              <a:ext cx="6100" cy="6375"/>
            </a:xfrm>
            <a:custGeom>
              <a:avLst/>
              <a:gdLst/>
              <a:ahLst/>
              <a:cxnLst/>
              <a:rect l="l" t="t" r="r" b="b"/>
              <a:pathLst>
                <a:path w="244" h="255" extrusionOk="0">
                  <a:moveTo>
                    <a:pt x="131" y="1"/>
                  </a:moveTo>
                  <a:cubicBezTo>
                    <a:pt x="98" y="1"/>
                    <a:pt x="65" y="13"/>
                    <a:pt x="38" y="40"/>
                  </a:cubicBezTo>
                  <a:cubicBezTo>
                    <a:pt x="1" y="110"/>
                    <a:pt x="1" y="181"/>
                    <a:pt x="38" y="230"/>
                  </a:cubicBezTo>
                  <a:cubicBezTo>
                    <a:pt x="54" y="247"/>
                    <a:pt x="71" y="247"/>
                    <a:pt x="87" y="247"/>
                  </a:cubicBezTo>
                  <a:cubicBezTo>
                    <a:pt x="97" y="252"/>
                    <a:pt x="109" y="255"/>
                    <a:pt x="120" y="255"/>
                  </a:cubicBezTo>
                  <a:cubicBezTo>
                    <a:pt x="150" y="255"/>
                    <a:pt x="183" y="237"/>
                    <a:pt x="207" y="214"/>
                  </a:cubicBezTo>
                  <a:cubicBezTo>
                    <a:pt x="244" y="164"/>
                    <a:pt x="244" y="110"/>
                    <a:pt x="227" y="77"/>
                  </a:cubicBezTo>
                  <a:cubicBezTo>
                    <a:pt x="227" y="61"/>
                    <a:pt x="207" y="40"/>
                    <a:pt x="207" y="24"/>
                  </a:cubicBezTo>
                  <a:cubicBezTo>
                    <a:pt x="185" y="9"/>
                    <a:pt x="158"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5" name="Google Shape;21515;p66">
              <a:extLst>
                <a:ext uri="{FF2B5EF4-FFF2-40B4-BE49-F238E27FC236}">
                  <a16:creationId xmlns:a16="http://schemas.microsoft.com/office/drawing/2014/main" id="{672E2ECF-B2BA-7989-1E43-882FEEC8377E}"/>
                </a:ext>
              </a:extLst>
            </p:cNvPr>
            <p:cNvSpPr/>
            <p:nvPr/>
          </p:nvSpPr>
          <p:spPr>
            <a:xfrm>
              <a:off x="3991725" y="2840775"/>
              <a:ext cx="6000" cy="6725"/>
            </a:xfrm>
            <a:custGeom>
              <a:avLst/>
              <a:gdLst/>
              <a:ahLst/>
              <a:cxnLst/>
              <a:rect l="l" t="t" r="r" b="b"/>
              <a:pathLst>
                <a:path w="240" h="269" extrusionOk="0">
                  <a:moveTo>
                    <a:pt x="141" y="0"/>
                  </a:moveTo>
                  <a:cubicBezTo>
                    <a:pt x="125" y="0"/>
                    <a:pt x="112" y="4"/>
                    <a:pt x="104" y="13"/>
                  </a:cubicBezTo>
                  <a:cubicBezTo>
                    <a:pt x="33" y="50"/>
                    <a:pt x="1" y="116"/>
                    <a:pt x="17" y="186"/>
                  </a:cubicBezTo>
                  <a:cubicBezTo>
                    <a:pt x="33" y="219"/>
                    <a:pt x="54" y="235"/>
                    <a:pt x="71" y="256"/>
                  </a:cubicBezTo>
                  <a:cubicBezTo>
                    <a:pt x="87" y="264"/>
                    <a:pt x="104" y="268"/>
                    <a:pt x="119" y="268"/>
                  </a:cubicBezTo>
                  <a:cubicBezTo>
                    <a:pt x="133" y="268"/>
                    <a:pt x="147" y="264"/>
                    <a:pt x="157" y="256"/>
                  </a:cubicBezTo>
                  <a:cubicBezTo>
                    <a:pt x="190" y="235"/>
                    <a:pt x="207" y="219"/>
                    <a:pt x="223" y="186"/>
                  </a:cubicBezTo>
                  <a:cubicBezTo>
                    <a:pt x="240" y="153"/>
                    <a:pt x="240" y="116"/>
                    <a:pt x="240" y="83"/>
                  </a:cubicBezTo>
                  <a:cubicBezTo>
                    <a:pt x="240" y="66"/>
                    <a:pt x="223" y="50"/>
                    <a:pt x="207" y="29"/>
                  </a:cubicBezTo>
                  <a:lnTo>
                    <a:pt x="190" y="13"/>
                  </a:lnTo>
                  <a:cubicBezTo>
                    <a:pt x="174" y="4"/>
                    <a:pt x="15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6" name="Google Shape;21516;p66">
              <a:extLst>
                <a:ext uri="{FF2B5EF4-FFF2-40B4-BE49-F238E27FC236}">
                  <a16:creationId xmlns:a16="http://schemas.microsoft.com/office/drawing/2014/main" id="{09200BD6-01E4-E157-26B2-8DAB884BA955}"/>
                </a:ext>
              </a:extLst>
            </p:cNvPr>
            <p:cNvSpPr/>
            <p:nvPr/>
          </p:nvSpPr>
          <p:spPr>
            <a:xfrm>
              <a:off x="3996475" y="2797200"/>
              <a:ext cx="6000" cy="6350"/>
            </a:xfrm>
            <a:custGeom>
              <a:avLst/>
              <a:gdLst/>
              <a:ahLst/>
              <a:cxnLst/>
              <a:rect l="l" t="t" r="r" b="b"/>
              <a:pathLst>
                <a:path w="240" h="254" extrusionOk="0">
                  <a:moveTo>
                    <a:pt x="129" y="0"/>
                  </a:moveTo>
                  <a:cubicBezTo>
                    <a:pt x="74" y="0"/>
                    <a:pt x="31" y="49"/>
                    <a:pt x="17" y="107"/>
                  </a:cubicBezTo>
                  <a:cubicBezTo>
                    <a:pt x="0" y="144"/>
                    <a:pt x="17" y="177"/>
                    <a:pt x="17" y="210"/>
                  </a:cubicBezTo>
                  <a:cubicBezTo>
                    <a:pt x="33" y="226"/>
                    <a:pt x="70" y="247"/>
                    <a:pt x="87" y="247"/>
                  </a:cubicBezTo>
                  <a:cubicBezTo>
                    <a:pt x="96" y="251"/>
                    <a:pt x="106" y="253"/>
                    <a:pt x="115" y="253"/>
                  </a:cubicBezTo>
                  <a:cubicBezTo>
                    <a:pt x="138" y="253"/>
                    <a:pt x="159" y="241"/>
                    <a:pt x="173" y="226"/>
                  </a:cubicBezTo>
                  <a:cubicBezTo>
                    <a:pt x="206" y="210"/>
                    <a:pt x="223" y="177"/>
                    <a:pt x="223" y="144"/>
                  </a:cubicBezTo>
                  <a:cubicBezTo>
                    <a:pt x="239" y="107"/>
                    <a:pt x="239" y="74"/>
                    <a:pt x="223" y="57"/>
                  </a:cubicBezTo>
                  <a:cubicBezTo>
                    <a:pt x="206" y="41"/>
                    <a:pt x="206" y="41"/>
                    <a:pt x="206" y="20"/>
                  </a:cubicBezTo>
                  <a:cubicBezTo>
                    <a:pt x="190" y="3"/>
                    <a:pt x="173" y="3"/>
                    <a:pt x="153" y="3"/>
                  </a:cubicBezTo>
                  <a:cubicBezTo>
                    <a:pt x="145" y="1"/>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7" name="Google Shape;21517;p66">
              <a:extLst>
                <a:ext uri="{FF2B5EF4-FFF2-40B4-BE49-F238E27FC236}">
                  <a16:creationId xmlns:a16="http://schemas.microsoft.com/office/drawing/2014/main" id="{5DB21D9B-F6B9-008D-D0BD-48BD6B61595D}"/>
                </a:ext>
              </a:extLst>
            </p:cNvPr>
            <p:cNvSpPr/>
            <p:nvPr/>
          </p:nvSpPr>
          <p:spPr>
            <a:xfrm>
              <a:off x="3989975" y="2824000"/>
              <a:ext cx="6100" cy="6450"/>
            </a:xfrm>
            <a:custGeom>
              <a:avLst/>
              <a:gdLst/>
              <a:ahLst/>
              <a:cxnLst/>
              <a:rect l="l" t="t" r="r" b="b"/>
              <a:pathLst>
                <a:path w="244" h="258" extrusionOk="0">
                  <a:moveTo>
                    <a:pt x="134" y="1"/>
                  </a:moveTo>
                  <a:cubicBezTo>
                    <a:pt x="103" y="1"/>
                    <a:pt x="67" y="20"/>
                    <a:pt x="38" y="49"/>
                  </a:cubicBezTo>
                  <a:cubicBezTo>
                    <a:pt x="21" y="65"/>
                    <a:pt x="21" y="82"/>
                    <a:pt x="21" y="102"/>
                  </a:cubicBezTo>
                  <a:cubicBezTo>
                    <a:pt x="0" y="152"/>
                    <a:pt x="0" y="205"/>
                    <a:pt x="38" y="238"/>
                  </a:cubicBezTo>
                  <a:cubicBezTo>
                    <a:pt x="57" y="248"/>
                    <a:pt x="82" y="257"/>
                    <a:pt x="107" y="257"/>
                  </a:cubicBezTo>
                  <a:cubicBezTo>
                    <a:pt x="126" y="257"/>
                    <a:pt x="143" y="252"/>
                    <a:pt x="157" y="238"/>
                  </a:cubicBezTo>
                  <a:cubicBezTo>
                    <a:pt x="174" y="238"/>
                    <a:pt x="190" y="222"/>
                    <a:pt x="207" y="205"/>
                  </a:cubicBezTo>
                  <a:cubicBezTo>
                    <a:pt x="244" y="152"/>
                    <a:pt x="244" y="65"/>
                    <a:pt x="190" y="32"/>
                  </a:cubicBezTo>
                  <a:cubicBezTo>
                    <a:pt x="176" y="10"/>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8" name="Google Shape;21518;p66">
              <a:extLst>
                <a:ext uri="{FF2B5EF4-FFF2-40B4-BE49-F238E27FC236}">
                  <a16:creationId xmlns:a16="http://schemas.microsoft.com/office/drawing/2014/main" id="{739A2C23-9F69-F2B1-F6E2-B199591CE3E0}"/>
                </a:ext>
              </a:extLst>
            </p:cNvPr>
            <p:cNvSpPr/>
            <p:nvPr/>
          </p:nvSpPr>
          <p:spPr>
            <a:xfrm>
              <a:off x="3994725" y="2749650"/>
              <a:ext cx="5575" cy="4850"/>
            </a:xfrm>
            <a:custGeom>
              <a:avLst/>
              <a:gdLst/>
              <a:ahLst/>
              <a:cxnLst/>
              <a:rect l="l" t="t" r="r" b="b"/>
              <a:pathLst>
                <a:path w="223" h="194" extrusionOk="0">
                  <a:moveTo>
                    <a:pt x="17" y="1"/>
                  </a:moveTo>
                  <a:cubicBezTo>
                    <a:pt x="17" y="17"/>
                    <a:pt x="17" y="34"/>
                    <a:pt x="0" y="34"/>
                  </a:cubicBezTo>
                  <a:cubicBezTo>
                    <a:pt x="0" y="67"/>
                    <a:pt x="0" y="104"/>
                    <a:pt x="17" y="137"/>
                  </a:cubicBezTo>
                  <a:cubicBezTo>
                    <a:pt x="37" y="170"/>
                    <a:pt x="54" y="190"/>
                    <a:pt x="87" y="190"/>
                  </a:cubicBezTo>
                  <a:cubicBezTo>
                    <a:pt x="95" y="192"/>
                    <a:pt x="104" y="193"/>
                    <a:pt x="112" y="193"/>
                  </a:cubicBezTo>
                  <a:cubicBezTo>
                    <a:pt x="169" y="193"/>
                    <a:pt x="208" y="145"/>
                    <a:pt x="223" y="87"/>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9" name="Google Shape;21519;p66">
              <a:extLst>
                <a:ext uri="{FF2B5EF4-FFF2-40B4-BE49-F238E27FC236}">
                  <a16:creationId xmlns:a16="http://schemas.microsoft.com/office/drawing/2014/main" id="{ADCB8B14-ED5C-FC31-867A-D3480BA77CBE}"/>
                </a:ext>
              </a:extLst>
            </p:cNvPr>
            <p:cNvSpPr/>
            <p:nvPr/>
          </p:nvSpPr>
          <p:spPr>
            <a:xfrm>
              <a:off x="3993075" y="2782350"/>
              <a:ext cx="6000" cy="6725"/>
            </a:xfrm>
            <a:custGeom>
              <a:avLst/>
              <a:gdLst/>
              <a:ahLst/>
              <a:cxnLst/>
              <a:rect l="l" t="t" r="r" b="b"/>
              <a:pathLst>
                <a:path w="240" h="269" extrusionOk="0">
                  <a:moveTo>
                    <a:pt x="127" y="1"/>
                  </a:moveTo>
                  <a:cubicBezTo>
                    <a:pt x="115" y="1"/>
                    <a:pt x="101" y="6"/>
                    <a:pt x="83" y="16"/>
                  </a:cubicBezTo>
                  <a:cubicBezTo>
                    <a:pt x="50" y="33"/>
                    <a:pt x="33" y="49"/>
                    <a:pt x="17" y="82"/>
                  </a:cubicBezTo>
                  <a:cubicBezTo>
                    <a:pt x="0" y="119"/>
                    <a:pt x="0" y="152"/>
                    <a:pt x="0" y="185"/>
                  </a:cubicBezTo>
                  <a:cubicBezTo>
                    <a:pt x="12" y="237"/>
                    <a:pt x="51" y="268"/>
                    <a:pt x="99" y="268"/>
                  </a:cubicBezTo>
                  <a:cubicBezTo>
                    <a:pt x="116" y="268"/>
                    <a:pt x="134" y="264"/>
                    <a:pt x="153" y="255"/>
                  </a:cubicBezTo>
                  <a:cubicBezTo>
                    <a:pt x="206" y="239"/>
                    <a:pt x="239" y="152"/>
                    <a:pt x="223" y="82"/>
                  </a:cubicBezTo>
                  <a:cubicBezTo>
                    <a:pt x="223" y="66"/>
                    <a:pt x="206" y="49"/>
                    <a:pt x="186" y="33"/>
                  </a:cubicBezTo>
                  <a:lnTo>
                    <a:pt x="169" y="16"/>
                  </a:lnTo>
                  <a:cubicBezTo>
                    <a:pt x="153" y="6"/>
                    <a:pt x="140"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0" name="Google Shape;21520;p66">
              <a:extLst>
                <a:ext uri="{FF2B5EF4-FFF2-40B4-BE49-F238E27FC236}">
                  <a16:creationId xmlns:a16="http://schemas.microsoft.com/office/drawing/2014/main" id="{FB10C915-843E-0A2D-BB82-D47D4057595A}"/>
                </a:ext>
              </a:extLst>
            </p:cNvPr>
            <p:cNvSpPr/>
            <p:nvPr/>
          </p:nvSpPr>
          <p:spPr>
            <a:xfrm>
              <a:off x="3988725" y="2763050"/>
              <a:ext cx="6025" cy="6325"/>
            </a:xfrm>
            <a:custGeom>
              <a:avLst/>
              <a:gdLst/>
              <a:ahLst/>
              <a:cxnLst/>
              <a:rect l="l" t="t" r="r" b="b"/>
              <a:pathLst>
                <a:path w="241" h="253" extrusionOk="0">
                  <a:moveTo>
                    <a:pt x="135" y="1"/>
                  </a:moveTo>
                  <a:cubicBezTo>
                    <a:pt x="121" y="1"/>
                    <a:pt x="104" y="5"/>
                    <a:pt x="88" y="13"/>
                  </a:cubicBezTo>
                  <a:cubicBezTo>
                    <a:pt x="34" y="29"/>
                    <a:pt x="1" y="116"/>
                    <a:pt x="17" y="170"/>
                  </a:cubicBezTo>
                  <a:cubicBezTo>
                    <a:pt x="17" y="203"/>
                    <a:pt x="34" y="236"/>
                    <a:pt x="71" y="252"/>
                  </a:cubicBezTo>
                  <a:lnTo>
                    <a:pt x="153" y="252"/>
                  </a:lnTo>
                  <a:cubicBezTo>
                    <a:pt x="207" y="219"/>
                    <a:pt x="240" y="149"/>
                    <a:pt x="224" y="83"/>
                  </a:cubicBezTo>
                  <a:cubicBezTo>
                    <a:pt x="224" y="67"/>
                    <a:pt x="224" y="46"/>
                    <a:pt x="207" y="29"/>
                  </a:cubicBezTo>
                  <a:cubicBezTo>
                    <a:pt x="191" y="13"/>
                    <a:pt x="191"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1" name="Google Shape;21521;p66">
              <a:extLst>
                <a:ext uri="{FF2B5EF4-FFF2-40B4-BE49-F238E27FC236}">
                  <a16:creationId xmlns:a16="http://schemas.microsoft.com/office/drawing/2014/main" id="{4D47EB57-4678-4C93-6A00-CA1C59A33866}"/>
                </a:ext>
              </a:extLst>
            </p:cNvPr>
            <p:cNvSpPr/>
            <p:nvPr/>
          </p:nvSpPr>
          <p:spPr>
            <a:xfrm>
              <a:off x="3984825" y="2809025"/>
              <a:ext cx="6100" cy="6200"/>
            </a:xfrm>
            <a:custGeom>
              <a:avLst/>
              <a:gdLst/>
              <a:ahLst/>
              <a:cxnLst/>
              <a:rect l="l" t="t" r="r" b="b"/>
              <a:pathLst>
                <a:path w="244" h="248" extrusionOk="0">
                  <a:moveTo>
                    <a:pt x="138" y="0"/>
                  </a:moveTo>
                  <a:cubicBezTo>
                    <a:pt x="123" y="0"/>
                    <a:pt x="105" y="5"/>
                    <a:pt x="87" y="13"/>
                  </a:cubicBezTo>
                  <a:cubicBezTo>
                    <a:pt x="37" y="29"/>
                    <a:pt x="0" y="99"/>
                    <a:pt x="21" y="165"/>
                  </a:cubicBezTo>
                  <a:cubicBezTo>
                    <a:pt x="21" y="202"/>
                    <a:pt x="37" y="235"/>
                    <a:pt x="70" y="235"/>
                  </a:cubicBezTo>
                  <a:cubicBezTo>
                    <a:pt x="79" y="244"/>
                    <a:pt x="92" y="248"/>
                    <a:pt x="107" y="248"/>
                  </a:cubicBezTo>
                  <a:cubicBezTo>
                    <a:pt x="123" y="248"/>
                    <a:pt x="140" y="244"/>
                    <a:pt x="157" y="235"/>
                  </a:cubicBezTo>
                  <a:cubicBezTo>
                    <a:pt x="190" y="235"/>
                    <a:pt x="206" y="202"/>
                    <a:pt x="227" y="186"/>
                  </a:cubicBezTo>
                  <a:cubicBezTo>
                    <a:pt x="244" y="149"/>
                    <a:pt x="244" y="116"/>
                    <a:pt x="227" y="83"/>
                  </a:cubicBezTo>
                  <a:cubicBezTo>
                    <a:pt x="227" y="62"/>
                    <a:pt x="227" y="46"/>
                    <a:pt x="206" y="29"/>
                  </a:cubicBezTo>
                  <a:cubicBezTo>
                    <a:pt x="190" y="13"/>
                    <a:pt x="190" y="13"/>
                    <a:pt x="173" y="13"/>
                  </a:cubicBezTo>
                  <a:cubicBezTo>
                    <a:pt x="165"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2" name="Google Shape;21522;p66">
              <a:extLst>
                <a:ext uri="{FF2B5EF4-FFF2-40B4-BE49-F238E27FC236}">
                  <a16:creationId xmlns:a16="http://schemas.microsoft.com/office/drawing/2014/main" id="{AED5113D-2657-C742-3E60-2FD9E99FA5DD}"/>
                </a:ext>
              </a:extLst>
            </p:cNvPr>
            <p:cNvSpPr/>
            <p:nvPr/>
          </p:nvSpPr>
          <p:spPr>
            <a:xfrm>
              <a:off x="4008950" y="2797800"/>
              <a:ext cx="6400" cy="6400"/>
            </a:xfrm>
            <a:custGeom>
              <a:avLst/>
              <a:gdLst/>
              <a:ahLst/>
              <a:cxnLst/>
              <a:rect l="l" t="t" r="r" b="b"/>
              <a:pathLst>
                <a:path w="256" h="256" extrusionOk="0">
                  <a:moveTo>
                    <a:pt x="141" y="0"/>
                  </a:moveTo>
                  <a:cubicBezTo>
                    <a:pt x="107" y="0"/>
                    <a:pt x="71" y="19"/>
                    <a:pt x="50" y="50"/>
                  </a:cubicBezTo>
                  <a:cubicBezTo>
                    <a:pt x="0" y="99"/>
                    <a:pt x="0" y="186"/>
                    <a:pt x="50" y="223"/>
                  </a:cubicBezTo>
                  <a:cubicBezTo>
                    <a:pt x="66" y="239"/>
                    <a:pt x="87" y="239"/>
                    <a:pt x="103" y="256"/>
                  </a:cubicBezTo>
                  <a:cubicBezTo>
                    <a:pt x="136" y="256"/>
                    <a:pt x="169" y="239"/>
                    <a:pt x="206" y="202"/>
                  </a:cubicBezTo>
                  <a:cubicBezTo>
                    <a:pt x="239" y="169"/>
                    <a:pt x="256" y="120"/>
                    <a:pt x="239" y="66"/>
                  </a:cubicBezTo>
                  <a:cubicBezTo>
                    <a:pt x="223" y="50"/>
                    <a:pt x="223" y="33"/>
                    <a:pt x="206" y="33"/>
                  </a:cubicBezTo>
                  <a:cubicBezTo>
                    <a:pt x="190" y="10"/>
                    <a:pt x="16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3" name="Google Shape;21523;p66">
              <a:extLst>
                <a:ext uri="{FF2B5EF4-FFF2-40B4-BE49-F238E27FC236}">
                  <a16:creationId xmlns:a16="http://schemas.microsoft.com/office/drawing/2014/main" id="{05CA20A3-2186-4A11-2CE2-D85DD3E29E49}"/>
                </a:ext>
              </a:extLst>
            </p:cNvPr>
            <p:cNvSpPr/>
            <p:nvPr/>
          </p:nvSpPr>
          <p:spPr>
            <a:xfrm>
              <a:off x="4078925" y="2841000"/>
              <a:ext cx="6000" cy="6600"/>
            </a:xfrm>
            <a:custGeom>
              <a:avLst/>
              <a:gdLst/>
              <a:ahLst/>
              <a:cxnLst/>
              <a:rect l="l" t="t" r="r" b="b"/>
              <a:pathLst>
                <a:path w="240" h="264" extrusionOk="0">
                  <a:moveTo>
                    <a:pt x="128" y="1"/>
                  </a:moveTo>
                  <a:cubicBezTo>
                    <a:pt x="71" y="1"/>
                    <a:pt x="17" y="49"/>
                    <a:pt x="17" y="107"/>
                  </a:cubicBezTo>
                  <a:cubicBezTo>
                    <a:pt x="0" y="160"/>
                    <a:pt x="17" y="193"/>
                    <a:pt x="33" y="210"/>
                  </a:cubicBezTo>
                  <a:cubicBezTo>
                    <a:pt x="50" y="247"/>
                    <a:pt x="71" y="247"/>
                    <a:pt x="87" y="263"/>
                  </a:cubicBezTo>
                  <a:cubicBezTo>
                    <a:pt x="120" y="263"/>
                    <a:pt x="153" y="263"/>
                    <a:pt x="174" y="226"/>
                  </a:cubicBezTo>
                  <a:cubicBezTo>
                    <a:pt x="207" y="210"/>
                    <a:pt x="223" y="177"/>
                    <a:pt x="223" y="144"/>
                  </a:cubicBezTo>
                  <a:cubicBezTo>
                    <a:pt x="240" y="107"/>
                    <a:pt x="240" y="90"/>
                    <a:pt x="223" y="57"/>
                  </a:cubicBezTo>
                  <a:cubicBezTo>
                    <a:pt x="207" y="41"/>
                    <a:pt x="207" y="41"/>
                    <a:pt x="207" y="20"/>
                  </a:cubicBezTo>
                  <a:lnTo>
                    <a:pt x="190" y="20"/>
                  </a:lnTo>
                  <a:cubicBezTo>
                    <a:pt x="174" y="4"/>
                    <a:pt x="153" y="4"/>
                    <a:pt x="153" y="4"/>
                  </a:cubicBez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4" name="Google Shape;21524;p66">
              <a:extLst>
                <a:ext uri="{FF2B5EF4-FFF2-40B4-BE49-F238E27FC236}">
                  <a16:creationId xmlns:a16="http://schemas.microsoft.com/office/drawing/2014/main" id="{B5417625-E17D-AC63-D49E-FE38A22BAC48}"/>
                </a:ext>
              </a:extLst>
            </p:cNvPr>
            <p:cNvSpPr/>
            <p:nvPr/>
          </p:nvSpPr>
          <p:spPr>
            <a:xfrm>
              <a:off x="4083675" y="2748425"/>
              <a:ext cx="6000" cy="6400"/>
            </a:xfrm>
            <a:custGeom>
              <a:avLst/>
              <a:gdLst/>
              <a:ahLst/>
              <a:cxnLst/>
              <a:rect l="l" t="t" r="r" b="b"/>
              <a:pathLst>
                <a:path w="240" h="256" extrusionOk="0">
                  <a:moveTo>
                    <a:pt x="139" y="0"/>
                  </a:moveTo>
                  <a:cubicBezTo>
                    <a:pt x="124" y="0"/>
                    <a:pt x="111" y="4"/>
                    <a:pt x="103" y="13"/>
                  </a:cubicBezTo>
                  <a:cubicBezTo>
                    <a:pt x="33" y="33"/>
                    <a:pt x="0" y="99"/>
                    <a:pt x="17" y="169"/>
                  </a:cubicBezTo>
                  <a:cubicBezTo>
                    <a:pt x="17" y="202"/>
                    <a:pt x="50" y="239"/>
                    <a:pt x="66" y="239"/>
                  </a:cubicBezTo>
                  <a:cubicBezTo>
                    <a:pt x="103" y="256"/>
                    <a:pt x="120" y="256"/>
                    <a:pt x="153" y="256"/>
                  </a:cubicBezTo>
                  <a:cubicBezTo>
                    <a:pt x="190" y="239"/>
                    <a:pt x="206" y="202"/>
                    <a:pt x="223" y="186"/>
                  </a:cubicBezTo>
                  <a:cubicBezTo>
                    <a:pt x="239" y="153"/>
                    <a:pt x="239" y="116"/>
                    <a:pt x="239" y="83"/>
                  </a:cubicBezTo>
                  <a:cubicBezTo>
                    <a:pt x="223" y="66"/>
                    <a:pt x="223" y="50"/>
                    <a:pt x="206" y="33"/>
                  </a:cubicBezTo>
                  <a:cubicBezTo>
                    <a:pt x="206" y="13"/>
                    <a:pt x="190" y="13"/>
                    <a:pt x="190" y="13"/>
                  </a:cubicBez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5" name="Google Shape;21525;p66">
              <a:extLst>
                <a:ext uri="{FF2B5EF4-FFF2-40B4-BE49-F238E27FC236}">
                  <a16:creationId xmlns:a16="http://schemas.microsoft.com/office/drawing/2014/main" id="{14C4BDEC-8FB6-64AA-07BA-ED6ECFF4426E}"/>
                </a:ext>
              </a:extLst>
            </p:cNvPr>
            <p:cNvSpPr/>
            <p:nvPr/>
          </p:nvSpPr>
          <p:spPr>
            <a:xfrm>
              <a:off x="4090975" y="2782750"/>
              <a:ext cx="5600" cy="6475"/>
            </a:xfrm>
            <a:custGeom>
              <a:avLst/>
              <a:gdLst/>
              <a:ahLst/>
              <a:cxnLst/>
              <a:rect l="l" t="t" r="r" b="b"/>
              <a:pathLst>
                <a:path w="224" h="259" extrusionOk="0">
                  <a:moveTo>
                    <a:pt x="104" y="0"/>
                  </a:moveTo>
                  <a:cubicBezTo>
                    <a:pt x="67" y="17"/>
                    <a:pt x="17" y="50"/>
                    <a:pt x="1" y="103"/>
                  </a:cubicBezTo>
                  <a:cubicBezTo>
                    <a:pt x="1" y="136"/>
                    <a:pt x="1" y="169"/>
                    <a:pt x="17" y="206"/>
                  </a:cubicBezTo>
                  <a:cubicBezTo>
                    <a:pt x="34" y="239"/>
                    <a:pt x="50" y="256"/>
                    <a:pt x="83" y="256"/>
                  </a:cubicBezTo>
                  <a:cubicBezTo>
                    <a:pt x="90" y="258"/>
                    <a:pt x="98" y="259"/>
                    <a:pt x="105" y="259"/>
                  </a:cubicBezTo>
                  <a:cubicBezTo>
                    <a:pt x="154" y="259"/>
                    <a:pt x="209" y="214"/>
                    <a:pt x="224" y="153"/>
                  </a:cubicBezTo>
                  <a:lnTo>
                    <a:pt x="224" y="120"/>
                  </a:lnTo>
                  <a:cubicBezTo>
                    <a:pt x="224" y="83"/>
                    <a:pt x="207"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6" name="Google Shape;21526;p66">
              <a:extLst>
                <a:ext uri="{FF2B5EF4-FFF2-40B4-BE49-F238E27FC236}">
                  <a16:creationId xmlns:a16="http://schemas.microsoft.com/office/drawing/2014/main" id="{68558B76-6EAE-0137-40EA-766C47C8DC93}"/>
                </a:ext>
              </a:extLst>
            </p:cNvPr>
            <p:cNvSpPr/>
            <p:nvPr/>
          </p:nvSpPr>
          <p:spPr>
            <a:xfrm>
              <a:off x="4075925" y="2777700"/>
              <a:ext cx="6425" cy="6600"/>
            </a:xfrm>
            <a:custGeom>
              <a:avLst/>
              <a:gdLst/>
              <a:ahLst/>
              <a:cxnLst/>
              <a:rect l="l" t="t" r="r" b="b"/>
              <a:pathLst>
                <a:path w="257" h="264" extrusionOk="0">
                  <a:moveTo>
                    <a:pt x="140" y="0"/>
                  </a:moveTo>
                  <a:cubicBezTo>
                    <a:pt x="125" y="0"/>
                    <a:pt x="112" y="4"/>
                    <a:pt x="104" y="12"/>
                  </a:cubicBezTo>
                  <a:cubicBezTo>
                    <a:pt x="34" y="45"/>
                    <a:pt x="1" y="116"/>
                    <a:pt x="17" y="181"/>
                  </a:cubicBezTo>
                  <a:cubicBezTo>
                    <a:pt x="34" y="219"/>
                    <a:pt x="50" y="235"/>
                    <a:pt x="67" y="252"/>
                  </a:cubicBezTo>
                  <a:cubicBezTo>
                    <a:pt x="85" y="260"/>
                    <a:pt x="103" y="264"/>
                    <a:pt x="118" y="264"/>
                  </a:cubicBezTo>
                  <a:cubicBezTo>
                    <a:pt x="133" y="264"/>
                    <a:pt x="145" y="260"/>
                    <a:pt x="153" y="252"/>
                  </a:cubicBezTo>
                  <a:cubicBezTo>
                    <a:pt x="224" y="219"/>
                    <a:pt x="257" y="149"/>
                    <a:pt x="240" y="78"/>
                  </a:cubicBezTo>
                  <a:cubicBezTo>
                    <a:pt x="240" y="62"/>
                    <a:pt x="224" y="45"/>
                    <a:pt x="207" y="29"/>
                  </a:cubicBezTo>
                  <a:lnTo>
                    <a:pt x="191" y="12"/>
                  </a:lnTo>
                  <a:cubicBezTo>
                    <a:pt x="172" y="4"/>
                    <a:pt x="155"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7" name="Google Shape;21527;p66">
              <a:extLst>
                <a:ext uri="{FF2B5EF4-FFF2-40B4-BE49-F238E27FC236}">
                  <a16:creationId xmlns:a16="http://schemas.microsoft.com/office/drawing/2014/main" id="{B97F238F-F363-A224-DB8D-C62FAD4FED8F}"/>
                </a:ext>
              </a:extLst>
            </p:cNvPr>
            <p:cNvSpPr/>
            <p:nvPr/>
          </p:nvSpPr>
          <p:spPr>
            <a:xfrm>
              <a:off x="4042025" y="2755925"/>
              <a:ext cx="6425" cy="6650"/>
            </a:xfrm>
            <a:custGeom>
              <a:avLst/>
              <a:gdLst/>
              <a:ahLst/>
              <a:cxnLst/>
              <a:rect l="l" t="t" r="r" b="b"/>
              <a:pathLst>
                <a:path w="257" h="266" extrusionOk="0">
                  <a:moveTo>
                    <a:pt x="144" y="0"/>
                  </a:moveTo>
                  <a:cubicBezTo>
                    <a:pt x="108" y="0"/>
                    <a:pt x="70" y="17"/>
                    <a:pt x="50" y="59"/>
                  </a:cubicBezTo>
                  <a:cubicBezTo>
                    <a:pt x="0" y="108"/>
                    <a:pt x="0" y="195"/>
                    <a:pt x="50" y="228"/>
                  </a:cubicBezTo>
                  <a:cubicBezTo>
                    <a:pt x="66" y="249"/>
                    <a:pt x="83" y="249"/>
                    <a:pt x="104" y="265"/>
                  </a:cubicBezTo>
                  <a:cubicBezTo>
                    <a:pt x="137" y="265"/>
                    <a:pt x="170" y="249"/>
                    <a:pt x="207" y="211"/>
                  </a:cubicBezTo>
                  <a:cubicBezTo>
                    <a:pt x="240" y="178"/>
                    <a:pt x="256" y="125"/>
                    <a:pt x="240" y="75"/>
                  </a:cubicBezTo>
                  <a:cubicBezTo>
                    <a:pt x="223" y="59"/>
                    <a:pt x="223" y="42"/>
                    <a:pt x="207" y="22"/>
                  </a:cubicBezTo>
                  <a:cubicBezTo>
                    <a:pt x="192" y="8"/>
                    <a:pt x="168"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8" name="Google Shape;21528;p66">
              <a:extLst>
                <a:ext uri="{FF2B5EF4-FFF2-40B4-BE49-F238E27FC236}">
                  <a16:creationId xmlns:a16="http://schemas.microsoft.com/office/drawing/2014/main" id="{18A6B09B-F5D6-0CA3-F976-CEEB6A1CF1C9}"/>
                </a:ext>
              </a:extLst>
            </p:cNvPr>
            <p:cNvSpPr/>
            <p:nvPr/>
          </p:nvSpPr>
          <p:spPr>
            <a:xfrm>
              <a:off x="4078500" y="2797375"/>
              <a:ext cx="6025" cy="6300"/>
            </a:xfrm>
            <a:custGeom>
              <a:avLst/>
              <a:gdLst/>
              <a:ahLst/>
              <a:cxnLst/>
              <a:rect l="l" t="t" r="r" b="b"/>
              <a:pathLst>
                <a:path w="241" h="252" extrusionOk="0">
                  <a:moveTo>
                    <a:pt x="134" y="1"/>
                  </a:moveTo>
                  <a:cubicBezTo>
                    <a:pt x="100" y="1"/>
                    <a:pt x="65" y="19"/>
                    <a:pt x="34" y="50"/>
                  </a:cubicBezTo>
                  <a:cubicBezTo>
                    <a:pt x="1" y="100"/>
                    <a:pt x="1" y="186"/>
                    <a:pt x="34" y="219"/>
                  </a:cubicBezTo>
                  <a:cubicBezTo>
                    <a:pt x="57" y="242"/>
                    <a:pt x="82" y="252"/>
                    <a:pt x="107" y="252"/>
                  </a:cubicBezTo>
                  <a:cubicBezTo>
                    <a:pt x="141" y="252"/>
                    <a:pt x="176" y="233"/>
                    <a:pt x="207" y="203"/>
                  </a:cubicBezTo>
                  <a:cubicBezTo>
                    <a:pt x="240" y="153"/>
                    <a:pt x="240" y="67"/>
                    <a:pt x="207" y="34"/>
                  </a:cubicBezTo>
                  <a:cubicBezTo>
                    <a:pt x="184" y="11"/>
                    <a:pt x="15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9" name="Google Shape;21529;p66">
              <a:extLst>
                <a:ext uri="{FF2B5EF4-FFF2-40B4-BE49-F238E27FC236}">
                  <a16:creationId xmlns:a16="http://schemas.microsoft.com/office/drawing/2014/main" id="{D469618C-2286-AA83-FB5E-CA59E5FF4FA0}"/>
                </a:ext>
              </a:extLst>
            </p:cNvPr>
            <p:cNvSpPr/>
            <p:nvPr/>
          </p:nvSpPr>
          <p:spPr>
            <a:xfrm>
              <a:off x="4079325" y="2733200"/>
              <a:ext cx="6025" cy="6250"/>
            </a:xfrm>
            <a:custGeom>
              <a:avLst/>
              <a:gdLst/>
              <a:ahLst/>
              <a:cxnLst/>
              <a:rect l="l" t="t" r="r" b="b"/>
              <a:pathLst>
                <a:path w="241" h="250" extrusionOk="0">
                  <a:moveTo>
                    <a:pt x="118" y="0"/>
                  </a:moveTo>
                  <a:cubicBezTo>
                    <a:pt x="71" y="0"/>
                    <a:pt x="15" y="48"/>
                    <a:pt x="1" y="106"/>
                  </a:cubicBezTo>
                  <a:cubicBezTo>
                    <a:pt x="1" y="143"/>
                    <a:pt x="1" y="176"/>
                    <a:pt x="17" y="193"/>
                  </a:cubicBezTo>
                  <a:cubicBezTo>
                    <a:pt x="34" y="230"/>
                    <a:pt x="55" y="246"/>
                    <a:pt x="88" y="246"/>
                  </a:cubicBezTo>
                  <a:cubicBezTo>
                    <a:pt x="96" y="248"/>
                    <a:pt x="105" y="249"/>
                    <a:pt x="113" y="249"/>
                  </a:cubicBezTo>
                  <a:cubicBezTo>
                    <a:pt x="169" y="249"/>
                    <a:pt x="209" y="201"/>
                    <a:pt x="224" y="143"/>
                  </a:cubicBezTo>
                  <a:cubicBezTo>
                    <a:pt x="240" y="90"/>
                    <a:pt x="224" y="57"/>
                    <a:pt x="191" y="24"/>
                  </a:cubicBezTo>
                  <a:cubicBezTo>
                    <a:pt x="191" y="3"/>
                    <a:pt x="174" y="3"/>
                    <a:pt x="137" y="3"/>
                  </a:cubicBezTo>
                  <a:cubicBezTo>
                    <a:pt x="131" y="1"/>
                    <a:pt x="124"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0" name="Google Shape;21530;p66">
              <a:extLst>
                <a:ext uri="{FF2B5EF4-FFF2-40B4-BE49-F238E27FC236}">
                  <a16:creationId xmlns:a16="http://schemas.microsoft.com/office/drawing/2014/main" id="{FD1C3F94-4B53-5FD9-FFE6-11DC79EF0758}"/>
                </a:ext>
              </a:extLst>
            </p:cNvPr>
            <p:cNvSpPr/>
            <p:nvPr/>
          </p:nvSpPr>
          <p:spPr>
            <a:xfrm>
              <a:off x="4115000" y="2757075"/>
              <a:ext cx="6000" cy="6425"/>
            </a:xfrm>
            <a:custGeom>
              <a:avLst/>
              <a:gdLst/>
              <a:ahLst/>
              <a:cxnLst/>
              <a:rect l="l" t="t" r="r" b="b"/>
              <a:pathLst>
                <a:path w="240" h="257" extrusionOk="0">
                  <a:moveTo>
                    <a:pt x="135" y="1"/>
                  </a:moveTo>
                  <a:cubicBezTo>
                    <a:pt x="120" y="1"/>
                    <a:pt x="104" y="5"/>
                    <a:pt x="87" y="13"/>
                  </a:cubicBezTo>
                  <a:cubicBezTo>
                    <a:pt x="50" y="29"/>
                    <a:pt x="33" y="46"/>
                    <a:pt x="17" y="79"/>
                  </a:cubicBezTo>
                  <a:cubicBezTo>
                    <a:pt x="1" y="116"/>
                    <a:pt x="1" y="149"/>
                    <a:pt x="17" y="182"/>
                  </a:cubicBezTo>
                  <a:cubicBezTo>
                    <a:pt x="31" y="226"/>
                    <a:pt x="69" y="256"/>
                    <a:pt x="120" y="256"/>
                  </a:cubicBezTo>
                  <a:cubicBezTo>
                    <a:pt x="130" y="256"/>
                    <a:pt x="141" y="255"/>
                    <a:pt x="153" y="252"/>
                  </a:cubicBezTo>
                  <a:cubicBezTo>
                    <a:pt x="207" y="219"/>
                    <a:pt x="240" y="149"/>
                    <a:pt x="223" y="79"/>
                  </a:cubicBezTo>
                  <a:cubicBezTo>
                    <a:pt x="223" y="62"/>
                    <a:pt x="207" y="46"/>
                    <a:pt x="207" y="29"/>
                  </a:cubicBezTo>
                  <a:cubicBezTo>
                    <a:pt x="190" y="29"/>
                    <a:pt x="190" y="13"/>
                    <a:pt x="174"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1" name="Google Shape;21531;p66">
              <a:extLst>
                <a:ext uri="{FF2B5EF4-FFF2-40B4-BE49-F238E27FC236}">
                  <a16:creationId xmlns:a16="http://schemas.microsoft.com/office/drawing/2014/main" id="{F395DAD1-ECFE-481E-6B6C-12D535171B27}"/>
                </a:ext>
              </a:extLst>
            </p:cNvPr>
            <p:cNvSpPr/>
            <p:nvPr/>
          </p:nvSpPr>
          <p:spPr>
            <a:xfrm>
              <a:off x="4112000" y="2798700"/>
              <a:ext cx="6025" cy="6175"/>
            </a:xfrm>
            <a:custGeom>
              <a:avLst/>
              <a:gdLst/>
              <a:ahLst/>
              <a:cxnLst/>
              <a:rect l="l" t="t" r="r" b="b"/>
              <a:pathLst>
                <a:path w="241" h="247" extrusionOk="0">
                  <a:moveTo>
                    <a:pt x="135" y="0"/>
                  </a:moveTo>
                  <a:cubicBezTo>
                    <a:pt x="100" y="0"/>
                    <a:pt x="65" y="18"/>
                    <a:pt x="34" y="47"/>
                  </a:cubicBezTo>
                  <a:cubicBezTo>
                    <a:pt x="34" y="63"/>
                    <a:pt x="17" y="84"/>
                    <a:pt x="17" y="100"/>
                  </a:cubicBezTo>
                  <a:cubicBezTo>
                    <a:pt x="1" y="150"/>
                    <a:pt x="17" y="187"/>
                    <a:pt x="34" y="220"/>
                  </a:cubicBezTo>
                  <a:cubicBezTo>
                    <a:pt x="53" y="239"/>
                    <a:pt x="80" y="247"/>
                    <a:pt x="105" y="247"/>
                  </a:cubicBezTo>
                  <a:cubicBezTo>
                    <a:pt x="123" y="247"/>
                    <a:pt x="140" y="243"/>
                    <a:pt x="153" y="236"/>
                  </a:cubicBezTo>
                  <a:cubicBezTo>
                    <a:pt x="170" y="236"/>
                    <a:pt x="191" y="220"/>
                    <a:pt x="207" y="203"/>
                  </a:cubicBezTo>
                  <a:cubicBezTo>
                    <a:pt x="240" y="150"/>
                    <a:pt x="240" y="63"/>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2" name="Google Shape;21532;p66">
              <a:extLst>
                <a:ext uri="{FF2B5EF4-FFF2-40B4-BE49-F238E27FC236}">
                  <a16:creationId xmlns:a16="http://schemas.microsoft.com/office/drawing/2014/main" id="{E5D0FA65-410A-FD6F-B470-7A83E0056F1B}"/>
                </a:ext>
              </a:extLst>
            </p:cNvPr>
            <p:cNvSpPr/>
            <p:nvPr/>
          </p:nvSpPr>
          <p:spPr>
            <a:xfrm>
              <a:off x="4069850" y="2760600"/>
              <a:ext cx="5700" cy="6300"/>
            </a:xfrm>
            <a:custGeom>
              <a:avLst/>
              <a:gdLst/>
              <a:ahLst/>
              <a:cxnLst/>
              <a:rect l="l" t="t" r="r" b="b"/>
              <a:pathLst>
                <a:path w="228" h="252" extrusionOk="0">
                  <a:moveTo>
                    <a:pt x="119" y="1"/>
                  </a:moveTo>
                  <a:cubicBezTo>
                    <a:pt x="102" y="1"/>
                    <a:pt x="82" y="8"/>
                    <a:pt x="71" y="8"/>
                  </a:cubicBezTo>
                  <a:cubicBezTo>
                    <a:pt x="38" y="24"/>
                    <a:pt x="21" y="62"/>
                    <a:pt x="1" y="111"/>
                  </a:cubicBezTo>
                  <a:cubicBezTo>
                    <a:pt x="1" y="144"/>
                    <a:pt x="1" y="181"/>
                    <a:pt x="21" y="198"/>
                  </a:cubicBezTo>
                  <a:cubicBezTo>
                    <a:pt x="38" y="231"/>
                    <a:pt x="54" y="247"/>
                    <a:pt x="87" y="247"/>
                  </a:cubicBezTo>
                  <a:cubicBezTo>
                    <a:pt x="95" y="250"/>
                    <a:pt x="103" y="252"/>
                    <a:pt x="111" y="252"/>
                  </a:cubicBezTo>
                  <a:cubicBezTo>
                    <a:pt x="156" y="252"/>
                    <a:pt x="196" y="207"/>
                    <a:pt x="227" y="165"/>
                  </a:cubicBezTo>
                  <a:lnTo>
                    <a:pt x="227" y="144"/>
                  </a:lnTo>
                  <a:cubicBezTo>
                    <a:pt x="227" y="95"/>
                    <a:pt x="227" y="62"/>
                    <a:pt x="190" y="24"/>
                  </a:cubicBezTo>
                  <a:cubicBezTo>
                    <a:pt x="174" y="8"/>
                    <a:pt x="157" y="8"/>
                    <a:pt x="141" y="8"/>
                  </a:cubicBezTo>
                  <a:cubicBezTo>
                    <a:pt x="135" y="2"/>
                    <a:pt x="128"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3" name="Google Shape;21533;p66">
              <a:extLst>
                <a:ext uri="{FF2B5EF4-FFF2-40B4-BE49-F238E27FC236}">
                  <a16:creationId xmlns:a16="http://schemas.microsoft.com/office/drawing/2014/main" id="{2B0D8E52-C931-EB8E-827B-3C749DEB9FBD}"/>
                </a:ext>
              </a:extLst>
            </p:cNvPr>
            <p:cNvSpPr/>
            <p:nvPr/>
          </p:nvSpPr>
          <p:spPr>
            <a:xfrm>
              <a:off x="4113650" y="2815425"/>
              <a:ext cx="6125" cy="6400"/>
            </a:xfrm>
            <a:custGeom>
              <a:avLst/>
              <a:gdLst/>
              <a:ahLst/>
              <a:cxnLst/>
              <a:rect l="l" t="t" r="r" b="b"/>
              <a:pathLst>
                <a:path w="245" h="256" extrusionOk="0">
                  <a:moveTo>
                    <a:pt x="149" y="0"/>
                  </a:moveTo>
                  <a:cubicBezTo>
                    <a:pt x="136" y="0"/>
                    <a:pt x="123" y="4"/>
                    <a:pt x="104" y="12"/>
                  </a:cubicBezTo>
                  <a:cubicBezTo>
                    <a:pt x="38" y="33"/>
                    <a:pt x="1" y="116"/>
                    <a:pt x="22" y="169"/>
                  </a:cubicBezTo>
                  <a:cubicBezTo>
                    <a:pt x="38" y="202"/>
                    <a:pt x="55" y="239"/>
                    <a:pt x="71" y="239"/>
                  </a:cubicBezTo>
                  <a:cubicBezTo>
                    <a:pt x="104" y="256"/>
                    <a:pt x="141" y="256"/>
                    <a:pt x="158" y="256"/>
                  </a:cubicBezTo>
                  <a:cubicBezTo>
                    <a:pt x="191" y="239"/>
                    <a:pt x="207" y="202"/>
                    <a:pt x="228" y="186"/>
                  </a:cubicBezTo>
                  <a:cubicBezTo>
                    <a:pt x="244" y="153"/>
                    <a:pt x="244" y="116"/>
                    <a:pt x="244" y="83"/>
                  </a:cubicBezTo>
                  <a:cubicBezTo>
                    <a:pt x="244" y="66"/>
                    <a:pt x="228" y="50"/>
                    <a:pt x="207" y="33"/>
                  </a:cubicBezTo>
                  <a:cubicBezTo>
                    <a:pt x="207" y="12"/>
                    <a:pt x="191" y="12"/>
                    <a:pt x="191" y="12"/>
                  </a:cubicBezTo>
                  <a:cubicBezTo>
                    <a:pt x="174" y="4"/>
                    <a:pt x="162"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4" name="Google Shape;21534;p66">
              <a:extLst>
                <a:ext uri="{FF2B5EF4-FFF2-40B4-BE49-F238E27FC236}">
                  <a16:creationId xmlns:a16="http://schemas.microsoft.com/office/drawing/2014/main" id="{480BC67F-09F2-1670-D98F-4343A64CA1B3}"/>
                </a:ext>
              </a:extLst>
            </p:cNvPr>
            <p:cNvSpPr/>
            <p:nvPr/>
          </p:nvSpPr>
          <p:spPr>
            <a:xfrm>
              <a:off x="4091400" y="2828200"/>
              <a:ext cx="6000" cy="6400"/>
            </a:xfrm>
            <a:custGeom>
              <a:avLst/>
              <a:gdLst/>
              <a:ahLst/>
              <a:cxnLst/>
              <a:rect l="l" t="t" r="r" b="b"/>
              <a:pathLst>
                <a:path w="240" h="256" extrusionOk="0">
                  <a:moveTo>
                    <a:pt x="103" y="0"/>
                  </a:moveTo>
                  <a:cubicBezTo>
                    <a:pt x="87" y="0"/>
                    <a:pt x="50" y="17"/>
                    <a:pt x="33" y="54"/>
                  </a:cubicBezTo>
                  <a:cubicBezTo>
                    <a:pt x="17" y="70"/>
                    <a:pt x="0" y="103"/>
                    <a:pt x="0" y="120"/>
                  </a:cubicBezTo>
                  <a:cubicBezTo>
                    <a:pt x="0" y="173"/>
                    <a:pt x="17" y="206"/>
                    <a:pt x="33" y="223"/>
                  </a:cubicBezTo>
                  <a:cubicBezTo>
                    <a:pt x="56" y="246"/>
                    <a:pt x="81" y="256"/>
                    <a:pt x="106" y="256"/>
                  </a:cubicBezTo>
                  <a:cubicBezTo>
                    <a:pt x="141" y="256"/>
                    <a:pt x="176" y="237"/>
                    <a:pt x="207" y="206"/>
                  </a:cubicBezTo>
                  <a:cubicBezTo>
                    <a:pt x="239" y="157"/>
                    <a:pt x="239" y="70"/>
                    <a:pt x="190" y="17"/>
                  </a:cubicBezTo>
                  <a:cubicBezTo>
                    <a:pt x="169"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5" name="Google Shape;21535;p66">
              <a:extLst>
                <a:ext uri="{FF2B5EF4-FFF2-40B4-BE49-F238E27FC236}">
                  <a16:creationId xmlns:a16="http://schemas.microsoft.com/office/drawing/2014/main" id="{82BCAF7B-1BEC-8CCB-1990-C49D6C62D532}"/>
                </a:ext>
              </a:extLst>
            </p:cNvPr>
            <p:cNvSpPr/>
            <p:nvPr/>
          </p:nvSpPr>
          <p:spPr>
            <a:xfrm>
              <a:off x="4087475" y="2720075"/>
              <a:ext cx="6100" cy="6400"/>
            </a:xfrm>
            <a:custGeom>
              <a:avLst/>
              <a:gdLst/>
              <a:ahLst/>
              <a:cxnLst/>
              <a:rect l="l" t="t" r="r" b="b"/>
              <a:pathLst>
                <a:path w="244" h="256" extrusionOk="0">
                  <a:moveTo>
                    <a:pt x="137" y="0"/>
                  </a:moveTo>
                  <a:cubicBezTo>
                    <a:pt x="121" y="0"/>
                    <a:pt x="104" y="5"/>
                    <a:pt x="87" y="13"/>
                  </a:cubicBezTo>
                  <a:cubicBezTo>
                    <a:pt x="71" y="13"/>
                    <a:pt x="38" y="50"/>
                    <a:pt x="17" y="83"/>
                  </a:cubicBezTo>
                  <a:cubicBezTo>
                    <a:pt x="1" y="116"/>
                    <a:pt x="1" y="153"/>
                    <a:pt x="17" y="169"/>
                  </a:cubicBezTo>
                  <a:cubicBezTo>
                    <a:pt x="17" y="202"/>
                    <a:pt x="38" y="240"/>
                    <a:pt x="71" y="240"/>
                  </a:cubicBezTo>
                  <a:cubicBezTo>
                    <a:pt x="87" y="256"/>
                    <a:pt x="120" y="256"/>
                    <a:pt x="157" y="256"/>
                  </a:cubicBezTo>
                  <a:cubicBezTo>
                    <a:pt x="207" y="219"/>
                    <a:pt x="244" y="153"/>
                    <a:pt x="223" y="83"/>
                  </a:cubicBezTo>
                  <a:cubicBezTo>
                    <a:pt x="223" y="66"/>
                    <a:pt x="207" y="50"/>
                    <a:pt x="207" y="33"/>
                  </a:cubicBezTo>
                  <a:cubicBezTo>
                    <a:pt x="190" y="13"/>
                    <a:pt x="190" y="13"/>
                    <a:pt x="174" y="13"/>
                  </a:cubicBezTo>
                  <a:cubicBezTo>
                    <a:pt x="166" y="5"/>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6" name="Google Shape;21536;p66">
              <a:extLst>
                <a:ext uri="{FF2B5EF4-FFF2-40B4-BE49-F238E27FC236}">
                  <a16:creationId xmlns:a16="http://schemas.microsoft.com/office/drawing/2014/main" id="{32CF27F8-D025-695A-1B65-253E216CE3D7}"/>
                </a:ext>
              </a:extLst>
            </p:cNvPr>
            <p:cNvSpPr/>
            <p:nvPr/>
          </p:nvSpPr>
          <p:spPr>
            <a:xfrm>
              <a:off x="4086250" y="2764700"/>
              <a:ext cx="6000" cy="6500"/>
            </a:xfrm>
            <a:custGeom>
              <a:avLst/>
              <a:gdLst/>
              <a:ahLst/>
              <a:cxnLst/>
              <a:rect l="l" t="t" r="r" b="b"/>
              <a:pathLst>
                <a:path w="240" h="260" extrusionOk="0">
                  <a:moveTo>
                    <a:pt x="153" y="1"/>
                  </a:moveTo>
                  <a:cubicBezTo>
                    <a:pt x="87" y="1"/>
                    <a:pt x="33" y="50"/>
                    <a:pt x="17" y="120"/>
                  </a:cubicBezTo>
                  <a:cubicBezTo>
                    <a:pt x="0" y="153"/>
                    <a:pt x="17" y="186"/>
                    <a:pt x="33" y="207"/>
                  </a:cubicBezTo>
                  <a:cubicBezTo>
                    <a:pt x="33" y="240"/>
                    <a:pt x="66" y="256"/>
                    <a:pt x="103" y="256"/>
                  </a:cubicBezTo>
                  <a:cubicBezTo>
                    <a:pt x="110" y="258"/>
                    <a:pt x="117" y="259"/>
                    <a:pt x="124" y="259"/>
                  </a:cubicBezTo>
                  <a:cubicBezTo>
                    <a:pt x="170" y="259"/>
                    <a:pt x="225" y="214"/>
                    <a:pt x="239" y="153"/>
                  </a:cubicBezTo>
                  <a:cubicBezTo>
                    <a:pt x="239" y="120"/>
                    <a:pt x="239" y="83"/>
                    <a:pt x="223" y="50"/>
                  </a:cubicBezTo>
                  <a:lnTo>
                    <a:pt x="206" y="34"/>
                  </a:ln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7" name="Google Shape;21537;p66">
              <a:extLst>
                <a:ext uri="{FF2B5EF4-FFF2-40B4-BE49-F238E27FC236}">
                  <a16:creationId xmlns:a16="http://schemas.microsoft.com/office/drawing/2014/main" id="{7AEF4116-BB76-B066-22EA-9AA4B04606B4}"/>
                </a:ext>
              </a:extLst>
            </p:cNvPr>
            <p:cNvSpPr/>
            <p:nvPr/>
          </p:nvSpPr>
          <p:spPr>
            <a:xfrm>
              <a:off x="4095200" y="2736350"/>
              <a:ext cx="6125" cy="6600"/>
            </a:xfrm>
            <a:custGeom>
              <a:avLst/>
              <a:gdLst/>
              <a:ahLst/>
              <a:cxnLst/>
              <a:rect l="l" t="t" r="r" b="b"/>
              <a:pathLst>
                <a:path w="245" h="264" extrusionOk="0">
                  <a:moveTo>
                    <a:pt x="158" y="1"/>
                  </a:moveTo>
                  <a:cubicBezTo>
                    <a:pt x="87" y="1"/>
                    <a:pt x="17" y="50"/>
                    <a:pt x="17" y="120"/>
                  </a:cubicBezTo>
                  <a:cubicBezTo>
                    <a:pt x="1" y="153"/>
                    <a:pt x="1" y="186"/>
                    <a:pt x="17" y="207"/>
                  </a:cubicBezTo>
                  <a:cubicBezTo>
                    <a:pt x="38" y="240"/>
                    <a:pt x="71" y="256"/>
                    <a:pt x="87" y="256"/>
                  </a:cubicBezTo>
                  <a:cubicBezTo>
                    <a:pt x="97" y="261"/>
                    <a:pt x="107" y="263"/>
                    <a:pt x="117" y="263"/>
                  </a:cubicBezTo>
                  <a:cubicBezTo>
                    <a:pt x="140" y="263"/>
                    <a:pt x="162" y="252"/>
                    <a:pt x="174" y="240"/>
                  </a:cubicBezTo>
                  <a:cubicBezTo>
                    <a:pt x="207" y="223"/>
                    <a:pt x="224" y="186"/>
                    <a:pt x="224" y="153"/>
                  </a:cubicBezTo>
                  <a:cubicBezTo>
                    <a:pt x="244" y="120"/>
                    <a:pt x="244" y="83"/>
                    <a:pt x="224" y="50"/>
                  </a:cubicBezTo>
                  <a:cubicBezTo>
                    <a:pt x="207" y="50"/>
                    <a:pt x="207" y="34"/>
                    <a:pt x="207" y="34"/>
                  </a:cubicBezTo>
                  <a:cubicBezTo>
                    <a:pt x="191"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8" name="Google Shape;21538;p66">
              <a:extLst>
                <a:ext uri="{FF2B5EF4-FFF2-40B4-BE49-F238E27FC236}">
                  <a16:creationId xmlns:a16="http://schemas.microsoft.com/office/drawing/2014/main" id="{EBB2E93E-E5B8-AAC5-2F5A-70E1F7935E14}"/>
                </a:ext>
              </a:extLst>
            </p:cNvPr>
            <p:cNvSpPr/>
            <p:nvPr/>
          </p:nvSpPr>
          <p:spPr>
            <a:xfrm>
              <a:off x="4074175" y="2822725"/>
              <a:ext cx="6525" cy="6575"/>
            </a:xfrm>
            <a:custGeom>
              <a:avLst/>
              <a:gdLst/>
              <a:ahLst/>
              <a:cxnLst/>
              <a:rect l="l" t="t" r="r" b="b"/>
              <a:pathLst>
                <a:path w="261" h="263" extrusionOk="0">
                  <a:moveTo>
                    <a:pt x="141" y="1"/>
                  </a:moveTo>
                  <a:cubicBezTo>
                    <a:pt x="126" y="1"/>
                    <a:pt x="112" y="5"/>
                    <a:pt x="104" y="13"/>
                  </a:cubicBezTo>
                  <a:cubicBezTo>
                    <a:pt x="34" y="50"/>
                    <a:pt x="1" y="116"/>
                    <a:pt x="17" y="186"/>
                  </a:cubicBezTo>
                  <a:cubicBezTo>
                    <a:pt x="30" y="240"/>
                    <a:pt x="74" y="262"/>
                    <a:pt x="118" y="262"/>
                  </a:cubicBezTo>
                  <a:cubicBezTo>
                    <a:pt x="132" y="262"/>
                    <a:pt x="145" y="260"/>
                    <a:pt x="158" y="256"/>
                  </a:cubicBezTo>
                  <a:cubicBezTo>
                    <a:pt x="223" y="219"/>
                    <a:pt x="261" y="153"/>
                    <a:pt x="240" y="83"/>
                  </a:cubicBezTo>
                  <a:cubicBezTo>
                    <a:pt x="223" y="67"/>
                    <a:pt x="223" y="50"/>
                    <a:pt x="207" y="30"/>
                  </a:cubicBezTo>
                  <a:cubicBezTo>
                    <a:pt x="190" y="30"/>
                    <a:pt x="190" y="13"/>
                    <a:pt x="190" y="13"/>
                  </a:cubicBezTo>
                  <a:cubicBezTo>
                    <a:pt x="174" y="5"/>
                    <a:pt x="15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9" name="Google Shape;21539;p66">
              <a:extLst>
                <a:ext uri="{FF2B5EF4-FFF2-40B4-BE49-F238E27FC236}">
                  <a16:creationId xmlns:a16="http://schemas.microsoft.com/office/drawing/2014/main" id="{E4732DF7-2A10-BA49-AA38-8FAD7382724A}"/>
                </a:ext>
              </a:extLst>
            </p:cNvPr>
            <p:cNvSpPr/>
            <p:nvPr/>
          </p:nvSpPr>
          <p:spPr>
            <a:xfrm>
              <a:off x="4034300" y="2771750"/>
              <a:ext cx="6000" cy="6425"/>
            </a:xfrm>
            <a:custGeom>
              <a:avLst/>
              <a:gdLst/>
              <a:ahLst/>
              <a:cxnLst/>
              <a:rect l="l" t="t" r="r" b="b"/>
              <a:pathLst>
                <a:path w="240" h="257" extrusionOk="0">
                  <a:moveTo>
                    <a:pt x="131" y="0"/>
                  </a:moveTo>
                  <a:cubicBezTo>
                    <a:pt x="122" y="0"/>
                    <a:pt x="113" y="2"/>
                    <a:pt x="103" y="7"/>
                  </a:cubicBezTo>
                  <a:cubicBezTo>
                    <a:pt x="83" y="7"/>
                    <a:pt x="50" y="28"/>
                    <a:pt x="33" y="44"/>
                  </a:cubicBezTo>
                  <a:cubicBezTo>
                    <a:pt x="17" y="77"/>
                    <a:pt x="0" y="94"/>
                    <a:pt x="0" y="131"/>
                  </a:cubicBezTo>
                  <a:cubicBezTo>
                    <a:pt x="0" y="164"/>
                    <a:pt x="17" y="197"/>
                    <a:pt x="33" y="234"/>
                  </a:cubicBezTo>
                  <a:cubicBezTo>
                    <a:pt x="55" y="248"/>
                    <a:pt x="81" y="257"/>
                    <a:pt x="107" y="257"/>
                  </a:cubicBezTo>
                  <a:cubicBezTo>
                    <a:pt x="141" y="257"/>
                    <a:pt x="176" y="243"/>
                    <a:pt x="206" y="213"/>
                  </a:cubicBezTo>
                  <a:cubicBezTo>
                    <a:pt x="239" y="147"/>
                    <a:pt x="239" y="77"/>
                    <a:pt x="186" y="28"/>
                  </a:cubicBezTo>
                  <a:cubicBezTo>
                    <a:pt x="174" y="13"/>
                    <a:pt x="154"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0" name="Google Shape;21540;p66">
              <a:extLst>
                <a:ext uri="{FF2B5EF4-FFF2-40B4-BE49-F238E27FC236}">
                  <a16:creationId xmlns:a16="http://schemas.microsoft.com/office/drawing/2014/main" id="{2833CEEF-05AC-298E-DC59-70F667B1F5DF}"/>
                </a:ext>
              </a:extLst>
            </p:cNvPr>
            <p:cNvSpPr/>
            <p:nvPr/>
          </p:nvSpPr>
          <p:spPr>
            <a:xfrm>
              <a:off x="4028625" y="2755975"/>
              <a:ext cx="6100" cy="6250"/>
            </a:xfrm>
            <a:custGeom>
              <a:avLst/>
              <a:gdLst/>
              <a:ahLst/>
              <a:cxnLst/>
              <a:rect l="l" t="t" r="r" b="b"/>
              <a:pathLst>
                <a:path w="244" h="250" extrusionOk="0">
                  <a:moveTo>
                    <a:pt x="131" y="0"/>
                  </a:moveTo>
                  <a:cubicBezTo>
                    <a:pt x="72" y="0"/>
                    <a:pt x="21" y="49"/>
                    <a:pt x="21" y="106"/>
                  </a:cubicBezTo>
                  <a:cubicBezTo>
                    <a:pt x="1" y="143"/>
                    <a:pt x="1" y="176"/>
                    <a:pt x="21" y="193"/>
                  </a:cubicBezTo>
                  <a:cubicBezTo>
                    <a:pt x="38" y="226"/>
                    <a:pt x="71" y="247"/>
                    <a:pt x="87" y="247"/>
                  </a:cubicBezTo>
                  <a:cubicBezTo>
                    <a:pt x="96" y="249"/>
                    <a:pt x="104" y="250"/>
                    <a:pt x="112" y="250"/>
                  </a:cubicBezTo>
                  <a:cubicBezTo>
                    <a:pt x="169" y="250"/>
                    <a:pt x="209" y="201"/>
                    <a:pt x="227" y="143"/>
                  </a:cubicBezTo>
                  <a:cubicBezTo>
                    <a:pt x="244" y="106"/>
                    <a:pt x="227" y="73"/>
                    <a:pt x="227" y="57"/>
                  </a:cubicBezTo>
                  <a:cubicBezTo>
                    <a:pt x="207" y="40"/>
                    <a:pt x="207" y="40"/>
                    <a:pt x="207" y="20"/>
                  </a:cubicBezTo>
                  <a:cubicBezTo>
                    <a:pt x="190" y="3"/>
                    <a:pt x="174" y="3"/>
                    <a:pt x="157" y="3"/>
                  </a:cubicBezTo>
                  <a:cubicBezTo>
                    <a:pt x="148"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1" name="Google Shape;21541;p66">
              <a:extLst>
                <a:ext uri="{FF2B5EF4-FFF2-40B4-BE49-F238E27FC236}">
                  <a16:creationId xmlns:a16="http://schemas.microsoft.com/office/drawing/2014/main" id="{7AC69503-E278-7019-36C1-34F8752D4EFB}"/>
                </a:ext>
              </a:extLst>
            </p:cNvPr>
            <p:cNvSpPr/>
            <p:nvPr/>
          </p:nvSpPr>
          <p:spPr>
            <a:xfrm>
              <a:off x="4037700" y="2850150"/>
              <a:ext cx="3425" cy="425"/>
            </a:xfrm>
            <a:custGeom>
              <a:avLst/>
              <a:gdLst/>
              <a:ahLst/>
              <a:cxnLst/>
              <a:rect l="l" t="t" r="r" b="b"/>
              <a:pathLst>
                <a:path w="137" h="17" extrusionOk="0">
                  <a:moveTo>
                    <a:pt x="87" y="0"/>
                  </a:moveTo>
                  <a:cubicBezTo>
                    <a:pt x="50" y="0"/>
                    <a:pt x="33" y="0"/>
                    <a:pt x="0" y="17"/>
                  </a:cubicBezTo>
                  <a:lnTo>
                    <a:pt x="136" y="17"/>
                  </a:lnTo>
                  <a:cubicBezTo>
                    <a:pt x="120" y="17"/>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2" name="Google Shape;21542;p66">
              <a:extLst>
                <a:ext uri="{FF2B5EF4-FFF2-40B4-BE49-F238E27FC236}">
                  <a16:creationId xmlns:a16="http://schemas.microsoft.com/office/drawing/2014/main" id="{239B1DF4-5DD5-324E-B91F-A584A570CF7F}"/>
                </a:ext>
              </a:extLst>
            </p:cNvPr>
            <p:cNvSpPr/>
            <p:nvPr/>
          </p:nvSpPr>
          <p:spPr>
            <a:xfrm>
              <a:off x="4035950" y="2788650"/>
              <a:ext cx="6100" cy="6475"/>
            </a:xfrm>
            <a:custGeom>
              <a:avLst/>
              <a:gdLst/>
              <a:ahLst/>
              <a:cxnLst/>
              <a:rect l="l" t="t" r="r" b="b"/>
              <a:pathLst>
                <a:path w="244" h="259" extrusionOk="0">
                  <a:moveTo>
                    <a:pt x="130" y="0"/>
                  </a:moveTo>
                  <a:cubicBezTo>
                    <a:pt x="74" y="0"/>
                    <a:pt x="35" y="45"/>
                    <a:pt x="17" y="106"/>
                  </a:cubicBezTo>
                  <a:cubicBezTo>
                    <a:pt x="0" y="139"/>
                    <a:pt x="0" y="176"/>
                    <a:pt x="17" y="209"/>
                  </a:cubicBezTo>
                  <a:cubicBezTo>
                    <a:pt x="37" y="226"/>
                    <a:pt x="70" y="242"/>
                    <a:pt x="87" y="259"/>
                  </a:cubicBezTo>
                  <a:cubicBezTo>
                    <a:pt x="157" y="259"/>
                    <a:pt x="206" y="209"/>
                    <a:pt x="223" y="139"/>
                  </a:cubicBezTo>
                  <a:cubicBezTo>
                    <a:pt x="243" y="106"/>
                    <a:pt x="243" y="73"/>
                    <a:pt x="223"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3" name="Google Shape;21543;p66">
              <a:extLst>
                <a:ext uri="{FF2B5EF4-FFF2-40B4-BE49-F238E27FC236}">
                  <a16:creationId xmlns:a16="http://schemas.microsoft.com/office/drawing/2014/main" id="{7FF7D230-5AF0-1A2A-33B2-1E8DA7AF7D34}"/>
                </a:ext>
              </a:extLst>
            </p:cNvPr>
            <p:cNvSpPr/>
            <p:nvPr/>
          </p:nvSpPr>
          <p:spPr>
            <a:xfrm>
              <a:off x="4036875" y="2804500"/>
              <a:ext cx="6000" cy="6300"/>
            </a:xfrm>
            <a:custGeom>
              <a:avLst/>
              <a:gdLst/>
              <a:ahLst/>
              <a:cxnLst/>
              <a:rect l="l" t="t" r="r" b="b"/>
              <a:pathLst>
                <a:path w="240" h="252" extrusionOk="0">
                  <a:moveTo>
                    <a:pt x="133" y="1"/>
                  </a:moveTo>
                  <a:cubicBezTo>
                    <a:pt x="86" y="1"/>
                    <a:pt x="31" y="46"/>
                    <a:pt x="17" y="107"/>
                  </a:cubicBezTo>
                  <a:cubicBezTo>
                    <a:pt x="0" y="177"/>
                    <a:pt x="33" y="243"/>
                    <a:pt x="103" y="243"/>
                  </a:cubicBezTo>
                  <a:cubicBezTo>
                    <a:pt x="113" y="249"/>
                    <a:pt x="122" y="252"/>
                    <a:pt x="129" y="252"/>
                  </a:cubicBezTo>
                  <a:cubicBezTo>
                    <a:pt x="148" y="252"/>
                    <a:pt x="163" y="238"/>
                    <a:pt x="186" y="227"/>
                  </a:cubicBezTo>
                  <a:cubicBezTo>
                    <a:pt x="206" y="210"/>
                    <a:pt x="223" y="177"/>
                    <a:pt x="239" y="140"/>
                  </a:cubicBezTo>
                  <a:cubicBezTo>
                    <a:pt x="239" y="107"/>
                    <a:pt x="239" y="74"/>
                    <a:pt x="223" y="58"/>
                  </a:cubicBezTo>
                  <a:cubicBezTo>
                    <a:pt x="223" y="37"/>
                    <a:pt x="223" y="37"/>
                    <a:pt x="206" y="21"/>
                  </a:cubicBezTo>
                  <a:cubicBezTo>
                    <a:pt x="186" y="4"/>
                    <a:pt x="169" y="4"/>
                    <a:pt x="153" y="4"/>
                  </a:cubicBezTo>
                  <a:cubicBezTo>
                    <a:pt x="146" y="2"/>
                    <a:pt x="140"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4" name="Google Shape;21544;p66">
              <a:extLst>
                <a:ext uri="{FF2B5EF4-FFF2-40B4-BE49-F238E27FC236}">
                  <a16:creationId xmlns:a16="http://schemas.microsoft.com/office/drawing/2014/main" id="{71802618-4709-9B4F-52C1-BE5AE8AA9A35}"/>
                </a:ext>
              </a:extLst>
            </p:cNvPr>
            <p:cNvSpPr/>
            <p:nvPr/>
          </p:nvSpPr>
          <p:spPr>
            <a:xfrm>
              <a:off x="4030375" y="2818300"/>
              <a:ext cx="6000" cy="6525"/>
            </a:xfrm>
            <a:custGeom>
              <a:avLst/>
              <a:gdLst/>
              <a:ahLst/>
              <a:cxnLst/>
              <a:rect l="l" t="t" r="r" b="b"/>
              <a:pathLst>
                <a:path w="240" h="261" extrusionOk="0">
                  <a:moveTo>
                    <a:pt x="157" y="1"/>
                  </a:moveTo>
                  <a:cubicBezTo>
                    <a:pt x="87" y="1"/>
                    <a:pt x="17" y="38"/>
                    <a:pt x="1" y="124"/>
                  </a:cubicBezTo>
                  <a:cubicBezTo>
                    <a:pt x="1" y="141"/>
                    <a:pt x="1" y="174"/>
                    <a:pt x="17" y="207"/>
                  </a:cubicBezTo>
                  <a:cubicBezTo>
                    <a:pt x="34" y="244"/>
                    <a:pt x="71" y="260"/>
                    <a:pt x="87" y="260"/>
                  </a:cubicBezTo>
                  <a:cubicBezTo>
                    <a:pt x="120" y="260"/>
                    <a:pt x="157" y="260"/>
                    <a:pt x="174" y="244"/>
                  </a:cubicBezTo>
                  <a:cubicBezTo>
                    <a:pt x="207" y="207"/>
                    <a:pt x="223" y="190"/>
                    <a:pt x="223" y="157"/>
                  </a:cubicBezTo>
                  <a:cubicBezTo>
                    <a:pt x="240" y="124"/>
                    <a:pt x="223" y="87"/>
                    <a:pt x="223" y="54"/>
                  </a:cubicBezTo>
                  <a:cubicBezTo>
                    <a:pt x="207" y="54"/>
                    <a:pt x="207" y="38"/>
                    <a:pt x="190" y="38"/>
                  </a:cubicBezTo>
                  <a:cubicBezTo>
                    <a:pt x="190" y="21"/>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5" name="Google Shape;21545;p66">
              <a:extLst>
                <a:ext uri="{FF2B5EF4-FFF2-40B4-BE49-F238E27FC236}">
                  <a16:creationId xmlns:a16="http://schemas.microsoft.com/office/drawing/2014/main" id="{92BA01C3-00CB-EB7C-4B01-268326E8F03F}"/>
                </a:ext>
              </a:extLst>
            </p:cNvPr>
            <p:cNvSpPr/>
            <p:nvPr/>
          </p:nvSpPr>
          <p:spPr>
            <a:xfrm>
              <a:off x="4034300" y="2832850"/>
              <a:ext cx="5575" cy="6600"/>
            </a:xfrm>
            <a:custGeom>
              <a:avLst/>
              <a:gdLst/>
              <a:ahLst/>
              <a:cxnLst/>
              <a:rect l="l" t="t" r="r" b="b"/>
              <a:pathLst>
                <a:path w="223" h="264" extrusionOk="0">
                  <a:moveTo>
                    <a:pt x="115" y="1"/>
                  </a:moveTo>
                  <a:cubicBezTo>
                    <a:pt x="66" y="1"/>
                    <a:pt x="15" y="46"/>
                    <a:pt x="0" y="107"/>
                  </a:cubicBezTo>
                  <a:cubicBezTo>
                    <a:pt x="0" y="140"/>
                    <a:pt x="0" y="177"/>
                    <a:pt x="17" y="210"/>
                  </a:cubicBezTo>
                  <a:cubicBezTo>
                    <a:pt x="33" y="227"/>
                    <a:pt x="50" y="264"/>
                    <a:pt x="83" y="264"/>
                  </a:cubicBezTo>
                  <a:cubicBezTo>
                    <a:pt x="120" y="264"/>
                    <a:pt x="136" y="264"/>
                    <a:pt x="169" y="227"/>
                  </a:cubicBezTo>
                  <a:cubicBezTo>
                    <a:pt x="186" y="210"/>
                    <a:pt x="223" y="194"/>
                    <a:pt x="223" y="161"/>
                  </a:cubicBezTo>
                  <a:cubicBezTo>
                    <a:pt x="223" y="124"/>
                    <a:pt x="223" y="91"/>
                    <a:pt x="206" y="58"/>
                  </a:cubicBezTo>
                  <a:cubicBezTo>
                    <a:pt x="206" y="37"/>
                    <a:pt x="206" y="37"/>
                    <a:pt x="186" y="37"/>
                  </a:cubicBezTo>
                  <a:cubicBezTo>
                    <a:pt x="169" y="20"/>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6" name="Google Shape;21546;p66">
              <a:extLst>
                <a:ext uri="{FF2B5EF4-FFF2-40B4-BE49-F238E27FC236}">
                  <a16:creationId xmlns:a16="http://schemas.microsoft.com/office/drawing/2014/main" id="{8D5FA251-3408-E701-D79D-0C753E441498}"/>
                </a:ext>
              </a:extLst>
            </p:cNvPr>
            <p:cNvSpPr/>
            <p:nvPr/>
          </p:nvSpPr>
          <p:spPr>
            <a:xfrm>
              <a:off x="4064300" y="2791225"/>
              <a:ext cx="6100" cy="6475"/>
            </a:xfrm>
            <a:custGeom>
              <a:avLst/>
              <a:gdLst/>
              <a:ahLst/>
              <a:cxnLst/>
              <a:rect l="l" t="t" r="r" b="b"/>
              <a:pathLst>
                <a:path w="244" h="259" extrusionOk="0">
                  <a:moveTo>
                    <a:pt x="130" y="0"/>
                  </a:moveTo>
                  <a:cubicBezTo>
                    <a:pt x="74" y="0"/>
                    <a:pt x="34" y="45"/>
                    <a:pt x="17" y="106"/>
                  </a:cubicBezTo>
                  <a:cubicBezTo>
                    <a:pt x="0" y="139"/>
                    <a:pt x="17" y="176"/>
                    <a:pt x="37" y="209"/>
                  </a:cubicBezTo>
                  <a:cubicBezTo>
                    <a:pt x="37" y="226"/>
                    <a:pt x="70" y="242"/>
                    <a:pt x="103" y="259"/>
                  </a:cubicBezTo>
                  <a:cubicBezTo>
                    <a:pt x="157" y="259"/>
                    <a:pt x="223" y="209"/>
                    <a:pt x="243" y="139"/>
                  </a:cubicBezTo>
                  <a:cubicBezTo>
                    <a:pt x="243" y="106"/>
                    <a:pt x="243" y="73"/>
                    <a:pt x="223" y="53"/>
                  </a:cubicBezTo>
                  <a:cubicBezTo>
                    <a:pt x="223"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7" name="Google Shape;21547;p66">
              <a:extLst>
                <a:ext uri="{FF2B5EF4-FFF2-40B4-BE49-F238E27FC236}">
                  <a16:creationId xmlns:a16="http://schemas.microsoft.com/office/drawing/2014/main" id="{71DB6DEA-2B55-1E38-729B-4F9137698B39}"/>
                </a:ext>
              </a:extLst>
            </p:cNvPr>
            <p:cNvSpPr/>
            <p:nvPr/>
          </p:nvSpPr>
          <p:spPr>
            <a:xfrm>
              <a:off x="4059125" y="2821275"/>
              <a:ext cx="6125" cy="6200"/>
            </a:xfrm>
            <a:custGeom>
              <a:avLst/>
              <a:gdLst/>
              <a:ahLst/>
              <a:cxnLst/>
              <a:rect l="l" t="t" r="r" b="b"/>
              <a:pathLst>
                <a:path w="245" h="248" extrusionOk="0">
                  <a:moveTo>
                    <a:pt x="128" y="1"/>
                  </a:moveTo>
                  <a:cubicBezTo>
                    <a:pt x="74" y="1"/>
                    <a:pt x="35" y="48"/>
                    <a:pt x="17" y="108"/>
                  </a:cubicBezTo>
                  <a:cubicBezTo>
                    <a:pt x="1" y="141"/>
                    <a:pt x="1" y="174"/>
                    <a:pt x="17" y="211"/>
                  </a:cubicBezTo>
                  <a:cubicBezTo>
                    <a:pt x="38" y="228"/>
                    <a:pt x="71" y="244"/>
                    <a:pt x="87" y="244"/>
                  </a:cubicBezTo>
                  <a:cubicBezTo>
                    <a:pt x="97" y="246"/>
                    <a:pt x="105" y="248"/>
                    <a:pt x="114" y="248"/>
                  </a:cubicBezTo>
                  <a:cubicBezTo>
                    <a:pt x="170" y="248"/>
                    <a:pt x="209" y="202"/>
                    <a:pt x="224" y="141"/>
                  </a:cubicBezTo>
                  <a:cubicBezTo>
                    <a:pt x="244" y="108"/>
                    <a:pt x="244" y="71"/>
                    <a:pt x="224" y="55"/>
                  </a:cubicBezTo>
                  <a:cubicBezTo>
                    <a:pt x="207" y="38"/>
                    <a:pt x="207" y="38"/>
                    <a:pt x="207" y="22"/>
                  </a:cubicBezTo>
                  <a:cubicBezTo>
                    <a:pt x="191" y="5"/>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8" name="Google Shape;21548;p66">
              <a:extLst>
                <a:ext uri="{FF2B5EF4-FFF2-40B4-BE49-F238E27FC236}">
                  <a16:creationId xmlns:a16="http://schemas.microsoft.com/office/drawing/2014/main" id="{829F555F-8DD0-FEAC-D884-0385B176D634}"/>
                </a:ext>
              </a:extLst>
            </p:cNvPr>
            <p:cNvSpPr/>
            <p:nvPr/>
          </p:nvSpPr>
          <p:spPr>
            <a:xfrm>
              <a:off x="4064300" y="2837275"/>
              <a:ext cx="5575" cy="6475"/>
            </a:xfrm>
            <a:custGeom>
              <a:avLst/>
              <a:gdLst/>
              <a:ahLst/>
              <a:cxnLst/>
              <a:rect l="l" t="t" r="r" b="b"/>
              <a:pathLst>
                <a:path w="223" h="259" extrusionOk="0">
                  <a:moveTo>
                    <a:pt x="140" y="0"/>
                  </a:moveTo>
                  <a:cubicBezTo>
                    <a:pt x="120" y="0"/>
                    <a:pt x="87" y="17"/>
                    <a:pt x="54" y="33"/>
                  </a:cubicBezTo>
                  <a:cubicBezTo>
                    <a:pt x="37" y="50"/>
                    <a:pt x="17" y="87"/>
                    <a:pt x="0" y="120"/>
                  </a:cubicBezTo>
                  <a:cubicBezTo>
                    <a:pt x="0" y="153"/>
                    <a:pt x="0" y="190"/>
                    <a:pt x="17" y="206"/>
                  </a:cubicBezTo>
                  <a:cubicBezTo>
                    <a:pt x="37" y="239"/>
                    <a:pt x="54" y="256"/>
                    <a:pt x="87" y="256"/>
                  </a:cubicBezTo>
                  <a:cubicBezTo>
                    <a:pt x="96" y="258"/>
                    <a:pt x="105" y="259"/>
                    <a:pt x="113" y="259"/>
                  </a:cubicBezTo>
                  <a:cubicBezTo>
                    <a:pt x="169" y="259"/>
                    <a:pt x="208" y="214"/>
                    <a:pt x="223" y="153"/>
                  </a:cubicBezTo>
                  <a:cubicBezTo>
                    <a:pt x="223" y="120"/>
                    <a:pt x="223" y="87"/>
                    <a:pt x="206" y="50"/>
                  </a:cubicBezTo>
                  <a:cubicBezTo>
                    <a:pt x="206" y="50"/>
                    <a:pt x="206" y="33"/>
                    <a:pt x="190" y="33"/>
                  </a:cubicBezTo>
                  <a:cubicBezTo>
                    <a:pt x="173" y="17"/>
                    <a:pt x="157" y="17"/>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9" name="Google Shape;21549;p66">
              <a:extLst>
                <a:ext uri="{FF2B5EF4-FFF2-40B4-BE49-F238E27FC236}">
                  <a16:creationId xmlns:a16="http://schemas.microsoft.com/office/drawing/2014/main" id="{426FFF6B-A4DB-D3D6-ED8C-2A9B7F862F04}"/>
                </a:ext>
              </a:extLst>
            </p:cNvPr>
            <p:cNvSpPr/>
            <p:nvPr/>
          </p:nvSpPr>
          <p:spPr>
            <a:xfrm>
              <a:off x="4051825" y="2804500"/>
              <a:ext cx="6100" cy="6200"/>
            </a:xfrm>
            <a:custGeom>
              <a:avLst/>
              <a:gdLst/>
              <a:ahLst/>
              <a:cxnLst/>
              <a:rect l="l" t="t" r="r" b="b"/>
              <a:pathLst>
                <a:path w="244" h="248" extrusionOk="0">
                  <a:moveTo>
                    <a:pt x="119" y="1"/>
                  </a:moveTo>
                  <a:cubicBezTo>
                    <a:pt x="70" y="1"/>
                    <a:pt x="18" y="46"/>
                    <a:pt x="0" y="107"/>
                  </a:cubicBezTo>
                  <a:cubicBezTo>
                    <a:pt x="0" y="140"/>
                    <a:pt x="0" y="177"/>
                    <a:pt x="21" y="194"/>
                  </a:cubicBezTo>
                  <a:cubicBezTo>
                    <a:pt x="37" y="227"/>
                    <a:pt x="54" y="243"/>
                    <a:pt x="87" y="243"/>
                  </a:cubicBezTo>
                  <a:cubicBezTo>
                    <a:pt x="97" y="246"/>
                    <a:pt x="107" y="248"/>
                    <a:pt x="116" y="248"/>
                  </a:cubicBezTo>
                  <a:cubicBezTo>
                    <a:pt x="171" y="248"/>
                    <a:pt x="209" y="200"/>
                    <a:pt x="227" y="140"/>
                  </a:cubicBezTo>
                  <a:cubicBezTo>
                    <a:pt x="243" y="107"/>
                    <a:pt x="227" y="74"/>
                    <a:pt x="206" y="58"/>
                  </a:cubicBezTo>
                  <a:cubicBezTo>
                    <a:pt x="206" y="37"/>
                    <a:pt x="206" y="37"/>
                    <a:pt x="190" y="21"/>
                  </a:cubicBezTo>
                  <a:cubicBezTo>
                    <a:pt x="190" y="4"/>
                    <a:pt x="173" y="4"/>
                    <a:pt x="140" y="4"/>
                  </a:cubicBezTo>
                  <a:cubicBezTo>
                    <a:pt x="133" y="2"/>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0" name="Google Shape;21550;p66">
              <a:extLst>
                <a:ext uri="{FF2B5EF4-FFF2-40B4-BE49-F238E27FC236}">
                  <a16:creationId xmlns:a16="http://schemas.microsoft.com/office/drawing/2014/main" id="{072A1760-FCDC-A798-0E53-FD4A03C47831}"/>
                </a:ext>
              </a:extLst>
            </p:cNvPr>
            <p:cNvSpPr/>
            <p:nvPr/>
          </p:nvSpPr>
          <p:spPr>
            <a:xfrm>
              <a:off x="4062125" y="2775700"/>
              <a:ext cx="6100" cy="6525"/>
            </a:xfrm>
            <a:custGeom>
              <a:avLst/>
              <a:gdLst/>
              <a:ahLst/>
              <a:cxnLst/>
              <a:rect l="l" t="t" r="r" b="b"/>
              <a:pathLst>
                <a:path w="244" h="261" extrusionOk="0">
                  <a:moveTo>
                    <a:pt x="137" y="1"/>
                  </a:moveTo>
                  <a:cubicBezTo>
                    <a:pt x="103" y="1"/>
                    <a:pt x="67" y="17"/>
                    <a:pt x="38" y="55"/>
                  </a:cubicBezTo>
                  <a:cubicBezTo>
                    <a:pt x="0" y="109"/>
                    <a:pt x="0" y="179"/>
                    <a:pt x="38" y="229"/>
                  </a:cubicBezTo>
                  <a:cubicBezTo>
                    <a:pt x="58" y="251"/>
                    <a:pt x="82" y="260"/>
                    <a:pt x="107" y="260"/>
                  </a:cubicBezTo>
                  <a:cubicBezTo>
                    <a:pt x="141" y="260"/>
                    <a:pt x="178" y="241"/>
                    <a:pt x="207" y="212"/>
                  </a:cubicBezTo>
                  <a:cubicBezTo>
                    <a:pt x="244" y="158"/>
                    <a:pt x="244" y="76"/>
                    <a:pt x="207" y="22"/>
                  </a:cubicBezTo>
                  <a:cubicBezTo>
                    <a:pt x="186" y="9"/>
                    <a:pt x="16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1" name="Google Shape;21551;p66">
              <a:extLst>
                <a:ext uri="{FF2B5EF4-FFF2-40B4-BE49-F238E27FC236}">
                  <a16:creationId xmlns:a16="http://schemas.microsoft.com/office/drawing/2014/main" id="{B551A07E-63F0-9440-73AF-E8073F075A6B}"/>
                </a:ext>
              </a:extLst>
            </p:cNvPr>
            <p:cNvSpPr/>
            <p:nvPr/>
          </p:nvSpPr>
          <p:spPr>
            <a:xfrm>
              <a:off x="4056550" y="2758850"/>
              <a:ext cx="6125" cy="6600"/>
            </a:xfrm>
            <a:custGeom>
              <a:avLst/>
              <a:gdLst/>
              <a:ahLst/>
              <a:cxnLst/>
              <a:rect l="l" t="t" r="r" b="b"/>
              <a:pathLst>
                <a:path w="245" h="264" extrusionOk="0">
                  <a:moveTo>
                    <a:pt x="135" y="1"/>
                  </a:moveTo>
                  <a:cubicBezTo>
                    <a:pt x="126" y="1"/>
                    <a:pt x="116" y="2"/>
                    <a:pt x="104" y="8"/>
                  </a:cubicBezTo>
                  <a:cubicBezTo>
                    <a:pt x="38" y="45"/>
                    <a:pt x="1" y="111"/>
                    <a:pt x="17" y="181"/>
                  </a:cubicBezTo>
                  <a:cubicBezTo>
                    <a:pt x="38" y="214"/>
                    <a:pt x="54" y="235"/>
                    <a:pt x="71" y="251"/>
                  </a:cubicBezTo>
                  <a:cubicBezTo>
                    <a:pt x="87" y="259"/>
                    <a:pt x="105" y="263"/>
                    <a:pt x="120" y="263"/>
                  </a:cubicBezTo>
                  <a:cubicBezTo>
                    <a:pt x="136" y="263"/>
                    <a:pt x="149" y="259"/>
                    <a:pt x="157" y="251"/>
                  </a:cubicBezTo>
                  <a:cubicBezTo>
                    <a:pt x="190" y="235"/>
                    <a:pt x="207" y="214"/>
                    <a:pt x="223" y="181"/>
                  </a:cubicBezTo>
                  <a:cubicBezTo>
                    <a:pt x="244" y="148"/>
                    <a:pt x="244" y="111"/>
                    <a:pt x="244" y="78"/>
                  </a:cubicBezTo>
                  <a:cubicBezTo>
                    <a:pt x="244" y="61"/>
                    <a:pt x="223" y="45"/>
                    <a:pt x="207" y="28"/>
                  </a:cubicBezTo>
                  <a:cubicBezTo>
                    <a:pt x="207" y="28"/>
                    <a:pt x="190" y="28"/>
                    <a:pt x="190" y="8"/>
                  </a:cubicBezTo>
                  <a:cubicBezTo>
                    <a:pt x="168" y="8"/>
                    <a:pt x="154"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2" name="Google Shape;21552;p66">
              <a:extLst>
                <a:ext uri="{FF2B5EF4-FFF2-40B4-BE49-F238E27FC236}">
                  <a16:creationId xmlns:a16="http://schemas.microsoft.com/office/drawing/2014/main" id="{F53319DC-BE3B-C11C-8999-F287E5E9F15F}"/>
                </a:ext>
              </a:extLst>
            </p:cNvPr>
            <p:cNvSpPr/>
            <p:nvPr/>
          </p:nvSpPr>
          <p:spPr>
            <a:xfrm>
              <a:off x="4069025" y="2745725"/>
              <a:ext cx="5600" cy="6600"/>
            </a:xfrm>
            <a:custGeom>
              <a:avLst/>
              <a:gdLst/>
              <a:ahLst/>
              <a:cxnLst/>
              <a:rect l="l" t="t" r="r" b="b"/>
              <a:pathLst>
                <a:path w="224" h="264" extrusionOk="0">
                  <a:moveTo>
                    <a:pt x="137" y="1"/>
                  </a:moveTo>
                  <a:cubicBezTo>
                    <a:pt x="120" y="1"/>
                    <a:pt x="87" y="1"/>
                    <a:pt x="54" y="38"/>
                  </a:cubicBezTo>
                  <a:cubicBezTo>
                    <a:pt x="34" y="55"/>
                    <a:pt x="17" y="71"/>
                    <a:pt x="1" y="104"/>
                  </a:cubicBezTo>
                  <a:cubicBezTo>
                    <a:pt x="1" y="141"/>
                    <a:pt x="1" y="174"/>
                    <a:pt x="17" y="207"/>
                  </a:cubicBezTo>
                  <a:cubicBezTo>
                    <a:pt x="34" y="244"/>
                    <a:pt x="54" y="261"/>
                    <a:pt x="87" y="261"/>
                  </a:cubicBezTo>
                  <a:cubicBezTo>
                    <a:pt x="93" y="263"/>
                    <a:pt x="100" y="264"/>
                    <a:pt x="106" y="264"/>
                  </a:cubicBezTo>
                  <a:cubicBezTo>
                    <a:pt x="153" y="264"/>
                    <a:pt x="209" y="215"/>
                    <a:pt x="223" y="158"/>
                  </a:cubicBezTo>
                  <a:cubicBezTo>
                    <a:pt x="223" y="121"/>
                    <a:pt x="223" y="88"/>
                    <a:pt x="207" y="55"/>
                  </a:cubicBezTo>
                  <a:cubicBezTo>
                    <a:pt x="207" y="55"/>
                    <a:pt x="207" y="38"/>
                    <a:pt x="190" y="38"/>
                  </a:cubicBezTo>
                  <a:cubicBezTo>
                    <a:pt x="174" y="17"/>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3" name="Google Shape;21553;p66">
              <a:extLst>
                <a:ext uri="{FF2B5EF4-FFF2-40B4-BE49-F238E27FC236}">
                  <a16:creationId xmlns:a16="http://schemas.microsoft.com/office/drawing/2014/main" id="{151054F0-63EA-66FE-7185-BD60984D5E1B}"/>
                </a:ext>
              </a:extLst>
            </p:cNvPr>
            <p:cNvSpPr/>
            <p:nvPr/>
          </p:nvSpPr>
          <p:spPr>
            <a:xfrm>
              <a:off x="4066050" y="2806825"/>
              <a:ext cx="6400" cy="6300"/>
            </a:xfrm>
            <a:custGeom>
              <a:avLst/>
              <a:gdLst/>
              <a:ahLst/>
              <a:cxnLst/>
              <a:rect l="l" t="t" r="r" b="b"/>
              <a:pathLst>
                <a:path w="256" h="252" extrusionOk="0">
                  <a:moveTo>
                    <a:pt x="144" y="1"/>
                  </a:moveTo>
                  <a:cubicBezTo>
                    <a:pt x="109" y="1"/>
                    <a:pt x="71" y="18"/>
                    <a:pt x="50" y="47"/>
                  </a:cubicBezTo>
                  <a:cubicBezTo>
                    <a:pt x="0" y="101"/>
                    <a:pt x="0" y="187"/>
                    <a:pt x="50" y="220"/>
                  </a:cubicBezTo>
                  <a:cubicBezTo>
                    <a:pt x="65" y="243"/>
                    <a:pt x="89" y="252"/>
                    <a:pt x="114" y="252"/>
                  </a:cubicBezTo>
                  <a:cubicBezTo>
                    <a:pt x="149" y="252"/>
                    <a:pt x="187" y="233"/>
                    <a:pt x="206" y="204"/>
                  </a:cubicBezTo>
                  <a:cubicBezTo>
                    <a:pt x="256" y="150"/>
                    <a:pt x="256" y="68"/>
                    <a:pt x="206" y="31"/>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4" name="Google Shape;21554;p66">
              <a:extLst>
                <a:ext uri="{FF2B5EF4-FFF2-40B4-BE49-F238E27FC236}">
                  <a16:creationId xmlns:a16="http://schemas.microsoft.com/office/drawing/2014/main" id="{EEB32ECF-229A-AE6E-D3EF-9051DB77DD06}"/>
                </a:ext>
              </a:extLst>
            </p:cNvPr>
            <p:cNvSpPr/>
            <p:nvPr/>
          </p:nvSpPr>
          <p:spPr>
            <a:xfrm>
              <a:off x="4123975" y="2739275"/>
              <a:ext cx="6100" cy="6475"/>
            </a:xfrm>
            <a:custGeom>
              <a:avLst/>
              <a:gdLst/>
              <a:ahLst/>
              <a:cxnLst/>
              <a:rect l="l" t="t" r="r" b="b"/>
              <a:pathLst>
                <a:path w="244" h="259" extrusionOk="0">
                  <a:moveTo>
                    <a:pt x="130" y="0"/>
                  </a:moveTo>
                  <a:cubicBezTo>
                    <a:pt x="74" y="0"/>
                    <a:pt x="35" y="46"/>
                    <a:pt x="21" y="106"/>
                  </a:cubicBezTo>
                  <a:cubicBezTo>
                    <a:pt x="0" y="139"/>
                    <a:pt x="21" y="172"/>
                    <a:pt x="21" y="210"/>
                  </a:cubicBezTo>
                  <a:cubicBezTo>
                    <a:pt x="37" y="226"/>
                    <a:pt x="70" y="242"/>
                    <a:pt x="87" y="259"/>
                  </a:cubicBezTo>
                  <a:cubicBezTo>
                    <a:pt x="157" y="259"/>
                    <a:pt x="227" y="210"/>
                    <a:pt x="227" y="139"/>
                  </a:cubicBezTo>
                  <a:cubicBezTo>
                    <a:pt x="243" y="106"/>
                    <a:pt x="243" y="90"/>
                    <a:pt x="227"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5" name="Google Shape;21555;p66">
              <a:extLst>
                <a:ext uri="{FF2B5EF4-FFF2-40B4-BE49-F238E27FC236}">
                  <a16:creationId xmlns:a16="http://schemas.microsoft.com/office/drawing/2014/main" id="{DB8B37DC-A3B3-F26F-62B7-6F88C75DAF0D}"/>
                </a:ext>
              </a:extLst>
            </p:cNvPr>
            <p:cNvSpPr/>
            <p:nvPr/>
          </p:nvSpPr>
          <p:spPr>
            <a:xfrm>
              <a:off x="3885250" y="2760300"/>
              <a:ext cx="6000" cy="6500"/>
            </a:xfrm>
            <a:custGeom>
              <a:avLst/>
              <a:gdLst/>
              <a:ahLst/>
              <a:cxnLst/>
              <a:rect l="l" t="t" r="r" b="b"/>
              <a:pathLst>
                <a:path w="240" h="260" extrusionOk="0">
                  <a:moveTo>
                    <a:pt x="128" y="0"/>
                  </a:moveTo>
                  <a:cubicBezTo>
                    <a:pt x="74" y="0"/>
                    <a:pt x="31" y="46"/>
                    <a:pt x="17" y="107"/>
                  </a:cubicBezTo>
                  <a:cubicBezTo>
                    <a:pt x="1" y="139"/>
                    <a:pt x="1" y="177"/>
                    <a:pt x="17" y="210"/>
                  </a:cubicBezTo>
                  <a:cubicBezTo>
                    <a:pt x="34" y="226"/>
                    <a:pt x="67" y="243"/>
                    <a:pt x="87" y="259"/>
                  </a:cubicBezTo>
                  <a:cubicBezTo>
                    <a:pt x="153" y="259"/>
                    <a:pt x="207" y="210"/>
                    <a:pt x="223" y="139"/>
                  </a:cubicBezTo>
                  <a:cubicBezTo>
                    <a:pt x="240" y="107"/>
                    <a:pt x="240" y="74"/>
                    <a:pt x="223" y="53"/>
                  </a:cubicBezTo>
                  <a:cubicBezTo>
                    <a:pt x="207" y="36"/>
                    <a:pt x="207" y="36"/>
                    <a:pt x="207" y="20"/>
                  </a:cubicBezTo>
                  <a:cubicBezTo>
                    <a:pt x="190" y="20"/>
                    <a:pt x="170" y="3"/>
                    <a:pt x="153" y="3"/>
                  </a:cubicBezTo>
                  <a:cubicBezTo>
                    <a:pt x="144" y="1"/>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6" name="Google Shape;21556;p66">
              <a:extLst>
                <a:ext uri="{FF2B5EF4-FFF2-40B4-BE49-F238E27FC236}">
                  <a16:creationId xmlns:a16="http://schemas.microsoft.com/office/drawing/2014/main" id="{B571E7CD-06C1-1A27-5269-2EE814D2069A}"/>
                </a:ext>
              </a:extLst>
            </p:cNvPr>
            <p:cNvSpPr/>
            <p:nvPr/>
          </p:nvSpPr>
          <p:spPr>
            <a:xfrm>
              <a:off x="3880100" y="2790350"/>
              <a:ext cx="6000" cy="6200"/>
            </a:xfrm>
            <a:custGeom>
              <a:avLst/>
              <a:gdLst/>
              <a:ahLst/>
              <a:cxnLst/>
              <a:rect l="l" t="t" r="r" b="b"/>
              <a:pathLst>
                <a:path w="240" h="248" extrusionOk="0">
                  <a:moveTo>
                    <a:pt x="113" y="1"/>
                  </a:moveTo>
                  <a:cubicBezTo>
                    <a:pt x="68" y="1"/>
                    <a:pt x="14" y="49"/>
                    <a:pt x="0" y="108"/>
                  </a:cubicBezTo>
                  <a:cubicBezTo>
                    <a:pt x="0" y="141"/>
                    <a:pt x="0" y="174"/>
                    <a:pt x="17" y="191"/>
                  </a:cubicBezTo>
                  <a:cubicBezTo>
                    <a:pt x="33" y="228"/>
                    <a:pt x="50" y="244"/>
                    <a:pt x="87" y="244"/>
                  </a:cubicBezTo>
                  <a:cubicBezTo>
                    <a:pt x="96" y="247"/>
                    <a:pt x="104" y="248"/>
                    <a:pt x="112" y="248"/>
                  </a:cubicBezTo>
                  <a:cubicBezTo>
                    <a:pt x="166" y="248"/>
                    <a:pt x="209" y="202"/>
                    <a:pt x="223" y="141"/>
                  </a:cubicBezTo>
                  <a:cubicBezTo>
                    <a:pt x="240" y="108"/>
                    <a:pt x="223" y="71"/>
                    <a:pt x="207" y="55"/>
                  </a:cubicBezTo>
                  <a:cubicBezTo>
                    <a:pt x="207" y="38"/>
                    <a:pt x="207" y="38"/>
                    <a:pt x="190" y="22"/>
                  </a:cubicBezTo>
                  <a:cubicBezTo>
                    <a:pt x="190" y="5"/>
                    <a:pt x="169" y="5"/>
                    <a:pt x="136" y="5"/>
                  </a:cubicBezTo>
                  <a:cubicBezTo>
                    <a:pt x="129" y="2"/>
                    <a:pt x="121"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7" name="Google Shape;21557;p66">
              <a:extLst>
                <a:ext uri="{FF2B5EF4-FFF2-40B4-BE49-F238E27FC236}">
                  <a16:creationId xmlns:a16="http://schemas.microsoft.com/office/drawing/2014/main" id="{D00AA4E7-06C9-4CF4-9F84-CCF2B82130C2}"/>
                </a:ext>
              </a:extLst>
            </p:cNvPr>
            <p:cNvSpPr/>
            <p:nvPr/>
          </p:nvSpPr>
          <p:spPr>
            <a:xfrm>
              <a:off x="3875775" y="2837750"/>
              <a:ext cx="6000" cy="6350"/>
            </a:xfrm>
            <a:custGeom>
              <a:avLst/>
              <a:gdLst/>
              <a:ahLst/>
              <a:cxnLst/>
              <a:rect l="l" t="t" r="r" b="b"/>
              <a:pathLst>
                <a:path w="240" h="254" extrusionOk="0">
                  <a:moveTo>
                    <a:pt x="136" y="1"/>
                  </a:moveTo>
                  <a:cubicBezTo>
                    <a:pt x="101" y="1"/>
                    <a:pt x="64" y="18"/>
                    <a:pt x="33" y="47"/>
                  </a:cubicBezTo>
                  <a:cubicBezTo>
                    <a:pt x="0" y="101"/>
                    <a:pt x="0" y="187"/>
                    <a:pt x="33" y="220"/>
                  </a:cubicBezTo>
                  <a:cubicBezTo>
                    <a:pt x="54" y="237"/>
                    <a:pt x="70" y="237"/>
                    <a:pt x="87" y="253"/>
                  </a:cubicBezTo>
                  <a:cubicBezTo>
                    <a:pt x="120" y="253"/>
                    <a:pt x="173" y="237"/>
                    <a:pt x="206" y="204"/>
                  </a:cubicBezTo>
                  <a:cubicBezTo>
                    <a:pt x="223" y="171"/>
                    <a:pt x="239" y="117"/>
                    <a:pt x="223" y="68"/>
                  </a:cubicBezTo>
                  <a:cubicBezTo>
                    <a:pt x="223" y="47"/>
                    <a:pt x="206" y="31"/>
                    <a:pt x="206" y="31"/>
                  </a:cubicBezTo>
                  <a:cubicBezTo>
                    <a:pt x="186" y="10"/>
                    <a:pt x="161"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8" name="Google Shape;21558;p66">
              <a:extLst>
                <a:ext uri="{FF2B5EF4-FFF2-40B4-BE49-F238E27FC236}">
                  <a16:creationId xmlns:a16="http://schemas.microsoft.com/office/drawing/2014/main" id="{32CFD8D6-6320-8ADD-18E5-0668CCA63C62}"/>
                </a:ext>
              </a:extLst>
            </p:cNvPr>
            <p:cNvSpPr/>
            <p:nvPr/>
          </p:nvSpPr>
          <p:spPr>
            <a:xfrm>
              <a:off x="3890000" y="2714825"/>
              <a:ext cx="5575" cy="6500"/>
            </a:xfrm>
            <a:custGeom>
              <a:avLst/>
              <a:gdLst/>
              <a:ahLst/>
              <a:cxnLst/>
              <a:rect l="l" t="t" r="r" b="b"/>
              <a:pathLst>
                <a:path w="223" h="260" extrusionOk="0">
                  <a:moveTo>
                    <a:pt x="136" y="0"/>
                  </a:moveTo>
                  <a:cubicBezTo>
                    <a:pt x="103" y="0"/>
                    <a:pt x="83" y="0"/>
                    <a:pt x="50" y="17"/>
                  </a:cubicBezTo>
                  <a:cubicBezTo>
                    <a:pt x="33" y="54"/>
                    <a:pt x="0" y="70"/>
                    <a:pt x="0" y="103"/>
                  </a:cubicBezTo>
                  <a:cubicBezTo>
                    <a:pt x="0" y="140"/>
                    <a:pt x="0" y="173"/>
                    <a:pt x="17" y="206"/>
                  </a:cubicBezTo>
                  <a:cubicBezTo>
                    <a:pt x="33" y="223"/>
                    <a:pt x="50" y="260"/>
                    <a:pt x="83" y="260"/>
                  </a:cubicBezTo>
                  <a:cubicBezTo>
                    <a:pt x="136" y="260"/>
                    <a:pt x="206" y="223"/>
                    <a:pt x="223" y="157"/>
                  </a:cubicBezTo>
                  <a:cubicBezTo>
                    <a:pt x="223" y="120"/>
                    <a:pt x="223" y="87"/>
                    <a:pt x="206" y="54"/>
                  </a:cubicBezTo>
                  <a:cubicBezTo>
                    <a:pt x="206" y="37"/>
                    <a:pt x="186" y="37"/>
                    <a:pt x="186" y="37"/>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9" name="Google Shape;21559;p66">
              <a:extLst>
                <a:ext uri="{FF2B5EF4-FFF2-40B4-BE49-F238E27FC236}">
                  <a16:creationId xmlns:a16="http://schemas.microsoft.com/office/drawing/2014/main" id="{F0B3BC82-2342-C4AD-6471-7F26DDE328AE}"/>
                </a:ext>
              </a:extLst>
            </p:cNvPr>
            <p:cNvSpPr/>
            <p:nvPr/>
          </p:nvSpPr>
          <p:spPr>
            <a:xfrm>
              <a:off x="3890400" y="2729450"/>
              <a:ext cx="6000" cy="6525"/>
            </a:xfrm>
            <a:custGeom>
              <a:avLst/>
              <a:gdLst/>
              <a:ahLst/>
              <a:cxnLst/>
              <a:rect l="l" t="t" r="r" b="b"/>
              <a:pathLst>
                <a:path w="240" h="261" extrusionOk="0">
                  <a:moveTo>
                    <a:pt x="153" y="1"/>
                  </a:moveTo>
                  <a:cubicBezTo>
                    <a:pt x="120" y="1"/>
                    <a:pt x="104" y="1"/>
                    <a:pt x="87" y="17"/>
                  </a:cubicBezTo>
                  <a:cubicBezTo>
                    <a:pt x="50" y="34"/>
                    <a:pt x="17" y="71"/>
                    <a:pt x="17" y="120"/>
                  </a:cubicBezTo>
                  <a:cubicBezTo>
                    <a:pt x="1" y="153"/>
                    <a:pt x="17" y="190"/>
                    <a:pt x="17" y="207"/>
                  </a:cubicBezTo>
                  <a:cubicBezTo>
                    <a:pt x="34" y="240"/>
                    <a:pt x="67" y="256"/>
                    <a:pt x="104" y="256"/>
                  </a:cubicBezTo>
                  <a:cubicBezTo>
                    <a:pt x="111" y="259"/>
                    <a:pt x="119" y="261"/>
                    <a:pt x="126" y="261"/>
                  </a:cubicBezTo>
                  <a:cubicBezTo>
                    <a:pt x="169" y="261"/>
                    <a:pt x="209" y="216"/>
                    <a:pt x="223" y="174"/>
                  </a:cubicBezTo>
                  <a:cubicBezTo>
                    <a:pt x="223" y="153"/>
                    <a:pt x="223" y="153"/>
                    <a:pt x="240" y="153"/>
                  </a:cubicBezTo>
                  <a:cubicBezTo>
                    <a:pt x="240" y="104"/>
                    <a:pt x="223" y="71"/>
                    <a:pt x="207" y="34"/>
                  </a:cubicBezTo>
                  <a:cubicBezTo>
                    <a:pt x="19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0" name="Google Shape;21560;p66">
              <a:extLst>
                <a:ext uri="{FF2B5EF4-FFF2-40B4-BE49-F238E27FC236}">
                  <a16:creationId xmlns:a16="http://schemas.microsoft.com/office/drawing/2014/main" id="{419BF9F8-5E2B-27C0-C6B4-B3F5D1A89067}"/>
                </a:ext>
              </a:extLst>
            </p:cNvPr>
            <p:cNvSpPr/>
            <p:nvPr/>
          </p:nvSpPr>
          <p:spPr>
            <a:xfrm>
              <a:off x="3874525" y="2822550"/>
              <a:ext cx="6000" cy="6600"/>
            </a:xfrm>
            <a:custGeom>
              <a:avLst/>
              <a:gdLst/>
              <a:ahLst/>
              <a:cxnLst/>
              <a:rect l="l" t="t" r="r" b="b"/>
              <a:pathLst>
                <a:path w="240" h="264" extrusionOk="0">
                  <a:moveTo>
                    <a:pt x="126" y="0"/>
                  </a:moveTo>
                  <a:cubicBezTo>
                    <a:pt x="67" y="0"/>
                    <a:pt x="17" y="46"/>
                    <a:pt x="17" y="107"/>
                  </a:cubicBezTo>
                  <a:cubicBezTo>
                    <a:pt x="1" y="140"/>
                    <a:pt x="1" y="177"/>
                    <a:pt x="17" y="210"/>
                  </a:cubicBezTo>
                  <a:cubicBezTo>
                    <a:pt x="34" y="226"/>
                    <a:pt x="67" y="263"/>
                    <a:pt x="83" y="263"/>
                  </a:cubicBezTo>
                  <a:cubicBezTo>
                    <a:pt x="120" y="263"/>
                    <a:pt x="153" y="263"/>
                    <a:pt x="170" y="226"/>
                  </a:cubicBezTo>
                  <a:cubicBezTo>
                    <a:pt x="207" y="210"/>
                    <a:pt x="223" y="193"/>
                    <a:pt x="223" y="160"/>
                  </a:cubicBezTo>
                  <a:cubicBezTo>
                    <a:pt x="240" y="123"/>
                    <a:pt x="223" y="90"/>
                    <a:pt x="223" y="57"/>
                  </a:cubicBezTo>
                  <a:lnTo>
                    <a:pt x="207" y="37"/>
                  </a:lnTo>
                  <a:cubicBezTo>
                    <a:pt x="186" y="20"/>
                    <a:pt x="170" y="4"/>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1" name="Google Shape;21561;p66">
              <a:extLst>
                <a:ext uri="{FF2B5EF4-FFF2-40B4-BE49-F238E27FC236}">
                  <a16:creationId xmlns:a16="http://schemas.microsoft.com/office/drawing/2014/main" id="{E22FEEAC-0599-60F3-33C2-80A41CE9211A}"/>
                </a:ext>
              </a:extLst>
            </p:cNvPr>
            <p:cNvSpPr/>
            <p:nvPr/>
          </p:nvSpPr>
          <p:spPr>
            <a:xfrm>
              <a:off x="3886900" y="2823150"/>
              <a:ext cx="6100" cy="6575"/>
            </a:xfrm>
            <a:custGeom>
              <a:avLst/>
              <a:gdLst/>
              <a:ahLst/>
              <a:cxnLst/>
              <a:rect l="l" t="t" r="r" b="b"/>
              <a:pathLst>
                <a:path w="244" h="263" extrusionOk="0">
                  <a:moveTo>
                    <a:pt x="137" y="0"/>
                  </a:moveTo>
                  <a:cubicBezTo>
                    <a:pt x="104" y="0"/>
                    <a:pt x="73" y="19"/>
                    <a:pt x="54" y="50"/>
                  </a:cubicBezTo>
                  <a:cubicBezTo>
                    <a:pt x="1" y="99"/>
                    <a:pt x="1" y="186"/>
                    <a:pt x="54" y="239"/>
                  </a:cubicBezTo>
                  <a:cubicBezTo>
                    <a:pt x="71" y="239"/>
                    <a:pt x="71" y="256"/>
                    <a:pt x="87" y="256"/>
                  </a:cubicBezTo>
                  <a:cubicBezTo>
                    <a:pt x="100" y="260"/>
                    <a:pt x="112" y="262"/>
                    <a:pt x="123" y="262"/>
                  </a:cubicBezTo>
                  <a:cubicBezTo>
                    <a:pt x="157" y="262"/>
                    <a:pt x="182" y="243"/>
                    <a:pt x="207" y="202"/>
                  </a:cubicBezTo>
                  <a:cubicBezTo>
                    <a:pt x="244" y="169"/>
                    <a:pt x="244" y="116"/>
                    <a:pt x="244" y="83"/>
                  </a:cubicBezTo>
                  <a:cubicBezTo>
                    <a:pt x="227" y="66"/>
                    <a:pt x="227" y="50"/>
                    <a:pt x="207" y="33"/>
                  </a:cubicBezTo>
                  <a:cubicBezTo>
                    <a:pt x="186" y="10"/>
                    <a:pt x="161"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2" name="Google Shape;21562;p66">
              <a:extLst>
                <a:ext uri="{FF2B5EF4-FFF2-40B4-BE49-F238E27FC236}">
                  <a16:creationId xmlns:a16="http://schemas.microsoft.com/office/drawing/2014/main" id="{15F6F7BB-E2EC-EDBD-7535-373D9E7062DA}"/>
                </a:ext>
              </a:extLst>
            </p:cNvPr>
            <p:cNvSpPr/>
            <p:nvPr/>
          </p:nvSpPr>
          <p:spPr>
            <a:xfrm>
              <a:off x="3892575" y="2840575"/>
              <a:ext cx="6000" cy="6200"/>
            </a:xfrm>
            <a:custGeom>
              <a:avLst/>
              <a:gdLst/>
              <a:ahLst/>
              <a:cxnLst/>
              <a:rect l="l" t="t" r="r" b="b"/>
              <a:pathLst>
                <a:path w="240" h="248" extrusionOk="0">
                  <a:moveTo>
                    <a:pt x="115" y="1"/>
                  </a:moveTo>
                  <a:cubicBezTo>
                    <a:pt x="66" y="1"/>
                    <a:pt x="15" y="46"/>
                    <a:pt x="0" y="107"/>
                  </a:cubicBezTo>
                  <a:cubicBezTo>
                    <a:pt x="0" y="140"/>
                    <a:pt x="0" y="177"/>
                    <a:pt x="17" y="194"/>
                  </a:cubicBezTo>
                  <a:cubicBezTo>
                    <a:pt x="33" y="227"/>
                    <a:pt x="50" y="243"/>
                    <a:pt x="83" y="243"/>
                  </a:cubicBezTo>
                  <a:cubicBezTo>
                    <a:pt x="91" y="246"/>
                    <a:pt x="99" y="248"/>
                    <a:pt x="107" y="248"/>
                  </a:cubicBezTo>
                  <a:cubicBezTo>
                    <a:pt x="156" y="248"/>
                    <a:pt x="209" y="200"/>
                    <a:pt x="223" y="140"/>
                  </a:cubicBezTo>
                  <a:cubicBezTo>
                    <a:pt x="239" y="91"/>
                    <a:pt x="223" y="58"/>
                    <a:pt x="186" y="21"/>
                  </a:cubicBezTo>
                  <a:cubicBezTo>
                    <a:pt x="169" y="4"/>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3" name="Google Shape;21563;p66">
              <a:extLst>
                <a:ext uri="{FF2B5EF4-FFF2-40B4-BE49-F238E27FC236}">
                  <a16:creationId xmlns:a16="http://schemas.microsoft.com/office/drawing/2014/main" id="{16A3E781-B8FC-665B-98D9-BA5D737D72C4}"/>
                </a:ext>
              </a:extLst>
            </p:cNvPr>
            <p:cNvSpPr/>
            <p:nvPr/>
          </p:nvSpPr>
          <p:spPr>
            <a:xfrm>
              <a:off x="3871025" y="2808125"/>
              <a:ext cx="6100" cy="6300"/>
            </a:xfrm>
            <a:custGeom>
              <a:avLst/>
              <a:gdLst/>
              <a:ahLst/>
              <a:cxnLst/>
              <a:rect l="l" t="t" r="r" b="b"/>
              <a:pathLst>
                <a:path w="244" h="252" extrusionOk="0">
                  <a:moveTo>
                    <a:pt x="130" y="0"/>
                  </a:moveTo>
                  <a:cubicBezTo>
                    <a:pt x="117" y="0"/>
                    <a:pt x="104" y="6"/>
                    <a:pt x="87" y="16"/>
                  </a:cubicBezTo>
                  <a:cubicBezTo>
                    <a:pt x="54" y="16"/>
                    <a:pt x="38" y="49"/>
                    <a:pt x="17" y="65"/>
                  </a:cubicBezTo>
                  <a:cubicBezTo>
                    <a:pt x="1" y="98"/>
                    <a:pt x="1" y="135"/>
                    <a:pt x="1" y="168"/>
                  </a:cubicBezTo>
                  <a:cubicBezTo>
                    <a:pt x="13" y="220"/>
                    <a:pt x="54" y="251"/>
                    <a:pt x="96" y="251"/>
                  </a:cubicBezTo>
                  <a:cubicBezTo>
                    <a:pt x="111" y="251"/>
                    <a:pt x="127" y="247"/>
                    <a:pt x="141" y="238"/>
                  </a:cubicBezTo>
                  <a:cubicBezTo>
                    <a:pt x="207" y="222"/>
                    <a:pt x="244" y="152"/>
                    <a:pt x="223" y="82"/>
                  </a:cubicBezTo>
                  <a:cubicBezTo>
                    <a:pt x="223" y="49"/>
                    <a:pt x="207" y="32"/>
                    <a:pt x="190" y="32"/>
                  </a:cubicBezTo>
                  <a:cubicBezTo>
                    <a:pt x="190" y="16"/>
                    <a:pt x="174" y="16"/>
                    <a:pt x="174" y="16"/>
                  </a:cubicBezTo>
                  <a:cubicBezTo>
                    <a:pt x="157" y="6"/>
                    <a:pt x="144"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4" name="Google Shape;21564;p66">
              <a:extLst>
                <a:ext uri="{FF2B5EF4-FFF2-40B4-BE49-F238E27FC236}">
                  <a16:creationId xmlns:a16="http://schemas.microsoft.com/office/drawing/2014/main" id="{5F0B9E93-1951-90E4-764C-368BA74BB65D}"/>
                </a:ext>
              </a:extLst>
            </p:cNvPr>
            <p:cNvSpPr/>
            <p:nvPr/>
          </p:nvSpPr>
          <p:spPr>
            <a:xfrm>
              <a:off x="4152300" y="2792925"/>
              <a:ext cx="6125" cy="6525"/>
            </a:xfrm>
            <a:custGeom>
              <a:avLst/>
              <a:gdLst/>
              <a:ahLst/>
              <a:cxnLst/>
              <a:rect l="l" t="t" r="r" b="b"/>
              <a:pathLst>
                <a:path w="245" h="261" extrusionOk="0">
                  <a:moveTo>
                    <a:pt x="128" y="1"/>
                  </a:moveTo>
                  <a:cubicBezTo>
                    <a:pt x="74" y="1"/>
                    <a:pt x="36" y="49"/>
                    <a:pt x="22" y="108"/>
                  </a:cubicBezTo>
                  <a:cubicBezTo>
                    <a:pt x="1" y="141"/>
                    <a:pt x="1" y="174"/>
                    <a:pt x="22" y="212"/>
                  </a:cubicBezTo>
                  <a:cubicBezTo>
                    <a:pt x="38" y="228"/>
                    <a:pt x="71" y="245"/>
                    <a:pt x="88" y="261"/>
                  </a:cubicBezTo>
                  <a:cubicBezTo>
                    <a:pt x="125" y="261"/>
                    <a:pt x="158" y="245"/>
                    <a:pt x="174" y="228"/>
                  </a:cubicBezTo>
                  <a:cubicBezTo>
                    <a:pt x="207" y="212"/>
                    <a:pt x="228" y="174"/>
                    <a:pt x="228" y="141"/>
                  </a:cubicBezTo>
                  <a:cubicBezTo>
                    <a:pt x="244" y="108"/>
                    <a:pt x="244" y="71"/>
                    <a:pt x="228" y="55"/>
                  </a:cubicBezTo>
                  <a:cubicBezTo>
                    <a:pt x="207" y="38"/>
                    <a:pt x="207" y="38"/>
                    <a:pt x="207" y="22"/>
                  </a:cubicBezTo>
                  <a:cubicBezTo>
                    <a:pt x="191" y="22"/>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5" name="Google Shape;21565;p66">
              <a:extLst>
                <a:ext uri="{FF2B5EF4-FFF2-40B4-BE49-F238E27FC236}">
                  <a16:creationId xmlns:a16="http://schemas.microsoft.com/office/drawing/2014/main" id="{FF3D5358-5CC8-1B88-B933-70B76E7C98A4}"/>
                </a:ext>
              </a:extLst>
            </p:cNvPr>
            <p:cNvSpPr/>
            <p:nvPr/>
          </p:nvSpPr>
          <p:spPr>
            <a:xfrm>
              <a:off x="4136450" y="2789475"/>
              <a:ext cx="6100" cy="6575"/>
            </a:xfrm>
            <a:custGeom>
              <a:avLst/>
              <a:gdLst/>
              <a:ahLst/>
              <a:cxnLst/>
              <a:rect l="l" t="t" r="r" b="b"/>
              <a:pathLst>
                <a:path w="244" h="263" extrusionOk="0">
                  <a:moveTo>
                    <a:pt x="131" y="0"/>
                  </a:moveTo>
                  <a:cubicBezTo>
                    <a:pt x="70" y="0"/>
                    <a:pt x="15" y="48"/>
                    <a:pt x="0" y="106"/>
                  </a:cubicBezTo>
                  <a:cubicBezTo>
                    <a:pt x="0" y="143"/>
                    <a:pt x="0" y="176"/>
                    <a:pt x="17" y="209"/>
                  </a:cubicBezTo>
                  <a:cubicBezTo>
                    <a:pt x="37" y="226"/>
                    <a:pt x="54" y="246"/>
                    <a:pt x="87" y="263"/>
                  </a:cubicBezTo>
                  <a:cubicBezTo>
                    <a:pt x="157" y="263"/>
                    <a:pt x="206" y="226"/>
                    <a:pt x="223" y="160"/>
                  </a:cubicBezTo>
                  <a:cubicBezTo>
                    <a:pt x="243" y="106"/>
                    <a:pt x="223" y="57"/>
                    <a:pt x="190" y="40"/>
                  </a:cubicBezTo>
                  <a:cubicBezTo>
                    <a:pt x="190" y="20"/>
                    <a:pt x="173"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6" name="Google Shape;21566;p66">
              <a:extLst>
                <a:ext uri="{FF2B5EF4-FFF2-40B4-BE49-F238E27FC236}">
                  <a16:creationId xmlns:a16="http://schemas.microsoft.com/office/drawing/2014/main" id="{7569A2C9-C050-269F-B7C4-497BCD15E6F9}"/>
                </a:ext>
              </a:extLst>
            </p:cNvPr>
            <p:cNvSpPr/>
            <p:nvPr/>
          </p:nvSpPr>
          <p:spPr>
            <a:xfrm>
              <a:off x="4156225" y="2807500"/>
              <a:ext cx="6000" cy="6350"/>
            </a:xfrm>
            <a:custGeom>
              <a:avLst/>
              <a:gdLst/>
              <a:ahLst/>
              <a:cxnLst/>
              <a:rect l="l" t="t" r="r" b="b"/>
              <a:pathLst>
                <a:path w="240" h="254" extrusionOk="0">
                  <a:moveTo>
                    <a:pt x="118" y="1"/>
                  </a:moveTo>
                  <a:cubicBezTo>
                    <a:pt x="71" y="1"/>
                    <a:pt x="15" y="49"/>
                    <a:pt x="1" y="107"/>
                  </a:cubicBezTo>
                  <a:cubicBezTo>
                    <a:pt x="1" y="144"/>
                    <a:pt x="1" y="177"/>
                    <a:pt x="17" y="210"/>
                  </a:cubicBezTo>
                  <a:cubicBezTo>
                    <a:pt x="34" y="226"/>
                    <a:pt x="50" y="247"/>
                    <a:pt x="87" y="247"/>
                  </a:cubicBezTo>
                  <a:cubicBezTo>
                    <a:pt x="97" y="252"/>
                    <a:pt x="106" y="254"/>
                    <a:pt x="115" y="254"/>
                  </a:cubicBezTo>
                  <a:cubicBezTo>
                    <a:pt x="138" y="254"/>
                    <a:pt x="159" y="241"/>
                    <a:pt x="174" y="226"/>
                  </a:cubicBezTo>
                  <a:cubicBezTo>
                    <a:pt x="207" y="210"/>
                    <a:pt x="223" y="177"/>
                    <a:pt x="223" y="144"/>
                  </a:cubicBezTo>
                  <a:cubicBezTo>
                    <a:pt x="240" y="107"/>
                    <a:pt x="223" y="74"/>
                    <a:pt x="207" y="57"/>
                  </a:cubicBezTo>
                  <a:cubicBezTo>
                    <a:pt x="207" y="41"/>
                    <a:pt x="207" y="41"/>
                    <a:pt x="190" y="20"/>
                  </a:cubicBezTo>
                  <a:cubicBezTo>
                    <a:pt x="190" y="4"/>
                    <a:pt x="174" y="4"/>
                    <a:pt x="137" y="4"/>
                  </a:cubicBezTo>
                  <a:cubicBezTo>
                    <a:pt x="131" y="2"/>
                    <a:pt x="124"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7" name="Google Shape;21567;p66">
              <a:extLst>
                <a:ext uri="{FF2B5EF4-FFF2-40B4-BE49-F238E27FC236}">
                  <a16:creationId xmlns:a16="http://schemas.microsoft.com/office/drawing/2014/main" id="{35CE15D8-9F01-3C70-3C56-5081FE4513D1}"/>
                </a:ext>
              </a:extLst>
            </p:cNvPr>
            <p:cNvSpPr/>
            <p:nvPr/>
          </p:nvSpPr>
          <p:spPr>
            <a:xfrm>
              <a:off x="4197875" y="2752325"/>
              <a:ext cx="6525" cy="6325"/>
            </a:xfrm>
            <a:custGeom>
              <a:avLst/>
              <a:gdLst/>
              <a:ahLst/>
              <a:cxnLst/>
              <a:rect l="l" t="t" r="r" b="b"/>
              <a:pathLst>
                <a:path w="261" h="253" extrusionOk="0">
                  <a:moveTo>
                    <a:pt x="147" y="1"/>
                  </a:moveTo>
                  <a:cubicBezTo>
                    <a:pt x="133" y="1"/>
                    <a:pt x="120" y="5"/>
                    <a:pt x="103" y="13"/>
                  </a:cubicBezTo>
                  <a:cubicBezTo>
                    <a:pt x="33" y="30"/>
                    <a:pt x="0" y="116"/>
                    <a:pt x="17" y="166"/>
                  </a:cubicBezTo>
                  <a:cubicBezTo>
                    <a:pt x="33" y="203"/>
                    <a:pt x="54" y="236"/>
                    <a:pt x="70" y="252"/>
                  </a:cubicBezTo>
                  <a:lnTo>
                    <a:pt x="157" y="252"/>
                  </a:lnTo>
                  <a:cubicBezTo>
                    <a:pt x="223" y="219"/>
                    <a:pt x="260" y="149"/>
                    <a:pt x="239" y="83"/>
                  </a:cubicBezTo>
                  <a:cubicBezTo>
                    <a:pt x="239" y="63"/>
                    <a:pt x="223" y="46"/>
                    <a:pt x="206" y="30"/>
                  </a:cubicBezTo>
                  <a:cubicBezTo>
                    <a:pt x="206" y="13"/>
                    <a:pt x="190" y="13"/>
                    <a:pt x="190" y="13"/>
                  </a:cubicBezTo>
                  <a:cubicBezTo>
                    <a:pt x="173" y="5"/>
                    <a:pt x="160"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8" name="Google Shape;21568;p66">
              <a:extLst>
                <a:ext uri="{FF2B5EF4-FFF2-40B4-BE49-F238E27FC236}">
                  <a16:creationId xmlns:a16="http://schemas.microsoft.com/office/drawing/2014/main" id="{502880DE-9BA1-1DE3-94E7-EA7FD6A3BA15}"/>
                </a:ext>
              </a:extLst>
            </p:cNvPr>
            <p:cNvSpPr/>
            <p:nvPr/>
          </p:nvSpPr>
          <p:spPr>
            <a:xfrm>
              <a:off x="3886900" y="2775900"/>
              <a:ext cx="6525" cy="6325"/>
            </a:xfrm>
            <a:custGeom>
              <a:avLst/>
              <a:gdLst/>
              <a:ahLst/>
              <a:cxnLst/>
              <a:rect l="l" t="t" r="r" b="b"/>
              <a:pathLst>
                <a:path w="261" h="253" extrusionOk="0">
                  <a:moveTo>
                    <a:pt x="138" y="1"/>
                  </a:moveTo>
                  <a:cubicBezTo>
                    <a:pt x="105" y="1"/>
                    <a:pt x="73" y="19"/>
                    <a:pt x="54" y="47"/>
                  </a:cubicBezTo>
                  <a:cubicBezTo>
                    <a:pt x="1" y="101"/>
                    <a:pt x="1" y="188"/>
                    <a:pt x="54" y="221"/>
                  </a:cubicBezTo>
                  <a:cubicBezTo>
                    <a:pt x="68" y="243"/>
                    <a:pt x="88" y="252"/>
                    <a:pt x="110" y="252"/>
                  </a:cubicBezTo>
                  <a:cubicBezTo>
                    <a:pt x="142" y="252"/>
                    <a:pt x="178" y="233"/>
                    <a:pt x="207" y="204"/>
                  </a:cubicBezTo>
                  <a:cubicBezTo>
                    <a:pt x="260" y="150"/>
                    <a:pt x="260" y="68"/>
                    <a:pt x="207" y="31"/>
                  </a:cubicBezTo>
                  <a:cubicBezTo>
                    <a:pt x="186" y="10"/>
                    <a:pt x="162"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9" name="Google Shape;21569;p66">
              <a:extLst>
                <a:ext uri="{FF2B5EF4-FFF2-40B4-BE49-F238E27FC236}">
                  <a16:creationId xmlns:a16="http://schemas.microsoft.com/office/drawing/2014/main" id="{8A43BD2B-7BDB-E708-7434-876694E918C4}"/>
                </a:ext>
              </a:extLst>
            </p:cNvPr>
            <p:cNvSpPr/>
            <p:nvPr/>
          </p:nvSpPr>
          <p:spPr>
            <a:xfrm>
              <a:off x="4200450" y="2771775"/>
              <a:ext cx="6000" cy="6400"/>
            </a:xfrm>
            <a:custGeom>
              <a:avLst/>
              <a:gdLst/>
              <a:ahLst/>
              <a:cxnLst/>
              <a:rect l="l" t="t" r="r" b="b"/>
              <a:pathLst>
                <a:path w="240" h="256" extrusionOk="0">
                  <a:moveTo>
                    <a:pt x="132" y="1"/>
                  </a:moveTo>
                  <a:cubicBezTo>
                    <a:pt x="101" y="1"/>
                    <a:pt x="72" y="14"/>
                    <a:pt x="54" y="43"/>
                  </a:cubicBezTo>
                  <a:cubicBezTo>
                    <a:pt x="0" y="109"/>
                    <a:pt x="0" y="179"/>
                    <a:pt x="54" y="233"/>
                  </a:cubicBezTo>
                  <a:cubicBezTo>
                    <a:pt x="68" y="247"/>
                    <a:pt x="90" y="256"/>
                    <a:pt x="114" y="256"/>
                  </a:cubicBezTo>
                  <a:cubicBezTo>
                    <a:pt x="145" y="256"/>
                    <a:pt x="179" y="242"/>
                    <a:pt x="207" y="212"/>
                  </a:cubicBezTo>
                  <a:cubicBezTo>
                    <a:pt x="240" y="146"/>
                    <a:pt x="240" y="76"/>
                    <a:pt x="207" y="27"/>
                  </a:cubicBezTo>
                  <a:cubicBezTo>
                    <a:pt x="184" y="10"/>
                    <a:pt x="157"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0" name="Google Shape;21570;p66">
              <a:extLst>
                <a:ext uri="{FF2B5EF4-FFF2-40B4-BE49-F238E27FC236}">
                  <a16:creationId xmlns:a16="http://schemas.microsoft.com/office/drawing/2014/main" id="{FEADC282-ABCD-AD5D-3AE0-AAC3DD1F4B11}"/>
                </a:ext>
              </a:extLst>
            </p:cNvPr>
            <p:cNvSpPr/>
            <p:nvPr/>
          </p:nvSpPr>
          <p:spPr>
            <a:xfrm>
              <a:off x="3872775" y="2773600"/>
              <a:ext cx="5600" cy="6175"/>
            </a:xfrm>
            <a:custGeom>
              <a:avLst/>
              <a:gdLst/>
              <a:ahLst/>
              <a:cxnLst/>
              <a:rect l="l" t="t" r="r" b="b"/>
              <a:pathLst>
                <a:path w="224" h="247" extrusionOk="0">
                  <a:moveTo>
                    <a:pt x="116" y="0"/>
                  </a:moveTo>
                  <a:cubicBezTo>
                    <a:pt x="70" y="0"/>
                    <a:pt x="15" y="45"/>
                    <a:pt x="1" y="106"/>
                  </a:cubicBezTo>
                  <a:cubicBezTo>
                    <a:pt x="1" y="139"/>
                    <a:pt x="1" y="176"/>
                    <a:pt x="17" y="193"/>
                  </a:cubicBezTo>
                  <a:cubicBezTo>
                    <a:pt x="34" y="226"/>
                    <a:pt x="50" y="242"/>
                    <a:pt x="87" y="242"/>
                  </a:cubicBezTo>
                  <a:cubicBezTo>
                    <a:pt x="95" y="245"/>
                    <a:pt x="102" y="247"/>
                    <a:pt x="110" y="247"/>
                  </a:cubicBezTo>
                  <a:cubicBezTo>
                    <a:pt x="156" y="247"/>
                    <a:pt x="209" y="199"/>
                    <a:pt x="223" y="139"/>
                  </a:cubicBezTo>
                  <a:cubicBezTo>
                    <a:pt x="223" y="106"/>
                    <a:pt x="223" y="73"/>
                    <a:pt x="207" y="36"/>
                  </a:cubicBezTo>
                  <a:cubicBezTo>
                    <a:pt x="207" y="36"/>
                    <a:pt x="207" y="20"/>
                    <a:pt x="190" y="20"/>
                  </a:cubicBezTo>
                  <a:cubicBezTo>
                    <a:pt x="174" y="3"/>
                    <a:pt x="153" y="3"/>
                    <a:pt x="137" y="3"/>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1" name="Google Shape;21571;p66">
              <a:extLst>
                <a:ext uri="{FF2B5EF4-FFF2-40B4-BE49-F238E27FC236}">
                  <a16:creationId xmlns:a16="http://schemas.microsoft.com/office/drawing/2014/main" id="{46C8C06D-57E1-EF3B-3F3A-08AA1E2F6A45}"/>
                </a:ext>
              </a:extLst>
            </p:cNvPr>
            <p:cNvSpPr/>
            <p:nvPr/>
          </p:nvSpPr>
          <p:spPr>
            <a:xfrm>
              <a:off x="4158800" y="2778825"/>
              <a:ext cx="6425" cy="6525"/>
            </a:xfrm>
            <a:custGeom>
              <a:avLst/>
              <a:gdLst/>
              <a:ahLst/>
              <a:cxnLst/>
              <a:rect l="l" t="t" r="r" b="b"/>
              <a:pathLst>
                <a:path w="257" h="261" extrusionOk="0">
                  <a:moveTo>
                    <a:pt x="153" y="0"/>
                  </a:moveTo>
                  <a:cubicBezTo>
                    <a:pt x="104" y="0"/>
                    <a:pt x="34" y="54"/>
                    <a:pt x="17" y="120"/>
                  </a:cubicBezTo>
                  <a:cubicBezTo>
                    <a:pt x="1" y="190"/>
                    <a:pt x="50" y="260"/>
                    <a:pt x="104" y="260"/>
                  </a:cubicBezTo>
                  <a:cubicBezTo>
                    <a:pt x="137" y="260"/>
                    <a:pt x="174" y="260"/>
                    <a:pt x="190" y="240"/>
                  </a:cubicBezTo>
                  <a:cubicBezTo>
                    <a:pt x="223" y="223"/>
                    <a:pt x="240" y="190"/>
                    <a:pt x="240" y="157"/>
                  </a:cubicBezTo>
                  <a:cubicBezTo>
                    <a:pt x="256" y="120"/>
                    <a:pt x="240" y="87"/>
                    <a:pt x="223" y="54"/>
                  </a:cubicBezTo>
                  <a:cubicBezTo>
                    <a:pt x="223" y="54"/>
                    <a:pt x="223" y="33"/>
                    <a:pt x="207" y="33"/>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2" name="Google Shape;21572;p66">
              <a:extLst>
                <a:ext uri="{FF2B5EF4-FFF2-40B4-BE49-F238E27FC236}">
                  <a16:creationId xmlns:a16="http://schemas.microsoft.com/office/drawing/2014/main" id="{F7140727-6EE8-578A-9C00-F683756A8D8D}"/>
                </a:ext>
              </a:extLst>
            </p:cNvPr>
            <p:cNvSpPr/>
            <p:nvPr/>
          </p:nvSpPr>
          <p:spPr>
            <a:xfrm>
              <a:off x="4228800" y="2757900"/>
              <a:ext cx="6000" cy="6700"/>
            </a:xfrm>
            <a:custGeom>
              <a:avLst/>
              <a:gdLst/>
              <a:ahLst/>
              <a:cxnLst/>
              <a:rect l="l" t="t" r="r" b="b"/>
              <a:pathLst>
                <a:path w="240" h="268" extrusionOk="0">
                  <a:moveTo>
                    <a:pt x="140" y="0"/>
                  </a:moveTo>
                  <a:cubicBezTo>
                    <a:pt x="125" y="0"/>
                    <a:pt x="112" y="5"/>
                    <a:pt x="103" y="13"/>
                  </a:cubicBezTo>
                  <a:cubicBezTo>
                    <a:pt x="33" y="29"/>
                    <a:pt x="0" y="116"/>
                    <a:pt x="17" y="186"/>
                  </a:cubicBezTo>
                  <a:cubicBezTo>
                    <a:pt x="33" y="203"/>
                    <a:pt x="54" y="235"/>
                    <a:pt x="70" y="252"/>
                  </a:cubicBezTo>
                  <a:cubicBezTo>
                    <a:pt x="87" y="262"/>
                    <a:pt x="103" y="267"/>
                    <a:pt x="118" y="267"/>
                  </a:cubicBezTo>
                  <a:cubicBezTo>
                    <a:pt x="133" y="267"/>
                    <a:pt x="147" y="262"/>
                    <a:pt x="157" y="252"/>
                  </a:cubicBezTo>
                  <a:cubicBezTo>
                    <a:pt x="190" y="235"/>
                    <a:pt x="206" y="219"/>
                    <a:pt x="223" y="186"/>
                  </a:cubicBezTo>
                  <a:cubicBezTo>
                    <a:pt x="239" y="149"/>
                    <a:pt x="239" y="116"/>
                    <a:pt x="239" y="83"/>
                  </a:cubicBezTo>
                  <a:cubicBezTo>
                    <a:pt x="223" y="66"/>
                    <a:pt x="223" y="46"/>
                    <a:pt x="206" y="29"/>
                  </a:cubicBezTo>
                  <a:lnTo>
                    <a:pt x="190" y="13"/>
                  </a:lnTo>
                  <a:cubicBezTo>
                    <a:pt x="173" y="5"/>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3" name="Google Shape;21573;p66">
              <a:extLst>
                <a:ext uri="{FF2B5EF4-FFF2-40B4-BE49-F238E27FC236}">
                  <a16:creationId xmlns:a16="http://schemas.microsoft.com/office/drawing/2014/main" id="{C8408FE8-197F-E9CF-A06E-661816B847D7}"/>
                </a:ext>
              </a:extLst>
            </p:cNvPr>
            <p:cNvSpPr/>
            <p:nvPr/>
          </p:nvSpPr>
          <p:spPr>
            <a:xfrm>
              <a:off x="3855150" y="2801925"/>
              <a:ext cx="5600" cy="6600"/>
            </a:xfrm>
            <a:custGeom>
              <a:avLst/>
              <a:gdLst/>
              <a:ahLst/>
              <a:cxnLst/>
              <a:rect l="l" t="t" r="r" b="b"/>
              <a:pathLst>
                <a:path w="224" h="264" extrusionOk="0">
                  <a:moveTo>
                    <a:pt x="116" y="1"/>
                  </a:moveTo>
                  <a:cubicBezTo>
                    <a:pt x="70" y="1"/>
                    <a:pt x="15" y="46"/>
                    <a:pt x="1" y="107"/>
                  </a:cubicBezTo>
                  <a:cubicBezTo>
                    <a:pt x="1" y="140"/>
                    <a:pt x="1" y="177"/>
                    <a:pt x="17" y="210"/>
                  </a:cubicBezTo>
                  <a:cubicBezTo>
                    <a:pt x="34" y="227"/>
                    <a:pt x="54" y="243"/>
                    <a:pt x="87" y="264"/>
                  </a:cubicBezTo>
                  <a:cubicBezTo>
                    <a:pt x="104" y="264"/>
                    <a:pt x="137" y="243"/>
                    <a:pt x="174" y="227"/>
                  </a:cubicBezTo>
                  <a:cubicBezTo>
                    <a:pt x="190" y="210"/>
                    <a:pt x="207" y="177"/>
                    <a:pt x="223" y="140"/>
                  </a:cubicBezTo>
                  <a:cubicBezTo>
                    <a:pt x="223" y="107"/>
                    <a:pt x="223" y="74"/>
                    <a:pt x="207" y="58"/>
                  </a:cubicBezTo>
                  <a:cubicBezTo>
                    <a:pt x="207" y="37"/>
                    <a:pt x="190" y="37"/>
                    <a:pt x="190" y="21"/>
                  </a:cubicBezTo>
                  <a:cubicBezTo>
                    <a:pt x="174" y="21"/>
                    <a:pt x="157" y="4"/>
                    <a:pt x="137"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4" name="Google Shape;21574;p66">
              <a:extLst>
                <a:ext uri="{FF2B5EF4-FFF2-40B4-BE49-F238E27FC236}">
                  <a16:creationId xmlns:a16="http://schemas.microsoft.com/office/drawing/2014/main" id="{D247F1A3-C466-604D-6360-613F483F389E}"/>
                </a:ext>
              </a:extLst>
            </p:cNvPr>
            <p:cNvSpPr/>
            <p:nvPr/>
          </p:nvSpPr>
          <p:spPr>
            <a:xfrm>
              <a:off x="3851350" y="2787375"/>
              <a:ext cx="5575" cy="6525"/>
            </a:xfrm>
            <a:custGeom>
              <a:avLst/>
              <a:gdLst/>
              <a:ahLst/>
              <a:cxnLst/>
              <a:rect l="l" t="t" r="r" b="b"/>
              <a:pathLst>
                <a:path w="223" h="261" extrusionOk="0">
                  <a:moveTo>
                    <a:pt x="136" y="1"/>
                  </a:moveTo>
                  <a:cubicBezTo>
                    <a:pt x="83" y="1"/>
                    <a:pt x="17" y="38"/>
                    <a:pt x="0" y="104"/>
                  </a:cubicBezTo>
                  <a:cubicBezTo>
                    <a:pt x="0" y="141"/>
                    <a:pt x="0" y="174"/>
                    <a:pt x="17" y="207"/>
                  </a:cubicBezTo>
                  <a:cubicBezTo>
                    <a:pt x="33" y="244"/>
                    <a:pt x="50" y="260"/>
                    <a:pt x="83" y="260"/>
                  </a:cubicBezTo>
                  <a:cubicBezTo>
                    <a:pt x="120" y="260"/>
                    <a:pt x="136" y="260"/>
                    <a:pt x="169" y="227"/>
                  </a:cubicBezTo>
                  <a:cubicBezTo>
                    <a:pt x="206" y="207"/>
                    <a:pt x="223" y="190"/>
                    <a:pt x="223" y="157"/>
                  </a:cubicBezTo>
                  <a:cubicBezTo>
                    <a:pt x="223" y="124"/>
                    <a:pt x="223" y="87"/>
                    <a:pt x="206" y="54"/>
                  </a:cubicBezTo>
                  <a:cubicBezTo>
                    <a:pt x="206" y="54"/>
                    <a:pt x="206" y="38"/>
                    <a:pt x="186" y="38"/>
                  </a:cubicBezTo>
                  <a:cubicBezTo>
                    <a:pt x="169" y="2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5" name="Google Shape;21575;p66">
              <a:extLst>
                <a:ext uri="{FF2B5EF4-FFF2-40B4-BE49-F238E27FC236}">
                  <a16:creationId xmlns:a16="http://schemas.microsoft.com/office/drawing/2014/main" id="{90D5D1AD-E38A-CCB1-ADBF-DBB0A0D6FF5E}"/>
                </a:ext>
              </a:extLst>
            </p:cNvPr>
            <p:cNvSpPr/>
            <p:nvPr/>
          </p:nvSpPr>
          <p:spPr>
            <a:xfrm>
              <a:off x="3860725" y="2710375"/>
              <a:ext cx="6100" cy="6300"/>
            </a:xfrm>
            <a:custGeom>
              <a:avLst/>
              <a:gdLst/>
              <a:ahLst/>
              <a:cxnLst/>
              <a:rect l="l" t="t" r="r" b="b"/>
              <a:pathLst>
                <a:path w="244" h="252" extrusionOk="0">
                  <a:moveTo>
                    <a:pt x="125" y="0"/>
                  </a:moveTo>
                  <a:cubicBezTo>
                    <a:pt x="102" y="0"/>
                    <a:pt x="82" y="14"/>
                    <a:pt x="70" y="26"/>
                  </a:cubicBezTo>
                  <a:cubicBezTo>
                    <a:pt x="37" y="42"/>
                    <a:pt x="17" y="75"/>
                    <a:pt x="17" y="112"/>
                  </a:cubicBezTo>
                  <a:cubicBezTo>
                    <a:pt x="0" y="145"/>
                    <a:pt x="17" y="178"/>
                    <a:pt x="37" y="195"/>
                  </a:cubicBezTo>
                  <a:cubicBezTo>
                    <a:pt x="54" y="232"/>
                    <a:pt x="70" y="248"/>
                    <a:pt x="103" y="248"/>
                  </a:cubicBezTo>
                  <a:cubicBezTo>
                    <a:pt x="110" y="250"/>
                    <a:pt x="118" y="251"/>
                    <a:pt x="125" y="251"/>
                  </a:cubicBezTo>
                  <a:cubicBezTo>
                    <a:pt x="173" y="251"/>
                    <a:pt x="226" y="206"/>
                    <a:pt x="244" y="145"/>
                  </a:cubicBezTo>
                  <a:cubicBezTo>
                    <a:pt x="244" y="112"/>
                    <a:pt x="244" y="75"/>
                    <a:pt x="223" y="59"/>
                  </a:cubicBezTo>
                  <a:cubicBezTo>
                    <a:pt x="223" y="42"/>
                    <a:pt x="206" y="42"/>
                    <a:pt x="206" y="26"/>
                  </a:cubicBezTo>
                  <a:cubicBezTo>
                    <a:pt x="190" y="9"/>
                    <a:pt x="173" y="9"/>
                    <a:pt x="157" y="9"/>
                  </a:cubicBezTo>
                  <a:cubicBezTo>
                    <a:pt x="146" y="3"/>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6" name="Google Shape;21576;p66">
              <a:extLst>
                <a:ext uri="{FF2B5EF4-FFF2-40B4-BE49-F238E27FC236}">
                  <a16:creationId xmlns:a16="http://schemas.microsoft.com/office/drawing/2014/main" id="{9210BF2A-2C98-6916-FED3-0C35B0EEBA30}"/>
                </a:ext>
              </a:extLst>
            </p:cNvPr>
            <p:cNvSpPr/>
            <p:nvPr/>
          </p:nvSpPr>
          <p:spPr>
            <a:xfrm>
              <a:off x="3838450" y="2735425"/>
              <a:ext cx="5600" cy="6450"/>
            </a:xfrm>
            <a:custGeom>
              <a:avLst/>
              <a:gdLst/>
              <a:ahLst/>
              <a:cxnLst/>
              <a:rect l="l" t="t" r="r" b="b"/>
              <a:pathLst>
                <a:path w="224" h="258" extrusionOk="0">
                  <a:moveTo>
                    <a:pt x="67" y="1"/>
                  </a:moveTo>
                  <a:cubicBezTo>
                    <a:pt x="34" y="17"/>
                    <a:pt x="17" y="54"/>
                    <a:pt x="1" y="87"/>
                  </a:cubicBezTo>
                  <a:lnTo>
                    <a:pt x="1" y="190"/>
                  </a:lnTo>
                  <a:cubicBezTo>
                    <a:pt x="13" y="229"/>
                    <a:pt x="51" y="257"/>
                    <a:pt x="91" y="257"/>
                  </a:cubicBezTo>
                  <a:cubicBezTo>
                    <a:pt x="106" y="257"/>
                    <a:pt x="122" y="253"/>
                    <a:pt x="137" y="244"/>
                  </a:cubicBezTo>
                  <a:cubicBezTo>
                    <a:pt x="186" y="223"/>
                    <a:pt x="223" y="141"/>
                    <a:pt x="207" y="87"/>
                  </a:cubicBezTo>
                  <a:cubicBezTo>
                    <a:pt x="207" y="54"/>
                    <a:pt x="186" y="38"/>
                    <a:pt x="186" y="38"/>
                  </a:cubicBezTo>
                  <a:cubicBezTo>
                    <a:pt x="170" y="17"/>
                    <a:pt x="170" y="17"/>
                    <a:pt x="153" y="17"/>
                  </a:cubicBezTo>
                  <a:cubicBezTo>
                    <a:pt x="137" y="1"/>
                    <a:pt x="104"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7" name="Google Shape;21577;p66">
              <a:extLst>
                <a:ext uri="{FF2B5EF4-FFF2-40B4-BE49-F238E27FC236}">
                  <a16:creationId xmlns:a16="http://schemas.microsoft.com/office/drawing/2014/main" id="{E90534AF-0BC1-ABC6-4CF1-AA8BC103902A}"/>
                </a:ext>
              </a:extLst>
            </p:cNvPr>
            <p:cNvSpPr/>
            <p:nvPr/>
          </p:nvSpPr>
          <p:spPr>
            <a:xfrm>
              <a:off x="4233950" y="2773100"/>
              <a:ext cx="6000" cy="6425"/>
            </a:xfrm>
            <a:custGeom>
              <a:avLst/>
              <a:gdLst/>
              <a:ahLst/>
              <a:cxnLst/>
              <a:rect l="l" t="t" r="r" b="b"/>
              <a:pathLst>
                <a:path w="240" h="257" extrusionOk="0">
                  <a:moveTo>
                    <a:pt x="131" y="0"/>
                  </a:moveTo>
                  <a:cubicBezTo>
                    <a:pt x="97" y="0"/>
                    <a:pt x="63" y="13"/>
                    <a:pt x="33" y="40"/>
                  </a:cubicBezTo>
                  <a:cubicBezTo>
                    <a:pt x="33" y="56"/>
                    <a:pt x="17" y="77"/>
                    <a:pt x="17" y="110"/>
                  </a:cubicBezTo>
                  <a:cubicBezTo>
                    <a:pt x="0" y="143"/>
                    <a:pt x="17" y="196"/>
                    <a:pt x="54" y="229"/>
                  </a:cubicBezTo>
                  <a:cubicBezTo>
                    <a:pt x="64" y="249"/>
                    <a:pt x="85" y="257"/>
                    <a:pt x="108" y="257"/>
                  </a:cubicBezTo>
                  <a:cubicBezTo>
                    <a:pt x="124" y="257"/>
                    <a:pt x="142" y="253"/>
                    <a:pt x="157" y="246"/>
                  </a:cubicBezTo>
                  <a:cubicBezTo>
                    <a:pt x="173" y="229"/>
                    <a:pt x="190" y="229"/>
                    <a:pt x="206" y="213"/>
                  </a:cubicBezTo>
                  <a:cubicBezTo>
                    <a:pt x="239" y="143"/>
                    <a:pt x="239" y="77"/>
                    <a:pt x="206" y="23"/>
                  </a:cubicBezTo>
                  <a:cubicBezTo>
                    <a:pt x="184" y="8"/>
                    <a:pt x="158"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8" name="Google Shape;21578;p66">
              <a:extLst>
                <a:ext uri="{FF2B5EF4-FFF2-40B4-BE49-F238E27FC236}">
                  <a16:creationId xmlns:a16="http://schemas.microsoft.com/office/drawing/2014/main" id="{C46DB93D-7C47-9FD4-5F61-B3C0349FE0D3}"/>
                </a:ext>
              </a:extLst>
            </p:cNvPr>
            <p:cNvSpPr/>
            <p:nvPr/>
          </p:nvSpPr>
          <p:spPr>
            <a:xfrm>
              <a:off x="3895550" y="2689975"/>
              <a:ext cx="2600" cy="1250"/>
            </a:xfrm>
            <a:custGeom>
              <a:avLst/>
              <a:gdLst/>
              <a:ahLst/>
              <a:cxnLst/>
              <a:rect l="l" t="t" r="r" b="b"/>
              <a:pathLst>
                <a:path w="104" h="50" extrusionOk="0">
                  <a:moveTo>
                    <a:pt x="1" y="0"/>
                  </a:moveTo>
                  <a:cubicBezTo>
                    <a:pt x="1" y="1"/>
                    <a:pt x="1" y="17"/>
                    <a:pt x="17" y="17"/>
                  </a:cubicBezTo>
                  <a:cubicBezTo>
                    <a:pt x="34" y="33"/>
                    <a:pt x="50" y="50"/>
                    <a:pt x="67" y="50"/>
                  </a:cubicBezTo>
                  <a:lnTo>
                    <a:pt x="104" y="50"/>
                  </a:lnTo>
                  <a:cubicBezTo>
                    <a:pt x="67" y="33"/>
                    <a:pt x="34" y="1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9" name="Google Shape;21579;p66">
              <a:extLst>
                <a:ext uri="{FF2B5EF4-FFF2-40B4-BE49-F238E27FC236}">
                  <a16:creationId xmlns:a16="http://schemas.microsoft.com/office/drawing/2014/main" id="{457F68B2-299E-F392-BE85-FC3151CF5494}"/>
                </a:ext>
              </a:extLst>
            </p:cNvPr>
            <p:cNvSpPr/>
            <p:nvPr/>
          </p:nvSpPr>
          <p:spPr>
            <a:xfrm>
              <a:off x="4205600" y="2722950"/>
              <a:ext cx="6000" cy="6425"/>
            </a:xfrm>
            <a:custGeom>
              <a:avLst/>
              <a:gdLst/>
              <a:ahLst/>
              <a:cxnLst/>
              <a:rect l="l" t="t" r="r" b="b"/>
              <a:pathLst>
                <a:path w="240" h="257" extrusionOk="0">
                  <a:moveTo>
                    <a:pt x="104" y="1"/>
                  </a:moveTo>
                  <a:cubicBezTo>
                    <a:pt x="34" y="38"/>
                    <a:pt x="1" y="104"/>
                    <a:pt x="17" y="174"/>
                  </a:cubicBezTo>
                  <a:cubicBezTo>
                    <a:pt x="34" y="207"/>
                    <a:pt x="54" y="228"/>
                    <a:pt x="71" y="244"/>
                  </a:cubicBezTo>
                  <a:cubicBezTo>
                    <a:pt x="87" y="252"/>
                    <a:pt x="104" y="256"/>
                    <a:pt x="119" y="256"/>
                  </a:cubicBezTo>
                  <a:cubicBezTo>
                    <a:pt x="133" y="256"/>
                    <a:pt x="147" y="252"/>
                    <a:pt x="157" y="244"/>
                  </a:cubicBezTo>
                  <a:cubicBezTo>
                    <a:pt x="190" y="228"/>
                    <a:pt x="207" y="207"/>
                    <a:pt x="223" y="174"/>
                  </a:cubicBezTo>
                  <a:cubicBezTo>
                    <a:pt x="240" y="141"/>
                    <a:pt x="240" y="104"/>
                    <a:pt x="240" y="87"/>
                  </a:cubicBezTo>
                  <a:cubicBezTo>
                    <a:pt x="240" y="54"/>
                    <a:pt x="223" y="38"/>
                    <a:pt x="207" y="21"/>
                  </a:cubicBezTo>
                  <a:cubicBezTo>
                    <a:pt x="207" y="21"/>
                    <a:pt x="190" y="2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0" name="Google Shape;21580;p66">
              <a:extLst>
                <a:ext uri="{FF2B5EF4-FFF2-40B4-BE49-F238E27FC236}">
                  <a16:creationId xmlns:a16="http://schemas.microsoft.com/office/drawing/2014/main" id="{CA385A77-8986-9D86-1213-B528C246F83B}"/>
                </a:ext>
              </a:extLst>
            </p:cNvPr>
            <p:cNvSpPr/>
            <p:nvPr/>
          </p:nvSpPr>
          <p:spPr>
            <a:xfrm>
              <a:off x="4208600" y="2739275"/>
              <a:ext cx="5575" cy="6475"/>
            </a:xfrm>
            <a:custGeom>
              <a:avLst/>
              <a:gdLst/>
              <a:ahLst/>
              <a:cxnLst/>
              <a:rect l="l" t="t" r="r" b="b"/>
              <a:pathLst>
                <a:path w="223" h="259" extrusionOk="0">
                  <a:moveTo>
                    <a:pt x="119" y="0"/>
                  </a:moveTo>
                  <a:cubicBezTo>
                    <a:pt x="69" y="0"/>
                    <a:pt x="14" y="46"/>
                    <a:pt x="0" y="106"/>
                  </a:cubicBezTo>
                  <a:cubicBezTo>
                    <a:pt x="0" y="139"/>
                    <a:pt x="0" y="172"/>
                    <a:pt x="17" y="210"/>
                  </a:cubicBezTo>
                  <a:cubicBezTo>
                    <a:pt x="37" y="226"/>
                    <a:pt x="54" y="242"/>
                    <a:pt x="87" y="259"/>
                  </a:cubicBezTo>
                  <a:cubicBezTo>
                    <a:pt x="140" y="259"/>
                    <a:pt x="206" y="226"/>
                    <a:pt x="223" y="139"/>
                  </a:cubicBezTo>
                  <a:cubicBezTo>
                    <a:pt x="223" y="106"/>
                    <a:pt x="223" y="90"/>
                    <a:pt x="206" y="53"/>
                  </a:cubicBezTo>
                  <a:cubicBezTo>
                    <a:pt x="206" y="36"/>
                    <a:pt x="190" y="36"/>
                    <a:pt x="190" y="36"/>
                  </a:cubicBezTo>
                  <a:cubicBezTo>
                    <a:pt x="173" y="20"/>
                    <a:pt x="157" y="3"/>
                    <a:pt x="140" y="3"/>
                  </a:cubicBezTo>
                  <a:cubicBezTo>
                    <a:pt x="133" y="1"/>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1" name="Google Shape;21581;p66">
              <a:extLst>
                <a:ext uri="{FF2B5EF4-FFF2-40B4-BE49-F238E27FC236}">
                  <a16:creationId xmlns:a16="http://schemas.microsoft.com/office/drawing/2014/main" id="{24306DA7-1AC5-881C-8678-7536AAFAA942}"/>
                </a:ext>
              </a:extLst>
            </p:cNvPr>
            <p:cNvSpPr/>
            <p:nvPr/>
          </p:nvSpPr>
          <p:spPr>
            <a:xfrm>
              <a:off x="3899375" y="2766225"/>
              <a:ext cx="6100" cy="6550"/>
            </a:xfrm>
            <a:custGeom>
              <a:avLst/>
              <a:gdLst/>
              <a:ahLst/>
              <a:cxnLst/>
              <a:rect l="l" t="t" r="r" b="b"/>
              <a:pathLst>
                <a:path w="244" h="262" extrusionOk="0">
                  <a:moveTo>
                    <a:pt x="135" y="1"/>
                  </a:moveTo>
                  <a:cubicBezTo>
                    <a:pt x="103" y="1"/>
                    <a:pt x="67" y="18"/>
                    <a:pt x="37" y="59"/>
                  </a:cubicBezTo>
                  <a:cubicBezTo>
                    <a:pt x="0" y="109"/>
                    <a:pt x="0" y="179"/>
                    <a:pt x="37" y="228"/>
                  </a:cubicBezTo>
                  <a:cubicBezTo>
                    <a:pt x="59" y="251"/>
                    <a:pt x="83" y="261"/>
                    <a:pt x="109" y="261"/>
                  </a:cubicBezTo>
                  <a:cubicBezTo>
                    <a:pt x="143" y="261"/>
                    <a:pt x="178" y="243"/>
                    <a:pt x="207" y="212"/>
                  </a:cubicBezTo>
                  <a:cubicBezTo>
                    <a:pt x="244" y="162"/>
                    <a:pt x="244" y="76"/>
                    <a:pt x="190" y="22"/>
                  </a:cubicBezTo>
                  <a:cubicBezTo>
                    <a:pt x="177" y="9"/>
                    <a:pt x="157"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2" name="Google Shape;21582;p66">
              <a:extLst>
                <a:ext uri="{FF2B5EF4-FFF2-40B4-BE49-F238E27FC236}">
                  <a16:creationId xmlns:a16="http://schemas.microsoft.com/office/drawing/2014/main" id="{507F982D-05BF-9FA7-9ED1-295FEEF2CA81}"/>
                </a:ext>
              </a:extLst>
            </p:cNvPr>
            <p:cNvSpPr/>
            <p:nvPr/>
          </p:nvSpPr>
          <p:spPr>
            <a:xfrm>
              <a:off x="3895150" y="2791800"/>
              <a:ext cx="6000" cy="6525"/>
            </a:xfrm>
            <a:custGeom>
              <a:avLst/>
              <a:gdLst/>
              <a:ahLst/>
              <a:cxnLst/>
              <a:rect l="l" t="t" r="r" b="b"/>
              <a:pathLst>
                <a:path w="240" h="261" extrusionOk="0">
                  <a:moveTo>
                    <a:pt x="134" y="1"/>
                  </a:moveTo>
                  <a:cubicBezTo>
                    <a:pt x="119" y="1"/>
                    <a:pt x="101" y="5"/>
                    <a:pt x="83" y="13"/>
                  </a:cubicBezTo>
                  <a:cubicBezTo>
                    <a:pt x="33" y="30"/>
                    <a:pt x="0" y="116"/>
                    <a:pt x="17" y="186"/>
                  </a:cubicBezTo>
                  <a:cubicBezTo>
                    <a:pt x="31" y="228"/>
                    <a:pt x="67" y="261"/>
                    <a:pt x="120" y="261"/>
                  </a:cubicBezTo>
                  <a:cubicBezTo>
                    <a:pt x="130" y="261"/>
                    <a:pt x="141" y="259"/>
                    <a:pt x="153" y="257"/>
                  </a:cubicBezTo>
                  <a:cubicBezTo>
                    <a:pt x="206" y="219"/>
                    <a:pt x="239" y="153"/>
                    <a:pt x="223" y="83"/>
                  </a:cubicBezTo>
                  <a:cubicBezTo>
                    <a:pt x="223" y="67"/>
                    <a:pt x="223" y="50"/>
                    <a:pt x="206" y="30"/>
                  </a:cubicBezTo>
                  <a:cubicBezTo>
                    <a:pt x="186" y="30"/>
                    <a:pt x="186" y="13"/>
                    <a:pt x="169"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3" name="Google Shape;21583;p66">
              <a:extLst>
                <a:ext uri="{FF2B5EF4-FFF2-40B4-BE49-F238E27FC236}">
                  <a16:creationId xmlns:a16="http://schemas.microsoft.com/office/drawing/2014/main" id="{8F568DA8-2FDB-589A-E98A-7CD3F442B53C}"/>
                </a:ext>
              </a:extLst>
            </p:cNvPr>
            <p:cNvSpPr/>
            <p:nvPr/>
          </p:nvSpPr>
          <p:spPr>
            <a:xfrm>
              <a:off x="3900700" y="2827475"/>
              <a:ext cx="6025" cy="6300"/>
            </a:xfrm>
            <a:custGeom>
              <a:avLst/>
              <a:gdLst/>
              <a:ahLst/>
              <a:cxnLst/>
              <a:rect l="l" t="t" r="r" b="b"/>
              <a:pathLst>
                <a:path w="241" h="252" extrusionOk="0">
                  <a:moveTo>
                    <a:pt x="129" y="0"/>
                  </a:moveTo>
                  <a:cubicBezTo>
                    <a:pt x="116" y="0"/>
                    <a:pt x="104" y="5"/>
                    <a:pt x="88" y="13"/>
                  </a:cubicBezTo>
                  <a:cubicBezTo>
                    <a:pt x="50" y="29"/>
                    <a:pt x="34" y="46"/>
                    <a:pt x="17" y="83"/>
                  </a:cubicBezTo>
                  <a:cubicBezTo>
                    <a:pt x="1" y="116"/>
                    <a:pt x="1" y="149"/>
                    <a:pt x="1" y="169"/>
                  </a:cubicBezTo>
                  <a:cubicBezTo>
                    <a:pt x="17" y="202"/>
                    <a:pt x="34" y="235"/>
                    <a:pt x="67" y="252"/>
                  </a:cubicBezTo>
                  <a:lnTo>
                    <a:pt x="154" y="252"/>
                  </a:lnTo>
                  <a:cubicBezTo>
                    <a:pt x="207" y="219"/>
                    <a:pt x="240" y="149"/>
                    <a:pt x="224" y="83"/>
                  </a:cubicBezTo>
                  <a:cubicBezTo>
                    <a:pt x="224" y="66"/>
                    <a:pt x="207" y="46"/>
                    <a:pt x="191" y="29"/>
                  </a:cubicBezTo>
                  <a:cubicBezTo>
                    <a:pt x="191" y="29"/>
                    <a:pt x="191" y="13"/>
                    <a:pt x="170" y="13"/>
                  </a:cubicBezTo>
                  <a:cubicBezTo>
                    <a:pt x="154" y="5"/>
                    <a:pt x="141"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4" name="Google Shape;21584;p66">
              <a:extLst>
                <a:ext uri="{FF2B5EF4-FFF2-40B4-BE49-F238E27FC236}">
                  <a16:creationId xmlns:a16="http://schemas.microsoft.com/office/drawing/2014/main" id="{0CD3A307-5234-DD49-883E-C118B3208255}"/>
                </a:ext>
              </a:extLst>
            </p:cNvPr>
            <p:cNvSpPr/>
            <p:nvPr/>
          </p:nvSpPr>
          <p:spPr>
            <a:xfrm>
              <a:off x="4212925" y="2757375"/>
              <a:ext cx="5575" cy="6425"/>
            </a:xfrm>
            <a:custGeom>
              <a:avLst/>
              <a:gdLst/>
              <a:ahLst/>
              <a:cxnLst/>
              <a:rect l="l" t="t" r="r" b="b"/>
              <a:pathLst>
                <a:path w="223" h="257" extrusionOk="0">
                  <a:moveTo>
                    <a:pt x="120" y="1"/>
                  </a:moveTo>
                  <a:cubicBezTo>
                    <a:pt x="70" y="1"/>
                    <a:pt x="17" y="50"/>
                    <a:pt x="0" y="104"/>
                  </a:cubicBezTo>
                  <a:cubicBezTo>
                    <a:pt x="0" y="137"/>
                    <a:pt x="0" y="170"/>
                    <a:pt x="17" y="207"/>
                  </a:cubicBezTo>
                  <a:cubicBezTo>
                    <a:pt x="33" y="224"/>
                    <a:pt x="50" y="240"/>
                    <a:pt x="87" y="256"/>
                  </a:cubicBezTo>
                  <a:cubicBezTo>
                    <a:pt x="136" y="256"/>
                    <a:pt x="206" y="207"/>
                    <a:pt x="223" y="137"/>
                  </a:cubicBezTo>
                  <a:lnTo>
                    <a:pt x="223" y="104"/>
                  </a:lnTo>
                  <a:cubicBezTo>
                    <a:pt x="223" y="67"/>
                    <a:pt x="206" y="50"/>
                    <a:pt x="190" y="17"/>
                  </a:cubicBezTo>
                  <a:cubicBezTo>
                    <a:pt x="173"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5" name="Google Shape;21585;p66">
              <a:extLst>
                <a:ext uri="{FF2B5EF4-FFF2-40B4-BE49-F238E27FC236}">
                  <a16:creationId xmlns:a16="http://schemas.microsoft.com/office/drawing/2014/main" id="{3DB05261-D8AC-E67C-650F-B076C03BEC50}"/>
                </a:ext>
              </a:extLst>
            </p:cNvPr>
            <p:cNvSpPr/>
            <p:nvPr/>
          </p:nvSpPr>
          <p:spPr>
            <a:xfrm>
              <a:off x="3885250" y="2806350"/>
              <a:ext cx="5600" cy="6500"/>
            </a:xfrm>
            <a:custGeom>
              <a:avLst/>
              <a:gdLst/>
              <a:ahLst/>
              <a:cxnLst/>
              <a:rect l="l" t="t" r="r" b="b"/>
              <a:pathLst>
                <a:path w="224" h="260" extrusionOk="0">
                  <a:moveTo>
                    <a:pt x="137" y="0"/>
                  </a:moveTo>
                  <a:cubicBezTo>
                    <a:pt x="104" y="0"/>
                    <a:pt x="87" y="17"/>
                    <a:pt x="50" y="33"/>
                  </a:cubicBezTo>
                  <a:cubicBezTo>
                    <a:pt x="34" y="50"/>
                    <a:pt x="17" y="87"/>
                    <a:pt x="1" y="120"/>
                  </a:cubicBezTo>
                  <a:cubicBezTo>
                    <a:pt x="1" y="153"/>
                    <a:pt x="1" y="190"/>
                    <a:pt x="17" y="206"/>
                  </a:cubicBezTo>
                  <a:cubicBezTo>
                    <a:pt x="34" y="239"/>
                    <a:pt x="50" y="256"/>
                    <a:pt x="87" y="256"/>
                  </a:cubicBezTo>
                  <a:cubicBezTo>
                    <a:pt x="94" y="258"/>
                    <a:pt x="100" y="259"/>
                    <a:pt x="107" y="259"/>
                  </a:cubicBezTo>
                  <a:cubicBezTo>
                    <a:pt x="154" y="259"/>
                    <a:pt x="209" y="214"/>
                    <a:pt x="223" y="153"/>
                  </a:cubicBezTo>
                  <a:cubicBezTo>
                    <a:pt x="223" y="120"/>
                    <a:pt x="223" y="87"/>
                    <a:pt x="207" y="50"/>
                  </a:cubicBezTo>
                  <a:lnTo>
                    <a:pt x="190"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6" name="Google Shape;21586;p66">
              <a:extLst>
                <a:ext uri="{FF2B5EF4-FFF2-40B4-BE49-F238E27FC236}">
                  <a16:creationId xmlns:a16="http://schemas.microsoft.com/office/drawing/2014/main" id="{5F1D8517-4ED7-6104-F0ED-BD922687F11D}"/>
                </a:ext>
              </a:extLst>
            </p:cNvPr>
            <p:cNvSpPr/>
            <p:nvPr/>
          </p:nvSpPr>
          <p:spPr>
            <a:xfrm>
              <a:off x="3899775" y="2810075"/>
              <a:ext cx="6125" cy="6600"/>
            </a:xfrm>
            <a:custGeom>
              <a:avLst/>
              <a:gdLst/>
              <a:ahLst/>
              <a:cxnLst/>
              <a:rect l="l" t="t" r="r" b="b"/>
              <a:pathLst>
                <a:path w="245" h="264" extrusionOk="0">
                  <a:moveTo>
                    <a:pt x="121" y="1"/>
                  </a:moveTo>
                  <a:cubicBezTo>
                    <a:pt x="72" y="1"/>
                    <a:pt x="19" y="49"/>
                    <a:pt x="1" y="107"/>
                  </a:cubicBezTo>
                  <a:cubicBezTo>
                    <a:pt x="1" y="144"/>
                    <a:pt x="1" y="193"/>
                    <a:pt x="21" y="210"/>
                  </a:cubicBezTo>
                  <a:cubicBezTo>
                    <a:pt x="38" y="226"/>
                    <a:pt x="71" y="247"/>
                    <a:pt x="87" y="264"/>
                  </a:cubicBezTo>
                  <a:cubicBezTo>
                    <a:pt x="125" y="264"/>
                    <a:pt x="158" y="247"/>
                    <a:pt x="174" y="226"/>
                  </a:cubicBezTo>
                  <a:cubicBezTo>
                    <a:pt x="207" y="210"/>
                    <a:pt x="228" y="177"/>
                    <a:pt x="228" y="144"/>
                  </a:cubicBezTo>
                  <a:cubicBezTo>
                    <a:pt x="244" y="107"/>
                    <a:pt x="228" y="74"/>
                    <a:pt x="207" y="57"/>
                  </a:cubicBezTo>
                  <a:cubicBezTo>
                    <a:pt x="207" y="41"/>
                    <a:pt x="207" y="41"/>
                    <a:pt x="191" y="20"/>
                  </a:cubicBezTo>
                  <a:cubicBezTo>
                    <a:pt x="174" y="4"/>
                    <a:pt x="158" y="4"/>
                    <a:pt x="141" y="4"/>
                  </a:cubicBezTo>
                  <a:cubicBezTo>
                    <a:pt x="134" y="2"/>
                    <a:pt x="128"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7" name="Google Shape;21587;p66">
              <a:extLst>
                <a:ext uri="{FF2B5EF4-FFF2-40B4-BE49-F238E27FC236}">
                  <a16:creationId xmlns:a16="http://schemas.microsoft.com/office/drawing/2014/main" id="{0D15B5F9-3590-6738-A7DA-1E967A6976FC}"/>
                </a:ext>
              </a:extLst>
            </p:cNvPr>
            <p:cNvSpPr/>
            <p:nvPr/>
          </p:nvSpPr>
          <p:spPr>
            <a:xfrm>
              <a:off x="4158400" y="2824625"/>
              <a:ext cx="5575" cy="6250"/>
            </a:xfrm>
            <a:custGeom>
              <a:avLst/>
              <a:gdLst/>
              <a:ahLst/>
              <a:cxnLst/>
              <a:rect l="l" t="t" r="r" b="b"/>
              <a:pathLst>
                <a:path w="223" h="250" extrusionOk="0">
                  <a:moveTo>
                    <a:pt x="111" y="0"/>
                  </a:moveTo>
                  <a:cubicBezTo>
                    <a:pt x="92" y="0"/>
                    <a:pt x="76" y="12"/>
                    <a:pt x="50" y="24"/>
                  </a:cubicBezTo>
                  <a:cubicBezTo>
                    <a:pt x="33" y="40"/>
                    <a:pt x="17" y="77"/>
                    <a:pt x="0" y="110"/>
                  </a:cubicBezTo>
                  <a:cubicBezTo>
                    <a:pt x="0" y="143"/>
                    <a:pt x="0" y="180"/>
                    <a:pt x="17" y="197"/>
                  </a:cubicBezTo>
                  <a:cubicBezTo>
                    <a:pt x="33" y="230"/>
                    <a:pt x="50" y="246"/>
                    <a:pt x="87" y="246"/>
                  </a:cubicBezTo>
                  <a:cubicBezTo>
                    <a:pt x="93" y="249"/>
                    <a:pt x="100" y="250"/>
                    <a:pt x="107" y="250"/>
                  </a:cubicBezTo>
                  <a:cubicBezTo>
                    <a:pt x="154" y="250"/>
                    <a:pt x="209" y="204"/>
                    <a:pt x="223" y="143"/>
                  </a:cubicBezTo>
                  <a:cubicBezTo>
                    <a:pt x="223" y="110"/>
                    <a:pt x="223" y="77"/>
                    <a:pt x="206" y="57"/>
                  </a:cubicBezTo>
                  <a:cubicBezTo>
                    <a:pt x="206" y="40"/>
                    <a:pt x="206" y="40"/>
                    <a:pt x="190" y="24"/>
                  </a:cubicBezTo>
                  <a:cubicBezTo>
                    <a:pt x="169" y="7"/>
                    <a:pt x="153" y="7"/>
                    <a:pt x="136" y="7"/>
                  </a:cubicBez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8" name="Google Shape;21588;p66">
              <a:extLst>
                <a:ext uri="{FF2B5EF4-FFF2-40B4-BE49-F238E27FC236}">
                  <a16:creationId xmlns:a16="http://schemas.microsoft.com/office/drawing/2014/main" id="{3B871440-6A9B-EC62-671D-6059C1F759C3}"/>
                </a:ext>
              </a:extLst>
            </p:cNvPr>
            <p:cNvSpPr/>
            <p:nvPr/>
          </p:nvSpPr>
          <p:spPr>
            <a:xfrm>
              <a:off x="4156225" y="2746150"/>
              <a:ext cx="6000" cy="6425"/>
            </a:xfrm>
            <a:custGeom>
              <a:avLst/>
              <a:gdLst/>
              <a:ahLst/>
              <a:cxnLst/>
              <a:rect l="l" t="t" r="r" b="b"/>
              <a:pathLst>
                <a:path w="240" h="257" extrusionOk="0">
                  <a:moveTo>
                    <a:pt x="104" y="0"/>
                  </a:moveTo>
                  <a:cubicBezTo>
                    <a:pt x="87" y="21"/>
                    <a:pt x="50" y="38"/>
                    <a:pt x="34" y="54"/>
                  </a:cubicBezTo>
                  <a:cubicBezTo>
                    <a:pt x="17" y="71"/>
                    <a:pt x="17" y="104"/>
                    <a:pt x="1" y="141"/>
                  </a:cubicBezTo>
                  <a:cubicBezTo>
                    <a:pt x="1" y="174"/>
                    <a:pt x="17" y="207"/>
                    <a:pt x="34" y="227"/>
                  </a:cubicBezTo>
                  <a:cubicBezTo>
                    <a:pt x="56" y="248"/>
                    <a:pt x="80" y="257"/>
                    <a:pt x="104" y="257"/>
                  </a:cubicBezTo>
                  <a:cubicBezTo>
                    <a:pt x="140" y="257"/>
                    <a:pt x="175" y="238"/>
                    <a:pt x="207" y="207"/>
                  </a:cubicBezTo>
                  <a:cubicBezTo>
                    <a:pt x="240" y="157"/>
                    <a:pt x="240" y="71"/>
                    <a:pt x="207" y="38"/>
                  </a:cubicBezTo>
                  <a:cubicBezTo>
                    <a:pt x="174"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9" name="Google Shape;21589;p66">
              <a:extLst>
                <a:ext uri="{FF2B5EF4-FFF2-40B4-BE49-F238E27FC236}">
                  <a16:creationId xmlns:a16="http://schemas.microsoft.com/office/drawing/2014/main" id="{5C969EB4-01B0-FBB6-BA99-674ED310A066}"/>
                </a:ext>
              </a:extLst>
            </p:cNvPr>
            <p:cNvSpPr/>
            <p:nvPr/>
          </p:nvSpPr>
          <p:spPr>
            <a:xfrm>
              <a:off x="4150675" y="2730275"/>
              <a:ext cx="6000" cy="6600"/>
            </a:xfrm>
            <a:custGeom>
              <a:avLst/>
              <a:gdLst/>
              <a:ahLst/>
              <a:cxnLst/>
              <a:rect l="l" t="t" r="r" b="b"/>
              <a:pathLst>
                <a:path w="240" h="264" extrusionOk="0">
                  <a:moveTo>
                    <a:pt x="153" y="1"/>
                  </a:moveTo>
                  <a:cubicBezTo>
                    <a:pt x="87" y="1"/>
                    <a:pt x="33" y="54"/>
                    <a:pt x="17" y="120"/>
                  </a:cubicBezTo>
                  <a:cubicBezTo>
                    <a:pt x="0" y="157"/>
                    <a:pt x="0" y="190"/>
                    <a:pt x="17" y="207"/>
                  </a:cubicBezTo>
                  <a:cubicBezTo>
                    <a:pt x="33" y="244"/>
                    <a:pt x="66" y="260"/>
                    <a:pt x="87" y="260"/>
                  </a:cubicBezTo>
                  <a:cubicBezTo>
                    <a:pt x="95" y="262"/>
                    <a:pt x="103" y="263"/>
                    <a:pt x="111" y="263"/>
                  </a:cubicBezTo>
                  <a:cubicBezTo>
                    <a:pt x="169" y="263"/>
                    <a:pt x="223" y="215"/>
                    <a:pt x="223" y="157"/>
                  </a:cubicBezTo>
                  <a:cubicBezTo>
                    <a:pt x="239" y="120"/>
                    <a:pt x="239" y="87"/>
                    <a:pt x="223" y="54"/>
                  </a:cubicBezTo>
                  <a:cubicBezTo>
                    <a:pt x="206" y="54"/>
                    <a:pt x="206" y="38"/>
                    <a:pt x="206" y="38"/>
                  </a:cubicBez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0" name="Google Shape;21590;p66">
              <a:extLst>
                <a:ext uri="{FF2B5EF4-FFF2-40B4-BE49-F238E27FC236}">
                  <a16:creationId xmlns:a16="http://schemas.microsoft.com/office/drawing/2014/main" id="{C937BC71-6343-F7DC-1552-3734A8B8CE83}"/>
                </a:ext>
              </a:extLst>
            </p:cNvPr>
            <p:cNvSpPr/>
            <p:nvPr/>
          </p:nvSpPr>
          <p:spPr>
            <a:xfrm>
              <a:off x="4157975" y="2762950"/>
              <a:ext cx="6000" cy="6525"/>
            </a:xfrm>
            <a:custGeom>
              <a:avLst/>
              <a:gdLst/>
              <a:ahLst/>
              <a:cxnLst/>
              <a:rect l="l" t="t" r="r" b="b"/>
              <a:pathLst>
                <a:path w="240" h="261" extrusionOk="0">
                  <a:moveTo>
                    <a:pt x="153" y="1"/>
                  </a:moveTo>
                  <a:cubicBezTo>
                    <a:pt x="83" y="1"/>
                    <a:pt x="34" y="50"/>
                    <a:pt x="17" y="120"/>
                  </a:cubicBezTo>
                  <a:cubicBezTo>
                    <a:pt x="1" y="153"/>
                    <a:pt x="17" y="190"/>
                    <a:pt x="34" y="207"/>
                  </a:cubicBezTo>
                  <a:cubicBezTo>
                    <a:pt x="34" y="240"/>
                    <a:pt x="67" y="256"/>
                    <a:pt x="104" y="256"/>
                  </a:cubicBezTo>
                  <a:cubicBezTo>
                    <a:pt x="111" y="259"/>
                    <a:pt x="119" y="261"/>
                    <a:pt x="127" y="261"/>
                  </a:cubicBezTo>
                  <a:cubicBezTo>
                    <a:pt x="173" y="261"/>
                    <a:pt x="226" y="213"/>
                    <a:pt x="240" y="153"/>
                  </a:cubicBezTo>
                  <a:cubicBezTo>
                    <a:pt x="240" y="120"/>
                    <a:pt x="240" y="87"/>
                    <a:pt x="223" y="50"/>
                  </a:cubicBezTo>
                  <a:lnTo>
                    <a:pt x="207" y="33"/>
                  </a:lnTo>
                  <a:cubicBezTo>
                    <a:pt x="186"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1" name="Google Shape;21591;p66">
              <a:extLst>
                <a:ext uri="{FF2B5EF4-FFF2-40B4-BE49-F238E27FC236}">
                  <a16:creationId xmlns:a16="http://schemas.microsoft.com/office/drawing/2014/main" id="{7F274476-D572-9E61-36AF-B95F566CE4A5}"/>
                </a:ext>
              </a:extLst>
            </p:cNvPr>
            <p:cNvSpPr/>
            <p:nvPr/>
          </p:nvSpPr>
          <p:spPr>
            <a:xfrm>
              <a:off x="4163950" y="2730550"/>
              <a:ext cx="6425" cy="6400"/>
            </a:xfrm>
            <a:custGeom>
              <a:avLst/>
              <a:gdLst/>
              <a:ahLst/>
              <a:cxnLst/>
              <a:rect l="l" t="t" r="r" b="b"/>
              <a:pathLst>
                <a:path w="257" h="256" extrusionOk="0">
                  <a:moveTo>
                    <a:pt x="144" y="1"/>
                  </a:moveTo>
                  <a:cubicBezTo>
                    <a:pt x="114" y="1"/>
                    <a:pt x="80" y="14"/>
                    <a:pt x="50" y="43"/>
                  </a:cubicBezTo>
                  <a:cubicBezTo>
                    <a:pt x="1" y="109"/>
                    <a:pt x="17" y="179"/>
                    <a:pt x="50" y="233"/>
                  </a:cubicBezTo>
                  <a:cubicBezTo>
                    <a:pt x="71" y="249"/>
                    <a:pt x="87" y="249"/>
                    <a:pt x="104" y="249"/>
                  </a:cubicBezTo>
                  <a:cubicBezTo>
                    <a:pt x="113" y="254"/>
                    <a:pt x="123" y="256"/>
                    <a:pt x="133" y="256"/>
                  </a:cubicBezTo>
                  <a:cubicBezTo>
                    <a:pt x="163" y="256"/>
                    <a:pt x="195" y="240"/>
                    <a:pt x="207" y="212"/>
                  </a:cubicBezTo>
                  <a:cubicBezTo>
                    <a:pt x="240" y="163"/>
                    <a:pt x="256" y="109"/>
                    <a:pt x="240" y="76"/>
                  </a:cubicBezTo>
                  <a:cubicBezTo>
                    <a:pt x="240" y="60"/>
                    <a:pt x="224" y="43"/>
                    <a:pt x="207" y="27"/>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2" name="Google Shape;21592;p66">
              <a:extLst>
                <a:ext uri="{FF2B5EF4-FFF2-40B4-BE49-F238E27FC236}">
                  <a16:creationId xmlns:a16="http://schemas.microsoft.com/office/drawing/2014/main" id="{82D0E260-59BF-73D6-7622-828066860F0F}"/>
                </a:ext>
              </a:extLst>
            </p:cNvPr>
            <p:cNvSpPr/>
            <p:nvPr/>
          </p:nvSpPr>
          <p:spPr>
            <a:xfrm>
              <a:off x="4190975" y="2720375"/>
              <a:ext cx="6100" cy="6525"/>
            </a:xfrm>
            <a:custGeom>
              <a:avLst/>
              <a:gdLst/>
              <a:ahLst/>
              <a:cxnLst/>
              <a:rect l="l" t="t" r="r" b="b"/>
              <a:pathLst>
                <a:path w="244" h="261" extrusionOk="0">
                  <a:moveTo>
                    <a:pt x="140" y="1"/>
                  </a:moveTo>
                  <a:cubicBezTo>
                    <a:pt x="124" y="1"/>
                    <a:pt x="87" y="1"/>
                    <a:pt x="54" y="21"/>
                  </a:cubicBezTo>
                  <a:cubicBezTo>
                    <a:pt x="37" y="38"/>
                    <a:pt x="21" y="71"/>
                    <a:pt x="0" y="104"/>
                  </a:cubicBezTo>
                  <a:cubicBezTo>
                    <a:pt x="0" y="141"/>
                    <a:pt x="0" y="174"/>
                    <a:pt x="21" y="207"/>
                  </a:cubicBezTo>
                  <a:cubicBezTo>
                    <a:pt x="37" y="228"/>
                    <a:pt x="54" y="244"/>
                    <a:pt x="87" y="260"/>
                  </a:cubicBezTo>
                  <a:cubicBezTo>
                    <a:pt x="157" y="260"/>
                    <a:pt x="206" y="207"/>
                    <a:pt x="227" y="141"/>
                  </a:cubicBezTo>
                  <a:cubicBezTo>
                    <a:pt x="243" y="104"/>
                    <a:pt x="227" y="71"/>
                    <a:pt x="206" y="54"/>
                  </a:cubicBezTo>
                  <a:cubicBezTo>
                    <a:pt x="206" y="38"/>
                    <a:pt x="206" y="38"/>
                    <a:pt x="190" y="21"/>
                  </a:cubicBezTo>
                  <a:cubicBezTo>
                    <a:pt x="190" y="2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3" name="Google Shape;21593;p66">
              <a:extLst>
                <a:ext uri="{FF2B5EF4-FFF2-40B4-BE49-F238E27FC236}">
                  <a16:creationId xmlns:a16="http://schemas.microsoft.com/office/drawing/2014/main" id="{B19B51B2-20E8-4B7B-7CF5-7F5506FBFBF3}"/>
                </a:ext>
              </a:extLst>
            </p:cNvPr>
            <p:cNvSpPr/>
            <p:nvPr/>
          </p:nvSpPr>
          <p:spPr>
            <a:xfrm>
              <a:off x="4162200" y="2715750"/>
              <a:ext cx="5600" cy="6500"/>
            </a:xfrm>
            <a:custGeom>
              <a:avLst/>
              <a:gdLst/>
              <a:ahLst/>
              <a:cxnLst/>
              <a:rect l="l" t="t" r="r" b="b"/>
              <a:pathLst>
                <a:path w="224" h="260" extrusionOk="0">
                  <a:moveTo>
                    <a:pt x="141" y="0"/>
                  </a:moveTo>
                  <a:cubicBezTo>
                    <a:pt x="120" y="0"/>
                    <a:pt x="87" y="17"/>
                    <a:pt x="54" y="33"/>
                  </a:cubicBezTo>
                  <a:cubicBezTo>
                    <a:pt x="38" y="50"/>
                    <a:pt x="17" y="83"/>
                    <a:pt x="1" y="120"/>
                  </a:cubicBezTo>
                  <a:cubicBezTo>
                    <a:pt x="1" y="153"/>
                    <a:pt x="1" y="186"/>
                    <a:pt x="17" y="206"/>
                  </a:cubicBezTo>
                  <a:cubicBezTo>
                    <a:pt x="38" y="239"/>
                    <a:pt x="54" y="256"/>
                    <a:pt x="87" y="256"/>
                  </a:cubicBezTo>
                  <a:cubicBezTo>
                    <a:pt x="97" y="258"/>
                    <a:pt x="105" y="259"/>
                    <a:pt x="114" y="259"/>
                  </a:cubicBezTo>
                  <a:cubicBezTo>
                    <a:pt x="170" y="259"/>
                    <a:pt x="209" y="214"/>
                    <a:pt x="223" y="153"/>
                  </a:cubicBezTo>
                  <a:cubicBezTo>
                    <a:pt x="223" y="120"/>
                    <a:pt x="223" y="83"/>
                    <a:pt x="207" y="50"/>
                  </a:cubicBezTo>
                  <a:cubicBezTo>
                    <a:pt x="207" y="50"/>
                    <a:pt x="207" y="33"/>
                    <a:pt x="190" y="33"/>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4" name="Google Shape;21594;p66">
              <a:extLst>
                <a:ext uri="{FF2B5EF4-FFF2-40B4-BE49-F238E27FC236}">
                  <a16:creationId xmlns:a16="http://schemas.microsoft.com/office/drawing/2014/main" id="{15242F70-CADC-677A-75AF-A6D522830943}"/>
                </a:ext>
              </a:extLst>
            </p:cNvPr>
            <p:cNvSpPr/>
            <p:nvPr/>
          </p:nvSpPr>
          <p:spPr>
            <a:xfrm>
              <a:off x="4148075" y="2839425"/>
              <a:ext cx="5600" cy="6075"/>
            </a:xfrm>
            <a:custGeom>
              <a:avLst/>
              <a:gdLst/>
              <a:ahLst/>
              <a:cxnLst/>
              <a:rect l="l" t="t" r="r" b="b"/>
              <a:pathLst>
                <a:path w="224" h="243" extrusionOk="0">
                  <a:moveTo>
                    <a:pt x="121" y="1"/>
                  </a:moveTo>
                  <a:cubicBezTo>
                    <a:pt x="67" y="1"/>
                    <a:pt x="17" y="34"/>
                    <a:pt x="1" y="104"/>
                  </a:cubicBezTo>
                  <a:cubicBezTo>
                    <a:pt x="1" y="137"/>
                    <a:pt x="1" y="170"/>
                    <a:pt x="17" y="186"/>
                  </a:cubicBezTo>
                  <a:cubicBezTo>
                    <a:pt x="34" y="223"/>
                    <a:pt x="50" y="240"/>
                    <a:pt x="88" y="240"/>
                  </a:cubicBezTo>
                  <a:cubicBezTo>
                    <a:pt x="94" y="242"/>
                    <a:pt x="101" y="243"/>
                    <a:pt x="108" y="243"/>
                  </a:cubicBezTo>
                  <a:cubicBezTo>
                    <a:pt x="154" y="243"/>
                    <a:pt x="209" y="198"/>
                    <a:pt x="224" y="137"/>
                  </a:cubicBezTo>
                  <a:lnTo>
                    <a:pt x="224" y="104"/>
                  </a:lnTo>
                  <a:cubicBezTo>
                    <a:pt x="224" y="67"/>
                    <a:pt x="207" y="34"/>
                    <a:pt x="191" y="17"/>
                  </a:cubicBezTo>
                  <a:cubicBezTo>
                    <a:pt x="170"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5" name="Google Shape;21595;p66">
              <a:extLst>
                <a:ext uri="{FF2B5EF4-FFF2-40B4-BE49-F238E27FC236}">
                  <a16:creationId xmlns:a16="http://schemas.microsoft.com/office/drawing/2014/main" id="{CF7EF642-3A86-9173-5E70-7890279C9C6F}"/>
                </a:ext>
              </a:extLst>
            </p:cNvPr>
            <p:cNvSpPr/>
            <p:nvPr/>
          </p:nvSpPr>
          <p:spPr>
            <a:xfrm>
              <a:off x="4140775" y="2804700"/>
              <a:ext cx="6000" cy="6725"/>
            </a:xfrm>
            <a:custGeom>
              <a:avLst/>
              <a:gdLst/>
              <a:ahLst/>
              <a:cxnLst/>
              <a:rect l="l" t="t" r="r" b="b"/>
              <a:pathLst>
                <a:path w="240" h="269" extrusionOk="0">
                  <a:moveTo>
                    <a:pt x="139" y="0"/>
                  </a:moveTo>
                  <a:cubicBezTo>
                    <a:pt x="124" y="0"/>
                    <a:pt x="112" y="4"/>
                    <a:pt x="103" y="13"/>
                  </a:cubicBezTo>
                  <a:cubicBezTo>
                    <a:pt x="33" y="50"/>
                    <a:pt x="0" y="116"/>
                    <a:pt x="17" y="186"/>
                  </a:cubicBezTo>
                  <a:cubicBezTo>
                    <a:pt x="33" y="219"/>
                    <a:pt x="50" y="235"/>
                    <a:pt x="70" y="256"/>
                  </a:cubicBezTo>
                  <a:cubicBezTo>
                    <a:pt x="87" y="264"/>
                    <a:pt x="99" y="268"/>
                    <a:pt x="112" y="268"/>
                  </a:cubicBezTo>
                  <a:cubicBezTo>
                    <a:pt x="124" y="268"/>
                    <a:pt x="136" y="264"/>
                    <a:pt x="153" y="256"/>
                  </a:cubicBezTo>
                  <a:cubicBezTo>
                    <a:pt x="190" y="235"/>
                    <a:pt x="206" y="219"/>
                    <a:pt x="223" y="186"/>
                  </a:cubicBezTo>
                  <a:cubicBezTo>
                    <a:pt x="239" y="153"/>
                    <a:pt x="239" y="116"/>
                    <a:pt x="239" y="83"/>
                  </a:cubicBezTo>
                  <a:cubicBezTo>
                    <a:pt x="223" y="66"/>
                    <a:pt x="223" y="50"/>
                    <a:pt x="206" y="29"/>
                  </a:cubicBezTo>
                  <a:lnTo>
                    <a:pt x="190" y="13"/>
                  </a:ln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6" name="Google Shape;21596;p66">
              <a:extLst>
                <a:ext uri="{FF2B5EF4-FFF2-40B4-BE49-F238E27FC236}">
                  <a16:creationId xmlns:a16="http://schemas.microsoft.com/office/drawing/2014/main" id="{9D84B834-7CA2-ED8E-C645-FD889A49E721}"/>
                </a:ext>
              </a:extLst>
            </p:cNvPr>
            <p:cNvSpPr/>
            <p:nvPr/>
          </p:nvSpPr>
          <p:spPr>
            <a:xfrm>
              <a:off x="4143350" y="2715325"/>
              <a:ext cx="6000" cy="6325"/>
            </a:xfrm>
            <a:custGeom>
              <a:avLst/>
              <a:gdLst/>
              <a:ahLst/>
              <a:cxnLst/>
              <a:rect l="l" t="t" r="r" b="b"/>
              <a:pathLst>
                <a:path w="240" h="253" extrusionOk="0">
                  <a:moveTo>
                    <a:pt x="133" y="1"/>
                  </a:moveTo>
                  <a:cubicBezTo>
                    <a:pt x="99" y="1"/>
                    <a:pt x="64" y="19"/>
                    <a:pt x="33" y="50"/>
                  </a:cubicBezTo>
                  <a:cubicBezTo>
                    <a:pt x="0" y="100"/>
                    <a:pt x="0" y="186"/>
                    <a:pt x="50" y="223"/>
                  </a:cubicBezTo>
                  <a:cubicBezTo>
                    <a:pt x="65" y="244"/>
                    <a:pt x="85" y="253"/>
                    <a:pt x="107" y="253"/>
                  </a:cubicBezTo>
                  <a:cubicBezTo>
                    <a:pt x="139" y="253"/>
                    <a:pt x="175" y="234"/>
                    <a:pt x="206" y="203"/>
                  </a:cubicBezTo>
                  <a:cubicBezTo>
                    <a:pt x="239" y="153"/>
                    <a:pt x="239" y="67"/>
                    <a:pt x="206" y="34"/>
                  </a:cubicBezTo>
                  <a:cubicBezTo>
                    <a:pt x="184" y="11"/>
                    <a:pt x="15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7" name="Google Shape;21597;p66">
              <a:extLst>
                <a:ext uri="{FF2B5EF4-FFF2-40B4-BE49-F238E27FC236}">
                  <a16:creationId xmlns:a16="http://schemas.microsoft.com/office/drawing/2014/main" id="{7F4AA300-1F68-1F37-4668-C6FCE10BD311}"/>
                </a:ext>
              </a:extLst>
            </p:cNvPr>
            <p:cNvSpPr/>
            <p:nvPr/>
          </p:nvSpPr>
          <p:spPr>
            <a:xfrm>
              <a:off x="4140775" y="2695950"/>
              <a:ext cx="6400" cy="6325"/>
            </a:xfrm>
            <a:custGeom>
              <a:avLst/>
              <a:gdLst/>
              <a:ahLst/>
              <a:cxnLst/>
              <a:rect l="l" t="t" r="r" b="b"/>
              <a:pathLst>
                <a:path w="256" h="253" extrusionOk="0">
                  <a:moveTo>
                    <a:pt x="103" y="1"/>
                  </a:moveTo>
                  <a:cubicBezTo>
                    <a:pt x="33" y="34"/>
                    <a:pt x="0" y="104"/>
                    <a:pt x="17" y="174"/>
                  </a:cubicBezTo>
                  <a:cubicBezTo>
                    <a:pt x="33" y="207"/>
                    <a:pt x="50" y="223"/>
                    <a:pt x="70" y="240"/>
                  </a:cubicBezTo>
                  <a:cubicBezTo>
                    <a:pt x="87" y="248"/>
                    <a:pt x="103" y="252"/>
                    <a:pt x="118" y="252"/>
                  </a:cubicBezTo>
                  <a:cubicBezTo>
                    <a:pt x="132" y="252"/>
                    <a:pt x="145" y="248"/>
                    <a:pt x="153" y="240"/>
                  </a:cubicBezTo>
                  <a:cubicBezTo>
                    <a:pt x="223" y="223"/>
                    <a:pt x="256" y="137"/>
                    <a:pt x="239" y="87"/>
                  </a:cubicBezTo>
                  <a:cubicBezTo>
                    <a:pt x="239" y="50"/>
                    <a:pt x="223" y="34"/>
                    <a:pt x="206" y="17"/>
                  </a:cubicBezTo>
                  <a:cubicBezTo>
                    <a:pt x="206" y="17"/>
                    <a:pt x="190" y="17"/>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8" name="Google Shape;21598;p66">
              <a:extLst>
                <a:ext uri="{FF2B5EF4-FFF2-40B4-BE49-F238E27FC236}">
                  <a16:creationId xmlns:a16="http://schemas.microsoft.com/office/drawing/2014/main" id="{80C1C1E8-F3B9-DE73-9DDE-CD6E4A62117B}"/>
                </a:ext>
              </a:extLst>
            </p:cNvPr>
            <p:cNvSpPr/>
            <p:nvPr/>
          </p:nvSpPr>
          <p:spPr>
            <a:xfrm>
              <a:off x="4139025" y="2741000"/>
              <a:ext cx="6500" cy="6425"/>
            </a:xfrm>
            <a:custGeom>
              <a:avLst/>
              <a:gdLst/>
              <a:ahLst/>
              <a:cxnLst/>
              <a:rect l="l" t="t" r="r" b="b"/>
              <a:pathLst>
                <a:path w="260" h="257" extrusionOk="0">
                  <a:moveTo>
                    <a:pt x="103" y="0"/>
                  </a:moveTo>
                  <a:cubicBezTo>
                    <a:pt x="37" y="37"/>
                    <a:pt x="0" y="103"/>
                    <a:pt x="17" y="173"/>
                  </a:cubicBezTo>
                  <a:cubicBezTo>
                    <a:pt x="32" y="225"/>
                    <a:pt x="71" y="256"/>
                    <a:pt x="113" y="256"/>
                  </a:cubicBezTo>
                  <a:cubicBezTo>
                    <a:pt x="127" y="256"/>
                    <a:pt x="143" y="252"/>
                    <a:pt x="157" y="244"/>
                  </a:cubicBezTo>
                  <a:cubicBezTo>
                    <a:pt x="223" y="227"/>
                    <a:pt x="260" y="141"/>
                    <a:pt x="243" y="70"/>
                  </a:cubicBezTo>
                  <a:cubicBezTo>
                    <a:pt x="223" y="54"/>
                    <a:pt x="223" y="37"/>
                    <a:pt x="206" y="21"/>
                  </a:cubicBezTo>
                  <a:cubicBezTo>
                    <a:pt x="206" y="21"/>
                    <a:pt x="190"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9" name="Google Shape;21599;p66">
              <a:extLst>
                <a:ext uri="{FF2B5EF4-FFF2-40B4-BE49-F238E27FC236}">
                  <a16:creationId xmlns:a16="http://schemas.microsoft.com/office/drawing/2014/main" id="{F71D53A6-663F-B204-D5E4-2DEADAB6369A}"/>
                </a:ext>
              </a:extLst>
            </p:cNvPr>
            <p:cNvSpPr/>
            <p:nvPr/>
          </p:nvSpPr>
          <p:spPr>
            <a:xfrm>
              <a:off x="4144575" y="2776350"/>
              <a:ext cx="6125" cy="6725"/>
            </a:xfrm>
            <a:custGeom>
              <a:avLst/>
              <a:gdLst/>
              <a:ahLst/>
              <a:cxnLst/>
              <a:rect l="l" t="t" r="r" b="b"/>
              <a:pathLst>
                <a:path w="245" h="269" extrusionOk="0">
                  <a:moveTo>
                    <a:pt x="138" y="0"/>
                  </a:moveTo>
                  <a:cubicBezTo>
                    <a:pt x="123" y="0"/>
                    <a:pt x="106" y="5"/>
                    <a:pt x="87" y="13"/>
                  </a:cubicBezTo>
                  <a:cubicBezTo>
                    <a:pt x="71" y="29"/>
                    <a:pt x="38" y="50"/>
                    <a:pt x="21" y="83"/>
                  </a:cubicBezTo>
                  <a:cubicBezTo>
                    <a:pt x="1" y="116"/>
                    <a:pt x="1" y="153"/>
                    <a:pt x="21" y="186"/>
                  </a:cubicBezTo>
                  <a:cubicBezTo>
                    <a:pt x="21" y="219"/>
                    <a:pt x="38" y="235"/>
                    <a:pt x="71" y="256"/>
                  </a:cubicBezTo>
                  <a:cubicBezTo>
                    <a:pt x="79" y="264"/>
                    <a:pt x="93" y="268"/>
                    <a:pt x="108" y="268"/>
                  </a:cubicBezTo>
                  <a:cubicBezTo>
                    <a:pt x="123" y="268"/>
                    <a:pt x="141" y="264"/>
                    <a:pt x="157" y="256"/>
                  </a:cubicBezTo>
                  <a:cubicBezTo>
                    <a:pt x="207" y="235"/>
                    <a:pt x="244" y="153"/>
                    <a:pt x="228" y="83"/>
                  </a:cubicBezTo>
                  <a:cubicBezTo>
                    <a:pt x="228" y="66"/>
                    <a:pt x="228" y="50"/>
                    <a:pt x="207" y="29"/>
                  </a:cubicBezTo>
                  <a:cubicBezTo>
                    <a:pt x="190" y="29"/>
                    <a:pt x="190" y="29"/>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0" name="Google Shape;21600;p66">
              <a:extLst>
                <a:ext uri="{FF2B5EF4-FFF2-40B4-BE49-F238E27FC236}">
                  <a16:creationId xmlns:a16="http://schemas.microsoft.com/office/drawing/2014/main" id="{E430E700-BDBE-858E-4CEF-58BBC558C334}"/>
                </a:ext>
              </a:extLst>
            </p:cNvPr>
            <p:cNvSpPr/>
            <p:nvPr/>
          </p:nvSpPr>
          <p:spPr>
            <a:xfrm>
              <a:off x="4143750" y="2759025"/>
              <a:ext cx="6000" cy="6525"/>
            </a:xfrm>
            <a:custGeom>
              <a:avLst/>
              <a:gdLst/>
              <a:ahLst/>
              <a:cxnLst/>
              <a:rect l="l" t="t" r="r" b="b"/>
              <a:pathLst>
                <a:path w="240" h="261" extrusionOk="0">
                  <a:moveTo>
                    <a:pt x="157" y="1"/>
                  </a:moveTo>
                  <a:cubicBezTo>
                    <a:pt x="87" y="1"/>
                    <a:pt x="34" y="38"/>
                    <a:pt x="17" y="104"/>
                  </a:cubicBezTo>
                  <a:cubicBezTo>
                    <a:pt x="1" y="158"/>
                    <a:pt x="17" y="190"/>
                    <a:pt x="34" y="228"/>
                  </a:cubicBezTo>
                  <a:cubicBezTo>
                    <a:pt x="54" y="244"/>
                    <a:pt x="71" y="261"/>
                    <a:pt x="87" y="261"/>
                  </a:cubicBezTo>
                  <a:cubicBezTo>
                    <a:pt x="120" y="261"/>
                    <a:pt x="157" y="261"/>
                    <a:pt x="174" y="244"/>
                  </a:cubicBezTo>
                  <a:cubicBezTo>
                    <a:pt x="207" y="207"/>
                    <a:pt x="223" y="190"/>
                    <a:pt x="223" y="158"/>
                  </a:cubicBezTo>
                  <a:cubicBezTo>
                    <a:pt x="240" y="125"/>
                    <a:pt x="240" y="87"/>
                    <a:pt x="223" y="54"/>
                  </a:cubicBezTo>
                  <a:cubicBezTo>
                    <a:pt x="207" y="54"/>
                    <a:pt x="207" y="38"/>
                    <a:pt x="207" y="38"/>
                  </a:cubicBezTo>
                  <a:lnTo>
                    <a:pt x="190" y="21"/>
                  </a:lnTo>
                  <a:cubicBezTo>
                    <a:pt x="174" y="21"/>
                    <a:pt x="15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1" name="Google Shape;21601;p66">
              <a:extLst>
                <a:ext uri="{FF2B5EF4-FFF2-40B4-BE49-F238E27FC236}">
                  <a16:creationId xmlns:a16="http://schemas.microsoft.com/office/drawing/2014/main" id="{B1CAE83E-79F2-5629-2174-53018D9582D4}"/>
                </a:ext>
              </a:extLst>
            </p:cNvPr>
            <p:cNvSpPr/>
            <p:nvPr/>
          </p:nvSpPr>
          <p:spPr>
            <a:xfrm>
              <a:off x="4163950" y="2839950"/>
              <a:ext cx="6025" cy="6300"/>
            </a:xfrm>
            <a:custGeom>
              <a:avLst/>
              <a:gdLst/>
              <a:ahLst/>
              <a:cxnLst/>
              <a:rect l="l" t="t" r="r" b="b"/>
              <a:pathLst>
                <a:path w="241" h="252" extrusionOk="0">
                  <a:moveTo>
                    <a:pt x="140" y="0"/>
                  </a:moveTo>
                  <a:cubicBezTo>
                    <a:pt x="125" y="0"/>
                    <a:pt x="112" y="4"/>
                    <a:pt x="104" y="13"/>
                  </a:cubicBezTo>
                  <a:cubicBezTo>
                    <a:pt x="34" y="29"/>
                    <a:pt x="1" y="116"/>
                    <a:pt x="17" y="165"/>
                  </a:cubicBezTo>
                  <a:cubicBezTo>
                    <a:pt x="17" y="202"/>
                    <a:pt x="50" y="235"/>
                    <a:pt x="71" y="235"/>
                  </a:cubicBezTo>
                  <a:cubicBezTo>
                    <a:pt x="104" y="252"/>
                    <a:pt x="120" y="252"/>
                    <a:pt x="153" y="252"/>
                  </a:cubicBezTo>
                  <a:cubicBezTo>
                    <a:pt x="191" y="235"/>
                    <a:pt x="207" y="202"/>
                    <a:pt x="224" y="186"/>
                  </a:cubicBezTo>
                  <a:cubicBezTo>
                    <a:pt x="240" y="149"/>
                    <a:pt x="240" y="116"/>
                    <a:pt x="240" y="83"/>
                  </a:cubicBezTo>
                  <a:cubicBezTo>
                    <a:pt x="224" y="62"/>
                    <a:pt x="224" y="46"/>
                    <a:pt x="207" y="29"/>
                  </a:cubicBezTo>
                  <a:cubicBezTo>
                    <a:pt x="207" y="13"/>
                    <a:pt x="191" y="13"/>
                    <a:pt x="191" y="13"/>
                  </a:cubicBezTo>
                  <a:cubicBezTo>
                    <a:pt x="172" y="4"/>
                    <a:pt x="154"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2" name="Google Shape;21602;p66">
              <a:extLst>
                <a:ext uri="{FF2B5EF4-FFF2-40B4-BE49-F238E27FC236}">
                  <a16:creationId xmlns:a16="http://schemas.microsoft.com/office/drawing/2014/main" id="{73E1046F-95B1-415C-819E-992BC7B1C818}"/>
                </a:ext>
              </a:extLst>
            </p:cNvPr>
            <p:cNvSpPr/>
            <p:nvPr/>
          </p:nvSpPr>
          <p:spPr>
            <a:xfrm>
              <a:off x="4143350" y="2821275"/>
              <a:ext cx="6000" cy="6525"/>
            </a:xfrm>
            <a:custGeom>
              <a:avLst/>
              <a:gdLst/>
              <a:ahLst/>
              <a:cxnLst/>
              <a:rect l="l" t="t" r="r" b="b"/>
              <a:pathLst>
                <a:path w="240" h="261" extrusionOk="0">
                  <a:moveTo>
                    <a:pt x="125" y="1"/>
                  </a:moveTo>
                  <a:cubicBezTo>
                    <a:pt x="72" y="1"/>
                    <a:pt x="31" y="48"/>
                    <a:pt x="17" y="108"/>
                  </a:cubicBezTo>
                  <a:cubicBezTo>
                    <a:pt x="0" y="141"/>
                    <a:pt x="17" y="174"/>
                    <a:pt x="33" y="211"/>
                  </a:cubicBezTo>
                  <a:cubicBezTo>
                    <a:pt x="50" y="228"/>
                    <a:pt x="70" y="244"/>
                    <a:pt x="103" y="261"/>
                  </a:cubicBezTo>
                  <a:cubicBezTo>
                    <a:pt x="153" y="261"/>
                    <a:pt x="223" y="211"/>
                    <a:pt x="239" y="141"/>
                  </a:cubicBezTo>
                  <a:cubicBezTo>
                    <a:pt x="239" y="108"/>
                    <a:pt x="239" y="71"/>
                    <a:pt x="223" y="55"/>
                  </a:cubicBezTo>
                  <a:cubicBezTo>
                    <a:pt x="223" y="38"/>
                    <a:pt x="206" y="38"/>
                    <a:pt x="206" y="22"/>
                  </a:cubicBezTo>
                  <a:cubicBezTo>
                    <a:pt x="190" y="5"/>
                    <a:pt x="173" y="5"/>
                    <a:pt x="153" y="5"/>
                  </a:cubicBezTo>
                  <a:cubicBezTo>
                    <a:pt x="143"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3" name="Google Shape;21603;p66">
              <a:extLst>
                <a:ext uri="{FF2B5EF4-FFF2-40B4-BE49-F238E27FC236}">
                  <a16:creationId xmlns:a16="http://schemas.microsoft.com/office/drawing/2014/main" id="{C07C1548-0230-AD3A-1414-20ABF7877826}"/>
                </a:ext>
              </a:extLst>
            </p:cNvPr>
            <p:cNvSpPr/>
            <p:nvPr/>
          </p:nvSpPr>
          <p:spPr>
            <a:xfrm>
              <a:off x="4186750" y="2765850"/>
              <a:ext cx="5575" cy="6200"/>
            </a:xfrm>
            <a:custGeom>
              <a:avLst/>
              <a:gdLst/>
              <a:ahLst/>
              <a:cxnLst/>
              <a:rect l="l" t="t" r="r" b="b"/>
              <a:pathLst>
                <a:path w="223" h="248" extrusionOk="0">
                  <a:moveTo>
                    <a:pt x="110" y="1"/>
                  </a:moveTo>
                  <a:cubicBezTo>
                    <a:pt x="54" y="1"/>
                    <a:pt x="14" y="46"/>
                    <a:pt x="0" y="107"/>
                  </a:cubicBezTo>
                  <a:cubicBezTo>
                    <a:pt x="0" y="140"/>
                    <a:pt x="0" y="177"/>
                    <a:pt x="17" y="194"/>
                  </a:cubicBezTo>
                  <a:cubicBezTo>
                    <a:pt x="33" y="227"/>
                    <a:pt x="50" y="243"/>
                    <a:pt x="87" y="243"/>
                  </a:cubicBezTo>
                  <a:cubicBezTo>
                    <a:pt x="94" y="246"/>
                    <a:pt x="102" y="248"/>
                    <a:pt x="110" y="248"/>
                  </a:cubicBezTo>
                  <a:cubicBezTo>
                    <a:pt x="156" y="248"/>
                    <a:pt x="209" y="200"/>
                    <a:pt x="223" y="140"/>
                  </a:cubicBezTo>
                  <a:cubicBezTo>
                    <a:pt x="223" y="107"/>
                    <a:pt x="223" y="74"/>
                    <a:pt x="206" y="58"/>
                  </a:cubicBezTo>
                  <a:cubicBezTo>
                    <a:pt x="206" y="37"/>
                    <a:pt x="190" y="37"/>
                    <a:pt x="190" y="21"/>
                  </a:cubicBezTo>
                  <a:cubicBezTo>
                    <a:pt x="169" y="4"/>
                    <a:pt x="153" y="4"/>
                    <a:pt x="136" y="4"/>
                  </a:cubicBezTo>
                  <a:cubicBezTo>
                    <a:pt x="127" y="2"/>
                    <a:pt x="118"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4" name="Google Shape;21604;p66">
              <a:extLst>
                <a:ext uri="{FF2B5EF4-FFF2-40B4-BE49-F238E27FC236}">
                  <a16:creationId xmlns:a16="http://schemas.microsoft.com/office/drawing/2014/main" id="{9FC1E571-6AF1-AE05-15E5-E12A297B16B2}"/>
                </a:ext>
              </a:extLst>
            </p:cNvPr>
            <p:cNvSpPr/>
            <p:nvPr/>
          </p:nvSpPr>
          <p:spPr>
            <a:xfrm>
              <a:off x="4178600" y="2733400"/>
              <a:ext cx="6400" cy="6375"/>
            </a:xfrm>
            <a:custGeom>
              <a:avLst/>
              <a:gdLst/>
              <a:ahLst/>
              <a:cxnLst/>
              <a:rect l="l" t="t" r="r" b="b"/>
              <a:pathLst>
                <a:path w="256" h="255" extrusionOk="0">
                  <a:moveTo>
                    <a:pt x="145" y="0"/>
                  </a:moveTo>
                  <a:cubicBezTo>
                    <a:pt x="132" y="0"/>
                    <a:pt x="120" y="5"/>
                    <a:pt x="103" y="16"/>
                  </a:cubicBezTo>
                  <a:cubicBezTo>
                    <a:pt x="33" y="32"/>
                    <a:pt x="0" y="119"/>
                    <a:pt x="17" y="185"/>
                  </a:cubicBezTo>
                  <a:cubicBezTo>
                    <a:pt x="33" y="201"/>
                    <a:pt x="50" y="238"/>
                    <a:pt x="66" y="255"/>
                  </a:cubicBezTo>
                  <a:lnTo>
                    <a:pt x="153" y="255"/>
                  </a:lnTo>
                  <a:cubicBezTo>
                    <a:pt x="186" y="238"/>
                    <a:pt x="223" y="222"/>
                    <a:pt x="223" y="185"/>
                  </a:cubicBezTo>
                  <a:cubicBezTo>
                    <a:pt x="239" y="152"/>
                    <a:pt x="256" y="119"/>
                    <a:pt x="239" y="82"/>
                  </a:cubicBezTo>
                  <a:cubicBezTo>
                    <a:pt x="239" y="65"/>
                    <a:pt x="223" y="49"/>
                    <a:pt x="206" y="32"/>
                  </a:cubicBezTo>
                  <a:lnTo>
                    <a:pt x="186" y="16"/>
                  </a:lnTo>
                  <a:cubicBezTo>
                    <a:pt x="169" y="5"/>
                    <a:pt x="157"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5" name="Google Shape;21605;p66">
              <a:extLst>
                <a:ext uri="{FF2B5EF4-FFF2-40B4-BE49-F238E27FC236}">
                  <a16:creationId xmlns:a16="http://schemas.microsoft.com/office/drawing/2014/main" id="{49A366E9-C12F-D5A5-561B-29AB0A3BF38C}"/>
                </a:ext>
              </a:extLst>
            </p:cNvPr>
            <p:cNvSpPr/>
            <p:nvPr/>
          </p:nvSpPr>
          <p:spPr>
            <a:xfrm>
              <a:off x="4184575" y="2704775"/>
              <a:ext cx="6000" cy="6400"/>
            </a:xfrm>
            <a:custGeom>
              <a:avLst/>
              <a:gdLst/>
              <a:ahLst/>
              <a:cxnLst/>
              <a:rect l="l" t="t" r="r" b="b"/>
              <a:pathLst>
                <a:path w="240" h="256" extrusionOk="0">
                  <a:moveTo>
                    <a:pt x="130" y="1"/>
                  </a:moveTo>
                  <a:cubicBezTo>
                    <a:pt x="99" y="1"/>
                    <a:pt x="70" y="14"/>
                    <a:pt x="50" y="43"/>
                  </a:cubicBezTo>
                  <a:cubicBezTo>
                    <a:pt x="0" y="109"/>
                    <a:pt x="0" y="179"/>
                    <a:pt x="50" y="233"/>
                  </a:cubicBezTo>
                  <a:cubicBezTo>
                    <a:pt x="50" y="233"/>
                    <a:pt x="71" y="250"/>
                    <a:pt x="87" y="250"/>
                  </a:cubicBezTo>
                  <a:cubicBezTo>
                    <a:pt x="100" y="254"/>
                    <a:pt x="112" y="256"/>
                    <a:pt x="124" y="256"/>
                  </a:cubicBezTo>
                  <a:cubicBezTo>
                    <a:pt x="156" y="256"/>
                    <a:pt x="182" y="240"/>
                    <a:pt x="207" y="212"/>
                  </a:cubicBezTo>
                  <a:cubicBezTo>
                    <a:pt x="240" y="163"/>
                    <a:pt x="240" y="109"/>
                    <a:pt x="240" y="76"/>
                  </a:cubicBezTo>
                  <a:cubicBezTo>
                    <a:pt x="223" y="60"/>
                    <a:pt x="223" y="43"/>
                    <a:pt x="207" y="27"/>
                  </a:cubicBezTo>
                  <a:cubicBezTo>
                    <a:pt x="182" y="10"/>
                    <a:pt x="15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6" name="Google Shape;21606;p66">
              <a:extLst>
                <a:ext uri="{FF2B5EF4-FFF2-40B4-BE49-F238E27FC236}">
                  <a16:creationId xmlns:a16="http://schemas.microsoft.com/office/drawing/2014/main" id="{D8E4D1C6-EBC1-6C7D-4453-1CE124ADBDF9}"/>
                </a:ext>
              </a:extLst>
            </p:cNvPr>
            <p:cNvSpPr/>
            <p:nvPr/>
          </p:nvSpPr>
          <p:spPr>
            <a:xfrm>
              <a:off x="4173850" y="2778825"/>
              <a:ext cx="6000" cy="6600"/>
            </a:xfrm>
            <a:custGeom>
              <a:avLst/>
              <a:gdLst/>
              <a:ahLst/>
              <a:cxnLst/>
              <a:rect l="l" t="t" r="r" b="b"/>
              <a:pathLst>
                <a:path w="240" h="264" extrusionOk="0">
                  <a:moveTo>
                    <a:pt x="153" y="0"/>
                  </a:moveTo>
                  <a:cubicBezTo>
                    <a:pt x="87" y="0"/>
                    <a:pt x="17" y="54"/>
                    <a:pt x="17" y="120"/>
                  </a:cubicBezTo>
                  <a:cubicBezTo>
                    <a:pt x="1" y="157"/>
                    <a:pt x="1" y="190"/>
                    <a:pt x="17" y="207"/>
                  </a:cubicBezTo>
                  <a:cubicBezTo>
                    <a:pt x="34" y="240"/>
                    <a:pt x="67" y="260"/>
                    <a:pt x="87" y="260"/>
                  </a:cubicBezTo>
                  <a:cubicBezTo>
                    <a:pt x="95" y="262"/>
                    <a:pt x="103" y="263"/>
                    <a:pt x="111" y="263"/>
                  </a:cubicBezTo>
                  <a:cubicBezTo>
                    <a:pt x="166" y="263"/>
                    <a:pt x="209" y="215"/>
                    <a:pt x="223" y="157"/>
                  </a:cubicBezTo>
                  <a:cubicBezTo>
                    <a:pt x="240" y="120"/>
                    <a:pt x="223" y="87"/>
                    <a:pt x="223" y="54"/>
                  </a:cubicBezTo>
                  <a:cubicBezTo>
                    <a:pt x="207" y="54"/>
                    <a:pt x="207" y="33"/>
                    <a:pt x="207" y="33"/>
                  </a:cubicBezTo>
                  <a:cubicBezTo>
                    <a:pt x="19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7" name="Google Shape;21607;p66">
              <a:extLst>
                <a:ext uri="{FF2B5EF4-FFF2-40B4-BE49-F238E27FC236}">
                  <a16:creationId xmlns:a16="http://schemas.microsoft.com/office/drawing/2014/main" id="{F52C1213-8836-1800-1173-9EC7CD898E08}"/>
                </a:ext>
              </a:extLst>
            </p:cNvPr>
            <p:cNvSpPr/>
            <p:nvPr/>
          </p:nvSpPr>
          <p:spPr>
            <a:xfrm>
              <a:off x="4171700" y="2762375"/>
              <a:ext cx="6400" cy="6500"/>
            </a:xfrm>
            <a:custGeom>
              <a:avLst/>
              <a:gdLst/>
              <a:ahLst/>
              <a:cxnLst/>
              <a:rect l="l" t="t" r="r" b="b"/>
              <a:pathLst>
                <a:path w="256" h="260" extrusionOk="0">
                  <a:moveTo>
                    <a:pt x="130" y="1"/>
                  </a:moveTo>
                  <a:cubicBezTo>
                    <a:pt x="99" y="1"/>
                    <a:pt x="70" y="13"/>
                    <a:pt x="50" y="40"/>
                  </a:cubicBezTo>
                  <a:cubicBezTo>
                    <a:pt x="0" y="110"/>
                    <a:pt x="0" y="176"/>
                    <a:pt x="50" y="230"/>
                  </a:cubicBezTo>
                  <a:cubicBezTo>
                    <a:pt x="65" y="250"/>
                    <a:pt x="89" y="260"/>
                    <a:pt x="115" y="260"/>
                  </a:cubicBezTo>
                  <a:cubicBezTo>
                    <a:pt x="150" y="260"/>
                    <a:pt x="187" y="242"/>
                    <a:pt x="206" y="213"/>
                  </a:cubicBezTo>
                  <a:cubicBezTo>
                    <a:pt x="256" y="160"/>
                    <a:pt x="256" y="73"/>
                    <a:pt x="206" y="24"/>
                  </a:cubicBezTo>
                  <a:cubicBezTo>
                    <a:pt x="182" y="9"/>
                    <a:pt x="156"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8" name="Google Shape;21608;p66">
              <a:extLst>
                <a:ext uri="{FF2B5EF4-FFF2-40B4-BE49-F238E27FC236}">
                  <a16:creationId xmlns:a16="http://schemas.microsoft.com/office/drawing/2014/main" id="{17D6E1FF-D02E-C3C9-F86D-654837BA7434}"/>
                </a:ext>
              </a:extLst>
            </p:cNvPr>
            <p:cNvSpPr/>
            <p:nvPr/>
          </p:nvSpPr>
          <p:spPr>
            <a:xfrm>
              <a:off x="4167775" y="2793975"/>
              <a:ext cx="6525" cy="6300"/>
            </a:xfrm>
            <a:custGeom>
              <a:avLst/>
              <a:gdLst/>
              <a:ahLst/>
              <a:cxnLst/>
              <a:rect l="l" t="t" r="r" b="b"/>
              <a:pathLst>
                <a:path w="261" h="252" extrusionOk="0">
                  <a:moveTo>
                    <a:pt x="142" y="0"/>
                  </a:moveTo>
                  <a:cubicBezTo>
                    <a:pt x="127" y="0"/>
                    <a:pt x="114" y="5"/>
                    <a:pt x="103" y="13"/>
                  </a:cubicBezTo>
                  <a:cubicBezTo>
                    <a:pt x="38" y="29"/>
                    <a:pt x="0" y="116"/>
                    <a:pt x="21" y="186"/>
                  </a:cubicBezTo>
                  <a:cubicBezTo>
                    <a:pt x="21" y="203"/>
                    <a:pt x="54" y="236"/>
                    <a:pt x="71" y="252"/>
                  </a:cubicBezTo>
                  <a:lnTo>
                    <a:pt x="157" y="252"/>
                  </a:lnTo>
                  <a:cubicBezTo>
                    <a:pt x="227" y="219"/>
                    <a:pt x="260" y="149"/>
                    <a:pt x="244" y="83"/>
                  </a:cubicBezTo>
                  <a:cubicBezTo>
                    <a:pt x="227" y="66"/>
                    <a:pt x="227" y="46"/>
                    <a:pt x="207" y="29"/>
                  </a:cubicBezTo>
                  <a:lnTo>
                    <a:pt x="190" y="13"/>
                  </a:lnTo>
                  <a:cubicBezTo>
                    <a:pt x="174" y="5"/>
                    <a:pt x="157"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9" name="Google Shape;21609;p66">
              <a:extLst>
                <a:ext uri="{FF2B5EF4-FFF2-40B4-BE49-F238E27FC236}">
                  <a16:creationId xmlns:a16="http://schemas.microsoft.com/office/drawing/2014/main" id="{9F2172F5-BEF2-D741-3F11-1CB7A6EE2F4E}"/>
                </a:ext>
              </a:extLst>
            </p:cNvPr>
            <p:cNvSpPr/>
            <p:nvPr/>
          </p:nvSpPr>
          <p:spPr>
            <a:xfrm>
              <a:off x="4184150" y="2750150"/>
              <a:ext cx="6025" cy="6525"/>
            </a:xfrm>
            <a:custGeom>
              <a:avLst/>
              <a:gdLst/>
              <a:ahLst/>
              <a:cxnLst/>
              <a:rect l="l" t="t" r="r" b="b"/>
              <a:pathLst>
                <a:path w="241" h="261" extrusionOk="0">
                  <a:moveTo>
                    <a:pt x="135" y="0"/>
                  </a:moveTo>
                  <a:cubicBezTo>
                    <a:pt x="100" y="0"/>
                    <a:pt x="65" y="18"/>
                    <a:pt x="34" y="47"/>
                  </a:cubicBezTo>
                  <a:cubicBezTo>
                    <a:pt x="1" y="100"/>
                    <a:pt x="1" y="187"/>
                    <a:pt x="50" y="236"/>
                  </a:cubicBezTo>
                  <a:cubicBezTo>
                    <a:pt x="66" y="252"/>
                    <a:pt x="87" y="261"/>
                    <a:pt x="110" y="261"/>
                  </a:cubicBezTo>
                  <a:cubicBezTo>
                    <a:pt x="141" y="261"/>
                    <a:pt x="176" y="244"/>
                    <a:pt x="207" y="203"/>
                  </a:cubicBezTo>
                  <a:cubicBezTo>
                    <a:pt x="240" y="150"/>
                    <a:pt x="240" y="84"/>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0" name="Google Shape;21610;p66">
              <a:extLst>
                <a:ext uri="{FF2B5EF4-FFF2-40B4-BE49-F238E27FC236}">
                  <a16:creationId xmlns:a16="http://schemas.microsoft.com/office/drawing/2014/main" id="{1404D06F-80DD-F6E5-3FB2-9B6B0238268F}"/>
                </a:ext>
              </a:extLst>
            </p:cNvPr>
            <p:cNvSpPr/>
            <p:nvPr/>
          </p:nvSpPr>
          <p:spPr>
            <a:xfrm>
              <a:off x="4176850" y="2716650"/>
              <a:ext cx="6000" cy="6200"/>
            </a:xfrm>
            <a:custGeom>
              <a:avLst/>
              <a:gdLst/>
              <a:ahLst/>
              <a:cxnLst/>
              <a:rect l="l" t="t" r="r" b="b"/>
              <a:pathLst>
                <a:path w="240" h="248" extrusionOk="0">
                  <a:moveTo>
                    <a:pt x="134" y="0"/>
                  </a:moveTo>
                  <a:cubicBezTo>
                    <a:pt x="100" y="0"/>
                    <a:pt x="64" y="18"/>
                    <a:pt x="33" y="47"/>
                  </a:cubicBezTo>
                  <a:cubicBezTo>
                    <a:pt x="33" y="67"/>
                    <a:pt x="17" y="84"/>
                    <a:pt x="17" y="100"/>
                  </a:cubicBezTo>
                  <a:cubicBezTo>
                    <a:pt x="0" y="150"/>
                    <a:pt x="17" y="203"/>
                    <a:pt x="33" y="220"/>
                  </a:cubicBezTo>
                  <a:cubicBezTo>
                    <a:pt x="55" y="239"/>
                    <a:pt x="81" y="247"/>
                    <a:pt x="105" y="247"/>
                  </a:cubicBezTo>
                  <a:cubicBezTo>
                    <a:pt x="123" y="247"/>
                    <a:pt x="139" y="243"/>
                    <a:pt x="153" y="236"/>
                  </a:cubicBezTo>
                  <a:cubicBezTo>
                    <a:pt x="173" y="236"/>
                    <a:pt x="190" y="220"/>
                    <a:pt x="206" y="203"/>
                  </a:cubicBezTo>
                  <a:cubicBezTo>
                    <a:pt x="239" y="150"/>
                    <a:pt x="239" y="67"/>
                    <a:pt x="206"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1" name="Google Shape;21611;p66">
              <a:extLst>
                <a:ext uri="{FF2B5EF4-FFF2-40B4-BE49-F238E27FC236}">
                  <a16:creationId xmlns:a16="http://schemas.microsoft.com/office/drawing/2014/main" id="{4E5F9174-ADF9-D68A-0742-47C20E405984}"/>
                </a:ext>
              </a:extLst>
            </p:cNvPr>
            <p:cNvSpPr/>
            <p:nvPr/>
          </p:nvSpPr>
          <p:spPr>
            <a:xfrm>
              <a:off x="4187975" y="2781275"/>
              <a:ext cx="6525" cy="6550"/>
            </a:xfrm>
            <a:custGeom>
              <a:avLst/>
              <a:gdLst/>
              <a:ahLst/>
              <a:cxnLst/>
              <a:rect l="l" t="t" r="r" b="b"/>
              <a:pathLst>
                <a:path w="261" h="262" extrusionOk="0">
                  <a:moveTo>
                    <a:pt x="152" y="1"/>
                  </a:moveTo>
                  <a:cubicBezTo>
                    <a:pt x="120" y="1"/>
                    <a:pt x="83" y="18"/>
                    <a:pt x="54" y="59"/>
                  </a:cubicBezTo>
                  <a:cubicBezTo>
                    <a:pt x="1" y="109"/>
                    <a:pt x="1" y="179"/>
                    <a:pt x="54" y="228"/>
                  </a:cubicBezTo>
                  <a:cubicBezTo>
                    <a:pt x="75" y="251"/>
                    <a:pt x="100" y="261"/>
                    <a:pt x="124" y="261"/>
                  </a:cubicBezTo>
                  <a:cubicBezTo>
                    <a:pt x="156" y="261"/>
                    <a:pt x="188" y="242"/>
                    <a:pt x="207" y="212"/>
                  </a:cubicBezTo>
                  <a:cubicBezTo>
                    <a:pt x="260" y="162"/>
                    <a:pt x="260" y="76"/>
                    <a:pt x="207" y="22"/>
                  </a:cubicBezTo>
                  <a:cubicBezTo>
                    <a:pt x="193" y="9"/>
                    <a:pt x="174"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2" name="Google Shape;21612;p66">
              <a:extLst>
                <a:ext uri="{FF2B5EF4-FFF2-40B4-BE49-F238E27FC236}">
                  <a16:creationId xmlns:a16="http://schemas.microsoft.com/office/drawing/2014/main" id="{605E48FA-0A44-E713-7047-FF0B515EC5E8}"/>
                </a:ext>
              </a:extLst>
            </p:cNvPr>
            <p:cNvSpPr/>
            <p:nvPr/>
          </p:nvSpPr>
          <p:spPr>
            <a:xfrm>
              <a:off x="4181175" y="2795625"/>
              <a:ext cx="6000" cy="6500"/>
            </a:xfrm>
            <a:custGeom>
              <a:avLst/>
              <a:gdLst/>
              <a:ahLst/>
              <a:cxnLst/>
              <a:rect l="l" t="t" r="r" b="b"/>
              <a:pathLst>
                <a:path w="240" h="260" extrusionOk="0">
                  <a:moveTo>
                    <a:pt x="153" y="0"/>
                  </a:moveTo>
                  <a:cubicBezTo>
                    <a:pt x="83" y="0"/>
                    <a:pt x="33" y="50"/>
                    <a:pt x="17" y="120"/>
                  </a:cubicBezTo>
                  <a:cubicBezTo>
                    <a:pt x="0" y="153"/>
                    <a:pt x="17" y="186"/>
                    <a:pt x="17" y="207"/>
                  </a:cubicBezTo>
                  <a:cubicBezTo>
                    <a:pt x="33" y="240"/>
                    <a:pt x="66" y="256"/>
                    <a:pt x="83" y="256"/>
                  </a:cubicBezTo>
                  <a:cubicBezTo>
                    <a:pt x="92" y="258"/>
                    <a:pt x="101" y="259"/>
                    <a:pt x="110" y="259"/>
                  </a:cubicBezTo>
                  <a:cubicBezTo>
                    <a:pt x="170" y="259"/>
                    <a:pt x="225" y="214"/>
                    <a:pt x="240" y="153"/>
                  </a:cubicBezTo>
                  <a:cubicBezTo>
                    <a:pt x="240" y="120"/>
                    <a:pt x="240" y="83"/>
                    <a:pt x="223" y="50"/>
                  </a:cubicBezTo>
                  <a:lnTo>
                    <a:pt x="207" y="33"/>
                  </a:lnTo>
                  <a:cubicBezTo>
                    <a:pt x="186"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3" name="Google Shape;21613;p66">
              <a:extLst>
                <a:ext uri="{FF2B5EF4-FFF2-40B4-BE49-F238E27FC236}">
                  <a16:creationId xmlns:a16="http://schemas.microsoft.com/office/drawing/2014/main" id="{21485726-F4F1-1698-7864-5AAE5F3B49CD}"/>
                </a:ext>
              </a:extLst>
            </p:cNvPr>
            <p:cNvSpPr/>
            <p:nvPr/>
          </p:nvSpPr>
          <p:spPr>
            <a:xfrm>
              <a:off x="4186325" y="2811900"/>
              <a:ext cx="6000" cy="6425"/>
            </a:xfrm>
            <a:custGeom>
              <a:avLst/>
              <a:gdLst/>
              <a:ahLst/>
              <a:cxnLst/>
              <a:rect l="l" t="t" r="r" b="b"/>
              <a:pathLst>
                <a:path w="240" h="257" extrusionOk="0">
                  <a:moveTo>
                    <a:pt x="137" y="1"/>
                  </a:moveTo>
                  <a:cubicBezTo>
                    <a:pt x="120" y="1"/>
                    <a:pt x="83" y="1"/>
                    <a:pt x="50" y="34"/>
                  </a:cubicBezTo>
                  <a:cubicBezTo>
                    <a:pt x="34" y="50"/>
                    <a:pt x="17" y="71"/>
                    <a:pt x="1" y="104"/>
                  </a:cubicBezTo>
                  <a:cubicBezTo>
                    <a:pt x="1" y="137"/>
                    <a:pt x="1" y="174"/>
                    <a:pt x="17" y="207"/>
                  </a:cubicBezTo>
                  <a:cubicBezTo>
                    <a:pt x="34" y="240"/>
                    <a:pt x="50" y="257"/>
                    <a:pt x="83" y="257"/>
                  </a:cubicBezTo>
                  <a:cubicBezTo>
                    <a:pt x="153" y="257"/>
                    <a:pt x="207" y="224"/>
                    <a:pt x="223" y="153"/>
                  </a:cubicBezTo>
                  <a:cubicBezTo>
                    <a:pt x="240" y="120"/>
                    <a:pt x="223" y="87"/>
                    <a:pt x="207" y="50"/>
                  </a:cubicBezTo>
                  <a:cubicBezTo>
                    <a:pt x="207" y="50"/>
                    <a:pt x="207" y="34"/>
                    <a:pt x="186" y="34"/>
                  </a:cubicBezTo>
                  <a:cubicBezTo>
                    <a:pt x="186" y="17"/>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4" name="Google Shape;21614;p66">
              <a:extLst>
                <a:ext uri="{FF2B5EF4-FFF2-40B4-BE49-F238E27FC236}">
                  <a16:creationId xmlns:a16="http://schemas.microsoft.com/office/drawing/2014/main" id="{86BE12FF-715D-EE9A-9FBE-096728361293}"/>
                </a:ext>
              </a:extLst>
            </p:cNvPr>
            <p:cNvSpPr/>
            <p:nvPr/>
          </p:nvSpPr>
          <p:spPr>
            <a:xfrm>
              <a:off x="4176850" y="2843125"/>
              <a:ext cx="6000" cy="6325"/>
            </a:xfrm>
            <a:custGeom>
              <a:avLst/>
              <a:gdLst/>
              <a:ahLst/>
              <a:cxnLst/>
              <a:rect l="l" t="t" r="r" b="b"/>
              <a:pathLst>
                <a:path w="240" h="253" extrusionOk="0">
                  <a:moveTo>
                    <a:pt x="138" y="0"/>
                  </a:moveTo>
                  <a:cubicBezTo>
                    <a:pt x="104" y="0"/>
                    <a:pt x="72" y="17"/>
                    <a:pt x="50" y="59"/>
                  </a:cubicBezTo>
                  <a:cubicBezTo>
                    <a:pt x="0" y="108"/>
                    <a:pt x="0" y="178"/>
                    <a:pt x="50" y="228"/>
                  </a:cubicBezTo>
                  <a:cubicBezTo>
                    <a:pt x="50" y="244"/>
                    <a:pt x="70" y="244"/>
                    <a:pt x="87" y="244"/>
                  </a:cubicBezTo>
                  <a:cubicBezTo>
                    <a:pt x="96" y="250"/>
                    <a:pt x="107" y="253"/>
                    <a:pt x="118" y="253"/>
                  </a:cubicBezTo>
                  <a:cubicBezTo>
                    <a:pt x="148" y="253"/>
                    <a:pt x="183" y="235"/>
                    <a:pt x="206" y="211"/>
                  </a:cubicBezTo>
                  <a:cubicBezTo>
                    <a:pt x="239" y="178"/>
                    <a:pt x="239" y="108"/>
                    <a:pt x="223" y="75"/>
                  </a:cubicBezTo>
                  <a:cubicBezTo>
                    <a:pt x="223" y="59"/>
                    <a:pt x="223" y="38"/>
                    <a:pt x="206" y="22"/>
                  </a:cubicBezTo>
                  <a:cubicBezTo>
                    <a:pt x="185" y="8"/>
                    <a:pt x="161"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5" name="Google Shape;21615;p66">
              <a:extLst>
                <a:ext uri="{FF2B5EF4-FFF2-40B4-BE49-F238E27FC236}">
                  <a16:creationId xmlns:a16="http://schemas.microsoft.com/office/drawing/2014/main" id="{69FC1C9E-90C8-A93C-7298-C1524AD1CF1D}"/>
                </a:ext>
              </a:extLst>
            </p:cNvPr>
            <p:cNvSpPr/>
            <p:nvPr/>
          </p:nvSpPr>
          <p:spPr>
            <a:xfrm>
              <a:off x="4169525" y="2745850"/>
              <a:ext cx="6000" cy="6525"/>
            </a:xfrm>
            <a:custGeom>
              <a:avLst/>
              <a:gdLst/>
              <a:ahLst/>
              <a:cxnLst/>
              <a:rect l="l" t="t" r="r" b="b"/>
              <a:pathLst>
                <a:path w="240" h="261" extrusionOk="0">
                  <a:moveTo>
                    <a:pt x="135" y="0"/>
                  </a:moveTo>
                  <a:cubicBezTo>
                    <a:pt x="101" y="0"/>
                    <a:pt x="64" y="19"/>
                    <a:pt x="33" y="50"/>
                  </a:cubicBezTo>
                  <a:cubicBezTo>
                    <a:pt x="1" y="99"/>
                    <a:pt x="1" y="186"/>
                    <a:pt x="33" y="239"/>
                  </a:cubicBezTo>
                  <a:cubicBezTo>
                    <a:pt x="55" y="253"/>
                    <a:pt x="80" y="261"/>
                    <a:pt x="105" y="261"/>
                  </a:cubicBezTo>
                  <a:cubicBezTo>
                    <a:pt x="141" y="261"/>
                    <a:pt x="177" y="244"/>
                    <a:pt x="207" y="202"/>
                  </a:cubicBezTo>
                  <a:cubicBezTo>
                    <a:pt x="240" y="153"/>
                    <a:pt x="240" y="66"/>
                    <a:pt x="207" y="33"/>
                  </a:cubicBezTo>
                  <a:cubicBezTo>
                    <a:pt x="186" y="10"/>
                    <a:pt x="161"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6" name="Google Shape;21616;p66">
              <a:extLst>
                <a:ext uri="{FF2B5EF4-FFF2-40B4-BE49-F238E27FC236}">
                  <a16:creationId xmlns:a16="http://schemas.microsoft.com/office/drawing/2014/main" id="{976B8969-2A06-5A06-5819-59B929EB8542}"/>
                </a:ext>
              </a:extLst>
            </p:cNvPr>
            <p:cNvSpPr/>
            <p:nvPr/>
          </p:nvSpPr>
          <p:spPr>
            <a:xfrm>
              <a:off x="4175500" y="2828125"/>
              <a:ext cx="6100" cy="6600"/>
            </a:xfrm>
            <a:custGeom>
              <a:avLst/>
              <a:gdLst/>
              <a:ahLst/>
              <a:cxnLst/>
              <a:rect l="l" t="t" r="r" b="b"/>
              <a:pathLst>
                <a:path w="244" h="264" extrusionOk="0">
                  <a:moveTo>
                    <a:pt x="132" y="0"/>
                  </a:moveTo>
                  <a:cubicBezTo>
                    <a:pt x="75" y="0"/>
                    <a:pt x="36" y="49"/>
                    <a:pt x="21" y="106"/>
                  </a:cubicBezTo>
                  <a:cubicBezTo>
                    <a:pt x="1" y="143"/>
                    <a:pt x="21" y="176"/>
                    <a:pt x="38" y="209"/>
                  </a:cubicBezTo>
                  <a:cubicBezTo>
                    <a:pt x="38" y="226"/>
                    <a:pt x="71" y="247"/>
                    <a:pt x="104" y="263"/>
                  </a:cubicBezTo>
                  <a:cubicBezTo>
                    <a:pt x="124" y="263"/>
                    <a:pt x="157" y="247"/>
                    <a:pt x="190" y="226"/>
                  </a:cubicBezTo>
                  <a:cubicBezTo>
                    <a:pt x="207" y="209"/>
                    <a:pt x="227" y="176"/>
                    <a:pt x="244" y="143"/>
                  </a:cubicBezTo>
                  <a:cubicBezTo>
                    <a:pt x="244" y="106"/>
                    <a:pt x="244" y="73"/>
                    <a:pt x="227" y="57"/>
                  </a:cubicBezTo>
                  <a:cubicBezTo>
                    <a:pt x="227" y="40"/>
                    <a:pt x="207" y="40"/>
                    <a:pt x="207" y="20"/>
                  </a:cubicBezTo>
                  <a:cubicBezTo>
                    <a:pt x="190" y="20"/>
                    <a:pt x="174" y="3"/>
                    <a:pt x="157"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7" name="Google Shape;21617;p66">
              <a:extLst>
                <a:ext uri="{FF2B5EF4-FFF2-40B4-BE49-F238E27FC236}">
                  <a16:creationId xmlns:a16="http://schemas.microsoft.com/office/drawing/2014/main" id="{F4D6E392-48D0-06C5-D735-B3C985369AB6}"/>
                </a:ext>
              </a:extLst>
            </p:cNvPr>
            <p:cNvSpPr/>
            <p:nvPr/>
          </p:nvSpPr>
          <p:spPr>
            <a:xfrm>
              <a:off x="4171700" y="2701525"/>
              <a:ext cx="6000" cy="6375"/>
            </a:xfrm>
            <a:custGeom>
              <a:avLst/>
              <a:gdLst/>
              <a:ahLst/>
              <a:cxnLst/>
              <a:rect l="l" t="t" r="r" b="b"/>
              <a:pathLst>
                <a:path w="240" h="255" extrusionOk="0">
                  <a:moveTo>
                    <a:pt x="103" y="0"/>
                  </a:moveTo>
                  <a:cubicBezTo>
                    <a:pt x="33" y="33"/>
                    <a:pt x="0" y="103"/>
                    <a:pt x="17" y="173"/>
                  </a:cubicBezTo>
                  <a:cubicBezTo>
                    <a:pt x="33" y="206"/>
                    <a:pt x="50" y="223"/>
                    <a:pt x="70" y="239"/>
                  </a:cubicBezTo>
                  <a:cubicBezTo>
                    <a:pt x="87" y="250"/>
                    <a:pt x="99" y="255"/>
                    <a:pt x="111" y="255"/>
                  </a:cubicBezTo>
                  <a:cubicBezTo>
                    <a:pt x="124" y="255"/>
                    <a:pt x="136" y="250"/>
                    <a:pt x="153" y="239"/>
                  </a:cubicBezTo>
                  <a:cubicBezTo>
                    <a:pt x="190" y="239"/>
                    <a:pt x="206" y="206"/>
                    <a:pt x="223" y="173"/>
                  </a:cubicBezTo>
                  <a:cubicBezTo>
                    <a:pt x="239" y="157"/>
                    <a:pt x="239" y="120"/>
                    <a:pt x="239" y="87"/>
                  </a:cubicBezTo>
                  <a:cubicBezTo>
                    <a:pt x="223" y="54"/>
                    <a:pt x="223" y="33"/>
                    <a:pt x="206" y="33"/>
                  </a:cubicBezTo>
                  <a:cubicBezTo>
                    <a:pt x="206" y="17"/>
                    <a:pt x="190" y="17"/>
                    <a:pt x="190"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8" name="Google Shape;21618;p66">
              <a:extLst>
                <a:ext uri="{FF2B5EF4-FFF2-40B4-BE49-F238E27FC236}">
                  <a16:creationId xmlns:a16="http://schemas.microsoft.com/office/drawing/2014/main" id="{82EFFBCC-5E88-F96E-9625-900A5F8703B6}"/>
                </a:ext>
              </a:extLst>
            </p:cNvPr>
            <p:cNvSpPr/>
            <p:nvPr/>
          </p:nvSpPr>
          <p:spPr>
            <a:xfrm>
              <a:off x="4172100" y="2813650"/>
              <a:ext cx="6000" cy="6325"/>
            </a:xfrm>
            <a:custGeom>
              <a:avLst/>
              <a:gdLst/>
              <a:ahLst/>
              <a:cxnLst/>
              <a:rect l="l" t="t" r="r" b="b"/>
              <a:pathLst>
                <a:path w="240" h="253" extrusionOk="0">
                  <a:moveTo>
                    <a:pt x="87" y="1"/>
                  </a:moveTo>
                  <a:cubicBezTo>
                    <a:pt x="71" y="17"/>
                    <a:pt x="34" y="34"/>
                    <a:pt x="17" y="67"/>
                  </a:cubicBezTo>
                  <a:cubicBezTo>
                    <a:pt x="1" y="104"/>
                    <a:pt x="1" y="137"/>
                    <a:pt x="17" y="170"/>
                  </a:cubicBezTo>
                  <a:cubicBezTo>
                    <a:pt x="29" y="221"/>
                    <a:pt x="61" y="253"/>
                    <a:pt x="105" y="253"/>
                  </a:cubicBezTo>
                  <a:cubicBezTo>
                    <a:pt x="121" y="253"/>
                    <a:pt x="139" y="249"/>
                    <a:pt x="157" y="240"/>
                  </a:cubicBezTo>
                  <a:cubicBezTo>
                    <a:pt x="207" y="224"/>
                    <a:pt x="240" y="137"/>
                    <a:pt x="223" y="83"/>
                  </a:cubicBezTo>
                  <a:cubicBezTo>
                    <a:pt x="223" y="50"/>
                    <a:pt x="207" y="34"/>
                    <a:pt x="207" y="17"/>
                  </a:cubicBezTo>
                  <a:cubicBezTo>
                    <a:pt x="190" y="17"/>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9" name="Google Shape;21619;p66">
              <a:extLst>
                <a:ext uri="{FF2B5EF4-FFF2-40B4-BE49-F238E27FC236}">
                  <a16:creationId xmlns:a16="http://schemas.microsoft.com/office/drawing/2014/main" id="{4335D9C0-C2AB-AB12-CECB-88EF1BE322A1}"/>
                </a:ext>
              </a:extLst>
            </p:cNvPr>
            <p:cNvSpPr/>
            <p:nvPr/>
          </p:nvSpPr>
          <p:spPr>
            <a:xfrm>
              <a:off x="4085825" y="2812325"/>
              <a:ext cx="6000" cy="6525"/>
            </a:xfrm>
            <a:custGeom>
              <a:avLst/>
              <a:gdLst/>
              <a:ahLst/>
              <a:cxnLst/>
              <a:rect l="l" t="t" r="r" b="b"/>
              <a:pathLst>
                <a:path w="240" h="261" extrusionOk="0">
                  <a:moveTo>
                    <a:pt x="153" y="0"/>
                  </a:moveTo>
                  <a:cubicBezTo>
                    <a:pt x="83" y="0"/>
                    <a:pt x="17" y="33"/>
                    <a:pt x="17" y="103"/>
                  </a:cubicBezTo>
                  <a:cubicBezTo>
                    <a:pt x="1" y="136"/>
                    <a:pt x="1" y="174"/>
                    <a:pt x="17" y="207"/>
                  </a:cubicBezTo>
                  <a:cubicBezTo>
                    <a:pt x="34" y="240"/>
                    <a:pt x="67" y="260"/>
                    <a:pt x="83" y="260"/>
                  </a:cubicBezTo>
                  <a:cubicBezTo>
                    <a:pt x="153" y="260"/>
                    <a:pt x="207" y="223"/>
                    <a:pt x="223" y="157"/>
                  </a:cubicBezTo>
                  <a:cubicBezTo>
                    <a:pt x="240" y="120"/>
                    <a:pt x="240" y="87"/>
                    <a:pt x="223" y="54"/>
                  </a:cubicBezTo>
                  <a:cubicBezTo>
                    <a:pt x="207" y="54"/>
                    <a:pt x="207" y="33"/>
                    <a:pt x="207" y="33"/>
                  </a:cubicBezTo>
                  <a:cubicBezTo>
                    <a:pt x="186"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0" name="Google Shape;21620;p66">
              <a:extLst>
                <a:ext uri="{FF2B5EF4-FFF2-40B4-BE49-F238E27FC236}">
                  <a16:creationId xmlns:a16="http://schemas.microsoft.com/office/drawing/2014/main" id="{78715BAC-F851-AF89-FEFE-4D7C86EE84E2}"/>
                </a:ext>
              </a:extLst>
            </p:cNvPr>
            <p:cNvSpPr/>
            <p:nvPr/>
          </p:nvSpPr>
          <p:spPr>
            <a:xfrm>
              <a:off x="4193550" y="2845825"/>
              <a:ext cx="6100" cy="4750"/>
            </a:xfrm>
            <a:custGeom>
              <a:avLst/>
              <a:gdLst/>
              <a:ahLst/>
              <a:cxnLst/>
              <a:rect l="l" t="t" r="r" b="b"/>
              <a:pathLst>
                <a:path w="244" h="190" extrusionOk="0">
                  <a:moveTo>
                    <a:pt x="157" y="0"/>
                  </a:moveTo>
                  <a:cubicBezTo>
                    <a:pt x="87" y="0"/>
                    <a:pt x="21" y="54"/>
                    <a:pt x="21" y="120"/>
                  </a:cubicBezTo>
                  <a:cubicBezTo>
                    <a:pt x="0" y="136"/>
                    <a:pt x="0" y="173"/>
                    <a:pt x="21" y="190"/>
                  </a:cubicBezTo>
                  <a:lnTo>
                    <a:pt x="206" y="190"/>
                  </a:lnTo>
                  <a:cubicBezTo>
                    <a:pt x="227" y="190"/>
                    <a:pt x="227" y="173"/>
                    <a:pt x="227" y="157"/>
                  </a:cubicBezTo>
                  <a:cubicBezTo>
                    <a:pt x="243" y="103"/>
                    <a:pt x="227" y="70"/>
                    <a:pt x="190" y="33"/>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1" name="Google Shape;21621;p66">
              <a:extLst>
                <a:ext uri="{FF2B5EF4-FFF2-40B4-BE49-F238E27FC236}">
                  <a16:creationId xmlns:a16="http://schemas.microsoft.com/office/drawing/2014/main" id="{8B14A01E-E927-EE56-636B-D4C611D5700A}"/>
                </a:ext>
              </a:extLst>
            </p:cNvPr>
            <p:cNvSpPr/>
            <p:nvPr/>
          </p:nvSpPr>
          <p:spPr>
            <a:xfrm>
              <a:off x="4219300" y="2772425"/>
              <a:ext cx="6125" cy="6425"/>
            </a:xfrm>
            <a:custGeom>
              <a:avLst/>
              <a:gdLst/>
              <a:ahLst/>
              <a:cxnLst/>
              <a:rect l="l" t="t" r="r" b="b"/>
              <a:pathLst>
                <a:path w="245" h="257" extrusionOk="0">
                  <a:moveTo>
                    <a:pt x="141" y="1"/>
                  </a:moveTo>
                  <a:cubicBezTo>
                    <a:pt x="125" y="1"/>
                    <a:pt x="87" y="1"/>
                    <a:pt x="54" y="17"/>
                  </a:cubicBezTo>
                  <a:cubicBezTo>
                    <a:pt x="38" y="34"/>
                    <a:pt x="21" y="67"/>
                    <a:pt x="1" y="104"/>
                  </a:cubicBezTo>
                  <a:cubicBezTo>
                    <a:pt x="1" y="137"/>
                    <a:pt x="1" y="170"/>
                    <a:pt x="21" y="207"/>
                  </a:cubicBezTo>
                  <a:cubicBezTo>
                    <a:pt x="38" y="223"/>
                    <a:pt x="54" y="240"/>
                    <a:pt x="87" y="256"/>
                  </a:cubicBezTo>
                  <a:cubicBezTo>
                    <a:pt x="158" y="256"/>
                    <a:pt x="207" y="207"/>
                    <a:pt x="228" y="137"/>
                  </a:cubicBezTo>
                  <a:cubicBezTo>
                    <a:pt x="244" y="104"/>
                    <a:pt x="228" y="67"/>
                    <a:pt x="207" y="50"/>
                  </a:cubicBezTo>
                  <a:cubicBezTo>
                    <a:pt x="207" y="34"/>
                    <a:pt x="207" y="34"/>
                    <a:pt x="191" y="17"/>
                  </a:cubicBezTo>
                  <a:cubicBezTo>
                    <a:pt x="174" y="17"/>
                    <a:pt x="158"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2" name="Google Shape;21622;p66">
              <a:extLst>
                <a:ext uri="{FF2B5EF4-FFF2-40B4-BE49-F238E27FC236}">
                  <a16:creationId xmlns:a16="http://schemas.microsoft.com/office/drawing/2014/main" id="{BAEB31F4-D936-22DE-B553-F8FBF5F77FC2}"/>
                </a:ext>
              </a:extLst>
            </p:cNvPr>
            <p:cNvSpPr/>
            <p:nvPr/>
          </p:nvSpPr>
          <p:spPr>
            <a:xfrm>
              <a:off x="4213325" y="2802675"/>
              <a:ext cx="6000" cy="6425"/>
            </a:xfrm>
            <a:custGeom>
              <a:avLst/>
              <a:gdLst/>
              <a:ahLst/>
              <a:cxnLst/>
              <a:rect l="l" t="t" r="r" b="b"/>
              <a:pathLst>
                <a:path w="240" h="257" extrusionOk="0">
                  <a:moveTo>
                    <a:pt x="133" y="0"/>
                  </a:moveTo>
                  <a:cubicBezTo>
                    <a:pt x="123" y="0"/>
                    <a:pt x="113" y="2"/>
                    <a:pt x="104" y="7"/>
                  </a:cubicBezTo>
                  <a:cubicBezTo>
                    <a:pt x="87" y="7"/>
                    <a:pt x="54" y="28"/>
                    <a:pt x="34" y="44"/>
                  </a:cubicBezTo>
                  <a:cubicBezTo>
                    <a:pt x="17" y="77"/>
                    <a:pt x="17" y="94"/>
                    <a:pt x="1" y="131"/>
                  </a:cubicBezTo>
                  <a:cubicBezTo>
                    <a:pt x="1" y="164"/>
                    <a:pt x="17" y="197"/>
                    <a:pt x="34" y="234"/>
                  </a:cubicBezTo>
                  <a:cubicBezTo>
                    <a:pt x="57" y="248"/>
                    <a:pt x="84" y="256"/>
                    <a:pt x="111" y="256"/>
                  </a:cubicBezTo>
                  <a:cubicBezTo>
                    <a:pt x="145" y="256"/>
                    <a:pt x="179" y="243"/>
                    <a:pt x="207" y="213"/>
                  </a:cubicBezTo>
                  <a:cubicBezTo>
                    <a:pt x="240" y="147"/>
                    <a:pt x="240" y="77"/>
                    <a:pt x="207" y="28"/>
                  </a:cubicBezTo>
                  <a:cubicBezTo>
                    <a:pt x="183" y="13"/>
                    <a:pt x="158"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3" name="Google Shape;21623;p66">
              <a:extLst>
                <a:ext uri="{FF2B5EF4-FFF2-40B4-BE49-F238E27FC236}">
                  <a16:creationId xmlns:a16="http://schemas.microsoft.com/office/drawing/2014/main" id="{852851D0-0E79-F883-CFAE-F09733350989}"/>
                </a:ext>
              </a:extLst>
            </p:cNvPr>
            <p:cNvSpPr/>
            <p:nvPr/>
          </p:nvSpPr>
          <p:spPr>
            <a:xfrm>
              <a:off x="4215075" y="2819550"/>
              <a:ext cx="6000" cy="6500"/>
            </a:xfrm>
            <a:custGeom>
              <a:avLst/>
              <a:gdLst/>
              <a:ahLst/>
              <a:cxnLst/>
              <a:rect l="l" t="t" r="r" b="b"/>
              <a:pathLst>
                <a:path w="240" h="260" extrusionOk="0">
                  <a:moveTo>
                    <a:pt x="128" y="1"/>
                  </a:moveTo>
                  <a:cubicBezTo>
                    <a:pt x="74" y="1"/>
                    <a:pt x="32" y="46"/>
                    <a:pt x="17" y="107"/>
                  </a:cubicBezTo>
                  <a:cubicBezTo>
                    <a:pt x="1" y="140"/>
                    <a:pt x="17" y="177"/>
                    <a:pt x="34" y="210"/>
                  </a:cubicBezTo>
                  <a:cubicBezTo>
                    <a:pt x="34" y="227"/>
                    <a:pt x="67" y="243"/>
                    <a:pt x="104" y="260"/>
                  </a:cubicBezTo>
                  <a:cubicBezTo>
                    <a:pt x="153" y="260"/>
                    <a:pt x="223" y="210"/>
                    <a:pt x="240" y="140"/>
                  </a:cubicBezTo>
                  <a:cubicBezTo>
                    <a:pt x="240" y="107"/>
                    <a:pt x="240" y="74"/>
                    <a:pt x="223" y="54"/>
                  </a:cubicBezTo>
                  <a:cubicBezTo>
                    <a:pt x="223" y="37"/>
                    <a:pt x="207" y="37"/>
                    <a:pt x="207" y="21"/>
                  </a:cubicBezTo>
                  <a:cubicBezTo>
                    <a:pt x="190" y="21"/>
                    <a:pt x="170" y="4"/>
                    <a:pt x="153" y="4"/>
                  </a:cubicBezTo>
                  <a:cubicBezTo>
                    <a:pt x="145" y="2"/>
                    <a:pt x="136"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4" name="Google Shape;21624;p66">
              <a:extLst>
                <a:ext uri="{FF2B5EF4-FFF2-40B4-BE49-F238E27FC236}">
                  <a16:creationId xmlns:a16="http://schemas.microsoft.com/office/drawing/2014/main" id="{22C7B7F7-8F4E-AE3C-B57A-D1F37545DF6C}"/>
                </a:ext>
              </a:extLst>
            </p:cNvPr>
            <p:cNvSpPr/>
            <p:nvPr/>
          </p:nvSpPr>
          <p:spPr>
            <a:xfrm>
              <a:off x="4207775" y="2786900"/>
              <a:ext cx="6000" cy="6575"/>
            </a:xfrm>
            <a:custGeom>
              <a:avLst/>
              <a:gdLst/>
              <a:ahLst/>
              <a:cxnLst/>
              <a:rect l="l" t="t" r="r" b="b"/>
              <a:pathLst>
                <a:path w="240" h="263" extrusionOk="0">
                  <a:moveTo>
                    <a:pt x="129" y="0"/>
                  </a:moveTo>
                  <a:cubicBezTo>
                    <a:pt x="74" y="0"/>
                    <a:pt x="31" y="48"/>
                    <a:pt x="17" y="106"/>
                  </a:cubicBezTo>
                  <a:cubicBezTo>
                    <a:pt x="0" y="143"/>
                    <a:pt x="17" y="176"/>
                    <a:pt x="17" y="209"/>
                  </a:cubicBezTo>
                  <a:cubicBezTo>
                    <a:pt x="33" y="226"/>
                    <a:pt x="70" y="246"/>
                    <a:pt x="87" y="263"/>
                  </a:cubicBezTo>
                  <a:cubicBezTo>
                    <a:pt x="153" y="263"/>
                    <a:pt x="223" y="209"/>
                    <a:pt x="223" y="143"/>
                  </a:cubicBezTo>
                  <a:cubicBezTo>
                    <a:pt x="239" y="106"/>
                    <a:pt x="239" y="73"/>
                    <a:pt x="223" y="57"/>
                  </a:cubicBezTo>
                  <a:cubicBezTo>
                    <a:pt x="206" y="40"/>
                    <a:pt x="206" y="40"/>
                    <a:pt x="206" y="20"/>
                  </a:cubicBezTo>
                  <a:cubicBezTo>
                    <a:pt x="190" y="20"/>
                    <a:pt x="173" y="3"/>
                    <a:pt x="153" y="3"/>
                  </a:cubicBezTo>
                  <a:cubicBezTo>
                    <a:pt x="144" y="1"/>
                    <a:pt x="136"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5" name="Google Shape;21625;p66">
              <a:extLst>
                <a:ext uri="{FF2B5EF4-FFF2-40B4-BE49-F238E27FC236}">
                  <a16:creationId xmlns:a16="http://schemas.microsoft.com/office/drawing/2014/main" id="{9C607D48-3EA7-0D65-4404-9CD857C0E204}"/>
                </a:ext>
              </a:extLst>
            </p:cNvPr>
            <p:cNvSpPr/>
            <p:nvPr/>
          </p:nvSpPr>
          <p:spPr>
            <a:xfrm>
              <a:off x="3857725" y="2773600"/>
              <a:ext cx="6000" cy="6300"/>
            </a:xfrm>
            <a:custGeom>
              <a:avLst/>
              <a:gdLst/>
              <a:ahLst/>
              <a:cxnLst/>
              <a:rect l="l" t="t" r="r" b="b"/>
              <a:pathLst>
                <a:path w="240" h="252" extrusionOk="0">
                  <a:moveTo>
                    <a:pt x="131" y="0"/>
                  </a:moveTo>
                  <a:cubicBezTo>
                    <a:pt x="74" y="0"/>
                    <a:pt x="32" y="45"/>
                    <a:pt x="17" y="106"/>
                  </a:cubicBezTo>
                  <a:cubicBezTo>
                    <a:pt x="1" y="176"/>
                    <a:pt x="34" y="242"/>
                    <a:pt x="104" y="242"/>
                  </a:cubicBezTo>
                  <a:cubicBezTo>
                    <a:pt x="109" y="249"/>
                    <a:pt x="116" y="251"/>
                    <a:pt x="123" y="251"/>
                  </a:cubicBezTo>
                  <a:cubicBezTo>
                    <a:pt x="142" y="251"/>
                    <a:pt x="167" y="237"/>
                    <a:pt x="190" y="226"/>
                  </a:cubicBezTo>
                  <a:cubicBezTo>
                    <a:pt x="207" y="209"/>
                    <a:pt x="223" y="176"/>
                    <a:pt x="240" y="139"/>
                  </a:cubicBezTo>
                  <a:cubicBezTo>
                    <a:pt x="240" y="106"/>
                    <a:pt x="240" y="73"/>
                    <a:pt x="223" y="57"/>
                  </a:cubicBezTo>
                  <a:cubicBezTo>
                    <a:pt x="223" y="36"/>
                    <a:pt x="207" y="36"/>
                    <a:pt x="207" y="20"/>
                  </a:cubicBezTo>
                  <a:cubicBezTo>
                    <a:pt x="190" y="3"/>
                    <a:pt x="174"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6" name="Google Shape;21626;p66">
              <a:extLst>
                <a:ext uri="{FF2B5EF4-FFF2-40B4-BE49-F238E27FC236}">
                  <a16:creationId xmlns:a16="http://schemas.microsoft.com/office/drawing/2014/main" id="{A930DE10-912C-ECB5-C689-9708A8E6ACE1}"/>
                </a:ext>
              </a:extLst>
            </p:cNvPr>
            <p:cNvSpPr/>
            <p:nvPr/>
          </p:nvSpPr>
          <p:spPr>
            <a:xfrm>
              <a:off x="3868875" y="2849500"/>
              <a:ext cx="4350" cy="1075"/>
            </a:xfrm>
            <a:custGeom>
              <a:avLst/>
              <a:gdLst/>
              <a:ahLst/>
              <a:cxnLst/>
              <a:rect l="l" t="t" r="r" b="b"/>
              <a:pathLst>
                <a:path w="174" h="43" extrusionOk="0">
                  <a:moveTo>
                    <a:pt x="94" y="0"/>
                  </a:moveTo>
                  <a:cubicBezTo>
                    <a:pt x="63" y="0"/>
                    <a:pt x="29" y="14"/>
                    <a:pt x="0" y="43"/>
                  </a:cubicBezTo>
                  <a:lnTo>
                    <a:pt x="173" y="43"/>
                  </a:lnTo>
                  <a:cubicBezTo>
                    <a:pt x="173" y="43"/>
                    <a:pt x="173" y="26"/>
                    <a:pt x="157" y="26"/>
                  </a:cubicBezTo>
                  <a:cubicBezTo>
                    <a:pt x="142" y="10"/>
                    <a:pt x="119"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7" name="Google Shape;21627;p66">
              <a:extLst>
                <a:ext uri="{FF2B5EF4-FFF2-40B4-BE49-F238E27FC236}">
                  <a16:creationId xmlns:a16="http://schemas.microsoft.com/office/drawing/2014/main" id="{FA6ECBB8-C3CB-392E-CDD1-73417A37155C}"/>
                </a:ext>
              </a:extLst>
            </p:cNvPr>
            <p:cNvSpPr/>
            <p:nvPr/>
          </p:nvSpPr>
          <p:spPr>
            <a:xfrm>
              <a:off x="3856900" y="2819225"/>
              <a:ext cx="6000" cy="6425"/>
            </a:xfrm>
            <a:custGeom>
              <a:avLst/>
              <a:gdLst/>
              <a:ahLst/>
              <a:cxnLst/>
              <a:rect l="l" t="t" r="r" b="b"/>
              <a:pathLst>
                <a:path w="240" h="257" extrusionOk="0">
                  <a:moveTo>
                    <a:pt x="153" y="1"/>
                  </a:moveTo>
                  <a:cubicBezTo>
                    <a:pt x="120" y="1"/>
                    <a:pt x="87" y="1"/>
                    <a:pt x="67" y="17"/>
                  </a:cubicBezTo>
                  <a:cubicBezTo>
                    <a:pt x="34" y="34"/>
                    <a:pt x="17" y="67"/>
                    <a:pt x="17" y="104"/>
                  </a:cubicBezTo>
                  <a:cubicBezTo>
                    <a:pt x="1" y="137"/>
                    <a:pt x="17" y="170"/>
                    <a:pt x="34" y="207"/>
                  </a:cubicBezTo>
                  <a:cubicBezTo>
                    <a:pt x="34" y="223"/>
                    <a:pt x="67" y="240"/>
                    <a:pt x="104" y="256"/>
                  </a:cubicBezTo>
                  <a:cubicBezTo>
                    <a:pt x="153" y="256"/>
                    <a:pt x="223" y="207"/>
                    <a:pt x="240" y="137"/>
                  </a:cubicBezTo>
                  <a:cubicBezTo>
                    <a:pt x="240" y="104"/>
                    <a:pt x="240" y="67"/>
                    <a:pt x="223" y="50"/>
                  </a:cubicBezTo>
                  <a:cubicBezTo>
                    <a:pt x="223" y="34"/>
                    <a:pt x="207" y="34"/>
                    <a:pt x="207" y="17"/>
                  </a:cubicBezTo>
                  <a:cubicBezTo>
                    <a:pt x="19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8" name="Google Shape;21628;p66">
              <a:extLst>
                <a:ext uri="{FF2B5EF4-FFF2-40B4-BE49-F238E27FC236}">
                  <a16:creationId xmlns:a16="http://schemas.microsoft.com/office/drawing/2014/main" id="{C3B867D7-4525-3018-431C-D9A37FC1391C}"/>
                </a:ext>
              </a:extLst>
            </p:cNvPr>
            <p:cNvSpPr/>
            <p:nvPr/>
          </p:nvSpPr>
          <p:spPr>
            <a:xfrm>
              <a:off x="3868050" y="2740425"/>
              <a:ext cx="6500" cy="6400"/>
            </a:xfrm>
            <a:custGeom>
              <a:avLst/>
              <a:gdLst/>
              <a:ahLst/>
              <a:cxnLst/>
              <a:rect l="l" t="t" r="r" b="b"/>
              <a:pathLst>
                <a:path w="260" h="256" extrusionOk="0">
                  <a:moveTo>
                    <a:pt x="141" y="1"/>
                  </a:moveTo>
                  <a:cubicBezTo>
                    <a:pt x="107" y="1"/>
                    <a:pt x="72" y="14"/>
                    <a:pt x="54" y="44"/>
                  </a:cubicBezTo>
                  <a:cubicBezTo>
                    <a:pt x="0" y="93"/>
                    <a:pt x="0" y="180"/>
                    <a:pt x="54" y="229"/>
                  </a:cubicBezTo>
                  <a:cubicBezTo>
                    <a:pt x="76" y="246"/>
                    <a:pt x="103" y="256"/>
                    <a:pt x="128" y="256"/>
                  </a:cubicBezTo>
                  <a:cubicBezTo>
                    <a:pt x="159" y="256"/>
                    <a:pt x="188" y="242"/>
                    <a:pt x="206" y="213"/>
                  </a:cubicBezTo>
                  <a:cubicBezTo>
                    <a:pt x="260" y="147"/>
                    <a:pt x="260" y="77"/>
                    <a:pt x="206" y="23"/>
                  </a:cubicBezTo>
                  <a:cubicBezTo>
                    <a:pt x="192" y="9"/>
                    <a:pt x="16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9" name="Google Shape;21629;p66">
              <a:extLst>
                <a:ext uri="{FF2B5EF4-FFF2-40B4-BE49-F238E27FC236}">
                  <a16:creationId xmlns:a16="http://schemas.microsoft.com/office/drawing/2014/main" id="{EADA0059-0CA6-3BCD-3AAD-937F64FF28F5}"/>
                </a:ext>
              </a:extLst>
            </p:cNvPr>
            <p:cNvSpPr/>
            <p:nvPr/>
          </p:nvSpPr>
          <p:spPr>
            <a:xfrm>
              <a:off x="3870625" y="2696050"/>
              <a:ext cx="6000" cy="6325"/>
            </a:xfrm>
            <a:custGeom>
              <a:avLst/>
              <a:gdLst/>
              <a:ahLst/>
              <a:cxnLst/>
              <a:rect l="l" t="t" r="r" b="b"/>
              <a:pathLst>
                <a:path w="240" h="253" extrusionOk="0">
                  <a:moveTo>
                    <a:pt x="136" y="1"/>
                  </a:moveTo>
                  <a:cubicBezTo>
                    <a:pt x="121" y="1"/>
                    <a:pt x="103" y="5"/>
                    <a:pt x="87" y="13"/>
                  </a:cubicBezTo>
                  <a:cubicBezTo>
                    <a:pt x="33" y="30"/>
                    <a:pt x="0" y="116"/>
                    <a:pt x="17" y="170"/>
                  </a:cubicBezTo>
                  <a:cubicBezTo>
                    <a:pt x="17" y="203"/>
                    <a:pt x="33" y="236"/>
                    <a:pt x="70" y="236"/>
                  </a:cubicBezTo>
                  <a:cubicBezTo>
                    <a:pt x="87" y="252"/>
                    <a:pt x="120" y="252"/>
                    <a:pt x="157" y="252"/>
                  </a:cubicBezTo>
                  <a:cubicBezTo>
                    <a:pt x="190" y="236"/>
                    <a:pt x="206" y="203"/>
                    <a:pt x="223" y="186"/>
                  </a:cubicBezTo>
                  <a:cubicBezTo>
                    <a:pt x="239" y="149"/>
                    <a:pt x="239" y="116"/>
                    <a:pt x="223" y="83"/>
                  </a:cubicBezTo>
                  <a:cubicBezTo>
                    <a:pt x="223" y="67"/>
                    <a:pt x="206" y="46"/>
                    <a:pt x="206" y="30"/>
                  </a:cubicBezTo>
                  <a:cubicBezTo>
                    <a:pt x="190" y="13"/>
                    <a:pt x="190" y="13"/>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0" name="Google Shape;21630;p66">
              <a:extLst>
                <a:ext uri="{FF2B5EF4-FFF2-40B4-BE49-F238E27FC236}">
                  <a16:creationId xmlns:a16="http://schemas.microsoft.com/office/drawing/2014/main" id="{997EA86A-6195-2A6E-E91B-E43689CC94A8}"/>
                </a:ext>
              </a:extLst>
            </p:cNvPr>
            <p:cNvSpPr/>
            <p:nvPr/>
          </p:nvSpPr>
          <p:spPr>
            <a:xfrm>
              <a:off x="3862875" y="2834375"/>
              <a:ext cx="6025" cy="6500"/>
            </a:xfrm>
            <a:custGeom>
              <a:avLst/>
              <a:gdLst/>
              <a:ahLst/>
              <a:cxnLst/>
              <a:rect l="l" t="t" r="r" b="b"/>
              <a:pathLst>
                <a:path w="241" h="260" extrusionOk="0">
                  <a:moveTo>
                    <a:pt x="137" y="1"/>
                  </a:moveTo>
                  <a:cubicBezTo>
                    <a:pt x="121" y="1"/>
                    <a:pt x="104" y="5"/>
                    <a:pt x="87" y="13"/>
                  </a:cubicBezTo>
                  <a:cubicBezTo>
                    <a:pt x="34" y="30"/>
                    <a:pt x="1" y="116"/>
                    <a:pt x="17" y="182"/>
                  </a:cubicBezTo>
                  <a:cubicBezTo>
                    <a:pt x="17" y="203"/>
                    <a:pt x="34" y="236"/>
                    <a:pt x="71" y="252"/>
                  </a:cubicBezTo>
                  <a:cubicBezTo>
                    <a:pt x="82" y="252"/>
                    <a:pt x="100" y="260"/>
                    <a:pt x="122" y="260"/>
                  </a:cubicBezTo>
                  <a:cubicBezTo>
                    <a:pt x="133" y="260"/>
                    <a:pt x="145" y="258"/>
                    <a:pt x="158" y="252"/>
                  </a:cubicBezTo>
                  <a:cubicBezTo>
                    <a:pt x="174" y="236"/>
                    <a:pt x="207" y="219"/>
                    <a:pt x="224" y="182"/>
                  </a:cubicBezTo>
                  <a:cubicBezTo>
                    <a:pt x="240" y="149"/>
                    <a:pt x="240" y="116"/>
                    <a:pt x="224" y="79"/>
                  </a:cubicBezTo>
                  <a:cubicBezTo>
                    <a:pt x="224" y="63"/>
                    <a:pt x="207" y="46"/>
                    <a:pt x="207" y="30"/>
                  </a:cubicBezTo>
                  <a:cubicBezTo>
                    <a:pt x="191" y="30"/>
                    <a:pt x="191" y="13"/>
                    <a:pt x="174" y="13"/>
                  </a:cubicBezTo>
                  <a:cubicBezTo>
                    <a:pt x="166" y="5"/>
                    <a:pt x="15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1" name="Google Shape;21631;p66">
              <a:extLst>
                <a:ext uri="{FF2B5EF4-FFF2-40B4-BE49-F238E27FC236}">
                  <a16:creationId xmlns:a16="http://schemas.microsoft.com/office/drawing/2014/main" id="{9378A450-5750-3C41-0ADC-B9180F39AE32}"/>
                </a:ext>
              </a:extLst>
            </p:cNvPr>
            <p:cNvSpPr/>
            <p:nvPr/>
          </p:nvSpPr>
          <p:spPr>
            <a:xfrm>
              <a:off x="3882250" y="2686475"/>
              <a:ext cx="6025" cy="4350"/>
            </a:xfrm>
            <a:custGeom>
              <a:avLst/>
              <a:gdLst/>
              <a:ahLst/>
              <a:cxnLst/>
              <a:rect l="l" t="t" r="r" b="b"/>
              <a:pathLst>
                <a:path w="241" h="174" extrusionOk="0">
                  <a:moveTo>
                    <a:pt x="17" y="0"/>
                  </a:moveTo>
                  <a:lnTo>
                    <a:pt x="17" y="17"/>
                  </a:lnTo>
                  <a:cubicBezTo>
                    <a:pt x="1" y="54"/>
                    <a:pt x="1" y="87"/>
                    <a:pt x="17" y="120"/>
                  </a:cubicBezTo>
                  <a:cubicBezTo>
                    <a:pt x="34" y="140"/>
                    <a:pt x="67" y="157"/>
                    <a:pt x="83" y="173"/>
                  </a:cubicBezTo>
                  <a:cubicBezTo>
                    <a:pt x="121" y="173"/>
                    <a:pt x="154" y="157"/>
                    <a:pt x="170" y="140"/>
                  </a:cubicBezTo>
                  <a:cubicBezTo>
                    <a:pt x="207" y="120"/>
                    <a:pt x="224" y="87"/>
                    <a:pt x="224" y="54"/>
                  </a:cubicBezTo>
                  <a:lnTo>
                    <a:pt x="240" y="37"/>
                  </a:lnTo>
                  <a:cubicBezTo>
                    <a:pt x="154" y="17"/>
                    <a:pt x="83"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2" name="Google Shape;21632;p66">
              <a:extLst>
                <a:ext uri="{FF2B5EF4-FFF2-40B4-BE49-F238E27FC236}">
                  <a16:creationId xmlns:a16="http://schemas.microsoft.com/office/drawing/2014/main" id="{22FE3BB8-E99A-36A3-D48F-7C442857EE48}"/>
                </a:ext>
              </a:extLst>
            </p:cNvPr>
            <p:cNvSpPr/>
            <p:nvPr/>
          </p:nvSpPr>
          <p:spPr>
            <a:xfrm>
              <a:off x="4223225" y="2742750"/>
              <a:ext cx="5600" cy="6525"/>
            </a:xfrm>
            <a:custGeom>
              <a:avLst/>
              <a:gdLst/>
              <a:ahLst/>
              <a:cxnLst/>
              <a:rect l="l" t="t" r="r" b="b"/>
              <a:pathLst>
                <a:path w="224" h="261" extrusionOk="0">
                  <a:moveTo>
                    <a:pt x="137" y="0"/>
                  </a:moveTo>
                  <a:cubicBezTo>
                    <a:pt x="120" y="0"/>
                    <a:pt x="87" y="0"/>
                    <a:pt x="50" y="17"/>
                  </a:cubicBezTo>
                  <a:cubicBezTo>
                    <a:pt x="34" y="33"/>
                    <a:pt x="17" y="71"/>
                    <a:pt x="1" y="103"/>
                  </a:cubicBezTo>
                  <a:cubicBezTo>
                    <a:pt x="1" y="136"/>
                    <a:pt x="1" y="174"/>
                    <a:pt x="17" y="207"/>
                  </a:cubicBezTo>
                  <a:cubicBezTo>
                    <a:pt x="34" y="223"/>
                    <a:pt x="50" y="240"/>
                    <a:pt x="87" y="260"/>
                  </a:cubicBezTo>
                  <a:cubicBezTo>
                    <a:pt x="153" y="260"/>
                    <a:pt x="207" y="207"/>
                    <a:pt x="223" y="136"/>
                  </a:cubicBezTo>
                  <a:cubicBezTo>
                    <a:pt x="223" y="103"/>
                    <a:pt x="223" y="71"/>
                    <a:pt x="207" y="54"/>
                  </a:cubicBezTo>
                  <a:cubicBezTo>
                    <a:pt x="207" y="33"/>
                    <a:pt x="207" y="33"/>
                    <a:pt x="190" y="17"/>
                  </a:cubicBezTo>
                  <a:cubicBezTo>
                    <a:pt x="174"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3" name="Google Shape;21633;p66">
              <a:extLst>
                <a:ext uri="{FF2B5EF4-FFF2-40B4-BE49-F238E27FC236}">
                  <a16:creationId xmlns:a16="http://schemas.microsoft.com/office/drawing/2014/main" id="{B858F292-A1C8-46E3-A2B3-149386C79CE2}"/>
                </a:ext>
              </a:extLst>
            </p:cNvPr>
            <p:cNvSpPr/>
            <p:nvPr/>
          </p:nvSpPr>
          <p:spPr>
            <a:xfrm>
              <a:off x="4221475" y="2787075"/>
              <a:ext cx="6100" cy="6400"/>
            </a:xfrm>
            <a:custGeom>
              <a:avLst/>
              <a:gdLst/>
              <a:ahLst/>
              <a:cxnLst/>
              <a:rect l="l" t="t" r="r" b="b"/>
              <a:pathLst>
                <a:path w="244" h="256" extrusionOk="0">
                  <a:moveTo>
                    <a:pt x="132" y="0"/>
                  </a:moveTo>
                  <a:cubicBezTo>
                    <a:pt x="101" y="0"/>
                    <a:pt x="66" y="19"/>
                    <a:pt x="38" y="50"/>
                  </a:cubicBezTo>
                  <a:cubicBezTo>
                    <a:pt x="0" y="99"/>
                    <a:pt x="0" y="186"/>
                    <a:pt x="38" y="219"/>
                  </a:cubicBezTo>
                  <a:cubicBezTo>
                    <a:pt x="54" y="239"/>
                    <a:pt x="71" y="239"/>
                    <a:pt x="87" y="256"/>
                  </a:cubicBezTo>
                  <a:cubicBezTo>
                    <a:pt x="120" y="256"/>
                    <a:pt x="174" y="239"/>
                    <a:pt x="190" y="202"/>
                  </a:cubicBezTo>
                  <a:cubicBezTo>
                    <a:pt x="223" y="169"/>
                    <a:pt x="244" y="116"/>
                    <a:pt x="223" y="66"/>
                  </a:cubicBezTo>
                  <a:cubicBezTo>
                    <a:pt x="223" y="50"/>
                    <a:pt x="207"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4" name="Google Shape;21634;p66">
              <a:extLst>
                <a:ext uri="{FF2B5EF4-FFF2-40B4-BE49-F238E27FC236}">
                  <a16:creationId xmlns:a16="http://schemas.microsoft.com/office/drawing/2014/main" id="{E4B22D6D-7CA3-A4E1-5AD4-4C2735875699}"/>
                </a:ext>
              </a:extLst>
            </p:cNvPr>
            <p:cNvSpPr/>
            <p:nvPr/>
          </p:nvSpPr>
          <p:spPr>
            <a:xfrm>
              <a:off x="4215900" y="2835425"/>
              <a:ext cx="6525" cy="6600"/>
            </a:xfrm>
            <a:custGeom>
              <a:avLst/>
              <a:gdLst/>
              <a:ahLst/>
              <a:cxnLst/>
              <a:rect l="l" t="t" r="r" b="b"/>
              <a:pathLst>
                <a:path w="261" h="264" extrusionOk="0">
                  <a:moveTo>
                    <a:pt x="136" y="1"/>
                  </a:moveTo>
                  <a:cubicBezTo>
                    <a:pt x="86" y="1"/>
                    <a:pt x="32" y="46"/>
                    <a:pt x="17" y="107"/>
                  </a:cubicBezTo>
                  <a:cubicBezTo>
                    <a:pt x="1" y="177"/>
                    <a:pt x="54" y="243"/>
                    <a:pt x="104" y="264"/>
                  </a:cubicBezTo>
                  <a:cubicBezTo>
                    <a:pt x="137" y="264"/>
                    <a:pt x="174" y="243"/>
                    <a:pt x="190" y="227"/>
                  </a:cubicBezTo>
                  <a:cubicBezTo>
                    <a:pt x="223" y="210"/>
                    <a:pt x="240" y="177"/>
                    <a:pt x="240" y="140"/>
                  </a:cubicBezTo>
                  <a:cubicBezTo>
                    <a:pt x="261" y="107"/>
                    <a:pt x="240" y="74"/>
                    <a:pt x="223" y="58"/>
                  </a:cubicBezTo>
                  <a:cubicBezTo>
                    <a:pt x="223" y="37"/>
                    <a:pt x="223" y="37"/>
                    <a:pt x="207" y="21"/>
                  </a:cubicBezTo>
                  <a:cubicBezTo>
                    <a:pt x="207" y="21"/>
                    <a:pt x="190" y="4"/>
                    <a:pt x="157" y="4"/>
                  </a:cubicBezTo>
                  <a:cubicBezTo>
                    <a:pt x="150" y="2"/>
                    <a:pt x="14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5" name="Google Shape;21635;p66">
              <a:extLst>
                <a:ext uri="{FF2B5EF4-FFF2-40B4-BE49-F238E27FC236}">
                  <a16:creationId xmlns:a16="http://schemas.microsoft.com/office/drawing/2014/main" id="{EACEFBAD-4DDD-1611-7323-B7447ECE5C19}"/>
                </a:ext>
              </a:extLst>
            </p:cNvPr>
            <p:cNvSpPr/>
            <p:nvPr/>
          </p:nvSpPr>
          <p:spPr>
            <a:xfrm>
              <a:off x="4221050" y="2729050"/>
              <a:ext cx="2200" cy="3000"/>
            </a:xfrm>
            <a:custGeom>
              <a:avLst/>
              <a:gdLst/>
              <a:ahLst/>
              <a:cxnLst/>
              <a:rect l="l" t="t" r="r" b="b"/>
              <a:pathLst>
                <a:path w="88" h="120" extrusionOk="0">
                  <a:moveTo>
                    <a:pt x="1" y="0"/>
                  </a:moveTo>
                  <a:cubicBezTo>
                    <a:pt x="1" y="17"/>
                    <a:pt x="17" y="50"/>
                    <a:pt x="17" y="66"/>
                  </a:cubicBezTo>
                  <a:cubicBezTo>
                    <a:pt x="34" y="87"/>
                    <a:pt x="55" y="103"/>
                    <a:pt x="88" y="120"/>
                  </a:cubicBezTo>
                  <a:cubicBezTo>
                    <a:pt x="88" y="103"/>
                    <a:pt x="88" y="103"/>
                    <a:pt x="71" y="87"/>
                  </a:cubicBezTo>
                  <a:cubicBezTo>
                    <a:pt x="55" y="66"/>
                    <a:pt x="34"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6" name="Google Shape;21636;p66">
              <a:extLst>
                <a:ext uri="{FF2B5EF4-FFF2-40B4-BE49-F238E27FC236}">
                  <a16:creationId xmlns:a16="http://schemas.microsoft.com/office/drawing/2014/main" id="{2FC0AD01-9D9F-A365-97FA-154EB2EE0B02}"/>
                </a:ext>
              </a:extLst>
            </p:cNvPr>
            <p:cNvSpPr/>
            <p:nvPr/>
          </p:nvSpPr>
          <p:spPr>
            <a:xfrm>
              <a:off x="4166525" y="2691625"/>
              <a:ext cx="3450" cy="950"/>
            </a:xfrm>
            <a:custGeom>
              <a:avLst/>
              <a:gdLst/>
              <a:ahLst/>
              <a:cxnLst/>
              <a:rect l="l" t="t" r="r" b="b"/>
              <a:pathLst>
                <a:path w="138" h="38" extrusionOk="0">
                  <a:moveTo>
                    <a:pt x="1" y="0"/>
                  </a:moveTo>
                  <a:cubicBezTo>
                    <a:pt x="17" y="17"/>
                    <a:pt x="50" y="38"/>
                    <a:pt x="71" y="38"/>
                  </a:cubicBezTo>
                  <a:cubicBezTo>
                    <a:pt x="88" y="38"/>
                    <a:pt x="121" y="38"/>
                    <a:pt x="137" y="17"/>
                  </a:cubicBezTo>
                  <a:cubicBezTo>
                    <a:pt x="104" y="17"/>
                    <a:pt x="5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7" name="Google Shape;21637;p66">
              <a:extLst>
                <a:ext uri="{FF2B5EF4-FFF2-40B4-BE49-F238E27FC236}">
                  <a16:creationId xmlns:a16="http://schemas.microsoft.com/office/drawing/2014/main" id="{1D1D8E75-C8CE-D66E-DB96-1E4A4A18ACD0}"/>
                </a:ext>
              </a:extLst>
            </p:cNvPr>
            <p:cNvSpPr/>
            <p:nvPr/>
          </p:nvSpPr>
          <p:spPr>
            <a:xfrm>
              <a:off x="3916175" y="2706250"/>
              <a:ext cx="5175" cy="5600"/>
            </a:xfrm>
            <a:custGeom>
              <a:avLst/>
              <a:gdLst/>
              <a:ahLst/>
              <a:cxnLst/>
              <a:rect l="l" t="t" r="r" b="b"/>
              <a:pathLst>
                <a:path w="207" h="224" extrusionOk="0">
                  <a:moveTo>
                    <a:pt x="50" y="1"/>
                  </a:moveTo>
                  <a:cubicBezTo>
                    <a:pt x="33" y="34"/>
                    <a:pt x="17" y="50"/>
                    <a:pt x="0" y="87"/>
                  </a:cubicBezTo>
                  <a:cubicBezTo>
                    <a:pt x="0" y="120"/>
                    <a:pt x="0" y="153"/>
                    <a:pt x="17" y="174"/>
                  </a:cubicBezTo>
                  <a:cubicBezTo>
                    <a:pt x="33" y="207"/>
                    <a:pt x="50" y="224"/>
                    <a:pt x="87" y="224"/>
                  </a:cubicBezTo>
                  <a:cubicBezTo>
                    <a:pt x="120" y="224"/>
                    <a:pt x="153" y="224"/>
                    <a:pt x="169" y="207"/>
                  </a:cubicBezTo>
                  <a:cubicBezTo>
                    <a:pt x="190" y="191"/>
                    <a:pt x="190" y="191"/>
                    <a:pt x="207" y="174"/>
                  </a:cubicBezTo>
                  <a:cubicBezTo>
                    <a:pt x="153" y="120"/>
                    <a:pt x="103" y="7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8" name="Google Shape;21638;p66">
              <a:extLst>
                <a:ext uri="{FF2B5EF4-FFF2-40B4-BE49-F238E27FC236}">
                  <a16:creationId xmlns:a16="http://schemas.microsoft.com/office/drawing/2014/main" id="{E829350E-0D7A-720F-969D-0C5DC1315D9A}"/>
                </a:ext>
              </a:extLst>
            </p:cNvPr>
            <p:cNvSpPr/>
            <p:nvPr/>
          </p:nvSpPr>
          <p:spPr>
            <a:xfrm>
              <a:off x="3904525" y="2717500"/>
              <a:ext cx="6100" cy="6300"/>
            </a:xfrm>
            <a:custGeom>
              <a:avLst/>
              <a:gdLst/>
              <a:ahLst/>
              <a:cxnLst/>
              <a:rect l="l" t="t" r="r" b="b"/>
              <a:pathLst>
                <a:path w="244" h="252" extrusionOk="0">
                  <a:moveTo>
                    <a:pt x="137" y="0"/>
                  </a:moveTo>
                  <a:cubicBezTo>
                    <a:pt x="121" y="0"/>
                    <a:pt x="104" y="4"/>
                    <a:pt x="87" y="13"/>
                  </a:cubicBezTo>
                  <a:cubicBezTo>
                    <a:pt x="38" y="33"/>
                    <a:pt x="1" y="99"/>
                    <a:pt x="17" y="169"/>
                  </a:cubicBezTo>
                  <a:cubicBezTo>
                    <a:pt x="17" y="202"/>
                    <a:pt x="38" y="239"/>
                    <a:pt x="71" y="239"/>
                  </a:cubicBezTo>
                  <a:cubicBezTo>
                    <a:pt x="79" y="248"/>
                    <a:pt x="91" y="252"/>
                    <a:pt x="106" y="252"/>
                  </a:cubicBezTo>
                  <a:cubicBezTo>
                    <a:pt x="121" y="252"/>
                    <a:pt x="139" y="248"/>
                    <a:pt x="157" y="239"/>
                  </a:cubicBezTo>
                  <a:cubicBezTo>
                    <a:pt x="190" y="239"/>
                    <a:pt x="207" y="202"/>
                    <a:pt x="223" y="169"/>
                  </a:cubicBezTo>
                  <a:cubicBezTo>
                    <a:pt x="244" y="153"/>
                    <a:pt x="244" y="116"/>
                    <a:pt x="244" y="83"/>
                  </a:cubicBezTo>
                  <a:cubicBezTo>
                    <a:pt x="223" y="50"/>
                    <a:pt x="223" y="33"/>
                    <a:pt x="207" y="33"/>
                  </a:cubicBezTo>
                  <a:cubicBezTo>
                    <a:pt x="190" y="13"/>
                    <a:pt x="190" y="13"/>
                    <a:pt x="174" y="13"/>
                  </a:cubicBezTo>
                  <a:cubicBezTo>
                    <a:pt x="165" y="4"/>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9" name="Google Shape;21639;p66">
              <a:extLst>
                <a:ext uri="{FF2B5EF4-FFF2-40B4-BE49-F238E27FC236}">
                  <a16:creationId xmlns:a16="http://schemas.microsoft.com/office/drawing/2014/main" id="{4EF62CF8-1140-462D-E722-4D1EEED28B15}"/>
                </a:ext>
              </a:extLst>
            </p:cNvPr>
            <p:cNvSpPr/>
            <p:nvPr/>
          </p:nvSpPr>
          <p:spPr>
            <a:xfrm>
              <a:off x="3866800" y="2788400"/>
              <a:ext cx="6000" cy="6625"/>
            </a:xfrm>
            <a:custGeom>
              <a:avLst/>
              <a:gdLst/>
              <a:ahLst/>
              <a:cxnLst/>
              <a:rect l="l" t="t" r="r" b="b"/>
              <a:pathLst>
                <a:path w="240" h="265" extrusionOk="0">
                  <a:moveTo>
                    <a:pt x="134" y="1"/>
                  </a:moveTo>
                  <a:cubicBezTo>
                    <a:pt x="119" y="1"/>
                    <a:pt x="102" y="5"/>
                    <a:pt x="83" y="13"/>
                  </a:cubicBezTo>
                  <a:cubicBezTo>
                    <a:pt x="34" y="46"/>
                    <a:pt x="1" y="116"/>
                    <a:pt x="17" y="186"/>
                  </a:cubicBezTo>
                  <a:cubicBezTo>
                    <a:pt x="17" y="219"/>
                    <a:pt x="34" y="236"/>
                    <a:pt x="67" y="252"/>
                  </a:cubicBezTo>
                  <a:cubicBezTo>
                    <a:pt x="75" y="261"/>
                    <a:pt x="88" y="265"/>
                    <a:pt x="104" y="265"/>
                  </a:cubicBezTo>
                  <a:cubicBezTo>
                    <a:pt x="119" y="265"/>
                    <a:pt x="137" y="261"/>
                    <a:pt x="153" y="252"/>
                  </a:cubicBezTo>
                  <a:cubicBezTo>
                    <a:pt x="207" y="219"/>
                    <a:pt x="240" y="149"/>
                    <a:pt x="223" y="83"/>
                  </a:cubicBezTo>
                  <a:cubicBezTo>
                    <a:pt x="223" y="63"/>
                    <a:pt x="207" y="46"/>
                    <a:pt x="207" y="30"/>
                  </a:cubicBezTo>
                  <a:cubicBezTo>
                    <a:pt x="186" y="30"/>
                    <a:pt x="186" y="13"/>
                    <a:pt x="170"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0" name="Google Shape;21640;p66">
              <a:extLst>
                <a:ext uri="{FF2B5EF4-FFF2-40B4-BE49-F238E27FC236}">
                  <a16:creationId xmlns:a16="http://schemas.microsoft.com/office/drawing/2014/main" id="{504AB1D1-DD53-E014-B3D9-B592FE7EDAE9}"/>
                </a:ext>
              </a:extLst>
            </p:cNvPr>
            <p:cNvSpPr/>
            <p:nvPr/>
          </p:nvSpPr>
          <p:spPr>
            <a:xfrm>
              <a:off x="3911425" y="2751825"/>
              <a:ext cx="6000" cy="6400"/>
            </a:xfrm>
            <a:custGeom>
              <a:avLst/>
              <a:gdLst/>
              <a:ahLst/>
              <a:cxnLst/>
              <a:rect l="l" t="t" r="r" b="b"/>
              <a:pathLst>
                <a:path w="240" h="256" extrusionOk="0">
                  <a:moveTo>
                    <a:pt x="120" y="0"/>
                  </a:moveTo>
                  <a:cubicBezTo>
                    <a:pt x="71" y="0"/>
                    <a:pt x="34" y="50"/>
                    <a:pt x="17" y="103"/>
                  </a:cubicBezTo>
                  <a:cubicBezTo>
                    <a:pt x="1" y="136"/>
                    <a:pt x="17" y="169"/>
                    <a:pt x="34" y="206"/>
                  </a:cubicBezTo>
                  <a:cubicBezTo>
                    <a:pt x="34" y="223"/>
                    <a:pt x="71" y="256"/>
                    <a:pt x="104" y="256"/>
                  </a:cubicBezTo>
                  <a:cubicBezTo>
                    <a:pt x="153" y="256"/>
                    <a:pt x="223" y="223"/>
                    <a:pt x="240" y="153"/>
                  </a:cubicBezTo>
                  <a:lnTo>
                    <a:pt x="240" y="120"/>
                  </a:lnTo>
                  <a:cubicBezTo>
                    <a:pt x="240" y="83"/>
                    <a:pt x="223" y="50"/>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1" name="Google Shape;21641;p66">
              <a:extLst>
                <a:ext uri="{FF2B5EF4-FFF2-40B4-BE49-F238E27FC236}">
                  <a16:creationId xmlns:a16="http://schemas.microsoft.com/office/drawing/2014/main" id="{510D787A-D538-C3C9-6DD5-BC6584D600DC}"/>
                </a:ext>
              </a:extLst>
            </p:cNvPr>
            <p:cNvSpPr/>
            <p:nvPr/>
          </p:nvSpPr>
          <p:spPr>
            <a:xfrm>
              <a:off x="4201275" y="2708825"/>
              <a:ext cx="5175" cy="5200"/>
            </a:xfrm>
            <a:custGeom>
              <a:avLst/>
              <a:gdLst/>
              <a:ahLst/>
              <a:cxnLst/>
              <a:rect l="l" t="t" r="r" b="b"/>
              <a:pathLst>
                <a:path w="207" h="208" extrusionOk="0">
                  <a:moveTo>
                    <a:pt x="37" y="1"/>
                  </a:moveTo>
                  <a:cubicBezTo>
                    <a:pt x="37" y="17"/>
                    <a:pt x="21" y="34"/>
                    <a:pt x="21" y="71"/>
                  </a:cubicBezTo>
                  <a:cubicBezTo>
                    <a:pt x="0" y="88"/>
                    <a:pt x="0" y="121"/>
                    <a:pt x="21" y="154"/>
                  </a:cubicBezTo>
                  <a:cubicBezTo>
                    <a:pt x="37" y="191"/>
                    <a:pt x="70" y="207"/>
                    <a:pt x="87" y="207"/>
                  </a:cubicBezTo>
                  <a:cubicBezTo>
                    <a:pt x="141" y="207"/>
                    <a:pt x="174" y="191"/>
                    <a:pt x="207" y="154"/>
                  </a:cubicBezTo>
                  <a:cubicBezTo>
                    <a:pt x="157" y="104"/>
                    <a:pt x="103" y="50"/>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2" name="Google Shape;21642;p66">
              <a:extLst>
                <a:ext uri="{FF2B5EF4-FFF2-40B4-BE49-F238E27FC236}">
                  <a16:creationId xmlns:a16="http://schemas.microsoft.com/office/drawing/2014/main" id="{8433FAD1-1262-C772-689B-266B8F1EB08A}"/>
                </a:ext>
              </a:extLst>
            </p:cNvPr>
            <p:cNvSpPr/>
            <p:nvPr/>
          </p:nvSpPr>
          <p:spPr>
            <a:xfrm>
              <a:off x="4155825" y="2700700"/>
              <a:ext cx="5575" cy="6500"/>
            </a:xfrm>
            <a:custGeom>
              <a:avLst/>
              <a:gdLst/>
              <a:ahLst/>
              <a:cxnLst/>
              <a:rect l="l" t="t" r="r" b="b"/>
              <a:pathLst>
                <a:path w="223" h="260" extrusionOk="0">
                  <a:moveTo>
                    <a:pt x="120" y="0"/>
                  </a:moveTo>
                  <a:cubicBezTo>
                    <a:pt x="66" y="17"/>
                    <a:pt x="17" y="50"/>
                    <a:pt x="0" y="120"/>
                  </a:cubicBezTo>
                  <a:cubicBezTo>
                    <a:pt x="0" y="153"/>
                    <a:pt x="0" y="190"/>
                    <a:pt x="17" y="206"/>
                  </a:cubicBezTo>
                  <a:cubicBezTo>
                    <a:pt x="33" y="239"/>
                    <a:pt x="50" y="256"/>
                    <a:pt x="87" y="256"/>
                  </a:cubicBezTo>
                  <a:cubicBezTo>
                    <a:pt x="93" y="258"/>
                    <a:pt x="100" y="259"/>
                    <a:pt x="107" y="259"/>
                  </a:cubicBezTo>
                  <a:cubicBezTo>
                    <a:pt x="154" y="259"/>
                    <a:pt x="208" y="214"/>
                    <a:pt x="223" y="153"/>
                  </a:cubicBezTo>
                  <a:lnTo>
                    <a:pt x="223" y="120"/>
                  </a:lnTo>
                  <a:cubicBezTo>
                    <a:pt x="223" y="87"/>
                    <a:pt x="206" y="50"/>
                    <a:pt x="190" y="33"/>
                  </a:cubicBezTo>
                  <a:cubicBezTo>
                    <a:pt x="169"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3" name="Google Shape;21643;p66">
              <a:extLst>
                <a:ext uri="{FF2B5EF4-FFF2-40B4-BE49-F238E27FC236}">
                  <a16:creationId xmlns:a16="http://schemas.microsoft.com/office/drawing/2014/main" id="{B976BFD2-F3A7-19C2-E7DB-9C0A3DA6070A}"/>
                </a:ext>
              </a:extLst>
            </p:cNvPr>
            <p:cNvSpPr/>
            <p:nvPr/>
          </p:nvSpPr>
          <p:spPr>
            <a:xfrm>
              <a:off x="4127475" y="2695550"/>
              <a:ext cx="5600" cy="4650"/>
            </a:xfrm>
            <a:custGeom>
              <a:avLst/>
              <a:gdLst/>
              <a:ahLst/>
              <a:cxnLst/>
              <a:rect l="l" t="t" r="r" b="b"/>
              <a:pathLst>
                <a:path w="224" h="186" extrusionOk="0">
                  <a:moveTo>
                    <a:pt x="207" y="0"/>
                  </a:moveTo>
                  <a:lnTo>
                    <a:pt x="207" y="0"/>
                  </a:lnTo>
                  <a:cubicBezTo>
                    <a:pt x="136" y="33"/>
                    <a:pt x="66" y="50"/>
                    <a:pt x="0" y="87"/>
                  </a:cubicBezTo>
                  <a:cubicBezTo>
                    <a:pt x="0" y="103"/>
                    <a:pt x="0" y="136"/>
                    <a:pt x="17" y="153"/>
                  </a:cubicBezTo>
                  <a:cubicBezTo>
                    <a:pt x="38" y="175"/>
                    <a:pt x="63" y="186"/>
                    <a:pt x="88" y="186"/>
                  </a:cubicBezTo>
                  <a:cubicBezTo>
                    <a:pt x="123" y="186"/>
                    <a:pt x="159" y="167"/>
                    <a:pt x="190" y="136"/>
                  </a:cubicBezTo>
                  <a:cubicBezTo>
                    <a:pt x="223" y="103"/>
                    <a:pt x="223" y="5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4" name="Google Shape;21644;p66">
              <a:extLst>
                <a:ext uri="{FF2B5EF4-FFF2-40B4-BE49-F238E27FC236}">
                  <a16:creationId xmlns:a16="http://schemas.microsoft.com/office/drawing/2014/main" id="{532ACC7A-72DE-07BA-32D8-738A109F8317}"/>
                </a:ext>
              </a:extLst>
            </p:cNvPr>
            <p:cNvSpPr/>
            <p:nvPr/>
          </p:nvSpPr>
          <p:spPr>
            <a:xfrm>
              <a:off x="3907100" y="2733775"/>
              <a:ext cx="6100" cy="6500"/>
            </a:xfrm>
            <a:custGeom>
              <a:avLst/>
              <a:gdLst/>
              <a:ahLst/>
              <a:cxnLst/>
              <a:rect l="l" t="t" r="r" b="b"/>
              <a:pathLst>
                <a:path w="244" h="260" extrusionOk="0">
                  <a:moveTo>
                    <a:pt x="157" y="1"/>
                  </a:moveTo>
                  <a:cubicBezTo>
                    <a:pt x="87" y="1"/>
                    <a:pt x="38" y="34"/>
                    <a:pt x="17" y="104"/>
                  </a:cubicBezTo>
                  <a:cubicBezTo>
                    <a:pt x="1" y="137"/>
                    <a:pt x="17" y="170"/>
                    <a:pt x="17" y="207"/>
                  </a:cubicBezTo>
                  <a:cubicBezTo>
                    <a:pt x="38" y="240"/>
                    <a:pt x="71" y="256"/>
                    <a:pt x="87" y="256"/>
                  </a:cubicBezTo>
                  <a:cubicBezTo>
                    <a:pt x="96" y="259"/>
                    <a:pt x="105" y="260"/>
                    <a:pt x="114" y="260"/>
                  </a:cubicBezTo>
                  <a:cubicBezTo>
                    <a:pt x="173" y="260"/>
                    <a:pt x="223" y="214"/>
                    <a:pt x="223" y="153"/>
                  </a:cubicBezTo>
                  <a:cubicBezTo>
                    <a:pt x="244" y="120"/>
                    <a:pt x="244"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5" name="Google Shape;21645;p66">
              <a:extLst>
                <a:ext uri="{FF2B5EF4-FFF2-40B4-BE49-F238E27FC236}">
                  <a16:creationId xmlns:a16="http://schemas.microsoft.com/office/drawing/2014/main" id="{26160B0F-7F03-E02B-C8D5-EDF70D183E6D}"/>
                </a:ext>
              </a:extLst>
            </p:cNvPr>
            <p:cNvSpPr/>
            <p:nvPr/>
          </p:nvSpPr>
          <p:spPr>
            <a:xfrm>
              <a:off x="3877525" y="2727800"/>
              <a:ext cx="6000" cy="6725"/>
            </a:xfrm>
            <a:custGeom>
              <a:avLst/>
              <a:gdLst/>
              <a:ahLst/>
              <a:cxnLst/>
              <a:rect l="l" t="t" r="r" b="b"/>
              <a:pathLst>
                <a:path w="240" h="269" extrusionOk="0">
                  <a:moveTo>
                    <a:pt x="139" y="1"/>
                  </a:moveTo>
                  <a:cubicBezTo>
                    <a:pt x="124" y="1"/>
                    <a:pt x="112" y="5"/>
                    <a:pt x="103" y="13"/>
                  </a:cubicBezTo>
                  <a:cubicBezTo>
                    <a:pt x="33" y="50"/>
                    <a:pt x="0" y="116"/>
                    <a:pt x="17" y="186"/>
                  </a:cubicBezTo>
                  <a:cubicBezTo>
                    <a:pt x="33" y="219"/>
                    <a:pt x="50" y="240"/>
                    <a:pt x="66" y="256"/>
                  </a:cubicBezTo>
                  <a:cubicBezTo>
                    <a:pt x="85" y="264"/>
                    <a:pt x="98" y="269"/>
                    <a:pt x="111" y="269"/>
                  </a:cubicBezTo>
                  <a:cubicBezTo>
                    <a:pt x="124" y="269"/>
                    <a:pt x="136" y="264"/>
                    <a:pt x="153" y="256"/>
                  </a:cubicBezTo>
                  <a:cubicBezTo>
                    <a:pt x="190" y="240"/>
                    <a:pt x="206" y="219"/>
                    <a:pt x="223" y="186"/>
                  </a:cubicBezTo>
                  <a:cubicBezTo>
                    <a:pt x="239" y="153"/>
                    <a:pt x="239" y="116"/>
                    <a:pt x="239" y="83"/>
                  </a:cubicBezTo>
                  <a:cubicBezTo>
                    <a:pt x="223" y="67"/>
                    <a:pt x="223" y="50"/>
                    <a:pt x="206" y="34"/>
                  </a:cubicBezTo>
                  <a:lnTo>
                    <a:pt x="190" y="13"/>
                  </a:ln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6" name="Google Shape;21646;p66">
              <a:extLst>
                <a:ext uri="{FF2B5EF4-FFF2-40B4-BE49-F238E27FC236}">
                  <a16:creationId xmlns:a16="http://schemas.microsoft.com/office/drawing/2014/main" id="{0BB456BA-BC19-DE27-F3DB-A5D296F4673F}"/>
                </a:ext>
              </a:extLst>
            </p:cNvPr>
            <p:cNvSpPr/>
            <p:nvPr/>
          </p:nvSpPr>
          <p:spPr>
            <a:xfrm>
              <a:off x="3900300" y="2701925"/>
              <a:ext cx="6000" cy="6600"/>
            </a:xfrm>
            <a:custGeom>
              <a:avLst/>
              <a:gdLst/>
              <a:ahLst/>
              <a:cxnLst/>
              <a:rect l="l" t="t" r="r" b="b"/>
              <a:pathLst>
                <a:path w="240" h="264" extrusionOk="0">
                  <a:moveTo>
                    <a:pt x="137" y="1"/>
                  </a:moveTo>
                  <a:cubicBezTo>
                    <a:pt x="83" y="1"/>
                    <a:pt x="17" y="54"/>
                    <a:pt x="0" y="120"/>
                  </a:cubicBezTo>
                  <a:cubicBezTo>
                    <a:pt x="0" y="157"/>
                    <a:pt x="0" y="190"/>
                    <a:pt x="17" y="207"/>
                  </a:cubicBezTo>
                  <a:cubicBezTo>
                    <a:pt x="33" y="244"/>
                    <a:pt x="50" y="260"/>
                    <a:pt x="83" y="260"/>
                  </a:cubicBezTo>
                  <a:cubicBezTo>
                    <a:pt x="90" y="263"/>
                    <a:pt x="97" y="264"/>
                    <a:pt x="104" y="264"/>
                  </a:cubicBezTo>
                  <a:cubicBezTo>
                    <a:pt x="153" y="264"/>
                    <a:pt x="209" y="215"/>
                    <a:pt x="223" y="157"/>
                  </a:cubicBezTo>
                  <a:cubicBezTo>
                    <a:pt x="240" y="104"/>
                    <a:pt x="223" y="71"/>
                    <a:pt x="186" y="38"/>
                  </a:cubicBezTo>
                  <a:cubicBezTo>
                    <a:pt x="170" y="17"/>
                    <a:pt x="153"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7" name="Google Shape;21647;p66">
              <a:extLst>
                <a:ext uri="{FF2B5EF4-FFF2-40B4-BE49-F238E27FC236}">
                  <a16:creationId xmlns:a16="http://schemas.microsoft.com/office/drawing/2014/main" id="{A8F61E71-3C82-E421-22A2-E8259A2B6AFC}"/>
                </a:ext>
              </a:extLst>
            </p:cNvPr>
            <p:cNvSpPr/>
            <p:nvPr/>
          </p:nvSpPr>
          <p:spPr>
            <a:xfrm>
              <a:off x="3870625" y="2756775"/>
              <a:ext cx="6000" cy="6525"/>
            </a:xfrm>
            <a:custGeom>
              <a:avLst/>
              <a:gdLst/>
              <a:ahLst/>
              <a:cxnLst/>
              <a:rect l="l" t="t" r="r" b="b"/>
              <a:pathLst>
                <a:path w="240" h="261" extrusionOk="0">
                  <a:moveTo>
                    <a:pt x="136" y="0"/>
                  </a:moveTo>
                  <a:cubicBezTo>
                    <a:pt x="101" y="0"/>
                    <a:pt x="64" y="17"/>
                    <a:pt x="33" y="58"/>
                  </a:cubicBezTo>
                  <a:cubicBezTo>
                    <a:pt x="0" y="111"/>
                    <a:pt x="0" y="194"/>
                    <a:pt x="33" y="231"/>
                  </a:cubicBezTo>
                  <a:cubicBezTo>
                    <a:pt x="56" y="252"/>
                    <a:pt x="81" y="261"/>
                    <a:pt x="106" y="261"/>
                  </a:cubicBezTo>
                  <a:cubicBezTo>
                    <a:pt x="142" y="261"/>
                    <a:pt x="177" y="243"/>
                    <a:pt x="206" y="215"/>
                  </a:cubicBezTo>
                  <a:cubicBezTo>
                    <a:pt x="239" y="161"/>
                    <a:pt x="239" y="74"/>
                    <a:pt x="206" y="25"/>
                  </a:cubicBezTo>
                  <a:cubicBezTo>
                    <a:pt x="185" y="9"/>
                    <a:pt x="161"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8" name="Google Shape;21648;p66">
              <a:extLst>
                <a:ext uri="{FF2B5EF4-FFF2-40B4-BE49-F238E27FC236}">
                  <a16:creationId xmlns:a16="http://schemas.microsoft.com/office/drawing/2014/main" id="{4A788479-E17B-2B2D-9614-27CA5A28AB87}"/>
                </a:ext>
              </a:extLst>
            </p:cNvPr>
            <p:cNvSpPr/>
            <p:nvPr/>
          </p:nvSpPr>
          <p:spPr>
            <a:xfrm>
              <a:off x="3875775" y="2711075"/>
              <a:ext cx="6000" cy="6525"/>
            </a:xfrm>
            <a:custGeom>
              <a:avLst/>
              <a:gdLst/>
              <a:ahLst/>
              <a:cxnLst/>
              <a:rect l="l" t="t" r="r" b="b"/>
              <a:pathLst>
                <a:path w="240" h="261" extrusionOk="0">
                  <a:moveTo>
                    <a:pt x="133" y="1"/>
                  </a:moveTo>
                  <a:cubicBezTo>
                    <a:pt x="101" y="1"/>
                    <a:pt x="64" y="18"/>
                    <a:pt x="33" y="47"/>
                  </a:cubicBezTo>
                  <a:cubicBezTo>
                    <a:pt x="17" y="64"/>
                    <a:pt x="17" y="84"/>
                    <a:pt x="0" y="101"/>
                  </a:cubicBezTo>
                  <a:cubicBezTo>
                    <a:pt x="0" y="150"/>
                    <a:pt x="0" y="204"/>
                    <a:pt x="33" y="237"/>
                  </a:cubicBezTo>
                  <a:cubicBezTo>
                    <a:pt x="59" y="248"/>
                    <a:pt x="92" y="260"/>
                    <a:pt x="122" y="260"/>
                  </a:cubicBezTo>
                  <a:cubicBezTo>
                    <a:pt x="134" y="260"/>
                    <a:pt x="146" y="258"/>
                    <a:pt x="157" y="253"/>
                  </a:cubicBezTo>
                  <a:cubicBezTo>
                    <a:pt x="173" y="237"/>
                    <a:pt x="190" y="220"/>
                    <a:pt x="190" y="204"/>
                  </a:cubicBezTo>
                  <a:cubicBezTo>
                    <a:pt x="239" y="150"/>
                    <a:pt x="239" y="84"/>
                    <a:pt x="190" y="31"/>
                  </a:cubicBezTo>
                  <a:cubicBezTo>
                    <a:pt x="176" y="10"/>
                    <a:pt x="156"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9" name="Google Shape;21649;p66">
              <a:extLst>
                <a:ext uri="{FF2B5EF4-FFF2-40B4-BE49-F238E27FC236}">
                  <a16:creationId xmlns:a16="http://schemas.microsoft.com/office/drawing/2014/main" id="{EC091311-400C-C218-09EF-5724830F6EA3}"/>
                </a:ext>
              </a:extLst>
            </p:cNvPr>
            <p:cNvSpPr/>
            <p:nvPr/>
          </p:nvSpPr>
          <p:spPr>
            <a:xfrm>
              <a:off x="3896800" y="2746775"/>
              <a:ext cx="6525" cy="6625"/>
            </a:xfrm>
            <a:custGeom>
              <a:avLst/>
              <a:gdLst/>
              <a:ahLst/>
              <a:cxnLst/>
              <a:rect l="l" t="t" r="r" b="b"/>
              <a:pathLst>
                <a:path w="261" h="265" extrusionOk="0">
                  <a:moveTo>
                    <a:pt x="140" y="0"/>
                  </a:moveTo>
                  <a:cubicBezTo>
                    <a:pt x="125" y="0"/>
                    <a:pt x="112" y="4"/>
                    <a:pt x="103" y="13"/>
                  </a:cubicBezTo>
                  <a:cubicBezTo>
                    <a:pt x="37" y="29"/>
                    <a:pt x="0" y="116"/>
                    <a:pt x="17" y="182"/>
                  </a:cubicBezTo>
                  <a:cubicBezTo>
                    <a:pt x="17" y="202"/>
                    <a:pt x="54" y="235"/>
                    <a:pt x="70" y="252"/>
                  </a:cubicBezTo>
                  <a:cubicBezTo>
                    <a:pt x="87" y="260"/>
                    <a:pt x="99" y="264"/>
                    <a:pt x="112" y="264"/>
                  </a:cubicBezTo>
                  <a:cubicBezTo>
                    <a:pt x="125" y="264"/>
                    <a:pt x="138" y="260"/>
                    <a:pt x="157" y="252"/>
                  </a:cubicBezTo>
                  <a:cubicBezTo>
                    <a:pt x="223" y="219"/>
                    <a:pt x="260" y="149"/>
                    <a:pt x="244" y="79"/>
                  </a:cubicBezTo>
                  <a:cubicBezTo>
                    <a:pt x="223" y="62"/>
                    <a:pt x="223" y="46"/>
                    <a:pt x="206" y="29"/>
                  </a:cubicBezTo>
                  <a:lnTo>
                    <a:pt x="190" y="13"/>
                  </a:lnTo>
                  <a:cubicBezTo>
                    <a:pt x="173" y="4"/>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0" name="Google Shape;21650;p66">
              <a:extLst>
                <a:ext uri="{FF2B5EF4-FFF2-40B4-BE49-F238E27FC236}">
                  <a16:creationId xmlns:a16="http://schemas.microsoft.com/office/drawing/2014/main" id="{5DDF4A3D-F303-80C9-6F4D-490CFE6209A1}"/>
                </a:ext>
              </a:extLst>
            </p:cNvPr>
            <p:cNvSpPr/>
            <p:nvPr/>
          </p:nvSpPr>
          <p:spPr>
            <a:xfrm>
              <a:off x="3883075" y="2744750"/>
              <a:ext cx="6025" cy="6325"/>
            </a:xfrm>
            <a:custGeom>
              <a:avLst/>
              <a:gdLst/>
              <a:ahLst/>
              <a:cxnLst/>
              <a:rect l="l" t="t" r="r" b="b"/>
              <a:pathLst>
                <a:path w="241" h="253" extrusionOk="0">
                  <a:moveTo>
                    <a:pt x="127" y="1"/>
                  </a:moveTo>
                  <a:cubicBezTo>
                    <a:pt x="97" y="1"/>
                    <a:pt x="63" y="13"/>
                    <a:pt x="34" y="40"/>
                  </a:cubicBezTo>
                  <a:cubicBezTo>
                    <a:pt x="1" y="110"/>
                    <a:pt x="1" y="180"/>
                    <a:pt x="34" y="230"/>
                  </a:cubicBezTo>
                  <a:cubicBezTo>
                    <a:pt x="58" y="244"/>
                    <a:pt x="85" y="253"/>
                    <a:pt x="111" y="253"/>
                  </a:cubicBezTo>
                  <a:cubicBezTo>
                    <a:pt x="144" y="253"/>
                    <a:pt x="178" y="240"/>
                    <a:pt x="207" y="213"/>
                  </a:cubicBezTo>
                  <a:cubicBezTo>
                    <a:pt x="240" y="143"/>
                    <a:pt x="240" y="77"/>
                    <a:pt x="191" y="23"/>
                  </a:cubicBezTo>
                  <a:cubicBezTo>
                    <a:pt x="174" y="9"/>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1" name="Google Shape;21651;p66">
              <a:extLst>
                <a:ext uri="{FF2B5EF4-FFF2-40B4-BE49-F238E27FC236}">
                  <a16:creationId xmlns:a16="http://schemas.microsoft.com/office/drawing/2014/main" id="{DB15DCB1-32AD-8049-484A-70917CE40C02}"/>
                </a:ext>
              </a:extLst>
            </p:cNvPr>
            <p:cNvSpPr/>
            <p:nvPr/>
          </p:nvSpPr>
          <p:spPr>
            <a:xfrm>
              <a:off x="3883500" y="2699225"/>
              <a:ext cx="6000" cy="6400"/>
            </a:xfrm>
            <a:custGeom>
              <a:avLst/>
              <a:gdLst/>
              <a:ahLst/>
              <a:cxnLst/>
              <a:rect l="l" t="t" r="r" b="b"/>
              <a:pathLst>
                <a:path w="240" h="256" extrusionOk="0">
                  <a:moveTo>
                    <a:pt x="138" y="1"/>
                  </a:moveTo>
                  <a:cubicBezTo>
                    <a:pt x="103" y="1"/>
                    <a:pt x="65" y="18"/>
                    <a:pt x="33" y="59"/>
                  </a:cubicBezTo>
                  <a:cubicBezTo>
                    <a:pt x="0" y="109"/>
                    <a:pt x="0" y="179"/>
                    <a:pt x="33" y="228"/>
                  </a:cubicBezTo>
                  <a:cubicBezTo>
                    <a:pt x="54" y="249"/>
                    <a:pt x="71" y="249"/>
                    <a:pt x="87" y="249"/>
                  </a:cubicBezTo>
                  <a:cubicBezTo>
                    <a:pt x="96" y="253"/>
                    <a:pt x="106" y="255"/>
                    <a:pt x="117" y="255"/>
                  </a:cubicBezTo>
                  <a:cubicBezTo>
                    <a:pt x="147" y="255"/>
                    <a:pt x="182" y="239"/>
                    <a:pt x="207" y="212"/>
                  </a:cubicBezTo>
                  <a:cubicBezTo>
                    <a:pt x="240" y="162"/>
                    <a:pt x="240" y="109"/>
                    <a:pt x="223" y="76"/>
                  </a:cubicBezTo>
                  <a:cubicBezTo>
                    <a:pt x="223" y="59"/>
                    <a:pt x="207" y="43"/>
                    <a:pt x="207" y="22"/>
                  </a:cubicBezTo>
                  <a:cubicBezTo>
                    <a:pt x="186" y="9"/>
                    <a:pt x="163"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2" name="Google Shape;21652;p66">
              <a:extLst>
                <a:ext uri="{FF2B5EF4-FFF2-40B4-BE49-F238E27FC236}">
                  <a16:creationId xmlns:a16="http://schemas.microsoft.com/office/drawing/2014/main" id="{7DCF7F2D-26EC-A46B-2F18-2D47BBC40977}"/>
                </a:ext>
              </a:extLst>
            </p:cNvPr>
            <p:cNvSpPr/>
            <p:nvPr/>
          </p:nvSpPr>
          <p:spPr>
            <a:xfrm>
              <a:off x="3862875" y="2725000"/>
              <a:ext cx="6025" cy="6400"/>
            </a:xfrm>
            <a:custGeom>
              <a:avLst/>
              <a:gdLst/>
              <a:ahLst/>
              <a:cxnLst/>
              <a:rect l="l" t="t" r="r" b="b"/>
              <a:pathLst>
                <a:path w="241" h="256" extrusionOk="0">
                  <a:moveTo>
                    <a:pt x="140" y="1"/>
                  </a:moveTo>
                  <a:cubicBezTo>
                    <a:pt x="107" y="1"/>
                    <a:pt x="74" y="17"/>
                    <a:pt x="54" y="59"/>
                  </a:cubicBezTo>
                  <a:cubicBezTo>
                    <a:pt x="1" y="108"/>
                    <a:pt x="1" y="179"/>
                    <a:pt x="54" y="228"/>
                  </a:cubicBezTo>
                  <a:cubicBezTo>
                    <a:pt x="71" y="249"/>
                    <a:pt x="71" y="249"/>
                    <a:pt x="87" y="249"/>
                  </a:cubicBezTo>
                  <a:cubicBezTo>
                    <a:pt x="100" y="253"/>
                    <a:pt x="113" y="255"/>
                    <a:pt x="124" y="255"/>
                  </a:cubicBezTo>
                  <a:cubicBezTo>
                    <a:pt x="156" y="255"/>
                    <a:pt x="183" y="239"/>
                    <a:pt x="207" y="212"/>
                  </a:cubicBezTo>
                  <a:cubicBezTo>
                    <a:pt x="240" y="179"/>
                    <a:pt x="240" y="125"/>
                    <a:pt x="240" y="75"/>
                  </a:cubicBezTo>
                  <a:cubicBezTo>
                    <a:pt x="224" y="59"/>
                    <a:pt x="224" y="43"/>
                    <a:pt x="207" y="22"/>
                  </a:cubicBezTo>
                  <a:cubicBezTo>
                    <a:pt x="187" y="8"/>
                    <a:pt x="16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3" name="Google Shape;21653;p66">
              <a:extLst>
                <a:ext uri="{FF2B5EF4-FFF2-40B4-BE49-F238E27FC236}">
                  <a16:creationId xmlns:a16="http://schemas.microsoft.com/office/drawing/2014/main" id="{9EE6010C-CB70-AEBF-5B93-703398BD6652}"/>
                </a:ext>
              </a:extLst>
            </p:cNvPr>
            <p:cNvSpPr/>
            <p:nvPr/>
          </p:nvSpPr>
          <p:spPr>
            <a:xfrm>
              <a:off x="4245075" y="2837750"/>
              <a:ext cx="6525" cy="6550"/>
            </a:xfrm>
            <a:custGeom>
              <a:avLst/>
              <a:gdLst/>
              <a:ahLst/>
              <a:cxnLst/>
              <a:rect l="l" t="t" r="r" b="b"/>
              <a:pathLst>
                <a:path w="261" h="262" extrusionOk="0">
                  <a:moveTo>
                    <a:pt x="150" y="1"/>
                  </a:moveTo>
                  <a:cubicBezTo>
                    <a:pt x="119" y="1"/>
                    <a:pt x="83" y="18"/>
                    <a:pt x="54" y="47"/>
                  </a:cubicBezTo>
                  <a:cubicBezTo>
                    <a:pt x="1" y="101"/>
                    <a:pt x="1" y="187"/>
                    <a:pt x="54" y="237"/>
                  </a:cubicBezTo>
                  <a:cubicBezTo>
                    <a:pt x="75" y="252"/>
                    <a:pt x="100" y="261"/>
                    <a:pt x="123" y="261"/>
                  </a:cubicBezTo>
                  <a:cubicBezTo>
                    <a:pt x="156" y="261"/>
                    <a:pt x="188" y="244"/>
                    <a:pt x="207" y="204"/>
                  </a:cubicBezTo>
                  <a:cubicBezTo>
                    <a:pt x="260" y="150"/>
                    <a:pt x="260" y="68"/>
                    <a:pt x="207" y="31"/>
                  </a:cubicBezTo>
                  <a:cubicBezTo>
                    <a:pt x="193" y="10"/>
                    <a:pt x="173"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4" name="Google Shape;21654;p66">
              <a:extLst>
                <a:ext uri="{FF2B5EF4-FFF2-40B4-BE49-F238E27FC236}">
                  <a16:creationId xmlns:a16="http://schemas.microsoft.com/office/drawing/2014/main" id="{687A29BC-33ED-4C89-8BBF-4DEC86A8CB25}"/>
                </a:ext>
              </a:extLst>
            </p:cNvPr>
            <p:cNvSpPr/>
            <p:nvPr/>
          </p:nvSpPr>
          <p:spPr>
            <a:xfrm>
              <a:off x="4249000" y="2791525"/>
              <a:ext cx="6000" cy="6300"/>
            </a:xfrm>
            <a:custGeom>
              <a:avLst/>
              <a:gdLst/>
              <a:ahLst/>
              <a:cxnLst/>
              <a:rect l="l" t="t" r="r" b="b"/>
              <a:pathLst>
                <a:path w="240" h="252" extrusionOk="0">
                  <a:moveTo>
                    <a:pt x="116" y="0"/>
                  </a:moveTo>
                  <a:cubicBezTo>
                    <a:pt x="100" y="0"/>
                    <a:pt x="81" y="8"/>
                    <a:pt x="70" y="8"/>
                  </a:cubicBezTo>
                  <a:cubicBezTo>
                    <a:pt x="33" y="24"/>
                    <a:pt x="17" y="61"/>
                    <a:pt x="0" y="111"/>
                  </a:cubicBezTo>
                  <a:cubicBezTo>
                    <a:pt x="0" y="144"/>
                    <a:pt x="0" y="181"/>
                    <a:pt x="17" y="197"/>
                  </a:cubicBezTo>
                  <a:cubicBezTo>
                    <a:pt x="33" y="230"/>
                    <a:pt x="50" y="247"/>
                    <a:pt x="87" y="247"/>
                  </a:cubicBezTo>
                  <a:cubicBezTo>
                    <a:pt x="94" y="250"/>
                    <a:pt x="102" y="251"/>
                    <a:pt x="110" y="251"/>
                  </a:cubicBezTo>
                  <a:cubicBezTo>
                    <a:pt x="156" y="251"/>
                    <a:pt x="209" y="206"/>
                    <a:pt x="223" y="164"/>
                  </a:cubicBezTo>
                  <a:lnTo>
                    <a:pt x="223" y="144"/>
                  </a:lnTo>
                  <a:cubicBezTo>
                    <a:pt x="239" y="94"/>
                    <a:pt x="223" y="61"/>
                    <a:pt x="190" y="24"/>
                  </a:cubicBezTo>
                  <a:cubicBezTo>
                    <a:pt x="173" y="8"/>
                    <a:pt x="153" y="8"/>
                    <a:pt x="136" y="8"/>
                  </a:cubicBezTo>
                  <a:cubicBezTo>
                    <a:pt x="131" y="2"/>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5" name="Google Shape;21655;p66">
              <a:extLst>
                <a:ext uri="{FF2B5EF4-FFF2-40B4-BE49-F238E27FC236}">
                  <a16:creationId xmlns:a16="http://schemas.microsoft.com/office/drawing/2014/main" id="{1D293FBE-D5C4-4C27-2931-4824E8527218}"/>
                </a:ext>
              </a:extLst>
            </p:cNvPr>
            <p:cNvSpPr/>
            <p:nvPr/>
          </p:nvSpPr>
          <p:spPr>
            <a:xfrm>
              <a:off x="4248175" y="2776650"/>
              <a:ext cx="6000" cy="6600"/>
            </a:xfrm>
            <a:custGeom>
              <a:avLst/>
              <a:gdLst/>
              <a:ahLst/>
              <a:cxnLst/>
              <a:rect l="l" t="t" r="r" b="b"/>
              <a:pathLst>
                <a:path w="240" h="264" extrusionOk="0">
                  <a:moveTo>
                    <a:pt x="136" y="1"/>
                  </a:moveTo>
                  <a:cubicBezTo>
                    <a:pt x="120" y="1"/>
                    <a:pt x="83" y="17"/>
                    <a:pt x="50" y="38"/>
                  </a:cubicBezTo>
                  <a:cubicBezTo>
                    <a:pt x="33" y="54"/>
                    <a:pt x="17" y="87"/>
                    <a:pt x="0" y="120"/>
                  </a:cubicBezTo>
                  <a:cubicBezTo>
                    <a:pt x="0" y="158"/>
                    <a:pt x="0" y="191"/>
                    <a:pt x="17" y="207"/>
                  </a:cubicBezTo>
                  <a:cubicBezTo>
                    <a:pt x="33" y="244"/>
                    <a:pt x="50" y="261"/>
                    <a:pt x="83" y="261"/>
                  </a:cubicBezTo>
                  <a:cubicBezTo>
                    <a:pt x="91" y="263"/>
                    <a:pt x="100" y="264"/>
                    <a:pt x="108" y="264"/>
                  </a:cubicBezTo>
                  <a:cubicBezTo>
                    <a:pt x="166" y="264"/>
                    <a:pt x="208" y="215"/>
                    <a:pt x="223" y="158"/>
                  </a:cubicBezTo>
                  <a:cubicBezTo>
                    <a:pt x="239" y="120"/>
                    <a:pt x="223" y="87"/>
                    <a:pt x="206" y="54"/>
                  </a:cubicBezTo>
                  <a:cubicBezTo>
                    <a:pt x="206" y="54"/>
                    <a:pt x="206" y="38"/>
                    <a:pt x="186" y="38"/>
                  </a:cubicBezTo>
                  <a:cubicBezTo>
                    <a:pt x="186" y="17"/>
                    <a:pt x="169"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6" name="Google Shape;21656;p66">
              <a:extLst>
                <a:ext uri="{FF2B5EF4-FFF2-40B4-BE49-F238E27FC236}">
                  <a16:creationId xmlns:a16="http://schemas.microsoft.com/office/drawing/2014/main" id="{8170A16F-F9C2-9CDF-93AD-443F3438913F}"/>
                </a:ext>
              </a:extLst>
            </p:cNvPr>
            <p:cNvSpPr/>
            <p:nvPr/>
          </p:nvSpPr>
          <p:spPr>
            <a:xfrm>
              <a:off x="4241675" y="2761200"/>
              <a:ext cx="5600" cy="6525"/>
            </a:xfrm>
            <a:custGeom>
              <a:avLst/>
              <a:gdLst/>
              <a:ahLst/>
              <a:cxnLst/>
              <a:rect l="l" t="t" r="r" b="b"/>
              <a:pathLst>
                <a:path w="224" h="261" extrusionOk="0">
                  <a:moveTo>
                    <a:pt x="104" y="0"/>
                  </a:moveTo>
                  <a:cubicBezTo>
                    <a:pt x="87" y="17"/>
                    <a:pt x="71" y="38"/>
                    <a:pt x="54" y="54"/>
                  </a:cubicBezTo>
                  <a:cubicBezTo>
                    <a:pt x="1" y="103"/>
                    <a:pt x="1" y="190"/>
                    <a:pt x="54" y="223"/>
                  </a:cubicBezTo>
                  <a:cubicBezTo>
                    <a:pt x="54" y="244"/>
                    <a:pt x="71" y="244"/>
                    <a:pt x="87" y="260"/>
                  </a:cubicBezTo>
                  <a:cubicBezTo>
                    <a:pt x="137" y="260"/>
                    <a:pt x="174" y="244"/>
                    <a:pt x="207" y="207"/>
                  </a:cubicBezTo>
                  <a:cubicBezTo>
                    <a:pt x="207" y="207"/>
                    <a:pt x="207" y="190"/>
                    <a:pt x="223" y="190"/>
                  </a:cubicBezTo>
                  <a:cubicBezTo>
                    <a:pt x="174" y="141"/>
                    <a:pt x="137" y="71"/>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7" name="Google Shape;21657;p66">
              <a:extLst>
                <a:ext uri="{FF2B5EF4-FFF2-40B4-BE49-F238E27FC236}">
                  <a16:creationId xmlns:a16="http://schemas.microsoft.com/office/drawing/2014/main" id="{41EBAD19-B0AA-30F6-6AD6-40E16F0E6E90}"/>
                </a:ext>
              </a:extLst>
            </p:cNvPr>
            <p:cNvSpPr/>
            <p:nvPr/>
          </p:nvSpPr>
          <p:spPr>
            <a:xfrm>
              <a:off x="4235700" y="2789950"/>
              <a:ext cx="6425" cy="6425"/>
            </a:xfrm>
            <a:custGeom>
              <a:avLst/>
              <a:gdLst/>
              <a:ahLst/>
              <a:cxnLst/>
              <a:rect l="l" t="t" r="r" b="b"/>
              <a:pathLst>
                <a:path w="257" h="257" extrusionOk="0">
                  <a:moveTo>
                    <a:pt x="103" y="1"/>
                  </a:moveTo>
                  <a:cubicBezTo>
                    <a:pt x="50" y="38"/>
                    <a:pt x="0" y="104"/>
                    <a:pt x="17" y="174"/>
                  </a:cubicBezTo>
                  <a:cubicBezTo>
                    <a:pt x="33" y="207"/>
                    <a:pt x="50" y="227"/>
                    <a:pt x="87" y="244"/>
                  </a:cubicBezTo>
                  <a:cubicBezTo>
                    <a:pt x="95" y="252"/>
                    <a:pt x="108" y="256"/>
                    <a:pt x="122" y="256"/>
                  </a:cubicBezTo>
                  <a:cubicBezTo>
                    <a:pt x="136" y="256"/>
                    <a:pt x="153" y="252"/>
                    <a:pt x="169" y="244"/>
                  </a:cubicBezTo>
                  <a:cubicBezTo>
                    <a:pt x="190" y="227"/>
                    <a:pt x="223" y="207"/>
                    <a:pt x="240" y="174"/>
                  </a:cubicBezTo>
                  <a:cubicBezTo>
                    <a:pt x="240" y="141"/>
                    <a:pt x="256" y="104"/>
                    <a:pt x="240" y="87"/>
                  </a:cubicBezTo>
                  <a:cubicBezTo>
                    <a:pt x="240" y="54"/>
                    <a:pt x="223" y="38"/>
                    <a:pt x="207" y="21"/>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8" name="Google Shape;21658;p66">
              <a:extLst>
                <a:ext uri="{FF2B5EF4-FFF2-40B4-BE49-F238E27FC236}">
                  <a16:creationId xmlns:a16="http://schemas.microsoft.com/office/drawing/2014/main" id="{28D35D3B-0655-CA9F-B3DD-2540F31E6AE7}"/>
                </a:ext>
              </a:extLst>
            </p:cNvPr>
            <p:cNvSpPr/>
            <p:nvPr/>
          </p:nvSpPr>
          <p:spPr>
            <a:xfrm>
              <a:off x="4243850" y="2822125"/>
              <a:ext cx="5575" cy="6500"/>
            </a:xfrm>
            <a:custGeom>
              <a:avLst/>
              <a:gdLst/>
              <a:ahLst/>
              <a:cxnLst/>
              <a:rect l="l" t="t" r="r" b="b"/>
              <a:pathLst>
                <a:path w="223" h="260" extrusionOk="0">
                  <a:moveTo>
                    <a:pt x="116" y="1"/>
                  </a:moveTo>
                  <a:cubicBezTo>
                    <a:pt x="69" y="1"/>
                    <a:pt x="14" y="46"/>
                    <a:pt x="0" y="107"/>
                  </a:cubicBezTo>
                  <a:cubicBezTo>
                    <a:pt x="0" y="140"/>
                    <a:pt x="0" y="177"/>
                    <a:pt x="17" y="210"/>
                  </a:cubicBezTo>
                  <a:cubicBezTo>
                    <a:pt x="33" y="227"/>
                    <a:pt x="50" y="260"/>
                    <a:pt x="87" y="260"/>
                  </a:cubicBezTo>
                  <a:cubicBezTo>
                    <a:pt x="136" y="260"/>
                    <a:pt x="206" y="227"/>
                    <a:pt x="223" y="157"/>
                  </a:cubicBezTo>
                  <a:cubicBezTo>
                    <a:pt x="223" y="124"/>
                    <a:pt x="223" y="91"/>
                    <a:pt x="206" y="54"/>
                  </a:cubicBezTo>
                  <a:cubicBezTo>
                    <a:pt x="206" y="37"/>
                    <a:pt x="190" y="37"/>
                    <a:pt x="190" y="37"/>
                  </a:cubicBezTo>
                  <a:cubicBezTo>
                    <a:pt x="173" y="21"/>
                    <a:pt x="153" y="4"/>
                    <a:pt x="136"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9" name="Google Shape;21659;p66">
              <a:extLst>
                <a:ext uri="{FF2B5EF4-FFF2-40B4-BE49-F238E27FC236}">
                  <a16:creationId xmlns:a16="http://schemas.microsoft.com/office/drawing/2014/main" id="{129F49BD-5014-9EE3-7B8F-FC7DF50197CF}"/>
                </a:ext>
              </a:extLst>
            </p:cNvPr>
            <p:cNvSpPr/>
            <p:nvPr/>
          </p:nvSpPr>
          <p:spPr>
            <a:xfrm>
              <a:off x="4241275" y="2806625"/>
              <a:ext cx="6000" cy="6500"/>
            </a:xfrm>
            <a:custGeom>
              <a:avLst/>
              <a:gdLst/>
              <a:ahLst/>
              <a:cxnLst/>
              <a:rect l="l" t="t" r="r" b="b"/>
              <a:pathLst>
                <a:path w="240" h="260" extrusionOk="0">
                  <a:moveTo>
                    <a:pt x="136" y="1"/>
                  </a:moveTo>
                  <a:cubicBezTo>
                    <a:pt x="103" y="1"/>
                    <a:pt x="71" y="17"/>
                    <a:pt x="50" y="55"/>
                  </a:cubicBezTo>
                  <a:cubicBezTo>
                    <a:pt x="0" y="109"/>
                    <a:pt x="0" y="195"/>
                    <a:pt x="50" y="228"/>
                  </a:cubicBezTo>
                  <a:cubicBezTo>
                    <a:pt x="65" y="251"/>
                    <a:pt x="85" y="260"/>
                    <a:pt x="107" y="260"/>
                  </a:cubicBezTo>
                  <a:cubicBezTo>
                    <a:pt x="139" y="260"/>
                    <a:pt x="175" y="241"/>
                    <a:pt x="206" y="212"/>
                  </a:cubicBezTo>
                  <a:cubicBezTo>
                    <a:pt x="239" y="158"/>
                    <a:pt x="239" y="76"/>
                    <a:pt x="206" y="22"/>
                  </a:cubicBezTo>
                  <a:cubicBezTo>
                    <a:pt x="184" y="9"/>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0" name="Google Shape;21660;p66">
              <a:extLst>
                <a:ext uri="{FF2B5EF4-FFF2-40B4-BE49-F238E27FC236}">
                  <a16:creationId xmlns:a16="http://schemas.microsoft.com/office/drawing/2014/main" id="{22895367-E831-96AC-6345-D5F00D186B43}"/>
                </a:ext>
              </a:extLst>
            </p:cNvPr>
            <p:cNvSpPr/>
            <p:nvPr/>
          </p:nvSpPr>
          <p:spPr>
            <a:xfrm>
              <a:off x="4227550" y="2850550"/>
              <a:ext cx="1675" cy="25"/>
            </a:xfrm>
            <a:custGeom>
              <a:avLst/>
              <a:gdLst/>
              <a:ahLst/>
              <a:cxnLst/>
              <a:rect l="l" t="t" r="r" b="b"/>
              <a:pathLst>
                <a:path w="67" h="1" extrusionOk="0">
                  <a:moveTo>
                    <a:pt x="1" y="1"/>
                  </a:moveTo>
                  <a:lnTo>
                    <a:pt x="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1" name="Google Shape;21661;p66">
              <a:extLst>
                <a:ext uri="{FF2B5EF4-FFF2-40B4-BE49-F238E27FC236}">
                  <a16:creationId xmlns:a16="http://schemas.microsoft.com/office/drawing/2014/main" id="{CB8674E2-54F3-B569-E4B2-722522F625E0}"/>
                </a:ext>
              </a:extLst>
            </p:cNvPr>
            <p:cNvSpPr/>
            <p:nvPr/>
          </p:nvSpPr>
          <p:spPr>
            <a:xfrm>
              <a:off x="3866800" y="2686475"/>
              <a:ext cx="2100" cy="650"/>
            </a:xfrm>
            <a:custGeom>
              <a:avLst/>
              <a:gdLst/>
              <a:ahLst/>
              <a:cxnLst/>
              <a:rect l="l" t="t" r="r" b="b"/>
              <a:pathLst>
                <a:path w="84" h="26" extrusionOk="0">
                  <a:moveTo>
                    <a:pt x="83" y="0"/>
                  </a:moveTo>
                  <a:cubicBezTo>
                    <a:pt x="50" y="0"/>
                    <a:pt x="34" y="17"/>
                    <a:pt x="1" y="17"/>
                  </a:cubicBezTo>
                  <a:lnTo>
                    <a:pt x="17" y="17"/>
                  </a:lnTo>
                  <a:cubicBezTo>
                    <a:pt x="22" y="23"/>
                    <a:pt x="28" y="25"/>
                    <a:pt x="35" y="25"/>
                  </a:cubicBezTo>
                  <a:cubicBezTo>
                    <a:pt x="52" y="25"/>
                    <a:pt x="71" y="12"/>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2" name="Google Shape;21662;p66">
              <a:extLst>
                <a:ext uri="{FF2B5EF4-FFF2-40B4-BE49-F238E27FC236}">
                  <a16:creationId xmlns:a16="http://schemas.microsoft.com/office/drawing/2014/main" id="{C86C4DD6-9B97-30A4-0ED9-80F5FB7137E0}"/>
                </a:ext>
              </a:extLst>
            </p:cNvPr>
            <p:cNvSpPr/>
            <p:nvPr/>
          </p:nvSpPr>
          <p:spPr>
            <a:xfrm>
              <a:off x="3840100" y="2692025"/>
              <a:ext cx="6100" cy="4675"/>
            </a:xfrm>
            <a:custGeom>
              <a:avLst/>
              <a:gdLst/>
              <a:ahLst/>
              <a:cxnLst/>
              <a:rect l="l" t="t" r="r" b="b"/>
              <a:pathLst>
                <a:path w="244" h="187" extrusionOk="0">
                  <a:moveTo>
                    <a:pt x="207" y="1"/>
                  </a:moveTo>
                  <a:cubicBezTo>
                    <a:pt x="120" y="38"/>
                    <a:pt x="54" y="71"/>
                    <a:pt x="1" y="88"/>
                  </a:cubicBezTo>
                  <a:lnTo>
                    <a:pt x="1" y="104"/>
                  </a:lnTo>
                  <a:cubicBezTo>
                    <a:pt x="1" y="141"/>
                    <a:pt x="17" y="158"/>
                    <a:pt x="54" y="174"/>
                  </a:cubicBezTo>
                  <a:cubicBezTo>
                    <a:pt x="71" y="182"/>
                    <a:pt x="83" y="186"/>
                    <a:pt x="96" y="186"/>
                  </a:cubicBezTo>
                  <a:cubicBezTo>
                    <a:pt x="109" y="186"/>
                    <a:pt x="122" y="182"/>
                    <a:pt x="141" y="174"/>
                  </a:cubicBezTo>
                  <a:cubicBezTo>
                    <a:pt x="190" y="158"/>
                    <a:pt x="244" y="88"/>
                    <a:pt x="223" y="22"/>
                  </a:cubicBez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3" name="Google Shape;21663;p66">
              <a:extLst>
                <a:ext uri="{FF2B5EF4-FFF2-40B4-BE49-F238E27FC236}">
                  <a16:creationId xmlns:a16="http://schemas.microsoft.com/office/drawing/2014/main" id="{C4B43977-239F-DD47-150C-8AA143E5449B}"/>
                </a:ext>
              </a:extLst>
            </p:cNvPr>
            <p:cNvSpPr/>
            <p:nvPr/>
          </p:nvSpPr>
          <p:spPr>
            <a:xfrm>
              <a:off x="4230950" y="2835425"/>
              <a:ext cx="6000" cy="6600"/>
            </a:xfrm>
            <a:custGeom>
              <a:avLst/>
              <a:gdLst/>
              <a:ahLst/>
              <a:cxnLst/>
              <a:rect l="l" t="t" r="r" b="b"/>
              <a:pathLst>
                <a:path w="240" h="264" extrusionOk="0">
                  <a:moveTo>
                    <a:pt x="127" y="1"/>
                  </a:moveTo>
                  <a:cubicBezTo>
                    <a:pt x="70" y="1"/>
                    <a:pt x="17" y="46"/>
                    <a:pt x="17" y="107"/>
                  </a:cubicBezTo>
                  <a:cubicBezTo>
                    <a:pt x="1" y="140"/>
                    <a:pt x="1" y="177"/>
                    <a:pt x="17" y="210"/>
                  </a:cubicBezTo>
                  <a:cubicBezTo>
                    <a:pt x="34" y="227"/>
                    <a:pt x="71" y="243"/>
                    <a:pt x="87" y="264"/>
                  </a:cubicBezTo>
                  <a:cubicBezTo>
                    <a:pt x="153" y="264"/>
                    <a:pt x="207" y="210"/>
                    <a:pt x="223" y="140"/>
                  </a:cubicBezTo>
                  <a:cubicBezTo>
                    <a:pt x="240" y="107"/>
                    <a:pt x="240" y="74"/>
                    <a:pt x="223" y="58"/>
                  </a:cubicBezTo>
                  <a:cubicBezTo>
                    <a:pt x="207" y="37"/>
                    <a:pt x="207" y="37"/>
                    <a:pt x="207" y="21"/>
                  </a:cubicBezTo>
                  <a:cubicBezTo>
                    <a:pt x="190" y="21"/>
                    <a:pt x="174" y="4"/>
                    <a:pt x="153" y="4"/>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4" name="Google Shape;21664;p66">
              <a:extLst>
                <a:ext uri="{FF2B5EF4-FFF2-40B4-BE49-F238E27FC236}">
                  <a16:creationId xmlns:a16="http://schemas.microsoft.com/office/drawing/2014/main" id="{549023B4-547C-E7DC-3422-AA8D6AB507B7}"/>
                </a:ext>
              </a:extLst>
            </p:cNvPr>
            <p:cNvSpPr/>
            <p:nvPr/>
          </p:nvSpPr>
          <p:spPr>
            <a:xfrm>
              <a:off x="4270025" y="2814900"/>
              <a:ext cx="2600" cy="5175"/>
            </a:xfrm>
            <a:custGeom>
              <a:avLst/>
              <a:gdLst/>
              <a:ahLst/>
              <a:cxnLst/>
              <a:rect l="l" t="t" r="r" b="b"/>
              <a:pathLst>
                <a:path w="104" h="207" extrusionOk="0">
                  <a:moveTo>
                    <a:pt x="33" y="0"/>
                  </a:moveTo>
                  <a:cubicBezTo>
                    <a:pt x="17" y="17"/>
                    <a:pt x="17" y="33"/>
                    <a:pt x="0" y="71"/>
                  </a:cubicBezTo>
                  <a:cubicBezTo>
                    <a:pt x="0" y="104"/>
                    <a:pt x="0" y="137"/>
                    <a:pt x="17" y="157"/>
                  </a:cubicBezTo>
                  <a:cubicBezTo>
                    <a:pt x="33" y="190"/>
                    <a:pt x="54" y="207"/>
                    <a:pt x="87" y="207"/>
                  </a:cubicBezTo>
                  <a:lnTo>
                    <a:pt x="103" y="207"/>
                  </a:lnTo>
                  <a:cubicBezTo>
                    <a:pt x="70" y="137"/>
                    <a:pt x="54" y="71"/>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5" name="Google Shape;21665;p66">
              <a:extLst>
                <a:ext uri="{FF2B5EF4-FFF2-40B4-BE49-F238E27FC236}">
                  <a16:creationId xmlns:a16="http://schemas.microsoft.com/office/drawing/2014/main" id="{980D3EB2-B27B-F466-C1F2-85E1CD29017D}"/>
                </a:ext>
              </a:extLst>
            </p:cNvPr>
            <p:cNvSpPr/>
            <p:nvPr/>
          </p:nvSpPr>
          <p:spPr>
            <a:xfrm>
              <a:off x="4116750" y="2722475"/>
              <a:ext cx="6000" cy="6600"/>
            </a:xfrm>
            <a:custGeom>
              <a:avLst/>
              <a:gdLst/>
              <a:ahLst/>
              <a:cxnLst/>
              <a:rect l="l" t="t" r="r" b="b"/>
              <a:pathLst>
                <a:path w="240" h="264" extrusionOk="0">
                  <a:moveTo>
                    <a:pt x="127" y="0"/>
                  </a:moveTo>
                  <a:cubicBezTo>
                    <a:pt x="67" y="0"/>
                    <a:pt x="15" y="49"/>
                    <a:pt x="1" y="106"/>
                  </a:cubicBezTo>
                  <a:cubicBezTo>
                    <a:pt x="1" y="144"/>
                    <a:pt x="1" y="176"/>
                    <a:pt x="17" y="209"/>
                  </a:cubicBezTo>
                  <a:cubicBezTo>
                    <a:pt x="34" y="226"/>
                    <a:pt x="67" y="247"/>
                    <a:pt x="83" y="263"/>
                  </a:cubicBezTo>
                  <a:cubicBezTo>
                    <a:pt x="153" y="263"/>
                    <a:pt x="207" y="209"/>
                    <a:pt x="223" y="144"/>
                  </a:cubicBezTo>
                  <a:cubicBezTo>
                    <a:pt x="240" y="106"/>
                    <a:pt x="223" y="73"/>
                    <a:pt x="223" y="57"/>
                  </a:cubicBezTo>
                  <a:lnTo>
                    <a:pt x="186" y="20"/>
                  </a:lnTo>
                  <a:cubicBezTo>
                    <a:pt x="186" y="20"/>
                    <a:pt x="170" y="3"/>
                    <a:pt x="153" y="3"/>
                  </a:cubicBezTo>
                  <a:cubicBezTo>
                    <a:pt x="144"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6" name="Google Shape;21666;p66">
              <a:extLst>
                <a:ext uri="{FF2B5EF4-FFF2-40B4-BE49-F238E27FC236}">
                  <a16:creationId xmlns:a16="http://schemas.microsoft.com/office/drawing/2014/main" id="{99CA33E6-EBAF-F961-1069-CA0B7B8BAC70}"/>
                </a:ext>
              </a:extLst>
            </p:cNvPr>
            <p:cNvSpPr/>
            <p:nvPr/>
          </p:nvSpPr>
          <p:spPr>
            <a:xfrm>
              <a:off x="4254975" y="2808725"/>
              <a:ext cx="6525" cy="6500"/>
            </a:xfrm>
            <a:custGeom>
              <a:avLst/>
              <a:gdLst/>
              <a:ahLst/>
              <a:cxnLst/>
              <a:rect l="l" t="t" r="r" b="b"/>
              <a:pathLst>
                <a:path w="261" h="260" extrusionOk="0">
                  <a:moveTo>
                    <a:pt x="135" y="1"/>
                  </a:moveTo>
                  <a:cubicBezTo>
                    <a:pt x="126" y="1"/>
                    <a:pt x="116" y="3"/>
                    <a:pt x="103" y="8"/>
                  </a:cubicBezTo>
                  <a:cubicBezTo>
                    <a:pt x="38" y="41"/>
                    <a:pt x="0" y="111"/>
                    <a:pt x="17" y="177"/>
                  </a:cubicBezTo>
                  <a:cubicBezTo>
                    <a:pt x="38" y="214"/>
                    <a:pt x="54" y="231"/>
                    <a:pt x="70" y="247"/>
                  </a:cubicBezTo>
                  <a:cubicBezTo>
                    <a:pt x="87" y="256"/>
                    <a:pt x="105" y="260"/>
                    <a:pt x="120" y="260"/>
                  </a:cubicBezTo>
                  <a:cubicBezTo>
                    <a:pt x="135" y="260"/>
                    <a:pt x="149" y="256"/>
                    <a:pt x="157" y="247"/>
                  </a:cubicBezTo>
                  <a:cubicBezTo>
                    <a:pt x="223" y="231"/>
                    <a:pt x="260" y="144"/>
                    <a:pt x="244" y="74"/>
                  </a:cubicBezTo>
                  <a:cubicBezTo>
                    <a:pt x="244" y="58"/>
                    <a:pt x="223" y="41"/>
                    <a:pt x="207" y="25"/>
                  </a:cubicBezTo>
                  <a:cubicBezTo>
                    <a:pt x="207" y="25"/>
                    <a:pt x="190" y="25"/>
                    <a:pt x="190" y="8"/>
                  </a:cubicBezTo>
                  <a:cubicBezTo>
                    <a:pt x="168" y="8"/>
                    <a:pt x="153"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7" name="Google Shape;21667;p66">
              <a:extLst>
                <a:ext uri="{FF2B5EF4-FFF2-40B4-BE49-F238E27FC236}">
                  <a16:creationId xmlns:a16="http://schemas.microsoft.com/office/drawing/2014/main" id="{6210663E-1E6F-3041-0550-AE1FFAB0438B}"/>
                </a:ext>
              </a:extLst>
            </p:cNvPr>
            <p:cNvSpPr/>
            <p:nvPr/>
          </p:nvSpPr>
          <p:spPr>
            <a:xfrm>
              <a:off x="4264875" y="2843250"/>
              <a:ext cx="6000" cy="6575"/>
            </a:xfrm>
            <a:custGeom>
              <a:avLst/>
              <a:gdLst/>
              <a:ahLst/>
              <a:cxnLst/>
              <a:rect l="l" t="t" r="r" b="b"/>
              <a:pathLst>
                <a:path w="240" h="263" extrusionOk="0">
                  <a:moveTo>
                    <a:pt x="157" y="0"/>
                  </a:moveTo>
                  <a:cubicBezTo>
                    <a:pt x="87" y="0"/>
                    <a:pt x="33" y="33"/>
                    <a:pt x="17" y="120"/>
                  </a:cubicBezTo>
                  <a:cubicBezTo>
                    <a:pt x="0" y="136"/>
                    <a:pt x="17" y="173"/>
                    <a:pt x="17" y="206"/>
                  </a:cubicBezTo>
                  <a:cubicBezTo>
                    <a:pt x="33" y="239"/>
                    <a:pt x="70" y="260"/>
                    <a:pt x="103" y="260"/>
                  </a:cubicBezTo>
                  <a:cubicBezTo>
                    <a:pt x="110" y="262"/>
                    <a:pt x="117" y="263"/>
                    <a:pt x="124" y="263"/>
                  </a:cubicBezTo>
                  <a:cubicBezTo>
                    <a:pt x="172" y="263"/>
                    <a:pt x="225" y="215"/>
                    <a:pt x="239" y="157"/>
                  </a:cubicBezTo>
                  <a:cubicBezTo>
                    <a:pt x="239" y="120"/>
                    <a:pt x="239" y="87"/>
                    <a:pt x="223" y="54"/>
                  </a:cubicBezTo>
                  <a:lnTo>
                    <a:pt x="206" y="33"/>
                  </a:ln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8" name="Google Shape;21668;p66">
              <a:extLst>
                <a:ext uri="{FF2B5EF4-FFF2-40B4-BE49-F238E27FC236}">
                  <a16:creationId xmlns:a16="http://schemas.microsoft.com/office/drawing/2014/main" id="{78349D0D-E445-93F6-EF0A-7B9D52FBDF0D}"/>
                </a:ext>
              </a:extLst>
            </p:cNvPr>
            <p:cNvSpPr/>
            <p:nvPr/>
          </p:nvSpPr>
          <p:spPr>
            <a:xfrm>
              <a:off x="3842275" y="2815650"/>
              <a:ext cx="6000" cy="6600"/>
            </a:xfrm>
            <a:custGeom>
              <a:avLst/>
              <a:gdLst/>
              <a:ahLst/>
              <a:cxnLst/>
              <a:rect l="l" t="t" r="r" b="b"/>
              <a:pathLst>
                <a:path w="240" h="264" extrusionOk="0">
                  <a:moveTo>
                    <a:pt x="132" y="0"/>
                  </a:moveTo>
                  <a:cubicBezTo>
                    <a:pt x="74" y="0"/>
                    <a:pt x="31" y="49"/>
                    <a:pt x="17" y="107"/>
                  </a:cubicBezTo>
                  <a:cubicBezTo>
                    <a:pt x="0" y="144"/>
                    <a:pt x="0" y="177"/>
                    <a:pt x="17" y="210"/>
                  </a:cubicBezTo>
                  <a:cubicBezTo>
                    <a:pt x="33" y="230"/>
                    <a:pt x="70" y="247"/>
                    <a:pt x="87" y="263"/>
                  </a:cubicBezTo>
                  <a:cubicBezTo>
                    <a:pt x="157" y="263"/>
                    <a:pt x="206" y="210"/>
                    <a:pt x="223" y="144"/>
                  </a:cubicBezTo>
                  <a:cubicBezTo>
                    <a:pt x="239" y="107"/>
                    <a:pt x="239" y="90"/>
                    <a:pt x="223" y="57"/>
                  </a:cubicBezTo>
                  <a:cubicBezTo>
                    <a:pt x="206" y="41"/>
                    <a:pt x="206" y="41"/>
                    <a:pt x="206" y="24"/>
                  </a:cubicBezTo>
                  <a:cubicBezTo>
                    <a:pt x="190" y="24"/>
                    <a:pt x="173" y="3"/>
                    <a:pt x="157" y="3"/>
                  </a:cubicBezTo>
                  <a:cubicBezTo>
                    <a:pt x="148"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9" name="Google Shape;21669;p66">
              <a:extLst>
                <a:ext uri="{FF2B5EF4-FFF2-40B4-BE49-F238E27FC236}">
                  <a16:creationId xmlns:a16="http://schemas.microsoft.com/office/drawing/2014/main" id="{3C1A7F5C-0745-8337-926A-08CC0C210BF6}"/>
                </a:ext>
              </a:extLst>
            </p:cNvPr>
            <p:cNvSpPr/>
            <p:nvPr/>
          </p:nvSpPr>
          <p:spPr>
            <a:xfrm>
              <a:off x="3856900" y="2757725"/>
              <a:ext cx="6000" cy="6150"/>
            </a:xfrm>
            <a:custGeom>
              <a:avLst/>
              <a:gdLst/>
              <a:ahLst/>
              <a:cxnLst/>
              <a:rect l="l" t="t" r="r" b="b"/>
              <a:pathLst>
                <a:path w="240" h="246" extrusionOk="0">
                  <a:moveTo>
                    <a:pt x="116" y="0"/>
                  </a:moveTo>
                  <a:cubicBezTo>
                    <a:pt x="70" y="0"/>
                    <a:pt x="15" y="46"/>
                    <a:pt x="1" y="106"/>
                  </a:cubicBezTo>
                  <a:cubicBezTo>
                    <a:pt x="1" y="139"/>
                    <a:pt x="1" y="177"/>
                    <a:pt x="17" y="193"/>
                  </a:cubicBezTo>
                  <a:cubicBezTo>
                    <a:pt x="34" y="226"/>
                    <a:pt x="50" y="242"/>
                    <a:pt x="87" y="242"/>
                  </a:cubicBezTo>
                  <a:cubicBezTo>
                    <a:pt x="96" y="245"/>
                    <a:pt x="104" y="246"/>
                    <a:pt x="113" y="246"/>
                  </a:cubicBezTo>
                  <a:cubicBezTo>
                    <a:pt x="167" y="246"/>
                    <a:pt x="209" y="200"/>
                    <a:pt x="223" y="139"/>
                  </a:cubicBezTo>
                  <a:cubicBezTo>
                    <a:pt x="240" y="106"/>
                    <a:pt x="223" y="73"/>
                    <a:pt x="223" y="53"/>
                  </a:cubicBezTo>
                  <a:cubicBezTo>
                    <a:pt x="207" y="36"/>
                    <a:pt x="207" y="36"/>
                    <a:pt x="190" y="20"/>
                  </a:cubicBezTo>
                  <a:cubicBezTo>
                    <a:pt x="190" y="3"/>
                    <a:pt x="170" y="3"/>
                    <a:pt x="137" y="3"/>
                  </a:cubicBezTo>
                  <a:cubicBezTo>
                    <a:pt x="130" y="1"/>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0" name="Google Shape;21670;p66">
              <a:extLst>
                <a:ext uri="{FF2B5EF4-FFF2-40B4-BE49-F238E27FC236}">
                  <a16:creationId xmlns:a16="http://schemas.microsoft.com/office/drawing/2014/main" id="{506C8762-0DDE-43ED-DA1B-C415A02958DE}"/>
                </a:ext>
              </a:extLst>
            </p:cNvPr>
            <p:cNvSpPr/>
            <p:nvPr/>
          </p:nvSpPr>
          <p:spPr>
            <a:xfrm>
              <a:off x="3846600" y="2833750"/>
              <a:ext cx="6000" cy="6525"/>
            </a:xfrm>
            <a:custGeom>
              <a:avLst/>
              <a:gdLst/>
              <a:ahLst/>
              <a:cxnLst/>
              <a:rect l="l" t="t" r="r" b="b"/>
              <a:pathLst>
                <a:path w="240" h="261" extrusionOk="0">
                  <a:moveTo>
                    <a:pt x="120" y="1"/>
                  </a:moveTo>
                  <a:cubicBezTo>
                    <a:pt x="66" y="1"/>
                    <a:pt x="33" y="55"/>
                    <a:pt x="17" y="104"/>
                  </a:cubicBezTo>
                  <a:cubicBezTo>
                    <a:pt x="0" y="141"/>
                    <a:pt x="17" y="174"/>
                    <a:pt x="17" y="207"/>
                  </a:cubicBezTo>
                  <a:cubicBezTo>
                    <a:pt x="33" y="228"/>
                    <a:pt x="66" y="244"/>
                    <a:pt x="104" y="261"/>
                  </a:cubicBezTo>
                  <a:cubicBezTo>
                    <a:pt x="153" y="261"/>
                    <a:pt x="223" y="207"/>
                    <a:pt x="240" y="141"/>
                  </a:cubicBezTo>
                  <a:lnTo>
                    <a:pt x="240" y="104"/>
                  </a:lnTo>
                  <a:cubicBezTo>
                    <a:pt x="240" y="71"/>
                    <a:pt x="223" y="55"/>
                    <a:pt x="207" y="22"/>
                  </a:cubicBezTo>
                  <a:cubicBezTo>
                    <a:pt x="190" y="22"/>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1" name="Google Shape;21671;p66">
              <a:extLst>
                <a:ext uri="{FF2B5EF4-FFF2-40B4-BE49-F238E27FC236}">
                  <a16:creationId xmlns:a16="http://schemas.microsoft.com/office/drawing/2014/main" id="{3D1E299C-62FF-70D1-B906-484C9D2FDFB8}"/>
                </a:ext>
              </a:extLst>
            </p:cNvPr>
            <p:cNvSpPr/>
            <p:nvPr/>
          </p:nvSpPr>
          <p:spPr>
            <a:xfrm>
              <a:off x="3838450" y="2783975"/>
              <a:ext cx="2600" cy="6525"/>
            </a:xfrm>
            <a:custGeom>
              <a:avLst/>
              <a:gdLst/>
              <a:ahLst/>
              <a:cxnLst/>
              <a:rect l="l" t="t" r="r" b="b"/>
              <a:pathLst>
                <a:path w="104" h="261" extrusionOk="0">
                  <a:moveTo>
                    <a:pt x="1" y="1"/>
                  </a:moveTo>
                  <a:lnTo>
                    <a:pt x="1" y="260"/>
                  </a:lnTo>
                  <a:cubicBezTo>
                    <a:pt x="50" y="240"/>
                    <a:pt x="83" y="207"/>
                    <a:pt x="104" y="157"/>
                  </a:cubicBezTo>
                  <a:cubicBezTo>
                    <a:pt x="104" y="104"/>
                    <a:pt x="104" y="54"/>
                    <a:pt x="67" y="34"/>
                  </a:cubicBezTo>
                  <a:cubicBezTo>
                    <a:pt x="50" y="17"/>
                    <a:pt x="34"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2" name="Google Shape;21672;p66">
              <a:extLst>
                <a:ext uri="{FF2B5EF4-FFF2-40B4-BE49-F238E27FC236}">
                  <a16:creationId xmlns:a16="http://schemas.microsoft.com/office/drawing/2014/main" id="{09AA3315-4903-109A-9532-168F093E482C}"/>
                </a:ext>
              </a:extLst>
            </p:cNvPr>
            <p:cNvSpPr/>
            <p:nvPr/>
          </p:nvSpPr>
          <p:spPr>
            <a:xfrm>
              <a:off x="3839700" y="2799450"/>
              <a:ext cx="6000" cy="6375"/>
            </a:xfrm>
            <a:custGeom>
              <a:avLst/>
              <a:gdLst/>
              <a:ahLst/>
              <a:cxnLst/>
              <a:rect l="l" t="t" r="r" b="b"/>
              <a:pathLst>
                <a:path w="240" h="255" extrusionOk="0">
                  <a:moveTo>
                    <a:pt x="87" y="0"/>
                  </a:moveTo>
                  <a:cubicBezTo>
                    <a:pt x="33" y="33"/>
                    <a:pt x="0" y="103"/>
                    <a:pt x="17" y="173"/>
                  </a:cubicBezTo>
                  <a:cubicBezTo>
                    <a:pt x="17" y="206"/>
                    <a:pt x="33" y="223"/>
                    <a:pt x="70" y="239"/>
                  </a:cubicBezTo>
                  <a:cubicBezTo>
                    <a:pt x="79" y="249"/>
                    <a:pt x="91" y="255"/>
                    <a:pt x="106" y="255"/>
                  </a:cubicBezTo>
                  <a:cubicBezTo>
                    <a:pt x="121" y="255"/>
                    <a:pt x="138" y="249"/>
                    <a:pt x="157" y="239"/>
                  </a:cubicBezTo>
                  <a:cubicBezTo>
                    <a:pt x="190" y="223"/>
                    <a:pt x="206" y="206"/>
                    <a:pt x="223" y="173"/>
                  </a:cubicBezTo>
                  <a:cubicBezTo>
                    <a:pt x="239" y="136"/>
                    <a:pt x="239" y="103"/>
                    <a:pt x="223" y="87"/>
                  </a:cubicBezTo>
                  <a:cubicBezTo>
                    <a:pt x="223" y="54"/>
                    <a:pt x="223" y="33"/>
                    <a:pt x="206" y="17"/>
                  </a:cubicBezTo>
                  <a:cubicBezTo>
                    <a:pt x="190" y="17"/>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3" name="Google Shape;21673;p66">
              <a:extLst>
                <a:ext uri="{FF2B5EF4-FFF2-40B4-BE49-F238E27FC236}">
                  <a16:creationId xmlns:a16="http://schemas.microsoft.com/office/drawing/2014/main" id="{7D309FE7-A74B-6D6D-B8F4-284CCAB674E9}"/>
                </a:ext>
              </a:extLst>
            </p:cNvPr>
            <p:cNvSpPr/>
            <p:nvPr/>
          </p:nvSpPr>
          <p:spPr>
            <a:xfrm>
              <a:off x="3849600" y="2725050"/>
              <a:ext cx="6000" cy="6250"/>
            </a:xfrm>
            <a:custGeom>
              <a:avLst/>
              <a:gdLst/>
              <a:ahLst/>
              <a:cxnLst/>
              <a:rect l="l" t="t" r="r" b="b"/>
              <a:pathLst>
                <a:path w="240" h="250" extrusionOk="0">
                  <a:moveTo>
                    <a:pt x="117" y="0"/>
                  </a:moveTo>
                  <a:cubicBezTo>
                    <a:pt x="70" y="0"/>
                    <a:pt x="14" y="49"/>
                    <a:pt x="0" y="106"/>
                  </a:cubicBezTo>
                  <a:cubicBezTo>
                    <a:pt x="0" y="144"/>
                    <a:pt x="0" y="177"/>
                    <a:pt x="17" y="193"/>
                  </a:cubicBezTo>
                  <a:cubicBezTo>
                    <a:pt x="33" y="226"/>
                    <a:pt x="50" y="247"/>
                    <a:pt x="87" y="247"/>
                  </a:cubicBezTo>
                  <a:cubicBezTo>
                    <a:pt x="95" y="249"/>
                    <a:pt x="103" y="250"/>
                    <a:pt x="111" y="250"/>
                  </a:cubicBezTo>
                  <a:cubicBezTo>
                    <a:pt x="165" y="250"/>
                    <a:pt x="208" y="201"/>
                    <a:pt x="223" y="144"/>
                  </a:cubicBezTo>
                  <a:cubicBezTo>
                    <a:pt x="239" y="106"/>
                    <a:pt x="223" y="73"/>
                    <a:pt x="206" y="41"/>
                  </a:cubicBezTo>
                  <a:cubicBezTo>
                    <a:pt x="206" y="41"/>
                    <a:pt x="206" y="20"/>
                    <a:pt x="190" y="20"/>
                  </a:cubicBezTo>
                  <a:cubicBezTo>
                    <a:pt x="190" y="3"/>
                    <a:pt x="17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4" name="Google Shape;21674;p66">
              <a:extLst>
                <a:ext uri="{FF2B5EF4-FFF2-40B4-BE49-F238E27FC236}">
                  <a16:creationId xmlns:a16="http://schemas.microsoft.com/office/drawing/2014/main" id="{651E10CE-0E1F-B6D8-DF46-B8183F27E359}"/>
                </a:ext>
              </a:extLst>
            </p:cNvPr>
            <p:cNvSpPr/>
            <p:nvPr/>
          </p:nvSpPr>
          <p:spPr>
            <a:xfrm>
              <a:off x="3855150" y="2740725"/>
              <a:ext cx="6000" cy="6500"/>
            </a:xfrm>
            <a:custGeom>
              <a:avLst/>
              <a:gdLst/>
              <a:ahLst/>
              <a:cxnLst/>
              <a:rect l="l" t="t" r="r" b="b"/>
              <a:pathLst>
                <a:path w="240" h="260" extrusionOk="0">
                  <a:moveTo>
                    <a:pt x="144" y="1"/>
                  </a:moveTo>
                  <a:cubicBezTo>
                    <a:pt x="131" y="1"/>
                    <a:pt x="117" y="5"/>
                    <a:pt x="104" y="11"/>
                  </a:cubicBezTo>
                  <a:cubicBezTo>
                    <a:pt x="71" y="11"/>
                    <a:pt x="54" y="32"/>
                    <a:pt x="34" y="48"/>
                  </a:cubicBezTo>
                  <a:cubicBezTo>
                    <a:pt x="17" y="65"/>
                    <a:pt x="1" y="98"/>
                    <a:pt x="1" y="135"/>
                  </a:cubicBezTo>
                  <a:cubicBezTo>
                    <a:pt x="1" y="168"/>
                    <a:pt x="17" y="201"/>
                    <a:pt x="34" y="238"/>
                  </a:cubicBezTo>
                  <a:cubicBezTo>
                    <a:pt x="55" y="252"/>
                    <a:pt x="80" y="259"/>
                    <a:pt x="104" y="259"/>
                  </a:cubicBezTo>
                  <a:cubicBezTo>
                    <a:pt x="138" y="259"/>
                    <a:pt x="171" y="243"/>
                    <a:pt x="190" y="201"/>
                  </a:cubicBezTo>
                  <a:cubicBezTo>
                    <a:pt x="240" y="152"/>
                    <a:pt x="240" y="65"/>
                    <a:pt x="190" y="32"/>
                  </a:cubicBezTo>
                  <a:cubicBezTo>
                    <a:pt x="180" y="10"/>
                    <a:pt x="16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5" name="Google Shape;21675;p66">
              <a:extLst>
                <a:ext uri="{FF2B5EF4-FFF2-40B4-BE49-F238E27FC236}">
                  <a16:creationId xmlns:a16="http://schemas.microsoft.com/office/drawing/2014/main" id="{CFC7BB6B-9563-A62A-DBD1-E1E2DB7E9CDC}"/>
                </a:ext>
              </a:extLst>
            </p:cNvPr>
            <p:cNvSpPr/>
            <p:nvPr/>
          </p:nvSpPr>
          <p:spPr>
            <a:xfrm>
              <a:off x="3854325" y="2695550"/>
              <a:ext cx="6000" cy="6075"/>
            </a:xfrm>
            <a:custGeom>
              <a:avLst/>
              <a:gdLst/>
              <a:ahLst/>
              <a:cxnLst/>
              <a:rect l="l" t="t" r="r" b="b"/>
              <a:pathLst>
                <a:path w="240" h="243" extrusionOk="0">
                  <a:moveTo>
                    <a:pt x="120" y="0"/>
                  </a:moveTo>
                  <a:cubicBezTo>
                    <a:pt x="67" y="0"/>
                    <a:pt x="34" y="33"/>
                    <a:pt x="17" y="103"/>
                  </a:cubicBezTo>
                  <a:cubicBezTo>
                    <a:pt x="1" y="136"/>
                    <a:pt x="17" y="169"/>
                    <a:pt x="34" y="190"/>
                  </a:cubicBezTo>
                  <a:cubicBezTo>
                    <a:pt x="34" y="223"/>
                    <a:pt x="67" y="239"/>
                    <a:pt x="104" y="239"/>
                  </a:cubicBezTo>
                  <a:cubicBezTo>
                    <a:pt x="110" y="241"/>
                    <a:pt x="117" y="242"/>
                    <a:pt x="124" y="242"/>
                  </a:cubicBezTo>
                  <a:cubicBezTo>
                    <a:pt x="171" y="242"/>
                    <a:pt x="225" y="197"/>
                    <a:pt x="240" y="136"/>
                  </a:cubicBezTo>
                  <a:lnTo>
                    <a:pt x="240" y="103"/>
                  </a:lnTo>
                  <a:cubicBezTo>
                    <a:pt x="240" y="66"/>
                    <a:pt x="223" y="33"/>
                    <a:pt x="207" y="17"/>
                  </a:cubicBezTo>
                  <a:cubicBezTo>
                    <a:pt x="190" y="0"/>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6" name="Google Shape;21676;p66">
              <a:extLst>
                <a:ext uri="{FF2B5EF4-FFF2-40B4-BE49-F238E27FC236}">
                  <a16:creationId xmlns:a16="http://schemas.microsoft.com/office/drawing/2014/main" id="{B8EC7242-78A8-D282-DA0F-81C47BB93539}"/>
                </a:ext>
              </a:extLst>
            </p:cNvPr>
            <p:cNvSpPr/>
            <p:nvPr/>
          </p:nvSpPr>
          <p:spPr>
            <a:xfrm>
              <a:off x="3853925" y="2848800"/>
              <a:ext cx="4650" cy="1775"/>
            </a:xfrm>
            <a:custGeom>
              <a:avLst/>
              <a:gdLst/>
              <a:ahLst/>
              <a:cxnLst/>
              <a:rect l="l" t="t" r="r" b="b"/>
              <a:pathLst>
                <a:path w="186" h="71" extrusionOk="0">
                  <a:moveTo>
                    <a:pt x="120" y="1"/>
                  </a:moveTo>
                  <a:cubicBezTo>
                    <a:pt x="83" y="1"/>
                    <a:pt x="50" y="1"/>
                    <a:pt x="33" y="17"/>
                  </a:cubicBezTo>
                  <a:cubicBezTo>
                    <a:pt x="17" y="38"/>
                    <a:pt x="0" y="54"/>
                    <a:pt x="0" y="71"/>
                  </a:cubicBezTo>
                  <a:lnTo>
                    <a:pt x="186" y="71"/>
                  </a:lnTo>
                  <a:lnTo>
                    <a:pt x="186" y="54"/>
                  </a:lnTo>
                  <a:cubicBezTo>
                    <a:pt x="186" y="38"/>
                    <a:pt x="169" y="38"/>
                    <a:pt x="169"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7" name="Google Shape;21677;p66">
              <a:extLst>
                <a:ext uri="{FF2B5EF4-FFF2-40B4-BE49-F238E27FC236}">
                  <a16:creationId xmlns:a16="http://schemas.microsoft.com/office/drawing/2014/main" id="{52D5DB7B-A3CE-FAE9-3893-31C201DE3908}"/>
                </a:ext>
              </a:extLst>
            </p:cNvPr>
            <p:cNvSpPr/>
            <p:nvPr/>
          </p:nvSpPr>
          <p:spPr>
            <a:xfrm>
              <a:off x="4210350" y="2849225"/>
              <a:ext cx="4750" cy="1350"/>
            </a:xfrm>
            <a:custGeom>
              <a:avLst/>
              <a:gdLst/>
              <a:ahLst/>
              <a:cxnLst/>
              <a:rect l="l" t="t" r="r" b="b"/>
              <a:pathLst>
                <a:path w="190" h="54" extrusionOk="0">
                  <a:moveTo>
                    <a:pt x="120" y="0"/>
                  </a:moveTo>
                  <a:cubicBezTo>
                    <a:pt x="70" y="0"/>
                    <a:pt x="33" y="21"/>
                    <a:pt x="0" y="54"/>
                  </a:cubicBezTo>
                  <a:lnTo>
                    <a:pt x="190" y="54"/>
                  </a:lnTo>
                  <a:cubicBezTo>
                    <a:pt x="173" y="54"/>
                    <a:pt x="173" y="37"/>
                    <a:pt x="173" y="37"/>
                  </a:cubicBezTo>
                  <a:cubicBezTo>
                    <a:pt x="153" y="21"/>
                    <a:pt x="136"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8" name="Google Shape;21678;p66">
              <a:extLst>
                <a:ext uri="{FF2B5EF4-FFF2-40B4-BE49-F238E27FC236}">
                  <a16:creationId xmlns:a16="http://schemas.microsoft.com/office/drawing/2014/main" id="{62DBDCF2-846D-44FD-88C9-CB56AEECDC92}"/>
                </a:ext>
              </a:extLst>
            </p:cNvPr>
            <p:cNvSpPr/>
            <p:nvPr/>
          </p:nvSpPr>
          <p:spPr>
            <a:xfrm>
              <a:off x="4226625" y="2802300"/>
              <a:ext cx="6100" cy="6550"/>
            </a:xfrm>
            <a:custGeom>
              <a:avLst/>
              <a:gdLst/>
              <a:ahLst/>
              <a:cxnLst/>
              <a:rect l="l" t="t" r="r" b="b"/>
              <a:pathLst>
                <a:path w="244" h="262" extrusionOk="0">
                  <a:moveTo>
                    <a:pt x="139" y="1"/>
                  </a:moveTo>
                  <a:cubicBezTo>
                    <a:pt x="104" y="1"/>
                    <a:pt x="67" y="18"/>
                    <a:pt x="38" y="59"/>
                  </a:cubicBezTo>
                  <a:cubicBezTo>
                    <a:pt x="1" y="109"/>
                    <a:pt x="1" y="179"/>
                    <a:pt x="38" y="228"/>
                  </a:cubicBezTo>
                  <a:cubicBezTo>
                    <a:pt x="59" y="251"/>
                    <a:pt x="83" y="261"/>
                    <a:pt x="109" y="261"/>
                  </a:cubicBezTo>
                  <a:cubicBezTo>
                    <a:pt x="143" y="261"/>
                    <a:pt x="178" y="243"/>
                    <a:pt x="207" y="212"/>
                  </a:cubicBezTo>
                  <a:cubicBezTo>
                    <a:pt x="244" y="162"/>
                    <a:pt x="244" y="76"/>
                    <a:pt x="207" y="22"/>
                  </a:cubicBezTo>
                  <a:cubicBezTo>
                    <a:pt x="187" y="9"/>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9" name="Google Shape;21679;p66">
              <a:extLst>
                <a:ext uri="{FF2B5EF4-FFF2-40B4-BE49-F238E27FC236}">
                  <a16:creationId xmlns:a16="http://schemas.microsoft.com/office/drawing/2014/main" id="{75A8CBC8-6CE1-D51B-656A-2A1803E5C939}"/>
                </a:ext>
              </a:extLst>
            </p:cNvPr>
            <p:cNvSpPr/>
            <p:nvPr/>
          </p:nvSpPr>
          <p:spPr>
            <a:xfrm>
              <a:off x="4228800" y="2818850"/>
              <a:ext cx="6500" cy="6300"/>
            </a:xfrm>
            <a:custGeom>
              <a:avLst/>
              <a:gdLst/>
              <a:ahLst/>
              <a:cxnLst/>
              <a:rect l="l" t="t" r="r" b="b"/>
              <a:pathLst>
                <a:path w="260" h="252" extrusionOk="0">
                  <a:moveTo>
                    <a:pt x="138" y="0"/>
                  </a:moveTo>
                  <a:cubicBezTo>
                    <a:pt x="105" y="0"/>
                    <a:pt x="73" y="20"/>
                    <a:pt x="54" y="49"/>
                  </a:cubicBezTo>
                  <a:cubicBezTo>
                    <a:pt x="0" y="102"/>
                    <a:pt x="0" y="185"/>
                    <a:pt x="54" y="222"/>
                  </a:cubicBezTo>
                  <a:cubicBezTo>
                    <a:pt x="68" y="242"/>
                    <a:pt x="91" y="252"/>
                    <a:pt x="116" y="252"/>
                  </a:cubicBezTo>
                  <a:cubicBezTo>
                    <a:pt x="150" y="252"/>
                    <a:pt x="187" y="234"/>
                    <a:pt x="206" y="205"/>
                  </a:cubicBezTo>
                  <a:cubicBezTo>
                    <a:pt x="260" y="152"/>
                    <a:pt x="260" y="65"/>
                    <a:pt x="206" y="32"/>
                  </a:cubicBezTo>
                  <a:cubicBezTo>
                    <a:pt x="186" y="10"/>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0" name="Google Shape;21680;p66">
              <a:extLst>
                <a:ext uri="{FF2B5EF4-FFF2-40B4-BE49-F238E27FC236}">
                  <a16:creationId xmlns:a16="http://schemas.microsoft.com/office/drawing/2014/main" id="{7C46E3CB-B384-BF29-2515-903E58A340A9}"/>
                </a:ext>
              </a:extLst>
            </p:cNvPr>
            <p:cNvSpPr/>
            <p:nvPr/>
          </p:nvSpPr>
          <p:spPr>
            <a:xfrm>
              <a:off x="3838450" y="2848400"/>
              <a:ext cx="1675" cy="2175"/>
            </a:xfrm>
            <a:custGeom>
              <a:avLst/>
              <a:gdLst/>
              <a:ahLst/>
              <a:cxnLst/>
              <a:rect l="l" t="t" r="r" b="b"/>
              <a:pathLst>
                <a:path w="67" h="87" extrusionOk="0">
                  <a:moveTo>
                    <a:pt x="1" y="0"/>
                  </a:moveTo>
                  <a:lnTo>
                    <a:pt x="1" y="87"/>
                  </a:lnTo>
                  <a:lnTo>
                    <a:pt x="67" y="87"/>
                  </a:lnTo>
                  <a:cubicBezTo>
                    <a:pt x="67" y="70"/>
                    <a:pt x="50" y="33"/>
                    <a:pt x="34" y="17"/>
                  </a:cubicBezTo>
                  <a:cubicBezTo>
                    <a:pt x="34" y="17"/>
                    <a:pt x="1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1" name="Google Shape;21681;p66">
              <a:extLst>
                <a:ext uri="{FF2B5EF4-FFF2-40B4-BE49-F238E27FC236}">
                  <a16:creationId xmlns:a16="http://schemas.microsoft.com/office/drawing/2014/main" id="{C6A87767-90DD-51F6-9689-D0453D0070D6}"/>
                </a:ext>
              </a:extLst>
            </p:cNvPr>
            <p:cNvSpPr/>
            <p:nvPr/>
          </p:nvSpPr>
          <p:spPr>
            <a:xfrm>
              <a:off x="3842675" y="2753475"/>
              <a:ext cx="6125" cy="6500"/>
            </a:xfrm>
            <a:custGeom>
              <a:avLst/>
              <a:gdLst/>
              <a:ahLst/>
              <a:cxnLst/>
              <a:rect l="l" t="t" r="r" b="b"/>
              <a:pathLst>
                <a:path w="245" h="260" extrusionOk="0">
                  <a:moveTo>
                    <a:pt x="141" y="0"/>
                  </a:moveTo>
                  <a:cubicBezTo>
                    <a:pt x="87" y="0"/>
                    <a:pt x="17" y="54"/>
                    <a:pt x="1" y="120"/>
                  </a:cubicBezTo>
                  <a:cubicBezTo>
                    <a:pt x="1" y="157"/>
                    <a:pt x="1" y="190"/>
                    <a:pt x="17" y="223"/>
                  </a:cubicBezTo>
                  <a:cubicBezTo>
                    <a:pt x="38" y="243"/>
                    <a:pt x="71" y="260"/>
                    <a:pt x="87" y="260"/>
                  </a:cubicBezTo>
                  <a:cubicBezTo>
                    <a:pt x="120" y="260"/>
                    <a:pt x="157" y="260"/>
                    <a:pt x="174" y="243"/>
                  </a:cubicBezTo>
                  <a:cubicBezTo>
                    <a:pt x="207" y="223"/>
                    <a:pt x="223" y="190"/>
                    <a:pt x="223" y="157"/>
                  </a:cubicBezTo>
                  <a:cubicBezTo>
                    <a:pt x="244" y="120"/>
                    <a:pt x="223" y="87"/>
                    <a:pt x="207" y="54"/>
                  </a:cubicBezTo>
                  <a:cubicBezTo>
                    <a:pt x="207" y="54"/>
                    <a:pt x="207" y="37"/>
                    <a:pt x="190" y="37"/>
                  </a:cubicBezTo>
                  <a:cubicBezTo>
                    <a:pt x="190" y="37"/>
                    <a:pt x="190" y="17"/>
                    <a:pt x="174" y="17"/>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2" name="Google Shape;21682;p66">
              <a:extLst>
                <a:ext uri="{FF2B5EF4-FFF2-40B4-BE49-F238E27FC236}">
                  <a16:creationId xmlns:a16="http://schemas.microsoft.com/office/drawing/2014/main" id="{9E6FA7D4-379A-94D0-A958-60EC657BBFC6}"/>
                </a:ext>
              </a:extLst>
            </p:cNvPr>
            <p:cNvSpPr/>
            <p:nvPr/>
          </p:nvSpPr>
          <p:spPr>
            <a:xfrm>
              <a:off x="3843600" y="2771100"/>
              <a:ext cx="6025" cy="6375"/>
            </a:xfrm>
            <a:custGeom>
              <a:avLst/>
              <a:gdLst/>
              <a:ahLst/>
              <a:cxnLst/>
              <a:rect l="l" t="t" r="r" b="b"/>
              <a:pathLst>
                <a:path w="241" h="255" extrusionOk="0">
                  <a:moveTo>
                    <a:pt x="83" y="0"/>
                  </a:moveTo>
                  <a:cubicBezTo>
                    <a:pt x="50" y="17"/>
                    <a:pt x="34" y="54"/>
                    <a:pt x="17" y="70"/>
                  </a:cubicBezTo>
                  <a:cubicBezTo>
                    <a:pt x="1" y="103"/>
                    <a:pt x="1" y="136"/>
                    <a:pt x="1" y="173"/>
                  </a:cubicBezTo>
                  <a:cubicBezTo>
                    <a:pt x="17" y="206"/>
                    <a:pt x="34" y="223"/>
                    <a:pt x="50" y="239"/>
                  </a:cubicBezTo>
                  <a:cubicBezTo>
                    <a:pt x="67" y="250"/>
                    <a:pt x="84" y="255"/>
                    <a:pt x="100" y="255"/>
                  </a:cubicBezTo>
                  <a:cubicBezTo>
                    <a:pt x="115" y="255"/>
                    <a:pt x="129" y="250"/>
                    <a:pt x="137" y="239"/>
                  </a:cubicBezTo>
                  <a:cubicBezTo>
                    <a:pt x="207" y="223"/>
                    <a:pt x="240" y="136"/>
                    <a:pt x="224" y="87"/>
                  </a:cubicBezTo>
                  <a:cubicBezTo>
                    <a:pt x="224" y="54"/>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3" name="Google Shape;21683;p66">
              <a:extLst>
                <a:ext uri="{FF2B5EF4-FFF2-40B4-BE49-F238E27FC236}">
                  <a16:creationId xmlns:a16="http://schemas.microsoft.com/office/drawing/2014/main" id="{63B18D6C-9165-5916-9294-1E1FB654960A}"/>
                </a:ext>
              </a:extLst>
            </p:cNvPr>
            <p:cNvSpPr/>
            <p:nvPr/>
          </p:nvSpPr>
          <p:spPr>
            <a:xfrm>
              <a:off x="3842275" y="2709775"/>
              <a:ext cx="6000" cy="6525"/>
            </a:xfrm>
            <a:custGeom>
              <a:avLst/>
              <a:gdLst/>
              <a:ahLst/>
              <a:cxnLst/>
              <a:rect l="l" t="t" r="r" b="b"/>
              <a:pathLst>
                <a:path w="240" h="261" extrusionOk="0">
                  <a:moveTo>
                    <a:pt x="132" y="0"/>
                  </a:moveTo>
                  <a:cubicBezTo>
                    <a:pt x="100" y="0"/>
                    <a:pt x="64" y="19"/>
                    <a:pt x="33" y="50"/>
                  </a:cubicBezTo>
                  <a:cubicBezTo>
                    <a:pt x="0" y="99"/>
                    <a:pt x="0" y="186"/>
                    <a:pt x="33" y="239"/>
                  </a:cubicBezTo>
                  <a:cubicBezTo>
                    <a:pt x="55" y="253"/>
                    <a:pt x="80" y="261"/>
                    <a:pt x="104" y="261"/>
                  </a:cubicBezTo>
                  <a:cubicBezTo>
                    <a:pt x="141" y="261"/>
                    <a:pt x="177" y="244"/>
                    <a:pt x="206" y="202"/>
                  </a:cubicBezTo>
                  <a:cubicBezTo>
                    <a:pt x="239" y="153"/>
                    <a:pt x="239" y="8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4" name="Google Shape;21684;p66">
              <a:extLst>
                <a:ext uri="{FF2B5EF4-FFF2-40B4-BE49-F238E27FC236}">
                  <a16:creationId xmlns:a16="http://schemas.microsoft.com/office/drawing/2014/main" id="{61F4FB86-2CEB-7AF1-9C6F-8BA211321FA2}"/>
                </a:ext>
              </a:extLst>
            </p:cNvPr>
            <p:cNvSpPr/>
            <p:nvPr/>
          </p:nvSpPr>
          <p:spPr>
            <a:xfrm>
              <a:off x="4257550" y="2828300"/>
              <a:ext cx="6100" cy="6300"/>
            </a:xfrm>
            <a:custGeom>
              <a:avLst/>
              <a:gdLst/>
              <a:ahLst/>
              <a:cxnLst/>
              <a:rect l="l" t="t" r="r" b="b"/>
              <a:pathLst>
                <a:path w="244" h="252" extrusionOk="0">
                  <a:moveTo>
                    <a:pt x="137" y="1"/>
                  </a:moveTo>
                  <a:cubicBezTo>
                    <a:pt x="104" y="1"/>
                    <a:pt x="73" y="19"/>
                    <a:pt x="54" y="50"/>
                  </a:cubicBezTo>
                  <a:cubicBezTo>
                    <a:pt x="0" y="99"/>
                    <a:pt x="0" y="186"/>
                    <a:pt x="54" y="219"/>
                  </a:cubicBezTo>
                  <a:cubicBezTo>
                    <a:pt x="68" y="242"/>
                    <a:pt x="89" y="252"/>
                    <a:pt x="112" y="252"/>
                  </a:cubicBezTo>
                  <a:cubicBezTo>
                    <a:pt x="143" y="252"/>
                    <a:pt x="178" y="233"/>
                    <a:pt x="207" y="202"/>
                  </a:cubicBezTo>
                  <a:cubicBezTo>
                    <a:pt x="244" y="153"/>
                    <a:pt x="244" y="66"/>
                    <a:pt x="207" y="33"/>
                  </a:cubicBezTo>
                  <a:cubicBezTo>
                    <a:pt x="186" y="11"/>
                    <a:pt x="16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5" name="Google Shape;21685;p66">
              <a:extLst>
                <a:ext uri="{FF2B5EF4-FFF2-40B4-BE49-F238E27FC236}">
                  <a16:creationId xmlns:a16="http://schemas.microsoft.com/office/drawing/2014/main" id="{1281FB83-1FCD-B7CB-83AC-AF56F1AADD26}"/>
                </a:ext>
              </a:extLst>
            </p:cNvPr>
            <p:cNvSpPr/>
            <p:nvPr/>
          </p:nvSpPr>
          <p:spPr>
            <a:xfrm>
              <a:off x="3979675" y="2747900"/>
              <a:ext cx="6100" cy="6525"/>
            </a:xfrm>
            <a:custGeom>
              <a:avLst/>
              <a:gdLst/>
              <a:ahLst/>
              <a:cxnLst/>
              <a:rect l="l" t="t" r="r" b="b"/>
              <a:pathLst>
                <a:path w="244" h="261" extrusionOk="0">
                  <a:moveTo>
                    <a:pt x="103" y="1"/>
                  </a:moveTo>
                  <a:cubicBezTo>
                    <a:pt x="70" y="17"/>
                    <a:pt x="37" y="71"/>
                    <a:pt x="21" y="120"/>
                  </a:cubicBezTo>
                  <a:cubicBezTo>
                    <a:pt x="0" y="190"/>
                    <a:pt x="37" y="240"/>
                    <a:pt x="103" y="260"/>
                  </a:cubicBezTo>
                  <a:cubicBezTo>
                    <a:pt x="140" y="260"/>
                    <a:pt x="157" y="260"/>
                    <a:pt x="190" y="240"/>
                  </a:cubicBezTo>
                  <a:cubicBezTo>
                    <a:pt x="206" y="207"/>
                    <a:pt x="227" y="190"/>
                    <a:pt x="243" y="157"/>
                  </a:cubicBezTo>
                  <a:cubicBezTo>
                    <a:pt x="243" y="120"/>
                    <a:pt x="243" y="87"/>
                    <a:pt x="227" y="54"/>
                  </a:cubicBezTo>
                  <a:cubicBezTo>
                    <a:pt x="227" y="54"/>
                    <a:pt x="227" y="34"/>
                    <a:pt x="206" y="34"/>
                  </a:cubicBezTo>
                  <a:cubicBezTo>
                    <a:pt x="206" y="34"/>
                    <a:pt x="206" y="17"/>
                    <a:pt x="190" y="17"/>
                  </a:cubicBezTo>
                  <a:cubicBezTo>
                    <a:pt x="173" y="17"/>
                    <a:pt x="140" y="1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6" name="Google Shape;21686;p66">
              <a:extLst>
                <a:ext uri="{FF2B5EF4-FFF2-40B4-BE49-F238E27FC236}">
                  <a16:creationId xmlns:a16="http://schemas.microsoft.com/office/drawing/2014/main" id="{637A66D8-4E07-5240-1D54-6671D3560C51}"/>
                </a:ext>
              </a:extLst>
            </p:cNvPr>
            <p:cNvSpPr/>
            <p:nvPr/>
          </p:nvSpPr>
          <p:spPr>
            <a:xfrm>
              <a:off x="3944100" y="2832200"/>
              <a:ext cx="6425" cy="6500"/>
            </a:xfrm>
            <a:custGeom>
              <a:avLst/>
              <a:gdLst/>
              <a:ahLst/>
              <a:cxnLst/>
              <a:rect l="l" t="t" r="r" b="b"/>
              <a:pathLst>
                <a:path w="257" h="260" extrusionOk="0">
                  <a:moveTo>
                    <a:pt x="135" y="0"/>
                  </a:moveTo>
                  <a:cubicBezTo>
                    <a:pt x="101" y="0"/>
                    <a:pt x="69" y="18"/>
                    <a:pt x="50" y="46"/>
                  </a:cubicBezTo>
                  <a:cubicBezTo>
                    <a:pt x="1" y="100"/>
                    <a:pt x="1" y="187"/>
                    <a:pt x="50" y="236"/>
                  </a:cubicBezTo>
                  <a:cubicBezTo>
                    <a:pt x="65" y="251"/>
                    <a:pt x="91" y="259"/>
                    <a:pt x="118" y="259"/>
                  </a:cubicBezTo>
                  <a:cubicBezTo>
                    <a:pt x="151" y="259"/>
                    <a:pt x="186" y="247"/>
                    <a:pt x="207" y="220"/>
                  </a:cubicBezTo>
                  <a:cubicBezTo>
                    <a:pt x="256" y="150"/>
                    <a:pt x="256" y="84"/>
                    <a:pt x="207" y="30"/>
                  </a:cubicBezTo>
                  <a:cubicBezTo>
                    <a:pt x="184" y="9"/>
                    <a:pt x="15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7" name="Google Shape;21687;p66">
              <a:extLst>
                <a:ext uri="{FF2B5EF4-FFF2-40B4-BE49-F238E27FC236}">
                  <a16:creationId xmlns:a16="http://schemas.microsoft.com/office/drawing/2014/main" id="{6156EE5D-0DCD-45C3-C210-443E907C2535}"/>
                </a:ext>
              </a:extLst>
            </p:cNvPr>
            <p:cNvSpPr/>
            <p:nvPr/>
          </p:nvSpPr>
          <p:spPr>
            <a:xfrm>
              <a:off x="3940200" y="2801275"/>
              <a:ext cx="6000" cy="6250"/>
            </a:xfrm>
            <a:custGeom>
              <a:avLst/>
              <a:gdLst/>
              <a:ahLst/>
              <a:cxnLst/>
              <a:rect l="l" t="t" r="r" b="b"/>
              <a:pathLst>
                <a:path w="240" h="250" extrusionOk="0">
                  <a:moveTo>
                    <a:pt x="133" y="0"/>
                  </a:moveTo>
                  <a:cubicBezTo>
                    <a:pt x="101" y="0"/>
                    <a:pt x="64" y="18"/>
                    <a:pt x="33" y="47"/>
                  </a:cubicBezTo>
                  <a:cubicBezTo>
                    <a:pt x="0" y="100"/>
                    <a:pt x="0" y="187"/>
                    <a:pt x="33" y="220"/>
                  </a:cubicBezTo>
                  <a:cubicBezTo>
                    <a:pt x="55" y="240"/>
                    <a:pt x="81" y="250"/>
                    <a:pt x="106" y="250"/>
                  </a:cubicBezTo>
                  <a:cubicBezTo>
                    <a:pt x="142" y="250"/>
                    <a:pt x="177" y="232"/>
                    <a:pt x="206" y="203"/>
                  </a:cubicBezTo>
                  <a:cubicBezTo>
                    <a:pt x="239" y="150"/>
                    <a:pt x="239" y="63"/>
                    <a:pt x="190" y="30"/>
                  </a:cubicBezTo>
                  <a:cubicBezTo>
                    <a:pt x="176" y="9"/>
                    <a:pt x="156"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8" name="Google Shape;21688;p66">
              <a:extLst>
                <a:ext uri="{FF2B5EF4-FFF2-40B4-BE49-F238E27FC236}">
                  <a16:creationId xmlns:a16="http://schemas.microsoft.com/office/drawing/2014/main" id="{DBBF00E7-9445-6021-1D1D-4C1FAC453144}"/>
                </a:ext>
              </a:extLst>
            </p:cNvPr>
            <p:cNvSpPr/>
            <p:nvPr/>
          </p:nvSpPr>
          <p:spPr>
            <a:xfrm>
              <a:off x="3940600" y="2755725"/>
              <a:ext cx="6100" cy="6425"/>
            </a:xfrm>
            <a:custGeom>
              <a:avLst/>
              <a:gdLst/>
              <a:ahLst/>
              <a:cxnLst/>
              <a:rect l="l" t="t" r="r" b="b"/>
              <a:pathLst>
                <a:path w="244" h="257" extrusionOk="0">
                  <a:moveTo>
                    <a:pt x="138" y="0"/>
                  </a:moveTo>
                  <a:cubicBezTo>
                    <a:pt x="103" y="0"/>
                    <a:pt x="67" y="19"/>
                    <a:pt x="38" y="50"/>
                  </a:cubicBezTo>
                  <a:cubicBezTo>
                    <a:pt x="1" y="100"/>
                    <a:pt x="1" y="186"/>
                    <a:pt x="38" y="219"/>
                  </a:cubicBezTo>
                  <a:cubicBezTo>
                    <a:pt x="54" y="236"/>
                    <a:pt x="71" y="257"/>
                    <a:pt x="87" y="257"/>
                  </a:cubicBezTo>
                  <a:cubicBezTo>
                    <a:pt x="120" y="257"/>
                    <a:pt x="174" y="257"/>
                    <a:pt x="207" y="203"/>
                  </a:cubicBezTo>
                  <a:cubicBezTo>
                    <a:pt x="244" y="170"/>
                    <a:pt x="244" y="116"/>
                    <a:pt x="223" y="67"/>
                  </a:cubicBezTo>
                  <a:cubicBezTo>
                    <a:pt x="223" y="50"/>
                    <a:pt x="207" y="30"/>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9" name="Google Shape;21689;p66">
              <a:extLst>
                <a:ext uri="{FF2B5EF4-FFF2-40B4-BE49-F238E27FC236}">
                  <a16:creationId xmlns:a16="http://schemas.microsoft.com/office/drawing/2014/main" id="{F6C78DE5-7875-7A51-B9CC-7056CC634FB0}"/>
                </a:ext>
              </a:extLst>
            </p:cNvPr>
            <p:cNvSpPr/>
            <p:nvPr/>
          </p:nvSpPr>
          <p:spPr>
            <a:xfrm>
              <a:off x="3925150" y="2796950"/>
              <a:ext cx="6500" cy="6325"/>
            </a:xfrm>
            <a:custGeom>
              <a:avLst/>
              <a:gdLst/>
              <a:ahLst/>
              <a:cxnLst/>
              <a:rect l="l" t="t" r="r" b="b"/>
              <a:pathLst>
                <a:path w="260" h="253" extrusionOk="0">
                  <a:moveTo>
                    <a:pt x="151" y="0"/>
                  </a:moveTo>
                  <a:cubicBezTo>
                    <a:pt x="119" y="0"/>
                    <a:pt x="83" y="19"/>
                    <a:pt x="54" y="51"/>
                  </a:cubicBezTo>
                  <a:cubicBezTo>
                    <a:pt x="0" y="100"/>
                    <a:pt x="0" y="187"/>
                    <a:pt x="54" y="220"/>
                  </a:cubicBezTo>
                  <a:cubicBezTo>
                    <a:pt x="75" y="242"/>
                    <a:pt x="99" y="252"/>
                    <a:pt x="124" y="252"/>
                  </a:cubicBezTo>
                  <a:cubicBezTo>
                    <a:pt x="156" y="252"/>
                    <a:pt x="187" y="234"/>
                    <a:pt x="206" y="203"/>
                  </a:cubicBezTo>
                  <a:cubicBezTo>
                    <a:pt x="260" y="154"/>
                    <a:pt x="260" y="67"/>
                    <a:pt x="206" y="30"/>
                  </a:cubicBezTo>
                  <a:cubicBezTo>
                    <a:pt x="193" y="10"/>
                    <a:pt x="173"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0" name="Google Shape;21690;p66">
              <a:extLst>
                <a:ext uri="{FF2B5EF4-FFF2-40B4-BE49-F238E27FC236}">
                  <a16:creationId xmlns:a16="http://schemas.microsoft.com/office/drawing/2014/main" id="{71B63DB7-E81E-C339-401E-07D25BDB3CF6}"/>
                </a:ext>
              </a:extLst>
            </p:cNvPr>
            <p:cNvSpPr/>
            <p:nvPr/>
          </p:nvSpPr>
          <p:spPr>
            <a:xfrm>
              <a:off x="3921750" y="2737175"/>
              <a:ext cx="6000" cy="6425"/>
            </a:xfrm>
            <a:custGeom>
              <a:avLst/>
              <a:gdLst/>
              <a:ahLst/>
              <a:cxnLst/>
              <a:rect l="l" t="t" r="r" b="b"/>
              <a:pathLst>
                <a:path w="240" h="257" extrusionOk="0">
                  <a:moveTo>
                    <a:pt x="153" y="1"/>
                  </a:moveTo>
                  <a:cubicBezTo>
                    <a:pt x="120" y="1"/>
                    <a:pt x="87" y="1"/>
                    <a:pt x="70" y="17"/>
                  </a:cubicBezTo>
                  <a:cubicBezTo>
                    <a:pt x="33" y="50"/>
                    <a:pt x="17" y="71"/>
                    <a:pt x="17" y="104"/>
                  </a:cubicBezTo>
                  <a:cubicBezTo>
                    <a:pt x="0" y="137"/>
                    <a:pt x="17" y="174"/>
                    <a:pt x="33" y="207"/>
                  </a:cubicBezTo>
                  <a:cubicBezTo>
                    <a:pt x="50" y="223"/>
                    <a:pt x="70" y="240"/>
                    <a:pt x="103" y="256"/>
                  </a:cubicBezTo>
                  <a:cubicBezTo>
                    <a:pt x="153" y="256"/>
                    <a:pt x="223" y="223"/>
                    <a:pt x="239" y="137"/>
                  </a:cubicBezTo>
                  <a:cubicBezTo>
                    <a:pt x="239" y="120"/>
                    <a:pt x="239" y="87"/>
                    <a:pt x="223" y="50"/>
                  </a:cubicBezTo>
                  <a:cubicBezTo>
                    <a:pt x="223" y="34"/>
                    <a:pt x="206" y="34"/>
                    <a:pt x="206" y="34"/>
                  </a:cubicBezTo>
                  <a:cubicBezTo>
                    <a:pt x="190"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1" name="Google Shape;21691;p66">
              <a:extLst>
                <a:ext uri="{FF2B5EF4-FFF2-40B4-BE49-F238E27FC236}">
                  <a16:creationId xmlns:a16="http://schemas.microsoft.com/office/drawing/2014/main" id="{72569D04-4BC0-881F-FB85-53A6A8D3743B}"/>
                </a:ext>
              </a:extLst>
            </p:cNvPr>
            <p:cNvSpPr/>
            <p:nvPr/>
          </p:nvSpPr>
          <p:spPr>
            <a:xfrm>
              <a:off x="3919975" y="2781475"/>
              <a:ext cx="6125" cy="6450"/>
            </a:xfrm>
            <a:custGeom>
              <a:avLst/>
              <a:gdLst/>
              <a:ahLst/>
              <a:cxnLst/>
              <a:rect l="l" t="t" r="r" b="b"/>
              <a:pathLst>
                <a:path w="245" h="258" extrusionOk="0">
                  <a:moveTo>
                    <a:pt x="139" y="1"/>
                  </a:moveTo>
                  <a:cubicBezTo>
                    <a:pt x="106" y="1"/>
                    <a:pt x="74" y="20"/>
                    <a:pt x="55" y="51"/>
                  </a:cubicBezTo>
                  <a:cubicBezTo>
                    <a:pt x="1" y="101"/>
                    <a:pt x="1" y="187"/>
                    <a:pt x="55" y="220"/>
                  </a:cubicBezTo>
                  <a:cubicBezTo>
                    <a:pt x="71" y="237"/>
                    <a:pt x="71" y="257"/>
                    <a:pt x="88" y="257"/>
                  </a:cubicBezTo>
                  <a:cubicBezTo>
                    <a:pt x="141" y="257"/>
                    <a:pt x="174" y="257"/>
                    <a:pt x="207" y="204"/>
                  </a:cubicBezTo>
                  <a:cubicBezTo>
                    <a:pt x="244" y="171"/>
                    <a:pt x="244" y="117"/>
                    <a:pt x="244" y="68"/>
                  </a:cubicBezTo>
                  <a:cubicBezTo>
                    <a:pt x="224" y="51"/>
                    <a:pt x="224" y="51"/>
                    <a:pt x="207" y="30"/>
                  </a:cubicBezTo>
                  <a:cubicBezTo>
                    <a:pt x="187" y="10"/>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2" name="Google Shape;21692;p66">
              <a:extLst>
                <a:ext uri="{FF2B5EF4-FFF2-40B4-BE49-F238E27FC236}">
                  <a16:creationId xmlns:a16="http://schemas.microsoft.com/office/drawing/2014/main" id="{21FD7B1A-4815-474C-AA4C-05BC146E7C81}"/>
                </a:ext>
              </a:extLst>
            </p:cNvPr>
            <p:cNvSpPr/>
            <p:nvPr/>
          </p:nvSpPr>
          <p:spPr>
            <a:xfrm>
              <a:off x="3914825" y="2829875"/>
              <a:ext cx="6125" cy="6475"/>
            </a:xfrm>
            <a:custGeom>
              <a:avLst/>
              <a:gdLst/>
              <a:ahLst/>
              <a:cxnLst/>
              <a:rect l="l" t="t" r="r" b="b"/>
              <a:pathLst>
                <a:path w="245" h="259" extrusionOk="0">
                  <a:moveTo>
                    <a:pt x="136" y="0"/>
                  </a:moveTo>
                  <a:cubicBezTo>
                    <a:pt x="87" y="0"/>
                    <a:pt x="35" y="46"/>
                    <a:pt x="17" y="106"/>
                  </a:cubicBezTo>
                  <a:cubicBezTo>
                    <a:pt x="1" y="177"/>
                    <a:pt x="38" y="243"/>
                    <a:pt x="104" y="259"/>
                  </a:cubicBezTo>
                  <a:cubicBezTo>
                    <a:pt x="120" y="259"/>
                    <a:pt x="157" y="259"/>
                    <a:pt x="190" y="226"/>
                  </a:cubicBezTo>
                  <a:cubicBezTo>
                    <a:pt x="207" y="210"/>
                    <a:pt x="223" y="193"/>
                    <a:pt x="244" y="156"/>
                  </a:cubicBezTo>
                  <a:cubicBezTo>
                    <a:pt x="244" y="123"/>
                    <a:pt x="244" y="90"/>
                    <a:pt x="223" y="53"/>
                  </a:cubicBezTo>
                  <a:cubicBezTo>
                    <a:pt x="223" y="36"/>
                    <a:pt x="207" y="36"/>
                    <a:pt x="207" y="36"/>
                  </a:cubicBezTo>
                  <a:cubicBezTo>
                    <a:pt x="190" y="20"/>
                    <a:pt x="174" y="3"/>
                    <a:pt x="157" y="3"/>
                  </a:cubicBezTo>
                  <a:cubicBezTo>
                    <a:pt x="150" y="1"/>
                    <a:pt x="14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3" name="Google Shape;21693;p66">
              <a:extLst>
                <a:ext uri="{FF2B5EF4-FFF2-40B4-BE49-F238E27FC236}">
                  <a16:creationId xmlns:a16="http://schemas.microsoft.com/office/drawing/2014/main" id="{76A70B5A-399D-0A6E-BAA5-303D85D18237}"/>
                </a:ext>
              </a:extLst>
            </p:cNvPr>
            <p:cNvSpPr/>
            <p:nvPr/>
          </p:nvSpPr>
          <p:spPr>
            <a:xfrm>
              <a:off x="3942350" y="2816650"/>
              <a:ext cx="6000" cy="6500"/>
            </a:xfrm>
            <a:custGeom>
              <a:avLst/>
              <a:gdLst/>
              <a:ahLst/>
              <a:cxnLst/>
              <a:rect l="l" t="t" r="r" b="b"/>
              <a:pathLst>
                <a:path w="240" h="260" extrusionOk="0">
                  <a:moveTo>
                    <a:pt x="153" y="1"/>
                  </a:moveTo>
                  <a:cubicBezTo>
                    <a:pt x="87" y="1"/>
                    <a:pt x="34" y="34"/>
                    <a:pt x="17" y="120"/>
                  </a:cubicBezTo>
                  <a:cubicBezTo>
                    <a:pt x="1" y="137"/>
                    <a:pt x="1" y="170"/>
                    <a:pt x="17" y="207"/>
                  </a:cubicBezTo>
                  <a:cubicBezTo>
                    <a:pt x="34" y="240"/>
                    <a:pt x="71" y="256"/>
                    <a:pt x="87" y="256"/>
                  </a:cubicBezTo>
                  <a:cubicBezTo>
                    <a:pt x="96" y="258"/>
                    <a:pt x="104" y="259"/>
                    <a:pt x="112" y="259"/>
                  </a:cubicBezTo>
                  <a:cubicBezTo>
                    <a:pt x="167" y="259"/>
                    <a:pt x="209" y="214"/>
                    <a:pt x="223" y="153"/>
                  </a:cubicBezTo>
                  <a:cubicBezTo>
                    <a:pt x="240" y="120"/>
                    <a:pt x="240" y="87"/>
                    <a:pt x="223" y="50"/>
                  </a:cubicBezTo>
                  <a:cubicBezTo>
                    <a:pt x="207" y="50"/>
                    <a:pt x="207" y="34"/>
                    <a:pt x="207" y="34"/>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4" name="Google Shape;21694;p66">
              <a:extLst>
                <a:ext uri="{FF2B5EF4-FFF2-40B4-BE49-F238E27FC236}">
                  <a16:creationId xmlns:a16="http://schemas.microsoft.com/office/drawing/2014/main" id="{EBE244D6-ABD2-6837-7815-2C097F17D871}"/>
                </a:ext>
              </a:extLst>
            </p:cNvPr>
            <p:cNvSpPr/>
            <p:nvPr/>
          </p:nvSpPr>
          <p:spPr>
            <a:xfrm>
              <a:off x="3927725" y="2813250"/>
              <a:ext cx="6100" cy="6525"/>
            </a:xfrm>
            <a:custGeom>
              <a:avLst/>
              <a:gdLst/>
              <a:ahLst/>
              <a:cxnLst/>
              <a:rect l="l" t="t" r="r" b="b"/>
              <a:pathLst>
                <a:path w="244" h="261" extrusionOk="0">
                  <a:moveTo>
                    <a:pt x="135" y="1"/>
                  </a:moveTo>
                  <a:cubicBezTo>
                    <a:pt x="101" y="1"/>
                    <a:pt x="66" y="19"/>
                    <a:pt x="37" y="50"/>
                  </a:cubicBezTo>
                  <a:cubicBezTo>
                    <a:pt x="0" y="99"/>
                    <a:pt x="0" y="186"/>
                    <a:pt x="37" y="240"/>
                  </a:cubicBezTo>
                  <a:cubicBezTo>
                    <a:pt x="57" y="253"/>
                    <a:pt x="81" y="261"/>
                    <a:pt x="105" y="261"/>
                  </a:cubicBezTo>
                  <a:cubicBezTo>
                    <a:pt x="140" y="261"/>
                    <a:pt x="177" y="244"/>
                    <a:pt x="206" y="203"/>
                  </a:cubicBezTo>
                  <a:cubicBezTo>
                    <a:pt x="243" y="153"/>
                    <a:pt x="243" y="83"/>
                    <a:pt x="206" y="33"/>
                  </a:cubicBezTo>
                  <a:cubicBezTo>
                    <a:pt x="185" y="11"/>
                    <a:pt x="161"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5" name="Google Shape;21695;p66">
              <a:extLst>
                <a:ext uri="{FF2B5EF4-FFF2-40B4-BE49-F238E27FC236}">
                  <a16:creationId xmlns:a16="http://schemas.microsoft.com/office/drawing/2014/main" id="{721DDF94-5F89-5E4A-42C5-9E35FE243460}"/>
                </a:ext>
              </a:extLst>
            </p:cNvPr>
            <p:cNvSpPr/>
            <p:nvPr/>
          </p:nvSpPr>
          <p:spPr>
            <a:xfrm>
              <a:off x="3927725" y="2752325"/>
              <a:ext cx="6100" cy="6625"/>
            </a:xfrm>
            <a:custGeom>
              <a:avLst/>
              <a:gdLst/>
              <a:ahLst/>
              <a:cxnLst/>
              <a:rect l="l" t="t" r="r" b="b"/>
              <a:pathLst>
                <a:path w="244" h="265" extrusionOk="0">
                  <a:moveTo>
                    <a:pt x="136" y="1"/>
                  </a:moveTo>
                  <a:cubicBezTo>
                    <a:pt x="121" y="1"/>
                    <a:pt x="103" y="5"/>
                    <a:pt x="87" y="13"/>
                  </a:cubicBezTo>
                  <a:cubicBezTo>
                    <a:pt x="37" y="46"/>
                    <a:pt x="0" y="116"/>
                    <a:pt x="17" y="186"/>
                  </a:cubicBezTo>
                  <a:cubicBezTo>
                    <a:pt x="17" y="219"/>
                    <a:pt x="37" y="236"/>
                    <a:pt x="70" y="252"/>
                  </a:cubicBezTo>
                  <a:cubicBezTo>
                    <a:pt x="79" y="261"/>
                    <a:pt x="91" y="265"/>
                    <a:pt x="106" y="265"/>
                  </a:cubicBezTo>
                  <a:cubicBezTo>
                    <a:pt x="121" y="265"/>
                    <a:pt x="138" y="261"/>
                    <a:pt x="157" y="252"/>
                  </a:cubicBezTo>
                  <a:cubicBezTo>
                    <a:pt x="190" y="236"/>
                    <a:pt x="206" y="219"/>
                    <a:pt x="223" y="186"/>
                  </a:cubicBezTo>
                  <a:cubicBezTo>
                    <a:pt x="243" y="149"/>
                    <a:pt x="243" y="116"/>
                    <a:pt x="223"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6" name="Google Shape;21696;p66">
              <a:extLst>
                <a:ext uri="{FF2B5EF4-FFF2-40B4-BE49-F238E27FC236}">
                  <a16:creationId xmlns:a16="http://schemas.microsoft.com/office/drawing/2014/main" id="{3E26609E-9C0A-F476-7BB5-D1783CF24519}"/>
                </a:ext>
              </a:extLst>
            </p:cNvPr>
            <p:cNvSpPr/>
            <p:nvPr/>
          </p:nvSpPr>
          <p:spPr>
            <a:xfrm>
              <a:off x="3929875" y="2829875"/>
              <a:ext cx="5600" cy="6475"/>
            </a:xfrm>
            <a:custGeom>
              <a:avLst/>
              <a:gdLst/>
              <a:ahLst/>
              <a:cxnLst/>
              <a:rect l="l" t="t" r="r" b="b"/>
              <a:pathLst>
                <a:path w="224" h="259" extrusionOk="0">
                  <a:moveTo>
                    <a:pt x="117" y="0"/>
                  </a:moveTo>
                  <a:cubicBezTo>
                    <a:pt x="70" y="0"/>
                    <a:pt x="15" y="46"/>
                    <a:pt x="1" y="106"/>
                  </a:cubicBezTo>
                  <a:cubicBezTo>
                    <a:pt x="1" y="139"/>
                    <a:pt x="1" y="177"/>
                    <a:pt x="17" y="210"/>
                  </a:cubicBezTo>
                  <a:cubicBezTo>
                    <a:pt x="34" y="226"/>
                    <a:pt x="54" y="243"/>
                    <a:pt x="87" y="259"/>
                  </a:cubicBezTo>
                  <a:cubicBezTo>
                    <a:pt x="137" y="259"/>
                    <a:pt x="207" y="226"/>
                    <a:pt x="223" y="139"/>
                  </a:cubicBezTo>
                  <a:cubicBezTo>
                    <a:pt x="223" y="123"/>
                    <a:pt x="223" y="90"/>
                    <a:pt x="207" y="53"/>
                  </a:cubicBezTo>
                  <a:cubicBezTo>
                    <a:pt x="207" y="36"/>
                    <a:pt x="207" y="36"/>
                    <a:pt x="190" y="36"/>
                  </a:cubicBezTo>
                  <a:cubicBezTo>
                    <a:pt x="174" y="20"/>
                    <a:pt x="157"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7" name="Google Shape;21697;p66">
              <a:extLst>
                <a:ext uri="{FF2B5EF4-FFF2-40B4-BE49-F238E27FC236}">
                  <a16:creationId xmlns:a16="http://schemas.microsoft.com/office/drawing/2014/main" id="{409B92FB-2286-8669-C65A-688A5BF50D2B}"/>
                </a:ext>
              </a:extLst>
            </p:cNvPr>
            <p:cNvSpPr/>
            <p:nvPr/>
          </p:nvSpPr>
          <p:spPr>
            <a:xfrm>
              <a:off x="3932875" y="2767550"/>
              <a:ext cx="6100" cy="6425"/>
            </a:xfrm>
            <a:custGeom>
              <a:avLst/>
              <a:gdLst/>
              <a:ahLst/>
              <a:cxnLst/>
              <a:rect l="l" t="t" r="r" b="b"/>
              <a:pathLst>
                <a:path w="244" h="257" extrusionOk="0">
                  <a:moveTo>
                    <a:pt x="134" y="1"/>
                  </a:moveTo>
                  <a:cubicBezTo>
                    <a:pt x="102" y="1"/>
                    <a:pt x="66" y="17"/>
                    <a:pt x="37" y="56"/>
                  </a:cubicBezTo>
                  <a:cubicBezTo>
                    <a:pt x="17" y="72"/>
                    <a:pt x="17" y="93"/>
                    <a:pt x="17" y="109"/>
                  </a:cubicBezTo>
                  <a:cubicBezTo>
                    <a:pt x="0" y="142"/>
                    <a:pt x="0" y="196"/>
                    <a:pt x="37" y="229"/>
                  </a:cubicBezTo>
                  <a:cubicBezTo>
                    <a:pt x="57" y="248"/>
                    <a:pt x="82" y="256"/>
                    <a:pt x="107" y="256"/>
                  </a:cubicBezTo>
                  <a:cubicBezTo>
                    <a:pt x="124" y="256"/>
                    <a:pt x="142" y="252"/>
                    <a:pt x="157" y="245"/>
                  </a:cubicBezTo>
                  <a:cubicBezTo>
                    <a:pt x="173" y="245"/>
                    <a:pt x="190" y="229"/>
                    <a:pt x="190" y="212"/>
                  </a:cubicBezTo>
                  <a:cubicBezTo>
                    <a:pt x="244" y="159"/>
                    <a:pt x="244" y="72"/>
                    <a:pt x="190" y="23"/>
                  </a:cubicBezTo>
                  <a:cubicBezTo>
                    <a:pt x="176" y="9"/>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8" name="Google Shape;21698;p66">
              <a:extLst>
                <a:ext uri="{FF2B5EF4-FFF2-40B4-BE49-F238E27FC236}">
                  <a16:creationId xmlns:a16="http://schemas.microsoft.com/office/drawing/2014/main" id="{E8B10852-C7D4-B8C6-99C7-05B3F3238F6E}"/>
                </a:ext>
              </a:extLst>
            </p:cNvPr>
            <p:cNvSpPr/>
            <p:nvPr/>
          </p:nvSpPr>
          <p:spPr>
            <a:xfrm>
              <a:off x="3947100" y="2771325"/>
              <a:ext cx="5575" cy="6350"/>
            </a:xfrm>
            <a:custGeom>
              <a:avLst/>
              <a:gdLst/>
              <a:ahLst/>
              <a:cxnLst/>
              <a:rect l="l" t="t" r="r" b="b"/>
              <a:pathLst>
                <a:path w="223" h="254" extrusionOk="0">
                  <a:moveTo>
                    <a:pt x="111" y="1"/>
                  </a:moveTo>
                  <a:cubicBezTo>
                    <a:pt x="92" y="1"/>
                    <a:pt x="76" y="13"/>
                    <a:pt x="50" y="24"/>
                  </a:cubicBezTo>
                  <a:cubicBezTo>
                    <a:pt x="33" y="45"/>
                    <a:pt x="17" y="78"/>
                    <a:pt x="0" y="111"/>
                  </a:cubicBezTo>
                  <a:cubicBezTo>
                    <a:pt x="0" y="148"/>
                    <a:pt x="0" y="181"/>
                    <a:pt x="17" y="197"/>
                  </a:cubicBezTo>
                  <a:cubicBezTo>
                    <a:pt x="33" y="230"/>
                    <a:pt x="50" y="251"/>
                    <a:pt x="87" y="251"/>
                  </a:cubicBezTo>
                  <a:cubicBezTo>
                    <a:pt x="93" y="253"/>
                    <a:pt x="99" y="254"/>
                    <a:pt x="106" y="254"/>
                  </a:cubicBezTo>
                  <a:cubicBezTo>
                    <a:pt x="153" y="254"/>
                    <a:pt x="208" y="206"/>
                    <a:pt x="223" y="148"/>
                  </a:cubicBezTo>
                  <a:cubicBezTo>
                    <a:pt x="223" y="111"/>
                    <a:pt x="223" y="78"/>
                    <a:pt x="206" y="45"/>
                  </a:cubicBezTo>
                  <a:lnTo>
                    <a:pt x="190" y="24"/>
                  </a:lnTo>
                  <a:cubicBezTo>
                    <a:pt x="169" y="8"/>
                    <a:pt x="153" y="8"/>
                    <a:pt x="136" y="8"/>
                  </a:cubicBez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9" name="Google Shape;21699;p66">
              <a:extLst>
                <a:ext uri="{FF2B5EF4-FFF2-40B4-BE49-F238E27FC236}">
                  <a16:creationId xmlns:a16="http://schemas.microsoft.com/office/drawing/2014/main" id="{BD82A964-F574-44A7-E396-EC610239FF7F}"/>
                </a:ext>
              </a:extLst>
            </p:cNvPr>
            <p:cNvSpPr/>
            <p:nvPr/>
          </p:nvSpPr>
          <p:spPr>
            <a:xfrm>
              <a:off x="3939375" y="2740575"/>
              <a:ext cx="6000" cy="6525"/>
            </a:xfrm>
            <a:custGeom>
              <a:avLst/>
              <a:gdLst/>
              <a:ahLst/>
              <a:cxnLst/>
              <a:rect l="l" t="t" r="r" b="b"/>
              <a:pathLst>
                <a:path w="240" h="261" extrusionOk="0">
                  <a:moveTo>
                    <a:pt x="153" y="1"/>
                  </a:moveTo>
                  <a:cubicBezTo>
                    <a:pt x="87" y="1"/>
                    <a:pt x="33" y="54"/>
                    <a:pt x="17" y="120"/>
                  </a:cubicBezTo>
                  <a:cubicBezTo>
                    <a:pt x="0" y="158"/>
                    <a:pt x="0" y="190"/>
                    <a:pt x="17" y="207"/>
                  </a:cubicBezTo>
                  <a:cubicBezTo>
                    <a:pt x="33" y="244"/>
                    <a:pt x="66" y="261"/>
                    <a:pt x="87" y="261"/>
                  </a:cubicBezTo>
                  <a:cubicBezTo>
                    <a:pt x="120" y="261"/>
                    <a:pt x="153" y="261"/>
                    <a:pt x="169" y="244"/>
                  </a:cubicBezTo>
                  <a:cubicBezTo>
                    <a:pt x="206" y="207"/>
                    <a:pt x="223" y="190"/>
                    <a:pt x="223" y="158"/>
                  </a:cubicBezTo>
                  <a:cubicBezTo>
                    <a:pt x="239" y="120"/>
                    <a:pt x="239" y="87"/>
                    <a:pt x="223" y="54"/>
                  </a:cubicBezTo>
                  <a:cubicBezTo>
                    <a:pt x="206" y="54"/>
                    <a:pt x="206" y="38"/>
                    <a:pt x="206"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0" name="Google Shape;21700;p66">
              <a:extLst>
                <a:ext uri="{FF2B5EF4-FFF2-40B4-BE49-F238E27FC236}">
                  <a16:creationId xmlns:a16="http://schemas.microsoft.com/office/drawing/2014/main" id="{5BF50F20-D001-5AB2-A788-A35DFFF4DEF9}"/>
                </a:ext>
              </a:extLst>
            </p:cNvPr>
            <p:cNvSpPr/>
            <p:nvPr/>
          </p:nvSpPr>
          <p:spPr>
            <a:xfrm>
              <a:off x="3934625" y="2784500"/>
              <a:ext cx="6000" cy="6300"/>
            </a:xfrm>
            <a:custGeom>
              <a:avLst/>
              <a:gdLst/>
              <a:ahLst/>
              <a:cxnLst/>
              <a:rect l="l" t="t" r="r" b="b"/>
              <a:pathLst>
                <a:path w="240" h="252" extrusionOk="0">
                  <a:moveTo>
                    <a:pt x="139" y="0"/>
                  </a:moveTo>
                  <a:cubicBezTo>
                    <a:pt x="124" y="0"/>
                    <a:pt x="112" y="4"/>
                    <a:pt x="103" y="13"/>
                  </a:cubicBezTo>
                  <a:cubicBezTo>
                    <a:pt x="33" y="33"/>
                    <a:pt x="0" y="99"/>
                    <a:pt x="17" y="169"/>
                  </a:cubicBezTo>
                  <a:cubicBezTo>
                    <a:pt x="33" y="202"/>
                    <a:pt x="50" y="239"/>
                    <a:pt x="71" y="239"/>
                  </a:cubicBezTo>
                  <a:cubicBezTo>
                    <a:pt x="87" y="248"/>
                    <a:pt x="103" y="252"/>
                    <a:pt x="118" y="252"/>
                  </a:cubicBezTo>
                  <a:cubicBezTo>
                    <a:pt x="132" y="252"/>
                    <a:pt x="145" y="248"/>
                    <a:pt x="153" y="239"/>
                  </a:cubicBezTo>
                  <a:cubicBezTo>
                    <a:pt x="190" y="239"/>
                    <a:pt x="207" y="202"/>
                    <a:pt x="223" y="169"/>
                  </a:cubicBezTo>
                  <a:cubicBezTo>
                    <a:pt x="240" y="153"/>
                    <a:pt x="240" y="116"/>
                    <a:pt x="240" y="83"/>
                  </a:cubicBezTo>
                  <a:cubicBezTo>
                    <a:pt x="223" y="66"/>
                    <a:pt x="223" y="33"/>
                    <a:pt x="207" y="33"/>
                  </a:cubicBezTo>
                  <a:cubicBezTo>
                    <a:pt x="207" y="13"/>
                    <a:pt x="190" y="13"/>
                    <a:pt x="190" y="13"/>
                  </a:cubicBezTo>
                  <a:cubicBezTo>
                    <a:pt x="172"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1" name="Google Shape;21701;p66">
              <a:extLst>
                <a:ext uri="{FF2B5EF4-FFF2-40B4-BE49-F238E27FC236}">
                  <a16:creationId xmlns:a16="http://schemas.microsoft.com/office/drawing/2014/main" id="{9355D9C4-A35E-B8DE-041B-329AF1F8C71B}"/>
                </a:ext>
              </a:extLst>
            </p:cNvPr>
            <p:cNvSpPr/>
            <p:nvPr/>
          </p:nvSpPr>
          <p:spPr>
            <a:xfrm>
              <a:off x="4040275" y="2741925"/>
              <a:ext cx="5600" cy="6000"/>
            </a:xfrm>
            <a:custGeom>
              <a:avLst/>
              <a:gdLst/>
              <a:ahLst/>
              <a:cxnLst/>
              <a:rect l="l" t="t" r="r" b="b"/>
              <a:pathLst>
                <a:path w="224" h="240" extrusionOk="0">
                  <a:moveTo>
                    <a:pt x="190" y="0"/>
                  </a:moveTo>
                  <a:cubicBezTo>
                    <a:pt x="174" y="0"/>
                    <a:pt x="153" y="17"/>
                    <a:pt x="136" y="17"/>
                  </a:cubicBezTo>
                  <a:cubicBezTo>
                    <a:pt x="87" y="33"/>
                    <a:pt x="50" y="50"/>
                    <a:pt x="17" y="50"/>
                  </a:cubicBezTo>
                  <a:cubicBezTo>
                    <a:pt x="0" y="66"/>
                    <a:pt x="0" y="66"/>
                    <a:pt x="0" y="87"/>
                  </a:cubicBezTo>
                  <a:cubicBezTo>
                    <a:pt x="0" y="120"/>
                    <a:pt x="0" y="153"/>
                    <a:pt x="17" y="190"/>
                  </a:cubicBezTo>
                  <a:cubicBezTo>
                    <a:pt x="33" y="207"/>
                    <a:pt x="50" y="223"/>
                    <a:pt x="87" y="240"/>
                  </a:cubicBezTo>
                  <a:cubicBezTo>
                    <a:pt x="136" y="240"/>
                    <a:pt x="207" y="190"/>
                    <a:pt x="223" y="120"/>
                  </a:cubicBezTo>
                  <a:cubicBezTo>
                    <a:pt x="223" y="87"/>
                    <a:pt x="223" y="50"/>
                    <a:pt x="207" y="33"/>
                  </a:cubicBezTo>
                  <a:cubicBezTo>
                    <a:pt x="207" y="17"/>
                    <a:pt x="20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2" name="Google Shape;21702;p66">
              <a:extLst>
                <a:ext uri="{FF2B5EF4-FFF2-40B4-BE49-F238E27FC236}">
                  <a16:creationId xmlns:a16="http://schemas.microsoft.com/office/drawing/2014/main" id="{6C4663A7-F694-CA22-EF87-46910CF83C99}"/>
                </a:ext>
              </a:extLst>
            </p:cNvPr>
            <p:cNvSpPr/>
            <p:nvPr/>
          </p:nvSpPr>
          <p:spPr>
            <a:xfrm>
              <a:off x="4201775" y="2833050"/>
              <a:ext cx="6025" cy="6400"/>
            </a:xfrm>
            <a:custGeom>
              <a:avLst/>
              <a:gdLst/>
              <a:ahLst/>
              <a:cxnLst/>
              <a:rect l="l" t="t" r="r" b="b"/>
              <a:pathLst>
                <a:path w="241" h="256" extrusionOk="0">
                  <a:moveTo>
                    <a:pt x="134" y="0"/>
                  </a:moveTo>
                  <a:cubicBezTo>
                    <a:pt x="120" y="0"/>
                    <a:pt x="102" y="4"/>
                    <a:pt x="83" y="12"/>
                  </a:cubicBezTo>
                  <a:cubicBezTo>
                    <a:pt x="67" y="12"/>
                    <a:pt x="34" y="50"/>
                    <a:pt x="17" y="83"/>
                  </a:cubicBezTo>
                  <a:cubicBezTo>
                    <a:pt x="17" y="99"/>
                    <a:pt x="1" y="132"/>
                    <a:pt x="17" y="169"/>
                  </a:cubicBezTo>
                  <a:cubicBezTo>
                    <a:pt x="17" y="202"/>
                    <a:pt x="34" y="235"/>
                    <a:pt x="67" y="235"/>
                  </a:cubicBezTo>
                  <a:cubicBezTo>
                    <a:pt x="83" y="256"/>
                    <a:pt x="121" y="256"/>
                    <a:pt x="154" y="256"/>
                  </a:cubicBezTo>
                  <a:cubicBezTo>
                    <a:pt x="207" y="219"/>
                    <a:pt x="240" y="153"/>
                    <a:pt x="224" y="83"/>
                  </a:cubicBezTo>
                  <a:cubicBezTo>
                    <a:pt x="224" y="66"/>
                    <a:pt x="224" y="50"/>
                    <a:pt x="207" y="29"/>
                  </a:cubicBezTo>
                  <a:cubicBezTo>
                    <a:pt x="187" y="12"/>
                    <a:pt x="187" y="12"/>
                    <a:pt x="170" y="12"/>
                  </a:cubicBezTo>
                  <a:cubicBezTo>
                    <a:pt x="162" y="4"/>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3" name="Google Shape;21703;p66">
              <a:extLst>
                <a:ext uri="{FF2B5EF4-FFF2-40B4-BE49-F238E27FC236}">
                  <a16:creationId xmlns:a16="http://schemas.microsoft.com/office/drawing/2014/main" id="{5E4DB767-E3BA-7E13-C10D-A3EAA5B2D37A}"/>
                </a:ext>
              </a:extLst>
            </p:cNvPr>
            <p:cNvSpPr/>
            <p:nvPr/>
          </p:nvSpPr>
          <p:spPr>
            <a:xfrm>
              <a:off x="4104700" y="2827875"/>
              <a:ext cx="6000" cy="6325"/>
            </a:xfrm>
            <a:custGeom>
              <a:avLst/>
              <a:gdLst/>
              <a:ahLst/>
              <a:cxnLst/>
              <a:rect l="l" t="t" r="r" b="b"/>
              <a:pathLst>
                <a:path w="240" h="253" extrusionOk="0">
                  <a:moveTo>
                    <a:pt x="132" y="0"/>
                  </a:moveTo>
                  <a:cubicBezTo>
                    <a:pt x="100" y="0"/>
                    <a:pt x="65" y="19"/>
                    <a:pt x="33" y="50"/>
                  </a:cubicBezTo>
                  <a:cubicBezTo>
                    <a:pt x="0" y="100"/>
                    <a:pt x="0" y="186"/>
                    <a:pt x="33" y="219"/>
                  </a:cubicBezTo>
                  <a:cubicBezTo>
                    <a:pt x="56" y="242"/>
                    <a:pt x="81" y="252"/>
                    <a:pt x="106" y="252"/>
                  </a:cubicBezTo>
                  <a:cubicBezTo>
                    <a:pt x="141" y="252"/>
                    <a:pt x="176" y="234"/>
                    <a:pt x="206" y="203"/>
                  </a:cubicBezTo>
                  <a:cubicBezTo>
                    <a:pt x="239" y="153"/>
                    <a:pt x="239" y="67"/>
                    <a:pt x="190" y="30"/>
                  </a:cubicBezTo>
                  <a:cubicBezTo>
                    <a:pt x="175" y="9"/>
                    <a:pt x="15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4" name="Google Shape;21704;p66">
              <a:extLst>
                <a:ext uri="{FF2B5EF4-FFF2-40B4-BE49-F238E27FC236}">
                  <a16:creationId xmlns:a16="http://schemas.microsoft.com/office/drawing/2014/main" id="{E7F7BF1E-9793-D291-1579-98C213472862}"/>
                </a:ext>
              </a:extLst>
            </p:cNvPr>
            <p:cNvSpPr/>
            <p:nvPr/>
          </p:nvSpPr>
          <p:spPr>
            <a:xfrm>
              <a:off x="4099125" y="2812400"/>
              <a:ext cx="6425" cy="6600"/>
            </a:xfrm>
            <a:custGeom>
              <a:avLst/>
              <a:gdLst/>
              <a:ahLst/>
              <a:cxnLst/>
              <a:rect l="l" t="t" r="r" b="b"/>
              <a:pathLst>
                <a:path w="257" h="264" extrusionOk="0">
                  <a:moveTo>
                    <a:pt x="144" y="1"/>
                  </a:moveTo>
                  <a:cubicBezTo>
                    <a:pt x="109" y="1"/>
                    <a:pt x="72" y="19"/>
                    <a:pt x="50" y="51"/>
                  </a:cubicBezTo>
                  <a:cubicBezTo>
                    <a:pt x="1" y="100"/>
                    <a:pt x="1" y="187"/>
                    <a:pt x="50" y="237"/>
                  </a:cubicBezTo>
                  <a:cubicBezTo>
                    <a:pt x="67" y="237"/>
                    <a:pt x="87" y="257"/>
                    <a:pt x="104" y="257"/>
                  </a:cubicBezTo>
                  <a:cubicBezTo>
                    <a:pt x="112" y="261"/>
                    <a:pt x="121" y="263"/>
                    <a:pt x="131" y="263"/>
                  </a:cubicBezTo>
                  <a:cubicBezTo>
                    <a:pt x="161" y="263"/>
                    <a:pt x="194" y="244"/>
                    <a:pt x="207" y="204"/>
                  </a:cubicBezTo>
                  <a:cubicBezTo>
                    <a:pt x="240" y="171"/>
                    <a:pt x="256" y="117"/>
                    <a:pt x="240" y="84"/>
                  </a:cubicBezTo>
                  <a:cubicBezTo>
                    <a:pt x="223" y="67"/>
                    <a:pt x="223" y="51"/>
                    <a:pt x="207" y="30"/>
                  </a:cubicBezTo>
                  <a:cubicBezTo>
                    <a:pt x="191" y="10"/>
                    <a:pt x="168"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5" name="Google Shape;21705;p66">
              <a:extLst>
                <a:ext uri="{FF2B5EF4-FFF2-40B4-BE49-F238E27FC236}">
                  <a16:creationId xmlns:a16="http://schemas.microsoft.com/office/drawing/2014/main" id="{EBC4AEDA-633C-A604-7CA2-12B1C0A78B42}"/>
                </a:ext>
              </a:extLst>
            </p:cNvPr>
            <p:cNvSpPr/>
            <p:nvPr/>
          </p:nvSpPr>
          <p:spPr>
            <a:xfrm>
              <a:off x="4114600" y="2705925"/>
              <a:ext cx="6400" cy="6400"/>
            </a:xfrm>
            <a:custGeom>
              <a:avLst/>
              <a:gdLst/>
              <a:ahLst/>
              <a:cxnLst/>
              <a:rect l="l" t="t" r="r" b="b"/>
              <a:pathLst>
                <a:path w="256" h="256" extrusionOk="0">
                  <a:moveTo>
                    <a:pt x="135" y="1"/>
                  </a:moveTo>
                  <a:cubicBezTo>
                    <a:pt x="102" y="1"/>
                    <a:pt x="71" y="18"/>
                    <a:pt x="49" y="47"/>
                  </a:cubicBezTo>
                  <a:cubicBezTo>
                    <a:pt x="0" y="100"/>
                    <a:pt x="0" y="187"/>
                    <a:pt x="49" y="220"/>
                  </a:cubicBezTo>
                  <a:cubicBezTo>
                    <a:pt x="67" y="243"/>
                    <a:pt x="94" y="255"/>
                    <a:pt x="121" y="255"/>
                  </a:cubicBezTo>
                  <a:cubicBezTo>
                    <a:pt x="153" y="255"/>
                    <a:pt x="186" y="239"/>
                    <a:pt x="206" y="204"/>
                  </a:cubicBezTo>
                  <a:cubicBezTo>
                    <a:pt x="256" y="150"/>
                    <a:pt x="256" y="63"/>
                    <a:pt x="206" y="30"/>
                  </a:cubicBezTo>
                  <a:cubicBezTo>
                    <a:pt x="184" y="10"/>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6" name="Google Shape;21706;p66">
              <a:extLst>
                <a:ext uri="{FF2B5EF4-FFF2-40B4-BE49-F238E27FC236}">
                  <a16:creationId xmlns:a16="http://schemas.microsoft.com/office/drawing/2014/main" id="{DC7AF333-E23D-BB1A-1129-48EBCAD22C78}"/>
                </a:ext>
              </a:extLst>
            </p:cNvPr>
            <p:cNvSpPr/>
            <p:nvPr/>
          </p:nvSpPr>
          <p:spPr>
            <a:xfrm>
              <a:off x="4101700" y="2722475"/>
              <a:ext cx="6000" cy="6600"/>
            </a:xfrm>
            <a:custGeom>
              <a:avLst/>
              <a:gdLst/>
              <a:ahLst/>
              <a:cxnLst/>
              <a:rect l="l" t="t" r="r" b="b"/>
              <a:pathLst>
                <a:path w="240" h="264" extrusionOk="0">
                  <a:moveTo>
                    <a:pt x="134" y="0"/>
                  </a:moveTo>
                  <a:cubicBezTo>
                    <a:pt x="87" y="0"/>
                    <a:pt x="32" y="49"/>
                    <a:pt x="17" y="106"/>
                  </a:cubicBezTo>
                  <a:cubicBezTo>
                    <a:pt x="1" y="176"/>
                    <a:pt x="34" y="247"/>
                    <a:pt x="104" y="263"/>
                  </a:cubicBezTo>
                  <a:cubicBezTo>
                    <a:pt x="137" y="263"/>
                    <a:pt x="153" y="247"/>
                    <a:pt x="190" y="226"/>
                  </a:cubicBezTo>
                  <a:cubicBezTo>
                    <a:pt x="223" y="209"/>
                    <a:pt x="240" y="176"/>
                    <a:pt x="240" y="144"/>
                  </a:cubicBezTo>
                  <a:cubicBezTo>
                    <a:pt x="240" y="106"/>
                    <a:pt x="240" y="73"/>
                    <a:pt x="223" y="57"/>
                  </a:cubicBezTo>
                  <a:cubicBezTo>
                    <a:pt x="223" y="40"/>
                    <a:pt x="223" y="40"/>
                    <a:pt x="207" y="20"/>
                  </a:cubicBezTo>
                  <a:cubicBezTo>
                    <a:pt x="190" y="20"/>
                    <a:pt x="170" y="3"/>
                    <a:pt x="153" y="3"/>
                  </a:cubicBezTo>
                  <a:cubicBezTo>
                    <a:pt x="147" y="1"/>
                    <a:pt x="141"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7" name="Google Shape;21707;p66">
              <a:extLst>
                <a:ext uri="{FF2B5EF4-FFF2-40B4-BE49-F238E27FC236}">
                  <a16:creationId xmlns:a16="http://schemas.microsoft.com/office/drawing/2014/main" id="{06A56D81-B92F-C6D1-024E-D334C4925724}"/>
                </a:ext>
              </a:extLst>
            </p:cNvPr>
            <p:cNvSpPr/>
            <p:nvPr/>
          </p:nvSpPr>
          <p:spPr>
            <a:xfrm>
              <a:off x="4110675" y="2737600"/>
              <a:ext cx="6525" cy="6375"/>
            </a:xfrm>
            <a:custGeom>
              <a:avLst/>
              <a:gdLst/>
              <a:ahLst/>
              <a:cxnLst/>
              <a:rect l="l" t="t" r="r" b="b"/>
              <a:pathLst>
                <a:path w="261" h="255" extrusionOk="0">
                  <a:moveTo>
                    <a:pt x="103" y="0"/>
                  </a:moveTo>
                  <a:cubicBezTo>
                    <a:pt x="37" y="33"/>
                    <a:pt x="0" y="103"/>
                    <a:pt x="17" y="173"/>
                  </a:cubicBezTo>
                  <a:cubicBezTo>
                    <a:pt x="17" y="206"/>
                    <a:pt x="37" y="223"/>
                    <a:pt x="70" y="239"/>
                  </a:cubicBezTo>
                  <a:cubicBezTo>
                    <a:pt x="87" y="250"/>
                    <a:pt x="99" y="255"/>
                    <a:pt x="112" y="255"/>
                  </a:cubicBezTo>
                  <a:cubicBezTo>
                    <a:pt x="125" y="255"/>
                    <a:pt x="138" y="250"/>
                    <a:pt x="157" y="239"/>
                  </a:cubicBezTo>
                  <a:cubicBezTo>
                    <a:pt x="223" y="223"/>
                    <a:pt x="260" y="136"/>
                    <a:pt x="244" y="87"/>
                  </a:cubicBezTo>
                  <a:cubicBezTo>
                    <a:pt x="223" y="54"/>
                    <a:pt x="223" y="33"/>
                    <a:pt x="206" y="33"/>
                  </a:cubicBezTo>
                  <a:lnTo>
                    <a:pt x="190" y="17"/>
                  </a:lnTo>
                  <a:cubicBezTo>
                    <a:pt x="157"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8" name="Google Shape;21708;p66">
              <a:extLst>
                <a:ext uri="{FF2B5EF4-FFF2-40B4-BE49-F238E27FC236}">
                  <a16:creationId xmlns:a16="http://schemas.microsoft.com/office/drawing/2014/main" id="{E52E51F6-6C4E-04B8-82F8-3F26015C8DCA}"/>
                </a:ext>
              </a:extLst>
            </p:cNvPr>
            <p:cNvSpPr/>
            <p:nvPr/>
          </p:nvSpPr>
          <p:spPr>
            <a:xfrm>
              <a:off x="4106850" y="2783575"/>
              <a:ext cx="6000" cy="6300"/>
            </a:xfrm>
            <a:custGeom>
              <a:avLst/>
              <a:gdLst/>
              <a:ahLst/>
              <a:cxnLst/>
              <a:rect l="l" t="t" r="r" b="b"/>
              <a:pathLst>
                <a:path w="240" h="252" extrusionOk="0">
                  <a:moveTo>
                    <a:pt x="104" y="0"/>
                  </a:moveTo>
                  <a:cubicBezTo>
                    <a:pt x="34" y="33"/>
                    <a:pt x="1" y="103"/>
                    <a:pt x="17" y="173"/>
                  </a:cubicBezTo>
                  <a:cubicBezTo>
                    <a:pt x="17" y="206"/>
                    <a:pt x="50" y="223"/>
                    <a:pt x="67" y="239"/>
                  </a:cubicBezTo>
                  <a:cubicBezTo>
                    <a:pt x="85" y="247"/>
                    <a:pt x="99" y="252"/>
                    <a:pt x="112" y="252"/>
                  </a:cubicBezTo>
                  <a:cubicBezTo>
                    <a:pt x="124" y="252"/>
                    <a:pt x="137" y="247"/>
                    <a:pt x="153" y="239"/>
                  </a:cubicBezTo>
                  <a:cubicBezTo>
                    <a:pt x="190" y="223"/>
                    <a:pt x="207" y="206"/>
                    <a:pt x="223" y="173"/>
                  </a:cubicBezTo>
                  <a:cubicBezTo>
                    <a:pt x="240" y="136"/>
                    <a:pt x="240" y="103"/>
                    <a:pt x="240" y="70"/>
                  </a:cubicBezTo>
                  <a:cubicBezTo>
                    <a:pt x="223" y="50"/>
                    <a:pt x="223" y="33"/>
                    <a:pt x="207" y="17"/>
                  </a:cubicBezTo>
                  <a:cubicBezTo>
                    <a:pt x="207" y="17"/>
                    <a:pt x="190"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9" name="Google Shape;21709;p66">
              <a:extLst>
                <a:ext uri="{FF2B5EF4-FFF2-40B4-BE49-F238E27FC236}">
                  <a16:creationId xmlns:a16="http://schemas.microsoft.com/office/drawing/2014/main" id="{65152191-2B90-6FFB-39AD-6CA82A4ECF96}"/>
                </a:ext>
              </a:extLst>
            </p:cNvPr>
            <p:cNvSpPr/>
            <p:nvPr/>
          </p:nvSpPr>
          <p:spPr>
            <a:xfrm>
              <a:off x="4063050" y="2730700"/>
              <a:ext cx="5600" cy="6100"/>
            </a:xfrm>
            <a:custGeom>
              <a:avLst/>
              <a:gdLst/>
              <a:ahLst/>
              <a:cxnLst/>
              <a:rect l="l" t="t" r="r" b="b"/>
              <a:pathLst>
                <a:path w="224" h="244" extrusionOk="0">
                  <a:moveTo>
                    <a:pt x="190" y="0"/>
                  </a:moveTo>
                  <a:cubicBezTo>
                    <a:pt x="120" y="54"/>
                    <a:pt x="50" y="87"/>
                    <a:pt x="1" y="124"/>
                  </a:cubicBezTo>
                  <a:cubicBezTo>
                    <a:pt x="1" y="157"/>
                    <a:pt x="1" y="190"/>
                    <a:pt x="34" y="206"/>
                  </a:cubicBezTo>
                  <a:cubicBezTo>
                    <a:pt x="34" y="227"/>
                    <a:pt x="50" y="227"/>
                    <a:pt x="67" y="243"/>
                  </a:cubicBezTo>
                  <a:cubicBezTo>
                    <a:pt x="104" y="243"/>
                    <a:pt x="153" y="227"/>
                    <a:pt x="190" y="190"/>
                  </a:cubicBezTo>
                  <a:cubicBezTo>
                    <a:pt x="223" y="157"/>
                    <a:pt x="223" y="103"/>
                    <a:pt x="207" y="54"/>
                  </a:cubicBezTo>
                  <a:cubicBezTo>
                    <a:pt x="207" y="37"/>
                    <a:pt x="207"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0" name="Google Shape;21710;p66">
              <a:extLst>
                <a:ext uri="{FF2B5EF4-FFF2-40B4-BE49-F238E27FC236}">
                  <a16:creationId xmlns:a16="http://schemas.microsoft.com/office/drawing/2014/main" id="{89128CAE-8584-4F75-B8D2-A8DE0EA6BDCF}"/>
                </a:ext>
              </a:extLst>
            </p:cNvPr>
            <p:cNvSpPr/>
            <p:nvPr/>
          </p:nvSpPr>
          <p:spPr>
            <a:xfrm>
              <a:off x="4119750" y="2786650"/>
              <a:ext cx="6000" cy="6575"/>
            </a:xfrm>
            <a:custGeom>
              <a:avLst/>
              <a:gdLst/>
              <a:ahLst/>
              <a:cxnLst/>
              <a:rect l="l" t="t" r="r" b="b"/>
              <a:pathLst>
                <a:path w="240" h="263" extrusionOk="0">
                  <a:moveTo>
                    <a:pt x="137" y="0"/>
                  </a:moveTo>
                  <a:cubicBezTo>
                    <a:pt x="103" y="0"/>
                    <a:pt x="71" y="19"/>
                    <a:pt x="50" y="50"/>
                  </a:cubicBezTo>
                  <a:cubicBezTo>
                    <a:pt x="0" y="100"/>
                    <a:pt x="0" y="186"/>
                    <a:pt x="50" y="236"/>
                  </a:cubicBezTo>
                  <a:cubicBezTo>
                    <a:pt x="50" y="236"/>
                    <a:pt x="66" y="256"/>
                    <a:pt x="87" y="256"/>
                  </a:cubicBezTo>
                  <a:cubicBezTo>
                    <a:pt x="95" y="260"/>
                    <a:pt x="104" y="263"/>
                    <a:pt x="114" y="263"/>
                  </a:cubicBezTo>
                  <a:cubicBezTo>
                    <a:pt x="143" y="263"/>
                    <a:pt x="178" y="243"/>
                    <a:pt x="206" y="203"/>
                  </a:cubicBezTo>
                  <a:cubicBezTo>
                    <a:pt x="239" y="170"/>
                    <a:pt x="239" y="116"/>
                    <a:pt x="223" y="83"/>
                  </a:cubicBezTo>
                  <a:cubicBezTo>
                    <a:pt x="223" y="67"/>
                    <a:pt x="223" y="50"/>
                    <a:pt x="206" y="30"/>
                  </a:cubicBezTo>
                  <a:cubicBezTo>
                    <a:pt x="184" y="9"/>
                    <a:pt x="16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1" name="Google Shape;21711;p66">
              <a:extLst>
                <a:ext uri="{FF2B5EF4-FFF2-40B4-BE49-F238E27FC236}">
                  <a16:creationId xmlns:a16="http://schemas.microsoft.com/office/drawing/2014/main" id="{6DECCB4A-193C-26C1-CA93-A2D276F68F21}"/>
                </a:ext>
              </a:extLst>
            </p:cNvPr>
            <p:cNvSpPr/>
            <p:nvPr/>
          </p:nvSpPr>
          <p:spPr>
            <a:xfrm>
              <a:off x="4101300" y="2707500"/>
              <a:ext cx="5575" cy="5700"/>
            </a:xfrm>
            <a:custGeom>
              <a:avLst/>
              <a:gdLst/>
              <a:ahLst/>
              <a:cxnLst/>
              <a:rect l="l" t="t" r="r" b="b"/>
              <a:pathLst>
                <a:path w="223" h="228" extrusionOk="0">
                  <a:moveTo>
                    <a:pt x="186" y="0"/>
                  </a:moveTo>
                  <a:cubicBezTo>
                    <a:pt x="120" y="37"/>
                    <a:pt x="50" y="70"/>
                    <a:pt x="0" y="103"/>
                  </a:cubicBezTo>
                  <a:lnTo>
                    <a:pt x="0" y="174"/>
                  </a:lnTo>
                  <a:cubicBezTo>
                    <a:pt x="17" y="190"/>
                    <a:pt x="50" y="207"/>
                    <a:pt x="66" y="227"/>
                  </a:cubicBezTo>
                  <a:cubicBezTo>
                    <a:pt x="136" y="227"/>
                    <a:pt x="206" y="190"/>
                    <a:pt x="223" y="103"/>
                  </a:cubicBezTo>
                  <a:cubicBezTo>
                    <a:pt x="223" y="87"/>
                    <a:pt x="223" y="54"/>
                    <a:pt x="206" y="21"/>
                  </a:cubicBez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2" name="Google Shape;21712;p66">
              <a:extLst>
                <a:ext uri="{FF2B5EF4-FFF2-40B4-BE49-F238E27FC236}">
                  <a16:creationId xmlns:a16="http://schemas.microsoft.com/office/drawing/2014/main" id="{B15B3846-3E25-8987-98CA-B5CAAA03761E}"/>
                </a:ext>
              </a:extLst>
            </p:cNvPr>
            <p:cNvSpPr/>
            <p:nvPr/>
          </p:nvSpPr>
          <p:spPr>
            <a:xfrm>
              <a:off x="4099125" y="2750900"/>
              <a:ext cx="5600" cy="6500"/>
            </a:xfrm>
            <a:custGeom>
              <a:avLst/>
              <a:gdLst/>
              <a:ahLst/>
              <a:cxnLst/>
              <a:rect l="l" t="t" r="r" b="b"/>
              <a:pathLst>
                <a:path w="224" h="260" extrusionOk="0">
                  <a:moveTo>
                    <a:pt x="137" y="0"/>
                  </a:moveTo>
                  <a:cubicBezTo>
                    <a:pt x="87" y="0"/>
                    <a:pt x="17" y="37"/>
                    <a:pt x="1" y="120"/>
                  </a:cubicBezTo>
                  <a:cubicBezTo>
                    <a:pt x="1" y="157"/>
                    <a:pt x="1" y="173"/>
                    <a:pt x="17" y="206"/>
                  </a:cubicBezTo>
                  <a:cubicBezTo>
                    <a:pt x="34" y="243"/>
                    <a:pt x="50" y="260"/>
                    <a:pt x="87" y="260"/>
                  </a:cubicBezTo>
                  <a:cubicBezTo>
                    <a:pt x="120" y="260"/>
                    <a:pt x="153" y="260"/>
                    <a:pt x="170" y="243"/>
                  </a:cubicBezTo>
                  <a:cubicBezTo>
                    <a:pt x="207" y="206"/>
                    <a:pt x="223" y="190"/>
                    <a:pt x="223" y="157"/>
                  </a:cubicBezTo>
                  <a:cubicBezTo>
                    <a:pt x="223" y="120"/>
                    <a:pt x="223" y="87"/>
                    <a:pt x="207" y="54"/>
                  </a:cubicBezTo>
                  <a:cubicBezTo>
                    <a:pt x="207" y="54"/>
                    <a:pt x="207" y="37"/>
                    <a:pt x="190" y="37"/>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3" name="Google Shape;21713;p66">
              <a:extLst>
                <a:ext uri="{FF2B5EF4-FFF2-40B4-BE49-F238E27FC236}">
                  <a16:creationId xmlns:a16="http://schemas.microsoft.com/office/drawing/2014/main" id="{44519410-7B00-62AD-4B61-78677B9DFC89}"/>
                </a:ext>
              </a:extLst>
            </p:cNvPr>
            <p:cNvSpPr/>
            <p:nvPr/>
          </p:nvSpPr>
          <p:spPr>
            <a:xfrm>
              <a:off x="3937200" y="2846575"/>
              <a:ext cx="6000" cy="4000"/>
            </a:xfrm>
            <a:custGeom>
              <a:avLst/>
              <a:gdLst/>
              <a:ahLst/>
              <a:cxnLst/>
              <a:rect l="l" t="t" r="r" b="b"/>
              <a:pathLst>
                <a:path w="240" h="160" extrusionOk="0">
                  <a:moveTo>
                    <a:pt x="117" y="0"/>
                  </a:moveTo>
                  <a:cubicBezTo>
                    <a:pt x="71" y="0"/>
                    <a:pt x="15" y="49"/>
                    <a:pt x="0" y="106"/>
                  </a:cubicBezTo>
                  <a:lnTo>
                    <a:pt x="0" y="160"/>
                  </a:lnTo>
                  <a:lnTo>
                    <a:pt x="223" y="160"/>
                  </a:lnTo>
                  <a:cubicBezTo>
                    <a:pt x="240" y="127"/>
                    <a:pt x="223" y="90"/>
                    <a:pt x="223" y="57"/>
                  </a:cubicBezTo>
                  <a:cubicBezTo>
                    <a:pt x="207" y="40"/>
                    <a:pt x="207" y="40"/>
                    <a:pt x="190" y="40"/>
                  </a:cubicBezTo>
                  <a:cubicBezTo>
                    <a:pt x="190" y="24"/>
                    <a:pt x="174"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4" name="Google Shape;21714;p66">
              <a:extLst>
                <a:ext uri="{FF2B5EF4-FFF2-40B4-BE49-F238E27FC236}">
                  <a16:creationId xmlns:a16="http://schemas.microsoft.com/office/drawing/2014/main" id="{6E051105-9488-7779-7E40-DC2BF0E5E9CF}"/>
                </a:ext>
              </a:extLst>
            </p:cNvPr>
            <p:cNvSpPr/>
            <p:nvPr/>
          </p:nvSpPr>
          <p:spPr>
            <a:xfrm>
              <a:off x="4097375" y="2797675"/>
              <a:ext cx="5600" cy="6600"/>
            </a:xfrm>
            <a:custGeom>
              <a:avLst/>
              <a:gdLst/>
              <a:ahLst/>
              <a:cxnLst/>
              <a:rect l="l" t="t" r="r" b="b"/>
              <a:pathLst>
                <a:path w="224" h="264" extrusionOk="0">
                  <a:moveTo>
                    <a:pt x="137" y="1"/>
                  </a:moveTo>
                  <a:cubicBezTo>
                    <a:pt x="104" y="1"/>
                    <a:pt x="87" y="1"/>
                    <a:pt x="54" y="38"/>
                  </a:cubicBezTo>
                  <a:cubicBezTo>
                    <a:pt x="33" y="55"/>
                    <a:pt x="17" y="88"/>
                    <a:pt x="0" y="125"/>
                  </a:cubicBezTo>
                  <a:cubicBezTo>
                    <a:pt x="0" y="141"/>
                    <a:pt x="0" y="174"/>
                    <a:pt x="17" y="207"/>
                  </a:cubicBezTo>
                  <a:cubicBezTo>
                    <a:pt x="33" y="244"/>
                    <a:pt x="54" y="261"/>
                    <a:pt x="87" y="261"/>
                  </a:cubicBezTo>
                  <a:cubicBezTo>
                    <a:pt x="94" y="263"/>
                    <a:pt x="100" y="264"/>
                    <a:pt x="107" y="264"/>
                  </a:cubicBezTo>
                  <a:cubicBezTo>
                    <a:pt x="154" y="264"/>
                    <a:pt x="209" y="219"/>
                    <a:pt x="223" y="158"/>
                  </a:cubicBezTo>
                  <a:cubicBezTo>
                    <a:pt x="223" y="125"/>
                    <a:pt x="223" y="88"/>
                    <a:pt x="207" y="55"/>
                  </a:cubicBezTo>
                  <a:cubicBezTo>
                    <a:pt x="207" y="55"/>
                    <a:pt x="207" y="38"/>
                    <a:pt x="190" y="38"/>
                  </a:cubicBezTo>
                  <a:cubicBezTo>
                    <a:pt x="174" y="22"/>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5" name="Google Shape;21715;p66">
              <a:extLst>
                <a:ext uri="{FF2B5EF4-FFF2-40B4-BE49-F238E27FC236}">
                  <a16:creationId xmlns:a16="http://schemas.microsoft.com/office/drawing/2014/main" id="{DE122D3E-32E7-2C22-E3FD-7FAE72FA9DC1}"/>
                </a:ext>
              </a:extLst>
            </p:cNvPr>
            <p:cNvSpPr/>
            <p:nvPr/>
          </p:nvSpPr>
          <p:spPr>
            <a:xfrm>
              <a:off x="4106850" y="2844350"/>
              <a:ext cx="6425" cy="6225"/>
            </a:xfrm>
            <a:custGeom>
              <a:avLst/>
              <a:gdLst/>
              <a:ahLst/>
              <a:cxnLst/>
              <a:rect l="l" t="t" r="r" b="b"/>
              <a:pathLst>
                <a:path w="257" h="249" extrusionOk="0">
                  <a:moveTo>
                    <a:pt x="130" y="0"/>
                  </a:moveTo>
                  <a:cubicBezTo>
                    <a:pt x="99" y="0"/>
                    <a:pt x="71" y="14"/>
                    <a:pt x="50" y="43"/>
                  </a:cubicBezTo>
                  <a:cubicBezTo>
                    <a:pt x="1" y="92"/>
                    <a:pt x="1" y="179"/>
                    <a:pt x="50" y="232"/>
                  </a:cubicBezTo>
                  <a:cubicBezTo>
                    <a:pt x="50" y="249"/>
                    <a:pt x="67" y="249"/>
                    <a:pt x="87" y="249"/>
                  </a:cubicBezTo>
                  <a:lnTo>
                    <a:pt x="137" y="249"/>
                  </a:lnTo>
                  <a:cubicBezTo>
                    <a:pt x="153" y="249"/>
                    <a:pt x="190" y="232"/>
                    <a:pt x="207" y="216"/>
                  </a:cubicBezTo>
                  <a:cubicBezTo>
                    <a:pt x="256" y="146"/>
                    <a:pt x="256" y="76"/>
                    <a:pt x="207" y="26"/>
                  </a:cubicBezTo>
                  <a:cubicBezTo>
                    <a:pt x="183" y="9"/>
                    <a:pt x="156"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6" name="Google Shape;21716;p66">
              <a:extLst>
                <a:ext uri="{FF2B5EF4-FFF2-40B4-BE49-F238E27FC236}">
                  <a16:creationId xmlns:a16="http://schemas.microsoft.com/office/drawing/2014/main" id="{6AF2CDED-13B7-EF27-F973-CB13043D6072}"/>
                </a:ext>
              </a:extLst>
            </p:cNvPr>
            <p:cNvSpPr/>
            <p:nvPr/>
          </p:nvSpPr>
          <p:spPr>
            <a:xfrm>
              <a:off x="4119325" y="2832200"/>
              <a:ext cx="6000" cy="6250"/>
            </a:xfrm>
            <a:custGeom>
              <a:avLst/>
              <a:gdLst/>
              <a:ahLst/>
              <a:cxnLst/>
              <a:rect l="l" t="t" r="r" b="b"/>
              <a:pathLst>
                <a:path w="240" h="250" extrusionOk="0">
                  <a:moveTo>
                    <a:pt x="134" y="0"/>
                  </a:moveTo>
                  <a:cubicBezTo>
                    <a:pt x="98" y="0"/>
                    <a:pt x="62" y="18"/>
                    <a:pt x="34" y="46"/>
                  </a:cubicBezTo>
                  <a:cubicBezTo>
                    <a:pt x="1" y="100"/>
                    <a:pt x="1" y="187"/>
                    <a:pt x="34" y="220"/>
                  </a:cubicBezTo>
                  <a:cubicBezTo>
                    <a:pt x="54" y="240"/>
                    <a:pt x="79" y="249"/>
                    <a:pt x="104" y="249"/>
                  </a:cubicBezTo>
                  <a:cubicBezTo>
                    <a:pt x="139" y="249"/>
                    <a:pt x="176" y="232"/>
                    <a:pt x="207" y="203"/>
                  </a:cubicBezTo>
                  <a:cubicBezTo>
                    <a:pt x="240" y="150"/>
                    <a:pt x="240" y="63"/>
                    <a:pt x="207"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7" name="Google Shape;21717;p66">
              <a:extLst>
                <a:ext uri="{FF2B5EF4-FFF2-40B4-BE49-F238E27FC236}">
                  <a16:creationId xmlns:a16="http://schemas.microsoft.com/office/drawing/2014/main" id="{9C7797E9-F043-90A6-5C7E-E9071EFCF3CA}"/>
                </a:ext>
              </a:extLst>
            </p:cNvPr>
            <p:cNvSpPr/>
            <p:nvPr/>
          </p:nvSpPr>
          <p:spPr>
            <a:xfrm>
              <a:off x="4101300" y="2768100"/>
              <a:ext cx="5575" cy="6525"/>
            </a:xfrm>
            <a:custGeom>
              <a:avLst/>
              <a:gdLst/>
              <a:ahLst/>
              <a:cxnLst/>
              <a:rect l="l" t="t" r="r" b="b"/>
              <a:pathLst>
                <a:path w="223" h="261" extrusionOk="0">
                  <a:moveTo>
                    <a:pt x="136" y="1"/>
                  </a:moveTo>
                  <a:cubicBezTo>
                    <a:pt x="103" y="1"/>
                    <a:pt x="83" y="1"/>
                    <a:pt x="50" y="34"/>
                  </a:cubicBezTo>
                  <a:cubicBezTo>
                    <a:pt x="33" y="50"/>
                    <a:pt x="17" y="71"/>
                    <a:pt x="0" y="104"/>
                  </a:cubicBezTo>
                  <a:cubicBezTo>
                    <a:pt x="0" y="137"/>
                    <a:pt x="0" y="174"/>
                    <a:pt x="17" y="207"/>
                  </a:cubicBezTo>
                  <a:cubicBezTo>
                    <a:pt x="33" y="240"/>
                    <a:pt x="50" y="256"/>
                    <a:pt x="83" y="256"/>
                  </a:cubicBezTo>
                  <a:cubicBezTo>
                    <a:pt x="91" y="259"/>
                    <a:pt x="99" y="261"/>
                    <a:pt x="107" y="261"/>
                  </a:cubicBezTo>
                  <a:cubicBezTo>
                    <a:pt x="156" y="261"/>
                    <a:pt x="209" y="213"/>
                    <a:pt x="223" y="153"/>
                  </a:cubicBezTo>
                  <a:cubicBezTo>
                    <a:pt x="223" y="120"/>
                    <a:pt x="223" y="87"/>
                    <a:pt x="206" y="50"/>
                  </a:cubicBezTo>
                  <a:cubicBezTo>
                    <a:pt x="206" y="50"/>
                    <a:pt x="206" y="34"/>
                    <a:pt x="186" y="34"/>
                  </a:cubicBezTo>
                  <a:cubicBezTo>
                    <a:pt x="169"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8" name="Google Shape;21718;p66">
              <a:extLst>
                <a:ext uri="{FF2B5EF4-FFF2-40B4-BE49-F238E27FC236}">
                  <a16:creationId xmlns:a16="http://schemas.microsoft.com/office/drawing/2014/main" id="{829C55AD-811B-C1B6-ACEC-92F1D5E64C0D}"/>
                </a:ext>
              </a:extLst>
            </p:cNvPr>
            <p:cNvSpPr/>
            <p:nvPr/>
          </p:nvSpPr>
          <p:spPr>
            <a:xfrm>
              <a:off x="3906700" y="2781325"/>
              <a:ext cx="6000" cy="6600"/>
            </a:xfrm>
            <a:custGeom>
              <a:avLst/>
              <a:gdLst/>
              <a:ahLst/>
              <a:cxnLst/>
              <a:rect l="l" t="t" r="r" b="b"/>
              <a:pathLst>
                <a:path w="240" h="264" extrusionOk="0">
                  <a:moveTo>
                    <a:pt x="116" y="0"/>
                  </a:moveTo>
                  <a:cubicBezTo>
                    <a:pt x="69" y="0"/>
                    <a:pt x="14" y="46"/>
                    <a:pt x="0" y="107"/>
                  </a:cubicBezTo>
                  <a:cubicBezTo>
                    <a:pt x="0" y="140"/>
                    <a:pt x="0" y="177"/>
                    <a:pt x="17" y="210"/>
                  </a:cubicBezTo>
                  <a:cubicBezTo>
                    <a:pt x="33" y="226"/>
                    <a:pt x="54" y="243"/>
                    <a:pt x="87" y="263"/>
                  </a:cubicBezTo>
                  <a:cubicBezTo>
                    <a:pt x="157" y="263"/>
                    <a:pt x="206" y="226"/>
                    <a:pt x="223" y="140"/>
                  </a:cubicBezTo>
                  <a:cubicBezTo>
                    <a:pt x="239" y="107"/>
                    <a:pt x="223" y="90"/>
                    <a:pt x="206" y="57"/>
                  </a:cubicBezTo>
                  <a:cubicBezTo>
                    <a:pt x="206" y="36"/>
                    <a:pt x="206" y="36"/>
                    <a:pt x="190" y="36"/>
                  </a:cubicBezTo>
                  <a:cubicBezTo>
                    <a:pt x="190" y="20"/>
                    <a:pt x="173" y="4"/>
                    <a:pt x="136" y="4"/>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9" name="Google Shape;21719;p66">
              <a:extLst>
                <a:ext uri="{FF2B5EF4-FFF2-40B4-BE49-F238E27FC236}">
                  <a16:creationId xmlns:a16="http://schemas.microsoft.com/office/drawing/2014/main" id="{2FF94867-224C-9772-F892-BCCF56E87FAF}"/>
                </a:ext>
              </a:extLst>
            </p:cNvPr>
            <p:cNvSpPr/>
            <p:nvPr/>
          </p:nvSpPr>
          <p:spPr>
            <a:xfrm>
              <a:off x="3908450" y="2844000"/>
              <a:ext cx="6000" cy="6350"/>
            </a:xfrm>
            <a:custGeom>
              <a:avLst/>
              <a:gdLst/>
              <a:ahLst/>
              <a:cxnLst/>
              <a:rect l="l" t="t" r="r" b="b"/>
              <a:pathLst>
                <a:path w="240" h="254" extrusionOk="0">
                  <a:moveTo>
                    <a:pt x="117" y="0"/>
                  </a:moveTo>
                  <a:cubicBezTo>
                    <a:pt x="70" y="0"/>
                    <a:pt x="15" y="49"/>
                    <a:pt x="0" y="106"/>
                  </a:cubicBezTo>
                  <a:cubicBezTo>
                    <a:pt x="0" y="143"/>
                    <a:pt x="0" y="176"/>
                    <a:pt x="17" y="193"/>
                  </a:cubicBezTo>
                  <a:cubicBezTo>
                    <a:pt x="33" y="230"/>
                    <a:pt x="50" y="246"/>
                    <a:pt x="87" y="246"/>
                  </a:cubicBezTo>
                  <a:cubicBezTo>
                    <a:pt x="96" y="251"/>
                    <a:pt x="106" y="253"/>
                    <a:pt x="115" y="253"/>
                  </a:cubicBezTo>
                  <a:cubicBezTo>
                    <a:pt x="138" y="253"/>
                    <a:pt x="158" y="242"/>
                    <a:pt x="169" y="230"/>
                  </a:cubicBezTo>
                  <a:cubicBezTo>
                    <a:pt x="206" y="209"/>
                    <a:pt x="223" y="176"/>
                    <a:pt x="223" y="143"/>
                  </a:cubicBezTo>
                  <a:cubicBezTo>
                    <a:pt x="239" y="106"/>
                    <a:pt x="223" y="73"/>
                    <a:pt x="206" y="57"/>
                  </a:cubicBezTo>
                  <a:cubicBezTo>
                    <a:pt x="206" y="40"/>
                    <a:pt x="206" y="40"/>
                    <a:pt x="190" y="24"/>
                  </a:cubicBezTo>
                  <a:cubicBezTo>
                    <a:pt x="190" y="3"/>
                    <a:pt x="15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0" name="Google Shape;21720;p66">
              <a:extLst>
                <a:ext uri="{FF2B5EF4-FFF2-40B4-BE49-F238E27FC236}">
                  <a16:creationId xmlns:a16="http://schemas.microsoft.com/office/drawing/2014/main" id="{C5094839-E308-4951-5322-9BC1693DE17D}"/>
                </a:ext>
              </a:extLst>
            </p:cNvPr>
            <p:cNvSpPr/>
            <p:nvPr/>
          </p:nvSpPr>
          <p:spPr>
            <a:xfrm>
              <a:off x="3923900" y="2845100"/>
              <a:ext cx="6000" cy="5475"/>
            </a:xfrm>
            <a:custGeom>
              <a:avLst/>
              <a:gdLst/>
              <a:ahLst/>
              <a:cxnLst/>
              <a:rect l="l" t="t" r="r" b="b"/>
              <a:pathLst>
                <a:path w="240" h="219" extrusionOk="0">
                  <a:moveTo>
                    <a:pt x="135" y="0"/>
                  </a:moveTo>
                  <a:cubicBezTo>
                    <a:pt x="120" y="0"/>
                    <a:pt x="104" y="5"/>
                    <a:pt x="87" y="13"/>
                  </a:cubicBezTo>
                  <a:cubicBezTo>
                    <a:pt x="34" y="29"/>
                    <a:pt x="1" y="99"/>
                    <a:pt x="17" y="165"/>
                  </a:cubicBezTo>
                  <a:cubicBezTo>
                    <a:pt x="17" y="186"/>
                    <a:pt x="34" y="202"/>
                    <a:pt x="34" y="219"/>
                  </a:cubicBezTo>
                  <a:lnTo>
                    <a:pt x="190" y="219"/>
                  </a:lnTo>
                  <a:cubicBezTo>
                    <a:pt x="223" y="186"/>
                    <a:pt x="240" y="132"/>
                    <a:pt x="223" y="83"/>
                  </a:cubicBezTo>
                  <a:cubicBezTo>
                    <a:pt x="223" y="46"/>
                    <a:pt x="207" y="29"/>
                    <a:pt x="207" y="29"/>
                  </a:cubicBezTo>
                  <a:cubicBezTo>
                    <a:pt x="190" y="13"/>
                    <a:pt x="190" y="13"/>
                    <a:pt x="170" y="13"/>
                  </a:cubicBezTo>
                  <a:cubicBezTo>
                    <a:pt x="161" y="5"/>
                    <a:pt x="14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1" name="Google Shape;21721;p66">
              <a:extLst>
                <a:ext uri="{FF2B5EF4-FFF2-40B4-BE49-F238E27FC236}">
                  <a16:creationId xmlns:a16="http://schemas.microsoft.com/office/drawing/2014/main" id="{6227E94D-58B8-6942-C441-33E5FD907090}"/>
                </a:ext>
              </a:extLst>
            </p:cNvPr>
            <p:cNvSpPr/>
            <p:nvPr/>
          </p:nvSpPr>
          <p:spPr>
            <a:xfrm>
              <a:off x="3947500" y="2786150"/>
              <a:ext cx="6000" cy="6400"/>
            </a:xfrm>
            <a:custGeom>
              <a:avLst/>
              <a:gdLst/>
              <a:ahLst/>
              <a:cxnLst/>
              <a:rect l="l" t="t" r="r" b="b"/>
              <a:pathLst>
                <a:path w="240" h="256" extrusionOk="0">
                  <a:moveTo>
                    <a:pt x="153" y="0"/>
                  </a:moveTo>
                  <a:cubicBezTo>
                    <a:pt x="120" y="0"/>
                    <a:pt x="104" y="0"/>
                    <a:pt x="87" y="17"/>
                  </a:cubicBezTo>
                  <a:cubicBezTo>
                    <a:pt x="50" y="33"/>
                    <a:pt x="17" y="70"/>
                    <a:pt x="17" y="103"/>
                  </a:cubicBezTo>
                  <a:cubicBezTo>
                    <a:pt x="1" y="136"/>
                    <a:pt x="17" y="173"/>
                    <a:pt x="34" y="206"/>
                  </a:cubicBezTo>
                  <a:cubicBezTo>
                    <a:pt x="34" y="223"/>
                    <a:pt x="71" y="239"/>
                    <a:pt x="104" y="256"/>
                  </a:cubicBezTo>
                  <a:cubicBezTo>
                    <a:pt x="153" y="256"/>
                    <a:pt x="207" y="223"/>
                    <a:pt x="223" y="153"/>
                  </a:cubicBezTo>
                  <a:cubicBezTo>
                    <a:pt x="223" y="153"/>
                    <a:pt x="240" y="153"/>
                    <a:pt x="240" y="136"/>
                  </a:cubicBezTo>
                  <a:cubicBezTo>
                    <a:pt x="240" y="103"/>
                    <a:pt x="223" y="50"/>
                    <a:pt x="207" y="17"/>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2" name="Google Shape;21722;p66">
              <a:extLst>
                <a:ext uri="{FF2B5EF4-FFF2-40B4-BE49-F238E27FC236}">
                  <a16:creationId xmlns:a16="http://schemas.microsoft.com/office/drawing/2014/main" id="{1D62ACD7-DB14-4D11-6DF0-E304D45FCA3C}"/>
                </a:ext>
              </a:extLst>
            </p:cNvPr>
            <p:cNvSpPr/>
            <p:nvPr/>
          </p:nvSpPr>
          <p:spPr>
            <a:xfrm>
              <a:off x="3952650" y="2848400"/>
              <a:ext cx="5200" cy="2175"/>
            </a:xfrm>
            <a:custGeom>
              <a:avLst/>
              <a:gdLst/>
              <a:ahLst/>
              <a:cxnLst/>
              <a:rect l="l" t="t" r="r" b="b"/>
              <a:pathLst>
                <a:path w="208" h="87" extrusionOk="0">
                  <a:moveTo>
                    <a:pt x="71" y="0"/>
                  </a:moveTo>
                  <a:cubicBezTo>
                    <a:pt x="34" y="17"/>
                    <a:pt x="17" y="54"/>
                    <a:pt x="1" y="87"/>
                  </a:cubicBezTo>
                  <a:lnTo>
                    <a:pt x="207" y="87"/>
                  </a:lnTo>
                  <a:cubicBezTo>
                    <a:pt x="207" y="54"/>
                    <a:pt x="207" y="33"/>
                    <a:pt x="191"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3" name="Google Shape;21723;p66">
              <a:extLst>
                <a:ext uri="{FF2B5EF4-FFF2-40B4-BE49-F238E27FC236}">
                  <a16:creationId xmlns:a16="http://schemas.microsoft.com/office/drawing/2014/main" id="{26B9EBF4-66B7-0A49-992A-3FA5B8A0D2AD}"/>
                </a:ext>
              </a:extLst>
            </p:cNvPr>
            <p:cNvSpPr/>
            <p:nvPr/>
          </p:nvSpPr>
          <p:spPr>
            <a:xfrm>
              <a:off x="3912250" y="2797100"/>
              <a:ext cx="6125" cy="6575"/>
            </a:xfrm>
            <a:custGeom>
              <a:avLst/>
              <a:gdLst/>
              <a:ahLst/>
              <a:cxnLst/>
              <a:rect l="l" t="t" r="r" b="b"/>
              <a:pathLst>
                <a:path w="245" h="263" extrusionOk="0">
                  <a:moveTo>
                    <a:pt x="135" y="1"/>
                  </a:moveTo>
                  <a:cubicBezTo>
                    <a:pt x="125" y="1"/>
                    <a:pt x="115" y="3"/>
                    <a:pt x="104" y="7"/>
                  </a:cubicBezTo>
                  <a:cubicBezTo>
                    <a:pt x="71" y="7"/>
                    <a:pt x="54" y="24"/>
                    <a:pt x="38" y="61"/>
                  </a:cubicBezTo>
                  <a:cubicBezTo>
                    <a:pt x="17" y="78"/>
                    <a:pt x="1" y="111"/>
                    <a:pt x="1" y="127"/>
                  </a:cubicBezTo>
                  <a:cubicBezTo>
                    <a:pt x="1" y="164"/>
                    <a:pt x="17" y="214"/>
                    <a:pt x="38" y="230"/>
                  </a:cubicBezTo>
                  <a:cubicBezTo>
                    <a:pt x="59" y="253"/>
                    <a:pt x="84" y="263"/>
                    <a:pt x="108" y="263"/>
                  </a:cubicBezTo>
                  <a:cubicBezTo>
                    <a:pt x="140" y="263"/>
                    <a:pt x="171" y="244"/>
                    <a:pt x="190" y="214"/>
                  </a:cubicBezTo>
                  <a:cubicBezTo>
                    <a:pt x="244" y="164"/>
                    <a:pt x="244" y="78"/>
                    <a:pt x="190" y="24"/>
                  </a:cubicBezTo>
                  <a:cubicBezTo>
                    <a:pt x="179" y="12"/>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4" name="Google Shape;21724;p66">
              <a:extLst>
                <a:ext uri="{FF2B5EF4-FFF2-40B4-BE49-F238E27FC236}">
                  <a16:creationId xmlns:a16="http://schemas.microsoft.com/office/drawing/2014/main" id="{43523368-BEF9-F3A7-F725-0CF22FF8D30F}"/>
                </a:ext>
              </a:extLst>
            </p:cNvPr>
            <p:cNvSpPr/>
            <p:nvPr/>
          </p:nvSpPr>
          <p:spPr>
            <a:xfrm>
              <a:off x="3914000" y="2814075"/>
              <a:ext cx="6000" cy="6425"/>
            </a:xfrm>
            <a:custGeom>
              <a:avLst/>
              <a:gdLst/>
              <a:ahLst/>
              <a:cxnLst/>
              <a:rect l="l" t="t" r="r" b="b"/>
              <a:pathLst>
                <a:path w="240" h="257" extrusionOk="0">
                  <a:moveTo>
                    <a:pt x="153" y="0"/>
                  </a:moveTo>
                  <a:cubicBezTo>
                    <a:pt x="87" y="0"/>
                    <a:pt x="17" y="33"/>
                    <a:pt x="17" y="104"/>
                  </a:cubicBezTo>
                  <a:cubicBezTo>
                    <a:pt x="1" y="137"/>
                    <a:pt x="1" y="170"/>
                    <a:pt x="17" y="207"/>
                  </a:cubicBezTo>
                  <a:cubicBezTo>
                    <a:pt x="34" y="240"/>
                    <a:pt x="71" y="256"/>
                    <a:pt x="87" y="256"/>
                  </a:cubicBezTo>
                  <a:cubicBezTo>
                    <a:pt x="153" y="256"/>
                    <a:pt x="207" y="223"/>
                    <a:pt x="223" y="153"/>
                  </a:cubicBezTo>
                  <a:cubicBezTo>
                    <a:pt x="240" y="120"/>
                    <a:pt x="223" y="87"/>
                    <a:pt x="223" y="50"/>
                  </a:cubicBezTo>
                  <a:cubicBezTo>
                    <a:pt x="207" y="50"/>
                    <a:pt x="207" y="33"/>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5" name="Google Shape;21725;p66">
              <a:extLst>
                <a:ext uri="{FF2B5EF4-FFF2-40B4-BE49-F238E27FC236}">
                  <a16:creationId xmlns:a16="http://schemas.microsoft.com/office/drawing/2014/main" id="{4FD30232-4355-F4DA-4927-9747003282A8}"/>
                </a:ext>
              </a:extLst>
            </p:cNvPr>
            <p:cNvSpPr/>
            <p:nvPr/>
          </p:nvSpPr>
          <p:spPr>
            <a:xfrm>
              <a:off x="3919975" y="2719975"/>
              <a:ext cx="5600" cy="6500"/>
            </a:xfrm>
            <a:custGeom>
              <a:avLst/>
              <a:gdLst/>
              <a:ahLst/>
              <a:cxnLst/>
              <a:rect l="l" t="t" r="r" b="b"/>
              <a:pathLst>
                <a:path w="224" h="260" extrusionOk="0">
                  <a:moveTo>
                    <a:pt x="141" y="0"/>
                  </a:moveTo>
                  <a:cubicBezTo>
                    <a:pt x="88" y="0"/>
                    <a:pt x="17" y="37"/>
                    <a:pt x="1" y="103"/>
                  </a:cubicBezTo>
                  <a:cubicBezTo>
                    <a:pt x="1" y="140"/>
                    <a:pt x="1" y="173"/>
                    <a:pt x="17" y="206"/>
                  </a:cubicBezTo>
                  <a:cubicBezTo>
                    <a:pt x="38" y="244"/>
                    <a:pt x="55" y="260"/>
                    <a:pt x="88" y="260"/>
                  </a:cubicBezTo>
                  <a:cubicBezTo>
                    <a:pt x="121" y="260"/>
                    <a:pt x="141" y="260"/>
                    <a:pt x="174" y="244"/>
                  </a:cubicBezTo>
                  <a:cubicBezTo>
                    <a:pt x="191" y="206"/>
                    <a:pt x="207" y="190"/>
                    <a:pt x="224" y="157"/>
                  </a:cubicBezTo>
                  <a:cubicBezTo>
                    <a:pt x="224" y="120"/>
                    <a:pt x="224" y="87"/>
                    <a:pt x="207" y="54"/>
                  </a:cubicBezTo>
                  <a:cubicBezTo>
                    <a:pt x="207" y="54"/>
                    <a:pt x="207" y="37"/>
                    <a:pt x="191" y="37"/>
                  </a:cubicBezTo>
                  <a:cubicBezTo>
                    <a:pt x="174" y="17"/>
                    <a:pt x="158"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6" name="Google Shape;21726;p66">
              <a:extLst>
                <a:ext uri="{FF2B5EF4-FFF2-40B4-BE49-F238E27FC236}">
                  <a16:creationId xmlns:a16="http://schemas.microsoft.com/office/drawing/2014/main" id="{FAEE55D9-239D-3D5E-456F-41A128E31721}"/>
                </a:ext>
              </a:extLst>
            </p:cNvPr>
            <p:cNvSpPr/>
            <p:nvPr/>
          </p:nvSpPr>
          <p:spPr>
            <a:xfrm>
              <a:off x="4021825" y="2846575"/>
              <a:ext cx="5600" cy="4000"/>
            </a:xfrm>
            <a:custGeom>
              <a:avLst/>
              <a:gdLst/>
              <a:ahLst/>
              <a:cxnLst/>
              <a:rect l="l" t="t" r="r" b="b"/>
              <a:pathLst>
                <a:path w="224" h="160" extrusionOk="0">
                  <a:moveTo>
                    <a:pt x="111" y="0"/>
                  </a:moveTo>
                  <a:cubicBezTo>
                    <a:pt x="55" y="0"/>
                    <a:pt x="15" y="49"/>
                    <a:pt x="0" y="106"/>
                  </a:cubicBezTo>
                  <a:lnTo>
                    <a:pt x="0" y="160"/>
                  </a:lnTo>
                  <a:lnTo>
                    <a:pt x="223" y="160"/>
                  </a:lnTo>
                  <a:cubicBezTo>
                    <a:pt x="223" y="127"/>
                    <a:pt x="223" y="90"/>
                    <a:pt x="207" y="57"/>
                  </a:cubicBezTo>
                  <a:cubicBezTo>
                    <a:pt x="207" y="40"/>
                    <a:pt x="190" y="40"/>
                    <a:pt x="190" y="40"/>
                  </a:cubicBezTo>
                  <a:cubicBezTo>
                    <a:pt x="169" y="24"/>
                    <a:pt x="153" y="3"/>
                    <a:pt x="136" y="3"/>
                  </a:cubicBezTo>
                  <a:cubicBezTo>
                    <a:pt x="128" y="1"/>
                    <a:pt x="119"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7" name="Google Shape;21727;p66">
              <a:extLst>
                <a:ext uri="{FF2B5EF4-FFF2-40B4-BE49-F238E27FC236}">
                  <a16:creationId xmlns:a16="http://schemas.microsoft.com/office/drawing/2014/main" id="{4DD686E6-5EED-7245-76BC-4292FD053BB4}"/>
                </a:ext>
              </a:extLst>
            </p:cNvPr>
            <p:cNvSpPr/>
            <p:nvPr/>
          </p:nvSpPr>
          <p:spPr>
            <a:xfrm>
              <a:off x="4200850" y="2815650"/>
              <a:ext cx="6125" cy="6350"/>
            </a:xfrm>
            <a:custGeom>
              <a:avLst/>
              <a:gdLst/>
              <a:ahLst/>
              <a:cxnLst/>
              <a:rect l="l" t="t" r="r" b="b"/>
              <a:pathLst>
                <a:path w="245" h="254" extrusionOk="0">
                  <a:moveTo>
                    <a:pt x="132" y="0"/>
                  </a:moveTo>
                  <a:cubicBezTo>
                    <a:pt x="76" y="0"/>
                    <a:pt x="35" y="49"/>
                    <a:pt x="17" y="107"/>
                  </a:cubicBezTo>
                  <a:cubicBezTo>
                    <a:pt x="1" y="144"/>
                    <a:pt x="17" y="177"/>
                    <a:pt x="38" y="210"/>
                  </a:cubicBezTo>
                  <a:cubicBezTo>
                    <a:pt x="54" y="230"/>
                    <a:pt x="71" y="247"/>
                    <a:pt x="87" y="247"/>
                  </a:cubicBezTo>
                  <a:cubicBezTo>
                    <a:pt x="97" y="252"/>
                    <a:pt x="107" y="254"/>
                    <a:pt x="117" y="254"/>
                  </a:cubicBezTo>
                  <a:cubicBezTo>
                    <a:pt x="140" y="254"/>
                    <a:pt x="162" y="242"/>
                    <a:pt x="174" y="230"/>
                  </a:cubicBezTo>
                  <a:cubicBezTo>
                    <a:pt x="207" y="210"/>
                    <a:pt x="224" y="177"/>
                    <a:pt x="224" y="144"/>
                  </a:cubicBezTo>
                  <a:cubicBezTo>
                    <a:pt x="244" y="107"/>
                    <a:pt x="244" y="74"/>
                    <a:pt x="224" y="57"/>
                  </a:cubicBezTo>
                  <a:cubicBezTo>
                    <a:pt x="207" y="41"/>
                    <a:pt x="207" y="41"/>
                    <a:pt x="207" y="24"/>
                  </a:cubicBezTo>
                  <a:lnTo>
                    <a:pt x="191" y="24"/>
                  </a:lnTo>
                  <a:cubicBezTo>
                    <a:pt x="174" y="3"/>
                    <a:pt x="174" y="3"/>
                    <a:pt x="158"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8" name="Google Shape;21728;p66">
              <a:extLst>
                <a:ext uri="{FF2B5EF4-FFF2-40B4-BE49-F238E27FC236}">
                  <a16:creationId xmlns:a16="http://schemas.microsoft.com/office/drawing/2014/main" id="{7092F872-D3A1-1234-87A7-8D95D9450D7E}"/>
                </a:ext>
              </a:extLst>
            </p:cNvPr>
            <p:cNvSpPr/>
            <p:nvPr/>
          </p:nvSpPr>
          <p:spPr>
            <a:xfrm>
              <a:off x="4191900" y="2735025"/>
              <a:ext cx="5575" cy="6500"/>
            </a:xfrm>
            <a:custGeom>
              <a:avLst/>
              <a:gdLst/>
              <a:ahLst/>
              <a:cxnLst/>
              <a:rect l="l" t="t" r="r" b="b"/>
              <a:pathLst>
                <a:path w="223" h="260" extrusionOk="0">
                  <a:moveTo>
                    <a:pt x="136" y="0"/>
                  </a:moveTo>
                  <a:cubicBezTo>
                    <a:pt x="120" y="0"/>
                    <a:pt x="87" y="0"/>
                    <a:pt x="66" y="17"/>
                  </a:cubicBezTo>
                  <a:cubicBezTo>
                    <a:pt x="33" y="33"/>
                    <a:pt x="17" y="70"/>
                    <a:pt x="0" y="103"/>
                  </a:cubicBezTo>
                  <a:cubicBezTo>
                    <a:pt x="0" y="136"/>
                    <a:pt x="0" y="173"/>
                    <a:pt x="17" y="206"/>
                  </a:cubicBezTo>
                  <a:cubicBezTo>
                    <a:pt x="33" y="239"/>
                    <a:pt x="50" y="260"/>
                    <a:pt x="87" y="260"/>
                  </a:cubicBezTo>
                  <a:cubicBezTo>
                    <a:pt x="136" y="260"/>
                    <a:pt x="190" y="223"/>
                    <a:pt x="223" y="157"/>
                  </a:cubicBezTo>
                  <a:cubicBezTo>
                    <a:pt x="223" y="103"/>
                    <a:pt x="223" y="54"/>
                    <a:pt x="190" y="33"/>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9" name="Google Shape;21729;p66">
              <a:extLst>
                <a:ext uri="{FF2B5EF4-FFF2-40B4-BE49-F238E27FC236}">
                  <a16:creationId xmlns:a16="http://schemas.microsoft.com/office/drawing/2014/main" id="{A17BD206-E5BA-4446-F14A-185BEA9FAFA8}"/>
                </a:ext>
              </a:extLst>
            </p:cNvPr>
            <p:cNvSpPr/>
            <p:nvPr/>
          </p:nvSpPr>
          <p:spPr>
            <a:xfrm>
              <a:off x="4196125" y="2797375"/>
              <a:ext cx="6500" cy="6525"/>
            </a:xfrm>
            <a:custGeom>
              <a:avLst/>
              <a:gdLst/>
              <a:ahLst/>
              <a:cxnLst/>
              <a:rect l="l" t="t" r="r" b="b"/>
              <a:pathLst>
                <a:path w="260" h="261" extrusionOk="0">
                  <a:moveTo>
                    <a:pt x="142" y="1"/>
                  </a:moveTo>
                  <a:cubicBezTo>
                    <a:pt x="127" y="1"/>
                    <a:pt x="114" y="5"/>
                    <a:pt x="103" y="13"/>
                  </a:cubicBezTo>
                  <a:cubicBezTo>
                    <a:pt x="37" y="34"/>
                    <a:pt x="0" y="116"/>
                    <a:pt x="21" y="170"/>
                  </a:cubicBezTo>
                  <a:cubicBezTo>
                    <a:pt x="35" y="228"/>
                    <a:pt x="82" y="260"/>
                    <a:pt x="129" y="260"/>
                  </a:cubicBezTo>
                  <a:cubicBezTo>
                    <a:pt x="138" y="260"/>
                    <a:pt x="148" y="259"/>
                    <a:pt x="157" y="256"/>
                  </a:cubicBezTo>
                  <a:cubicBezTo>
                    <a:pt x="227" y="219"/>
                    <a:pt x="260" y="153"/>
                    <a:pt x="243" y="83"/>
                  </a:cubicBezTo>
                  <a:cubicBezTo>
                    <a:pt x="227" y="67"/>
                    <a:pt x="227" y="50"/>
                    <a:pt x="206" y="34"/>
                  </a:cubicBezTo>
                  <a:cubicBezTo>
                    <a:pt x="206" y="13"/>
                    <a:pt x="190" y="13"/>
                    <a:pt x="190" y="13"/>
                  </a:cubicBezTo>
                  <a:cubicBezTo>
                    <a:pt x="173" y="5"/>
                    <a:pt x="157"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0" name="Google Shape;21730;p66">
              <a:extLst>
                <a:ext uri="{FF2B5EF4-FFF2-40B4-BE49-F238E27FC236}">
                  <a16:creationId xmlns:a16="http://schemas.microsoft.com/office/drawing/2014/main" id="{C3866EDB-C45E-184B-6628-1D340BA4C2CB}"/>
                </a:ext>
              </a:extLst>
            </p:cNvPr>
            <p:cNvSpPr/>
            <p:nvPr/>
          </p:nvSpPr>
          <p:spPr>
            <a:xfrm>
              <a:off x="4188400" y="2828725"/>
              <a:ext cx="6100" cy="6400"/>
            </a:xfrm>
            <a:custGeom>
              <a:avLst/>
              <a:gdLst/>
              <a:ahLst/>
              <a:cxnLst/>
              <a:rect l="l" t="t" r="r" b="b"/>
              <a:pathLst>
                <a:path w="244" h="256" extrusionOk="0">
                  <a:moveTo>
                    <a:pt x="132" y="0"/>
                  </a:moveTo>
                  <a:cubicBezTo>
                    <a:pt x="101" y="0"/>
                    <a:pt x="66" y="19"/>
                    <a:pt x="37" y="49"/>
                  </a:cubicBezTo>
                  <a:cubicBezTo>
                    <a:pt x="0" y="99"/>
                    <a:pt x="0" y="185"/>
                    <a:pt x="37" y="223"/>
                  </a:cubicBezTo>
                  <a:cubicBezTo>
                    <a:pt x="54" y="239"/>
                    <a:pt x="70" y="256"/>
                    <a:pt x="87" y="256"/>
                  </a:cubicBezTo>
                  <a:cubicBezTo>
                    <a:pt x="124" y="256"/>
                    <a:pt x="173" y="239"/>
                    <a:pt x="190" y="202"/>
                  </a:cubicBezTo>
                  <a:cubicBezTo>
                    <a:pt x="227" y="169"/>
                    <a:pt x="243" y="119"/>
                    <a:pt x="227" y="66"/>
                  </a:cubicBezTo>
                  <a:cubicBezTo>
                    <a:pt x="227" y="49"/>
                    <a:pt x="206"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1" name="Google Shape;21731;p66">
              <a:extLst>
                <a:ext uri="{FF2B5EF4-FFF2-40B4-BE49-F238E27FC236}">
                  <a16:creationId xmlns:a16="http://schemas.microsoft.com/office/drawing/2014/main" id="{5D25877B-2954-CF5E-7D03-C85B91313A46}"/>
                </a:ext>
              </a:extLst>
            </p:cNvPr>
            <p:cNvSpPr/>
            <p:nvPr/>
          </p:nvSpPr>
          <p:spPr>
            <a:xfrm>
              <a:off x="4093050" y="2845000"/>
              <a:ext cx="6100" cy="5575"/>
            </a:xfrm>
            <a:custGeom>
              <a:avLst/>
              <a:gdLst/>
              <a:ahLst/>
              <a:cxnLst/>
              <a:rect l="l" t="t" r="r" b="b"/>
              <a:pathLst>
                <a:path w="244" h="223" extrusionOk="0">
                  <a:moveTo>
                    <a:pt x="157" y="0"/>
                  </a:moveTo>
                  <a:cubicBezTo>
                    <a:pt x="87" y="0"/>
                    <a:pt x="37" y="33"/>
                    <a:pt x="21" y="120"/>
                  </a:cubicBezTo>
                  <a:cubicBezTo>
                    <a:pt x="0" y="136"/>
                    <a:pt x="21" y="169"/>
                    <a:pt x="21" y="206"/>
                  </a:cubicBezTo>
                  <a:cubicBezTo>
                    <a:pt x="37" y="206"/>
                    <a:pt x="37" y="223"/>
                    <a:pt x="37" y="223"/>
                  </a:cubicBezTo>
                  <a:lnTo>
                    <a:pt x="190" y="223"/>
                  </a:lnTo>
                  <a:cubicBezTo>
                    <a:pt x="206" y="206"/>
                    <a:pt x="227" y="190"/>
                    <a:pt x="227" y="153"/>
                  </a:cubicBezTo>
                  <a:cubicBezTo>
                    <a:pt x="244" y="120"/>
                    <a:pt x="244" y="87"/>
                    <a:pt x="227" y="50"/>
                  </a:cubicBezTo>
                  <a:cubicBezTo>
                    <a:pt x="206" y="50"/>
                    <a:pt x="206" y="33"/>
                    <a:pt x="206" y="33"/>
                  </a:cubicBez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2" name="Google Shape;21732;p66">
              <a:extLst>
                <a:ext uri="{FF2B5EF4-FFF2-40B4-BE49-F238E27FC236}">
                  <a16:creationId xmlns:a16="http://schemas.microsoft.com/office/drawing/2014/main" id="{71122E13-F54F-70F6-4746-2C9430788BC3}"/>
                </a:ext>
              </a:extLst>
            </p:cNvPr>
            <p:cNvSpPr/>
            <p:nvPr/>
          </p:nvSpPr>
          <p:spPr>
            <a:xfrm>
              <a:off x="4121900" y="2847575"/>
              <a:ext cx="5600" cy="3000"/>
            </a:xfrm>
            <a:custGeom>
              <a:avLst/>
              <a:gdLst/>
              <a:ahLst/>
              <a:cxnLst/>
              <a:rect l="l" t="t" r="r" b="b"/>
              <a:pathLst>
                <a:path w="224" h="120" extrusionOk="0">
                  <a:moveTo>
                    <a:pt x="137" y="0"/>
                  </a:moveTo>
                  <a:cubicBezTo>
                    <a:pt x="67" y="0"/>
                    <a:pt x="17" y="50"/>
                    <a:pt x="1" y="120"/>
                  </a:cubicBezTo>
                  <a:lnTo>
                    <a:pt x="223" y="120"/>
                  </a:lnTo>
                  <a:cubicBezTo>
                    <a:pt x="223" y="103"/>
                    <a:pt x="223" y="66"/>
                    <a:pt x="207" y="50"/>
                  </a:cubicBezTo>
                  <a:lnTo>
                    <a:pt x="186"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3" name="Google Shape;21733;p66">
              <a:extLst>
                <a:ext uri="{FF2B5EF4-FFF2-40B4-BE49-F238E27FC236}">
                  <a16:creationId xmlns:a16="http://schemas.microsoft.com/office/drawing/2014/main" id="{243B3272-A59D-107C-E6B5-D640B6F3EA13}"/>
                </a:ext>
              </a:extLst>
            </p:cNvPr>
            <p:cNvSpPr/>
            <p:nvPr/>
          </p:nvSpPr>
          <p:spPr>
            <a:xfrm>
              <a:off x="3918350" y="2766775"/>
              <a:ext cx="5575" cy="6500"/>
            </a:xfrm>
            <a:custGeom>
              <a:avLst/>
              <a:gdLst/>
              <a:ahLst/>
              <a:cxnLst/>
              <a:rect l="l" t="t" r="r" b="b"/>
              <a:pathLst>
                <a:path w="223" h="260" extrusionOk="0">
                  <a:moveTo>
                    <a:pt x="136" y="0"/>
                  </a:moveTo>
                  <a:cubicBezTo>
                    <a:pt x="103" y="0"/>
                    <a:pt x="82" y="0"/>
                    <a:pt x="49" y="21"/>
                  </a:cubicBezTo>
                  <a:cubicBezTo>
                    <a:pt x="16" y="54"/>
                    <a:pt x="0" y="70"/>
                    <a:pt x="0" y="103"/>
                  </a:cubicBezTo>
                  <a:cubicBezTo>
                    <a:pt x="0" y="140"/>
                    <a:pt x="0" y="173"/>
                    <a:pt x="16" y="206"/>
                  </a:cubicBezTo>
                  <a:cubicBezTo>
                    <a:pt x="33" y="243"/>
                    <a:pt x="49" y="260"/>
                    <a:pt x="82" y="260"/>
                  </a:cubicBezTo>
                  <a:cubicBezTo>
                    <a:pt x="136" y="260"/>
                    <a:pt x="206" y="227"/>
                    <a:pt x="223" y="157"/>
                  </a:cubicBezTo>
                  <a:cubicBezTo>
                    <a:pt x="223" y="124"/>
                    <a:pt x="223" y="87"/>
                    <a:pt x="206" y="54"/>
                  </a:cubicBezTo>
                  <a:lnTo>
                    <a:pt x="186" y="37"/>
                  </a:lnTo>
                  <a:cubicBezTo>
                    <a:pt x="169" y="21"/>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4" name="Google Shape;21734;p66">
              <a:extLst>
                <a:ext uri="{FF2B5EF4-FFF2-40B4-BE49-F238E27FC236}">
                  <a16:creationId xmlns:a16="http://schemas.microsoft.com/office/drawing/2014/main" id="{546EE7EE-23F5-8B23-2985-B74374FC7695}"/>
                </a:ext>
              </a:extLst>
            </p:cNvPr>
            <p:cNvSpPr/>
            <p:nvPr/>
          </p:nvSpPr>
          <p:spPr>
            <a:xfrm>
              <a:off x="3961625" y="2773775"/>
              <a:ext cx="6100" cy="6725"/>
            </a:xfrm>
            <a:custGeom>
              <a:avLst/>
              <a:gdLst/>
              <a:ahLst/>
              <a:cxnLst/>
              <a:rect l="l" t="t" r="r" b="b"/>
              <a:pathLst>
                <a:path w="244" h="269" extrusionOk="0">
                  <a:moveTo>
                    <a:pt x="138" y="0"/>
                  </a:moveTo>
                  <a:cubicBezTo>
                    <a:pt x="123" y="0"/>
                    <a:pt x="106" y="5"/>
                    <a:pt x="87" y="13"/>
                  </a:cubicBezTo>
                  <a:cubicBezTo>
                    <a:pt x="38" y="29"/>
                    <a:pt x="1" y="116"/>
                    <a:pt x="21" y="186"/>
                  </a:cubicBezTo>
                  <a:cubicBezTo>
                    <a:pt x="21" y="202"/>
                    <a:pt x="38" y="235"/>
                    <a:pt x="71" y="256"/>
                  </a:cubicBezTo>
                  <a:cubicBezTo>
                    <a:pt x="87" y="264"/>
                    <a:pt x="101" y="268"/>
                    <a:pt x="114" y="268"/>
                  </a:cubicBezTo>
                  <a:cubicBezTo>
                    <a:pt x="127" y="268"/>
                    <a:pt x="141" y="264"/>
                    <a:pt x="157" y="256"/>
                  </a:cubicBezTo>
                  <a:cubicBezTo>
                    <a:pt x="190" y="235"/>
                    <a:pt x="207" y="219"/>
                    <a:pt x="227" y="186"/>
                  </a:cubicBezTo>
                  <a:cubicBezTo>
                    <a:pt x="244" y="153"/>
                    <a:pt x="244" y="116"/>
                    <a:pt x="244" y="83"/>
                  </a:cubicBezTo>
                  <a:cubicBezTo>
                    <a:pt x="227" y="66"/>
                    <a:pt x="227" y="50"/>
                    <a:pt x="207" y="29"/>
                  </a:cubicBezTo>
                  <a:cubicBezTo>
                    <a:pt x="190" y="29"/>
                    <a:pt x="190" y="13"/>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5" name="Google Shape;21735;p66">
              <a:extLst>
                <a:ext uri="{FF2B5EF4-FFF2-40B4-BE49-F238E27FC236}">
                  <a16:creationId xmlns:a16="http://schemas.microsoft.com/office/drawing/2014/main" id="{8F44E5E6-1B22-BBA2-42DE-359BC71DC2E3}"/>
                </a:ext>
              </a:extLst>
            </p:cNvPr>
            <p:cNvSpPr/>
            <p:nvPr/>
          </p:nvSpPr>
          <p:spPr>
            <a:xfrm>
              <a:off x="3964200" y="2790350"/>
              <a:ext cx="6100" cy="6200"/>
            </a:xfrm>
            <a:custGeom>
              <a:avLst/>
              <a:gdLst/>
              <a:ahLst/>
              <a:cxnLst/>
              <a:rect l="l" t="t" r="r" b="b"/>
              <a:pathLst>
                <a:path w="244" h="248" extrusionOk="0">
                  <a:moveTo>
                    <a:pt x="128" y="1"/>
                  </a:moveTo>
                  <a:cubicBezTo>
                    <a:pt x="73" y="1"/>
                    <a:pt x="35" y="49"/>
                    <a:pt x="21" y="108"/>
                  </a:cubicBezTo>
                  <a:cubicBezTo>
                    <a:pt x="1" y="141"/>
                    <a:pt x="21" y="174"/>
                    <a:pt x="21" y="191"/>
                  </a:cubicBezTo>
                  <a:cubicBezTo>
                    <a:pt x="38" y="228"/>
                    <a:pt x="71" y="244"/>
                    <a:pt x="87" y="244"/>
                  </a:cubicBezTo>
                  <a:cubicBezTo>
                    <a:pt x="96" y="247"/>
                    <a:pt x="106" y="248"/>
                    <a:pt x="115" y="248"/>
                  </a:cubicBezTo>
                  <a:cubicBezTo>
                    <a:pt x="175" y="248"/>
                    <a:pt x="227" y="202"/>
                    <a:pt x="227" y="141"/>
                  </a:cubicBezTo>
                  <a:cubicBezTo>
                    <a:pt x="244" y="108"/>
                    <a:pt x="244" y="71"/>
                    <a:pt x="227" y="55"/>
                  </a:cubicBezTo>
                  <a:cubicBezTo>
                    <a:pt x="207" y="38"/>
                    <a:pt x="207" y="38"/>
                    <a:pt x="207" y="22"/>
                  </a:cubicBezTo>
                  <a:cubicBezTo>
                    <a:pt x="190" y="5"/>
                    <a:pt x="174" y="5"/>
                    <a:pt x="157"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6" name="Google Shape;21736;p66">
              <a:extLst>
                <a:ext uri="{FF2B5EF4-FFF2-40B4-BE49-F238E27FC236}">
                  <a16:creationId xmlns:a16="http://schemas.microsoft.com/office/drawing/2014/main" id="{C565655B-82D7-C445-DA50-2C6DC38E4255}"/>
                </a:ext>
              </a:extLst>
            </p:cNvPr>
            <p:cNvSpPr/>
            <p:nvPr/>
          </p:nvSpPr>
          <p:spPr>
            <a:xfrm>
              <a:off x="3965550" y="2745425"/>
              <a:ext cx="6000" cy="6725"/>
            </a:xfrm>
            <a:custGeom>
              <a:avLst/>
              <a:gdLst/>
              <a:ahLst/>
              <a:cxnLst/>
              <a:rect l="l" t="t" r="r" b="b"/>
              <a:pathLst>
                <a:path w="240" h="269" extrusionOk="0">
                  <a:moveTo>
                    <a:pt x="135" y="1"/>
                  </a:moveTo>
                  <a:cubicBezTo>
                    <a:pt x="120" y="1"/>
                    <a:pt x="103" y="5"/>
                    <a:pt x="87" y="13"/>
                  </a:cubicBezTo>
                  <a:cubicBezTo>
                    <a:pt x="50" y="29"/>
                    <a:pt x="33" y="50"/>
                    <a:pt x="17" y="83"/>
                  </a:cubicBezTo>
                  <a:cubicBezTo>
                    <a:pt x="0" y="116"/>
                    <a:pt x="0" y="153"/>
                    <a:pt x="17" y="186"/>
                  </a:cubicBezTo>
                  <a:cubicBezTo>
                    <a:pt x="17" y="219"/>
                    <a:pt x="33" y="236"/>
                    <a:pt x="70" y="256"/>
                  </a:cubicBezTo>
                  <a:cubicBezTo>
                    <a:pt x="79" y="264"/>
                    <a:pt x="91" y="269"/>
                    <a:pt x="105" y="269"/>
                  </a:cubicBezTo>
                  <a:cubicBezTo>
                    <a:pt x="120" y="269"/>
                    <a:pt x="136" y="264"/>
                    <a:pt x="153" y="256"/>
                  </a:cubicBezTo>
                  <a:cubicBezTo>
                    <a:pt x="206" y="219"/>
                    <a:pt x="239" y="153"/>
                    <a:pt x="223" y="83"/>
                  </a:cubicBezTo>
                  <a:cubicBezTo>
                    <a:pt x="223" y="67"/>
                    <a:pt x="206" y="50"/>
                    <a:pt x="206" y="29"/>
                  </a:cubicBezTo>
                  <a:cubicBezTo>
                    <a:pt x="190" y="29"/>
                    <a:pt x="190" y="13"/>
                    <a:pt x="173"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7" name="Google Shape;21737;p66">
              <a:extLst>
                <a:ext uri="{FF2B5EF4-FFF2-40B4-BE49-F238E27FC236}">
                  <a16:creationId xmlns:a16="http://schemas.microsoft.com/office/drawing/2014/main" id="{EEB82AFC-CAE3-A02E-5402-59FFEEE2E601}"/>
                </a:ext>
              </a:extLst>
            </p:cNvPr>
            <p:cNvSpPr/>
            <p:nvPr/>
          </p:nvSpPr>
          <p:spPr>
            <a:xfrm>
              <a:off x="3956475" y="2822725"/>
              <a:ext cx="6100" cy="6525"/>
            </a:xfrm>
            <a:custGeom>
              <a:avLst/>
              <a:gdLst/>
              <a:ahLst/>
              <a:cxnLst/>
              <a:rect l="l" t="t" r="r" b="b"/>
              <a:pathLst>
                <a:path w="244" h="261" extrusionOk="0">
                  <a:moveTo>
                    <a:pt x="138" y="0"/>
                  </a:moveTo>
                  <a:cubicBezTo>
                    <a:pt x="103" y="0"/>
                    <a:pt x="67" y="19"/>
                    <a:pt x="38" y="50"/>
                  </a:cubicBezTo>
                  <a:cubicBezTo>
                    <a:pt x="0" y="100"/>
                    <a:pt x="0" y="186"/>
                    <a:pt x="38" y="236"/>
                  </a:cubicBezTo>
                  <a:cubicBezTo>
                    <a:pt x="58" y="251"/>
                    <a:pt x="83" y="260"/>
                    <a:pt x="108" y="260"/>
                  </a:cubicBezTo>
                  <a:cubicBezTo>
                    <a:pt x="142" y="260"/>
                    <a:pt x="178" y="243"/>
                    <a:pt x="207" y="203"/>
                  </a:cubicBezTo>
                  <a:cubicBezTo>
                    <a:pt x="244" y="153"/>
                    <a:pt x="244" y="67"/>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8" name="Google Shape;21738;p66">
              <a:extLst>
                <a:ext uri="{FF2B5EF4-FFF2-40B4-BE49-F238E27FC236}">
                  <a16:creationId xmlns:a16="http://schemas.microsoft.com/office/drawing/2014/main" id="{A9EA31DA-DE8D-A334-64F2-1F07130B55A4}"/>
                </a:ext>
              </a:extLst>
            </p:cNvPr>
            <p:cNvSpPr/>
            <p:nvPr/>
          </p:nvSpPr>
          <p:spPr>
            <a:xfrm>
              <a:off x="3953900" y="2803350"/>
              <a:ext cx="6525" cy="6325"/>
            </a:xfrm>
            <a:custGeom>
              <a:avLst/>
              <a:gdLst/>
              <a:ahLst/>
              <a:cxnLst/>
              <a:rect l="l" t="t" r="r" b="b"/>
              <a:pathLst>
                <a:path w="261" h="253" extrusionOk="0">
                  <a:moveTo>
                    <a:pt x="103" y="1"/>
                  </a:moveTo>
                  <a:cubicBezTo>
                    <a:pt x="38" y="34"/>
                    <a:pt x="0" y="104"/>
                    <a:pt x="21" y="170"/>
                  </a:cubicBezTo>
                  <a:cubicBezTo>
                    <a:pt x="21" y="207"/>
                    <a:pt x="54" y="223"/>
                    <a:pt x="70" y="240"/>
                  </a:cubicBezTo>
                  <a:cubicBezTo>
                    <a:pt x="87" y="248"/>
                    <a:pt x="100" y="252"/>
                    <a:pt x="114" y="252"/>
                  </a:cubicBezTo>
                  <a:cubicBezTo>
                    <a:pt x="127" y="252"/>
                    <a:pt x="141" y="248"/>
                    <a:pt x="157" y="240"/>
                  </a:cubicBezTo>
                  <a:cubicBezTo>
                    <a:pt x="227" y="223"/>
                    <a:pt x="260" y="137"/>
                    <a:pt x="244" y="83"/>
                  </a:cubicBezTo>
                  <a:cubicBezTo>
                    <a:pt x="227" y="50"/>
                    <a:pt x="227" y="34"/>
                    <a:pt x="207" y="34"/>
                  </a:cubicBezTo>
                  <a:cubicBezTo>
                    <a:pt x="207" y="17"/>
                    <a:pt x="190" y="17"/>
                    <a:pt x="190"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9" name="Google Shape;21739;p66">
              <a:extLst>
                <a:ext uri="{FF2B5EF4-FFF2-40B4-BE49-F238E27FC236}">
                  <a16:creationId xmlns:a16="http://schemas.microsoft.com/office/drawing/2014/main" id="{D8E40E59-C40E-2255-B7B0-04592A511037}"/>
                </a:ext>
              </a:extLst>
            </p:cNvPr>
            <p:cNvSpPr/>
            <p:nvPr/>
          </p:nvSpPr>
          <p:spPr>
            <a:xfrm>
              <a:off x="3951825" y="2741275"/>
              <a:ext cx="6025" cy="6400"/>
            </a:xfrm>
            <a:custGeom>
              <a:avLst/>
              <a:gdLst/>
              <a:ahLst/>
              <a:cxnLst/>
              <a:rect l="l" t="t" r="r" b="b"/>
              <a:pathLst>
                <a:path w="241" h="256" extrusionOk="0">
                  <a:moveTo>
                    <a:pt x="136" y="0"/>
                  </a:moveTo>
                  <a:cubicBezTo>
                    <a:pt x="102" y="0"/>
                    <a:pt x="68" y="14"/>
                    <a:pt x="50" y="43"/>
                  </a:cubicBezTo>
                  <a:cubicBezTo>
                    <a:pt x="1" y="113"/>
                    <a:pt x="1" y="179"/>
                    <a:pt x="50" y="233"/>
                  </a:cubicBezTo>
                  <a:cubicBezTo>
                    <a:pt x="67" y="249"/>
                    <a:pt x="83" y="249"/>
                    <a:pt x="104" y="249"/>
                  </a:cubicBezTo>
                  <a:cubicBezTo>
                    <a:pt x="113" y="253"/>
                    <a:pt x="122" y="256"/>
                    <a:pt x="131" y="256"/>
                  </a:cubicBezTo>
                  <a:cubicBezTo>
                    <a:pt x="155" y="256"/>
                    <a:pt x="180" y="240"/>
                    <a:pt x="207" y="216"/>
                  </a:cubicBezTo>
                  <a:cubicBezTo>
                    <a:pt x="240" y="162"/>
                    <a:pt x="240" y="113"/>
                    <a:pt x="240" y="76"/>
                  </a:cubicBezTo>
                  <a:cubicBezTo>
                    <a:pt x="224" y="59"/>
                    <a:pt x="224" y="43"/>
                    <a:pt x="207" y="26"/>
                  </a:cubicBezTo>
                  <a:cubicBezTo>
                    <a:pt x="190" y="10"/>
                    <a:pt x="16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0" name="Google Shape;21740;p66">
              <a:extLst>
                <a:ext uri="{FF2B5EF4-FFF2-40B4-BE49-F238E27FC236}">
                  <a16:creationId xmlns:a16="http://schemas.microsoft.com/office/drawing/2014/main" id="{0BF63BEB-B2E3-008A-CDF5-04553F600DEE}"/>
                </a:ext>
              </a:extLst>
            </p:cNvPr>
            <p:cNvSpPr/>
            <p:nvPr/>
          </p:nvSpPr>
          <p:spPr>
            <a:xfrm>
              <a:off x="3957400" y="2758550"/>
              <a:ext cx="6000" cy="6600"/>
            </a:xfrm>
            <a:custGeom>
              <a:avLst/>
              <a:gdLst/>
              <a:ahLst/>
              <a:cxnLst/>
              <a:rect l="l" t="t" r="r" b="b"/>
              <a:pathLst>
                <a:path w="240" h="264" extrusionOk="0">
                  <a:moveTo>
                    <a:pt x="117" y="0"/>
                  </a:moveTo>
                  <a:cubicBezTo>
                    <a:pt x="71" y="0"/>
                    <a:pt x="15" y="49"/>
                    <a:pt x="1" y="106"/>
                  </a:cubicBezTo>
                  <a:cubicBezTo>
                    <a:pt x="1" y="144"/>
                    <a:pt x="1" y="177"/>
                    <a:pt x="17" y="209"/>
                  </a:cubicBezTo>
                  <a:cubicBezTo>
                    <a:pt x="34" y="226"/>
                    <a:pt x="50" y="247"/>
                    <a:pt x="87" y="263"/>
                  </a:cubicBezTo>
                  <a:cubicBezTo>
                    <a:pt x="153" y="263"/>
                    <a:pt x="207" y="209"/>
                    <a:pt x="223" y="144"/>
                  </a:cubicBezTo>
                  <a:cubicBezTo>
                    <a:pt x="240" y="106"/>
                    <a:pt x="223" y="57"/>
                    <a:pt x="190" y="20"/>
                  </a:cubicBezTo>
                  <a:cubicBezTo>
                    <a:pt x="170" y="20"/>
                    <a:pt x="153" y="3"/>
                    <a:pt x="137" y="3"/>
                  </a:cubicBezTo>
                  <a:cubicBezTo>
                    <a:pt x="131"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1" name="Google Shape;21741;p66">
              <a:extLst>
                <a:ext uri="{FF2B5EF4-FFF2-40B4-BE49-F238E27FC236}">
                  <a16:creationId xmlns:a16="http://schemas.microsoft.com/office/drawing/2014/main" id="{00BCA691-217E-13A1-08CE-3C10A0C01C78}"/>
                </a:ext>
              </a:extLst>
            </p:cNvPr>
            <p:cNvSpPr/>
            <p:nvPr/>
          </p:nvSpPr>
          <p:spPr>
            <a:xfrm>
              <a:off x="3973275" y="2762025"/>
              <a:ext cx="6000" cy="6525"/>
            </a:xfrm>
            <a:custGeom>
              <a:avLst/>
              <a:gdLst/>
              <a:ahLst/>
              <a:cxnLst/>
              <a:rect l="l" t="t" r="r" b="b"/>
              <a:pathLst>
                <a:path w="240" h="261" extrusionOk="0">
                  <a:moveTo>
                    <a:pt x="114" y="0"/>
                  </a:moveTo>
                  <a:cubicBezTo>
                    <a:pt x="68" y="0"/>
                    <a:pt x="15" y="48"/>
                    <a:pt x="1" y="108"/>
                  </a:cubicBezTo>
                  <a:cubicBezTo>
                    <a:pt x="1" y="141"/>
                    <a:pt x="1" y="174"/>
                    <a:pt x="17" y="211"/>
                  </a:cubicBezTo>
                  <a:cubicBezTo>
                    <a:pt x="33" y="227"/>
                    <a:pt x="50" y="244"/>
                    <a:pt x="87" y="260"/>
                  </a:cubicBezTo>
                  <a:cubicBezTo>
                    <a:pt x="120" y="260"/>
                    <a:pt x="153" y="244"/>
                    <a:pt x="174" y="227"/>
                  </a:cubicBezTo>
                  <a:cubicBezTo>
                    <a:pt x="207" y="211"/>
                    <a:pt x="223" y="174"/>
                    <a:pt x="223" y="141"/>
                  </a:cubicBezTo>
                  <a:cubicBezTo>
                    <a:pt x="240" y="108"/>
                    <a:pt x="223" y="70"/>
                    <a:pt x="207" y="54"/>
                  </a:cubicBezTo>
                  <a:cubicBezTo>
                    <a:pt x="207" y="38"/>
                    <a:pt x="207" y="38"/>
                    <a:pt x="190" y="21"/>
                  </a:cubicBezTo>
                  <a:cubicBezTo>
                    <a:pt x="190" y="21"/>
                    <a:pt x="174" y="5"/>
                    <a:pt x="137" y="5"/>
                  </a:cubicBezTo>
                  <a:cubicBezTo>
                    <a:pt x="129" y="1"/>
                    <a:pt x="122"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2" name="Google Shape;21742;p66">
              <a:extLst>
                <a:ext uri="{FF2B5EF4-FFF2-40B4-BE49-F238E27FC236}">
                  <a16:creationId xmlns:a16="http://schemas.microsoft.com/office/drawing/2014/main" id="{C4E626E8-43B6-2811-705D-6D66CF052690}"/>
                </a:ext>
              </a:extLst>
            </p:cNvPr>
            <p:cNvSpPr/>
            <p:nvPr/>
          </p:nvSpPr>
          <p:spPr>
            <a:xfrm>
              <a:off x="3977100" y="2837925"/>
              <a:ext cx="6100" cy="6375"/>
            </a:xfrm>
            <a:custGeom>
              <a:avLst/>
              <a:gdLst/>
              <a:ahLst/>
              <a:cxnLst/>
              <a:rect l="l" t="t" r="r" b="b"/>
              <a:pathLst>
                <a:path w="244" h="255" extrusionOk="0">
                  <a:moveTo>
                    <a:pt x="132" y="1"/>
                  </a:moveTo>
                  <a:cubicBezTo>
                    <a:pt x="101" y="1"/>
                    <a:pt x="72" y="13"/>
                    <a:pt x="54" y="40"/>
                  </a:cubicBezTo>
                  <a:cubicBezTo>
                    <a:pt x="0" y="110"/>
                    <a:pt x="0" y="180"/>
                    <a:pt x="54" y="230"/>
                  </a:cubicBezTo>
                  <a:cubicBezTo>
                    <a:pt x="70" y="246"/>
                    <a:pt x="70" y="246"/>
                    <a:pt x="87" y="246"/>
                  </a:cubicBezTo>
                  <a:cubicBezTo>
                    <a:pt x="101" y="252"/>
                    <a:pt x="115" y="254"/>
                    <a:pt x="127" y="254"/>
                  </a:cubicBezTo>
                  <a:cubicBezTo>
                    <a:pt x="158" y="254"/>
                    <a:pt x="182" y="237"/>
                    <a:pt x="206" y="213"/>
                  </a:cubicBezTo>
                  <a:cubicBezTo>
                    <a:pt x="243" y="164"/>
                    <a:pt x="243" y="110"/>
                    <a:pt x="243" y="77"/>
                  </a:cubicBezTo>
                  <a:cubicBezTo>
                    <a:pt x="227" y="61"/>
                    <a:pt x="227" y="40"/>
                    <a:pt x="206" y="24"/>
                  </a:cubicBezTo>
                  <a:cubicBezTo>
                    <a:pt x="184" y="9"/>
                    <a:pt x="158"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3" name="Google Shape;21743;p66">
              <a:extLst>
                <a:ext uri="{FF2B5EF4-FFF2-40B4-BE49-F238E27FC236}">
                  <a16:creationId xmlns:a16="http://schemas.microsoft.com/office/drawing/2014/main" id="{88E1EEB9-F3F7-70A2-004A-EE001E5AA822}"/>
                </a:ext>
              </a:extLst>
            </p:cNvPr>
            <p:cNvSpPr/>
            <p:nvPr/>
          </p:nvSpPr>
          <p:spPr>
            <a:xfrm>
              <a:off x="3979250" y="2793450"/>
              <a:ext cx="5600" cy="6500"/>
            </a:xfrm>
            <a:custGeom>
              <a:avLst/>
              <a:gdLst/>
              <a:ahLst/>
              <a:cxnLst/>
              <a:rect l="l" t="t" r="r" b="b"/>
              <a:pathLst>
                <a:path w="224" h="260" extrusionOk="0">
                  <a:moveTo>
                    <a:pt x="141" y="1"/>
                  </a:moveTo>
                  <a:cubicBezTo>
                    <a:pt x="104" y="1"/>
                    <a:pt x="87" y="17"/>
                    <a:pt x="54" y="34"/>
                  </a:cubicBezTo>
                  <a:cubicBezTo>
                    <a:pt x="38" y="50"/>
                    <a:pt x="1" y="87"/>
                    <a:pt x="1" y="120"/>
                  </a:cubicBezTo>
                  <a:cubicBezTo>
                    <a:pt x="1" y="153"/>
                    <a:pt x="1" y="191"/>
                    <a:pt x="17" y="207"/>
                  </a:cubicBezTo>
                  <a:cubicBezTo>
                    <a:pt x="38" y="240"/>
                    <a:pt x="54" y="257"/>
                    <a:pt x="87" y="257"/>
                  </a:cubicBezTo>
                  <a:cubicBezTo>
                    <a:pt x="94" y="259"/>
                    <a:pt x="101" y="260"/>
                    <a:pt x="109" y="260"/>
                  </a:cubicBezTo>
                  <a:cubicBezTo>
                    <a:pt x="157" y="260"/>
                    <a:pt x="209" y="214"/>
                    <a:pt x="223" y="153"/>
                  </a:cubicBezTo>
                  <a:cubicBezTo>
                    <a:pt x="223" y="120"/>
                    <a:pt x="223" y="87"/>
                    <a:pt x="207" y="50"/>
                  </a:cubicBezTo>
                  <a:lnTo>
                    <a:pt x="190" y="34"/>
                  </a:lnTo>
                  <a:cubicBezTo>
                    <a:pt x="174" y="17"/>
                    <a:pt x="157" y="17"/>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4" name="Google Shape;21744;p66">
              <a:extLst>
                <a:ext uri="{FF2B5EF4-FFF2-40B4-BE49-F238E27FC236}">
                  <a16:creationId xmlns:a16="http://schemas.microsoft.com/office/drawing/2014/main" id="{32015B0F-E3AD-4AF3-3B8C-285F8BCBB388}"/>
                </a:ext>
              </a:extLst>
            </p:cNvPr>
            <p:cNvSpPr/>
            <p:nvPr/>
          </p:nvSpPr>
          <p:spPr>
            <a:xfrm>
              <a:off x="3975450" y="2823275"/>
              <a:ext cx="5575" cy="6350"/>
            </a:xfrm>
            <a:custGeom>
              <a:avLst/>
              <a:gdLst/>
              <a:ahLst/>
              <a:cxnLst/>
              <a:rect l="l" t="t" r="r" b="b"/>
              <a:pathLst>
                <a:path w="223" h="254" extrusionOk="0">
                  <a:moveTo>
                    <a:pt x="111" y="1"/>
                  </a:moveTo>
                  <a:cubicBezTo>
                    <a:pt x="92" y="1"/>
                    <a:pt x="76" y="14"/>
                    <a:pt x="50" y="28"/>
                  </a:cubicBezTo>
                  <a:cubicBezTo>
                    <a:pt x="33" y="45"/>
                    <a:pt x="0" y="78"/>
                    <a:pt x="0" y="111"/>
                  </a:cubicBezTo>
                  <a:cubicBezTo>
                    <a:pt x="0" y="148"/>
                    <a:pt x="0" y="181"/>
                    <a:pt x="17" y="197"/>
                  </a:cubicBezTo>
                  <a:cubicBezTo>
                    <a:pt x="33" y="234"/>
                    <a:pt x="50" y="251"/>
                    <a:pt x="87" y="251"/>
                  </a:cubicBezTo>
                  <a:cubicBezTo>
                    <a:pt x="93" y="253"/>
                    <a:pt x="99" y="254"/>
                    <a:pt x="106" y="254"/>
                  </a:cubicBezTo>
                  <a:cubicBezTo>
                    <a:pt x="153" y="254"/>
                    <a:pt x="208" y="206"/>
                    <a:pt x="223" y="148"/>
                  </a:cubicBezTo>
                  <a:cubicBezTo>
                    <a:pt x="223" y="111"/>
                    <a:pt x="223" y="78"/>
                    <a:pt x="206" y="61"/>
                  </a:cubicBezTo>
                  <a:cubicBezTo>
                    <a:pt x="206" y="45"/>
                    <a:pt x="190" y="45"/>
                    <a:pt x="190" y="28"/>
                  </a:cubicBezTo>
                  <a:cubicBezTo>
                    <a:pt x="169" y="8"/>
                    <a:pt x="153" y="8"/>
                    <a:pt x="136" y="8"/>
                  </a:cubicBez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5" name="Google Shape;21745;p66">
              <a:extLst>
                <a:ext uri="{FF2B5EF4-FFF2-40B4-BE49-F238E27FC236}">
                  <a16:creationId xmlns:a16="http://schemas.microsoft.com/office/drawing/2014/main" id="{963E0589-53B6-6542-1BB2-DD4485C05544}"/>
                </a:ext>
              </a:extLst>
            </p:cNvPr>
            <p:cNvSpPr/>
            <p:nvPr/>
          </p:nvSpPr>
          <p:spPr>
            <a:xfrm>
              <a:off x="3935850" y="2726875"/>
              <a:ext cx="5700" cy="5700"/>
            </a:xfrm>
            <a:custGeom>
              <a:avLst/>
              <a:gdLst/>
              <a:ahLst/>
              <a:cxnLst/>
              <a:rect l="l" t="t" r="r" b="b"/>
              <a:pathLst>
                <a:path w="228" h="228" extrusionOk="0">
                  <a:moveTo>
                    <a:pt x="54" y="0"/>
                  </a:moveTo>
                  <a:cubicBezTo>
                    <a:pt x="38" y="17"/>
                    <a:pt x="38" y="33"/>
                    <a:pt x="22" y="50"/>
                  </a:cubicBezTo>
                  <a:cubicBezTo>
                    <a:pt x="1" y="87"/>
                    <a:pt x="1" y="120"/>
                    <a:pt x="1" y="137"/>
                  </a:cubicBezTo>
                  <a:cubicBezTo>
                    <a:pt x="18" y="195"/>
                    <a:pt x="66" y="227"/>
                    <a:pt x="113" y="227"/>
                  </a:cubicBezTo>
                  <a:cubicBezTo>
                    <a:pt x="122" y="227"/>
                    <a:pt x="132" y="226"/>
                    <a:pt x="141" y="223"/>
                  </a:cubicBezTo>
                  <a:cubicBezTo>
                    <a:pt x="174" y="207"/>
                    <a:pt x="207" y="174"/>
                    <a:pt x="228" y="137"/>
                  </a:cubicBezTo>
                  <a:cubicBezTo>
                    <a:pt x="158" y="87"/>
                    <a:pt x="104" y="5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6" name="Google Shape;21746;p66">
              <a:extLst>
                <a:ext uri="{FF2B5EF4-FFF2-40B4-BE49-F238E27FC236}">
                  <a16:creationId xmlns:a16="http://schemas.microsoft.com/office/drawing/2014/main" id="{8678C04E-57B9-0C46-4FBB-F0E747964A7E}"/>
                </a:ext>
              </a:extLst>
            </p:cNvPr>
            <p:cNvSpPr/>
            <p:nvPr/>
          </p:nvSpPr>
          <p:spPr>
            <a:xfrm>
              <a:off x="3968525" y="2808000"/>
              <a:ext cx="6000" cy="6600"/>
            </a:xfrm>
            <a:custGeom>
              <a:avLst/>
              <a:gdLst/>
              <a:ahLst/>
              <a:cxnLst/>
              <a:rect l="l" t="t" r="r" b="b"/>
              <a:pathLst>
                <a:path w="240" h="264" extrusionOk="0">
                  <a:moveTo>
                    <a:pt x="120" y="0"/>
                  </a:moveTo>
                  <a:cubicBezTo>
                    <a:pt x="71" y="21"/>
                    <a:pt x="34" y="54"/>
                    <a:pt x="17" y="124"/>
                  </a:cubicBezTo>
                  <a:cubicBezTo>
                    <a:pt x="1" y="157"/>
                    <a:pt x="17" y="190"/>
                    <a:pt x="34" y="206"/>
                  </a:cubicBezTo>
                  <a:cubicBezTo>
                    <a:pt x="54" y="243"/>
                    <a:pt x="71" y="260"/>
                    <a:pt x="104" y="260"/>
                  </a:cubicBezTo>
                  <a:cubicBezTo>
                    <a:pt x="111" y="262"/>
                    <a:pt x="118" y="263"/>
                    <a:pt x="125" y="263"/>
                  </a:cubicBezTo>
                  <a:cubicBezTo>
                    <a:pt x="174" y="263"/>
                    <a:pt x="226" y="218"/>
                    <a:pt x="240" y="157"/>
                  </a:cubicBezTo>
                  <a:lnTo>
                    <a:pt x="240" y="124"/>
                  </a:lnTo>
                  <a:cubicBezTo>
                    <a:pt x="240" y="87"/>
                    <a:pt x="223" y="54"/>
                    <a:pt x="207" y="37"/>
                  </a:cubicBezTo>
                  <a:cubicBezTo>
                    <a:pt x="191" y="21"/>
                    <a:pt x="174" y="21"/>
                    <a:pt x="158" y="21"/>
                  </a:cubicBezTo>
                  <a:cubicBezTo>
                    <a:pt x="137" y="0"/>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7" name="Google Shape;21747;p66">
              <a:extLst>
                <a:ext uri="{FF2B5EF4-FFF2-40B4-BE49-F238E27FC236}">
                  <a16:creationId xmlns:a16="http://schemas.microsoft.com/office/drawing/2014/main" id="{804C7F85-6EE6-B989-2941-30EF4B018AF3}"/>
                </a:ext>
              </a:extLst>
            </p:cNvPr>
            <p:cNvSpPr/>
            <p:nvPr/>
          </p:nvSpPr>
          <p:spPr>
            <a:xfrm>
              <a:off x="3963800" y="2837675"/>
              <a:ext cx="6100" cy="6525"/>
            </a:xfrm>
            <a:custGeom>
              <a:avLst/>
              <a:gdLst/>
              <a:ahLst/>
              <a:cxnLst/>
              <a:rect l="l" t="t" r="r" b="b"/>
              <a:pathLst>
                <a:path w="244" h="261" extrusionOk="0">
                  <a:moveTo>
                    <a:pt x="140" y="1"/>
                  </a:moveTo>
                  <a:cubicBezTo>
                    <a:pt x="87" y="1"/>
                    <a:pt x="17" y="50"/>
                    <a:pt x="0" y="120"/>
                  </a:cubicBezTo>
                  <a:cubicBezTo>
                    <a:pt x="0" y="153"/>
                    <a:pt x="0" y="190"/>
                    <a:pt x="17" y="207"/>
                  </a:cubicBezTo>
                  <a:cubicBezTo>
                    <a:pt x="37" y="240"/>
                    <a:pt x="54" y="256"/>
                    <a:pt x="87" y="256"/>
                  </a:cubicBezTo>
                  <a:cubicBezTo>
                    <a:pt x="97" y="259"/>
                    <a:pt x="107" y="261"/>
                    <a:pt x="116" y="261"/>
                  </a:cubicBezTo>
                  <a:cubicBezTo>
                    <a:pt x="171" y="261"/>
                    <a:pt x="209" y="213"/>
                    <a:pt x="223" y="153"/>
                  </a:cubicBezTo>
                  <a:cubicBezTo>
                    <a:pt x="243" y="120"/>
                    <a:pt x="223" y="87"/>
                    <a:pt x="206" y="50"/>
                  </a:cubicBezTo>
                  <a:cubicBezTo>
                    <a:pt x="206" y="50"/>
                    <a:pt x="206" y="34"/>
                    <a:pt x="190" y="34"/>
                  </a:cubicBezTo>
                  <a:cubicBezTo>
                    <a:pt x="190" y="17"/>
                    <a:pt x="173"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8" name="Google Shape;21748;p66">
              <a:extLst>
                <a:ext uri="{FF2B5EF4-FFF2-40B4-BE49-F238E27FC236}">
                  <a16:creationId xmlns:a16="http://schemas.microsoft.com/office/drawing/2014/main" id="{69118AC9-175D-394F-7201-F98C79DA7E63}"/>
                </a:ext>
              </a:extLst>
            </p:cNvPr>
            <p:cNvSpPr/>
            <p:nvPr/>
          </p:nvSpPr>
          <p:spPr>
            <a:xfrm>
              <a:off x="3977100" y="2776575"/>
              <a:ext cx="5675" cy="6350"/>
            </a:xfrm>
            <a:custGeom>
              <a:avLst/>
              <a:gdLst/>
              <a:ahLst/>
              <a:cxnLst/>
              <a:rect l="l" t="t" r="r" b="b"/>
              <a:pathLst>
                <a:path w="227" h="254" extrusionOk="0">
                  <a:moveTo>
                    <a:pt x="120" y="1"/>
                  </a:moveTo>
                  <a:cubicBezTo>
                    <a:pt x="71" y="1"/>
                    <a:pt x="18" y="49"/>
                    <a:pt x="0" y="107"/>
                  </a:cubicBezTo>
                  <a:cubicBezTo>
                    <a:pt x="0" y="144"/>
                    <a:pt x="0" y="177"/>
                    <a:pt x="21" y="194"/>
                  </a:cubicBezTo>
                  <a:cubicBezTo>
                    <a:pt x="37" y="226"/>
                    <a:pt x="54" y="247"/>
                    <a:pt x="87" y="247"/>
                  </a:cubicBezTo>
                  <a:cubicBezTo>
                    <a:pt x="97" y="252"/>
                    <a:pt x="106" y="254"/>
                    <a:pt x="114" y="254"/>
                  </a:cubicBezTo>
                  <a:cubicBezTo>
                    <a:pt x="135" y="254"/>
                    <a:pt x="150" y="241"/>
                    <a:pt x="173" y="226"/>
                  </a:cubicBezTo>
                  <a:cubicBezTo>
                    <a:pt x="190" y="210"/>
                    <a:pt x="206" y="177"/>
                    <a:pt x="227" y="144"/>
                  </a:cubicBezTo>
                  <a:cubicBezTo>
                    <a:pt x="227" y="107"/>
                    <a:pt x="227" y="74"/>
                    <a:pt x="206" y="57"/>
                  </a:cubicBezTo>
                  <a:cubicBezTo>
                    <a:pt x="206" y="41"/>
                    <a:pt x="206" y="41"/>
                    <a:pt x="190" y="20"/>
                  </a:cubicBezTo>
                  <a:cubicBezTo>
                    <a:pt x="173" y="4"/>
                    <a:pt x="157" y="4"/>
                    <a:pt x="140" y="4"/>
                  </a:cubicBezTo>
                  <a:cubicBezTo>
                    <a:pt x="134" y="2"/>
                    <a:pt x="12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49" name="Google Shape;21749;p66">
            <a:extLst>
              <a:ext uri="{FF2B5EF4-FFF2-40B4-BE49-F238E27FC236}">
                <a16:creationId xmlns:a16="http://schemas.microsoft.com/office/drawing/2014/main" id="{46D29530-9B0B-9BDF-A04D-5F39B2FABE12}"/>
              </a:ext>
            </a:extLst>
          </p:cNvPr>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0" name="Google Shape;21750;p66">
            <a:extLst>
              <a:ext uri="{FF2B5EF4-FFF2-40B4-BE49-F238E27FC236}">
                <a16:creationId xmlns:a16="http://schemas.microsoft.com/office/drawing/2014/main" id="{2D4B4C23-710B-B8D2-61A1-AFF59C91D390}"/>
              </a:ext>
            </a:extLst>
          </p:cNvPr>
          <p:cNvSpPr/>
          <p:nvPr/>
        </p:nvSpPr>
        <p:spPr>
          <a:xfrm rot="5400000" flipH="1">
            <a:off x="509789" y="3471042"/>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2" name="Google Shape;21752;p66">
            <a:extLst>
              <a:ext uri="{FF2B5EF4-FFF2-40B4-BE49-F238E27FC236}">
                <a16:creationId xmlns:a16="http://schemas.microsoft.com/office/drawing/2014/main" id="{357ABDC1-18C2-18D5-7F2C-ACDA17AAEB35}"/>
              </a:ext>
            </a:extLst>
          </p:cNvPr>
          <p:cNvSpPr/>
          <p:nvPr/>
        </p:nvSpPr>
        <p:spPr>
          <a:xfrm rot="5400000" flipH="1">
            <a:off x="7537464" y="3862578"/>
            <a:ext cx="2561723" cy="2810772"/>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79;p65">
            <a:extLst>
              <a:ext uri="{FF2B5EF4-FFF2-40B4-BE49-F238E27FC236}">
                <a16:creationId xmlns:a16="http://schemas.microsoft.com/office/drawing/2014/main" id="{CBBC418B-7D28-1987-2FB5-209F73AB882E}"/>
              </a:ext>
            </a:extLst>
          </p:cNvPr>
          <p:cNvSpPr txBox="1">
            <a:spLocks noGrp="1"/>
          </p:cNvSpPr>
          <p:nvPr>
            <p:ph type="subTitle" idx="1"/>
          </p:nvPr>
        </p:nvSpPr>
        <p:spPr>
          <a:xfrm>
            <a:off x="1226937" y="1769894"/>
            <a:ext cx="6930945" cy="1603712"/>
          </a:xfrm>
          <a:prstGeom prst="rect">
            <a:avLst/>
          </a:prstGeom>
        </p:spPr>
        <p:txBody>
          <a:bodyPr spcFirstLastPara="1" wrap="square" lIns="91425" tIns="91425" rIns="91425" bIns="91425" anchor="t" anchorCtr="0">
            <a:noAutofit/>
          </a:bodyPr>
          <a:lstStyle/>
          <a:p>
            <a:pPr marL="0" lvl="0" indent="0" algn="ctr">
              <a:buClr>
                <a:schemeClr val="dk1"/>
              </a:buClr>
              <a:buSzPts val="1100"/>
            </a:pPr>
            <a:r>
              <a:rPr lang="en-US" b="1" kern="200" dirty="0">
                <a:latin typeface="Open Sans Light" panose="020B0306030504020204" pitchFamily="34" charset="0"/>
                <a:ea typeface="Open Sans Light" panose="020B0306030504020204" pitchFamily="34" charset="0"/>
                <a:cs typeface="Open Sans Light" panose="020B0306030504020204" pitchFamily="34" charset="0"/>
              </a:rPr>
              <a:t>The Yoi Coffee, a beloved local coffee shop, is committed to fostering long-term relationships with it’s customers. To achieve this, the shop owner has initiated a data analysis project to gain deeper insights into customer behavior and preferences.</a:t>
            </a:r>
            <a:endParaRPr b="1" kern="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Google Shape;21479;p65">
            <a:extLst>
              <a:ext uri="{FF2B5EF4-FFF2-40B4-BE49-F238E27FC236}">
                <a16:creationId xmlns:a16="http://schemas.microsoft.com/office/drawing/2014/main" id="{29054365-A2EF-BAAD-2BD6-D8B0686A612F}"/>
              </a:ext>
            </a:extLst>
          </p:cNvPr>
          <p:cNvSpPr txBox="1">
            <a:spLocks/>
          </p:cNvSpPr>
          <p:nvPr/>
        </p:nvSpPr>
        <p:spPr>
          <a:xfrm>
            <a:off x="3607519" y="1118214"/>
            <a:ext cx="1928961" cy="585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Open Sans"/>
              <a:buNone/>
              <a:defRPr sz="1800" b="0"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9pPr>
          </a:lstStyle>
          <a:p>
            <a:pPr marL="0" indent="0" algn="ctr">
              <a:buClr>
                <a:schemeClr val="dk1"/>
              </a:buClr>
              <a:buSzPts val="1100"/>
            </a:pPr>
            <a:r>
              <a:rPr lang="en-US" dirty="0">
                <a:latin typeface="Open Sans SemiBold" panose="020B0706030804020204" pitchFamily="34" charset="0"/>
                <a:ea typeface="Open Sans SemiBold" panose="020B0706030804020204" pitchFamily="34" charset="0"/>
                <a:cs typeface="Open Sans SemiBold" panose="020B0706030804020204" pitchFamily="34" charset="0"/>
              </a:rPr>
              <a:t>Background</a:t>
            </a:r>
          </a:p>
        </p:txBody>
      </p:sp>
    </p:spTree>
    <p:extLst>
      <p:ext uri="{BB962C8B-B14F-4D97-AF65-F5344CB8AC3E}">
        <p14:creationId xmlns:p14="http://schemas.microsoft.com/office/powerpoint/2010/main" val="391855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89"/>
                                        </p:tgtEl>
                                        <p:attrNameLst>
                                          <p:attrName>style.visibility</p:attrName>
                                        </p:attrNameLst>
                                      </p:cBhvr>
                                      <p:to>
                                        <p:strVal val="visible"/>
                                      </p:to>
                                    </p:set>
                                    <p:animEffect transition="in" filter="fade">
                                      <p:cBhvr>
                                        <p:cTn id="7" dur="1000"/>
                                        <p:tgtEl>
                                          <p:spTgt spid="2148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83">
          <a:extLst>
            <a:ext uri="{FF2B5EF4-FFF2-40B4-BE49-F238E27FC236}">
              <a16:creationId xmlns:a16="http://schemas.microsoft.com/office/drawing/2014/main" id="{632F52A3-E2BB-5B87-6A82-A27DB41EE419}"/>
            </a:ext>
          </a:extLst>
        </p:cNvPr>
        <p:cNvGrpSpPr/>
        <p:nvPr/>
      </p:nvGrpSpPr>
      <p:grpSpPr>
        <a:xfrm>
          <a:off x="0" y="0"/>
          <a:ext cx="0" cy="0"/>
          <a:chOff x="0" y="0"/>
          <a:chExt cx="0" cy="0"/>
        </a:xfrm>
      </p:grpSpPr>
      <p:sp>
        <p:nvSpPr>
          <p:cNvPr id="21485" name="Google Shape;21485;p66">
            <a:extLst>
              <a:ext uri="{FF2B5EF4-FFF2-40B4-BE49-F238E27FC236}">
                <a16:creationId xmlns:a16="http://schemas.microsoft.com/office/drawing/2014/main" id="{C79C9AC5-8F31-D154-6BE1-C16394A1C5B5}"/>
              </a:ext>
            </a:extLst>
          </p:cNvPr>
          <p:cNvSpPr/>
          <p:nvPr/>
        </p:nvSpPr>
        <p:spPr>
          <a:xfrm>
            <a:off x="0" y="0"/>
            <a:ext cx="9144199" cy="5173108"/>
          </a:xfrm>
          <a:custGeom>
            <a:avLst/>
            <a:gdLst/>
            <a:ahLst/>
            <a:cxnLst/>
            <a:rect l="l" t="t" r="r" b="b"/>
            <a:pathLst>
              <a:path w="284866" h="161156" extrusionOk="0">
                <a:moveTo>
                  <a:pt x="79578" y="28470"/>
                </a:moveTo>
                <a:cubicBezTo>
                  <a:pt x="90374" y="28470"/>
                  <a:pt x="99881" y="31630"/>
                  <a:pt x="104166" y="38659"/>
                </a:cubicBezTo>
                <a:cubicBezTo>
                  <a:pt x="117456" y="60344"/>
                  <a:pt x="118567" y="73552"/>
                  <a:pt x="118650" y="100648"/>
                </a:cubicBezTo>
                <a:cubicBezTo>
                  <a:pt x="118650" y="120001"/>
                  <a:pt x="99847" y="126486"/>
                  <a:pt x="81063" y="126486"/>
                </a:cubicBezTo>
                <a:cubicBezTo>
                  <a:pt x="65740" y="126486"/>
                  <a:pt x="50429" y="122171"/>
                  <a:pt x="45345" y="117004"/>
                </a:cubicBezTo>
                <a:cubicBezTo>
                  <a:pt x="38659" y="110153"/>
                  <a:pt x="35058" y="102952"/>
                  <a:pt x="31458" y="93262"/>
                </a:cubicBezTo>
                <a:cubicBezTo>
                  <a:pt x="27960" y="84003"/>
                  <a:pt x="29236" y="62998"/>
                  <a:pt x="31890" y="54521"/>
                </a:cubicBezTo>
                <a:cubicBezTo>
                  <a:pt x="37054" y="38488"/>
                  <a:pt x="60357" y="28470"/>
                  <a:pt x="79578" y="28470"/>
                </a:cubicBezTo>
                <a:close/>
                <a:moveTo>
                  <a:pt x="0" y="1"/>
                </a:moveTo>
                <a:lnTo>
                  <a:pt x="0" y="161155"/>
                </a:lnTo>
                <a:lnTo>
                  <a:pt x="284866" y="161155"/>
                </a:lnTo>
                <a:lnTo>
                  <a:pt x="284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9" name="Google Shape;21489;p66">
            <a:extLst>
              <a:ext uri="{FF2B5EF4-FFF2-40B4-BE49-F238E27FC236}">
                <a16:creationId xmlns:a16="http://schemas.microsoft.com/office/drawing/2014/main" id="{7EB1C19C-B28F-B4F0-E475-278F0D7B939C}"/>
              </a:ext>
            </a:extLst>
          </p:cNvPr>
          <p:cNvSpPr/>
          <p:nvPr/>
        </p:nvSpPr>
        <p:spPr>
          <a:xfrm rot="10800000" flipH="1">
            <a:off x="0" y="3203971"/>
            <a:ext cx="2453875" cy="1939529"/>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90" name="Google Shape;21490;p66">
            <a:extLst>
              <a:ext uri="{FF2B5EF4-FFF2-40B4-BE49-F238E27FC236}">
                <a16:creationId xmlns:a16="http://schemas.microsoft.com/office/drawing/2014/main" id="{A2E99AC5-5C30-45CF-442C-C76ABCCDA5B3}"/>
              </a:ext>
            </a:extLst>
          </p:cNvPr>
          <p:cNvGrpSpPr/>
          <p:nvPr/>
        </p:nvGrpSpPr>
        <p:grpSpPr>
          <a:xfrm rot="-5400000" flipH="1">
            <a:off x="7903210" y="540476"/>
            <a:ext cx="1830221" cy="691747"/>
            <a:chOff x="3838450" y="2686475"/>
            <a:chExt cx="434175" cy="164100"/>
          </a:xfrm>
        </p:grpSpPr>
        <p:sp>
          <p:nvSpPr>
            <p:cNvPr id="21491" name="Google Shape;21491;p66">
              <a:extLst>
                <a:ext uri="{FF2B5EF4-FFF2-40B4-BE49-F238E27FC236}">
                  <a16:creationId xmlns:a16="http://schemas.microsoft.com/office/drawing/2014/main" id="{1B8F4D2A-5D8F-23FE-F3AC-EB8DD9C29B7A}"/>
                </a:ext>
              </a:extLst>
            </p:cNvPr>
            <p:cNvSpPr/>
            <p:nvPr/>
          </p:nvSpPr>
          <p:spPr>
            <a:xfrm>
              <a:off x="4133050" y="2834375"/>
              <a:ext cx="6400" cy="6225"/>
            </a:xfrm>
            <a:custGeom>
              <a:avLst/>
              <a:gdLst/>
              <a:ahLst/>
              <a:cxnLst/>
              <a:rect l="l" t="t" r="r" b="b"/>
              <a:pathLst>
                <a:path w="256" h="249" extrusionOk="0">
                  <a:moveTo>
                    <a:pt x="139" y="1"/>
                  </a:moveTo>
                  <a:cubicBezTo>
                    <a:pt x="124" y="1"/>
                    <a:pt x="111" y="5"/>
                    <a:pt x="103" y="13"/>
                  </a:cubicBezTo>
                  <a:cubicBezTo>
                    <a:pt x="33" y="30"/>
                    <a:pt x="0" y="100"/>
                    <a:pt x="17" y="166"/>
                  </a:cubicBezTo>
                  <a:cubicBezTo>
                    <a:pt x="33" y="203"/>
                    <a:pt x="49" y="236"/>
                    <a:pt x="70" y="236"/>
                  </a:cubicBezTo>
                  <a:cubicBezTo>
                    <a:pt x="87" y="244"/>
                    <a:pt x="103" y="248"/>
                    <a:pt x="118" y="248"/>
                  </a:cubicBezTo>
                  <a:cubicBezTo>
                    <a:pt x="132" y="248"/>
                    <a:pt x="144" y="244"/>
                    <a:pt x="153" y="236"/>
                  </a:cubicBezTo>
                  <a:cubicBezTo>
                    <a:pt x="223" y="219"/>
                    <a:pt x="256" y="149"/>
                    <a:pt x="239" y="79"/>
                  </a:cubicBezTo>
                  <a:cubicBezTo>
                    <a:pt x="239" y="63"/>
                    <a:pt x="223" y="30"/>
                    <a:pt x="206" y="30"/>
                  </a:cubicBezTo>
                  <a:cubicBezTo>
                    <a:pt x="206" y="13"/>
                    <a:pt x="190" y="13"/>
                    <a:pt x="190" y="13"/>
                  </a:cubicBez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2" name="Google Shape;21492;p66">
              <a:extLst>
                <a:ext uri="{FF2B5EF4-FFF2-40B4-BE49-F238E27FC236}">
                  <a16:creationId xmlns:a16="http://schemas.microsoft.com/office/drawing/2014/main" id="{0E4A873B-E844-05D0-579C-83E635E2696E}"/>
                </a:ext>
              </a:extLst>
            </p:cNvPr>
            <p:cNvSpPr/>
            <p:nvPr/>
          </p:nvSpPr>
          <p:spPr>
            <a:xfrm>
              <a:off x="4017075" y="2766450"/>
              <a:ext cx="6425" cy="6325"/>
            </a:xfrm>
            <a:custGeom>
              <a:avLst/>
              <a:gdLst/>
              <a:ahLst/>
              <a:cxnLst/>
              <a:rect l="l" t="t" r="r" b="b"/>
              <a:pathLst>
                <a:path w="257" h="253" extrusionOk="0">
                  <a:moveTo>
                    <a:pt x="135" y="1"/>
                  </a:moveTo>
                  <a:cubicBezTo>
                    <a:pt x="120" y="1"/>
                    <a:pt x="104" y="5"/>
                    <a:pt x="87" y="13"/>
                  </a:cubicBezTo>
                  <a:cubicBezTo>
                    <a:pt x="34" y="34"/>
                    <a:pt x="1" y="100"/>
                    <a:pt x="17" y="170"/>
                  </a:cubicBezTo>
                  <a:cubicBezTo>
                    <a:pt x="29" y="221"/>
                    <a:pt x="61" y="253"/>
                    <a:pt x="104" y="253"/>
                  </a:cubicBezTo>
                  <a:cubicBezTo>
                    <a:pt x="119" y="253"/>
                    <a:pt x="136" y="249"/>
                    <a:pt x="153" y="240"/>
                  </a:cubicBezTo>
                  <a:cubicBezTo>
                    <a:pt x="207" y="219"/>
                    <a:pt x="256" y="153"/>
                    <a:pt x="240" y="83"/>
                  </a:cubicBezTo>
                  <a:cubicBezTo>
                    <a:pt x="223" y="67"/>
                    <a:pt x="223" y="50"/>
                    <a:pt x="207" y="34"/>
                  </a:cubicBezTo>
                  <a:cubicBezTo>
                    <a:pt x="190" y="13"/>
                    <a:pt x="190"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3" name="Google Shape;21493;p66">
              <a:extLst>
                <a:ext uri="{FF2B5EF4-FFF2-40B4-BE49-F238E27FC236}">
                  <a16:creationId xmlns:a16="http://schemas.microsoft.com/office/drawing/2014/main" id="{6F6193B2-4AC6-191D-111A-D13E621695CE}"/>
                </a:ext>
              </a:extLst>
            </p:cNvPr>
            <p:cNvSpPr/>
            <p:nvPr/>
          </p:nvSpPr>
          <p:spPr>
            <a:xfrm>
              <a:off x="4014500" y="2814900"/>
              <a:ext cx="6000" cy="6600"/>
            </a:xfrm>
            <a:custGeom>
              <a:avLst/>
              <a:gdLst/>
              <a:ahLst/>
              <a:cxnLst/>
              <a:rect l="l" t="t" r="r" b="b"/>
              <a:pathLst>
                <a:path w="240" h="264" extrusionOk="0">
                  <a:moveTo>
                    <a:pt x="137" y="0"/>
                  </a:moveTo>
                  <a:cubicBezTo>
                    <a:pt x="87" y="0"/>
                    <a:pt x="17" y="54"/>
                    <a:pt x="1" y="120"/>
                  </a:cubicBezTo>
                  <a:cubicBezTo>
                    <a:pt x="1" y="157"/>
                    <a:pt x="1" y="190"/>
                    <a:pt x="17" y="207"/>
                  </a:cubicBezTo>
                  <a:cubicBezTo>
                    <a:pt x="34" y="240"/>
                    <a:pt x="50" y="260"/>
                    <a:pt x="87" y="260"/>
                  </a:cubicBezTo>
                  <a:cubicBezTo>
                    <a:pt x="95" y="262"/>
                    <a:pt x="103" y="263"/>
                    <a:pt x="111" y="263"/>
                  </a:cubicBezTo>
                  <a:cubicBezTo>
                    <a:pt x="166" y="263"/>
                    <a:pt x="209" y="215"/>
                    <a:pt x="223" y="157"/>
                  </a:cubicBezTo>
                  <a:cubicBezTo>
                    <a:pt x="240" y="104"/>
                    <a:pt x="223" y="54"/>
                    <a:pt x="190" y="33"/>
                  </a:cubicBezTo>
                  <a:cubicBezTo>
                    <a:pt x="190" y="1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4" name="Google Shape;21494;p66">
              <a:extLst>
                <a:ext uri="{FF2B5EF4-FFF2-40B4-BE49-F238E27FC236}">
                  <a16:creationId xmlns:a16="http://schemas.microsoft.com/office/drawing/2014/main" id="{2F406F45-A8AA-F652-E9ED-BCE4863F1DD9}"/>
                </a:ext>
              </a:extLst>
            </p:cNvPr>
            <p:cNvSpPr/>
            <p:nvPr/>
          </p:nvSpPr>
          <p:spPr>
            <a:xfrm>
              <a:off x="4004600" y="2842425"/>
              <a:ext cx="6025" cy="6500"/>
            </a:xfrm>
            <a:custGeom>
              <a:avLst/>
              <a:gdLst/>
              <a:ahLst/>
              <a:cxnLst/>
              <a:rect l="l" t="t" r="r" b="b"/>
              <a:pathLst>
                <a:path w="241" h="260" extrusionOk="0">
                  <a:moveTo>
                    <a:pt x="158" y="0"/>
                  </a:moveTo>
                  <a:cubicBezTo>
                    <a:pt x="137" y="0"/>
                    <a:pt x="104" y="0"/>
                    <a:pt x="87" y="17"/>
                  </a:cubicBezTo>
                  <a:cubicBezTo>
                    <a:pt x="54" y="33"/>
                    <a:pt x="17" y="66"/>
                    <a:pt x="17" y="120"/>
                  </a:cubicBezTo>
                  <a:cubicBezTo>
                    <a:pt x="1" y="153"/>
                    <a:pt x="17" y="190"/>
                    <a:pt x="34" y="206"/>
                  </a:cubicBezTo>
                  <a:cubicBezTo>
                    <a:pt x="34" y="239"/>
                    <a:pt x="71" y="256"/>
                    <a:pt x="104" y="256"/>
                  </a:cubicBezTo>
                  <a:cubicBezTo>
                    <a:pt x="111" y="258"/>
                    <a:pt x="118" y="259"/>
                    <a:pt x="125" y="259"/>
                  </a:cubicBezTo>
                  <a:cubicBezTo>
                    <a:pt x="170" y="259"/>
                    <a:pt x="209" y="214"/>
                    <a:pt x="224" y="153"/>
                  </a:cubicBezTo>
                  <a:lnTo>
                    <a:pt x="240" y="153"/>
                  </a:lnTo>
                  <a:cubicBezTo>
                    <a:pt x="240" y="103"/>
                    <a:pt x="224" y="50"/>
                    <a:pt x="207" y="33"/>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5" name="Google Shape;21495;p66">
              <a:extLst>
                <a:ext uri="{FF2B5EF4-FFF2-40B4-BE49-F238E27FC236}">
                  <a16:creationId xmlns:a16="http://schemas.microsoft.com/office/drawing/2014/main" id="{9B3C4C94-B1C6-224C-44B0-571C45C380B9}"/>
                </a:ext>
              </a:extLst>
            </p:cNvPr>
            <p:cNvSpPr/>
            <p:nvPr/>
          </p:nvSpPr>
          <p:spPr>
            <a:xfrm>
              <a:off x="4004200" y="2827775"/>
              <a:ext cx="5600" cy="6525"/>
            </a:xfrm>
            <a:custGeom>
              <a:avLst/>
              <a:gdLst/>
              <a:ahLst/>
              <a:cxnLst/>
              <a:rect l="l" t="t" r="r" b="b"/>
              <a:pathLst>
                <a:path w="224" h="261" extrusionOk="0">
                  <a:moveTo>
                    <a:pt x="136" y="1"/>
                  </a:moveTo>
                  <a:cubicBezTo>
                    <a:pt x="103" y="1"/>
                    <a:pt x="87" y="1"/>
                    <a:pt x="50" y="17"/>
                  </a:cubicBezTo>
                  <a:cubicBezTo>
                    <a:pt x="33" y="54"/>
                    <a:pt x="17" y="71"/>
                    <a:pt x="0" y="104"/>
                  </a:cubicBezTo>
                  <a:cubicBezTo>
                    <a:pt x="0" y="137"/>
                    <a:pt x="0" y="174"/>
                    <a:pt x="17" y="207"/>
                  </a:cubicBezTo>
                  <a:cubicBezTo>
                    <a:pt x="33" y="223"/>
                    <a:pt x="50" y="240"/>
                    <a:pt x="87" y="261"/>
                  </a:cubicBezTo>
                  <a:cubicBezTo>
                    <a:pt x="136" y="261"/>
                    <a:pt x="207" y="223"/>
                    <a:pt x="223" y="137"/>
                  </a:cubicBezTo>
                  <a:cubicBezTo>
                    <a:pt x="223" y="104"/>
                    <a:pt x="223" y="87"/>
                    <a:pt x="207" y="54"/>
                  </a:cubicBezTo>
                  <a:cubicBezTo>
                    <a:pt x="207" y="34"/>
                    <a:pt x="207" y="34"/>
                    <a:pt x="190" y="34"/>
                  </a:cubicBezTo>
                  <a:cubicBezTo>
                    <a:pt x="174"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6" name="Google Shape;21496;p66">
              <a:extLst>
                <a:ext uri="{FF2B5EF4-FFF2-40B4-BE49-F238E27FC236}">
                  <a16:creationId xmlns:a16="http://schemas.microsoft.com/office/drawing/2014/main" id="{45589502-0D26-77CB-785E-DCD884C424AC}"/>
                </a:ext>
              </a:extLst>
            </p:cNvPr>
            <p:cNvSpPr/>
            <p:nvPr/>
          </p:nvSpPr>
          <p:spPr>
            <a:xfrm>
              <a:off x="4007175" y="2781000"/>
              <a:ext cx="5600" cy="6400"/>
            </a:xfrm>
            <a:custGeom>
              <a:avLst/>
              <a:gdLst/>
              <a:ahLst/>
              <a:cxnLst/>
              <a:rect l="l" t="t" r="r" b="b"/>
              <a:pathLst>
                <a:path w="224" h="256" extrusionOk="0">
                  <a:moveTo>
                    <a:pt x="137" y="0"/>
                  </a:moveTo>
                  <a:cubicBezTo>
                    <a:pt x="121" y="0"/>
                    <a:pt x="88" y="0"/>
                    <a:pt x="55" y="17"/>
                  </a:cubicBezTo>
                  <a:cubicBezTo>
                    <a:pt x="34" y="49"/>
                    <a:pt x="17" y="70"/>
                    <a:pt x="1" y="103"/>
                  </a:cubicBezTo>
                  <a:cubicBezTo>
                    <a:pt x="1" y="136"/>
                    <a:pt x="1" y="173"/>
                    <a:pt x="17" y="206"/>
                  </a:cubicBezTo>
                  <a:cubicBezTo>
                    <a:pt x="34" y="223"/>
                    <a:pt x="55" y="239"/>
                    <a:pt x="88" y="256"/>
                  </a:cubicBezTo>
                  <a:cubicBezTo>
                    <a:pt x="137" y="256"/>
                    <a:pt x="207" y="223"/>
                    <a:pt x="224" y="136"/>
                  </a:cubicBezTo>
                  <a:cubicBezTo>
                    <a:pt x="224" y="103"/>
                    <a:pt x="224" y="87"/>
                    <a:pt x="207" y="49"/>
                  </a:cubicBezTo>
                  <a:cubicBezTo>
                    <a:pt x="207" y="33"/>
                    <a:pt x="207" y="33"/>
                    <a:pt x="191" y="33"/>
                  </a:cubicBezTo>
                  <a:cubicBezTo>
                    <a:pt x="174" y="17"/>
                    <a:pt x="15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7" name="Google Shape;21497;p66">
              <a:extLst>
                <a:ext uri="{FF2B5EF4-FFF2-40B4-BE49-F238E27FC236}">
                  <a16:creationId xmlns:a16="http://schemas.microsoft.com/office/drawing/2014/main" id="{61C07276-1A53-F4A7-D91B-75E5607355C5}"/>
                </a:ext>
              </a:extLst>
            </p:cNvPr>
            <p:cNvSpPr/>
            <p:nvPr/>
          </p:nvSpPr>
          <p:spPr>
            <a:xfrm>
              <a:off x="4008950" y="2750325"/>
              <a:ext cx="6400" cy="6400"/>
            </a:xfrm>
            <a:custGeom>
              <a:avLst/>
              <a:gdLst/>
              <a:ahLst/>
              <a:cxnLst/>
              <a:rect l="l" t="t" r="r" b="b"/>
              <a:pathLst>
                <a:path w="256" h="256" extrusionOk="0">
                  <a:moveTo>
                    <a:pt x="130" y="0"/>
                  </a:moveTo>
                  <a:cubicBezTo>
                    <a:pt x="99" y="0"/>
                    <a:pt x="70" y="12"/>
                    <a:pt x="50" y="40"/>
                  </a:cubicBezTo>
                  <a:cubicBezTo>
                    <a:pt x="0" y="110"/>
                    <a:pt x="0" y="180"/>
                    <a:pt x="50" y="229"/>
                  </a:cubicBezTo>
                  <a:cubicBezTo>
                    <a:pt x="66" y="246"/>
                    <a:pt x="93" y="255"/>
                    <a:pt x="120" y="255"/>
                  </a:cubicBezTo>
                  <a:cubicBezTo>
                    <a:pt x="152" y="255"/>
                    <a:pt x="186" y="242"/>
                    <a:pt x="206" y="213"/>
                  </a:cubicBezTo>
                  <a:cubicBezTo>
                    <a:pt x="256" y="163"/>
                    <a:pt x="256" y="77"/>
                    <a:pt x="206" y="23"/>
                  </a:cubicBezTo>
                  <a:cubicBezTo>
                    <a:pt x="182" y="8"/>
                    <a:pt x="15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8" name="Google Shape;21498;p66">
              <a:extLst>
                <a:ext uri="{FF2B5EF4-FFF2-40B4-BE49-F238E27FC236}">
                  <a16:creationId xmlns:a16="http://schemas.microsoft.com/office/drawing/2014/main" id="{33752777-7549-A57D-6F56-28B25A3B89F3}"/>
                </a:ext>
              </a:extLst>
            </p:cNvPr>
            <p:cNvSpPr/>
            <p:nvPr/>
          </p:nvSpPr>
          <p:spPr>
            <a:xfrm>
              <a:off x="4002025" y="2764700"/>
              <a:ext cx="6000" cy="6500"/>
            </a:xfrm>
            <a:custGeom>
              <a:avLst/>
              <a:gdLst/>
              <a:ahLst/>
              <a:cxnLst/>
              <a:rect l="l" t="t" r="r" b="b"/>
              <a:pathLst>
                <a:path w="240" h="260" extrusionOk="0">
                  <a:moveTo>
                    <a:pt x="157" y="1"/>
                  </a:moveTo>
                  <a:cubicBezTo>
                    <a:pt x="87" y="1"/>
                    <a:pt x="17" y="50"/>
                    <a:pt x="17" y="120"/>
                  </a:cubicBezTo>
                  <a:cubicBezTo>
                    <a:pt x="1" y="153"/>
                    <a:pt x="1" y="186"/>
                    <a:pt x="17" y="207"/>
                  </a:cubicBezTo>
                  <a:cubicBezTo>
                    <a:pt x="34" y="240"/>
                    <a:pt x="71" y="256"/>
                    <a:pt x="87" y="256"/>
                  </a:cubicBezTo>
                  <a:cubicBezTo>
                    <a:pt x="97" y="258"/>
                    <a:pt x="105" y="259"/>
                    <a:pt x="114" y="259"/>
                  </a:cubicBezTo>
                  <a:cubicBezTo>
                    <a:pt x="170" y="259"/>
                    <a:pt x="209" y="214"/>
                    <a:pt x="223" y="153"/>
                  </a:cubicBezTo>
                  <a:cubicBezTo>
                    <a:pt x="240" y="120"/>
                    <a:pt x="240"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9" name="Google Shape;21499;p66">
              <a:extLst>
                <a:ext uri="{FF2B5EF4-FFF2-40B4-BE49-F238E27FC236}">
                  <a16:creationId xmlns:a16="http://schemas.microsoft.com/office/drawing/2014/main" id="{54E723BB-3522-FB0D-D503-2472F33C201D}"/>
                </a:ext>
              </a:extLst>
            </p:cNvPr>
            <p:cNvSpPr/>
            <p:nvPr/>
          </p:nvSpPr>
          <p:spPr>
            <a:xfrm>
              <a:off x="4050175" y="2839050"/>
              <a:ext cx="6000" cy="6475"/>
            </a:xfrm>
            <a:custGeom>
              <a:avLst/>
              <a:gdLst/>
              <a:ahLst/>
              <a:cxnLst/>
              <a:rect l="l" t="t" r="r" b="b"/>
              <a:pathLst>
                <a:path w="240" h="259" extrusionOk="0">
                  <a:moveTo>
                    <a:pt x="134" y="0"/>
                  </a:moveTo>
                  <a:cubicBezTo>
                    <a:pt x="120" y="0"/>
                    <a:pt x="103" y="5"/>
                    <a:pt x="87" y="16"/>
                  </a:cubicBezTo>
                  <a:cubicBezTo>
                    <a:pt x="50" y="16"/>
                    <a:pt x="33" y="49"/>
                    <a:pt x="17" y="82"/>
                  </a:cubicBezTo>
                  <a:cubicBezTo>
                    <a:pt x="0" y="98"/>
                    <a:pt x="0" y="135"/>
                    <a:pt x="0" y="168"/>
                  </a:cubicBezTo>
                  <a:cubicBezTo>
                    <a:pt x="14" y="226"/>
                    <a:pt x="64" y="259"/>
                    <a:pt x="119" y="259"/>
                  </a:cubicBezTo>
                  <a:cubicBezTo>
                    <a:pt x="130" y="259"/>
                    <a:pt x="142" y="258"/>
                    <a:pt x="153" y="255"/>
                  </a:cubicBezTo>
                  <a:cubicBezTo>
                    <a:pt x="206" y="222"/>
                    <a:pt x="239" y="152"/>
                    <a:pt x="223" y="82"/>
                  </a:cubicBezTo>
                  <a:cubicBezTo>
                    <a:pt x="223" y="65"/>
                    <a:pt x="206" y="49"/>
                    <a:pt x="190" y="32"/>
                  </a:cubicBezTo>
                  <a:cubicBezTo>
                    <a:pt x="190" y="16"/>
                    <a:pt x="190" y="16"/>
                    <a:pt x="169" y="16"/>
                  </a:cubicBezTo>
                  <a:cubicBezTo>
                    <a:pt x="161" y="5"/>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0" name="Google Shape;21500;p66">
              <a:extLst>
                <a:ext uri="{FF2B5EF4-FFF2-40B4-BE49-F238E27FC236}">
                  <a16:creationId xmlns:a16="http://schemas.microsoft.com/office/drawing/2014/main" id="{682B8DB8-5D34-A74C-9A3F-4E2066CB6E05}"/>
                </a:ext>
              </a:extLst>
            </p:cNvPr>
            <p:cNvSpPr/>
            <p:nvPr/>
          </p:nvSpPr>
          <p:spPr>
            <a:xfrm>
              <a:off x="4021825" y="2784725"/>
              <a:ext cx="6000" cy="6350"/>
            </a:xfrm>
            <a:custGeom>
              <a:avLst/>
              <a:gdLst/>
              <a:ahLst/>
              <a:cxnLst/>
              <a:rect l="l" t="t" r="r" b="b"/>
              <a:pathLst>
                <a:path w="240" h="254" extrusionOk="0">
                  <a:moveTo>
                    <a:pt x="128" y="1"/>
                  </a:moveTo>
                  <a:cubicBezTo>
                    <a:pt x="71" y="1"/>
                    <a:pt x="17" y="49"/>
                    <a:pt x="17" y="107"/>
                  </a:cubicBezTo>
                  <a:cubicBezTo>
                    <a:pt x="0" y="144"/>
                    <a:pt x="0" y="177"/>
                    <a:pt x="33" y="210"/>
                  </a:cubicBezTo>
                  <a:cubicBezTo>
                    <a:pt x="33" y="230"/>
                    <a:pt x="66" y="247"/>
                    <a:pt x="87" y="247"/>
                  </a:cubicBezTo>
                  <a:cubicBezTo>
                    <a:pt x="97" y="252"/>
                    <a:pt x="106" y="254"/>
                    <a:pt x="116" y="254"/>
                  </a:cubicBezTo>
                  <a:cubicBezTo>
                    <a:pt x="138" y="254"/>
                    <a:pt x="158" y="242"/>
                    <a:pt x="169" y="230"/>
                  </a:cubicBezTo>
                  <a:cubicBezTo>
                    <a:pt x="207" y="210"/>
                    <a:pt x="223" y="177"/>
                    <a:pt x="223" y="144"/>
                  </a:cubicBezTo>
                  <a:cubicBezTo>
                    <a:pt x="240" y="107"/>
                    <a:pt x="223" y="74"/>
                    <a:pt x="223" y="41"/>
                  </a:cubicBezTo>
                  <a:cubicBezTo>
                    <a:pt x="207" y="41"/>
                    <a:pt x="207" y="24"/>
                    <a:pt x="207" y="24"/>
                  </a:cubicBezTo>
                  <a:cubicBezTo>
                    <a:pt x="190" y="24"/>
                    <a:pt x="190" y="24"/>
                    <a:pt x="190" y="4"/>
                  </a:cubicBezTo>
                  <a:lnTo>
                    <a:pt x="153" y="4"/>
                  </a:ln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1" name="Google Shape;21501;p66">
              <a:extLst>
                <a:ext uri="{FF2B5EF4-FFF2-40B4-BE49-F238E27FC236}">
                  <a16:creationId xmlns:a16="http://schemas.microsoft.com/office/drawing/2014/main" id="{CA671696-11A0-2E41-EB73-6964430603E6}"/>
                </a:ext>
              </a:extLst>
            </p:cNvPr>
            <p:cNvSpPr/>
            <p:nvPr/>
          </p:nvSpPr>
          <p:spPr>
            <a:xfrm>
              <a:off x="4049750" y="2787925"/>
              <a:ext cx="6425" cy="6300"/>
            </a:xfrm>
            <a:custGeom>
              <a:avLst/>
              <a:gdLst/>
              <a:ahLst/>
              <a:cxnLst/>
              <a:rect l="l" t="t" r="r" b="b"/>
              <a:pathLst>
                <a:path w="257" h="252" extrusionOk="0">
                  <a:moveTo>
                    <a:pt x="136" y="1"/>
                  </a:moveTo>
                  <a:cubicBezTo>
                    <a:pt x="102" y="1"/>
                    <a:pt x="70" y="20"/>
                    <a:pt x="50" y="49"/>
                  </a:cubicBezTo>
                  <a:cubicBezTo>
                    <a:pt x="1" y="102"/>
                    <a:pt x="1" y="185"/>
                    <a:pt x="50" y="222"/>
                  </a:cubicBezTo>
                  <a:cubicBezTo>
                    <a:pt x="64" y="243"/>
                    <a:pt x="84" y="252"/>
                    <a:pt x="107" y="252"/>
                  </a:cubicBezTo>
                  <a:cubicBezTo>
                    <a:pt x="139" y="252"/>
                    <a:pt x="176" y="234"/>
                    <a:pt x="207" y="205"/>
                  </a:cubicBezTo>
                  <a:cubicBezTo>
                    <a:pt x="256" y="152"/>
                    <a:pt x="240" y="65"/>
                    <a:pt x="207" y="32"/>
                  </a:cubicBezTo>
                  <a:cubicBezTo>
                    <a:pt x="185" y="10"/>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2" name="Google Shape;21502;p66">
              <a:extLst>
                <a:ext uri="{FF2B5EF4-FFF2-40B4-BE49-F238E27FC236}">
                  <a16:creationId xmlns:a16="http://schemas.microsoft.com/office/drawing/2014/main" id="{EE234FB0-2176-5723-932D-C198CA0AE821}"/>
                </a:ext>
              </a:extLst>
            </p:cNvPr>
            <p:cNvSpPr/>
            <p:nvPr/>
          </p:nvSpPr>
          <p:spPr>
            <a:xfrm>
              <a:off x="4047600" y="2771350"/>
              <a:ext cx="6000" cy="6400"/>
            </a:xfrm>
            <a:custGeom>
              <a:avLst/>
              <a:gdLst/>
              <a:ahLst/>
              <a:cxnLst/>
              <a:rect l="l" t="t" r="r" b="b"/>
              <a:pathLst>
                <a:path w="240" h="256" extrusionOk="0">
                  <a:moveTo>
                    <a:pt x="128" y="1"/>
                  </a:moveTo>
                  <a:cubicBezTo>
                    <a:pt x="97" y="1"/>
                    <a:pt x="63" y="14"/>
                    <a:pt x="33" y="44"/>
                  </a:cubicBezTo>
                  <a:cubicBezTo>
                    <a:pt x="0" y="110"/>
                    <a:pt x="0" y="180"/>
                    <a:pt x="33" y="229"/>
                  </a:cubicBezTo>
                  <a:cubicBezTo>
                    <a:pt x="57" y="246"/>
                    <a:pt x="84" y="255"/>
                    <a:pt x="111" y="255"/>
                  </a:cubicBezTo>
                  <a:cubicBezTo>
                    <a:pt x="144" y="255"/>
                    <a:pt x="177" y="242"/>
                    <a:pt x="206" y="213"/>
                  </a:cubicBezTo>
                  <a:cubicBezTo>
                    <a:pt x="239" y="147"/>
                    <a:pt x="239" y="77"/>
                    <a:pt x="190" y="23"/>
                  </a:cubicBezTo>
                  <a:cubicBezTo>
                    <a:pt x="173" y="9"/>
                    <a:pt x="152"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3" name="Google Shape;21503;p66">
              <a:extLst>
                <a:ext uri="{FF2B5EF4-FFF2-40B4-BE49-F238E27FC236}">
                  <a16:creationId xmlns:a16="http://schemas.microsoft.com/office/drawing/2014/main" id="{ABD74532-5613-BCA5-8834-CE6FE4FAE676}"/>
                </a:ext>
              </a:extLst>
            </p:cNvPr>
            <p:cNvSpPr/>
            <p:nvPr/>
          </p:nvSpPr>
          <p:spPr>
            <a:xfrm>
              <a:off x="4018825" y="2830350"/>
              <a:ext cx="6000" cy="6400"/>
            </a:xfrm>
            <a:custGeom>
              <a:avLst/>
              <a:gdLst/>
              <a:ahLst/>
              <a:cxnLst/>
              <a:rect l="l" t="t" r="r" b="b"/>
              <a:pathLst>
                <a:path w="240" h="256" extrusionOk="0">
                  <a:moveTo>
                    <a:pt x="104" y="1"/>
                  </a:moveTo>
                  <a:cubicBezTo>
                    <a:pt x="34" y="34"/>
                    <a:pt x="1" y="104"/>
                    <a:pt x="17" y="174"/>
                  </a:cubicBezTo>
                  <a:cubicBezTo>
                    <a:pt x="17" y="207"/>
                    <a:pt x="34" y="224"/>
                    <a:pt x="67" y="240"/>
                  </a:cubicBezTo>
                  <a:cubicBezTo>
                    <a:pt x="85" y="250"/>
                    <a:pt x="99" y="255"/>
                    <a:pt x="112" y="255"/>
                  </a:cubicBezTo>
                  <a:cubicBezTo>
                    <a:pt x="125" y="255"/>
                    <a:pt x="137" y="250"/>
                    <a:pt x="153" y="240"/>
                  </a:cubicBezTo>
                  <a:cubicBezTo>
                    <a:pt x="186" y="240"/>
                    <a:pt x="207" y="207"/>
                    <a:pt x="223" y="174"/>
                  </a:cubicBezTo>
                  <a:cubicBezTo>
                    <a:pt x="240" y="158"/>
                    <a:pt x="240" y="104"/>
                    <a:pt x="240" y="87"/>
                  </a:cubicBezTo>
                  <a:cubicBezTo>
                    <a:pt x="223" y="54"/>
                    <a:pt x="223" y="34"/>
                    <a:pt x="207" y="34"/>
                  </a:cubicBezTo>
                  <a:lnTo>
                    <a:pt x="186" y="17"/>
                  </a:ln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4" name="Google Shape;21504;p66">
              <a:extLst>
                <a:ext uri="{FF2B5EF4-FFF2-40B4-BE49-F238E27FC236}">
                  <a16:creationId xmlns:a16="http://schemas.microsoft.com/office/drawing/2014/main" id="{27A6A2CC-471F-E0E1-A4D4-9B495FC8F9FD}"/>
                </a:ext>
              </a:extLst>
            </p:cNvPr>
            <p:cNvSpPr/>
            <p:nvPr/>
          </p:nvSpPr>
          <p:spPr>
            <a:xfrm>
              <a:off x="4022650" y="2802125"/>
              <a:ext cx="6000" cy="6275"/>
            </a:xfrm>
            <a:custGeom>
              <a:avLst/>
              <a:gdLst/>
              <a:ahLst/>
              <a:cxnLst/>
              <a:rect l="l" t="t" r="r" b="b"/>
              <a:pathLst>
                <a:path w="240" h="251" extrusionOk="0">
                  <a:moveTo>
                    <a:pt x="136" y="0"/>
                  </a:moveTo>
                  <a:cubicBezTo>
                    <a:pt x="121" y="0"/>
                    <a:pt x="103" y="4"/>
                    <a:pt x="87" y="13"/>
                  </a:cubicBezTo>
                  <a:cubicBezTo>
                    <a:pt x="54" y="13"/>
                    <a:pt x="33" y="50"/>
                    <a:pt x="17" y="66"/>
                  </a:cubicBezTo>
                  <a:cubicBezTo>
                    <a:pt x="0" y="99"/>
                    <a:pt x="0" y="132"/>
                    <a:pt x="17" y="169"/>
                  </a:cubicBezTo>
                  <a:cubicBezTo>
                    <a:pt x="17" y="202"/>
                    <a:pt x="33" y="219"/>
                    <a:pt x="70" y="235"/>
                  </a:cubicBezTo>
                  <a:cubicBezTo>
                    <a:pt x="79" y="246"/>
                    <a:pt x="91" y="251"/>
                    <a:pt x="106" y="251"/>
                  </a:cubicBezTo>
                  <a:cubicBezTo>
                    <a:pt x="121" y="251"/>
                    <a:pt x="138" y="246"/>
                    <a:pt x="157" y="235"/>
                  </a:cubicBezTo>
                  <a:cubicBezTo>
                    <a:pt x="207" y="219"/>
                    <a:pt x="240" y="153"/>
                    <a:pt x="223" y="83"/>
                  </a:cubicBezTo>
                  <a:cubicBezTo>
                    <a:pt x="223" y="50"/>
                    <a:pt x="207" y="29"/>
                    <a:pt x="207" y="29"/>
                  </a:cubicBezTo>
                  <a:cubicBezTo>
                    <a:pt x="190" y="13"/>
                    <a:pt x="190" y="13"/>
                    <a:pt x="174" y="13"/>
                  </a:cubicBezTo>
                  <a:cubicBezTo>
                    <a:pt x="165" y="4"/>
                    <a:pt x="152"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5" name="Google Shape;21505;p66">
              <a:extLst>
                <a:ext uri="{FF2B5EF4-FFF2-40B4-BE49-F238E27FC236}">
                  <a16:creationId xmlns:a16="http://schemas.microsoft.com/office/drawing/2014/main" id="{A6225303-AE1E-FCCC-7B0B-476FF2D9673F}"/>
                </a:ext>
              </a:extLst>
            </p:cNvPr>
            <p:cNvSpPr/>
            <p:nvPr/>
          </p:nvSpPr>
          <p:spPr>
            <a:xfrm>
              <a:off x="4045850" y="2819325"/>
              <a:ext cx="6000" cy="6625"/>
            </a:xfrm>
            <a:custGeom>
              <a:avLst/>
              <a:gdLst/>
              <a:ahLst/>
              <a:cxnLst/>
              <a:rect l="l" t="t" r="r" b="b"/>
              <a:pathLst>
                <a:path w="240" h="265" extrusionOk="0">
                  <a:moveTo>
                    <a:pt x="136" y="1"/>
                  </a:moveTo>
                  <a:cubicBezTo>
                    <a:pt x="121" y="1"/>
                    <a:pt x="103" y="5"/>
                    <a:pt x="87" y="13"/>
                  </a:cubicBezTo>
                  <a:cubicBezTo>
                    <a:pt x="33" y="46"/>
                    <a:pt x="0" y="116"/>
                    <a:pt x="17" y="186"/>
                  </a:cubicBezTo>
                  <a:cubicBezTo>
                    <a:pt x="17" y="219"/>
                    <a:pt x="33" y="236"/>
                    <a:pt x="70" y="252"/>
                  </a:cubicBezTo>
                  <a:cubicBezTo>
                    <a:pt x="78" y="260"/>
                    <a:pt x="91" y="265"/>
                    <a:pt x="106" y="265"/>
                  </a:cubicBezTo>
                  <a:cubicBezTo>
                    <a:pt x="121" y="265"/>
                    <a:pt x="138" y="260"/>
                    <a:pt x="157" y="252"/>
                  </a:cubicBezTo>
                  <a:cubicBezTo>
                    <a:pt x="206" y="236"/>
                    <a:pt x="239" y="149"/>
                    <a:pt x="239"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6" name="Google Shape;21506;p66">
              <a:extLst>
                <a:ext uri="{FF2B5EF4-FFF2-40B4-BE49-F238E27FC236}">
                  <a16:creationId xmlns:a16="http://schemas.microsoft.com/office/drawing/2014/main" id="{A82E38CF-0C12-708D-366A-65B70E19FFD5}"/>
                </a:ext>
              </a:extLst>
            </p:cNvPr>
            <p:cNvSpPr/>
            <p:nvPr/>
          </p:nvSpPr>
          <p:spPr>
            <a:xfrm>
              <a:off x="4054900" y="2742175"/>
              <a:ext cx="6000" cy="6425"/>
            </a:xfrm>
            <a:custGeom>
              <a:avLst/>
              <a:gdLst/>
              <a:ahLst/>
              <a:cxnLst/>
              <a:rect l="l" t="t" r="r" b="b"/>
              <a:pathLst>
                <a:path w="240" h="257" extrusionOk="0">
                  <a:moveTo>
                    <a:pt x="128" y="0"/>
                  </a:moveTo>
                  <a:cubicBezTo>
                    <a:pt x="95" y="0"/>
                    <a:pt x="61" y="13"/>
                    <a:pt x="34" y="40"/>
                  </a:cubicBezTo>
                  <a:cubicBezTo>
                    <a:pt x="17" y="56"/>
                    <a:pt x="17" y="77"/>
                    <a:pt x="17" y="94"/>
                  </a:cubicBezTo>
                  <a:cubicBezTo>
                    <a:pt x="1" y="143"/>
                    <a:pt x="17" y="197"/>
                    <a:pt x="34" y="230"/>
                  </a:cubicBezTo>
                  <a:cubicBezTo>
                    <a:pt x="53" y="249"/>
                    <a:pt x="80" y="257"/>
                    <a:pt x="105" y="257"/>
                  </a:cubicBezTo>
                  <a:cubicBezTo>
                    <a:pt x="123" y="257"/>
                    <a:pt x="140" y="253"/>
                    <a:pt x="153" y="246"/>
                  </a:cubicBezTo>
                  <a:cubicBezTo>
                    <a:pt x="170" y="230"/>
                    <a:pt x="186" y="230"/>
                    <a:pt x="207" y="213"/>
                  </a:cubicBezTo>
                  <a:cubicBezTo>
                    <a:pt x="240" y="143"/>
                    <a:pt x="240" y="77"/>
                    <a:pt x="207" y="23"/>
                  </a:cubicBezTo>
                  <a:cubicBezTo>
                    <a:pt x="183" y="9"/>
                    <a:pt x="15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7" name="Google Shape;21507;p66">
              <a:extLst>
                <a:ext uri="{FF2B5EF4-FFF2-40B4-BE49-F238E27FC236}">
                  <a16:creationId xmlns:a16="http://schemas.microsoft.com/office/drawing/2014/main" id="{8819F23B-793B-9F15-9653-1111C4FF9FCE}"/>
                </a:ext>
              </a:extLst>
            </p:cNvPr>
            <p:cNvSpPr/>
            <p:nvPr/>
          </p:nvSpPr>
          <p:spPr>
            <a:xfrm>
              <a:off x="4118400" y="2771500"/>
              <a:ext cx="6100" cy="6525"/>
            </a:xfrm>
            <a:custGeom>
              <a:avLst/>
              <a:gdLst/>
              <a:ahLst/>
              <a:cxnLst/>
              <a:rect l="l" t="t" r="r" b="b"/>
              <a:pathLst>
                <a:path w="244" h="261" extrusionOk="0">
                  <a:moveTo>
                    <a:pt x="157" y="1"/>
                  </a:moveTo>
                  <a:cubicBezTo>
                    <a:pt x="87" y="1"/>
                    <a:pt x="38" y="54"/>
                    <a:pt x="17" y="120"/>
                  </a:cubicBezTo>
                  <a:cubicBezTo>
                    <a:pt x="1" y="157"/>
                    <a:pt x="17" y="190"/>
                    <a:pt x="38" y="207"/>
                  </a:cubicBezTo>
                  <a:cubicBezTo>
                    <a:pt x="38" y="244"/>
                    <a:pt x="71" y="260"/>
                    <a:pt x="104" y="260"/>
                  </a:cubicBezTo>
                  <a:cubicBezTo>
                    <a:pt x="120" y="260"/>
                    <a:pt x="157" y="260"/>
                    <a:pt x="190" y="244"/>
                  </a:cubicBezTo>
                  <a:cubicBezTo>
                    <a:pt x="207" y="223"/>
                    <a:pt x="223" y="190"/>
                    <a:pt x="244" y="157"/>
                  </a:cubicBezTo>
                  <a:cubicBezTo>
                    <a:pt x="244" y="120"/>
                    <a:pt x="244" y="87"/>
                    <a:pt x="223" y="54"/>
                  </a:cubicBezTo>
                  <a:lnTo>
                    <a:pt x="207" y="38"/>
                  </a:lnTo>
                  <a:cubicBezTo>
                    <a:pt x="190"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8" name="Google Shape;21508;p66">
              <a:extLst>
                <a:ext uri="{FF2B5EF4-FFF2-40B4-BE49-F238E27FC236}">
                  <a16:creationId xmlns:a16="http://schemas.microsoft.com/office/drawing/2014/main" id="{415FC619-D74E-5921-6454-9657C6517B76}"/>
                </a:ext>
              </a:extLst>
            </p:cNvPr>
            <p:cNvSpPr/>
            <p:nvPr/>
          </p:nvSpPr>
          <p:spPr>
            <a:xfrm>
              <a:off x="4127050" y="2817075"/>
              <a:ext cx="5600" cy="6400"/>
            </a:xfrm>
            <a:custGeom>
              <a:avLst/>
              <a:gdLst/>
              <a:ahLst/>
              <a:cxnLst/>
              <a:rect l="l" t="t" r="r" b="b"/>
              <a:pathLst>
                <a:path w="224" h="256" extrusionOk="0">
                  <a:moveTo>
                    <a:pt x="137" y="0"/>
                  </a:moveTo>
                  <a:cubicBezTo>
                    <a:pt x="120" y="0"/>
                    <a:pt x="83" y="0"/>
                    <a:pt x="67" y="17"/>
                  </a:cubicBezTo>
                  <a:cubicBezTo>
                    <a:pt x="34" y="33"/>
                    <a:pt x="17" y="70"/>
                    <a:pt x="1" y="103"/>
                  </a:cubicBezTo>
                  <a:cubicBezTo>
                    <a:pt x="1" y="136"/>
                    <a:pt x="1" y="173"/>
                    <a:pt x="17" y="206"/>
                  </a:cubicBezTo>
                  <a:cubicBezTo>
                    <a:pt x="34" y="223"/>
                    <a:pt x="50" y="239"/>
                    <a:pt x="83" y="256"/>
                  </a:cubicBezTo>
                  <a:cubicBezTo>
                    <a:pt x="137" y="256"/>
                    <a:pt x="186" y="223"/>
                    <a:pt x="224" y="153"/>
                  </a:cubicBezTo>
                  <a:lnTo>
                    <a:pt x="224" y="136"/>
                  </a:lnTo>
                  <a:cubicBezTo>
                    <a:pt x="224" y="103"/>
                    <a:pt x="224"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9" name="Google Shape;21509;p66">
              <a:extLst>
                <a:ext uri="{FF2B5EF4-FFF2-40B4-BE49-F238E27FC236}">
                  <a16:creationId xmlns:a16="http://schemas.microsoft.com/office/drawing/2014/main" id="{57BA4B92-FADB-2F0E-AB60-72693C1F06C8}"/>
                </a:ext>
              </a:extLst>
            </p:cNvPr>
            <p:cNvSpPr/>
            <p:nvPr/>
          </p:nvSpPr>
          <p:spPr>
            <a:xfrm>
              <a:off x="4129125" y="2709250"/>
              <a:ext cx="6100" cy="6525"/>
            </a:xfrm>
            <a:custGeom>
              <a:avLst/>
              <a:gdLst/>
              <a:ahLst/>
              <a:cxnLst/>
              <a:rect l="l" t="t" r="r" b="b"/>
              <a:pathLst>
                <a:path w="244" h="261" extrusionOk="0">
                  <a:moveTo>
                    <a:pt x="157" y="0"/>
                  </a:moveTo>
                  <a:cubicBezTo>
                    <a:pt x="87" y="0"/>
                    <a:pt x="37" y="33"/>
                    <a:pt x="21" y="104"/>
                  </a:cubicBezTo>
                  <a:cubicBezTo>
                    <a:pt x="0" y="137"/>
                    <a:pt x="21" y="174"/>
                    <a:pt x="37" y="207"/>
                  </a:cubicBezTo>
                  <a:cubicBezTo>
                    <a:pt x="37" y="240"/>
                    <a:pt x="70" y="260"/>
                    <a:pt x="103" y="260"/>
                  </a:cubicBezTo>
                  <a:cubicBezTo>
                    <a:pt x="157" y="260"/>
                    <a:pt x="227" y="223"/>
                    <a:pt x="244" y="157"/>
                  </a:cubicBezTo>
                  <a:cubicBezTo>
                    <a:pt x="244" y="120"/>
                    <a:pt x="244" y="87"/>
                    <a:pt x="227" y="54"/>
                  </a:cubicBezTo>
                  <a:lnTo>
                    <a:pt x="206" y="33"/>
                  </a:lnTo>
                  <a:cubicBezTo>
                    <a:pt x="190"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0" name="Google Shape;21510;p66">
              <a:extLst>
                <a:ext uri="{FF2B5EF4-FFF2-40B4-BE49-F238E27FC236}">
                  <a16:creationId xmlns:a16="http://schemas.microsoft.com/office/drawing/2014/main" id="{8AD25D7C-9F20-CB81-11F2-76307015CB49}"/>
                </a:ext>
              </a:extLst>
            </p:cNvPr>
            <p:cNvSpPr/>
            <p:nvPr/>
          </p:nvSpPr>
          <p:spPr>
            <a:xfrm>
              <a:off x="4130875" y="2724800"/>
              <a:ext cx="6525" cy="6525"/>
            </a:xfrm>
            <a:custGeom>
              <a:avLst/>
              <a:gdLst/>
              <a:ahLst/>
              <a:cxnLst/>
              <a:rect l="l" t="t" r="r" b="b"/>
              <a:pathLst>
                <a:path w="261" h="261" extrusionOk="0">
                  <a:moveTo>
                    <a:pt x="146" y="0"/>
                  </a:moveTo>
                  <a:cubicBezTo>
                    <a:pt x="111" y="0"/>
                    <a:pt x="73" y="19"/>
                    <a:pt x="54" y="51"/>
                  </a:cubicBezTo>
                  <a:cubicBezTo>
                    <a:pt x="0" y="100"/>
                    <a:pt x="0" y="187"/>
                    <a:pt x="54" y="236"/>
                  </a:cubicBezTo>
                  <a:cubicBezTo>
                    <a:pt x="75" y="252"/>
                    <a:pt x="99" y="261"/>
                    <a:pt x="123" y="261"/>
                  </a:cubicBezTo>
                  <a:cubicBezTo>
                    <a:pt x="156" y="261"/>
                    <a:pt x="187" y="244"/>
                    <a:pt x="207" y="203"/>
                  </a:cubicBezTo>
                  <a:cubicBezTo>
                    <a:pt x="260" y="154"/>
                    <a:pt x="260" y="67"/>
                    <a:pt x="207" y="30"/>
                  </a:cubicBezTo>
                  <a:cubicBezTo>
                    <a:pt x="193" y="10"/>
                    <a:pt x="170"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1" name="Google Shape;21511;p66">
              <a:extLst>
                <a:ext uri="{FF2B5EF4-FFF2-40B4-BE49-F238E27FC236}">
                  <a16:creationId xmlns:a16="http://schemas.microsoft.com/office/drawing/2014/main" id="{63B86EC1-406E-542B-6FC7-944ED4437DFD}"/>
                </a:ext>
              </a:extLst>
            </p:cNvPr>
            <p:cNvSpPr/>
            <p:nvPr/>
          </p:nvSpPr>
          <p:spPr>
            <a:xfrm>
              <a:off x="4130875" y="2772200"/>
              <a:ext cx="6525" cy="6400"/>
            </a:xfrm>
            <a:custGeom>
              <a:avLst/>
              <a:gdLst/>
              <a:ahLst/>
              <a:cxnLst/>
              <a:rect l="l" t="t" r="r" b="b"/>
              <a:pathLst>
                <a:path w="261" h="256" extrusionOk="0">
                  <a:moveTo>
                    <a:pt x="144" y="0"/>
                  </a:moveTo>
                  <a:cubicBezTo>
                    <a:pt x="114" y="0"/>
                    <a:pt x="81" y="14"/>
                    <a:pt x="54" y="43"/>
                  </a:cubicBezTo>
                  <a:cubicBezTo>
                    <a:pt x="0" y="113"/>
                    <a:pt x="17" y="179"/>
                    <a:pt x="54" y="232"/>
                  </a:cubicBezTo>
                  <a:cubicBezTo>
                    <a:pt x="71" y="249"/>
                    <a:pt x="87" y="249"/>
                    <a:pt x="104" y="249"/>
                  </a:cubicBezTo>
                  <a:cubicBezTo>
                    <a:pt x="112" y="253"/>
                    <a:pt x="123" y="255"/>
                    <a:pt x="133" y="255"/>
                  </a:cubicBezTo>
                  <a:cubicBezTo>
                    <a:pt x="163" y="255"/>
                    <a:pt x="195" y="240"/>
                    <a:pt x="207" y="216"/>
                  </a:cubicBezTo>
                  <a:cubicBezTo>
                    <a:pt x="240" y="162"/>
                    <a:pt x="260" y="113"/>
                    <a:pt x="240" y="76"/>
                  </a:cubicBezTo>
                  <a:cubicBezTo>
                    <a:pt x="240" y="59"/>
                    <a:pt x="223" y="43"/>
                    <a:pt x="207" y="26"/>
                  </a:cubicBezTo>
                  <a:cubicBezTo>
                    <a:pt x="192" y="9"/>
                    <a:pt x="169"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2" name="Google Shape;21512;p66">
              <a:extLst>
                <a:ext uri="{FF2B5EF4-FFF2-40B4-BE49-F238E27FC236}">
                  <a16:creationId xmlns:a16="http://schemas.microsoft.com/office/drawing/2014/main" id="{8BBC74B7-D290-5C8A-9C8E-5EC521010E9D}"/>
                </a:ext>
              </a:extLst>
            </p:cNvPr>
            <p:cNvSpPr/>
            <p:nvPr/>
          </p:nvSpPr>
          <p:spPr>
            <a:xfrm>
              <a:off x="4126125" y="2802250"/>
              <a:ext cx="5600" cy="6350"/>
            </a:xfrm>
            <a:custGeom>
              <a:avLst/>
              <a:gdLst/>
              <a:ahLst/>
              <a:cxnLst/>
              <a:rect l="l" t="t" r="r" b="b"/>
              <a:pathLst>
                <a:path w="224" h="254" extrusionOk="0">
                  <a:moveTo>
                    <a:pt x="120" y="1"/>
                  </a:moveTo>
                  <a:cubicBezTo>
                    <a:pt x="101" y="1"/>
                    <a:pt x="78" y="12"/>
                    <a:pt x="54" y="24"/>
                  </a:cubicBezTo>
                  <a:cubicBezTo>
                    <a:pt x="38" y="45"/>
                    <a:pt x="17" y="78"/>
                    <a:pt x="1" y="111"/>
                  </a:cubicBezTo>
                  <a:cubicBezTo>
                    <a:pt x="1" y="148"/>
                    <a:pt x="1" y="181"/>
                    <a:pt x="17" y="197"/>
                  </a:cubicBezTo>
                  <a:cubicBezTo>
                    <a:pt x="38" y="230"/>
                    <a:pt x="54" y="251"/>
                    <a:pt x="87" y="251"/>
                  </a:cubicBezTo>
                  <a:cubicBezTo>
                    <a:pt x="96" y="253"/>
                    <a:pt x="104" y="254"/>
                    <a:pt x="112" y="254"/>
                  </a:cubicBezTo>
                  <a:cubicBezTo>
                    <a:pt x="169" y="254"/>
                    <a:pt x="209" y="206"/>
                    <a:pt x="223" y="148"/>
                  </a:cubicBezTo>
                  <a:cubicBezTo>
                    <a:pt x="223" y="111"/>
                    <a:pt x="223" y="78"/>
                    <a:pt x="207" y="61"/>
                  </a:cubicBezTo>
                  <a:cubicBezTo>
                    <a:pt x="207" y="45"/>
                    <a:pt x="207" y="45"/>
                    <a:pt x="190" y="24"/>
                  </a:cubicBezTo>
                  <a:cubicBezTo>
                    <a:pt x="174" y="8"/>
                    <a:pt x="157" y="8"/>
                    <a:pt x="141" y="8"/>
                  </a:cubicBezTo>
                  <a:cubicBezTo>
                    <a:pt x="135" y="3"/>
                    <a:pt x="128"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3" name="Google Shape;21513;p66">
              <a:extLst>
                <a:ext uri="{FF2B5EF4-FFF2-40B4-BE49-F238E27FC236}">
                  <a16:creationId xmlns:a16="http://schemas.microsoft.com/office/drawing/2014/main" id="{17C694AE-960A-CFAB-0D0E-8DBFEEAAB9C7}"/>
                </a:ext>
              </a:extLst>
            </p:cNvPr>
            <p:cNvSpPr/>
            <p:nvPr/>
          </p:nvSpPr>
          <p:spPr>
            <a:xfrm>
              <a:off x="4129125" y="2755450"/>
              <a:ext cx="6100" cy="6300"/>
            </a:xfrm>
            <a:custGeom>
              <a:avLst/>
              <a:gdLst/>
              <a:ahLst/>
              <a:cxnLst/>
              <a:rect l="l" t="t" r="r" b="b"/>
              <a:pathLst>
                <a:path w="244" h="252" extrusionOk="0">
                  <a:moveTo>
                    <a:pt x="121" y="1"/>
                  </a:moveTo>
                  <a:cubicBezTo>
                    <a:pt x="103" y="1"/>
                    <a:pt x="77" y="13"/>
                    <a:pt x="54" y="24"/>
                  </a:cubicBezTo>
                  <a:cubicBezTo>
                    <a:pt x="37" y="41"/>
                    <a:pt x="21" y="78"/>
                    <a:pt x="0" y="111"/>
                  </a:cubicBezTo>
                  <a:cubicBezTo>
                    <a:pt x="0" y="144"/>
                    <a:pt x="0" y="181"/>
                    <a:pt x="21" y="197"/>
                  </a:cubicBezTo>
                  <a:cubicBezTo>
                    <a:pt x="37" y="230"/>
                    <a:pt x="54" y="247"/>
                    <a:pt x="87" y="247"/>
                  </a:cubicBezTo>
                  <a:cubicBezTo>
                    <a:pt x="97" y="250"/>
                    <a:pt x="107" y="251"/>
                    <a:pt x="117" y="251"/>
                  </a:cubicBezTo>
                  <a:cubicBezTo>
                    <a:pt x="171" y="251"/>
                    <a:pt x="210" y="204"/>
                    <a:pt x="227" y="144"/>
                  </a:cubicBezTo>
                  <a:cubicBezTo>
                    <a:pt x="244" y="111"/>
                    <a:pt x="227" y="78"/>
                    <a:pt x="206" y="61"/>
                  </a:cubicBezTo>
                  <a:cubicBezTo>
                    <a:pt x="206" y="41"/>
                    <a:pt x="206" y="41"/>
                    <a:pt x="190" y="24"/>
                  </a:cubicBezTo>
                  <a:cubicBezTo>
                    <a:pt x="190" y="8"/>
                    <a:pt x="174" y="8"/>
                    <a:pt x="141" y="8"/>
                  </a:cubicBezTo>
                  <a:cubicBezTo>
                    <a:pt x="136" y="3"/>
                    <a:pt x="129"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4" name="Google Shape;21514;p66">
              <a:extLst>
                <a:ext uri="{FF2B5EF4-FFF2-40B4-BE49-F238E27FC236}">
                  <a16:creationId xmlns:a16="http://schemas.microsoft.com/office/drawing/2014/main" id="{9CE43B3E-133A-E7C7-77B8-D4C658ADA311}"/>
                </a:ext>
              </a:extLst>
            </p:cNvPr>
            <p:cNvSpPr/>
            <p:nvPr/>
          </p:nvSpPr>
          <p:spPr>
            <a:xfrm>
              <a:off x="3997700" y="2812150"/>
              <a:ext cx="6100" cy="6375"/>
            </a:xfrm>
            <a:custGeom>
              <a:avLst/>
              <a:gdLst/>
              <a:ahLst/>
              <a:cxnLst/>
              <a:rect l="l" t="t" r="r" b="b"/>
              <a:pathLst>
                <a:path w="244" h="255" extrusionOk="0">
                  <a:moveTo>
                    <a:pt x="131" y="1"/>
                  </a:moveTo>
                  <a:cubicBezTo>
                    <a:pt x="98" y="1"/>
                    <a:pt x="65" y="13"/>
                    <a:pt x="38" y="40"/>
                  </a:cubicBezTo>
                  <a:cubicBezTo>
                    <a:pt x="1" y="110"/>
                    <a:pt x="1" y="181"/>
                    <a:pt x="38" y="230"/>
                  </a:cubicBezTo>
                  <a:cubicBezTo>
                    <a:pt x="54" y="247"/>
                    <a:pt x="71" y="247"/>
                    <a:pt x="87" y="247"/>
                  </a:cubicBezTo>
                  <a:cubicBezTo>
                    <a:pt x="97" y="252"/>
                    <a:pt x="109" y="255"/>
                    <a:pt x="120" y="255"/>
                  </a:cubicBezTo>
                  <a:cubicBezTo>
                    <a:pt x="150" y="255"/>
                    <a:pt x="183" y="237"/>
                    <a:pt x="207" y="214"/>
                  </a:cubicBezTo>
                  <a:cubicBezTo>
                    <a:pt x="244" y="164"/>
                    <a:pt x="244" y="110"/>
                    <a:pt x="227" y="77"/>
                  </a:cubicBezTo>
                  <a:cubicBezTo>
                    <a:pt x="227" y="61"/>
                    <a:pt x="207" y="40"/>
                    <a:pt x="207" y="24"/>
                  </a:cubicBezTo>
                  <a:cubicBezTo>
                    <a:pt x="185" y="9"/>
                    <a:pt x="158"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5" name="Google Shape;21515;p66">
              <a:extLst>
                <a:ext uri="{FF2B5EF4-FFF2-40B4-BE49-F238E27FC236}">
                  <a16:creationId xmlns:a16="http://schemas.microsoft.com/office/drawing/2014/main" id="{289BDC50-B28E-3F31-B3E5-3B3F09AFF238}"/>
                </a:ext>
              </a:extLst>
            </p:cNvPr>
            <p:cNvSpPr/>
            <p:nvPr/>
          </p:nvSpPr>
          <p:spPr>
            <a:xfrm>
              <a:off x="3991725" y="2840775"/>
              <a:ext cx="6000" cy="6725"/>
            </a:xfrm>
            <a:custGeom>
              <a:avLst/>
              <a:gdLst/>
              <a:ahLst/>
              <a:cxnLst/>
              <a:rect l="l" t="t" r="r" b="b"/>
              <a:pathLst>
                <a:path w="240" h="269" extrusionOk="0">
                  <a:moveTo>
                    <a:pt x="141" y="0"/>
                  </a:moveTo>
                  <a:cubicBezTo>
                    <a:pt x="125" y="0"/>
                    <a:pt x="112" y="4"/>
                    <a:pt x="104" y="13"/>
                  </a:cubicBezTo>
                  <a:cubicBezTo>
                    <a:pt x="33" y="50"/>
                    <a:pt x="1" y="116"/>
                    <a:pt x="17" y="186"/>
                  </a:cubicBezTo>
                  <a:cubicBezTo>
                    <a:pt x="33" y="219"/>
                    <a:pt x="54" y="235"/>
                    <a:pt x="71" y="256"/>
                  </a:cubicBezTo>
                  <a:cubicBezTo>
                    <a:pt x="87" y="264"/>
                    <a:pt x="104" y="268"/>
                    <a:pt x="119" y="268"/>
                  </a:cubicBezTo>
                  <a:cubicBezTo>
                    <a:pt x="133" y="268"/>
                    <a:pt x="147" y="264"/>
                    <a:pt x="157" y="256"/>
                  </a:cubicBezTo>
                  <a:cubicBezTo>
                    <a:pt x="190" y="235"/>
                    <a:pt x="207" y="219"/>
                    <a:pt x="223" y="186"/>
                  </a:cubicBezTo>
                  <a:cubicBezTo>
                    <a:pt x="240" y="153"/>
                    <a:pt x="240" y="116"/>
                    <a:pt x="240" y="83"/>
                  </a:cubicBezTo>
                  <a:cubicBezTo>
                    <a:pt x="240" y="66"/>
                    <a:pt x="223" y="50"/>
                    <a:pt x="207" y="29"/>
                  </a:cubicBezTo>
                  <a:lnTo>
                    <a:pt x="190" y="13"/>
                  </a:lnTo>
                  <a:cubicBezTo>
                    <a:pt x="174" y="4"/>
                    <a:pt x="15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6" name="Google Shape;21516;p66">
              <a:extLst>
                <a:ext uri="{FF2B5EF4-FFF2-40B4-BE49-F238E27FC236}">
                  <a16:creationId xmlns:a16="http://schemas.microsoft.com/office/drawing/2014/main" id="{D4D86301-C785-DD2C-C465-385CAF10B804}"/>
                </a:ext>
              </a:extLst>
            </p:cNvPr>
            <p:cNvSpPr/>
            <p:nvPr/>
          </p:nvSpPr>
          <p:spPr>
            <a:xfrm>
              <a:off x="3996475" y="2797200"/>
              <a:ext cx="6000" cy="6350"/>
            </a:xfrm>
            <a:custGeom>
              <a:avLst/>
              <a:gdLst/>
              <a:ahLst/>
              <a:cxnLst/>
              <a:rect l="l" t="t" r="r" b="b"/>
              <a:pathLst>
                <a:path w="240" h="254" extrusionOk="0">
                  <a:moveTo>
                    <a:pt x="129" y="0"/>
                  </a:moveTo>
                  <a:cubicBezTo>
                    <a:pt x="74" y="0"/>
                    <a:pt x="31" y="49"/>
                    <a:pt x="17" y="107"/>
                  </a:cubicBezTo>
                  <a:cubicBezTo>
                    <a:pt x="0" y="144"/>
                    <a:pt x="17" y="177"/>
                    <a:pt x="17" y="210"/>
                  </a:cubicBezTo>
                  <a:cubicBezTo>
                    <a:pt x="33" y="226"/>
                    <a:pt x="70" y="247"/>
                    <a:pt x="87" y="247"/>
                  </a:cubicBezTo>
                  <a:cubicBezTo>
                    <a:pt x="96" y="251"/>
                    <a:pt x="106" y="253"/>
                    <a:pt x="115" y="253"/>
                  </a:cubicBezTo>
                  <a:cubicBezTo>
                    <a:pt x="138" y="253"/>
                    <a:pt x="159" y="241"/>
                    <a:pt x="173" y="226"/>
                  </a:cubicBezTo>
                  <a:cubicBezTo>
                    <a:pt x="206" y="210"/>
                    <a:pt x="223" y="177"/>
                    <a:pt x="223" y="144"/>
                  </a:cubicBezTo>
                  <a:cubicBezTo>
                    <a:pt x="239" y="107"/>
                    <a:pt x="239" y="74"/>
                    <a:pt x="223" y="57"/>
                  </a:cubicBezTo>
                  <a:cubicBezTo>
                    <a:pt x="206" y="41"/>
                    <a:pt x="206" y="41"/>
                    <a:pt x="206" y="20"/>
                  </a:cubicBezTo>
                  <a:cubicBezTo>
                    <a:pt x="190" y="3"/>
                    <a:pt x="173" y="3"/>
                    <a:pt x="153" y="3"/>
                  </a:cubicBezTo>
                  <a:cubicBezTo>
                    <a:pt x="145" y="1"/>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7" name="Google Shape;21517;p66">
              <a:extLst>
                <a:ext uri="{FF2B5EF4-FFF2-40B4-BE49-F238E27FC236}">
                  <a16:creationId xmlns:a16="http://schemas.microsoft.com/office/drawing/2014/main" id="{E36B6FEF-1F6C-2DA7-9937-579BEC86F9A3}"/>
                </a:ext>
              </a:extLst>
            </p:cNvPr>
            <p:cNvSpPr/>
            <p:nvPr/>
          </p:nvSpPr>
          <p:spPr>
            <a:xfrm>
              <a:off x="3989975" y="2824000"/>
              <a:ext cx="6100" cy="6450"/>
            </a:xfrm>
            <a:custGeom>
              <a:avLst/>
              <a:gdLst/>
              <a:ahLst/>
              <a:cxnLst/>
              <a:rect l="l" t="t" r="r" b="b"/>
              <a:pathLst>
                <a:path w="244" h="258" extrusionOk="0">
                  <a:moveTo>
                    <a:pt x="134" y="1"/>
                  </a:moveTo>
                  <a:cubicBezTo>
                    <a:pt x="103" y="1"/>
                    <a:pt x="67" y="20"/>
                    <a:pt x="38" y="49"/>
                  </a:cubicBezTo>
                  <a:cubicBezTo>
                    <a:pt x="21" y="65"/>
                    <a:pt x="21" y="82"/>
                    <a:pt x="21" y="102"/>
                  </a:cubicBezTo>
                  <a:cubicBezTo>
                    <a:pt x="0" y="152"/>
                    <a:pt x="0" y="205"/>
                    <a:pt x="38" y="238"/>
                  </a:cubicBezTo>
                  <a:cubicBezTo>
                    <a:pt x="57" y="248"/>
                    <a:pt x="82" y="257"/>
                    <a:pt x="107" y="257"/>
                  </a:cubicBezTo>
                  <a:cubicBezTo>
                    <a:pt x="126" y="257"/>
                    <a:pt x="143" y="252"/>
                    <a:pt x="157" y="238"/>
                  </a:cubicBezTo>
                  <a:cubicBezTo>
                    <a:pt x="174" y="238"/>
                    <a:pt x="190" y="222"/>
                    <a:pt x="207" y="205"/>
                  </a:cubicBezTo>
                  <a:cubicBezTo>
                    <a:pt x="244" y="152"/>
                    <a:pt x="244" y="65"/>
                    <a:pt x="190" y="32"/>
                  </a:cubicBezTo>
                  <a:cubicBezTo>
                    <a:pt x="176" y="10"/>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8" name="Google Shape;21518;p66">
              <a:extLst>
                <a:ext uri="{FF2B5EF4-FFF2-40B4-BE49-F238E27FC236}">
                  <a16:creationId xmlns:a16="http://schemas.microsoft.com/office/drawing/2014/main" id="{01736320-D649-2DC9-DA9C-53DF63962806}"/>
                </a:ext>
              </a:extLst>
            </p:cNvPr>
            <p:cNvSpPr/>
            <p:nvPr/>
          </p:nvSpPr>
          <p:spPr>
            <a:xfrm>
              <a:off x="3994725" y="2749650"/>
              <a:ext cx="5575" cy="4850"/>
            </a:xfrm>
            <a:custGeom>
              <a:avLst/>
              <a:gdLst/>
              <a:ahLst/>
              <a:cxnLst/>
              <a:rect l="l" t="t" r="r" b="b"/>
              <a:pathLst>
                <a:path w="223" h="194" extrusionOk="0">
                  <a:moveTo>
                    <a:pt x="17" y="1"/>
                  </a:moveTo>
                  <a:cubicBezTo>
                    <a:pt x="17" y="17"/>
                    <a:pt x="17" y="34"/>
                    <a:pt x="0" y="34"/>
                  </a:cubicBezTo>
                  <a:cubicBezTo>
                    <a:pt x="0" y="67"/>
                    <a:pt x="0" y="104"/>
                    <a:pt x="17" y="137"/>
                  </a:cubicBezTo>
                  <a:cubicBezTo>
                    <a:pt x="37" y="170"/>
                    <a:pt x="54" y="190"/>
                    <a:pt x="87" y="190"/>
                  </a:cubicBezTo>
                  <a:cubicBezTo>
                    <a:pt x="95" y="192"/>
                    <a:pt x="104" y="193"/>
                    <a:pt x="112" y="193"/>
                  </a:cubicBezTo>
                  <a:cubicBezTo>
                    <a:pt x="169" y="193"/>
                    <a:pt x="208" y="145"/>
                    <a:pt x="223" y="87"/>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9" name="Google Shape;21519;p66">
              <a:extLst>
                <a:ext uri="{FF2B5EF4-FFF2-40B4-BE49-F238E27FC236}">
                  <a16:creationId xmlns:a16="http://schemas.microsoft.com/office/drawing/2014/main" id="{C64CEFCA-5F90-7757-A309-2BD6FFC11E30}"/>
                </a:ext>
              </a:extLst>
            </p:cNvPr>
            <p:cNvSpPr/>
            <p:nvPr/>
          </p:nvSpPr>
          <p:spPr>
            <a:xfrm>
              <a:off x="3993075" y="2782350"/>
              <a:ext cx="6000" cy="6725"/>
            </a:xfrm>
            <a:custGeom>
              <a:avLst/>
              <a:gdLst/>
              <a:ahLst/>
              <a:cxnLst/>
              <a:rect l="l" t="t" r="r" b="b"/>
              <a:pathLst>
                <a:path w="240" h="269" extrusionOk="0">
                  <a:moveTo>
                    <a:pt x="127" y="1"/>
                  </a:moveTo>
                  <a:cubicBezTo>
                    <a:pt x="115" y="1"/>
                    <a:pt x="101" y="6"/>
                    <a:pt x="83" y="16"/>
                  </a:cubicBezTo>
                  <a:cubicBezTo>
                    <a:pt x="50" y="33"/>
                    <a:pt x="33" y="49"/>
                    <a:pt x="17" y="82"/>
                  </a:cubicBezTo>
                  <a:cubicBezTo>
                    <a:pt x="0" y="119"/>
                    <a:pt x="0" y="152"/>
                    <a:pt x="0" y="185"/>
                  </a:cubicBezTo>
                  <a:cubicBezTo>
                    <a:pt x="12" y="237"/>
                    <a:pt x="51" y="268"/>
                    <a:pt x="99" y="268"/>
                  </a:cubicBezTo>
                  <a:cubicBezTo>
                    <a:pt x="116" y="268"/>
                    <a:pt x="134" y="264"/>
                    <a:pt x="153" y="255"/>
                  </a:cubicBezTo>
                  <a:cubicBezTo>
                    <a:pt x="206" y="239"/>
                    <a:pt x="239" y="152"/>
                    <a:pt x="223" y="82"/>
                  </a:cubicBezTo>
                  <a:cubicBezTo>
                    <a:pt x="223" y="66"/>
                    <a:pt x="206" y="49"/>
                    <a:pt x="186" y="33"/>
                  </a:cubicBezTo>
                  <a:lnTo>
                    <a:pt x="169" y="16"/>
                  </a:lnTo>
                  <a:cubicBezTo>
                    <a:pt x="153" y="6"/>
                    <a:pt x="140"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0" name="Google Shape;21520;p66">
              <a:extLst>
                <a:ext uri="{FF2B5EF4-FFF2-40B4-BE49-F238E27FC236}">
                  <a16:creationId xmlns:a16="http://schemas.microsoft.com/office/drawing/2014/main" id="{C8F27954-C784-2C23-5241-04AD1F50AE10}"/>
                </a:ext>
              </a:extLst>
            </p:cNvPr>
            <p:cNvSpPr/>
            <p:nvPr/>
          </p:nvSpPr>
          <p:spPr>
            <a:xfrm>
              <a:off x="3988725" y="2763050"/>
              <a:ext cx="6025" cy="6325"/>
            </a:xfrm>
            <a:custGeom>
              <a:avLst/>
              <a:gdLst/>
              <a:ahLst/>
              <a:cxnLst/>
              <a:rect l="l" t="t" r="r" b="b"/>
              <a:pathLst>
                <a:path w="241" h="253" extrusionOk="0">
                  <a:moveTo>
                    <a:pt x="135" y="1"/>
                  </a:moveTo>
                  <a:cubicBezTo>
                    <a:pt x="121" y="1"/>
                    <a:pt x="104" y="5"/>
                    <a:pt x="88" y="13"/>
                  </a:cubicBezTo>
                  <a:cubicBezTo>
                    <a:pt x="34" y="29"/>
                    <a:pt x="1" y="116"/>
                    <a:pt x="17" y="170"/>
                  </a:cubicBezTo>
                  <a:cubicBezTo>
                    <a:pt x="17" y="203"/>
                    <a:pt x="34" y="236"/>
                    <a:pt x="71" y="252"/>
                  </a:cubicBezTo>
                  <a:lnTo>
                    <a:pt x="153" y="252"/>
                  </a:lnTo>
                  <a:cubicBezTo>
                    <a:pt x="207" y="219"/>
                    <a:pt x="240" y="149"/>
                    <a:pt x="224" y="83"/>
                  </a:cubicBezTo>
                  <a:cubicBezTo>
                    <a:pt x="224" y="67"/>
                    <a:pt x="224" y="46"/>
                    <a:pt x="207" y="29"/>
                  </a:cubicBezTo>
                  <a:cubicBezTo>
                    <a:pt x="191" y="13"/>
                    <a:pt x="191"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1" name="Google Shape;21521;p66">
              <a:extLst>
                <a:ext uri="{FF2B5EF4-FFF2-40B4-BE49-F238E27FC236}">
                  <a16:creationId xmlns:a16="http://schemas.microsoft.com/office/drawing/2014/main" id="{F36D73D1-0A9E-8631-B149-2580B541E3CC}"/>
                </a:ext>
              </a:extLst>
            </p:cNvPr>
            <p:cNvSpPr/>
            <p:nvPr/>
          </p:nvSpPr>
          <p:spPr>
            <a:xfrm>
              <a:off x="3984825" y="2809025"/>
              <a:ext cx="6100" cy="6200"/>
            </a:xfrm>
            <a:custGeom>
              <a:avLst/>
              <a:gdLst/>
              <a:ahLst/>
              <a:cxnLst/>
              <a:rect l="l" t="t" r="r" b="b"/>
              <a:pathLst>
                <a:path w="244" h="248" extrusionOk="0">
                  <a:moveTo>
                    <a:pt x="138" y="0"/>
                  </a:moveTo>
                  <a:cubicBezTo>
                    <a:pt x="123" y="0"/>
                    <a:pt x="105" y="5"/>
                    <a:pt x="87" y="13"/>
                  </a:cubicBezTo>
                  <a:cubicBezTo>
                    <a:pt x="37" y="29"/>
                    <a:pt x="0" y="99"/>
                    <a:pt x="21" y="165"/>
                  </a:cubicBezTo>
                  <a:cubicBezTo>
                    <a:pt x="21" y="202"/>
                    <a:pt x="37" y="235"/>
                    <a:pt x="70" y="235"/>
                  </a:cubicBezTo>
                  <a:cubicBezTo>
                    <a:pt x="79" y="244"/>
                    <a:pt x="92" y="248"/>
                    <a:pt x="107" y="248"/>
                  </a:cubicBezTo>
                  <a:cubicBezTo>
                    <a:pt x="123" y="248"/>
                    <a:pt x="140" y="244"/>
                    <a:pt x="157" y="235"/>
                  </a:cubicBezTo>
                  <a:cubicBezTo>
                    <a:pt x="190" y="235"/>
                    <a:pt x="206" y="202"/>
                    <a:pt x="227" y="186"/>
                  </a:cubicBezTo>
                  <a:cubicBezTo>
                    <a:pt x="244" y="149"/>
                    <a:pt x="244" y="116"/>
                    <a:pt x="227" y="83"/>
                  </a:cubicBezTo>
                  <a:cubicBezTo>
                    <a:pt x="227" y="62"/>
                    <a:pt x="227" y="46"/>
                    <a:pt x="206" y="29"/>
                  </a:cubicBezTo>
                  <a:cubicBezTo>
                    <a:pt x="190" y="13"/>
                    <a:pt x="190" y="13"/>
                    <a:pt x="173" y="13"/>
                  </a:cubicBezTo>
                  <a:cubicBezTo>
                    <a:pt x="165"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2" name="Google Shape;21522;p66">
              <a:extLst>
                <a:ext uri="{FF2B5EF4-FFF2-40B4-BE49-F238E27FC236}">
                  <a16:creationId xmlns:a16="http://schemas.microsoft.com/office/drawing/2014/main" id="{D942E6E8-171C-B8C1-ADC7-E003C2195139}"/>
                </a:ext>
              </a:extLst>
            </p:cNvPr>
            <p:cNvSpPr/>
            <p:nvPr/>
          </p:nvSpPr>
          <p:spPr>
            <a:xfrm>
              <a:off x="4008950" y="2797800"/>
              <a:ext cx="6400" cy="6400"/>
            </a:xfrm>
            <a:custGeom>
              <a:avLst/>
              <a:gdLst/>
              <a:ahLst/>
              <a:cxnLst/>
              <a:rect l="l" t="t" r="r" b="b"/>
              <a:pathLst>
                <a:path w="256" h="256" extrusionOk="0">
                  <a:moveTo>
                    <a:pt x="141" y="0"/>
                  </a:moveTo>
                  <a:cubicBezTo>
                    <a:pt x="107" y="0"/>
                    <a:pt x="71" y="19"/>
                    <a:pt x="50" y="50"/>
                  </a:cubicBezTo>
                  <a:cubicBezTo>
                    <a:pt x="0" y="99"/>
                    <a:pt x="0" y="186"/>
                    <a:pt x="50" y="223"/>
                  </a:cubicBezTo>
                  <a:cubicBezTo>
                    <a:pt x="66" y="239"/>
                    <a:pt x="87" y="239"/>
                    <a:pt x="103" y="256"/>
                  </a:cubicBezTo>
                  <a:cubicBezTo>
                    <a:pt x="136" y="256"/>
                    <a:pt x="169" y="239"/>
                    <a:pt x="206" y="202"/>
                  </a:cubicBezTo>
                  <a:cubicBezTo>
                    <a:pt x="239" y="169"/>
                    <a:pt x="256" y="120"/>
                    <a:pt x="239" y="66"/>
                  </a:cubicBezTo>
                  <a:cubicBezTo>
                    <a:pt x="223" y="50"/>
                    <a:pt x="223" y="33"/>
                    <a:pt x="206" y="33"/>
                  </a:cubicBezTo>
                  <a:cubicBezTo>
                    <a:pt x="190" y="10"/>
                    <a:pt x="16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3" name="Google Shape;21523;p66">
              <a:extLst>
                <a:ext uri="{FF2B5EF4-FFF2-40B4-BE49-F238E27FC236}">
                  <a16:creationId xmlns:a16="http://schemas.microsoft.com/office/drawing/2014/main" id="{28F50B6C-C2D7-4EAE-5E09-341DE59A54E6}"/>
                </a:ext>
              </a:extLst>
            </p:cNvPr>
            <p:cNvSpPr/>
            <p:nvPr/>
          </p:nvSpPr>
          <p:spPr>
            <a:xfrm>
              <a:off x="4078925" y="2841000"/>
              <a:ext cx="6000" cy="6600"/>
            </a:xfrm>
            <a:custGeom>
              <a:avLst/>
              <a:gdLst/>
              <a:ahLst/>
              <a:cxnLst/>
              <a:rect l="l" t="t" r="r" b="b"/>
              <a:pathLst>
                <a:path w="240" h="264" extrusionOk="0">
                  <a:moveTo>
                    <a:pt x="128" y="1"/>
                  </a:moveTo>
                  <a:cubicBezTo>
                    <a:pt x="71" y="1"/>
                    <a:pt x="17" y="49"/>
                    <a:pt x="17" y="107"/>
                  </a:cubicBezTo>
                  <a:cubicBezTo>
                    <a:pt x="0" y="160"/>
                    <a:pt x="17" y="193"/>
                    <a:pt x="33" y="210"/>
                  </a:cubicBezTo>
                  <a:cubicBezTo>
                    <a:pt x="50" y="247"/>
                    <a:pt x="71" y="247"/>
                    <a:pt x="87" y="263"/>
                  </a:cubicBezTo>
                  <a:cubicBezTo>
                    <a:pt x="120" y="263"/>
                    <a:pt x="153" y="263"/>
                    <a:pt x="174" y="226"/>
                  </a:cubicBezTo>
                  <a:cubicBezTo>
                    <a:pt x="207" y="210"/>
                    <a:pt x="223" y="177"/>
                    <a:pt x="223" y="144"/>
                  </a:cubicBezTo>
                  <a:cubicBezTo>
                    <a:pt x="240" y="107"/>
                    <a:pt x="240" y="90"/>
                    <a:pt x="223" y="57"/>
                  </a:cubicBezTo>
                  <a:cubicBezTo>
                    <a:pt x="207" y="41"/>
                    <a:pt x="207" y="41"/>
                    <a:pt x="207" y="20"/>
                  </a:cubicBezTo>
                  <a:lnTo>
                    <a:pt x="190" y="20"/>
                  </a:lnTo>
                  <a:cubicBezTo>
                    <a:pt x="174" y="4"/>
                    <a:pt x="153" y="4"/>
                    <a:pt x="153" y="4"/>
                  </a:cubicBez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4" name="Google Shape;21524;p66">
              <a:extLst>
                <a:ext uri="{FF2B5EF4-FFF2-40B4-BE49-F238E27FC236}">
                  <a16:creationId xmlns:a16="http://schemas.microsoft.com/office/drawing/2014/main" id="{2189436F-51E4-B51D-B394-80B5FDF493DC}"/>
                </a:ext>
              </a:extLst>
            </p:cNvPr>
            <p:cNvSpPr/>
            <p:nvPr/>
          </p:nvSpPr>
          <p:spPr>
            <a:xfrm>
              <a:off x="4083675" y="2748425"/>
              <a:ext cx="6000" cy="6400"/>
            </a:xfrm>
            <a:custGeom>
              <a:avLst/>
              <a:gdLst/>
              <a:ahLst/>
              <a:cxnLst/>
              <a:rect l="l" t="t" r="r" b="b"/>
              <a:pathLst>
                <a:path w="240" h="256" extrusionOk="0">
                  <a:moveTo>
                    <a:pt x="139" y="0"/>
                  </a:moveTo>
                  <a:cubicBezTo>
                    <a:pt x="124" y="0"/>
                    <a:pt x="111" y="4"/>
                    <a:pt x="103" y="13"/>
                  </a:cubicBezTo>
                  <a:cubicBezTo>
                    <a:pt x="33" y="33"/>
                    <a:pt x="0" y="99"/>
                    <a:pt x="17" y="169"/>
                  </a:cubicBezTo>
                  <a:cubicBezTo>
                    <a:pt x="17" y="202"/>
                    <a:pt x="50" y="239"/>
                    <a:pt x="66" y="239"/>
                  </a:cubicBezTo>
                  <a:cubicBezTo>
                    <a:pt x="103" y="256"/>
                    <a:pt x="120" y="256"/>
                    <a:pt x="153" y="256"/>
                  </a:cubicBezTo>
                  <a:cubicBezTo>
                    <a:pt x="190" y="239"/>
                    <a:pt x="206" y="202"/>
                    <a:pt x="223" y="186"/>
                  </a:cubicBezTo>
                  <a:cubicBezTo>
                    <a:pt x="239" y="153"/>
                    <a:pt x="239" y="116"/>
                    <a:pt x="239" y="83"/>
                  </a:cubicBezTo>
                  <a:cubicBezTo>
                    <a:pt x="223" y="66"/>
                    <a:pt x="223" y="50"/>
                    <a:pt x="206" y="33"/>
                  </a:cubicBezTo>
                  <a:cubicBezTo>
                    <a:pt x="206" y="13"/>
                    <a:pt x="190" y="13"/>
                    <a:pt x="190" y="13"/>
                  </a:cubicBez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5" name="Google Shape;21525;p66">
              <a:extLst>
                <a:ext uri="{FF2B5EF4-FFF2-40B4-BE49-F238E27FC236}">
                  <a16:creationId xmlns:a16="http://schemas.microsoft.com/office/drawing/2014/main" id="{10D410B2-BC93-9A76-7D87-D13900C794ED}"/>
                </a:ext>
              </a:extLst>
            </p:cNvPr>
            <p:cNvSpPr/>
            <p:nvPr/>
          </p:nvSpPr>
          <p:spPr>
            <a:xfrm>
              <a:off x="4090975" y="2782750"/>
              <a:ext cx="5600" cy="6475"/>
            </a:xfrm>
            <a:custGeom>
              <a:avLst/>
              <a:gdLst/>
              <a:ahLst/>
              <a:cxnLst/>
              <a:rect l="l" t="t" r="r" b="b"/>
              <a:pathLst>
                <a:path w="224" h="259" extrusionOk="0">
                  <a:moveTo>
                    <a:pt x="104" y="0"/>
                  </a:moveTo>
                  <a:cubicBezTo>
                    <a:pt x="67" y="17"/>
                    <a:pt x="17" y="50"/>
                    <a:pt x="1" y="103"/>
                  </a:cubicBezTo>
                  <a:cubicBezTo>
                    <a:pt x="1" y="136"/>
                    <a:pt x="1" y="169"/>
                    <a:pt x="17" y="206"/>
                  </a:cubicBezTo>
                  <a:cubicBezTo>
                    <a:pt x="34" y="239"/>
                    <a:pt x="50" y="256"/>
                    <a:pt x="83" y="256"/>
                  </a:cubicBezTo>
                  <a:cubicBezTo>
                    <a:pt x="90" y="258"/>
                    <a:pt x="98" y="259"/>
                    <a:pt x="105" y="259"/>
                  </a:cubicBezTo>
                  <a:cubicBezTo>
                    <a:pt x="154" y="259"/>
                    <a:pt x="209" y="214"/>
                    <a:pt x="224" y="153"/>
                  </a:cubicBezTo>
                  <a:lnTo>
                    <a:pt x="224" y="120"/>
                  </a:lnTo>
                  <a:cubicBezTo>
                    <a:pt x="224" y="83"/>
                    <a:pt x="207"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6" name="Google Shape;21526;p66">
              <a:extLst>
                <a:ext uri="{FF2B5EF4-FFF2-40B4-BE49-F238E27FC236}">
                  <a16:creationId xmlns:a16="http://schemas.microsoft.com/office/drawing/2014/main" id="{FB750C28-8134-A30C-6365-70451BEE00E9}"/>
                </a:ext>
              </a:extLst>
            </p:cNvPr>
            <p:cNvSpPr/>
            <p:nvPr/>
          </p:nvSpPr>
          <p:spPr>
            <a:xfrm>
              <a:off x="4075925" y="2777700"/>
              <a:ext cx="6425" cy="6600"/>
            </a:xfrm>
            <a:custGeom>
              <a:avLst/>
              <a:gdLst/>
              <a:ahLst/>
              <a:cxnLst/>
              <a:rect l="l" t="t" r="r" b="b"/>
              <a:pathLst>
                <a:path w="257" h="264" extrusionOk="0">
                  <a:moveTo>
                    <a:pt x="140" y="0"/>
                  </a:moveTo>
                  <a:cubicBezTo>
                    <a:pt x="125" y="0"/>
                    <a:pt x="112" y="4"/>
                    <a:pt x="104" y="12"/>
                  </a:cubicBezTo>
                  <a:cubicBezTo>
                    <a:pt x="34" y="45"/>
                    <a:pt x="1" y="116"/>
                    <a:pt x="17" y="181"/>
                  </a:cubicBezTo>
                  <a:cubicBezTo>
                    <a:pt x="34" y="219"/>
                    <a:pt x="50" y="235"/>
                    <a:pt x="67" y="252"/>
                  </a:cubicBezTo>
                  <a:cubicBezTo>
                    <a:pt x="85" y="260"/>
                    <a:pt x="103" y="264"/>
                    <a:pt x="118" y="264"/>
                  </a:cubicBezTo>
                  <a:cubicBezTo>
                    <a:pt x="133" y="264"/>
                    <a:pt x="145" y="260"/>
                    <a:pt x="153" y="252"/>
                  </a:cubicBezTo>
                  <a:cubicBezTo>
                    <a:pt x="224" y="219"/>
                    <a:pt x="257" y="149"/>
                    <a:pt x="240" y="78"/>
                  </a:cubicBezTo>
                  <a:cubicBezTo>
                    <a:pt x="240" y="62"/>
                    <a:pt x="224" y="45"/>
                    <a:pt x="207" y="29"/>
                  </a:cubicBezTo>
                  <a:lnTo>
                    <a:pt x="191" y="12"/>
                  </a:lnTo>
                  <a:cubicBezTo>
                    <a:pt x="172" y="4"/>
                    <a:pt x="155"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7" name="Google Shape;21527;p66">
              <a:extLst>
                <a:ext uri="{FF2B5EF4-FFF2-40B4-BE49-F238E27FC236}">
                  <a16:creationId xmlns:a16="http://schemas.microsoft.com/office/drawing/2014/main" id="{09230985-3C66-12AC-E69A-C0EC3DC1620F}"/>
                </a:ext>
              </a:extLst>
            </p:cNvPr>
            <p:cNvSpPr/>
            <p:nvPr/>
          </p:nvSpPr>
          <p:spPr>
            <a:xfrm>
              <a:off x="4042025" y="2755925"/>
              <a:ext cx="6425" cy="6650"/>
            </a:xfrm>
            <a:custGeom>
              <a:avLst/>
              <a:gdLst/>
              <a:ahLst/>
              <a:cxnLst/>
              <a:rect l="l" t="t" r="r" b="b"/>
              <a:pathLst>
                <a:path w="257" h="266" extrusionOk="0">
                  <a:moveTo>
                    <a:pt x="144" y="0"/>
                  </a:moveTo>
                  <a:cubicBezTo>
                    <a:pt x="108" y="0"/>
                    <a:pt x="70" y="17"/>
                    <a:pt x="50" y="59"/>
                  </a:cubicBezTo>
                  <a:cubicBezTo>
                    <a:pt x="0" y="108"/>
                    <a:pt x="0" y="195"/>
                    <a:pt x="50" y="228"/>
                  </a:cubicBezTo>
                  <a:cubicBezTo>
                    <a:pt x="66" y="249"/>
                    <a:pt x="83" y="249"/>
                    <a:pt x="104" y="265"/>
                  </a:cubicBezTo>
                  <a:cubicBezTo>
                    <a:pt x="137" y="265"/>
                    <a:pt x="170" y="249"/>
                    <a:pt x="207" y="211"/>
                  </a:cubicBezTo>
                  <a:cubicBezTo>
                    <a:pt x="240" y="178"/>
                    <a:pt x="256" y="125"/>
                    <a:pt x="240" y="75"/>
                  </a:cubicBezTo>
                  <a:cubicBezTo>
                    <a:pt x="223" y="59"/>
                    <a:pt x="223" y="42"/>
                    <a:pt x="207" y="22"/>
                  </a:cubicBezTo>
                  <a:cubicBezTo>
                    <a:pt x="192" y="8"/>
                    <a:pt x="168"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8" name="Google Shape;21528;p66">
              <a:extLst>
                <a:ext uri="{FF2B5EF4-FFF2-40B4-BE49-F238E27FC236}">
                  <a16:creationId xmlns:a16="http://schemas.microsoft.com/office/drawing/2014/main" id="{6E4D7205-3962-6232-BB16-47232D327B15}"/>
                </a:ext>
              </a:extLst>
            </p:cNvPr>
            <p:cNvSpPr/>
            <p:nvPr/>
          </p:nvSpPr>
          <p:spPr>
            <a:xfrm>
              <a:off x="4078500" y="2797375"/>
              <a:ext cx="6025" cy="6300"/>
            </a:xfrm>
            <a:custGeom>
              <a:avLst/>
              <a:gdLst/>
              <a:ahLst/>
              <a:cxnLst/>
              <a:rect l="l" t="t" r="r" b="b"/>
              <a:pathLst>
                <a:path w="241" h="252" extrusionOk="0">
                  <a:moveTo>
                    <a:pt x="134" y="1"/>
                  </a:moveTo>
                  <a:cubicBezTo>
                    <a:pt x="100" y="1"/>
                    <a:pt x="65" y="19"/>
                    <a:pt x="34" y="50"/>
                  </a:cubicBezTo>
                  <a:cubicBezTo>
                    <a:pt x="1" y="100"/>
                    <a:pt x="1" y="186"/>
                    <a:pt x="34" y="219"/>
                  </a:cubicBezTo>
                  <a:cubicBezTo>
                    <a:pt x="57" y="242"/>
                    <a:pt x="82" y="252"/>
                    <a:pt x="107" y="252"/>
                  </a:cubicBezTo>
                  <a:cubicBezTo>
                    <a:pt x="141" y="252"/>
                    <a:pt x="176" y="233"/>
                    <a:pt x="207" y="203"/>
                  </a:cubicBezTo>
                  <a:cubicBezTo>
                    <a:pt x="240" y="153"/>
                    <a:pt x="240" y="67"/>
                    <a:pt x="207" y="34"/>
                  </a:cubicBezTo>
                  <a:cubicBezTo>
                    <a:pt x="184" y="11"/>
                    <a:pt x="15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9" name="Google Shape;21529;p66">
              <a:extLst>
                <a:ext uri="{FF2B5EF4-FFF2-40B4-BE49-F238E27FC236}">
                  <a16:creationId xmlns:a16="http://schemas.microsoft.com/office/drawing/2014/main" id="{F82F56AB-E4E0-E16F-2333-584BE1B8DEBC}"/>
                </a:ext>
              </a:extLst>
            </p:cNvPr>
            <p:cNvSpPr/>
            <p:nvPr/>
          </p:nvSpPr>
          <p:spPr>
            <a:xfrm>
              <a:off x="4079325" y="2733200"/>
              <a:ext cx="6025" cy="6250"/>
            </a:xfrm>
            <a:custGeom>
              <a:avLst/>
              <a:gdLst/>
              <a:ahLst/>
              <a:cxnLst/>
              <a:rect l="l" t="t" r="r" b="b"/>
              <a:pathLst>
                <a:path w="241" h="250" extrusionOk="0">
                  <a:moveTo>
                    <a:pt x="118" y="0"/>
                  </a:moveTo>
                  <a:cubicBezTo>
                    <a:pt x="71" y="0"/>
                    <a:pt x="15" y="48"/>
                    <a:pt x="1" y="106"/>
                  </a:cubicBezTo>
                  <a:cubicBezTo>
                    <a:pt x="1" y="143"/>
                    <a:pt x="1" y="176"/>
                    <a:pt x="17" y="193"/>
                  </a:cubicBezTo>
                  <a:cubicBezTo>
                    <a:pt x="34" y="230"/>
                    <a:pt x="55" y="246"/>
                    <a:pt x="88" y="246"/>
                  </a:cubicBezTo>
                  <a:cubicBezTo>
                    <a:pt x="96" y="248"/>
                    <a:pt x="105" y="249"/>
                    <a:pt x="113" y="249"/>
                  </a:cubicBezTo>
                  <a:cubicBezTo>
                    <a:pt x="169" y="249"/>
                    <a:pt x="209" y="201"/>
                    <a:pt x="224" y="143"/>
                  </a:cubicBezTo>
                  <a:cubicBezTo>
                    <a:pt x="240" y="90"/>
                    <a:pt x="224" y="57"/>
                    <a:pt x="191" y="24"/>
                  </a:cubicBezTo>
                  <a:cubicBezTo>
                    <a:pt x="191" y="3"/>
                    <a:pt x="174" y="3"/>
                    <a:pt x="137" y="3"/>
                  </a:cubicBezTo>
                  <a:cubicBezTo>
                    <a:pt x="131" y="1"/>
                    <a:pt x="124"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0" name="Google Shape;21530;p66">
              <a:extLst>
                <a:ext uri="{FF2B5EF4-FFF2-40B4-BE49-F238E27FC236}">
                  <a16:creationId xmlns:a16="http://schemas.microsoft.com/office/drawing/2014/main" id="{109980D0-1E23-DFAC-61B7-8A1B40E04F0D}"/>
                </a:ext>
              </a:extLst>
            </p:cNvPr>
            <p:cNvSpPr/>
            <p:nvPr/>
          </p:nvSpPr>
          <p:spPr>
            <a:xfrm>
              <a:off x="4115000" y="2757075"/>
              <a:ext cx="6000" cy="6425"/>
            </a:xfrm>
            <a:custGeom>
              <a:avLst/>
              <a:gdLst/>
              <a:ahLst/>
              <a:cxnLst/>
              <a:rect l="l" t="t" r="r" b="b"/>
              <a:pathLst>
                <a:path w="240" h="257" extrusionOk="0">
                  <a:moveTo>
                    <a:pt x="135" y="1"/>
                  </a:moveTo>
                  <a:cubicBezTo>
                    <a:pt x="120" y="1"/>
                    <a:pt x="104" y="5"/>
                    <a:pt x="87" y="13"/>
                  </a:cubicBezTo>
                  <a:cubicBezTo>
                    <a:pt x="50" y="29"/>
                    <a:pt x="33" y="46"/>
                    <a:pt x="17" y="79"/>
                  </a:cubicBezTo>
                  <a:cubicBezTo>
                    <a:pt x="1" y="116"/>
                    <a:pt x="1" y="149"/>
                    <a:pt x="17" y="182"/>
                  </a:cubicBezTo>
                  <a:cubicBezTo>
                    <a:pt x="31" y="226"/>
                    <a:pt x="69" y="256"/>
                    <a:pt x="120" y="256"/>
                  </a:cubicBezTo>
                  <a:cubicBezTo>
                    <a:pt x="130" y="256"/>
                    <a:pt x="141" y="255"/>
                    <a:pt x="153" y="252"/>
                  </a:cubicBezTo>
                  <a:cubicBezTo>
                    <a:pt x="207" y="219"/>
                    <a:pt x="240" y="149"/>
                    <a:pt x="223" y="79"/>
                  </a:cubicBezTo>
                  <a:cubicBezTo>
                    <a:pt x="223" y="62"/>
                    <a:pt x="207" y="46"/>
                    <a:pt x="207" y="29"/>
                  </a:cubicBezTo>
                  <a:cubicBezTo>
                    <a:pt x="190" y="29"/>
                    <a:pt x="190" y="13"/>
                    <a:pt x="174"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1" name="Google Shape;21531;p66">
              <a:extLst>
                <a:ext uri="{FF2B5EF4-FFF2-40B4-BE49-F238E27FC236}">
                  <a16:creationId xmlns:a16="http://schemas.microsoft.com/office/drawing/2014/main" id="{3AFE87CC-8AB2-6A1E-13E5-506F35151FC4}"/>
                </a:ext>
              </a:extLst>
            </p:cNvPr>
            <p:cNvSpPr/>
            <p:nvPr/>
          </p:nvSpPr>
          <p:spPr>
            <a:xfrm>
              <a:off x="4112000" y="2798700"/>
              <a:ext cx="6025" cy="6175"/>
            </a:xfrm>
            <a:custGeom>
              <a:avLst/>
              <a:gdLst/>
              <a:ahLst/>
              <a:cxnLst/>
              <a:rect l="l" t="t" r="r" b="b"/>
              <a:pathLst>
                <a:path w="241" h="247" extrusionOk="0">
                  <a:moveTo>
                    <a:pt x="135" y="0"/>
                  </a:moveTo>
                  <a:cubicBezTo>
                    <a:pt x="100" y="0"/>
                    <a:pt x="65" y="18"/>
                    <a:pt x="34" y="47"/>
                  </a:cubicBezTo>
                  <a:cubicBezTo>
                    <a:pt x="34" y="63"/>
                    <a:pt x="17" y="84"/>
                    <a:pt x="17" y="100"/>
                  </a:cubicBezTo>
                  <a:cubicBezTo>
                    <a:pt x="1" y="150"/>
                    <a:pt x="17" y="187"/>
                    <a:pt x="34" y="220"/>
                  </a:cubicBezTo>
                  <a:cubicBezTo>
                    <a:pt x="53" y="239"/>
                    <a:pt x="80" y="247"/>
                    <a:pt x="105" y="247"/>
                  </a:cubicBezTo>
                  <a:cubicBezTo>
                    <a:pt x="123" y="247"/>
                    <a:pt x="140" y="243"/>
                    <a:pt x="153" y="236"/>
                  </a:cubicBezTo>
                  <a:cubicBezTo>
                    <a:pt x="170" y="236"/>
                    <a:pt x="191" y="220"/>
                    <a:pt x="207" y="203"/>
                  </a:cubicBezTo>
                  <a:cubicBezTo>
                    <a:pt x="240" y="150"/>
                    <a:pt x="240" y="63"/>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2" name="Google Shape;21532;p66">
              <a:extLst>
                <a:ext uri="{FF2B5EF4-FFF2-40B4-BE49-F238E27FC236}">
                  <a16:creationId xmlns:a16="http://schemas.microsoft.com/office/drawing/2014/main" id="{07861146-87DA-D42A-E2A7-D77A4EAF3717}"/>
                </a:ext>
              </a:extLst>
            </p:cNvPr>
            <p:cNvSpPr/>
            <p:nvPr/>
          </p:nvSpPr>
          <p:spPr>
            <a:xfrm>
              <a:off x="4069850" y="2760600"/>
              <a:ext cx="5700" cy="6300"/>
            </a:xfrm>
            <a:custGeom>
              <a:avLst/>
              <a:gdLst/>
              <a:ahLst/>
              <a:cxnLst/>
              <a:rect l="l" t="t" r="r" b="b"/>
              <a:pathLst>
                <a:path w="228" h="252" extrusionOk="0">
                  <a:moveTo>
                    <a:pt x="119" y="1"/>
                  </a:moveTo>
                  <a:cubicBezTo>
                    <a:pt x="102" y="1"/>
                    <a:pt x="82" y="8"/>
                    <a:pt x="71" y="8"/>
                  </a:cubicBezTo>
                  <a:cubicBezTo>
                    <a:pt x="38" y="24"/>
                    <a:pt x="21" y="62"/>
                    <a:pt x="1" y="111"/>
                  </a:cubicBezTo>
                  <a:cubicBezTo>
                    <a:pt x="1" y="144"/>
                    <a:pt x="1" y="181"/>
                    <a:pt x="21" y="198"/>
                  </a:cubicBezTo>
                  <a:cubicBezTo>
                    <a:pt x="38" y="231"/>
                    <a:pt x="54" y="247"/>
                    <a:pt x="87" y="247"/>
                  </a:cubicBezTo>
                  <a:cubicBezTo>
                    <a:pt x="95" y="250"/>
                    <a:pt x="103" y="252"/>
                    <a:pt x="111" y="252"/>
                  </a:cubicBezTo>
                  <a:cubicBezTo>
                    <a:pt x="156" y="252"/>
                    <a:pt x="196" y="207"/>
                    <a:pt x="227" y="165"/>
                  </a:cubicBezTo>
                  <a:lnTo>
                    <a:pt x="227" y="144"/>
                  </a:lnTo>
                  <a:cubicBezTo>
                    <a:pt x="227" y="95"/>
                    <a:pt x="227" y="62"/>
                    <a:pt x="190" y="24"/>
                  </a:cubicBezTo>
                  <a:cubicBezTo>
                    <a:pt x="174" y="8"/>
                    <a:pt x="157" y="8"/>
                    <a:pt x="141" y="8"/>
                  </a:cubicBezTo>
                  <a:cubicBezTo>
                    <a:pt x="135" y="2"/>
                    <a:pt x="128"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3" name="Google Shape;21533;p66">
              <a:extLst>
                <a:ext uri="{FF2B5EF4-FFF2-40B4-BE49-F238E27FC236}">
                  <a16:creationId xmlns:a16="http://schemas.microsoft.com/office/drawing/2014/main" id="{F02F7A08-1275-11F8-05EE-8FEB726CF5F0}"/>
                </a:ext>
              </a:extLst>
            </p:cNvPr>
            <p:cNvSpPr/>
            <p:nvPr/>
          </p:nvSpPr>
          <p:spPr>
            <a:xfrm>
              <a:off x="4113650" y="2815425"/>
              <a:ext cx="6125" cy="6400"/>
            </a:xfrm>
            <a:custGeom>
              <a:avLst/>
              <a:gdLst/>
              <a:ahLst/>
              <a:cxnLst/>
              <a:rect l="l" t="t" r="r" b="b"/>
              <a:pathLst>
                <a:path w="245" h="256" extrusionOk="0">
                  <a:moveTo>
                    <a:pt x="149" y="0"/>
                  </a:moveTo>
                  <a:cubicBezTo>
                    <a:pt x="136" y="0"/>
                    <a:pt x="123" y="4"/>
                    <a:pt x="104" y="12"/>
                  </a:cubicBezTo>
                  <a:cubicBezTo>
                    <a:pt x="38" y="33"/>
                    <a:pt x="1" y="116"/>
                    <a:pt x="22" y="169"/>
                  </a:cubicBezTo>
                  <a:cubicBezTo>
                    <a:pt x="38" y="202"/>
                    <a:pt x="55" y="239"/>
                    <a:pt x="71" y="239"/>
                  </a:cubicBezTo>
                  <a:cubicBezTo>
                    <a:pt x="104" y="256"/>
                    <a:pt x="141" y="256"/>
                    <a:pt x="158" y="256"/>
                  </a:cubicBezTo>
                  <a:cubicBezTo>
                    <a:pt x="191" y="239"/>
                    <a:pt x="207" y="202"/>
                    <a:pt x="228" y="186"/>
                  </a:cubicBezTo>
                  <a:cubicBezTo>
                    <a:pt x="244" y="153"/>
                    <a:pt x="244" y="116"/>
                    <a:pt x="244" y="83"/>
                  </a:cubicBezTo>
                  <a:cubicBezTo>
                    <a:pt x="244" y="66"/>
                    <a:pt x="228" y="50"/>
                    <a:pt x="207" y="33"/>
                  </a:cubicBezTo>
                  <a:cubicBezTo>
                    <a:pt x="207" y="12"/>
                    <a:pt x="191" y="12"/>
                    <a:pt x="191" y="12"/>
                  </a:cubicBezTo>
                  <a:cubicBezTo>
                    <a:pt x="174" y="4"/>
                    <a:pt x="162"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4" name="Google Shape;21534;p66">
              <a:extLst>
                <a:ext uri="{FF2B5EF4-FFF2-40B4-BE49-F238E27FC236}">
                  <a16:creationId xmlns:a16="http://schemas.microsoft.com/office/drawing/2014/main" id="{59BC35F3-0A24-1433-0C7A-48382E3C5DAC}"/>
                </a:ext>
              </a:extLst>
            </p:cNvPr>
            <p:cNvSpPr/>
            <p:nvPr/>
          </p:nvSpPr>
          <p:spPr>
            <a:xfrm>
              <a:off x="4091400" y="2828200"/>
              <a:ext cx="6000" cy="6400"/>
            </a:xfrm>
            <a:custGeom>
              <a:avLst/>
              <a:gdLst/>
              <a:ahLst/>
              <a:cxnLst/>
              <a:rect l="l" t="t" r="r" b="b"/>
              <a:pathLst>
                <a:path w="240" h="256" extrusionOk="0">
                  <a:moveTo>
                    <a:pt x="103" y="0"/>
                  </a:moveTo>
                  <a:cubicBezTo>
                    <a:pt x="87" y="0"/>
                    <a:pt x="50" y="17"/>
                    <a:pt x="33" y="54"/>
                  </a:cubicBezTo>
                  <a:cubicBezTo>
                    <a:pt x="17" y="70"/>
                    <a:pt x="0" y="103"/>
                    <a:pt x="0" y="120"/>
                  </a:cubicBezTo>
                  <a:cubicBezTo>
                    <a:pt x="0" y="173"/>
                    <a:pt x="17" y="206"/>
                    <a:pt x="33" y="223"/>
                  </a:cubicBezTo>
                  <a:cubicBezTo>
                    <a:pt x="56" y="246"/>
                    <a:pt x="81" y="256"/>
                    <a:pt x="106" y="256"/>
                  </a:cubicBezTo>
                  <a:cubicBezTo>
                    <a:pt x="141" y="256"/>
                    <a:pt x="176" y="237"/>
                    <a:pt x="207" y="206"/>
                  </a:cubicBezTo>
                  <a:cubicBezTo>
                    <a:pt x="239" y="157"/>
                    <a:pt x="239" y="70"/>
                    <a:pt x="190" y="17"/>
                  </a:cubicBezTo>
                  <a:cubicBezTo>
                    <a:pt x="169"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5" name="Google Shape;21535;p66">
              <a:extLst>
                <a:ext uri="{FF2B5EF4-FFF2-40B4-BE49-F238E27FC236}">
                  <a16:creationId xmlns:a16="http://schemas.microsoft.com/office/drawing/2014/main" id="{D4F6E18B-EF20-0601-3D90-D3BBD71BCEA7}"/>
                </a:ext>
              </a:extLst>
            </p:cNvPr>
            <p:cNvSpPr/>
            <p:nvPr/>
          </p:nvSpPr>
          <p:spPr>
            <a:xfrm>
              <a:off x="4087475" y="2720075"/>
              <a:ext cx="6100" cy="6400"/>
            </a:xfrm>
            <a:custGeom>
              <a:avLst/>
              <a:gdLst/>
              <a:ahLst/>
              <a:cxnLst/>
              <a:rect l="l" t="t" r="r" b="b"/>
              <a:pathLst>
                <a:path w="244" h="256" extrusionOk="0">
                  <a:moveTo>
                    <a:pt x="137" y="0"/>
                  </a:moveTo>
                  <a:cubicBezTo>
                    <a:pt x="121" y="0"/>
                    <a:pt x="104" y="5"/>
                    <a:pt x="87" y="13"/>
                  </a:cubicBezTo>
                  <a:cubicBezTo>
                    <a:pt x="71" y="13"/>
                    <a:pt x="38" y="50"/>
                    <a:pt x="17" y="83"/>
                  </a:cubicBezTo>
                  <a:cubicBezTo>
                    <a:pt x="1" y="116"/>
                    <a:pt x="1" y="153"/>
                    <a:pt x="17" y="169"/>
                  </a:cubicBezTo>
                  <a:cubicBezTo>
                    <a:pt x="17" y="202"/>
                    <a:pt x="38" y="240"/>
                    <a:pt x="71" y="240"/>
                  </a:cubicBezTo>
                  <a:cubicBezTo>
                    <a:pt x="87" y="256"/>
                    <a:pt x="120" y="256"/>
                    <a:pt x="157" y="256"/>
                  </a:cubicBezTo>
                  <a:cubicBezTo>
                    <a:pt x="207" y="219"/>
                    <a:pt x="244" y="153"/>
                    <a:pt x="223" y="83"/>
                  </a:cubicBezTo>
                  <a:cubicBezTo>
                    <a:pt x="223" y="66"/>
                    <a:pt x="207" y="50"/>
                    <a:pt x="207" y="33"/>
                  </a:cubicBezTo>
                  <a:cubicBezTo>
                    <a:pt x="190" y="13"/>
                    <a:pt x="190" y="13"/>
                    <a:pt x="174" y="13"/>
                  </a:cubicBezTo>
                  <a:cubicBezTo>
                    <a:pt x="166" y="5"/>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6" name="Google Shape;21536;p66">
              <a:extLst>
                <a:ext uri="{FF2B5EF4-FFF2-40B4-BE49-F238E27FC236}">
                  <a16:creationId xmlns:a16="http://schemas.microsoft.com/office/drawing/2014/main" id="{A34E5D4F-3764-CE86-D426-579F652E3788}"/>
                </a:ext>
              </a:extLst>
            </p:cNvPr>
            <p:cNvSpPr/>
            <p:nvPr/>
          </p:nvSpPr>
          <p:spPr>
            <a:xfrm>
              <a:off x="4086250" y="2764700"/>
              <a:ext cx="6000" cy="6500"/>
            </a:xfrm>
            <a:custGeom>
              <a:avLst/>
              <a:gdLst/>
              <a:ahLst/>
              <a:cxnLst/>
              <a:rect l="l" t="t" r="r" b="b"/>
              <a:pathLst>
                <a:path w="240" h="260" extrusionOk="0">
                  <a:moveTo>
                    <a:pt x="153" y="1"/>
                  </a:moveTo>
                  <a:cubicBezTo>
                    <a:pt x="87" y="1"/>
                    <a:pt x="33" y="50"/>
                    <a:pt x="17" y="120"/>
                  </a:cubicBezTo>
                  <a:cubicBezTo>
                    <a:pt x="0" y="153"/>
                    <a:pt x="17" y="186"/>
                    <a:pt x="33" y="207"/>
                  </a:cubicBezTo>
                  <a:cubicBezTo>
                    <a:pt x="33" y="240"/>
                    <a:pt x="66" y="256"/>
                    <a:pt x="103" y="256"/>
                  </a:cubicBezTo>
                  <a:cubicBezTo>
                    <a:pt x="110" y="258"/>
                    <a:pt x="117" y="259"/>
                    <a:pt x="124" y="259"/>
                  </a:cubicBezTo>
                  <a:cubicBezTo>
                    <a:pt x="170" y="259"/>
                    <a:pt x="225" y="214"/>
                    <a:pt x="239" y="153"/>
                  </a:cubicBezTo>
                  <a:cubicBezTo>
                    <a:pt x="239" y="120"/>
                    <a:pt x="239" y="83"/>
                    <a:pt x="223" y="50"/>
                  </a:cubicBezTo>
                  <a:lnTo>
                    <a:pt x="206" y="34"/>
                  </a:ln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7" name="Google Shape;21537;p66">
              <a:extLst>
                <a:ext uri="{FF2B5EF4-FFF2-40B4-BE49-F238E27FC236}">
                  <a16:creationId xmlns:a16="http://schemas.microsoft.com/office/drawing/2014/main" id="{3C017072-B67C-DFD9-EDB5-5C7D48CE38AC}"/>
                </a:ext>
              </a:extLst>
            </p:cNvPr>
            <p:cNvSpPr/>
            <p:nvPr/>
          </p:nvSpPr>
          <p:spPr>
            <a:xfrm>
              <a:off x="4095200" y="2736350"/>
              <a:ext cx="6125" cy="6600"/>
            </a:xfrm>
            <a:custGeom>
              <a:avLst/>
              <a:gdLst/>
              <a:ahLst/>
              <a:cxnLst/>
              <a:rect l="l" t="t" r="r" b="b"/>
              <a:pathLst>
                <a:path w="245" h="264" extrusionOk="0">
                  <a:moveTo>
                    <a:pt x="158" y="1"/>
                  </a:moveTo>
                  <a:cubicBezTo>
                    <a:pt x="87" y="1"/>
                    <a:pt x="17" y="50"/>
                    <a:pt x="17" y="120"/>
                  </a:cubicBezTo>
                  <a:cubicBezTo>
                    <a:pt x="1" y="153"/>
                    <a:pt x="1" y="186"/>
                    <a:pt x="17" y="207"/>
                  </a:cubicBezTo>
                  <a:cubicBezTo>
                    <a:pt x="38" y="240"/>
                    <a:pt x="71" y="256"/>
                    <a:pt x="87" y="256"/>
                  </a:cubicBezTo>
                  <a:cubicBezTo>
                    <a:pt x="97" y="261"/>
                    <a:pt x="107" y="263"/>
                    <a:pt x="117" y="263"/>
                  </a:cubicBezTo>
                  <a:cubicBezTo>
                    <a:pt x="140" y="263"/>
                    <a:pt x="162" y="252"/>
                    <a:pt x="174" y="240"/>
                  </a:cubicBezTo>
                  <a:cubicBezTo>
                    <a:pt x="207" y="223"/>
                    <a:pt x="224" y="186"/>
                    <a:pt x="224" y="153"/>
                  </a:cubicBezTo>
                  <a:cubicBezTo>
                    <a:pt x="244" y="120"/>
                    <a:pt x="244" y="83"/>
                    <a:pt x="224" y="50"/>
                  </a:cubicBezTo>
                  <a:cubicBezTo>
                    <a:pt x="207" y="50"/>
                    <a:pt x="207" y="34"/>
                    <a:pt x="207" y="34"/>
                  </a:cubicBezTo>
                  <a:cubicBezTo>
                    <a:pt x="191"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8" name="Google Shape;21538;p66">
              <a:extLst>
                <a:ext uri="{FF2B5EF4-FFF2-40B4-BE49-F238E27FC236}">
                  <a16:creationId xmlns:a16="http://schemas.microsoft.com/office/drawing/2014/main" id="{39EC7937-0503-96AC-CEAB-991F8AC5A70E}"/>
                </a:ext>
              </a:extLst>
            </p:cNvPr>
            <p:cNvSpPr/>
            <p:nvPr/>
          </p:nvSpPr>
          <p:spPr>
            <a:xfrm>
              <a:off x="4074175" y="2822725"/>
              <a:ext cx="6525" cy="6575"/>
            </a:xfrm>
            <a:custGeom>
              <a:avLst/>
              <a:gdLst/>
              <a:ahLst/>
              <a:cxnLst/>
              <a:rect l="l" t="t" r="r" b="b"/>
              <a:pathLst>
                <a:path w="261" h="263" extrusionOk="0">
                  <a:moveTo>
                    <a:pt x="141" y="1"/>
                  </a:moveTo>
                  <a:cubicBezTo>
                    <a:pt x="126" y="1"/>
                    <a:pt x="112" y="5"/>
                    <a:pt x="104" y="13"/>
                  </a:cubicBezTo>
                  <a:cubicBezTo>
                    <a:pt x="34" y="50"/>
                    <a:pt x="1" y="116"/>
                    <a:pt x="17" y="186"/>
                  </a:cubicBezTo>
                  <a:cubicBezTo>
                    <a:pt x="30" y="240"/>
                    <a:pt x="74" y="262"/>
                    <a:pt x="118" y="262"/>
                  </a:cubicBezTo>
                  <a:cubicBezTo>
                    <a:pt x="132" y="262"/>
                    <a:pt x="145" y="260"/>
                    <a:pt x="158" y="256"/>
                  </a:cubicBezTo>
                  <a:cubicBezTo>
                    <a:pt x="223" y="219"/>
                    <a:pt x="261" y="153"/>
                    <a:pt x="240" y="83"/>
                  </a:cubicBezTo>
                  <a:cubicBezTo>
                    <a:pt x="223" y="67"/>
                    <a:pt x="223" y="50"/>
                    <a:pt x="207" y="30"/>
                  </a:cubicBezTo>
                  <a:cubicBezTo>
                    <a:pt x="190" y="30"/>
                    <a:pt x="190" y="13"/>
                    <a:pt x="190" y="13"/>
                  </a:cubicBezTo>
                  <a:cubicBezTo>
                    <a:pt x="174" y="5"/>
                    <a:pt x="15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9" name="Google Shape;21539;p66">
              <a:extLst>
                <a:ext uri="{FF2B5EF4-FFF2-40B4-BE49-F238E27FC236}">
                  <a16:creationId xmlns:a16="http://schemas.microsoft.com/office/drawing/2014/main" id="{37F025D1-AE96-3360-7275-6EA1FA7EFA16}"/>
                </a:ext>
              </a:extLst>
            </p:cNvPr>
            <p:cNvSpPr/>
            <p:nvPr/>
          </p:nvSpPr>
          <p:spPr>
            <a:xfrm>
              <a:off x="4034300" y="2771750"/>
              <a:ext cx="6000" cy="6425"/>
            </a:xfrm>
            <a:custGeom>
              <a:avLst/>
              <a:gdLst/>
              <a:ahLst/>
              <a:cxnLst/>
              <a:rect l="l" t="t" r="r" b="b"/>
              <a:pathLst>
                <a:path w="240" h="257" extrusionOk="0">
                  <a:moveTo>
                    <a:pt x="131" y="0"/>
                  </a:moveTo>
                  <a:cubicBezTo>
                    <a:pt x="122" y="0"/>
                    <a:pt x="113" y="2"/>
                    <a:pt x="103" y="7"/>
                  </a:cubicBezTo>
                  <a:cubicBezTo>
                    <a:pt x="83" y="7"/>
                    <a:pt x="50" y="28"/>
                    <a:pt x="33" y="44"/>
                  </a:cubicBezTo>
                  <a:cubicBezTo>
                    <a:pt x="17" y="77"/>
                    <a:pt x="0" y="94"/>
                    <a:pt x="0" y="131"/>
                  </a:cubicBezTo>
                  <a:cubicBezTo>
                    <a:pt x="0" y="164"/>
                    <a:pt x="17" y="197"/>
                    <a:pt x="33" y="234"/>
                  </a:cubicBezTo>
                  <a:cubicBezTo>
                    <a:pt x="55" y="248"/>
                    <a:pt x="81" y="257"/>
                    <a:pt x="107" y="257"/>
                  </a:cubicBezTo>
                  <a:cubicBezTo>
                    <a:pt x="141" y="257"/>
                    <a:pt x="176" y="243"/>
                    <a:pt x="206" y="213"/>
                  </a:cubicBezTo>
                  <a:cubicBezTo>
                    <a:pt x="239" y="147"/>
                    <a:pt x="239" y="77"/>
                    <a:pt x="186" y="28"/>
                  </a:cubicBezTo>
                  <a:cubicBezTo>
                    <a:pt x="174" y="13"/>
                    <a:pt x="154"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0" name="Google Shape;21540;p66">
              <a:extLst>
                <a:ext uri="{FF2B5EF4-FFF2-40B4-BE49-F238E27FC236}">
                  <a16:creationId xmlns:a16="http://schemas.microsoft.com/office/drawing/2014/main" id="{4A9D22D1-34DF-A740-38B0-5AF5C6DE3386}"/>
                </a:ext>
              </a:extLst>
            </p:cNvPr>
            <p:cNvSpPr/>
            <p:nvPr/>
          </p:nvSpPr>
          <p:spPr>
            <a:xfrm>
              <a:off x="4028625" y="2755975"/>
              <a:ext cx="6100" cy="6250"/>
            </a:xfrm>
            <a:custGeom>
              <a:avLst/>
              <a:gdLst/>
              <a:ahLst/>
              <a:cxnLst/>
              <a:rect l="l" t="t" r="r" b="b"/>
              <a:pathLst>
                <a:path w="244" h="250" extrusionOk="0">
                  <a:moveTo>
                    <a:pt x="131" y="0"/>
                  </a:moveTo>
                  <a:cubicBezTo>
                    <a:pt x="72" y="0"/>
                    <a:pt x="21" y="49"/>
                    <a:pt x="21" y="106"/>
                  </a:cubicBezTo>
                  <a:cubicBezTo>
                    <a:pt x="1" y="143"/>
                    <a:pt x="1" y="176"/>
                    <a:pt x="21" y="193"/>
                  </a:cubicBezTo>
                  <a:cubicBezTo>
                    <a:pt x="38" y="226"/>
                    <a:pt x="71" y="247"/>
                    <a:pt x="87" y="247"/>
                  </a:cubicBezTo>
                  <a:cubicBezTo>
                    <a:pt x="96" y="249"/>
                    <a:pt x="104" y="250"/>
                    <a:pt x="112" y="250"/>
                  </a:cubicBezTo>
                  <a:cubicBezTo>
                    <a:pt x="169" y="250"/>
                    <a:pt x="209" y="201"/>
                    <a:pt x="227" y="143"/>
                  </a:cubicBezTo>
                  <a:cubicBezTo>
                    <a:pt x="244" y="106"/>
                    <a:pt x="227" y="73"/>
                    <a:pt x="227" y="57"/>
                  </a:cubicBezTo>
                  <a:cubicBezTo>
                    <a:pt x="207" y="40"/>
                    <a:pt x="207" y="40"/>
                    <a:pt x="207" y="20"/>
                  </a:cubicBezTo>
                  <a:cubicBezTo>
                    <a:pt x="190" y="3"/>
                    <a:pt x="174" y="3"/>
                    <a:pt x="157" y="3"/>
                  </a:cubicBezTo>
                  <a:cubicBezTo>
                    <a:pt x="148"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1" name="Google Shape;21541;p66">
              <a:extLst>
                <a:ext uri="{FF2B5EF4-FFF2-40B4-BE49-F238E27FC236}">
                  <a16:creationId xmlns:a16="http://schemas.microsoft.com/office/drawing/2014/main" id="{8019B5D1-4757-2DB6-75DA-B4A987412E51}"/>
                </a:ext>
              </a:extLst>
            </p:cNvPr>
            <p:cNvSpPr/>
            <p:nvPr/>
          </p:nvSpPr>
          <p:spPr>
            <a:xfrm>
              <a:off x="4037700" y="2850150"/>
              <a:ext cx="3425" cy="425"/>
            </a:xfrm>
            <a:custGeom>
              <a:avLst/>
              <a:gdLst/>
              <a:ahLst/>
              <a:cxnLst/>
              <a:rect l="l" t="t" r="r" b="b"/>
              <a:pathLst>
                <a:path w="137" h="17" extrusionOk="0">
                  <a:moveTo>
                    <a:pt x="87" y="0"/>
                  </a:moveTo>
                  <a:cubicBezTo>
                    <a:pt x="50" y="0"/>
                    <a:pt x="33" y="0"/>
                    <a:pt x="0" y="17"/>
                  </a:cubicBezTo>
                  <a:lnTo>
                    <a:pt x="136" y="17"/>
                  </a:lnTo>
                  <a:cubicBezTo>
                    <a:pt x="120" y="17"/>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2" name="Google Shape;21542;p66">
              <a:extLst>
                <a:ext uri="{FF2B5EF4-FFF2-40B4-BE49-F238E27FC236}">
                  <a16:creationId xmlns:a16="http://schemas.microsoft.com/office/drawing/2014/main" id="{CF6E2F41-1C73-83FE-1A2F-BCF3717D6C9D}"/>
                </a:ext>
              </a:extLst>
            </p:cNvPr>
            <p:cNvSpPr/>
            <p:nvPr/>
          </p:nvSpPr>
          <p:spPr>
            <a:xfrm>
              <a:off x="4035950" y="2788650"/>
              <a:ext cx="6100" cy="6475"/>
            </a:xfrm>
            <a:custGeom>
              <a:avLst/>
              <a:gdLst/>
              <a:ahLst/>
              <a:cxnLst/>
              <a:rect l="l" t="t" r="r" b="b"/>
              <a:pathLst>
                <a:path w="244" h="259" extrusionOk="0">
                  <a:moveTo>
                    <a:pt x="130" y="0"/>
                  </a:moveTo>
                  <a:cubicBezTo>
                    <a:pt x="74" y="0"/>
                    <a:pt x="35" y="45"/>
                    <a:pt x="17" y="106"/>
                  </a:cubicBezTo>
                  <a:cubicBezTo>
                    <a:pt x="0" y="139"/>
                    <a:pt x="0" y="176"/>
                    <a:pt x="17" y="209"/>
                  </a:cubicBezTo>
                  <a:cubicBezTo>
                    <a:pt x="37" y="226"/>
                    <a:pt x="70" y="242"/>
                    <a:pt x="87" y="259"/>
                  </a:cubicBezTo>
                  <a:cubicBezTo>
                    <a:pt x="157" y="259"/>
                    <a:pt x="206" y="209"/>
                    <a:pt x="223" y="139"/>
                  </a:cubicBezTo>
                  <a:cubicBezTo>
                    <a:pt x="243" y="106"/>
                    <a:pt x="243" y="73"/>
                    <a:pt x="223"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3" name="Google Shape;21543;p66">
              <a:extLst>
                <a:ext uri="{FF2B5EF4-FFF2-40B4-BE49-F238E27FC236}">
                  <a16:creationId xmlns:a16="http://schemas.microsoft.com/office/drawing/2014/main" id="{297807BF-12DC-F9F8-D27F-25A543DC9FED}"/>
                </a:ext>
              </a:extLst>
            </p:cNvPr>
            <p:cNvSpPr/>
            <p:nvPr/>
          </p:nvSpPr>
          <p:spPr>
            <a:xfrm>
              <a:off x="4036875" y="2804500"/>
              <a:ext cx="6000" cy="6300"/>
            </a:xfrm>
            <a:custGeom>
              <a:avLst/>
              <a:gdLst/>
              <a:ahLst/>
              <a:cxnLst/>
              <a:rect l="l" t="t" r="r" b="b"/>
              <a:pathLst>
                <a:path w="240" h="252" extrusionOk="0">
                  <a:moveTo>
                    <a:pt x="133" y="1"/>
                  </a:moveTo>
                  <a:cubicBezTo>
                    <a:pt x="86" y="1"/>
                    <a:pt x="31" y="46"/>
                    <a:pt x="17" y="107"/>
                  </a:cubicBezTo>
                  <a:cubicBezTo>
                    <a:pt x="0" y="177"/>
                    <a:pt x="33" y="243"/>
                    <a:pt x="103" y="243"/>
                  </a:cubicBezTo>
                  <a:cubicBezTo>
                    <a:pt x="113" y="249"/>
                    <a:pt x="122" y="252"/>
                    <a:pt x="129" y="252"/>
                  </a:cubicBezTo>
                  <a:cubicBezTo>
                    <a:pt x="148" y="252"/>
                    <a:pt x="163" y="238"/>
                    <a:pt x="186" y="227"/>
                  </a:cubicBezTo>
                  <a:cubicBezTo>
                    <a:pt x="206" y="210"/>
                    <a:pt x="223" y="177"/>
                    <a:pt x="239" y="140"/>
                  </a:cubicBezTo>
                  <a:cubicBezTo>
                    <a:pt x="239" y="107"/>
                    <a:pt x="239" y="74"/>
                    <a:pt x="223" y="58"/>
                  </a:cubicBezTo>
                  <a:cubicBezTo>
                    <a:pt x="223" y="37"/>
                    <a:pt x="223" y="37"/>
                    <a:pt x="206" y="21"/>
                  </a:cubicBezTo>
                  <a:cubicBezTo>
                    <a:pt x="186" y="4"/>
                    <a:pt x="169" y="4"/>
                    <a:pt x="153" y="4"/>
                  </a:cubicBezTo>
                  <a:cubicBezTo>
                    <a:pt x="146" y="2"/>
                    <a:pt x="140"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4" name="Google Shape;21544;p66">
              <a:extLst>
                <a:ext uri="{FF2B5EF4-FFF2-40B4-BE49-F238E27FC236}">
                  <a16:creationId xmlns:a16="http://schemas.microsoft.com/office/drawing/2014/main" id="{5AC13E99-BF76-B935-9B39-B8B4F00C7F78}"/>
                </a:ext>
              </a:extLst>
            </p:cNvPr>
            <p:cNvSpPr/>
            <p:nvPr/>
          </p:nvSpPr>
          <p:spPr>
            <a:xfrm>
              <a:off x="4030375" y="2818300"/>
              <a:ext cx="6000" cy="6525"/>
            </a:xfrm>
            <a:custGeom>
              <a:avLst/>
              <a:gdLst/>
              <a:ahLst/>
              <a:cxnLst/>
              <a:rect l="l" t="t" r="r" b="b"/>
              <a:pathLst>
                <a:path w="240" h="261" extrusionOk="0">
                  <a:moveTo>
                    <a:pt x="157" y="1"/>
                  </a:moveTo>
                  <a:cubicBezTo>
                    <a:pt x="87" y="1"/>
                    <a:pt x="17" y="38"/>
                    <a:pt x="1" y="124"/>
                  </a:cubicBezTo>
                  <a:cubicBezTo>
                    <a:pt x="1" y="141"/>
                    <a:pt x="1" y="174"/>
                    <a:pt x="17" y="207"/>
                  </a:cubicBezTo>
                  <a:cubicBezTo>
                    <a:pt x="34" y="244"/>
                    <a:pt x="71" y="260"/>
                    <a:pt x="87" y="260"/>
                  </a:cubicBezTo>
                  <a:cubicBezTo>
                    <a:pt x="120" y="260"/>
                    <a:pt x="157" y="260"/>
                    <a:pt x="174" y="244"/>
                  </a:cubicBezTo>
                  <a:cubicBezTo>
                    <a:pt x="207" y="207"/>
                    <a:pt x="223" y="190"/>
                    <a:pt x="223" y="157"/>
                  </a:cubicBezTo>
                  <a:cubicBezTo>
                    <a:pt x="240" y="124"/>
                    <a:pt x="223" y="87"/>
                    <a:pt x="223" y="54"/>
                  </a:cubicBezTo>
                  <a:cubicBezTo>
                    <a:pt x="207" y="54"/>
                    <a:pt x="207" y="38"/>
                    <a:pt x="190" y="38"/>
                  </a:cubicBezTo>
                  <a:cubicBezTo>
                    <a:pt x="190" y="21"/>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5" name="Google Shape;21545;p66">
              <a:extLst>
                <a:ext uri="{FF2B5EF4-FFF2-40B4-BE49-F238E27FC236}">
                  <a16:creationId xmlns:a16="http://schemas.microsoft.com/office/drawing/2014/main" id="{869D1F09-0259-A741-4723-7BD70CAF73BC}"/>
                </a:ext>
              </a:extLst>
            </p:cNvPr>
            <p:cNvSpPr/>
            <p:nvPr/>
          </p:nvSpPr>
          <p:spPr>
            <a:xfrm>
              <a:off x="4034300" y="2832850"/>
              <a:ext cx="5575" cy="6600"/>
            </a:xfrm>
            <a:custGeom>
              <a:avLst/>
              <a:gdLst/>
              <a:ahLst/>
              <a:cxnLst/>
              <a:rect l="l" t="t" r="r" b="b"/>
              <a:pathLst>
                <a:path w="223" h="264" extrusionOk="0">
                  <a:moveTo>
                    <a:pt x="115" y="1"/>
                  </a:moveTo>
                  <a:cubicBezTo>
                    <a:pt x="66" y="1"/>
                    <a:pt x="15" y="46"/>
                    <a:pt x="0" y="107"/>
                  </a:cubicBezTo>
                  <a:cubicBezTo>
                    <a:pt x="0" y="140"/>
                    <a:pt x="0" y="177"/>
                    <a:pt x="17" y="210"/>
                  </a:cubicBezTo>
                  <a:cubicBezTo>
                    <a:pt x="33" y="227"/>
                    <a:pt x="50" y="264"/>
                    <a:pt x="83" y="264"/>
                  </a:cubicBezTo>
                  <a:cubicBezTo>
                    <a:pt x="120" y="264"/>
                    <a:pt x="136" y="264"/>
                    <a:pt x="169" y="227"/>
                  </a:cubicBezTo>
                  <a:cubicBezTo>
                    <a:pt x="186" y="210"/>
                    <a:pt x="223" y="194"/>
                    <a:pt x="223" y="161"/>
                  </a:cubicBezTo>
                  <a:cubicBezTo>
                    <a:pt x="223" y="124"/>
                    <a:pt x="223" y="91"/>
                    <a:pt x="206" y="58"/>
                  </a:cubicBezTo>
                  <a:cubicBezTo>
                    <a:pt x="206" y="37"/>
                    <a:pt x="206" y="37"/>
                    <a:pt x="186" y="37"/>
                  </a:cubicBezTo>
                  <a:cubicBezTo>
                    <a:pt x="169" y="20"/>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6" name="Google Shape;21546;p66">
              <a:extLst>
                <a:ext uri="{FF2B5EF4-FFF2-40B4-BE49-F238E27FC236}">
                  <a16:creationId xmlns:a16="http://schemas.microsoft.com/office/drawing/2014/main" id="{E5A38F6E-CDF2-08A3-AE0B-25E68E03706D}"/>
                </a:ext>
              </a:extLst>
            </p:cNvPr>
            <p:cNvSpPr/>
            <p:nvPr/>
          </p:nvSpPr>
          <p:spPr>
            <a:xfrm>
              <a:off x="4064300" y="2791225"/>
              <a:ext cx="6100" cy="6475"/>
            </a:xfrm>
            <a:custGeom>
              <a:avLst/>
              <a:gdLst/>
              <a:ahLst/>
              <a:cxnLst/>
              <a:rect l="l" t="t" r="r" b="b"/>
              <a:pathLst>
                <a:path w="244" h="259" extrusionOk="0">
                  <a:moveTo>
                    <a:pt x="130" y="0"/>
                  </a:moveTo>
                  <a:cubicBezTo>
                    <a:pt x="74" y="0"/>
                    <a:pt x="34" y="45"/>
                    <a:pt x="17" y="106"/>
                  </a:cubicBezTo>
                  <a:cubicBezTo>
                    <a:pt x="0" y="139"/>
                    <a:pt x="17" y="176"/>
                    <a:pt x="37" y="209"/>
                  </a:cubicBezTo>
                  <a:cubicBezTo>
                    <a:pt x="37" y="226"/>
                    <a:pt x="70" y="242"/>
                    <a:pt x="103" y="259"/>
                  </a:cubicBezTo>
                  <a:cubicBezTo>
                    <a:pt x="157" y="259"/>
                    <a:pt x="223" y="209"/>
                    <a:pt x="243" y="139"/>
                  </a:cubicBezTo>
                  <a:cubicBezTo>
                    <a:pt x="243" y="106"/>
                    <a:pt x="243" y="73"/>
                    <a:pt x="223" y="53"/>
                  </a:cubicBezTo>
                  <a:cubicBezTo>
                    <a:pt x="223"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7" name="Google Shape;21547;p66">
              <a:extLst>
                <a:ext uri="{FF2B5EF4-FFF2-40B4-BE49-F238E27FC236}">
                  <a16:creationId xmlns:a16="http://schemas.microsoft.com/office/drawing/2014/main" id="{BA03C1C9-650A-5855-DF54-4DC8FD1814A1}"/>
                </a:ext>
              </a:extLst>
            </p:cNvPr>
            <p:cNvSpPr/>
            <p:nvPr/>
          </p:nvSpPr>
          <p:spPr>
            <a:xfrm>
              <a:off x="4059125" y="2821275"/>
              <a:ext cx="6125" cy="6200"/>
            </a:xfrm>
            <a:custGeom>
              <a:avLst/>
              <a:gdLst/>
              <a:ahLst/>
              <a:cxnLst/>
              <a:rect l="l" t="t" r="r" b="b"/>
              <a:pathLst>
                <a:path w="245" h="248" extrusionOk="0">
                  <a:moveTo>
                    <a:pt x="128" y="1"/>
                  </a:moveTo>
                  <a:cubicBezTo>
                    <a:pt x="74" y="1"/>
                    <a:pt x="35" y="48"/>
                    <a:pt x="17" y="108"/>
                  </a:cubicBezTo>
                  <a:cubicBezTo>
                    <a:pt x="1" y="141"/>
                    <a:pt x="1" y="174"/>
                    <a:pt x="17" y="211"/>
                  </a:cubicBezTo>
                  <a:cubicBezTo>
                    <a:pt x="38" y="228"/>
                    <a:pt x="71" y="244"/>
                    <a:pt x="87" y="244"/>
                  </a:cubicBezTo>
                  <a:cubicBezTo>
                    <a:pt x="97" y="246"/>
                    <a:pt x="105" y="248"/>
                    <a:pt x="114" y="248"/>
                  </a:cubicBezTo>
                  <a:cubicBezTo>
                    <a:pt x="170" y="248"/>
                    <a:pt x="209" y="202"/>
                    <a:pt x="224" y="141"/>
                  </a:cubicBezTo>
                  <a:cubicBezTo>
                    <a:pt x="244" y="108"/>
                    <a:pt x="244" y="71"/>
                    <a:pt x="224" y="55"/>
                  </a:cubicBezTo>
                  <a:cubicBezTo>
                    <a:pt x="207" y="38"/>
                    <a:pt x="207" y="38"/>
                    <a:pt x="207" y="22"/>
                  </a:cubicBezTo>
                  <a:cubicBezTo>
                    <a:pt x="191" y="5"/>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8" name="Google Shape;21548;p66">
              <a:extLst>
                <a:ext uri="{FF2B5EF4-FFF2-40B4-BE49-F238E27FC236}">
                  <a16:creationId xmlns:a16="http://schemas.microsoft.com/office/drawing/2014/main" id="{54CC0299-FAB1-A524-F76A-C3240831DE49}"/>
                </a:ext>
              </a:extLst>
            </p:cNvPr>
            <p:cNvSpPr/>
            <p:nvPr/>
          </p:nvSpPr>
          <p:spPr>
            <a:xfrm>
              <a:off x="4064300" y="2837275"/>
              <a:ext cx="5575" cy="6475"/>
            </a:xfrm>
            <a:custGeom>
              <a:avLst/>
              <a:gdLst/>
              <a:ahLst/>
              <a:cxnLst/>
              <a:rect l="l" t="t" r="r" b="b"/>
              <a:pathLst>
                <a:path w="223" h="259" extrusionOk="0">
                  <a:moveTo>
                    <a:pt x="140" y="0"/>
                  </a:moveTo>
                  <a:cubicBezTo>
                    <a:pt x="120" y="0"/>
                    <a:pt x="87" y="17"/>
                    <a:pt x="54" y="33"/>
                  </a:cubicBezTo>
                  <a:cubicBezTo>
                    <a:pt x="37" y="50"/>
                    <a:pt x="17" y="87"/>
                    <a:pt x="0" y="120"/>
                  </a:cubicBezTo>
                  <a:cubicBezTo>
                    <a:pt x="0" y="153"/>
                    <a:pt x="0" y="190"/>
                    <a:pt x="17" y="206"/>
                  </a:cubicBezTo>
                  <a:cubicBezTo>
                    <a:pt x="37" y="239"/>
                    <a:pt x="54" y="256"/>
                    <a:pt x="87" y="256"/>
                  </a:cubicBezTo>
                  <a:cubicBezTo>
                    <a:pt x="96" y="258"/>
                    <a:pt x="105" y="259"/>
                    <a:pt x="113" y="259"/>
                  </a:cubicBezTo>
                  <a:cubicBezTo>
                    <a:pt x="169" y="259"/>
                    <a:pt x="208" y="214"/>
                    <a:pt x="223" y="153"/>
                  </a:cubicBezTo>
                  <a:cubicBezTo>
                    <a:pt x="223" y="120"/>
                    <a:pt x="223" y="87"/>
                    <a:pt x="206" y="50"/>
                  </a:cubicBezTo>
                  <a:cubicBezTo>
                    <a:pt x="206" y="50"/>
                    <a:pt x="206" y="33"/>
                    <a:pt x="190" y="33"/>
                  </a:cubicBezTo>
                  <a:cubicBezTo>
                    <a:pt x="173" y="17"/>
                    <a:pt x="157" y="17"/>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9" name="Google Shape;21549;p66">
              <a:extLst>
                <a:ext uri="{FF2B5EF4-FFF2-40B4-BE49-F238E27FC236}">
                  <a16:creationId xmlns:a16="http://schemas.microsoft.com/office/drawing/2014/main" id="{9948F95A-1605-1A19-7EFF-D5D706E32ED8}"/>
                </a:ext>
              </a:extLst>
            </p:cNvPr>
            <p:cNvSpPr/>
            <p:nvPr/>
          </p:nvSpPr>
          <p:spPr>
            <a:xfrm>
              <a:off x="4051825" y="2804500"/>
              <a:ext cx="6100" cy="6200"/>
            </a:xfrm>
            <a:custGeom>
              <a:avLst/>
              <a:gdLst/>
              <a:ahLst/>
              <a:cxnLst/>
              <a:rect l="l" t="t" r="r" b="b"/>
              <a:pathLst>
                <a:path w="244" h="248" extrusionOk="0">
                  <a:moveTo>
                    <a:pt x="119" y="1"/>
                  </a:moveTo>
                  <a:cubicBezTo>
                    <a:pt x="70" y="1"/>
                    <a:pt x="18" y="46"/>
                    <a:pt x="0" y="107"/>
                  </a:cubicBezTo>
                  <a:cubicBezTo>
                    <a:pt x="0" y="140"/>
                    <a:pt x="0" y="177"/>
                    <a:pt x="21" y="194"/>
                  </a:cubicBezTo>
                  <a:cubicBezTo>
                    <a:pt x="37" y="227"/>
                    <a:pt x="54" y="243"/>
                    <a:pt x="87" y="243"/>
                  </a:cubicBezTo>
                  <a:cubicBezTo>
                    <a:pt x="97" y="246"/>
                    <a:pt x="107" y="248"/>
                    <a:pt x="116" y="248"/>
                  </a:cubicBezTo>
                  <a:cubicBezTo>
                    <a:pt x="171" y="248"/>
                    <a:pt x="209" y="200"/>
                    <a:pt x="227" y="140"/>
                  </a:cubicBezTo>
                  <a:cubicBezTo>
                    <a:pt x="243" y="107"/>
                    <a:pt x="227" y="74"/>
                    <a:pt x="206" y="58"/>
                  </a:cubicBezTo>
                  <a:cubicBezTo>
                    <a:pt x="206" y="37"/>
                    <a:pt x="206" y="37"/>
                    <a:pt x="190" y="21"/>
                  </a:cubicBezTo>
                  <a:cubicBezTo>
                    <a:pt x="190" y="4"/>
                    <a:pt x="173" y="4"/>
                    <a:pt x="140" y="4"/>
                  </a:cubicBezTo>
                  <a:cubicBezTo>
                    <a:pt x="133" y="2"/>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0" name="Google Shape;21550;p66">
              <a:extLst>
                <a:ext uri="{FF2B5EF4-FFF2-40B4-BE49-F238E27FC236}">
                  <a16:creationId xmlns:a16="http://schemas.microsoft.com/office/drawing/2014/main" id="{2378A387-0099-079A-4C8B-68BD08BF0CFD}"/>
                </a:ext>
              </a:extLst>
            </p:cNvPr>
            <p:cNvSpPr/>
            <p:nvPr/>
          </p:nvSpPr>
          <p:spPr>
            <a:xfrm>
              <a:off x="4062125" y="2775700"/>
              <a:ext cx="6100" cy="6525"/>
            </a:xfrm>
            <a:custGeom>
              <a:avLst/>
              <a:gdLst/>
              <a:ahLst/>
              <a:cxnLst/>
              <a:rect l="l" t="t" r="r" b="b"/>
              <a:pathLst>
                <a:path w="244" h="261" extrusionOk="0">
                  <a:moveTo>
                    <a:pt x="137" y="1"/>
                  </a:moveTo>
                  <a:cubicBezTo>
                    <a:pt x="103" y="1"/>
                    <a:pt x="67" y="17"/>
                    <a:pt x="38" y="55"/>
                  </a:cubicBezTo>
                  <a:cubicBezTo>
                    <a:pt x="0" y="109"/>
                    <a:pt x="0" y="179"/>
                    <a:pt x="38" y="229"/>
                  </a:cubicBezTo>
                  <a:cubicBezTo>
                    <a:pt x="58" y="251"/>
                    <a:pt x="82" y="260"/>
                    <a:pt x="107" y="260"/>
                  </a:cubicBezTo>
                  <a:cubicBezTo>
                    <a:pt x="141" y="260"/>
                    <a:pt x="178" y="241"/>
                    <a:pt x="207" y="212"/>
                  </a:cubicBezTo>
                  <a:cubicBezTo>
                    <a:pt x="244" y="158"/>
                    <a:pt x="244" y="76"/>
                    <a:pt x="207" y="22"/>
                  </a:cubicBezTo>
                  <a:cubicBezTo>
                    <a:pt x="186" y="9"/>
                    <a:pt x="16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1" name="Google Shape;21551;p66">
              <a:extLst>
                <a:ext uri="{FF2B5EF4-FFF2-40B4-BE49-F238E27FC236}">
                  <a16:creationId xmlns:a16="http://schemas.microsoft.com/office/drawing/2014/main" id="{E1F5ACB0-6477-6AE9-7382-D3B35AB2DD1E}"/>
                </a:ext>
              </a:extLst>
            </p:cNvPr>
            <p:cNvSpPr/>
            <p:nvPr/>
          </p:nvSpPr>
          <p:spPr>
            <a:xfrm>
              <a:off x="4056550" y="2758850"/>
              <a:ext cx="6125" cy="6600"/>
            </a:xfrm>
            <a:custGeom>
              <a:avLst/>
              <a:gdLst/>
              <a:ahLst/>
              <a:cxnLst/>
              <a:rect l="l" t="t" r="r" b="b"/>
              <a:pathLst>
                <a:path w="245" h="264" extrusionOk="0">
                  <a:moveTo>
                    <a:pt x="135" y="1"/>
                  </a:moveTo>
                  <a:cubicBezTo>
                    <a:pt x="126" y="1"/>
                    <a:pt x="116" y="2"/>
                    <a:pt x="104" y="8"/>
                  </a:cubicBezTo>
                  <a:cubicBezTo>
                    <a:pt x="38" y="45"/>
                    <a:pt x="1" y="111"/>
                    <a:pt x="17" y="181"/>
                  </a:cubicBezTo>
                  <a:cubicBezTo>
                    <a:pt x="38" y="214"/>
                    <a:pt x="54" y="235"/>
                    <a:pt x="71" y="251"/>
                  </a:cubicBezTo>
                  <a:cubicBezTo>
                    <a:pt x="87" y="259"/>
                    <a:pt x="105" y="263"/>
                    <a:pt x="120" y="263"/>
                  </a:cubicBezTo>
                  <a:cubicBezTo>
                    <a:pt x="136" y="263"/>
                    <a:pt x="149" y="259"/>
                    <a:pt x="157" y="251"/>
                  </a:cubicBezTo>
                  <a:cubicBezTo>
                    <a:pt x="190" y="235"/>
                    <a:pt x="207" y="214"/>
                    <a:pt x="223" y="181"/>
                  </a:cubicBezTo>
                  <a:cubicBezTo>
                    <a:pt x="244" y="148"/>
                    <a:pt x="244" y="111"/>
                    <a:pt x="244" y="78"/>
                  </a:cubicBezTo>
                  <a:cubicBezTo>
                    <a:pt x="244" y="61"/>
                    <a:pt x="223" y="45"/>
                    <a:pt x="207" y="28"/>
                  </a:cubicBezTo>
                  <a:cubicBezTo>
                    <a:pt x="207" y="28"/>
                    <a:pt x="190" y="28"/>
                    <a:pt x="190" y="8"/>
                  </a:cubicBezTo>
                  <a:cubicBezTo>
                    <a:pt x="168" y="8"/>
                    <a:pt x="154"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2" name="Google Shape;21552;p66">
              <a:extLst>
                <a:ext uri="{FF2B5EF4-FFF2-40B4-BE49-F238E27FC236}">
                  <a16:creationId xmlns:a16="http://schemas.microsoft.com/office/drawing/2014/main" id="{648AFB70-DCD7-14E4-9195-D2271302727B}"/>
                </a:ext>
              </a:extLst>
            </p:cNvPr>
            <p:cNvSpPr/>
            <p:nvPr/>
          </p:nvSpPr>
          <p:spPr>
            <a:xfrm>
              <a:off x="4069025" y="2745725"/>
              <a:ext cx="5600" cy="6600"/>
            </a:xfrm>
            <a:custGeom>
              <a:avLst/>
              <a:gdLst/>
              <a:ahLst/>
              <a:cxnLst/>
              <a:rect l="l" t="t" r="r" b="b"/>
              <a:pathLst>
                <a:path w="224" h="264" extrusionOk="0">
                  <a:moveTo>
                    <a:pt x="137" y="1"/>
                  </a:moveTo>
                  <a:cubicBezTo>
                    <a:pt x="120" y="1"/>
                    <a:pt x="87" y="1"/>
                    <a:pt x="54" y="38"/>
                  </a:cubicBezTo>
                  <a:cubicBezTo>
                    <a:pt x="34" y="55"/>
                    <a:pt x="17" y="71"/>
                    <a:pt x="1" y="104"/>
                  </a:cubicBezTo>
                  <a:cubicBezTo>
                    <a:pt x="1" y="141"/>
                    <a:pt x="1" y="174"/>
                    <a:pt x="17" y="207"/>
                  </a:cubicBezTo>
                  <a:cubicBezTo>
                    <a:pt x="34" y="244"/>
                    <a:pt x="54" y="261"/>
                    <a:pt x="87" y="261"/>
                  </a:cubicBezTo>
                  <a:cubicBezTo>
                    <a:pt x="93" y="263"/>
                    <a:pt x="100" y="264"/>
                    <a:pt x="106" y="264"/>
                  </a:cubicBezTo>
                  <a:cubicBezTo>
                    <a:pt x="153" y="264"/>
                    <a:pt x="209" y="215"/>
                    <a:pt x="223" y="158"/>
                  </a:cubicBezTo>
                  <a:cubicBezTo>
                    <a:pt x="223" y="121"/>
                    <a:pt x="223" y="88"/>
                    <a:pt x="207" y="55"/>
                  </a:cubicBezTo>
                  <a:cubicBezTo>
                    <a:pt x="207" y="55"/>
                    <a:pt x="207" y="38"/>
                    <a:pt x="190" y="38"/>
                  </a:cubicBezTo>
                  <a:cubicBezTo>
                    <a:pt x="174" y="17"/>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3" name="Google Shape;21553;p66">
              <a:extLst>
                <a:ext uri="{FF2B5EF4-FFF2-40B4-BE49-F238E27FC236}">
                  <a16:creationId xmlns:a16="http://schemas.microsoft.com/office/drawing/2014/main" id="{6D491FCF-77AA-54CD-1CF6-EA138C7FB3FD}"/>
                </a:ext>
              </a:extLst>
            </p:cNvPr>
            <p:cNvSpPr/>
            <p:nvPr/>
          </p:nvSpPr>
          <p:spPr>
            <a:xfrm>
              <a:off x="4066050" y="2806825"/>
              <a:ext cx="6400" cy="6300"/>
            </a:xfrm>
            <a:custGeom>
              <a:avLst/>
              <a:gdLst/>
              <a:ahLst/>
              <a:cxnLst/>
              <a:rect l="l" t="t" r="r" b="b"/>
              <a:pathLst>
                <a:path w="256" h="252" extrusionOk="0">
                  <a:moveTo>
                    <a:pt x="144" y="1"/>
                  </a:moveTo>
                  <a:cubicBezTo>
                    <a:pt x="109" y="1"/>
                    <a:pt x="71" y="18"/>
                    <a:pt x="50" y="47"/>
                  </a:cubicBezTo>
                  <a:cubicBezTo>
                    <a:pt x="0" y="101"/>
                    <a:pt x="0" y="187"/>
                    <a:pt x="50" y="220"/>
                  </a:cubicBezTo>
                  <a:cubicBezTo>
                    <a:pt x="65" y="243"/>
                    <a:pt x="89" y="252"/>
                    <a:pt x="114" y="252"/>
                  </a:cubicBezTo>
                  <a:cubicBezTo>
                    <a:pt x="149" y="252"/>
                    <a:pt x="187" y="233"/>
                    <a:pt x="206" y="204"/>
                  </a:cubicBezTo>
                  <a:cubicBezTo>
                    <a:pt x="256" y="150"/>
                    <a:pt x="256" y="68"/>
                    <a:pt x="206" y="31"/>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4" name="Google Shape;21554;p66">
              <a:extLst>
                <a:ext uri="{FF2B5EF4-FFF2-40B4-BE49-F238E27FC236}">
                  <a16:creationId xmlns:a16="http://schemas.microsoft.com/office/drawing/2014/main" id="{3BA47F7D-8466-9D14-C5C2-4E1818BCD80A}"/>
                </a:ext>
              </a:extLst>
            </p:cNvPr>
            <p:cNvSpPr/>
            <p:nvPr/>
          </p:nvSpPr>
          <p:spPr>
            <a:xfrm>
              <a:off x="4123975" y="2739275"/>
              <a:ext cx="6100" cy="6475"/>
            </a:xfrm>
            <a:custGeom>
              <a:avLst/>
              <a:gdLst/>
              <a:ahLst/>
              <a:cxnLst/>
              <a:rect l="l" t="t" r="r" b="b"/>
              <a:pathLst>
                <a:path w="244" h="259" extrusionOk="0">
                  <a:moveTo>
                    <a:pt x="130" y="0"/>
                  </a:moveTo>
                  <a:cubicBezTo>
                    <a:pt x="74" y="0"/>
                    <a:pt x="35" y="46"/>
                    <a:pt x="21" y="106"/>
                  </a:cubicBezTo>
                  <a:cubicBezTo>
                    <a:pt x="0" y="139"/>
                    <a:pt x="21" y="172"/>
                    <a:pt x="21" y="210"/>
                  </a:cubicBezTo>
                  <a:cubicBezTo>
                    <a:pt x="37" y="226"/>
                    <a:pt x="70" y="242"/>
                    <a:pt x="87" y="259"/>
                  </a:cubicBezTo>
                  <a:cubicBezTo>
                    <a:pt x="157" y="259"/>
                    <a:pt x="227" y="210"/>
                    <a:pt x="227" y="139"/>
                  </a:cubicBezTo>
                  <a:cubicBezTo>
                    <a:pt x="243" y="106"/>
                    <a:pt x="243" y="90"/>
                    <a:pt x="227"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5" name="Google Shape;21555;p66">
              <a:extLst>
                <a:ext uri="{FF2B5EF4-FFF2-40B4-BE49-F238E27FC236}">
                  <a16:creationId xmlns:a16="http://schemas.microsoft.com/office/drawing/2014/main" id="{1CFA7A8A-45C7-6950-5633-66D6CCE09D28}"/>
                </a:ext>
              </a:extLst>
            </p:cNvPr>
            <p:cNvSpPr/>
            <p:nvPr/>
          </p:nvSpPr>
          <p:spPr>
            <a:xfrm>
              <a:off x="3885250" y="2760300"/>
              <a:ext cx="6000" cy="6500"/>
            </a:xfrm>
            <a:custGeom>
              <a:avLst/>
              <a:gdLst/>
              <a:ahLst/>
              <a:cxnLst/>
              <a:rect l="l" t="t" r="r" b="b"/>
              <a:pathLst>
                <a:path w="240" h="260" extrusionOk="0">
                  <a:moveTo>
                    <a:pt x="128" y="0"/>
                  </a:moveTo>
                  <a:cubicBezTo>
                    <a:pt x="74" y="0"/>
                    <a:pt x="31" y="46"/>
                    <a:pt x="17" y="107"/>
                  </a:cubicBezTo>
                  <a:cubicBezTo>
                    <a:pt x="1" y="139"/>
                    <a:pt x="1" y="177"/>
                    <a:pt x="17" y="210"/>
                  </a:cubicBezTo>
                  <a:cubicBezTo>
                    <a:pt x="34" y="226"/>
                    <a:pt x="67" y="243"/>
                    <a:pt x="87" y="259"/>
                  </a:cubicBezTo>
                  <a:cubicBezTo>
                    <a:pt x="153" y="259"/>
                    <a:pt x="207" y="210"/>
                    <a:pt x="223" y="139"/>
                  </a:cubicBezTo>
                  <a:cubicBezTo>
                    <a:pt x="240" y="107"/>
                    <a:pt x="240" y="74"/>
                    <a:pt x="223" y="53"/>
                  </a:cubicBezTo>
                  <a:cubicBezTo>
                    <a:pt x="207" y="36"/>
                    <a:pt x="207" y="36"/>
                    <a:pt x="207" y="20"/>
                  </a:cubicBezTo>
                  <a:cubicBezTo>
                    <a:pt x="190" y="20"/>
                    <a:pt x="170" y="3"/>
                    <a:pt x="153" y="3"/>
                  </a:cubicBezTo>
                  <a:cubicBezTo>
                    <a:pt x="144" y="1"/>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6" name="Google Shape;21556;p66">
              <a:extLst>
                <a:ext uri="{FF2B5EF4-FFF2-40B4-BE49-F238E27FC236}">
                  <a16:creationId xmlns:a16="http://schemas.microsoft.com/office/drawing/2014/main" id="{9D146224-CA06-A5A8-B5CA-7692C74CFD57}"/>
                </a:ext>
              </a:extLst>
            </p:cNvPr>
            <p:cNvSpPr/>
            <p:nvPr/>
          </p:nvSpPr>
          <p:spPr>
            <a:xfrm>
              <a:off x="3880100" y="2790350"/>
              <a:ext cx="6000" cy="6200"/>
            </a:xfrm>
            <a:custGeom>
              <a:avLst/>
              <a:gdLst/>
              <a:ahLst/>
              <a:cxnLst/>
              <a:rect l="l" t="t" r="r" b="b"/>
              <a:pathLst>
                <a:path w="240" h="248" extrusionOk="0">
                  <a:moveTo>
                    <a:pt x="113" y="1"/>
                  </a:moveTo>
                  <a:cubicBezTo>
                    <a:pt x="68" y="1"/>
                    <a:pt x="14" y="49"/>
                    <a:pt x="0" y="108"/>
                  </a:cubicBezTo>
                  <a:cubicBezTo>
                    <a:pt x="0" y="141"/>
                    <a:pt x="0" y="174"/>
                    <a:pt x="17" y="191"/>
                  </a:cubicBezTo>
                  <a:cubicBezTo>
                    <a:pt x="33" y="228"/>
                    <a:pt x="50" y="244"/>
                    <a:pt x="87" y="244"/>
                  </a:cubicBezTo>
                  <a:cubicBezTo>
                    <a:pt x="96" y="247"/>
                    <a:pt x="104" y="248"/>
                    <a:pt x="112" y="248"/>
                  </a:cubicBezTo>
                  <a:cubicBezTo>
                    <a:pt x="166" y="248"/>
                    <a:pt x="209" y="202"/>
                    <a:pt x="223" y="141"/>
                  </a:cubicBezTo>
                  <a:cubicBezTo>
                    <a:pt x="240" y="108"/>
                    <a:pt x="223" y="71"/>
                    <a:pt x="207" y="55"/>
                  </a:cubicBezTo>
                  <a:cubicBezTo>
                    <a:pt x="207" y="38"/>
                    <a:pt x="207" y="38"/>
                    <a:pt x="190" y="22"/>
                  </a:cubicBezTo>
                  <a:cubicBezTo>
                    <a:pt x="190" y="5"/>
                    <a:pt x="169" y="5"/>
                    <a:pt x="136" y="5"/>
                  </a:cubicBezTo>
                  <a:cubicBezTo>
                    <a:pt x="129" y="2"/>
                    <a:pt x="121"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7" name="Google Shape;21557;p66">
              <a:extLst>
                <a:ext uri="{FF2B5EF4-FFF2-40B4-BE49-F238E27FC236}">
                  <a16:creationId xmlns:a16="http://schemas.microsoft.com/office/drawing/2014/main" id="{18246038-887C-B5B6-0E13-1D8D5D9AEDCF}"/>
                </a:ext>
              </a:extLst>
            </p:cNvPr>
            <p:cNvSpPr/>
            <p:nvPr/>
          </p:nvSpPr>
          <p:spPr>
            <a:xfrm>
              <a:off x="3875775" y="2837750"/>
              <a:ext cx="6000" cy="6350"/>
            </a:xfrm>
            <a:custGeom>
              <a:avLst/>
              <a:gdLst/>
              <a:ahLst/>
              <a:cxnLst/>
              <a:rect l="l" t="t" r="r" b="b"/>
              <a:pathLst>
                <a:path w="240" h="254" extrusionOk="0">
                  <a:moveTo>
                    <a:pt x="136" y="1"/>
                  </a:moveTo>
                  <a:cubicBezTo>
                    <a:pt x="101" y="1"/>
                    <a:pt x="64" y="18"/>
                    <a:pt x="33" y="47"/>
                  </a:cubicBezTo>
                  <a:cubicBezTo>
                    <a:pt x="0" y="101"/>
                    <a:pt x="0" y="187"/>
                    <a:pt x="33" y="220"/>
                  </a:cubicBezTo>
                  <a:cubicBezTo>
                    <a:pt x="54" y="237"/>
                    <a:pt x="70" y="237"/>
                    <a:pt x="87" y="253"/>
                  </a:cubicBezTo>
                  <a:cubicBezTo>
                    <a:pt x="120" y="253"/>
                    <a:pt x="173" y="237"/>
                    <a:pt x="206" y="204"/>
                  </a:cubicBezTo>
                  <a:cubicBezTo>
                    <a:pt x="223" y="171"/>
                    <a:pt x="239" y="117"/>
                    <a:pt x="223" y="68"/>
                  </a:cubicBezTo>
                  <a:cubicBezTo>
                    <a:pt x="223" y="47"/>
                    <a:pt x="206" y="31"/>
                    <a:pt x="206" y="31"/>
                  </a:cubicBezTo>
                  <a:cubicBezTo>
                    <a:pt x="186" y="10"/>
                    <a:pt x="161"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8" name="Google Shape;21558;p66">
              <a:extLst>
                <a:ext uri="{FF2B5EF4-FFF2-40B4-BE49-F238E27FC236}">
                  <a16:creationId xmlns:a16="http://schemas.microsoft.com/office/drawing/2014/main" id="{9A0BA4E3-46BA-3DC0-3440-479B376F6546}"/>
                </a:ext>
              </a:extLst>
            </p:cNvPr>
            <p:cNvSpPr/>
            <p:nvPr/>
          </p:nvSpPr>
          <p:spPr>
            <a:xfrm>
              <a:off x="3890000" y="2714825"/>
              <a:ext cx="5575" cy="6500"/>
            </a:xfrm>
            <a:custGeom>
              <a:avLst/>
              <a:gdLst/>
              <a:ahLst/>
              <a:cxnLst/>
              <a:rect l="l" t="t" r="r" b="b"/>
              <a:pathLst>
                <a:path w="223" h="260" extrusionOk="0">
                  <a:moveTo>
                    <a:pt x="136" y="0"/>
                  </a:moveTo>
                  <a:cubicBezTo>
                    <a:pt x="103" y="0"/>
                    <a:pt x="83" y="0"/>
                    <a:pt x="50" y="17"/>
                  </a:cubicBezTo>
                  <a:cubicBezTo>
                    <a:pt x="33" y="54"/>
                    <a:pt x="0" y="70"/>
                    <a:pt x="0" y="103"/>
                  </a:cubicBezTo>
                  <a:cubicBezTo>
                    <a:pt x="0" y="140"/>
                    <a:pt x="0" y="173"/>
                    <a:pt x="17" y="206"/>
                  </a:cubicBezTo>
                  <a:cubicBezTo>
                    <a:pt x="33" y="223"/>
                    <a:pt x="50" y="260"/>
                    <a:pt x="83" y="260"/>
                  </a:cubicBezTo>
                  <a:cubicBezTo>
                    <a:pt x="136" y="260"/>
                    <a:pt x="206" y="223"/>
                    <a:pt x="223" y="157"/>
                  </a:cubicBezTo>
                  <a:cubicBezTo>
                    <a:pt x="223" y="120"/>
                    <a:pt x="223" y="87"/>
                    <a:pt x="206" y="54"/>
                  </a:cubicBezTo>
                  <a:cubicBezTo>
                    <a:pt x="206" y="37"/>
                    <a:pt x="186" y="37"/>
                    <a:pt x="186" y="37"/>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9" name="Google Shape;21559;p66">
              <a:extLst>
                <a:ext uri="{FF2B5EF4-FFF2-40B4-BE49-F238E27FC236}">
                  <a16:creationId xmlns:a16="http://schemas.microsoft.com/office/drawing/2014/main" id="{A2D4AF2B-CE19-B169-46E4-94BCFACDC544}"/>
                </a:ext>
              </a:extLst>
            </p:cNvPr>
            <p:cNvSpPr/>
            <p:nvPr/>
          </p:nvSpPr>
          <p:spPr>
            <a:xfrm>
              <a:off x="3890400" y="2729450"/>
              <a:ext cx="6000" cy="6525"/>
            </a:xfrm>
            <a:custGeom>
              <a:avLst/>
              <a:gdLst/>
              <a:ahLst/>
              <a:cxnLst/>
              <a:rect l="l" t="t" r="r" b="b"/>
              <a:pathLst>
                <a:path w="240" h="261" extrusionOk="0">
                  <a:moveTo>
                    <a:pt x="153" y="1"/>
                  </a:moveTo>
                  <a:cubicBezTo>
                    <a:pt x="120" y="1"/>
                    <a:pt x="104" y="1"/>
                    <a:pt x="87" y="17"/>
                  </a:cubicBezTo>
                  <a:cubicBezTo>
                    <a:pt x="50" y="34"/>
                    <a:pt x="17" y="71"/>
                    <a:pt x="17" y="120"/>
                  </a:cubicBezTo>
                  <a:cubicBezTo>
                    <a:pt x="1" y="153"/>
                    <a:pt x="17" y="190"/>
                    <a:pt x="17" y="207"/>
                  </a:cubicBezTo>
                  <a:cubicBezTo>
                    <a:pt x="34" y="240"/>
                    <a:pt x="67" y="256"/>
                    <a:pt x="104" y="256"/>
                  </a:cubicBezTo>
                  <a:cubicBezTo>
                    <a:pt x="111" y="259"/>
                    <a:pt x="119" y="261"/>
                    <a:pt x="126" y="261"/>
                  </a:cubicBezTo>
                  <a:cubicBezTo>
                    <a:pt x="169" y="261"/>
                    <a:pt x="209" y="216"/>
                    <a:pt x="223" y="174"/>
                  </a:cubicBezTo>
                  <a:cubicBezTo>
                    <a:pt x="223" y="153"/>
                    <a:pt x="223" y="153"/>
                    <a:pt x="240" y="153"/>
                  </a:cubicBezTo>
                  <a:cubicBezTo>
                    <a:pt x="240" y="104"/>
                    <a:pt x="223" y="71"/>
                    <a:pt x="207" y="34"/>
                  </a:cubicBezTo>
                  <a:cubicBezTo>
                    <a:pt x="19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0" name="Google Shape;21560;p66">
              <a:extLst>
                <a:ext uri="{FF2B5EF4-FFF2-40B4-BE49-F238E27FC236}">
                  <a16:creationId xmlns:a16="http://schemas.microsoft.com/office/drawing/2014/main" id="{05DAFA26-03E4-A7C3-269A-4635794032A3}"/>
                </a:ext>
              </a:extLst>
            </p:cNvPr>
            <p:cNvSpPr/>
            <p:nvPr/>
          </p:nvSpPr>
          <p:spPr>
            <a:xfrm>
              <a:off x="3874525" y="2822550"/>
              <a:ext cx="6000" cy="6600"/>
            </a:xfrm>
            <a:custGeom>
              <a:avLst/>
              <a:gdLst/>
              <a:ahLst/>
              <a:cxnLst/>
              <a:rect l="l" t="t" r="r" b="b"/>
              <a:pathLst>
                <a:path w="240" h="264" extrusionOk="0">
                  <a:moveTo>
                    <a:pt x="126" y="0"/>
                  </a:moveTo>
                  <a:cubicBezTo>
                    <a:pt x="67" y="0"/>
                    <a:pt x="17" y="46"/>
                    <a:pt x="17" y="107"/>
                  </a:cubicBezTo>
                  <a:cubicBezTo>
                    <a:pt x="1" y="140"/>
                    <a:pt x="1" y="177"/>
                    <a:pt x="17" y="210"/>
                  </a:cubicBezTo>
                  <a:cubicBezTo>
                    <a:pt x="34" y="226"/>
                    <a:pt x="67" y="263"/>
                    <a:pt x="83" y="263"/>
                  </a:cubicBezTo>
                  <a:cubicBezTo>
                    <a:pt x="120" y="263"/>
                    <a:pt x="153" y="263"/>
                    <a:pt x="170" y="226"/>
                  </a:cubicBezTo>
                  <a:cubicBezTo>
                    <a:pt x="207" y="210"/>
                    <a:pt x="223" y="193"/>
                    <a:pt x="223" y="160"/>
                  </a:cubicBezTo>
                  <a:cubicBezTo>
                    <a:pt x="240" y="123"/>
                    <a:pt x="223" y="90"/>
                    <a:pt x="223" y="57"/>
                  </a:cubicBezTo>
                  <a:lnTo>
                    <a:pt x="207" y="37"/>
                  </a:lnTo>
                  <a:cubicBezTo>
                    <a:pt x="186" y="20"/>
                    <a:pt x="170" y="4"/>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1" name="Google Shape;21561;p66">
              <a:extLst>
                <a:ext uri="{FF2B5EF4-FFF2-40B4-BE49-F238E27FC236}">
                  <a16:creationId xmlns:a16="http://schemas.microsoft.com/office/drawing/2014/main" id="{C2A4AF9F-D9CE-7A26-9B6E-BC28C9BD01CA}"/>
                </a:ext>
              </a:extLst>
            </p:cNvPr>
            <p:cNvSpPr/>
            <p:nvPr/>
          </p:nvSpPr>
          <p:spPr>
            <a:xfrm>
              <a:off x="3886900" y="2823150"/>
              <a:ext cx="6100" cy="6575"/>
            </a:xfrm>
            <a:custGeom>
              <a:avLst/>
              <a:gdLst/>
              <a:ahLst/>
              <a:cxnLst/>
              <a:rect l="l" t="t" r="r" b="b"/>
              <a:pathLst>
                <a:path w="244" h="263" extrusionOk="0">
                  <a:moveTo>
                    <a:pt x="137" y="0"/>
                  </a:moveTo>
                  <a:cubicBezTo>
                    <a:pt x="104" y="0"/>
                    <a:pt x="73" y="19"/>
                    <a:pt x="54" y="50"/>
                  </a:cubicBezTo>
                  <a:cubicBezTo>
                    <a:pt x="1" y="99"/>
                    <a:pt x="1" y="186"/>
                    <a:pt x="54" y="239"/>
                  </a:cubicBezTo>
                  <a:cubicBezTo>
                    <a:pt x="71" y="239"/>
                    <a:pt x="71" y="256"/>
                    <a:pt x="87" y="256"/>
                  </a:cubicBezTo>
                  <a:cubicBezTo>
                    <a:pt x="100" y="260"/>
                    <a:pt x="112" y="262"/>
                    <a:pt x="123" y="262"/>
                  </a:cubicBezTo>
                  <a:cubicBezTo>
                    <a:pt x="157" y="262"/>
                    <a:pt x="182" y="243"/>
                    <a:pt x="207" y="202"/>
                  </a:cubicBezTo>
                  <a:cubicBezTo>
                    <a:pt x="244" y="169"/>
                    <a:pt x="244" y="116"/>
                    <a:pt x="244" y="83"/>
                  </a:cubicBezTo>
                  <a:cubicBezTo>
                    <a:pt x="227" y="66"/>
                    <a:pt x="227" y="50"/>
                    <a:pt x="207" y="33"/>
                  </a:cubicBezTo>
                  <a:cubicBezTo>
                    <a:pt x="186" y="10"/>
                    <a:pt x="161"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2" name="Google Shape;21562;p66">
              <a:extLst>
                <a:ext uri="{FF2B5EF4-FFF2-40B4-BE49-F238E27FC236}">
                  <a16:creationId xmlns:a16="http://schemas.microsoft.com/office/drawing/2014/main" id="{F4D5CAF8-CC55-D121-4349-BBDA36BEA257}"/>
                </a:ext>
              </a:extLst>
            </p:cNvPr>
            <p:cNvSpPr/>
            <p:nvPr/>
          </p:nvSpPr>
          <p:spPr>
            <a:xfrm>
              <a:off x="3892575" y="2840575"/>
              <a:ext cx="6000" cy="6200"/>
            </a:xfrm>
            <a:custGeom>
              <a:avLst/>
              <a:gdLst/>
              <a:ahLst/>
              <a:cxnLst/>
              <a:rect l="l" t="t" r="r" b="b"/>
              <a:pathLst>
                <a:path w="240" h="248" extrusionOk="0">
                  <a:moveTo>
                    <a:pt x="115" y="1"/>
                  </a:moveTo>
                  <a:cubicBezTo>
                    <a:pt x="66" y="1"/>
                    <a:pt x="15" y="46"/>
                    <a:pt x="0" y="107"/>
                  </a:cubicBezTo>
                  <a:cubicBezTo>
                    <a:pt x="0" y="140"/>
                    <a:pt x="0" y="177"/>
                    <a:pt x="17" y="194"/>
                  </a:cubicBezTo>
                  <a:cubicBezTo>
                    <a:pt x="33" y="227"/>
                    <a:pt x="50" y="243"/>
                    <a:pt x="83" y="243"/>
                  </a:cubicBezTo>
                  <a:cubicBezTo>
                    <a:pt x="91" y="246"/>
                    <a:pt x="99" y="248"/>
                    <a:pt x="107" y="248"/>
                  </a:cubicBezTo>
                  <a:cubicBezTo>
                    <a:pt x="156" y="248"/>
                    <a:pt x="209" y="200"/>
                    <a:pt x="223" y="140"/>
                  </a:cubicBezTo>
                  <a:cubicBezTo>
                    <a:pt x="239" y="91"/>
                    <a:pt x="223" y="58"/>
                    <a:pt x="186" y="21"/>
                  </a:cubicBezTo>
                  <a:cubicBezTo>
                    <a:pt x="169" y="4"/>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3" name="Google Shape;21563;p66">
              <a:extLst>
                <a:ext uri="{FF2B5EF4-FFF2-40B4-BE49-F238E27FC236}">
                  <a16:creationId xmlns:a16="http://schemas.microsoft.com/office/drawing/2014/main" id="{E9106B56-1672-83DE-1DA6-C7F2FD4B091E}"/>
                </a:ext>
              </a:extLst>
            </p:cNvPr>
            <p:cNvSpPr/>
            <p:nvPr/>
          </p:nvSpPr>
          <p:spPr>
            <a:xfrm>
              <a:off x="3871025" y="2808125"/>
              <a:ext cx="6100" cy="6300"/>
            </a:xfrm>
            <a:custGeom>
              <a:avLst/>
              <a:gdLst/>
              <a:ahLst/>
              <a:cxnLst/>
              <a:rect l="l" t="t" r="r" b="b"/>
              <a:pathLst>
                <a:path w="244" h="252" extrusionOk="0">
                  <a:moveTo>
                    <a:pt x="130" y="0"/>
                  </a:moveTo>
                  <a:cubicBezTo>
                    <a:pt x="117" y="0"/>
                    <a:pt x="104" y="6"/>
                    <a:pt x="87" y="16"/>
                  </a:cubicBezTo>
                  <a:cubicBezTo>
                    <a:pt x="54" y="16"/>
                    <a:pt x="38" y="49"/>
                    <a:pt x="17" y="65"/>
                  </a:cubicBezTo>
                  <a:cubicBezTo>
                    <a:pt x="1" y="98"/>
                    <a:pt x="1" y="135"/>
                    <a:pt x="1" y="168"/>
                  </a:cubicBezTo>
                  <a:cubicBezTo>
                    <a:pt x="13" y="220"/>
                    <a:pt x="54" y="251"/>
                    <a:pt x="96" y="251"/>
                  </a:cubicBezTo>
                  <a:cubicBezTo>
                    <a:pt x="111" y="251"/>
                    <a:pt x="127" y="247"/>
                    <a:pt x="141" y="238"/>
                  </a:cubicBezTo>
                  <a:cubicBezTo>
                    <a:pt x="207" y="222"/>
                    <a:pt x="244" y="152"/>
                    <a:pt x="223" y="82"/>
                  </a:cubicBezTo>
                  <a:cubicBezTo>
                    <a:pt x="223" y="49"/>
                    <a:pt x="207" y="32"/>
                    <a:pt x="190" y="32"/>
                  </a:cubicBezTo>
                  <a:cubicBezTo>
                    <a:pt x="190" y="16"/>
                    <a:pt x="174" y="16"/>
                    <a:pt x="174" y="16"/>
                  </a:cubicBezTo>
                  <a:cubicBezTo>
                    <a:pt x="157" y="6"/>
                    <a:pt x="144"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4" name="Google Shape;21564;p66">
              <a:extLst>
                <a:ext uri="{FF2B5EF4-FFF2-40B4-BE49-F238E27FC236}">
                  <a16:creationId xmlns:a16="http://schemas.microsoft.com/office/drawing/2014/main" id="{CDB6C589-53FA-4E29-D7B4-AF2E747789B6}"/>
                </a:ext>
              </a:extLst>
            </p:cNvPr>
            <p:cNvSpPr/>
            <p:nvPr/>
          </p:nvSpPr>
          <p:spPr>
            <a:xfrm>
              <a:off x="4152300" y="2792925"/>
              <a:ext cx="6125" cy="6525"/>
            </a:xfrm>
            <a:custGeom>
              <a:avLst/>
              <a:gdLst/>
              <a:ahLst/>
              <a:cxnLst/>
              <a:rect l="l" t="t" r="r" b="b"/>
              <a:pathLst>
                <a:path w="245" h="261" extrusionOk="0">
                  <a:moveTo>
                    <a:pt x="128" y="1"/>
                  </a:moveTo>
                  <a:cubicBezTo>
                    <a:pt x="74" y="1"/>
                    <a:pt x="36" y="49"/>
                    <a:pt x="22" y="108"/>
                  </a:cubicBezTo>
                  <a:cubicBezTo>
                    <a:pt x="1" y="141"/>
                    <a:pt x="1" y="174"/>
                    <a:pt x="22" y="212"/>
                  </a:cubicBezTo>
                  <a:cubicBezTo>
                    <a:pt x="38" y="228"/>
                    <a:pt x="71" y="245"/>
                    <a:pt x="88" y="261"/>
                  </a:cubicBezTo>
                  <a:cubicBezTo>
                    <a:pt x="125" y="261"/>
                    <a:pt x="158" y="245"/>
                    <a:pt x="174" y="228"/>
                  </a:cubicBezTo>
                  <a:cubicBezTo>
                    <a:pt x="207" y="212"/>
                    <a:pt x="228" y="174"/>
                    <a:pt x="228" y="141"/>
                  </a:cubicBezTo>
                  <a:cubicBezTo>
                    <a:pt x="244" y="108"/>
                    <a:pt x="244" y="71"/>
                    <a:pt x="228" y="55"/>
                  </a:cubicBezTo>
                  <a:cubicBezTo>
                    <a:pt x="207" y="38"/>
                    <a:pt x="207" y="38"/>
                    <a:pt x="207" y="22"/>
                  </a:cubicBezTo>
                  <a:cubicBezTo>
                    <a:pt x="191" y="22"/>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5" name="Google Shape;21565;p66">
              <a:extLst>
                <a:ext uri="{FF2B5EF4-FFF2-40B4-BE49-F238E27FC236}">
                  <a16:creationId xmlns:a16="http://schemas.microsoft.com/office/drawing/2014/main" id="{890391DA-6E9A-8F91-4424-BDFF10DD09C0}"/>
                </a:ext>
              </a:extLst>
            </p:cNvPr>
            <p:cNvSpPr/>
            <p:nvPr/>
          </p:nvSpPr>
          <p:spPr>
            <a:xfrm>
              <a:off x="4136450" y="2789475"/>
              <a:ext cx="6100" cy="6575"/>
            </a:xfrm>
            <a:custGeom>
              <a:avLst/>
              <a:gdLst/>
              <a:ahLst/>
              <a:cxnLst/>
              <a:rect l="l" t="t" r="r" b="b"/>
              <a:pathLst>
                <a:path w="244" h="263" extrusionOk="0">
                  <a:moveTo>
                    <a:pt x="131" y="0"/>
                  </a:moveTo>
                  <a:cubicBezTo>
                    <a:pt x="70" y="0"/>
                    <a:pt x="15" y="48"/>
                    <a:pt x="0" y="106"/>
                  </a:cubicBezTo>
                  <a:cubicBezTo>
                    <a:pt x="0" y="143"/>
                    <a:pt x="0" y="176"/>
                    <a:pt x="17" y="209"/>
                  </a:cubicBezTo>
                  <a:cubicBezTo>
                    <a:pt x="37" y="226"/>
                    <a:pt x="54" y="246"/>
                    <a:pt x="87" y="263"/>
                  </a:cubicBezTo>
                  <a:cubicBezTo>
                    <a:pt x="157" y="263"/>
                    <a:pt x="206" y="226"/>
                    <a:pt x="223" y="160"/>
                  </a:cubicBezTo>
                  <a:cubicBezTo>
                    <a:pt x="243" y="106"/>
                    <a:pt x="223" y="57"/>
                    <a:pt x="190" y="40"/>
                  </a:cubicBezTo>
                  <a:cubicBezTo>
                    <a:pt x="190" y="20"/>
                    <a:pt x="173"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6" name="Google Shape;21566;p66">
              <a:extLst>
                <a:ext uri="{FF2B5EF4-FFF2-40B4-BE49-F238E27FC236}">
                  <a16:creationId xmlns:a16="http://schemas.microsoft.com/office/drawing/2014/main" id="{79939675-9EBB-4F8F-91D8-3AEDA553FB52}"/>
                </a:ext>
              </a:extLst>
            </p:cNvPr>
            <p:cNvSpPr/>
            <p:nvPr/>
          </p:nvSpPr>
          <p:spPr>
            <a:xfrm>
              <a:off x="4156225" y="2807500"/>
              <a:ext cx="6000" cy="6350"/>
            </a:xfrm>
            <a:custGeom>
              <a:avLst/>
              <a:gdLst/>
              <a:ahLst/>
              <a:cxnLst/>
              <a:rect l="l" t="t" r="r" b="b"/>
              <a:pathLst>
                <a:path w="240" h="254" extrusionOk="0">
                  <a:moveTo>
                    <a:pt x="118" y="1"/>
                  </a:moveTo>
                  <a:cubicBezTo>
                    <a:pt x="71" y="1"/>
                    <a:pt x="15" y="49"/>
                    <a:pt x="1" y="107"/>
                  </a:cubicBezTo>
                  <a:cubicBezTo>
                    <a:pt x="1" y="144"/>
                    <a:pt x="1" y="177"/>
                    <a:pt x="17" y="210"/>
                  </a:cubicBezTo>
                  <a:cubicBezTo>
                    <a:pt x="34" y="226"/>
                    <a:pt x="50" y="247"/>
                    <a:pt x="87" y="247"/>
                  </a:cubicBezTo>
                  <a:cubicBezTo>
                    <a:pt x="97" y="252"/>
                    <a:pt x="106" y="254"/>
                    <a:pt x="115" y="254"/>
                  </a:cubicBezTo>
                  <a:cubicBezTo>
                    <a:pt x="138" y="254"/>
                    <a:pt x="159" y="241"/>
                    <a:pt x="174" y="226"/>
                  </a:cubicBezTo>
                  <a:cubicBezTo>
                    <a:pt x="207" y="210"/>
                    <a:pt x="223" y="177"/>
                    <a:pt x="223" y="144"/>
                  </a:cubicBezTo>
                  <a:cubicBezTo>
                    <a:pt x="240" y="107"/>
                    <a:pt x="223" y="74"/>
                    <a:pt x="207" y="57"/>
                  </a:cubicBezTo>
                  <a:cubicBezTo>
                    <a:pt x="207" y="41"/>
                    <a:pt x="207" y="41"/>
                    <a:pt x="190" y="20"/>
                  </a:cubicBezTo>
                  <a:cubicBezTo>
                    <a:pt x="190" y="4"/>
                    <a:pt x="174" y="4"/>
                    <a:pt x="137" y="4"/>
                  </a:cubicBezTo>
                  <a:cubicBezTo>
                    <a:pt x="131" y="2"/>
                    <a:pt x="124"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7" name="Google Shape;21567;p66">
              <a:extLst>
                <a:ext uri="{FF2B5EF4-FFF2-40B4-BE49-F238E27FC236}">
                  <a16:creationId xmlns:a16="http://schemas.microsoft.com/office/drawing/2014/main" id="{A956E236-2BF4-4B59-290C-D09472FEC536}"/>
                </a:ext>
              </a:extLst>
            </p:cNvPr>
            <p:cNvSpPr/>
            <p:nvPr/>
          </p:nvSpPr>
          <p:spPr>
            <a:xfrm>
              <a:off x="4197875" y="2752325"/>
              <a:ext cx="6525" cy="6325"/>
            </a:xfrm>
            <a:custGeom>
              <a:avLst/>
              <a:gdLst/>
              <a:ahLst/>
              <a:cxnLst/>
              <a:rect l="l" t="t" r="r" b="b"/>
              <a:pathLst>
                <a:path w="261" h="253" extrusionOk="0">
                  <a:moveTo>
                    <a:pt x="147" y="1"/>
                  </a:moveTo>
                  <a:cubicBezTo>
                    <a:pt x="133" y="1"/>
                    <a:pt x="120" y="5"/>
                    <a:pt x="103" y="13"/>
                  </a:cubicBezTo>
                  <a:cubicBezTo>
                    <a:pt x="33" y="30"/>
                    <a:pt x="0" y="116"/>
                    <a:pt x="17" y="166"/>
                  </a:cubicBezTo>
                  <a:cubicBezTo>
                    <a:pt x="33" y="203"/>
                    <a:pt x="54" y="236"/>
                    <a:pt x="70" y="252"/>
                  </a:cubicBezTo>
                  <a:lnTo>
                    <a:pt x="157" y="252"/>
                  </a:lnTo>
                  <a:cubicBezTo>
                    <a:pt x="223" y="219"/>
                    <a:pt x="260" y="149"/>
                    <a:pt x="239" y="83"/>
                  </a:cubicBezTo>
                  <a:cubicBezTo>
                    <a:pt x="239" y="63"/>
                    <a:pt x="223" y="46"/>
                    <a:pt x="206" y="30"/>
                  </a:cubicBezTo>
                  <a:cubicBezTo>
                    <a:pt x="206" y="13"/>
                    <a:pt x="190" y="13"/>
                    <a:pt x="190" y="13"/>
                  </a:cubicBezTo>
                  <a:cubicBezTo>
                    <a:pt x="173" y="5"/>
                    <a:pt x="160"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8" name="Google Shape;21568;p66">
              <a:extLst>
                <a:ext uri="{FF2B5EF4-FFF2-40B4-BE49-F238E27FC236}">
                  <a16:creationId xmlns:a16="http://schemas.microsoft.com/office/drawing/2014/main" id="{98CA3CAC-5FD3-C769-9AF5-A9290214ECFD}"/>
                </a:ext>
              </a:extLst>
            </p:cNvPr>
            <p:cNvSpPr/>
            <p:nvPr/>
          </p:nvSpPr>
          <p:spPr>
            <a:xfrm>
              <a:off x="3886900" y="2775900"/>
              <a:ext cx="6525" cy="6325"/>
            </a:xfrm>
            <a:custGeom>
              <a:avLst/>
              <a:gdLst/>
              <a:ahLst/>
              <a:cxnLst/>
              <a:rect l="l" t="t" r="r" b="b"/>
              <a:pathLst>
                <a:path w="261" h="253" extrusionOk="0">
                  <a:moveTo>
                    <a:pt x="138" y="1"/>
                  </a:moveTo>
                  <a:cubicBezTo>
                    <a:pt x="105" y="1"/>
                    <a:pt x="73" y="19"/>
                    <a:pt x="54" y="47"/>
                  </a:cubicBezTo>
                  <a:cubicBezTo>
                    <a:pt x="1" y="101"/>
                    <a:pt x="1" y="188"/>
                    <a:pt x="54" y="221"/>
                  </a:cubicBezTo>
                  <a:cubicBezTo>
                    <a:pt x="68" y="243"/>
                    <a:pt x="88" y="252"/>
                    <a:pt x="110" y="252"/>
                  </a:cubicBezTo>
                  <a:cubicBezTo>
                    <a:pt x="142" y="252"/>
                    <a:pt x="178" y="233"/>
                    <a:pt x="207" y="204"/>
                  </a:cubicBezTo>
                  <a:cubicBezTo>
                    <a:pt x="260" y="150"/>
                    <a:pt x="260" y="68"/>
                    <a:pt x="207" y="31"/>
                  </a:cubicBezTo>
                  <a:cubicBezTo>
                    <a:pt x="186" y="10"/>
                    <a:pt x="162"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9" name="Google Shape;21569;p66">
              <a:extLst>
                <a:ext uri="{FF2B5EF4-FFF2-40B4-BE49-F238E27FC236}">
                  <a16:creationId xmlns:a16="http://schemas.microsoft.com/office/drawing/2014/main" id="{35C45E2B-C28E-F471-AA76-0F0112EDB51C}"/>
                </a:ext>
              </a:extLst>
            </p:cNvPr>
            <p:cNvSpPr/>
            <p:nvPr/>
          </p:nvSpPr>
          <p:spPr>
            <a:xfrm>
              <a:off x="4200450" y="2771775"/>
              <a:ext cx="6000" cy="6400"/>
            </a:xfrm>
            <a:custGeom>
              <a:avLst/>
              <a:gdLst/>
              <a:ahLst/>
              <a:cxnLst/>
              <a:rect l="l" t="t" r="r" b="b"/>
              <a:pathLst>
                <a:path w="240" h="256" extrusionOk="0">
                  <a:moveTo>
                    <a:pt x="132" y="1"/>
                  </a:moveTo>
                  <a:cubicBezTo>
                    <a:pt x="101" y="1"/>
                    <a:pt x="72" y="14"/>
                    <a:pt x="54" y="43"/>
                  </a:cubicBezTo>
                  <a:cubicBezTo>
                    <a:pt x="0" y="109"/>
                    <a:pt x="0" y="179"/>
                    <a:pt x="54" y="233"/>
                  </a:cubicBezTo>
                  <a:cubicBezTo>
                    <a:pt x="68" y="247"/>
                    <a:pt x="90" y="256"/>
                    <a:pt x="114" y="256"/>
                  </a:cubicBezTo>
                  <a:cubicBezTo>
                    <a:pt x="145" y="256"/>
                    <a:pt x="179" y="242"/>
                    <a:pt x="207" y="212"/>
                  </a:cubicBezTo>
                  <a:cubicBezTo>
                    <a:pt x="240" y="146"/>
                    <a:pt x="240" y="76"/>
                    <a:pt x="207" y="27"/>
                  </a:cubicBezTo>
                  <a:cubicBezTo>
                    <a:pt x="184" y="10"/>
                    <a:pt x="157"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0" name="Google Shape;21570;p66">
              <a:extLst>
                <a:ext uri="{FF2B5EF4-FFF2-40B4-BE49-F238E27FC236}">
                  <a16:creationId xmlns:a16="http://schemas.microsoft.com/office/drawing/2014/main" id="{93C6D77A-47F5-9F80-6140-C464D4D1B220}"/>
                </a:ext>
              </a:extLst>
            </p:cNvPr>
            <p:cNvSpPr/>
            <p:nvPr/>
          </p:nvSpPr>
          <p:spPr>
            <a:xfrm>
              <a:off x="3872775" y="2773600"/>
              <a:ext cx="5600" cy="6175"/>
            </a:xfrm>
            <a:custGeom>
              <a:avLst/>
              <a:gdLst/>
              <a:ahLst/>
              <a:cxnLst/>
              <a:rect l="l" t="t" r="r" b="b"/>
              <a:pathLst>
                <a:path w="224" h="247" extrusionOk="0">
                  <a:moveTo>
                    <a:pt x="116" y="0"/>
                  </a:moveTo>
                  <a:cubicBezTo>
                    <a:pt x="70" y="0"/>
                    <a:pt x="15" y="45"/>
                    <a:pt x="1" y="106"/>
                  </a:cubicBezTo>
                  <a:cubicBezTo>
                    <a:pt x="1" y="139"/>
                    <a:pt x="1" y="176"/>
                    <a:pt x="17" y="193"/>
                  </a:cubicBezTo>
                  <a:cubicBezTo>
                    <a:pt x="34" y="226"/>
                    <a:pt x="50" y="242"/>
                    <a:pt x="87" y="242"/>
                  </a:cubicBezTo>
                  <a:cubicBezTo>
                    <a:pt x="95" y="245"/>
                    <a:pt x="102" y="247"/>
                    <a:pt x="110" y="247"/>
                  </a:cubicBezTo>
                  <a:cubicBezTo>
                    <a:pt x="156" y="247"/>
                    <a:pt x="209" y="199"/>
                    <a:pt x="223" y="139"/>
                  </a:cubicBezTo>
                  <a:cubicBezTo>
                    <a:pt x="223" y="106"/>
                    <a:pt x="223" y="73"/>
                    <a:pt x="207" y="36"/>
                  </a:cubicBezTo>
                  <a:cubicBezTo>
                    <a:pt x="207" y="36"/>
                    <a:pt x="207" y="20"/>
                    <a:pt x="190" y="20"/>
                  </a:cubicBezTo>
                  <a:cubicBezTo>
                    <a:pt x="174" y="3"/>
                    <a:pt x="153" y="3"/>
                    <a:pt x="137" y="3"/>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1" name="Google Shape;21571;p66">
              <a:extLst>
                <a:ext uri="{FF2B5EF4-FFF2-40B4-BE49-F238E27FC236}">
                  <a16:creationId xmlns:a16="http://schemas.microsoft.com/office/drawing/2014/main" id="{7AA5D206-9C2D-D381-816C-8D62A1EA0678}"/>
                </a:ext>
              </a:extLst>
            </p:cNvPr>
            <p:cNvSpPr/>
            <p:nvPr/>
          </p:nvSpPr>
          <p:spPr>
            <a:xfrm>
              <a:off x="4158800" y="2778825"/>
              <a:ext cx="6425" cy="6525"/>
            </a:xfrm>
            <a:custGeom>
              <a:avLst/>
              <a:gdLst/>
              <a:ahLst/>
              <a:cxnLst/>
              <a:rect l="l" t="t" r="r" b="b"/>
              <a:pathLst>
                <a:path w="257" h="261" extrusionOk="0">
                  <a:moveTo>
                    <a:pt x="153" y="0"/>
                  </a:moveTo>
                  <a:cubicBezTo>
                    <a:pt x="104" y="0"/>
                    <a:pt x="34" y="54"/>
                    <a:pt x="17" y="120"/>
                  </a:cubicBezTo>
                  <a:cubicBezTo>
                    <a:pt x="1" y="190"/>
                    <a:pt x="50" y="260"/>
                    <a:pt x="104" y="260"/>
                  </a:cubicBezTo>
                  <a:cubicBezTo>
                    <a:pt x="137" y="260"/>
                    <a:pt x="174" y="260"/>
                    <a:pt x="190" y="240"/>
                  </a:cubicBezTo>
                  <a:cubicBezTo>
                    <a:pt x="223" y="223"/>
                    <a:pt x="240" y="190"/>
                    <a:pt x="240" y="157"/>
                  </a:cubicBezTo>
                  <a:cubicBezTo>
                    <a:pt x="256" y="120"/>
                    <a:pt x="240" y="87"/>
                    <a:pt x="223" y="54"/>
                  </a:cubicBezTo>
                  <a:cubicBezTo>
                    <a:pt x="223" y="54"/>
                    <a:pt x="223" y="33"/>
                    <a:pt x="207" y="33"/>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2" name="Google Shape;21572;p66">
              <a:extLst>
                <a:ext uri="{FF2B5EF4-FFF2-40B4-BE49-F238E27FC236}">
                  <a16:creationId xmlns:a16="http://schemas.microsoft.com/office/drawing/2014/main" id="{659B6909-DE76-A607-AE0F-F9626C916867}"/>
                </a:ext>
              </a:extLst>
            </p:cNvPr>
            <p:cNvSpPr/>
            <p:nvPr/>
          </p:nvSpPr>
          <p:spPr>
            <a:xfrm>
              <a:off x="4228800" y="2757900"/>
              <a:ext cx="6000" cy="6700"/>
            </a:xfrm>
            <a:custGeom>
              <a:avLst/>
              <a:gdLst/>
              <a:ahLst/>
              <a:cxnLst/>
              <a:rect l="l" t="t" r="r" b="b"/>
              <a:pathLst>
                <a:path w="240" h="268" extrusionOk="0">
                  <a:moveTo>
                    <a:pt x="140" y="0"/>
                  </a:moveTo>
                  <a:cubicBezTo>
                    <a:pt x="125" y="0"/>
                    <a:pt x="112" y="5"/>
                    <a:pt x="103" y="13"/>
                  </a:cubicBezTo>
                  <a:cubicBezTo>
                    <a:pt x="33" y="29"/>
                    <a:pt x="0" y="116"/>
                    <a:pt x="17" y="186"/>
                  </a:cubicBezTo>
                  <a:cubicBezTo>
                    <a:pt x="33" y="203"/>
                    <a:pt x="54" y="235"/>
                    <a:pt x="70" y="252"/>
                  </a:cubicBezTo>
                  <a:cubicBezTo>
                    <a:pt x="87" y="262"/>
                    <a:pt x="103" y="267"/>
                    <a:pt x="118" y="267"/>
                  </a:cubicBezTo>
                  <a:cubicBezTo>
                    <a:pt x="133" y="267"/>
                    <a:pt x="147" y="262"/>
                    <a:pt x="157" y="252"/>
                  </a:cubicBezTo>
                  <a:cubicBezTo>
                    <a:pt x="190" y="235"/>
                    <a:pt x="206" y="219"/>
                    <a:pt x="223" y="186"/>
                  </a:cubicBezTo>
                  <a:cubicBezTo>
                    <a:pt x="239" y="149"/>
                    <a:pt x="239" y="116"/>
                    <a:pt x="239" y="83"/>
                  </a:cubicBezTo>
                  <a:cubicBezTo>
                    <a:pt x="223" y="66"/>
                    <a:pt x="223" y="46"/>
                    <a:pt x="206" y="29"/>
                  </a:cubicBezTo>
                  <a:lnTo>
                    <a:pt x="190" y="13"/>
                  </a:lnTo>
                  <a:cubicBezTo>
                    <a:pt x="173" y="5"/>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3" name="Google Shape;21573;p66">
              <a:extLst>
                <a:ext uri="{FF2B5EF4-FFF2-40B4-BE49-F238E27FC236}">
                  <a16:creationId xmlns:a16="http://schemas.microsoft.com/office/drawing/2014/main" id="{60AE7C98-9252-77D9-577D-610DA0D3A66F}"/>
                </a:ext>
              </a:extLst>
            </p:cNvPr>
            <p:cNvSpPr/>
            <p:nvPr/>
          </p:nvSpPr>
          <p:spPr>
            <a:xfrm>
              <a:off x="3855150" y="2801925"/>
              <a:ext cx="5600" cy="6600"/>
            </a:xfrm>
            <a:custGeom>
              <a:avLst/>
              <a:gdLst/>
              <a:ahLst/>
              <a:cxnLst/>
              <a:rect l="l" t="t" r="r" b="b"/>
              <a:pathLst>
                <a:path w="224" h="264" extrusionOk="0">
                  <a:moveTo>
                    <a:pt x="116" y="1"/>
                  </a:moveTo>
                  <a:cubicBezTo>
                    <a:pt x="70" y="1"/>
                    <a:pt x="15" y="46"/>
                    <a:pt x="1" y="107"/>
                  </a:cubicBezTo>
                  <a:cubicBezTo>
                    <a:pt x="1" y="140"/>
                    <a:pt x="1" y="177"/>
                    <a:pt x="17" y="210"/>
                  </a:cubicBezTo>
                  <a:cubicBezTo>
                    <a:pt x="34" y="227"/>
                    <a:pt x="54" y="243"/>
                    <a:pt x="87" y="264"/>
                  </a:cubicBezTo>
                  <a:cubicBezTo>
                    <a:pt x="104" y="264"/>
                    <a:pt x="137" y="243"/>
                    <a:pt x="174" y="227"/>
                  </a:cubicBezTo>
                  <a:cubicBezTo>
                    <a:pt x="190" y="210"/>
                    <a:pt x="207" y="177"/>
                    <a:pt x="223" y="140"/>
                  </a:cubicBezTo>
                  <a:cubicBezTo>
                    <a:pt x="223" y="107"/>
                    <a:pt x="223" y="74"/>
                    <a:pt x="207" y="58"/>
                  </a:cubicBezTo>
                  <a:cubicBezTo>
                    <a:pt x="207" y="37"/>
                    <a:pt x="190" y="37"/>
                    <a:pt x="190" y="21"/>
                  </a:cubicBezTo>
                  <a:cubicBezTo>
                    <a:pt x="174" y="21"/>
                    <a:pt x="157" y="4"/>
                    <a:pt x="137"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4" name="Google Shape;21574;p66">
              <a:extLst>
                <a:ext uri="{FF2B5EF4-FFF2-40B4-BE49-F238E27FC236}">
                  <a16:creationId xmlns:a16="http://schemas.microsoft.com/office/drawing/2014/main" id="{79CFC21E-E3B5-4A27-3764-BFED5EFE4E03}"/>
                </a:ext>
              </a:extLst>
            </p:cNvPr>
            <p:cNvSpPr/>
            <p:nvPr/>
          </p:nvSpPr>
          <p:spPr>
            <a:xfrm>
              <a:off x="3851350" y="2787375"/>
              <a:ext cx="5575" cy="6525"/>
            </a:xfrm>
            <a:custGeom>
              <a:avLst/>
              <a:gdLst/>
              <a:ahLst/>
              <a:cxnLst/>
              <a:rect l="l" t="t" r="r" b="b"/>
              <a:pathLst>
                <a:path w="223" h="261" extrusionOk="0">
                  <a:moveTo>
                    <a:pt x="136" y="1"/>
                  </a:moveTo>
                  <a:cubicBezTo>
                    <a:pt x="83" y="1"/>
                    <a:pt x="17" y="38"/>
                    <a:pt x="0" y="104"/>
                  </a:cubicBezTo>
                  <a:cubicBezTo>
                    <a:pt x="0" y="141"/>
                    <a:pt x="0" y="174"/>
                    <a:pt x="17" y="207"/>
                  </a:cubicBezTo>
                  <a:cubicBezTo>
                    <a:pt x="33" y="244"/>
                    <a:pt x="50" y="260"/>
                    <a:pt x="83" y="260"/>
                  </a:cubicBezTo>
                  <a:cubicBezTo>
                    <a:pt x="120" y="260"/>
                    <a:pt x="136" y="260"/>
                    <a:pt x="169" y="227"/>
                  </a:cubicBezTo>
                  <a:cubicBezTo>
                    <a:pt x="206" y="207"/>
                    <a:pt x="223" y="190"/>
                    <a:pt x="223" y="157"/>
                  </a:cubicBezTo>
                  <a:cubicBezTo>
                    <a:pt x="223" y="124"/>
                    <a:pt x="223" y="87"/>
                    <a:pt x="206" y="54"/>
                  </a:cubicBezTo>
                  <a:cubicBezTo>
                    <a:pt x="206" y="54"/>
                    <a:pt x="206" y="38"/>
                    <a:pt x="186" y="38"/>
                  </a:cubicBezTo>
                  <a:cubicBezTo>
                    <a:pt x="169" y="2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5" name="Google Shape;21575;p66">
              <a:extLst>
                <a:ext uri="{FF2B5EF4-FFF2-40B4-BE49-F238E27FC236}">
                  <a16:creationId xmlns:a16="http://schemas.microsoft.com/office/drawing/2014/main" id="{525041BE-DA74-B92F-C73A-243C67DF7BCD}"/>
                </a:ext>
              </a:extLst>
            </p:cNvPr>
            <p:cNvSpPr/>
            <p:nvPr/>
          </p:nvSpPr>
          <p:spPr>
            <a:xfrm>
              <a:off x="3860725" y="2710375"/>
              <a:ext cx="6100" cy="6300"/>
            </a:xfrm>
            <a:custGeom>
              <a:avLst/>
              <a:gdLst/>
              <a:ahLst/>
              <a:cxnLst/>
              <a:rect l="l" t="t" r="r" b="b"/>
              <a:pathLst>
                <a:path w="244" h="252" extrusionOk="0">
                  <a:moveTo>
                    <a:pt x="125" y="0"/>
                  </a:moveTo>
                  <a:cubicBezTo>
                    <a:pt x="102" y="0"/>
                    <a:pt x="82" y="14"/>
                    <a:pt x="70" y="26"/>
                  </a:cubicBezTo>
                  <a:cubicBezTo>
                    <a:pt x="37" y="42"/>
                    <a:pt x="17" y="75"/>
                    <a:pt x="17" y="112"/>
                  </a:cubicBezTo>
                  <a:cubicBezTo>
                    <a:pt x="0" y="145"/>
                    <a:pt x="17" y="178"/>
                    <a:pt x="37" y="195"/>
                  </a:cubicBezTo>
                  <a:cubicBezTo>
                    <a:pt x="54" y="232"/>
                    <a:pt x="70" y="248"/>
                    <a:pt x="103" y="248"/>
                  </a:cubicBezTo>
                  <a:cubicBezTo>
                    <a:pt x="110" y="250"/>
                    <a:pt x="118" y="251"/>
                    <a:pt x="125" y="251"/>
                  </a:cubicBezTo>
                  <a:cubicBezTo>
                    <a:pt x="173" y="251"/>
                    <a:pt x="226" y="206"/>
                    <a:pt x="244" y="145"/>
                  </a:cubicBezTo>
                  <a:cubicBezTo>
                    <a:pt x="244" y="112"/>
                    <a:pt x="244" y="75"/>
                    <a:pt x="223" y="59"/>
                  </a:cubicBezTo>
                  <a:cubicBezTo>
                    <a:pt x="223" y="42"/>
                    <a:pt x="206" y="42"/>
                    <a:pt x="206" y="26"/>
                  </a:cubicBezTo>
                  <a:cubicBezTo>
                    <a:pt x="190" y="9"/>
                    <a:pt x="173" y="9"/>
                    <a:pt x="157" y="9"/>
                  </a:cubicBezTo>
                  <a:cubicBezTo>
                    <a:pt x="146" y="3"/>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6" name="Google Shape;21576;p66">
              <a:extLst>
                <a:ext uri="{FF2B5EF4-FFF2-40B4-BE49-F238E27FC236}">
                  <a16:creationId xmlns:a16="http://schemas.microsoft.com/office/drawing/2014/main" id="{94F61426-250D-40D3-F6BC-C2ACA830B55F}"/>
                </a:ext>
              </a:extLst>
            </p:cNvPr>
            <p:cNvSpPr/>
            <p:nvPr/>
          </p:nvSpPr>
          <p:spPr>
            <a:xfrm>
              <a:off x="3838450" y="2735425"/>
              <a:ext cx="5600" cy="6450"/>
            </a:xfrm>
            <a:custGeom>
              <a:avLst/>
              <a:gdLst/>
              <a:ahLst/>
              <a:cxnLst/>
              <a:rect l="l" t="t" r="r" b="b"/>
              <a:pathLst>
                <a:path w="224" h="258" extrusionOk="0">
                  <a:moveTo>
                    <a:pt x="67" y="1"/>
                  </a:moveTo>
                  <a:cubicBezTo>
                    <a:pt x="34" y="17"/>
                    <a:pt x="17" y="54"/>
                    <a:pt x="1" y="87"/>
                  </a:cubicBezTo>
                  <a:lnTo>
                    <a:pt x="1" y="190"/>
                  </a:lnTo>
                  <a:cubicBezTo>
                    <a:pt x="13" y="229"/>
                    <a:pt x="51" y="257"/>
                    <a:pt x="91" y="257"/>
                  </a:cubicBezTo>
                  <a:cubicBezTo>
                    <a:pt x="106" y="257"/>
                    <a:pt x="122" y="253"/>
                    <a:pt x="137" y="244"/>
                  </a:cubicBezTo>
                  <a:cubicBezTo>
                    <a:pt x="186" y="223"/>
                    <a:pt x="223" y="141"/>
                    <a:pt x="207" y="87"/>
                  </a:cubicBezTo>
                  <a:cubicBezTo>
                    <a:pt x="207" y="54"/>
                    <a:pt x="186" y="38"/>
                    <a:pt x="186" y="38"/>
                  </a:cubicBezTo>
                  <a:cubicBezTo>
                    <a:pt x="170" y="17"/>
                    <a:pt x="170" y="17"/>
                    <a:pt x="153" y="17"/>
                  </a:cubicBezTo>
                  <a:cubicBezTo>
                    <a:pt x="137" y="1"/>
                    <a:pt x="104"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7" name="Google Shape;21577;p66">
              <a:extLst>
                <a:ext uri="{FF2B5EF4-FFF2-40B4-BE49-F238E27FC236}">
                  <a16:creationId xmlns:a16="http://schemas.microsoft.com/office/drawing/2014/main" id="{1AB092EE-696C-51CC-923E-8D4B499E934A}"/>
                </a:ext>
              </a:extLst>
            </p:cNvPr>
            <p:cNvSpPr/>
            <p:nvPr/>
          </p:nvSpPr>
          <p:spPr>
            <a:xfrm>
              <a:off x="4233950" y="2773100"/>
              <a:ext cx="6000" cy="6425"/>
            </a:xfrm>
            <a:custGeom>
              <a:avLst/>
              <a:gdLst/>
              <a:ahLst/>
              <a:cxnLst/>
              <a:rect l="l" t="t" r="r" b="b"/>
              <a:pathLst>
                <a:path w="240" h="257" extrusionOk="0">
                  <a:moveTo>
                    <a:pt x="131" y="0"/>
                  </a:moveTo>
                  <a:cubicBezTo>
                    <a:pt x="97" y="0"/>
                    <a:pt x="63" y="13"/>
                    <a:pt x="33" y="40"/>
                  </a:cubicBezTo>
                  <a:cubicBezTo>
                    <a:pt x="33" y="56"/>
                    <a:pt x="17" y="77"/>
                    <a:pt x="17" y="110"/>
                  </a:cubicBezTo>
                  <a:cubicBezTo>
                    <a:pt x="0" y="143"/>
                    <a:pt x="17" y="196"/>
                    <a:pt x="54" y="229"/>
                  </a:cubicBezTo>
                  <a:cubicBezTo>
                    <a:pt x="64" y="249"/>
                    <a:pt x="85" y="257"/>
                    <a:pt x="108" y="257"/>
                  </a:cubicBezTo>
                  <a:cubicBezTo>
                    <a:pt x="124" y="257"/>
                    <a:pt x="142" y="253"/>
                    <a:pt x="157" y="246"/>
                  </a:cubicBezTo>
                  <a:cubicBezTo>
                    <a:pt x="173" y="229"/>
                    <a:pt x="190" y="229"/>
                    <a:pt x="206" y="213"/>
                  </a:cubicBezTo>
                  <a:cubicBezTo>
                    <a:pt x="239" y="143"/>
                    <a:pt x="239" y="77"/>
                    <a:pt x="206" y="23"/>
                  </a:cubicBezTo>
                  <a:cubicBezTo>
                    <a:pt x="184" y="8"/>
                    <a:pt x="158"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8" name="Google Shape;21578;p66">
              <a:extLst>
                <a:ext uri="{FF2B5EF4-FFF2-40B4-BE49-F238E27FC236}">
                  <a16:creationId xmlns:a16="http://schemas.microsoft.com/office/drawing/2014/main" id="{7E505FD4-B192-4C98-B955-6E6225CCE3FD}"/>
                </a:ext>
              </a:extLst>
            </p:cNvPr>
            <p:cNvSpPr/>
            <p:nvPr/>
          </p:nvSpPr>
          <p:spPr>
            <a:xfrm>
              <a:off x="3895550" y="2689975"/>
              <a:ext cx="2600" cy="1250"/>
            </a:xfrm>
            <a:custGeom>
              <a:avLst/>
              <a:gdLst/>
              <a:ahLst/>
              <a:cxnLst/>
              <a:rect l="l" t="t" r="r" b="b"/>
              <a:pathLst>
                <a:path w="104" h="50" extrusionOk="0">
                  <a:moveTo>
                    <a:pt x="1" y="0"/>
                  </a:moveTo>
                  <a:cubicBezTo>
                    <a:pt x="1" y="1"/>
                    <a:pt x="1" y="17"/>
                    <a:pt x="17" y="17"/>
                  </a:cubicBezTo>
                  <a:cubicBezTo>
                    <a:pt x="34" y="33"/>
                    <a:pt x="50" y="50"/>
                    <a:pt x="67" y="50"/>
                  </a:cubicBezTo>
                  <a:lnTo>
                    <a:pt x="104" y="50"/>
                  </a:lnTo>
                  <a:cubicBezTo>
                    <a:pt x="67" y="33"/>
                    <a:pt x="34" y="1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9" name="Google Shape;21579;p66">
              <a:extLst>
                <a:ext uri="{FF2B5EF4-FFF2-40B4-BE49-F238E27FC236}">
                  <a16:creationId xmlns:a16="http://schemas.microsoft.com/office/drawing/2014/main" id="{3EAC6258-6420-5559-54B7-5E0436FAF5FE}"/>
                </a:ext>
              </a:extLst>
            </p:cNvPr>
            <p:cNvSpPr/>
            <p:nvPr/>
          </p:nvSpPr>
          <p:spPr>
            <a:xfrm>
              <a:off x="4205600" y="2722950"/>
              <a:ext cx="6000" cy="6425"/>
            </a:xfrm>
            <a:custGeom>
              <a:avLst/>
              <a:gdLst/>
              <a:ahLst/>
              <a:cxnLst/>
              <a:rect l="l" t="t" r="r" b="b"/>
              <a:pathLst>
                <a:path w="240" h="257" extrusionOk="0">
                  <a:moveTo>
                    <a:pt x="104" y="1"/>
                  </a:moveTo>
                  <a:cubicBezTo>
                    <a:pt x="34" y="38"/>
                    <a:pt x="1" y="104"/>
                    <a:pt x="17" y="174"/>
                  </a:cubicBezTo>
                  <a:cubicBezTo>
                    <a:pt x="34" y="207"/>
                    <a:pt x="54" y="228"/>
                    <a:pt x="71" y="244"/>
                  </a:cubicBezTo>
                  <a:cubicBezTo>
                    <a:pt x="87" y="252"/>
                    <a:pt x="104" y="256"/>
                    <a:pt x="119" y="256"/>
                  </a:cubicBezTo>
                  <a:cubicBezTo>
                    <a:pt x="133" y="256"/>
                    <a:pt x="147" y="252"/>
                    <a:pt x="157" y="244"/>
                  </a:cubicBezTo>
                  <a:cubicBezTo>
                    <a:pt x="190" y="228"/>
                    <a:pt x="207" y="207"/>
                    <a:pt x="223" y="174"/>
                  </a:cubicBezTo>
                  <a:cubicBezTo>
                    <a:pt x="240" y="141"/>
                    <a:pt x="240" y="104"/>
                    <a:pt x="240" y="87"/>
                  </a:cubicBezTo>
                  <a:cubicBezTo>
                    <a:pt x="240" y="54"/>
                    <a:pt x="223" y="38"/>
                    <a:pt x="207" y="21"/>
                  </a:cubicBezTo>
                  <a:cubicBezTo>
                    <a:pt x="207" y="21"/>
                    <a:pt x="190" y="2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0" name="Google Shape;21580;p66">
              <a:extLst>
                <a:ext uri="{FF2B5EF4-FFF2-40B4-BE49-F238E27FC236}">
                  <a16:creationId xmlns:a16="http://schemas.microsoft.com/office/drawing/2014/main" id="{55824526-7C87-9CDF-22E4-7A73613208AF}"/>
                </a:ext>
              </a:extLst>
            </p:cNvPr>
            <p:cNvSpPr/>
            <p:nvPr/>
          </p:nvSpPr>
          <p:spPr>
            <a:xfrm>
              <a:off x="4208600" y="2739275"/>
              <a:ext cx="5575" cy="6475"/>
            </a:xfrm>
            <a:custGeom>
              <a:avLst/>
              <a:gdLst/>
              <a:ahLst/>
              <a:cxnLst/>
              <a:rect l="l" t="t" r="r" b="b"/>
              <a:pathLst>
                <a:path w="223" h="259" extrusionOk="0">
                  <a:moveTo>
                    <a:pt x="119" y="0"/>
                  </a:moveTo>
                  <a:cubicBezTo>
                    <a:pt x="69" y="0"/>
                    <a:pt x="14" y="46"/>
                    <a:pt x="0" y="106"/>
                  </a:cubicBezTo>
                  <a:cubicBezTo>
                    <a:pt x="0" y="139"/>
                    <a:pt x="0" y="172"/>
                    <a:pt x="17" y="210"/>
                  </a:cubicBezTo>
                  <a:cubicBezTo>
                    <a:pt x="37" y="226"/>
                    <a:pt x="54" y="242"/>
                    <a:pt x="87" y="259"/>
                  </a:cubicBezTo>
                  <a:cubicBezTo>
                    <a:pt x="140" y="259"/>
                    <a:pt x="206" y="226"/>
                    <a:pt x="223" y="139"/>
                  </a:cubicBezTo>
                  <a:cubicBezTo>
                    <a:pt x="223" y="106"/>
                    <a:pt x="223" y="90"/>
                    <a:pt x="206" y="53"/>
                  </a:cubicBezTo>
                  <a:cubicBezTo>
                    <a:pt x="206" y="36"/>
                    <a:pt x="190" y="36"/>
                    <a:pt x="190" y="36"/>
                  </a:cubicBezTo>
                  <a:cubicBezTo>
                    <a:pt x="173" y="20"/>
                    <a:pt x="157" y="3"/>
                    <a:pt x="140" y="3"/>
                  </a:cubicBezTo>
                  <a:cubicBezTo>
                    <a:pt x="133" y="1"/>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1" name="Google Shape;21581;p66">
              <a:extLst>
                <a:ext uri="{FF2B5EF4-FFF2-40B4-BE49-F238E27FC236}">
                  <a16:creationId xmlns:a16="http://schemas.microsoft.com/office/drawing/2014/main" id="{B5F07100-9CD3-E348-529A-4673339EF079}"/>
                </a:ext>
              </a:extLst>
            </p:cNvPr>
            <p:cNvSpPr/>
            <p:nvPr/>
          </p:nvSpPr>
          <p:spPr>
            <a:xfrm>
              <a:off x="3899375" y="2766225"/>
              <a:ext cx="6100" cy="6550"/>
            </a:xfrm>
            <a:custGeom>
              <a:avLst/>
              <a:gdLst/>
              <a:ahLst/>
              <a:cxnLst/>
              <a:rect l="l" t="t" r="r" b="b"/>
              <a:pathLst>
                <a:path w="244" h="262" extrusionOk="0">
                  <a:moveTo>
                    <a:pt x="135" y="1"/>
                  </a:moveTo>
                  <a:cubicBezTo>
                    <a:pt x="103" y="1"/>
                    <a:pt x="67" y="18"/>
                    <a:pt x="37" y="59"/>
                  </a:cubicBezTo>
                  <a:cubicBezTo>
                    <a:pt x="0" y="109"/>
                    <a:pt x="0" y="179"/>
                    <a:pt x="37" y="228"/>
                  </a:cubicBezTo>
                  <a:cubicBezTo>
                    <a:pt x="59" y="251"/>
                    <a:pt x="83" y="261"/>
                    <a:pt x="109" y="261"/>
                  </a:cubicBezTo>
                  <a:cubicBezTo>
                    <a:pt x="143" y="261"/>
                    <a:pt x="178" y="243"/>
                    <a:pt x="207" y="212"/>
                  </a:cubicBezTo>
                  <a:cubicBezTo>
                    <a:pt x="244" y="162"/>
                    <a:pt x="244" y="76"/>
                    <a:pt x="190" y="22"/>
                  </a:cubicBezTo>
                  <a:cubicBezTo>
                    <a:pt x="177" y="9"/>
                    <a:pt x="157"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2" name="Google Shape;21582;p66">
              <a:extLst>
                <a:ext uri="{FF2B5EF4-FFF2-40B4-BE49-F238E27FC236}">
                  <a16:creationId xmlns:a16="http://schemas.microsoft.com/office/drawing/2014/main" id="{73991D56-035A-22F4-9561-D372DCA0357D}"/>
                </a:ext>
              </a:extLst>
            </p:cNvPr>
            <p:cNvSpPr/>
            <p:nvPr/>
          </p:nvSpPr>
          <p:spPr>
            <a:xfrm>
              <a:off x="3895150" y="2791800"/>
              <a:ext cx="6000" cy="6525"/>
            </a:xfrm>
            <a:custGeom>
              <a:avLst/>
              <a:gdLst/>
              <a:ahLst/>
              <a:cxnLst/>
              <a:rect l="l" t="t" r="r" b="b"/>
              <a:pathLst>
                <a:path w="240" h="261" extrusionOk="0">
                  <a:moveTo>
                    <a:pt x="134" y="1"/>
                  </a:moveTo>
                  <a:cubicBezTo>
                    <a:pt x="119" y="1"/>
                    <a:pt x="101" y="5"/>
                    <a:pt x="83" y="13"/>
                  </a:cubicBezTo>
                  <a:cubicBezTo>
                    <a:pt x="33" y="30"/>
                    <a:pt x="0" y="116"/>
                    <a:pt x="17" y="186"/>
                  </a:cubicBezTo>
                  <a:cubicBezTo>
                    <a:pt x="31" y="228"/>
                    <a:pt x="67" y="261"/>
                    <a:pt x="120" y="261"/>
                  </a:cubicBezTo>
                  <a:cubicBezTo>
                    <a:pt x="130" y="261"/>
                    <a:pt x="141" y="259"/>
                    <a:pt x="153" y="257"/>
                  </a:cubicBezTo>
                  <a:cubicBezTo>
                    <a:pt x="206" y="219"/>
                    <a:pt x="239" y="153"/>
                    <a:pt x="223" y="83"/>
                  </a:cubicBezTo>
                  <a:cubicBezTo>
                    <a:pt x="223" y="67"/>
                    <a:pt x="223" y="50"/>
                    <a:pt x="206" y="30"/>
                  </a:cubicBezTo>
                  <a:cubicBezTo>
                    <a:pt x="186" y="30"/>
                    <a:pt x="186" y="13"/>
                    <a:pt x="169"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3" name="Google Shape;21583;p66">
              <a:extLst>
                <a:ext uri="{FF2B5EF4-FFF2-40B4-BE49-F238E27FC236}">
                  <a16:creationId xmlns:a16="http://schemas.microsoft.com/office/drawing/2014/main" id="{BA0EBB1E-9D7D-1BAE-E1D5-163A4C15F237}"/>
                </a:ext>
              </a:extLst>
            </p:cNvPr>
            <p:cNvSpPr/>
            <p:nvPr/>
          </p:nvSpPr>
          <p:spPr>
            <a:xfrm>
              <a:off x="3900700" y="2827475"/>
              <a:ext cx="6025" cy="6300"/>
            </a:xfrm>
            <a:custGeom>
              <a:avLst/>
              <a:gdLst/>
              <a:ahLst/>
              <a:cxnLst/>
              <a:rect l="l" t="t" r="r" b="b"/>
              <a:pathLst>
                <a:path w="241" h="252" extrusionOk="0">
                  <a:moveTo>
                    <a:pt x="129" y="0"/>
                  </a:moveTo>
                  <a:cubicBezTo>
                    <a:pt x="116" y="0"/>
                    <a:pt x="104" y="5"/>
                    <a:pt x="88" y="13"/>
                  </a:cubicBezTo>
                  <a:cubicBezTo>
                    <a:pt x="50" y="29"/>
                    <a:pt x="34" y="46"/>
                    <a:pt x="17" y="83"/>
                  </a:cubicBezTo>
                  <a:cubicBezTo>
                    <a:pt x="1" y="116"/>
                    <a:pt x="1" y="149"/>
                    <a:pt x="1" y="169"/>
                  </a:cubicBezTo>
                  <a:cubicBezTo>
                    <a:pt x="17" y="202"/>
                    <a:pt x="34" y="235"/>
                    <a:pt x="67" y="252"/>
                  </a:cubicBezTo>
                  <a:lnTo>
                    <a:pt x="154" y="252"/>
                  </a:lnTo>
                  <a:cubicBezTo>
                    <a:pt x="207" y="219"/>
                    <a:pt x="240" y="149"/>
                    <a:pt x="224" y="83"/>
                  </a:cubicBezTo>
                  <a:cubicBezTo>
                    <a:pt x="224" y="66"/>
                    <a:pt x="207" y="46"/>
                    <a:pt x="191" y="29"/>
                  </a:cubicBezTo>
                  <a:cubicBezTo>
                    <a:pt x="191" y="29"/>
                    <a:pt x="191" y="13"/>
                    <a:pt x="170" y="13"/>
                  </a:cubicBezTo>
                  <a:cubicBezTo>
                    <a:pt x="154" y="5"/>
                    <a:pt x="141"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4" name="Google Shape;21584;p66">
              <a:extLst>
                <a:ext uri="{FF2B5EF4-FFF2-40B4-BE49-F238E27FC236}">
                  <a16:creationId xmlns:a16="http://schemas.microsoft.com/office/drawing/2014/main" id="{DE7B567B-DEDF-117F-8165-01BA327910EB}"/>
                </a:ext>
              </a:extLst>
            </p:cNvPr>
            <p:cNvSpPr/>
            <p:nvPr/>
          </p:nvSpPr>
          <p:spPr>
            <a:xfrm>
              <a:off x="4212925" y="2757375"/>
              <a:ext cx="5575" cy="6425"/>
            </a:xfrm>
            <a:custGeom>
              <a:avLst/>
              <a:gdLst/>
              <a:ahLst/>
              <a:cxnLst/>
              <a:rect l="l" t="t" r="r" b="b"/>
              <a:pathLst>
                <a:path w="223" h="257" extrusionOk="0">
                  <a:moveTo>
                    <a:pt x="120" y="1"/>
                  </a:moveTo>
                  <a:cubicBezTo>
                    <a:pt x="70" y="1"/>
                    <a:pt x="17" y="50"/>
                    <a:pt x="0" y="104"/>
                  </a:cubicBezTo>
                  <a:cubicBezTo>
                    <a:pt x="0" y="137"/>
                    <a:pt x="0" y="170"/>
                    <a:pt x="17" y="207"/>
                  </a:cubicBezTo>
                  <a:cubicBezTo>
                    <a:pt x="33" y="224"/>
                    <a:pt x="50" y="240"/>
                    <a:pt x="87" y="256"/>
                  </a:cubicBezTo>
                  <a:cubicBezTo>
                    <a:pt x="136" y="256"/>
                    <a:pt x="206" y="207"/>
                    <a:pt x="223" y="137"/>
                  </a:cubicBezTo>
                  <a:lnTo>
                    <a:pt x="223" y="104"/>
                  </a:lnTo>
                  <a:cubicBezTo>
                    <a:pt x="223" y="67"/>
                    <a:pt x="206" y="50"/>
                    <a:pt x="190" y="17"/>
                  </a:cubicBezTo>
                  <a:cubicBezTo>
                    <a:pt x="173"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5" name="Google Shape;21585;p66">
              <a:extLst>
                <a:ext uri="{FF2B5EF4-FFF2-40B4-BE49-F238E27FC236}">
                  <a16:creationId xmlns:a16="http://schemas.microsoft.com/office/drawing/2014/main" id="{9F965DC5-D94A-5E22-0A55-6334291E6504}"/>
                </a:ext>
              </a:extLst>
            </p:cNvPr>
            <p:cNvSpPr/>
            <p:nvPr/>
          </p:nvSpPr>
          <p:spPr>
            <a:xfrm>
              <a:off x="3885250" y="2806350"/>
              <a:ext cx="5600" cy="6500"/>
            </a:xfrm>
            <a:custGeom>
              <a:avLst/>
              <a:gdLst/>
              <a:ahLst/>
              <a:cxnLst/>
              <a:rect l="l" t="t" r="r" b="b"/>
              <a:pathLst>
                <a:path w="224" h="260" extrusionOk="0">
                  <a:moveTo>
                    <a:pt x="137" y="0"/>
                  </a:moveTo>
                  <a:cubicBezTo>
                    <a:pt x="104" y="0"/>
                    <a:pt x="87" y="17"/>
                    <a:pt x="50" y="33"/>
                  </a:cubicBezTo>
                  <a:cubicBezTo>
                    <a:pt x="34" y="50"/>
                    <a:pt x="17" y="87"/>
                    <a:pt x="1" y="120"/>
                  </a:cubicBezTo>
                  <a:cubicBezTo>
                    <a:pt x="1" y="153"/>
                    <a:pt x="1" y="190"/>
                    <a:pt x="17" y="206"/>
                  </a:cubicBezTo>
                  <a:cubicBezTo>
                    <a:pt x="34" y="239"/>
                    <a:pt x="50" y="256"/>
                    <a:pt x="87" y="256"/>
                  </a:cubicBezTo>
                  <a:cubicBezTo>
                    <a:pt x="94" y="258"/>
                    <a:pt x="100" y="259"/>
                    <a:pt x="107" y="259"/>
                  </a:cubicBezTo>
                  <a:cubicBezTo>
                    <a:pt x="154" y="259"/>
                    <a:pt x="209" y="214"/>
                    <a:pt x="223" y="153"/>
                  </a:cubicBezTo>
                  <a:cubicBezTo>
                    <a:pt x="223" y="120"/>
                    <a:pt x="223" y="87"/>
                    <a:pt x="207" y="50"/>
                  </a:cubicBezTo>
                  <a:lnTo>
                    <a:pt x="190"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6" name="Google Shape;21586;p66">
              <a:extLst>
                <a:ext uri="{FF2B5EF4-FFF2-40B4-BE49-F238E27FC236}">
                  <a16:creationId xmlns:a16="http://schemas.microsoft.com/office/drawing/2014/main" id="{FCD24F69-CED2-62F7-E532-1A00C374571A}"/>
                </a:ext>
              </a:extLst>
            </p:cNvPr>
            <p:cNvSpPr/>
            <p:nvPr/>
          </p:nvSpPr>
          <p:spPr>
            <a:xfrm>
              <a:off x="3899775" y="2810075"/>
              <a:ext cx="6125" cy="6600"/>
            </a:xfrm>
            <a:custGeom>
              <a:avLst/>
              <a:gdLst/>
              <a:ahLst/>
              <a:cxnLst/>
              <a:rect l="l" t="t" r="r" b="b"/>
              <a:pathLst>
                <a:path w="245" h="264" extrusionOk="0">
                  <a:moveTo>
                    <a:pt x="121" y="1"/>
                  </a:moveTo>
                  <a:cubicBezTo>
                    <a:pt x="72" y="1"/>
                    <a:pt x="19" y="49"/>
                    <a:pt x="1" y="107"/>
                  </a:cubicBezTo>
                  <a:cubicBezTo>
                    <a:pt x="1" y="144"/>
                    <a:pt x="1" y="193"/>
                    <a:pt x="21" y="210"/>
                  </a:cubicBezTo>
                  <a:cubicBezTo>
                    <a:pt x="38" y="226"/>
                    <a:pt x="71" y="247"/>
                    <a:pt x="87" y="264"/>
                  </a:cubicBezTo>
                  <a:cubicBezTo>
                    <a:pt x="125" y="264"/>
                    <a:pt x="158" y="247"/>
                    <a:pt x="174" y="226"/>
                  </a:cubicBezTo>
                  <a:cubicBezTo>
                    <a:pt x="207" y="210"/>
                    <a:pt x="228" y="177"/>
                    <a:pt x="228" y="144"/>
                  </a:cubicBezTo>
                  <a:cubicBezTo>
                    <a:pt x="244" y="107"/>
                    <a:pt x="228" y="74"/>
                    <a:pt x="207" y="57"/>
                  </a:cubicBezTo>
                  <a:cubicBezTo>
                    <a:pt x="207" y="41"/>
                    <a:pt x="207" y="41"/>
                    <a:pt x="191" y="20"/>
                  </a:cubicBezTo>
                  <a:cubicBezTo>
                    <a:pt x="174" y="4"/>
                    <a:pt x="158" y="4"/>
                    <a:pt x="141" y="4"/>
                  </a:cubicBezTo>
                  <a:cubicBezTo>
                    <a:pt x="134" y="2"/>
                    <a:pt x="128"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7" name="Google Shape;21587;p66">
              <a:extLst>
                <a:ext uri="{FF2B5EF4-FFF2-40B4-BE49-F238E27FC236}">
                  <a16:creationId xmlns:a16="http://schemas.microsoft.com/office/drawing/2014/main" id="{6EE69258-4C6B-F12A-D201-C76C28833899}"/>
                </a:ext>
              </a:extLst>
            </p:cNvPr>
            <p:cNvSpPr/>
            <p:nvPr/>
          </p:nvSpPr>
          <p:spPr>
            <a:xfrm>
              <a:off x="4158400" y="2824625"/>
              <a:ext cx="5575" cy="6250"/>
            </a:xfrm>
            <a:custGeom>
              <a:avLst/>
              <a:gdLst/>
              <a:ahLst/>
              <a:cxnLst/>
              <a:rect l="l" t="t" r="r" b="b"/>
              <a:pathLst>
                <a:path w="223" h="250" extrusionOk="0">
                  <a:moveTo>
                    <a:pt x="111" y="0"/>
                  </a:moveTo>
                  <a:cubicBezTo>
                    <a:pt x="92" y="0"/>
                    <a:pt x="76" y="12"/>
                    <a:pt x="50" y="24"/>
                  </a:cubicBezTo>
                  <a:cubicBezTo>
                    <a:pt x="33" y="40"/>
                    <a:pt x="17" y="77"/>
                    <a:pt x="0" y="110"/>
                  </a:cubicBezTo>
                  <a:cubicBezTo>
                    <a:pt x="0" y="143"/>
                    <a:pt x="0" y="180"/>
                    <a:pt x="17" y="197"/>
                  </a:cubicBezTo>
                  <a:cubicBezTo>
                    <a:pt x="33" y="230"/>
                    <a:pt x="50" y="246"/>
                    <a:pt x="87" y="246"/>
                  </a:cubicBezTo>
                  <a:cubicBezTo>
                    <a:pt x="93" y="249"/>
                    <a:pt x="100" y="250"/>
                    <a:pt x="107" y="250"/>
                  </a:cubicBezTo>
                  <a:cubicBezTo>
                    <a:pt x="154" y="250"/>
                    <a:pt x="209" y="204"/>
                    <a:pt x="223" y="143"/>
                  </a:cubicBezTo>
                  <a:cubicBezTo>
                    <a:pt x="223" y="110"/>
                    <a:pt x="223" y="77"/>
                    <a:pt x="206" y="57"/>
                  </a:cubicBezTo>
                  <a:cubicBezTo>
                    <a:pt x="206" y="40"/>
                    <a:pt x="206" y="40"/>
                    <a:pt x="190" y="24"/>
                  </a:cubicBezTo>
                  <a:cubicBezTo>
                    <a:pt x="169" y="7"/>
                    <a:pt x="153" y="7"/>
                    <a:pt x="136" y="7"/>
                  </a:cubicBez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8" name="Google Shape;21588;p66">
              <a:extLst>
                <a:ext uri="{FF2B5EF4-FFF2-40B4-BE49-F238E27FC236}">
                  <a16:creationId xmlns:a16="http://schemas.microsoft.com/office/drawing/2014/main" id="{8C1E1A20-2C4D-C592-F806-04D1F7E51C83}"/>
                </a:ext>
              </a:extLst>
            </p:cNvPr>
            <p:cNvSpPr/>
            <p:nvPr/>
          </p:nvSpPr>
          <p:spPr>
            <a:xfrm>
              <a:off x="4156225" y="2746150"/>
              <a:ext cx="6000" cy="6425"/>
            </a:xfrm>
            <a:custGeom>
              <a:avLst/>
              <a:gdLst/>
              <a:ahLst/>
              <a:cxnLst/>
              <a:rect l="l" t="t" r="r" b="b"/>
              <a:pathLst>
                <a:path w="240" h="257" extrusionOk="0">
                  <a:moveTo>
                    <a:pt x="104" y="0"/>
                  </a:moveTo>
                  <a:cubicBezTo>
                    <a:pt x="87" y="21"/>
                    <a:pt x="50" y="38"/>
                    <a:pt x="34" y="54"/>
                  </a:cubicBezTo>
                  <a:cubicBezTo>
                    <a:pt x="17" y="71"/>
                    <a:pt x="17" y="104"/>
                    <a:pt x="1" y="141"/>
                  </a:cubicBezTo>
                  <a:cubicBezTo>
                    <a:pt x="1" y="174"/>
                    <a:pt x="17" y="207"/>
                    <a:pt x="34" y="227"/>
                  </a:cubicBezTo>
                  <a:cubicBezTo>
                    <a:pt x="56" y="248"/>
                    <a:pt x="80" y="257"/>
                    <a:pt x="104" y="257"/>
                  </a:cubicBezTo>
                  <a:cubicBezTo>
                    <a:pt x="140" y="257"/>
                    <a:pt x="175" y="238"/>
                    <a:pt x="207" y="207"/>
                  </a:cubicBezTo>
                  <a:cubicBezTo>
                    <a:pt x="240" y="157"/>
                    <a:pt x="240" y="71"/>
                    <a:pt x="207" y="38"/>
                  </a:cubicBezTo>
                  <a:cubicBezTo>
                    <a:pt x="174"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9" name="Google Shape;21589;p66">
              <a:extLst>
                <a:ext uri="{FF2B5EF4-FFF2-40B4-BE49-F238E27FC236}">
                  <a16:creationId xmlns:a16="http://schemas.microsoft.com/office/drawing/2014/main" id="{9CB652FD-3F2E-DE14-5128-94864F6CA045}"/>
                </a:ext>
              </a:extLst>
            </p:cNvPr>
            <p:cNvSpPr/>
            <p:nvPr/>
          </p:nvSpPr>
          <p:spPr>
            <a:xfrm>
              <a:off x="4150675" y="2730275"/>
              <a:ext cx="6000" cy="6600"/>
            </a:xfrm>
            <a:custGeom>
              <a:avLst/>
              <a:gdLst/>
              <a:ahLst/>
              <a:cxnLst/>
              <a:rect l="l" t="t" r="r" b="b"/>
              <a:pathLst>
                <a:path w="240" h="264" extrusionOk="0">
                  <a:moveTo>
                    <a:pt x="153" y="1"/>
                  </a:moveTo>
                  <a:cubicBezTo>
                    <a:pt x="87" y="1"/>
                    <a:pt x="33" y="54"/>
                    <a:pt x="17" y="120"/>
                  </a:cubicBezTo>
                  <a:cubicBezTo>
                    <a:pt x="0" y="157"/>
                    <a:pt x="0" y="190"/>
                    <a:pt x="17" y="207"/>
                  </a:cubicBezTo>
                  <a:cubicBezTo>
                    <a:pt x="33" y="244"/>
                    <a:pt x="66" y="260"/>
                    <a:pt x="87" y="260"/>
                  </a:cubicBezTo>
                  <a:cubicBezTo>
                    <a:pt x="95" y="262"/>
                    <a:pt x="103" y="263"/>
                    <a:pt x="111" y="263"/>
                  </a:cubicBezTo>
                  <a:cubicBezTo>
                    <a:pt x="169" y="263"/>
                    <a:pt x="223" y="215"/>
                    <a:pt x="223" y="157"/>
                  </a:cubicBezTo>
                  <a:cubicBezTo>
                    <a:pt x="239" y="120"/>
                    <a:pt x="239" y="87"/>
                    <a:pt x="223" y="54"/>
                  </a:cubicBezTo>
                  <a:cubicBezTo>
                    <a:pt x="206" y="54"/>
                    <a:pt x="206" y="38"/>
                    <a:pt x="206" y="38"/>
                  </a:cubicBez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0" name="Google Shape;21590;p66">
              <a:extLst>
                <a:ext uri="{FF2B5EF4-FFF2-40B4-BE49-F238E27FC236}">
                  <a16:creationId xmlns:a16="http://schemas.microsoft.com/office/drawing/2014/main" id="{AC20DB67-A7E7-7ED7-B7BC-95502C8AB44E}"/>
                </a:ext>
              </a:extLst>
            </p:cNvPr>
            <p:cNvSpPr/>
            <p:nvPr/>
          </p:nvSpPr>
          <p:spPr>
            <a:xfrm>
              <a:off x="4157975" y="2762950"/>
              <a:ext cx="6000" cy="6525"/>
            </a:xfrm>
            <a:custGeom>
              <a:avLst/>
              <a:gdLst/>
              <a:ahLst/>
              <a:cxnLst/>
              <a:rect l="l" t="t" r="r" b="b"/>
              <a:pathLst>
                <a:path w="240" h="261" extrusionOk="0">
                  <a:moveTo>
                    <a:pt x="153" y="1"/>
                  </a:moveTo>
                  <a:cubicBezTo>
                    <a:pt x="83" y="1"/>
                    <a:pt x="34" y="50"/>
                    <a:pt x="17" y="120"/>
                  </a:cubicBezTo>
                  <a:cubicBezTo>
                    <a:pt x="1" y="153"/>
                    <a:pt x="17" y="190"/>
                    <a:pt x="34" y="207"/>
                  </a:cubicBezTo>
                  <a:cubicBezTo>
                    <a:pt x="34" y="240"/>
                    <a:pt x="67" y="256"/>
                    <a:pt x="104" y="256"/>
                  </a:cubicBezTo>
                  <a:cubicBezTo>
                    <a:pt x="111" y="259"/>
                    <a:pt x="119" y="261"/>
                    <a:pt x="127" y="261"/>
                  </a:cubicBezTo>
                  <a:cubicBezTo>
                    <a:pt x="173" y="261"/>
                    <a:pt x="226" y="213"/>
                    <a:pt x="240" y="153"/>
                  </a:cubicBezTo>
                  <a:cubicBezTo>
                    <a:pt x="240" y="120"/>
                    <a:pt x="240" y="87"/>
                    <a:pt x="223" y="50"/>
                  </a:cubicBezTo>
                  <a:lnTo>
                    <a:pt x="207" y="33"/>
                  </a:lnTo>
                  <a:cubicBezTo>
                    <a:pt x="186"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1" name="Google Shape;21591;p66">
              <a:extLst>
                <a:ext uri="{FF2B5EF4-FFF2-40B4-BE49-F238E27FC236}">
                  <a16:creationId xmlns:a16="http://schemas.microsoft.com/office/drawing/2014/main" id="{3CCCBBC0-A53C-3C87-C38E-83C0A1788268}"/>
                </a:ext>
              </a:extLst>
            </p:cNvPr>
            <p:cNvSpPr/>
            <p:nvPr/>
          </p:nvSpPr>
          <p:spPr>
            <a:xfrm>
              <a:off x="4163950" y="2730550"/>
              <a:ext cx="6425" cy="6400"/>
            </a:xfrm>
            <a:custGeom>
              <a:avLst/>
              <a:gdLst/>
              <a:ahLst/>
              <a:cxnLst/>
              <a:rect l="l" t="t" r="r" b="b"/>
              <a:pathLst>
                <a:path w="257" h="256" extrusionOk="0">
                  <a:moveTo>
                    <a:pt x="144" y="1"/>
                  </a:moveTo>
                  <a:cubicBezTo>
                    <a:pt x="114" y="1"/>
                    <a:pt x="80" y="14"/>
                    <a:pt x="50" y="43"/>
                  </a:cubicBezTo>
                  <a:cubicBezTo>
                    <a:pt x="1" y="109"/>
                    <a:pt x="17" y="179"/>
                    <a:pt x="50" y="233"/>
                  </a:cubicBezTo>
                  <a:cubicBezTo>
                    <a:pt x="71" y="249"/>
                    <a:pt x="87" y="249"/>
                    <a:pt x="104" y="249"/>
                  </a:cubicBezTo>
                  <a:cubicBezTo>
                    <a:pt x="113" y="254"/>
                    <a:pt x="123" y="256"/>
                    <a:pt x="133" y="256"/>
                  </a:cubicBezTo>
                  <a:cubicBezTo>
                    <a:pt x="163" y="256"/>
                    <a:pt x="195" y="240"/>
                    <a:pt x="207" y="212"/>
                  </a:cubicBezTo>
                  <a:cubicBezTo>
                    <a:pt x="240" y="163"/>
                    <a:pt x="256" y="109"/>
                    <a:pt x="240" y="76"/>
                  </a:cubicBezTo>
                  <a:cubicBezTo>
                    <a:pt x="240" y="60"/>
                    <a:pt x="224" y="43"/>
                    <a:pt x="207" y="27"/>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2" name="Google Shape;21592;p66">
              <a:extLst>
                <a:ext uri="{FF2B5EF4-FFF2-40B4-BE49-F238E27FC236}">
                  <a16:creationId xmlns:a16="http://schemas.microsoft.com/office/drawing/2014/main" id="{4C10D76F-454C-1D02-43B5-EB8661176B2E}"/>
                </a:ext>
              </a:extLst>
            </p:cNvPr>
            <p:cNvSpPr/>
            <p:nvPr/>
          </p:nvSpPr>
          <p:spPr>
            <a:xfrm>
              <a:off x="4190975" y="2720375"/>
              <a:ext cx="6100" cy="6525"/>
            </a:xfrm>
            <a:custGeom>
              <a:avLst/>
              <a:gdLst/>
              <a:ahLst/>
              <a:cxnLst/>
              <a:rect l="l" t="t" r="r" b="b"/>
              <a:pathLst>
                <a:path w="244" h="261" extrusionOk="0">
                  <a:moveTo>
                    <a:pt x="140" y="1"/>
                  </a:moveTo>
                  <a:cubicBezTo>
                    <a:pt x="124" y="1"/>
                    <a:pt x="87" y="1"/>
                    <a:pt x="54" y="21"/>
                  </a:cubicBezTo>
                  <a:cubicBezTo>
                    <a:pt x="37" y="38"/>
                    <a:pt x="21" y="71"/>
                    <a:pt x="0" y="104"/>
                  </a:cubicBezTo>
                  <a:cubicBezTo>
                    <a:pt x="0" y="141"/>
                    <a:pt x="0" y="174"/>
                    <a:pt x="21" y="207"/>
                  </a:cubicBezTo>
                  <a:cubicBezTo>
                    <a:pt x="37" y="228"/>
                    <a:pt x="54" y="244"/>
                    <a:pt x="87" y="260"/>
                  </a:cubicBezTo>
                  <a:cubicBezTo>
                    <a:pt x="157" y="260"/>
                    <a:pt x="206" y="207"/>
                    <a:pt x="227" y="141"/>
                  </a:cubicBezTo>
                  <a:cubicBezTo>
                    <a:pt x="243" y="104"/>
                    <a:pt x="227" y="71"/>
                    <a:pt x="206" y="54"/>
                  </a:cubicBezTo>
                  <a:cubicBezTo>
                    <a:pt x="206" y="38"/>
                    <a:pt x="206" y="38"/>
                    <a:pt x="190" y="21"/>
                  </a:cubicBezTo>
                  <a:cubicBezTo>
                    <a:pt x="190" y="2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3" name="Google Shape;21593;p66">
              <a:extLst>
                <a:ext uri="{FF2B5EF4-FFF2-40B4-BE49-F238E27FC236}">
                  <a16:creationId xmlns:a16="http://schemas.microsoft.com/office/drawing/2014/main" id="{BFD378F3-50AC-0FEE-1164-CEF20920ADAA}"/>
                </a:ext>
              </a:extLst>
            </p:cNvPr>
            <p:cNvSpPr/>
            <p:nvPr/>
          </p:nvSpPr>
          <p:spPr>
            <a:xfrm>
              <a:off x="4162200" y="2715750"/>
              <a:ext cx="5600" cy="6500"/>
            </a:xfrm>
            <a:custGeom>
              <a:avLst/>
              <a:gdLst/>
              <a:ahLst/>
              <a:cxnLst/>
              <a:rect l="l" t="t" r="r" b="b"/>
              <a:pathLst>
                <a:path w="224" h="260" extrusionOk="0">
                  <a:moveTo>
                    <a:pt x="141" y="0"/>
                  </a:moveTo>
                  <a:cubicBezTo>
                    <a:pt x="120" y="0"/>
                    <a:pt x="87" y="17"/>
                    <a:pt x="54" y="33"/>
                  </a:cubicBezTo>
                  <a:cubicBezTo>
                    <a:pt x="38" y="50"/>
                    <a:pt x="17" y="83"/>
                    <a:pt x="1" y="120"/>
                  </a:cubicBezTo>
                  <a:cubicBezTo>
                    <a:pt x="1" y="153"/>
                    <a:pt x="1" y="186"/>
                    <a:pt x="17" y="206"/>
                  </a:cubicBezTo>
                  <a:cubicBezTo>
                    <a:pt x="38" y="239"/>
                    <a:pt x="54" y="256"/>
                    <a:pt x="87" y="256"/>
                  </a:cubicBezTo>
                  <a:cubicBezTo>
                    <a:pt x="97" y="258"/>
                    <a:pt x="105" y="259"/>
                    <a:pt x="114" y="259"/>
                  </a:cubicBezTo>
                  <a:cubicBezTo>
                    <a:pt x="170" y="259"/>
                    <a:pt x="209" y="214"/>
                    <a:pt x="223" y="153"/>
                  </a:cubicBezTo>
                  <a:cubicBezTo>
                    <a:pt x="223" y="120"/>
                    <a:pt x="223" y="83"/>
                    <a:pt x="207" y="50"/>
                  </a:cubicBezTo>
                  <a:cubicBezTo>
                    <a:pt x="207" y="50"/>
                    <a:pt x="207" y="33"/>
                    <a:pt x="190" y="33"/>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4" name="Google Shape;21594;p66">
              <a:extLst>
                <a:ext uri="{FF2B5EF4-FFF2-40B4-BE49-F238E27FC236}">
                  <a16:creationId xmlns:a16="http://schemas.microsoft.com/office/drawing/2014/main" id="{76C69E11-3B2E-3A6D-9D01-A2783B8A2792}"/>
                </a:ext>
              </a:extLst>
            </p:cNvPr>
            <p:cNvSpPr/>
            <p:nvPr/>
          </p:nvSpPr>
          <p:spPr>
            <a:xfrm>
              <a:off x="4148075" y="2839425"/>
              <a:ext cx="5600" cy="6075"/>
            </a:xfrm>
            <a:custGeom>
              <a:avLst/>
              <a:gdLst/>
              <a:ahLst/>
              <a:cxnLst/>
              <a:rect l="l" t="t" r="r" b="b"/>
              <a:pathLst>
                <a:path w="224" h="243" extrusionOk="0">
                  <a:moveTo>
                    <a:pt x="121" y="1"/>
                  </a:moveTo>
                  <a:cubicBezTo>
                    <a:pt x="67" y="1"/>
                    <a:pt x="17" y="34"/>
                    <a:pt x="1" y="104"/>
                  </a:cubicBezTo>
                  <a:cubicBezTo>
                    <a:pt x="1" y="137"/>
                    <a:pt x="1" y="170"/>
                    <a:pt x="17" y="186"/>
                  </a:cubicBezTo>
                  <a:cubicBezTo>
                    <a:pt x="34" y="223"/>
                    <a:pt x="50" y="240"/>
                    <a:pt x="88" y="240"/>
                  </a:cubicBezTo>
                  <a:cubicBezTo>
                    <a:pt x="94" y="242"/>
                    <a:pt x="101" y="243"/>
                    <a:pt x="108" y="243"/>
                  </a:cubicBezTo>
                  <a:cubicBezTo>
                    <a:pt x="154" y="243"/>
                    <a:pt x="209" y="198"/>
                    <a:pt x="224" y="137"/>
                  </a:cubicBezTo>
                  <a:lnTo>
                    <a:pt x="224" y="104"/>
                  </a:lnTo>
                  <a:cubicBezTo>
                    <a:pt x="224" y="67"/>
                    <a:pt x="207" y="34"/>
                    <a:pt x="191" y="17"/>
                  </a:cubicBezTo>
                  <a:cubicBezTo>
                    <a:pt x="170"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5" name="Google Shape;21595;p66">
              <a:extLst>
                <a:ext uri="{FF2B5EF4-FFF2-40B4-BE49-F238E27FC236}">
                  <a16:creationId xmlns:a16="http://schemas.microsoft.com/office/drawing/2014/main" id="{073AE7F9-55CF-8EE7-A974-46C1F22844AB}"/>
                </a:ext>
              </a:extLst>
            </p:cNvPr>
            <p:cNvSpPr/>
            <p:nvPr/>
          </p:nvSpPr>
          <p:spPr>
            <a:xfrm>
              <a:off x="4140775" y="2804700"/>
              <a:ext cx="6000" cy="6725"/>
            </a:xfrm>
            <a:custGeom>
              <a:avLst/>
              <a:gdLst/>
              <a:ahLst/>
              <a:cxnLst/>
              <a:rect l="l" t="t" r="r" b="b"/>
              <a:pathLst>
                <a:path w="240" h="269" extrusionOk="0">
                  <a:moveTo>
                    <a:pt x="139" y="0"/>
                  </a:moveTo>
                  <a:cubicBezTo>
                    <a:pt x="124" y="0"/>
                    <a:pt x="112" y="4"/>
                    <a:pt x="103" y="13"/>
                  </a:cubicBezTo>
                  <a:cubicBezTo>
                    <a:pt x="33" y="50"/>
                    <a:pt x="0" y="116"/>
                    <a:pt x="17" y="186"/>
                  </a:cubicBezTo>
                  <a:cubicBezTo>
                    <a:pt x="33" y="219"/>
                    <a:pt x="50" y="235"/>
                    <a:pt x="70" y="256"/>
                  </a:cubicBezTo>
                  <a:cubicBezTo>
                    <a:pt x="87" y="264"/>
                    <a:pt x="99" y="268"/>
                    <a:pt x="112" y="268"/>
                  </a:cubicBezTo>
                  <a:cubicBezTo>
                    <a:pt x="124" y="268"/>
                    <a:pt x="136" y="264"/>
                    <a:pt x="153" y="256"/>
                  </a:cubicBezTo>
                  <a:cubicBezTo>
                    <a:pt x="190" y="235"/>
                    <a:pt x="206" y="219"/>
                    <a:pt x="223" y="186"/>
                  </a:cubicBezTo>
                  <a:cubicBezTo>
                    <a:pt x="239" y="153"/>
                    <a:pt x="239" y="116"/>
                    <a:pt x="239" y="83"/>
                  </a:cubicBezTo>
                  <a:cubicBezTo>
                    <a:pt x="223" y="66"/>
                    <a:pt x="223" y="50"/>
                    <a:pt x="206" y="29"/>
                  </a:cubicBezTo>
                  <a:lnTo>
                    <a:pt x="190" y="13"/>
                  </a:ln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6" name="Google Shape;21596;p66">
              <a:extLst>
                <a:ext uri="{FF2B5EF4-FFF2-40B4-BE49-F238E27FC236}">
                  <a16:creationId xmlns:a16="http://schemas.microsoft.com/office/drawing/2014/main" id="{7F6F95E4-6ACD-F60F-7A66-1AD14AB54308}"/>
                </a:ext>
              </a:extLst>
            </p:cNvPr>
            <p:cNvSpPr/>
            <p:nvPr/>
          </p:nvSpPr>
          <p:spPr>
            <a:xfrm>
              <a:off x="4143350" y="2715325"/>
              <a:ext cx="6000" cy="6325"/>
            </a:xfrm>
            <a:custGeom>
              <a:avLst/>
              <a:gdLst/>
              <a:ahLst/>
              <a:cxnLst/>
              <a:rect l="l" t="t" r="r" b="b"/>
              <a:pathLst>
                <a:path w="240" h="253" extrusionOk="0">
                  <a:moveTo>
                    <a:pt x="133" y="1"/>
                  </a:moveTo>
                  <a:cubicBezTo>
                    <a:pt x="99" y="1"/>
                    <a:pt x="64" y="19"/>
                    <a:pt x="33" y="50"/>
                  </a:cubicBezTo>
                  <a:cubicBezTo>
                    <a:pt x="0" y="100"/>
                    <a:pt x="0" y="186"/>
                    <a:pt x="50" y="223"/>
                  </a:cubicBezTo>
                  <a:cubicBezTo>
                    <a:pt x="65" y="244"/>
                    <a:pt x="85" y="253"/>
                    <a:pt x="107" y="253"/>
                  </a:cubicBezTo>
                  <a:cubicBezTo>
                    <a:pt x="139" y="253"/>
                    <a:pt x="175" y="234"/>
                    <a:pt x="206" y="203"/>
                  </a:cubicBezTo>
                  <a:cubicBezTo>
                    <a:pt x="239" y="153"/>
                    <a:pt x="239" y="67"/>
                    <a:pt x="206" y="34"/>
                  </a:cubicBezTo>
                  <a:cubicBezTo>
                    <a:pt x="184" y="11"/>
                    <a:pt x="15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7" name="Google Shape;21597;p66">
              <a:extLst>
                <a:ext uri="{FF2B5EF4-FFF2-40B4-BE49-F238E27FC236}">
                  <a16:creationId xmlns:a16="http://schemas.microsoft.com/office/drawing/2014/main" id="{F61E96E6-2C07-6A85-94A9-BEBFE7176085}"/>
                </a:ext>
              </a:extLst>
            </p:cNvPr>
            <p:cNvSpPr/>
            <p:nvPr/>
          </p:nvSpPr>
          <p:spPr>
            <a:xfrm>
              <a:off x="4140775" y="2695950"/>
              <a:ext cx="6400" cy="6325"/>
            </a:xfrm>
            <a:custGeom>
              <a:avLst/>
              <a:gdLst/>
              <a:ahLst/>
              <a:cxnLst/>
              <a:rect l="l" t="t" r="r" b="b"/>
              <a:pathLst>
                <a:path w="256" h="253" extrusionOk="0">
                  <a:moveTo>
                    <a:pt x="103" y="1"/>
                  </a:moveTo>
                  <a:cubicBezTo>
                    <a:pt x="33" y="34"/>
                    <a:pt x="0" y="104"/>
                    <a:pt x="17" y="174"/>
                  </a:cubicBezTo>
                  <a:cubicBezTo>
                    <a:pt x="33" y="207"/>
                    <a:pt x="50" y="223"/>
                    <a:pt x="70" y="240"/>
                  </a:cubicBezTo>
                  <a:cubicBezTo>
                    <a:pt x="87" y="248"/>
                    <a:pt x="103" y="252"/>
                    <a:pt x="118" y="252"/>
                  </a:cubicBezTo>
                  <a:cubicBezTo>
                    <a:pt x="132" y="252"/>
                    <a:pt x="145" y="248"/>
                    <a:pt x="153" y="240"/>
                  </a:cubicBezTo>
                  <a:cubicBezTo>
                    <a:pt x="223" y="223"/>
                    <a:pt x="256" y="137"/>
                    <a:pt x="239" y="87"/>
                  </a:cubicBezTo>
                  <a:cubicBezTo>
                    <a:pt x="239" y="50"/>
                    <a:pt x="223" y="34"/>
                    <a:pt x="206" y="17"/>
                  </a:cubicBezTo>
                  <a:cubicBezTo>
                    <a:pt x="206" y="17"/>
                    <a:pt x="190" y="17"/>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8" name="Google Shape;21598;p66">
              <a:extLst>
                <a:ext uri="{FF2B5EF4-FFF2-40B4-BE49-F238E27FC236}">
                  <a16:creationId xmlns:a16="http://schemas.microsoft.com/office/drawing/2014/main" id="{E9719E05-FABE-A072-594A-95650EFDFE39}"/>
                </a:ext>
              </a:extLst>
            </p:cNvPr>
            <p:cNvSpPr/>
            <p:nvPr/>
          </p:nvSpPr>
          <p:spPr>
            <a:xfrm>
              <a:off x="4139025" y="2741000"/>
              <a:ext cx="6500" cy="6425"/>
            </a:xfrm>
            <a:custGeom>
              <a:avLst/>
              <a:gdLst/>
              <a:ahLst/>
              <a:cxnLst/>
              <a:rect l="l" t="t" r="r" b="b"/>
              <a:pathLst>
                <a:path w="260" h="257" extrusionOk="0">
                  <a:moveTo>
                    <a:pt x="103" y="0"/>
                  </a:moveTo>
                  <a:cubicBezTo>
                    <a:pt x="37" y="37"/>
                    <a:pt x="0" y="103"/>
                    <a:pt x="17" y="173"/>
                  </a:cubicBezTo>
                  <a:cubicBezTo>
                    <a:pt x="32" y="225"/>
                    <a:pt x="71" y="256"/>
                    <a:pt x="113" y="256"/>
                  </a:cubicBezTo>
                  <a:cubicBezTo>
                    <a:pt x="127" y="256"/>
                    <a:pt x="143" y="252"/>
                    <a:pt x="157" y="244"/>
                  </a:cubicBezTo>
                  <a:cubicBezTo>
                    <a:pt x="223" y="227"/>
                    <a:pt x="260" y="141"/>
                    <a:pt x="243" y="70"/>
                  </a:cubicBezTo>
                  <a:cubicBezTo>
                    <a:pt x="223" y="54"/>
                    <a:pt x="223" y="37"/>
                    <a:pt x="206" y="21"/>
                  </a:cubicBezTo>
                  <a:cubicBezTo>
                    <a:pt x="206" y="21"/>
                    <a:pt x="190"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9" name="Google Shape;21599;p66">
              <a:extLst>
                <a:ext uri="{FF2B5EF4-FFF2-40B4-BE49-F238E27FC236}">
                  <a16:creationId xmlns:a16="http://schemas.microsoft.com/office/drawing/2014/main" id="{019F4622-8239-2EE4-9517-D212DD6FEA8E}"/>
                </a:ext>
              </a:extLst>
            </p:cNvPr>
            <p:cNvSpPr/>
            <p:nvPr/>
          </p:nvSpPr>
          <p:spPr>
            <a:xfrm>
              <a:off x="4144575" y="2776350"/>
              <a:ext cx="6125" cy="6725"/>
            </a:xfrm>
            <a:custGeom>
              <a:avLst/>
              <a:gdLst/>
              <a:ahLst/>
              <a:cxnLst/>
              <a:rect l="l" t="t" r="r" b="b"/>
              <a:pathLst>
                <a:path w="245" h="269" extrusionOk="0">
                  <a:moveTo>
                    <a:pt x="138" y="0"/>
                  </a:moveTo>
                  <a:cubicBezTo>
                    <a:pt x="123" y="0"/>
                    <a:pt x="106" y="5"/>
                    <a:pt x="87" y="13"/>
                  </a:cubicBezTo>
                  <a:cubicBezTo>
                    <a:pt x="71" y="29"/>
                    <a:pt x="38" y="50"/>
                    <a:pt x="21" y="83"/>
                  </a:cubicBezTo>
                  <a:cubicBezTo>
                    <a:pt x="1" y="116"/>
                    <a:pt x="1" y="153"/>
                    <a:pt x="21" y="186"/>
                  </a:cubicBezTo>
                  <a:cubicBezTo>
                    <a:pt x="21" y="219"/>
                    <a:pt x="38" y="235"/>
                    <a:pt x="71" y="256"/>
                  </a:cubicBezTo>
                  <a:cubicBezTo>
                    <a:pt x="79" y="264"/>
                    <a:pt x="93" y="268"/>
                    <a:pt x="108" y="268"/>
                  </a:cubicBezTo>
                  <a:cubicBezTo>
                    <a:pt x="123" y="268"/>
                    <a:pt x="141" y="264"/>
                    <a:pt x="157" y="256"/>
                  </a:cubicBezTo>
                  <a:cubicBezTo>
                    <a:pt x="207" y="235"/>
                    <a:pt x="244" y="153"/>
                    <a:pt x="228" y="83"/>
                  </a:cubicBezTo>
                  <a:cubicBezTo>
                    <a:pt x="228" y="66"/>
                    <a:pt x="228" y="50"/>
                    <a:pt x="207" y="29"/>
                  </a:cubicBezTo>
                  <a:cubicBezTo>
                    <a:pt x="190" y="29"/>
                    <a:pt x="190" y="29"/>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0" name="Google Shape;21600;p66">
              <a:extLst>
                <a:ext uri="{FF2B5EF4-FFF2-40B4-BE49-F238E27FC236}">
                  <a16:creationId xmlns:a16="http://schemas.microsoft.com/office/drawing/2014/main" id="{4B907235-13C1-F5BA-727F-F4A928F60152}"/>
                </a:ext>
              </a:extLst>
            </p:cNvPr>
            <p:cNvSpPr/>
            <p:nvPr/>
          </p:nvSpPr>
          <p:spPr>
            <a:xfrm>
              <a:off x="4143750" y="2759025"/>
              <a:ext cx="6000" cy="6525"/>
            </a:xfrm>
            <a:custGeom>
              <a:avLst/>
              <a:gdLst/>
              <a:ahLst/>
              <a:cxnLst/>
              <a:rect l="l" t="t" r="r" b="b"/>
              <a:pathLst>
                <a:path w="240" h="261" extrusionOk="0">
                  <a:moveTo>
                    <a:pt x="157" y="1"/>
                  </a:moveTo>
                  <a:cubicBezTo>
                    <a:pt x="87" y="1"/>
                    <a:pt x="34" y="38"/>
                    <a:pt x="17" y="104"/>
                  </a:cubicBezTo>
                  <a:cubicBezTo>
                    <a:pt x="1" y="158"/>
                    <a:pt x="17" y="190"/>
                    <a:pt x="34" y="228"/>
                  </a:cubicBezTo>
                  <a:cubicBezTo>
                    <a:pt x="54" y="244"/>
                    <a:pt x="71" y="261"/>
                    <a:pt x="87" y="261"/>
                  </a:cubicBezTo>
                  <a:cubicBezTo>
                    <a:pt x="120" y="261"/>
                    <a:pt x="157" y="261"/>
                    <a:pt x="174" y="244"/>
                  </a:cubicBezTo>
                  <a:cubicBezTo>
                    <a:pt x="207" y="207"/>
                    <a:pt x="223" y="190"/>
                    <a:pt x="223" y="158"/>
                  </a:cubicBezTo>
                  <a:cubicBezTo>
                    <a:pt x="240" y="125"/>
                    <a:pt x="240" y="87"/>
                    <a:pt x="223" y="54"/>
                  </a:cubicBezTo>
                  <a:cubicBezTo>
                    <a:pt x="207" y="54"/>
                    <a:pt x="207" y="38"/>
                    <a:pt x="207" y="38"/>
                  </a:cubicBezTo>
                  <a:lnTo>
                    <a:pt x="190" y="21"/>
                  </a:lnTo>
                  <a:cubicBezTo>
                    <a:pt x="174" y="21"/>
                    <a:pt x="15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1" name="Google Shape;21601;p66">
              <a:extLst>
                <a:ext uri="{FF2B5EF4-FFF2-40B4-BE49-F238E27FC236}">
                  <a16:creationId xmlns:a16="http://schemas.microsoft.com/office/drawing/2014/main" id="{2D150F76-B381-33E4-24AB-6FF66307FBD9}"/>
                </a:ext>
              </a:extLst>
            </p:cNvPr>
            <p:cNvSpPr/>
            <p:nvPr/>
          </p:nvSpPr>
          <p:spPr>
            <a:xfrm>
              <a:off x="4163950" y="2839950"/>
              <a:ext cx="6025" cy="6300"/>
            </a:xfrm>
            <a:custGeom>
              <a:avLst/>
              <a:gdLst/>
              <a:ahLst/>
              <a:cxnLst/>
              <a:rect l="l" t="t" r="r" b="b"/>
              <a:pathLst>
                <a:path w="241" h="252" extrusionOk="0">
                  <a:moveTo>
                    <a:pt x="140" y="0"/>
                  </a:moveTo>
                  <a:cubicBezTo>
                    <a:pt x="125" y="0"/>
                    <a:pt x="112" y="4"/>
                    <a:pt x="104" y="13"/>
                  </a:cubicBezTo>
                  <a:cubicBezTo>
                    <a:pt x="34" y="29"/>
                    <a:pt x="1" y="116"/>
                    <a:pt x="17" y="165"/>
                  </a:cubicBezTo>
                  <a:cubicBezTo>
                    <a:pt x="17" y="202"/>
                    <a:pt x="50" y="235"/>
                    <a:pt x="71" y="235"/>
                  </a:cubicBezTo>
                  <a:cubicBezTo>
                    <a:pt x="104" y="252"/>
                    <a:pt x="120" y="252"/>
                    <a:pt x="153" y="252"/>
                  </a:cubicBezTo>
                  <a:cubicBezTo>
                    <a:pt x="191" y="235"/>
                    <a:pt x="207" y="202"/>
                    <a:pt x="224" y="186"/>
                  </a:cubicBezTo>
                  <a:cubicBezTo>
                    <a:pt x="240" y="149"/>
                    <a:pt x="240" y="116"/>
                    <a:pt x="240" y="83"/>
                  </a:cubicBezTo>
                  <a:cubicBezTo>
                    <a:pt x="224" y="62"/>
                    <a:pt x="224" y="46"/>
                    <a:pt x="207" y="29"/>
                  </a:cubicBezTo>
                  <a:cubicBezTo>
                    <a:pt x="207" y="13"/>
                    <a:pt x="191" y="13"/>
                    <a:pt x="191" y="13"/>
                  </a:cubicBezTo>
                  <a:cubicBezTo>
                    <a:pt x="172" y="4"/>
                    <a:pt x="154"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2" name="Google Shape;21602;p66">
              <a:extLst>
                <a:ext uri="{FF2B5EF4-FFF2-40B4-BE49-F238E27FC236}">
                  <a16:creationId xmlns:a16="http://schemas.microsoft.com/office/drawing/2014/main" id="{229A0F3B-5F65-8040-F4E3-1605DA4BB4F3}"/>
                </a:ext>
              </a:extLst>
            </p:cNvPr>
            <p:cNvSpPr/>
            <p:nvPr/>
          </p:nvSpPr>
          <p:spPr>
            <a:xfrm>
              <a:off x="4143350" y="2821275"/>
              <a:ext cx="6000" cy="6525"/>
            </a:xfrm>
            <a:custGeom>
              <a:avLst/>
              <a:gdLst/>
              <a:ahLst/>
              <a:cxnLst/>
              <a:rect l="l" t="t" r="r" b="b"/>
              <a:pathLst>
                <a:path w="240" h="261" extrusionOk="0">
                  <a:moveTo>
                    <a:pt x="125" y="1"/>
                  </a:moveTo>
                  <a:cubicBezTo>
                    <a:pt x="72" y="1"/>
                    <a:pt x="31" y="48"/>
                    <a:pt x="17" y="108"/>
                  </a:cubicBezTo>
                  <a:cubicBezTo>
                    <a:pt x="0" y="141"/>
                    <a:pt x="17" y="174"/>
                    <a:pt x="33" y="211"/>
                  </a:cubicBezTo>
                  <a:cubicBezTo>
                    <a:pt x="50" y="228"/>
                    <a:pt x="70" y="244"/>
                    <a:pt x="103" y="261"/>
                  </a:cubicBezTo>
                  <a:cubicBezTo>
                    <a:pt x="153" y="261"/>
                    <a:pt x="223" y="211"/>
                    <a:pt x="239" y="141"/>
                  </a:cubicBezTo>
                  <a:cubicBezTo>
                    <a:pt x="239" y="108"/>
                    <a:pt x="239" y="71"/>
                    <a:pt x="223" y="55"/>
                  </a:cubicBezTo>
                  <a:cubicBezTo>
                    <a:pt x="223" y="38"/>
                    <a:pt x="206" y="38"/>
                    <a:pt x="206" y="22"/>
                  </a:cubicBezTo>
                  <a:cubicBezTo>
                    <a:pt x="190" y="5"/>
                    <a:pt x="173" y="5"/>
                    <a:pt x="153" y="5"/>
                  </a:cubicBezTo>
                  <a:cubicBezTo>
                    <a:pt x="143"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3" name="Google Shape;21603;p66">
              <a:extLst>
                <a:ext uri="{FF2B5EF4-FFF2-40B4-BE49-F238E27FC236}">
                  <a16:creationId xmlns:a16="http://schemas.microsoft.com/office/drawing/2014/main" id="{F0180E77-1400-410B-6F02-79A9AE1C3411}"/>
                </a:ext>
              </a:extLst>
            </p:cNvPr>
            <p:cNvSpPr/>
            <p:nvPr/>
          </p:nvSpPr>
          <p:spPr>
            <a:xfrm>
              <a:off x="4186750" y="2765850"/>
              <a:ext cx="5575" cy="6200"/>
            </a:xfrm>
            <a:custGeom>
              <a:avLst/>
              <a:gdLst/>
              <a:ahLst/>
              <a:cxnLst/>
              <a:rect l="l" t="t" r="r" b="b"/>
              <a:pathLst>
                <a:path w="223" h="248" extrusionOk="0">
                  <a:moveTo>
                    <a:pt x="110" y="1"/>
                  </a:moveTo>
                  <a:cubicBezTo>
                    <a:pt x="54" y="1"/>
                    <a:pt x="14" y="46"/>
                    <a:pt x="0" y="107"/>
                  </a:cubicBezTo>
                  <a:cubicBezTo>
                    <a:pt x="0" y="140"/>
                    <a:pt x="0" y="177"/>
                    <a:pt x="17" y="194"/>
                  </a:cubicBezTo>
                  <a:cubicBezTo>
                    <a:pt x="33" y="227"/>
                    <a:pt x="50" y="243"/>
                    <a:pt x="87" y="243"/>
                  </a:cubicBezTo>
                  <a:cubicBezTo>
                    <a:pt x="94" y="246"/>
                    <a:pt x="102" y="248"/>
                    <a:pt x="110" y="248"/>
                  </a:cubicBezTo>
                  <a:cubicBezTo>
                    <a:pt x="156" y="248"/>
                    <a:pt x="209" y="200"/>
                    <a:pt x="223" y="140"/>
                  </a:cubicBezTo>
                  <a:cubicBezTo>
                    <a:pt x="223" y="107"/>
                    <a:pt x="223" y="74"/>
                    <a:pt x="206" y="58"/>
                  </a:cubicBezTo>
                  <a:cubicBezTo>
                    <a:pt x="206" y="37"/>
                    <a:pt x="190" y="37"/>
                    <a:pt x="190" y="21"/>
                  </a:cubicBezTo>
                  <a:cubicBezTo>
                    <a:pt x="169" y="4"/>
                    <a:pt x="153" y="4"/>
                    <a:pt x="136" y="4"/>
                  </a:cubicBezTo>
                  <a:cubicBezTo>
                    <a:pt x="127" y="2"/>
                    <a:pt x="118"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4" name="Google Shape;21604;p66">
              <a:extLst>
                <a:ext uri="{FF2B5EF4-FFF2-40B4-BE49-F238E27FC236}">
                  <a16:creationId xmlns:a16="http://schemas.microsoft.com/office/drawing/2014/main" id="{6FFCC0CF-905A-9B8F-E6B2-4A0B12CCA947}"/>
                </a:ext>
              </a:extLst>
            </p:cNvPr>
            <p:cNvSpPr/>
            <p:nvPr/>
          </p:nvSpPr>
          <p:spPr>
            <a:xfrm>
              <a:off x="4178600" y="2733400"/>
              <a:ext cx="6400" cy="6375"/>
            </a:xfrm>
            <a:custGeom>
              <a:avLst/>
              <a:gdLst/>
              <a:ahLst/>
              <a:cxnLst/>
              <a:rect l="l" t="t" r="r" b="b"/>
              <a:pathLst>
                <a:path w="256" h="255" extrusionOk="0">
                  <a:moveTo>
                    <a:pt x="145" y="0"/>
                  </a:moveTo>
                  <a:cubicBezTo>
                    <a:pt x="132" y="0"/>
                    <a:pt x="120" y="5"/>
                    <a:pt x="103" y="16"/>
                  </a:cubicBezTo>
                  <a:cubicBezTo>
                    <a:pt x="33" y="32"/>
                    <a:pt x="0" y="119"/>
                    <a:pt x="17" y="185"/>
                  </a:cubicBezTo>
                  <a:cubicBezTo>
                    <a:pt x="33" y="201"/>
                    <a:pt x="50" y="238"/>
                    <a:pt x="66" y="255"/>
                  </a:cubicBezTo>
                  <a:lnTo>
                    <a:pt x="153" y="255"/>
                  </a:lnTo>
                  <a:cubicBezTo>
                    <a:pt x="186" y="238"/>
                    <a:pt x="223" y="222"/>
                    <a:pt x="223" y="185"/>
                  </a:cubicBezTo>
                  <a:cubicBezTo>
                    <a:pt x="239" y="152"/>
                    <a:pt x="256" y="119"/>
                    <a:pt x="239" y="82"/>
                  </a:cubicBezTo>
                  <a:cubicBezTo>
                    <a:pt x="239" y="65"/>
                    <a:pt x="223" y="49"/>
                    <a:pt x="206" y="32"/>
                  </a:cubicBezTo>
                  <a:lnTo>
                    <a:pt x="186" y="16"/>
                  </a:lnTo>
                  <a:cubicBezTo>
                    <a:pt x="169" y="5"/>
                    <a:pt x="157"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5" name="Google Shape;21605;p66">
              <a:extLst>
                <a:ext uri="{FF2B5EF4-FFF2-40B4-BE49-F238E27FC236}">
                  <a16:creationId xmlns:a16="http://schemas.microsoft.com/office/drawing/2014/main" id="{1C8B2606-9661-C87F-E380-EB88967E6901}"/>
                </a:ext>
              </a:extLst>
            </p:cNvPr>
            <p:cNvSpPr/>
            <p:nvPr/>
          </p:nvSpPr>
          <p:spPr>
            <a:xfrm>
              <a:off x="4184575" y="2704775"/>
              <a:ext cx="6000" cy="6400"/>
            </a:xfrm>
            <a:custGeom>
              <a:avLst/>
              <a:gdLst/>
              <a:ahLst/>
              <a:cxnLst/>
              <a:rect l="l" t="t" r="r" b="b"/>
              <a:pathLst>
                <a:path w="240" h="256" extrusionOk="0">
                  <a:moveTo>
                    <a:pt x="130" y="1"/>
                  </a:moveTo>
                  <a:cubicBezTo>
                    <a:pt x="99" y="1"/>
                    <a:pt x="70" y="14"/>
                    <a:pt x="50" y="43"/>
                  </a:cubicBezTo>
                  <a:cubicBezTo>
                    <a:pt x="0" y="109"/>
                    <a:pt x="0" y="179"/>
                    <a:pt x="50" y="233"/>
                  </a:cubicBezTo>
                  <a:cubicBezTo>
                    <a:pt x="50" y="233"/>
                    <a:pt x="71" y="250"/>
                    <a:pt x="87" y="250"/>
                  </a:cubicBezTo>
                  <a:cubicBezTo>
                    <a:pt x="100" y="254"/>
                    <a:pt x="112" y="256"/>
                    <a:pt x="124" y="256"/>
                  </a:cubicBezTo>
                  <a:cubicBezTo>
                    <a:pt x="156" y="256"/>
                    <a:pt x="182" y="240"/>
                    <a:pt x="207" y="212"/>
                  </a:cubicBezTo>
                  <a:cubicBezTo>
                    <a:pt x="240" y="163"/>
                    <a:pt x="240" y="109"/>
                    <a:pt x="240" y="76"/>
                  </a:cubicBezTo>
                  <a:cubicBezTo>
                    <a:pt x="223" y="60"/>
                    <a:pt x="223" y="43"/>
                    <a:pt x="207" y="27"/>
                  </a:cubicBezTo>
                  <a:cubicBezTo>
                    <a:pt x="182" y="10"/>
                    <a:pt x="15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6" name="Google Shape;21606;p66">
              <a:extLst>
                <a:ext uri="{FF2B5EF4-FFF2-40B4-BE49-F238E27FC236}">
                  <a16:creationId xmlns:a16="http://schemas.microsoft.com/office/drawing/2014/main" id="{53EF2D44-353F-1EEA-C77F-0D39839610F8}"/>
                </a:ext>
              </a:extLst>
            </p:cNvPr>
            <p:cNvSpPr/>
            <p:nvPr/>
          </p:nvSpPr>
          <p:spPr>
            <a:xfrm>
              <a:off x="4173850" y="2778825"/>
              <a:ext cx="6000" cy="6600"/>
            </a:xfrm>
            <a:custGeom>
              <a:avLst/>
              <a:gdLst/>
              <a:ahLst/>
              <a:cxnLst/>
              <a:rect l="l" t="t" r="r" b="b"/>
              <a:pathLst>
                <a:path w="240" h="264" extrusionOk="0">
                  <a:moveTo>
                    <a:pt x="153" y="0"/>
                  </a:moveTo>
                  <a:cubicBezTo>
                    <a:pt x="87" y="0"/>
                    <a:pt x="17" y="54"/>
                    <a:pt x="17" y="120"/>
                  </a:cubicBezTo>
                  <a:cubicBezTo>
                    <a:pt x="1" y="157"/>
                    <a:pt x="1" y="190"/>
                    <a:pt x="17" y="207"/>
                  </a:cubicBezTo>
                  <a:cubicBezTo>
                    <a:pt x="34" y="240"/>
                    <a:pt x="67" y="260"/>
                    <a:pt x="87" y="260"/>
                  </a:cubicBezTo>
                  <a:cubicBezTo>
                    <a:pt x="95" y="262"/>
                    <a:pt x="103" y="263"/>
                    <a:pt x="111" y="263"/>
                  </a:cubicBezTo>
                  <a:cubicBezTo>
                    <a:pt x="166" y="263"/>
                    <a:pt x="209" y="215"/>
                    <a:pt x="223" y="157"/>
                  </a:cubicBezTo>
                  <a:cubicBezTo>
                    <a:pt x="240" y="120"/>
                    <a:pt x="223" y="87"/>
                    <a:pt x="223" y="54"/>
                  </a:cubicBezTo>
                  <a:cubicBezTo>
                    <a:pt x="207" y="54"/>
                    <a:pt x="207" y="33"/>
                    <a:pt x="207" y="33"/>
                  </a:cubicBezTo>
                  <a:cubicBezTo>
                    <a:pt x="19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7" name="Google Shape;21607;p66">
              <a:extLst>
                <a:ext uri="{FF2B5EF4-FFF2-40B4-BE49-F238E27FC236}">
                  <a16:creationId xmlns:a16="http://schemas.microsoft.com/office/drawing/2014/main" id="{33F7DE46-A1B5-F47B-CA8B-C81DF77B3F70}"/>
                </a:ext>
              </a:extLst>
            </p:cNvPr>
            <p:cNvSpPr/>
            <p:nvPr/>
          </p:nvSpPr>
          <p:spPr>
            <a:xfrm>
              <a:off x="4171700" y="2762375"/>
              <a:ext cx="6400" cy="6500"/>
            </a:xfrm>
            <a:custGeom>
              <a:avLst/>
              <a:gdLst/>
              <a:ahLst/>
              <a:cxnLst/>
              <a:rect l="l" t="t" r="r" b="b"/>
              <a:pathLst>
                <a:path w="256" h="260" extrusionOk="0">
                  <a:moveTo>
                    <a:pt x="130" y="1"/>
                  </a:moveTo>
                  <a:cubicBezTo>
                    <a:pt x="99" y="1"/>
                    <a:pt x="70" y="13"/>
                    <a:pt x="50" y="40"/>
                  </a:cubicBezTo>
                  <a:cubicBezTo>
                    <a:pt x="0" y="110"/>
                    <a:pt x="0" y="176"/>
                    <a:pt x="50" y="230"/>
                  </a:cubicBezTo>
                  <a:cubicBezTo>
                    <a:pt x="65" y="250"/>
                    <a:pt x="89" y="260"/>
                    <a:pt x="115" y="260"/>
                  </a:cubicBezTo>
                  <a:cubicBezTo>
                    <a:pt x="150" y="260"/>
                    <a:pt x="187" y="242"/>
                    <a:pt x="206" y="213"/>
                  </a:cubicBezTo>
                  <a:cubicBezTo>
                    <a:pt x="256" y="160"/>
                    <a:pt x="256" y="73"/>
                    <a:pt x="206" y="24"/>
                  </a:cubicBezTo>
                  <a:cubicBezTo>
                    <a:pt x="182" y="9"/>
                    <a:pt x="156"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8" name="Google Shape;21608;p66">
              <a:extLst>
                <a:ext uri="{FF2B5EF4-FFF2-40B4-BE49-F238E27FC236}">
                  <a16:creationId xmlns:a16="http://schemas.microsoft.com/office/drawing/2014/main" id="{35371390-E77D-9614-1DEA-0F894A30E9F8}"/>
                </a:ext>
              </a:extLst>
            </p:cNvPr>
            <p:cNvSpPr/>
            <p:nvPr/>
          </p:nvSpPr>
          <p:spPr>
            <a:xfrm>
              <a:off x="4167775" y="2793975"/>
              <a:ext cx="6525" cy="6300"/>
            </a:xfrm>
            <a:custGeom>
              <a:avLst/>
              <a:gdLst/>
              <a:ahLst/>
              <a:cxnLst/>
              <a:rect l="l" t="t" r="r" b="b"/>
              <a:pathLst>
                <a:path w="261" h="252" extrusionOk="0">
                  <a:moveTo>
                    <a:pt x="142" y="0"/>
                  </a:moveTo>
                  <a:cubicBezTo>
                    <a:pt x="127" y="0"/>
                    <a:pt x="114" y="5"/>
                    <a:pt x="103" y="13"/>
                  </a:cubicBezTo>
                  <a:cubicBezTo>
                    <a:pt x="38" y="29"/>
                    <a:pt x="0" y="116"/>
                    <a:pt x="21" y="186"/>
                  </a:cubicBezTo>
                  <a:cubicBezTo>
                    <a:pt x="21" y="203"/>
                    <a:pt x="54" y="236"/>
                    <a:pt x="71" y="252"/>
                  </a:cubicBezTo>
                  <a:lnTo>
                    <a:pt x="157" y="252"/>
                  </a:lnTo>
                  <a:cubicBezTo>
                    <a:pt x="227" y="219"/>
                    <a:pt x="260" y="149"/>
                    <a:pt x="244" y="83"/>
                  </a:cubicBezTo>
                  <a:cubicBezTo>
                    <a:pt x="227" y="66"/>
                    <a:pt x="227" y="46"/>
                    <a:pt x="207" y="29"/>
                  </a:cubicBezTo>
                  <a:lnTo>
                    <a:pt x="190" y="13"/>
                  </a:lnTo>
                  <a:cubicBezTo>
                    <a:pt x="174" y="5"/>
                    <a:pt x="157"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9" name="Google Shape;21609;p66">
              <a:extLst>
                <a:ext uri="{FF2B5EF4-FFF2-40B4-BE49-F238E27FC236}">
                  <a16:creationId xmlns:a16="http://schemas.microsoft.com/office/drawing/2014/main" id="{01F70CD6-DD06-2CC3-1CB8-358F6C124CC6}"/>
                </a:ext>
              </a:extLst>
            </p:cNvPr>
            <p:cNvSpPr/>
            <p:nvPr/>
          </p:nvSpPr>
          <p:spPr>
            <a:xfrm>
              <a:off x="4184150" y="2750150"/>
              <a:ext cx="6025" cy="6525"/>
            </a:xfrm>
            <a:custGeom>
              <a:avLst/>
              <a:gdLst/>
              <a:ahLst/>
              <a:cxnLst/>
              <a:rect l="l" t="t" r="r" b="b"/>
              <a:pathLst>
                <a:path w="241" h="261" extrusionOk="0">
                  <a:moveTo>
                    <a:pt x="135" y="0"/>
                  </a:moveTo>
                  <a:cubicBezTo>
                    <a:pt x="100" y="0"/>
                    <a:pt x="65" y="18"/>
                    <a:pt x="34" y="47"/>
                  </a:cubicBezTo>
                  <a:cubicBezTo>
                    <a:pt x="1" y="100"/>
                    <a:pt x="1" y="187"/>
                    <a:pt x="50" y="236"/>
                  </a:cubicBezTo>
                  <a:cubicBezTo>
                    <a:pt x="66" y="252"/>
                    <a:pt x="87" y="261"/>
                    <a:pt x="110" y="261"/>
                  </a:cubicBezTo>
                  <a:cubicBezTo>
                    <a:pt x="141" y="261"/>
                    <a:pt x="176" y="244"/>
                    <a:pt x="207" y="203"/>
                  </a:cubicBezTo>
                  <a:cubicBezTo>
                    <a:pt x="240" y="150"/>
                    <a:pt x="240" y="84"/>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0" name="Google Shape;21610;p66">
              <a:extLst>
                <a:ext uri="{FF2B5EF4-FFF2-40B4-BE49-F238E27FC236}">
                  <a16:creationId xmlns:a16="http://schemas.microsoft.com/office/drawing/2014/main" id="{A48E33E7-8131-CC92-CA47-B4F43BBAAC12}"/>
                </a:ext>
              </a:extLst>
            </p:cNvPr>
            <p:cNvSpPr/>
            <p:nvPr/>
          </p:nvSpPr>
          <p:spPr>
            <a:xfrm>
              <a:off x="4176850" y="2716650"/>
              <a:ext cx="6000" cy="6200"/>
            </a:xfrm>
            <a:custGeom>
              <a:avLst/>
              <a:gdLst/>
              <a:ahLst/>
              <a:cxnLst/>
              <a:rect l="l" t="t" r="r" b="b"/>
              <a:pathLst>
                <a:path w="240" h="248" extrusionOk="0">
                  <a:moveTo>
                    <a:pt x="134" y="0"/>
                  </a:moveTo>
                  <a:cubicBezTo>
                    <a:pt x="100" y="0"/>
                    <a:pt x="64" y="18"/>
                    <a:pt x="33" y="47"/>
                  </a:cubicBezTo>
                  <a:cubicBezTo>
                    <a:pt x="33" y="67"/>
                    <a:pt x="17" y="84"/>
                    <a:pt x="17" y="100"/>
                  </a:cubicBezTo>
                  <a:cubicBezTo>
                    <a:pt x="0" y="150"/>
                    <a:pt x="17" y="203"/>
                    <a:pt x="33" y="220"/>
                  </a:cubicBezTo>
                  <a:cubicBezTo>
                    <a:pt x="55" y="239"/>
                    <a:pt x="81" y="247"/>
                    <a:pt x="105" y="247"/>
                  </a:cubicBezTo>
                  <a:cubicBezTo>
                    <a:pt x="123" y="247"/>
                    <a:pt x="139" y="243"/>
                    <a:pt x="153" y="236"/>
                  </a:cubicBezTo>
                  <a:cubicBezTo>
                    <a:pt x="173" y="236"/>
                    <a:pt x="190" y="220"/>
                    <a:pt x="206" y="203"/>
                  </a:cubicBezTo>
                  <a:cubicBezTo>
                    <a:pt x="239" y="150"/>
                    <a:pt x="239" y="67"/>
                    <a:pt x="206"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1" name="Google Shape;21611;p66">
              <a:extLst>
                <a:ext uri="{FF2B5EF4-FFF2-40B4-BE49-F238E27FC236}">
                  <a16:creationId xmlns:a16="http://schemas.microsoft.com/office/drawing/2014/main" id="{21583B51-D061-C7E7-EA3C-3911CBFA453D}"/>
                </a:ext>
              </a:extLst>
            </p:cNvPr>
            <p:cNvSpPr/>
            <p:nvPr/>
          </p:nvSpPr>
          <p:spPr>
            <a:xfrm>
              <a:off x="4187975" y="2781275"/>
              <a:ext cx="6525" cy="6550"/>
            </a:xfrm>
            <a:custGeom>
              <a:avLst/>
              <a:gdLst/>
              <a:ahLst/>
              <a:cxnLst/>
              <a:rect l="l" t="t" r="r" b="b"/>
              <a:pathLst>
                <a:path w="261" h="262" extrusionOk="0">
                  <a:moveTo>
                    <a:pt x="152" y="1"/>
                  </a:moveTo>
                  <a:cubicBezTo>
                    <a:pt x="120" y="1"/>
                    <a:pt x="83" y="18"/>
                    <a:pt x="54" y="59"/>
                  </a:cubicBezTo>
                  <a:cubicBezTo>
                    <a:pt x="1" y="109"/>
                    <a:pt x="1" y="179"/>
                    <a:pt x="54" y="228"/>
                  </a:cubicBezTo>
                  <a:cubicBezTo>
                    <a:pt x="75" y="251"/>
                    <a:pt x="100" y="261"/>
                    <a:pt x="124" y="261"/>
                  </a:cubicBezTo>
                  <a:cubicBezTo>
                    <a:pt x="156" y="261"/>
                    <a:pt x="188" y="242"/>
                    <a:pt x="207" y="212"/>
                  </a:cubicBezTo>
                  <a:cubicBezTo>
                    <a:pt x="260" y="162"/>
                    <a:pt x="260" y="76"/>
                    <a:pt x="207" y="22"/>
                  </a:cubicBezTo>
                  <a:cubicBezTo>
                    <a:pt x="193" y="9"/>
                    <a:pt x="174"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2" name="Google Shape;21612;p66">
              <a:extLst>
                <a:ext uri="{FF2B5EF4-FFF2-40B4-BE49-F238E27FC236}">
                  <a16:creationId xmlns:a16="http://schemas.microsoft.com/office/drawing/2014/main" id="{F7ADEF91-00A1-698D-27C0-5463EBA4226E}"/>
                </a:ext>
              </a:extLst>
            </p:cNvPr>
            <p:cNvSpPr/>
            <p:nvPr/>
          </p:nvSpPr>
          <p:spPr>
            <a:xfrm>
              <a:off x="4181175" y="2795625"/>
              <a:ext cx="6000" cy="6500"/>
            </a:xfrm>
            <a:custGeom>
              <a:avLst/>
              <a:gdLst/>
              <a:ahLst/>
              <a:cxnLst/>
              <a:rect l="l" t="t" r="r" b="b"/>
              <a:pathLst>
                <a:path w="240" h="260" extrusionOk="0">
                  <a:moveTo>
                    <a:pt x="153" y="0"/>
                  </a:moveTo>
                  <a:cubicBezTo>
                    <a:pt x="83" y="0"/>
                    <a:pt x="33" y="50"/>
                    <a:pt x="17" y="120"/>
                  </a:cubicBezTo>
                  <a:cubicBezTo>
                    <a:pt x="0" y="153"/>
                    <a:pt x="17" y="186"/>
                    <a:pt x="17" y="207"/>
                  </a:cubicBezTo>
                  <a:cubicBezTo>
                    <a:pt x="33" y="240"/>
                    <a:pt x="66" y="256"/>
                    <a:pt x="83" y="256"/>
                  </a:cubicBezTo>
                  <a:cubicBezTo>
                    <a:pt x="92" y="258"/>
                    <a:pt x="101" y="259"/>
                    <a:pt x="110" y="259"/>
                  </a:cubicBezTo>
                  <a:cubicBezTo>
                    <a:pt x="170" y="259"/>
                    <a:pt x="225" y="214"/>
                    <a:pt x="240" y="153"/>
                  </a:cubicBezTo>
                  <a:cubicBezTo>
                    <a:pt x="240" y="120"/>
                    <a:pt x="240" y="83"/>
                    <a:pt x="223" y="50"/>
                  </a:cubicBezTo>
                  <a:lnTo>
                    <a:pt x="207" y="33"/>
                  </a:lnTo>
                  <a:cubicBezTo>
                    <a:pt x="186"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3" name="Google Shape;21613;p66">
              <a:extLst>
                <a:ext uri="{FF2B5EF4-FFF2-40B4-BE49-F238E27FC236}">
                  <a16:creationId xmlns:a16="http://schemas.microsoft.com/office/drawing/2014/main" id="{665A5E87-1976-6620-4C92-21F7519634BA}"/>
                </a:ext>
              </a:extLst>
            </p:cNvPr>
            <p:cNvSpPr/>
            <p:nvPr/>
          </p:nvSpPr>
          <p:spPr>
            <a:xfrm>
              <a:off x="4186325" y="2811900"/>
              <a:ext cx="6000" cy="6425"/>
            </a:xfrm>
            <a:custGeom>
              <a:avLst/>
              <a:gdLst/>
              <a:ahLst/>
              <a:cxnLst/>
              <a:rect l="l" t="t" r="r" b="b"/>
              <a:pathLst>
                <a:path w="240" h="257" extrusionOk="0">
                  <a:moveTo>
                    <a:pt x="137" y="1"/>
                  </a:moveTo>
                  <a:cubicBezTo>
                    <a:pt x="120" y="1"/>
                    <a:pt x="83" y="1"/>
                    <a:pt x="50" y="34"/>
                  </a:cubicBezTo>
                  <a:cubicBezTo>
                    <a:pt x="34" y="50"/>
                    <a:pt x="17" y="71"/>
                    <a:pt x="1" y="104"/>
                  </a:cubicBezTo>
                  <a:cubicBezTo>
                    <a:pt x="1" y="137"/>
                    <a:pt x="1" y="174"/>
                    <a:pt x="17" y="207"/>
                  </a:cubicBezTo>
                  <a:cubicBezTo>
                    <a:pt x="34" y="240"/>
                    <a:pt x="50" y="257"/>
                    <a:pt x="83" y="257"/>
                  </a:cubicBezTo>
                  <a:cubicBezTo>
                    <a:pt x="153" y="257"/>
                    <a:pt x="207" y="224"/>
                    <a:pt x="223" y="153"/>
                  </a:cubicBezTo>
                  <a:cubicBezTo>
                    <a:pt x="240" y="120"/>
                    <a:pt x="223" y="87"/>
                    <a:pt x="207" y="50"/>
                  </a:cubicBezTo>
                  <a:cubicBezTo>
                    <a:pt x="207" y="50"/>
                    <a:pt x="207" y="34"/>
                    <a:pt x="186" y="34"/>
                  </a:cubicBezTo>
                  <a:cubicBezTo>
                    <a:pt x="186" y="17"/>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4" name="Google Shape;21614;p66">
              <a:extLst>
                <a:ext uri="{FF2B5EF4-FFF2-40B4-BE49-F238E27FC236}">
                  <a16:creationId xmlns:a16="http://schemas.microsoft.com/office/drawing/2014/main" id="{115AAA3E-4955-5F9A-AED9-7320F544905D}"/>
                </a:ext>
              </a:extLst>
            </p:cNvPr>
            <p:cNvSpPr/>
            <p:nvPr/>
          </p:nvSpPr>
          <p:spPr>
            <a:xfrm>
              <a:off x="4176850" y="2843125"/>
              <a:ext cx="6000" cy="6325"/>
            </a:xfrm>
            <a:custGeom>
              <a:avLst/>
              <a:gdLst/>
              <a:ahLst/>
              <a:cxnLst/>
              <a:rect l="l" t="t" r="r" b="b"/>
              <a:pathLst>
                <a:path w="240" h="253" extrusionOk="0">
                  <a:moveTo>
                    <a:pt x="138" y="0"/>
                  </a:moveTo>
                  <a:cubicBezTo>
                    <a:pt x="104" y="0"/>
                    <a:pt x="72" y="17"/>
                    <a:pt x="50" y="59"/>
                  </a:cubicBezTo>
                  <a:cubicBezTo>
                    <a:pt x="0" y="108"/>
                    <a:pt x="0" y="178"/>
                    <a:pt x="50" y="228"/>
                  </a:cubicBezTo>
                  <a:cubicBezTo>
                    <a:pt x="50" y="244"/>
                    <a:pt x="70" y="244"/>
                    <a:pt x="87" y="244"/>
                  </a:cubicBezTo>
                  <a:cubicBezTo>
                    <a:pt x="96" y="250"/>
                    <a:pt x="107" y="253"/>
                    <a:pt x="118" y="253"/>
                  </a:cubicBezTo>
                  <a:cubicBezTo>
                    <a:pt x="148" y="253"/>
                    <a:pt x="183" y="235"/>
                    <a:pt x="206" y="211"/>
                  </a:cubicBezTo>
                  <a:cubicBezTo>
                    <a:pt x="239" y="178"/>
                    <a:pt x="239" y="108"/>
                    <a:pt x="223" y="75"/>
                  </a:cubicBezTo>
                  <a:cubicBezTo>
                    <a:pt x="223" y="59"/>
                    <a:pt x="223" y="38"/>
                    <a:pt x="206" y="22"/>
                  </a:cubicBezTo>
                  <a:cubicBezTo>
                    <a:pt x="185" y="8"/>
                    <a:pt x="161"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5" name="Google Shape;21615;p66">
              <a:extLst>
                <a:ext uri="{FF2B5EF4-FFF2-40B4-BE49-F238E27FC236}">
                  <a16:creationId xmlns:a16="http://schemas.microsoft.com/office/drawing/2014/main" id="{F3B39BCE-9069-EA5B-0A97-585AE3EF9E61}"/>
                </a:ext>
              </a:extLst>
            </p:cNvPr>
            <p:cNvSpPr/>
            <p:nvPr/>
          </p:nvSpPr>
          <p:spPr>
            <a:xfrm>
              <a:off x="4169525" y="2745850"/>
              <a:ext cx="6000" cy="6525"/>
            </a:xfrm>
            <a:custGeom>
              <a:avLst/>
              <a:gdLst/>
              <a:ahLst/>
              <a:cxnLst/>
              <a:rect l="l" t="t" r="r" b="b"/>
              <a:pathLst>
                <a:path w="240" h="261" extrusionOk="0">
                  <a:moveTo>
                    <a:pt x="135" y="0"/>
                  </a:moveTo>
                  <a:cubicBezTo>
                    <a:pt x="101" y="0"/>
                    <a:pt x="64" y="19"/>
                    <a:pt x="33" y="50"/>
                  </a:cubicBezTo>
                  <a:cubicBezTo>
                    <a:pt x="1" y="99"/>
                    <a:pt x="1" y="186"/>
                    <a:pt x="33" y="239"/>
                  </a:cubicBezTo>
                  <a:cubicBezTo>
                    <a:pt x="55" y="253"/>
                    <a:pt x="80" y="261"/>
                    <a:pt x="105" y="261"/>
                  </a:cubicBezTo>
                  <a:cubicBezTo>
                    <a:pt x="141" y="261"/>
                    <a:pt x="177" y="244"/>
                    <a:pt x="207" y="202"/>
                  </a:cubicBezTo>
                  <a:cubicBezTo>
                    <a:pt x="240" y="153"/>
                    <a:pt x="240" y="66"/>
                    <a:pt x="207" y="33"/>
                  </a:cubicBezTo>
                  <a:cubicBezTo>
                    <a:pt x="186" y="10"/>
                    <a:pt x="161"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6" name="Google Shape;21616;p66">
              <a:extLst>
                <a:ext uri="{FF2B5EF4-FFF2-40B4-BE49-F238E27FC236}">
                  <a16:creationId xmlns:a16="http://schemas.microsoft.com/office/drawing/2014/main" id="{8CF92973-0A5C-7A81-383F-29BA671718C9}"/>
                </a:ext>
              </a:extLst>
            </p:cNvPr>
            <p:cNvSpPr/>
            <p:nvPr/>
          </p:nvSpPr>
          <p:spPr>
            <a:xfrm>
              <a:off x="4175500" y="2828125"/>
              <a:ext cx="6100" cy="6600"/>
            </a:xfrm>
            <a:custGeom>
              <a:avLst/>
              <a:gdLst/>
              <a:ahLst/>
              <a:cxnLst/>
              <a:rect l="l" t="t" r="r" b="b"/>
              <a:pathLst>
                <a:path w="244" h="264" extrusionOk="0">
                  <a:moveTo>
                    <a:pt x="132" y="0"/>
                  </a:moveTo>
                  <a:cubicBezTo>
                    <a:pt x="75" y="0"/>
                    <a:pt x="36" y="49"/>
                    <a:pt x="21" y="106"/>
                  </a:cubicBezTo>
                  <a:cubicBezTo>
                    <a:pt x="1" y="143"/>
                    <a:pt x="21" y="176"/>
                    <a:pt x="38" y="209"/>
                  </a:cubicBezTo>
                  <a:cubicBezTo>
                    <a:pt x="38" y="226"/>
                    <a:pt x="71" y="247"/>
                    <a:pt x="104" y="263"/>
                  </a:cubicBezTo>
                  <a:cubicBezTo>
                    <a:pt x="124" y="263"/>
                    <a:pt x="157" y="247"/>
                    <a:pt x="190" y="226"/>
                  </a:cubicBezTo>
                  <a:cubicBezTo>
                    <a:pt x="207" y="209"/>
                    <a:pt x="227" y="176"/>
                    <a:pt x="244" y="143"/>
                  </a:cubicBezTo>
                  <a:cubicBezTo>
                    <a:pt x="244" y="106"/>
                    <a:pt x="244" y="73"/>
                    <a:pt x="227" y="57"/>
                  </a:cubicBezTo>
                  <a:cubicBezTo>
                    <a:pt x="227" y="40"/>
                    <a:pt x="207" y="40"/>
                    <a:pt x="207" y="20"/>
                  </a:cubicBezTo>
                  <a:cubicBezTo>
                    <a:pt x="190" y="20"/>
                    <a:pt x="174" y="3"/>
                    <a:pt x="157"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7" name="Google Shape;21617;p66">
              <a:extLst>
                <a:ext uri="{FF2B5EF4-FFF2-40B4-BE49-F238E27FC236}">
                  <a16:creationId xmlns:a16="http://schemas.microsoft.com/office/drawing/2014/main" id="{870C41F8-6927-0A56-C622-EA3F471EB348}"/>
                </a:ext>
              </a:extLst>
            </p:cNvPr>
            <p:cNvSpPr/>
            <p:nvPr/>
          </p:nvSpPr>
          <p:spPr>
            <a:xfrm>
              <a:off x="4171700" y="2701525"/>
              <a:ext cx="6000" cy="6375"/>
            </a:xfrm>
            <a:custGeom>
              <a:avLst/>
              <a:gdLst/>
              <a:ahLst/>
              <a:cxnLst/>
              <a:rect l="l" t="t" r="r" b="b"/>
              <a:pathLst>
                <a:path w="240" h="255" extrusionOk="0">
                  <a:moveTo>
                    <a:pt x="103" y="0"/>
                  </a:moveTo>
                  <a:cubicBezTo>
                    <a:pt x="33" y="33"/>
                    <a:pt x="0" y="103"/>
                    <a:pt x="17" y="173"/>
                  </a:cubicBezTo>
                  <a:cubicBezTo>
                    <a:pt x="33" y="206"/>
                    <a:pt x="50" y="223"/>
                    <a:pt x="70" y="239"/>
                  </a:cubicBezTo>
                  <a:cubicBezTo>
                    <a:pt x="87" y="250"/>
                    <a:pt x="99" y="255"/>
                    <a:pt x="111" y="255"/>
                  </a:cubicBezTo>
                  <a:cubicBezTo>
                    <a:pt x="124" y="255"/>
                    <a:pt x="136" y="250"/>
                    <a:pt x="153" y="239"/>
                  </a:cubicBezTo>
                  <a:cubicBezTo>
                    <a:pt x="190" y="239"/>
                    <a:pt x="206" y="206"/>
                    <a:pt x="223" y="173"/>
                  </a:cubicBezTo>
                  <a:cubicBezTo>
                    <a:pt x="239" y="157"/>
                    <a:pt x="239" y="120"/>
                    <a:pt x="239" y="87"/>
                  </a:cubicBezTo>
                  <a:cubicBezTo>
                    <a:pt x="223" y="54"/>
                    <a:pt x="223" y="33"/>
                    <a:pt x="206" y="33"/>
                  </a:cubicBezTo>
                  <a:cubicBezTo>
                    <a:pt x="206" y="17"/>
                    <a:pt x="190" y="17"/>
                    <a:pt x="190"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8" name="Google Shape;21618;p66">
              <a:extLst>
                <a:ext uri="{FF2B5EF4-FFF2-40B4-BE49-F238E27FC236}">
                  <a16:creationId xmlns:a16="http://schemas.microsoft.com/office/drawing/2014/main" id="{CD5DB336-4F5D-9089-6A9D-E507D8F3B271}"/>
                </a:ext>
              </a:extLst>
            </p:cNvPr>
            <p:cNvSpPr/>
            <p:nvPr/>
          </p:nvSpPr>
          <p:spPr>
            <a:xfrm>
              <a:off x="4172100" y="2813650"/>
              <a:ext cx="6000" cy="6325"/>
            </a:xfrm>
            <a:custGeom>
              <a:avLst/>
              <a:gdLst/>
              <a:ahLst/>
              <a:cxnLst/>
              <a:rect l="l" t="t" r="r" b="b"/>
              <a:pathLst>
                <a:path w="240" h="253" extrusionOk="0">
                  <a:moveTo>
                    <a:pt x="87" y="1"/>
                  </a:moveTo>
                  <a:cubicBezTo>
                    <a:pt x="71" y="17"/>
                    <a:pt x="34" y="34"/>
                    <a:pt x="17" y="67"/>
                  </a:cubicBezTo>
                  <a:cubicBezTo>
                    <a:pt x="1" y="104"/>
                    <a:pt x="1" y="137"/>
                    <a:pt x="17" y="170"/>
                  </a:cubicBezTo>
                  <a:cubicBezTo>
                    <a:pt x="29" y="221"/>
                    <a:pt x="61" y="253"/>
                    <a:pt x="105" y="253"/>
                  </a:cubicBezTo>
                  <a:cubicBezTo>
                    <a:pt x="121" y="253"/>
                    <a:pt x="139" y="249"/>
                    <a:pt x="157" y="240"/>
                  </a:cubicBezTo>
                  <a:cubicBezTo>
                    <a:pt x="207" y="224"/>
                    <a:pt x="240" y="137"/>
                    <a:pt x="223" y="83"/>
                  </a:cubicBezTo>
                  <a:cubicBezTo>
                    <a:pt x="223" y="50"/>
                    <a:pt x="207" y="34"/>
                    <a:pt x="207" y="17"/>
                  </a:cubicBezTo>
                  <a:cubicBezTo>
                    <a:pt x="190" y="17"/>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9" name="Google Shape;21619;p66">
              <a:extLst>
                <a:ext uri="{FF2B5EF4-FFF2-40B4-BE49-F238E27FC236}">
                  <a16:creationId xmlns:a16="http://schemas.microsoft.com/office/drawing/2014/main" id="{DEB5D161-0579-9B68-D567-13A09AE03C09}"/>
                </a:ext>
              </a:extLst>
            </p:cNvPr>
            <p:cNvSpPr/>
            <p:nvPr/>
          </p:nvSpPr>
          <p:spPr>
            <a:xfrm>
              <a:off x="4085825" y="2812325"/>
              <a:ext cx="6000" cy="6525"/>
            </a:xfrm>
            <a:custGeom>
              <a:avLst/>
              <a:gdLst/>
              <a:ahLst/>
              <a:cxnLst/>
              <a:rect l="l" t="t" r="r" b="b"/>
              <a:pathLst>
                <a:path w="240" h="261" extrusionOk="0">
                  <a:moveTo>
                    <a:pt x="153" y="0"/>
                  </a:moveTo>
                  <a:cubicBezTo>
                    <a:pt x="83" y="0"/>
                    <a:pt x="17" y="33"/>
                    <a:pt x="17" y="103"/>
                  </a:cubicBezTo>
                  <a:cubicBezTo>
                    <a:pt x="1" y="136"/>
                    <a:pt x="1" y="174"/>
                    <a:pt x="17" y="207"/>
                  </a:cubicBezTo>
                  <a:cubicBezTo>
                    <a:pt x="34" y="240"/>
                    <a:pt x="67" y="260"/>
                    <a:pt x="83" y="260"/>
                  </a:cubicBezTo>
                  <a:cubicBezTo>
                    <a:pt x="153" y="260"/>
                    <a:pt x="207" y="223"/>
                    <a:pt x="223" y="157"/>
                  </a:cubicBezTo>
                  <a:cubicBezTo>
                    <a:pt x="240" y="120"/>
                    <a:pt x="240" y="87"/>
                    <a:pt x="223" y="54"/>
                  </a:cubicBezTo>
                  <a:cubicBezTo>
                    <a:pt x="207" y="54"/>
                    <a:pt x="207" y="33"/>
                    <a:pt x="207" y="33"/>
                  </a:cubicBezTo>
                  <a:cubicBezTo>
                    <a:pt x="186"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0" name="Google Shape;21620;p66">
              <a:extLst>
                <a:ext uri="{FF2B5EF4-FFF2-40B4-BE49-F238E27FC236}">
                  <a16:creationId xmlns:a16="http://schemas.microsoft.com/office/drawing/2014/main" id="{C935424A-ECA7-906C-B177-439C98EA274C}"/>
                </a:ext>
              </a:extLst>
            </p:cNvPr>
            <p:cNvSpPr/>
            <p:nvPr/>
          </p:nvSpPr>
          <p:spPr>
            <a:xfrm>
              <a:off x="4193550" y="2845825"/>
              <a:ext cx="6100" cy="4750"/>
            </a:xfrm>
            <a:custGeom>
              <a:avLst/>
              <a:gdLst/>
              <a:ahLst/>
              <a:cxnLst/>
              <a:rect l="l" t="t" r="r" b="b"/>
              <a:pathLst>
                <a:path w="244" h="190" extrusionOk="0">
                  <a:moveTo>
                    <a:pt x="157" y="0"/>
                  </a:moveTo>
                  <a:cubicBezTo>
                    <a:pt x="87" y="0"/>
                    <a:pt x="21" y="54"/>
                    <a:pt x="21" y="120"/>
                  </a:cubicBezTo>
                  <a:cubicBezTo>
                    <a:pt x="0" y="136"/>
                    <a:pt x="0" y="173"/>
                    <a:pt x="21" y="190"/>
                  </a:cubicBezTo>
                  <a:lnTo>
                    <a:pt x="206" y="190"/>
                  </a:lnTo>
                  <a:cubicBezTo>
                    <a:pt x="227" y="190"/>
                    <a:pt x="227" y="173"/>
                    <a:pt x="227" y="157"/>
                  </a:cubicBezTo>
                  <a:cubicBezTo>
                    <a:pt x="243" y="103"/>
                    <a:pt x="227" y="70"/>
                    <a:pt x="190" y="33"/>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1" name="Google Shape;21621;p66">
              <a:extLst>
                <a:ext uri="{FF2B5EF4-FFF2-40B4-BE49-F238E27FC236}">
                  <a16:creationId xmlns:a16="http://schemas.microsoft.com/office/drawing/2014/main" id="{279C944C-EE60-5445-BD00-4E23E9AA644E}"/>
                </a:ext>
              </a:extLst>
            </p:cNvPr>
            <p:cNvSpPr/>
            <p:nvPr/>
          </p:nvSpPr>
          <p:spPr>
            <a:xfrm>
              <a:off x="4219300" y="2772425"/>
              <a:ext cx="6125" cy="6425"/>
            </a:xfrm>
            <a:custGeom>
              <a:avLst/>
              <a:gdLst/>
              <a:ahLst/>
              <a:cxnLst/>
              <a:rect l="l" t="t" r="r" b="b"/>
              <a:pathLst>
                <a:path w="245" h="257" extrusionOk="0">
                  <a:moveTo>
                    <a:pt x="141" y="1"/>
                  </a:moveTo>
                  <a:cubicBezTo>
                    <a:pt x="125" y="1"/>
                    <a:pt x="87" y="1"/>
                    <a:pt x="54" y="17"/>
                  </a:cubicBezTo>
                  <a:cubicBezTo>
                    <a:pt x="38" y="34"/>
                    <a:pt x="21" y="67"/>
                    <a:pt x="1" y="104"/>
                  </a:cubicBezTo>
                  <a:cubicBezTo>
                    <a:pt x="1" y="137"/>
                    <a:pt x="1" y="170"/>
                    <a:pt x="21" y="207"/>
                  </a:cubicBezTo>
                  <a:cubicBezTo>
                    <a:pt x="38" y="223"/>
                    <a:pt x="54" y="240"/>
                    <a:pt x="87" y="256"/>
                  </a:cubicBezTo>
                  <a:cubicBezTo>
                    <a:pt x="158" y="256"/>
                    <a:pt x="207" y="207"/>
                    <a:pt x="228" y="137"/>
                  </a:cubicBezTo>
                  <a:cubicBezTo>
                    <a:pt x="244" y="104"/>
                    <a:pt x="228" y="67"/>
                    <a:pt x="207" y="50"/>
                  </a:cubicBezTo>
                  <a:cubicBezTo>
                    <a:pt x="207" y="34"/>
                    <a:pt x="207" y="34"/>
                    <a:pt x="191" y="17"/>
                  </a:cubicBezTo>
                  <a:cubicBezTo>
                    <a:pt x="174" y="17"/>
                    <a:pt x="158"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2" name="Google Shape;21622;p66">
              <a:extLst>
                <a:ext uri="{FF2B5EF4-FFF2-40B4-BE49-F238E27FC236}">
                  <a16:creationId xmlns:a16="http://schemas.microsoft.com/office/drawing/2014/main" id="{854E0168-9222-B071-45B6-06CBB982B2CA}"/>
                </a:ext>
              </a:extLst>
            </p:cNvPr>
            <p:cNvSpPr/>
            <p:nvPr/>
          </p:nvSpPr>
          <p:spPr>
            <a:xfrm>
              <a:off x="4213325" y="2802675"/>
              <a:ext cx="6000" cy="6425"/>
            </a:xfrm>
            <a:custGeom>
              <a:avLst/>
              <a:gdLst/>
              <a:ahLst/>
              <a:cxnLst/>
              <a:rect l="l" t="t" r="r" b="b"/>
              <a:pathLst>
                <a:path w="240" h="257" extrusionOk="0">
                  <a:moveTo>
                    <a:pt x="133" y="0"/>
                  </a:moveTo>
                  <a:cubicBezTo>
                    <a:pt x="123" y="0"/>
                    <a:pt x="113" y="2"/>
                    <a:pt x="104" y="7"/>
                  </a:cubicBezTo>
                  <a:cubicBezTo>
                    <a:pt x="87" y="7"/>
                    <a:pt x="54" y="28"/>
                    <a:pt x="34" y="44"/>
                  </a:cubicBezTo>
                  <a:cubicBezTo>
                    <a:pt x="17" y="77"/>
                    <a:pt x="17" y="94"/>
                    <a:pt x="1" y="131"/>
                  </a:cubicBezTo>
                  <a:cubicBezTo>
                    <a:pt x="1" y="164"/>
                    <a:pt x="17" y="197"/>
                    <a:pt x="34" y="234"/>
                  </a:cubicBezTo>
                  <a:cubicBezTo>
                    <a:pt x="57" y="248"/>
                    <a:pt x="84" y="256"/>
                    <a:pt x="111" y="256"/>
                  </a:cubicBezTo>
                  <a:cubicBezTo>
                    <a:pt x="145" y="256"/>
                    <a:pt x="179" y="243"/>
                    <a:pt x="207" y="213"/>
                  </a:cubicBezTo>
                  <a:cubicBezTo>
                    <a:pt x="240" y="147"/>
                    <a:pt x="240" y="77"/>
                    <a:pt x="207" y="28"/>
                  </a:cubicBezTo>
                  <a:cubicBezTo>
                    <a:pt x="183" y="13"/>
                    <a:pt x="158"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3" name="Google Shape;21623;p66">
              <a:extLst>
                <a:ext uri="{FF2B5EF4-FFF2-40B4-BE49-F238E27FC236}">
                  <a16:creationId xmlns:a16="http://schemas.microsoft.com/office/drawing/2014/main" id="{9982EBDF-8DD0-38FC-9A3C-7472E4D8AB70}"/>
                </a:ext>
              </a:extLst>
            </p:cNvPr>
            <p:cNvSpPr/>
            <p:nvPr/>
          </p:nvSpPr>
          <p:spPr>
            <a:xfrm>
              <a:off x="4215075" y="2819550"/>
              <a:ext cx="6000" cy="6500"/>
            </a:xfrm>
            <a:custGeom>
              <a:avLst/>
              <a:gdLst/>
              <a:ahLst/>
              <a:cxnLst/>
              <a:rect l="l" t="t" r="r" b="b"/>
              <a:pathLst>
                <a:path w="240" h="260" extrusionOk="0">
                  <a:moveTo>
                    <a:pt x="128" y="1"/>
                  </a:moveTo>
                  <a:cubicBezTo>
                    <a:pt x="74" y="1"/>
                    <a:pt x="32" y="46"/>
                    <a:pt x="17" y="107"/>
                  </a:cubicBezTo>
                  <a:cubicBezTo>
                    <a:pt x="1" y="140"/>
                    <a:pt x="17" y="177"/>
                    <a:pt x="34" y="210"/>
                  </a:cubicBezTo>
                  <a:cubicBezTo>
                    <a:pt x="34" y="227"/>
                    <a:pt x="67" y="243"/>
                    <a:pt x="104" y="260"/>
                  </a:cubicBezTo>
                  <a:cubicBezTo>
                    <a:pt x="153" y="260"/>
                    <a:pt x="223" y="210"/>
                    <a:pt x="240" y="140"/>
                  </a:cubicBezTo>
                  <a:cubicBezTo>
                    <a:pt x="240" y="107"/>
                    <a:pt x="240" y="74"/>
                    <a:pt x="223" y="54"/>
                  </a:cubicBezTo>
                  <a:cubicBezTo>
                    <a:pt x="223" y="37"/>
                    <a:pt x="207" y="37"/>
                    <a:pt x="207" y="21"/>
                  </a:cubicBezTo>
                  <a:cubicBezTo>
                    <a:pt x="190" y="21"/>
                    <a:pt x="170" y="4"/>
                    <a:pt x="153" y="4"/>
                  </a:cubicBezTo>
                  <a:cubicBezTo>
                    <a:pt x="145" y="2"/>
                    <a:pt x="136"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4" name="Google Shape;21624;p66">
              <a:extLst>
                <a:ext uri="{FF2B5EF4-FFF2-40B4-BE49-F238E27FC236}">
                  <a16:creationId xmlns:a16="http://schemas.microsoft.com/office/drawing/2014/main" id="{B76F0F55-3CFF-B2EC-2EA6-B702ABBE85A2}"/>
                </a:ext>
              </a:extLst>
            </p:cNvPr>
            <p:cNvSpPr/>
            <p:nvPr/>
          </p:nvSpPr>
          <p:spPr>
            <a:xfrm>
              <a:off x="4207775" y="2786900"/>
              <a:ext cx="6000" cy="6575"/>
            </a:xfrm>
            <a:custGeom>
              <a:avLst/>
              <a:gdLst/>
              <a:ahLst/>
              <a:cxnLst/>
              <a:rect l="l" t="t" r="r" b="b"/>
              <a:pathLst>
                <a:path w="240" h="263" extrusionOk="0">
                  <a:moveTo>
                    <a:pt x="129" y="0"/>
                  </a:moveTo>
                  <a:cubicBezTo>
                    <a:pt x="74" y="0"/>
                    <a:pt x="31" y="48"/>
                    <a:pt x="17" y="106"/>
                  </a:cubicBezTo>
                  <a:cubicBezTo>
                    <a:pt x="0" y="143"/>
                    <a:pt x="17" y="176"/>
                    <a:pt x="17" y="209"/>
                  </a:cubicBezTo>
                  <a:cubicBezTo>
                    <a:pt x="33" y="226"/>
                    <a:pt x="70" y="246"/>
                    <a:pt x="87" y="263"/>
                  </a:cubicBezTo>
                  <a:cubicBezTo>
                    <a:pt x="153" y="263"/>
                    <a:pt x="223" y="209"/>
                    <a:pt x="223" y="143"/>
                  </a:cubicBezTo>
                  <a:cubicBezTo>
                    <a:pt x="239" y="106"/>
                    <a:pt x="239" y="73"/>
                    <a:pt x="223" y="57"/>
                  </a:cubicBezTo>
                  <a:cubicBezTo>
                    <a:pt x="206" y="40"/>
                    <a:pt x="206" y="40"/>
                    <a:pt x="206" y="20"/>
                  </a:cubicBezTo>
                  <a:cubicBezTo>
                    <a:pt x="190" y="20"/>
                    <a:pt x="173" y="3"/>
                    <a:pt x="153" y="3"/>
                  </a:cubicBezTo>
                  <a:cubicBezTo>
                    <a:pt x="144" y="1"/>
                    <a:pt x="136"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5" name="Google Shape;21625;p66">
              <a:extLst>
                <a:ext uri="{FF2B5EF4-FFF2-40B4-BE49-F238E27FC236}">
                  <a16:creationId xmlns:a16="http://schemas.microsoft.com/office/drawing/2014/main" id="{156D3D02-3742-050C-E50A-F1F48CA44B1D}"/>
                </a:ext>
              </a:extLst>
            </p:cNvPr>
            <p:cNvSpPr/>
            <p:nvPr/>
          </p:nvSpPr>
          <p:spPr>
            <a:xfrm>
              <a:off x="3857725" y="2773600"/>
              <a:ext cx="6000" cy="6300"/>
            </a:xfrm>
            <a:custGeom>
              <a:avLst/>
              <a:gdLst/>
              <a:ahLst/>
              <a:cxnLst/>
              <a:rect l="l" t="t" r="r" b="b"/>
              <a:pathLst>
                <a:path w="240" h="252" extrusionOk="0">
                  <a:moveTo>
                    <a:pt x="131" y="0"/>
                  </a:moveTo>
                  <a:cubicBezTo>
                    <a:pt x="74" y="0"/>
                    <a:pt x="32" y="45"/>
                    <a:pt x="17" y="106"/>
                  </a:cubicBezTo>
                  <a:cubicBezTo>
                    <a:pt x="1" y="176"/>
                    <a:pt x="34" y="242"/>
                    <a:pt x="104" y="242"/>
                  </a:cubicBezTo>
                  <a:cubicBezTo>
                    <a:pt x="109" y="249"/>
                    <a:pt x="116" y="251"/>
                    <a:pt x="123" y="251"/>
                  </a:cubicBezTo>
                  <a:cubicBezTo>
                    <a:pt x="142" y="251"/>
                    <a:pt x="167" y="237"/>
                    <a:pt x="190" y="226"/>
                  </a:cubicBezTo>
                  <a:cubicBezTo>
                    <a:pt x="207" y="209"/>
                    <a:pt x="223" y="176"/>
                    <a:pt x="240" y="139"/>
                  </a:cubicBezTo>
                  <a:cubicBezTo>
                    <a:pt x="240" y="106"/>
                    <a:pt x="240" y="73"/>
                    <a:pt x="223" y="57"/>
                  </a:cubicBezTo>
                  <a:cubicBezTo>
                    <a:pt x="223" y="36"/>
                    <a:pt x="207" y="36"/>
                    <a:pt x="207" y="20"/>
                  </a:cubicBezTo>
                  <a:cubicBezTo>
                    <a:pt x="190" y="3"/>
                    <a:pt x="174"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6" name="Google Shape;21626;p66">
              <a:extLst>
                <a:ext uri="{FF2B5EF4-FFF2-40B4-BE49-F238E27FC236}">
                  <a16:creationId xmlns:a16="http://schemas.microsoft.com/office/drawing/2014/main" id="{006DA72E-F47D-DCFB-98E9-87FCCDCCD19B}"/>
                </a:ext>
              </a:extLst>
            </p:cNvPr>
            <p:cNvSpPr/>
            <p:nvPr/>
          </p:nvSpPr>
          <p:spPr>
            <a:xfrm>
              <a:off x="3868875" y="2849500"/>
              <a:ext cx="4350" cy="1075"/>
            </a:xfrm>
            <a:custGeom>
              <a:avLst/>
              <a:gdLst/>
              <a:ahLst/>
              <a:cxnLst/>
              <a:rect l="l" t="t" r="r" b="b"/>
              <a:pathLst>
                <a:path w="174" h="43" extrusionOk="0">
                  <a:moveTo>
                    <a:pt x="94" y="0"/>
                  </a:moveTo>
                  <a:cubicBezTo>
                    <a:pt x="63" y="0"/>
                    <a:pt x="29" y="14"/>
                    <a:pt x="0" y="43"/>
                  </a:cubicBezTo>
                  <a:lnTo>
                    <a:pt x="173" y="43"/>
                  </a:lnTo>
                  <a:cubicBezTo>
                    <a:pt x="173" y="43"/>
                    <a:pt x="173" y="26"/>
                    <a:pt x="157" y="26"/>
                  </a:cubicBezTo>
                  <a:cubicBezTo>
                    <a:pt x="142" y="10"/>
                    <a:pt x="119"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7" name="Google Shape;21627;p66">
              <a:extLst>
                <a:ext uri="{FF2B5EF4-FFF2-40B4-BE49-F238E27FC236}">
                  <a16:creationId xmlns:a16="http://schemas.microsoft.com/office/drawing/2014/main" id="{FE6F579F-2C86-8699-5414-555DAB6FE635}"/>
                </a:ext>
              </a:extLst>
            </p:cNvPr>
            <p:cNvSpPr/>
            <p:nvPr/>
          </p:nvSpPr>
          <p:spPr>
            <a:xfrm>
              <a:off x="3856900" y="2819225"/>
              <a:ext cx="6000" cy="6425"/>
            </a:xfrm>
            <a:custGeom>
              <a:avLst/>
              <a:gdLst/>
              <a:ahLst/>
              <a:cxnLst/>
              <a:rect l="l" t="t" r="r" b="b"/>
              <a:pathLst>
                <a:path w="240" h="257" extrusionOk="0">
                  <a:moveTo>
                    <a:pt x="153" y="1"/>
                  </a:moveTo>
                  <a:cubicBezTo>
                    <a:pt x="120" y="1"/>
                    <a:pt x="87" y="1"/>
                    <a:pt x="67" y="17"/>
                  </a:cubicBezTo>
                  <a:cubicBezTo>
                    <a:pt x="34" y="34"/>
                    <a:pt x="17" y="67"/>
                    <a:pt x="17" y="104"/>
                  </a:cubicBezTo>
                  <a:cubicBezTo>
                    <a:pt x="1" y="137"/>
                    <a:pt x="17" y="170"/>
                    <a:pt x="34" y="207"/>
                  </a:cubicBezTo>
                  <a:cubicBezTo>
                    <a:pt x="34" y="223"/>
                    <a:pt x="67" y="240"/>
                    <a:pt x="104" y="256"/>
                  </a:cubicBezTo>
                  <a:cubicBezTo>
                    <a:pt x="153" y="256"/>
                    <a:pt x="223" y="207"/>
                    <a:pt x="240" y="137"/>
                  </a:cubicBezTo>
                  <a:cubicBezTo>
                    <a:pt x="240" y="104"/>
                    <a:pt x="240" y="67"/>
                    <a:pt x="223" y="50"/>
                  </a:cubicBezTo>
                  <a:cubicBezTo>
                    <a:pt x="223" y="34"/>
                    <a:pt x="207" y="34"/>
                    <a:pt x="207" y="17"/>
                  </a:cubicBezTo>
                  <a:cubicBezTo>
                    <a:pt x="19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8" name="Google Shape;21628;p66">
              <a:extLst>
                <a:ext uri="{FF2B5EF4-FFF2-40B4-BE49-F238E27FC236}">
                  <a16:creationId xmlns:a16="http://schemas.microsoft.com/office/drawing/2014/main" id="{83CA9A12-7A2A-810B-AEFB-C0D1FC30095A}"/>
                </a:ext>
              </a:extLst>
            </p:cNvPr>
            <p:cNvSpPr/>
            <p:nvPr/>
          </p:nvSpPr>
          <p:spPr>
            <a:xfrm>
              <a:off x="3868050" y="2740425"/>
              <a:ext cx="6500" cy="6400"/>
            </a:xfrm>
            <a:custGeom>
              <a:avLst/>
              <a:gdLst/>
              <a:ahLst/>
              <a:cxnLst/>
              <a:rect l="l" t="t" r="r" b="b"/>
              <a:pathLst>
                <a:path w="260" h="256" extrusionOk="0">
                  <a:moveTo>
                    <a:pt x="141" y="1"/>
                  </a:moveTo>
                  <a:cubicBezTo>
                    <a:pt x="107" y="1"/>
                    <a:pt x="72" y="14"/>
                    <a:pt x="54" y="44"/>
                  </a:cubicBezTo>
                  <a:cubicBezTo>
                    <a:pt x="0" y="93"/>
                    <a:pt x="0" y="180"/>
                    <a:pt x="54" y="229"/>
                  </a:cubicBezTo>
                  <a:cubicBezTo>
                    <a:pt x="76" y="246"/>
                    <a:pt x="103" y="256"/>
                    <a:pt x="128" y="256"/>
                  </a:cubicBezTo>
                  <a:cubicBezTo>
                    <a:pt x="159" y="256"/>
                    <a:pt x="188" y="242"/>
                    <a:pt x="206" y="213"/>
                  </a:cubicBezTo>
                  <a:cubicBezTo>
                    <a:pt x="260" y="147"/>
                    <a:pt x="260" y="77"/>
                    <a:pt x="206" y="23"/>
                  </a:cubicBezTo>
                  <a:cubicBezTo>
                    <a:pt x="192" y="9"/>
                    <a:pt x="16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9" name="Google Shape;21629;p66">
              <a:extLst>
                <a:ext uri="{FF2B5EF4-FFF2-40B4-BE49-F238E27FC236}">
                  <a16:creationId xmlns:a16="http://schemas.microsoft.com/office/drawing/2014/main" id="{249C8F3D-530B-6772-D57F-7F303145DF6F}"/>
                </a:ext>
              </a:extLst>
            </p:cNvPr>
            <p:cNvSpPr/>
            <p:nvPr/>
          </p:nvSpPr>
          <p:spPr>
            <a:xfrm>
              <a:off x="3870625" y="2696050"/>
              <a:ext cx="6000" cy="6325"/>
            </a:xfrm>
            <a:custGeom>
              <a:avLst/>
              <a:gdLst/>
              <a:ahLst/>
              <a:cxnLst/>
              <a:rect l="l" t="t" r="r" b="b"/>
              <a:pathLst>
                <a:path w="240" h="253" extrusionOk="0">
                  <a:moveTo>
                    <a:pt x="136" y="1"/>
                  </a:moveTo>
                  <a:cubicBezTo>
                    <a:pt x="121" y="1"/>
                    <a:pt x="103" y="5"/>
                    <a:pt x="87" y="13"/>
                  </a:cubicBezTo>
                  <a:cubicBezTo>
                    <a:pt x="33" y="30"/>
                    <a:pt x="0" y="116"/>
                    <a:pt x="17" y="170"/>
                  </a:cubicBezTo>
                  <a:cubicBezTo>
                    <a:pt x="17" y="203"/>
                    <a:pt x="33" y="236"/>
                    <a:pt x="70" y="236"/>
                  </a:cubicBezTo>
                  <a:cubicBezTo>
                    <a:pt x="87" y="252"/>
                    <a:pt x="120" y="252"/>
                    <a:pt x="157" y="252"/>
                  </a:cubicBezTo>
                  <a:cubicBezTo>
                    <a:pt x="190" y="236"/>
                    <a:pt x="206" y="203"/>
                    <a:pt x="223" y="186"/>
                  </a:cubicBezTo>
                  <a:cubicBezTo>
                    <a:pt x="239" y="149"/>
                    <a:pt x="239" y="116"/>
                    <a:pt x="223" y="83"/>
                  </a:cubicBezTo>
                  <a:cubicBezTo>
                    <a:pt x="223" y="67"/>
                    <a:pt x="206" y="46"/>
                    <a:pt x="206" y="30"/>
                  </a:cubicBezTo>
                  <a:cubicBezTo>
                    <a:pt x="190" y="13"/>
                    <a:pt x="190" y="13"/>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0" name="Google Shape;21630;p66">
              <a:extLst>
                <a:ext uri="{FF2B5EF4-FFF2-40B4-BE49-F238E27FC236}">
                  <a16:creationId xmlns:a16="http://schemas.microsoft.com/office/drawing/2014/main" id="{B83E7B66-BB6F-FCD1-7184-4C225A9C006C}"/>
                </a:ext>
              </a:extLst>
            </p:cNvPr>
            <p:cNvSpPr/>
            <p:nvPr/>
          </p:nvSpPr>
          <p:spPr>
            <a:xfrm>
              <a:off x="3862875" y="2834375"/>
              <a:ext cx="6025" cy="6500"/>
            </a:xfrm>
            <a:custGeom>
              <a:avLst/>
              <a:gdLst/>
              <a:ahLst/>
              <a:cxnLst/>
              <a:rect l="l" t="t" r="r" b="b"/>
              <a:pathLst>
                <a:path w="241" h="260" extrusionOk="0">
                  <a:moveTo>
                    <a:pt x="137" y="1"/>
                  </a:moveTo>
                  <a:cubicBezTo>
                    <a:pt x="121" y="1"/>
                    <a:pt x="104" y="5"/>
                    <a:pt x="87" y="13"/>
                  </a:cubicBezTo>
                  <a:cubicBezTo>
                    <a:pt x="34" y="30"/>
                    <a:pt x="1" y="116"/>
                    <a:pt x="17" y="182"/>
                  </a:cubicBezTo>
                  <a:cubicBezTo>
                    <a:pt x="17" y="203"/>
                    <a:pt x="34" y="236"/>
                    <a:pt x="71" y="252"/>
                  </a:cubicBezTo>
                  <a:cubicBezTo>
                    <a:pt x="82" y="252"/>
                    <a:pt x="100" y="260"/>
                    <a:pt x="122" y="260"/>
                  </a:cubicBezTo>
                  <a:cubicBezTo>
                    <a:pt x="133" y="260"/>
                    <a:pt x="145" y="258"/>
                    <a:pt x="158" y="252"/>
                  </a:cubicBezTo>
                  <a:cubicBezTo>
                    <a:pt x="174" y="236"/>
                    <a:pt x="207" y="219"/>
                    <a:pt x="224" y="182"/>
                  </a:cubicBezTo>
                  <a:cubicBezTo>
                    <a:pt x="240" y="149"/>
                    <a:pt x="240" y="116"/>
                    <a:pt x="224" y="79"/>
                  </a:cubicBezTo>
                  <a:cubicBezTo>
                    <a:pt x="224" y="63"/>
                    <a:pt x="207" y="46"/>
                    <a:pt x="207" y="30"/>
                  </a:cubicBezTo>
                  <a:cubicBezTo>
                    <a:pt x="191" y="30"/>
                    <a:pt x="191" y="13"/>
                    <a:pt x="174" y="13"/>
                  </a:cubicBezTo>
                  <a:cubicBezTo>
                    <a:pt x="166" y="5"/>
                    <a:pt x="15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1" name="Google Shape;21631;p66">
              <a:extLst>
                <a:ext uri="{FF2B5EF4-FFF2-40B4-BE49-F238E27FC236}">
                  <a16:creationId xmlns:a16="http://schemas.microsoft.com/office/drawing/2014/main" id="{52D10711-82CE-3968-0C80-A8B5B2D71796}"/>
                </a:ext>
              </a:extLst>
            </p:cNvPr>
            <p:cNvSpPr/>
            <p:nvPr/>
          </p:nvSpPr>
          <p:spPr>
            <a:xfrm>
              <a:off x="3882250" y="2686475"/>
              <a:ext cx="6025" cy="4350"/>
            </a:xfrm>
            <a:custGeom>
              <a:avLst/>
              <a:gdLst/>
              <a:ahLst/>
              <a:cxnLst/>
              <a:rect l="l" t="t" r="r" b="b"/>
              <a:pathLst>
                <a:path w="241" h="174" extrusionOk="0">
                  <a:moveTo>
                    <a:pt x="17" y="0"/>
                  </a:moveTo>
                  <a:lnTo>
                    <a:pt x="17" y="17"/>
                  </a:lnTo>
                  <a:cubicBezTo>
                    <a:pt x="1" y="54"/>
                    <a:pt x="1" y="87"/>
                    <a:pt x="17" y="120"/>
                  </a:cubicBezTo>
                  <a:cubicBezTo>
                    <a:pt x="34" y="140"/>
                    <a:pt x="67" y="157"/>
                    <a:pt x="83" y="173"/>
                  </a:cubicBezTo>
                  <a:cubicBezTo>
                    <a:pt x="121" y="173"/>
                    <a:pt x="154" y="157"/>
                    <a:pt x="170" y="140"/>
                  </a:cubicBezTo>
                  <a:cubicBezTo>
                    <a:pt x="207" y="120"/>
                    <a:pt x="224" y="87"/>
                    <a:pt x="224" y="54"/>
                  </a:cubicBezTo>
                  <a:lnTo>
                    <a:pt x="240" y="37"/>
                  </a:lnTo>
                  <a:cubicBezTo>
                    <a:pt x="154" y="17"/>
                    <a:pt x="83"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2" name="Google Shape;21632;p66">
              <a:extLst>
                <a:ext uri="{FF2B5EF4-FFF2-40B4-BE49-F238E27FC236}">
                  <a16:creationId xmlns:a16="http://schemas.microsoft.com/office/drawing/2014/main" id="{11C7F72F-893E-674D-0E1F-A294E1E619AD}"/>
                </a:ext>
              </a:extLst>
            </p:cNvPr>
            <p:cNvSpPr/>
            <p:nvPr/>
          </p:nvSpPr>
          <p:spPr>
            <a:xfrm>
              <a:off x="4223225" y="2742750"/>
              <a:ext cx="5600" cy="6525"/>
            </a:xfrm>
            <a:custGeom>
              <a:avLst/>
              <a:gdLst/>
              <a:ahLst/>
              <a:cxnLst/>
              <a:rect l="l" t="t" r="r" b="b"/>
              <a:pathLst>
                <a:path w="224" h="261" extrusionOk="0">
                  <a:moveTo>
                    <a:pt x="137" y="0"/>
                  </a:moveTo>
                  <a:cubicBezTo>
                    <a:pt x="120" y="0"/>
                    <a:pt x="87" y="0"/>
                    <a:pt x="50" y="17"/>
                  </a:cubicBezTo>
                  <a:cubicBezTo>
                    <a:pt x="34" y="33"/>
                    <a:pt x="17" y="71"/>
                    <a:pt x="1" y="103"/>
                  </a:cubicBezTo>
                  <a:cubicBezTo>
                    <a:pt x="1" y="136"/>
                    <a:pt x="1" y="174"/>
                    <a:pt x="17" y="207"/>
                  </a:cubicBezTo>
                  <a:cubicBezTo>
                    <a:pt x="34" y="223"/>
                    <a:pt x="50" y="240"/>
                    <a:pt x="87" y="260"/>
                  </a:cubicBezTo>
                  <a:cubicBezTo>
                    <a:pt x="153" y="260"/>
                    <a:pt x="207" y="207"/>
                    <a:pt x="223" y="136"/>
                  </a:cubicBezTo>
                  <a:cubicBezTo>
                    <a:pt x="223" y="103"/>
                    <a:pt x="223" y="71"/>
                    <a:pt x="207" y="54"/>
                  </a:cubicBezTo>
                  <a:cubicBezTo>
                    <a:pt x="207" y="33"/>
                    <a:pt x="207" y="33"/>
                    <a:pt x="190" y="17"/>
                  </a:cubicBezTo>
                  <a:cubicBezTo>
                    <a:pt x="174"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3" name="Google Shape;21633;p66">
              <a:extLst>
                <a:ext uri="{FF2B5EF4-FFF2-40B4-BE49-F238E27FC236}">
                  <a16:creationId xmlns:a16="http://schemas.microsoft.com/office/drawing/2014/main" id="{A6C7EBA9-331B-0AA2-EDCC-1960769BB081}"/>
                </a:ext>
              </a:extLst>
            </p:cNvPr>
            <p:cNvSpPr/>
            <p:nvPr/>
          </p:nvSpPr>
          <p:spPr>
            <a:xfrm>
              <a:off x="4221475" y="2787075"/>
              <a:ext cx="6100" cy="6400"/>
            </a:xfrm>
            <a:custGeom>
              <a:avLst/>
              <a:gdLst/>
              <a:ahLst/>
              <a:cxnLst/>
              <a:rect l="l" t="t" r="r" b="b"/>
              <a:pathLst>
                <a:path w="244" h="256" extrusionOk="0">
                  <a:moveTo>
                    <a:pt x="132" y="0"/>
                  </a:moveTo>
                  <a:cubicBezTo>
                    <a:pt x="101" y="0"/>
                    <a:pt x="66" y="19"/>
                    <a:pt x="38" y="50"/>
                  </a:cubicBezTo>
                  <a:cubicBezTo>
                    <a:pt x="0" y="99"/>
                    <a:pt x="0" y="186"/>
                    <a:pt x="38" y="219"/>
                  </a:cubicBezTo>
                  <a:cubicBezTo>
                    <a:pt x="54" y="239"/>
                    <a:pt x="71" y="239"/>
                    <a:pt x="87" y="256"/>
                  </a:cubicBezTo>
                  <a:cubicBezTo>
                    <a:pt x="120" y="256"/>
                    <a:pt x="174" y="239"/>
                    <a:pt x="190" y="202"/>
                  </a:cubicBezTo>
                  <a:cubicBezTo>
                    <a:pt x="223" y="169"/>
                    <a:pt x="244" y="116"/>
                    <a:pt x="223" y="66"/>
                  </a:cubicBezTo>
                  <a:cubicBezTo>
                    <a:pt x="223" y="50"/>
                    <a:pt x="207"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4" name="Google Shape;21634;p66">
              <a:extLst>
                <a:ext uri="{FF2B5EF4-FFF2-40B4-BE49-F238E27FC236}">
                  <a16:creationId xmlns:a16="http://schemas.microsoft.com/office/drawing/2014/main" id="{A8E1AC16-6461-66C8-AAD0-7978BD8A1A68}"/>
                </a:ext>
              </a:extLst>
            </p:cNvPr>
            <p:cNvSpPr/>
            <p:nvPr/>
          </p:nvSpPr>
          <p:spPr>
            <a:xfrm>
              <a:off x="4215900" y="2835425"/>
              <a:ext cx="6525" cy="6600"/>
            </a:xfrm>
            <a:custGeom>
              <a:avLst/>
              <a:gdLst/>
              <a:ahLst/>
              <a:cxnLst/>
              <a:rect l="l" t="t" r="r" b="b"/>
              <a:pathLst>
                <a:path w="261" h="264" extrusionOk="0">
                  <a:moveTo>
                    <a:pt x="136" y="1"/>
                  </a:moveTo>
                  <a:cubicBezTo>
                    <a:pt x="86" y="1"/>
                    <a:pt x="32" y="46"/>
                    <a:pt x="17" y="107"/>
                  </a:cubicBezTo>
                  <a:cubicBezTo>
                    <a:pt x="1" y="177"/>
                    <a:pt x="54" y="243"/>
                    <a:pt x="104" y="264"/>
                  </a:cubicBezTo>
                  <a:cubicBezTo>
                    <a:pt x="137" y="264"/>
                    <a:pt x="174" y="243"/>
                    <a:pt x="190" y="227"/>
                  </a:cubicBezTo>
                  <a:cubicBezTo>
                    <a:pt x="223" y="210"/>
                    <a:pt x="240" y="177"/>
                    <a:pt x="240" y="140"/>
                  </a:cubicBezTo>
                  <a:cubicBezTo>
                    <a:pt x="261" y="107"/>
                    <a:pt x="240" y="74"/>
                    <a:pt x="223" y="58"/>
                  </a:cubicBezTo>
                  <a:cubicBezTo>
                    <a:pt x="223" y="37"/>
                    <a:pt x="223" y="37"/>
                    <a:pt x="207" y="21"/>
                  </a:cubicBezTo>
                  <a:cubicBezTo>
                    <a:pt x="207" y="21"/>
                    <a:pt x="190" y="4"/>
                    <a:pt x="157" y="4"/>
                  </a:cubicBezTo>
                  <a:cubicBezTo>
                    <a:pt x="150" y="2"/>
                    <a:pt x="14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5" name="Google Shape;21635;p66">
              <a:extLst>
                <a:ext uri="{FF2B5EF4-FFF2-40B4-BE49-F238E27FC236}">
                  <a16:creationId xmlns:a16="http://schemas.microsoft.com/office/drawing/2014/main" id="{E0ECB8ED-3E64-DC1E-64E7-7330F1A79DF0}"/>
                </a:ext>
              </a:extLst>
            </p:cNvPr>
            <p:cNvSpPr/>
            <p:nvPr/>
          </p:nvSpPr>
          <p:spPr>
            <a:xfrm>
              <a:off x="4221050" y="2729050"/>
              <a:ext cx="2200" cy="3000"/>
            </a:xfrm>
            <a:custGeom>
              <a:avLst/>
              <a:gdLst/>
              <a:ahLst/>
              <a:cxnLst/>
              <a:rect l="l" t="t" r="r" b="b"/>
              <a:pathLst>
                <a:path w="88" h="120" extrusionOk="0">
                  <a:moveTo>
                    <a:pt x="1" y="0"/>
                  </a:moveTo>
                  <a:cubicBezTo>
                    <a:pt x="1" y="17"/>
                    <a:pt x="17" y="50"/>
                    <a:pt x="17" y="66"/>
                  </a:cubicBezTo>
                  <a:cubicBezTo>
                    <a:pt x="34" y="87"/>
                    <a:pt x="55" y="103"/>
                    <a:pt x="88" y="120"/>
                  </a:cubicBezTo>
                  <a:cubicBezTo>
                    <a:pt x="88" y="103"/>
                    <a:pt x="88" y="103"/>
                    <a:pt x="71" y="87"/>
                  </a:cubicBezTo>
                  <a:cubicBezTo>
                    <a:pt x="55" y="66"/>
                    <a:pt x="34"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6" name="Google Shape;21636;p66">
              <a:extLst>
                <a:ext uri="{FF2B5EF4-FFF2-40B4-BE49-F238E27FC236}">
                  <a16:creationId xmlns:a16="http://schemas.microsoft.com/office/drawing/2014/main" id="{8CD859CE-1598-52F2-E880-A2C44719792D}"/>
                </a:ext>
              </a:extLst>
            </p:cNvPr>
            <p:cNvSpPr/>
            <p:nvPr/>
          </p:nvSpPr>
          <p:spPr>
            <a:xfrm>
              <a:off x="4166525" y="2691625"/>
              <a:ext cx="3450" cy="950"/>
            </a:xfrm>
            <a:custGeom>
              <a:avLst/>
              <a:gdLst/>
              <a:ahLst/>
              <a:cxnLst/>
              <a:rect l="l" t="t" r="r" b="b"/>
              <a:pathLst>
                <a:path w="138" h="38" extrusionOk="0">
                  <a:moveTo>
                    <a:pt x="1" y="0"/>
                  </a:moveTo>
                  <a:cubicBezTo>
                    <a:pt x="17" y="17"/>
                    <a:pt x="50" y="38"/>
                    <a:pt x="71" y="38"/>
                  </a:cubicBezTo>
                  <a:cubicBezTo>
                    <a:pt x="88" y="38"/>
                    <a:pt x="121" y="38"/>
                    <a:pt x="137" y="17"/>
                  </a:cubicBezTo>
                  <a:cubicBezTo>
                    <a:pt x="104" y="17"/>
                    <a:pt x="5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7" name="Google Shape;21637;p66">
              <a:extLst>
                <a:ext uri="{FF2B5EF4-FFF2-40B4-BE49-F238E27FC236}">
                  <a16:creationId xmlns:a16="http://schemas.microsoft.com/office/drawing/2014/main" id="{4D5DBC8C-0C38-4465-3AA4-328302A80D28}"/>
                </a:ext>
              </a:extLst>
            </p:cNvPr>
            <p:cNvSpPr/>
            <p:nvPr/>
          </p:nvSpPr>
          <p:spPr>
            <a:xfrm>
              <a:off x="3916175" y="2706250"/>
              <a:ext cx="5175" cy="5600"/>
            </a:xfrm>
            <a:custGeom>
              <a:avLst/>
              <a:gdLst/>
              <a:ahLst/>
              <a:cxnLst/>
              <a:rect l="l" t="t" r="r" b="b"/>
              <a:pathLst>
                <a:path w="207" h="224" extrusionOk="0">
                  <a:moveTo>
                    <a:pt x="50" y="1"/>
                  </a:moveTo>
                  <a:cubicBezTo>
                    <a:pt x="33" y="34"/>
                    <a:pt x="17" y="50"/>
                    <a:pt x="0" y="87"/>
                  </a:cubicBezTo>
                  <a:cubicBezTo>
                    <a:pt x="0" y="120"/>
                    <a:pt x="0" y="153"/>
                    <a:pt x="17" y="174"/>
                  </a:cubicBezTo>
                  <a:cubicBezTo>
                    <a:pt x="33" y="207"/>
                    <a:pt x="50" y="224"/>
                    <a:pt x="87" y="224"/>
                  </a:cubicBezTo>
                  <a:cubicBezTo>
                    <a:pt x="120" y="224"/>
                    <a:pt x="153" y="224"/>
                    <a:pt x="169" y="207"/>
                  </a:cubicBezTo>
                  <a:cubicBezTo>
                    <a:pt x="190" y="191"/>
                    <a:pt x="190" y="191"/>
                    <a:pt x="207" y="174"/>
                  </a:cubicBezTo>
                  <a:cubicBezTo>
                    <a:pt x="153" y="120"/>
                    <a:pt x="103" y="7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8" name="Google Shape;21638;p66">
              <a:extLst>
                <a:ext uri="{FF2B5EF4-FFF2-40B4-BE49-F238E27FC236}">
                  <a16:creationId xmlns:a16="http://schemas.microsoft.com/office/drawing/2014/main" id="{679D8D17-8408-28FF-3B3F-5562A8995FB0}"/>
                </a:ext>
              </a:extLst>
            </p:cNvPr>
            <p:cNvSpPr/>
            <p:nvPr/>
          </p:nvSpPr>
          <p:spPr>
            <a:xfrm>
              <a:off x="3904525" y="2717500"/>
              <a:ext cx="6100" cy="6300"/>
            </a:xfrm>
            <a:custGeom>
              <a:avLst/>
              <a:gdLst/>
              <a:ahLst/>
              <a:cxnLst/>
              <a:rect l="l" t="t" r="r" b="b"/>
              <a:pathLst>
                <a:path w="244" h="252" extrusionOk="0">
                  <a:moveTo>
                    <a:pt x="137" y="0"/>
                  </a:moveTo>
                  <a:cubicBezTo>
                    <a:pt x="121" y="0"/>
                    <a:pt x="104" y="4"/>
                    <a:pt x="87" y="13"/>
                  </a:cubicBezTo>
                  <a:cubicBezTo>
                    <a:pt x="38" y="33"/>
                    <a:pt x="1" y="99"/>
                    <a:pt x="17" y="169"/>
                  </a:cubicBezTo>
                  <a:cubicBezTo>
                    <a:pt x="17" y="202"/>
                    <a:pt x="38" y="239"/>
                    <a:pt x="71" y="239"/>
                  </a:cubicBezTo>
                  <a:cubicBezTo>
                    <a:pt x="79" y="248"/>
                    <a:pt x="91" y="252"/>
                    <a:pt x="106" y="252"/>
                  </a:cubicBezTo>
                  <a:cubicBezTo>
                    <a:pt x="121" y="252"/>
                    <a:pt x="139" y="248"/>
                    <a:pt x="157" y="239"/>
                  </a:cubicBezTo>
                  <a:cubicBezTo>
                    <a:pt x="190" y="239"/>
                    <a:pt x="207" y="202"/>
                    <a:pt x="223" y="169"/>
                  </a:cubicBezTo>
                  <a:cubicBezTo>
                    <a:pt x="244" y="153"/>
                    <a:pt x="244" y="116"/>
                    <a:pt x="244" y="83"/>
                  </a:cubicBezTo>
                  <a:cubicBezTo>
                    <a:pt x="223" y="50"/>
                    <a:pt x="223" y="33"/>
                    <a:pt x="207" y="33"/>
                  </a:cubicBezTo>
                  <a:cubicBezTo>
                    <a:pt x="190" y="13"/>
                    <a:pt x="190" y="13"/>
                    <a:pt x="174" y="13"/>
                  </a:cubicBezTo>
                  <a:cubicBezTo>
                    <a:pt x="165" y="4"/>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9" name="Google Shape;21639;p66">
              <a:extLst>
                <a:ext uri="{FF2B5EF4-FFF2-40B4-BE49-F238E27FC236}">
                  <a16:creationId xmlns:a16="http://schemas.microsoft.com/office/drawing/2014/main" id="{400C9E4A-A5DE-A9D6-FB42-DFF54834E915}"/>
                </a:ext>
              </a:extLst>
            </p:cNvPr>
            <p:cNvSpPr/>
            <p:nvPr/>
          </p:nvSpPr>
          <p:spPr>
            <a:xfrm>
              <a:off x="3866800" y="2788400"/>
              <a:ext cx="6000" cy="6625"/>
            </a:xfrm>
            <a:custGeom>
              <a:avLst/>
              <a:gdLst/>
              <a:ahLst/>
              <a:cxnLst/>
              <a:rect l="l" t="t" r="r" b="b"/>
              <a:pathLst>
                <a:path w="240" h="265" extrusionOk="0">
                  <a:moveTo>
                    <a:pt x="134" y="1"/>
                  </a:moveTo>
                  <a:cubicBezTo>
                    <a:pt x="119" y="1"/>
                    <a:pt x="102" y="5"/>
                    <a:pt x="83" y="13"/>
                  </a:cubicBezTo>
                  <a:cubicBezTo>
                    <a:pt x="34" y="46"/>
                    <a:pt x="1" y="116"/>
                    <a:pt x="17" y="186"/>
                  </a:cubicBezTo>
                  <a:cubicBezTo>
                    <a:pt x="17" y="219"/>
                    <a:pt x="34" y="236"/>
                    <a:pt x="67" y="252"/>
                  </a:cubicBezTo>
                  <a:cubicBezTo>
                    <a:pt x="75" y="261"/>
                    <a:pt x="88" y="265"/>
                    <a:pt x="104" y="265"/>
                  </a:cubicBezTo>
                  <a:cubicBezTo>
                    <a:pt x="119" y="265"/>
                    <a:pt x="137" y="261"/>
                    <a:pt x="153" y="252"/>
                  </a:cubicBezTo>
                  <a:cubicBezTo>
                    <a:pt x="207" y="219"/>
                    <a:pt x="240" y="149"/>
                    <a:pt x="223" y="83"/>
                  </a:cubicBezTo>
                  <a:cubicBezTo>
                    <a:pt x="223" y="63"/>
                    <a:pt x="207" y="46"/>
                    <a:pt x="207" y="30"/>
                  </a:cubicBezTo>
                  <a:cubicBezTo>
                    <a:pt x="186" y="30"/>
                    <a:pt x="186" y="13"/>
                    <a:pt x="170"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0" name="Google Shape;21640;p66">
              <a:extLst>
                <a:ext uri="{FF2B5EF4-FFF2-40B4-BE49-F238E27FC236}">
                  <a16:creationId xmlns:a16="http://schemas.microsoft.com/office/drawing/2014/main" id="{01550505-504D-7DBA-36B8-AFF445FEEF59}"/>
                </a:ext>
              </a:extLst>
            </p:cNvPr>
            <p:cNvSpPr/>
            <p:nvPr/>
          </p:nvSpPr>
          <p:spPr>
            <a:xfrm>
              <a:off x="3911425" y="2751825"/>
              <a:ext cx="6000" cy="6400"/>
            </a:xfrm>
            <a:custGeom>
              <a:avLst/>
              <a:gdLst/>
              <a:ahLst/>
              <a:cxnLst/>
              <a:rect l="l" t="t" r="r" b="b"/>
              <a:pathLst>
                <a:path w="240" h="256" extrusionOk="0">
                  <a:moveTo>
                    <a:pt x="120" y="0"/>
                  </a:moveTo>
                  <a:cubicBezTo>
                    <a:pt x="71" y="0"/>
                    <a:pt x="34" y="50"/>
                    <a:pt x="17" y="103"/>
                  </a:cubicBezTo>
                  <a:cubicBezTo>
                    <a:pt x="1" y="136"/>
                    <a:pt x="17" y="169"/>
                    <a:pt x="34" y="206"/>
                  </a:cubicBezTo>
                  <a:cubicBezTo>
                    <a:pt x="34" y="223"/>
                    <a:pt x="71" y="256"/>
                    <a:pt x="104" y="256"/>
                  </a:cubicBezTo>
                  <a:cubicBezTo>
                    <a:pt x="153" y="256"/>
                    <a:pt x="223" y="223"/>
                    <a:pt x="240" y="153"/>
                  </a:cubicBezTo>
                  <a:lnTo>
                    <a:pt x="240" y="120"/>
                  </a:lnTo>
                  <a:cubicBezTo>
                    <a:pt x="240" y="83"/>
                    <a:pt x="223" y="50"/>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1" name="Google Shape;21641;p66">
              <a:extLst>
                <a:ext uri="{FF2B5EF4-FFF2-40B4-BE49-F238E27FC236}">
                  <a16:creationId xmlns:a16="http://schemas.microsoft.com/office/drawing/2014/main" id="{76CCC88F-5466-D884-10EE-3E0938560C2D}"/>
                </a:ext>
              </a:extLst>
            </p:cNvPr>
            <p:cNvSpPr/>
            <p:nvPr/>
          </p:nvSpPr>
          <p:spPr>
            <a:xfrm>
              <a:off x="4201275" y="2708825"/>
              <a:ext cx="5175" cy="5200"/>
            </a:xfrm>
            <a:custGeom>
              <a:avLst/>
              <a:gdLst/>
              <a:ahLst/>
              <a:cxnLst/>
              <a:rect l="l" t="t" r="r" b="b"/>
              <a:pathLst>
                <a:path w="207" h="208" extrusionOk="0">
                  <a:moveTo>
                    <a:pt x="37" y="1"/>
                  </a:moveTo>
                  <a:cubicBezTo>
                    <a:pt x="37" y="17"/>
                    <a:pt x="21" y="34"/>
                    <a:pt x="21" y="71"/>
                  </a:cubicBezTo>
                  <a:cubicBezTo>
                    <a:pt x="0" y="88"/>
                    <a:pt x="0" y="121"/>
                    <a:pt x="21" y="154"/>
                  </a:cubicBezTo>
                  <a:cubicBezTo>
                    <a:pt x="37" y="191"/>
                    <a:pt x="70" y="207"/>
                    <a:pt x="87" y="207"/>
                  </a:cubicBezTo>
                  <a:cubicBezTo>
                    <a:pt x="141" y="207"/>
                    <a:pt x="174" y="191"/>
                    <a:pt x="207" y="154"/>
                  </a:cubicBezTo>
                  <a:cubicBezTo>
                    <a:pt x="157" y="104"/>
                    <a:pt x="103" y="50"/>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2" name="Google Shape;21642;p66">
              <a:extLst>
                <a:ext uri="{FF2B5EF4-FFF2-40B4-BE49-F238E27FC236}">
                  <a16:creationId xmlns:a16="http://schemas.microsoft.com/office/drawing/2014/main" id="{C164C312-9B84-8EBF-828B-C574D137DACA}"/>
                </a:ext>
              </a:extLst>
            </p:cNvPr>
            <p:cNvSpPr/>
            <p:nvPr/>
          </p:nvSpPr>
          <p:spPr>
            <a:xfrm>
              <a:off x="4155825" y="2700700"/>
              <a:ext cx="5575" cy="6500"/>
            </a:xfrm>
            <a:custGeom>
              <a:avLst/>
              <a:gdLst/>
              <a:ahLst/>
              <a:cxnLst/>
              <a:rect l="l" t="t" r="r" b="b"/>
              <a:pathLst>
                <a:path w="223" h="260" extrusionOk="0">
                  <a:moveTo>
                    <a:pt x="120" y="0"/>
                  </a:moveTo>
                  <a:cubicBezTo>
                    <a:pt x="66" y="17"/>
                    <a:pt x="17" y="50"/>
                    <a:pt x="0" y="120"/>
                  </a:cubicBezTo>
                  <a:cubicBezTo>
                    <a:pt x="0" y="153"/>
                    <a:pt x="0" y="190"/>
                    <a:pt x="17" y="206"/>
                  </a:cubicBezTo>
                  <a:cubicBezTo>
                    <a:pt x="33" y="239"/>
                    <a:pt x="50" y="256"/>
                    <a:pt x="87" y="256"/>
                  </a:cubicBezTo>
                  <a:cubicBezTo>
                    <a:pt x="93" y="258"/>
                    <a:pt x="100" y="259"/>
                    <a:pt x="107" y="259"/>
                  </a:cubicBezTo>
                  <a:cubicBezTo>
                    <a:pt x="154" y="259"/>
                    <a:pt x="208" y="214"/>
                    <a:pt x="223" y="153"/>
                  </a:cubicBezTo>
                  <a:lnTo>
                    <a:pt x="223" y="120"/>
                  </a:lnTo>
                  <a:cubicBezTo>
                    <a:pt x="223" y="87"/>
                    <a:pt x="206" y="50"/>
                    <a:pt x="190" y="33"/>
                  </a:cubicBezTo>
                  <a:cubicBezTo>
                    <a:pt x="169"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3" name="Google Shape;21643;p66">
              <a:extLst>
                <a:ext uri="{FF2B5EF4-FFF2-40B4-BE49-F238E27FC236}">
                  <a16:creationId xmlns:a16="http://schemas.microsoft.com/office/drawing/2014/main" id="{EA850FCA-F9AD-8BCF-EFB2-9655E3A95C61}"/>
                </a:ext>
              </a:extLst>
            </p:cNvPr>
            <p:cNvSpPr/>
            <p:nvPr/>
          </p:nvSpPr>
          <p:spPr>
            <a:xfrm>
              <a:off x="4127475" y="2695550"/>
              <a:ext cx="5600" cy="4650"/>
            </a:xfrm>
            <a:custGeom>
              <a:avLst/>
              <a:gdLst/>
              <a:ahLst/>
              <a:cxnLst/>
              <a:rect l="l" t="t" r="r" b="b"/>
              <a:pathLst>
                <a:path w="224" h="186" extrusionOk="0">
                  <a:moveTo>
                    <a:pt x="207" y="0"/>
                  </a:moveTo>
                  <a:lnTo>
                    <a:pt x="207" y="0"/>
                  </a:lnTo>
                  <a:cubicBezTo>
                    <a:pt x="136" y="33"/>
                    <a:pt x="66" y="50"/>
                    <a:pt x="0" y="87"/>
                  </a:cubicBezTo>
                  <a:cubicBezTo>
                    <a:pt x="0" y="103"/>
                    <a:pt x="0" y="136"/>
                    <a:pt x="17" y="153"/>
                  </a:cubicBezTo>
                  <a:cubicBezTo>
                    <a:pt x="38" y="175"/>
                    <a:pt x="63" y="186"/>
                    <a:pt x="88" y="186"/>
                  </a:cubicBezTo>
                  <a:cubicBezTo>
                    <a:pt x="123" y="186"/>
                    <a:pt x="159" y="167"/>
                    <a:pt x="190" y="136"/>
                  </a:cubicBezTo>
                  <a:cubicBezTo>
                    <a:pt x="223" y="103"/>
                    <a:pt x="223" y="5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4" name="Google Shape;21644;p66">
              <a:extLst>
                <a:ext uri="{FF2B5EF4-FFF2-40B4-BE49-F238E27FC236}">
                  <a16:creationId xmlns:a16="http://schemas.microsoft.com/office/drawing/2014/main" id="{2ABF94FB-A34F-8DB4-9D5B-FA747F873E0F}"/>
                </a:ext>
              </a:extLst>
            </p:cNvPr>
            <p:cNvSpPr/>
            <p:nvPr/>
          </p:nvSpPr>
          <p:spPr>
            <a:xfrm>
              <a:off x="3907100" y="2733775"/>
              <a:ext cx="6100" cy="6500"/>
            </a:xfrm>
            <a:custGeom>
              <a:avLst/>
              <a:gdLst/>
              <a:ahLst/>
              <a:cxnLst/>
              <a:rect l="l" t="t" r="r" b="b"/>
              <a:pathLst>
                <a:path w="244" h="260" extrusionOk="0">
                  <a:moveTo>
                    <a:pt x="157" y="1"/>
                  </a:moveTo>
                  <a:cubicBezTo>
                    <a:pt x="87" y="1"/>
                    <a:pt x="38" y="34"/>
                    <a:pt x="17" y="104"/>
                  </a:cubicBezTo>
                  <a:cubicBezTo>
                    <a:pt x="1" y="137"/>
                    <a:pt x="17" y="170"/>
                    <a:pt x="17" y="207"/>
                  </a:cubicBezTo>
                  <a:cubicBezTo>
                    <a:pt x="38" y="240"/>
                    <a:pt x="71" y="256"/>
                    <a:pt x="87" y="256"/>
                  </a:cubicBezTo>
                  <a:cubicBezTo>
                    <a:pt x="96" y="259"/>
                    <a:pt x="105" y="260"/>
                    <a:pt x="114" y="260"/>
                  </a:cubicBezTo>
                  <a:cubicBezTo>
                    <a:pt x="173" y="260"/>
                    <a:pt x="223" y="214"/>
                    <a:pt x="223" y="153"/>
                  </a:cubicBezTo>
                  <a:cubicBezTo>
                    <a:pt x="244" y="120"/>
                    <a:pt x="244"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5" name="Google Shape;21645;p66">
              <a:extLst>
                <a:ext uri="{FF2B5EF4-FFF2-40B4-BE49-F238E27FC236}">
                  <a16:creationId xmlns:a16="http://schemas.microsoft.com/office/drawing/2014/main" id="{FB7DFE19-C092-A2B9-6D80-E1AF6E585226}"/>
                </a:ext>
              </a:extLst>
            </p:cNvPr>
            <p:cNvSpPr/>
            <p:nvPr/>
          </p:nvSpPr>
          <p:spPr>
            <a:xfrm>
              <a:off x="3877525" y="2727800"/>
              <a:ext cx="6000" cy="6725"/>
            </a:xfrm>
            <a:custGeom>
              <a:avLst/>
              <a:gdLst/>
              <a:ahLst/>
              <a:cxnLst/>
              <a:rect l="l" t="t" r="r" b="b"/>
              <a:pathLst>
                <a:path w="240" h="269" extrusionOk="0">
                  <a:moveTo>
                    <a:pt x="139" y="1"/>
                  </a:moveTo>
                  <a:cubicBezTo>
                    <a:pt x="124" y="1"/>
                    <a:pt x="112" y="5"/>
                    <a:pt x="103" y="13"/>
                  </a:cubicBezTo>
                  <a:cubicBezTo>
                    <a:pt x="33" y="50"/>
                    <a:pt x="0" y="116"/>
                    <a:pt x="17" y="186"/>
                  </a:cubicBezTo>
                  <a:cubicBezTo>
                    <a:pt x="33" y="219"/>
                    <a:pt x="50" y="240"/>
                    <a:pt x="66" y="256"/>
                  </a:cubicBezTo>
                  <a:cubicBezTo>
                    <a:pt x="85" y="264"/>
                    <a:pt x="98" y="269"/>
                    <a:pt x="111" y="269"/>
                  </a:cubicBezTo>
                  <a:cubicBezTo>
                    <a:pt x="124" y="269"/>
                    <a:pt x="136" y="264"/>
                    <a:pt x="153" y="256"/>
                  </a:cubicBezTo>
                  <a:cubicBezTo>
                    <a:pt x="190" y="240"/>
                    <a:pt x="206" y="219"/>
                    <a:pt x="223" y="186"/>
                  </a:cubicBezTo>
                  <a:cubicBezTo>
                    <a:pt x="239" y="153"/>
                    <a:pt x="239" y="116"/>
                    <a:pt x="239" y="83"/>
                  </a:cubicBezTo>
                  <a:cubicBezTo>
                    <a:pt x="223" y="67"/>
                    <a:pt x="223" y="50"/>
                    <a:pt x="206" y="34"/>
                  </a:cubicBezTo>
                  <a:lnTo>
                    <a:pt x="190" y="13"/>
                  </a:ln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6" name="Google Shape;21646;p66">
              <a:extLst>
                <a:ext uri="{FF2B5EF4-FFF2-40B4-BE49-F238E27FC236}">
                  <a16:creationId xmlns:a16="http://schemas.microsoft.com/office/drawing/2014/main" id="{F4D3E7C2-78B4-8858-B170-B9CEE60685E9}"/>
                </a:ext>
              </a:extLst>
            </p:cNvPr>
            <p:cNvSpPr/>
            <p:nvPr/>
          </p:nvSpPr>
          <p:spPr>
            <a:xfrm>
              <a:off x="3900300" y="2701925"/>
              <a:ext cx="6000" cy="6600"/>
            </a:xfrm>
            <a:custGeom>
              <a:avLst/>
              <a:gdLst/>
              <a:ahLst/>
              <a:cxnLst/>
              <a:rect l="l" t="t" r="r" b="b"/>
              <a:pathLst>
                <a:path w="240" h="264" extrusionOk="0">
                  <a:moveTo>
                    <a:pt x="137" y="1"/>
                  </a:moveTo>
                  <a:cubicBezTo>
                    <a:pt x="83" y="1"/>
                    <a:pt x="17" y="54"/>
                    <a:pt x="0" y="120"/>
                  </a:cubicBezTo>
                  <a:cubicBezTo>
                    <a:pt x="0" y="157"/>
                    <a:pt x="0" y="190"/>
                    <a:pt x="17" y="207"/>
                  </a:cubicBezTo>
                  <a:cubicBezTo>
                    <a:pt x="33" y="244"/>
                    <a:pt x="50" y="260"/>
                    <a:pt x="83" y="260"/>
                  </a:cubicBezTo>
                  <a:cubicBezTo>
                    <a:pt x="90" y="263"/>
                    <a:pt x="97" y="264"/>
                    <a:pt x="104" y="264"/>
                  </a:cubicBezTo>
                  <a:cubicBezTo>
                    <a:pt x="153" y="264"/>
                    <a:pt x="209" y="215"/>
                    <a:pt x="223" y="157"/>
                  </a:cubicBezTo>
                  <a:cubicBezTo>
                    <a:pt x="240" y="104"/>
                    <a:pt x="223" y="71"/>
                    <a:pt x="186" y="38"/>
                  </a:cubicBezTo>
                  <a:cubicBezTo>
                    <a:pt x="170" y="17"/>
                    <a:pt x="153"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7" name="Google Shape;21647;p66">
              <a:extLst>
                <a:ext uri="{FF2B5EF4-FFF2-40B4-BE49-F238E27FC236}">
                  <a16:creationId xmlns:a16="http://schemas.microsoft.com/office/drawing/2014/main" id="{A29155DD-0B75-6420-2342-95B53D207E14}"/>
                </a:ext>
              </a:extLst>
            </p:cNvPr>
            <p:cNvSpPr/>
            <p:nvPr/>
          </p:nvSpPr>
          <p:spPr>
            <a:xfrm>
              <a:off x="3870625" y="2756775"/>
              <a:ext cx="6000" cy="6525"/>
            </a:xfrm>
            <a:custGeom>
              <a:avLst/>
              <a:gdLst/>
              <a:ahLst/>
              <a:cxnLst/>
              <a:rect l="l" t="t" r="r" b="b"/>
              <a:pathLst>
                <a:path w="240" h="261" extrusionOk="0">
                  <a:moveTo>
                    <a:pt x="136" y="0"/>
                  </a:moveTo>
                  <a:cubicBezTo>
                    <a:pt x="101" y="0"/>
                    <a:pt x="64" y="17"/>
                    <a:pt x="33" y="58"/>
                  </a:cubicBezTo>
                  <a:cubicBezTo>
                    <a:pt x="0" y="111"/>
                    <a:pt x="0" y="194"/>
                    <a:pt x="33" y="231"/>
                  </a:cubicBezTo>
                  <a:cubicBezTo>
                    <a:pt x="56" y="252"/>
                    <a:pt x="81" y="261"/>
                    <a:pt x="106" y="261"/>
                  </a:cubicBezTo>
                  <a:cubicBezTo>
                    <a:pt x="142" y="261"/>
                    <a:pt x="177" y="243"/>
                    <a:pt x="206" y="215"/>
                  </a:cubicBezTo>
                  <a:cubicBezTo>
                    <a:pt x="239" y="161"/>
                    <a:pt x="239" y="74"/>
                    <a:pt x="206" y="25"/>
                  </a:cubicBezTo>
                  <a:cubicBezTo>
                    <a:pt x="185" y="9"/>
                    <a:pt x="161"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8" name="Google Shape;21648;p66">
              <a:extLst>
                <a:ext uri="{FF2B5EF4-FFF2-40B4-BE49-F238E27FC236}">
                  <a16:creationId xmlns:a16="http://schemas.microsoft.com/office/drawing/2014/main" id="{6CC5FE91-1752-A52F-C5E3-25F6A070AE7A}"/>
                </a:ext>
              </a:extLst>
            </p:cNvPr>
            <p:cNvSpPr/>
            <p:nvPr/>
          </p:nvSpPr>
          <p:spPr>
            <a:xfrm>
              <a:off x="3875775" y="2711075"/>
              <a:ext cx="6000" cy="6525"/>
            </a:xfrm>
            <a:custGeom>
              <a:avLst/>
              <a:gdLst/>
              <a:ahLst/>
              <a:cxnLst/>
              <a:rect l="l" t="t" r="r" b="b"/>
              <a:pathLst>
                <a:path w="240" h="261" extrusionOk="0">
                  <a:moveTo>
                    <a:pt x="133" y="1"/>
                  </a:moveTo>
                  <a:cubicBezTo>
                    <a:pt x="101" y="1"/>
                    <a:pt x="64" y="18"/>
                    <a:pt x="33" y="47"/>
                  </a:cubicBezTo>
                  <a:cubicBezTo>
                    <a:pt x="17" y="64"/>
                    <a:pt x="17" y="84"/>
                    <a:pt x="0" y="101"/>
                  </a:cubicBezTo>
                  <a:cubicBezTo>
                    <a:pt x="0" y="150"/>
                    <a:pt x="0" y="204"/>
                    <a:pt x="33" y="237"/>
                  </a:cubicBezTo>
                  <a:cubicBezTo>
                    <a:pt x="59" y="248"/>
                    <a:pt x="92" y="260"/>
                    <a:pt x="122" y="260"/>
                  </a:cubicBezTo>
                  <a:cubicBezTo>
                    <a:pt x="134" y="260"/>
                    <a:pt x="146" y="258"/>
                    <a:pt x="157" y="253"/>
                  </a:cubicBezTo>
                  <a:cubicBezTo>
                    <a:pt x="173" y="237"/>
                    <a:pt x="190" y="220"/>
                    <a:pt x="190" y="204"/>
                  </a:cubicBezTo>
                  <a:cubicBezTo>
                    <a:pt x="239" y="150"/>
                    <a:pt x="239" y="84"/>
                    <a:pt x="190" y="31"/>
                  </a:cubicBezTo>
                  <a:cubicBezTo>
                    <a:pt x="176" y="10"/>
                    <a:pt x="156"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9" name="Google Shape;21649;p66">
              <a:extLst>
                <a:ext uri="{FF2B5EF4-FFF2-40B4-BE49-F238E27FC236}">
                  <a16:creationId xmlns:a16="http://schemas.microsoft.com/office/drawing/2014/main" id="{A1A6F8B7-A14A-09E0-E8E3-451139C395F5}"/>
                </a:ext>
              </a:extLst>
            </p:cNvPr>
            <p:cNvSpPr/>
            <p:nvPr/>
          </p:nvSpPr>
          <p:spPr>
            <a:xfrm>
              <a:off x="3896800" y="2746775"/>
              <a:ext cx="6525" cy="6625"/>
            </a:xfrm>
            <a:custGeom>
              <a:avLst/>
              <a:gdLst/>
              <a:ahLst/>
              <a:cxnLst/>
              <a:rect l="l" t="t" r="r" b="b"/>
              <a:pathLst>
                <a:path w="261" h="265" extrusionOk="0">
                  <a:moveTo>
                    <a:pt x="140" y="0"/>
                  </a:moveTo>
                  <a:cubicBezTo>
                    <a:pt x="125" y="0"/>
                    <a:pt x="112" y="4"/>
                    <a:pt x="103" y="13"/>
                  </a:cubicBezTo>
                  <a:cubicBezTo>
                    <a:pt x="37" y="29"/>
                    <a:pt x="0" y="116"/>
                    <a:pt x="17" y="182"/>
                  </a:cubicBezTo>
                  <a:cubicBezTo>
                    <a:pt x="17" y="202"/>
                    <a:pt x="54" y="235"/>
                    <a:pt x="70" y="252"/>
                  </a:cubicBezTo>
                  <a:cubicBezTo>
                    <a:pt x="87" y="260"/>
                    <a:pt x="99" y="264"/>
                    <a:pt x="112" y="264"/>
                  </a:cubicBezTo>
                  <a:cubicBezTo>
                    <a:pt x="125" y="264"/>
                    <a:pt x="138" y="260"/>
                    <a:pt x="157" y="252"/>
                  </a:cubicBezTo>
                  <a:cubicBezTo>
                    <a:pt x="223" y="219"/>
                    <a:pt x="260" y="149"/>
                    <a:pt x="244" y="79"/>
                  </a:cubicBezTo>
                  <a:cubicBezTo>
                    <a:pt x="223" y="62"/>
                    <a:pt x="223" y="46"/>
                    <a:pt x="206" y="29"/>
                  </a:cubicBezTo>
                  <a:lnTo>
                    <a:pt x="190" y="13"/>
                  </a:lnTo>
                  <a:cubicBezTo>
                    <a:pt x="173" y="4"/>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0" name="Google Shape;21650;p66">
              <a:extLst>
                <a:ext uri="{FF2B5EF4-FFF2-40B4-BE49-F238E27FC236}">
                  <a16:creationId xmlns:a16="http://schemas.microsoft.com/office/drawing/2014/main" id="{058BC48E-CE5F-5550-48B6-39656E998167}"/>
                </a:ext>
              </a:extLst>
            </p:cNvPr>
            <p:cNvSpPr/>
            <p:nvPr/>
          </p:nvSpPr>
          <p:spPr>
            <a:xfrm>
              <a:off x="3883075" y="2744750"/>
              <a:ext cx="6025" cy="6325"/>
            </a:xfrm>
            <a:custGeom>
              <a:avLst/>
              <a:gdLst/>
              <a:ahLst/>
              <a:cxnLst/>
              <a:rect l="l" t="t" r="r" b="b"/>
              <a:pathLst>
                <a:path w="241" h="253" extrusionOk="0">
                  <a:moveTo>
                    <a:pt x="127" y="1"/>
                  </a:moveTo>
                  <a:cubicBezTo>
                    <a:pt x="97" y="1"/>
                    <a:pt x="63" y="13"/>
                    <a:pt x="34" y="40"/>
                  </a:cubicBezTo>
                  <a:cubicBezTo>
                    <a:pt x="1" y="110"/>
                    <a:pt x="1" y="180"/>
                    <a:pt x="34" y="230"/>
                  </a:cubicBezTo>
                  <a:cubicBezTo>
                    <a:pt x="58" y="244"/>
                    <a:pt x="85" y="253"/>
                    <a:pt x="111" y="253"/>
                  </a:cubicBezTo>
                  <a:cubicBezTo>
                    <a:pt x="144" y="253"/>
                    <a:pt x="178" y="240"/>
                    <a:pt x="207" y="213"/>
                  </a:cubicBezTo>
                  <a:cubicBezTo>
                    <a:pt x="240" y="143"/>
                    <a:pt x="240" y="77"/>
                    <a:pt x="191" y="23"/>
                  </a:cubicBezTo>
                  <a:cubicBezTo>
                    <a:pt x="174" y="9"/>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1" name="Google Shape;21651;p66">
              <a:extLst>
                <a:ext uri="{FF2B5EF4-FFF2-40B4-BE49-F238E27FC236}">
                  <a16:creationId xmlns:a16="http://schemas.microsoft.com/office/drawing/2014/main" id="{91F8195A-6FB1-0517-6F88-285830BB959E}"/>
                </a:ext>
              </a:extLst>
            </p:cNvPr>
            <p:cNvSpPr/>
            <p:nvPr/>
          </p:nvSpPr>
          <p:spPr>
            <a:xfrm>
              <a:off x="3883500" y="2699225"/>
              <a:ext cx="6000" cy="6400"/>
            </a:xfrm>
            <a:custGeom>
              <a:avLst/>
              <a:gdLst/>
              <a:ahLst/>
              <a:cxnLst/>
              <a:rect l="l" t="t" r="r" b="b"/>
              <a:pathLst>
                <a:path w="240" h="256" extrusionOk="0">
                  <a:moveTo>
                    <a:pt x="138" y="1"/>
                  </a:moveTo>
                  <a:cubicBezTo>
                    <a:pt x="103" y="1"/>
                    <a:pt x="65" y="18"/>
                    <a:pt x="33" y="59"/>
                  </a:cubicBezTo>
                  <a:cubicBezTo>
                    <a:pt x="0" y="109"/>
                    <a:pt x="0" y="179"/>
                    <a:pt x="33" y="228"/>
                  </a:cubicBezTo>
                  <a:cubicBezTo>
                    <a:pt x="54" y="249"/>
                    <a:pt x="71" y="249"/>
                    <a:pt x="87" y="249"/>
                  </a:cubicBezTo>
                  <a:cubicBezTo>
                    <a:pt x="96" y="253"/>
                    <a:pt x="106" y="255"/>
                    <a:pt x="117" y="255"/>
                  </a:cubicBezTo>
                  <a:cubicBezTo>
                    <a:pt x="147" y="255"/>
                    <a:pt x="182" y="239"/>
                    <a:pt x="207" y="212"/>
                  </a:cubicBezTo>
                  <a:cubicBezTo>
                    <a:pt x="240" y="162"/>
                    <a:pt x="240" y="109"/>
                    <a:pt x="223" y="76"/>
                  </a:cubicBezTo>
                  <a:cubicBezTo>
                    <a:pt x="223" y="59"/>
                    <a:pt x="207" y="43"/>
                    <a:pt x="207" y="22"/>
                  </a:cubicBezTo>
                  <a:cubicBezTo>
                    <a:pt x="186" y="9"/>
                    <a:pt x="163"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2" name="Google Shape;21652;p66">
              <a:extLst>
                <a:ext uri="{FF2B5EF4-FFF2-40B4-BE49-F238E27FC236}">
                  <a16:creationId xmlns:a16="http://schemas.microsoft.com/office/drawing/2014/main" id="{8EA97D3D-E4AA-645E-FC07-619F6A0B1BB2}"/>
                </a:ext>
              </a:extLst>
            </p:cNvPr>
            <p:cNvSpPr/>
            <p:nvPr/>
          </p:nvSpPr>
          <p:spPr>
            <a:xfrm>
              <a:off x="3862875" y="2725000"/>
              <a:ext cx="6025" cy="6400"/>
            </a:xfrm>
            <a:custGeom>
              <a:avLst/>
              <a:gdLst/>
              <a:ahLst/>
              <a:cxnLst/>
              <a:rect l="l" t="t" r="r" b="b"/>
              <a:pathLst>
                <a:path w="241" h="256" extrusionOk="0">
                  <a:moveTo>
                    <a:pt x="140" y="1"/>
                  </a:moveTo>
                  <a:cubicBezTo>
                    <a:pt x="107" y="1"/>
                    <a:pt x="74" y="17"/>
                    <a:pt x="54" y="59"/>
                  </a:cubicBezTo>
                  <a:cubicBezTo>
                    <a:pt x="1" y="108"/>
                    <a:pt x="1" y="179"/>
                    <a:pt x="54" y="228"/>
                  </a:cubicBezTo>
                  <a:cubicBezTo>
                    <a:pt x="71" y="249"/>
                    <a:pt x="71" y="249"/>
                    <a:pt x="87" y="249"/>
                  </a:cubicBezTo>
                  <a:cubicBezTo>
                    <a:pt x="100" y="253"/>
                    <a:pt x="113" y="255"/>
                    <a:pt x="124" y="255"/>
                  </a:cubicBezTo>
                  <a:cubicBezTo>
                    <a:pt x="156" y="255"/>
                    <a:pt x="183" y="239"/>
                    <a:pt x="207" y="212"/>
                  </a:cubicBezTo>
                  <a:cubicBezTo>
                    <a:pt x="240" y="179"/>
                    <a:pt x="240" y="125"/>
                    <a:pt x="240" y="75"/>
                  </a:cubicBezTo>
                  <a:cubicBezTo>
                    <a:pt x="224" y="59"/>
                    <a:pt x="224" y="43"/>
                    <a:pt x="207" y="22"/>
                  </a:cubicBezTo>
                  <a:cubicBezTo>
                    <a:pt x="187" y="8"/>
                    <a:pt x="16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3" name="Google Shape;21653;p66">
              <a:extLst>
                <a:ext uri="{FF2B5EF4-FFF2-40B4-BE49-F238E27FC236}">
                  <a16:creationId xmlns:a16="http://schemas.microsoft.com/office/drawing/2014/main" id="{912B51FB-3D18-240D-6ECA-7F7BA775CA6A}"/>
                </a:ext>
              </a:extLst>
            </p:cNvPr>
            <p:cNvSpPr/>
            <p:nvPr/>
          </p:nvSpPr>
          <p:spPr>
            <a:xfrm>
              <a:off x="4245075" y="2837750"/>
              <a:ext cx="6525" cy="6550"/>
            </a:xfrm>
            <a:custGeom>
              <a:avLst/>
              <a:gdLst/>
              <a:ahLst/>
              <a:cxnLst/>
              <a:rect l="l" t="t" r="r" b="b"/>
              <a:pathLst>
                <a:path w="261" h="262" extrusionOk="0">
                  <a:moveTo>
                    <a:pt x="150" y="1"/>
                  </a:moveTo>
                  <a:cubicBezTo>
                    <a:pt x="119" y="1"/>
                    <a:pt x="83" y="18"/>
                    <a:pt x="54" y="47"/>
                  </a:cubicBezTo>
                  <a:cubicBezTo>
                    <a:pt x="1" y="101"/>
                    <a:pt x="1" y="187"/>
                    <a:pt x="54" y="237"/>
                  </a:cubicBezTo>
                  <a:cubicBezTo>
                    <a:pt x="75" y="252"/>
                    <a:pt x="100" y="261"/>
                    <a:pt x="123" y="261"/>
                  </a:cubicBezTo>
                  <a:cubicBezTo>
                    <a:pt x="156" y="261"/>
                    <a:pt x="188" y="244"/>
                    <a:pt x="207" y="204"/>
                  </a:cubicBezTo>
                  <a:cubicBezTo>
                    <a:pt x="260" y="150"/>
                    <a:pt x="260" y="68"/>
                    <a:pt x="207" y="31"/>
                  </a:cubicBezTo>
                  <a:cubicBezTo>
                    <a:pt x="193" y="10"/>
                    <a:pt x="173"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4" name="Google Shape;21654;p66">
              <a:extLst>
                <a:ext uri="{FF2B5EF4-FFF2-40B4-BE49-F238E27FC236}">
                  <a16:creationId xmlns:a16="http://schemas.microsoft.com/office/drawing/2014/main" id="{F7686800-AB13-9C44-B922-AD68C941719B}"/>
                </a:ext>
              </a:extLst>
            </p:cNvPr>
            <p:cNvSpPr/>
            <p:nvPr/>
          </p:nvSpPr>
          <p:spPr>
            <a:xfrm>
              <a:off x="4249000" y="2791525"/>
              <a:ext cx="6000" cy="6300"/>
            </a:xfrm>
            <a:custGeom>
              <a:avLst/>
              <a:gdLst/>
              <a:ahLst/>
              <a:cxnLst/>
              <a:rect l="l" t="t" r="r" b="b"/>
              <a:pathLst>
                <a:path w="240" h="252" extrusionOk="0">
                  <a:moveTo>
                    <a:pt x="116" y="0"/>
                  </a:moveTo>
                  <a:cubicBezTo>
                    <a:pt x="100" y="0"/>
                    <a:pt x="81" y="8"/>
                    <a:pt x="70" y="8"/>
                  </a:cubicBezTo>
                  <a:cubicBezTo>
                    <a:pt x="33" y="24"/>
                    <a:pt x="17" y="61"/>
                    <a:pt x="0" y="111"/>
                  </a:cubicBezTo>
                  <a:cubicBezTo>
                    <a:pt x="0" y="144"/>
                    <a:pt x="0" y="181"/>
                    <a:pt x="17" y="197"/>
                  </a:cubicBezTo>
                  <a:cubicBezTo>
                    <a:pt x="33" y="230"/>
                    <a:pt x="50" y="247"/>
                    <a:pt x="87" y="247"/>
                  </a:cubicBezTo>
                  <a:cubicBezTo>
                    <a:pt x="94" y="250"/>
                    <a:pt x="102" y="251"/>
                    <a:pt x="110" y="251"/>
                  </a:cubicBezTo>
                  <a:cubicBezTo>
                    <a:pt x="156" y="251"/>
                    <a:pt x="209" y="206"/>
                    <a:pt x="223" y="164"/>
                  </a:cubicBezTo>
                  <a:lnTo>
                    <a:pt x="223" y="144"/>
                  </a:lnTo>
                  <a:cubicBezTo>
                    <a:pt x="239" y="94"/>
                    <a:pt x="223" y="61"/>
                    <a:pt x="190" y="24"/>
                  </a:cubicBezTo>
                  <a:cubicBezTo>
                    <a:pt x="173" y="8"/>
                    <a:pt x="153" y="8"/>
                    <a:pt x="136" y="8"/>
                  </a:cubicBezTo>
                  <a:cubicBezTo>
                    <a:pt x="131" y="2"/>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5" name="Google Shape;21655;p66">
              <a:extLst>
                <a:ext uri="{FF2B5EF4-FFF2-40B4-BE49-F238E27FC236}">
                  <a16:creationId xmlns:a16="http://schemas.microsoft.com/office/drawing/2014/main" id="{EB68FA82-3C8A-62A7-00EC-3587CD61A8AF}"/>
                </a:ext>
              </a:extLst>
            </p:cNvPr>
            <p:cNvSpPr/>
            <p:nvPr/>
          </p:nvSpPr>
          <p:spPr>
            <a:xfrm>
              <a:off x="4248175" y="2776650"/>
              <a:ext cx="6000" cy="6600"/>
            </a:xfrm>
            <a:custGeom>
              <a:avLst/>
              <a:gdLst/>
              <a:ahLst/>
              <a:cxnLst/>
              <a:rect l="l" t="t" r="r" b="b"/>
              <a:pathLst>
                <a:path w="240" h="264" extrusionOk="0">
                  <a:moveTo>
                    <a:pt x="136" y="1"/>
                  </a:moveTo>
                  <a:cubicBezTo>
                    <a:pt x="120" y="1"/>
                    <a:pt x="83" y="17"/>
                    <a:pt x="50" y="38"/>
                  </a:cubicBezTo>
                  <a:cubicBezTo>
                    <a:pt x="33" y="54"/>
                    <a:pt x="17" y="87"/>
                    <a:pt x="0" y="120"/>
                  </a:cubicBezTo>
                  <a:cubicBezTo>
                    <a:pt x="0" y="158"/>
                    <a:pt x="0" y="191"/>
                    <a:pt x="17" y="207"/>
                  </a:cubicBezTo>
                  <a:cubicBezTo>
                    <a:pt x="33" y="244"/>
                    <a:pt x="50" y="261"/>
                    <a:pt x="83" y="261"/>
                  </a:cubicBezTo>
                  <a:cubicBezTo>
                    <a:pt x="91" y="263"/>
                    <a:pt x="100" y="264"/>
                    <a:pt x="108" y="264"/>
                  </a:cubicBezTo>
                  <a:cubicBezTo>
                    <a:pt x="166" y="264"/>
                    <a:pt x="208" y="215"/>
                    <a:pt x="223" y="158"/>
                  </a:cubicBezTo>
                  <a:cubicBezTo>
                    <a:pt x="239" y="120"/>
                    <a:pt x="223" y="87"/>
                    <a:pt x="206" y="54"/>
                  </a:cubicBezTo>
                  <a:cubicBezTo>
                    <a:pt x="206" y="54"/>
                    <a:pt x="206" y="38"/>
                    <a:pt x="186" y="38"/>
                  </a:cubicBezTo>
                  <a:cubicBezTo>
                    <a:pt x="186" y="17"/>
                    <a:pt x="169"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6" name="Google Shape;21656;p66">
              <a:extLst>
                <a:ext uri="{FF2B5EF4-FFF2-40B4-BE49-F238E27FC236}">
                  <a16:creationId xmlns:a16="http://schemas.microsoft.com/office/drawing/2014/main" id="{0CFF1C1A-BD07-B080-121F-6D1752BAAB22}"/>
                </a:ext>
              </a:extLst>
            </p:cNvPr>
            <p:cNvSpPr/>
            <p:nvPr/>
          </p:nvSpPr>
          <p:spPr>
            <a:xfrm>
              <a:off x="4241675" y="2761200"/>
              <a:ext cx="5600" cy="6525"/>
            </a:xfrm>
            <a:custGeom>
              <a:avLst/>
              <a:gdLst/>
              <a:ahLst/>
              <a:cxnLst/>
              <a:rect l="l" t="t" r="r" b="b"/>
              <a:pathLst>
                <a:path w="224" h="261" extrusionOk="0">
                  <a:moveTo>
                    <a:pt x="104" y="0"/>
                  </a:moveTo>
                  <a:cubicBezTo>
                    <a:pt x="87" y="17"/>
                    <a:pt x="71" y="38"/>
                    <a:pt x="54" y="54"/>
                  </a:cubicBezTo>
                  <a:cubicBezTo>
                    <a:pt x="1" y="103"/>
                    <a:pt x="1" y="190"/>
                    <a:pt x="54" y="223"/>
                  </a:cubicBezTo>
                  <a:cubicBezTo>
                    <a:pt x="54" y="244"/>
                    <a:pt x="71" y="244"/>
                    <a:pt x="87" y="260"/>
                  </a:cubicBezTo>
                  <a:cubicBezTo>
                    <a:pt x="137" y="260"/>
                    <a:pt x="174" y="244"/>
                    <a:pt x="207" y="207"/>
                  </a:cubicBezTo>
                  <a:cubicBezTo>
                    <a:pt x="207" y="207"/>
                    <a:pt x="207" y="190"/>
                    <a:pt x="223" y="190"/>
                  </a:cubicBezTo>
                  <a:cubicBezTo>
                    <a:pt x="174" y="141"/>
                    <a:pt x="137" y="71"/>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7" name="Google Shape;21657;p66">
              <a:extLst>
                <a:ext uri="{FF2B5EF4-FFF2-40B4-BE49-F238E27FC236}">
                  <a16:creationId xmlns:a16="http://schemas.microsoft.com/office/drawing/2014/main" id="{A7120134-E27D-EA4A-2A3D-326C5DCFF717}"/>
                </a:ext>
              </a:extLst>
            </p:cNvPr>
            <p:cNvSpPr/>
            <p:nvPr/>
          </p:nvSpPr>
          <p:spPr>
            <a:xfrm>
              <a:off x="4235700" y="2789950"/>
              <a:ext cx="6425" cy="6425"/>
            </a:xfrm>
            <a:custGeom>
              <a:avLst/>
              <a:gdLst/>
              <a:ahLst/>
              <a:cxnLst/>
              <a:rect l="l" t="t" r="r" b="b"/>
              <a:pathLst>
                <a:path w="257" h="257" extrusionOk="0">
                  <a:moveTo>
                    <a:pt x="103" y="1"/>
                  </a:moveTo>
                  <a:cubicBezTo>
                    <a:pt x="50" y="38"/>
                    <a:pt x="0" y="104"/>
                    <a:pt x="17" y="174"/>
                  </a:cubicBezTo>
                  <a:cubicBezTo>
                    <a:pt x="33" y="207"/>
                    <a:pt x="50" y="227"/>
                    <a:pt x="87" y="244"/>
                  </a:cubicBezTo>
                  <a:cubicBezTo>
                    <a:pt x="95" y="252"/>
                    <a:pt x="108" y="256"/>
                    <a:pt x="122" y="256"/>
                  </a:cubicBezTo>
                  <a:cubicBezTo>
                    <a:pt x="136" y="256"/>
                    <a:pt x="153" y="252"/>
                    <a:pt x="169" y="244"/>
                  </a:cubicBezTo>
                  <a:cubicBezTo>
                    <a:pt x="190" y="227"/>
                    <a:pt x="223" y="207"/>
                    <a:pt x="240" y="174"/>
                  </a:cubicBezTo>
                  <a:cubicBezTo>
                    <a:pt x="240" y="141"/>
                    <a:pt x="256" y="104"/>
                    <a:pt x="240" y="87"/>
                  </a:cubicBezTo>
                  <a:cubicBezTo>
                    <a:pt x="240" y="54"/>
                    <a:pt x="223" y="38"/>
                    <a:pt x="207" y="21"/>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8" name="Google Shape;21658;p66">
              <a:extLst>
                <a:ext uri="{FF2B5EF4-FFF2-40B4-BE49-F238E27FC236}">
                  <a16:creationId xmlns:a16="http://schemas.microsoft.com/office/drawing/2014/main" id="{D6AEB45E-B74A-489D-90E2-07D91FF1196A}"/>
                </a:ext>
              </a:extLst>
            </p:cNvPr>
            <p:cNvSpPr/>
            <p:nvPr/>
          </p:nvSpPr>
          <p:spPr>
            <a:xfrm>
              <a:off x="4243850" y="2822125"/>
              <a:ext cx="5575" cy="6500"/>
            </a:xfrm>
            <a:custGeom>
              <a:avLst/>
              <a:gdLst/>
              <a:ahLst/>
              <a:cxnLst/>
              <a:rect l="l" t="t" r="r" b="b"/>
              <a:pathLst>
                <a:path w="223" h="260" extrusionOk="0">
                  <a:moveTo>
                    <a:pt x="116" y="1"/>
                  </a:moveTo>
                  <a:cubicBezTo>
                    <a:pt x="69" y="1"/>
                    <a:pt x="14" y="46"/>
                    <a:pt x="0" y="107"/>
                  </a:cubicBezTo>
                  <a:cubicBezTo>
                    <a:pt x="0" y="140"/>
                    <a:pt x="0" y="177"/>
                    <a:pt x="17" y="210"/>
                  </a:cubicBezTo>
                  <a:cubicBezTo>
                    <a:pt x="33" y="227"/>
                    <a:pt x="50" y="260"/>
                    <a:pt x="87" y="260"/>
                  </a:cubicBezTo>
                  <a:cubicBezTo>
                    <a:pt x="136" y="260"/>
                    <a:pt x="206" y="227"/>
                    <a:pt x="223" y="157"/>
                  </a:cubicBezTo>
                  <a:cubicBezTo>
                    <a:pt x="223" y="124"/>
                    <a:pt x="223" y="91"/>
                    <a:pt x="206" y="54"/>
                  </a:cubicBezTo>
                  <a:cubicBezTo>
                    <a:pt x="206" y="37"/>
                    <a:pt x="190" y="37"/>
                    <a:pt x="190" y="37"/>
                  </a:cubicBezTo>
                  <a:cubicBezTo>
                    <a:pt x="173" y="21"/>
                    <a:pt x="153" y="4"/>
                    <a:pt x="136"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9" name="Google Shape;21659;p66">
              <a:extLst>
                <a:ext uri="{FF2B5EF4-FFF2-40B4-BE49-F238E27FC236}">
                  <a16:creationId xmlns:a16="http://schemas.microsoft.com/office/drawing/2014/main" id="{FDE42F97-EC8B-64C7-1D28-470047882723}"/>
                </a:ext>
              </a:extLst>
            </p:cNvPr>
            <p:cNvSpPr/>
            <p:nvPr/>
          </p:nvSpPr>
          <p:spPr>
            <a:xfrm>
              <a:off x="4241275" y="2806625"/>
              <a:ext cx="6000" cy="6500"/>
            </a:xfrm>
            <a:custGeom>
              <a:avLst/>
              <a:gdLst/>
              <a:ahLst/>
              <a:cxnLst/>
              <a:rect l="l" t="t" r="r" b="b"/>
              <a:pathLst>
                <a:path w="240" h="260" extrusionOk="0">
                  <a:moveTo>
                    <a:pt x="136" y="1"/>
                  </a:moveTo>
                  <a:cubicBezTo>
                    <a:pt x="103" y="1"/>
                    <a:pt x="71" y="17"/>
                    <a:pt x="50" y="55"/>
                  </a:cubicBezTo>
                  <a:cubicBezTo>
                    <a:pt x="0" y="109"/>
                    <a:pt x="0" y="195"/>
                    <a:pt x="50" y="228"/>
                  </a:cubicBezTo>
                  <a:cubicBezTo>
                    <a:pt x="65" y="251"/>
                    <a:pt x="85" y="260"/>
                    <a:pt x="107" y="260"/>
                  </a:cubicBezTo>
                  <a:cubicBezTo>
                    <a:pt x="139" y="260"/>
                    <a:pt x="175" y="241"/>
                    <a:pt x="206" y="212"/>
                  </a:cubicBezTo>
                  <a:cubicBezTo>
                    <a:pt x="239" y="158"/>
                    <a:pt x="239" y="76"/>
                    <a:pt x="206" y="22"/>
                  </a:cubicBezTo>
                  <a:cubicBezTo>
                    <a:pt x="184" y="9"/>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0" name="Google Shape;21660;p66">
              <a:extLst>
                <a:ext uri="{FF2B5EF4-FFF2-40B4-BE49-F238E27FC236}">
                  <a16:creationId xmlns:a16="http://schemas.microsoft.com/office/drawing/2014/main" id="{BEACC8EB-A6E0-FC22-AE96-E0B785B3D918}"/>
                </a:ext>
              </a:extLst>
            </p:cNvPr>
            <p:cNvSpPr/>
            <p:nvPr/>
          </p:nvSpPr>
          <p:spPr>
            <a:xfrm>
              <a:off x="4227550" y="2850550"/>
              <a:ext cx="1675" cy="25"/>
            </a:xfrm>
            <a:custGeom>
              <a:avLst/>
              <a:gdLst/>
              <a:ahLst/>
              <a:cxnLst/>
              <a:rect l="l" t="t" r="r" b="b"/>
              <a:pathLst>
                <a:path w="67" h="1" extrusionOk="0">
                  <a:moveTo>
                    <a:pt x="1" y="1"/>
                  </a:moveTo>
                  <a:lnTo>
                    <a:pt x="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1" name="Google Shape;21661;p66">
              <a:extLst>
                <a:ext uri="{FF2B5EF4-FFF2-40B4-BE49-F238E27FC236}">
                  <a16:creationId xmlns:a16="http://schemas.microsoft.com/office/drawing/2014/main" id="{DD05A81D-1F60-EB53-6BEE-BD542882F7F6}"/>
                </a:ext>
              </a:extLst>
            </p:cNvPr>
            <p:cNvSpPr/>
            <p:nvPr/>
          </p:nvSpPr>
          <p:spPr>
            <a:xfrm>
              <a:off x="3866800" y="2686475"/>
              <a:ext cx="2100" cy="650"/>
            </a:xfrm>
            <a:custGeom>
              <a:avLst/>
              <a:gdLst/>
              <a:ahLst/>
              <a:cxnLst/>
              <a:rect l="l" t="t" r="r" b="b"/>
              <a:pathLst>
                <a:path w="84" h="26" extrusionOk="0">
                  <a:moveTo>
                    <a:pt x="83" y="0"/>
                  </a:moveTo>
                  <a:cubicBezTo>
                    <a:pt x="50" y="0"/>
                    <a:pt x="34" y="17"/>
                    <a:pt x="1" y="17"/>
                  </a:cubicBezTo>
                  <a:lnTo>
                    <a:pt x="17" y="17"/>
                  </a:lnTo>
                  <a:cubicBezTo>
                    <a:pt x="22" y="23"/>
                    <a:pt x="28" y="25"/>
                    <a:pt x="35" y="25"/>
                  </a:cubicBezTo>
                  <a:cubicBezTo>
                    <a:pt x="52" y="25"/>
                    <a:pt x="71" y="12"/>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2" name="Google Shape;21662;p66">
              <a:extLst>
                <a:ext uri="{FF2B5EF4-FFF2-40B4-BE49-F238E27FC236}">
                  <a16:creationId xmlns:a16="http://schemas.microsoft.com/office/drawing/2014/main" id="{2584EC3A-F238-F58A-0235-40CDD2F6047C}"/>
                </a:ext>
              </a:extLst>
            </p:cNvPr>
            <p:cNvSpPr/>
            <p:nvPr/>
          </p:nvSpPr>
          <p:spPr>
            <a:xfrm>
              <a:off x="3840100" y="2692025"/>
              <a:ext cx="6100" cy="4675"/>
            </a:xfrm>
            <a:custGeom>
              <a:avLst/>
              <a:gdLst/>
              <a:ahLst/>
              <a:cxnLst/>
              <a:rect l="l" t="t" r="r" b="b"/>
              <a:pathLst>
                <a:path w="244" h="187" extrusionOk="0">
                  <a:moveTo>
                    <a:pt x="207" y="1"/>
                  </a:moveTo>
                  <a:cubicBezTo>
                    <a:pt x="120" y="38"/>
                    <a:pt x="54" y="71"/>
                    <a:pt x="1" y="88"/>
                  </a:cubicBezTo>
                  <a:lnTo>
                    <a:pt x="1" y="104"/>
                  </a:lnTo>
                  <a:cubicBezTo>
                    <a:pt x="1" y="141"/>
                    <a:pt x="17" y="158"/>
                    <a:pt x="54" y="174"/>
                  </a:cubicBezTo>
                  <a:cubicBezTo>
                    <a:pt x="71" y="182"/>
                    <a:pt x="83" y="186"/>
                    <a:pt x="96" y="186"/>
                  </a:cubicBezTo>
                  <a:cubicBezTo>
                    <a:pt x="109" y="186"/>
                    <a:pt x="122" y="182"/>
                    <a:pt x="141" y="174"/>
                  </a:cubicBezTo>
                  <a:cubicBezTo>
                    <a:pt x="190" y="158"/>
                    <a:pt x="244" y="88"/>
                    <a:pt x="223" y="22"/>
                  </a:cubicBez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3" name="Google Shape;21663;p66">
              <a:extLst>
                <a:ext uri="{FF2B5EF4-FFF2-40B4-BE49-F238E27FC236}">
                  <a16:creationId xmlns:a16="http://schemas.microsoft.com/office/drawing/2014/main" id="{630F1F74-2368-96EB-1420-B738E17DD714}"/>
                </a:ext>
              </a:extLst>
            </p:cNvPr>
            <p:cNvSpPr/>
            <p:nvPr/>
          </p:nvSpPr>
          <p:spPr>
            <a:xfrm>
              <a:off x="4230950" y="2835425"/>
              <a:ext cx="6000" cy="6600"/>
            </a:xfrm>
            <a:custGeom>
              <a:avLst/>
              <a:gdLst/>
              <a:ahLst/>
              <a:cxnLst/>
              <a:rect l="l" t="t" r="r" b="b"/>
              <a:pathLst>
                <a:path w="240" h="264" extrusionOk="0">
                  <a:moveTo>
                    <a:pt x="127" y="1"/>
                  </a:moveTo>
                  <a:cubicBezTo>
                    <a:pt x="70" y="1"/>
                    <a:pt x="17" y="46"/>
                    <a:pt x="17" y="107"/>
                  </a:cubicBezTo>
                  <a:cubicBezTo>
                    <a:pt x="1" y="140"/>
                    <a:pt x="1" y="177"/>
                    <a:pt x="17" y="210"/>
                  </a:cubicBezTo>
                  <a:cubicBezTo>
                    <a:pt x="34" y="227"/>
                    <a:pt x="71" y="243"/>
                    <a:pt x="87" y="264"/>
                  </a:cubicBezTo>
                  <a:cubicBezTo>
                    <a:pt x="153" y="264"/>
                    <a:pt x="207" y="210"/>
                    <a:pt x="223" y="140"/>
                  </a:cubicBezTo>
                  <a:cubicBezTo>
                    <a:pt x="240" y="107"/>
                    <a:pt x="240" y="74"/>
                    <a:pt x="223" y="58"/>
                  </a:cubicBezTo>
                  <a:cubicBezTo>
                    <a:pt x="207" y="37"/>
                    <a:pt x="207" y="37"/>
                    <a:pt x="207" y="21"/>
                  </a:cubicBezTo>
                  <a:cubicBezTo>
                    <a:pt x="190" y="21"/>
                    <a:pt x="174" y="4"/>
                    <a:pt x="153" y="4"/>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4" name="Google Shape;21664;p66">
              <a:extLst>
                <a:ext uri="{FF2B5EF4-FFF2-40B4-BE49-F238E27FC236}">
                  <a16:creationId xmlns:a16="http://schemas.microsoft.com/office/drawing/2014/main" id="{BA196A65-2A9C-9B32-808C-09744ECA4CA4}"/>
                </a:ext>
              </a:extLst>
            </p:cNvPr>
            <p:cNvSpPr/>
            <p:nvPr/>
          </p:nvSpPr>
          <p:spPr>
            <a:xfrm>
              <a:off x="4270025" y="2814900"/>
              <a:ext cx="2600" cy="5175"/>
            </a:xfrm>
            <a:custGeom>
              <a:avLst/>
              <a:gdLst/>
              <a:ahLst/>
              <a:cxnLst/>
              <a:rect l="l" t="t" r="r" b="b"/>
              <a:pathLst>
                <a:path w="104" h="207" extrusionOk="0">
                  <a:moveTo>
                    <a:pt x="33" y="0"/>
                  </a:moveTo>
                  <a:cubicBezTo>
                    <a:pt x="17" y="17"/>
                    <a:pt x="17" y="33"/>
                    <a:pt x="0" y="71"/>
                  </a:cubicBezTo>
                  <a:cubicBezTo>
                    <a:pt x="0" y="104"/>
                    <a:pt x="0" y="137"/>
                    <a:pt x="17" y="157"/>
                  </a:cubicBezTo>
                  <a:cubicBezTo>
                    <a:pt x="33" y="190"/>
                    <a:pt x="54" y="207"/>
                    <a:pt x="87" y="207"/>
                  </a:cubicBezTo>
                  <a:lnTo>
                    <a:pt x="103" y="207"/>
                  </a:lnTo>
                  <a:cubicBezTo>
                    <a:pt x="70" y="137"/>
                    <a:pt x="54" y="71"/>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5" name="Google Shape;21665;p66">
              <a:extLst>
                <a:ext uri="{FF2B5EF4-FFF2-40B4-BE49-F238E27FC236}">
                  <a16:creationId xmlns:a16="http://schemas.microsoft.com/office/drawing/2014/main" id="{60257BED-2705-E32B-8979-B4CF29E6538F}"/>
                </a:ext>
              </a:extLst>
            </p:cNvPr>
            <p:cNvSpPr/>
            <p:nvPr/>
          </p:nvSpPr>
          <p:spPr>
            <a:xfrm>
              <a:off x="4116750" y="2722475"/>
              <a:ext cx="6000" cy="6600"/>
            </a:xfrm>
            <a:custGeom>
              <a:avLst/>
              <a:gdLst/>
              <a:ahLst/>
              <a:cxnLst/>
              <a:rect l="l" t="t" r="r" b="b"/>
              <a:pathLst>
                <a:path w="240" h="264" extrusionOk="0">
                  <a:moveTo>
                    <a:pt x="127" y="0"/>
                  </a:moveTo>
                  <a:cubicBezTo>
                    <a:pt x="67" y="0"/>
                    <a:pt x="15" y="49"/>
                    <a:pt x="1" y="106"/>
                  </a:cubicBezTo>
                  <a:cubicBezTo>
                    <a:pt x="1" y="144"/>
                    <a:pt x="1" y="176"/>
                    <a:pt x="17" y="209"/>
                  </a:cubicBezTo>
                  <a:cubicBezTo>
                    <a:pt x="34" y="226"/>
                    <a:pt x="67" y="247"/>
                    <a:pt x="83" y="263"/>
                  </a:cubicBezTo>
                  <a:cubicBezTo>
                    <a:pt x="153" y="263"/>
                    <a:pt x="207" y="209"/>
                    <a:pt x="223" y="144"/>
                  </a:cubicBezTo>
                  <a:cubicBezTo>
                    <a:pt x="240" y="106"/>
                    <a:pt x="223" y="73"/>
                    <a:pt x="223" y="57"/>
                  </a:cubicBezTo>
                  <a:lnTo>
                    <a:pt x="186" y="20"/>
                  </a:lnTo>
                  <a:cubicBezTo>
                    <a:pt x="186" y="20"/>
                    <a:pt x="170" y="3"/>
                    <a:pt x="153" y="3"/>
                  </a:cubicBezTo>
                  <a:cubicBezTo>
                    <a:pt x="144"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6" name="Google Shape;21666;p66">
              <a:extLst>
                <a:ext uri="{FF2B5EF4-FFF2-40B4-BE49-F238E27FC236}">
                  <a16:creationId xmlns:a16="http://schemas.microsoft.com/office/drawing/2014/main" id="{A32739FF-A5EF-0ECB-3CBA-A7A7DF74C938}"/>
                </a:ext>
              </a:extLst>
            </p:cNvPr>
            <p:cNvSpPr/>
            <p:nvPr/>
          </p:nvSpPr>
          <p:spPr>
            <a:xfrm>
              <a:off x="4254975" y="2808725"/>
              <a:ext cx="6525" cy="6500"/>
            </a:xfrm>
            <a:custGeom>
              <a:avLst/>
              <a:gdLst/>
              <a:ahLst/>
              <a:cxnLst/>
              <a:rect l="l" t="t" r="r" b="b"/>
              <a:pathLst>
                <a:path w="261" h="260" extrusionOk="0">
                  <a:moveTo>
                    <a:pt x="135" y="1"/>
                  </a:moveTo>
                  <a:cubicBezTo>
                    <a:pt x="126" y="1"/>
                    <a:pt x="116" y="3"/>
                    <a:pt x="103" y="8"/>
                  </a:cubicBezTo>
                  <a:cubicBezTo>
                    <a:pt x="38" y="41"/>
                    <a:pt x="0" y="111"/>
                    <a:pt x="17" y="177"/>
                  </a:cubicBezTo>
                  <a:cubicBezTo>
                    <a:pt x="38" y="214"/>
                    <a:pt x="54" y="231"/>
                    <a:pt x="70" y="247"/>
                  </a:cubicBezTo>
                  <a:cubicBezTo>
                    <a:pt x="87" y="256"/>
                    <a:pt x="105" y="260"/>
                    <a:pt x="120" y="260"/>
                  </a:cubicBezTo>
                  <a:cubicBezTo>
                    <a:pt x="135" y="260"/>
                    <a:pt x="149" y="256"/>
                    <a:pt x="157" y="247"/>
                  </a:cubicBezTo>
                  <a:cubicBezTo>
                    <a:pt x="223" y="231"/>
                    <a:pt x="260" y="144"/>
                    <a:pt x="244" y="74"/>
                  </a:cubicBezTo>
                  <a:cubicBezTo>
                    <a:pt x="244" y="58"/>
                    <a:pt x="223" y="41"/>
                    <a:pt x="207" y="25"/>
                  </a:cubicBezTo>
                  <a:cubicBezTo>
                    <a:pt x="207" y="25"/>
                    <a:pt x="190" y="25"/>
                    <a:pt x="190" y="8"/>
                  </a:cubicBezTo>
                  <a:cubicBezTo>
                    <a:pt x="168" y="8"/>
                    <a:pt x="153"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7" name="Google Shape;21667;p66">
              <a:extLst>
                <a:ext uri="{FF2B5EF4-FFF2-40B4-BE49-F238E27FC236}">
                  <a16:creationId xmlns:a16="http://schemas.microsoft.com/office/drawing/2014/main" id="{6FD6C8C6-3FB1-11D7-469D-D1F941901A0A}"/>
                </a:ext>
              </a:extLst>
            </p:cNvPr>
            <p:cNvSpPr/>
            <p:nvPr/>
          </p:nvSpPr>
          <p:spPr>
            <a:xfrm>
              <a:off x="4264875" y="2843250"/>
              <a:ext cx="6000" cy="6575"/>
            </a:xfrm>
            <a:custGeom>
              <a:avLst/>
              <a:gdLst/>
              <a:ahLst/>
              <a:cxnLst/>
              <a:rect l="l" t="t" r="r" b="b"/>
              <a:pathLst>
                <a:path w="240" h="263" extrusionOk="0">
                  <a:moveTo>
                    <a:pt x="157" y="0"/>
                  </a:moveTo>
                  <a:cubicBezTo>
                    <a:pt x="87" y="0"/>
                    <a:pt x="33" y="33"/>
                    <a:pt x="17" y="120"/>
                  </a:cubicBezTo>
                  <a:cubicBezTo>
                    <a:pt x="0" y="136"/>
                    <a:pt x="17" y="173"/>
                    <a:pt x="17" y="206"/>
                  </a:cubicBezTo>
                  <a:cubicBezTo>
                    <a:pt x="33" y="239"/>
                    <a:pt x="70" y="260"/>
                    <a:pt x="103" y="260"/>
                  </a:cubicBezTo>
                  <a:cubicBezTo>
                    <a:pt x="110" y="262"/>
                    <a:pt x="117" y="263"/>
                    <a:pt x="124" y="263"/>
                  </a:cubicBezTo>
                  <a:cubicBezTo>
                    <a:pt x="172" y="263"/>
                    <a:pt x="225" y="215"/>
                    <a:pt x="239" y="157"/>
                  </a:cubicBezTo>
                  <a:cubicBezTo>
                    <a:pt x="239" y="120"/>
                    <a:pt x="239" y="87"/>
                    <a:pt x="223" y="54"/>
                  </a:cubicBezTo>
                  <a:lnTo>
                    <a:pt x="206" y="33"/>
                  </a:ln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8" name="Google Shape;21668;p66">
              <a:extLst>
                <a:ext uri="{FF2B5EF4-FFF2-40B4-BE49-F238E27FC236}">
                  <a16:creationId xmlns:a16="http://schemas.microsoft.com/office/drawing/2014/main" id="{B82020B3-1630-6111-3917-53E5D3046404}"/>
                </a:ext>
              </a:extLst>
            </p:cNvPr>
            <p:cNvSpPr/>
            <p:nvPr/>
          </p:nvSpPr>
          <p:spPr>
            <a:xfrm>
              <a:off x="3842275" y="2815650"/>
              <a:ext cx="6000" cy="6600"/>
            </a:xfrm>
            <a:custGeom>
              <a:avLst/>
              <a:gdLst/>
              <a:ahLst/>
              <a:cxnLst/>
              <a:rect l="l" t="t" r="r" b="b"/>
              <a:pathLst>
                <a:path w="240" h="264" extrusionOk="0">
                  <a:moveTo>
                    <a:pt x="132" y="0"/>
                  </a:moveTo>
                  <a:cubicBezTo>
                    <a:pt x="74" y="0"/>
                    <a:pt x="31" y="49"/>
                    <a:pt x="17" y="107"/>
                  </a:cubicBezTo>
                  <a:cubicBezTo>
                    <a:pt x="0" y="144"/>
                    <a:pt x="0" y="177"/>
                    <a:pt x="17" y="210"/>
                  </a:cubicBezTo>
                  <a:cubicBezTo>
                    <a:pt x="33" y="230"/>
                    <a:pt x="70" y="247"/>
                    <a:pt x="87" y="263"/>
                  </a:cubicBezTo>
                  <a:cubicBezTo>
                    <a:pt x="157" y="263"/>
                    <a:pt x="206" y="210"/>
                    <a:pt x="223" y="144"/>
                  </a:cubicBezTo>
                  <a:cubicBezTo>
                    <a:pt x="239" y="107"/>
                    <a:pt x="239" y="90"/>
                    <a:pt x="223" y="57"/>
                  </a:cubicBezTo>
                  <a:cubicBezTo>
                    <a:pt x="206" y="41"/>
                    <a:pt x="206" y="41"/>
                    <a:pt x="206" y="24"/>
                  </a:cubicBezTo>
                  <a:cubicBezTo>
                    <a:pt x="190" y="24"/>
                    <a:pt x="173" y="3"/>
                    <a:pt x="157" y="3"/>
                  </a:cubicBezTo>
                  <a:cubicBezTo>
                    <a:pt x="148"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9" name="Google Shape;21669;p66">
              <a:extLst>
                <a:ext uri="{FF2B5EF4-FFF2-40B4-BE49-F238E27FC236}">
                  <a16:creationId xmlns:a16="http://schemas.microsoft.com/office/drawing/2014/main" id="{5DA8A997-970C-759A-CC7E-D53DFA3E8D2F}"/>
                </a:ext>
              </a:extLst>
            </p:cNvPr>
            <p:cNvSpPr/>
            <p:nvPr/>
          </p:nvSpPr>
          <p:spPr>
            <a:xfrm>
              <a:off x="3856900" y="2757725"/>
              <a:ext cx="6000" cy="6150"/>
            </a:xfrm>
            <a:custGeom>
              <a:avLst/>
              <a:gdLst/>
              <a:ahLst/>
              <a:cxnLst/>
              <a:rect l="l" t="t" r="r" b="b"/>
              <a:pathLst>
                <a:path w="240" h="246" extrusionOk="0">
                  <a:moveTo>
                    <a:pt x="116" y="0"/>
                  </a:moveTo>
                  <a:cubicBezTo>
                    <a:pt x="70" y="0"/>
                    <a:pt x="15" y="46"/>
                    <a:pt x="1" y="106"/>
                  </a:cubicBezTo>
                  <a:cubicBezTo>
                    <a:pt x="1" y="139"/>
                    <a:pt x="1" y="177"/>
                    <a:pt x="17" y="193"/>
                  </a:cubicBezTo>
                  <a:cubicBezTo>
                    <a:pt x="34" y="226"/>
                    <a:pt x="50" y="242"/>
                    <a:pt x="87" y="242"/>
                  </a:cubicBezTo>
                  <a:cubicBezTo>
                    <a:pt x="96" y="245"/>
                    <a:pt x="104" y="246"/>
                    <a:pt x="113" y="246"/>
                  </a:cubicBezTo>
                  <a:cubicBezTo>
                    <a:pt x="167" y="246"/>
                    <a:pt x="209" y="200"/>
                    <a:pt x="223" y="139"/>
                  </a:cubicBezTo>
                  <a:cubicBezTo>
                    <a:pt x="240" y="106"/>
                    <a:pt x="223" y="73"/>
                    <a:pt x="223" y="53"/>
                  </a:cubicBezTo>
                  <a:cubicBezTo>
                    <a:pt x="207" y="36"/>
                    <a:pt x="207" y="36"/>
                    <a:pt x="190" y="20"/>
                  </a:cubicBezTo>
                  <a:cubicBezTo>
                    <a:pt x="190" y="3"/>
                    <a:pt x="170" y="3"/>
                    <a:pt x="137" y="3"/>
                  </a:cubicBezTo>
                  <a:cubicBezTo>
                    <a:pt x="130" y="1"/>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0" name="Google Shape;21670;p66">
              <a:extLst>
                <a:ext uri="{FF2B5EF4-FFF2-40B4-BE49-F238E27FC236}">
                  <a16:creationId xmlns:a16="http://schemas.microsoft.com/office/drawing/2014/main" id="{BABE8462-8012-0BD7-32E2-211C4F2A8DC1}"/>
                </a:ext>
              </a:extLst>
            </p:cNvPr>
            <p:cNvSpPr/>
            <p:nvPr/>
          </p:nvSpPr>
          <p:spPr>
            <a:xfrm>
              <a:off x="3846600" y="2833750"/>
              <a:ext cx="6000" cy="6525"/>
            </a:xfrm>
            <a:custGeom>
              <a:avLst/>
              <a:gdLst/>
              <a:ahLst/>
              <a:cxnLst/>
              <a:rect l="l" t="t" r="r" b="b"/>
              <a:pathLst>
                <a:path w="240" h="261" extrusionOk="0">
                  <a:moveTo>
                    <a:pt x="120" y="1"/>
                  </a:moveTo>
                  <a:cubicBezTo>
                    <a:pt x="66" y="1"/>
                    <a:pt x="33" y="55"/>
                    <a:pt x="17" y="104"/>
                  </a:cubicBezTo>
                  <a:cubicBezTo>
                    <a:pt x="0" y="141"/>
                    <a:pt x="17" y="174"/>
                    <a:pt x="17" y="207"/>
                  </a:cubicBezTo>
                  <a:cubicBezTo>
                    <a:pt x="33" y="228"/>
                    <a:pt x="66" y="244"/>
                    <a:pt x="104" y="261"/>
                  </a:cubicBezTo>
                  <a:cubicBezTo>
                    <a:pt x="153" y="261"/>
                    <a:pt x="223" y="207"/>
                    <a:pt x="240" y="141"/>
                  </a:cubicBezTo>
                  <a:lnTo>
                    <a:pt x="240" y="104"/>
                  </a:lnTo>
                  <a:cubicBezTo>
                    <a:pt x="240" y="71"/>
                    <a:pt x="223" y="55"/>
                    <a:pt x="207" y="22"/>
                  </a:cubicBezTo>
                  <a:cubicBezTo>
                    <a:pt x="190" y="22"/>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1" name="Google Shape;21671;p66">
              <a:extLst>
                <a:ext uri="{FF2B5EF4-FFF2-40B4-BE49-F238E27FC236}">
                  <a16:creationId xmlns:a16="http://schemas.microsoft.com/office/drawing/2014/main" id="{8C91D95F-5779-193E-6FED-39BC2FD7DBAA}"/>
                </a:ext>
              </a:extLst>
            </p:cNvPr>
            <p:cNvSpPr/>
            <p:nvPr/>
          </p:nvSpPr>
          <p:spPr>
            <a:xfrm>
              <a:off x="3838450" y="2783975"/>
              <a:ext cx="2600" cy="6525"/>
            </a:xfrm>
            <a:custGeom>
              <a:avLst/>
              <a:gdLst/>
              <a:ahLst/>
              <a:cxnLst/>
              <a:rect l="l" t="t" r="r" b="b"/>
              <a:pathLst>
                <a:path w="104" h="261" extrusionOk="0">
                  <a:moveTo>
                    <a:pt x="1" y="1"/>
                  </a:moveTo>
                  <a:lnTo>
                    <a:pt x="1" y="260"/>
                  </a:lnTo>
                  <a:cubicBezTo>
                    <a:pt x="50" y="240"/>
                    <a:pt x="83" y="207"/>
                    <a:pt x="104" y="157"/>
                  </a:cubicBezTo>
                  <a:cubicBezTo>
                    <a:pt x="104" y="104"/>
                    <a:pt x="104" y="54"/>
                    <a:pt x="67" y="34"/>
                  </a:cubicBezTo>
                  <a:cubicBezTo>
                    <a:pt x="50" y="17"/>
                    <a:pt x="34"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2" name="Google Shape;21672;p66">
              <a:extLst>
                <a:ext uri="{FF2B5EF4-FFF2-40B4-BE49-F238E27FC236}">
                  <a16:creationId xmlns:a16="http://schemas.microsoft.com/office/drawing/2014/main" id="{D920DF3E-1B07-FC43-CB19-7DB3F10D307F}"/>
                </a:ext>
              </a:extLst>
            </p:cNvPr>
            <p:cNvSpPr/>
            <p:nvPr/>
          </p:nvSpPr>
          <p:spPr>
            <a:xfrm>
              <a:off x="3839700" y="2799450"/>
              <a:ext cx="6000" cy="6375"/>
            </a:xfrm>
            <a:custGeom>
              <a:avLst/>
              <a:gdLst/>
              <a:ahLst/>
              <a:cxnLst/>
              <a:rect l="l" t="t" r="r" b="b"/>
              <a:pathLst>
                <a:path w="240" h="255" extrusionOk="0">
                  <a:moveTo>
                    <a:pt x="87" y="0"/>
                  </a:moveTo>
                  <a:cubicBezTo>
                    <a:pt x="33" y="33"/>
                    <a:pt x="0" y="103"/>
                    <a:pt x="17" y="173"/>
                  </a:cubicBezTo>
                  <a:cubicBezTo>
                    <a:pt x="17" y="206"/>
                    <a:pt x="33" y="223"/>
                    <a:pt x="70" y="239"/>
                  </a:cubicBezTo>
                  <a:cubicBezTo>
                    <a:pt x="79" y="249"/>
                    <a:pt x="91" y="255"/>
                    <a:pt x="106" y="255"/>
                  </a:cubicBezTo>
                  <a:cubicBezTo>
                    <a:pt x="121" y="255"/>
                    <a:pt x="138" y="249"/>
                    <a:pt x="157" y="239"/>
                  </a:cubicBezTo>
                  <a:cubicBezTo>
                    <a:pt x="190" y="223"/>
                    <a:pt x="206" y="206"/>
                    <a:pt x="223" y="173"/>
                  </a:cubicBezTo>
                  <a:cubicBezTo>
                    <a:pt x="239" y="136"/>
                    <a:pt x="239" y="103"/>
                    <a:pt x="223" y="87"/>
                  </a:cubicBezTo>
                  <a:cubicBezTo>
                    <a:pt x="223" y="54"/>
                    <a:pt x="223" y="33"/>
                    <a:pt x="206" y="17"/>
                  </a:cubicBezTo>
                  <a:cubicBezTo>
                    <a:pt x="190" y="17"/>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3" name="Google Shape;21673;p66">
              <a:extLst>
                <a:ext uri="{FF2B5EF4-FFF2-40B4-BE49-F238E27FC236}">
                  <a16:creationId xmlns:a16="http://schemas.microsoft.com/office/drawing/2014/main" id="{4DDFBD9D-AB44-B69C-1091-A6FEBEB68499}"/>
                </a:ext>
              </a:extLst>
            </p:cNvPr>
            <p:cNvSpPr/>
            <p:nvPr/>
          </p:nvSpPr>
          <p:spPr>
            <a:xfrm>
              <a:off x="3849600" y="2725050"/>
              <a:ext cx="6000" cy="6250"/>
            </a:xfrm>
            <a:custGeom>
              <a:avLst/>
              <a:gdLst/>
              <a:ahLst/>
              <a:cxnLst/>
              <a:rect l="l" t="t" r="r" b="b"/>
              <a:pathLst>
                <a:path w="240" h="250" extrusionOk="0">
                  <a:moveTo>
                    <a:pt x="117" y="0"/>
                  </a:moveTo>
                  <a:cubicBezTo>
                    <a:pt x="70" y="0"/>
                    <a:pt x="14" y="49"/>
                    <a:pt x="0" y="106"/>
                  </a:cubicBezTo>
                  <a:cubicBezTo>
                    <a:pt x="0" y="144"/>
                    <a:pt x="0" y="177"/>
                    <a:pt x="17" y="193"/>
                  </a:cubicBezTo>
                  <a:cubicBezTo>
                    <a:pt x="33" y="226"/>
                    <a:pt x="50" y="247"/>
                    <a:pt x="87" y="247"/>
                  </a:cubicBezTo>
                  <a:cubicBezTo>
                    <a:pt x="95" y="249"/>
                    <a:pt x="103" y="250"/>
                    <a:pt x="111" y="250"/>
                  </a:cubicBezTo>
                  <a:cubicBezTo>
                    <a:pt x="165" y="250"/>
                    <a:pt x="208" y="201"/>
                    <a:pt x="223" y="144"/>
                  </a:cubicBezTo>
                  <a:cubicBezTo>
                    <a:pt x="239" y="106"/>
                    <a:pt x="223" y="73"/>
                    <a:pt x="206" y="41"/>
                  </a:cubicBezTo>
                  <a:cubicBezTo>
                    <a:pt x="206" y="41"/>
                    <a:pt x="206" y="20"/>
                    <a:pt x="190" y="20"/>
                  </a:cubicBezTo>
                  <a:cubicBezTo>
                    <a:pt x="190" y="3"/>
                    <a:pt x="17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4" name="Google Shape;21674;p66">
              <a:extLst>
                <a:ext uri="{FF2B5EF4-FFF2-40B4-BE49-F238E27FC236}">
                  <a16:creationId xmlns:a16="http://schemas.microsoft.com/office/drawing/2014/main" id="{77EA1486-AC1A-534B-60F9-E04585044AA8}"/>
                </a:ext>
              </a:extLst>
            </p:cNvPr>
            <p:cNvSpPr/>
            <p:nvPr/>
          </p:nvSpPr>
          <p:spPr>
            <a:xfrm>
              <a:off x="3855150" y="2740725"/>
              <a:ext cx="6000" cy="6500"/>
            </a:xfrm>
            <a:custGeom>
              <a:avLst/>
              <a:gdLst/>
              <a:ahLst/>
              <a:cxnLst/>
              <a:rect l="l" t="t" r="r" b="b"/>
              <a:pathLst>
                <a:path w="240" h="260" extrusionOk="0">
                  <a:moveTo>
                    <a:pt x="144" y="1"/>
                  </a:moveTo>
                  <a:cubicBezTo>
                    <a:pt x="131" y="1"/>
                    <a:pt x="117" y="5"/>
                    <a:pt x="104" y="11"/>
                  </a:cubicBezTo>
                  <a:cubicBezTo>
                    <a:pt x="71" y="11"/>
                    <a:pt x="54" y="32"/>
                    <a:pt x="34" y="48"/>
                  </a:cubicBezTo>
                  <a:cubicBezTo>
                    <a:pt x="17" y="65"/>
                    <a:pt x="1" y="98"/>
                    <a:pt x="1" y="135"/>
                  </a:cubicBezTo>
                  <a:cubicBezTo>
                    <a:pt x="1" y="168"/>
                    <a:pt x="17" y="201"/>
                    <a:pt x="34" y="238"/>
                  </a:cubicBezTo>
                  <a:cubicBezTo>
                    <a:pt x="55" y="252"/>
                    <a:pt x="80" y="259"/>
                    <a:pt x="104" y="259"/>
                  </a:cubicBezTo>
                  <a:cubicBezTo>
                    <a:pt x="138" y="259"/>
                    <a:pt x="171" y="243"/>
                    <a:pt x="190" y="201"/>
                  </a:cubicBezTo>
                  <a:cubicBezTo>
                    <a:pt x="240" y="152"/>
                    <a:pt x="240" y="65"/>
                    <a:pt x="190" y="32"/>
                  </a:cubicBezTo>
                  <a:cubicBezTo>
                    <a:pt x="180" y="10"/>
                    <a:pt x="16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5" name="Google Shape;21675;p66">
              <a:extLst>
                <a:ext uri="{FF2B5EF4-FFF2-40B4-BE49-F238E27FC236}">
                  <a16:creationId xmlns:a16="http://schemas.microsoft.com/office/drawing/2014/main" id="{07D73AB1-1089-7F11-10E5-57C1FBAEF4C6}"/>
                </a:ext>
              </a:extLst>
            </p:cNvPr>
            <p:cNvSpPr/>
            <p:nvPr/>
          </p:nvSpPr>
          <p:spPr>
            <a:xfrm>
              <a:off x="3854325" y="2695550"/>
              <a:ext cx="6000" cy="6075"/>
            </a:xfrm>
            <a:custGeom>
              <a:avLst/>
              <a:gdLst/>
              <a:ahLst/>
              <a:cxnLst/>
              <a:rect l="l" t="t" r="r" b="b"/>
              <a:pathLst>
                <a:path w="240" h="243" extrusionOk="0">
                  <a:moveTo>
                    <a:pt x="120" y="0"/>
                  </a:moveTo>
                  <a:cubicBezTo>
                    <a:pt x="67" y="0"/>
                    <a:pt x="34" y="33"/>
                    <a:pt x="17" y="103"/>
                  </a:cubicBezTo>
                  <a:cubicBezTo>
                    <a:pt x="1" y="136"/>
                    <a:pt x="17" y="169"/>
                    <a:pt x="34" y="190"/>
                  </a:cubicBezTo>
                  <a:cubicBezTo>
                    <a:pt x="34" y="223"/>
                    <a:pt x="67" y="239"/>
                    <a:pt x="104" y="239"/>
                  </a:cubicBezTo>
                  <a:cubicBezTo>
                    <a:pt x="110" y="241"/>
                    <a:pt x="117" y="242"/>
                    <a:pt x="124" y="242"/>
                  </a:cubicBezTo>
                  <a:cubicBezTo>
                    <a:pt x="171" y="242"/>
                    <a:pt x="225" y="197"/>
                    <a:pt x="240" y="136"/>
                  </a:cubicBezTo>
                  <a:lnTo>
                    <a:pt x="240" y="103"/>
                  </a:lnTo>
                  <a:cubicBezTo>
                    <a:pt x="240" y="66"/>
                    <a:pt x="223" y="33"/>
                    <a:pt x="207" y="17"/>
                  </a:cubicBezTo>
                  <a:cubicBezTo>
                    <a:pt x="190" y="0"/>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6" name="Google Shape;21676;p66">
              <a:extLst>
                <a:ext uri="{FF2B5EF4-FFF2-40B4-BE49-F238E27FC236}">
                  <a16:creationId xmlns:a16="http://schemas.microsoft.com/office/drawing/2014/main" id="{A395054E-8E3D-0CA1-AF31-C3430204FC3C}"/>
                </a:ext>
              </a:extLst>
            </p:cNvPr>
            <p:cNvSpPr/>
            <p:nvPr/>
          </p:nvSpPr>
          <p:spPr>
            <a:xfrm>
              <a:off x="3853925" y="2848800"/>
              <a:ext cx="4650" cy="1775"/>
            </a:xfrm>
            <a:custGeom>
              <a:avLst/>
              <a:gdLst/>
              <a:ahLst/>
              <a:cxnLst/>
              <a:rect l="l" t="t" r="r" b="b"/>
              <a:pathLst>
                <a:path w="186" h="71" extrusionOk="0">
                  <a:moveTo>
                    <a:pt x="120" y="1"/>
                  </a:moveTo>
                  <a:cubicBezTo>
                    <a:pt x="83" y="1"/>
                    <a:pt x="50" y="1"/>
                    <a:pt x="33" y="17"/>
                  </a:cubicBezTo>
                  <a:cubicBezTo>
                    <a:pt x="17" y="38"/>
                    <a:pt x="0" y="54"/>
                    <a:pt x="0" y="71"/>
                  </a:cubicBezTo>
                  <a:lnTo>
                    <a:pt x="186" y="71"/>
                  </a:lnTo>
                  <a:lnTo>
                    <a:pt x="186" y="54"/>
                  </a:lnTo>
                  <a:cubicBezTo>
                    <a:pt x="186" y="38"/>
                    <a:pt x="169" y="38"/>
                    <a:pt x="169"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7" name="Google Shape;21677;p66">
              <a:extLst>
                <a:ext uri="{FF2B5EF4-FFF2-40B4-BE49-F238E27FC236}">
                  <a16:creationId xmlns:a16="http://schemas.microsoft.com/office/drawing/2014/main" id="{C74E8C45-16B0-2D10-A497-A74DDAB5B70D}"/>
                </a:ext>
              </a:extLst>
            </p:cNvPr>
            <p:cNvSpPr/>
            <p:nvPr/>
          </p:nvSpPr>
          <p:spPr>
            <a:xfrm>
              <a:off x="4210350" y="2849225"/>
              <a:ext cx="4750" cy="1350"/>
            </a:xfrm>
            <a:custGeom>
              <a:avLst/>
              <a:gdLst/>
              <a:ahLst/>
              <a:cxnLst/>
              <a:rect l="l" t="t" r="r" b="b"/>
              <a:pathLst>
                <a:path w="190" h="54" extrusionOk="0">
                  <a:moveTo>
                    <a:pt x="120" y="0"/>
                  </a:moveTo>
                  <a:cubicBezTo>
                    <a:pt x="70" y="0"/>
                    <a:pt x="33" y="21"/>
                    <a:pt x="0" y="54"/>
                  </a:cubicBezTo>
                  <a:lnTo>
                    <a:pt x="190" y="54"/>
                  </a:lnTo>
                  <a:cubicBezTo>
                    <a:pt x="173" y="54"/>
                    <a:pt x="173" y="37"/>
                    <a:pt x="173" y="37"/>
                  </a:cubicBezTo>
                  <a:cubicBezTo>
                    <a:pt x="153" y="21"/>
                    <a:pt x="136"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8" name="Google Shape;21678;p66">
              <a:extLst>
                <a:ext uri="{FF2B5EF4-FFF2-40B4-BE49-F238E27FC236}">
                  <a16:creationId xmlns:a16="http://schemas.microsoft.com/office/drawing/2014/main" id="{0CBE56B3-DA43-B52F-08BB-3775DEF2EB7A}"/>
                </a:ext>
              </a:extLst>
            </p:cNvPr>
            <p:cNvSpPr/>
            <p:nvPr/>
          </p:nvSpPr>
          <p:spPr>
            <a:xfrm>
              <a:off x="4226625" y="2802300"/>
              <a:ext cx="6100" cy="6550"/>
            </a:xfrm>
            <a:custGeom>
              <a:avLst/>
              <a:gdLst/>
              <a:ahLst/>
              <a:cxnLst/>
              <a:rect l="l" t="t" r="r" b="b"/>
              <a:pathLst>
                <a:path w="244" h="262" extrusionOk="0">
                  <a:moveTo>
                    <a:pt x="139" y="1"/>
                  </a:moveTo>
                  <a:cubicBezTo>
                    <a:pt x="104" y="1"/>
                    <a:pt x="67" y="18"/>
                    <a:pt x="38" y="59"/>
                  </a:cubicBezTo>
                  <a:cubicBezTo>
                    <a:pt x="1" y="109"/>
                    <a:pt x="1" y="179"/>
                    <a:pt x="38" y="228"/>
                  </a:cubicBezTo>
                  <a:cubicBezTo>
                    <a:pt x="59" y="251"/>
                    <a:pt x="83" y="261"/>
                    <a:pt x="109" y="261"/>
                  </a:cubicBezTo>
                  <a:cubicBezTo>
                    <a:pt x="143" y="261"/>
                    <a:pt x="178" y="243"/>
                    <a:pt x="207" y="212"/>
                  </a:cubicBezTo>
                  <a:cubicBezTo>
                    <a:pt x="244" y="162"/>
                    <a:pt x="244" y="76"/>
                    <a:pt x="207" y="22"/>
                  </a:cubicBezTo>
                  <a:cubicBezTo>
                    <a:pt x="187" y="9"/>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9" name="Google Shape;21679;p66">
              <a:extLst>
                <a:ext uri="{FF2B5EF4-FFF2-40B4-BE49-F238E27FC236}">
                  <a16:creationId xmlns:a16="http://schemas.microsoft.com/office/drawing/2014/main" id="{B4AFA27D-8815-763D-8368-3E7E44775BB6}"/>
                </a:ext>
              </a:extLst>
            </p:cNvPr>
            <p:cNvSpPr/>
            <p:nvPr/>
          </p:nvSpPr>
          <p:spPr>
            <a:xfrm>
              <a:off x="4228800" y="2818850"/>
              <a:ext cx="6500" cy="6300"/>
            </a:xfrm>
            <a:custGeom>
              <a:avLst/>
              <a:gdLst/>
              <a:ahLst/>
              <a:cxnLst/>
              <a:rect l="l" t="t" r="r" b="b"/>
              <a:pathLst>
                <a:path w="260" h="252" extrusionOk="0">
                  <a:moveTo>
                    <a:pt x="138" y="0"/>
                  </a:moveTo>
                  <a:cubicBezTo>
                    <a:pt x="105" y="0"/>
                    <a:pt x="73" y="20"/>
                    <a:pt x="54" y="49"/>
                  </a:cubicBezTo>
                  <a:cubicBezTo>
                    <a:pt x="0" y="102"/>
                    <a:pt x="0" y="185"/>
                    <a:pt x="54" y="222"/>
                  </a:cubicBezTo>
                  <a:cubicBezTo>
                    <a:pt x="68" y="242"/>
                    <a:pt x="91" y="252"/>
                    <a:pt x="116" y="252"/>
                  </a:cubicBezTo>
                  <a:cubicBezTo>
                    <a:pt x="150" y="252"/>
                    <a:pt x="187" y="234"/>
                    <a:pt x="206" y="205"/>
                  </a:cubicBezTo>
                  <a:cubicBezTo>
                    <a:pt x="260" y="152"/>
                    <a:pt x="260" y="65"/>
                    <a:pt x="206" y="32"/>
                  </a:cubicBezTo>
                  <a:cubicBezTo>
                    <a:pt x="186" y="10"/>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0" name="Google Shape;21680;p66">
              <a:extLst>
                <a:ext uri="{FF2B5EF4-FFF2-40B4-BE49-F238E27FC236}">
                  <a16:creationId xmlns:a16="http://schemas.microsoft.com/office/drawing/2014/main" id="{7FD77551-7D49-3275-28F9-DE430C4B4AB9}"/>
                </a:ext>
              </a:extLst>
            </p:cNvPr>
            <p:cNvSpPr/>
            <p:nvPr/>
          </p:nvSpPr>
          <p:spPr>
            <a:xfrm>
              <a:off x="3838450" y="2848400"/>
              <a:ext cx="1675" cy="2175"/>
            </a:xfrm>
            <a:custGeom>
              <a:avLst/>
              <a:gdLst/>
              <a:ahLst/>
              <a:cxnLst/>
              <a:rect l="l" t="t" r="r" b="b"/>
              <a:pathLst>
                <a:path w="67" h="87" extrusionOk="0">
                  <a:moveTo>
                    <a:pt x="1" y="0"/>
                  </a:moveTo>
                  <a:lnTo>
                    <a:pt x="1" y="87"/>
                  </a:lnTo>
                  <a:lnTo>
                    <a:pt x="67" y="87"/>
                  </a:lnTo>
                  <a:cubicBezTo>
                    <a:pt x="67" y="70"/>
                    <a:pt x="50" y="33"/>
                    <a:pt x="34" y="17"/>
                  </a:cubicBezTo>
                  <a:cubicBezTo>
                    <a:pt x="34" y="17"/>
                    <a:pt x="1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1" name="Google Shape;21681;p66">
              <a:extLst>
                <a:ext uri="{FF2B5EF4-FFF2-40B4-BE49-F238E27FC236}">
                  <a16:creationId xmlns:a16="http://schemas.microsoft.com/office/drawing/2014/main" id="{11696778-B998-C19F-00D2-BCCF8F0B91A6}"/>
                </a:ext>
              </a:extLst>
            </p:cNvPr>
            <p:cNvSpPr/>
            <p:nvPr/>
          </p:nvSpPr>
          <p:spPr>
            <a:xfrm>
              <a:off x="3842675" y="2753475"/>
              <a:ext cx="6125" cy="6500"/>
            </a:xfrm>
            <a:custGeom>
              <a:avLst/>
              <a:gdLst/>
              <a:ahLst/>
              <a:cxnLst/>
              <a:rect l="l" t="t" r="r" b="b"/>
              <a:pathLst>
                <a:path w="245" h="260" extrusionOk="0">
                  <a:moveTo>
                    <a:pt x="141" y="0"/>
                  </a:moveTo>
                  <a:cubicBezTo>
                    <a:pt x="87" y="0"/>
                    <a:pt x="17" y="54"/>
                    <a:pt x="1" y="120"/>
                  </a:cubicBezTo>
                  <a:cubicBezTo>
                    <a:pt x="1" y="157"/>
                    <a:pt x="1" y="190"/>
                    <a:pt x="17" y="223"/>
                  </a:cubicBezTo>
                  <a:cubicBezTo>
                    <a:pt x="38" y="243"/>
                    <a:pt x="71" y="260"/>
                    <a:pt x="87" y="260"/>
                  </a:cubicBezTo>
                  <a:cubicBezTo>
                    <a:pt x="120" y="260"/>
                    <a:pt x="157" y="260"/>
                    <a:pt x="174" y="243"/>
                  </a:cubicBezTo>
                  <a:cubicBezTo>
                    <a:pt x="207" y="223"/>
                    <a:pt x="223" y="190"/>
                    <a:pt x="223" y="157"/>
                  </a:cubicBezTo>
                  <a:cubicBezTo>
                    <a:pt x="244" y="120"/>
                    <a:pt x="223" y="87"/>
                    <a:pt x="207" y="54"/>
                  </a:cubicBezTo>
                  <a:cubicBezTo>
                    <a:pt x="207" y="54"/>
                    <a:pt x="207" y="37"/>
                    <a:pt x="190" y="37"/>
                  </a:cubicBezTo>
                  <a:cubicBezTo>
                    <a:pt x="190" y="37"/>
                    <a:pt x="190" y="17"/>
                    <a:pt x="174" y="17"/>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2" name="Google Shape;21682;p66">
              <a:extLst>
                <a:ext uri="{FF2B5EF4-FFF2-40B4-BE49-F238E27FC236}">
                  <a16:creationId xmlns:a16="http://schemas.microsoft.com/office/drawing/2014/main" id="{3E6FD76E-0661-FEF4-8F4C-71B11EC0197D}"/>
                </a:ext>
              </a:extLst>
            </p:cNvPr>
            <p:cNvSpPr/>
            <p:nvPr/>
          </p:nvSpPr>
          <p:spPr>
            <a:xfrm>
              <a:off x="3843600" y="2771100"/>
              <a:ext cx="6025" cy="6375"/>
            </a:xfrm>
            <a:custGeom>
              <a:avLst/>
              <a:gdLst/>
              <a:ahLst/>
              <a:cxnLst/>
              <a:rect l="l" t="t" r="r" b="b"/>
              <a:pathLst>
                <a:path w="241" h="255" extrusionOk="0">
                  <a:moveTo>
                    <a:pt x="83" y="0"/>
                  </a:moveTo>
                  <a:cubicBezTo>
                    <a:pt x="50" y="17"/>
                    <a:pt x="34" y="54"/>
                    <a:pt x="17" y="70"/>
                  </a:cubicBezTo>
                  <a:cubicBezTo>
                    <a:pt x="1" y="103"/>
                    <a:pt x="1" y="136"/>
                    <a:pt x="1" y="173"/>
                  </a:cubicBezTo>
                  <a:cubicBezTo>
                    <a:pt x="17" y="206"/>
                    <a:pt x="34" y="223"/>
                    <a:pt x="50" y="239"/>
                  </a:cubicBezTo>
                  <a:cubicBezTo>
                    <a:pt x="67" y="250"/>
                    <a:pt x="84" y="255"/>
                    <a:pt x="100" y="255"/>
                  </a:cubicBezTo>
                  <a:cubicBezTo>
                    <a:pt x="115" y="255"/>
                    <a:pt x="129" y="250"/>
                    <a:pt x="137" y="239"/>
                  </a:cubicBezTo>
                  <a:cubicBezTo>
                    <a:pt x="207" y="223"/>
                    <a:pt x="240" y="136"/>
                    <a:pt x="224" y="87"/>
                  </a:cubicBezTo>
                  <a:cubicBezTo>
                    <a:pt x="224" y="54"/>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3" name="Google Shape;21683;p66">
              <a:extLst>
                <a:ext uri="{FF2B5EF4-FFF2-40B4-BE49-F238E27FC236}">
                  <a16:creationId xmlns:a16="http://schemas.microsoft.com/office/drawing/2014/main" id="{F491E324-F828-3CE0-2F13-2DB3E267B9D2}"/>
                </a:ext>
              </a:extLst>
            </p:cNvPr>
            <p:cNvSpPr/>
            <p:nvPr/>
          </p:nvSpPr>
          <p:spPr>
            <a:xfrm>
              <a:off x="3842275" y="2709775"/>
              <a:ext cx="6000" cy="6525"/>
            </a:xfrm>
            <a:custGeom>
              <a:avLst/>
              <a:gdLst/>
              <a:ahLst/>
              <a:cxnLst/>
              <a:rect l="l" t="t" r="r" b="b"/>
              <a:pathLst>
                <a:path w="240" h="261" extrusionOk="0">
                  <a:moveTo>
                    <a:pt x="132" y="0"/>
                  </a:moveTo>
                  <a:cubicBezTo>
                    <a:pt x="100" y="0"/>
                    <a:pt x="64" y="19"/>
                    <a:pt x="33" y="50"/>
                  </a:cubicBezTo>
                  <a:cubicBezTo>
                    <a:pt x="0" y="99"/>
                    <a:pt x="0" y="186"/>
                    <a:pt x="33" y="239"/>
                  </a:cubicBezTo>
                  <a:cubicBezTo>
                    <a:pt x="55" y="253"/>
                    <a:pt x="80" y="261"/>
                    <a:pt x="104" y="261"/>
                  </a:cubicBezTo>
                  <a:cubicBezTo>
                    <a:pt x="141" y="261"/>
                    <a:pt x="177" y="244"/>
                    <a:pt x="206" y="202"/>
                  </a:cubicBezTo>
                  <a:cubicBezTo>
                    <a:pt x="239" y="153"/>
                    <a:pt x="239" y="8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4" name="Google Shape;21684;p66">
              <a:extLst>
                <a:ext uri="{FF2B5EF4-FFF2-40B4-BE49-F238E27FC236}">
                  <a16:creationId xmlns:a16="http://schemas.microsoft.com/office/drawing/2014/main" id="{654339AB-801F-BAF5-C652-911FE8807B8D}"/>
                </a:ext>
              </a:extLst>
            </p:cNvPr>
            <p:cNvSpPr/>
            <p:nvPr/>
          </p:nvSpPr>
          <p:spPr>
            <a:xfrm>
              <a:off x="4257550" y="2828300"/>
              <a:ext cx="6100" cy="6300"/>
            </a:xfrm>
            <a:custGeom>
              <a:avLst/>
              <a:gdLst/>
              <a:ahLst/>
              <a:cxnLst/>
              <a:rect l="l" t="t" r="r" b="b"/>
              <a:pathLst>
                <a:path w="244" h="252" extrusionOk="0">
                  <a:moveTo>
                    <a:pt x="137" y="1"/>
                  </a:moveTo>
                  <a:cubicBezTo>
                    <a:pt x="104" y="1"/>
                    <a:pt x="73" y="19"/>
                    <a:pt x="54" y="50"/>
                  </a:cubicBezTo>
                  <a:cubicBezTo>
                    <a:pt x="0" y="99"/>
                    <a:pt x="0" y="186"/>
                    <a:pt x="54" y="219"/>
                  </a:cubicBezTo>
                  <a:cubicBezTo>
                    <a:pt x="68" y="242"/>
                    <a:pt x="89" y="252"/>
                    <a:pt x="112" y="252"/>
                  </a:cubicBezTo>
                  <a:cubicBezTo>
                    <a:pt x="143" y="252"/>
                    <a:pt x="178" y="233"/>
                    <a:pt x="207" y="202"/>
                  </a:cubicBezTo>
                  <a:cubicBezTo>
                    <a:pt x="244" y="153"/>
                    <a:pt x="244" y="66"/>
                    <a:pt x="207" y="33"/>
                  </a:cubicBezTo>
                  <a:cubicBezTo>
                    <a:pt x="186" y="11"/>
                    <a:pt x="16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5" name="Google Shape;21685;p66">
              <a:extLst>
                <a:ext uri="{FF2B5EF4-FFF2-40B4-BE49-F238E27FC236}">
                  <a16:creationId xmlns:a16="http://schemas.microsoft.com/office/drawing/2014/main" id="{9CD60D80-C932-A338-E5D7-405E70DD6029}"/>
                </a:ext>
              </a:extLst>
            </p:cNvPr>
            <p:cNvSpPr/>
            <p:nvPr/>
          </p:nvSpPr>
          <p:spPr>
            <a:xfrm>
              <a:off x="3979675" y="2747900"/>
              <a:ext cx="6100" cy="6525"/>
            </a:xfrm>
            <a:custGeom>
              <a:avLst/>
              <a:gdLst/>
              <a:ahLst/>
              <a:cxnLst/>
              <a:rect l="l" t="t" r="r" b="b"/>
              <a:pathLst>
                <a:path w="244" h="261" extrusionOk="0">
                  <a:moveTo>
                    <a:pt x="103" y="1"/>
                  </a:moveTo>
                  <a:cubicBezTo>
                    <a:pt x="70" y="17"/>
                    <a:pt x="37" y="71"/>
                    <a:pt x="21" y="120"/>
                  </a:cubicBezTo>
                  <a:cubicBezTo>
                    <a:pt x="0" y="190"/>
                    <a:pt x="37" y="240"/>
                    <a:pt x="103" y="260"/>
                  </a:cubicBezTo>
                  <a:cubicBezTo>
                    <a:pt x="140" y="260"/>
                    <a:pt x="157" y="260"/>
                    <a:pt x="190" y="240"/>
                  </a:cubicBezTo>
                  <a:cubicBezTo>
                    <a:pt x="206" y="207"/>
                    <a:pt x="227" y="190"/>
                    <a:pt x="243" y="157"/>
                  </a:cubicBezTo>
                  <a:cubicBezTo>
                    <a:pt x="243" y="120"/>
                    <a:pt x="243" y="87"/>
                    <a:pt x="227" y="54"/>
                  </a:cubicBezTo>
                  <a:cubicBezTo>
                    <a:pt x="227" y="54"/>
                    <a:pt x="227" y="34"/>
                    <a:pt x="206" y="34"/>
                  </a:cubicBezTo>
                  <a:cubicBezTo>
                    <a:pt x="206" y="34"/>
                    <a:pt x="206" y="17"/>
                    <a:pt x="190" y="17"/>
                  </a:cubicBezTo>
                  <a:cubicBezTo>
                    <a:pt x="173" y="17"/>
                    <a:pt x="140" y="1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6" name="Google Shape;21686;p66">
              <a:extLst>
                <a:ext uri="{FF2B5EF4-FFF2-40B4-BE49-F238E27FC236}">
                  <a16:creationId xmlns:a16="http://schemas.microsoft.com/office/drawing/2014/main" id="{646450FB-7DA3-7CD6-0D4A-3F4699F3BA16}"/>
                </a:ext>
              </a:extLst>
            </p:cNvPr>
            <p:cNvSpPr/>
            <p:nvPr/>
          </p:nvSpPr>
          <p:spPr>
            <a:xfrm>
              <a:off x="3944100" y="2832200"/>
              <a:ext cx="6425" cy="6500"/>
            </a:xfrm>
            <a:custGeom>
              <a:avLst/>
              <a:gdLst/>
              <a:ahLst/>
              <a:cxnLst/>
              <a:rect l="l" t="t" r="r" b="b"/>
              <a:pathLst>
                <a:path w="257" h="260" extrusionOk="0">
                  <a:moveTo>
                    <a:pt x="135" y="0"/>
                  </a:moveTo>
                  <a:cubicBezTo>
                    <a:pt x="101" y="0"/>
                    <a:pt x="69" y="18"/>
                    <a:pt x="50" y="46"/>
                  </a:cubicBezTo>
                  <a:cubicBezTo>
                    <a:pt x="1" y="100"/>
                    <a:pt x="1" y="187"/>
                    <a:pt x="50" y="236"/>
                  </a:cubicBezTo>
                  <a:cubicBezTo>
                    <a:pt x="65" y="251"/>
                    <a:pt x="91" y="259"/>
                    <a:pt x="118" y="259"/>
                  </a:cubicBezTo>
                  <a:cubicBezTo>
                    <a:pt x="151" y="259"/>
                    <a:pt x="186" y="247"/>
                    <a:pt x="207" y="220"/>
                  </a:cubicBezTo>
                  <a:cubicBezTo>
                    <a:pt x="256" y="150"/>
                    <a:pt x="256" y="84"/>
                    <a:pt x="207" y="30"/>
                  </a:cubicBezTo>
                  <a:cubicBezTo>
                    <a:pt x="184" y="9"/>
                    <a:pt x="15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7" name="Google Shape;21687;p66">
              <a:extLst>
                <a:ext uri="{FF2B5EF4-FFF2-40B4-BE49-F238E27FC236}">
                  <a16:creationId xmlns:a16="http://schemas.microsoft.com/office/drawing/2014/main" id="{0D66736F-54CA-3890-B917-22FDB4895B25}"/>
                </a:ext>
              </a:extLst>
            </p:cNvPr>
            <p:cNvSpPr/>
            <p:nvPr/>
          </p:nvSpPr>
          <p:spPr>
            <a:xfrm>
              <a:off x="3940200" y="2801275"/>
              <a:ext cx="6000" cy="6250"/>
            </a:xfrm>
            <a:custGeom>
              <a:avLst/>
              <a:gdLst/>
              <a:ahLst/>
              <a:cxnLst/>
              <a:rect l="l" t="t" r="r" b="b"/>
              <a:pathLst>
                <a:path w="240" h="250" extrusionOk="0">
                  <a:moveTo>
                    <a:pt x="133" y="0"/>
                  </a:moveTo>
                  <a:cubicBezTo>
                    <a:pt x="101" y="0"/>
                    <a:pt x="64" y="18"/>
                    <a:pt x="33" y="47"/>
                  </a:cubicBezTo>
                  <a:cubicBezTo>
                    <a:pt x="0" y="100"/>
                    <a:pt x="0" y="187"/>
                    <a:pt x="33" y="220"/>
                  </a:cubicBezTo>
                  <a:cubicBezTo>
                    <a:pt x="55" y="240"/>
                    <a:pt x="81" y="250"/>
                    <a:pt x="106" y="250"/>
                  </a:cubicBezTo>
                  <a:cubicBezTo>
                    <a:pt x="142" y="250"/>
                    <a:pt x="177" y="232"/>
                    <a:pt x="206" y="203"/>
                  </a:cubicBezTo>
                  <a:cubicBezTo>
                    <a:pt x="239" y="150"/>
                    <a:pt x="239" y="63"/>
                    <a:pt x="190" y="30"/>
                  </a:cubicBezTo>
                  <a:cubicBezTo>
                    <a:pt x="176" y="9"/>
                    <a:pt x="156"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8" name="Google Shape;21688;p66">
              <a:extLst>
                <a:ext uri="{FF2B5EF4-FFF2-40B4-BE49-F238E27FC236}">
                  <a16:creationId xmlns:a16="http://schemas.microsoft.com/office/drawing/2014/main" id="{FB3C85FC-49E8-0C17-6FBB-E4A302F451A4}"/>
                </a:ext>
              </a:extLst>
            </p:cNvPr>
            <p:cNvSpPr/>
            <p:nvPr/>
          </p:nvSpPr>
          <p:spPr>
            <a:xfrm>
              <a:off x="3940600" y="2755725"/>
              <a:ext cx="6100" cy="6425"/>
            </a:xfrm>
            <a:custGeom>
              <a:avLst/>
              <a:gdLst/>
              <a:ahLst/>
              <a:cxnLst/>
              <a:rect l="l" t="t" r="r" b="b"/>
              <a:pathLst>
                <a:path w="244" h="257" extrusionOk="0">
                  <a:moveTo>
                    <a:pt x="138" y="0"/>
                  </a:moveTo>
                  <a:cubicBezTo>
                    <a:pt x="103" y="0"/>
                    <a:pt x="67" y="19"/>
                    <a:pt x="38" y="50"/>
                  </a:cubicBezTo>
                  <a:cubicBezTo>
                    <a:pt x="1" y="100"/>
                    <a:pt x="1" y="186"/>
                    <a:pt x="38" y="219"/>
                  </a:cubicBezTo>
                  <a:cubicBezTo>
                    <a:pt x="54" y="236"/>
                    <a:pt x="71" y="257"/>
                    <a:pt x="87" y="257"/>
                  </a:cubicBezTo>
                  <a:cubicBezTo>
                    <a:pt x="120" y="257"/>
                    <a:pt x="174" y="257"/>
                    <a:pt x="207" y="203"/>
                  </a:cubicBezTo>
                  <a:cubicBezTo>
                    <a:pt x="244" y="170"/>
                    <a:pt x="244" y="116"/>
                    <a:pt x="223" y="67"/>
                  </a:cubicBezTo>
                  <a:cubicBezTo>
                    <a:pt x="223" y="50"/>
                    <a:pt x="207" y="30"/>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9" name="Google Shape;21689;p66">
              <a:extLst>
                <a:ext uri="{FF2B5EF4-FFF2-40B4-BE49-F238E27FC236}">
                  <a16:creationId xmlns:a16="http://schemas.microsoft.com/office/drawing/2014/main" id="{85A5E550-6890-0272-F6F5-B310FEF1C36D}"/>
                </a:ext>
              </a:extLst>
            </p:cNvPr>
            <p:cNvSpPr/>
            <p:nvPr/>
          </p:nvSpPr>
          <p:spPr>
            <a:xfrm>
              <a:off x="3925150" y="2796950"/>
              <a:ext cx="6500" cy="6325"/>
            </a:xfrm>
            <a:custGeom>
              <a:avLst/>
              <a:gdLst/>
              <a:ahLst/>
              <a:cxnLst/>
              <a:rect l="l" t="t" r="r" b="b"/>
              <a:pathLst>
                <a:path w="260" h="253" extrusionOk="0">
                  <a:moveTo>
                    <a:pt x="151" y="0"/>
                  </a:moveTo>
                  <a:cubicBezTo>
                    <a:pt x="119" y="0"/>
                    <a:pt x="83" y="19"/>
                    <a:pt x="54" y="51"/>
                  </a:cubicBezTo>
                  <a:cubicBezTo>
                    <a:pt x="0" y="100"/>
                    <a:pt x="0" y="187"/>
                    <a:pt x="54" y="220"/>
                  </a:cubicBezTo>
                  <a:cubicBezTo>
                    <a:pt x="75" y="242"/>
                    <a:pt x="99" y="252"/>
                    <a:pt x="124" y="252"/>
                  </a:cubicBezTo>
                  <a:cubicBezTo>
                    <a:pt x="156" y="252"/>
                    <a:pt x="187" y="234"/>
                    <a:pt x="206" y="203"/>
                  </a:cubicBezTo>
                  <a:cubicBezTo>
                    <a:pt x="260" y="154"/>
                    <a:pt x="260" y="67"/>
                    <a:pt x="206" y="30"/>
                  </a:cubicBezTo>
                  <a:cubicBezTo>
                    <a:pt x="193" y="10"/>
                    <a:pt x="173"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0" name="Google Shape;21690;p66">
              <a:extLst>
                <a:ext uri="{FF2B5EF4-FFF2-40B4-BE49-F238E27FC236}">
                  <a16:creationId xmlns:a16="http://schemas.microsoft.com/office/drawing/2014/main" id="{6DCFFC96-8A4C-04C4-C865-05DA4ED2844B}"/>
                </a:ext>
              </a:extLst>
            </p:cNvPr>
            <p:cNvSpPr/>
            <p:nvPr/>
          </p:nvSpPr>
          <p:spPr>
            <a:xfrm>
              <a:off x="3921750" y="2737175"/>
              <a:ext cx="6000" cy="6425"/>
            </a:xfrm>
            <a:custGeom>
              <a:avLst/>
              <a:gdLst/>
              <a:ahLst/>
              <a:cxnLst/>
              <a:rect l="l" t="t" r="r" b="b"/>
              <a:pathLst>
                <a:path w="240" h="257" extrusionOk="0">
                  <a:moveTo>
                    <a:pt x="153" y="1"/>
                  </a:moveTo>
                  <a:cubicBezTo>
                    <a:pt x="120" y="1"/>
                    <a:pt x="87" y="1"/>
                    <a:pt x="70" y="17"/>
                  </a:cubicBezTo>
                  <a:cubicBezTo>
                    <a:pt x="33" y="50"/>
                    <a:pt x="17" y="71"/>
                    <a:pt x="17" y="104"/>
                  </a:cubicBezTo>
                  <a:cubicBezTo>
                    <a:pt x="0" y="137"/>
                    <a:pt x="17" y="174"/>
                    <a:pt x="33" y="207"/>
                  </a:cubicBezTo>
                  <a:cubicBezTo>
                    <a:pt x="50" y="223"/>
                    <a:pt x="70" y="240"/>
                    <a:pt x="103" y="256"/>
                  </a:cubicBezTo>
                  <a:cubicBezTo>
                    <a:pt x="153" y="256"/>
                    <a:pt x="223" y="223"/>
                    <a:pt x="239" y="137"/>
                  </a:cubicBezTo>
                  <a:cubicBezTo>
                    <a:pt x="239" y="120"/>
                    <a:pt x="239" y="87"/>
                    <a:pt x="223" y="50"/>
                  </a:cubicBezTo>
                  <a:cubicBezTo>
                    <a:pt x="223" y="34"/>
                    <a:pt x="206" y="34"/>
                    <a:pt x="206" y="34"/>
                  </a:cubicBezTo>
                  <a:cubicBezTo>
                    <a:pt x="190"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1" name="Google Shape;21691;p66">
              <a:extLst>
                <a:ext uri="{FF2B5EF4-FFF2-40B4-BE49-F238E27FC236}">
                  <a16:creationId xmlns:a16="http://schemas.microsoft.com/office/drawing/2014/main" id="{E8FE8A64-6716-B7BF-E6A8-64B696FBC28B}"/>
                </a:ext>
              </a:extLst>
            </p:cNvPr>
            <p:cNvSpPr/>
            <p:nvPr/>
          </p:nvSpPr>
          <p:spPr>
            <a:xfrm>
              <a:off x="3919975" y="2781475"/>
              <a:ext cx="6125" cy="6450"/>
            </a:xfrm>
            <a:custGeom>
              <a:avLst/>
              <a:gdLst/>
              <a:ahLst/>
              <a:cxnLst/>
              <a:rect l="l" t="t" r="r" b="b"/>
              <a:pathLst>
                <a:path w="245" h="258" extrusionOk="0">
                  <a:moveTo>
                    <a:pt x="139" y="1"/>
                  </a:moveTo>
                  <a:cubicBezTo>
                    <a:pt x="106" y="1"/>
                    <a:pt x="74" y="20"/>
                    <a:pt x="55" y="51"/>
                  </a:cubicBezTo>
                  <a:cubicBezTo>
                    <a:pt x="1" y="101"/>
                    <a:pt x="1" y="187"/>
                    <a:pt x="55" y="220"/>
                  </a:cubicBezTo>
                  <a:cubicBezTo>
                    <a:pt x="71" y="237"/>
                    <a:pt x="71" y="257"/>
                    <a:pt x="88" y="257"/>
                  </a:cubicBezTo>
                  <a:cubicBezTo>
                    <a:pt x="141" y="257"/>
                    <a:pt x="174" y="257"/>
                    <a:pt x="207" y="204"/>
                  </a:cubicBezTo>
                  <a:cubicBezTo>
                    <a:pt x="244" y="171"/>
                    <a:pt x="244" y="117"/>
                    <a:pt x="244" y="68"/>
                  </a:cubicBezTo>
                  <a:cubicBezTo>
                    <a:pt x="224" y="51"/>
                    <a:pt x="224" y="51"/>
                    <a:pt x="207" y="30"/>
                  </a:cubicBezTo>
                  <a:cubicBezTo>
                    <a:pt x="187" y="10"/>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2" name="Google Shape;21692;p66">
              <a:extLst>
                <a:ext uri="{FF2B5EF4-FFF2-40B4-BE49-F238E27FC236}">
                  <a16:creationId xmlns:a16="http://schemas.microsoft.com/office/drawing/2014/main" id="{75CAE0FB-767E-D30A-196B-29C0D585D2CF}"/>
                </a:ext>
              </a:extLst>
            </p:cNvPr>
            <p:cNvSpPr/>
            <p:nvPr/>
          </p:nvSpPr>
          <p:spPr>
            <a:xfrm>
              <a:off x="3914825" y="2829875"/>
              <a:ext cx="6125" cy="6475"/>
            </a:xfrm>
            <a:custGeom>
              <a:avLst/>
              <a:gdLst/>
              <a:ahLst/>
              <a:cxnLst/>
              <a:rect l="l" t="t" r="r" b="b"/>
              <a:pathLst>
                <a:path w="245" h="259" extrusionOk="0">
                  <a:moveTo>
                    <a:pt x="136" y="0"/>
                  </a:moveTo>
                  <a:cubicBezTo>
                    <a:pt x="87" y="0"/>
                    <a:pt x="35" y="46"/>
                    <a:pt x="17" y="106"/>
                  </a:cubicBezTo>
                  <a:cubicBezTo>
                    <a:pt x="1" y="177"/>
                    <a:pt x="38" y="243"/>
                    <a:pt x="104" y="259"/>
                  </a:cubicBezTo>
                  <a:cubicBezTo>
                    <a:pt x="120" y="259"/>
                    <a:pt x="157" y="259"/>
                    <a:pt x="190" y="226"/>
                  </a:cubicBezTo>
                  <a:cubicBezTo>
                    <a:pt x="207" y="210"/>
                    <a:pt x="223" y="193"/>
                    <a:pt x="244" y="156"/>
                  </a:cubicBezTo>
                  <a:cubicBezTo>
                    <a:pt x="244" y="123"/>
                    <a:pt x="244" y="90"/>
                    <a:pt x="223" y="53"/>
                  </a:cubicBezTo>
                  <a:cubicBezTo>
                    <a:pt x="223" y="36"/>
                    <a:pt x="207" y="36"/>
                    <a:pt x="207" y="36"/>
                  </a:cubicBezTo>
                  <a:cubicBezTo>
                    <a:pt x="190" y="20"/>
                    <a:pt x="174" y="3"/>
                    <a:pt x="157" y="3"/>
                  </a:cubicBezTo>
                  <a:cubicBezTo>
                    <a:pt x="150" y="1"/>
                    <a:pt x="14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3" name="Google Shape;21693;p66">
              <a:extLst>
                <a:ext uri="{FF2B5EF4-FFF2-40B4-BE49-F238E27FC236}">
                  <a16:creationId xmlns:a16="http://schemas.microsoft.com/office/drawing/2014/main" id="{F5E4C3D4-806E-6639-0E62-E1F9DFFCA33F}"/>
                </a:ext>
              </a:extLst>
            </p:cNvPr>
            <p:cNvSpPr/>
            <p:nvPr/>
          </p:nvSpPr>
          <p:spPr>
            <a:xfrm>
              <a:off x="3942350" y="2816650"/>
              <a:ext cx="6000" cy="6500"/>
            </a:xfrm>
            <a:custGeom>
              <a:avLst/>
              <a:gdLst/>
              <a:ahLst/>
              <a:cxnLst/>
              <a:rect l="l" t="t" r="r" b="b"/>
              <a:pathLst>
                <a:path w="240" h="260" extrusionOk="0">
                  <a:moveTo>
                    <a:pt x="153" y="1"/>
                  </a:moveTo>
                  <a:cubicBezTo>
                    <a:pt x="87" y="1"/>
                    <a:pt x="34" y="34"/>
                    <a:pt x="17" y="120"/>
                  </a:cubicBezTo>
                  <a:cubicBezTo>
                    <a:pt x="1" y="137"/>
                    <a:pt x="1" y="170"/>
                    <a:pt x="17" y="207"/>
                  </a:cubicBezTo>
                  <a:cubicBezTo>
                    <a:pt x="34" y="240"/>
                    <a:pt x="71" y="256"/>
                    <a:pt x="87" y="256"/>
                  </a:cubicBezTo>
                  <a:cubicBezTo>
                    <a:pt x="96" y="258"/>
                    <a:pt x="104" y="259"/>
                    <a:pt x="112" y="259"/>
                  </a:cubicBezTo>
                  <a:cubicBezTo>
                    <a:pt x="167" y="259"/>
                    <a:pt x="209" y="214"/>
                    <a:pt x="223" y="153"/>
                  </a:cubicBezTo>
                  <a:cubicBezTo>
                    <a:pt x="240" y="120"/>
                    <a:pt x="240" y="87"/>
                    <a:pt x="223" y="50"/>
                  </a:cubicBezTo>
                  <a:cubicBezTo>
                    <a:pt x="207" y="50"/>
                    <a:pt x="207" y="34"/>
                    <a:pt x="207" y="34"/>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4" name="Google Shape;21694;p66">
              <a:extLst>
                <a:ext uri="{FF2B5EF4-FFF2-40B4-BE49-F238E27FC236}">
                  <a16:creationId xmlns:a16="http://schemas.microsoft.com/office/drawing/2014/main" id="{BF6F3321-2ED4-C5B7-422E-DEEE5853723E}"/>
                </a:ext>
              </a:extLst>
            </p:cNvPr>
            <p:cNvSpPr/>
            <p:nvPr/>
          </p:nvSpPr>
          <p:spPr>
            <a:xfrm>
              <a:off x="3927725" y="2813250"/>
              <a:ext cx="6100" cy="6525"/>
            </a:xfrm>
            <a:custGeom>
              <a:avLst/>
              <a:gdLst/>
              <a:ahLst/>
              <a:cxnLst/>
              <a:rect l="l" t="t" r="r" b="b"/>
              <a:pathLst>
                <a:path w="244" h="261" extrusionOk="0">
                  <a:moveTo>
                    <a:pt x="135" y="1"/>
                  </a:moveTo>
                  <a:cubicBezTo>
                    <a:pt x="101" y="1"/>
                    <a:pt x="66" y="19"/>
                    <a:pt x="37" y="50"/>
                  </a:cubicBezTo>
                  <a:cubicBezTo>
                    <a:pt x="0" y="99"/>
                    <a:pt x="0" y="186"/>
                    <a:pt x="37" y="240"/>
                  </a:cubicBezTo>
                  <a:cubicBezTo>
                    <a:pt x="57" y="253"/>
                    <a:pt x="81" y="261"/>
                    <a:pt x="105" y="261"/>
                  </a:cubicBezTo>
                  <a:cubicBezTo>
                    <a:pt x="140" y="261"/>
                    <a:pt x="177" y="244"/>
                    <a:pt x="206" y="203"/>
                  </a:cubicBezTo>
                  <a:cubicBezTo>
                    <a:pt x="243" y="153"/>
                    <a:pt x="243" y="83"/>
                    <a:pt x="206" y="33"/>
                  </a:cubicBezTo>
                  <a:cubicBezTo>
                    <a:pt x="185" y="11"/>
                    <a:pt x="161"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5" name="Google Shape;21695;p66">
              <a:extLst>
                <a:ext uri="{FF2B5EF4-FFF2-40B4-BE49-F238E27FC236}">
                  <a16:creationId xmlns:a16="http://schemas.microsoft.com/office/drawing/2014/main" id="{82E2FCBD-2B1F-460B-DB67-F9062CB45A02}"/>
                </a:ext>
              </a:extLst>
            </p:cNvPr>
            <p:cNvSpPr/>
            <p:nvPr/>
          </p:nvSpPr>
          <p:spPr>
            <a:xfrm>
              <a:off x="3927725" y="2752325"/>
              <a:ext cx="6100" cy="6625"/>
            </a:xfrm>
            <a:custGeom>
              <a:avLst/>
              <a:gdLst/>
              <a:ahLst/>
              <a:cxnLst/>
              <a:rect l="l" t="t" r="r" b="b"/>
              <a:pathLst>
                <a:path w="244" h="265" extrusionOk="0">
                  <a:moveTo>
                    <a:pt x="136" y="1"/>
                  </a:moveTo>
                  <a:cubicBezTo>
                    <a:pt x="121" y="1"/>
                    <a:pt x="103" y="5"/>
                    <a:pt x="87" y="13"/>
                  </a:cubicBezTo>
                  <a:cubicBezTo>
                    <a:pt x="37" y="46"/>
                    <a:pt x="0" y="116"/>
                    <a:pt x="17" y="186"/>
                  </a:cubicBezTo>
                  <a:cubicBezTo>
                    <a:pt x="17" y="219"/>
                    <a:pt x="37" y="236"/>
                    <a:pt x="70" y="252"/>
                  </a:cubicBezTo>
                  <a:cubicBezTo>
                    <a:pt x="79" y="261"/>
                    <a:pt x="91" y="265"/>
                    <a:pt x="106" y="265"/>
                  </a:cubicBezTo>
                  <a:cubicBezTo>
                    <a:pt x="121" y="265"/>
                    <a:pt x="138" y="261"/>
                    <a:pt x="157" y="252"/>
                  </a:cubicBezTo>
                  <a:cubicBezTo>
                    <a:pt x="190" y="236"/>
                    <a:pt x="206" y="219"/>
                    <a:pt x="223" y="186"/>
                  </a:cubicBezTo>
                  <a:cubicBezTo>
                    <a:pt x="243" y="149"/>
                    <a:pt x="243" y="116"/>
                    <a:pt x="223"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6" name="Google Shape;21696;p66">
              <a:extLst>
                <a:ext uri="{FF2B5EF4-FFF2-40B4-BE49-F238E27FC236}">
                  <a16:creationId xmlns:a16="http://schemas.microsoft.com/office/drawing/2014/main" id="{04F3D578-CB27-F761-DB9A-F99ACDC7828D}"/>
                </a:ext>
              </a:extLst>
            </p:cNvPr>
            <p:cNvSpPr/>
            <p:nvPr/>
          </p:nvSpPr>
          <p:spPr>
            <a:xfrm>
              <a:off x="3929875" y="2829875"/>
              <a:ext cx="5600" cy="6475"/>
            </a:xfrm>
            <a:custGeom>
              <a:avLst/>
              <a:gdLst/>
              <a:ahLst/>
              <a:cxnLst/>
              <a:rect l="l" t="t" r="r" b="b"/>
              <a:pathLst>
                <a:path w="224" h="259" extrusionOk="0">
                  <a:moveTo>
                    <a:pt x="117" y="0"/>
                  </a:moveTo>
                  <a:cubicBezTo>
                    <a:pt x="70" y="0"/>
                    <a:pt x="15" y="46"/>
                    <a:pt x="1" y="106"/>
                  </a:cubicBezTo>
                  <a:cubicBezTo>
                    <a:pt x="1" y="139"/>
                    <a:pt x="1" y="177"/>
                    <a:pt x="17" y="210"/>
                  </a:cubicBezTo>
                  <a:cubicBezTo>
                    <a:pt x="34" y="226"/>
                    <a:pt x="54" y="243"/>
                    <a:pt x="87" y="259"/>
                  </a:cubicBezTo>
                  <a:cubicBezTo>
                    <a:pt x="137" y="259"/>
                    <a:pt x="207" y="226"/>
                    <a:pt x="223" y="139"/>
                  </a:cubicBezTo>
                  <a:cubicBezTo>
                    <a:pt x="223" y="123"/>
                    <a:pt x="223" y="90"/>
                    <a:pt x="207" y="53"/>
                  </a:cubicBezTo>
                  <a:cubicBezTo>
                    <a:pt x="207" y="36"/>
                    <a:pt x="207" y="36"/>
                    <a:pt x="190" y="36"/>
                  </a:cubicBezTo>
                  <a:cubicBezTo>
                    <a:pt x="174" y="20"/>
                    <a:pt x="157"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7" name="Google Shape;21697;p66">
              <a:extLst>
                <a:ext uri="{FF2B5EF4-FFF2-40B4-BE49-F238E27FC236}">
                  <a16:creationId xmlns:a16="http://schemas.microsoft.com/office/drawing/2014/main" id="{11A216B5-CEC7-7367-5ED8-4910E081B20E}"/>
                </a:ext>
              </a:extLst>
            </p:cNvPr>
            <p:cNvSpPr/>
            <p:nvPr/>
          </p:nvSpPr>
          <p:spPr>
            <a:xfrm>
              <a:off x="3932875" y="2767550"/>
              <a:ext cx="6100" cy="6425"/>
            </a:xfrm>
            <a:custGeom>
              <a:avLst/>
              <a:gdLst/>
              <a:ahLst/>
              <a:cxnLst/>
              <a:rect l="l" t="t" r="r" b="b"/>
              <a:pathLst>
                <a:path w="244" h="257" extrusionOk="0">
                  <a:moveTo>
                    <a:pt x="134" y="1"/>
                  </a:moveTo>
                  <a:cubicBezTo>
                    <a:pt x="102" y="1"/>
                    <a:pt x="66" y="17"/>
                    <a:pt x="37" y="56"/>
                  </a:cubicBezTo>
                  <a:cubicBezTo>
                    <a:pt x="17" y="72"/>
                    <a:pt x="17" y="93"/>
                    <a:pt x="17" y="109"/>
                  </a:cubicBezTo>
                  <a:cubicBezTo>
                    <a:pt x="0" y="142"/>
                    <a:pt x="0" y="196"/>
                    <a:pt x="37" y="229"/>
                  </a:cubicBezTo>
                  <a:cubicBezTo>
                    <a:pt x="57" y="248"/>
                    <a:pt x="82" y="256"/>
                    <a:pt x="107" y="256"/>
                  </a:cubicBezTo>
                  <a:cubicBezTo>
                    <a:pt x="124" y="256"/>
                    <a:pt x="142" y="252"/>
                    <a:pt x="157" y="245"/>
                  </a:cubicBezTo>
                  <a:cubicBezTo>
                    <a:pt x="173" y="245"/>
                    <a:pt x="190" y="229"/>
                    <a:pt x="190" y="212"/>
                  </a:cubicBezTo>
                  <a:cubicBezTo>
                    <a:pt x="244" y="159"/>
                    <a:pt x="244" y="72"/>
                    <a:pt x="190" y="23"/>
                  </a:cubicBezTo>
                  <a:cubicBezTo>
                    <a:pt x="176" y="9"/>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8" name="Google Shape;21698;p66">
              <a:extLst>
                <a:ext uri="{FF2B5EF4-FFF2-40B4-BE49-F238E27FC236}">
                  <a16:creationId xmlns:a16="http://schemas.microsoft.com/office/drawing/2014/main" id="{AB48CC2B-F4F2-A895-5CF4-ED3F55680189}"/>
                </a:ext>
              </a:extLst>
            </p:cNvPr>
            <p:cNvSpPr/>
            <p:nvPr/>
          </p:nvSpPr>
          <p:spPr>
            <a:xfrm>
              <a:off x="3947100" y="2771325"/>
              <a:ext cx="5575" cy="6350"/>
            </a:xfrm>
            <a:custGeom>
              <a:avLst/>
              <a:gdLst/>
              <a:ahLst/>
              <a:cxnLst/>
              <a:rect l="l" t="t" r="r" b="b"/>
              <a:pathLst>
                <a:path w="223" h="254" extrusionOk="0">
                  <a:moveTo>
                    <a:pt x="111" y="1"/>
                  </a:moveTo>
                  <a:cubicBezTo>
                    <a:pt x="92" y="1"/>
                    <a:pt x="76" y="13"/>
                    <a:pt x="50" y="24"/>
                  </a:cubicBezTo>
                  <a:cubicBezTo>
                    <a:pt x="33" y="45"/>
                    <a:pt x="17" y="78"/>
                    <a:pt x="0" y="111"/>
                  </a:cubicBezTo>
                  <a:cubicBezTo>
                    <a:pt x="0" y="148"/>
                    <a:pt x="0" y="181"/>
                    <a:pt x="17" y="197"/>
                  </a:cubicBezTo>
                  <a:cubicBezTo>
                    <a:pt x="33" y="230"/>
                    <a:pt x="50" y="251"/>
                    <a:pt x="87" y="251"/>
                  </a:cubicBezTo>
                  <a:cubicBezTo>
                    <a:pt x="93" y="253"/>
                    <a:pt x="99" y="254"/>
                    <a:pt x="106" y="254"/>
                  </a:cubicBezTo>
                  <a:cubicBezTo>
                    <a:pt x="153" y="254"/>
                    <a:pt x="208" y="206"/>
                    <a:pt x="223" y="148"/>
                  </a:cubicBezTo>
                  <a:cubicBezTo>
                    <a:pt x="223" y="111"/>
                    <a:pt x="223" y="78"/>
                    <a:pt x="206" y="45"/>
                  </a:cubicBezTo>
                  <a:lnTo>
                    <a:pt x="190" y="24"/>
                  </a:lnTo>
                  <a:cubicBezTo>
                    <a:pt x="169" y="8"/>
                    <a:pt x="153" y="8"/>
                    <a:pt x="136" y="8"/>
                  </a:cubicBez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9" name="Google Shape;21699;p66">
              <a:extLst>
                <a:ext uri="{FF2B5EF4-FFF2-40B4-BE49-F238E27FC236}">
                  <a16:creationId xmlns:a16="http://schemas.microsoft.com/office/drawing/2014/main" id="{98BCE13F-F6CF-2985-E44A-66890C9F234D}"/>
                </a:ext>
              </a:extLst>
            </p:cNvPr>
            <p:cNvSpPr/>
            <p:nvPr/>
          </p:nvSpPr>
          <p:spPr>
            <a:xfrm>
              <a:off x="3939375" y="2740575"/>
              <a:ext cx="6000" cy="6525"/>
            </a:xfrm>
            <a:custGeom>
              <a:avLst/>
              <a:gdLst/>
              <a:ahLst/>
              <a:cxnLst/>
              <a:rect l="l" t="t" r="r" b="b"/>
              <a:pathLst>
                <a:path w="240" h="261" extrusionOk="0">
                  <a:moveTo>
                    <a:pt x="153" y="1"/>
                  </a:moveTo>
                  <a:cubicBezTo>
                    <a:pt x="87" y="1"/>
                    <a:pt x="33" y="54"/>
                    <a:pt x="17" y="120"/>
                  </a:cubicBezTo>
                  <a:cubicBezTo>
                    <a:pt x="0" y="158"/>
                    <a:pt x="0" y="190"/>
                    <a:pt x="17" y="207"/>
                  </a:cubicBezTo>
                  <a:cubicBezTo>
                    <a:pt x="33" y="244"/>
                    <a:pt x="66" y="261"/>
                    <a:pt x="87" y="261"/>
                  </a:cubicBezTo>
                  <a:cubicBezTo>
                    <a:pt x="120" y="261"/>
                    <a:pt x="153" y="261"/>
                    <a:pt x="169" y="244"/>
                  </a:cubicBezTo>
                  <a:cubicBezTo>
                    <a:pt x="206" y="207"/>
                    <a:pt x="223" y="190"/>
                    <a:pt x="223" y="158"/>
                  </a:cubicBezTo>
                  <a:cubicBezTo>
                    <a:pt x="239" y="120"/>
                    <a:pt x="239" y="87"/>
                    <a:pt x="223" y="54"/>
                  </a:cubicBezTo>
                  <a:cubicBezTo>
                    <a:pt x="206" y="54"/>
                    <a:pt x="206" y="38"/>
                    <a:pt x="206"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0" name="Google Shape;21700;p66">
              <a:extLst>
                <a:ext uri="{FF2B5EF4-FFF2-40B4-BE49-F238E27FC236}">
                  <a16:creationId xmlns:a16="http://schemas.microsoft.com/office/drawing/2014/main" id="{8A7C10D3-1C3F-5DB4-2C36-0D681316B240}"/>
                </a:ext>
              </a:extLst>
            </p:cNvPr>
            <p:cNvSpPr/>
            <p:nvPr/>
          </p:nvSpPr>
          <p:spPr>
            <a:xfrm>
              <a:off x="3934625" y="2784500"/>
              <a:ext cx="6000" cy="6300"/>
            </a:xfrm>
            <a:custGeom>
              <a:avLst/>
              <a:gdLst/>
              <a:ahLst/>
              <a:cxnLst/>
              <a:rect l="l" t="t" r="r" b="b"/>
              <a:pathLst>
                <a:path w="240" h="252" extrusionOk="0">
                  <a:moveTo>
                    <a:pt x="139" y="0"/>
                  </a:moveTo>
                  <a:cubicBezTo>
                    <a:pt x="124" y="0"/>
                    <a:pt x="112" y="4"/>
                    <a:pt x="103" y="13"/>
                  </a:cubicBezTo>
                  <a:cubicBezTo>
                    <a:pt x="33" y="33"/>
                    <a:pt x="0" y="99"/>
                    <a:pt x="17" y="169"/>
                  </a:cubicBezTo>
                  <a:cubicBezTo>
                    <a:pt x="33" y="202"/>
                    <a:pt x="50" y="239"/>
                    <a:pt x="71" y="239"/>
                  </a:cubicBezTo>
                  <a:cubicBezTo>
                    <a:pt x="87" y="248"/>
                    <a:pt x="103" y="252"/>
                    <a:pt x="118" y="252"/>
                  </a:cubicBezTo>
                  <a:cubicBezTo>
                    <a:pt x="132" y="252"/>
                    <a:pt x="145" y="248"/>
                    <a:pt x="153" y="239"/>
                  </a:cubicBezTo>
                  <a:cubicBezTo>
                    <a:pt x="190" y="239"/>
                    <a:pt x="207" y="202"/>
                    <a:pt x="223" y="169"/>
                  </a:cubicBezTo>
                  <a:cubicBezTo>
                    <a:pt x="240" y="153"/>
                    <a:pt x="240" y="116"/>
                    <a:pt x="240" y="83"/>
                  </a:cubicBezTo>
                  <a:cubicBezTo>
                    <a:pt x="223" y="66"/>
                    <a:pt x="223" y="33"/>
                    <a:pt x="207" y="33"/>
                  </a:cubicBezTo>
                  <a:cubicBezTo>
                    <a:pt x="207" y="13"/>
                    <a:pt x="190" y="13"/>
                    <a:pt x="190" y="13"/>
                  </a:cubicBezTo>
                  <a:cubicBezTo>
                    <a:pt x="172"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1" name="Google Shape;21701;p66">
              <a:extLst>
                <a:ext uri="{FF2B5EF4-FFF2-40B4-BE49-F238E27FC236}">
                  <a16:creationId xmlns:a16="http://schemas.microsoft.com/office/drawing/2014/main" id="{5C2833CA-AE6B-67DE-450D-3F8043C2D4A3}"/>
                </a:ext>
              </a:extLst>
            </p:cNvPr>
            <p:cNvSpPr/>
            <p:nvPr/>
          </p:nvSpPr>
          <p:spPr>
            <a:xfrm>
              <a:off x="4040275" y="2741925"/>
              <a:ext cx="5600" cy="6000"/>
            </a:xfrm>
            <a:custGeom>
              <a:avLst/>
              <a:gdLst/>
              <a:ahLst/>
              <a:cxnLst/>
              <a:rect l="l" t="t" r="r" b="b"/>
              <a:pathLst>
                <a:path w="224" h="240" extrusionOk="0">
                  <a:moveTo>
                    <a:pt x="190" y="0"/>
                  </a:moveTo>
                  <a:cubicBezTo>
                    <a:pt x="174" y="0"/>
                    <a:pt x="153" y="17"/>
                    <a:pt x="136" y="17"/>
                  </a:cubicBezTo>
                  <a:cubicBezTo>
                    <a:pt x="87" y="33"/>
                    <a:pt x="50" y="50"/>
                    <a:pt x="17" y="50"/>
                  </a:cubicBezTo>
                  <a:cubicBezTo>
                    <a:pt x="0" y="66"/>
                    <a:pt x="0" y="66"/>
                    <a:pt x="0" y="87"/>
                  </a:cubicBezTo>
                  <a:cubicBezTo>
                    <a:pt x="0" y="120"/>
                    <a:pt x="0" y="153"/>
                    <a:pt x="17" y="190"/>
                  </a:cubicBezTo>
                  <a:cubicBezTo>
                    <a:pt x="33" y="207"/>
                    <a:pt x="50" y="223"/>
                    <a:pt x="87" y="240"/>
                  </a:cubicBezTo>
                  <a:cubicBezTo>
                    <a:pt x="136" y="240"/>
                    <a:pt x="207" y="190"/>
                    <a:pt x="223" y="120"/>
                  </a:cubicBezTo>
                  <a:cubicBezTo>
                    <a:pt x="223" y="87"/>
                    <a:pt x="223" y="50"/>
                    <a:pt x="207" y="33"/>
                  </a:cubicBezTo>
                  <a:cubicBezTo>
                    <a:pt x="207" y="17"/>
                    <a:pt x="20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2" name="Google Shape;21702;p66">
              <a:extLst>
                <a:ext uri="{FF2B5EF4-FFF2-40B4-BE49-F238E27FC236}">
                  <a16:creationId xmlns:a16="http://schemas.microsoft.com/office/drawing/2014/main" id="{369AB30E-A326-6158-73F9-8F9AD094EC77}"/>
                </a:ext>
              </a:extLst>
            </p:cNvPr>
            <p:cNvSpPr/>
            <p:nvPr/>
          </p:nvSpPr>
          <p:spPr>
            <a:xfrm>
              <a:off x="4201775" y="2833050"/>
              <a:ext cx="6025" cy="6400"/>
            </a:xfrm>
            <a:custGeom>
              <a:avLst/>
              <a:gdLst/>
              <a:ahLst/>
              <a:cxnLst/>
              <a:rect l="l" t="t" r="r" b="b"/>
              <a:pathLst>
                <a:path w="241" h="256" extrusionOk="0">
                  <a:moveTo>
                    <a:pt x="134" y="0"/>
                  </a:moveTo>
                  <a:cubicBezTo>
                    <a:pt x="120" y="0"/>
                    <a:pt x="102" y="4"/>
                    <a:pt x="83" y="12"/>
                  </a:cubicBezTo>
                  <a:cubicBezTo>
                    <a:pt x="67" y="12"/>
                    <a:pt x="34" y="50"/>
                    <a:pt x="17" y="83"/>
                  </a:cubicBezTo>
                  <a:cubicBezTo>
                    <a:pt x="17" y="99"/>
                    <a:pt x="1" y="132"/>
                    <a:pt x="17" y="169"/>
                  </a:cubicBezTo>
                  <a:cubicBezTo>
                    <a:pt x="17" y="202"/>
                    <a:pt x="34" y="235"/>
                    <a:pt x="67" y="235"/>
                  </a:cubicBezTo>
                  <a:cubicBezTo>
                    <a:pt x="83" y="256"/>
                    <a:pt x="121" y="256"/>
                    <a:pt x="154" y="256"/>
                  </a:cubicBezTo>
                  <a:cubicBezTo>
                    <a:pt x="207" y="219"/>
                    <a:pt x="240" y="153"/>
                    <a:pt x="224" y="83"/>
                  </a:cubicBezTo>
                  <a:cubicBezTo>
                    <a:pt x="224" y="66"/>
                    <a:pt x="224" y="50"/>
                    <a:pt x="207" y="29"/>
                  </a:cubicBezTo>
                  <a:cubicBezTo>
                    <a:pt x="187" y="12"/>
                    <a:pt x="187" y="12"/>
                    <a:pt x="170" y="12"/>
                  </a:cubicBezTo>
                  <a:cubicBezTo>
                    <a:pt x="162" y="4"/>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3" name="Google Shape;21703;p66">
              <a:extLst>
                <a:ext uri="{FF2B5EF4-FFF2-40B4-BE49-F238E27FC236}">
                  <a16:creationId xmlns:a16="http://schemas.microsoft.com/office/drawing/2014/main" id="{1913C4D5-0624-F78B-8627-DB3936C0ED55}"/>
                </a:ext>
              </a:extLst>
            </p:cNvPr>
            <p:cNvSpPr/>
            <p:nvPr/>
          </p:nvSpPr>
          <p:spPr>
            <a:xfrm>
              <a:off x="4104700" y="2827875"/>
              <a:ext cx="6000" cy="6325"/>
            </a:xfrm>
            <a:custGeom>
              <a:avLst/>
              <a:gdLst/>
              <a:ahLst/>
              <a:cxnLst/>
              <a:rect l="l" t="t" r="r" b="b"/>
              <a:pathLst>
                <a:path w="240" h="253" extrusionOk="0">
                  <a:moveTo>
                    <a:pt x="132" y="0"/>
                  </a:moveTo>
                  <a:cubicBezTo>
                    <a:pt x="100" y="0"/>
                    <a:pt x="65" y="19"/>
                    <a:pt x="33" y="50"/>
                  </a:cubicBezTo>
                  <a:cubicBezTo>
                    <a:pt x="0" y="100"/>
                    <a:pt x="0" y="186"/>
                    <a:pt x="33" y="219"/>
                  </a:cubicBezTo>
                  <a:cubicBezTo>
                    <a:pt x="56" y="242"/>
                    <a:pt x="81" y="252"/>
                    <a:pt x="106" y="252"/>
                  </a:cubicBezTo>
                  <a:cubicBezTo>
                    <a:pt x="141" y="252"/>
                    <a:pt x="176" y="234"/>
                    <a:pt x="206" y="203"/>
                  </a:cubicBezTo>
                  <a:cubicBezTo>
                    <a:pt x="239" y="153"/>
                    <a:pt x="239" y="67"/>
                    <a:pt x="190" y="30"/>
                  </a:cubicBezTo>
                  <a:cubicBezTo>
                    <a:pt x="175" y="9"/>
                    <a:pt x="15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4" name="Google Shape;21704;p66">
              <a:extLst>
                <a:ext uri="{FF2B5EF4-FFF2-40B4-BE49-F238E27FC236}">
                  <a16:creationId xmlns:a16="http://schemas.microsoft.com/office/drawing/2014/main" id="{6A2CDC7E-C7FF-0834-75E7-20CEE1A3B068}"/>
                </a:ext>
              </a:extLst>
            </p:cNvPr>
            <p:cNvSpPr/>
            <p:nvPr/>
          </p:nvSpPr>
          <p:spPr>
            <a:xfrm>
              <a:off x="4099125" y="2812400"/>
              <a:ext cx="6425" cy="6600"/>
            </a:xfrm>
            <a:custGeom>
              <a:avLst/>
              <a:gdLst/>
              <a:ahLst/>
              <a:cxnLst/>
              <a:rect l="l" t="t" r="r" b="b"/>
              <a:pathLst>
                <a:path w="257" h="264" extrusionOk="0">
                  <a:moveTo>
                    <a:pt x="144" y="1"/>
                  </a:moveTo>
                  <a:cubicBezTo>
                    <a:pt x="109" y="1"/>
                    <a:pt x="72" y="19"/>
                    <a:pt x="50" y="51"/>
                  </a:cubicBezTo>
                  <a:cubicBezTo>
                    <a:pt x="1" y="100"/>
                    <a:pt x="1" y="187"/>
                    <a:pt x="50" y="237"/>
                  </a:cubicBezTo>
                  <a:cubicBezTo>
                    <a:pt x="67" y="237"/>
                    <a:pt x="87" y="257"/>
                    <a:pt x="104" y="257"/>
                  </a:cubicBezTo>
                  <a:cubicBezTo>
                    <a:pt x="112" y="261"/>
                    <a:pt x="121" y="263"/>
                    <a:pt x="131" y="263"/>
                  </a:cubicBezTo>
                  <a:cubicBezTo>
                    <a:pt x="161" y="263"/>
                    <a:pt x="194" y="244"/>
                    <a:pt x="207" y="204"/>
                  </a:cubicBezTo>
                  <a:cubicBezTo>
                    <a:pt x="240" y="171"/>
                    <a:pt x="256" y="117"/>
                    <a:pt x="240" y="84"/>
                  </a:cubicBezTo>
                  <a:cubicBezTo>
                    <a:pt x="223" y="67"/>
                    <a:pt x="223" y="51"/>
                    <a:pt x="207" y="30"/>
                  </a:cubicBezTo>
                  <a:cubicBezTo>
                    <a:pt x="191" y="10"/>
                    <a:pt x="168"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5" name="Google Shape;21705;p66">
              <a:extLst>
                <a:ext uri="{FF2B5EF4-FFF2-40B4-BE49-F238E27FC236}">
                  <a16:creationId xmlns:a16="http://schemas.microsoft.com/office/drawing/2014/main" id="{CB755A51-7336-7BC5-D22B-D3F6B0FB0FC2}"/>
                </a:ext>
              </a:extLst>
            </p:cNvPr>
            <p:cNvSpPr/>
            <p:nvPr/>
          </p:nvSpPr>
          <p:spPr>
            <a:xfrm>
              <a:off x="4114600" y="2705925"/>
              <a:ext cx="6400" cy="6400"/>
            </a:xfrm>
            <a:custGeom>
              <a:avLst/>
              <a:gdLst/>
              <a:ahLst/>
              <a:cxnLst/>
              <a:rect l="l" t="t" r="r" b="b"/>
              <a:pathLst>
                <a:path w="256" h="256" extrusionOk="0">
                  <a:moveTo>
                    <a:pt x="135" y="1"/>
                  </a:moveTo>
                  <a:cubicBezTo>
                    <a:pt x="102" y="1"/>
                    <a:pt x="71" y="18"/>
                    <a:pt x="49" y="47"/>
                  </a:cubicBezTo>
                  <a:cubicBezTo>
                    <a:pt x="0" y="100"/>
                    <a:pt x="0" y="187"/>
                    <a:pt x="49" y="220"/>
                  </a:cubicBezTo>
                  <a:cubicBezTo>
                    <a:pt x="67" y="243"/>
                    <a:pt x="94" y="255"/>
                    <a:pt x="121" y="255"/>
                  </a:cubicBezTo>
                  <a:cubicBezTo>
                    <a:pt x="153" y="255"/>
                    <a:pt x="186" y="239"/>
                    <a:pt x="206" y="204"/>
                  </a:cubicBezTo>
                  <a:cubicBezTo>
                    <a:pt x="256" y="150"/>
                    <a:pt x="256" y="63"/>
                    <a:pt x="206" y="30"/>
                  </a:cubicBezTo>
                  <a:cubicBezTo>
                    <a:pt x="184" y="10"/>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6" name="Google Shape;21706;p66">
              <a:extLst>
                <a:ext uri="{FF2B5EF4-FFF2-40B4-BE49-F238E27FC236}">
                  <a16:creationId xmlns:a16="http://schemas.microsoft.com/office/drawing/2014/main" id="{DF2EBF1A-03CD-34C9-FDBA-B8732FE4290B}"/>
                </a:ext>
              </a:extLst>
            </p:cNvPr>
            <p:cNvSpPr/>
            <p:nvPr/>
          </p:nvSpPr>
          <p:spPr>
            <a:xfrm>
              <a:off x="4101700" y="2722475"/>
              <a:ext cx="6000" cy="6600"/>
            </a:xfrm>
            <a:custGeom>
              <a:avLst/>
              <a:gdLst/>
              <a:ahLst/>
              <a:cxnLst/>
              <a:rect l="l" t="t" r="r" b="b"/>
              <a:pathLst>
                <a:path w="240" h="264" extrusionOk="0">
                  <a:moveTo>
                    <a:pt x="134" y="0"/>
                  </a:moveTo>
                  <a:cubicBezTo>
                    <a:pt x="87" y="0"/>
                    <a:pt x="32" y="49"/>
                    <a:pt x="17" y="106"/>
                  </a:cubicBezTo>
                  <a:cubicBezTo>
                    <a:pt x="1" y="176"/>
                    <a:pt x="34" y="247"/>
                    <a:pt x="104" y="263"/>
                  </a:cubicBezTo>
                  <a:cubicBezTo>
                    <a:pt x="137" y="263"/>
                    <a:pt x="153" y="247"/>
                    <a:pt x="190" y="226"/>
                  </a:cubicBezTo>
                  <a:cubicBezTo>
                    <a:pt x="223" y="209"/>
                    <a:pt x="240" y="176"/>
                    <a:pt x="240" y="144"/>
                  </a:cubicBezTo>
                  <a:cubicBezTo>
                    <a:pt x="240" y="106"/>
                    <a:pt x="240" y="73"/>
                    <a:pt x="223" y="57"/>
                  </a:cubicBezTo>
                  <a:cubicBezTo>
                    <a:pt x="223" y="40"/>
                    <a:pt x="223" y="40"/>
                    <a:pt x="207" y="20"/>
                  </a:cubicBezTo>
                  <a:cubicBezTo>
                    <a:pt x="190" y="20"/>
                    <a:pt x="170" y="3"/>
                    <a:pt x="153" y="3"/>
                  </a:cubicBezTo>
                  <a:cubicBezTo>
                    <a:pt x="147" y="1"/>
                    <a:pt x="141"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7" name="Google Shape;21707;p66">
              <a:extLst>
                <a:ext uri="{FF2B5EF4-FFF2-40B4-BE49-F238E27FC236}">
                  <a16:creationId xmlns:a16="http://schemas.microsoft.com/office/drawing/2014/main" id="{4395EF9C-81CF-FA9C-EDEA-280D9EA75DC7}"/>
                </a:ext>
              </a:extLst>
            </p:cNvPr>
            <p:cNvSpPr/>
            <p:nvPr/>
          </p:nvSpPr>
          <p:spPr>
            <a:xfrm>
              <a:off x="4110675" y="2737600"/>
              <a:ext cx="6525" cy="6375"/>
            </a:xfrm>
            <a:custGeom>
              <a:avLst/>
              <a:gdLst/>
              <a:ahLst/>
              <a:cxnLst/>
              <a:rect l="l" t="t" r="r" b="b"/>
              <a:pathLst>
                <a:path w="261" h="255" extrusionOk="0">
                  <a:moveTo>
                    <a:pt x="103" y="0"/>
                  </a:moveTo>
                  <a:cubicBezTo>
                    <a:pt x="37" y="33"/>
                    <a:pt x="0" y="103"/>
                    <a:pt x="17" y="173"/>
                  </a:cubicBezTo>
                  <a:cubicBezTo>
                    <a:pt x="17" y="206"/>
                    <a:pt x="37" y="223"/>
                    <a:pt x="70" y="239"/>
                  </a:cubicBezTo>
                  <a:cubicBezTo>
                    <a:pt x="87" y="250"/>
                    <a:pt x="99" y="255"/>
                    <a:pt x="112" y="255"/>
                  </a:cubicBezTo>
                  <a:cubicBezTo>
                    <a:pt x="125" y="255"/>
                    <a:pt x="138" y="250"/>
                    <a:pt x="157" y="239"/>
                  </a:cubicBezTo>
                  <a:cubicBezTo>
                    <a:pt x="223" y="223"/>
                    <a:pt x="260" y="136"/>
                    <a:pt x="244" y="87"/>
                  </a:cubicBezTo>
                  <a:cubicBezTo>
                    <a:pt x="223" y="54"/>
                    <a:pt x="223" y="33"/>
                    <a:pt x="206" y="33"/>
                  </a:cubicBezTo>
                  <a:lnTo>
                    <a:pt x="190" y="17"/>
                  </a:lnTo>
                  <a:cubicBezTo>
                    <a:pt x="157"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8" name="Google Shape;21708;p66">
              <a:extLst>
                <a:ext uri="{FF2B5EF4-FFF2-40B4-BE49-F238E27FC236}">
                  <a16:creationId xmlns:a16="http://schemas.microsoft.com/office/drawing/2014/main" id="{D2B6F019-78C0-92CB-35AA-330A52B77A15}"/>
                </a:ext>
              </a:extLst>
            </p:cNvPr>
            <p:cNvSpPr/>
            <p:nvPr/>
          </p:nvSpPr>
          <p:spPr>
            <a:xfrm>
              <a:off x="4106850" y="2783575"/>
              <a:ext cx="6000" cy="6300"/>
            </a:xfrm>
            <a:custGeom>
              <a:avLst/>
              <a:gdLst/>
              <a:ahLst/>
              <a:cxnLst/>
              <a:rect l="l" t="t" r="r" b="b"/>
              <a:pathLst>
                <a:path w="240" h="252" extrusionOk="0">
                  <a:moveTo>
                    <a:pt x="104" y="0"/>
                  </a:moveTo>
                  <a:cubicBezTo>
                    <a:pt x="34" y="33"/>
                    <a:pt x="1" y="103"/>
                    <a:pt x="17" y="173"/>
                  </a:cubicBezTo>
                  <a:cubicBezTo>
                    <a:pt x="17" y="206"/>
                    <a:pt x="50" y="223"/>
                    <a:pt x="67" y="239"/>
                  </a:cubicBezTo>
                  <a:cubicBezTo>
                    <a:pt x="85" y="247"/>
                    <a:pt x="99" y="252"/>
                    <a:pt x="112" y="252"/>
                  </a:cubicBezTo>
                  <a:cubicBezTo>
                    <a:pt x="124" y="252"/>
                    <a:pt x="137" y="247"/>
                    <a:pt x="153" y="239"/>
                  </a:cubicBezTo>
                  <a:cubicBezTo>
                    <a:pt x="190" y="223"/>
                    <a:pt x="207" y="206"/>
                    <a:pt x="223" y="173"/>
                  </a:cubicBezTo>
                  <a:cubicBezTo>
                    <a:pt x="240" y="136"/>
                    <a:pt x="240" y="103"/>
                    <a:pt x="240" y="70"/>
                  </a:cubicBezTo>
                  <a:cubicBezTo>
                    <a:pt x="223" y="50"/>
                    <a:pt x="223" y="33"/>
                    <a:pt x="207" y="17"/>
                  </a:cubicBezTo>
                  <a:cubicBezTo>
                    <a:pt x="207" y="17"/>
                    <a:pt x="190"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9" name="Google Shape;21709;p66">
              <a:extLst>
                <a:ext uri="{FF2B5EF4-FFF2-40B4-BE49-F238E27FC236}">
                  <a16:creationId xmlns:a16="http://schemas.microsoft.com/office/drawing/2014/main" id="{46417D1A-5417-9FFC-1456-DF66FFA53248}"/>
                </a:ext>
              </a:extLst>
            </p:cNvPr>
            <p:cNvSpPr/>
            <p:nvPr/>
          </p:nvSpPr>
          <p:spPr>
            <a:xfrm>
              <a:off x="4063050" y="2730700"/>
              <a:ext cx="5600" cy="6100"/>
            </a:xfrm>
            <a:custGeom>
              <a:avLst/>
              <a:gdLst/>
              <a:ahLst/>
              <a:cxnLst/>
              <a:rect l="l" t="t" r="r" b="b"/>
              <a:pathLst>
                <a:path w="224" h="244" extrusionOk="0">
                  <a:moveTo>
                    <a:pt x="190" y="0"/>
                  </a:moveTo>
                  <a:cubicBezTo>
                    <a:pt x="120" y="54"/>
                    <a:pt x="50" y="87"/>
                    <a:pt x="1" y="124"/>
                  </a:cubicBezTo>
                  <a:cubicBezTo>
                    <a:pt x="1" y="157"/>
                    <a:pt x="1" y="190"/>
                    <a:pt x="34" y="206"/>
                  </a:cubicBezTo>
                  <a:cubicBezTo>
                    <a:pt x="34" y="227"/>
                    <a:pt x="50" y="227"/>
                    <a:pt x="67" y="243"/>
                  </a:cubicBezTo>
                  <a:cubicBezTo>
                    <a:pt x="104" y="243"/>
                    <a:pt x="153" y="227"/>
                    <a:pt x="190" y="190"/>
                  </a:cubicBezTo>
                  <a:cubicBezTo>
                    <a:pt x="223" y="157"/>
                    <a:pt x="223" y="103"/>
                    <a:pt x="207" y="54"/>
                  </a:cubicBezTo>
                  <a:cubicBezTo>
                    <a:pt x="207" y="37"/>
                    <a:pt x="207"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0" name="Google Shape;21710;p66">
              <a:extLst>
                <a:ext uri="{FF2B5EF4-FFF2-40B4-BE49-F238E27FC236}">
                  <a16:creationId xmlns:a16="http://schemas.microsoft.com/office/drawing/2014/main" id="{63FCDB04-59F7-FBFD-0C20-9492F72AF155}"/>
                </a:ext>
              </a:extLst>
            </p:cNvPr>
            <p:cNvSpPr/>
            <p:nvPr/>
          </p:nvSpPr>
          <p:spPr>
            <a:xfrm>
              <a:off x="4119750" y="2786650"/>
              <a:ext cx="6000" cy="6575"/>
            </a:xfrm>
            <a:custGeom>
              <a:avLst/>
              <a:gdLst/>
              <a:ahLst/>
              <a:cxnLst/>
              <a:rect l="l" t="t" r="r" b="b"/>
              <a:pathLst>
                <a:path w="240" h="263" extrusionOk="0">
                  <a:moveTo>
                    <a:pt x="137" y="0"/>
                  </a:moveTo>
                  <a:cubicBezTo>
                    <a:pt x="103" y="0"/>
                    <a:pt x="71" y="19"/>
                    <a:pt x="50" y="50"/>
                  </a:cubicBezTo>
                  <a:cubicBezTo>
                    <a:pt x="0" y="100"/>
                    <a:pt x="0" y="186"/>
                    <a:pt x="50" y="236"/>
                  </a:cubicBezTo>
                  <a:cubicBezTo>
                    <a:pt x="50" y="236"/>
                    <a:pt x="66" y="256"/>
                    <a:pt x="87" y="256"/>
                  </a:cubicBezTo>
                  <a:cubicBezTo>
                    <a:pt x="95" y="260"/>
                    <a:pt x="104" y="263"/>
                    <a:pt x="114" y="263"/>
                  </a:cubicBezTo>
                  <a:cubicBezTo>
                    <a:pt x="143" y="263"/>
                    <a:pt x="178" y="243"/>
                    <a:pt x="206" y="203"/>
                  </a:cubicBezTo>
                  <a:cubicBezTo>
                    <a:pt x="239" y="170"/>
                    <a:pt x="239" y="116"/>
                    <a:pt x="223" y="83"/>
                  </a:cubicBezTo>
                  <a:cubicBezTo>
                    <a:pt x="223" y="67"/>
                    <a:pt x="223" y="50"/>
                    <a:pt x="206" y="30"/>
                  </a:cubicBezTo>
                  <a:cubicBezTo>
                    <a:pt x="184" y="9"/>
                    <a:pt x="16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1" name="Google Shape;21711;p66">
              <a:extLst>
                <a:ext uri="{FF2B5EF4-FFF2-40B4-BE49-F238E27FC236}">
                  <a16:creationId xmlns:a16="http://schemas.microsoft.com/office/drawing/2014/main" id="{28A6754E-E426-D992-051F-6C46441F5461}"/>
                </a:ext>
              </a:extLst>
            </p:cNvPr>
            <p:cNvSpPr/>
            <p:nvPr/>
          </p:nvSpPr>
          <p:spPr>
            <a:xfrm>
              <a:off x="4101300" y="2707500"/>
              <a:ext cx="5575" cy="5700"/>
            </a:xfrm>
            <a:custGeom>
              <a:avLst/>
              <a:gdLst/>
              <a:ahLst/>
              <a:cxnLst/>
              <a:rect l="l" t="t" r="r" b="b"/>
              <a:pathLst>
                <a:path w="223" h="228" extrusionOk="0">
                  <a:moveTo>
                    <a:pt x="186" y="0"/>
                  </a:moveTo>
                  <a:cubicBezTo>
                    <a:pt x="120" y="37"/>
                    <a:pt x="50" y="70"/>
                    <a:pt x="0" y="103"/>
                  </a:cubicBezTo>
                  <a:lnTo>
                    <a:pt x="0" y="174"/>
                  </a:lnTo>
                  <a:cubicBezTo>
                    <a:pt x="17" y="190"/>
                    <a:pt x="50" y="207"/>
                    <a:pt x="66" y="227"/>
                  </a:cubicBezTo>
                  <a:cubicBezTo>
                    <a:pt x="136" y="227"/>
                    <a:pt x="206" y="190"/>
                    <a:pt x="223" y="103"/>
                  </a:cubicBezTo>
                  <a:cubicBezTo>
                    <a:pt x="223" y="87"/>
                    <a:pt x="223" y="54"/>
                    <a:pt x="206" y="21"/>
                  </a:cubicBez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2" name="Google Shape;21712;p66">
              <a:extLst>
                <a:ext uri="{FF2B5EF4-FFF2-40B4-BE49-F238E27FC236}">
                  <a16:creationId xmlns:a16="http://schemas.microsoft.com/office/drawing/2014/main" id="{388F3797-3407-4B3E-025F-BCBC68E3B9A8}"/>
                </a:ext>
              </a:extLst>
            </p:cNvPr>
            <p:cNvSpPr/>
            <p:nvPr/>
          </p:nvSpPr>
          <p:spPr>
            <a:xfrm>
              <a:off x="4099125" y="2750900"/>
              <a:ext cx="5600" cy="6500"/>
            </a:xfrm>
            <a:custGeom>
              <a:avLst/>
              <a:gdLst/>
              <a:ahLst/>
              <a:cxnLst/>
              <a:rect l="l" t="t" r="r" b="b"/>
              <a:pathLst>
                <a:path w="224" h="260" extrusionOk="0">
                  <a:moveTo>
                    <a:pt x="137" y="0"/>
                  </a:moveTo>
                  <a:cubicBezTo>
                    <a:pt x="87" y="0"/>
                    <a:pt x="17" y="37"/>
                    <a:pt x="1" y="120"/>
                  </a:cubicBezTo>
                  <a:cubicBezTo>
                    <a:pt x="1" y="157"/>
                    <a:pt x="1" y="173"/>
                    <a:pt x="17" y="206"/>
                  </a:cubicBezTo>
                  <a:cubicBezTo>
                    <a:pt x="34" y="243"/>
                    <a:pt x="50" y="260"/>
                    <a:pt x="87" y="260"/>
                  </a:cubicBezTo>
                  <a:cubicBezTo>
                    <a:pt x="120" y="260"/>
                    <a:pt x="153" y="260"/>
                    <a:pt x="170" y="243"/>
                  </a:cubicBezTo>
                  <a:cubicBezTo>
                    <a:pt x="207" y="206"/>
                    <a:pt x="223" y="190"/>
                    <a:pt x="223" y="157"/>
                  </a:cubicBezTo>
                  <a:cubicBezTo>
                    <a:pt x="223" y="120"/>
                    <a:pt x="223" y="87"/>
                    <a:pt x="207" y="54"/>
                  </a:cubicBezTo>
                  <a:cubicBezTo>
                    <a:pt x="207" y="54"/>
                    <a:pt x="207" y="37"/>
                    <a:pt x="190" y="37"/>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3" name="Google Shape;21713;p66">
              <a:extLst>
                <a:ext uri="{FF2B5EF4-FFF2-40B4-BE49-F238E27FC236}">
                  <a16:creationId xmlns:a16="http://schemas.microsoft.com/office/drawing/2014/main" id="{08669F34-77DD-7C88-59AC-328EC6592491}"/>
                </a:ext>
              </a:extLst>
            </p:cNvPr>
            <p:cNvSpPr/>
            <p:nvPr/>
          </p:nvSpPr>
          <p:spPr>
            <a:xfrm>
              <a:off x="3937200" y="2846575"/>
              <a:ext cx="6000" cy="4000"/>
            </a:xfrm>
            <a:custGeom>
              <a:avLst/>
              <a:gdLst/>
              <a:ahLst/>
              <a:cxnLst/>
              <a:rect l="l" t="t" r="r" b="b"/>
              <a:pathLst>
                <a:path w="240" h="160" extrusionOk="0">
                  <a:moveTo>
                    <a:pt x="117" y="0"/>
                  </a:moveTo>
                  <a:cubicBezTo>
                    <a:pt x="71" y="0"/>
                    <a:pt x="15" y="49"/>
                    <a:pt x="0" y="106"/>
                  </a:cubicBezTo>
                  <a:lnTo>
                    <a:pt x="0" y="160"/>
                  </a:lnTo>
                  <a:lnTo>
                    <a:pt x="223" y="160"/>
                  </a:lnTo>
                  <a:cubicBezTo>
                    <a:pt x="240" y="127"/>
                    <a:pt x="223" y="90"/>
                    <a:pt x="223" y="57"/>
                  </a:cubicBezTo>
                  <a:cubicBezTo>
                    <a:pt x="207" y="40"/>
                    <a:pt x="207" y="40"/>
                    <a:pt x="190" y="40"/>
                  </a:cubicBezTo>
                  <a:cubicBezTo>
                    <a:pt x="190" y="24"/>
                    <a:pt x="174"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4" name="Google Shape;21714;p66">
              <a:extLst>
                <a:ext uri="{FF2B5EF4-FFF2-40B4-BE49-F238E27FC236}">
                  <a16:creationId xmlns:a16="http://schemas.microsoft.com/office/drawing/2014/main" id="{182F6508-4E35-0AF2-3D28-FE15A4FCC8AC}"/>
                </a:ext>
              </a:extLst>
            </p:cNvPr>
            <p:cNvSpPr/>
            <p:nvPr/>
          </p:nvSpPr>
          <p:spPr>
            <a:xfrm>
              <a:off x="4097375" y="2797675"/>
              <a:ext cx="5600" cy="6600"/>
            </a:xfrm>
            <a:custGeom>
              <a:avLst/>
              <a:gdLst/>
              <a:ahLst/>
              <a:cxnLst/>
              <a:rect l="l" t="t" r="r" b="b"/>
              <a:pathLst>
                <a:path w="224" h="264" extrusionOk="0">
                  <a:moveTo>
                    <a:pt x="137" y="1"/>
                  </a:moveTo>
                  <a:cubicBezTo>
                    <a:pt x="104" y="1"/>
                    <a:pt x="87" y="1"/>
                    <a:pt x="54" y="38"/>
                  </a:cubicBezTo>
                  <a:cubicBezTo>
                    <a:pt x="33" y="55"/>
                    <a:pt x="17" y="88"/>
                    <a:pt x="0" y="125"/>
                  </a:cubicBezTo>
                  <a:cubicBezTo>
                    <a:pt x="0" y="141"/>
                    <a:pt x="0" y="174"/>
                    <a:pt x="17" y="207"/>
                  </a:cubicBezTo>
                  <a:cubicBezTo>
                    <a:pt x="33" y="244"/>
                    <a:pt x="54" y="261"/>
                    <a:pt x="87" y="261"/>
                  </a:cubicBezTo>
                  <a:cubicBezTo>
                    <a:pt x="94" y="263"/>
                    <a:pt x="100" y="264"/>
                    <a:pt x="107" y="264"/>
                  </a:cubicBezTo>
                  <a:cubicBezTo>
                    <a:pt x="154" y="264"/>
                    <a:pt x="209" y="219"/>
                    <a:pt x="223" y="158"/>
                  </a:cubicBezTo>
                  <a:cubicBezTo>
                    <a:pt x="223" y="125"/>
                    <a:pt x="223" y="88"/>
                    <a:pt x="207" y="55"/>
                  </a:cubicBezTo>
                  <a:cubicBezTo>
                    <a:pt x="207" y="55"/>
                    <a:pt x="207" y="38"/>
                    <a:pt x="190" y="38"/>
                  </a:cubicBezTo>
                  <a:cubicBezTo>
                    <a:pt x="174" y="22"/>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5" name="Google Shape;21715;p66">
              <a:extLst>
                <a:ext uri="{FF2B5EF4-FFF2-40B4-BE49-F238E27FC236}">
                  <a16:creationId xmlns:a16="http://schemas.microsoft.com/office/drawing/2014/main" id="{C49D8D50-0C9D-3BD8-B0FC-5EC2F6F1DDB4}"/>
                </a:ext>
              </a:extLst>
            </p:cNvPr>
            <p:cNvSpPr/>
            <p:nvPr/>
          </p:nvSpPr>
          <p:spPr>
            <a:xfrm>
              <a:off x="4106850" y="2844350"/>
              <a:ext cx="6425" cy="6225"/>
            </a:xfrm>
            <a:custGeom>
              <a:avLst/>
              <a:gdLst/>
              <a:ahLst/>
              <a:cxnLst/>
              <a:rect l="l" t="t" r="r" b="b"/>
              <a:pathLst>
                <a:path w="257" h="249" extrusionOk="0">
                  <a:moveTo>
                    <a:pt x="130" y="0"/>
                  </a:moveTo>
                  <a:cubicBezTo>
                    <a:pt x="99" y="0"/>
                    <a:pt x="71" y="14"/>
                    <a:pt x="50" y="43"/>
                  </a:cubicBezTo>
                  <a:cubicBezTo>
                    <a:pt x="1" y="92"/>
                    <a:pt x="1" y="179"/>
                    <a:pt x="50" y="232"/>
                  </a:cubicBezTo>
                  <a:cubicBezTo>
                    <a:pt x="50" y="249"/>
                    <a:pt x="67" y="249"/>
                    <a:pt x="87" y="249"/>
                  </a:cubicBezTo>
                  <a:lnTo>
                    <a:pt x="137" y="249"/>
                  </a:lnTo>
                  <a:cubicBezTo>
                    <a:pt x="153" y="249"/>
                    <a:pt x="190" y="232"/>
                    <a:pt x="207" y="216"/>
                  </a:cubicBezTo>
                  <a:cubicBezTo>
                    <a:pt x="256" y="146"/>
                    <a:pt x="256" y="76"/>
                    <a:pt x="207" y="26"/>
                  </a:cubicBezTo>
                  <a:cubicBezTo>
                    <a:pt x="183" y="9"/>
                    <a:pt x="156"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6" name="Google Shape;21716;p66">
              <a:extLst>
                <a:ext uri="{FF2B5EF4-FFF2-40B4-BE49-F238E27FC236}">
                  <a16:creationId xmlns:a16="http://schemas.microsoft.com/office/drawing/2014/main" id="{58968FE5-7350-37FC-BF75-C9E74471900A}"/>
                </a:ext>
              </a:extLst>
            </p:cNvPr>
            <p:cNvSpPr/>
            <p:nvPr/>
          </p:nvSpPr>
          <p:spPr>
            <a:xfrm>
              <a:off x="4119325" y="2832200"/>
              <a:ext cx="6000" cy="6250"/>
            </a:xfrm>
            <a:custGeom>
              <a:avLst/>
              <a:gdLst/>
              <a:ahLst/>
              <a:cxnLst/>
              <a:rect l="l" t="t" r="r" b="b"/>
              <a:pathLst>
                <a:path w="240" h="250" extrusionOk="0">
                  <a:moveTo>
                    <a:pt x="134" y="0"/>
                  </a:moveTo>
                  <a:cubicBezTo>
                    <a:pt x="98" y="0"/>
                    <a:pt x="62" y="18"/>
                    <a:pt x="34" y="46"/>
                  </a:cubicBezTo>
                  <a:cubicBezTo>
                    <a:pt x="1" y="100"/>
                    <a:pt x="1" y="187"/>
                    <a:pt x="34" y="220"/>
                  </a:cubicBezTo>
                  <a:cubicBezTo>
                    <a:pt x="54" y="240"/>
                    <a:pt x="79" y="249"/>
                    <a:pt x="104" y="249"/>
                  </a:cubicBezTo>
                  <a:cubicBezTo>
                    <a:pt x="139" y="249"/>
                    <a:pt x="176" y="232"/>
                    <a:pt x="207" y="203"/>
                  </a:cubicBezTo>
                  <a:cubicBezTo>
                    <a:pt x="240" y="150"/>
                    <a:pt x="240" y="63"/>
                    <a:pt x="207"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7" name="Google Shape;21717;p66">
              <a:extLst>
                <a:ext uri="{FF2B5EF4-FFF2-40B4-BE49-F238E27FC236}">
                  <a16:creationId xmlns:a16="http://schemas.microsoft.com/office/drawing/2014/main" id="{3A566E4A-26C5-35E3-0A4B-3B6B32B29129}"/>
                </a:ext>
              </a:extLst>
            </p:cNvPr>
            <p:cNvSpPr/>
            <p:nvPr/>
          </p:nvSpPr>
          <p:spPr>
            <a:xfrm>
              <a:off x="4101300" y="2768100"/>
              <a:ext cx="5575" cy="6525"/>
            </a:xfrm>
            <a:custGeom>
              <a:avLst/>
              <a:gdLst/>
              <a:ahLst/>
              <a:cxnLst/>
              <a:rect l="l" t="t" r="r" b="b"/>
              <a:pathLst>
                <a:path w="223" h="261" extrusionOk="0">
                  <a:moveTo>
                    <a:pt x="136" y="1"/>
                  </a:moveTo>
                  <a:cubicBezTo>
                    <a:pt x="103" y="1"/>
                    <a:pt x="83" y="1"/>
                    <a:pt x="50" y="34"/>
                  </a:cubicBezTo>
                  <a:cubicBezTo>
                    <a:pt x="33" y="50"/>
                    <a:pt x="17" y="71"/>
                    <a:pt x="0" y="104"/>
                  </a:cubicBezTo>
                  <a:cubicBezTo>
                    <a:pt x="0" y="137"/>
                    <a:pt x="0" y="174"/>
                    <a:pt x="17" y="207"/>
                  </a:cubicBezTo>
                  <a:cubicBezTo>
                    <a:pt x="33" y="240"/>
                    <a:pt x="50" y="256"/>
                    <a:pt x="83" y="256"/>
                  </a:cubicBezTo>
                  <a:cubicBezTo>
                    <a:pt x="91" y="259"/>
                    <a:pt x="99" y="261"/>
                    <a:pt x="107" y="261"/>
                  </a:cubicBezTo>
                  <a:cubicBezTo>
                    <a:pt x="156" y="261"/>
                    <a:pt x="209" y="213"/>
                    <a:pt x="223" y="153"/>
                  </a:cubicBezTo>
                  <a:cubicBezTo>
                    <a:pt x="223" y="120"/>
                    <a:pt x="223" y="87"/>
                    <a:pt x="206" y="50"/>
                  </a:cubicBezTo>
                  <a:cubicBezTo>
                    <a:pt x="206" y="50"/>
                    <a:pt x="206" y="34"/>
                    <a:pt x="186" y="34"/>
                  </a:cubicBezTo>
                  <a:cubicBezTo>
                    <a:pt x="169"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8" name="Google Shape;21718;p66">
              <a:extLst>
                <a:ext uri="{FF2B5EF4-FFF2-40B4-BE49-F238E27FC236}">
                  <a16:creationId xmlns:a16="http://schemas.microsoft.com/office/drawing/2014/main" id="{A0CBEFDB-AF60-DBE6-E270-082F50979A44}"/>
                </a:ext>
              </a:extLst>
            </p:cNvPr>
            <p:cNvSpPr/>
            <p:nvPr/>
          </p:nvSpPr>
          <p:spPr>
            <a:xfrm>
              <a:off x="3906700" y="2781325"/>
              <a:ext cx="6000" cy="6600"/>
            </a:xfrm>
            <a:custGeom>
              <a:avLst/>
              <a:gdLst/>
              <a:ahLst/>
              <a:cxnLst/>
              <a:rect l="l" t="t" r="r" b="b"/>
              <a:pathLst>
                <a:path w="240" h="264" extrusionOk="0">
                  <a:moveTo>
                    <a:pt x="116" y="0"/>
                  </a:moveTo>
                  <a:cubicBezTo>
                    <a:pt x="69" y="0"/>
                    <a:pt x="14" y="46"/>
                    <a:pt x="0" y="107"/>
                  </a:cubicBezTo>
                  <a:cubicBezTo>
                    <a:pt x="0" y="140"/>
                    <a:pt x="0" y="177"/>
                    <a:pt x="17" y="210"/>
                  </a:cubicBezTo>
                  <a:cubicBezTo>
                    <a:pt x="33" y="226"/>
                    <a:pt x="54" y="243"/>
                    <a:pt x="87" y="263"/>
                  </a:cubicBezTo>
                  <a:cubicBezTo>
                    <a:pt x="157" y="263"/>
                    <a:pt x="206" y="226"/>
                    <a:pt x="223" y="140"/>
                  </a:cubicBezTo>
                  <a:cubicBezTo>
                    <a:pt x="239" y="107"/>
                    <a:pt x="223" y="90"/>
                    <a:pt x="206" y="57"/>
                  </a:cubicBezTo>
                  <a:cubicBezTo>
                    <a:pt x="206" y="36"/>
                    <a:pt x="206" y="36"/>
                    <a:pt x="190" y="36"/>
                  </a:cubicBezTo>
                  <a:cubicBezTo>
                    <a:pt x="190" y="20"/>
                    <a:pt x="173" y="4"/>
                    <a:pt x="136" y="4"/>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9" name="Google Shape;21719;p66">
              <a:extLst>
                <a:ext uri="{FF2B5EF4-FFF2-40B4-BE49-F238E27FC236}">
                  <a16:creationId xmlns:a16="http://schemas.microsoft.com/office/drawing/2014/main" id="{C583AB73-8FB7-E220-78AD-68C9AE2CA99F}"/>
                </a:ext>
              </a:extLst>
            </p:cNvPr>
            <p:cNvSpPr/>
            <p:nvPr/>
          </p:nvSpPr>
          <p:spPr>
            <a:xfrm>
              <a:off x="3908450" y="2844000"/>
              <a:ext cx="6000" cy="6350"/>
            </a:xfrm>
            <a:custGeom>
              <a:avLst/>
              <a:gdLst/>
              <a:ahLst/>
              <a:cxnLst/>
              <a:rect l="l" t="t" r="r" b="b"/>
              <a:pathLst>
                <a:path w="240" h="254" extrusionOk="0">
                  <a:moveTo>
                    <a:pt x="117" y="0"/>
                  </a:moveTo>
                  <a:cubicBezTo>
                    <a:pt x="70" y="0"/>
                    <a:pt x="15" y="49"/>
                    <a:pt x="0" y="106"/>
                  </a:cubicBezTo>
                  <a:cubicBezTo>
                    <a:pt x="0" y="143"/>
                    <a:pt x="0" y="176"/>
                    <a:pt x="17" y="193"/>
                  </a:cubicBezTo>
                  <a:cubicBezTo>
                    <a:pt x="33" y="230"/>
                    <a:pt x="50" y="246"/>
                    <a:pt x="87" y="246"/>
                  </a:cubicBezTo>
                  <a:cubicBezTo>
                    <a:pt x="96" y="251"/>
                    <a:pt x="106" y="253"/>
                    <a:pt x="115" y="253"/>
                  </a:cubicBezTo>
                  <a:cubicBezTo>
                    <a:pt x="138" y="253"/>
                    <a:pt x="158" y="242"/>
                    <a:pt x="169" y="230"/>
                  </a:cubicBezTo>
                  <a:cubicBezTo>
                    <a:pt x="206" y="209"/>
                    <a:pt x="223" y="176"/>
                    <a:pt x="223" y="143"/>
                  </a:cubicBezTo>
                  <a:cubicBezTo>
                    <a:pt x="239" y="106"/>
                    <a:pt x="223" y="73"/>
                    <a:pt x="206" y="57"/>
                  </a:cubicBezTo>
                  <a:cubicBezTo>
                    <a:pt x="206" y="40"/>
                    <a:pt x="206" y="40"/>
                    <a:pt x="190" y="24"/>
                  </a:cubicBezTo>
                  <a:cubicBezTo>
                    <a:pt x="190" y="3"/>
                    <a:pt x="15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0" name="Google Shape;21720;p66">
              <a:extLst>
                <a:ext uri="{FF2B5EF4-FFF2-40B4-BE49-F238E27FC236}">
                  <a16:creationId xmlns:a16="http://schemas.microsoft.com/office/drawing/2014/main" id="{15C1BB6E-B708-CAAC-3D3C-E5FE1C08213C}"/>
                </a:ext>
              </a:extLst>
            </p:cNvPr>
            <p:cNvSpPr/>
            <p:nvPr/>
          </p:nvSpPr>
          <p:spPr>
            <a:xfrm>
              <a:off x="3923900" y="2845100"/>
              <a:ext cx="6000" cy="5475"/>
            </a:xfrm>
            <a:custGeom>
              <a:avLst/>
              <a:gdLst/>
              <a:ahLst/>
              <a:cxnLst/>
              <a:rect l="l" t="t" r="r" b="b"/>
              <a:pathLst>
                <a:path w="240" h="219" extrusionOk="0">
                  <a:moveTo>
                    <a:pt x="135" y="0"/>
                  </a:moveTo>
                  <a:cubicBezTo>
                    <a:pt x="120" y="0"/>
                    <a:pt x="104" y="5"/>
                    <a:pt x="87" y="13"/>
                  </a:cubicBezTo>
                  <a:cubicBezTo>
                    <a:pt x="34" y="29"/>
                    <a:pt x="1" y="99"/>
                    <a:pt x="17" y="165"/>
                  </a:cubicBezTo>
                  <a:cubicBezTo>
                    <a:pt x="17" y="186"/>
                    <a:pt x="34" y="202"/>
                    <a:pt x="34" y="219"/>
                  </a:cubicBezTo>
                  <a:lnTo>
                    <a:pt x="190" y="219"/>
                  </a:lnTo>
                  <a:cubicBezTo>
                    <a:pt x="223" y="186"/>
                    <a:pt x="240" y="132"/>
                    <a:pt x="223" y="83"/>
                  </a:cubicBezTo>
                  <a:cubicBezTo>
                    <a:pt x="223" y="46"/>
                    <a:pt x="207" y="29"/>
                    <a:pt x="207" y="29"/>
                  </a:cubicBezTo>
                  <a:cubicBezTo>
                    <a:pt x="190" y="13"/>
                    <a:pt x="190" y="13"/>
                    <a:pt x="170" y="13"/>
                  </a:cubicBezTo>
                  <a:cubicBezTo>
                    <a:pt x="161" y="5"/>
                    <a:pt x="14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1" name="Google Shape;21721;p66">
              <a:extLst>
                <a:ext uri="{FF2B5EF4-FFF2-40B4-BE49-F238E27FC236}">
                  <a16:creationId xmlns:a16="http://schemas.microsoft.com/office/drawing/2014/main" id="{82C1DF5F-1189-855E-560C-E83C229148B1}"/>
                </a:ext>
              </a:extLst>
            </p:cNvPr>
            <p:cNvSpPr/>
            <p:nvPr/>
          </p:nvSpPr>
          <p:spPr>
            <a:xfrm>
              <a:off x="3947500" y="2786150"/>
              <a:ext cx="6000" cy="6400"/>
            </a:xfrm>
            <a:custGeom>
              <a:avLst/>
              <a:gdLst/>
              <a:ahLst/>
              <a:cxnLst/>
              <a:rect l="l" t="t" r="r" b="b"/>
              <a:pathLst>
                <a:path w="240" h="256" extrusionOk="0">
                  <a:moveTo>
                    <a:pt x="153" y="0"/>
                  </a:moveTo>
                  <a:cubicBezTo>
                    <a:pt x="120" y="0"/>
                    <a:pt x="104" y="0"/>
                    <a:pt x="87" y="17"/>
                  </a:cubicBezTo>
                  <a:cubicBezTo>
                    <a:pt x="50" y="33"/>
                    <a:pt x="17" y="70"/>
                    <a:pt x="17" y="103"/>
                  </a:cubicBezTo>
                  <a:cubicBezTo>
                    <a:pt x="1" y="136"/>
                    <a:pt x="17" y="173"/>
                    <a:pt x="34" y="206"/>
                  </a:cubicBezTo>
                  <a:cubicBezTo>
                    <a:pt x="34" y="223"/>
                    <a:pt x="71" y="239"/>
                    <a:pt x="104" y="256"/>
                  </a:cubicBezTo>
                  <a:cubicBezTo>
                    <a:pt x="153" y="256"/>
                    <a:pt x="207" y="223"/>
                    <a:pt x="223" y="153"/>
                  </a:cubicBezTo>
                  <a:cubicBezTo>
                    <a:pt x="223" y="153"/>
                    <a:pt x="240" y="153"/>
                    <a:pt x="240" y="136"/>
                  </a:cubicBezTo>
                  <a:cubicBezTo>
                    <a:pt x="240" y="103"/>
                    <a:pt x="223" y="50"/>
                    <a:pt x="207" y="17"/>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2" name="Google Shape;21722;p66">
              <a:extLst>
                <a:ext uri="{FF2B5EF4-FFF2-40B4-BE49-F238E27FC236}">
                  <a16:creationId xmlns:a16="http://schemas.microsoft.com/office/drawing/2014/main" id="{E0D9DFF6-FE13-E335-91DE-BC7987834FE9}"/>
                </a:ext>
              </a:extLst>
            </p:cNvPr>
            <p:cNvSpPr/>
            <p:nvPr/>
          </p:nvSpPr>
          <p:spPr>
            <a:xfrm>
              <a:off x="3952650" y="2848400"/>
              <a:ext cx="5200" cy="2175"/>
            </a:xfrm>
            <a:custGeom>
              <a:avLst/>
              <a:gdLst/>
              <a:ahLst/>
              <a:cxnLst/>
              <a:rect l="l" t="t" r="r" b="b"/>
              <a:pathLst>
                <a:path w="208" h="87" extrusionOk="0">
                  <a:moveTo>
                    <a:pt x="71" y="0"/>
                  </a:moveTo>
                  <a:cubicBezTo>
                    <a:pt x="34" y="17"/>
                    <a:pt x="17" y="54"/>
                    <a:pt x="1" y="87"/>
                  </a:cubicBezTo>
                  <a:lnTo>
                    <a:pt x="207" y="87"/>
                  </a:lnTo>
                  <a:cubicBezTo>
                    <a:pt x="207" y="54"/>
                    <a:pt x="207" y="33"/>
                    <a:pt x="191"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3" name="Google Shape;21723;p66">
              <a:extLst>
                <a:ext uri="{FF2B5EF4-FFF2-40B4-BE49-F238E27FC236}">
                  <a16:creationId xmlns:a16="http://schemas.microsoft.com/office/drawing/2014/main" id="{850AD7F1-44CB-D4CB-D04E-6AEC29141B2C}"/>
                </a:ext>
              </a:extLst>
            </p:cNvPr>
            <p:cNvSpPr/>
            <p:nvPr/>
          </p:nvSpPr>
          <p:spPr>
            <a:xfrm>
              <a:off x="3912250" y="2797100"/>
              <a:ext cx="6125" cy="6575"/>
            </a:xfrm>
            <a:custGeom>
              <a:avLst/>
              <a:gdLst/>
              <a:ahLst/>
              <a:cxnLst/>
              <a:rect l="l" t="t" r="r" b="b"/>
              <a:pathLst>
                <a:path w="245" h="263" extrusionOk="0">
                  <a:moveTo>
                    <a:pt x="135" y="1"/>
                  </a:moveTo>
                  <a:cubicBezTo>
                    <a:pt x="125" y="1"/>
                    <a:pt x="115" y="3"/>
                    <a:pt x="104" y="7"/>
                  </a:cubicBezTo>
                  <a:cubicBezTo>
                    <a:pt x="71" y="7"/>
                    <a:pt x="54" y="24"/>
                    <a:pt x="38" y="61"/>
                  </a:cubicBezTo>
                  <a:cubicBezTo>
                    <a:pt x="17" y="78"/>
                    <a:pt x="1" y="111"/>
                    <a:pt x="1" y="127"/>
                  </a:cubicBezTo>
                  <a:cubicBezTo>
                    <a:pt x="1" y="164"/>
                    <a:pt x="17" y="214"/>
                    <a:pt x="38" y="230"/>
                  </a:cubicBezTo>
                  <a:cubicBezTo>
                    <a:pt x="59" y="253"/>
                    <a:pt x="84" y="263"/>
                    <a:pt x="108" y="263"/>
                  </a:cubicBezTo>
                  <a:cubicBezTo>
                    <a:pt x="140" y="263"/>
                    <a:pt x="171" y="244"/>
                    <a:pt x="190" y="214"/>
                  </a:cubicBezTo>
                  <a:cubicBezTo>
                    <a:pt x="244" y="164"/>
                    <a:pt x="244" y="78"/>
                    <a:pt x="190" y="24"/>
                  </a:cubicBezTo>
                  <a:cubicBezTo>
                    <a:pt x="179" y="12"/>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4" name="Google Shape;21724;p66">
              <a:extLst>
                <a:ext uri="{FF2B5EF4-FFF2-40B4-BE49-F238E27FC236}">
                  <a16:creationId xmlns:a16="http://schemas.microsoft.com/office/drawing/2014/main" id="{F3DCE640-1A59-9F99-1EAD-468ED60E5D20}"/>
                </a:ext>
              </a:extLst>
            </p:cNvPr>
            <p:cNvSpPr/>
            <p:nvPr/>
          </p:nvSpPr>
          <p:spPr>
            <a:xfrm>
              <a:off x="3914000" y="2814075"/>
              <a:ext cx="6000" cy="6425"/>
            </a:xfrm>
            <a:custGeom>
              <a:avLst/>
              <a:gdLst/>
              <a:ahLst/>
              <a:cxnLst/>
              <a:rect l="l" t="t" r="r" b="b"/>
              <a:pathLst>
                <a:path w="240" h="257" extrusionOk="0">
                  <a:moveTo>
                    <a:pt x="153" y="0"/>
                  </a:moveTo>
                  <a:cubicBezTo>
                    <a:pt x="87" y="0"/>
                    <a:pt x="17" y="33"/>
                    <a:pt x="17" y="104"/>
                  </a:cubicBezTo>
                  <a:cubicBezTo>
                    <a:pt x="1" y="137"/>
                    <a:pt x="1" y="170"/>
                    <a:pt x="17" y="207"/>
                  </a:cubicBezTo>
                  <a:cubicBezTo>
                    <a:pt x="34" y="240"/>
                    <a:pt x="71" y="256"/>
                    <a:pt x="87" y="256"/>
                  </a:cubicBezTo>
                  <a:cubicBezTo>
                    <a:pt x="153" y="256"/>
                    <a:pt x="207" y="223"/>
                    <a:pt x="223" y="153"/>
                  </a:cubicBezTo>
                  <a:cubicBezTo>
                    <a:pt x="240" y="120"/>
                    <a:pt x="223" y="87"/>
                    <a:pt x="223" y="50"/>
                  </a:cubicBezTo>
                  <a:cubicBezTo>
                    <a:pt x="207" y="50"/>
                    <a:pt x="207" y="33"/>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5" name="Google Shape;21725;p66">
              <a:extLst>
                <a:ext uri="{FF2B5EF4-FFF2-40B4-BE49-F238E27FC236}">
                  <a16:creationId xmlns:a16="http://schemas.microsoft.com/office/drawing/2014/main" id="{E9120398-8C3E-6F59-1F9E-3BAE9B50005B}"/>
                </a:ext>
              </a:extLst>
            </p:cNvPr>
            <p:cNvSpPr/>
            <p:nvPr/>
          </p:nvSpPr>
          <p:spPr>
            <a:xfrm>
              <a:off x="3919975" y="2719975"/>
              <a:ext cx="5600" cy="6500"/>
            </a:xfrm>
            <a:custGeom>
              <a:avLst/>
              <a:gdLst/>
              <a:ahLst/>
              <a:cxnLst/>
              <a:rect l="l" t="t" r="r" b="b"/>
              <a:pathLst>
                <a:path w="224" h="260" extrusionOk="0">
                  <a:moveTo>
                    <a:pt x="141" y="0"/>
                  </a:moveTo>
                  <a:cubicBezTo>
                    <a:pt x="88" y="0"/>
                    <a:pt x="17" y="37"/>
                    <a:pt x="1" y="103"/>
                  </a:cubicBezTo>
                  <a:cubicBezTo>
                    <a:pt x="1" y="140"/>
                    <a:pt x="1" y="173"/>
                    <a:pt x="17" y="206"/>
                  </a:cubicBezTo>
                  <a:cubicBezTo>
                    <a:pt x="38" y="244"/>
                    <a:pt x="55" y="260"/>
                    <a:pt x="88" y="260"/>
                  </a:cubicBezTo>
                  <a:cubicBezTo>
                    <a:pt x="121" y="260"/>
                    <a:pt x="141" y="260"/>
                    <a:pt x="174" y="244"/>
                  </a:cubicBezTo>
                  <a:cubicBezTo>
                    <a:pt x="191" y="206"/>
                    <a:pt x="207" y="190"/>
                    <a:pt x="224" y="157"/>
                  </a:cubicBezTo>
                  <a:cubicBezTo>
                    <a:pt x="224" y="120"/>
                    <a:pt x="224" y="87"/>
                    <a:pt x="207" y="54"/>
                  </a:cubicBezTo>
                  <a:cubicBezTo>
                    <a:pt x="207" y="54"/>
                    <a:pt x="207" y="37"/>
                    <a:pt x="191" y="37"/>
                  </a:cubicBezTo>
                  <a:cubicBezTo>
                    <a:pt x="174" y="17"/>
                    <a:pt x="158"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6" name="Google Shape;21726;p66">
              <a:extLst>
                <a:ext uri="{FF2B5EF4-FFF2-40B4-BE49-F238E27FC236}">
                  <a16:creationId xmlns:a16="http://schemas.microsoft.com/office/drawing/2014/main" id="{28027C38-83BC-3AE3-0551-BB8C278C17F1}"/>
                </a:ext>
              </a:extLst>
            </p:cNvPr>
            <p:cNvSpPr/>
            <p:nvPr/>
          </p:nvSpPr>
          <p:spPr>
            <a:xfrm>
              <a:off x="4021825" y="2846575"/>
              <a:ext cx="5600" cy="4000"/>
            </a:xfrm>
            <a:custGeom>
              <a:avLst/>
              <a:gdLst/>
              <a:ahLst/>
              <a:cxnLst/>
              <a:rect l="l" t="t" r="r" b="b"/>
              <a:pathLst>
                <a:path w="224" h="160" extrusionOk="0">
                  <a:moveTo>
                    <a:pt x="111" y="0"/>
                  </a:moveTo>
                  <a:cubicBezTo>
                    <a:pt x="55" y="0"/>
                    <a:pt x="15" y="49"/>
                    <a:pt x="0" y="106"/>
                  </a:cubicBezTo>
                  <a:lnTo>
                    <a:pt x="0" y="160"/>
                  </a:lnTo>
                  <a:lnTo>
                    <a:pt x="223" y="160"/>
                  </a:lnTo>
                  <a:cubicBezTo>
                    <a:pt x="223" y="127"/>
                    <a:pt x="223" y="90"/>
                    <a:pt x="207" y="57"/>
                  </a:cubicBezTo>
                  <a:cubicBezTo>
                    <a:pt x="207" y="40"/>
                    <a:pt x="190" y="40"/>
                    <a:pt x="190" y="40"/>
                  </a:cubicBezTo>
                  <a:cubicBezTo>
                    <a:pt x="169" y="24"/>
                    <a:pt x="153" y="3"/>
                    <a:pt x="136" y="3"/>
                  </a:cubicBezTo>
                  <a:cubicBezTo>
                    <a:pt x="128" y="1"/>
                    <a:pt x="119"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7" name="Google Shape;21727;p66">
              <a:extLst>
                <a:ext uri="{FF2B5EF4-FFF2-40B4-BE49-F238E27FC236}">
                  <a16:creationId xmlns:a16="http://schemas.microsoft.com/office/drawing/2014/main" id="{C8543D0F-02F3-3BAA-EBBE-F827AF285F7D}"/>
                </a:ext>
              </a:extLst>
            </p:cNvPr>
            <p:cNvSpPr/>
            <p:nvPr/>
          </p:nvSpPr>
          <p:spPr>
            <a:xfrm>
              <a:off x="4200850" y="2815650"/>
              <a:ext cx="6125" cy="6350"/>
            </a:xfrm>
            <a:custGeom>
              <a:avLst/>
              <a:gdLst/>
              <a:ahLst/>
              <a:cxnLst/>
              <a:rect l="l" t="t" r="r" b="b"/>
              <a:pathLst>
                <a:path w="245" h="254" extrusionOk="0">
                  <a:moveTo>
                    <a:pt x="132" y="0"/>
                  </a:moveTo>
                  <a:cubicBezTo>
                    <a:pt x="76" y="0"/>
                    <a:pt x="35" y="49"/>
                    <a:pt x="17" y="107"/>
                  </a:cubicBezTo>
                  <a:cubicBezTo>
                    <a:pt x="1" y="144"/>
                    <a:pt x="17" y="177"/>
                    <a:pt x="38" y="210"/>
                  </a:cubicBezTo>
                  <a:cubicBezTo>
                    <a:pt x="54" y="230"/>
                    <a:pt x="71" y="247"/>
                    <a:pt x="87" y="247"/>
                  </a:cubicBezTo>
                  <a:cubicBezTo>
                    <a:pt x="97" y="252"/>
                    <a:pt x="107" y="254"/>
                    <a:pt x="117" y="254"/>
                  </a:cubicBezTo>
                  <a:cubicBezTo>
                    <a:pt x="140" y="254"/>
                    <a:pt x="162" y="242"/>
                    <a:pt x="174" y="230"/>
                  </a:cubicBezTo>
                  <a:cubicBezTo>
                    <a:pt x="207" y="210"/>
                    <a:pt x="224" y="177"/>
                    <a:pt x="224" y="144"/>
                  </a:cubicBezTo>
                  <a:cubicBezTo>
                    <a:pt x="244" y="107"/>
                    <a:pt x="244" y="74"/>
                    <a:pt x="224" y="57"/>
                  </a:cubicBezTo>
                  <a:cubicBezTo>
                    <a:pt x="207" y="41"/>
                    <a:pt x="207" y="41"/>
                    <a:pt x="207" y="24"/>
                  </a:cubicBezTo>
                  <a:lnTo>
                    <a:pt x="191" y="24"/>
                  </a:lnTo>
                  <a:cubicBezTo>
                    <a:pt x="174" y="3"/>
                    <a:pt x="174" y="3"/>
                    <a:pt x="158"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8" name="Google Shape;21728;p66">
              <a:extLst>
                <a:ext uri="{FF2B5EF4-FFF2-40B4-BE49-F238E27FC236}">
                  <a16:creationId xmlns:a16="http://schemas.microsoft.com/office/drawing/2014/main" id="{6B25A8CC-917D-84DC-014A-A43EA7D70ED5}"/>
                </a:ext>
              </a:extLst>
            </p:cNvPr>
            <p:cNvSpPr/>
            <p:nvPr/>
          </p:nvSpPr>
          <p:spPr>
            <a:xfrm>
              <a:off x="4191900" y="2735025"/>
              <a:ext cx="5575" cy="6500"/>
            </a:xfrm>
            <a:custGeom>
              <a:avLst/>
              <a:gdLst/>
              <a:ahLst/>
              <a:cxnLst/>
              <a:rect l="l" t="t" r="r" b="b"/>
              <a:pathLst>
                <a:path w="223" h="260" extrusionOk="0">
                  <a:moveTo>
                    <a:pt x="136" y="0"/>
                  </a:moveTo>
                  <a:cubicBezTo>
                    <a:pt x="120" y="0"/>
                    <a:pt x="87" y="0"/>
                    <a:pt x="66" y="17"/>
                  </a:cubicBezTo>
                  <a:cubicBezTo>
                    <a:pt x="33" y="33"/>
                    <a:pt x="17" y="70"/>
                    <a:pt x="0" y="103"/>
                  </a:cubicBezTo>
                  <a:cubicBezTo>
                    <a:pt x="0" y="136"/>
                    <a:pt x="0" y="173"/>
                    <a:pt x="17" y="206"/>
                  </a:cubicBezTo>
                  <a:cubicBezTo>
                    <a:pt x="33" y="239"/>
                    <a:pt x="50" y="260"/>
                    <a:pt x="87" y="260"/>
                  </a:cubicBezTo>
                  <a:cubicBezTo>
                    <a:pt x="136" y="260"/>
                    <a:pt x="190" y="223"/>
                    <a:pt x="223" y="157"/>
                  </a:cubicBezTo>
                  <a:cubicBezTo>
                    <a:pt x="223" y="103"/>
                    <a:pt x="223" y="54"/>
                    <a:pt x="190" y="33"/>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9" name="Google Shape;21729;p66">
              <a:extLst>
                <a:ext uri="{FF2B5EF4-FFF2-40B4-BE49-F238E27FC236}">
                  <a16:creationId xmlns:a16="http://schemas.microsoft.com/office/drawing/2014/main" id="{FDD9ACAA-3BF1-B50A-AD63-CB57413DF83F}"/>
                </a:ext>
              </a:extLst>
            </p:cNvPr>
            <p:cNvSpPr/>
            <p:nvPr/>
          </p:nvSpPr>
          <p:spPr>
            <a:xfrm>
              <a:off x="4196125" y="2797375"/>
              <a:ext cx="6500" cy="6525"/>
            </a:xfrm>
            <a:custGeom>
              <a:avLst/>
              <a:gdLst/>
              <a:ahLst/>
              <a:cxnLst/>
              <a:rect l="l" t="t" r="r" b="b"/>
              <a:pathLst>
                <a:path w="260" h="261" extrusionOk="0">
                  <a:moveTo>
                    <a:pt x="142" y="1"/>
                  </a:moveTo>
                  <a:cubicBezTo>
                    <a:pt x="127" y="1"/>
                    <a:pt x="114" y="5"/>
                    <a:pt x="103" y="13"/>
                  </a:cubicBezTo>
                  <a:cubicBezTo>
                    <a:pt x="37" y="34"/>
                    <a:pt x="0" y="116"/>
                    <a:pt x="21" y="170"/>
                  </a:cubicBezTo>
                  <a:cubicBezTo>
                    <a:pt x="35" y="228"/>
                    <a:pt x="82" y="260"/>
                    <a:pt x="129" y="260"/>
                  </a:cubicBezTo>
                  <a:cubicBezTo>
                    <a:pt x="138" y="260"/>
                    <a:pt x="148" y="259"/>
                    <a:pt x="157" y="256"/>
                  </a:cubicBezTo>
                  <a:cubicBezTo>
                    <a:pt x="227" y="219"/>
                    <a:pt x="260" y="153"/>
                    <a:pt x="243" y="83"/>
                  </a:cubicBezTo>
                  <a:cubicBezTo>
                    <a:pt x="227" y="67"/>
                    <a:pt x="227" y="50"/>
                    <a:pt x="206" y="34"/>
                  </a:cubicBezTo>
                  <a:cubicBezTo>
                    <a:pt x="206" y="13"/>
                    <a:pt x="190" y="13"/>
                    <a:pt x="190" y="13"/>
                  </a:cubicBezTo>
                  <a:cubicBezTo>
                    <a:pt x="173" y="5"/>
                    <a:pt x="157"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0" name="Google Shape;21730;p66">
              <a:extLst>
                <a:ext uri="{FF2B5EF4-FFF2-40B4-BE49-F238E27FC236}">
                  <a16:creationId xmlns:a16="http://schemas.microsoft.com/office/drawing/2014/main" id="{C9DAE618-C231-0990-A7B8-3030FA57984A}"/>
                </a:ext>
              </a:extLst>
            </p:cNvPr>
            <p:cNvSpPr/>
            <p:nvPr/>
          </p:nvSpPr>
          <p:spPr>
            <a:xfrm>
              <a:off x="4188400" y="2828725"/>
              <a:ext cx="6100" cy="6400"/>
            </a:xfrm>
            <a:custGeom>
              <a:avLst/>
              <a:gdLst/>
              <a:ahLst/>
              <a:cxnLst/>
              <a:rect l="l" t="t" r="r" b="b"/>
              <a:pathLst>
                <a:path w="244" h="256" extrusionOk="0">
                  <a:moveTo>
                    <a:pt x="132" y="0"/>
                  </a:moveTo>
                  <a:cubicBezTo>
                    <a:pt x="101" y="0"/>
                    <a:pt x="66" y="19"/>
                    <a:pt x="37" y="49"/>
                  </a:cubicBezTo>
                  <a:cubicBezTo>
                    <a:pt x="0" y="99"/>
                    <a:pt x="0" y="185"/>
                    <a:pt x="37" y="223"/>
                  </a:cubicBezTo>
                  <a:cubicBezTo>
                    <a:pt x="54" y="239"/>
                    <a:pt x="70" y="256"/>
                    <a:pt x="87" y="256"/>
                  </a:cubicBezTo>
                  <a:cubicBezTo>
                    <a:pt x="124" y="256"/>
                    <a:pt x="173" y="239"/>
                    <a:pt x="190" y="202"/>
                  </a:cubicBezTo>
                  <a:cubicBezTo>
                    <a:pt x="227" y="169"/>
                    <a:pt x="243" y="119"/>
                    <a:pt x="227" y="66"/>
                  </a:cubicBezTo>
                  <a:cubicBezTo>
                    <a:pt x="227" y="49"/>
                    <a:pt x="206"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1" name="Google Shape;21731;p66">
              <a:extLst>
                <a:ext uri="{FF2B5EF4-FFF2-40B4-BE49-F238E27FC236}">
                  <a16:creationId xmlns:a16="http://schemas.microsoft.com/office/drawing/2014/main" id="{94375493-DBD7-53A6-96A1-165170A65255}"/>
                </a:ext>
              </a:extLst>
            </p:cNvPr>
            <p:cNvSpPr/>
            <p:nvPr/>
          </p:nvSpPr>
          <p:spPr>
            <a:xfrm>
              <a:off x="4093050" y="2845000"/>
              <a:ext cx="6100" cy="5575"/>
            </a:xfrm>
            <a:custGeom>
              <a:avLst/>
              <a:gdLst/>
              <a:ahLst/>
              <a:cxnLst/>
              <a:rect l="l" t="t" r="r" b="b"/>
              <a:pathLst>
                <a:path w="244" h="223" extrusionOk="0">
                  <a:moveTo>
                    <a:pt x="157" y="0"/>
                  </a:moveTo>
                  <a:cubicBezTo>
                    <a:pt x="87" y="0"/>
                    <a:pt x="37" y="33"/>
                    <a:pt x="21" y="120"/>
                  </a:cubicBezTo>
                  <a:cubicBezTo>
                    <a:pt x="0" y="136"/>
                    <a:pt x="21" y="169"/>
                    <a:pt x="21" y="206"/>
                  </a:cubicBezTo>
                  <a:cubicBezTo>
                    <a:pt x="37" y="206"/>
                    <a:pt x="37" y="223"/>
                    <a:pt x="37" y="223"/>
                  </a:cubicBezTo>
                  <a:lnTo>
                    <a:pt x="190" y="223"/>
                  </a:lnTo>
                  <a:cubicBezTo>
                    <a:pt x="206" y="206"/>
                    <a:pt x="227" y="190"/>
                    <a:pt x="227" y="153"/>
                  </a:cubicBezTo>
                  <a:cubicBezTo>
                    <a:pt x="244" y="120"/>
                    <a:pt x="244" y="87"/>
                    <a:pt x="227" y="50"/>
                  </a:cubicBezTo>
                  <a:cubicBezTo>
                    <a:pt x="206" y="50"/>
                    <a:pt x="206" y="33"/>
                    <a:pt x="206" y="33"/>
                  </a:cubicBez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2" name="Google Shape;21732;p66">
              <a:extLst>
                <a:ext uri="{FF2B5EF4-FFF2-40B4-BE49-F238E27FC236}">
                  <a16:creationId xmlns:a16="http://schemas.microsoft.com/office/drawing/2014/main" id="{E74FBE93-88CF-7D53-BE7E-C5E2650A9F13}"/>
                </a:ext>
              </a:extLst>
            </p:cNvPr>
            <p:cNvSpPr/>
            <p:nvPr/>
          </p:nvSpPr>
          <p:spPr>
            <a:xfrm>
              <a:off x="4121900" y="2847575"/>
              <a:ext cx="5600" cy="3000"/>
            </a:xfrm>
            <a:custGeom>
              <a:avLst/>
              <a:gdLst/>
              <a:ahLst/>
              <a:cxnLst/>
              <a:rect l="l" t="t" r="r" b="b"/>
              <a:pathLst>
                <a:path w="224" h="120" extrusionOk="0">
                  <a:moveTo>
                    <a:pt x="137" y="0"/>
                  </a:moveTo>
                  <a:cubicBezTo>
                    <a:pt x="67" y="0"/>
                    <a:pt x="17" y="50"/>
                    <a:pt x="1" y="120"/>
                  </a:cubicBezTo>
                  <a:lnTo>
                    <a:pt x="223" y="120"/>
                  </a:lnTo>
                  <a:cubicBezTo>
                    <a:pt x="223" y="103"/>
                    <a:pt x="223" y="66"/>
                    <a:pt x="207" y="50"/>
                  </a:cubicBezTo>
                  <a:lnTo>
                    <a:pt x="186"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3" name="Google Shape;21733;p66">
              <a:extLst>
                <a:ext uri="{FF2B5EF4-FFF2-40B4-BE49-F238E27FC236}">
                  <a16:creationId xmlns:a16="http://schemas.microsoft.com/office/drawing/2014/main" id="{1994983F-97C6-3747-6B65-8A9FD8A3C340}"/>
                </a:ext>
              </a:extLst>
            </p:cNvPr>
            <p:cNvSpPr/>
            <p:nvPr/>
          </p:nvSpPr>
          <p:spPr>
            <a:xfrm>
              <a:off x="3918350" y="2766775"/>
              <a:ext cx="5575" cy="6500"/>
            </a:xfrm>
            <a:custGeom>
              <a:avLst/>
              <a:gdLst/>
              <a:ahLst/>
              <a:cxnLst/>
              <a:rect l="l" t="t" r="r" b="b"/>
              <a:pathLst>
                <a:path w="223" h="260" extrusionOk="0">
                  <a:moveTo>
                    <a:pt x="136" y="0"/>
                  </a:moveTo>
                  <a:cubicBezTo>
                    <a:pt x="103" y="0"/>
                    <a:pt x="82" y="0"/>
                    <a:pt x="49" y="21"/>
                  </a:cubicBezTo>
                  <a:cubicBezTo>
                    <a:pt x="16" y="54"/>
                    <a:pt x="0" y="70"/>
                    <a:pt x="0" y="103"/>
                  </a:cubicBezTo>
                  <a:cubicBezTo>
                    <a:pt x="0" y="140"/>
                    <a:pt x="0" y="173"/>
                    <a:pt x="16" y="206"/>
                  </a:cubicBezTo>
                  <a:cubicBezTo>
                    <a:pt x="33" y="243"/>
                    <a:pt x="49" y="260"/>
                    <a:pt x="82" y="260"/>
                  </a:cubicBezTo>
                  <a:cubicBezTo>
                    <a:pt x="136" y="260"/>
                    <a:pt x="206" y="227"/>
                    <a:pt x="223" y="157"/>
                  </a:cubicBezTo>
                  <a:cubicBezTo>
                    <a:pt x="223" y="124"/>
                    <a:pt x="223" y="87"/>
                    <a:pt x="206" y="54"/>
                  </a:cubicBezTo>
                  <a:lnTo>
                    <a:pt x="186" y="37"/>
                  </a:lnTo>
                  <a:cubicBezTo>
                    <a:pt x="169" y="21"/>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4" name="Google Shape;21734;p66">
              <a:extLst>
                <a:ext uri="{FF2B5EF4-FFF2-40B4-BE49-F238E27FC236}">
                  <a16:creationId xmlns:a16="http://schemas.microsoft.com/office/drawing/2014/main" id="{B9184535-812F-2B15-5B06-B2751AB391BF}"/>
                </a:ext>
              </a:extLst>
            </p:cNvPr>
            <p:cNvSpPr/>
            <p:nvPr/>
          </p:nvSpPr>
          <p:spPr>
            <a:xfrm>
              <a:off x="3961625" y="2773775"/>
              <a:ext cx="6100" cy="6725"/>
            </a:xfrm>
            <a:custGeom>
              <a:avLst/>
              <a:gdLst/>
              <a:ahLst/>
              <a:cxnLst/>
              <a:rect l="l" t="t" r="r" b="b"/>
              <a:pathLst>
                <a:path w="244" h="269" extrusionOk="0">
                  <a:moveTo>
                    <a:pt x="138" y="0"/>
                  </a:moveTo>
                  <a:cubicBezTo>
                    <a:pt x="123" y="0"/>
                    <a:pt x="106" y="5"/>
                    <a:pt x="87" y="13"/>
                  </a:cubicBezTo>
                  <a:cubicBezTo>
                    <a:pt x="38" y="29"/>
                    <a:pt x="1" y="116"/>
                    <a:pt x="21" y="186"/>
                  </a:cubicBezTo>
                  <a:cubicBezTo>
                    <a:pt x="21" y="202"/>
                    <a:pt x="38" y="235"/>
                    <a:pt x="71" y="256"/>
                  </a:cubicBezTo>
                  <a:cubicBezTo>
                    <a:pt x="87" y="264"/>
                    <a:pt x="101" y="268"/>
                    <a:pt x="114" y="268"/>
                  </a:cubicBezTo>
                  <a:cubicBezTo>
                    <a:pt x="127" y="268"/>
                    <a:pt x="141" y="264"/>
                    <a:pt x="157" y="256"/>
                  </a:cubicBezTo>
                  <a:cubicBezTo>
                    <a:pt x="190" y="235"/>
                    <a:pt x="207" y="219"/>
                    <a:pt x="227" y="186"/>
                  </a:cubicBezTo>
                  <a:cubicBezTo>
                    <a:pt x="244" y="153"/>
                    <a:pt x="244" y="116"/>
                    <a:pt x="244" y="83"/>
                  </a:cubicBezTo>
                  <a:cubicBezTo>
                    <a:pt x="227" y="66"/>
                    <a:pt x="227" y="50"/>
                    <a:pt x="207" y="29"/>
                  </a:cubicBezTo>
                  <a:cubicBezTo>
                    <a:pt x="190" y="29"/>
                    <a:pt x="190" y="13"/>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5" name="Google Shape;21735;p66">
              <a:extLst>
                <a:ext uri="{FF2B5EF4-FFF2-40B4-BE49-F238E27FC236}">
                  <a16:creationId xmlns:a16="http://schemas.microsoft.com/office/drawing/2014/main" id="{1AE05EA0-FEF7-1147-A343-C6B0052531A7}"/>
                </a:ext>
              </a:extLst>
            </p:cNvPr>
            <p:cNvSpPr/>
            <p:nvPr/>
          </p:nvSpPr>
          <p:spPr>
            <a:xfrm>
              <a:off x="3964200" y="2790350"/>
              <a:ext cx="6100" cy="6200"/>
            </a:xfrm>
            <a:custGeom>
              <a:avLst/>
              <a:gdLst/>
              <a:ahLst/>
              <a:cxnLst/>
              <a:rect l="l" t="t" r="r" b="b"/>
              <a:pathLst>
                <a:path w="244" h="248" extrusionOk="0">
                  <a:moveTo>
                    <a:pt x="128" y="1"/>
                  </a:moveTo>
                  <a:cubicBezTo>
                    <a:pt x="73" y="1"/>
                    <a:pt x="35" y="49"/>
                    <a:pt x="21" y="108"/>
                  </a:cubicBezTo>
                  <a:cubicBezTo>
                    <a:pt x="1" y="141"/>
                    <a:pt x="21" y="174"/>
                    <a:pt x="21" y="191"/>
                  </a:cubicBezTo>
                  <a:cubicBezTo>
                    <a:pt x="38" y="228"/>
                    <a:pt x="71" y="244"/>
                    <a:pt x="87" y="244"/>
                  </a:cubicBezTo>
                  <a:cubicBezTo>
                    <a:pt x="96" y="247"/>
                    <a:pt x="106" y="248"/>
                    <a:pt x="115" y="248"/>
                  </a:cubicBezTo>
                  <a:cubicBezTo>
                    <a:pt x="175" y="248"/>
                    <a:pt x="227" y="202"/>
                    <a:pt x="227" y="141"/>
                  </a:cubicBezTo>
                  <a:cubicBezTo>
                    <a:pt x="244" y="108"/>
                    <a:pt x="244" y="71"/>
                    <a:pt x="227" y="55"/>
                  </a:cubicBezTo>
                  <a:cubicBezTo>
                    <a:pt x="207" y="38"/>
                    <a:pt x="207" y="38"/>
                    <a:pt x="207" y="22"/>
                  </a:cubicBezTo>
                  <a:cubicBezTo>
                    <a:pt x="190" y="5"/>
                    <a:pt x="174" y="5"/>
                    <a:pt x="157"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6" name="Google Shape;21736;p66">
              <a:extLst>
                <a:ext uri="{FF2B5EF4-FFF2-40B4-BE49-F238E27FC236}">
                  <a16:creationId xmlns:a16="http://schemas.microsoft.com/office/drawing/2014/main" id="{1C5FE84C-CFAE-5C4C-9531-CA47DC833D9E}"/>
                </a:ext>
              </a:extLst>
            </p:cNvPr>
            <p:cNvSpPr/>
            <p:nvPr/>
          </p:nvSpPr>
          <p:spPr>
            <a:xfrm>
              <a:off x="3965550" y="2745425"/>
              <a:ext cx="6000" cy="6725"/>
            </a:xfrm>
            <a:custGeom>
              <a:avLst/>
              <a:gdLst/>
              <a:ahLst/>
              <a:cxnLst/>
              <a:rect l="l" t="t" r="r" b="b"/>
              <a:pathLst>
                <a:path w="240" h="269" extrusionOk="0">
                  <a:moveTo>
                    <a:pt x="135" y="1"/>
                  </a:moveTo>
                  <a:cubicBezTo>
                    <a:pt x="120" y="1"/>
                    <a:pt x="103" y="5"/>
                    <a:pt x="87" y="13"/>
                  </a:cubicBezTo>
                  <a:cubicBezTo>
                    <a:pt x="50" y="29"/>
                    <a:pt x="33" y="50"/>
                    <a:pt x="17" y="83"/>
                  </a:cubicBezTo>
                  <a:cubicBezTo>
                    <a:pt x="0" y="116"/>
                    <a:pt x="0" y="153"/>
                    <a:pt x="17" y="186"/>
                  </a:cubicBezTo>
                  <a:cubicBezTo>
                    <a:pt x="17" y="219"/>
                    <a:pt x="33" y="236"/>
                    <a:pt x="70" y="256"/>
                  </a:cubicBezTo>
                  <a:cubicBezTo>
                    <a:pt x="79" y="264"/>
                    <a:pt x="91" y="269"/>
                    <a:pt x="105" y="269"/>
                  </a:cubicBezTo>
                  <a:cubicBezTo>
                    <a:pt x="120" y="269"/>
                    <a:pt x="136" y="264"/>
                    <a:pt x="153" y="256"/>
                  </a:cubicBezTo>
                  <a:cubicBezTo>
                    <a:pt x="206" y="219"/>
                    <a:pt x="239" y="153"/>
                    <a:pt x="223" y="83"/>
                  </a:cubicBezTo>
                  <a:cubicBezTo>
                    <a:pt x="223" y="67"/>
                    <a:pt x="206" y="50"/>
                    <a:pt x="206" y="29"/>
                  </a:cubicBezTo>
                  <a:cubicBezTo>
                    <a:pt x="190" y="29"/>
                    <a:pt x="190" y="13"/>
                    <a:pt x="173"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7" name="Google Shape;21737;p66">
              <a:extLst>
                <a:ext uri="{FF2B5EF4-FFF2-40B4-BE49-F238E27FC236}">
                  <a16:creationId xmlns:a16="http://schemas.microsoft.com/office/drawing/2014/main" id="{7728F0A4-6541-76C5-5DAC-322EFED27EC0}"/>
                </a:ext>
              </a:extLst>
            </p:cNvPr>
            <p:cNvSpPr/>
            <p:nvPr/>
          </p:nvSpPr>
          <p:spPr>
            <a:xfrm>
              <a:off x="3956475" y="2822725"/>
              <a:ext cx="6100" cy="6525"/>
            </a:xfrm>
            <a:custGeom>
              <a:avLst/>
              <a:gdLst/>
              <a:ahLst/>
              <a:cxnLst/>
              <a:rect l="l" t="t" r="r" b="b"/>
              <a:pathLst>
                <a:path w="244" h="261" extrusionOk="0">
                  <a:moveTo>
                    <a:pt x="138" y="0"/>
                  </a:moveTo>
                  <a:cubicBezTo>
                    <a:pt x="103" y="0"/>
                    <a:pt x="67" y="19"/>
                    <a:pt x="38" y="50"/>
                  </a:cubicBezTo>
                  <a:cubicBezTo>
                    <a:pt x="0" y="100"/>
                    <a:pt x="0" y="186"/>
                    <a:pt x="38" y="236"/>
                  </a:cubicBezTo>
                  <a:cubicBezTo>
                    <a:pt x="58" y="251"/>
                    <a:pt x="83" y="260"/>
                    <a:pt x="108" y="260"/>
                  </a:cubicBezTo>
                  <a:cubicBezTo>
                    <a:pt x="142" y="260"/>
                    <a:pt x="178" y="243"/>
                    <a:pt x="207" y="203"/>
                  </a:cubicBezTo>
                  <a:cubicBezTo>
                    <a:pt x="244" y="153"/>
                    <a:pt x="244" y="67"/>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8" name="Google Shape;21738;p66">
              <a:extLst>
                <a:ext uri="{FF2B5EF4-FFF2-40B4-BE49-F238E27FC236}">
                  <a16:creationId xmlns:a16="http://schemas.microsoft.com/office/drawing/2014/main" id="{24ECB15B-DE8D-FDAF-FDDE-3BEC0C5B801D}"/>
                </a:ext>
              </a:extLst>
            </p:cNvPr>
            <p:cNvSpPr/>
            <p:nvPr/>
          </p:nvSpPr>
          <p:spPr>
            <a:xfrm>
              <a:off x="3953900" y="2803350"/>
              <a:ext cx="6525" cy="6325"/>
            </a:xfrm>
            <a:custGeom>
              <a:avLst/>
              <a:gdLst/>
              <a:ahLst/>
              <a:cxnLst/>
              <a:rect l="l" t="t" r="r" b="b"/>
              <a:pathLst>
                <a:path w="261" h="253" extrusionOk="0">
                  <a:moveTo>
                    <a:pt x="103" y="1"/>
                  </a:moveTo>
                  <a:cubicBezTo>
                    <a:pt x="38" y="34"/>
                    <a:pt x="0" y="104"/>
                    <a:pt x="21" y="170"/>
                  </a:cubicBezTo>
                  <a:cubicBezTo>
                    <a:pt x="21" y="207"/>
                    <a:pt x="54" y="223"/>
                    <a:pt x="70" y="240"/>
                  </a:cubicBezTo>
                  <a:cubicBezTo>
                    <a:pt x="87" y="248"/>
                    <a:pt x="100" y="252"/>
                    <a:pt x="114" y="252"/>
                  </a:cubicBezTo>
                  <a:cubicBezTo>
                    <a:pt x="127" y="252"/>
                    <a:pt x="141" y="248"/>
                    <a:pt x="157" y="240"/>
                  </a:cubicBezTo>
                  <a:cubicBezTo>
                    <a:pt x="227" y="223"/>
                    <a:pt x="260" y="137"/>
                    <a:pt x="244" y="83"/>
                  </a:cubicBezTo>
                  <a:cubicBezTo>
                    <a:pt x="227" y="50"/>
                    <a:pt x="227" y="34"/>
                    <a:pt x="207" y="34"/>
                  </a:cubicBezTo>
                  <a:cubicBezTo>
                    <a:pt x="207" y="17"/>
                    <a:pt x="190" y="17"/>
                    <a:pt x="190"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9" name="Google Shape;21739;p66">
              <a:extLst>
                <a:ext uri="{FF2B5EF4-FFF2-40B4-BE49-F238E27FC236}">
                  <a16:creationId xmlns:a16="http://schemas.microsoft.com/office/drawing/2014/main" id="{F909C7EE-2D6C-DB71-266C-A6292CC42518}"/>
                </a:ext>
              </a:extLst>
            </p:cNvPr>
            <p:cNvSpPr/>
            <p:nvPr/>
          </p:nvSpPr>
          <p:spPr>
            <a:xfrm>
              <a:off x="3951825" y="2741275"/>
              <a:ext cx="6025" cy="6400"/>
            </a:xfrm>
            <a:custGeom>
              <a:avLst/>
              <a:gdLst/>
              <a:ahLst/>
              <a:cxnLst/>
              <a:rect l="l" t="t" r="r" b="b"/>
              <a:pathLst>
                <a:path w="241" h="256" extrusionOk="0">
                  <a:moveTo>
                    <a:pt x="136" y="0"/>
                  </a:moveTo>
                  <a:cubicBezTo>
                    <a:pt x="102" y="0"/>
                    <a:pt x="68" y="14"/>
                    <a:pt x="50" y="43"/>
                  </a:cubicBezTo>
                  <a:cubicBezTo>
                    <a:pt x="1" y="113"/>
                    <a:pt x="1" y="179"/>
                    <a:pt x="50" y="233"/>
                  </a:cubicBezTo>
                  <a:cubicBezTo>
                    <a:pt x="67" y="249"/>
                    <a:pt x="83" y="249"/>
                    <a:pt x="104" y="249"/>
                  </a:cubicBezTo>
                  <a:cubicBezTo>
                    <a:pt x="113" y="253"/>
                    <a:pt x="122" y="256"/>
                    <a:pt x="131" y="256"/>
                  </a:cubicBezTo>
                  <a:cubicBezTo>
                    <a:pt x="155" y="256"/>
                    <a:pt x="180" y="240"/>
                    <a:pt x="207" y="216"/>
                  </a:cubicBezTo>
                  <a:cubicBezTo>
                    <a:pt x="240" y="162"/>
                    <a:pt x="240" y="113"/>
                    <a:pt x="240" y="76"/>
                  </a:cubicBezTo>
                  <a:cubicBezTo>
                    <a:pt x="224" y="59"/>
                    <a:pt x="224" y="43"/>
                    <a:pt x="207" y="26"/>
                  </a:cubicBezTo>
                  <a:cubicBezTo>
                    <a:pt x="190" y="10"/>
                    <a:pt x="16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0" name="Google Shape;21740;p66">
              <a:extLst>
                <a:ext uri="{FF2B5EF4-FFF2-40B4-BE49-F238E27FC236}">
                  <a16:creationId xmlns:a16="http://schemas.microsoft.com/office/drawing/2014/main" id="{70A93B61-0698-8B73-8347-102E30790542}"/>
                </a:ext>
              </a:extLst>
            </p:cNvPr>
            <p:cNvSpPr/>
            <p:nvPr/>
          </p:nvSpPr>
          <p:spPr>
            <a:xfrm>
              <a:off x="3957400" y="2758550"/>
              <a:ext cx="6000" cy="6600"/>
            </a:xfrm>
            <a:custGeom>
              <a:avLst/>
              <a:gdLst/>
              <a:ahLst/>
              <a:cxnLst/>
              <a:rect l="l" t="t" r="r" b="b"/>
              <a:pathLst>
                <a:path w="240" h="264" extrusionOk="0">
                  <a:moveTo>
                    <a:pt x="117" y="0"/>
                  </a:moveTo>
                  <a:cubicBezTo>
                    <a:pt x="71" y="0"/>
                    <a:pt x="15" y="49"/>
                    <a:pt x="1" y="106"/>
                  </a:cubicBezTo>
                  <a:cubicBezTo>
                    <a:pt x="1" y="144"/>
                    <a:pt x="1" y="177"/>
                    <a:pt x="17" y="209"/>
                  </a:cubicBezTo>
                  <a:cubicBezTo>
                    <a:pt x="34" y="226"/>
                    <a:pt x="50" y="247"/>
                    <a:pt x="87" y="263"/>
                  </a:cubicBezTo>
                  <a:cubicBezTo>
                    <a:pt x="153" y="263"/>
                    <a:pt x="207" y="209"/>
                    <a:pt x="223" y="144"/>
                  </a:cubicBezTo>
                  <a:cubicBezTo>
                    <a:pt x="240" y="106"/>
                    <a:pt x="223" y="57"/>
                    <a:pt x="190" y="20"/>
                  </a:cubicBezTo>
                  <a:cubicBezTo>
                    <a:pt x="170" y="20"/>
                    <a:pt x="153" y="3"/>
                    <a:pt x="137" y="3"/>
                  </a:cubicBezTo>
                  <a:cubicBezTo>
                    <a:pt x="131"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1" name="Google Shape;21741;p66">
              <a:extLst>
                <a:ext uri="{FF2B5EF4-FFF2-40B4-BE49-F238E27FC236}">
                  <a16:creationId xmlns:a16="http://schemas.microsoft.com/office/drawing/2014/main" id="{D8C9A2F9-E566-9466-D968-0D3347401AAB}"/>
                </a:ext>
              </a:extLst>
            </p:cNvPr>
            <p:cNvSpPr/>
            <p:nvPr/>
          </p:nvSpPr>
          <p:spPr>
            <a:xfrm>
              <a:off x="3973275" y="2762025"/>
              <a:ext cx="6000" cy="6525"/>
            </a:xfrm>
            <a:custGeom>
              <a:avLst/>
              <a:gdLst/>
              <a:ahLst/>
              <a:cxnLst/>
              <a:rect l="l" t="t" r="r" b="b"/>
              <a:pathLst>
                <a:path w="240" h="261" extrusionOk="0">
                  <a:moveTo>
                    <a:pt x="114" y="0"/>
                  </a:moveTo>
                  <a:cubicBezTo>
                    <a:pt x="68" y="0"/>
                    <a:pt x="15" y="48"/>
                    <a:pt x="1" y="108"/>
                  </a:cubicBezTo>
                  <a:cubicBezTo>
                    <a:pt x="1" y="141"/>
                    <a:pt x="1" y="174"/>
                    <a:pt x="17" y="211"/>
                  </a:cubicBezTo>
                  <a:cubicBezTo>
                    <a:pt x="33" y="227"/>
                    <a:pt x="50" y="244"/>
                    <a:pt x="87" y="260"/>
                  </a:cubicBezTo>
                  <a:cubicBezTo>
                    <a:pt x="120" y="260"/>
                    <a:pt x="153" y="244"/>
                    <a:pt x="174" y="227"/>
                  </a:cubicBezTo>
                  <a:cubicBezTo>
                    <a:pt x="207" y="211"/>
                    <a:pt x="223" y="174"/>
                    <a:pt x="223" y="141"/>
                  </a:cubicBezTo>
                  <a:cubicBezTo>
                    <a:pt x="240" y="108"/>
                    <a:pt x="223" y="70"/>
                    <a:pt x="207" y="54"/>
                  </a:cubicBezTo>
                  <a:cubicBezTo>
                    <a:pt x="207" y="38"/>
                    <a:pt x="207" y="38"/>
                    <a:pt x="190" y="21"/>
                  </a:cubicBezTo>
                  <a:cubicBezTo>
                    <a:pt x="190" y="21"/>
                    <a:pt x="174" y="5"/>
                    <a:pt x="137" y="5"/>
                  </a:cubicBezTo>
                  <a:cubicBezTo>
                    <a:pt x="129" y="1"/>
                    <a:pt x="122"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2" name="Google Shape;21742;p66">
              <a:extLst>
                <a:ext uri="{FF2B5EF4-FFF2-40B4-BE49-F238E27FC236}">
                  <a16:creationId xmlns:a16="http://schemas.microsoft.com/office/drawing/2014/main" id="{0468D030-FA96-47FF-4FA8-7267E5F64C6F}"/>
                </a:ext>
              </a:extLst>
            </p:cNvPr>
            <p:cNvSpPr/>
            <p:nvPr/>
          </p:nvSpPr>
          <p:spPr>
            <a:xfrm>
              <a:off x="3977100" y="2837925"/>
              <a:ext cx="6100" cy="6375"/>
            </a:xfrm>
            <a:custGeom>
              <a:avLst/>
              <a:gdLst/>
              <a:ahLst/>
              <a:cxnLst/>
              <a:rect l="l" t="t" r="r" b="b"/>
              <a:pathLst>
                <a:path w="244" h="255" extrusionOk="0">
                  <a:moveTo>
                    <a:pt x="132" y="1"/>
                  </a:moveTo>
                  <a:cubicBezTo>
                    <a:pt x="101" y="1"/>
                    <a:pt x="72" y="13"/>
                    <a:pt x="54" y="40"/>
                  </a:cubicBezTo>
                  <a:cubicBezTo>
                    <a:pt x="0" y="110"/>
                    <a:pt x="0" y="180"/>
                    <a:pt x="54" y="230"/>
                  </a:cubicBezTo>
                  <a:cubicBezTo>
                    <a:pt x="70" y="246"/>
                    <a:pt x="70" y="246"/>
                    <a:pt x="87" y="246"/>
                  </a:cubicBezTo>
                  <a:cubicBezTo>
                    <a:pt x="101" y="252"/>
                    <a:pt x="115" y="254"/>
                    <a:pt x="127" y="254"/>
                  </a:cubicBezTo>
                  <a:cubicBezTo>
                    <a:pt x="158" y="254"/>
                    <a:pt x="182" y="237"/>
                    <a:pt x="206" y="213"/>
                  </a:cubicBezTo>
                  <a:cubicBezTo>
                    <a:pt x="243" y="164"/>
                    <a:pt x="243" y="110"/>
                    <a:pt x="243" y="77"/>
                  </a:cubicBezTo>
                  <a:cubicBezTo>
                    <a:pt x="227" y="61"/>
                    <a:pt x="227" y="40"/>
                    <a:pt x="206" y="24"/>
                  </a:cubicBezTo>
                  <a:cubicBezTo>
                    <a:pt x="184" y="9"/>
                    <a:pt x="158"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3" name="Google Shape;21743;p66">
              <a:extLst>
                <a:ext uri="{FF2B5EF4-FFF2-40B4-BE49-F238E27FC236}">
                  <a16:creationId xmlns:a16="http://schemas.microsoft.com/office/drawing/2014/main" id="{A94C043A-1C65-62BD-0C32-9BA9A224F98E}"/>
                </a:ext>
              </a:extLst>
            </p:cNvPr>
            <p:cNvSpPr/>
            <p:nvPr/>
          </p:nvSpPr>
          <p:spPr>
            <a:xfrm>
              <a:off x="3979250" y="2793450"/>
              <a:ext cx="5600" cy="6500"/>
            </a:xfrm>
            <a:custGeom>
              <a:avLst/>
              <a:gdLst/>
              <a:ahLst/>
              <a:cxnLst/>
              <a:rect l="l" t="t" r="r" b="b"/>
              <a:pathLst>
                <a:path w="224" h="260" extrusionOk="0">
                  <a:moveTo>
                    <a:pt x="141" y="1"/>
                  </a:moveTo>
                  <a:cubicBezTo>
                    <a:pt x="104" y="1"/>
                    <a:pt x="87" y="17"/>
                    <a:pt x="54" y="34"/>
                  </a:cubicBezTo>
                  <a:cubicBezTo>
                    <a:pt x="38" y="50"/>
                    <a:pt x="1" y="87"/>
                    <a:pt x="1" y="120"/>
                  </a:cubicBezTo>
                  <a:cubicBezTo>
                    <a:pt x="1" y="153"/>
                    <a:pt x="1" y="191"/>
                    <a:pt x="17" y="207"/>
                  </a:cubicBezTo>
                  <a:cubicBezTo>
                    <a:pt x="38" y="240"/>
                    <a:pt x="54" y="257"/>
                    <a:pt x="87" y="257"/>
                  </a:cubicBezTo>
                  <a:cubicBezTo>
                    <a:pt x="94" y="259"/>
                    <a:pt x="101" y="260"/>
                    <a:pt x="109" y="260"/>
                  </a:cubicBezTo>
                  <a:cubicBezTo>
                    <a:pt x="157" y="260"/>
                    <a:pt x="209" y="214"/>
                    <a:pt x="223" y="153"/>
                  </a:cubicBezTo>
                  <a:cubicBezTo>
                    <a:pt x="223" y="120"/>
                    <a:pt x="223" y="87"/>
                    <a:pt x="207" y="50"/>
                  </a:cubicBezTo>
                  <a:lnTo>
                    <a:pt x="190" y="34"/>
                  </a:lnTo>
                  <a:cubicBezTo>
                    <a:pt x="174" y="17"/>
                    <a:pt x="157" y="17"/>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4" name="Google Shape;21744;p66">
              <a:extLst>
                <a:ext uri="{FF2B5EF4-FFF2-40B4-BE49-F238E27FC236}">
                  <a16:creationId xmlns:a16="http://schemas.microsoft.com/office/drawing/2014/main" id="{02A07FD0-F96E-0910-45A8-606CBEF0F13A}"/>
                </a:ext>
              </a:extLst>
            </p:cNvPr>
            <p:cNvSpPr/>
            <p:nvPr/>
          </p:nvSpPr>
          <p:spPr>
            <a:xfrm>
              <a:off x="3975450" y="2823275"/>
              <a:ext cx="5575" cy="6350"/>
            </a:xfrm>
            <a:custGeom>
              <a:avLst/>
              <a:gdLst/>
              <a:ahLst/>
              <a:cxnLst/>
              <a:rect l="l" t="t" r="r" b="b"/>
              <a:pathLst>
                <a:path w="223" h="254" extrusionOk="0">
                  <a:moveTo>
                    <a:pt x="111" y="1"/>
                  </a:moveTo>
                  <a:cubicBezTo>
                    <a:pt x="92" y="1"/>
                    <a:pt x="76" y="14"/>
                    <a:pt x="50" y="28"/>
                  </a:cubicBezTo>
                  <a:cubicBezTo>
                    <a:pt x="33" y="45"/>
                    <a:pt x="0" y="78"/>
                    <a:pt x="0" y="111"/>
                  </a:cubicBezTo>
                  <a:cubicBezTo>
                    <a:pt x="0" y="148"/>
                    <a:pt x="0" y="181"/>
                    <a:pt x="17" y="197"/>
                  </a:cubicBezTo>
                  <a:cubicBezTo>
                    <a:pt x="33" y="234"/>
                    <a:pt x="50" y="251"/>
                    <a:pt x="87" y="251"/>
                  </a:cubicBezTo>
                  <a:cubicBezTo>
                    <a:pt x="93" y="253"/>
                    <a:pt x="99" y="254"/>
                    <a:pt x="106" y="254"/>
                  </a:cubicBezTo>
                  <a:cubicBezTo>
                    <a:pt x="153" y="254"/>
                    <a:pt x="208" y="206"/>
                    <a:pt x="223" y="148"/>
                  </a:cubicBezTo>
                  <a:cubicBezTo>
                    <a:pt x="223" y="111"/>
                    <a:pt x="223" y="78"/>
                    <a:pt x="206" y="61"/>
                  </a:cubicBezTo>
                  <a:cubicBezTo>
                    <a:pt x="206" y="45"/>
                    <a:pt x="190" y="45"/>
                    <a:pt x="190" y="28"/>
                  </a:cubicBezTo>
                  <a:cubicBezTo>
                    <a:pt x="169" y="8"/>
                    <a:pt x="153" y="8"/>
                    <a:pt x="136" y="8"/>
                  </a:cubicBez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5" name="Google Shape;21745;p66">
              <a:extLst>
                <a:ext uri="{FF2B5EF4-FFF2-40B4-BE49-F238E27FC236}">
                  <a16:creationId xmlns:a16="http://schemas.microsoft.com/office/drawing/2014/main" id="{A12F6784-03FB-075D-6205-C8B83FA12E88}"/>
                </a:ext>
              </a:extLst>
            </p:cNvPr>
            <p:cNvSpPr/>
            <p:nvPr/>
          </p:nvSpPr>
          <p:spPr>
            <a:xfrm>
              <a:off x="3935850" y="2726875"/>
              <a:ext cx="5700" cy="5700"/>
            </a:xfrm>
            <a:custGeom>
              <a:avLst/>
              <a:gdLst/>
              <a:ahLst/>
              <a:cxnLst/>
              <a:rect l="l" t="t" r="r" b="b"/>
              <a:pathLst>
                <a:path w="228" h="228" extrusionOk="0">
                  <a:moveTo>
                    <a:pt x="54" y="0"/>
                  </a:moveTo>
                  <a:cubicBezTo>
                    <a:pt x="38" y="17"/>
                    <a:pt x="38" y="33"/>
                    <a:pt x="22" y="50"/>
                  </a:cubicBezTo>
                  <a:cubicBezTo>
                    <a:pt x="1" y="87"/>
                    <a:pt x="1" y="120"/>
                    <a:pt x="1" y="137"/>
                  </a:cubicBezTo>
                  <a:cubicBezTo>
                    <a:pt x="18" y="195"/>
                    <a:pt x="66" y="227"/>
                    <a:pt x="113" y="227"/>
                  </a:cubicBezTo>
                  <a:cubicBezTo>
                    <a:pt x="122" y="227"/>
                    <a:pt x="132" y="226"/>
                    <a:pt x="141" y="223"/>
                  </a:cubicBezTo>
                  <a:cubicBezTo>
                    <a:pt x="174" y="207"/>
                    <a:pt x="207" y="174"/>
                    <a:pt x="228" y="137"/>
                  </a:cubicBezTo>
                  <a:cubicBezTo>
                    <a:pt x="158" y="87"/>
                    <a:pt x="104" y="5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6" name="Google Shape;21746;p66">
              <a:extLst>
                <a:ext uri="{FF2B5EF4-FFF2-40B4-BE49-F238E27FC236}">
                  <a16:creationId xmlns:a16="http://schemas.microsoft.com/office/drawing/2014/main" id="{2A31C052-D538-E10F-BA27-C6C0B17BEA8C}"/>
                </a:ext>
              </a:extLst>
            </p:cNvPr>
            <p:cNvSpPr/>
            <p:nvPr/>
          </p:nvSpPr>
          <p:spPr>
            <a:xfrm>
              <a:off x="3968525" y="2808000"/>
              <a:ext cx="6000" cy="6600"/>
            </a:xfrm>
            <a:custGeom>
              <a:avLst/>
              <a:gdLst/>
              <a:ahLst/>
              <a:cxnLst/>
              <a:rect l="l" t="t" r="r" b="b"/>
              <a:pathLst>
                <a:path w="240" h="264" extrusionOk="0">
                  <a:moveTo>
                    <a:pt x="120" y="0"/>
                  </a:moveTo>
                  <a:cubicBezTo>
                    <a:pt x="71" y="21"/>
                    <a:pt x="34" y="54"/>
                    <a:pt x="17" y="124"/>
                  </a:cubicBezTo>
                  <a:cubicBezTo>
                    <a:pt x="1" y="157"/>
                    <a:pt x="17" y="190"/>
                    <a:pt x="34" y="206"/>
                  </a:cubicBezTo>
                  <a:cubicBezTo>
                    <a:pt x="54" y="243"/>
                    <a:pt x="71" y="260"/>
                    <a:pt x="104" y="260"/>
                  </a:cubicBezTo>
                  <a:cubicBezTo>
                    <a:pt x="111" y="262"/>
                    <a:pt x="118" y="263"/>
                    <a:pt x="125" y="263"/>
                  </a:cubicBezTo>
                  <a:cubicBezTo>
                    <a:pt x="174" y="263"/>
                    <a:pt x="226" y="218"/>
                    <a:pt x="240" y="157"/>
                  </a:cubicBezTo>
                  <a:lnTo>
                    <a:pt x="240" y="124"/>
                  </a:lnTo>
                  <a:cubicBezTo>
                    <a:pt x="240" y="87"/>
                    <a:pt x="223" y="54"/>
                    <a:pt x="207" y="37"/>
                  </a:cubicBezTo>
                  <a:cubicBezTo>
                    <a:pt x="191" y="21"/>
                    <a:pt x="174" y="21"/>
                    <a:pt x="158" y="21"/>
                  </a:cubicBezTo>
                  <a:cubicBezTo>
                    <a:pt x="137" y="0"/>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7" name="Google Shape;21747;p66">
              <a:extLst>
                <a:ext uri="{FF2B5EF4-FFF2-40B4-BE49-F238E27FC236}">
                  <a16:creationId xmlns:a16="http://schemas.microsoft.com/office/drawing/2014/main" id="{2075C4FA-5FE0-ED12-CD29-9D8CC13528F5}"/>
                </a:ext>
              </a:extLst>
            </p:cNvPr>
            <p:cNvSpPr/>
            <p:nvPr/>
          </p:nvSpPr>
          <p:spPr>
            <a:xfrm>
              <a:off x="3963800" y="2837675"/>
              <a:ext cx="6100" cy="6525"/>
            </a:xfrm>
            <a:custGeom>
              <a:avLst/>
              <a:gdLst/>
              <a:ahLst/>
              <a:cxnLst/>
              <a:rect l="l" t="t" r="r" b="b"/>
              <a:pathLst>
                <a:path w="244" h="261" extrusionOk="0">
                  <a:moveTo>
                    <a:pt x="140" y="1"/>
                  </a:moveTo>
                  <a:cubicBezTo>
                    <a:pt x="87" y="1"/>
                    <a:pt x="17" y="50"/>
                    <a:pt x="0" y="120"/>
                  </a:cubicBezTo>
                  <a:cubicBezTo>
                    <a:pt x="0" y="153"/>
                    <a:pt x="0" y="190"/>
                    <a:pt x="17" y="207"/>
                  </a:cubicBezTo>
                  <a:cubicBezTo>
                    <a:pt x="37" y="240"/>
                    <a:pt x="54" y="256"/>
                    <a:pt x="87" y="256"/>
                  </a:cubicBezTo>
                  <a:cubicBezTo>
                    <a:pt x="97" y="259"/>
                    <a:pt x="107" y="261"/>
                    <a:pt x="116" y="261"/>
                  </a:cubicBezTo>
                  <a:cubicBezTo>
                    <a:pt x="171" y="261"/>
                    <a:pt x="209" y="213"/>
                    <a:pt x="223" y="153"/>
                  </a:cubicBezTo>
                  <a:cubicBezTo>
                    <a:pt x="243" y="120"/>
                    <a:pt x="223" y="87"/>
                    <a:pt x="206" y="50"/>
                  </a:cubicBezTo>
                  <a:cubicBezTo>
                    <a:pt x="206" y="50"/>
                    <a:pt x="206" y="34"/>
                    <a:pt x="190" y="34"/>
                  </a:cubicBezTo>
                  <a:cubicBezTo>
                    <a:pt x="190" y="17"/>
                    <a:pt x="173"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8" name="Google Shape;21748;p66">
              <a:extLst>
                <a:ext uri="{FF2B5EF4-FFF2-40B4-BE49-F238E27FC236}">
                  <a16:creationId xmlns:a16="http://schemas.microsoft.com/office/drawing/2014/main" id="{1DAC1202-D4FD-9674-B2EF-A381456963D9}"/>
                </a:ext>
              </a:extLst>
            </p:cNvPr>
            <p:cNvSpPr/>
            <p:nvPr/>
          </p:nvSpPr>
          <p:spPr>
            <a:xfrm>
              <a:off x="3977100" y="2776575"/>
              <a:ext cx="5675" cy="6350"/>
            </a:xfrm>
            <a:custGeom>
              <a:avLst/>
              <a:gdLst/>
              <a:ahLst/>
              <a:cxnLst/>
              <a:rect l="l" t="t" r="r" b="b"/>
              <a:pathLst>
                <a:path w="227" h="254" extrusionOk="0">
                  <a:moveTo>
                    <a:pt x="120" y="1"/>
                  </a:moveTo>
                  <a:cubicBezTo>
                    <a:pt x="71" y="1"/>
                    <a:pt x="18" y="49"/>
                    <a:pt x="0" y="107"/>
                  </a:cubicBezTo>
                  <a:cubicBezTo>
                    <a:pt x="0" y="144"/>
                    <a:pt x="0" y="177"/>
                    <a:pt x="21" y="194"/>
                  </a:cubicBezTo>
                  <a:cubicBezTo>
                    <a:pt x="37" y="226"/>
                    <a:pt x="54" y="247"/>
                    <a:pt x="87" y="247"/>
                  </a:cubicBezTo>
                  <a:cubicBezTo>
                    <a:pt x="97" y="252"/>
                    <a:pt x="106" y="254"/>
                    <a:pt x="114" y="254"/>
                  </a:cubicBezTo>
                  <a:cubicBezTo>
                    <a:pt x="135" y="254"/>
                    <a:pt x="150" y="241"/>
                    <a:pt x="173" y="226"/>
                  </a:cubicBezTo>
                  <a:cubicBezTo>
                    <a:pt x="190" y="210"/>
                    <a:pt x="206" y="177"/>
                    <a:pt x="227" y="144"/>
                  </a:cubicBezTo>
                  <a:cubicBezTo>
                    <a:pt x="227" y="107"/>
                    <a:pt x="227" y="74"/>
                    <a:pt x="206" y="57"/>
                  </a:cubicBezTo>
                  <a:cubicBezTo>
                    <a:pt x="206" y="41"/>
                    <a:pt x="206" y="41"/>
                    <a:pt x="190" y="20"/>
                  </a:cubicBezTo>
                  <a:cubicBezTo>
                    <a:pt x="173" y="4"/>
                    <a:pt x="157" y="4"/>
                    <a:pt x="140" y="4"/>
                  </a:cubicBezTo>
                  <a:cubicBezTo>
                    <a:pt x="134" y="2"/>
                    <a:pt x="12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49" name="Google Shape;21749;p66">
            <a:extLst>
              <a:ext uri="{FF2B5EF4-FFF2-40B4-BE49-F238E27FC236}">
                <a16:creationId xmlns:a16="http://schemas.microsoft.com/office/drawing/2014/main" id="{2466E3C4-B274-9391-E288-79C215149676}"/>
              </a:ext>
            </a:extLst>
          </p:cNvPr>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0" name="Google Shape;21750;p66">
            <a:extLst>
              <a:ext uri="{FF2B5EF4-FFF2-40B4-BE49-F238E27FC236}">
                <a16:creationId xmlns:a16="http://schemas.microsoft.com/office/drawing/2014/main" id="{22635EDA-1363-DF11-FB2F-6D8AC3D69E94}"/>
              </a:ext>
            </a:extLst>
          </p:cNvPr>
          <p:cNvSpPr/>
          <p:nvPr/>
        </p:nvSpPr>
        <p:spPr>
          <a:xfrm rot="5400000" flipH="1">
            <a:off x="509789" y="3471042"/>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2" name="Google Shape;21752;p66">
            <a:extLst>
              <a:ext uri="{FF2B5EF4-FFF2-40B4-BE49-F238E27FC236}">
                <a16:creationId xmlns:a16="http://schemas.microsoft.com/office/drawing/2014/main" id="{7EB2B42E-4E0D-C4A8-65B0-781122FA9F69}"/>
              </a:ext>
            </a:extLst>
          </p:cNvPr>
          <p:cNvSpPr/>
          <p:nvPr/>
        </p:nvSpPr>
        <p:spPr>
          <a:xfrm rot="5400000" flipH="1">
            <a:off x="7537464" y="3862578"/>
            <a:ext cx="2561723" cy="2810772"/>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79;p65">
            <a:extLst>
              <a:ext uri="{FF2B5EF4-FFF2-40B4-BE49-F238E27FC236}">
                <a16:creationId xmlns:a16="http://schemas.microsoft.com/office/drawing/2014/main" id="{9775E241-17F3-AD53-84F5-E445D1DB95A1}"/>
              </a:ext>
            </a:extLst>
          </p:cNvPr>
          <p:cNvSpPr txBox="1">
            <a:spLocks noGrp="1"/>
          </p:cNvSpPr>
          <p:nvPr>
            <p:ph type="subTitle" idx="1"/>
          </p:nvPr>
        </p:nvSpPr>
        <p:spPr>
          <a:xfrm>
            <a:off x="1192561" y="1996928"/>
            <a:ext cx="6930945" cy="1218705"/>
          </a:xfrm>
          <a:prstGeom prst="rect">
            <a:avLst/>
          </a:prstGeom>
        </p:spPr>
        <p:txBody>
          <a:bodyPr spcFirstLastPara="1" wrap="square" lIns="91425" tIns="91425" rIns="91425" bIns="91425" anchor="t" anchorCtr="0">
            <a:noAutofit/>
          </a:bodyPr>
          <a:lstStyle/>
          <a:p>
            <a:pPr marL="285750" lvl="0" indent="-285750" algn="ctr">
              <a:buClrTx/>
              <a:buSzPts val="1100"/>
              <a:buFont typeface="Arial" panose="020B0604020202020204" pitchFamily="34" charset="0"/>
              <a:buChar char="•"/>
            </a:pPr>
            <a:r>
              <a:rPr lang="en-US" b="1" kern="500" dirty="0">
                <a:latin typeface="Open Sans Light" panose="020B0306030504020204" pitchFamily="34" charset="0"/>
                <a:ea typeface="Open Sans Light" panose="020B0306030504020204" pitchFamily="34" charset="0"/>
                <a:cs typeface="Open Sans Light" panose="020B0306030504020204" pitchFamily="34" charset="0"/>
              </a:rPr>
              <a:t>How is our sales performance?</a:t>
            </a:r>
          </a:p>
          <a:p>
            <a:pPr marL="285750" lvl="0" indent="-285750" algn="ctr">
              <a:buClrTx/>
              <a:buSzPts val="1100"/>
              <a:buFont typeface="Arial" panose="020B0604020202020204" pitchFamily="34" charset="0"/>
              <a:buChar char="•"/>
            </a:pPr>
            <a:r>
              <a:rPr lang="en-US" b="1" kern="500" dirty="0">
                <a:latin typeface="Open Sans Light" panose="020B0306030504020204" pitchFamily="34" charset="0"/>
                <a:ea typeface="Open Sans Light" panose="020B0306030504020204" pitchFamily="34" charset="0"/>
                <a:cs typeface="Open Sans Light" panose="020B0306030504020204" pitchFamily="34" charset="0"/>
              </a:rPr>
              <a:t>How is our product performance?</a:t>
            </a:r>
          </a:p>
          <a:p>
            <a:pPr marL="285750" lvl="0" indent="-285750" algn="ctr">
              <a:buClrTx/>
              <a:buSzPts val="1100"/>
              <a:buFont typeface="Arial" panose="020B0604020202020204" pitchFamily="34" charset="0"/>
              <a:buChar char="•"/>
            </a:pPr>
            <a:r>
              <a:rPr lang="en-US" b="1" kern="500" dirty="0">
                <a:latin typeface="Open Sans Light" panose="020B0306030504020204" pitchFamily="34" charset="0"/>
                <a:ea typeface="Open Sans Light" panose="020B0306030504020204" pitchFamily="34" charset="0"/>
                <a:cs typeface="Open Sans Light" panose="020B0306030504020204" pitchFamily="34" charset="0"/>
              </a:rPr>
              <a:t>How is our customers behavior?</a:t>
            </a:r>
            <a:endParaRPr b="1" kern="5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Google Shape;21479;p65">
            <a:extLst>
              <a:ext uri="{FF2B5EF4-FFF2-40B4-BE49-F238E27FC236}">
                <a16:creationId xmlns:a16="http://schemas.microsoft.com/office/drawing/2014/main" id="{D4811576-6956-F482-F642-792102777F02}"/>
              </a:ext>
            </a:extLst>
          </p:cNvPr>
          <p:cNvSpPr txBox="1">
            <a:spLocks/>
          </p:cNvSpPr>
          <p:nvPr/>
        </p:nvSpPr>
        <p:spPr>
          <a:xfrm>
            <a:off x="3395459" y="1411889"/>
            <a:ext cx="2525149" cy="444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Open Sans"/>
              <a:buNone/>
              <a:defRPr sz="1800" b="0"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accent2"/>
              </a:buClr>
              <a:buSzPts val="1400"/>
              <a:buFont typeface="Open Sans"/>
              <a:buNone/>
              <a:defRPr sz="1400" b="0" i="0" u="none" strike="noStrike" cap="none">
                <a:solidFill>
                  <a:schemeClr val="accent2"/>
                </a:solidFill>
                <a:latin typeface="Open Sans"/>
                <a:ea typeface="Open Sans"/>
                <a:cs typeface="Open Sans"/>
                <a:sym typeface="Open Sans"/>
              </a:defRPr>
            </a:lvl9pPr>
          </a:lstStyle>
          <a:p>
            <a:pPr marL="0" indent="0" algn="ctr">
              <a:buClr>
                <a:schemeClr val="dk1"/>
              </a:buClr>
              <a:buSzPts val="1100"/>
            </a:pPr>
            <a:r>
              <a:rPr lang="en-US" dirty="0">
                <a:latin typeface="Open Sans SemiBold" panose="020B0706030804020204" pitchFamily="34" charset="0"/>
                <a:ea typeface="Open Sans SemiBold" panose="020B0706030804020204" pitchFamily="34" charset="0"/>
                <a:cs typeface="Open Sans SemiBold" panose="020B0706030804020204" pitchFamily="34" charset="0"/>
              </a:rPr>
              <a:t>Problem formulation</a:t>
            </a:r>
          </a:p>
        </p:txBody>
      </p:sp>
    </p:spTree>
    <p:extLst>
      <p:ext uri="{BB962C8B-B14F-4D97-AF65-F5344CB8AC3E}">
        <p14:creationId xmlns:p14="http://schemas.microsoft.com/office/powerpoint/2010/main" val="328364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89"/>
                                        </p:tgtEl>
                                        <p:attrNameLst>
                                          <p:attrName>style.visibility</p:attrName>
                                        </p:attrNameLst>
                                      </p:cBhvr>
                                      <p:to>
                                        <p:strVal val="visible"/>
                                      </p:to>
                                    </p:set>
                                    <p:animEffect transition="in" filter="fade">
                                      <p:cBhvr>
                                        <p:cTn id="7" dur="1000"/>
                                        <p:tgtEl>
                                          <p:spTgt spid="2148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23">
          <a:extLst>
            <a:ext uri="{FF2B5EF4-FFF2-40B4-BE49-F238E27FC236}">
              <a16:creationId xmlns:a16="http://schemas.microsoft.com/office/drawing/2014/main" id="{2CECAB6B-29AA-D235-C01B-F6CA0E872256}"/>
            </a:ext>
          </a:extLst>
        </p:cNvPr>
        <p:cNvGrpSpPr/>
        <p:nvPr/>
      </p:nvGrpSpPr>
      <p:grpSpPr>
        <a:xfrm>
          <a:off x="0" y="0"/>
          <a:ext cx="0" cy="0"/>
          <a:chOff x="0" y="0"/>
          <a:chExt cx="0" cy="0"/>
        </a:xfrm>
      </p:grpSpPr>
      <p:pic>
        <p:nvPicPr>
          <p:cNvPr id="15" name="Google Shape;24029;p96">
            <a:extLst>
              <a:ext uri="{FF2B5EF4-FFF2-40B4-BE49-F238E27FC236}">
                <a16:creationId xmlns:a16="http://schemas.microsoft.com/office/drawing/2014/main" id="{2407A736-02D0-229A-FE86-22FC6831CAE0}"/>
              </a:ext>
            </a:extLst>
          </p:cNvPr>
          <p:cNvPicPr preferRelativeResize="0"/>
          <p:nvPr/>
        </p:nvPicPr>
        <p:blipFill rotWithShape="1">
          <a:blip r:embed="rId3">
            <a:alphaModFix/>
          </a:blip>
          <a:srcRect r="33047"/>
          <a:stretch/>
        </p:blipFill>
        <p:spPr>
          <a:xfrm flipH="1">
            <a:off x="4099741" y="-13"/>
            <a:ext cx="5165649" cy="5143500"/>
          </a:xfrm>
          <a:prstGeom prst="rect">
            <a:avLst/>
          </a:prstGeom>
          <a:noFill/>
          <a:ln>
            <a:noFill/>
          </a:ln>
        </p:spPr>
      </p:pic>
      <p:sp>
        <p:nvSpPr>
          <p:cNvPr id="23625" name="Google Shape;23625;p76">
            <a:extLst>
              <a:ext uri="{FF2B5EF4-FFF2-40B4-BE49-F238E27FC236}">
                <a16:creationId xmlns:a16="http://schemas.microsoft.com/office/drawing/2014/main" id="{BAF550BB-831A-4D70-5000-FA6F75CDC21B}"/>
              </a:ext>
            </a:extLst>
          </p:cNvPr>
          <p:cNvSpPr/>
          <p:nvPr/>
        </p:nvSpPr>
        <p:spPr>
          <a:xfrm>
            <a:off x="451075" y="0"/>
            <a:ext cx="4811334" cy="5143487"/>
          </a:xfrm>
          <a:custGeom>
            <a:avLst/>
            <a:gdLst/>
            <a:ahLst/>
            <a:cxnLst/>
            <a:rect l="l" t="t" r="r" b="b"/>
            <a:pathLst>
              <a:path w="15099" h="17234" extrusionOk="0">
                <a:moveTo>
                  <a:pt x="0" y="0"/>
                </a:moveTo>
                <a:lnTo>
                  <a:pt x="0" y="17197"/>
                </a:lnTo>
                <a:lnTo>
                  <a:pt x="13915" y="17234"/>
                </a:lnTo>
                <a:cubicBezTo>
                  <a:pt x="13915" y="17234"/>
                  <a:pt x="14995" y="15688"/>
                  <a:pt x="15049" y="12266"/>
                </a:cubicBezTo>
                <a:cubicBezTo>
                  <a:pt x="15098" y="6564"/>
                  <a:pt x="11816" y="0"/>
                  <a:pt x="1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486;p66">
            <a:extLst>
              <a:ext uri="{FF2B5EF4-FFF2-40B4-BE49-F238E27FC236}">
                <a16:creationId xmlns:a16="http://schemas.microsoft.com/office/drawing/2014/main" id="{53AA8550-53EF-E0CD-F16D-6A042A5AD4E7}"/>
              </a:ext>
            </a:extLst>
          </p:cNvPr>
          <p:cNvSpPr/>
          <p:nvPr/>
        </p:nvSpPr>
        <p:spPr>
          <a:xfrm>
            <a:off x="671915" y="1561057"/>
            <a:ext cx="1171275" cy="958326"/>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487;p66">
            <a:extLst>
              <a:ext uri="{FF2B5EF4-FFF2-40B4-BE49-F238E27FC236}">
                <a16:creationId xmlns:a16="http://schemas.microsoft.com/office/drawing/2014/main" id="{15470B22-D343-2981-B6BA-68EE76935C92}"/>
              </a:ext>
            </a:extLst>
          </p:cNvPr>
          <p:cNvSpPr txBox="1">
            <a:spLocks noGrp="1"/>
          </p:cNvSpPr>
          <p:nvPr>
            <p:ph type="title"/>
          </p:nvPr>
        </p:nvSpPr>
        <p:spPr>
          <a:xfrm>
            <a:off x="671915" y="2393870"/>
            <a:ext cx="3663044" cy="93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Characteristics</a:t>
            </a:r>
            <a:endParaRPr dirty="0"/>
          </a:p>
        </p:txBody>
      </p:sp>
      <p:sp>
        <p:nvSpPr>
          <p:cNvPr id="14" name="Google Shape;21751;p66">
            <a:extLst>
              <a:ext uri="{FF2B5EF4-FFF2-40B4-BE49-F238E27FC236}">
                <a16:creationId xmlns:a16="http://schemas.microsoft.com/office/drawing/2014/main" id="{C214CB35-1EF5-FF2D-F343-BB10BBE70FF5}"/>
              </a:ext>
            </a:extLst>
          </p:cNvPr>
          <p:cNvSpPr txBox="1">
            <a:spLocks/>
          </p:cNvSpPr>
          <p:nvPr/>
        </p:nvSpPr>
        <p:spPr>
          <a:xfrm>
            <a:off x="768365" y="1781158"/>
            <a:ext cx="8781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Open Sans"/>
              <a:buNone/>
              <a:defRPr sz="18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2"/>
              </a:buClr>
              <a:buSzPts val="1400"/>
              <a:buFont typeface="Open Sans"/>
              <a:buNone/>
              <a:defRPr sz="1800" b="1" i="0" u="none" strike="noStrike" cap="none">
                <a:solidFill>
                  <a:schemeClr val="lt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2"/>
              </a:buClr>
              <a:buSzPts val="1400"/>
              <a:buFont typeface="Open Sans"/>
              <a:buNone/>
              <a:defRPr sz="1800" b="1" i="0" u="none" strike="noStrike" cap="none">
                <a:solidFill>
                  <a:schemeClr val="lt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2"/>
              </a:buClr>
              <a:buSzPts val="1400"/>
              <a:buFont typeface="Open Sans"/>
              <a:buNone/>
              <a:defRPr sz="1800" b="1" i="0" u="none" strike="noStrike" cap="none">
                <a:solidFill>
                  <a:schemeClr val="lt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2"/>
              </a:buClr>
              <a:buSzPts val="1400"/>
              <a:buFont typeface="Open Sans"/>
              <a:buNone/>
              <a:defRPr sz="1800" b="1" i="0" u="none" strike="noStrike" cap="none">
                <a:solidFill>
                  <a:schemeClr val="lt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2"/>
              </a:buClr>
              <a:buSzPts val="1400"/>
              <a:buFont typeface="Open Sans"/>
              <a:buNone/>
              <a:defRPr sz="1800" b="1" i="0" u="none" strike="noStrike" cap="none">
                <a:solidFill>
                  <a:schemeClr val="lt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2"/>
              </a:buClr>
              <a:buSzPts val="1400"/>
              <a:buFont typeface="Open Sans"/>
              <a:buNone/>
              <a:defRPr sz="1800" b="1" i="0" u="none" strike="noStrike" cap="none">
                <a:solidFill>
                  <a:schemeClr val="lt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2"/>
              </a:buClr>
              <a:buSzPts val="1400"/>
              <a:buFont typeface="Open Sans"/>
              <a:buNone/>
              <a:defRPr sz="1800" b="1" i="0" u="none" strike="noStrike" cap="none">
                <a:solidFill>
                  <a:schemeClr val="lt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2"/>
              </a:buClr>
              <a:buSzPts val="1400"/>
              <a:buFont typeface="Open Sans"/>
              <a:buNone/>
              <a:defRPr sz="1800" b="1" i="0" u="none" strike="noStrike" cap="none">
                <a:solidFill>
                  <a:schemeClr val="lt1"/>
                </a:solidFill>
                <a:latin typeface="Open Sans"/>
                <a:ea typeface="Open Sans"/>
                <a:cs typeface="Open Sans"/>
                <a:sym typeface="Open Sans"/>
              </a:defRPr>
            </a:lvl9pPr>
          </a:lstStyle>
          <a:p>
            <a:pPr marL="0" indent="0"/>
            <a:r>
              <a:rPr lang="en" sz="3600" dirty="0">
                <a:latin typeface="Berkshire Swash" panose="020B0604020202020204" charset="0"/>
              </a:rPr>
              <a:t>02</a:t>
            </a:r>
            <a:endParaRPr lang="en" dirty="0">
              <a:latin typeface="Berkshire Swash" panose="020B0604020202020204" charset="0"/>
            </a:endParaRPr>
          </a:p>
        </p:txBody>
      </p:sp>
    </p:spTree>
    <p:extLst>
      <p:ext uri="{BB962C8B-B14F-4D97-AF65-F5344CB8AC3E}">
        <p14:creationId xmlns:p14="http://schemas.microsoft.com/office/powerpoint/2010/main" val="384247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99">
          <a:extLst>
            <a:ext uri="{FF2B5EF4-FFF2-40B4-BE49-F238E27FC236}">
              <a16:creationId xmlns:a16="http://schemas.microsoft.com/office/drawing/2014/main" id="{42FBE0F7-6E35-AF2A-F014-7895E8CD0090}"/>
            </a:ext>
          </a:extLst>
        </p:cNvPr>
        <p:cNvGrpSpPr/>
        <p:nvPr/>
      </p:nvGrpSpPr>
      <p:grpSpPr>
        <a:xfrm>
          <a:off x="0" y="0"/>
          <a:ext cx="0" cy="0"/>
          <a:chOff x="0" y="0"/>
          <a:chExt cx="0" cy="0"/>
        </a:xfrm>
      </p:grpSpPr>
      <p:sp>
        <p:nvSpPr>
          <p:cNvPr id="23600" name="Google Shape;23600;p74">
            <a:extLst>
              <a:ext uri="{FF2B5EF4-FFF2-40B4-BE49-F238E27FC236}">
                <a16:creationId xmlns:a16="http://schemas.microsoft.com/office/drawing/2014/main" id="{9449B06C-627E-414B-D649-EF982E643353}"/>
              </a:ext>
            </a:extLst>
          </p:cNvPr>
          <p:cNvSpPr txBox="1">
            <a:spLocks noGrp="1"/>
          </p:cNvSpPr>
          <p:nvPr>
            <p:ph type="body" idx="3"/>
          </p:nvPr>
        </p:nvSpPr>
        <p:spPr>
          <a:xfrm>
            <a:off x="4510465" y="1299340"/>
            <a:ext cx="2885400" cy="13751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a:t>
            </a:r>
            <a:r>
              <a:rPr lang="en" dirty="0"/>
              <a:t>he dataset is an excel file and contains 3 sheets: customers, orders, and product</a:t>
            </a:r>
            <a:r>
              <a:rPr lang="en-US" dirty="0"/>
              <a:t>s from January 2019 to august 2022</a:t>
            </a:r>
            <a:r>
              <a:rPr lang="en" dirty="0"/>
              <a:t>.</a:t>
            </a:r>
            <a:endParaRPr dirty="0"/>
          </a:p>
        </p:txBody>
      </p:sp>
      <p:sp>
        <p:nvSpPr>
          <p:cNvPr id="23601" name="Google Shape;23601;p74">
            <a:extLst>
              <a:ext uri="{FF2B5EF4-FFF2-40B4-BE49-F238E27FC236}">
                <a16:creationId xmlns:a16="http://schemas.microsoft.com/office/drawing/2014/main" id="{9366F0E2-E52A-2686-725C-47D7CBD45957}"/>
              </a:ext>
            </a:extLst>
          </p:cNvPr>
          <p:cNvSpPr txBox="1">
            <a:spLocks noGrp="1"/>
          </p:cNvSpPr>
          <p:nvPr>
            <p:ph type="title"/>
          </p:nvPr>
        </p:nvSpPr>
        <p:spPr>
          <a:xfrm>
            <a:off x="720000" y="1812450"/>
            <a:ext cx="23448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Information of the data</a:t>
            </a:r>
            <a:endParaRPr dirty="0"/>
          </a:p>
        </p:txBody>
      </p:sp>
      <p:sp>
        <p:nvSpPr>
          <p:cNvPr id="23602" name="Google Shape;23602;p74">
            <a:extLst>
              <a:ext uri="{FF2B5EF4-FFF2-40B4-BE49-F238E27FC236}">
                <a16:creationId xmlns:a16="http://schemas.microsoft.com/office/drawing/2014/main" id="{AE8435C7-C8F9-2EF0-008D-0518BB091596}"/>
              </a:ext>
            </a:extLst>
          </p:cNvPr>
          <p:cNvSpPr txBox="1">
            <a:spLocks noGrp="1"/>
          </p:cNvSpPr>
          <p:nvPr>
            <p:ph type="body" idx="1"/>
          </p:nvPr>
        </p:nvSpPr>
        <p:spPr>
          <a:xfrm>
            <a:off x="4479984" y="3154904"/>
            <a:ext cx="4745296" cy="1437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The dataset was retrieved from kaggle dataset.</a:t>
            </a:r>
          </a:p>
          <a:p>
            <a:pPr marL="0" lvl="0" indent="0">
              <a:buClr>
                <a:schemeClr val="dk1"/>
              </a:buClr>
              <a:buSzPts val="1100"/>
              <a:buNone/>
            </a:pPr>
            <a:r>
              <a:rPr lang="en-US" dirty="0"/>
              <a:t>T</a:t>
            </a:r>
            <a:r>
              <a:rPr lang="en" dirty="0"/>
              <a:t>itle: </a:t>
            </a:r>
            <a:r>
              <a:rPr lang="en-US" dirty="0"/>
              <a:t>Coffee Bean Sales Raw Dataset</a:t>
            </a:r>
          </a:p>
          <a:p>
            <a:pPr marL="0" lvl="0" indent="0">
              <a:buClr>
                <a:schemeClr val="dk1"/>
              </a:buClr>
              <a:buSzPts val="1100"/>
              <a:buNone/>
            </a:pPr>
            <a:r>
              <a:rPr lang="en-US" dirty="0"/>
              <a:t>Author: Saad Haroon (Kaggle username)</a:t>
            </a:r>
          </a:p>
          <a:p>
            <a:pPr marL="0" lvl="0" indent="0">
              <a:buClr>
                <a:schemeClr val="dk1"/>
              </a:buClr>
              <a:buSzPts val="1100"/>
              <a:buNone/>
            </a:pPr>
            <a:r>
              <a:rPr lang="en-US" dirty="0"/>
              <a:t>Link: </a:t>
            </a:r>
            <a:r>
              <a:rPr lang="en-US" dirty="0">
                <a:hlinkClick r:id="rId3"/>
              </a:rPr>
              <a:t>dataset</a:t>
            </a:r>
            <a:endParaRPr dirty="0"/>
          </a:p>
        </p:txBody>
      </p:sp>
      <p:sp>
        <p:nvSpPr>
          <p:cNvPr id="23603" name="Google Shape;23603;p74">
            <a:extLst>
              <a:ext uri="{FF2B5EF4-FFF2-40B4-BE49-F238E27FC236}">
                <a16:creationId xmlns:a16="http://schemas.microsoft.com/office/drawing/2014/main" id="{32216775-543E-0381-7CAD-C2FF6658C594}"/>
              </a:ext>
            </a:extLst>
          </p:cNvPr>
          <p:cNvSpPr txBox="1">
            <a:spLocks noGrp="1"/>
          </p:cNvSpPr>
          <p:nvPr>
            <p:ph type="subTitle" idx="2"/>
          </p:nvPr>
        </p:nvSpPr>
        <p:spPr>
          <a:xfrm>
            <a:off x="4479985" y="2854905"/>
            <a:ext cx="2879235" cy="30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Source</a:t>
            </a:r>
            <a:endParaRPr dirty="0"/>
          </a:p>
        </p:txBody>
      </p:sp>
      <p:sp>
        <p:nvSpPr>
          <p:cNvPr id="23604" name="Google Shape;23604;p74">
            <a:extLst>
              <a:ext uri="{FF2B5EF4-FFF2-40B4-BE49-F238E27FC236}">
                <a16:creationId xmlns:a16="http://schemas.microsoft.com/office/drawing/2014/main" id="{9DC9F91E-AA5A-B9B4-BD79-226138BBC55A}"/>
              </a:ext>
            </a:extLst>
          </p:cNvPr>
          <p:cNvSpPr txBox="1">
            <a:spLocks noGrp="1"/>
          </p:cNvSpPr>
          <p:nvPr>
            <p:ph type="subTitle" idx="4"/>
          </p:nvPr>
        </p:nvSpPr>
        <p:spPr>
          <a:xfrm>
            <a:off x="4510465" y="999340"/>
            <a:ext cx="2885400" cy="30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Description</a:t>
            </a:r>
            <a:endParaRPr dirty="0"/>
          </a:p>
        </p:txBody>
      </p:sp>
    </p:spTree>
    <p:extLst>
      <p:ext uri="{BB962C8B-B14F-4D97-AF65-F5344CB8AC3E}">
        <p14:creationId xmlns:p14="http://schemas.microsoft.com/office/powerpoint/2010/main" val="280887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601"/>
                                        </p:tgtEl>
                                        <p:attrNameLst>
                                          <p:attrName>style.visibility</p:attrName>
                                        </p:attrNameLst>
                                      </p:cBhvr>
                                      <p:to>
                                        <p:strVal val="visible"/>
                                      </p:to>
                                    </p:set>
                                    <p:animEffect transition="in" filter="fade">
                                      <p:cBhvr>
                                        <p:cTn id="7" dur="1000"/>
                                        <p:tgtEl>
                                          <p:spTgt spid="2360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603"/>
                                        </p:tgtEl>
                                        <p:attrNameLst>
                                          <p:attrName>style.visibility</p:attrName>
                                        </p:attrNameLst>
                                      </p:cBhvr>
                                      <p:to>
                                        <p:strVal val="visible"/>
                                      </p:to>
                                    </p:set>
                                    <p:animEffect transition="in" filter="fade">
                                      <p:cBhvr>
                                        <p:cTn id="11" dur="1000"/>
                                        <p:tgtEl>
                                          <p:spTgt spid="23603"/>
                                        </p:tgtEl>
                                      </p:cBhvr>
                                    </p:animEffect>
                                  </p:childTnLst>
                                </p:cTn>
                              </p:par>
                              <p:par>
                                <p:cTn id="12" presetID="10" presetClass="entr" presetSubtype="0" fill="hold" nodeType="withEffect">
                                  <p:stCondLst>
                                    <p:cond delay="0"/>
                                  </p:stCondLst>
                                  <p:childTnLst>
                                    <p:set>
                                      <p:cBhvr>
                                        <p:cTn id="13" dur="1" fill="hold">
                                          <p:stCondLst>
                                            <p:cond delay="0"/>
                                          </p:stCondLst>
                                        </p:cTn>
                                        <p:tgtEl>
                                          <p:spTgt spid="23602"/>
                                        </p:tgtEl>
                                        <p:attrNameLst>
                                          <p:attrName>style.visibility</p:attrName>
                                        </p:attrNameLst>
                                      </p:cBhvr>
                                      <p:to>
                                        <p:strVal val="visible"/>
                                      </p:to>
                                    </p:set>
                                    <p:animEffect transition="in" filter="fade">
                                      <p:cBhvr>
                                        <p:cTn id="14" dur="1000"/>
                                        <p:tgtEl>
                                          <p:spTgt spid="23602"/>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3604"/>
                                        </p:tgtEl>
                                        <p:attrNameLst>
                                          <p:attrName>style.visibility</p:attrName>
                                        </p:attrNameLst>
                                      </p:cBhvr>
                                      <p:to>
                                        <p:strVal val="visible"/>
                                      </p:to>
                                    </p:set>
                                    <p:animEffect transition="in" filter="fade">
                                      <p:cBhvr>
                                        <p:cTn id="18" dur="1000"/>
                                        <p:tgtEl>
                                          <p:spTgt spid="23604"/>
                                        </p:tgtEl>
                                      </p:cBhvr>
                                    </p:animEffect>
                                  </p:childTnLst>
                                </p:cTn>
                              </p:par>
                              <p:par>
                                <p:cTn id="19" presetID="10" presetClass="entr" presetSubtype="0" fill="hold" nodeType="withEffect">
                                  <p:stCondLst>
                                    <p:cond delay="0"/>
                                  </p:stCondLst>
                                  <p:childTnLst>
                                    <p:set>
                                      <p:cBhvr>
                                        <p:cTn id="20" dur="1" fill="hold">
                                          <p:stCondLst>
                                            <p:cond delay="0"/>
                                          </p:stCondLst>
                                        </p:cTn>
                                        <p:tgtEl>
                                          <p:spTgt spid="23600"/>
                                        </p:tgtEl>
                                        <p:attrNameLst>
                                          <p:attrName>style.visibility</p:attrName>
                                        </p:attrNameLst>
                                      </p:cBhvr>
                                      <p:to>
                                        <p:strVal val="visible"/>
                                      </p:to>
                                    </p:set>
                                    <p:animEffect transition="in" filter="fade">
                                      <p:cBhvr>
                                        <p:cTn id="21" dur="1000"/>
                                        <p:tgtEl>
                                          <p:spTgt spid="23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ffee Vibes XL by Slidesgo">
  <a:themeElements>
    <a:clrScheme name="Simple Light">
      <a:dk1>
        <a:srgbClr val="F4ECE7"/>
      </a:dk1>
      <a:lt1>
        <a:srgbClr val="756458"/>
      </a:lt1>
      <a:dk2>
        <a:srgbClr val="E5D0C3"/>
      </a:dk2>
      <a:lt2>
        <a:srgbClr val="5F8794"/>
      </a:lt2>
      <a:accent1>
        <a:srgbClr val="F4ECE7"/>
      </a:accent1>
      <a:accent2>
        <a:srgbClr val="756458"/>
      </a:accent2>
      <a:accent3>
        <a:srgbClr val="E5D0C3"/>
      </a:accent3>
      <a:accent4>
        <a:srgbClr val="5F8794"/>
      </a:accent4>
      <a:accent5>
        <a:srgbClr val="5F8794"/>
      </a:accent5>
      <a:accent6>
        <a:srgbClr val="5F8794"/>
      </a:accent6>
      <a:hlink>
        <a:srgbClr val="7564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739</TotalTime>
  <Words>1893</Words>
  <Application>Microsoft Office PowerPoint</Application>
  <PresentationFormat>On-screen Show (16:9)</PresentationFormat>
  <Paragraphs>244</Paragraphs>
  <Slides>38</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Berkshire Swash</vt:lpstr>
      <vt:lpstr>Open Sans</vt:lpstr>
      <vt:lpstr>Open Sans SemiBold</vt:lpstr>
      <vt:lpstr>Open Sans Light</vt:lpstr>
      <vt:lpstr>Verdana Pro Cond Semibold</vt:lpstr>
      <vt:lpstr>Coffee Vibes XL by Slidesgo</vt:lpstr>
      <vt:lpstr>The Yoi Coffee Quest for Understanding Customer Segment</vt:lpstr>
      <vt:lpstr>Farraz Nouval H.</vt:lpstr>
      <vt:lpstr>Table of Contents</vt:lpstr>
      <vt:lpstr>“Knowing your customers is not just a business strategy; it's the heart of a successful SME.”</vt:lpstr>
      <vt:lpstr>Introduction</vt:lpstr>
      <vt:lpstr>PowerPoint Presentation</vt:lpstr>
      <vt:lpstr>PowerPoint Presentation</vt:lpstr>
      <vt:lpstr>Data Characteristics</vt:lpstr>
      <vt:lpstr>Information of the data</vt:lpstr>
      <vt:lpstr>Three sheets</vt:lpstr>
      <vt:lpstr>Data Cleaning and Preprocessing</vt:lpstr>
      <vt:lpstr>PowerPoint Presentation</vt:lpstr>
      <vt:lpstr>PowerPoint Presentation</vt:lpstr>
      <vt:lpstr>Analysis and Visualization</vt:lpstr>
      <vt:lpstr>Overall performance</vt:lpstr>
      <vt:lpstr>Customer information</vt:lpstr>
      <vt:lpstr>Sales Performance</vt:lpstr>
      <vt:lpstr>Sales Performance</vt:lpstr>
      <vt:lpstr>Product Performance</vt:lpstr>
      <vt:lpstr>Product Performance</vt:lpstr>
      <vt:lpstr>Customer analysis</vt:lpstr>
      <vt:lpstr>Model Development and Interpretation</vt:lpstr>
      <vt:lpstr>Model information</vt:lpstr>
      <vt:lpstr>How it works?</vt:lpstr>
      <vt:lpstr>Feature engineering</vt:lpstr>
      <vt:lpstr>Generating the variables</vt:lpstr>
      <vt:lpstr>Features dataset</vt:lpstr>
      <vt:lpstr>Choosing the best number of clusters</vt:lpstr>
      <vt:lpstr>Customer segment</vt:lpstr>
      <vt:lpstr>Potential customer improvement</vt:lpstr>
      <vt:lpstr>Monetary characteristics of segments (clusters)</vt:lpstr>
      <vt:lpstr>Demographic characteristics of segments (clusters)</vt:lpstr>
      <vt:lpstr>Monetary characteristics of segments (clusters)</vt:lpstr>
      <vt:lpstr>Roast types preferred by each segment (cluster)</vt:lpstr>
      <vt:lpstr>Summary Insights</vt:lpstr>
      <vt:lpstr>Summary Recommendations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فراز  نوفل هداية الله</cp:lastModifiedBy>
  <cp:revision>10</cp:revision>
  <dcterms:modified xsi:type="dcterms:W3CDTF">2024-11-14T15:05:35Z</dcterms:modified>
</cp:coreProperties>
</file>